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42" autoAdjust="0"/>
    <p:restoredTop sz="94660"/>
  </p:normalViewPr>
  <p:slideViewPr>
    <p:cSldViewPr snapToGrid="0">
      <p:cViewPr varScale="1">
        <p:scale>
          <a:sx n="90" d="100"/>
          <a:sy n="90" d="100"/>
        </p:scale>
        <p:origin x="2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3T13:27:48.3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4318 1757 0,'0'21'0,"0"0"15,21-21-15,-21 21 0,0 1 0,0-1 16,0 0-16,0 0 0,0 0 16,0 0-16,0 1 0,0-1 15,0 0-15,0 0 0,0 0 0,0 0 16,21-21-1,0 0-15,1 0 16,-1-21-16</inkml:trace>
  <inkml:trace contextRef="#ctx0" brushRef="#br0" timeOffset="928.17">4720 1080 0,'0'0'0,"21"0"16,0 0-16,1-22 15,-1 22-15,0-21 0,-21 0 16,0 0 0,0 0-16,0 0 0,0-1 15,-21 1 1,0 21-16,-1 0 16,1 0-16,0 21 0,0 1 0,-21-1 15,20 0-15,1 21 0,-21 1 16,21-1-16,-22 0 0,22 1 15,0 20-15,-21-21 0,21 22 0,-1-1 16,1 1-16,0 21 0,0-22 16,21 1-16,-21-1 0,21 1 0,0-22 15,0 21-15,0-20 0,21-1 16,0-21-16,21 22 0,-20-22 0,-1 0 16,21 0-16,0-21 0,1 0 0,-1 0 15,0 0-15,1 0 0,-1-21 16,22 0-16,-22 21 0,0-43 0,1 22 15,-22 0-15,21 0 0,-21-21 0,0 20 16,1-20-16,-22 0 16,0 21-16,0-22 0,-22 1 0,1 21 15,-21-22-15,21 22 0,-22 21 16,-20-21-16,21 21 0,-1 0 0,-20 0 16,20 21-16,-20 0 0,21 1 0,-1-1 15,22 0-15,-21 21 0,21-21 16,-1 22-16,22-22 0,0 0 0,0 21 15,0-20-15,0-1 0,0 0 16,0 21-16,0-21 0,22 1 16,-1-22-16,0 0 0,0 0 0,0 0 15,22 0-15,-22 0 0,21 0 16,0-22-16,1 1 0</inkml:trace>
  <inkml:trace contextRef="#ctx0" brushRef="#br0" timeOffset="1239.99">5524 1376 0,'-21'0'0,"0"0"16,21 21-16,-21-21 16,0 0-16,21 21 0,-21-21 15,42 0 16,0 0-31,-21-21 0,21 0 16,-21 0-16,0 0 16,-21 21 15,0 0-31,0 0 16,21 21-1,0 0 1,0 0-16,0 0 0,0 0 15,0 1-15</inkml:trace>
  <inkml:trace contextRef="#ctx0" brushRef="#br0" timeOffset="1531.91">5461 1863 0,'0'0'0,"0"42"15,0-21-15,21-21 32,0 0-17,-21-21-15,0 0 16,0 0-16,0 0 16,-21 21-16,0 0 15,21-22-15,-21 22 0,0 0 16,21 22 15,21-22-15,0 0-1,0 0-15</inkml:trace>
  <inkml:trace contextRef="#ctx0" brushRef="#br0" timeOffset="2228.65">6477 1058 0,'-21'0'0,"42"0"0,-42-21 0,0 21 0,-1 0 32,22 21-32,0 1 0,0 20 15,0-21-15,0 21 0,0 1 0,0-1 16,-21 0-16,21 22 0,0-22 15,0 1-15,0 20 0,0 1 16,-21-22-16,21 0 0,-21 1 0,21-1 16,0 0-16,0 1 0,0-22 0,0 0 15,0 0-15,0 0 16,0-42 0,0 0-1,0 0-15,0-22 0,0 22 16,0-21-16,0-22 0,0 22 0,0 0 15,0-22-15,21 1 0,-21 20 16,0-20-16,0 21 0,0-22 0,0 22 16,0 21-16,0-22 0,0 22 0,0 0 15,0 0-15,-21 21 16,0 21-16,21 0 16,0 0-16,-21 22 0,21-22 0,-22 21 15,1 0-15,0 1 0,0-1 16,0 0-16,0 22 0,-1-22 0,1-21 15,0 22-15,0-1 0,0-21 0,0 0 16,21 1-16,0-1 16,-22-21-16,22-21 15,0-1 1,0 1-16,22 0 0,-22 0 16,21 21-16,0-21 0,0 21 0,0 0 15,0-21-15,1 21 16,-1 0-16,0 0 0,0 0 0,0 0 15,0 0-15,22 0 0,-22 0 0,0 0 16,0 0-16,0 0 0,1 21 16,-1-21-16,0 0 0,0 0 0,-21 21 15,21-21-15,0 0 16,1 0 15,-1 0-31,0-21 16,-21 0-16,21-1 0,21 1 0</inkml:trace>
  <inkml:trace contextRef="#ctx0" brushRef="#br0" timeOffset="2449.53">7154 1228 0,'0'-21'16,"21"21"-1,1-22-15,-1 22 16,0 0-16,0-21 0,0 0 0,0 21 16,1 0-16,20 0 0,-21-21 0,0 21 15,0 0-15,1 0 16</inkml:trace>
  <inkml:trace contextRef="#ctx0" brushRef="#br0" timeOffset="2920.26">7112 1207 0,'-21'0'0,"42"0"0,-63 21 15,20 0-15,1 0 0,0 0 0,0-21 16,21 21-16,-21 1 0,0-1 16,-1 0-16,1-21 0,21 21 0,0 0 15,0 0-15,21-21 47,1 0-47,-1 0 0,0 0 16,0 0-16,-21-21 0,21 21 15,0 0-15,1 0 0,-1 0 16,0 0-16,0 0 0,0 0 0,0 0 16,1 0-16,-1 0 0,0 21 15,0-21-15,0 22 0,0-22 0,1 21 16,-1 0-16,0 0 0,0 0 0,-21 0 15,0 1-15,0-1 0,0 21 16,0-21-16,0 0 0,0 1 0,-21 20 16,0-21-16,-22 0 0,22 0 15,0 1-15,-21-1 0,-1-21 16,22 21-16,-21 0 0,21-21 0,-22 0 16,1 21-16,21-21 0,0 0 0,-22 0 15,22 0-15,0 0 0,0 0 16,0 0-16,0 0 0,-1 0 15,22-21 17,0 0-32,22 21 0,20-21 0,-21 21 15,21-21-15,1-1 0,-1 1 0</inkml:trace>
  <inkml:trace contextRef="#ctx0" brushRef="#br0" timeOffset="3270.06">8678 677 0,'-21'0'0,"42"0"0,-63 0 15,42-21-15,-21 21 16,0 21-16,-1 22 0,22-22 15,0 21-15,-21 1 0,21 20 16,-21-21-16,21 22 0,0-1 16,0 1-16,-21-22 0,21 22 0,-21-1 15,21-20-15,0 20 0,-21-21 0,21 1 16,0 20-16,0-20 0,0-22 16,-22 21-16,22 0 0,0-20 0,0-1 15,0 0-15,0 0 0,0 0 0,0 0 16,22-42 15,-1 21-31,0-21 0,0 0 16,0-21-16,22 20 0</inkml:trace>
  <inkml:trace contextRef="#ctx0" brushRef="#br0" timeOffset="3615.82">8975 1312 0,'0'-21'0,"0"42"0,21-42 16,-21 42-1,-21 1-15,-1-1 16,1 0-16,21 0 0,-21 0 16,0 22-16,21-22 0,-21 0 0,21 21 15,0-21-15,0 1 0,0 20 16,0-21-16,0 0 0,0 0 0,21-21 16,21 22-16,-21-22 0,1 0 15,20 0-15,-21 0 0,21-22 0,-20 1 16,20 21-16,-21-21 0,21 0 0,-20 0 15,-1 0-15,0-22 0,-21 22 16,0 0-16,0-21 0,0 20 0,0 1 16,0 0-16,-21 0 0,0 0 0,-1 0 15,-20-1-15,21 22 0,0 0 16,-22 0-16,22 0 0,-21-21 0,21 21 16,0 0-16,-1 0 0,1 0 0,0 0 15,0 0 1,0 0-16,0 0 0,-1 0 15,1-21-15,0 21 0</inkml:trace>
  <inkml:trace contextRef="#ctx0" brushRef="#br0" timeOffset="3853.68">8022 1185 0,'0'0'0,"21"0"31,22 0-31,-1 0 0,0 0 0,22 0 15,-1-21-15,1 21 0,20-21 16,1 21-16,0 0 0,-1-21 16,-20 21-16,21 0 0,-22-21 0,1 21 15,-22 0-15,0 0 0,1-21 16,-22 21-16,0 0 0,0 0 16,-21-22 15,-21 22-31</inkml:trace>
  <inkml:trace contextRef="#ctx0" brushRef="#br0" timeOffset="4560.28">11515 1418 0,'0'0'0,"-43"0"15,22 0-15,0-21 0,0 21 16,-22 0-16,22-21 0,0 21 0,-21-21 16,21 21-16,-22-21 0,22-1 15,-21 22-15,21-21 0,-1 0 0,1-21 16,21 21-16,0-1 0,0-20 0,0 21 16,0-21-16,0-1 0,21 1 15,1 0-15,20 20 0,0-20 0,1 0 16,-1 21-16,21-1 0,-20 1 0,-1 0 15,0 21-15,22 0 0,-22 0 16,-21 21-16,22 0 0,-22 1 0,-21 20 16,0 0-16,0 1 0,-21-1 15,-22 21-15,1 1 0,0-22 16,-1 22-16,-20-1 0,-1 1 0,22-22 16,-21 22-16,20-22 0,1 21 0,21-20 15,-22-1-15,22 0 0,21-20 16,0 20-16,0-21 0,0 0 0,21-21 15,22 21-15,-22-21 0,21 0 0,22 0 16,-22 0-16,0-21 0,1 21 16,20-21-16,-20 0 0,-1-21 0,0 20 15,1 1-15,-1-21 0,-21 21 0,-21-22 16,0 22-16,0-21 16,0 21-16,-21 0 0,0-22 0,-22 43 15,22-21-15,-21 0 0,0 21 0,-1 0 16,1 0-16,21 0 0,-22 0 15,1 0-15,21 0 0,0 21 0,-22 0 16,22-21-16,21 21 0,-21-21 0,21 22 16,0-1-16,0 0 15,21-21-15,0 0 16,1 0-16,-1 0 0,21 0 0,0-21 16</inkml:trace>
  <inkml:trace contextRef="#ctx0" brushRef="#br0" timeOffset="4764.16">12192 1207 0,'0'-22'16,"0"1"-16,0 0 16,-21 21-1,21 21 16,0 0-15,0 1-16,0-1 0,0 0 16</inkml:trace>
  <inkml:trace contextRef="#ctx0" brushRef="#br0" timeOffset="4940.06">12192 1630 0,'0'0'0,"0"21"15,21-21 48,0-21-63,0 21 0,-21-21 16,22 21-16</inkml:trace>
  <inkml:trace contextRef="#ctx0" brushRef="#br0" timeOffset="5559.71">12975 995 0,'0'0'16,"-42"0"-1,21 0-15,21 21 0,-22 0 0,22 0 16,-21 1-16,21 20 0,-21-21 0,21 21 15,-21 1-15,21-1 0,0 0 16,0-20-16,-21 20 0,0 0 0,-1 1 16,22-1-16,-21-21 0,0 21 0,21-20 15,0-1-15,-21 0 0,0 0 16,21-42 0,0 0-1,0 0-15,0-1 16,21 22-16,0-21 15,0 21-15,0 0 0,1 0 16,-1 0-16,21 0 0,-21 0 16,22 0-16,-1 0 0,0 0 0,-21 0 15,22-21-15,-1 21 0,0 0 0,-20-21 16,20 21-16,-21-21 0,0 0 0,0 21 16,1-22-16,-22 1 0,21 0 15,-21 0-15,0 0 0,0-22 0,0 22 16,0 0-16,0-21 0,0 21 0,0-1 15,-21-20-15,21 21 16,0 0-16,-22 42 16,22 0-1,0 0-15,-21 22 16,21-22-16,0 21 0,0-21 0,0 22 16,0-1-16,-21-21 0,21 21 0,0 1 15,0-22-15,0 21 0,0-21 16,0 22-16,0-22 0,0 0 0,-21 21 15,21-20-15,0-1 0,0 0 16,21-21 15,0-21-31,0 0 0,1-1 16,-1 1-16,21-21 0,0 21 16</inkml:trace>
  <inkml:trace contextRef="#ctx0" brushRef="#br0" timeOffset="5788.58">13991 1080 0,'0'0'0,"0"-43"16,0 22-16,21 0 16,0 21-16,1-21 15,20 0-15,-21 21 0,21-22 0,1 22 16,20 0-16,-20 0 0,-1-21 0,0 21 15,1 0-15,-1 0 0,-21 0 16,0 0-16,-42 0 31,-21 0-31</inkml:trace>
  <inkml:trace contextRef="#ctx0" brushRef="#br0" timeOffset="6229.21">14012 995 0,'0'0'0,"-21"0"0,0 21 0,0 0 16,0 0-16,-1-21 0,1 22 16,21-1-16,0 0 0,-21 0 15,0 0-15,21 0 0,-21 1 16,21-1-16,0 0 0,0 0 16,-21-21-16,21 21 0,0 0 15,-22-21-15,44 0 31,-1 0-15,0 0-16,0-21 0,0 21 16,0 0-16,1-21 0,20 21 0,0 0 15,-21 0-15,22 0 0,-1 0 0,0 0 16,22 0-16,-22 0 0,1 0 16,-1 0-16,-21 0 0,21 21 15,-20 0-15,-1 1 0,0-1 0,-21 0 0,0 0 16,0 0-1,0 0-15,-21 1 0,0-1 0,-22 0 16,22 0-16,-21 0 0,-1 0 0,1-21 16,21 22-16,-21-1 0,-1-21 15,22 21-15,0-21 0,-21 0 0,20 0 16,1 21-16,0-21 16,0 0-1</inkml:trace>
  <inkml:trace contextRef="#ctx0" brushRef="#br0" timeOffset="8812.24">5927 3747 0,'0'21'15,"21"-21"17,-21-21-17,21 21-15,-21-22 16,21 22-16,-21-21 0,21 0 0,0 0 16,-21 0-16,0 0 0,0-1 15,0 1-15,0 0 16,0 0-16,0 0 0,0 0 0,-21-1 15,0 1-15,0 0 0,0 0 0,0 0 16,-1 21-16,1 0 16,0 0-16,0 0 0,-21 0 0,20 0 15,1 0-15,0 21 0,-21-21 0,21 21 16,-1 0-16,-20 22 0,21-22 16,0 0-16,0 21 0,-1 1 0,1-22 15,0 21-15,21-21 0,0 0 0,0 22 16,0-22-16,0 0 0,0 0 15,0 0-15,0 1 0,0-1 16,21-21-16,0 0 0,1 0 16,20 0-16,-21 0 0,21 0 15,-20 0-15,20 0 0,0-21 0,-21-1 16,22 22-16,-1-21 0,-21 0 16,22 0-16,-22 0 0,0 21 0,0-21 15,0-1-15,-21 1 0,0 0 16,21 0-16,-21 0 0,0 0 0,0-1 15,0 1-15,22 21 0,-22-21 16,0 42 15,0 0-31,0 1 0,0-1 16,0 0 0,0 0-16,-22 21 0,22-20 0,0-1 15,-21 0-15,21 21 0,0-21 0,0 22 16,0-1-16,0 0 0,0-20 0,-21 41 15,21-21-15,-21 1 0,21-1 16,-21 0-16,21 1 0,-21-1 0,-1 0 16,22-20-16,-21 20 0,21-21 0,-21 21 15,0-20-15,0-1 0,0 0 16,-1-21-16,1 0 16,0 0-16,0 0 0,0 0 0,0 0 15,-1 0-15,1-21 0,0 0 0,0-1 16,21 1-16,-21 0 0,0 0 15,-1 0-15,22 0 0,-21-1 0,21 1 16,0 0-16,0 0 0,0 0 0,0 0 16,0-1-16,0 1 15,0 0-15,21 0 16,1 0-16,-1 0 16,0-1-16</inkml:trace>
  <inkml:trace contextRef="#ctx0" brushRef="#br0" timeOffset="9048.11">6329 3789 0,'-21'0'31,"-1"-21"-31,22 42 62,0 0-46</inkml:trace>
  <inkml:trace contextRef="#ctx0" brushRef="#br0" timeOffset="9237.01">6202 4255 0,'0'0'0,"0"21"0,-21-21 15,21 21 1,-22-21-16,22-21 47,0 0-47,22 21 15</inkml:trace>
  <inkml:trace contextRef="#ctx0" brushRef="#br0" timeOffset="9980.43">6816 3831 0,'42'-42'16,"-42"63"31,-21 0-47,21 0 0,-21 1 16,-1-1-16,1 0 15,21 0-15,0 21 0,-21-20 0,21 20 16,-21-21-16,21 0 0,0 0 0,0 22 15,0-22-15,0 0 0,0 0 16,21-21-16,0 0 0,0 0 16,1 0-16,-1 0 0,0 0 0,0 0 15,21 0-15,-20-21 0,-1 0 0,0 21 16,0-21-16,0 0 0,-21-1 16,21 1-16,-21 0 15,0 0-15,0 0 0,0-22 0,0 22 16,0 0-16,0-21 0,0 21 0,0-1 15,0 1-15,0-21 0,0 21 16,22 0-16,-22-1 0,21 1 0,0 0 16,21 0-16,-21 0 0,1 0 0,20 21 15,-21 0-15,21 0 0,1 0 16,-22 0-16,21 21 0,-21-21 0,1 21 16,-1 0-16,0 21 0,0-20 0,-21-1 15,0 0-15,0 21 0,0-21 0,0 22 16,-21-22-16,0 21 0,0 1 15,-1-22-15,22 21 0,0-21 0,0 64 32,22-85-32,-1 0 15,0 0-15,0 0 0,21 0 16,1 0-16,-22-21 0,21 0 0,1-1 16,-1 1-16,0 0 0,-21 0 0,22-21 15,-22 20-15,0 1 0,0-21 16,-21 0-16,0 20 0,0-20 0,-21 0 15,0 21-15,-21-22 0,20 1 0,-20 21 16,0 0-16,-1-1 0,1 22 0,0 0 16,-1 0-16,1 0 0,0 0 15,21 0-15,-22 22 0,22-1 0,0 0 16,0 0-16,0 0 0,21 0 16,0 1-16,-22-1 0,22 0 0,0 0 15,-21 0-15,21 0 0,0 1 16,0-1-16,-21 0 0</inkml:trace>
  <inkml:trace contextRef="#ctx0" brushRef="#br0" timeOffset="10700.54">6943 3852 0,'21'0'0,"-21"-21"16,0 0-1,-21 0 1,-1 21-16,1 0 15,0 0-15,0 0 0,0 0 16,0 21-16,-1 0 0,1-21 0,0 21 16,0 1-16,21-1 0,-21 0 15,21 0-15,-21 0 0,21 22 16,-22-22-16,22 0 0,0 21 0,0-21 0,0 1 16,0-1-16,0 0 15,0 0-15,22 0 0,-1-21 0,0 21 16,0-21-16,0 0 0,0 0 15,1 0-15,20 0 0,-21 0 0,0-21 16,0 0-16,1 21 0,20-21 16,-21 0-16,0 0 0,0-22 0,1 22 15,-22 0-15,0-21 0,0 20 0,0 1 16,0-21-16,0 21 0,0 0 0,0-22 16,-22 22-16,-20 0 0,21 21 15,0-21-15,-22 21 0,22 0 16,0 0-16,-21 0 0,21 0 0,-22 0 15,22 21-15,0 0 0,0 21 16,21-20-16,0-1 0,0 0 16,0 0-16,0 21 0,0-20 0,0-1 15,0 0-15,0 0 0,0 0 16,21 0-16,0-21 16,0 0-16,0 0 15</inkml:trace>
  <inkml:trace contextRef="#ctx0" brushRef="#br0" timeOffset="13577.6">7197 2159 0,'0'0'0,"-22"0"15,1 0-15,0 0 0,0 21 0,0-21 16,0 0-16,-1 0 0,1 0 0,0 21 16,0-21-16,21 22 15,21-22 1,0 0-16,0 0 16,1 0-16,20 0 0,-21 0 15,21 0-15,1 0 0,20 0 0,-20 0 16,20 0-16,22 0 0,-22 0 0,22 0 15,0 0-15,-1-22 0,22 22 16,-21 0-16,21-21 0,-22 21 16,22-21-16,0 21 0,21 0 0,0-21 15,0 21-15,0 0 0,0-21 16,21 21-16,-21-21 0,0 21 0,21 0 16,0 0-16,-21 0 0,22-22 0,-22 22 15,21 0-15,-21 0 0,0 0 16,21 0-16,-21 0 0,21-21 0,-21 21 15,0 0-15,0 0 0,-21 0 0,21 0 16,0-21-16,-21 21 0,21-21 16,0 21-16,-21 0 0,-1 0 0,1-21 15,0 21-15,0 0 0,-21 0 0,-1 0 16,22-21-16,-21 21 16,-1 0-16,1 0 0,-21-22 0,20 22 15,1 0-15,-22 0 0,22-21 0,-21 21 16,-1 0-16,1 0 0,-22-21 15,21 21-15,-20 0 0,-1 0 0,0 0 16,-20 0-16,-1 0 0,0-21 0,0 21 16,0 0-16,-21-21 47</inkml:trace>
  <inkml:trace contextRef="#ctx0" brushRef="#br0" timeOffset="14108.29">15409 974 0,'0'-21'0,"21"21"31,-21 21-31,0 0 16,22-21-16,-1 21 0,0 0 16,-21 0-16,21 22 0,0-22 15,0 0-15,1 0 0,-1 22 0,0-22 16,0 0-16,0 0 0,0 21 15,1-20-15,-1-1 0,0 0 0,0 0 16,0 0-16,-21 0 0,21 1 16,-21-1-16,22 0 0,-1 0 15,-21 0-15,0 0 16,21-21 15,-21-21-15,0 0-16,21 0 15</inkml:trace>
  <inkml:trace contextRef="#ctx0" brushRef="#br0" timeOffset="14507.44">16023 974 0,'-21'0'15,"0"21"1,0 0-16,-1 0 0,1 0 16,-21 1-16,21 20 0,-22-21 0,1 21 15,0 1-15,-22-22 0,22 21 16,0 1-16,-22-22 0,22 21 0,-22 0 15,22-20-15,0 20 0,-1-21 0,22 21 16,-21-20-16,21-1 0,-1 0 16,1 0-16,0 0 0,0 0 0,21 1 15,-21-22-15,21 21 32,-21-21-32,21-21 62</inkml:trace>
  <inkml:trace contextRef="#ctx0" brushRef="#br0" timeOffset="15818.46">15875 2667 0,'0'-21'16,"0"0"-16,21 21 0,-21-21 0,0-1 15,0 1-15,0 0 0,-21 21 32,0 0-32,0 0 15,-1 21-15,1 0 0,0 1 0,-21 20 16,21 0-16,-22 1 0,22-1 15,-21 0-15,21 22 0,-22-22 0,22 22 16,0-22-16,-21 21 0,20 1 0,22-22 16,0 22-16,-21-22 0,21 22 15,0-22-15,0 0 0,21-21 0,1 22 16,-1-22-16,0 0 0,21 0 16,-21 0-16,22 1 0,-1-22 0,0 0 0,1 0 15,-1 0-15,0 0 0,1-22 16,-1 1-16,0 21 0,1-21 15,-1 0-15,0-21 0,1 20 0,-1 1 16,-21-21-16,0 21 0,-21-22 16,0 22-16,0-21 0,-21 21 0,0 0 15,-21-22-15,21 22 0,-22 0 0,1 21 16,0 0-16,-1 0 0,1 0 0,21 0 16,-22 21-16,22 0 0,0 0 15,0 1-15,21 20 0,0-21 0,0 21 16,-21-20-16,21 20 0,0-21 0,0 0 15,0 0-15,0 1 0,0-1 16,0 0-16,0 0 0,21 0 16,0-21-1,0 0-15,0 0 16,1-21-16,-1 0 16,0 0-16,0 0 0</inkml:trace>
  <inkml:trace contextRef="#ctx0" brushRef="#br0" timeOffset="16036.34">16552 2942 0,'0'0'0,"0"-21"16,0 0 0,-21 21 15,21 21 0,0 0-15,21 0-1</inkml:trace>
  <inkml:trace contextRef="#ctx0" brushRef="#br0" timeOffset="16241.24">16552 3408 0,'0'0'0,"-21"0"0,0 0 0,0 0 31,42 0 16,42-64-32,-63 43-15</inkml:trace>
  <inkml:trace contextRef="#ctx0" brushRef="#br0" timeOffset="16864.56">16997 2921 0,'0'-21'0,"0"0"0,0 0 16,0-1-16,0 1 16,21 0-16,0 21 0,0-21 15,-21 0-15,43 21 0,-22-21 16,0-1-16,21 22 0,1 0 0,-22 0 16,21 0-16,0 0 0,-20 0 0,20 0 15,-21 22-15,21-1 0,-42 0 16,22 0-16,-22 0 0,0 22 0,0-22 15,0 0-15,-22 0 0,1 21 0,-21-20 16,21-1-16,-22 0 0,1 0 16,21 0-16,-21 0 0,-1 1 0,22-1 15,0 0-15,-21-21 0,20 21 16,1-21-16,21-21 31,21 0-31,1 21 0,-1-21 16,0 21-16,0 0 0,21-22 0,-20 22 15,-1 0-15,21 0 0,-21 0 16,22 0-16,-22 0 0,21 0 0,-21 0 16,22 0-16,-22 22 0,0-22 0,21 21 15,-21 0-15,1-21 0,-1 21 16,0 0-16,-21 0 0,0 1 0,21-1 16,-21 0-16,0 0 0,0 0 0,0 0 15,0 1-15,-21-1 0,0 0 0,-22 0 16,22 0-16,-21 0 0,21 1 15,-22-22-15,1 21 0,0-21 0,-1 0 16,22 0-16,-21 0 0,0 0 16,20 0-16,-20 0 0,21 0 0,0 0 15,0 0-15,-1 0 0,1 0 16,0 0-16,0 0 0,21-21 16,0-1 15,0 1-31,21 0 15,21 21-15,-20-21 0</inkml:trace>
  <inkml:trace contextRef="#ctx0" brushRef="#br0" timeOffset="17788.46">18161 2900 0,'0'0'0,"0"-21"0,0 0 0,0-1 16,-21 22-16,0-21 0,-1 21 15,1 0 1,0 0 0,0 21-16,21 1 0,0-1 15,-21 0-15,21 0 16,-21 0-16,21 0 0,0 22 0,0-22 15,-22 21-15,22 1 0,0-22 0,0 21 16,0-21-16,0 22 0,0-1 0,0-21 16,0 0-16,0 0 0,0 22 15,0-22-15,22-21 0,-22 21 0,21 0 16,0-21-16,0 0 0,0 0 0,0 21 16,1-21-16,-1 0 0,0 0 15,21 0-15,-21 0 0,1-21 0,-1 0 16,21 21-16,-21-21 0,22 0 0,-22 0 15,0-1-15,0 1 0,0 0 16,0 0-16,1-21 0,-22 20 16,21 1-16,-21-21 0,0 21 0,0 0 15,0-22-15,0 22 0,-21 0 0,-1 0 16,1 0-16,0-1 0,0 1 16,0 0-16,0 0 0,-1 0 0,-20 0 15,21 21-15,0 0 0,0-22 0,-22 22 16,22 0-16,0 0 0,0 0 15,0 0-15,-1 22 0,1-1 0,0-21 16,0 21-16,0 21 0,0-21 0,-1 1 16,22-1-16,0 21 0,-21-21 0,21 22 15,0-22-15,0 21 16,0-21-16,0 22 0,0-22 0,0 21 16,0-21-16,0 0 0,0 1 0,21-1 15,-21 0-15,22 0 0,-1 0 16,0-21-16,-21 21 0,21-21 0,0 0 15,0 0-15,1 0 0,-1 0 0,0 0 16,0 0-16,0 0 0,0 0 0,22-21 16,-22 0-16,0 0 0,0 0 15,0 0-15,1-1 0,-1 1 0,0 0 16,0-21-16,0 21 0,-21-22 16,0 22-16,0-21 0,0-1 0,0 1 15,0 21-15,0-21 0,-21 20 16,0 1-16,0 0 0,0 0 0,-22 0 15,22 0-15,0 21 0,0 0 0,0 0 16,-1 0-16,1 0 0,0 0 16,0 0-16,21 21 0,-21 0 0,0 0 15,-1 0-15,1 0 0,21 1 0,0-1 16,0 21-16,-21-21 0,21 22 16,0-22-16,0 0 0,0 21 0,0-21 15,0 1-15,0 20 0,0-21 0,0 0 16,0 0-16,0 1 0,0-1 15,0 0-15,0 0 16,21-21 0,0 0-16,1 0 15,-1 0-15,0-21 0,0 0 0</inkml:trace>
  <inkml:trace contextRef="#ctx0" brushRef="#br0" timeOffset="18372.64">19812 2201 0,'0'0'0,"0"-21"0,0 0 16,0 0 0,0 42 15,0 0-31,0 22 16,0-22-16,0 21 0,0 22 0,0-22 15,0 21-15,0 22 0,0-21 16,0-1-16,0 1 0,0 20 0,0-20 15,0-22-15,0 22 0,0-1 0,-21-21 16,21 1-16,0-1 0,0 0 16,0 1-16,0-22 0,0 0 15,0 0-15,0 0 0,0 1 0,0-1 16,0-42 15,21-1-31,0 22 16,-21-21-16,21 0 0,0 0 0,1 0 15,-1 0-15,0-1 0,0-20 16</inkml:trace>
  <inkml:trace contextRef="#ctx0" brushRef="#br0" timeOffset="18821.39">20426 2858 0,'0'0'0,"21"-22"15,0 1-15,-21 0 0,0 0 16,-21 21 15,21 21-31,-21-21 0,0 21 16,-1 0-16,1 1 0,21 20 0,-21-21 15,0 0-15,0 22 0,21-22 16,0 21-16,-21-21 0,21 22 0,-22-22 16,22 0-16,0 21 0,0-21 0,0 1 15,0-1-15,0 0 0,22 0 16,-1 0-16,-21 0 0,21-21 15,21 0-15,-21 22 0,1-22 0,20 0 16,-21 0-16,21 0 0,-20 0 0,20-22 16,0 1-16,-21 21 0,22-21 15,-22 0-15,0-21 0,21 20 0,-42 1 16,22-21-16,-22 21 0,0-22 0,0 22 16,0-21-16,0 21 0,0 0 15,-22-1-15,1 1 0,0 0 0,0 0 16,0 21-16,-22 0 0,22 0 0,-21 0 15,21 0-15,0 0 0,-22 0 16,22 0-16,0 0 0,0 0 16,0 0-16,-1 0 15,22-21 17,0 0-32</inkml:trace>
  <inkml:trace contextRef="#ctx0" brushRef="#br0" timeOffset="19124.22">19664 2709 0,'-43'0'16,"86"0"-16,-107 0 0,43 0 0,0 0 16,42-21-1,21 21-15,-20 0 16,20 0-16,0-21 0,22 21 15,-22 0-15,0 0 0,22 0 0,-22-21 16,1 21-16,20 0 0,-21 0 0,1 0 16,-1-21-16,0 21 0,1 0 15,-1 0-15,-21 0 0,0 0 0,1 0 16,-1 0-16,0 0 16,0 0-1,0 0 16,0 0-15</inkml:trace>
  <inkml:trace contextRef="#ctx0" brushRef="#br0" timeOffset="19947.77">22585 2942 0,'-43'0'16,"22"0"-16,21-21 0,-21 21 16,0-21-16,0 21 0,0 0 15,-22-21-15,22 21 0,0-21 0,-21 21 16,20-22-16,1 1 0,0 21 0,21-21 15,-21 0-15,21 0 0,-21 0 16,21-1-16,0 1 0,0-21 16,21 21-16,0 0 0,0-1 0,22-20 15,-22 21-15,21 0 0,22 0 16,-22-1-16,0 1 0,22 0 0,-22 21 16,22 0-16,-22 0 0,0 0 15,1 0-15,-1 0 0,-21 0 0,0 21 16,-21 0-16,0 22 0,0-22 15,-21 21-15,0-21 0,-21 22 16,-1-1-16,1 0 0,-22 1 0,1-1 16,21 0-16,-22 1 0,22-1 0,-22 0 15,22 1-15,21-1 0,0-21 16,-22 22-16,43-1 0,0-21 0,-21 0 16,21 22-16,0-22 0,0 0 0,21 0 15,0-21-15,1 21 0,20 0 0,-21-21 16,21 0-16,1 0 0,-1 0 15,22 0-15,-22 0 0,0 0 0,1-21 16,-1 0-16,0 0 0,1 0 0,-22 0 16,21-1-16,-42 1 15,21-21-15,-21 21 0,0 0 0,0-22 16,0 22-16,-21 0 0,0 0 0,0 0 16,-22-1-16,22 1 0,-21 21 15,0 0-15,20 0 0,-20 0 0,21 0 16,0 0-16,-22 0 0,22 21 0,0-21 15,0 22-15,21-1 0,0 0 16,-21 0-16,21 0 0,0 0 0,0 1 16,0-1-16,0 0 0,0 0 15,21-21-15,0 21 0,0-21 16,0 0-16,1 0 16,-1 0-16,21 0 0,-21-21 0,22 0 15</inkml:trace>
  <inkml:trace contextRef="#ctx0" brushRef="#br0" timeOffset="20308.07">23516 2604 0,'-63'0'15,"41"0"-15,1 0 16,21 21-16,0 0 0,0 0 15,0 0-15,21-21 16,1 0 0,-1 0-16,0 0 0,0 0 15,-21-21 1,0 0-16,0 0 16,0 0-16,-21-1 0,0 22 15,0 0-15,21-21 0,-22 21 0,1 0 16,0 0-16,0 0 15,0 21-15,21 1 0,-21-22 0,21 21 16,0 0-16,0 0 0,0 0 16,0 0-16,0 1 15,0-1-15,0 0 0,21-21 16,0 0-16,-21 21 0,21-21 0,0 0 16</inkml:trace>
  <inkml:trace contextRef="#ctx0" brushRef="#br0" timeOffset="20627.89">23431 3090 0,'0'0'0,"-21"0"15,0 22-15,21-1 0,0 0 16,0 0 0,21-21-1,0 0-15,1 0 0,-1 0 16,0 0-16,0 0 0,-21-21 15,21 21-15,-21-21 0,21 0 0,-21-1 16,0 1-16,0 0 16,-21 21-16,0-21 0,0 21 15,0 0-15,0 0 0,-1 0 16,1 0-16,0 0 16,0 0-16,21 21 0,-21-21 15,21 21-15,0 0 16,21-21-1,0 0 1,0 0-16,0 0 0</inkml:trace>
  <inkml:trace contextRef="#ctx0" brushRef="#br0" timeOffset="21103.62">24236 2794 0,'-21'0'94</inkml:trace>
  <inkml:trace contextRef="#ctx0" brushRef="#br0" timeOffset="22248.01">24342 2604 0,'0'0'0,"0"-22"15,0 44 48,0-1-48,0 0-15,0 0 16,0 0 15,-22-21-31,1 0 78</inkml:trace>
  <inkml:trace contextRef="#ctx0" brushRef="#br0" timeOffset="22892.37">24320 2752 0,'-21'0'0,"0"0"16,0 0-16,21-21 15,0-1-15,0 1 16,0 0 0,0 0-16,0 0 0,21 21 0,0-21 15,-21-1-15,21 1 0,1 21 0,-1-21 16,0 21-16,0-21 0,0 21 15,0 0-15,1 0 0,-1 0 0,0 0 16,0 0-16,0 0 16,-21 21-16,21 0 0,-21 0 0,0 22 15,0-22-15,0 21 0,0 1 0,0-22 16,-42 21-16,21 0 0,0 1 16,0-22-16,-1 21 0,-20-21 0,21 22 15,0-1-15,-22-21 0,22 0 16,-21 22-16,21-22 0,-22 0 15,22 21-15,0-20 0,0-1 0,0-21 16,0 21-16,-1 0 0,22-42 47,0 0-47,0 0 0,22-1 0,-1 1 16,-21 0-16,21 0 0,0 21 0,0-21 15,0 0-15,1 21 0,-1 0 16,-21-22-16,21 22 0,0 0 0,0 0 15,0 22-15,1-1 32,-1 0-32,0 0 0,0-21 15,0 21-15,0-21 16,1 0 0,-1 0-16,0 0 0,0 0 15,0 0-15,-21-21 31,0 0-15,21 21-16,1 0 16</inkml:trace>
  <inkml:trace contextRef="#ctx0" brushRef="#br0" timeOffset="23365.1">25167 2731 0,'0'-22'0,"0"1"16,0 0-16,-21 21 31,0 21-15,21 0-16,-21 1 0,-1-1 15,-20 0-15,21 0 0,0 21 0,0 1 16,-22-22-16,22 21 0,0-21 15,0 22-15,-22-1 0,22-21 0,0 22 16,21-22-16,-21 21 0,21-21 0,-21 22 16,21-22-16,0 0 0,0 0 15,0 0-15,21 0 0,0 1 0,0-1 16,0 0-16,22-21 0,-22 0 0,21 21 16,1-21-16,-1 0 0,0 0 15,1 0-15,20 0 0,-21-21 0,1 0 16,-22 0-16,21-1 0,1-20 0,-22 0 15,0-1-15,21 1 0,-21 0 16,-21-1-16,22-20 0,-22 21 0,0-22 16,0 22-16,0-22 0,0 22 15,0 21-15,-22-22 0,1 22 16,21 0-16,-21 0 0,-21 21 0,21 0 16,-1 0-16,-20 0 0,21 21 0,-21 0 15,-1 0-15,1 1 0,21-1 16,-22 0-16,1 0 0,-21 0 0,20 0 15,1 1-15,-22 20 0</inkml:trace>
  <inkml:trace contextRef="#ctx0" brushRef="#br0" timeOffset="24524.1">17589 4212 0,'0'21'0,"0"-42"0,0 64 0,0-22 15,0 0-15,0 0 0,0 0 0,0 0 16,22 1-16,-1 20 0,-21-21 0,21 0 16,0 0-16,21 1 0,-20-1 15,-1 0-15,21 0 0,0 0 0,-20 0 16,20 1-16,21-1 0,-20-21 0,20 21 16,1-21-16,-1 21 0,1-21 15,-1 0-15,22 0 0,-22 0 0,22 0 16,-21 0-16,20 0 0,-20 0 0,20 0 15,-20 0-15,21-21 0,-1 0 0,1 21 16,-22-21-16,22-1 0,0 1 0,-1 0 16,1 0-16,-21 0 15,20-22-15,-20 22 0,-1 0 0,1-21 0,20 21 16,-20-22-16,-1 1 0,22 21 0,-21-22 16,20 22-16,1-21 0,0 21 15,20 0-15,-20-1 0,21 1 16,-21 0-16,20 21 0,-20 0 0,21 0 15,0 0-15,-22 0 0,22 0 0,-21 0 16,0 0-16,-22 21 0,22 0 0,-22-21 16,1 22-16,-22-1 0,22 0 15,-22 0-15,-21 0 0,21 0 0,1 1 16,-22-1-16,21 0 0,-21 0 0,1 0 16,-1 0-16,-21 1 0,21-1 0,0 0 15,0 0-15,0 0 16,1-21-1,-1 0 1,-21-21 0,21 0-16,0 0 15,0 0-15,-21-1 0,21 1 0,1-21 16,-1 21-16,21 0 0,-21-1 0,22-20 16,20 21-16,-21 0 0,22 0 0,-1-1 15,1 1-15,-1 21 0,22-21 16,-43 21-16,22 0 0,-1 0 0,-20 0 15,20 0-15,-20 0 0,-1 0 0,0 0 16,1 0-16,-1 0 0,0 0 16,1 21-16,-1-21 0,-21 21 15,21 1-15,1-22 0,-22 21 0,21-21 16,-21 21-16,22-21 0,-22 0 0,0 21 16,21-21-16,1 0 0,-22 0 15,0 0-15,21 0 0,-20 0 0,20 0 16,-21 0-16,0 0 0,22 0 0,-22 0 15,0 0-15,21 0 0,-21-21 0,1 21 16,20-21-16,-21 0 0,0-1 16,22 1-16,-22 0 0,0 0 15,0 0-15,0 0 0,-21-22 0,21 22 16,1 0-16,-1 0 0,-21 0 0,21-1 0,-21 1 16,21 21-16,-21-21 15,0 0-15,0 0 16,0 0 15,-21-1-15,0 1-16,0 21 0,-1-21 0</inkml:trace>
  <inkml:trace contextRef="#ctx0" brushRef="#br0" timeOffset="26289.73">7048 7133 0,'0'0'0,"0"-21"16,0 0 0,0 0-16,-21 21 15,0 0-15,0 0 0,-21 0 16,20 21-16,-20 0 0,21 21 15,-21-20-15,-1 20 0,1 21 0,0-20 16,20 20-16,1 1 0,0-1 0,0 1 16,21-1-16,-21 1 0,21-1 15,0 1-15,0-1 0,0-20 0,21 20 16,0-21-16,0 1 0,0-1 0,1 0 16,20-20-16,0-1 0,1-21 0,-1 0 15,0 0-15,1 0 16,-22 0-16,21 0 0,0 0 0,-20-21 15,-1-1-15,21 1 0,-42-21 0,21 21 16,-21 0-16,0-22 0,0 22 0,0-21 16,0 21-16,-21-22 0,0 22 15,0-21-15,-22 21 0,22-1 0,-21 1 16,21 21-16,-22 0 0,22 0 0,0 0 16,-21 0-16,21 0 0,-1 21 15,1 1-15,21-1 0,0 0 0,-21 0 16,21 0-16,0 0 0,0 22 0,0-22 15,0 0-15,0 0 0,0 0 0,0 1 16,21-1-16,0-21 16,1 0-16,-1 21 0,0-21 0,0 0 15,21 0-15,-20-21 0,20 0 0</inkml:trace>
  <inkml:trace contextRef="#ctx0" brushRef="#br0" timeOffset="26481.62">7874 7493 0,'0'-21'0,"0"42"0,0-63 16,-21 21-16,0 21 0,-1 0 15,1 0-15,0 0 0,0 0 16,21 21 15,0 0-31,21 0 0,-21 0 16,21 0-16,-21 1 0</inkml:trace>
  <inkml:trace contextRef="#ctx0" brushRef="#br0" timeOffset="26656.84">7832 7980 0,'-22'0'0,"44"0"0,-65 0 15,22 21-15,0-21 0,0 0 0,21 21 16,-21-21-16,-1 0 15,22-21 17,22 0-32,-1 0 0,0 21 15,21-43-15</inkml:trace>
  <inkml:trace contextRef="#ctx0" brushRef="#br0" timeOffset="27172.54">8361 7218 0,'0'0'16,"0"21"0,0 0-16,0 0 0,0 22 15,-21-1-15,-1 0 0,22 1 0,-21 20 16,0-20-16,0-1 0,0 0 0,21 1 16,-21-1-16,-1 0 0,22-21 0,-21 22 15,21-22-15,0 0 0,0 0 16,0 0-16,0 1 15,21-22 1,1 0-16,-1-22 16,0 22-16,0 0 0,0 0 0,22-21 15,-22 21-15,0 0 0,0-21 0,0 21 16,22-21-16,-22 21 0,0-21 16,0 0-16,0 21 0,22-22 0,-22 1 15,0 0-15,-21 0 0,21 0 16,-21 0-16,21-1 0,-21 1 0,0 0 15,0 0-15,0 0 0,0 0 16,-21 42 0,21 0-1,0 0-15,0 0 0,0 0 0,-21 1 16,21 20-16,0-21 0,-21 21 0,21-20 16,0 20-16,0-21 0,0 21 15,0-20-15,0 20 0,0-21 16,0 0-16,0 0 0,0 1 0,-21-1 15,21 0-15,0 0 16,21-21 0,-21-21-16,21 0 15,0 0-15,0-1 0,0-20 0,22 21 16,-22-21-16</inkml:trace>
  <inkml:trace contextRef="#ctx0" brushRef="#br0" timeOffset="27404.41">9334 7324 0,'0'-21'15,"22"21"1,-1 0-16,0-22 16,0 22-16,0 0 15,0 0-15,1 0 0,20-21 0,-21 21 16,0 0-16,22 0 0,-22 0 0,0 0 15,0 0-15,0 0 0,-42 0 32,0 0-32,-21 0 15</inkml:trace>
  <inkml:trace contextRef="#ctx0" brushRef="#br0" timeOffset="27820.17">9292 7345 0,'0'0'15,"-42"0"-15,21 21 0,-1 0 0,1 0 0,0-21 16,0 22-16,0-1 0,21 0 0,0 0 15,-21 0-15,21 0 16,-22-21-16,22 22 0,22-22 31,-1 0-31,0 0 16,0 0-16,0 0 0,0-22 16,1 22-16,-1 0 0,0 0 0,0-21 15,21 21-15,-20 0 0,-1 0 16,0 0-16,0 0 0,21 0 15,-20 21-15,-1 1 0,0-22 0,0 21 16,0 0-16,0 0 0,1 0 0,-22 0 16,0 1-16,0 20 0,0-21 0,0 0 15,0 0-15,0 1 0,-22-1 16,1 0-16,0 0 0,0 0 0,0 0 16,-22 1-16,22-22 0,0 21 0,0-21 15,0 0-15,0 0 0,-1 0 0,1 0 16,0 0-16,0 0 0,0 0 15,0 0-15,-1 0 16,22-21-16,0-1 16,0 1 15,22 21-31,-1 0 0,0-21 0,0 0 16,0 21-16,-21-21 0,21 0 0</inkml:trace>
  <inkml:trace contextRef="#ctx0" brushRef="#br0" timeOffset="28252.44">10880 6625 0,'0'0'0,"0"-21"15,0 0-15,-22-43 16,1 43-16,0 42 16,21 1-16,-21-1 15,21 21-15,0 0 0,0 1 0,-21-1 16,21 22-16,-21-1 0,21 1 15,-22-1-15,22 1 0,-21-1 16,21 1-16,0-1 0,0 1 0,-21-22 16,0 21-16,21-20 0,-21-1 0,21 0 15,0 1-15,-21-22 0,21 21 0,-22-21 16,22 1-16,-21-1 0,21 0 16,0 0-1,0-42 16,21 0-31,-21 0 0,22-1 0,20 1 16,-21 0-16</inkml:trace>
  <inkml:trace contextRef="#ctx0" brushRef="#br0" timeOffset="28616.86">11303 7154 0,'-21'22'31,"0"-1"-31,-1 0 0,22 0 16,-21 0-16,0 22 0,0-22 0,0 21 16,21-21-16,0 22 0,-21-22 0,21 21 15,0-21-15,0 0 0,0 1 0,0-1 16,0 0-16,21 0 0,0-21 16,0 21-16,0-21 0,0 0 15,22 0-15,-22 0 0,21 0 0,-21 0 16,22 0-16,-22-21 0,21 0 0,-21 21 15,22-21-15,-22 0 0,0-1 0,-21 1 16,0-21-16,21 21 0,-21 0 16,0-22-16,0 22 0,0 0 0,0 0 15,-21 0-15,21-1 0,-21 1 0,0 21 16,21-21-16,-21 21 0,-1 0 16,1 0-16,0 0 15,0 0 1,0 0-16,0-21 15,-1 21-15,1 0 0,0 0 0</inkml:trace>
  <inkml:trace contextRef="#ctx0" brushRef="#br0" timeOffset="28876.71">10477 7006 0,'22'0'15,"-1"0"-15,21 0 0,0-21 0,1 21 16,-1 0-16,22 0 0,-1 0 16,1-21-16,-1 21 0,22 0 15,-22 0-15,22 0 0,-22-21 0,1 21 16,-1 0-16,-20 0 0,-1 0 0,0 0 16,-20 0-16,-1 0 0,0 0 0,0 0 15,-21-21 32</inkml:trace>
  <inkml:trace contextRef="#ctx0" brushRef="#br0" timeOffset="29704.67">13822 7408 0,'0'0'0,"-21"0"0,21-42 16,0 21-16,0 0 16,0 0-1,-22 21-15,22-22 16,-21 22-16,21-21 15,0 0-15,0 0 0,0 0 16,0 0 0,0-1-16,0 1 0,0 0 0,0 0 15,0 0-15,21 0 0,-21-1 0,22-20 16,20 21-16,-21 0 0,0 0 0,22-1 16,-1-20-16,0 21 0,1 0 15,-1 0-15,0-1 0,1 22 0,-1-21 16,0 21-16,-21 0 0,22 0 0,-22 0 15,0 0-15,0 21 0,-21 1 0,0-1 16,0 0-16,-21 0 0,0 21 16,-21 1-16,-1-1 0,-20 0 0,20 1 15,-20 20-15,-1-20 0,1 20 16,-1 1-16,22-22 0,-21 21 0,41-20 16,-20-1-16,21 0 0,0 1 15,21-1-15,0-21 0,0 0 0,0 22 16,21-22-16,21-21 0,-21 21 0,1 0 15,20-21-15,0 0 0,1 0 0,-1 0 16,0 0-16,1 0 0,-1 0 0,0 0 16,1-21-16,-1 0 0,0 0 15,1 21-15,-1-21 0,-21-1 16,0 1-16,0 0 0,-21-21 0,0 21 0,0-22 16,0 22-16,-21 0 0,0-21 0,0 20 15,-21 1-15,20 0 0,-20 21 16,0 0-16,-1 0 0,1 0 15,21 0-15,-21 0 0,-1 0 0,22 21 16,0 0-16,0 1 0,0-22 0,21 21 16,-22 0-16,22 0 0,0 0 0,0 0 15,0 1-15,0-1 16,22-21 0,-1 0-16,0 0 0,21 0 0,-21 0 15,1-21-15</inkml:trace>
  <inkml:trace contextRef="#ctx0" brushRef="#br0" timeOffset="30004.72">14901 6985 0,'0'0'0,"0"-21"16,-21 21-16,0 0 15,0 0 1,42-21 15,-21 0-15,21 21-16,-21-22 15,0 1 1,0 42 31,0 1-47,0-1 0,-21 0 15,21 0-15,0 0 0,0 0 0,-21 1 16,21-1-16,-21 21 0</inkml:trace>
  <inkml:trace contextRef="#ctx0" brushRef="#br0" timeOffset="30231.59">14817 7535 0,'0'22'16,"0"-44"15,0 1-31,21 0 16,0 0-16,-21 0 0,0 0 15,0-1 1,21 1 31</inkml:trace>
  <inkml:trace contextRef="#ctx0" brushRef="#br0" timeOffset="30732.3">15833 7027 0,'0'0'0,"0"-21"0,-22 21 16,22-42 0,0 21-16,0 0 0,0-1 15,22 1-15,-1 21 0,0-21 0,0 0 16,0 21-16,22-21 0,-22 21 16,0 0-16,0 0 0,21 0 0,-20 0 15,-1 0-15,0 0 0,0 0 16,0 21-16,0 0 0,-21 0 0,0 0 15,0 1-15,0-1 0,0 21 0,0-21 16,0 22-16,-42-1 0,21-21 0,0 21 16,-22 1-16,22-1 0,-21 0 0,21-20 15,-22 20-15,1-21 0,21 21 16,-21-20-16,20-1 0,1 0 0,0 0 16,0-21-16,0 21 0,42-21 46,0 0-30,0-21-16,0 0 0,22 21 0,-22-21 16,0 21-16,0 0 0,0-21 0,1 21 15,20 0-15,-21-22 0,0 22 0,0 0 16,1 0-16,-1 0 0,0 0 16,0 0-16,0 0 15,-21-21-15,21 21 16,1-21-16</inkml:trace>
  <inkml:trace contextRef="#ctx0" brushRef="#br0" timeOffset="31172.05">16912 6858 0,'0'0'0,"-21"-21"15,0-21 1,0 42-16,-1 0 0,1 0 16,0 0-16,21 21 0,-21 0 0,0 0 15,-22 0-15,22 22 0,0-22 16,0 21-16,0 0 0,0 1 16,-1-22-16,22 21 0,-21 1 0,21-1 15,-21 0-15,21-21 0,0 22 0,0-22 16,0 0-16,21 0 0,0 0 0,1 1 15,20-22-15,-21 0 0,21 21 16,1-21-16,-1 0 0,0 0 0,1 0 16,-22-21-16,21-1 0,1 1 0,-22 0 15,21-21-15,-21 21 0,0-22 0,1 1 16,-1 0-16,-21-1 0,0 1 16,0 0-16,0-1 0,0 1 0,0 0 15,-21-1-15,-1 1 0,1 21 16,0 0-16,0 21 0,0 0 0,0 0 15,-1 0-15,1 0 16,0 0-16,-21 21 0,21 0 16,-1 0-16,-20 0 0,21 0 0,-21 1 15,-1-1-15,1-21 0,0 21 0,-1 0 16,-20-21-16</inkml:trace>
  <inkml:trace contextRef="#ctx0" brushRef="#br0" timeOffset="37004.44">6371 4868 0,'0'0'0,"-21"0"0,0 0 16,0 0-16,-1 0 0,1 0 15,0 0-15,0 0 0,0 0 16,0 0-16,-1 0 0,1 0 15,0 0-15,0 0 32,0 0-17,42 0 63,0 0-78,0 0 0,0 0 16,22 0-16,-1 0 0,0 0 16,1-21-16,20 21 0,1 0 15,20-21-15,1 21 0,0-21 0,21 21 16,-22-21-16,22 21 0,-21 0 0,21 0 16,-22-21-16,22 21 0,-21 0 15,21 0-15,-1 0 0,-20 0 0,21 0 16,-21 0-16,-22 0 0,22 0 0,-22 0 15,1 0-15,-22 0 0,0 0 0,1 0 16,-22 0-16,0 0 0,0 0 16,0 0-16,1 0 15,-44 0 32,1 0-47,0 0 0,0 0 0,0 0 16,-22 0-16,22 0 0,0 0 15,-21 0-15,21 0 0,-22 0 16,1 0-16,0 0 0</inkml:trace>
  <inkml:trace contextRef="#ctx0" brushRef="#br0" timeOffset="37572.07">6202 5080 0,'0'0'16,"-43"0"-1,65 0 17,-1 0-32,0 0 0,21-21 15,-21 21-15,22 0 0,20 0 16,-20 0-16,20-21 0,22 21 0,-22 0 16,22 0-16,0-21 0,20 21 0,1 0 15,0-22-15,-21 1 0,42 21 16,-21 0-16,-1-21 0,1 21 0,0 0 15,0 0-15,0-21 0,-22 21 0,-20 0 16,-1 0-16,1-21 0,-1 21 0,-20 0 16,-22 0-16,21 0 15,-21 0-15,1 0 0,-1-21 0,0 21 16,0 0 78,-21-22-79,0 1 17,-21 21-17</inkml:trace>
  <inkml:trace contextRef="#ctx0" brushRef="#br0" timeOffset="43758.6">7726 8615 0,'0'0'0,"-21"0"16,-1 0-16,1 0 0,-21 21 0,21-21 16,-22 0-16,1 0 0,0 0 15,-1 21-15,1-21 0,0 0 0,21 0 16,-22 21-16,1-21 0,0 0 0,20 0 15,-20 0-15,21 0 0,0 22 0,42-22 32,0 0-17,21-22-15,22 22 0,-22 0 0,43-21 16,-22 21-16,43-21 0,-21 21 0,21 0 16,0 0-16,-1-21 0,1 21 15,0 0-15,21 0 0,-21 0 0,0 0 16,0-21-16,21 21 0,-43 0 15,22 0-15,-21 0 0,-1 0 0,-20 0 16,-1-21-16,1 21 0,-22 0 16,-21 0-16,22 0 0,-22 0 0,0 0 15,0 0-15,0 0 47,-21-22-31,22 22-1,-1-21 1</inkml:trace>
  <inkml:trace contextRef="#ctx0" brushRef="#br0" timeOffset="44680.19">13652 8276 0,'-42'0'16,"21"0"-16,0 0 16,0 0-1,-1 0-15,1 0 16,0 0-16,21 21 15,-21-21-15,0 0 16,21 22 0,0-1-1,0 0 1,0 0 0,21-21-1,0 0-15,0 21 16,0-21-16,1 0 0,-1 0 15,0 0-15,21 0 0,-21 0 16,22 0-16,20 0 0,-20 0 0,20 0 16,22 0-16,-1 0 0,22 0 15,-21 21-15,42-21 0,-21 0 0,0 0 0,21 0 16,0 22-16,0-22 0,0 0 16,0 0-16,0 0 0,0 0 0,-22 0 15,22 0-15,-21 0 0,21 0 16,-21 0-16,0 0 0,21 0 0,-42 0 15,20 0-15,-20 0 0,0 0 0,-1 0 16,1 0-16,-21 0 0,-1 0 0,1 0 16,-1 0-16,1 0 0,-22 0 0,0 0 15,22 0-15,-22 0 0,-21 0 16,22 0-16,-22 0 0,0 0 0,0 0 16,-21-22 93,-21 22-109,0 0 0</inkml:trace>
  <inkml:trace contextRef="#ctx0" brushRef="#br0" timeOffset="49297.91">16341 4043 0,'0'0'0,"-22"0"0,1 0 16,0 0-16,0 0 15,0 0-15,0 0 0,-1 0 16,1 0-16,0 0 16,0 0-16,0 0 0,0 0 0,-1 0 15,-20 0-15,21 21 0,0-21 0,0 0 16,-1 0-16,1 0 0,0 0 0,0 0 16,0 0-1,0 0 1,-1 0-1,1 0 1,0 0 15,0 0 32,0 0-48,0 0 1,-1 0 0,1 0-1,0 0 17,0 0-32,0 0 15,0 0 1,-1 0-1,1 0-15,0 0 16,0 0-16,0 0 0,0 0 16,21 21-16,-22-21 0,1 0 15,0 0-15,21 21 16,-21-21-16,0 0 16,0 0-1,21 22 16,21-22 1,0 0-17,21 0-15,-21 0 0,43 0 0,-1 0 16,-20 0-16,41 0 0,-20-22 0,21 22 16,-1 0-16,1 0 0,21 0 15,0 0-15,-22-21 0,22 21 0,0 0 16,-21 0-16,20 0 0,1-21 15,-21 21-15,21-21 0,0 21 0,-22 0 16,1 0-16,0-21 0,-22 21 16,1 0-16,-22 0 0,21 0 0,-20-21 15,-22 21-15,0 0 0,21 0 0,-20 0 16,-1 0 0,-42 0 62,-1 0-63,1 0-15,21-22 16</inkml:trace>
  <inkml:trace contextRef="#ctx0" brushRef="#br0" timeOffset="51087.91">22796 3768 0,'0'0'0,"-42"0"0,0 21 0,-1-21 15,1 0-15,0 0 0,-1 0 0,22 21 16,-21-21-16,21 0 0,0 0 0,-22 0 15,22 0-15,0 0 16,0 0-16,21 21 16,21-21 15,0 0-31,0 0 0,0 0 16,1 0-16,20 0 0,-21 0 0,21 0 15,-20 0-15,20 0 0,0 0 16,1 0-16,-1 0 0,21 0 15,-20 0-15,20 0 0,1 0 0,-1 0 16,1 0-16,20 0 0,-20 0 0,21 0 16,-1 0-16,1 0 0,21 0 15,-22 0-15,22 0 0,0 0 0,0 0 16,0 0-16,0 0 0,-22 21 0,22-21 16,0 0-16,-21 22 0,-1-22 15,1 0-15,0 0 0,-22 0 0,-21 0 16,1 21-16,-1-21 0,-21 0 0,0 0 15,1 0-15,-1 0 16,-42 0 62,-1 0-62,1 0 31,21-21-16,-21 21 453,0 0-359,0 0-109,0 0 0,-1 0-16,1 0 15,0 0-15,0 0 16</inkml:trace>
  <inkml:trace contextRef="#ctx0" brushRef="#br0" timeOffset="53768.34">18605 7091 0,'0'0'0,"0"-42"16,-21 42-16,0 0 31,21 21-15,0 0-16,0 0 15,0 0-15,0 22 0,0-22 0,0 21 16,0 0-16,0-20 0,0 20 0,0 0 16,0 1-16,0-1 0,0 0 15,0-21-15,0 22 0,0-1 0,0-21 16,0 0-16,0 22 0,21-22 0,-21 0 16,21 0-16,1 0 0,-1-21 15,0 0-15,0 0 0,0 0 16,0 0-16,22 0 0,-1 0 0,22 0 15,-1 0-15,1-21 0,20 0 16,1 0-16,0 0 0,20 0 0,1-1 16,0 1-16,0-21 0,0 21 0,0-22 15,-22 22-15,1-21 0,0 21 0,-1-22 16,-20 22-16,-1-21 0,-20 21 16,-1 0-16,0-1 0,-21 22 0,1-21 15,-1 0-15,0 0 16,0 21 31,-21 21-32,0 0 1,0 0 0,0 1-1,0-1 16,-21-21 860,0 0-891,0-21 0,-1 21 0,1-22 16,0 22-16</inkml:trace>
  <inkml:trace contextRef="#ctx0" brushRef="#br0" timeOffset="56380.23">15579 3979 0,'0'0'0,"-22"0"0,22-21 16,-21 21-16,0-21 0,0 21 16,0 0-16,0 0 0,21-21 15,-22 21 1,22 21 31,0 0-47,22 0 15,-1 1-15,0-1 16,0 0-16,21-21 0,-20 21 0,-1-21 16,0 21-16,0-21 0,21 0 0,-20 21 15,20 1-15,-21-22 0,21 21 0,1-21 16,-22 0-16,21 21 0,1-21 0,20 0 16,-21 21-16,1-21 0,20 0 0,1 21 15,-1-21-15,-20 0 0,41 0 16,-20 0-16,-1 0 0,1 0 0,-1 0 15,1 0-15,-1 0 0,1 0 16,20 0-16,-41 0 0,20 0 0,1 0 16,-1-21-16,1 21 0,-22 0 0,22-21 15,-22 21-15,21-21 0,-20 21 0,20 0 16,1-21-16,-22 21 0,22-22 0,-1 22 16,1 0-16,-22-21 0,21 21 0,1-21 15,-1 0-15,-20 21 0,20-21 0,1 21 16,-22-21-16,22 21 0,-22-22 15,0 22-15,1-21 0,-1 21 0,0-21 16,1 21-16,-1 0 0,0-21 16,1 21-16,-1 0 0,0-21 0,-21 0 15,22 21-15,-1 0 0,0-22 0,-20 22 16,20-21-16,0 21 0,1-21 0,-1 21 16,0-21-16,1 21 0,-22 0 0,21-21 15,0 21-15,1-21 0,-1 21 16,22 0-16,-22 0 0,0 0 0,1-22 15,20 22-15,-21 0 0,1 0 0,20 0 16,-20 0-16,20 0 0,-21 0 0,1 0 16,-1 0-16,0 0 0,1 0 15,-1 0-15,0 0 0,-20 0 0,20 0 0,-21 0 16,21 0-16,-20 0 16,-1 0-16,21 0 0,-21 0 0,0 0 15,1 0-15,-1 0 0,0 0 0,0 0 16,0 0-16,0 22 0,1-1 0,-1-21 15,-21 21-15,21-21 0,0 21 0,0-21 16,0 21-16,1-21 0,-1 21 16,0-21-16,0 22 0,0-1 0,0-21 15,-21 21-15,22 0 0,-1-21 0,0 21 16,0 0-16,0 1 0,0-1 16,1 0-16,-1 0 0,0 0 0,0 0 15,0 1-15,-21-1 0,0 0 0,21 0 16,-21 0-16,22 0 0,-22 1 15,0-1-15,0 0 0,0 0 16,0 0-16,0 0 0,0 1 16,0-1-1,0 0 1,0-42 46,0 0-46,0-1 0,21 22-16,0 0 0,-21-21 0,21 21 15,-21-21-15,21 0 0,0 21 16,-21-21-16,22 0 0,-1-1 16,0 22-16,-21-21 0,21 0 15,0 0-15,0 21 0,1-21 0,20 0 16,-21-1-16,21 1 0,-20 0 15,20 0-15,0 0 0,22 21 0,-22-21 16,0-1-16,1 22 0,20 0 0,-20-21 16,-1 21-16,0 0 0,1 0 0,-1 0 15,-21 0-15,21 0 0,1 0 0,-22 0 16,21 0-16,1 0 0,-1 0 16,0 0-16,1 21 0,20-21 0,-21 0 15,22 0-15,-22 0 0,22 22 16,-22-22-16,22 0 0,-22 0 0,0 0 15,1 0-15,20 0 0,-21 0 0,1 0 16,-1 0-16,0 0 0,1 21 0,-22-21 16,21 0-16,1 0 0,-1 0 15,-21 0-15,21 0 0,1 0 0,-22 21 16,21-21-16,1 0 0,-22 0 0,21 0 16,0 0-16,1 21 0,-1-21 0,-21 0 15,22 0-15,-1 0 0,-21 21 16,21-21-16,1 0 0,-22 0 15,0 0-15,21 0 0,-20 0 0,-1 0 16,0 0-16,0 0 0,0 0 16,22 0-16,-22 0 0,0-21 0,0 21 15,0-21-15,0 21 0,1-21 0,-1 0 16,0 21-16,0-22 0,21 22 16,-20 0-16,-1-21 0,0 21 0,21 0 15,-21-21-15,1 21 0,-1 0 0,0 0 16,-21-21-16,21 21 0,0 0 15,0 0-15,-21-21 0,22 21 0,-1-21 16,0 21-16,0 0 16,-21-22-16,21 22 15,0-21-15,1 21 16,-1 0 0,-21-21-1,0 0 16,-21 0-31,-1 0 16,1 21-16,0-22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3T14:14:35.51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2286 1355 0,'21'0'16,"0"0"62,0 0-63,1 0 1,-1 0-16,0 0 16</inkml:trace>
  <inkml:trace contextRef="#ctx0" brushRef="#br0" timeOffset="4379.08">2434 1757 0,'21'0'31,"-21"-21"-31,21 0 16,1 21-16,-22-22 0,21 1 0,0 0 15,0 0-15,0 0 0,-21 0 16,0-1-16,21 22 0,-21-21 0,0 0 16,0 0-16,0 0 0,0 0 15,0-1-15,-21 22 0,0-21 16,0 0-16,0 21 0,0-21 0,-1 21 16,1 0-16,0 0 0,-21 0 15,21 0-15,-1 0 0,1 0 0,-21 0 16,21 0-16,0 0 0,-22 21 15,22 0-15,0 0 0,0 1 16,0 20-16,-1 0 0,1 1 0,0-1 16,0 21-16,0-20 0,0 20 15,21 1-15,0-22 0,0 22 0,0-22 16,-22 0-16,22 1 0,0-1 16,0-21-16,0 0 0,0 0 0,22 1 15,-22-1-15,21-21 0,0 0 16,0 0-16,0 0 0,0 0 0,1 0 15,20 0-15,-21-21 0,21-1 0,-20 1 16,20 0-16,0-21 0,1-1 16,-1 22-16,-21-42 0,21 20 0,1-20 15,-1-1-15,-21 22 16,22-21-16,-22-1 0,0 1 0,0-1 16,0 1-16,0-1 0,1 1 0,-22 20 15,0-20-15,0-1 0,0 1 16,21 20-16,-21-20 0,0 21 0,0-1 15,0 1-15,0 21 0,0-22 16,0 22-16,0 0 0,0 42 31,-21 0-31,-1 22 0,1-1 0,0 22 16,0 20-16,-21-20 0,20 20 16,1 1-16,0 0 0,0-1 0,0 1 15,21-21-15,0 20 0,0 1 16,0-22-16,0 1 0,0-22 15,0 1-15,0-1 0,0 0 0,0-21 16,21 1-16,0-1 0,-21 0 16,21 0-16,0-21 0,1 0 0,-1 0 15,0 0-15,0 0 0,21 0 16,-20-21-16,-1 0 0,0 0 16,0-1-16,0-20 0,0 0 0,1 21 15</inkml:trace>
  <inkml:trace contextRef="#ctx0" brushRef="#br0" timeOffset="4778.85">3069 1715 0,'0'0'0,"0"21"0,0 21 15,21-42 1,0 0-1,1 0-15,-1-21 0,0 21 16,-21-21-16,21 0 0,0-1 16,0 1-16,1 0 0,-22 0 15,21 0-15,-21 0 0,0-1 16,0 1-16,0 0 0,0 0 16,-21 21-16,-1 0 0,1 0 15,0 0-15,0 0 16,0 21-16,0 0 0,-1 0 0,1 22 15,0-22-15,0 21 0,0 1 16,21-22-16,0 21 0,0 0 0,0-20 16,0 20-16,0-21 0,0 0 0,0 0 15,0 1-15,0-1 0,0 0 16,0 0-16,21-21 0,0 0 16,0 0-16,0 0 0,1 0 15,-1 0-15,0 0 0,21-21 0,-21 0 16,1 0-16,-1-1 0</inkml:trace>
  <inkml:trace contextRef="#ctx0" brushRef="#br0" timeOffset="5082.67">3704 1524 0,'0'0'0,"0"-21"16,0 0-16,0 0 15,-21 21-15,0 0 16,0 0-16,-1 21 0,1 0 15,0 0-15,21 0 0,-21 22 16,0-1-16,0-21 0,-1 21 16,22 1-16,0-1 0,-21 0 0,21-20 15,0 20-15,0-21 0,0 21 0,0-20 16,0-1-16,0 0 0,0 0 16,21-21-16,1 21 0,-1-21 15,0 0-15,0 0 0,0 0 0,22 0 16,-22 0-16,0 0 0,0-21 15,21 0-15,-20 0 0,-1 0 0,21-22 16,-21 1-16,0 21 0,1-43 0,20 22 16,-21 0-16,0-22 15,22 22-15</inkml:trace>
  <inkml:trace contextRef="#ctx0" brushRef="#br0" timeOffset="5370.51">4276 889 0,'0'0'0,"0"-42"0,0 21 0,0-1 15,0 1-15,0 42 32,0 1-32,0-1 0,-22 21 0,1 22 15,21-22-15,-21 21 0,0 1 16,0-22-16,0 22 0,21-1 0,-22 22 16,1-22-16,0 1 0,0-1 15,0 1-15,21-22 0,0 22 0,-21-22 16,21 0-16,0 1 0,-22-1 15,22-21-15,0 22 0,0-22 0,0 0 16,0 0-16,0 0 0,22-21 31,-1 0-31,0 0 0,-21-21 16,21 0-16,0 0 0,22-22 0,-22 22 16,0 0-16</inkml:trace>
  <inkml:trace contextRef="#ctx0" brushRef="#br0" timeOffset="6483.04">4826 1545 0,'0'0'0,"0"-21"0,21 21 0,-21-21 16,0 0-16,0 0 0,0-1 15,0 1-15,-21 21 16,0 0-16,-22 0 15,22 0-15,0 0 0,0 0 0,-21 0 16,20 21-16,-20 1 0,21-1 0,0 0 16,-22 21-16,22-21 0,0 22 15,-21-1-15,21 0 0,-1-20 16,22 20-16,-21 0 0,21-21 0,-21 22 16,21-22-16,0 0 0,0 0 15,0 0-15,0 1 0,0-1 0,21-21 16,0 0-16,1 0 0,-1 0 15,0 0-15,0 0 0,21 0 16,-20 0-16,-1-21 0,21-1 0,-21 1 16,0 0-16,1 0 0,-1 0 0,0-22 15,0 22-15,0-21 0,0 0 16,1 20-16,-22-20 0,21 0 0,-21 21 16,21-1-16,-21-20 0,0 21 15,0 0-15,0 42 47,0 0-47,0 0 0,0 0 0,0 1 16,-21-1-16,21 21 0,-21-21 15,21 22-15,0-22 0,0 0 0,0 21 16,0-21-16,0 1 0,0-1 0,0 0 16,0 0-16,0 0 0,0 0 15,21-21-15,0 22 0,0-22 0,0 0 16,0 0-16,1 0 0,20 0 15,-21 0-15,0 0 16,22 0-16,-22-22 0,21 1 0,-21 0 16,0 0-16,22 0 0,-22 0 0,0-22 15,0 22-15,0-21 0,-21 21 16,0-22-16,0 22 0,22-21 0,-22 21 16,0-1-16,0 1 0,0 0 15,-22 21-15,22 21 31,0 0-15,0 1-16,0-1 16,22 0-16,-1 0 0,-21 0 15,21-21-15,-21 21 0,0 1 16,21-1-16,-21 0 0,0 0 0,0 0 16,0 0-16,0 1 0,0-1 15,0 0-15,0 0 0,0 0 0,0 0 16,0 1-16,-21-1 0,21 0 15,0 0-15,0 0 16,21-21-16,0 0 0,0 0 16,1 0-16,-1 0 0,0 0 0,21 0 15,-21 0-15,1 0 0,20-21 16,-21 0-16,21 0 0,-20 21 16,20-21-16,-21-1 0,21-20 0,-20 21 0,20 0 15,-21 0-15,0-22 0,0 22 16,1-21-16,-1 21 0,-21-1 15,0 1-15,0 0 0,0 0 0,0 0 16,0 0-16,-21 21 16,-1 0-1,1 0-15,0 21 0,0 0 0,0 0 16,0 0-16,-1 0 0,22 22 0,-21-22 16,21 21-16,-21-21 0,21 1 15,0 20-15,0-21 0,0 0 0,0 0 16,0 1-16,0-1 0,0 0 0,21-21 15,0 21-15,1-21 16,-1 21-16,0-21 0,0 0 16,0 0-16,0 0 0,1 0 0,-1 0 15,0 0-15,0-21 0,0 21 0,0-21 16,-21 0-16,22 0 0,-1-1 0</inkml:trace>
  <inkml:trace contextRef="#ctx0" brushRef="#br0" timeOffset="7298.67">7980 614 0,'21'-21'0,"-42"42"0,42-85 0,-21 22 16,0 21-16,0-21 0,0-1 0,0 22 15,0 0-15,0 0 0,-21 0 16,0-1-16,-1 1 0,1 21 16,0 0-16,0 0 0,21 21 0,-21 22 15,0-1-15,-1 0 0,1 22 16,0-1-16,0 1 0,0 21 15,0-1-15,-22 1 0,1 0 0,21 20 16,-22-20-16,22-21 0,-21 20 16,21-20-16,0-1 0,-1 1 0,1-1 15,0-20-15,0-1 0,0-21 0,21 0 16,-21 0-16,21 1 0,0-1 16,0-42-1,0-1-15,21 1 0,0 0 16,0-21-16,0-1 0,0 1 0,1-21 15,-1 20-15,0-20 0,0-1 16,0-20-16,22-1 0,-22 21 0,0-20 16,0-1-16,21 22 0,-42-22 15,22 21-15,-1 1 0,-21 21 16,21-22-16,-21 22 0,0 21 0,0-1 16,0 1-16,0 42 15,0 1-15,21 41 16,-21-21-16,21 22 0,-21 21 0,0-1 15,0 1-15,21 0 0,-21-1 16,22 1-16,-22-22 0,21 22 0,-21-21 16,0-22-16,0 21 0,21-20 0,-21-1 15,0 0-15,0-20 0,0-1 16,0 0-16,0 0 0,21 0 16,-21 0-16,0 1 15,0-44 1,0 1-1,0 0-15,0 0 0,0 0 0,0 0 16</inkml:trace>
  <inkml:trace contextRef="#ctx0" brushRef="#br0" timeOffset="7483.58">7472 1397 0,'-43'0'15,"43"21"-15,22-21 31,-1 0-15,0 0-16,21 0 0,-21 0 16,22 0-16,-22 0 0,21 0 0,1 0 15,-1 0-15,-21 0 0,21 0 0,1-21 16,-22 21-16,0 0 0,21 0 0</inkml:trace>
  <inkml:trace contextRef="#ctx0" brushRef="#br0" timeOffset="7903.85">8086 1376 0,'0'-21'0,"0"0"0,0-1 15,0 1 1,0 0-16,21 21 16,0-21-16,0 21 0,0 0 15,0 0-15,1 0 0,-1 0 16,0 21-16,0 0 0,0 0 0,0 1 15,-21-1-15,22 0 0,-1 21 0,-21-21 16,21 22-16,-21-22 0,0 21 16,0 1-16,0-22 0,0 21 0,0-21 15,0 22-15,0-22 0,0 0 0,0 0 16,0 0-16,-21-21 31,0-21-31,21 0 16,0 0-16,0 0 0,0-1 0,0 1 15,0-21-15,0 21 0,21-22 16,-21 1-16,21 21 0,-21-21 0,21 20 16,0-20-16,0 21 0,-21 0 0,22 0 15,-1-1-15,0 22 16,-21-21-16,21 21 0,0 0 0,0 0 16,1 0-16,-1 0 0,0 0 15,0 21-15,0-21 0,0 22 16,1-22-16</inkml:trace>
  <inkml:trace contextRef="#ctx0" brushRef="#br0" timeOffset="8322.61">8911 1334 0,'0'0'0,"-21"0"16,21-22-1,21 22 1,0 0-1,0 0-15,1 0 0,-1 22 0,0-1 16,0 0-16,0 0 0,0 0 16,1 0-16,-22 22 15,0-22-15,21 0 0,0 0 0,-21 22 16,0-22-16,21 0 0,-21 21 0,0-21 16,0 1-16,0-1 0,0 0 0,0 0 15,0 0-15,0 0 16,-21-21-16,0 0 15,21-21-15,0 0 16,0 0-16,0 0 16,0 0-16,0-22 0,21 22 0,-21-21 15,21-1-15,0 22 0,0-21 0,-21 0 16,22 20-16,-1-20 0,0 21 16,-21-21-16,21 20 0,0 1 15,-21 0-15,21 21 16,1 0-16,-1 0 15,0 0 1,-21 21-16,21-21 0,-21 21 16,21-21-16</inkml:trace>
  <inkml:trace contextRef="#ctx0" brushRef="#br0" timeOffset="9638.76">9906 1482 0,'0'0'0,"21"0"0,0 0 0,0 0 16,1 0-16,20-43 16,-21 22-16,-21 0 0,0 0 15,21 0-15,-21 0 0,0-1 16,0 1-16,0 0 0,0 0 16,-21 21-1,0 0-15,0 0 16,0 21-16,-1 0 0,1-21 0,-21 21 15,21 22-15,0-22 0,-1 0 16,-20 0-16,21 22 0,0-22 0,0 21 16,-1-21-16,1 22 0,0-22 15,0 0-15,21 21 0,0-21 0,0 1 16,0-1-16,0 0 0,0 0 16,21 0-16,0-21 15,0 0-15,1 0 0,-1 0 0,0 0 16,0-21-16,21 0 0,-20 0 0,-1 0 15,0-1-15,0 1 0,0 0 16,22-21-16,-22 21 0,0-22 0,-21 22 16,21-21-16,0 21 0,0-22 0,-21 22 15,0-21-15,0 21 0,22-1 16,-22 1-16,0 42 47,0 1-47,0-1 0,-22 21 15,22-21-15,0 0 0,0 22 0,-21-22 16,21 21-16,0-21 0,-21 22 0,21-22 16,0 0-16,0 21 0,0-20 15,0-1-15,0 0 0,21 0 0,0-21 16,1 21-16,-1-21 0,0 0 0,0 0 16,21 0-16,-20 0 0,20 0 0,-21-21 15,0 0-15,22 21 0,-22-21 16,0 0-16,0-1 0,21-20 0,-42 21 15,22-21-15,-1 20 0,0-20 16,0 21-16,-21-21 0,0 20 0,0-20 16,21 21-16,-21 0 0,21 0 15,-21-1-15,0 44 32,0-1-32,0 0 0,0 0 15,0 0-15,0 0 0,0 1 0,0-1 16,0 21-16,0-21 0,0 0 0,0 1 15,0-1-15,0 0 0,0 0 16,22 0-16,-22 0 0,21-21 0,0 0 16,0 0-16,0 0 0,0 0 0,1 0 15,-1 0-15,21 0 0,-21-21 16,22 21-16,-22-21 0,21 0 16,0 0-16,-20 0 0,20-22 0,0 22 15,-21 0-15,22 0 0,-22-22 0,0 22 16,0 0-16,0 0 0,-21 0 0,22 21 15,-22-21-15,0 42 32,-22 0-32,1-21 0,21 21 0,-21 21 15,21-20-15,0-1 0,-21 21 16,21 0-16,-21 1 0,21-1 16,0 0-16,0 1 0,-21-1 0,21 22 15,0-22-15,-22 0 0,22 22 0,0-22 16,0 22-16,-21-22 0,0 21 0,0 1 15,21-22-15,0 22 0,-21-1 16,0 1-16,21-1 0,0 22 0,0-22 16,0 1-16,-22-1 0,22-20 0,0 20 15,0 1-15,0-1 0,0 1 0,-21-22 16,21 22-16,0-22 0,0 21 0,0-20 16,0-1-16,-21-21 0,0 22 0,21-22 15,-21 0-15,0 0 0,-1 0 16,1 0-16,0-21 0,0 0 15,0 0-15,0 0 0,-22 0 0,22 0 16,0 0-16,0-21 0,-22-21 0,22 21 16,0-22-16,0 1 0,0-21 0,0-1 15,-1 1-15,22-1 0,0 1 0,0-1 16,0-21-16,0 1 0,0 20 16,22-20-16,-1-1 0,0 21 0,21-20 15,-21 20-15,22 1 0,-1-1 0,0 1 16,-20-1-16,20 1 0,0 20 0,1-20 15,-1 21-15,0-1 0,1 22 16,-22-21-16,21 21 0,-21-1 16,22 1-16,-22 0 0,0 0 15,0 21-15,0 0 0,-21-21 16,0 0 0,0-1-1,-21 22-15</inkml:trace>
  <inkml:trace contextRef="#ctx0" brushRef="#br0" timeOffset="10402.66">3069 2561 0,'0'0'0,"-42"21"0,-1-21 0,1 0 0,21 0 16,-21 22-16,20-22 0,-20 0 0,21 0 15,21 21-15,0 0 16,42-21 0,-21 21-16,22-21 0,-1 0 15,22 0-15,-1 0 0,1 0 16,20 0-16,1 0 0,0 0 16,20 0-16,1 0 0,0 0 0,0-21 15,0 21-15,0 0 0,-1 0 16,1-21-16,-21 21 0,21 0 0,0 0 15,-22 0-15,1-21 0,-22 21 0,1 0 16,-22 0-16,1 0 0,-22 0 16,0 0-16,0 0 0,0 0 15,-21-22 32</inkml:trace>
  <inkml:trace contextRef="#ctx0" brushRef="#br0" timeOffset="11050.64">7197 2413 0,'0'0'0,"-43"0"0,22 0 16,0 0-16,-21 0 0,20 0 0,-20 0 15,0 0-15,21 0 0,-22 0 16,22 0-16,0 0 0,0 0 16,0 0-16,21-21 0,0 0 31,21 21-31,0 0 0,21 0 15,-21-21-15,22 21 0,20 0 0,-20 0 16,20-22-16,1 22 0,-1 0 0,22 0 16,-1 0-16,1 0 0,21 0 15,0 0-15,0 0 0,21 0 0,0 0 16,0 0-16,0 0 0,21 0 0,0 0 16,0 0-16,-21 0 0,21 0 0,-21 0 15,0 0-15,0 0 0,0 0 16,0 0-16,-21 0 0,0 0 15,0 0-15,-22 0 0,1 0 0,-21 0 16,-1 0-16,-21 0 0,1 0 0,-1 0 16,0 0-16,-20 0 0,-1 0 15,0 0-15,0 0 0,0 0 16,0 0 0,1 0-1,-1 0 1,0 0-16</inkml:trace>
  <inkml:trace contextRef="#ctx0" brushRef="#br0" timeOffset="14571.04">2244 4445 0,'0'0'0,"-22"21"0,22 0 0,0 1 16,-21-22-16,21 21 15,21-21 17,1 0-32,-1 0 0,0-21 15,0-1-15,21 22 0,-20-21 0,20 0 16,0 0-16,1 0 0,-22 0 15,21-1-15,0 1 0,-20 0 0,20 0 16,-21 0-16,0 0 0,-21-22 16,0 22-16,0 0 0,0 0 0,0 0 15,0-1-15,-21 1 0,-21 21 16,21-21-16,-22 21 0,1 0 0,0 0 16,-22 0-16,22 0 0,-22 21 0,22-21 15,-22 21-15,22 22 16,-21-22-16,20 21 0,1-21 0,0 22 15,20-1-15,-20-21 0,21 22 16,21-1-16,0 0 0,0-21 0,0 22 16,0-22-16,21 21 0,0-21 0,0 1 15,1 20-15,20-21 0,-21 0 16,21 22-16,-20-22 0,20 0 0,-21 21 16,21 1-16,-20-22 0,-1 21 15,0-21-15,0 22 0,-21-22 0,0 21 16,0-21-16,-21 22 0,0-22 15,-22 0-15,1 0 0,0 0 16,-1 0-16,1-21 0,0 0 0,-22 0 16,22 0-16,0 0 0,-22 0 15,22-21-15,-1 21 0,1-21 0,0-21 16,-1 21-16,22-1 0,-21-20 16,21 21-16,0-21 0,-1-1 0,1 1 15,21 0-15,0 20 0,0-20 16,0 0-16,0 21 0,0-1 0,0 1 15,21 0-15,1 0 0,-1 21 16,0-21-16,21 21 0,-21 0 0,22 0 16,-22 0-16</inkml:trace>
  <inkml:trace contextRef="#ctx0" brushRef="#br0" timeOffset="15219.96">2455 4636 0,'21'0'0,"-42"0"0,21 21 47,-21 0-47,21 0 0,-21 0 16,21 22-16,-21-22 0,0 21 16,21 0-16,0-20 0,0 20 0,-22 0 15,22-21-15,0 22 0,0-22 16,0 0-16,0 0 0,0 0 0,22 1 15,-1-22-15,0 0 0,0 0 0,0 0 16,22 0-16,-1 0 0,0-22 16,1 1-16,-1 0 0,0 0 0,1 0 15,-1 0-15,-21-22 0,21 22 16,-20 0-16,-1-21 0,0 20 0,-21-20 16,21 21-16,-21 0 0,0 0 0,0-1 15,0 1-15,0 0 0,-21 21 31,0 0-31,21 21 16,-21 22-16,21-22 0,0 21 16,0 0-16,-22 1 0,22-1 0,0 22 15,0-22-15,0 21 0,0-20 16,0 20-16,0 1 0,-21-22 0,21 22 16,0-1-16,0 1 0,0-1 0,-21-21 15,21 22-15,-21-1 0,21 1 16,0-22-16,-21 22 0,0-22 0,21 0 15,-22 1-15,1-1 0,-21 0 0,21 1 16,-22-22-16,22 21 0,-21-21 16,0 1-16,-1-22 0,1 21 0,0-21 15,-1 0-15,-20 0 0,42 0 16,-22-21-16,1-1 0,0 1 16,20 0-16,-20 0 0,21-21 0,0-1 15,0 22-15,-1-21 0,22-1 16,0 1-16,-21 0 0,21 21 0,0-22 15,0 1-15,0 21 0,0-22 0,0 22 16,0 0-16,0 0 0,21-21 16,1 20-16,-1 1 0,0-21 0,0 21 15,21 0-15,-20-22 0</inkml:trace>
  <inkml:trace contextRef="#ctx0" brushRef="#br0" timeOffset="15974.69">3260 4741 0,'0'0'0,"0"22"32,0-1-32,0 0 15,0 0-15,-22 0 0,22 22 0,0-22 16,0 21-16,0-21 15,0 22-15,0-22 0,-21 0 0,21 0 16,0 0-16,0 0 0,0 1 16,-21-22-16,21-22 15,0 1 1,0 0-16,0 0 16,0 0-16,0-22 0,0 22 0,21-21 15,-21 0-15,21-1 0,1 22 0,-1-21 16,0-1-16,0 22 0,0 0 15,22 0-15,-22 0 0,0 0 0,0 21 16,0 0-16,0 0 0,1 21 16,-1 0-16,-21 0 15,0 0-15,0 22 0,0-1 0,0 0 16,0 1-16,0-1 0,0 0 0,0 1 16,0-1-16,0 0 0,0-21 15,0 22-15,0-22 0,21 0 0,0 0 16,0-21-16,0 21 0,1-21 15,20 0-15,-21 0 0,21 0 16,-20-21-16,20 0 0,0 0 0,1 0 16,-22 0-16,21-1 0,-21-20 0,22 0 15,-22-1-15,21 1 0,-21 0 16,0-22-16,1 22 0,-1-22 16,0 22-16,0-21 0,0 20 0,-21-20 15,0 20-15,0 1 0,0 21 16,0-21-16,0 20 0,0 1 0,0 0 15,0 0-15,-21 21 16,0 0-16,0 21 0,21 0 16,-21 0-16,21 22 0,-22-22 0,22 21 15,0 1-15,-21-1 0,21 0 0,-21 22 16,21-22-16,0 0 0,0 1 16,0-1-16,0 0 0,0 1 0,0-22 15,0 21-15,0-21 0,0 1 0,0-1 16,0 0-16,0 0 0,0 0 15,21-21 1,0 0 0,1 0-16,-22-21 15,21 0-15,0 21 0,0-21 0,21 0 16,-20-1-16</inkml:trace>
  <inkml:trace contextRef="#ctx0" brushRef="#br0" timeOffset="16927.24">4762 4699 0,'0'0'0,"0"-21"0,0-21 16,0 20-16,0 1 16,-21 21-16,21-21 0,-21 21 15,0 0-15,0 0 0,0 0 16,-1 0-16,1 21 0,0 0 16,0 1-16,0-1 0,-22 0 0,22 21 15,0 1-15,21-1 0,-21-21 0,0 21 16,21 1-16,-21-1 0,21 0 15,0-20-15,0-1 0,0 0 0,0 0 16,0 0-16,0 0 0,21-21 16,0 0-16,0 0 0,0 0 15,0 0-15,1 0 0,-1-21 16,0 0-16,0 0 0,0 0 0,0 0 16,1-1-16,-1-20 15,-21 21-15,0-21 0,0 20 0,21-20 16,-21 21-16,0 0 0,0 0 0,0-1 15,0 44 1,0-1 0,0 0-16,0 0 0,0 21 0,0-20 15,0-1-15,0 21 0,0-21 0,0 0 16,0 1-16,0 20 0,0-21 16,0 0-16,21-21 0,-21 21 15,21-21-15,0 0 0,1 0 16,-1 0-1,0 0-15,0-21 0,0 0 16,0 0-16,1 0 0,-1 0 0,0-1 16,0 1-16,0-21 0,0 21 0,1-22 15,-22 22-15,21 0 0,0 0 16,0 0-16,0 0 0,0-1 0,1 22 16,-1 0-16,0 0 0,0 0 15,0 0-15,0 22 0,-21-1 16,0 0-16,22 0 0,-22 0 0,0 22 15,0-22-15,0 0 0,0 21 0,0-21 16,0 1-16,-22 20 0,22-21 16,-21 0-16,0 0 0,0 1 15,0-1-15,0 0 0,-1-21 16,1 21-16,21-42 31,0 0-31,21 0 16,1-1-16,-1-20 0,-21 21 15,21 0-15,0-22 0,0 1 16,0 0-16,1 21 0,20-22 16,-21 1-16,21 0 0,-20 20 0,-1-20 15,-21 21-15,21 21 16,-21 21 15,0 0-31,0 0 0,-21 1 0,0 20 16,-1-21-16,22 21 0,-21 1 15,0-22-15,21 21 0,-21-21 0,21 22 16,0-22-16,0 0 0,0 21 0,0-20 16,0-1-16,0 0 15,21 0-15,0-21 16,0 0-16,1 0 0,-1 0 16,0 0-16,0 0 0,0-21 0,0 21 15,1-21-15,-1 21 16,0-21-16,0-1 0,0 1 0,0 21 0,1-21 15,-22 0-15,0 0 0,21 0 16,-21-1-16</inkml:trace>
  <inkml:trace contextRef="#ctx0" brushRef="#br0" timeOffset="17336.09">4233 4297 0,'0'0'0,"21"0"31,22-21-15,-22 21-16,0-21 0,21 21 0,1 0 15,-1-22-15,22 22 0,-22 0 16,0 0-16,1-21 0,-1 21 0,0-21 16,1 21-16,-1 0 0,-21 0 0,0 0 15,22 0-15,-22 0 16,0 0-1,-42 21 17,0 0-32,-1-21 15</inkml:trace>
  <inkml:trace contextRef="#ctx0" brushRef="#br0" timeOffset="17915">2117 5482 0,'-43'0'0,"86"0"0,-128-21 0,43 21 15,20 0-15,-20 0 0,21 0 16,-21-21-16,20 21 0,1 0 16,0 0-16,0 0 0,0 0 15,42 0 16,0 0-31,21 0 0,-20 0 0,20 0 16,0 0-16,1 0 0,20 0 16,1 0-16,-1 0 0,22 0 0,21 0 15,-22 0-15,22 0 0,21 0 0,-21 0 16,21 0-16,21 0 0,-21 0 16,21 0-16,0 0 0,1 0 0,-22 0 15,21 0-15,-21 0 0,-21 0 16,21 0-16,-22-21 0,-20 21 15,0 0-15,-1 0 0,-20 0 0,-1 0 16,-20-21-16,-1 21 0,0 0 0,-20 0 16,20 0-16,-21 0 0,0 0 0,0 0 31,-42 0-15,0 0-1,0 0-15,0 0 0,0 0 0,-22 0 16,22 0-16,-21 0 0,-1 21 15,1-21-15</inkml:trace>
  <inkml:trace contextRef="#ctx0" brushRef="#br0" timeOffset="18350.73">1672 5779 0,'0'0'0,"-63"0"0,20 0 0,22 0 15,0 0-15,0 0 0,0 0 0,42 0 32,0 0-32,0 0 15,21 0-15,22 0 0,-22 0 16,22 0-16,20 0 0,1 0 0,0 0 15,21 0-15,21 0 0,0 0 0,0 0 16,21 0-16,0 0 0,0-22 16,0 22-16,0 0 0,22-21 0,-43 21 15,21 0-15,-21 0 0,0-21 0,-21 21 16,-22 0-16,22 0 0,-21-21 16,0 21-16,-22 0 0,1 0 15,-1-21-15,-21 21 0,1 0 0,-1 0 16,-21-21-16,0 21 0,22 0 0,-22 0 15,0 0-15,0 0 0,0 0 16,1 0-16,-22-22 16,0 1-1</inkml:trace>
  <inkml:trace contextRef="#ctx0" brushRef="#br0" timeOffset="18871.18">6075 4699 0,'-21'0'16,"21"21"-1,21-21 48,-21-21-47,0 0-1,-21 21 32,21 21-16,0 0-15,0 0 0,0 1-16</inkml:trace>
  <inkml:trace contextRef="#ctx0" brushRef="#br0" timeOffset="19438.87">6075 5165 0,'0'21'16,"0"0"-1,21-21 17,-21-21-17,21 0 1,-21 0 0,-21 42 30,21 0-46,0 0 16,0 0 0,21-21 31,-21-21-32,0 0 1,-21 21 15,21 21 0,-21-21-31,0 21 16,21-42 62,0 0-78,0 0 16</inkml:trace>
  <inkml:trace contextRef="#ctx0" brushRef="#br0" timeOffset="20506.53">8805 4466 0,'0'-21'0,"0"0"16,0 0-1,0 0-15,0-1 32,-21 22 14,21 22-46,-21-1 16,21 0-16,0 0 0,0 21 0,-21 1 16,21-22-16,0 42 0,-21-20 15,21 20-15,-22-20 0,22 20 0,0 1 16,0-1-16,-21 1 0,0-1 0,21-21 16,0 22-16,-21-1 0,0-20 0,0-1 15,-1 0-15,22 1 0,0-22 16,-21 21-16,21-21 0,0 1 15,-21-1-15,21 0 0,0-42 47,0 0-31,0-1-16,0 1 0,0 0 0,0 0 16,0 0-16,0 0 0,0-1 0,0-20 15,0 21-15</inkml:trace>
  <inkml:trace contextRef="#ctx0" brushRef="#br0" timeOffset="20971.27">8361 4551 0,'0'0'0,"-21"-21"0,-1 21 15,22-21-15,0-1 0,-21 1 0,21 0 16,0 0-16,0 0 15,0 0-15,0-1 16,21 22-16,-21-21 0,22 21 0,20-21 16,-21 21-16,21 0 0,1-21 0,-1 21 15,0 0-15,22 0 0,-1 0 16,1 0-16,-1 0 0,1 21 16,-1 0-16,1 0 0,-1 1 0,1 20 15,-1 0-15,-20 1 0,-1-1 16,0 0-16,1 1 0,-22-1 0,0 21 15,0-20-15,-21 20 0,0-20 0,0 20 16,0-21-16,0 1 0,-21-1 0,-21 0 16,21 1-16,-22-22 0,1 21 15,-22-21-15,22 1 0,-21 20 0,-1-21 16,-21-21-16,22 21 0,-1 0 0,1 1 16,21-22-16,-22 0 0,22 21 0,-1-21 15,1 0-15,21 0 0,0 0 16,0 0-16,-1 0 0,1 0 15,42 0 17,1 0-32,-1-21 0,21-1 15,-21 22-15,22-21 0,-22 0 16</inkml:trace>
  <inkml:trace contextRef="#ctx0" brushRef="#br0" timeOffset="21843.59">10266 5059 0,'0'0'16,"21"-21"-16,-21 0 0,0-1 0,0 1 15,0 0-15,0 0 0,0 0 0,0 0 16,0-1-16,0 1 0,-21 0 15,0 21-15,-1 0 0,1 0 16,0 0-16,0 21 0,-21-21 16,20 21-16,1 22 0,0-22 0,0 0 15,0 21-15,0 1 0,-1-1 16,1-21-16,0 22 0,0-1 16,21-21-16,0 21 0,0-20 0,0-1 0,0 0 15,0 0-15,0 0 0,0 0 16,21-21-16,0 0 0,0 0 15,1 0-15,-1 0 0,0 0 16,21-21-16,-21 21 0,1-21 0,20 0 16,-21 0-16,0 0 0,0-1 0,1 1 15,-1 0-15,0 0 0,0-21 0,0 20 16,-21-20-16,0 21 0,0-21 0,21 20 16,-21-20-16,0 21 0,0 0 15,22 0-15,-22-1 0,0 44 31,0-1-31,0 0 16,0 0-16,0 21 0,-22-20 16,22-1-16,0 21 0,0-21 0,0 22 15,0-22-15,0 0 0,0 0 0,0 0 16,0 0-16,0 1 0,22-22 0,-22 21 16,21-21-16,0 21 0,0-21 15,0 0-15,0 0 0,1 0 0,-1 0 16,21-21-16,-21 0 0,22 21 0,-22-22 15,0 1-15,21 0 0,-21 0 0,1-21 16,20 20-16,-21-20 0,0 0 16,0-1-16,1-20 0,-1 21 15,0-22-15,0 1 0,-21 20 0,0-20 16,21 20-16,-21-20 0,21 21 0,-21-22 16,0 22-16,0-1 0,0 1 0,0 21 15,0 0-15,0 0 0,-21 21 16,0 21-1,21 0-15,-21 21 0,0-21 0,0 22 16,-1-1-16,22 22 0,-21-22 16,21 21-16,-21-20 0,21 20 0,-21 1 15,21-1-15,0-20 0,0 20 0,0-21 16,0 22-16,0-22 0,0-21 0,0 22 16,0-22-16,0 21 0,0-21 15,0 1-15,21-1 0,0 0 16,0-21-16,1 0 0,-1 0 15,0 0-15,0 0 0,0 0 0,22 0 16,-22-21-16,0 21 0,0-21 0,0-1 16,0 1-16,1 0 0,-22 0 15,0-21-15,21 20 0,-21-20 0</inkml:trace>
  <inkml:trace contextRef="#ctx0" brushRef="#br0" timeOffset="22026.51">10753 4741 0,'0'0'0,"-22"0"16,1 0-16,42 0 31,1 0-31,-1 0 16,0 0-16,21 0 0,-21 0 0,1 0 16,20 0-16,-21 0 0,21 0 0,-20 0 15,20 0-15,-21 0 0,0-21 0,0 21 16,1 0-16</inkml:trace>
  <inkml:trace contextRef="#ctx0" brushRef="#br0" timeOffset="23452.21">11536 5101 0,'0'0'0,"21"0"0,21 0 15,-21-21-15,1 21 16,-22-21-16,21 21 0,0-21 16,0 0-16,0-1 0,-21 1 0,0 0 15,0 0-15,0 0 0,0 0 0,0-1 16,0-20-16,0 21 0,-21 0 16,0 0-16,0 21 15,0 0-15,-1 0 0,1 0 0,0 21 16,-21 0-16,21 0 0,-22 0 0,22 22 15,-21-22-15,21 21 0,-1 0 0,-20-20 16,21 20-16,0 0 0,21-21 16,0 22-16,-21-22 0,21 0 0,0 0 15,0 0-15,0 1 0,0-1 0,21-21 16,0 0-16,0 0 0,21 0 16,1 0-16,-22 0 0,0 0 15,0 0-15,0-21 0,1-1 16,-1 1-16,0 0 0,0 0 0,0 0 15,-21 0-15,21-22 0,1 1 16,-22 21-16,21-22 0,-21 1 0,21 0 16,-21 21-16,0-22 0,0 22 15,0 0-15,0 0 0,0 42 32,0 0-32,-21 21 15,0-20-15,-1 20 0,22-21 16,0 21-16,-21-20 0,21 20 0,-21-21 15,21 21-15,0-20 0,0-1 0,0 0 16,0 0-16,0 0 0,0 0 0,0 1 16,21-22-16,0 0 0,1 21 15,-1-21-15,0 0 0,0 0 16,21 0-16,-20 0 0,20 0 0,-21-21 16,21-1-16,-20 1 0,20 0 0,-21 0 15,0 0-15,22 0 0,-22-22 0,0 1 16,21 0-16,-21-1 0,1 1 15,-1-22-15,0 22 0,0-21 0,0 20 16,0-20-16,1 20 0,-22-20 0,21 21 16,-21-1-16,0 1 0,0 0 0,0-1 15,0 1-15,0 21 16,0 0-16,0-1 0,-21 22 16,-1 22-1,22-1-15,-21 21 16,0-21-16,0 22 0,0-1 0,21 21 15,-21-20-15,-1-1 0,22 22 0,0-1 16,-21-21-16,21 22 0,-21-1 0,21-20 16,0-1-16,-21 22 0,21-22 15,0-21-15,0 21 0,0 1 0,0-22 16,21 0-16,0 0 0,-21 0 0,21-21 16,1 22-16,-1-22 0,0 0 0,0 0 15,0 0-15,0 0 0,22 0 0,-22-22 16,0 22-16,0-21 0,0 0 15,1 0-15,-1 0 0,0 0 0,0-1 16,-21 1-16,21 0 0,0-21 16,-21 21-16,0-1 0,0 1 0,22 0 15,-22 42 17,0 0-32,0 1 0,0-1 0,-22 0 15,22 0-15,0 0 0,0 0 0,0 1 16,-21-1-16,21 0 0,0 0 0,0 0 15,0 0-15,21-21 16,1 0-16,-1 0 0,0 0 16,0 0-16,0 0 0,0 0 0,22 0 15,-22 0-15,0-21 0,0 0 0,22 0 16,-22 0-16,0 0 0,0-1 16,0 1-16,0 0 0,-21 0 15,22-21-15,-1 20 0,-21 1 0,0 0 16,0 0-16,0 0 0,-21 42 31,-1 0-15,1 0-16,21 0 0,-21 22 0,0-22 15,0 0-15,0 21 0,21-20 0,-22 20 16,1 0-16,0-21 0,0 22 0,21-1 16,0 0-16,0 1 0,0-1 15,0 0-15,0 1 0,0-1 0,0 0 16,0 1-16,0-1 0,-21 0 15,21 1-15,0-1 0,0 0 0,0 1 16,-21-1-16,21 0 0,0 1 0,-22-1 16,1-21-16,0 22 0,0-22 0,-21 0 15,20 0-15,-20 0 0,21 0 0,-21-21 16,-1 22-16,22-22 0,-21 0 0,-1 0 16,1 0-16,21 0 0,-21 0 0,20 0 15,1 0-15,0 0 0,0 0 16,0 0-16,21-22 0,0 1 0,0 0 15,0 0 1,0 0-16,0 0 0,0-1 16,21 1-16,0 0 0,0-21 0</inkml:trace>
  <inkml:trace contextRef="#ctx0" brushRef="#br0" timeOffset="23807.01">13039 4847 0,'0'0'0,"0"-21"15,0 0-15,0 42 32,0 0-32,0 0 0,0 22 0,0-1 15,0 0-15,0 1 0,0 20 0,-22 1 16,22-22-16,-21 22 0,21-1 0,0 1 15,0-1-15,-21 1 0,0-22 0,0 21 16,21-20-16,0 20 0,-21-20 16,21-1-16,-22 0 0,22-21 0,-21 22 15,21-22-15,0 21 0,-21-21 0,21 1 16,-21-1-16,21 0 16,0 0-16,0-42 46,0 0-46,0 0 16,0-1-16,21 1 0</inkml:trace>
  <inkml:trace contextRef="#ctx0" brushRef="#br0" timeOffset="24123.26">13102 5059 0,'0'0'0,"0"-21"0,0-64 15,0 64-15,21 0 16,0 0-16,-21-1 0,22 1 0,-1 21 16,0-21-16,0 21 0,0 0 15,0 0-15,1 0 0,-1 0 0,0 21 16,0 0-16,0 1 0,-21-1 0,0 21 16,0-21-16,0 22 0,0-22 0,0 21 15,0-21-15,-21 22 0,0-22 16,0 0-16,0 0 0,-1 0 0,-20 0 15,21 1-15,0-22 0,21 21 0,-21-21 16,-1 21-16,44-21 47,-1 0-47,0-21 16,0 0-16,0-1 0</inkml:trace>
  <inkml:trace contextRef="#ctx0" brushRef="#br0" timeOffset="24495.05">13568 5080 0,'0'0'16,"0"-21"-16,21 0 0,0 0 16,0-1-16,0 1 15,1 0-15,-1 21 0,0-21 16,-21 0-16,21 0 0,0 21 0,0-22 15,-21 1-15,0 0 16,0 0 0,-21 21-1,0 0-15,0 21 0,0 0 16,0 0-16,-1 1 0,1-1 0,0 21 16,21-21-16,-21 22 0,0-22 15,21 21-15,0-21 0,-21 0 0,21 22 16,0-22-16,0 0 0,0 0 0,0 0 15,21-21-15,0 22 0,0-1 0,0-21 16,0 0-16,1 0 0,-1 0 16,0 0-16,0 0 0,21 0 15,-20 0-15,-1 0 0,0-21 0,0-1 16,0 22-16,0-21 0,1 0 0,-22 0 16,0-21-16,0 20 0</inkml:trace>
  <inkml:trace contextRef="#ctx0" brushRef="#br0" timeOffset="24787.39">12086 4509 0,'-21'0'15,"42"0"-15,-21 0 16,21 0 0,0 0-16,1 0 0,20 0 0,-21 0 15,21 0-15,-20 0 0,20 0 0,0 0 16,-21 0-16,22 0 0,-1 0 0,-21 0 16,0 0-16,1 0 15,-1 0-15,0 21 0,0-21 16,0-21-1</inkml:trace>
  <inkml:trace contextRef="#ctx0" brushRef="#br0" timeOffset="26080.94">14033 4509 0,'0'0'0,"-42"-22"15,21 1 1,21 0-16,42 0 15,-21 21 1,1 0-16,20 0 0,-21 0 16,21-21-16,1 21 0,-1 0 0,0 0 15,1 0-15,-1 0 0,0 0 0,-20 0 16,-1 0-16,0 0 0,0 0 0,-42 0 47,0 0-47,0 0 0,-1 0 0,-20 0 15,21 0-15,0 0 0,0-21 0,-1 21 16,1 0-16,0 0 0,0 0 16,0 0-16,0-22 0,-1 22 15,1 0-15,0 22 32,21-1-32,-21 0 15,21 0-15,0 0 0,0 0 16,0 1-16,-21-1 0,21 21 0,-21-21 15,-1 22-15,22-22 0,-21 21 16,21 0-16,-21 1 0,0-1 16,21 0-16,0 1 0,-21-1 0,0 0 15,21 1-15,0-1 0,-22 0 0,22-20 16,0 20-16,0-21 0,0 21 16,0-20-16,0-1 0,22-21 0,-1 21 15,-21 0-15,21-21 0,0 0 0,0 0 16,0 0-16,1 0 0,-1 0 0,0 0 15,21 0-15,-21 0 0,1-21 0,20 21 16,-21-21-16,0 0 16,22-1-16,-22 1 0,0 0 0,0-21 0</inkml:trace>
  <inkml:trace contextRef="#ctx0" brushRef="#br0" timeOffset="26499.7">14753 4424 0,'0'0'0,"0"-21"0,21 21 15,0 0-15,1 0 0,-1 0 0,0-21 16,0 21-16,21 0 0,-20 0 16,20 0-16,0 0 0,1 0 15,-22 0-15,21 0 0,-21 0 0,0 0 16,1 21-16,-22 0 0,0 0 15,0 0-15,0 0 0,0 1 16,0 20-16,-22-21 0,1 21 0,21-20 16,-21 20-16,21-21 0,-21 21 0,0 1 15,21-1-15,0 0 0,0 1 0,0-1 16,0-21-16,0 22 0,0-1 16,0 0-16,0-21 0,0 22 0,0-22 15,21 0-15,-21 0 0,0 0 0,0 1 16,0-1-16,0 0 0,-21-21 15,0 21-15,-1-21 0,1 0 0,-21 21 16,21-21-16,0 21 0,-22-21 16,22 0-16,-21 0 0,21 0 0,-1 0 15,-20 0-15,21 0 0,21-21 0,-21 0 16,0 21-16,21-21 0,-22 21 0,22-21 16,0 0-16,0-1 0</inkml:trace>
  <inkml:trace contextRef="#ctx0" brushRef="#br0" timeOffset="27611.38">16785 4551 0,'21'0'0,"0"0"16,-21-21 15,0 0-31,0-1 16,0 1-16,0 0 15,0 0 17,0 0-17,-21 21 1,21-21-16,-21 21 31,42 0 219,0 0-219</inkml:trace>
  <inkml:trace contextRef="#ctx0" brushRef="#br0" timeOffset="29770.96">16891 4445 0,'0'0'0,"0"-21"46,0 0-46,0 0 16,21-1 0,-21 1-16,0 0 0,0 0 15,0 0 1,-21 21-16,0 0 0,0 0 16,-1 0-16,1 0 15,0 0-15,0 21 0,0 0 0,0 0 16,-1 0-16,1 1 0,21 20 0,-21 0 15,0-21-15,0 22 0,21-1 16,0 0-16,-21 1 0,21-1 16,0 0-16,0 1 0,0-1 0,0-21 15,0 22-15,0-22 0,21 0 0,0 0 16,0-21-16,0 21 16,0-21-16,1 0 0,-1 0 0,0 0 15,0-21-15,0 0 0,0 0 0,-21 0 16,22-1-16,-1 1 0,0 0 0,-21-21 15,21 21-15,0-22 0,-21 1 16,21 21-16,-21-22 0,0 1 0,22 0 16,-22 21-16,21-22 0,-21 1 0,0 21 15,21 0-15,-21-1 0,21 1 16,-21 42 15,0 1-31,0-1 0,0 0 0,0 21 16,0-21-16,0 22 0,0-22 15,0 21-15,0 1 0,0-22 0,0 21 16,0-21-16,0 22 0,0-22 0,0 0 16,0 0-16,0 0 0,0 0 0,0 1 15,21-1-15,0-21 16,1 0-16,-1 0 0,0 0 16,0 0-16,0 0 0,22-21 0,-22-1 0,0 1 15,21 0-15,1 0 0,-22 0 16,0-22-16,21 22 0,-21-21 15,1 0-15,-1 20 0,-21-20 0,0 0 16,0 21-16,0-22 0,0 22 0,0 0 16,-21 0-16,-1 21 0,1 0 15,0-21-15,0 21 0,0 0 16,0 21-16,21 0 0,0 0 16,0 0-16,0 0 0,21 1 0,0-1 15,21 0-15,-21 0 0,1 0 16,-1 22-16,21-22 0,-21 0 15,0 0-15,-21 0 0,22 0 0,-22 22 16,0-22-16,0 0 0,0 0 0,0 0 16,0 1-16,0-1 15,0 0-15,-22-21 0,22 21 16,22-21 0,-1 0-16,0 0 15,0-21-15,0 21 0,22-21 16,-22 0-16,0-1 0,21 1 0,-21-21 15,1 21-15,-1-22 0,21 22 0,-21-21 16,0 0-16,-21 20 0,0-20 16,0 0-16,0 21 0,0-22 0,0 22 15,0 0-15,-21 0 0,0 21 16,0 0 0,0 0-16,21 21 15,0 0-15,0 0 0,0 0 16,21 1-16,0-1 0,-21 0 15,21 0-15,0-21 0,1 21 0,-22 0 16,0 1-16,21 20 0,-21-21 16,0 0-16,0 0 0,0 1 0,0-1 15,0 0-15,0 21 0,0-21 0,-21 1 16,21-1-16,0 0 16,0 0-16,21-21 31,0 0-31,0 0 0,21 0 0,-20 0 15,20 0-15,-21-21 0,21 21 0,1-21 16,-1 0-16,0-1 0,-20-20 16,20 21-16,0 0 0,1-22 0,-1 22 15,-21-21-15,0 21 0,0-22 0,1 22 16,-22 0-16,0 0 0,0 0 16,0 0-16,0-1 0,0 1 0,-22 21 15,1 0-15,-21 0 0,21 0 16,0 0-16,-22 0 0,22 0 0,0 21 15,-21 1-15,20-1 16,-20 0-16,21 21 0,0-21 0,0 22 16,-1-22-16,1 0 0,21 21 0,0-20 15,0-1-15,0 21 0,0-21 0,0 0 16,0 1-16,21-22 16,1 0-16,-1 0 0,0 0 0,0 0 15,0 0-15,0 0 0,1 0 0,20-22 16,-21 1-16,0 0 0,0 0 0,1 0 15,-1 0-15,-21-1 0,21 1 16,0-21-16,-21 21 0,0 0 0,21-1 16,0 1-16,-21 0 0,0 0 15,0 42 17,0 0-32,0 0 0,0 1 15,-21-1-15,21 21 0,-21-21 0,21 0 16,0 1-16,0-1 0,0 0 15,0 0-15,0 0 0,0 0 16,21-21-16,0 0 0,1 0 0,-1 0 16,0 0-16,0 0 0,0 0 0,22 0 15,-22-21-15,0 21 0,21-21 16,-21 0-16,1 0 0,-1 21 16,0-21-16,0-1 0,0 1 0,-21 0 15,21 0-15,-21 0 0,0 0 0,0-1 16,-21 22 15,21 22-31,-21-1 0,21 0 16,-21 0-16,21 0 0,0 0 0,0 1 15,0-1-15,0 0 0,0 0 16,0 0-16,0 0 0,0 1 16,0-1-16,21-21 0,21 0 15,-20 0-15,-1 0 0,0 0 16,21 0-16,-21-21 15,22-1-15,-22 1 0,21 21 0,-21-21 16,1 0-16,-1 0 0,0 0 0,0-1 16,0 1-16,-21 0 0,0-21 0,0 21 15,0-1-15,0 1 16,0 0-16,-21 21 16,21 21-1,0 0-15,-21 1 0,0-1 0,0 21 16,21-21-16,-22 22 0,1-1 15,21 0-15,-21 1 0,0-1 0,0 21 16,21-20-16,0-1 0,0 22 0,0-22 16,0 21-16,0-20 0,0 20 15,0-20-15,0 20 0,0-21 0,0 22 16,0-22-16,0 1 0,0-1 0,0 21 16,-21-20-16,-1-22 0,22 21 15,-21 1-15,0-22 0,0 0 0,0 0 16,0 0-16,-1 0 0,-20-21 0,21 22 15,-21-22-15,20 0 0,-20 0 0,21 0 16,-21 0-16,-1 0 0,1-22 0,21 22 16,-22-21-16,22 0 0,-21 0 15,21-21-15,0 20 0,21-20 16,0 21-16,0-21 0,0-1 0,0 1 16,0 0-16,21-1 0,21 1 0,-21 0 15,0-1-15,22 1 0,-1 0 0,0 20 16</inkml:trace>
  <inkml:trace contextRef="#ctx0" brushRef="#br0" timeOffset="30276.67">19748 4551 0,'0'0'16,"-21"-21"-16,0 21 0,0 0 15,0 0-15,0 21 16,-1-21-16,22 21 16,-21 0-16,21 0 0,0 1 0,0-1 15,0 0-15,0 0 0,0 0 0,0 0 16,0 1-16,0-1 0,0 0 16,0 0-16,-21-21 15,0-21 16,21 0-31,0 0 16,0-1-16,0 1 0,0 0 16,0 0-16,0 0 0,0 0 0,21-1 15,0 1-15,0 0 0,1 0 0,-1 0 16,0 0-16,0 21 0,0-22 16,0 22-16,1 0 0,-1 0 0,0 0 15,0 0-15,0 0 0,0 0 0,1 22 16,-22-1-16,0 0 0,0 0 15,0 0-15,0 0 0,0 22 16,0-22-16,0 0 0,-22 0 16,22 0-16,-21 1 0,21-1 0,-21-21 15,21 21-15,0 0 16,21-21 15,0-21-31,1 21 16,-1-21-16,0 0 0</inkml:trace>
  <inkml:trace contextRef="#ctx0" brushRef="#br0" timeOffset="31387.02">20405 4530 0,'0'0'0,"0"-21"0,0-1 0,0 1 16,-22 0-16,1 21 15,0 0-15,0 0 0,0 0 0,0 0 16,-1 0-16,1 0 0,-21 0 15,21 21-15,0-21 0,-1 21 0,1 1 16,0-1-16,0 21 0,0-21 16,0 0-16,21 1 0,0-1 0,0 0 15,0 0-15,0 0 0,0 0 0,0 1 16,0-1-16,21-21 16,0 0-16,0 0 15,0 0-15,22 0 0,-22-21 0,0 21 16,0-22-16,0 1 0,0 0 0,1 21 15,-1-21-15,0 0 0,-21-22 0,0 22 16,21 0-16,-21 0 0,21 0 16,-21 0-16,0-1 0,0 44 31,0-1-15,0 0-16,0 0 0,0 0 15,0 0-15,0 1 0,0-1 0,0 0 16,0 0-16,21 0 15,1-21-15,-1 0 0,0 0 16,0 0-16,0 0 0,0 0 16,1 0-16,20 0 0,-21 0 0,0-21 15,0 21-15,1-21 0,-1 21 0,-21-21 16,0 0-16,21-1 0,-21 1 0,0 0 16,21 0-16,-21 0 0,0 0 15,0-1-15,0 1 16,0 42-1,-21 1-15,21-1 16,-21 0-16,0 0 0,21 0 0,-22 0 16,22 1-16,-21-1 15,21 0-15,-21 0 0,21 0 0,0 0 16,0 1-16,0-1 0,-21-21 16,21 21-16,0-42 31,0 0-16,0-1-15,0 1 16,0 0-16,21 0 0,-21 0 16,21 0-16,-21-1 0,21 1 15,1-21-15,-1 21 0,0 0 0,0 21 16,0-22-16,0 1 0,1 21 0,-1 0 16,0 0-16,0 0 0,0 0 15,0 0-15,1 0 0,-1 0 16,-21 21-16,0 1 0,0-1 0,0 0 15,0 0-15,0 0 0,0 0 16,0 1-16,0-1 0,0 0 16,0 0-16,0 0 15,-21-21 17,21-21-17,0 0 1,0 0-16,0 0 0,0-1 15,0 1-15,0 0 0,21 0 0,0 0 16,0 0-16,-21-1 0,21 1 0,0 0 16,1 21-16,-1-21 0,0 21 15,0 0-15,0 0 0,0 0 16,1 0-16,-1 0 0,0 21 0,-21 0 16,0 0-16,21-21 0,-21 22 0,21-1 15,-21 0-15,0 0 16,0 0-16,0 0 0,0 1 0,0-1 15,0 0-15,0 0 0,-21 0 16,21 0-16,-21-21 0,21 22 16,0-44 31,0 1-47,0 0 0,0 0 15,21 0-15</inkml:trace>
  <inkml:trace contextRef="#ctx0" brushRef="#br0" timeOffset="31796.78">21611 4403 0,'-21'0'16,"42"0"15,0 0-16,0 0-15,1 0 0,-1 0 16,0 0-16,0 0 0,0 0 0,0-21 16,1-1-16,-1 22 15,-21-21-15,0 0 0,21 21 0,-21-21 16,0 0-16,0 0 16,0-1-16,-21 22 15,0 0-15,-1 0 0,1 22 16,0-1-16,-21-21 15,21 21-15,-1 21 0,1-21 0,0 1 16,0-1-16,21 0 0,-21 0 0,0 21 16,-1-20-16,22-1 0,0 0 15,0 0-15,0 0 0,0 0 16,0 1-16,0-1 16,22-21-16,-1 0 0,0 0 15,0 0-15,0 0 0,0 0 16,1 0-16,-1 0 0,0-21 15,0 21-15,0-22 0,0 1 0</inkml:trace>
  <inkml:trace contextRef="#ctx0" brushRef="#br0" timeOffset="32198.55">22606 4212 0,'0'0'0,"-21"0"16,0 0-1,42 0 17,0 0-17,0 0-15,0 0 0,0-21 16,1 21-16,-1 0 0,0 0 0,0 0 16,0 0-16,0 0 0,1 0 15,-1 0-15,0 0 0,0 0 0,0 0 16,0 0-16,-21-21 31</inkml:trace>
  <inkml:trace contextRef="#ctx0" brushRef="#br0" timeOffset="32473.4">22542 4339 0,'-21'21'0,"42"-42"0,-63 42 0,42 1 16,0-1-1,0 0 1,21-21-16,0 0 16,1 0-16,-1 0 0,0 0 15,0 0-15,0 0 0,0 0 16,1 0-16,-1 0 0,0 0 15,0 0-15,0 0 16,0 0 0,-21-21-1,0 0-15</inkml:trace>
  <inkml:trace contextRef="#ctx0" brushRef="#br0" timeOffset="34017.72">23749 3112 0,'0'0'0,"0"-22"16,-21 22 0,0 0-16,-1 0 15,-20 0-15,21 0 0,-21 0 0,20 22 16,-20-22-16,0 21 0,21 0 16,-22 0-16,22 0 0,-21 0 0,21 1 15,-1-1-15,1 0 0,0 0 0,0 0 16,21 0-16,0 1 15,0-1-15,0 0 0,0 0 16,21-21 0,0 21-16,0-21 0,1 21 15,-1-21-15,0 22 0,21-22 0,-21 21 16,1-21-16,-1 21 0,21 0 0,-21-21 16,0 21-16,1 0 0,-1 1 15,0-1-15,0 0 0,-21 0 0,0 0 16,0 0-16,0 1 0,0-1 0,0 0 15,-21 0-15,0 0 16,0 0-16,-22 1 0,22-1 0,0-21 16,0 21-16,0-21 0,-1 21 0,1-21 15,0 0-15,0 0 16,42 0 31,0 0-47,0 0 0,1 0 15,20 0-15,-21 0 0,0 21 0,0-21 16,1 21-16,20 1 0,-21-1 16,0 0-16,0 0 0,1 0 0,-22 22 15,0-22-15,0 21 0,0 0 0,0-20 16,0 20-16,0 0 0,-22 22 16,1-22-16,0 0 0,0 1 0,0 20 15,-22 1-15,22-22 0,-21 22 0,21-1 16,0 1-16,-22-1 0,22 1 15,0-1-15,0 1 0,0-1 0,21 1 16,0-22-16,0 21 0,0-20 16,0 20-16,0-20 0,0-1 0,0 0 15,21-21-15,0 22 0,0-22 0,0 21 16,0-21-16,1 1 0,-1-22 0,21 21 16,-21-21-16,0 0 0,22 0 0,-22 0 15,0 0-15</inkml:trace>
  <inkml:trace contextRef="#ctx0" brushRef="#br0" timeOffset="34048.71">23855 5694 0,'0'0'0,"21"-21"15,21-43-15,-21 22 0</inkml:trace>
  <inkml:trace contextRef="#ctx0" brushRef="#br0" timeOffset="39467.16">25336 3768 0,'0'-21'0,"0"42"0,0-64 0,22 22 15,-22 0-15,0 42 31,0 0-31,-22 1 16,1-1-16,21 0 0,-21 21 16,-21 1-16,21-1 0,-1 0 0,1 1 15,-21-1-15,21 21 0,-22-20 0,22-1 16,0 0-16,-21 1 0,21-22 0,-1 21 16,1-21-16,0 22 0,0-22 15,0 0-15,21 0 0,-21 0 16,-1-21-1,22-21 17,22 21-32,-1-21 0,0 0 0,0 0 15,0 0-15,22-1 0,-22 1 0</inkml:trace>
  <inkml:trace contextRef="#ctx0" brushRef="#br0" timeOffset="39818.96">25506 4001 0,'0'-22'0,"0"44"0,0-65 0,0 22 31,0 0-31,21 21 16,-21-21-16,0 0 15,21 21-15,-21 21 47,0 0-47,0 21 0,0-21 0,-21 22 16,21-1-16,-21 22 0,0-22 0,-1 0 15,1 1-15,0-1 16,21 0-16,-21 1 0,0-22 0,0 21 0,21-21 16,0 0-16,0 1 0,-22-1 0,22 0 15,0 0-15,-21-21 0,21 21 16,0-42 15,0 0-31,0 0 0,-21 0 16,21-1-16</inkml:trace>
  <inkml:trace contextRef="#ctx0" brushRef="#br0" timeOffset="40190.75">24680 3683 0,'-21'0'16,"42"0"-16,-63 0 0,42-21 0,-21 21 15,21 21-15,0 0 16,0 0-16,0 1 16,0-1-16,0 21 0,0-21 0,0 22 15,21-1-15,0 0 0,0 1 0,-21-1 16,21 0-16,-21 1 0,22-1 0,-22 0 16,0-21-16,0 22 0,0-22 15,21 0-15,-21 0 0,21 0 16,-21 1-16,21-22 15,0 0-15,0 0 0,1 0 16,-1-22-16,0 22 0,21-21 16</inkml:trace>
  <inkml:trace contextRef="#ctx0" brushRef="#br0" timeOffset="40642.49">26183 4424 0,'0'0'0,"0"-21"15,-21 21-15,0 0 16,0 0-16,-1 0 15,22 21 1,-21-21-16,21 21 0,-21 0 0,21 0 16,21-42 31,0 21-47,1-21 0,-1 21 15,0-21-15,0 21 0,0-21 16,0 21-16,-21 21 31,0 0-31,0 0 0,0 0 0,-21 1 16,0-1-16,0 21 0,-21-21 15,20 0-15,-20 22 0,0-22 0,21 0 16,-22 21-16,1-20 0,21-1 0,-22 21 16,22-21-16</inkml:trace>
  <inkml:trace contextRef="#ctx0" brushRef="#br0" timeOffset="40979.3">26670 3683 0,'0'0'15,"-21"-42"-15,21 21 0,0-1 0,0-20 16,0 21-16,0 0 0,21 42 31,0 0-31,0 21 0,0-20 16,1 20-16,-22 0 0,21 22 0,0-22 16,0 0-16,-21 22 0,0-22 0,0 1 15,0-1-15,21 0 0,-21 1 0,0-1 16,0 0-16,0-21 0,0 22 15,0-22-15,0 0 0,0 0 16,-21 0-16,21 1 0,-21-22 16,21-22-1,0 1-15,0-21 16,0 21-16</inkml:trace>
  <inkml:trace contextRef="#ctx0" brushRef="#br0" timeOffset="41248.15">27284 3598 0,'0'0'0,"0"-21"16,0 64 15,-21-22-15,-1 0-16,1 21 0,0 1 0,0-1 15,0 0-15,-22 1 0,22 20 0,-21-21 16,0 22-16,-1-22 0,22 22 0,-21-22 15,21 0-15,-22 1 0,22-22 16,0 0-16,21 0 0,0 0 0,0 1 16,0-1-16,21-21 15,0 0 1,-21-21-16,43-1 0,-22 1 16,0-21-16,21 21 0</inkml:trace>
  <inkml:trace contextRef="#ctx0" brushRef="#br0" timeOffset="41786.86">27665 3810 0,'0'0'0,"-21"-21"0,-1 0 15,1 0-15,21-1 0,-21 22 0,21-21 16,0 0-16,0 0 0,0 0 0,0 0 15,21-1-15,0 22 0,1-21 16,-1 0-16,21 21 0,-21 0 16,22-21-16,-22 21 0,21 0 0,0 0 15,-20 0-15,-1 0 0,21 0 0,-21 21 16,0 0-16,1 0 0,-1 1 16,-21-1-16,0 0 0,0 0 0,0 0 15,0 0-15,-43 22 0,22-22 0,0 21 16,-21 1-16,-1-22 0,1 21 15,-21 0-15,-1-20 0,22 20 0,-22 0 16,22-21-16,-22 1 0,22-1 0,0 0 16,21 0-16,-22-21 0,22 21 15,0-21-15,42 0 32,0 0-32,0-21 0,1 21 15,-1 0-15,21-21 0,0 21 16,-20 0-16,20 0 0,-21 0 0,21-21 15,-20 21-15,-1 0 0,0 0 0,0 0 16,0 0-16,0 0 0,1 0 0,-1 0 16,0 0-16,0 0 0,0 0 15,0 0 1,-21-21 31,22 21-47</inkml:trace>
  <inkml:trace contextRef="#ctx0" brushRef="#br0" timeOffset="42138.87">28342 4233 0,'0'22'31,"0"-44"16,0 1-31,0 0 0,0 0-16,0 0 15,21 21-15,0 0 16,1 0-16,-1 21 31,-21 0-31,0 0 0,0 0 16,0 1-16,0-1 0,-21 21 0,-1-21 15,1 22-15,0-22 0,0 0 0,-21 21 16,20-21-16,-20 1 0,21-1 16,-21 0-16,20 0 0,1 0 0,0 0 15,-21 1-15,21-1 0</inkml:trace>
  <inkml:trace contextRef="#ctx0" brushRef="#br0" timeOffset="44931.87">28829 3598 0,'0'0'0,"-21"0"0,21-21 16,0 0-16,0 0 0,0 0 15,0 0-15,0-1 0,0 1 16,21 21 15,0 21-31,-21 1 0,21-1 16,0 21-16,1-21 0,-1 22 0,-21-1 15,21 0-15,-21 22 0,21-22 0,-21 0 16,0 1-16,21-1 0,0 22 16,-21-22-16,22 0 0,-1-21 0,-21 22 15,21-22-15,-21 0 0,21 0 16,-21 0-16,0 1 0,0-1 16,21-21-16,-21-21 31,0-1-16,0 1-15,0 0 0,0 0 0,21 0 16,-21 0-16,22-1 0</inkml:trace>
  <inkml:trace contextRef="#ctx0" brushRef="#br0" timeOffset="45251.21">29612 3450 0,'0'0'0,"0"-21"0,0 0 0,0 42 31,-21-21-31,0 42 0,21-20 16,-21-1-16,-1 21 0,1 0 0,0 1 15,-21-1-15,21 0 0,-1 1 16,-20-1-16,21 0 0,0 22 0,-22-22 16,22-21-16,0 22 0,0-1 0,0 0 15,0-20-15,-1-1 0,22 0 16,0 0-16,-21 0 0,0 0 15,42-21 32,0 0-31,1-21-16,-1 21 16,0-21-16,0 0 0,0 21 0</inkml:trace>
  <inkml:trace contextRef="#ctx0" brushRef="#br0" timeOffset="46230.65">30057 3683 0,'-22'0'31,"22"-21"16,0 0-31,22 21-16,-1 0 15,-21-21-15,21 21 0,0 0 16,0 0-16,0 0 0,22 0 0,-22 0 15,0 0-15,21 0 0,-20 0 16,-1 21-16,0-21 0,0 21 0,0 0 16,-21 0-16,0 0 15,0 1-15,0-1 0,0 0 0,-21 0 16,-21 0-16,-1 0 0,1 1 0,-21 20 16,20-21-16,-20-21 0,-1 21 15,22 0-15,0 1 0,-22-22 0,43 21 16,-21-21-16,20 0 0,1 0 15,42 0 17,1 0-32,20-21 15,-21-1-15,21 22 0,1 0 0,-1-21 16,-21 21-16,22 0 0,-1 0 0,-21 0 16,21 0-16,-20 0 0,-1 0 15,21 0-15,-21 21 0,0-21 0,-21 22 16,0-1-16,22 0 0,-22 0 15,0 0-15,0 22 0,0-22 0,0 0 16,-22 0-16,1 0 0,-21 0 0,21 1 16,-22-1-16,1 0 15,0-21-15,-1 21 0,1 0 0,0-21 16,-1 0-16,22 0 0,-21 0 0,0 0 16,20 0-16,1 0 0,0 0 15,0 0-15,0 0 0,0 0 0,-1-21 31,22 0-15,22 21 0,-1 0-16,0-21 15,0 0-15,0 21 0,22 0 16,-1-22-16,0 22 0</inkml:trace>
  <inkml:trace contextRef="#ctx0" brushRef="#br0" timeOffset="46446.53">30670 4255 0,'22'0'94,"-1"0"-94,0 0 16,0 0-16</inkml:trace>
  <inkml:trace contextRef="#ctx0" brushRef="#br0" timeOffset="46630.42">31073 4297 0,'-22'0'31,"1"0"-31,42 0 47,1 0-47,-1 0 16,0 0-16,0 0 0,0 0 15,0 0-15</inkml:trace>
  <inkml:trace contextRef="#ctx0" brushRef="#br0" timeOffset="46807.36">31496 4276 0,'0'-21'15,"21"21"79,0 0-94</inkml:trace>
  <inkml:trace contextRef="#ctx0" brushRef="#br0" timeOffset="46987.25">31835 4297 0,'0'0'0,"-22"0"63,44 0-32,-1 0-15</inkml:trace>
  <inkml:trace contextRef="#ctx0" brushRef="#br0" timeOffset="47159.15">32089 4318 0,'-22'0'31,"1"0"-15</inkml:trace>
  <inkml:trace contextRef="#ctx0" brushRef="#br0" timeOffset="47929.49">32470 3704 0,'0'0'0,"-22"-42"16,22 21-16,0 0 15,0-1-15,0 1 0,0 0 0,0 0 16,0-21-16,22 20 0,-1 1 16,-21 0-16,21 0 0,0 0 0,0 0 15,-21-1-15,21 1 0,1 21 16,-1-21-16,0 0 0,0 21 15,21 0-15,-20 0 0,-1 0 16,21 0-16,0 0 0,1 0 16,-22 0-16,21 21 0,1 0 0,-1 0 15,-21 1-15,21-1 0,-20 0 16,-1 0-16,-21 21 0,0-20 0,0 20 16,0-21-16,-21 21 0,-22-20 15,22 20-15,-21 0 0,-22-21 0,22 22 16,-22-1-16,1-21 0,21 22 15,-22-1-15,1 0 0,20 1 16,1-22-16,21 21 0,0 0 16,-1 1-16,22-1 0,0-21 0,0 22 0,0-22 15,0 21-15,22-21 0,-1 0 16,0 1-16,21-1 0,1 0 16,-22 0-16,21-21 0,-21 0 0,22 0 15,-1 0-15,-21 0 0,0 0 16,0 0-16,1 0 0,-1-21 0,-21 0 15,21 21-15,-21-21 0,0-1 16,0 1-16,-21 0 0,0 21 16,-1 0-16,1 0 0,0 0 15,0 21-15,0 0 0,0-21 16,21 22-16,0 20 16,0-21-16,0 0 0,0 0 0,0 1 15,0 20-15,0-21 0,0 0 16,0 22-16,0-22 0,0 21 0,0 0 15,0-20-15,0 20 0,0-21 16,0 21-16,0-20 0,-22 20 0,1-21 16,0 0-16,0 0 0,21 1 15,-21-1-15,0 0 0,-1 0 0,1-21 16,0 21-16,0 0 0,0-21 0,0 0 16,21 22-16,21-44 46,-21 1-46,42 0 0,-21 0 16,0 0-16</inkml:trace>
  <inkml:trace contextRef="#ctx0" brushRef="#br0" timeOffset="48175.37">33337 4466 0,'0'0'0,"0"-21"0,-21 21 15,21-21 1,-21 21-16,42 0 47,-21 21-32,0 0 1</inkml:trace>
  <inkml:trace contextRef="#ctx0" brushRef="#br0" timeOffset="48411.24">33295 4911 0,'0'0'0,"0"21"15,0 0-15,-21 0 0,21 0 16,0 1-16,0-1 16,0 0-16,-21 0 0,21 0 0,0 0 15,0 1-15,0-1 0,0 0 16,0 0-16,0 0 0,-21-21 16,21 21-16,-22-21 0,1 22 0,0-22 15,-21 21-15,21-21 16,-1 0-16,1 0 0,-21 0 0,21 0 15</inkml:trace>
  <inkml:trace contextRef="#ctx0" brushRef="#br0" timeOffset="57250.73">7472 7324 0,'0'0'0,"-21"0"16,21 21-16,0-42 62,0 0-62,21 21 0,-21-22 16,0 1-16,0 0 16,0 0-16,21 0 0,-21 0 15,0-1-15,0 1 16,0 42 0,0 1-1,0-1-15,0 21 0,0 0 0,0 1 16,-21-1-16,0 0 0,21 22 0,-22-1 15,1 1-15,0-22 0,0 22 0,0-1 16,0 1-16,-22-1 0,22 1 16,0-1-16,-21 1 0,20-22 0,-20 22 15,21-22-15,-21 0 0,20 1 0,1-1 16,0 0-16,0-21 0,0 1 0,0-1 16,-1-21-16,22-21 31,0-1-31,0 1 0,0-21 0,0 21 15,0-43-15,0 22 0,0 0 0,0-22 16,22 22-16,-22-22 0,21 22 0,-21 0 16,0-22-16,0 43 0,0-21 0,21 20 15,-21 1-15,21 21 16,0 21 0,-21 22-16,21-22 0,-21 0 15,0 21-15,0 1 0,22-22 0,-1 21 16,-21 1-16,21-1 0,-21 0 15,21 1-15,0-22 0,-21 21 16,21-21-16,1 22 0,-1-22 0,-21 0 16,21-21-16,0 21 0,0 0 0,0-21 15,22 0-15,-22 0 0,0 0 0,21-21 16,1 0-16,-1 0 0,-21 0 0,22-1 16,-1 1-16,0 0 0,1-21 15,-22 21-15,21-22 0,-21 1 0,0 0 16,1-1-16,-1 1 0,-21 0 0,0-1 15,0 1-15,0 0 0,0-22 0,0 22 16,0-1-16,0-20 0,0 21 16,-21-1-16,-1-20 0,-20 20 15,21 1-15,0-21 0,-22 20 0,1 22 16,0-21-16,-1 21 0,1-1 0,0 22 16,-1 0-16,1 0 0,0 0 0,21 0 15,-22 22-15,1-1 0,0 21 16,20 0-16,1 1 0,0-1 0,0 0 15,21 1-15,0-1 0,0 22 0,0-43 16,0 21-16,0 0 0,21 1 0,0-22 16,22 0-16,-22 0 0,0 0 15,0 1-15,0-1 0,22 0 0,-22-21 16,21 0-16,-21 21 0,22-21 16,-22 0-16,21 0 0,-21 0 0,22 0 15</inkml:trace>
  <inkml:trace contextRef="#ctx0" brushRef="#br0" timeOffset="58082.82">8424 7747 0,'0'0'0,"0"-42"15,0 21-15,0-1 16,-21 22-16,0-21 0,0 0 0,0 21 15,-1 0-15,1 0 16,0 0-16,0 0 0,0 0 0,0 21 16,-1 0-16,1 1 0,0-1 0,0 21 15,0-21-15,0 22 0,-1-22 0,1 21 16,21 0-16,-21 1 0,21-1 16,-21-21-16,21 22 0,0-1 0,0-21 15,0 0-15,0 0 0,0 1 0,21-1 16,0-21-16,0 0 0,1 0 0,20 0 15,-21 0-15,0 0 0,22 0 0,-22-21 16,0-1-16,21 1 0,-21 0 16,1 0-16,-1-21 0,21 20 15,-21 1-15,0-21 0,1 21 0,-22-22 16,21 22-16,0 0 0,-21-21 0,0 21 16,21-1-16,-21 1 0,0 0 0,0 0 15,0 42 1,0 0-1,-21 22-15,21-22 0,0 0 16,0 21-16,-21-21 0,21 22 0,-21-22 16,21 21-16,-22-21 0,22 22 0,0-22 15,0 0-15,0 0 0,0 0 16,0 1-16,22-1 0,-1-21 16,0 0-16,0 0 0,21 0 0,-20 0 0,20 0 15,-21 0-15,21-21 0,1-1 16,-1 1-16,-21 0 0,22 0 0,-1 0 15,-21-22-15,21 1 0,-20 21 16,-1-21-16,21-1 0,-21 1 0,0 0 16,1-1-16,-1 1 0,-21-22 0,21 22 15,0-21-15,0 20 0,0-20 0,-21 20 16,0-20-16,22 21 0,-22-1 0,0 1 16,0 21-16,0-22 0,0 22 0,0 0 15,-22 21 1,1 42-1,0-20-15,21 20 0,-21 0 0,0 22 16,21-22-16,-21 22 0,-1-1 16,22 1-16,0-22 0,-21 21 0,0-20 15,21 20-15,-21-20 0,21 105 16,0-127-16,0 21 16,0 1-16,0-22 0,0 0 0,21 21 15,0-42-15,0 21 0,-21 1 0,22-22 16,-1 0-16,0 0 0,0 0 0,0 0 15,0 0-15,1-22 0,-1 22 0,0-21 16,0 0-16,0 0 16,-21 0-16,0-22 0,21 22 0,-21-21 15,0 21-15</inkml:trace>
  <inkml:trace contextRef="#ctx0" brushRef="#br0" timeOffset="58276.41">8932 7662 0,'-21'0'0,"42"0"0,-21 0 32,21 0-17,1 0-15,-1-21 0,21 21 0,-21 0 16,0 0-16,1 0 0,-1-21 0,0 21 16,0 0-16,0 0 0,0 0 15,1 0-15,-1 0 16,0 0-16,0 0 0</inkml:trace>
  <inkml:trace contextRef="#ctx0" brushRef="#br0" timeOffset="59604.63">9800 7938 0,'0'0'0,"21"0"0,0 0 16,1 0-16,-1 0 15,-21-22-15,21 22 0,-21-21 16,21 0-16,-21 0 0,21 0 16,-21 0-16,0-1 0,0 1 15,0 0-15,0 0 0,0 0 0,0 0 16,0-1-16,-21 1 0,0 0 0,0 21 16,0 0-16,-1 0 0,1 0 15,0 0-15,-21 21 0,21 0 0,-1 1 16,-20-1-16,21 0 0,0 21 0,0-21 15,-1 22-15,1-1 0,0-21 16,0 22-16,0-1 0,21-21 0,0 21 16,0-20-16,0 20 0,0-21 15,0 0-15,21 0 0,0-21 16,0 0-16,0 0 0,1 0 0,20 0 16,-21 0-16,0-21 0,22 0 0,-22 21 15,21-21-15,-21 0 0,22 0 0,-22-22 16,0 22-16,21 0 0,-42-21 0,21 20 15,1-20-15,-22 21 0,21 0 16,-21-22-16,0 22 0,0 0 0,0 0 16,0 0-16,0 42 31,0 0-31,-21-21 0,-1 21 16,22 0-16,0 22 0,0-22 0,-21 0 0,21 0 15,0 0-15,-21 22 0,21-22 16,0 0-16,0 0 0,0 22 15,0-22-15,0 0 0,0 0 0,21-21 16,0 21-16,1-21 0,-1 0 0,21 0 16,-21 0-16,0 0 0,22 0 0,-22 0 15,21 0-15,-21-21 0,22 0 0,-22 0 16,0 0-16,21-1 0,-20 1 0,-1-21 16,0 21-16,0-22 0,0 1 0,0 21 15,1-21-15,-22-1 0,21 1 16,0-22-16,-21 22 0,21 0 15,0-1-15,-21-20 0,0 21 0,21 20 16,-21-20-16,22 21 0,-22 0 0,0 0 16,-22 42-1,1 21-15,21-21 16,-21 22-16,0-22 0,0 21 16,21 0-16,-21 1 0,-1-1 0,22 0 15,0-20-15,-21 20 0,21 0 0,-21 1 16,21-22-16,0 21 0,0-21 0,0 22 15,0-22-15,0 0 0,0 0 0,0 0 16,0 0-16,21-21 0,0 0 16,1 0-16,-1 0 15,0 0-15,0 0 0,0 0 0,0-21 16,1 0-16,20 0 0,-21 0 16,0 0-16,0-1 0,1 1 0,-1 0 15,0 0-15,-21 0 0,21 0 16,-21-1-16,0 44 15,0-1 1,0 0-16,0 0 0,0 0 0,-21 0 16,21 1-16,0-1 0,0 0 0,0 0 15,0 0-15,0 0 0,0 1 16,0-1-16,21-21 0,0 0 16,0 0-16,1 0 15,20 0-15,-21 0 0,0-21 16,22 21-16,-22-22 0,0 1 0,0 0 15,21 0-15,-20 0 0,-1 21 0,0-21 16,0-1-16,-21 1 0,21 0 0,-21 0 16,21 0-16,-21 0 0,-21 21 31,0 21-31,21 0 16,-21 0-16,0 0 0,21 22 0,-21-22 15,-1 21-15,1-21 0,21 22 0,0-1 16,-21 0-16,21 1 0,0 20 15,-21-21-15,21 1 0,0 20 16,0-20-16,-21 20 0,0-21 0,21 22 16,-22-22-16,1 22 0,21-22 0,-21 0 15,21 22-15,-21-22 0,0 1 0,0-22 16,-1 21-16,1-21 0,0 0 0,0 1 16,-21-1-16,20-21 0,1 21 0,-21-21 15,0 0-15,20 0 0,-20 0 0,0 0 16,21 0-16,-22 0 0,22 0 0,-21 0 15,21 0-15,-1 0 0,-20-21 0,21 21 16,21-21-16,-21-1 16,21 1-16,0 0 15,0 0-15,21 0 0,0-22 0,0 22 16,22-21-16,-22 0 0</inkml:trace>
  <inkml:trace contextRef="#ctx0" brushRef="#br0" timeOffset="59910.45">11472 7705 0,'0'0'0,"0"21"16,0 0 0,-21 0-16,21 22 0,-21-1 0,21 0 15,-21 22-15,21-1 0,-21 1 0,-1-1 16,22 1-16,-21-1 0,0 1 0,0-1 15,0-20-15,0 20 0,-1-21 0,1 22 16,0-22-16,-21 1 0,21-1 16,-1 0-16,1 1 0,0-1 0,0-21 15,0 0-15,0 0 0,21 1 0,0-1 16,0 0-16,0-42 31,0 0-31,21-1 0,0 1 0,-21-21 16,21 0-16,0 20 0,0-20 0,1-21 15</inkml:trace>
  <inkml:trace contextRef="#ctx0" brushRef="#br0" timeOffset="60182.56">11388 7938 0,'0'0'16,"0"-22"-16,0-20 0,0 21 0,21-21 0,-21 20 15,21 1-15,0 0 0,-21 0 0,21 0 16,0 0-16,1-1 0,-1 1 0,0 21 15,0 0-15,0 0 0,0 0 16,1 0-16,-1 21 0,0 1 0,-21 20 16,0-21-16,0 0 0,0 22 15,0-22-15,0 21 0,-21 0 16,0-20-16,-1 20 0,-20-21 0,21 0 16,0 0-16,0 1 0,-1-1 0,1 0 15,21 0-15,21-42 31,1 0-15,-1 0-16,0-1 0</inkml:trace>
  <inkml:trace contextRef="#ctx0" brushRef="#br0" timeOffset="60531.88">11938 7811 0,'63'0'16,"-41"0"-1,-1 0-15,0 0 16,0-22-16,0 22 0,0-21 0,22 21 16,-22-21-16,0 0 0,21 21 0,-20-21 15,-1 0-15,0 21 0,0-22 0,0 1 16,-21 0-16,0 0 16,-21 21-16,0 0 15,0 21-15,0 0 0,-22 0 16,22 1-16,-21-1 0,21 0 15,-1 0-15,-20 21 0,21-20 0,0-1 0,21 21 16,0-21-16,0 0 0,0 1 16,0-1-16,0 0 0,0 0 0,0 0 15,21-21-15,0 0 0,0 21 0,0-21 16,1 0-16,20 0 0,-21 0 0,0 0 16,22-21-16,-22 21 0,0-21 0,21 0 15,-21 0-15,1 21 0,-22-21 0,0-1 16,21 1-16,-21 0 0,0 0 15</inkml:trace>
  <inkml:trace contextRef="#ctx0" brushRef="#br0" timeOffset="60818.92">10160 7345 0,'-42'0'0,"84"0"0,-106 0 16,86 0-1,-1 0-15,21 0 0,0 0 16,1 0-16,-1 0 0,0 0 0,22-21 16,-1 0-16,1 21 0,-1 0 0,-20 0 15,20-22-15,1 22 16,-22 0-16,0 0 0,-20 0 0,20 0 15,-21-21-15,0 21 0,0 0 0,1 0 16,-1-21-16,0 21 16</inkml:trace>
  <inkml:trace contextRef="#ctx0" brushRef="#br0" timeOffset="63067.12">14690 7430 0,'0'0'0,"21"-22"0,0 1 16,-21 0-16,21 0 16,-21 0-16,21 0 0,-21-1 0,0 1 15,0 0-15,0 0 0,0 0 0,0-22 16,0 22-16,-21 0 0,0 0 0,21 0 16,-21 0-16,0-1 0,-1 22 0,-20 0 15,21 0-15,0 0 0,0 0 16,-22 22-16,22-1 0,0 0 0,-21 21 15,20 1-15,1-1 0,-21 0 16,21 1-16,0 20 0,-1-21 0,1 1 16,21-1-16,0 0 0,0-20 0,0 20 15,0-21-15,0 0 0,21 0 0,1 1 16,20-1-16,-21-21 0,0 0 0,0 0 16,22 0-16,-22 0 0,21 0 0,-21 0 15,22-21-15,-22-1 0,21 1 0,-21 0 16,1 0-16,20 0 0,-21 0 15,0-1-15,0-20 0,1 21 0,-22-21 16,0 20-16,0 1 0,0-21 16,0 21-16,0 0 0,0-1 0,-22 22 31,1 22-31,21-1 0,-21 21 16,0-21-16,21 0 0,0 22 0,0-22 15,-21 21-15,21-21 0,0 1 0,0-1 16,0 0-16,0 0 0,0 0 15,21-21-15,0 0 0,0 0 16,22 0-16,-22 0 16,0 0-16,21 0 0,1 0 0,-22-21 15,21 0-15,0 21 0,1-21 0,-22-22 16,21 22-16,-21 0 0,22-21 0,-22 21 16,-21-22-16,0 1 0,0 0 0,0 20 15,0-20-15,0 21 0,0-21 0,-21 20 16,0 22-16,-22 0 0,22 0 15,0 0-15,0 0 0,21 22 16,0-1-16,0 0 0,0 0 16,0 0-16,21 0 0,0 1 0,0-1 15,0 21-15,1-21 0,20 0 0,-21 1 16,0-1-16,0 0 0,1 21 16,-1-21-16,0 1 0,-21-1 0,0 0 15,21-21-15,-21 21 0,0 0 0,0 0 16,0 1-16,21-22 15,0 0 1,1 0-16,-1 0 0,0 0 16,0 0-16,0-22 0,0 22 15,22-21-15,-22 0 0,0 0 0,0 0 16,0-22-16,1 22 0,20-21 16,-21 0-16,0-1 0,0 1 0,-21 21 0,0-22 15,0 22-15,0 0 0,0 0 0,0 0 16,-21 21-16,0 0 0,0 0 15,0 0-15,0 0 0,-22 0 16,22 21-16,21 0 0,0 0 16,0 0-16,0 1 0,0-1 15,21 0-15,0 0 0,1-21 16,-1 21-16,21 0 0,-21-21 0,0 22 16,1-1-16,20 0 0,-21 0 0,0 0 15,-21 0-15,0 1 0,0-1 16,0 0-16,0 0 0,0 0 0,0 0 15,-21 1-15,21-1 0,-21-21 16,21 21-16,21-21 31,0 0-31,0 0 0,22 0 0,-22 0 16,21 0-16,-21 0 0,22-21 16,-22 0-16,21 21 0,1-22 0,-1 1 15,0 0-15,-21 0 0,22-21 0,-1 20 16,0 1-16,1 0 0,-22-21 15,21 21-15,-21-1 0,1-20 0,-1 21 0,0 0 16,-21 0-16,0-1 0,0 1 16,-21 21-16,0 0 0,-1 0 15,1 0-15,-21 0 0,21 0 0,0 21 16,-22-21-16,22 22 0,-21-1 0,21 21 16,-22-21-16,22 0 15,-21 22-15,21-22 0,-1 0 0,1 21 16,0-20-16,0-1 0,21 0 0,0 21 15,0-21-15,0 1 16,21-22-16,0 0 0,0 0 0,1 0 16,-1 0-16,21 0 0,-21 0 0,22-22 15,-22 1-15,0 21 0,21-21 0,-21 0 16,1 0-16,-1 0 0,0-1 0,0-20 16,0 21-16,-21 0 0,0-22 0,0 22 15,21 21-15,-21-21 16,0 0-16,0 42 15,0 0-15,-21 0 16,0 1-16,21-1 0,-21 0 0,0 0 16,21 0-16,0 0 0,0 22 0,0-22 15,-21 0-15,21 0 0,0 0 16,0 1-16,21-22 0,0 21 16,0-21-16,0 0 0,0 0 0,22 0 15,-22 0-15,0 0 0,21-21 0,-20 21 16,-1-22-16,21 1 0,-21 0 15,0 0-15,1 0 0,-1 0 0,0-1 16,0-20-16,0 21 0,-21 0 0,0 0 16,0-22-16,21 22 0,-21 0 15,0 42 1,-21 0-16,21 0 16,-21 1-16,21-1 0,-21 21 0,21-21 15,0 0-15,-21 1 0,21-1 0,0 0 16,0 0-16,0 0 0,0 0 15,0 1-15,21-22 16,0 0-16,0 0 0,0 0 16,22 0-16,-22 0 0,0 0 0,21-22 15,-20 22-15,20-21 0,-21 0 16,21 0-16,-20 0 0,20 0 0,-21-1 16,21-20-16,-20 21 0,-1 0 15,0 21-15,0-21 0,-21-1 0,0 44 31,0-1-15,0 21-16,-21-21 0,21 0 16,-21 22-16,0-22 0,21 21 15,-22 1-15,1-1 0,0 0 0,21 1 0,-21-1 16,0 0-16,0 22 0,21-22 0,0 22 16,-22-1-16,22-21 0,-21 22 0,21-1 15,0 1-15,0-1 0,0-20 16,0 20-16,0 1 0,0-1 0,0-20 0,0 20 15,0-21-15,-21 22 0,21-22 16,-21 1-16,-21-1 0,20-21 0,-20 21 16,21-20-16,-21-1 0,-1 0 0,1 0 15,0 0-15,-22 0 0,22-21 16,-1 0-16,-20 0 0,21 0 0,-22 0 0,22 0 16,-22 0-16,22-21 0,-22 21 0,22-21 15,0 0-15,-1 0 0,22 0 0,0-1 16,0 1-16,21-21 0,0 21 15,0-22-15,0 1 0,21 0 0,21-22 0,1 22 16,-1-22-16,0 1 0,22-1 16,-1-20-16</inkml:trace>
  <inkml:trace contextRef="#ctx0" brushRef="#br0" timeOffset="63519.47">17589 7218 0,'0'-21'0,"0"42"0,0-21 31,-21 0-31,21 21 0,0 0 16,0 0-16,-21 1 0,21-1 0,-21 21 16,21-21-16,-21 0 0,21 1 15,-21-22-15,21 21 0,0 0 16,-22 0-16,1-21 15,21-21 1,0 0 0,0 0-16,0-1 0,21 1 15,1 0-15,-1 0 0,0-21 0,21 20 16,-21 1-16,1 0 0,-1-21 0,21 42 16,-21-21-16,0-1 0,1 22 15,-1 0-15,0 0 0,0 0 0,-21 22 16,21-22-16,-21 21 15,0 21-15,0-21 0,0 0 0,0 22 16,0-22-16,0 21 0,-21-21 0,21 1 16,-21 20-16,0-21 0,21 0 0,-21 0 15,-1 1-15,22-1 0,-21-21 0,21 21 16,21-21 15,1-21-31,-1 21 0,0-21 16</inkml:trace>
  <inkml:trace contextRef="#ctx0" brushRef="#br0" timeOffset="63977.98">18373 7239 0,'0'0'0,"0"-21"16,0 0-16,0 0 0,0-1 0,-22 1 15,22 0-15,-21 21 0,0-21 0,21 0 16,-21 21-16,0 0 0,0 0 0,-1 0 15,1 0-15,-21 0 0,21 21 16,0-21-16,-22 42 0,22-21 16,0 1-16,0 20 0,-22-21 0,22 21 15,0 1-15,21-22 0,0 0 0,-21 21 16,21-20-16,0-1 0,0 0 16,0 0-16,0 0 0,21-21 15,0 0-15,0 0 0,1 0 0,20 0 16,-21 0-16,21-21 0,-20 21 0,20-21 15,-21 21-15,0-21 0,22 0 0,-22-1 16,0-20-16,0 21 0,0-21 16,0 20-16,1-20 0,-22 21 0,0 0 15,21 0-15,-21-1 0,0 1 0,0 42 32,-21 1-32,21-1 0,-22 0 15,22 21-15,0-21 0,0 1 0,0-1 16,0 0-16,0 0 0,0 0 15,0 0-15,0 1 0,0-1 16,22-21-16,-1 0 16,0 0-16,0 0 0,0 0 0,22 0 15,-22 0-15,0 0 0,0-21 0,21 21 16,-20-22-16</inkml:trace>
  <inkml:trace contextRef="#ctx0" brushRef="#br0" timeOffset="64632.39">18817 7154 0,'0'0'0,"-21"0"16,0 0 0,0 0-16,21 22 0,-22-1 15,22 0-15,-21 0 0,21 0 16,-21 0-16,21 1 0,0-1 0,0 0 16,0 0-16,0 0 0,-21 0 0,21 1 15,0-1-15,-21-21 0,21 21 16,0 0-16,-21-21 31,21-21-15,0 0-16,0 0 0,0-1 0,0 1 15,0 0-15,0 0 0,0-21 0,0 20 16,21-20-16,0 21 0,0-21 16,-21 20-16,21 1 0,0 0 15,22 0-15,-22 0 0,0 21 0,0 0 16,0 0-16,1 0 0,-1 0 15,0 0-15,0 0 0,-21 21 0,0 0 16,0 0-16,0 0 0,0 1 0,0-1 16,0 21-16,0-21 0,0 0 0,0 1 15,0-1-15,0 0 0,-21 0 16,21 0-16,0 0 0,-21 1 0,0-22 16,-1 0-16,1 0 31,21-22-31,0 1 0,0 0 15,21 0-15,1-21 16,-1 20-16,0 1 0,0-21 0,21 21 16,-20-22-16,-1 22 0,21 0 15,-21-21-15,0 42 0,22-21 0,-22-1 16,0 22-16,0 0 0,0 0 0,1 22 16,-22-1-16,0 0 15,0 0-15,0 21 0,0-20 0,0 20 16,0-21-16,0 21 0,0-20 0,0-1 15,-22 0-15,22 0 0,-21 0 0,21 0 16,0 1-16,-21-1 16,42-42 15,0-1-15,1 22-16,-1-21 0,0 0 0,0 0 15,21 0-15</inkml:trace>
  <inkml:trace contextRef="#ctx0" brushRef="#br0" timeOffset="64963.2">19600 7027 0,'0'0'16,"21"0"31,1 0-47,-1 0 0,0 0 15,0-21-15,0 21 0,0 0 0,22 0 16,-43-21-16,21 21 0,0 0 15,0-21-15,-21 0 0,0 0 16,0-1 0,-21 22-16,0 0 15,0 0-15,0 0 0,-1 22 0,-20-1 16,21 0-16,0 0 0,-22 0 0,22 0 16,0 1-16,0 20 0,21-21 15,-21 21-15,21-20 0,-21-1 0,21 21 16,0-21-16,0 0 0,0 1 0,0-1 15,0 0-15,21-21 0,0 21 16,0-21-16,0 0 0,22 0 0,-22 0 16,21 0-16,0 0 0,1 0 0,-1 0 15,-21-21-15,22 21 0</inkml:trace>
  <inkml:trace contextRef="#ctx0" brushRef="#br0" timeOffset="65448.93">20426 6668 0,'-21'0'15,"21"-22"1,21 22-16,0 0 16,0 0-16,0 0 0,0 0 0,22 0 15,-22 0-15,21 0 0,-21 0 0,22-21 16,-22 21-16,0 0 0,0 0 0,0 0 15,1 0-15,-22-21 16,-22 21-16,1 0 16,0 0-16,-21 0 0,21 0 0,-22-21 15,22 21-15,-21 0 0,21 0 0,-22 0 16,22 0-16,0 21 0,0-21 0,0 21 16,21 0-16,-22 1 0,22-1 15,0 0 1,0 0-16,0 0 0,0 22 0,0-22 15,-21 0-15,21 21 0,0-21 0,0 22 16,0-1-16,-21 0 0,0 1 0,0-1 16,0 0-16,-1 1 0,22-1 0,-21 22 15,0-22-15,21 0 0,-21 1 0,21-22 16,0 21-16,0 0 0,0-20 16,0-1-16,0 0 0,0 0 0,0 0 15,0 0-15,21-21 0,0 0 16,0 0-16,1 0 0,-1 0 0,0 0 15,0 0-15,0-21 0,22 21 16,-1-21-16,0 0 0,-21 0 0,43-22 16,-22 22-16,22-21 0</inkml:trace>
  <inkml:trace contextRef="#ctx0" brushRef="#br0" timeOffset="65878.69">21315 6689 0,'0'0'0,"-21"-21"0,21-1 16,0 1-16,21 0 15,0 21 1,0 0-16,0 0 0,22 0 0,-22 0 16,0 0-16,0 0 0,0 0 15,0 0-15,1 0 16,-22 21-16,0 0 15,0 1-15,0-1 0,-22 0 0,22 0 16,-21 21-16,21-20 0,0-1 16,0 21-16,0-21 0,0 22 0,0-22 15,0 21-15,0-21 0,0 22 0,0-22 16,-21 21-16,21 0 0,0-20 16,-21 20-16,21 0 0,0-21 0,0 22 15,-21-22-15,0 0 0,21 0 0,-22 22 16,1-22-16,0-21 0,0 21 0,0 0 15,0 0-15,-22-21 0,22 21 16,0-21-16,-21 22 0,20-22 0,1 0 16,0 0-16,0 21 0,0-21 0,21-21 31,0-1-31,21 22 16,0-21-16,21 0 0,-20-21 0,20 21 15</inkml:trace>
  <inkml:trace contextRef="#ctx0" brushRef="#br0" timeOffset="66104.57">22119 6943 0,'0'-21'0,"0"-1"15,21 22 1,0 0-1,1 0-15,-1 0 16,0 0-16,0 0 16,0 0-1,-21 22 1</inkml:trace>
  <inkml:trace contextRef="#ctx0" brushRef="#br0" timeOffset="66270.49">22056 7133 0,'0'0'16,"-22"21"-16,22 1 0,0-1 16,22-21-1,-1 0 1,0 0-16,0 0 16,0 0-16,0 0 15,1-21-15,-1-1 0,-21 1 16</inkml:trace>
  <inkml:trace contextRef="#ctx0" brushRef="#br0" timeOffset="67143.83">24278 6562 0,'0'-21'0,"0"42"0,0-64 16,0 22-16,0 0 16,0 0-16,-42 0 0,21 21 0,-22-21 15,1 21-15,-22 0 0,22 0 0,-21 0 16,-1 0-16,1 0 0,20 0 0,-20 21 16,20 0-16,22-21 0,-21 21 15,42 0-15,0 0 0,0 1 16,0-1-16,21 0 0,0 0 15,22 0-15,-1-21 0,0 21 0,1 1 16,20-1-16,-21 0 0,22-21 16,-22 21-16,1 0 0,-1 0 0,0 1 15,1-1-15,-22-21 0,0 21 0,0 0 16,-21 0-16,0 0 0,0 1 0,-21-1 16,-21-21-16,20 21 0,-20 0 0,-21-21 15,20 21-15,-20 0 0,-1-21 16,-42 22-16,22-22 15,63 0-15,-1 21 0,1-21 16,42 0 0,1 0-16,20 0 15,-21 0-15,21 0 0,-20 0 16,20 21-16,-21 0 0,21 0 0,-20 22 16,-1-1-16,0 0 0,0 1 0,-21-1 15,0 21-15,0-20 0,0 20 0,-21 1 16,0-1-16,-22 1 0,22-1 15,-21 1-15,21-22 0,-22 22 0,22-22 16,0 0-16,0 22 0,21-43 16,-21 21-16,21 1 0,0-22 0,0 0 15,21 0-15,0 0 0,0-21 0,22 0 16,-22 0-16,21 0 0,0 0 0,1 0 16,-1-21-16,0 21 0,1-21 0,-22 0 15,21-22-15,1 22 0,-1-21 0,21 0 16</inkml:trace>
  <inkml:trace contextRef="#ctx0" brushRef="#br0" timeOffset="67392.7">24807 6837 0,'0'-21'0,"0"42"0,0-85 0,0 43 0,0 0 15,0 0-15,0 0 16,0 42-16,0 0 15,0 0-15,0 0 0,0 1 16,0 20-16,0-21 0,0 21 0,21 1 16,-21-22-16,22 21 0,-22-21 0,0 22 15,0-1-15,0-21 0,21 0 0,-21 1 16,0-1-16,0 0 0,0 0 16,21-21-1,0 0-15,-21-21 0</inkml:trace>
  <inkml:trace contextRef="#ctx0" brushRef="#br0" timeOffset="67594.58">25252 6837 0,'0'0'0,"21"-42"15,-21 20-15,0 1 0,21 21 0,-21-21 16,-21 42 0,0 0-16,0-21 0,-1 22 15,1-1-15,0 0 0,-21 0 16,21 0-16,-1 0 0,1 1 0,0-1 15,0 0-15,0 0 0,21 0 16,0 0-16,0 1 0,0-1 16,0 0-16,0 0 0,0 0 15,0 0-15,21 1 16</inkml:trace>
  <inkml:trace contextRef="#ctx0" brushRef="#br0" timeOffset="67806.46">25442 7197 0,'21'-21'0,"-42"42"0,42-64 0,-21 65 47,0-1-47,0 21 0,0-21 16,0 0-16,-21 1 0,21-1 15,0 0-15,0 0 0,-21 0 0,21 0 16,0 1-16,-21-1 0,21 0 15,21-21 1</inkml:trace>
  <inkml:trace contextRef="#ctx0" brushRef="#br0" timeOffset="68055.32">25908 6816 0,'0'0'15,"0"-21"1,0 42 0,0 0-16,0 0 15,0 0-15,0 0 0,0 1 16,0-1-16,0 0 0,0 0 0,0 0 16,0 0-16,0 1 0,0-1 0,21 0 15,-21 0-15,21 0 16,-21 0-16,21-21 15,1 0-15,-1 0 16,-21-21-16</inkml:trace>
  <inkml:trace contextRef="#ctx0" brushRef="#br0" timeOffset="68259.2">26247 6795 0,'21'-22'0,"-42"44"0,42-65 15,-21 22-15,0 42 31,0 0-31,-21 1 0,21-1 16,-22 0-16,1 0 0,0 0 0,0 0 16,0 1-16,0 20 0,-1-21 0,22 0 15,0 0-15,-21 1 0,21-1 0,0 0 16,0 0-16,0 0 0,0 0 16,0 1-16,21-22 15,1 21-15</inkml:trace>
  <inkml:trace contextRef="#ctx0" brushRef="#br0" timeOffset="68571.02">26458 7176 0,'0'0'0,"0"-22"0,0 1 16,21 21-1,1 0-15,-1 0 16,0 0-16,-21 21 15,0 1-15,0-1 0,0 21 16,0-21-16,0 0 16,-21 1-16,0-1 0,-1 0 0,1 0 15,-21 0-15,21 0 0,0 1 0,-1-1 16,1-21-16,0 21 0,0-21 0,0 21 16,42-21 15,0 0-31,0 0 0,0 0 15,1 0-15,-1-21 0,-21 0 0,21 21 16,0-21-16,0-1 0,0 22 16,1-21-16,-1 0 0</inkml:trace>
  <inkml:trace contextRef="#ctx0" brushRef="#br0" timeOffset="68759.44">26755 7133 0,'-22'0'16,"44"0"62</inkml:trace>
  <inkml:trace contextRef="#ctx0" brushRef="#br0" timeOffset="68927.42">26776 7154 0,'21'0'109</inkml:trace>
  <inkml:trace contextRef="#ctx0" brushRef="#br0" timeOffset="69439.13">28935 6244 0,'0'-21'0,"0"42"0,0-63 0,0 21 15,0 0-15,0-1 0,0 1 16,0 42 0,0 1-16,0-1 15,0 0-15,0 0 0,21 21 0,0-20 16,0 20-16,0-21 0,-21 21 16,22-20-16,-1 20 0,0-21 0,0 0 15,-21 0-15,0 1 0,21-1 0,0 0 16,1-21 15,-22-21-15</inkml:trace>
  <inkml:trace contextRef="#ctx0" brushRef="#br0" timeOffset="69645.02">29443 6223 0,'0'-21'15,"0"42"-15,0-63 0,0 21 0,0-1 16,-21 22-16,-1 0 15,1 0-15,21 22 0,-21-22 16,0 21-16,21 0 0,-21 0 0,0-21 16,21 21-16,0 0 0,-22 1 0,22-1 15,-21-21-15,21 21 16,-21 0-16,21 0 0,0 0 16</inkml:trace>
  <inkml:trace contextRef="#ctx0" brushRef="#br0" timeOffset="70062.56">29739 6244 0,'0'0'0,"21"-21"0,0 21 15,1 0-15,-22-21 0,21 21 16,0 0-16,0 0 0,0 0 15,0 0-15,1 0 0,-1 0 16,0 0-16,-21 21 31,-21-21-31,0 21 0,-22-21 0,22 0 16,0 21-16,0 1 0,-22-22 16,22 0-16,0 21 0,0 0 15,21 0 1,21 0-1,0-21-15,0 0 16,1 0-16,-1 0 0,0 0 0,21 21 16,-21-21-16,1 0 0,-1 22 0,-21-1 15,21-21-15,-21 21 16,0 0-16,0 0 0,-21 0 16,0 1-16,-1-22 0,1 21 15,0-21-15,0 0 0,0 0 16,0 21-16,-1-21 0,1 0 0,21-21 31,21 0-31</inkml:trace>
  <inkml:trace contextRef="#ctx0" brushRef="#br0" timeOffset="70571.28">30226 5736 0,'-21'0'16,"42"0"-16,-63-21 0,20 21 15,22-21-15,0 0 16,43 21-16,-22 0 0,21-21 16,-21 21-16,22 0 15,-1 0-15,0 0 0,1 0 0,-22 0 16,21 0-16,-21 0 0,22 0 0,-22 0 15,-21 21-15,21-21 16,-21 21-16,0 0 0,0 0 16,0 0-16,-21 22 0,0-22 0,0 0 15,-1 0-15,1 0 0,0 22 16,0-22-16,0 0 0,0 0 0,-1 0 16,22 1-16,0-1 0,0 0 0,0 0 15,0 0-15,22 0 16,-1 1-16,0-22 0,0 0 0,21 0 15,-20 0-15,-1 0 0,21 0 16,-21 0-16,0 21 0,1-21 16,-1 0-16,-21 21 0,0 0 15,-21 0 1,-22-21-16,22 21 0,0-21 16,0 22-16,0-1 0,-1 0 0,1-21 15,21 21-15,0 0 0,0 0 0,0 22 16,0-22-16,0 0 0,0 0 15,0 22-15,0-22 0,0 0 0,0 0 16,0 0-16,-21 0 0,0 1 0,0-22 16,0 21-16</inkml:trace>
  <inkml:trace contextRef="#ctx0" brushRef="#br1" timeOffset="81598.7">1482 11176 0,'-22'0'16,"1"0"-1,0 0-15,0 0 16,21 21-1,0 0 1,0 1 15,21-22-31,0 0 16,0 0-16,1 0 0,-1 0 16,0 0-16,0 0 0,0 0 0,0 0 15,22 0-15,-22-22 0,21 1 0,-21 21 16,22-21-16,-22 0 0,21 0 15,-21 0-15,22-1 0,-22 22 0,0-21 16,0 0-16,-21 0 0,0 0 0,0 0 16,0-1-16,0 1 15,-21 21-15,0 0 16,0 0-16,0 0 0,-1 0 16,-20 0-16,21 0 0,-21 21 15,20 1-15,-20-1 0,0 0 0,-1 21 16,22-21-16,-21 22 0,0-22 15,20 21-15,1 1 0,0-22 0,21 21 16,0-21-16,0 0 0,0 1 0,0-1 16,21 0-16,0 0 0,1 0 15,-1-21-15,0 0 0,21 21 0,-21-21 16,22 0-16,-22 0 0,21 0 0,-21 0 16,1 0-16,-1 0 0,0-21 15,0 21-15,0 0 0,-21-21 0,21 0 16,-42 21 15,0 0-31,0 0 0,-21 0 0,20 21 16,-20-21-16,21 21 0,-21 0 0,-1 1 15,22-1-15,-21 0 0,-1 0 16,22 21-16,-21-20 0,21-1 0,0 0 16,-1 21-16,1-21 0,0 1 15,21-1-15,0 0 0,0 0 16,0 0-16,0 0 0,0 1 15,21-22-15,0 0 16,1 0-16,-1 0 0,0 0 0,0 0 16,21 0-16,-20 0 0,20-22 15,0 1-15,1 21 0,-1-21 16,0 0-16</inkml:trace>
  <inkml:trace contextRef="#ctx0" brushRef="#br1" timeOffset="82242.52">2582 11451 0,'0'0'0,"0"-21"16,0 0-16,0 0 0,0 0 0,0-1 15,0 1-15,-21 21 16,0 0-16,0 0 0,0 0 16,-22 0-16,22 0 0,0 21 15,0 1-15,0-1 0,-1 0 0,1 0 16,21 0-16,-21 0 0,21 22 15,-21-22-15,21 0 0,0 0 0,0 0 16,0 1-16,0-1 0,21-21 16,0 0-16,0 0 0,1 0 0,-1 0 15,0 0-15,21 0 0,-21-21 16,1 21-16,20-22 0,-21 1 0,0 21 16,0-21-16,-21 0 0,22 0 15,-22 0-15,21-1 0,-21 1 16,0 42 31,0 1-47,-21-1 15,21 0-15,-22 0 0,22 21 0,-21-20 16,0 20-16,21 0 0,-21 1 0,0-1 16,0 0-16,-1 1 0,22-1 15,-21 21-15,21-20 0,-21 20 0,21 1 16,0-1-16,0 1 0,0-1 0,-21 1 15,21-1-15,-21 1 0,0-1 0,21 1 16,-22-1-16,1 1 0,0-1 16,0 1-16,0-1 0,0 1 15,-22-22-15,1 0 0,21 1 0,-22-1 16,1 0-16,0-20 0,-1-1 16,1-21-16,0 0 0,-1 0 0,1 0 15,0 0-15,-1 0 0,1-21 0,0-1 16,21 1-16,-22 0 0,22 0 15,0-21-15,21 20 0,0-20 0,0 21 16,0-21-16,0-1 0,0 1 0,0 21 16,0-43-16,21 22 0,0 0 15,0-1-15,1 1 0,-1-22 0,21 22 16,-21 0-16,0-22 0,22 22 0,-1-22 16</inkml:trace>
  <inkml:trace contextRef="#ctx0" brushRef="#br1" timeOffset="82483.22">3027 11324 0,'21'-21'16,"-21"0"-1,0 0-15,21 21 32,0 0-17,0 21-15,-21 0 16,0 0-16</inkml:trace>
  <inkml:trace contextRef="#ctx0" brushRef="#br1" timeOffset="82663.12">3111 11705 0,'0'21'15,"22"-21"48,-1 0-48,0 0-15</inkml:trace>
  <inkml:trace contextRef="#ctx0" brushRef="#br1" timeOffset="83191.17">6096 10964 0,'0'-42'15,"0"21"-15,0 0 0,0 0 16,0 42 15,0 0-31,0 0 0,0 21 16,0-20-16,-21 20 0,21 0 0,0-21 15,-21 22-15,21-1 0,-22 0 16,1-20-16,21 20 0,0-21 0,0 21 16,0-20-16,-21-1 0,21 0 0,0 0 15,0-42 32,-21 0-47,21 0 0,0-1 0,0 1 16</inkml:trace>
  <inkml:trace contextRef="#ctx0" brushRef="#br1" timeOffset="83522.98">6117 10647 0,'0'0'0,"-21"0"15,0-21-15,0 21 0,-1 0 16,1 0-16,0 0 16,42 0 15,0 0-15,1 0-16,-1 0 0,0 0 0,0-21 15,0-1-15,0 22 0,-21-21 0,0 0 16,0 0-1,-21 21 1,0 0-16,0 0 0,0 0 16,0 0-16,-1 0 0,1 0 0,0 21 15,21 0-15,0 0 16,0 1-16,0-1 0,0 0 0,0 0 16,0 0-16,0 0 0,0 1 15,21-22-15,0 21 0,1-21 0,-1 21 16,0-21-16</inkml:trace>
  <inkml:trace contextRef="#ctx0" brushRef="#br1" timeOffset="84027.5">6604 10816 0,'0'0'0,"-21"0"15,0 21-15,-1 1 0,1-22 16,0 21-16,21 0 0,0 0 0,-21 0 15,21 0-15,-21 1 0,21 20 16,0-21-16,0 0 0,-21 22 0,21-22 16,0 21-16,0-21 0,0 22 0,0-22 15,0 0-15,0 0 0,0 0 16,0 0-16,0 1 0,-22-1 16,22-42 15,0-1-31,0 1 0,0 0 0,0 0 15,0 0-15,0 0 0,0-22 16,0 1-16,0 21 0,22-22 0,-1 1 16,21 21-16,-21-21 0,22 20 0,-22 1 15,21 0-15,-21 0 0,22 0 0,-22 21 16,21 0-16,-21 0 0,0 0 16,1 0-16,-1 21 0,0 0 15,0 0-15,-21 0 0,0 1 0,0-1 0,0 21 16,0-21-16,0 22 0,0-22 15,0 21-15,0-21 0,-21 22 0,21-22 16,-21 0-16,21 21 0,0-21 16,0 1-16,0-1 0,0 0 15,0-42 17,0 0-32,21-1 15,-21 1-15,21-21 16,0 21-16,0-22 0</inkml:trace>
  <inkml:trace contextRef="#ctx0" brushRef="#br1" timeOffset="84359.31">7514 10456 0,'0'0'0,"0"-21"0,0 0 0,0 0 16,0 0-16,-21 42 31,0 0-31,21 21 16,0-20-16,0 20 0,-21 0 0,-1 1 15,1 20-15,21-21 0,-21 1 0,0 20 16,21-20-16,-21-1 0,0 0 16,21 1-16,-22-1 0,22 0 15,0 1-15,0-1 0,0-21 0,-21 21 16,21-20-16,0-1 0,0 0 0,0 0 15,0 0-15,0 0 16,21-21-16,1 0 16,-1 0-16,-21-21 0,21 0 15,0 0-15,-21 0 0,21 0 0,0-1 16,-21-20-16,22 21 0,-22-21 0</inkml:trace>
  <inkml:trace contextRef="#ctx0" brushRef="#br1" timeOffset="84544.21">7302 10774 0,'-21'0'0,"0"0"15,21-21-15,21 21 16,0 0-16,1-21 0,-1 21 16,21 0-16,-21 0 0,22-22 15,-1 22-15,-21-21 0,21 21 0,-20-21 16,20 21-16,-21-21 0,0 21 0,22-21 15,-22 0-15,21-1 0</inkml:trace>
  <inkml:trace contextRef="#ctx0" brushRef="#br1" timeOffset="85083.9">8403 10393 0,'-42'-21'16,"42"0"-16,0-1 16,21 22-1,0 0-15,0-21 0,0 21 16,22 0-16,-22 0 0,21 0 0,-21 0 16,22 0-16,-22 0 0,0 0 0,0 0 15,-42 0 16,0 0-15,0 0-16,-22 0 0,22 0 0,-21 0 16,21 0-16,0 0 0,-22 0 0,22 0 15,0 0-15,0 0 0,0 0 16,-1 21-16,22 1 0,-21-22 16,0 21-16,21 0 0,0 0 15,0 21-15,-21-20 0,21 20 0,0-21 16,-21 21-16,21 1 0,0-22 0,-21 21 15,21 1-15,0-1 0,0 0 0,0-21 16,0 22-16,-22-1 0,22 0 16,0-20-16,0 20 0,-21 0 15,21-21-15,0 22 0,0-22 0,0 0 16,0 0-16,0 22 0,0-22 0,0 0 16,0 0-16,21 0 15,1-21-15,-1 0 16,0 0-16,0 0 15,-21-21-15,21 0 0,0 21 0,1-21 16,-1 0-16,0-1 0,0 1 16,21 0-16,-20-21 0,20 21 0,0-1 15,1 1-15</inkml:trace>
  <inkml:trace contextRef="#ctx0" brushRef="#br1" timeOffset="85559.63">9250 10393 0,'-21'0'0,"42"0"0,-42-21 0,21 0 15,21 21 1,0 0 0,0-22-16,0 22 0,0 0 15,1-21-15,-1 21 0,21 0 0,-21 0 16,0 0-16,1 0 0,-1 0 0,0 0 15,0 0-15,-21 21 0,0 1 0,0-1 16,0 0-16,0 0 16,0 0-16,0 0 0,0 1 0,-21 20 15,0-21-15,21 0 0,-21 0 0,21 22 16,0-22-16,0 21 0,0-21 0,0 1 16,0 20-16,0-21 0,0 0 0,0 22 15,0-22-15,0 0 0,0 21 16,0-21-16,0 1 0,0-1 15,0 21-15,0-21 0,0 0 0,0 1 16,0-1-16,0 21 0,0-21 0,-22 0 16,1 1-16,0-1 0,21 0 15,-21-21-15,0 21 0,0 0 0,-1-21 16,1 21-16,0-21 0,0 0 16,0 0-16,0 0 0,-1 0 15,1 0 1,0-21-1,21 0-15,0 0 16,0 0-16</inkml:trace>
  <inkml:trace contextRef="#ctx0" brushRef="#br1" timeOffset="86428.14">11430 10859 0,'-21'0'15,"42"0"16,0-22-15,0 22-16,0-21 0,1 0 16,-22 0-16,0 0 15,0 0-15,0-1 0,0 1 0,0 0 16,0 0-16,0 0 0,0 0 0,0-1 16,0 1-16,-22 0 0,1 0 15,0 21-15,0 0 0,0 0 16,0 0-16,-22 0 0,22 21 0,0 0 15,-21 0-15,-1 1 0,22-1 0,-21 21 16,21-21-16,-22 22 0,22-1 16,0 0-16,-21 1 0,20-22 0,1 21 15,21 0-15,0 1 0,0-22 0,0 21 16,0-21-16,0 22 0,0-22 16,0 0-16,0 0 0,21 0 0,1 1 15,-1-22-15,21 0 0,-21 0 0,0 0 16,22 0-16,-22 0 0,0 0 0,21-22 15,-20 22-15,20-21 0,-21 0 0,0 0 16,0-21-16,1 20 0,-1 1 0,0-21 16,0 21-16,-21-22 0,21 1 15,0 21-15,-21-21 0,0 20 0,22-20 16,-22 21-16,21 0 0,-21 0 0,0-1 16,0 1-16,0 42 31,0 1-31,0-1 0,0 0 15,0 21-15,0-21 0,0 1 0,0 20 16,-21-21-16,21 0 0,0 22 16,0-22-16,0 0 0,0 0 0,0 0 15,0 0-15,0 1 0,21-1 0,-21 0 16,21 0-16,0-21 0,-21 21 0,21-21 16,0 21-16,1-21 0,-1 0 0,0 0 15,0 0-15,0 0 0,0-21 16,22 0-16,-22 21 0,0-21 0,0 0 15,22 0-15,-22-1 16,21 1-16</inkml:trace>
  <inkml:trace contextRef="#ctx0" brushRef="#br1" timeOffset="86722.98">12721 10753 0,'0'-21'16,"21"21"15,0 0-31,1 0 16,-1 0-16,0 0 0,0 0 0,0 0 15,0 0-15,1 0 0,-1 0 16,0 0-16,0 0 0,0 0 15,-42 0 32,0 0-31</inkml:trace>
  <inkml:trace contextRef="#ctx0" brushRef="#br1" timeOffset="86959.84">12679 10943 0,'0'21'0,"0"-42"0,-21 42 0,21 1 16,21-22 15,0 0-31,0 0 0,0 0 16,0 0-16,1 0 0,-1 0 15,0 0-15,0 0 0,0 0 16,0 0-16,1 0 15,-1 0-15,0 0 16,0 0 0,0 0-16</inkml:trace>
  <inkml:trace contextRef="#ctx0" brushRef="#br1" timeOffset="90650.39">14922 9673 0,'0'-21'47,"22"21"-31,-22-21-16,21 21 15,-21-21 1,0 0-1,21 21-15,-21-22 16,0 1-16,0 0 16,0 0-1,0 0-15,-21 21 16,0-21-16,-1 21 0,1 0 16,0 0-16,-21 0 0,21 0 0,-22 0 15,22 0-15,-21 0 0,-1 0 16,22 0-16,-21 21 0,0 0 0,20-21 15,-20 21-15,21 0 0,0-21 0,0 21 16,-1 1-16,1-1 0,21 0 16,0 0-16,0 0 15,0 0-15,0 1 0,0-1 0,21-21 16,1 42-16,-1-21 0,0 0 0,0 1 16,0-1-16,0 0 0,1 21 15,-22-21-15,21 1 0,0-1 16,0 0-16,-21 0 0,0 21 0,0-20 15,0-1-15,0 0 0,0 0 0,0 0 16,-21 0-16,0 1 0,0-1 16,-1 0-16,-20 0 0,21 0 0,0-21 15,-22 21-15,22-21 0,-21 0 16,21 22-16,0-22 0,-1 0 0,1 0 16,21-22-1,0 1-15,0 0 16,21 21-1,1 0-15,-1-21 0,0 21 0,0 0 16,21 0-16,-20 0 0,-1 0 0,0 0 16,0 0-16,0 0 0,0 21 0,1 0 15,-1 0-15,-21 1 0,0-1 0,0 21 16,0 0-16,0 1 0,0-1 16,-21 0-16,-1 22 0,1-22 0,0 1 15,0 20-15,-21-21 0,20 1 0,-20 20 16,21-20-16,0-1 0,-22 21 0,22-20 15,21-1-15,0 0 0,0 1 0,0-22 16,0 21-16,0-21 0,0 1 16,0-1-16,21 0 0,1 0 15,-1 0-15,0-21 0,0 0 0,21 0 16,-20 0-16,-1 0 0,21 0 0,-21 0 16,0 0-16,1-21 0,20 0 0,-21 0 15,0 0-15,22-22 0,-22 1 16,0 0-16,21 20 0</inkml:trace>
  <inkml:trace contextRef="#ctx0" brushRef="#br1" timeOffset="90915.43">15240 10202 0,'0'0'0,"0"-21"0,0 0 0,0 0 0,0 42 16,0 0-1,0 0-15,0 1 0,0 20 0,21 0 16,-21 1-16,0 20 0,21-21 16,-21 22-16,0-22 0,0 1 0,0-1 15,0 0-15,0 1 0,0-1 0,0-21 16,0 0-16,-21 22 0,21-22 0,-21 0 16,0 0-16,21-42 31,21 0-16,0 0-15</inkml:trace>
  <inkml:trace contextRef="#ctx0" brushRef="#br1" timeOffset="91331.22">15833 10202 0,'0'0'0,"0"-21"15,-22 21 16,1 0-31,0 21 0,21 1 0,-21-1 16,0 21-16,0-21 0,21 22 0,-22-1 16,1 0-16,0 22 0,21-22 0,0 0 15,-21 1-15,21-1 0,0-21 16,0 22-16,0-22 0,0 21 16,0-21-16,0 0 0,21 1 0,0-22 15,0 21-15,1-21 0,20 0 0,-21 0 16,21 0-16,1 0 0,-1 0 0,0-21 15,1-1-15,-1 1 0,-21 0 0,22 0 16,-22 0-16,21-22 0,-21 1 0,-21 0 16,0-1-16,0 1 0,0-21 15,0 20-15,0-20 0,-21 20 16,0 1-16,0 0 0,-22-1 0,22 1 0,-21 21 16,21 0-16,-22 21 0,22 0 0,0 0 15,-21 0-15,21 0 0,-1 21 16,1 0-16,21 0 0,0 22 15,-21-22-15,21 0 0,0 21 0,0 1 16,0-22-16,0 21 0,0-21 0,0 22 16,21-22-16,0 0 0,1 0 0,-1-21 15</inkml:trace>
  <inkml:trace contextRef="#ctx0" brushRef="#br1" timeOffset="91567.11">16870 10753 0,'0'21'15,"0"-42"-15,0 63 0,-21-21 16,-1 0-16,22 1 0,-21-1 16,0 0-16,21 0 0,-21 0 0,0 22 15,0-22-15,-1 0 0,1 21 0,-21-21 16,21 22-16,-22-22 0,22 0 15,0 21-15,0-20 0,0-1 0,0-21 16,21 21-16</inkml:trace>
  <inkml:trace contextRef="#ctx0" brushRef="#br1" timeOffset="92160.15">17738 10308 0,'-22'-21'0,"44"42"0,-65-42 16,22 0-16,21 0 0,-21 21 0,21-21 0,-21-1 16,21 1-16,0 0 0,0 0 15,0 0-15,0 0 16,21-1-16,0 1 0,0 21 15,0-21-15,1 21 0,-1 0 16,0 0-16,0 0 0,-21 21 0,21 0 16,0 1-16,-21-1 0,0 0 15,0 21-15,0 1 0,0-1 0,0 21 16,0-20-16,0 20 0,0-20 0,-21-1 16,0 21-16,0-20 0,0-1 0,0 0 15,-22-20-15,22 20 0,-21-21 16,-1 0-16,1 0 0,0 1 0,-1-22 15,1 0-15,0 21 0,-1-21 16,1 0-16,21 0 0,-21 0 0,20-21 16,22-1-16,-21 22 0,21-21 0,0-21 15,0 21-15,0 0 0,0-22 0,0 22 16,21-21-16,1-1 0,-1 22 0,0 0 16,0 0-16,0 0 0,0 0 15,1 21-15,-1 21 0,0-21 16,-21 42-16,0-21 0,21 0 0,-21 22 15,21-22-15,-21 21 0,0-21 0,21 22 16,1-22-16,-1 0 0,0 0 16,-21 0-16,21 1 0,0-1 15,0-21-15,1 21 0,-1-21 0,0 0 16,21 0-16,-21 0 0,1 0 0,20 0 16,-21 0-16,0 0 0,22-21 0,-22 21 15,21-21-15,0-1 0,-20 1 0,20 0 16,0 0-16,1-21 0</inkml:trace>
  <inkml:trace contextRef="#ctx0" brushRef="#br1" timeOffset="92530.94">18563 10287 0,'-148'191'0,"296"-403"0,-148 233 15,0-63-15,0 21 0,0-1 16,-21 22-16,0 0 0,0 22 16,-22-22-16,22 21 0,0 21 15,0-21-15,0 0 0,-1 22 16,1-1-16,0 0 0,0-20 0,21 20 15,0 0-15,0 1 0,0-22 0,0 21 16,0-21-16,0 0 0,0 1 16,21-1-16,0 0 0,22 0 0,-22 0 15,0-21-15,21 0 0,-21 0 0,22 0 16,-1 0-16,0 0 0,1 0 0,-22 0 16,21-21-16,1 0 0,-22-21 0,21 20 15,-21-20-15,0 0 0,1-1 16,-22 1-16,0-21 0,21 20 0,-21-20 15,0 20-15,0 1 0,0 0 16,-21-1-16,-1 22 0,1 0 0,0 0 16,0 21-16,-21 0 0,20 0 0,-20 0 15,21 0-15,-21 21 0,20-21 16,-20 21-16,21 0 0,0 22 0,-22-22 16,22 0-16,21 0 0,0 22 0,-21-22 15,21 0-15,0 0 0,0 0 0,0 0 16,21 1-16,0-1 0,1 0 0</inkml:trace>
  <inkml:trace contextRef="#ctx0" brushRef="#br1" timeOffset="92775.17">19494 10774 0,'-42'63'15,"21"-41"-15,0-1 0,0 0 0,21 0 16,-22 0-16,1 0 0,21 22 0,0-22 16,-21 21-16,0-21 0,0 22 0,21-22 15,-21 21-15,-1-21 0,1 22 16,0-22-16,0 0 0,-21 0 16,20 0-16,1 1 0,0-22 0,21 21 15,0-42 1,21 21-16</inkml:trace>
  <inkml:trace contextRef="#ctx0" brushRef="#br1" timeOffset="93339.84">20151 10097 0,'0'-22'0,"0"44"0,0-65 16,0 22-16,0 0 0,0 0 16,0 0-16,21-1 0,0 22 0,0-21 15,0 0-15,0 0 0,1 21 0,-1 0 16,21-21-16,-21 21 0,22 0 0,-22 0 16,0 0-16,0 21 0,0 0 15,-21 0-15,0 0 0,0 1 0,0-1 16,0 21-16,0-21 0,-21 0 0,0 22 15,0-22-15,-22 0 0,22 21 0,-21-20 16,0-1-16,-1 0 0,1 0 0,0 0 16,20 0-16,-20 1 15,21-22-15,0 0 0,21 21 0,0-42 32,21-1-32,0 1 0,0 0 15,0 21-15,22-21 0,-22 0 0,21 21 16,-21 0-16,22 0 0,-22 0 15,21 0-15,-21 0 0,1 0 0,20 21 16,-21-21-16,0 21 0,-21 21 0,21-20 16,-21-1-16,0 21 0,0 0 0,0-20 15,0 20-15,0 0 0,-21-21 0,0 22 16,-21-22-16,21 0 0,-22 0 16,1 0-16,0 1 0,20-1 15,-20 0-15,0-21 0,21 0 0,-22 21 16,22-21-16,0 0 0,0 0 0,0 0 15,-1 0-15,22-21 16,0 0 0,22 0-16,-22-1 0,21 1 15,21 21-15,-21-21 0</inkml:trace>
  <inkml:trace contextRef="#ctx0" brushRef="#br1" timeOffset="93759.12">21209 9991 0,'0'0'0,"0"-21"16,0-22-1,-21 43-15,0 0 0,21 21 16,-22 1-16,1-1 0,0 0 0,0 0 16,0 21-16,0-20 0,-1 20 15,1 0-15,0 1 0,0-1 0,0 0 16,0 1-16,-1-1 0,22 0 0,-21 1 15,21-1-15,0 0 0,0-21 0,0 1 16,21 20-16,1-21 0,-1-21 16,0 21-16,0-21 0,0 0 0,22 0 15,-22 0-15,21 0 0,-21 0 16,22-21-16,-22 0 0,21 0 0,-21-22 16,0 22-16,22-21 0,-22 0 0,0-1 15,0-20-15,0 20 0,1 1 0,-1-21 16,0 20-16,-21 1 0,0-22 15,0 22-15,0 21 0,0-21 0,-21 20 16,0 1-16,-1 21 0,1 0 0,-21 0 16,21 0-16,-22 0 0,1 0 0,21 0 15,-21 21-15,20 1 16,1-1-16,0 0 0,0 0 0,21 0 0,0 0 16,0 1-16,0-1 0,0 0 0,0 0 15,0 0-15</inkml:trace>
  <inkml:trace contextRef="#ctx0" brushRef="#br1" timeOffset="94023.97">21971 10435 0,'0'21'31,"0"1"-31,-21 20 15,21-21-15,-21 0 0,-1 22 0,22-1 16,-21-21-16,0 21 0,0 1 16,0-22-16,0 21 0,-1 1 15,1-22-15,0 0 0,0 21 0,0-21 16,21 1-16,0-1 0,-21-21 0,21 21 16,-22 0-16,44-21 31,-1-21-31</inkml:trace>
  <inkml:trace contextRef="#ctx0" brushRef="#br1" timeOffset="94598.59">22839 9906 0,'0'-21'0,"0"42"0,0-63 16,21 21-16,-21 42 31,0 0-31,0 0 16,0 0-16,-21 22 0,0-22 0,-1 21 15,1 0-15,-21 1 0,21-1 16,0 0-16,-22 1 0,22 20 16,-21-20-16,21-1 0,-1 0 0,1 1 15,0-1-15,0-21 0,21 21 0,0-20 16,0-1-16,-21 0 0,21 0 15,-21-21-15,21-21 32,0 0-32,0 0 0,0-1 0,0-20 15,0 21-15,0-21 0,21-1 0,0-20 16,-21 20-16,21 1 0,0-21 16,22 20-16,-22-20 0,0 20 15,-21 1-15,21 0 0,-21 21 0,21-1 0,-21 1 16,0 0-16,-21 21 15,0 0-15,-21 21 16,20 0-16,1-21 0,-21 22 0,21-1 16,-22 21-16,22-21 0,0 0 0,0 1 15,0-22-15,0 21 0,21 0 0,-22 0 16,22 0 0,22-21-1,-1 0-15,0 0 0,0 0 16,0 0-16,0 0 0,1 0 0,20 0 15,-21 0-15,0 0 0,22 0 0,-22 0 16,21 0-16,-21-21 0,22 21 16,-22 0-16,21 0 0,0 0 15,-20 0-15,20-21 0,-21 21 0,21 0 16,-20 0-16</inkml:trace>
  <inkml:trace contextRef="#ctx0" brushRef="#br1" timeOffset="95007.35">23474 9864 0,'0'0'0,"0"-21"16,-21 21 15,-1 21-31,1 0 0,0 0 16,0 0-16,21 0 0,-21 1 15,0-1-15,-1 21 0,1-21 0,0 0 16,21 1-16,0 20 0,-21-21 15,21 0-15,0 0 0,0 1 0,0-1 16,0 0-16,0 0 0,0 0 0,0 0 16,21-21-16,0 0 0,0 0 15,1 0-15,-1 0 16,0 0-16,0-21 0,0 0 0,0 0 16,1 0-16,-1 0 0,0-1 15,0-20-15,0 21 0,0-21 0,-21 20 0,0-20 16,0 21-16,0-21 0,0 20 0,0 1 15,0 0-15,-21 0 16,0 21-16,0-21 0,0 21 0,-22 0 16,22 0-16,0 0 0,0 0 0,0 0 15,0 0-15,-1 0 0,1 21 16,42-21 0,1 0-1,-1 0-15</inkml:trace>
  <inkml:trace contextRef="#ctx0" brushRef="#br1" timeOffset="95264.21">23982 10097 0,'0'0'15,"-21"0"-15,-1 21 0,1-21 16,42 0 47,1 0-63,-1 0 0,0 0 15,0 0-15</inkml:trace>
  <inkml:trace contextRef="#ctx0" brushRef="#br1" timeOffset="95446.62">24384 10118 0,'21'0'47,"0"0"-16,0 0-31,1 0 16,-22-21-16,21 21 0</inkml:trace>
  <inkml:trace contextRef="#ctx0" brushRef="#br1" timeOffset="95627.51">24850 10097 0,'21'0'110,"0"0"-95</inkml:trace>
  <inkml:trace contextRef="#ctx0" brushRef="#br1" timeOffset="95798.44">25125 10054 0,'0'-21'62</inkml:trace>
  <inkml:trace contextRef="#ctx0" brushRef="#br1" timeOffset="96551.2">25442 9229 0,'0'-21'16,"-21"-1"-16,21 1 0,0 0 15,0 0-15,0 0 0,0 0 16,0-1-16,0 1 0,21 21 15,-21-21-15,21 21 16,1 0-16,-1 0 16,0 0-16,0 0 0,0 0 0,22 21 15,-22-21-15,0 21 0,0 1 16,0-1-16,0-21 0,1 21 0,-1 0 16,0 0-16,-21 0 0,0 1 0,0-1 15,0 0-15,0 0 0,0 0 16,-21 0-16,0 1 0,-1-1 0,1 21 15,0-21-15,0 22 0,0-22 0,0 21 16,-1 0-16,1 1 0,0-1 0,21 0 16,0 22-16,0-22 0,0-21 15,0 22-15,0-1 0,0-21 0,0 0 16,0 1-16,0-1 0,0 0 16,21-21-16,0 0 15,1 0-15,-1 0 16,0 0-16,0 0 0,0 0 15,0 0-15,-21-21 16,-21 42 15,0 0-31,0-21 0,0 21 0,0 0 16,-1 1-16,1-1 0,21 21 0,-21-21 16,21 22-16,-21-1 0,21 0 15,0 1-15,0 20 0,0-21 0,21 22 16,0-1-16,0-20 0,1 20 15,-1-20-15,0-1 0,0 0 0,0 1 16,-21-1-16,0 0 0,0-21 0,0 1 16,0 20-16,-21-21 0,0 0 15,0 0-15,0 1 0,-1-22 0,-20 21 16,21 0-16,-43 0 0,22 0 0,0 0 16,-1-21-16,-20 22 0,21-1 0,-1 0 15,1 0-15,0-21 0,-1 21 0,1 0 16,21 1-16,0-22 0,-1 21 15,1-21-15,0 0 0,21 21 16</inkml:trace>
  <inkml:trace contextRef="#ctx0" brushRef="#br1" timeOffset="132638.76">8742 10562 0,'0'0'0,"-21"0"0,-1 0 0,1 0 31,0 0-15,21 21-16,0 1 16,0-1-1,0 0 1,0 0-1,0 0 1,0-42 47,0 0-63,0 0 15,21 21-15</inkml:trace>
  <inkml:trace contextRef="#ctx0" brushRef="#br1" timeOffset="132906.6">8699 10541 0,'22'0'47,"-1"0"-47,0 0 15,0 0-15,0 0 0,0 0 0,1 0 16,20 0-16,-21 0 0,0 0 15,0 0-15,22 0 0,-22 0 0,0 0 16,0 0-16,-42 0 31,0 0-15,0 0-16,0 0 0,-1 0 16,1 0-16,0 0 0,0 0 0,0 0 15,0 0 1,-1 0-16</inkml:trace>
  <inkml:trace contextRef="#ctx0" brushRef="#br1" timeOffset="133831.42">8805 10541 0,'-21'-21'0,"42"42"16,-42-63-1,42 42 1,0 0 0,1-21-16,-1 21 15,0 0-15,0 0 0,0 0 0,0 0 16,1 0-16,-1 0 15,-42 0 17,-1 0-17,1 0-15,0 0 0,0 0 16,0 0-16,0 0 0,-22 0 0,22 21 16,0-21-16,0 0 0,0 0 0,-1 0 15,22 21-15,-21-21 0,0 0 16,21 21-16,0 0 31,21-21-15,0 0-16,1 0 0,20 0 0,-21 0 15,0 0-15,22 0 0,-22 0 0,0 0 16,0 0-16,21 0 0,-20 0 0,-1 0 16,0 0-1,0 0-15,0 0 0,0 0 16,-21-21-1,-21 21 1,0 0 0,0 0-16,0 0 0,0 0 0,-1 0 15,1 0-15,0 0 0,0 0 16,0 0-16,0 0 0,-1 0 0,1 0 16,0 0-16,0 0 0,0 0 0,0 0 15,-1 0 1,1 0-16,21 21 0,-21 0 15,0 1 1,21-1-16,-21 0 0,21 0 16,0 0-16,0 0 0,0 1 15,0-1-15,0 0 0,0 0 16,0 0-16,0 0 0,0 1 16,0-1-1,21-21 48,0 0-63,0 0 0,0 0 15,1-21-15,-1 21 0,0 0 16,0 0-16,0 0 0,22-22 0,-22 22 16,0 0-16,0 0 0,0 0 15,0 0-15,1 0 0,-1 0 0,0 22 16,0-22-16,0 21 0,-21 0 15,21-21-15,-21 21 0,22 0 16,-22 0-16,0 1 0,0-1 16,-22 0-16,1 0 0,0 0 15,-21 0-15,21-21 0,-22 22 0,1-1 16,0 0-16,-1-21 0,1 21 16,21-21-16,-22 21 0,1-21 15,21 21-15,-21-21 0,20 0 0,1 0 16,0 0-16,42-21 47,0 21-47,1 0 15</inkml:trace>
  <inkml:trace contextRef="#ctx0" brushRef="#br1" timeOffset="143402.92">14647 4636 0,'-21'0'32,"42"0"14,0 0-46,1 0 16,-1 0-16,0 0 16,0 0-16,0 0 0,0 0 0,1 0 15,-44 0 17,1 0-17,0 0-15,0 0 0,0 0 16,0 0-16,-1 0 0,1 0 0</inkml:trace>
  <inkml:trace contextRef="#ctx0" brushRef="#br1" timeOffset="143874.66">14499 4636 0,'0'0'0,"0"21"32,0 0-17,0 0-15,-21 0 16,0 0-16,21 1 15,0-1-15,-21 0 0,21 0 16,-22-21-16,22 21 16,0 0-1,22-42 32,-1 21-47,0 0 0,0-21 16,0 0-16,0 21 15,1 0-15,-1 0 16,0 0-16,0 0 0,0 0 16,0 0-16,1 21 0,-1 0 15,0-21-15,0 21 0,-21 1 16,21-1-16,-21 0 16,21 0-16,-21 0 0,22 0 0,-22 1 15,0-1-15,0 0 0,0 0 16,0 0-16,-22-21 0,22 21 15,-21-21-15,0 0 0,-21 22 0,21-22 16,-1 0-16,1 0 0,0 0 0,0 21 16,0-21-16,0 0 0,-1 0 15,1 0 1</inkml:trace>
  <inkml:trace contextRef="#ctx0" brushRef="#br1" timeOffset="190375.09">15748 11388 0,'0'0'15,"-21"0"-15,21 21 0,-21-21 16,42 0 31,0 0-32,0 0-15,0 0 0,0 0 16,22 0-16,-1 0 0,0 0 0,1-21 16,20 21-16,-20 0 0,20 0 15,-21-21-15,22 21 0,-22 0 0,1 0 16,-22 0-16,21-22 0,-21 22 0,0 0 78,1 0-62,-1 0-16,0 0 0</inkml:trace>
  <inkml:trace contextRef="#ctx0" brushRef="#br1" timeOffset="191071.36">17547 11303 0,'0'0'16,"-21"0"-16,0 21 16,0-21-16,-1 0 15,1 0-15,0 0 0,21 21 16,-21-21-1,42 0 48,0 0-63,0 0 0,1 0 16,20 0-16,-21 0 0,21 0 0,-20-21 15,20 21-15,0 0 0,1 0 0,-22-21 16,21 21-16,0 0 0,1 0 15,-22-21-15,21 21 0,1-21 0,-22 21 16,21 0-16,-21 0 0,0 0 0,22-21 16,-22 21-16,0 0 0,0 0 15,0 0 1,-21-22 78</inkml:trace>
  <inkml:trace contextRef="#ctx0" brushRef="#br1" timeOffset="191628.14">19918 11049 0,'0'0'16,"-21"0"-1,42 0 32,0 0-47,0 0 16,21 0-16,-20 0 0,-1 0 0,21 0 15,-21 0-15,22 0 0,-1 0 0,0 0 16,1 0-16,-1 0 0,21 0 0,-20 0 16,-1 0-16,22 0 0,-22 0 15,0 0-15,-21 0 0,1 0 0,-1 0 16,0 0-16,0 0 0,0 0 15,-21-21 64,21 21-64</inkml:trace>
  <inkml:trace contextRef="#ctx0" brushRef="#br1" timeOffset="194379.31">22331 11049 0,'0'0'0,"-21"0"0,-1 0 16,44 0 62,-1 0-78,0 0 16,0 0-16,21 0 15,-20 0-15,-1 0 0,21 0 16,0 0-16,1-21 0,-1 21 0,0 0 16,22 0-16,-22 0 0,1-21 0,-1 21 15,0-21-15,1 21 0,-22 0 0,21 0 16,-21 0-16,22-22 0,-22 22 16,0 0-16,0 0 0,0 0 15,0 0-15,-21-21 0,22 21 344,-1 0 1453,-42 21-1719,-1-21-78,1 22 0,0-1 0,-21-21 16,21 21-16,-22-21 0,1 21 0</inkml:trace>
  <inkml:trace contextRef="#ctx0" brushRef="#br1" timeOffset="195725.54">11493 12721 0,'0'0'0,"0"-21"15,0 0 1,0 0 0,0 42 31,0 0-32,0 0-15,0 0 0,0 1 16,0-1-16,0 0 0,0 21 0,0-21 15,0 1-15,0 20 0,-21-21 0,21 0 16,0 22-16,0-1 0,0 0 0,0-21 16,-21 22-16,21-1 0,0 0 15,0 1-15,0 20 0,0-20 0,0-1 16,0 21-16,0 1 0,0-22 0,0 22 16,0-1-16,0 1 0,0-1 0,0 1 15,0-1-15,0 22 0,0-22 0,0 1 16,0-1-16,0 22 0,0-21 15,0 20-15,0-20 0,0 20 0,0-20 16,0-1-16,0 22 0,21-21 16,-21 20-16,21-20 0,-21 20 0,0-20 15,0 21-15,22-22 0,-22 22 0,21-22 16,-21 22-16,0 0 0,0-22 0,21 22 16,-21-22-16,0 22 0,21 0 0,-21-22 15,0 22-15,0-22 0,21 22 0,-21-22 16,21 22-16,-21-21 0,0-1 0,0 1 15,22 20-15,-22-20 0,0-1 16,21 1-16,-21-1 0,0 1 0,0-1 16,0 1-16,0-22 0,0 22 15,0-1-15,0-21 0,0 22 0,0-22 16,0 22-16,0-22 0,0 22 0,0-22 16,0 0-16,0 1 0,0-1 15,0 0-15,0-21 0,0 22 0,-21-22 16,21 21-16,-22-21 0,22 1 0,0-1 15,-21-42 17,21-1-32,0 1 0,0 0 0,0-21 15,0-1-15,0-20 0,0-1 0,-21 1 16</inkml:trace>
  <inkml:trace contextRef="#ctx0" brushRef="#br1" timeOffset="197754.7">11790 12637 0,'0'0'0,"-64"-22"16,43 22-16,0 0 15,0 0-15,0 0 0,-1 0 16,1 0 0,21 22-1,21-22 1,1 21-1,-1-21-15,0 21 0,0-21 16,21 0-16,-20 0 0,20 0 0,0 0 16,-21 0-16,22 0 0,-1 0 0,0 0 15,22 0-15,-22 0 0,1 0 0,20 0 16,-21 0-16,22 0 0,-22 0 0,22 0 16,-22 0-16,22 0 0,-1 0 0,1 0 15,20-21-15,-20 21 16,20 0-16,1-21 0,21 21 0,-21 0 0,-1 0 15,22-22-15,-21 22 0,21 0 16,-22 0-16,1 0 0,21-21 0,-22 21 16,1 0-16,21 0 0,-21 0 0,-1-21 15,-20 21-15,20 0 0,-20 0 0,-1-21 16,1 21-16,-1-21 0,1 21 0,-1 0 16,-20 0-16,20 0 0,-20 0 15,-1-21-15,21 21 0,-20 0 16,-1 0-16,0 0 0,-20 0 0,20 0 0,-21 0 15,0 0-15,0 0 0,1 0 16,-22 21 47,0 0-63,0 0 0,0 0 15,0 0-15,0 1 0,0 20 16,0-21-16,0 0 0,0 22 0,0-1 15,0 0-15,0 1 0,0-1 0,-22 0 16,22 1-16,-21-1 0,21 0 0,-21 22 16,21-22-16,0 22 0,0-22 15,0 21-15,-21 1 0,21-1 0,0 1 16,0-1-16,0 1 0,0-1 0,0 1 16,0 21-16,0-22 0,0 1 15,0 20-15,0-20 0,0 20 0,0-20 16,0 21-16,0-22 0,0 22 0,0-1 15,0-20-15,0 21 0,21-1 0,-21 1 16,21-22-16,0 22 0,-21 0 16,0-1-16,22-20 0,-1 21 0,-21-1 15,21-20-15,-21 20 0,0 1 0,0-21 16,21 20-16,-21 1 0,0-22 0,21 22 16,-21 0-16,0-22 0,0 22 0,21-22 15,-21 1-15,0 21 0,22-22 0,-22 22 16,0-22-16,0 1 15,21 20-15,-21-20 0,21-1 0,-21 1 16,0-1-16,0 1 0,0-22 0,21 22 16,-21-1-16,0 1 0,21-22 0,-21 22 15,0-22-15,0 21 0,0-20 16,21-1-16,-21 22 0,22-22 0,-22 0 16,0 1-16,21-22 0,-21 21 0,0 0 15,0 1-15,0-22 0,21 21 16,-21 1-16,21-22 0,-21 21 0,0 0 15,0-20-15,0 20 0,0-21 0,0 21 16,21-20-16,-21-1 0,0 0 16,0 0-16,0 0 0,0 0 15,0 1-15,0-1 0,0 0 16,0 0-16,0 0 16,0 0 15,-21-21-16,0 0-15,0 0 16,0 0-16,-1 0 0,1 0 0,0 0 16,0 0-16,-21-21 0,20 21 0,-20-21 15,0 21-15,-1 0 0,1-21 16,0 21-16,-1 0 0,1-21 16,0 21-16,-1 0 0,1 0 0,0-21 15,-22 21-15,22 0 0,0 0 0,-22-22 16,22 22-16,-22 0 0,1 0 15,-1 0-15,1-21 0,-1 21 0,1 0 16,-1 0-16,1 0 0,-1-21 0,-20 21 16,20 0-16,1 0 0,-1-21 0,1 21 15,-1 0-15,1 0 0,-1-21 16,-21 21-16,22-21 0,-1 21 0,1 0 16,-1 0-16,1 0 0,-1 0 0,1-22 15,-1 22-15,1 0 0,-1 0 16,1 0-16,21 0 0,-22 0 15,22 0-15,-22 0 0,22 0 0,-22 0 0,22 0 16,0 0-16,-1 0 0,-20 0 16,21 0-16,-1 0 0,1 0 15,0 0-15,-1 0 0,1 0 0,0 0 16,-1 22-16,1-22 0,0 0 0,-1 0 16,22 0-16,-21 0 0,21 21 0,-1-21 15,-20 0-15,21 0 0,0 0 16,0 0-16,-1 0 0,1 21 15,0-21-15,0 0 141,0 0-125,21-21-16,-21 21 15,21-21 17,21 21-32,0-22 15</inkml:trace>
  <inkml:trace contextRef="#ctx0" brushRef="#br1" timeOffset="199815.43">11578 13653 0,'-21'0'16,"21"21"0,21-21 77,0 0-77,0 0-16,1 0 0,-1 0 16,0 0-16,0 0 0,0 0 15,0 0-15,1 0 0,-1 0 16,0 0-16,0 0 16,0 0-16,0 0 0,1 0 0,-1 0 15,21 0-15,-21 0 0,22 0 0,-22-21 16,21 21-16,0 0 0,1 0 15,-1 0-15,22 0 0,-22 0 16,0 0-16,1 0 0,-1 0 0,0 0 16,22 0-16,-22 0 0,0 0 0,-20 0 15,20 0-15,0 0 0,1 0 0,-1-22 16,0 22-16,1 0 0,-22 0 0,21 0 16,0 0-16,1 0 0,-1 0 15,0 0-15,1 0 0,20 0 0,-20-21 16,-1 21-16,0 0 0,22 0 0,-22 0 15,0 0-15,1 0 0,-1 0 0,0 0 16,1 0-16,-1 0 0,0-21 16,1 21-16,-22 0 0,21 0 15,1 0-15,-1 0 0,0 0 0,1 0 16,-22 0-16,21 0 0,0 0 0,1 0 16,20 0-16,-20 0 0,-1 0 15,0 0-15,1 0 0,-1 0 0,0 0 16,-21 0-16,22 0 0,-1 0 0,-21 0 15,22 0-15,-22 0 0,0 0 0,0 0 16,0 0-16,0 0 0,1 0 16,-1 0-16,0 0 0,0 0 0,0 0 15,0 0-15,-21-21 16,22 21-16,-1 0 31,-42 0 0,-1-21-15,1 21-16,0 0 0,0 0 16</inkml:trace>
  <inkml:trace contextRef="#ctx0" brushRef="#br1" timeOffset="200415.3">12721 13187 0,'0'-21'16,"-21"21"-1,21-21-15,0-1 0,-21 1 16,21 0-16,0 0 31,0 42-15,0 0-1,0 0-15,0 1 0,0 20 16,0-21-16,0 0 0,0 22 0,0-22 16,-21 21-16,21-21 0,0 0 15,0 1-15,0-1 0,0 0 0,0 0 16,0 0-16,0 0 0,0 1 0,0-1 16,21-21 15,0 0-31,-21-21 0,21-1 15,0 1-15</inkml:trace>
  <inkml:trace contextRef="#ctx0" brushRef="#br1" timeOffset="200780.09">13102 13145 0,'0'0'0,"0"21"31,0 0-31,-21-21 0,21 21 16,0 0-16,-21 0 0,21 1 0,0-1 0,0 0 16,0 0-16,0 0 0,0 0 15,0 1-15,0-1 0,21-21 16,0 21-16,0 0 0,0-21 0,1 0 16,-1 21-16,0-21 0,0 0 0,0 0 15,22 0-15,-22 0 0,0-21 0,0 0 16,0 21-16,0-21 0,-21 0 15,0-1-15,0 1 0,0 0 0,0 0 16,0 0-16,-21-22 0,0 22 16,0 0-16,0 0 0,-22 0 0,22 21 0,-21-21 15,21 21-15,-22 0 16,1 0-16,21 0 0,-21 0 0,-1 0 0,22 0 16,-21 21-16,21 0 0,-22-21 0,22 21 15,0 0-15,0 0 0,0 1 16,21 20-16,0-21 0,-22 0 0</inkml:trace>
  <inkml:trace contextRef="#ctx0" brushRef="#br1" timeOffset="201327.91">12298 15219 0,'0'0'0,"0"-21"0,-21 21 0,-1-21 16,1-1-16,21 1 16,0 0-1,21 21-15,1 0 16,20-21-16,-21 21 0,43 0 0,-22-21 15,43 21-15,-22 0 0,22 0 0,21-21 16,-1 21-16,1 0 0,0-22 16,21 22-16,0 0 0,-21-21 0,21 21 15,0-21-15,21 21 0,-21-21 0,0 21 16,0 0-16,0-21 0,0 21 16,-21 0-16,0 0 0,-22 0 0,1 0 15,-21 0-15,-1 0 0,-21 0 16,1 0-16,-22 0 0,0 0 0,-42 0 15,0 0 1,0 0-16,-22-21 0,1 21 0,0-22 16,-22 22-16,1-21 0</inkml:trace>
  <inkml:trace contextRef="#ctx0" brushRef="#br1" timeOffset="201912.21">12679 14245 0,'0'0'16,"-21"-21"-16,-1 0 0,22 0 0,0 0 16,0-1-1,0 1-15,0 0 0,0 0 16,22 21-16,-1-21 0,0 21 0,0 0 15,0-21-15,0 21 0,1 0 16,-1 0-16,0 0 0,21 0 0,-21 21 16,1 0-16,20 0 0,-21 0 15,0 22-15,0-22 0,1 21 0,-1 22 16,-21-22-16,0 0 0,0 22 16,0-22-16,-21 0 0,-22 22 0,22-22 15,0 1-15,-21-22 0,-1 21 0,1 0 16,21-20-16,-22-1 0,1 0 0,21 0 15,-21 0-15,20-21 0,1 0 16,0 21-16,0-21 0,0 0 0,0 0 16,-1 0-16,22-21 0,-21 0 0,0 0 15,21-21-15,-21 20 0,21-20 16,0 0-16,0-1 0,0-20 0,0 21 16,0-22-16,0 22 0,0-1 15,0 22-15,21-21 0,0 21 0,0 0 16,1 21-16,-1 0 0,0 21 15,0 0-15,0 0 0,0 21 16,22-20-16,-22 20 0,0 0 0,0-21 16,0 22-16,1-22 0,-22 21 0,21-21 15,0 1-15,0 20 0,0-21 0,0 0 16,1-21-16,-1 21 0,0 1 16,0-22-16,-21 21 0,21-21 0,0 0 15,1 0-15,-1 0 0,0 0 16,0 0-16,0 0 0,0 0 15</inkml:trace>
  <inkml:trace contextRef="#ctx0" brushRef="#br1" timeOffset="202294.99">13801 14224 0,'0'-21'0,"-22"21"15,22 21 1,-21 0-16,0 0 0,0 1 0,0-1 16,0 0-16,-1 21 15,22 1-15,-21-22 0,21 21 0,0-21 16,0 22-16,0-22 0,0 0 0,0 0 16,0 0-16,21 0 0,1 1 0,-1-22 15,21 0-15,-21 0 0,22 0 16,-22 0-16,21 0 0,0 0 0,-20-22 15,20 22-15,-21-42 0,0 21 0,0 0 16,-21-22-16,0 22 0,0-21 0,0 0 16,-21-1-16,0 1 0,0 21 15,0-22-15,0 22 0,-22 0 16,22 21-16,-21 0 0,21 0 0,-22 0 16,22 0-16,-21 0 0,-1 0 0,22 21 15,-21 0-15,21 22 0,0-22 16,-1 21-16,-20 1 0,21-22 0,0 21 15,21 0-15,-21 1 0,-1-1 0</inkml:trace>
  <inkml:trace contextRef="#ctx0" brushRef="#br1" timeOffset="202803.71">11430 16510 0,'0'0'0,"-21"0"16,-22 0-16,22 0 0,0 0 16,0 0-16,0 0 0,0 0 0,-1 0 15,44 0 1,20 0-16,-21 0 16,21 0-16,22 0 0,-1 0 0,22 0 15,0 0-15,-1 0 0,22 0 0,0 0 16,21 0-16,0 0 0,-21 0 0,21 0 15,0 0-15,21-21 0,-21 21 16,0 0-16,21-21 0,-42 0 0,21 21 16,0 0-16,-42-22 0,21 22 0,-22 0 15,1 0-15,-22-21 0,1 21 0,-1 0 16,-20 0-16,-22 0 16,0 0-16,0-21 0,-42 0 31,0 21-31,0-21 0,0 21 0,-22-21 15,1 21-15,0-22 0,-1 22 16,1-21-16</inkml:trace>
  <inkml:trace contextRef="#ctx0" brushRef="#br1" timeOffset="203371.25">12806 15790 0,'0'0'0,"-43"-21"0,22 0 0,21 0 0,-21 21 16,21-21-16,-21 0 0,21-1 16,0 1-16,0 0 15,0 0-15,0 0 16,21 21-16,-21-21 0,21 21 0,0 0 16,1 0-16,-1 0 0,0 0 15,0 0-15,0 0 0,0 21 0,1 0 16,-1 0-16,0 0 0,-21 0 0,0 1 15,21-1-15,-21 21 0,0-21 0,0 0 16,0 22-16,-21-22 16,0 0-16,0 21 0,-1-20 0,1-1 15,0 0-15,-21 0 0,21 0 16,-1-21-16,22-21 31,0 0-15,22 21-16,-1-21 15,21 21-15,-21 0 0,0 0 0,1 0 16,-1 0-16,21 0 0,-21 21 16,22-21-16,-22 21 0,0 0 0,0-21 15,0 21-15,0 1 0,-21-1 0,0 0 16,0 0-16,0 0 16,-21-21-16,-21 21 0,21 1 0,-22-1 15,1-21-15,21 21 0,-21 0 0,-1-21 16,22 0-16,-21 21 0,21-21 0,-1 0 15,1 0-15,0 0 0,0 0 16,21-21 0,0 0-16,0 0 15,0 0-15,21-1 0,0 22 16,0-21-16,1 0 0,-1 0 16,21 21-16,-21-21 0</inkml:trace>
  <inkml:trace contextRef="#ctx0" brushRef="#br1" timeOffset="203723.05">13652 15812 0,'0'0'0,"22"0"0,-44 21 31,1 0-31,0 0 16,-21 0-16,21 0 0,-1 1 0,1 20 15,0-21-15,21 21 0,-21-20 16,21-1-16,0 21 0,0-21 0,0 0 15,0 1-15,0-1 0,21 0 0,0 0 16,0-21-16,1 0 0,20 21 16,0-21-16,1 0 0,-1 0 15,0 0-15,1-21 0,-1 21 0,0-21 16,-21 0-16,22 0 0,-22-1 0,-21 1 16,0 0-16,0-21 0,0 21 0,0-1 15,-42-20-15,20 0 0,1 21 16,-21-1-16,0 1 0,20 0 0,-20 0 15,0 21-15,-1 0 0,1 0 0,0 0 16,-1 21-16,1-21 0,21 21 0,-21 22 16,20-22-16,1 0 0,0 21 15,21 1-15,0-22 0,0 21 16,0 0-16</inkml:trace>
  <inkml:trace contextRef="#ctx0" brushRef="#br1" timeOffset="203930.96">12361 17992 0,'0'0'0,"-21"0"0,0 0 0,0 0 15,0 0 1</inkml:trace>
  <inkml:trace contextRef="#ctx0" brushRef="#br1" timeOffset="205103.5">13610 17209 0,'0'0'0,"0"-43"0,0 1 16,0 21-16,0-22 0,0 22 0,-21 21 15,0 0 1,21 21-16,-21 1 0,-1-1 16,22 21-16,0 0 0,0 1 0,-21-1 15,21 22-15,-21-22 0,21 21 0,0-20 16,-21-1-16,21 22 16,0-22-16,0 0 0,0-21 0,0 22 15,0-22-15,0 0 0,0 0 0,0 0 16,0-42 15,0 0-31,0 0 0,0 0 0,21-22 16,-21 1-16,0 0 0,0-1 15,21-20-15,-21 21 0,0-22 0,0 22 16,0-22-16,0 1 0,0 20 0,0 1 16,0 0-16,0 21 0,0-1 15,0 1-15,-21 21 0,0 21 16,0 1-16,21 20 0,-21-21 15,-1 21-15,1 1 0,0-1 16,0-21-16,-21 22 0,20-1 0,1 0 16,-21 1-16,0-1 0,20 0 0,-20-21 15,0 22-15,-1-22 0,22 0 16,-21-21-16,21 21 0,0-21 0,-1 0 16,22-21-1,0 0-15,0 0 0,0 0 16,0-22-16,22 22 0,-1-21 0,0 21 15,0-1-15,21-20 0,-20 21 0,20 21 16,0-21-16,1 21 0,-1 0 16,21 0-16,-20 0 0,-1 0 15,0 21-15,1-21 0,-22 21 0,21 0 16,1-21-16,-1 21 0,-21-21 0,21 22 16,-20-1-16,-1-21 0,0 0 15,0 21-15,0-21 0,0 0 0,1 0 16,-1 21-16,0-21 15,-21 21 1,21-21 0,-21 21-1,21-21 17,0 0-32,-21-21 0,22 0 15,-22 0-15,21 0 0,0 0 16,0-1-16,-21 1 0,21-21 0,0 21 15,-21 0-15,0-1 0,22 1 16,-22 42 0,0 1-16,0-1 0,-22 0 15,22 21-15,0 1 0,-21-1 0,21 0 16,-21 1-16,21-1 0,0 0 16,0 1-16,0-1 0,0-21 0,0 0 15,21 22-15,0-43 0,22 21 0,-22 0 16,21-21-16,1 0 15,-1 0-15,0 0 0,1-21 0,20 0 16,-21-1-16,1-20 0,-1 21 0,-21-21 16,0-1-16,1 1 0,-1 0 15,-21-1-15,0 1 0,0 0 0,0-1 16,-21 1-16,-1 21 0,-20 0 0,0-1 16,21 22-16,-22 0 0,1 0 15,0 0-15,-1 0 0,1 22 0,0-1 16,-1 0-16,22 0 0,-21 21 15,21-20-15,-1-1 0,-20 0 0,21 0 16,21 0-16,0 0 0,21-42 31,0 0-31,0-21 0,1 21 0,20-22 16,0 22-16,-21-42 0</inkml:trace>
  <inkml:trace contextRef="#ctx0" brushRef="#br1" timeOffset="205979.47">16764 12658 0,'0'-21'0,"0"42"0,0-85 16,0 43-16,-21 0 15,0 21-15,-1 0 0,1 0 0,0 0 16,0 0-16,0 0 0,0 21 0,-1-21 16,1 21-16,0 22 0,0-22 0,0 21 15,0-21-15,21 22 0,-22-1 16,22 0-16,0 1 0,0-1 16,0 0-16,0 1 0,0-22 0,22 21 15,20-21-15,-21 0 0,0 22 0,22-43 16,-1 21-16,-21 0 0,21-21 15,1 0-15,-1 0 0,-21 0 0,22 0 16,-22 0-16,21 0 0,-21-21 0,0 0 16,1 0-16,-1-22 0,0 22 0,-21-21 15,21-1-15,-21 1 0,0 0 16,0-1-16,0 1 0,-21 0 0,0-1 16,0 1-16,-22 21 0,22 0 0,0 0 15,-21 21-15,-1 0 0,1 0 0,21 0 16,-22 0-16,1 0 0,0 21 15,-1 0-15,22 0 0,0 0 16,-21 0-16,42 22 0,-21-22 0,21 21 16,0-21-16,0 22 0,0-1 0,0 0 15,0 1-15,0-22 0,21 21 16,-21 1-16,0-1 0</inkml:trace>
  <inkml:trace contextRef="#ctx0" brushRef="#br1" timeOffset="206299.28">16870 13758 0,'0'0'16,"0"-21"-16,0 0 0,0 0 0,0 0 15,0 42 1,0 0 0,0 0-16,0 22 0,0-22 15,0 21-15,0-21 0,-21 22 16,21-22-16,0 21 0,0-21 0,-22 22 0,22-22 16,0 0-16,0 21 0,-21-21 15,21 1-15,0-1 0,0 0 16,0 0-16,0 0 0,0 0 15</inkml:trace>
  <inkml:trace contextRef="#ctx0" brushRef="#br1" timeOffset="206963.91">16531 15642 0,'-21'-21'15,"42"42"-15,-42-63 0,21 21 0,-21 0 16,21-1-16,0 1 0,0-21 16,0 21-16,0 0 0,0-1 0,0 1 15,0 0-15,21 21 16,0 0-1,0 0-15,0 21 0,-21 0 16,0 1-16,0-1 0,22 0 0,-22 21 16,0-21-16,0 1 0,0 20 0,0-21 15,0 0-15,0 0 0,0 22 16,-22-22-16,1 0 0,0 0 16,0 0-16,0 1 0,-22-1 0,22 21 15,-21-21-15,21 0 0,-22 1 0,22-22 16,-21 21-16,21 0 0,0-21 0,-1 0 15,22 21-15,-21-21 16,42 0 0,1 0-16,-1 0 15,0-21-15,0 21 0,21 0 0,1 0 16,-22 0-16,21-21 0,1 21 0,-1 0 16,-21 0-16,21-21 0,1 21 15,-22 0-15,21 0 0,-21 0 16,22-22-16,-22 22 0,0 0 0,0 0 15,0 0-15,-21 22 32,0-1-32,-21 0 0,0 0 15,21 0-15</inkml:trace>
  <inkml:trace contextRef="#ctx0" brushRef="#br1" timeOffset="207709.07">16743 17124 0,'0'-21'0,"0"0"16,0-1-1,0 1-15,0 0 0,0 0 16,0 0-16,21 21 16,-21-21-16,21 21 15,0 0-15,0 0 0,1 0 0,-1 0 16,0 0-16,0 21 0,0 0 0,0 0 15,-21 0-15,0 0 0,22 1 0,-22-1 16,0 0-16,0 21 0,0-21 16,0 1-16,-22-1 0,22 0 0,-21 0 15,-21 0-15,21-21 0,0 21 0,-1 1 16,1-22-16,-21 0 16,21 21-16,0-21 0,-1 0 0,1 0 0,0 0 15,21-21 1,0-1-16,0 1 15,21 0 1,0 21-16,1 0 0,-1 0 0,0-21 16,0 21-16,0 0 0,22 0 0,-22 0 15,21 0-15,-21 0 0,22 21 16,-22-21-16,21 21 0,0-21 0,-20 21 16,20 1-16,-21-1 0,21-21 0,-20 21 15,-1 0-15,0 21 0,-21-20 0,0-1 16,0 0-16,0 21 0,0-21 15,0 1-15,0 20 0,-21-21 0,-22 0 16,22 22-16,0-22 0,-21 0 0,-1 0 16,1-21-16,0 21 15,-1 0-15,1-21 0,21 0 0,-21 0 16,-1 0-16,22 0 0,-21 0 0,21 0 16,-22 0-16,22 0 0,0-21 15,0 0-15,-22 21 0,22-21 0,0 0 16,0 0-16,0 21 0,0-22 15,21 1 1,0 0-16,0 0 16,0 0-16,0 0 0,0-1 0,0 1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3T14:17:12.98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2519 1418 0,'21'-21'15,"-42"42"-15,42-63 0,-21 21 16,21 21-16,-21-21 0,0-1 0,0 1 16,0 0-1,0 0-15,-21 0 16,0 21-16,0 0 16,-1 0-16,1 0 15,0 0-15,0 0 0,0 21 16,0 0-16,-22 21 0,22-20 15,0 20-15,0 0 0,0 1 0,-1-1 16,1 21-16,0 1 0,0-1 16,21 1-16,0-1 0,0 1 0,0-22 15,0 22-15,0-22 0,0 0 0,0 1 16,21-1-16,0 0 0,0-20 16,1-1-16,-1 0 0,0 0 0,0 0 15,0 0-15,0-21 0,1 0 16,-1 0-16,0 0 0,21 0 0,-21 0 15,1-21-15,20 0 0,-21 0 16,21 0-16,-20 0 0,20-1 16,0-20-16,-21 0 0,22-1 0,-22 22 15,0-21-15,0 0 0,0-1 0,-21 1 16,22 0-16,-22-1 0,0 22 16,0-21-16,0 21 0,-22-1 0,1 22 15,0 0-15,0 0 0,0 0 16,0 0-16,-1 0 0,1 0 0,21 22 15,0-1-15,0 0 16,21-21-16,1 21 0,-1-21 16,21 21-16,-21 0 0,22-21 0,-22 22 15,0-1-15,21 0 0,-21 0 16,1 0-16,-1 0 0,-21 1 16,0-1-16,0 0 0,0 0 0,0 0 15,0 0-15,0 22 0,0-22 0,-21 0 16,21 0-16,0 0 15,-22 1-15,22-1 0,0 0 16,22-21 0,-1 0-1,0 0-15,0 0 0,0-21 16,0 0-16,1-1 0,20 1 0,-21 0 16,0 0-16,22 0 0,-22 0 15,21-22-15,-21 22 0,22-21 0,-22-1 16,21 22-16,-21 0 0,0-21 0,-21 21 15,0-1-15,0 1 0,0 0 16,0 0-16,-21 21 16,0 0-16,0 21 15,0 0-15,0-21 0,-1 43 16,22-22-16,-21 0 0,21 0 0,-21 21 16,21-20-16,-21 20 0,21-21 0,0 21 15,0-20-15,0-1 16,0 21-16,0-21 0,0 0 0,0 1 0,0-1 15,0 0-15,21-21 0,0 0 16,-21 21-16,21-21 16,1 0-16,-1 0 0,0 0 0,0 0 15,0 0-15,0 0 0,1-21 0,20 21 16</inkml:trace>
  <inkml:trace contextRef="#ctx0" brushRef="#br0" timeOffset="1128.71">4360 1863 0,'0'0'0,"-42"-43"16,21 22-16,0 21 0,-1-21 15,1 21-15,0-21 0,0 21 0,0 0 16,0 0-16,-1 0 0,1 21 15,0 0-15,0 0 0,0 1 0,0-1 16,-22 0-16,22 21 0,0-21 0,0 22 16,21-22-16,-21 21 0,21-21 15,-22 22-15,22-22 0,0 21 0,0-21 16,0 1-16,0-1 0,0 0 16,0 0-16,0 0 15,22-21-15,-1 0 0,0 0 0,0 0 16,0 0-16,0 0 0,1 0 0,-1 0 15,0-21-15,0 0 0,21 0 0,-20 0 16,-1-1-16,0 1 0,0 0 16,0 0-16,0-21 0,1 20 0,-22-20 15,0 21-15,21-21 0,0 20 0,-21 1 16,0-21-16,21 21 0,-21 0 16,0-1-16,0 44 31,0-1-16,0 0-15,0 0 0,-21 0 0,0 22 16,21-22-16,-21 21 0,21 0 0,0-20 16,0-1-16,0 21 0,0-21 15,0 0-15,0 1 0,0-1 0,0 0 16,21-21-16,0 21 0,0-21 16,21 0-16,-20 0 0,-1 0 15,21 0-15,0-21 0,-20 0 0,20 0 16,0-1-16,-21 1 0,22 0 0,-22 0 15,21-21-15,-21 20 0,1-20 0,-1 0 16,21-1-16,-21 1 0,0 0 16,1-22-16,-22 22 0,21 0 15,0-22-15,0 22 0,-21-1 0,0 1 16,21 0-16,-21-1 0,21 1 16,-21 21-16,22 0 0,-22 0 0,0-1 15,0 1-15,0 42 31,0 1-31,0-1 0,-22 21 16,22-21-16,-21 22 0,0-1 0,21 0 16,0 1-16,-21 20 0,21-21 15,-21 1-15,21-1 0,0 22 16,0-22-16,0 0 0,0 1 0,0-22 16,0 21-16,0-21 0,0 22 0,0-22 15,21 0-15,0 0 0,-21 0 16,21 0-16,0 1 0,1-22 0,-1 0 15,0 0-15,21 0 0,-21 0 0,1 0 16,-1 0-16,21 0 0,-21 0 16,0 0-16,22 0 0,-22-22 0,0 22 15,0-21-15,22 0 0,-22 0 0,0 0 16,0 0-16,0-1 0,-21 1 0,21 0 16,-21-21-16,22 21 0,-22-1 15,0 1-15,0 0 0,0 0 0,0 0 16,0 0-1,-22 21-15,1 0 16,0 0-16,21 21 0,-21 0 0,0-21 16,0 21-16,-1 21 0,22-20 0,-21-1 15,21 0-15,0 21 0,0-21 0,0 1 16,0-1-16,0 0 0,0 0 16,0 0-16,0 0 0,21-21 0,1 22 15,-1-22-15,0 0 0,0 0 0,0 0 16,0 0-16,1 0 0,20 0 15,-21 0-15,0 0 0,0 0 0,22 0 16,-22-22-16,0 1 0,0 21 0,0-21 16,1 0-16,-1 0 0,0 0 15,0-22-15,0 22 0,-21 0 16,0 0-16</inkml:trace>
  <inkml:trace contextRef="#ctx0" brushRef="#br0" timeOffset="1412.55">4847 1630 0,'0'-21'15,"21"21"-15,0 0 0,22-21 16,-22 21-16,21 0 0,1-22 0,20 22 15,-21-21-15,1 21 0,20 0 16,-20 0-16,-1-21 0,0 21 0,1 0 16,-22 0-16,0 0 0,0 0 0,0 0 15</inkml:trace>
  <inkml:trace contextRef="#ctx0" brushRef="#br0" timeOffset="2048.37">7514 2074 0,'21'-21'0,"-42"42"0,42-63 0,-21 21 16,21 0-16,-21 0 0,22-22 0,-22 22 15,0 0-15,0-21 0,0 20 0,0 1 16,0-21-16,0 21 0,0 0 15,0-1-15,0 1 0,-22 21 0,1 0 16,0 0-16,0 0 0,-21 0 0,20 21 16,-20 1-16,21-1 0,-21 21 15,-1-21-15,22 22 0,-21-1 16,21 0-16,-22 1 0,22-1 0,0-21 0,0 21 16,21-20-16,0 20 15,0-21-15,0 0 0,0 0 0,0 1 16,21-22-16,0 21 0,0-21 0,0 0 15,1 0-15,20 0 0,-21 0 0,0 0 16,0 0-16,22-21 0,-22-1 16,0 22-16,0-21 0,22 0 0,-22 0 15,0-21-15,21 20 0,-21 1 0,1-21 16,-1 21-16,-21-22 0,0 22 0,0 0 16,0 0-16,0 0 0,-21 42 31,21 21-31,0-21 15,0 1-15,-22 20 0,22-21 16,0 21-16,0-20 0,0 20 16,22-21-16,-22 0 0,21 0 0,0 1 15,0-1-15,21-21 0,-20 21 0,-1-21 16,21 0-16,-21 21 0,22-21 0,-22 0 16,0 0-16,21 0 0,-21 0 15,1-21-15,-1 0 0,-21 0 0,21-1 16</inkml:trace>
  <inkml:trace contextRef="#ctx0" brushRef="#br0" timeOffset="2916.39">9546 1376 0,'0'-21'16,"0"0"0,0-1-16,0 1 15,0 0 1,0 0-16,21 0 0,-21 0 0,0-1 0,21 1 15,1-21-15,-22 21 0,0-22 0,0 22 16,0-21-16,0 21 16,0-22-16,0 22 0,0-21 0,0 21 15,0 0-15,0-1 0,0 44 32,0-1-32,0 0 0,0 21 15,0 22-15,0-22 0,0 22 0,0-1 16,0 1-16,0-1 0,0 1 15,0-1-15,0 1 0,-22-1 0,22 1 16,-21 20-16,21-20 0,-21-22 0,21 22 16,0-22-16,0 0 0,-21 1 15,21-1-15,-21-21 0,21 0 16,0 0-16,0 1 0,0-1 0,-21-21 31,21-21-31,0-1 16,0 1-16,0 0 0,0-21 15,0 21-15,0-22 0,21 1 0,-21 0 16,21-1-16,0 1 0,0 0 0,0-1 16,1 22-16,-1-21 15,0 21-15,0-1 0,0 1 0,22 21 0,-22 0 16,0 0-16,0 0 0,21 0 0,-20 0 16,20 21-16,-21-21 15,0 43-15,0-22 0,1 0 0,-22 0 16,0 22-16,0-22 0,0 21 0,0-21 15,0 0-15,-22 1 0,1-1 0,0 0 16,-21 0-16,21 0 0,-1 0 16,-20 1-16,21-22 0,0 21 0,0-21 15,-1 0-15,1 0 0,0 0 0,21-21 47,21-1-47,0 22 0</inkml:trace>
  <inkml:trace contextRef="#ctx0" brushRef="#br0" timeOffset="3884.11">10308 1609 0,'21'0'0,"-42"0"0,42-21 16,-21 42 15,0 0-31,0 0 16,-21 0-16,21 0 0,-21 1 0,0 20 15,21-21-15,0 0 0,-21 22 0,21-22 16,-22 0-16,22 0 16,0 21-16,0-20 0,0-1 15,0 0-15,22-21 16,-1 0-16,0 0 0,0 0 0,0 0 16,0 0-16,1-21 0,-1 21 15,-21-21-15,21 21 0,-21-22 0,21 1 16,-21 0-16,0 0 0,0 0 0,0 0 15,0-1-15,0 1 0,0 0 0,0 0 16,0 0-16,0 0 0,-21-1 16,21 1-16,0 0 0,21 21 15,-21-21-15,21 21 0,22-21 0,-22 21 16,0 0-16,21 0 0,1-21 16,-1 21-16,0 0 0,-21 0 15,22 0-15,-1 0 0,-21 0 0,0 0 16,1 21-16,-22 0 0,0 0 0,0 0 15,0 0-15,0 1 0,-22-1 16,1 21-16,0-21 0,0 0 0,0 22 16,0-22-16,-1 0 0,22 0 0,0 0 15,-21 1-15,21-1 0,0 0 16,21-21-16,-21 21 16,22-21-16,-1 0 0,21 0 0,-21 0 15,22 0-15,-22 0 0,21-21 0,-21 21 16,22-21-16,-22 0 0,0-1 0,0 22 15,0-21-15,0-21 0,-21 21 16,0 0-16,0-1 0,0 1 16,0-21-16,-21 21 0,0 0 0,0-1 15,-21 1-15,20 21 0,-20 0 0,21-21 16,-21 21-16,20 0 0,1 0 16,-21 0-16,21 0 0,42 0 31,0 0-31,0 0 15,0 0-15,22 0 16,-1-21-16,0 0 0,1 21 0,-1-21 0,0-1 16,22 1-16,-22 0 0,22 0 15,-22-21-15,0 20 0,1-20 0,-1 0 16,0-1-16,1 1 0,-22 0 16,0-1-16,0-20 0,-21-1 0,0 22 15,0-21-15,0 20 0,0 1 0,0 21 16,-21 0-16,21-1 0,-21 22 15,0 0-15,0 0 0,-22 22 0,22-1 16,0 0-16,0 21 0,0 1 0,-22-1 16,22 21-16,0 1 0,0-22 15,0 22-15,-22-1 0,22-20 16,0 20-16,0-21 0,0 22 0,21-1 16,0-20-16,-22-1 0,22 22 0,0-22 15,0 0-15,0-21 0,0 22 16,22-22-16,-22 21 0,21-21 0,0 1 15,0-22-15,21 21 0,-20 0 0,-1-21 16,0 0-16,0 0 0,0 0 0,0 0 16,1 0-16,-1 0 0,0 0 15,0-21-15,-21 0 0,21-1 16,0 1-16,1 0 0</inkml:trace>
  <inkml:trace contextRef="#ctx0" brushRef="#br0" timeOffset="4247.89">11620 1651 0,'0'0'15,"0"21"-15,22-21 32,-1 0-32,0 0 15,0 0-15,21 0 0,-20-21 0,-1 21 16,21-21-16,-21 21 0,0-21 0,1 21 15,-1-21-15,0-1 0,-21 1 16,0 0 0,-21 21-16,0 0 15,-1 0-15,1 0 0,-21 0 0,21 21 16,-22 0-16,22-21 0,-21 43 16,21-22-16,0 0 0,-1 0 0,1 22 15,0-22-15,0 0 0,21 0 0,0 0 16,0 22-16,0-22 0,0 0 15,21 0-15,0 0 0,0-21 16,1 0-16,20 0 0,0 21 0,1-21 16,-1 0-16,21 0 0,-20 0 0,20-21 15,-20 0-15,-1 21 0,21-21 0</inkml:trace>
  <inkml:trace contextRef="#ctx0" brushRef="#br0" timeOffset="5099.66">12594 1609 0,'0'0'0,"0"-21"15,0-1-15,0 1 0,0 0 16,-21 0-16,0 21 0,0 0 16,-1 0-16,1 0 0,0 0 0,0 0 15,0 21-15,-22 0 0,22-21 0,0 43 16,-21-22-16,21 0 0,-1 21 16,1-21-16,0 22 0,0-22 0,0 21 15,21-21-15,0 1 0,0 20 0,0-21 16,0 0-16,0 0 0,0 1 15,21-22-15,0 0 16,0 0-16,0 0 0,1 0 0,-1 0 16,21 0-16,-21 0 0,0 0 0,1 0 15,-1-22-15,21 1 0,-42 0 0,21 0 16,0 0-16,1 0 0,-1-1 16,-21-20-16,0 21 0,0-21 0,21 20 15,-21 1-15,0 0 0,0 0 16,0 42-1,0 0-15,0 0 16,0 1-16,0-1 0,0 0 16,0 0-16,0 0 0,0 0 15,0 1-15,21-1 0,0 0 16,0 0-16,1-21 0,20 0 16,-21 0-16,0 0 0,22 0 0,-22 0 15,21 0-15,-21 0 0,0 0 0,22-21 16,-22 0-16,0 0 0,0 21 15,0-22-15,1 1 0,-22 0 0,0-21 16,21 21-16,-21-1 0,0 1 0,0 0 16,0-21-16,0 21 0,0-1 15,0 44 17,0 20-32,0-21 15,-21 0-15,21 0 0,-22 22 0,22-22 16,0 21-16,-21-21 0,21 1 15,0-1-15,0 0 0,0 0 0,-21-21 16,21 21-16,0 0 0,-21-21 0,21-21 47,0 0-31,0 0-16,0 0 0,0 0 15,0-1-15,0 1 0,0-21 0,21 0 16,0 20-16,22-20 0,-22 0 15,21 21-15,0-22 0,1 22 16,-1 0-16,22 21 0,-22 0 0,21 0 16,-20 0-16,-1 0 0,0 0 0,1 21 15,-1 0-15,-21 0 0,0 22 16,1-22-16,-1 21 0,-21 1 0,0-22 16,0 21-16,0 0 0,0-20 0,0-1 15,0 0-15,-21 0 0,21 0 0,-22 0 16,1 1-16,0-22 0,21 21 15,-21-21-15,0 0 0,21-21 16,0-1 0</inkml:trace>
  <inkml:trace contextRef="#ctx0" brushRef="#br0" timeOffset="5880.18">15854 1778 0,'0'0'0,"21"-21"0,0 0 15,0 21-15,0-21 0,1-1 16,-1 1-16,21 21 0,-21-21 0,0 0 16,1 0-16,-22 0 0,21-1 15,-21 1-15,21-21 0,-21 21 0,0 0 16,0-1-16,0-20 0,0 21 0,-21 0 16,0 0-16,-1-1 0,-20 1 15,21 0-15,0 21 0,-22 0 0,1 0 16,21 0-16,-43 21 0,22 22 0,0-22 15,-1 21-15,1 0 0,-21 1 16,20-1-16,1 22 0,0-22 0,20 21 16,-20-20-16,21 20 0,0-20 0,21-1 15,0-21-15,0 21 0,0-20 16,21-1-16,0 0 0,21 0 16,-20-21-16,20 0 0,0 0 0,-21 0 15,43 0-15,-22 0 0,1 0 0,-1-21 16,0 0-16,1 0 0,-1-1 0,-21 1 15,21 0-15,-20 0 0,20-21 16,-21-1-16,0 1 0,0 0 0,-21 20 16,0-20-16,22 0 0,-22 21 0,0-22 15,0 22-15,0 0 0,0 42 32,0 0-32,-22 22 15,22-1-15,0-21 0,0 21 0,0 1 16,0-22-16,0 21 0,0-21 15,0 22-15,0-22 0,0 0 0,0 0 16,22-21-16,-1 21 0,0 1 0,0-22 16,0 0-16,0 0 0,1 0 0,-1 0 15,0 0-15,0 0 0,0 0 16,0 0-16</inkml:trace>
  <inkml:trace contextRef="#ctx0" brushRef="#br0" timeOffset="6320.28">16319 1503 0,'0'0'0,"-21"0"0,21-21 0,-21 21 16,21-21-16,0-1 0,21 1 16,0 21-16,22 0 15,-22 0-15,21 0 0,1 0 0,-1 0 16,0 0-16,22 0 0,-22 21 0,0 1 15,1-1-15,-1 21 0,-21-21 16,0 22-16,1-1 0,-1 0 16,-21 1-16,0-1 0,0 0 0,0 1 15,0-1-15,-21 0 0,-1-21 0,1 1 16,0-1-16,0 0 0,0 0 16,21 0-16,-21-21 0,-1 0 0,1 0 15,0 0-15,21-21 16,0 0-1,0 0-15,0-22 0,0 22 16,21-21-16,0 21 0,1-22 0,-1 1 16,0 0-16,21-1 0,-21 1 0,1 0 15,20-1-15,-21 1 0,0 21 16,22-21-16,-22 20 0,0 1 16,0 21-16,0-21 0,0 21 0,1 0 15,-1 0-15,0 0 0,0 0 16,0 21-16,0-21 0,-21 21 15,22-21-15,-22 22 0</inkml:trace>
  <inkml:trace contextRef="#ctx0" brushRef="#br0" timeOffset="6772.03">17251 1566 0,'0'-21'0,"0"-21"15,0 21-15,0 0 16,21-1-16,0 22 0,0-21 0,22 21 16,-22 0-16,0-21 0,21 21 15,-21 0-15,22 0 0,-22 0 0,21 0 16,-21 21-16,22 0 0,-22 1 0,0 20 16,0-21-16,0 21 0,1 1 15,-1-1-15,0 0 0,0 22 0,-21-22 16,0 1-16,0-22 0,0 21 0,0-21 15,0 22-15,0-22 0,0 0 0,0 0 16,-21-21-16,0 21 16,0-21-16,-1 0 15,1-21-15,21 0 16,0 0-16,0 0 0,0-1 16,0-20-16,0 21 0,0-21 0,21-1 15,-21 1-15,43 0 0,-22-22 0,0 22 16,0-1-16,22 1 0,-22-21 0,21 41 15,-21-20-15,22 0 0,-22 21 16,21-1-16,-21 1 0,22 21 0,-22 0 16,0 0-16,21 0 0,-21 0 0,1 0 15,-1 0-15,-21 21 0,21 1 16,0-22-16,-21 21 0,21 0 16,-21 0-16,0 0 0</inkml:trace>
  <inkml:trace contextRef="#ctx0" brushRef="#br0" timeOffset="8060.52">18965 1588 0,'0'0'0,"0"-22"0,21 1 16,-21 0-16,0 0 0,0 0 15,0 0-15,0-1 0,0 1 16,0 0-16,-21 0 0,0 21 15,0 0-15,0 0 0,-22 0 16,22 0-16,-21 0 0,21 21 0,-22 0 16,1 0-16,0 1 0,21-1 0,-22 21 15,1-21-15,0 22 0,20-1 16,-20 0-16,21-21 0,0 22 0,21-1 16,0-21-16,0 0 0,0 22 0,0-22 15,0 0-15,21 0 0,0 0 16,0-21-16,0 22 0,22-22 0,-22 0 15,0 0-15,21 0 0,1 0 0,-22 0 16,21 0-16,-21-22 0,22 1 16,-22 0-16,0 0 0,21 0 15,-20 0-15,-1-22 0,0 22 0,-21-21 16,21 21-16,0-22 0,-21 1 0,21 21 16,-21 0-16,0-1 0,0 1 15,0 0-15,0 0 0,0 42 31,0 0-31,-21 0 0,21 22 16,-21-22-16,21 0 0,-21 21 0,0-20 16,21-1-16,0 21 0,0-21 0,0 0 15,0 1-15,0-1 0,0 0 0,21 0 16,-21 0 0,21-21-16,0 0 0,0 0 0,1 21 15,-1-21-15,0 0 0,21 0 0,-21 0 16,1 0-16,-1-21 0,0 0 0,21 0 15,-21 0-15,1 0 0,-1-1 16,0 1-16,21-21 0,-42 21 0,21-22 16,1 22-16,-1-21 0,-21 21 0,21 0 15,-21-1-15,0 1 0,0 0 16,0 42 0,-21 0-16,0-21 15,21 43-15,0-22 0,-22 0 16,22 0-16,-21 22 0,21-22 15,0 0-15,0 0 0,0 0 0,21 0 16,1 1-16,-22-1 0,42 0 0,-21-21 16,0 21-16,0-21 0,1 0 15,-1 0-15,21 0 0,-21 0 0,0 0 16,1 0-16,-1-21 0,0 21 0,0-21 16,0 0-16,0-1 0,1 1 15,-1 0-15,0-21 0,-21 21 0,21-1 16,-21-20-16,0 21 0,21-21 15,0 20-15,-21 1 0,22 0 16,-22 42 15,0 0-31,-22 1 16,22-1-16,-21 0 0,21 21 16,-21 1-16,21-22 0,0 21 0,0 0 15,0 1-15,-21-1 0,21 22 0,0-22 16,0 0-16,-21 22 0,21-22 15,0 22-15,0-1 0,0 1 0,-21-1 16,21 22-16,-22-22 0,22 1 0,-21 20 16,21-20-16,0-1 0,0 22 0,0-21 15,-21-1-15,21 1 0,0-1 16,-21 1-16,21-1 0,-21 1 16,21-1-16,0-21 0,-21 22 0,-1-22 15,22 1-15,-21-1 0,0-21 0,0 21 16,0-20-16,0-1 0,-1 0 0,-20 0 15,21-21-15,0 21 0,0-21 0,-22 0 16,22 0-16,0 0 0,-21 0 16,20-21-16,1 0 0,-21 0 0,21 0 15,-22-1-15,22-20 0,-21 0 0,21-22 16,0 1-16,-1-1 0,1 1 0,0-22 16,21 0-16,0 1 0,0-1 15,0 0-15,21 1 0,0-1 0,22 0 16,-1 1-16,22-1 0,-22 22 15,21-22-15,-20 21 0,20 1 0,1 21 16,-1-22-16,1 22 0,-22-1 0,22 22 16,-22-21-16,0 21 0,1 0 15,-1-1-15,-21 22 0,0 0 0,0-21 16,1 21-16,-1 0 0,0 0 0,-42 0 47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3T14:25:58.5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4424 3704 0,'21'0'16,"-42"0"-16,42-21 0,0 21 16,-21-21-16,21 21 15,-21-21-15,21 21 0,1-21 16,-1-1-16,0 1 0,0 0 15,0 0-15,-21 0 16,0 0-16,0-1 16,-21 22-1,-21 0-15,21 0 16,-22 22-16,1-1 0,0 0 0,-22 0 16,22 0-16,-1 0 0,1 22 0,0-22 15,-1 0-15,1 21 0,21-20 16,0-1-16,0 0 0,-1 0 15,22 0-15,0 0 0,43-21 16,-22 22 0,0-22-16,21 21 0,-20-21 0,20 21 0,0-21 15,1 21-15,20-21 0,-21 21 16,-20 0-16,20-21 0,0 22 16,-21-1-16,1 0 0,-1 0 0,-21 0 15,0 0-15,0 1 0,0-1 0,-21 0 16,-1 0-16,-20 0 0,21 0 15,-21-21-15,-1 22 0,22-22 0,-21 0 16,21 21-16,-22-21 0,22 0 0,0 0 16,0 0-1,21-21-15,21 21 16,0 0-16,0 0 16,0 0-16,1 0 0,-1 0 15,0 21-15,0 0 0,0 21 0,-21-21 16,0 22-16,0-1 0,0 0 15,0 1-15,-42-1 0,21 22 16,0-22-16,-1 21 0,-20 1 0,21-22 16,0 22-16,0-22 0,21 0 0,0 1 15,0-1-15,-22-21 0,22 22 16,0-22-16,0 0 0,22 0 0,-22 0 16,21 0-16,0-21 0,21 0 0,-21 0 15,22 0-15,-1 0 0,0 0 16,1-21-16,-1 0 0,0 0 0,1-21 15,-1 20-15,-21 1 0,22-21 0</inkml:trace>
  <inkml:trace contextRef="#ctx0" brushRef="#br0" timeOffset="513.22">5186 3831 0,'0'-42'15,"0"63"17,0 0-17,0 0-15,0 1 0,0-1 16,0 0-16,21 0 0,-21 0 15,0 0-15,21 1 0,-21-1 0,0 0 16,0-42 109,0 0-31</inkml:trace>
  <inkml:trace contextRef="#ctx0" brushRef="#br0" timeOffset="988.33">5186 3852 0,'0'0'0,"0"-21"16,0 0-16,-21 0 16,-1 21-16,22-21 15,0 42 63,0 0-78,0 0 16,0 0-16,0 1 0,0-1 0,0 21 16,22-21-16,-1 22 0,-21-1 15,0 21-15,21-20 0,0-1 16,-21 0-16,21 22 0,0-22 0,-21 1 15,0-1-15,22 0 0,-1 1 0,-21-22 16,21 21-16,-21-21 0,0 0 16,0 1-16,21-1 0,-21 0 0,0 0 15,21-21-15,-21-21 47,0 0-47,0 0 0,0-1 16,0-20-16,0 21 0,0-21 0,21 20 15</inkml:trace>
  <inkml:trace contextRef="#ctx0" brushRef="#br0" timeOffset="1263.17">5969 3725 0,'0'0'0,"0"-21"0,0 0 0,0 0 16,-21 21-1,0 21-15,21 0 0,-22 0 16,-20 22-16,21-22 0,0 21 0,-22 22 16,1-22-16,21 22 0,-21-1 0,-1 1 15,1-1-15,0 1 16,-1-1-16,22-21 0,-21 22 0,21-22 16,-1 1-16,1-22 0,21 0 0,0 21 15,0-21-15,-21-21 0,21 22 16,0-1-16,21-21 31,0 0-31,1 0 0,-22-21 0</inkml:trace>
  <inkml:trace contextRef="#ctx0" brushRef="#br0" timeOffset="1495.22">5863 4360 0,'0'22'15,"0"-1"1,0 0-16,0 0 0,0 0 16,0 0-16,0 22 0,0-22 0,0 21 15,0-21-15,0 22 0,0-22 16,0 21-16,0-21 0,0 22 0,-21-22 16,21 21-16,0-21 0,0 1 0,0-1 15,0 0-15,0 0 0,0-42 31</inkml:trace>
  <inkml:trace contextRef="#ctx0" brushRef="#br0" timeOffset="1892.01">7154 4699 0,'21'-21'16,"-42"42"-16,64-42 0,-22 21 16,-21 21-1,0 0-15,0 0 0,0 1 16,0-1-16,0 21 0,0-21 0,0 0 16,-21 22-16,-1-22 0,1 0 0,0 21 15,0-20-15,0-1 16,-22 0-16,22 0 0,0 0 0,21 0 15,-21-21-15,0 0 0,21-21 16,0 0 0</inkml:trace>
  <inkml:trace contextRef="#ctx0" brushRef="#br0" timeOffset="2155.86">7641 3810 0,'0'0'0,"0"-42"0,0 21 16,0-43-16,21 64 16,0 0-16,1 21 15,-1 0-15,-21 22 0,21-1 0,0 0 16,0 1-16,0 20 0,1 1 0,-1-1 16,0 1-16,0-1 0,-21 1 15,0-1-15,21-20 0,-21-1 0,21 0 16,-21 1-16,0-22 0,0 21 0,0-21 15,0 0-15,22-21 16,-1 0 0,-21-21-16,21-21 15</inkml:trace>
  <inkml:trace contextRef="#ctx0" brushRef="#br0" timeOffset="2387.71">8382 3662 0,'0'0'0,"0"-21"0,0 0 15,0-1-15,-21 44 16,0-1-16,-1 0 0,22 21 16,-21 1-16,0-1 0,0 21 15,-21-20-15,20 20 0,1 22 0,0-22 16,0 1-16,-21-1 0,20 1 0,1-22 16,0 22-16,0-22 0,0 0 0,0-20 15,21 20-15,-22-21 16,22 0-16,-21 0 0,21 1 0,0-1 15,21-21 1,1 0-16,-1-21 0</inkml:trace>
  <inkml:trace contextRef="#ctx0" brushRef="#br0" timeOffset="2739.57">8403 4424 0,'0'-21'16,"0"0"-16,0-1 15,0 1 1,0 0-16,21 0 0,0 21 16,1 0-16,-1-21 0,0 21 0,0 0 15,0 0-15,22 21 0,-22 0 0,0 0 16,0 0-16,0 1 0,-21 20 16,0-21-16,0 21 0,0-20 0,0 20 15,-21-21-15,0 21 0,0 1 0,-22-22 16,1 21-16,0-21 0,-1 1 0,1 20 15,0-21-15,21 0 0,-22-21 16,22 21-16,0-21 0,42 0 31,21 0-15,-20 0-16,-1-21 16,21 21-16,-21-21 0,22 21 0,-1-21 15,0 21-15,1-21 0,-1 21 0,0-21 16,1 21-16,-1 0 0,0-22 0,1 22 15,-1 0-15</inkml:trace>
  <inkml:trace contextRef="#ctx0" brushRef="#br0" timeOffset="2956.45">9546 4636 0,'0'21'16,"0"0"-16,0 0 15,0 21-15,0-20 0,-21-1 16,21 21-16,-21-21 0,0 22 0,-1-1 16,1-21-16,0 21 0,0-20 15,0 20-15,21-21 0,-21 0 0,-1 0 16,22 1-16,-21-1 0,42-21 31</inkml:trace>
  <inkml:trace contextRef="#ctx0" brushRef="#br0" timeOffset="3235.29">10753 3641 0,'0'0'15,"0"-21"-15,0-1 16,0 44-16,0-1 15,0 0-15,0 21 0,0 1 0,0-1 16,0 0-16,0 22 0,0-1 0,21 1 16,0-1-16,-21-20 0,21 20 0,0 1 15,0-1-15,1-21 0,-1 1 16,0-1-16,-21-21 0,0 22 16,21-22-16,-21 0 0,21 0 0,-21 0 15,21-21 1,1-21-16,-1 0 15</inkml:trace>
  <inkml:trace contextRef="#ctx0" brushRef="#br0" timeOffset="3460.16">11472 3620 0,'0'0'0,"0"-43"16,0 1-16,0 21 0,0 0 0,-21 42 15,0 21 1,0-21-16,0 22 0,-1-1 15,1 0-15,-21 1 0,21 20 0,-22 1 16,22-1-16,-21 22 0,21-22 0,-22 1 16,22-1-16,-21 1 0,21-22 0,0 0 15,-1 1-15,1-1 0,21-21 16,-21 22-16,21-22 0,0 0 16,21-21-16,0 0 0,1 0 0,20 0 15,-21-21-15</inkml:trace>
  <inkml:trace contextRef="#ctx0" brushRef="#br0" timeOffset="3936.21">11726 4191 0,'0'0'0,"-21"-21"0,0 21 0,0-21 0,0 0 16,21-1-16,0 1 15,0 0 1,21 21-16,21 0 0,-21 0 15,0 0-15,1 0 0,20 0 0,-21 21 16,0 0-16,0 1 0,-21-1 16,0 0-16,0 21 0,0-21 0,0 1 15,0 20-15,-21-21 0,0 21 16,0-20-16,0-1 0,0 0 0,-22 0 16,22 0-16,0 0 0,0-21 0,0 22 15,-1-22-15,1 0 0,21-22 31,21 1-31,22 21 16,-22-21-16,21 0 0,-21 21 0,22 0 16,-1-21-16,0 21 0,1 0 0,-22 0 15,21 0-15,1 0 0,-22 21 0,0 0 16,0 0-16,0 0 0,-21 1 0,0-1 16,0 0-16,0 0 15,0 0-15,-42 22 0,21-22 0,0 0 16,-1 21-16,-20-21 0,0 1 0,-1-1 15,1 0-15,0 0 0,-1 0 0,1 0 16,21-21-16,-21 22 0,20-22 0,-20 21 16,21-21-16,21-21 15,0-1 1,0 1-16,21 0 0</inkml:trace>
  <inkml:trace contextRef="#ctx0" brushRef="#br0" timeOffset="4127.62">12552 4530 0,'0'0'0,"0"21"0,0 0 0,0 0 16,0 0-16,0 1 16,0-1-16,-21 0 0,-1 0 0,22 0 15,-21 22-15,0-22 0,0 0 0,0 0 16,0 0-16,-1 0 0,1-21 0,0 22 15,0-22-15,0 0 16</inkml:trace>
  <inkml:trace contextRef="#ctx0" brushRef="#br0" timeOffset="4548.07">14309 3683 0,'0'0'0,"0"-21"16,0 42-1,21 0 1,0 0-16,0 22 0,-21-22 0,21 42 16,0-20-16,1 20 0,-1 1 0,0-1 15,0 1-15,0-22 0,0 22 16,1-1-16,-1-21 0,-21 1 0,0-1 15,0 0-15,21-20 0,-21-1 0,0 21 16,0-21-16,0 0 16,21-21-16,0 0 15,0-21-15,1 0 16</inkml:trace>
  <inkml:trace contextRef="#ctx0" brushRef="#br0" timeOffset="4807.92">15430 3556 0,'0'0'0,"0"-21"0,0 0 0,-42 21 31,21 42-31,0-21 0,-22 22 0,22-1 16,-21 0-16,0 22 16,-22-22-16,22 22 0,-1-1 0,-20 22 15,21-22-15,-1 1 0,1-1 0,0 1 16,-1-1-16,22-20 0,0-1 0,-21 0 15,20-21-15,1 22 0,21-22 0,-21 0 16,0 0-16,42-21 31,0-21-31,22 0 0,-22 0 16,21 0-16,0-1 0</inkml:trace>
  <inkml:trace contextRef="#ctx0" brushRef="#br0" timeOffset="5295.65">15515 4128 0,'0'0'0,"21"0"0,-21 21 16,0 21-1,0-21-15,0 0 0,-21 22 0,0-22 16,0 0-16,0 21 0,-1-20 0,1-1 16,-21 0-16,21 0 0,0 0 15,-22 0-15,22 1 0,0-1 0,0-21 16,21 21-16,-21-21 15,21-21 1,21 0 0,0 21-16,0-22 0,0 22 15,22-21-15,-22 21 0,0 0 0,21 0 16,-21-21-16,1 21 0,20 0 0,-21 0 16,21-21-16,-20 21 0,-1 0 0,21-21 15,-21 21-15,0-21 0,1-1 0,-1 22 16,0-21-16,0 21 0,-21-21 15,0 0-15,0 0 0,0 0 16,0 42 0,-21 0-1,0 21-15,0-21 0,-1 22 0,22-22 16,-21 21-16,21 1 0,-21-1 16,21-21-16,0 21 0,-21 1 0,21-1 15,0-21-15,-21 22 0,21-22 0,0 0 16,0 0-16,0 0 0,0 0 0,0 1 15,0-44 17,0 1-32,21 0 0,0 0 15,0-21-15,22 20 0,-22-20 0</inkml:trace>
  <inkml:trace contextRef="#ctx0" brushRef="#br0" timeOffset="5956.27">16997 3217 0,'0'0'0,"0"-63"16,0 42 0,21 21-16,0 0 15,0-21-15,0 21 0,1 0 0,20 0 16,0 0-16,1 0 0,-1 0 0,-21 0 16,21 0-16,1 0 0,-22 0 15,0 0-15,0 0 0,-21 21 0,0 0 16,-21 0-16,0 0 15,-21 22-15,-1-22 0,-20 21 0,-1-21 16,1 22-16,-1-1 0,1 0 16,20 1-16,-20-1 0,21 0 15,-1 1-15,22-1 0,0-21 0,0 21 16,21-20-16,0-1 0,0 21 0,21-21 16,0 0-16,0 1 0,0-1 15,1 0-15,20 0 0,0-21 0,-21 0 16,22 0-16,-1 0 0,0 0 0,-20 0 15,20 0-15,-21 0 0,0 0 0,0 0 16,-21-21-16,22 21 0,-44 0 16,1 21-1,-21 0-15,21 0 0,0 1 0,-1 20 16,-20 0-16,21 1 0,0-1 0,0 0 16,21 22-16,0-22 15,0 0-15,-22 22 0,22-22 0,0 1 16,0-1-16,0 0 0,0 1 0,0-1 15,0-21-15,0 21 0,-21-20 0,21-1 16,0 0-16,-21 0 0,21 0 0,-21 0 16,0-21-16,0 0 15,-1 0-15,1 0 0,0 0 16,0 0-16,0 0 0,0-21 16,-1 0-16,1 21 0,0-21 0,0 0 15</inkml:trace>
  <inkml:trace contextRef="#ctx0" brushRef="#br0" timeOffset="7644.73">6117 6350 0,'0'0'0,"-21"0"31,21-21-31,0 42 31,-21-21-15,21 21-16,0 0 0,-21 1 0,21-1 15,-22 0-15,22 0 0,0 0 16,0 22-16,-21-22 0,21 21 0,-21 0 16,21 1-16,0-1 0,0 0 0,0 1 15,0-1-15,-21 0 16,21 22-16,-21-22 0,21 22 0,-21 20 15,-1-20-15,1 21 0,0-22 0,0 22 16,0-1-16,-22-20 0,22 21 0,0-1 16,0 22-16,-21-21 0,20-1 15,1 22-15,-21 0 0,21-21 0,0 21 16,-1-22-16,1 22 0,0 0 0,0 0 16,0 0-16,0-1 0,21-20 0,-22 21 15,1 0-15,21 21 0,-21-21 16,0-1-16,21 1 0,-21 0 15,0 21-15,21-21 0,-22 0 0,22 21 16,0-21-16,-21 21 0,21-22 0,-21 22 16,21 0-16,0-21 0,0 21 15,0-21-15,0 21 0,0-21 0,-21 0 16,21 0-16,0-1 0,0 1 0,0 0 16,0-21-16,0-1 0,0-20 0,0 21 15,0-22-15,0 1 0,0-22 0,0 0 16,0 1-16,0-22 0,0 0 15,0 0-15,0-42 16,21 0-16,-21 0 0,0-22 0,0-20 16</inkml:trace>
  <inkml:trace contextRef="#ctx0" brushRef="#br0" timeOffset="9011.66">6117 6138 0,'0'0'0,"-21"-21"15,21 0 17,21 21-17,0 0-15,22 0 16,-22 0-16,21-21 0,0 21 16,1 0-16,-1 0 0,22-21 0,-1 21 15,22 0-15,-1 0 0,1 0 0,0-21 16,-1 21-16,22-22 0,-21 22 15,21-21-15,0 21 0,-1-21 0,22 21 16,-21-21-16,21 21 0,0-21 0,-21 21 16,0 0-16,21-21 0,-21-1 15,0 22-15,-22 0 0,22 0 0,0-21 16,-21 21-16,-1 0 0,1-21 0,0 21 16,-1-21-16,-20 21 0,-1 0 15,22-21-15,-22 0 0,1 21 0,-1-22 16,22 22-16,-21 0 0,-1-21 15,1 0-15,-1 21 0,-21 0 0,1 0 16,-1 0-16,0 0 0,-20 0 16,-1 0-16,-21 21 15,0 0 1,-21 1-16,21-1 0,-22 0 16,1 0-16,21 21 0,-21-20 0,0 20 15,21-21-15,-21 21 0,0 1 0,-1-1 16,1 22-16,21-22 0,-21 21 15,0 1-15,0-1 0,0 22 0,-1-21 16,1 20-16,0-20 0,0 20 16,0 1-16,0 0 0,-1-1 0,1 22 15,0-21-15,0 21 0,0-22 0,21 22 16,0-21-16,-21 21 0,21 0 0,-22-1 16,22 1-16,0 0 0,-21 21 15,21-21-15,0 0 0,0 0 0,0-1 16,-21 22-16,21-21 0,-21 21 0,0-21 15,21 21-15,-21-21 0,21 21 0,-22-21 16,1 21-16,0-21 0,21 21 16,-21-22-16,0 22 0,21-21 15,-21 0-15,-1 21 0,1-21 0,21 0 16,-21 0-16,0 21 0,21-22 0,-21 1 16,0 0-16,-1 0 0,22 0 0,-21-22 15,0 22-15,0-21 0,0 0 0,0 20 16,-1-20-16,1 0 0,0-22 15,0 22-15,0-22 0,0 22 0,-1-21 16,-20-1-16,21 1 0,0-22 0,0 21 16,-1 1-16,-20-22 0,21 1 0,0 20 15,0-21-15,-1 1 0,1-1 0,0-21 16,-21 22-16,21-1 0,-1-21 16,1 0-16,0 22 0,0-22 0,0 0 15,0-21-15,-1 21 0,1 0 16,-21-21-16,21 0 0,0 21 0,-1-21 15,-20 0-15,21 0 0,-21 0 0,-1 0 16,-20 0-16,-1 0 0,1-21 16,-22 21-16,0-21 0,1 21 0,-22-21 15,-21 0-15,0 21 0,0-21 0,-21-1 16,21 22-16,-21-21 0,-1 0 0,22 0 16,0 21-16,0-21 0,0 0 15,22 21-15,-1-22 0,0 1 0,21 0 16,1 0-16,-1 0 0,21 0 0,1-1 15,21-20-15,-22 21 0,22-43 16,-1 22-16,1 0 0,0-22 0</inkml:trace>
  <inkml:trace contextRef="#ctx0" brushRef="#br0" timeOffset="9635.64">5863 7197 0,'0'0'0,"-21"0"15,0 0 1,63 0 0,-21 0-16,43 0 0,-22 0 15,22 0-15,20 0 0,1 0 0,21 0 16,21 0-16,21-21 0,-21 21 0,21 0 15,21 0-15,1 0 16,-1 0-16,22-22 0,-22 22 0,21 0 0,-20 0 16,-1 0-16,0 0 0,1 0 15,-43-21-15,0 21 0,-21 0 0,-1 0 16,-41 0-16,-1 0 0,-20 0 16,-22 0-16,0 0 0,0 0 0,0 0 15,-21-21-15,0 0 16,-21 21-16,0-21 15,0 21-15,0-21 0,0-1 16,-1 1-16,1 21 0</inkml:trace>
  <inkml:trace contextRef="#ctx0" brushRef="#br0" timeOffset="10015.45">6689 6033 0,'21'0'31,"0"0"-31,0 21 0,0 0 0,0 21 16,1-21-16,-1 22 0,0-1 15,0 0-15,21 22 0,-20-22 0,-1 22 16,0-22-16,21 22 0,-21-22 0,1 0 16,-1 1-16,0-1 0,0 0 15,-21-21-15,21 1 0,-21-1 0,21 0 16,-21 0-16,22-21 0,-1 0 15,0 0 1,0 0-16,-21-21 0,21 0 16</inkml:trace>
  <inkml:trace contextRef="#ctx0" brushRef="#br0" timeOffset="10231.85">7768 6075 0,'0'0'0,"42"-42"0,-42 20 0,22 1 16,-22 0-16,0 42 15,-22 0-15,1 1 0,0 20 16,-21-21-16,21 21 0,-22 22 16,1-22-16,21 22 0,-22-1 0,1 1 15,0-1-15,21-20 0,-1 20 16,-20-21-16,21 1 0,0-1 16,21 0-16,0 1 0,-21-22 0,21 0 15,-22 21-15,22-20 0,0-1 0,0 0 16,0 0-16</inkml:trace>
  <inkml:trace contextRef="#ctx0" brushRef="#br0" timeOffset="10619.64">8191 6392 0,'0'0'0,"22"-21"0,-22 0 0,21 0 16,0 21-16,0 0 0,-21 21 16,0 0-16,21 22 0,-21-1 15,0 0-15,0 1 0,0-1 16,0 0-16,0 1 0,0-1 0,0 0 16,0-21-16,-21 22 0,21-1 0,-21-21 15,21 0-15,0 1 0,0-1 16,-21 0-16,21 0 0,-21 0 0,-1-21 15,22 21-15,-21 1 0</inkml:trace>
  <inkml:trace contextRef="#ctx0" brushRef="#br0" timeOffset="11135.7">5567 9017 0,'0'0'0,"-21"0"0,-1 0 0,22-21 0,0 0 15,22 21 1,20 0-16,21-21 0,1 21 0,21 0 15,-1 0-15,22 0 16,0 0-16,42 0 0,-21 0 0,42 0 16,-20 0-16,20 0 0,0 0 0,1 0 15,20 0-15,-21 0 0,1 0 16,-1 0-16,-21 0 0,-21 0 0,0 0 16,-21 0-16,-21 0 0,-1 0 0,-20 0 15,-1 0-15,-41 0 0,20 0 0,-21 0 16,-21-22-16,0 1 15,-21 21-15,-21-21 0,-1 0 16,1 0-16,-22 0 0</inkml:trace>
  <inkml:trace contextRef="#ctx0" brushRef="#br0" timeOffset="11440.52">6435 7853 0,'0'-21'0,"0"42"0,-22-42 0,22 42 32,0 0-32,0 21 0,22 1 15,-1-1-15,-21 22 0,21-1 0,0-21 16,0 22-16,0-1 0,1 1 15,-1-22-15,0 22 0,-21-22 0,0 0 16,21 1-16,-21-22 0,0 21 0,0-21 16,0 1-16,0-1 0,0 0 15,21-21 1,0-21-16,1 21 0,-1-21 16</inkml:trace>
  <inkml:trace contextRef="#ctx0" brushRef="#br0" timeOffset="11672.13">7281 7789 0,'0'0'0,"21"-21"0,-21 0 15,-21 42 1,0 0-16,0 1 0,-21 20 16,20 21-16,-20-20 0,0 20 15,-22 1-15,22-1 0,-22 22 0,1-22 16,21-20-16,-22 20 0,22-20 0,21-1 15,-1 0-15,1 1 0,21-22 16,0 0-16,0 0 0,0 0 16,21-21-16,1 0 0,20 0 0,-21 0 15,21 0-15,1-21 0,-1 0 16</inkml:trace>
  <inkml:trace contextRef="#ctx0" brushRef="#br0" timeOffset="12023.92">7451 8319 0,'0'0'0,"21"0"0,-21-22 0,0 1 0,21 0 15,0 21-15,0-21 16,0 21-16,1-21 0,-1 21 0,21 0 16,-21 0-16,22 0 0,-22 0 0,0 21 15,0 0-15,0 0 0,-21 22 16,0-22-16,0 0 0,0 21 15,-21 1-15,-21-22 0,21 21 0,-22-21 16,1 22-16,0-22 0,-1 21 0,1-21 16,0 0-16,-1 1 0,22-1 15,0 0-15,0 0 0,0-21 0,-1 0 16,44 0 0,-1 0-1,21 0-15,-21-21 0,22 21 0,-1-21 16,21 0-16,-20 21 0,20 0 0,-20-22 15,20 22-15,-21 0 0,1 0 16,-1 0-16,0 0 0,-20 22 16,-1-1-16,-21 0 0</inkml:trace>
  <inkml:trace contextRef="#ctx0" brushRef="#br0" timeOffset="12472.67">5588 10605 0,'-42'-22'0,"84"44"0,-127-44 0,43 22 15,0 0-15,20 0 0,22-21 0,43 21 16,-22 0 0,42-21-16,1 21 0,21 0 0,-1 0 15,1 0-15,21 0 0,0 0 16,21 0-16,-22 0 0,44 21 15,-22 0-15,21-21 0,-21 22 0,21-22 16,-21 21-16,0-21 0,0 0 0,0 21 16,0-21-16,0 0 0,-21 0 15,0 0-15,-22 0 0,-20 0 0,-1 0 16,-20 0-16,-1 0 0,-21 0 0,-42 0 16,-21-21-1,-1 21-15,1-21 0,-22-1 16</inkml:trace>
  <inkml:trace contextRef="#ctx0" brushRef="#br0" timeOffset="12736.57">6371 9864 0,'-21'0'0,"0"0"15,21 21-15,0 21 16,0-21-16,0 22 0,0-1 16,0 0-16,0 1 0,0-1 15,0 0-15,21 22 0,-21-22 0,0 1 16,21-1-16,-21 0 0,21 1 16,-21-22-16,21 0 0,1 0 0,-22 0 15,21 0-15,0-21 0,0 0 0,0 0 16,0-21-16,1 0 0,20 0 15</inkml:trace>
  <inkml:trace contextRef="#ctx0" brushRef="#br0" timeOffset="12939.46">7112 9821 0,'0'-21'0,"0"42"0,0-84 16,-21 63-1,0 0-15,-1 0 0,1 42 0,-21-21 16,21 22-16,-22-1 0,1 0 15,0 1-15,-1-1 0,1 22 0,-21-22 16,20 21-16,1-20 0,0 20 0,20-20 16,1-1-16,0 0 0,21 1 15,0-22-15,0 21 0,21-42 0,0 21 16,22-21-16,-22 0 0,42 0 0,-20 0 16</inkml:trace>
  <inkml:trace contextRef="#ctx0" brushRef="#br0" timeOffset="13356.48">7578 10097 0,'0'-22'16,"21"1"0,0 21-16,0 0 0,0 0 0,0 0 15,22 0-15,-22 0 0,21 0 16,1 0-16,-1 0 0,0 0 0,-21 21 15,1-21-15,-1 22 0,-21-1 16,-43 0-16,22-21 16,-21 21-16,0-21 0,-1 0 15,-20 21-15,20-21 0,1 0 0,0 0 16,-1 0-16,22 0 0,-21 0 16,21 21-16,21 1 15,21-22 1,21 0-16,-21 21 0,22-21 0,-1 21 15,0 0-15,1 0 0,-1 0 16,-21 1-16,22 20 0,-22-21 0,-21 21 16,0-20-16,0 20 0,0-21 0,-21 21 15,-1-20-15,-20 20 0,0-21 16,-1 0-16,-20 0 0,21 1 16,-22-22-16,1 21 0,-1 0 0,22-21 15,-1 0-15,1 21 0,0-21 0,-1 0 16,22 0-16,0 0 0</inkml:trace>
  <inkml:trace contextRef="#ctx0" brushRef="#br0" timeOffset="13711.6">6117 11536 0,'0'0'15,"0"21"1,21 0-16,0 22 0,1-22 15,-22 21-15,21 0 0,0 22 0,0-1 16,21 1-16,-42-22 0,43 22 16,-43-1-16,21 1 0,0-1 15,-21-20-15,21-1 0,-21 0 0,0 1 16,0-22-16,21 21 0,-21-21 0,22-21 16,-1 0-16,0 0 15,0-21-15</inkml:trace>
  <inkml:trace contextRef="#ctx0" brushRef="#br0" timeOffset="13948.46">7175 11388 0,'0'-21'16,"0"42"-16,0-21 16,-21 42-16,0-21 15,0 22-15,-21 20 0,20-21 16,-20 1-16,0 20 0,21-20 0,-43 20 15,22 1-15,-1-22 0,1 21 0,0 1 16,-1-22-16,1 1 0,21-1 16,0 0-16,0 1 0,-1-22 0,1 0 15,21 0-15,0 0 0,-21 0 0,42-42 32,0 0-32,1 0 0</inkml:trace>
  <inkml:trace contextRef="#ctx0" brushRef="#br0" timeOffset="14372.24">7429 11769 0,'0'0'0,"0"21"16,0 0-16,0 0 0,0 0 0,-21 1 16,21 20-16,-42-21 0,21 21 0,0-20 15,-22 20-15,1-21 0,0 21 0,20-20 16,-20 20-16,0-21 0,-1 0 15,22 0-15,0 1 0,0-1 0,0 0 16,21 0-16,21-21 16,0 0-16,21 0 15,-20 21-15,20-21 0,0 0 16,22 0-16,-22 21 0,22-21 0,-22 0 16,21 22-16,1-22 0,-22 0 0,22 21 15,-1-21-15,-20 0 0,20 0 16,-21 0-16,1 0 0,-22 0 0,0-21 15,0 21-15,0-22 0,-21 1 0,0 0 16,0 0-16,-21 0 0,0 21 16,0 0-16,0 0 0,0 0 15,-1 0-15,1 0 0,0 21 0,0 0 16,0 21-16,0-20 0,-1-1 0,1 21 16,21-21-16,0 22 0,-21-1 0,0-21 15,21 21-15,-21-20 0,21-1 16,0 0-16,0 0 0,0 0 15</inkml:trace>
  <inkml:trace contextRef="#ctx0" brushRef="#br0" timeOffset="14645.09">6350 8932 0,'0'0'0,"-127"85"0,0 42 0,0 0 0,-21 0 16</inkml:trace>
  <inkml:trace contextRef="#ctx0" brushRef="#br0" timeOffset="16944.27">4022 14436 0,'0'0'0,"-43"0"0,22 21 0,42-21 31,0-21-15,1 21-16,-1-21 0,21-1 0,0 1 15,1-21-15,-1 21 0,0-22 0,1 22 16,20-21-16,-20 21 0,-1-22 15,-21 1-15,21 0 0,-20-1 0,-1 1 16,-21 0-16,0-1 0,0 22 16,0 0-16,0 0 0,0 0 0,-21 21 15,-1 21-15,1 0 16,0 21-16,21 1 16,-21-1-16,0 22 0,0-1 0,-1 1 15,22 20-15,0 1 0,0-22 0,-21 22 16,21 0-16,0-22 0,-21 22 15,21-22-15,0 1 0,-21-1 0,21-20 16,0 20-16,-21-20 0,0-1 16,-1 0-16,1 1 0,0-22 0,0 0 15,0 0-15,-22 0 0,22 0 0,-21-21 16,-22 0-16,22 0 0,-21 0 16,-1 0-16,-21-21 0,22 0 0,-1 0 15,1-21-15,-1 20 0,1-20 0,21 21 16,-1 0-16,1 0 15,21-1-15,0 22 0,-1 0 0,44 0 32,-1 22-32,0-1 0,21 0 15,1 0-15,-1 0 0,21 0 0,-20 1 16,20-1-16,1-21 0,-1 0 16,1 21-16,-1-21 0,22 0 0,-22 0 15,22-21-15,0 0 0,-1-1 16,1 1-16,-21 0 0,-1-21 0,1 21 15,-1-1-15,-42 1 0,22 0 0,-22 0 16,0 0-16,-21 0 0,0-1 16,-21 22-1,0 22 1,-1-1-16,22 0 0,-21 0 16,0 21-16,0 1 0,0-22 0,21 21 15,-21 1-15,-1-22 0,1 21 0,0-21 16,21 0-16,0 1 0,0-1 15,21-42 17,0-1-32,1 1 0,-1-21 15,0 21-15,0 0 0,21-22 16,-20 22-16,-1-21 0,0 21 0,-21-1 0,21 22 16,-21-21-16,21 21 15,0 0-15,-21 21 16,22 1-16,-1-1 0,-21 21 15,21-21-15,-21 22 0,21-22 16,0 0-16,0 21 0,-21-21 0,22 1 16,-1 20-16,0-21 0,21-21 0,-21 21 15,22 0-15,-22-21 0,21 0 16,1 0-16,20 0 0,-21 0 0,22 0 16,-22-21-16,22 0 0,-22 0 0,0 0 15,22-22-15,-43 22 0,21-21 16,-20 21-16,-1-22 0,-21 22 0,0-21 15,0 21-15,0-22 0,-21 22 16,-22 0-16,22 0 0,0 0 16,-21 21-16,-1 0 0,1 0 0,0 0 15,20 0-15,-20 0 0,0 21 0,21-21 16,-1 21-16,-20 0 0,21 0 16,21 22-16,-21-22 0,21 0 0,-21 21 15,21-20-15,0-1 0,0 0 0,0 0 16,0 0-16,0 0 0,21-21 15,0 0-15,0 0 0,21 0 16,-20 0-16,20 0 0,0-21 0,1 0 16,-1 0-16,-21-21 0,21 20 15,1-20-15,-1 0 0,0-1 16,-20 1-16,-1 0 0,21-22 0,-21 1 16,-21-1-16,21 1 0,-21-1 0,22 1 15,-22-22-15,0 22 0,0-1 16,0 22-16,21-1 0,-21 22 0,0-21 15,0 21-15,-21 21 16,21 21-16,-22 0 0,1 0 16,-21 22-16,21-1 0,0 21 0,-1 1 15,1-22-15,21 22 0,-21-1 0,21 1 16,-21-1-16,21 1 0,0-22 16,0 22-16,0-22 0,0 21 15,0-20-15,21-1 0,0 0 0,0-20 16,22-1-16,-22 0 0,21 0 15,1 0-15,-1-21 0,0 0 0,1 0 16,-22 0-16,21-21 0,0 21 0,1-21 16,-1 0-16,-21-22 0,22 22 15,-22-21-15,0 21 0,-21-22 0,0 22 16,0-21-16,0 21 0,0 0 0,0-1 16,0 1-16,0 0 0,-21 21 0,0 0 15,-1 0-15,1 0 16,21 21-16,0 0 0,-21 1 15,21-1-15,0 0 0,0 0 0,0 0 16,0 0-16,0 1 0,0-1 0,0 0 16,21 0-16,0-21 15,1 21-15,-1-21 0,0 0 0,0 0 16,0 0-16,0-21 0,1 0 0,-1 21 16,21-21-16,-21 0 0,22-1 15,-22 1-15,0 0 0,21 0 16,-21 0-16,1-22 0,20 22 0,-21 21 15,21-21-15,-20 0 0,-1 21 0,0 0 16,21 0-16,-21 21 0,-21 0 16,0 0-16,0 1 0,0-1 15,0 0-15,0 0 0,0 0 0,-21 22 16,0-22-16,0 0 0,-21 21 16,20-21-16,1 1 0,0-1 15,21 0-15,-21-21 0,63-42 31,-21 20-31,1 1 16,-1 0-16,0-21 0,0 21 16,21-43-16,-20 22 0,20-1 15,-42 22-15,21-21 0,0 21 0,-21 0 16,21 21-16,-21-22 0,0 44 16,-21-22-16,0 21 15,0 21-15,0-21 0,0 22 0,-1-22 16,22 21-16,0 0 0,-21-20 15,21 20-15,0 0 0,0-21 0,0 22 16,21-22-16,1 0 0,-1 0 0,21 0 16,0 1-16,1-22 0,-1 0 0,0 0 15,1 0-15,20 0 0,-20 0 16,-1 0-16,0-22 0,-21 22 0,22-21 16,-22 0-16</inkml:trace>
  <inkml:trace contextRef="#ctx0" brushRef="#br0" timeOffset="19107.37">4699 16468 0,'21'0'0,"0"0"0,0 0 16,-21-21-16,22 21 16,-1-22-16,-21 1 0,0 0 0,21 0 15,0 0-15,-21 0 0,0-22 0,0 22 16,0-21-16,0-1 0,0 1 15,0 0-15,-21-1 0,0 1 0,-22 21 16,1 0-16,21 0 0,-43 21 0,22 0 16,0 0-16,-22 0 0,22 21 15,0 21-15,-1-21 0,1 22 0,0-1 16,20 0-16,1 1 0,0 20 16,0-21-16,21 1 0,0-22 15,0 21-15,0-21 0,0 22 0,0-22 16,0 0-16,21-21 0,0 21 15,22-21-15,-22 0 0,21 0 0,0 0 16,1-21-16,-1 21 0,0-21 0,1 0 16,20 0-16,-20-22 0,-1 22 15,-21 0-15,21-21 0,-20 20 0,-1-20 16,0 21-16,-21-21 0,21 20 0,-21 1 16,0 0-16,0 0 0,0 42 31,0 0-31,0 0 0,-21 1 0,21 20 15,-21-21-15,21 21 16,0 1-16,0-22 0,0 21 0,-21-21 16,21 22-16,0-22 0,0 0 0,0 0 15,0 0-15,21-21 0,0 22 16,0-22-16,0 0 0,0 0 0,22 0 16,-22 0-16,21-22 0,1 22 0,-22-21 15,21 0-15,0 0 0,-20 0 16,20-22-16,-21 22 0,21-21 0,-20 0 15,-1-1-15,-21 1 0,0 0 0,0 20 16,0-20-16,0 0 0,-21 21 16,-1-1-16,1 22 0,0-21 0,0 21 15,0 0-15,0 0 0,-1 0 16,1 0-16,0 21 0,0-21 16,21 22-16,-21-1 0,21 0 15,0 0-15,21 0 0,0 0 16,0-21-16,0 22 0,22-22 15,-22 21-15,0 0 0,0 0 0,0 0 16,1 0-16,-1 1 0,-21-1 0,0 0 16,0 0-16,0 0 0,0 22 15,0-22-15,0 0 0,0 0 0,0 0 16,0 0-16,-21 1 0,21-1 0,0 0 16,0 0-16,0 0 15,21-21 1,21 0-16,-21 0 0,0-21 15,1 0-15,20 21 0,0-21 16,1 0-16,-1-22 0,0 22 0,1-21 16,-1 21-16,-21-22 0,21 1 0,-20 0 15,-1 20-15,-21-20 0,0 21 0,0 0 16,0 0-16,0-1 0,-21 1 16,-1 21-16,1 0 0,0 0 0,-21 0 15,21 0-15,-22 0 0,22 21 0,0-21 16,0 22-16,21-1 15,0 0-15,21-21 16,0 21-16,0-21 0,0 21 0,1-21 16,20 21-16,-21 1 0,0-22 15,22 21-15,-22 0 0,0 0 0,0 0 16,-21 0-16,0 1 0,0 20 0,21-21 16,-21 0-16,0 0 0,0 1 15,0-1-15,0 21 0,0-21 0,0 0 16,0 1-16,0-1 0,0 0 15,21-21-15,1 21 0,-1-21 16,21 0-16,-21 0 16,22 0-16,-1-21 0,0 21 0,1-21 15,-1 0-15,0-1 0,1 1 0,20-21 16,-21 21-16,-20 0 0,20-1 16,-21-20-16,21 21 0,-42 0 0,22-22 15,-22 22-15,0 0 0,0 0 0,0 0 16,0 0-16,-22 21 0,1 0 15,0 0-15,0 0 0,0 0 16,0 21-16,-22 0 0,22-21 0,0 21 16,0 0-16,0 0 0,-1 1 0,22-1 15,0 21-15,0-21 0,0 0 16,0 1-16,0-1 0,0 0 16,22-21-16,-1 21 0,0-21 15,0 0-15,0 0 0,0 0 0,1 0 16,-1-21-16,0 21 15,0-21-15,0 0 0,0-1 0,1 22 16,-1-21-16,0 0 0,-21 0 0,0 0 16,0 0-16,0-1 0,-21 44 47,21-1-47,-21 0 0,21 0 15,0 0-15,0 0 0,0 1 16,0-1-16,0 0 0,0 0 15,21-21-15,0 0 16,0 0-16,0 0 0,0 0 0,1 0 16,-1 0-16,0 0 0,21-21 15,-21 0-15,1 0 0,20 21 0,-21-22 16,0 1-16,22-21 0,-22 21 0,0 0 16,0-1-16,0 1 0,0-21 0,-21 21 15,22 0-15,-1 21 0,-21-22 16,0 1-16,0 42 15,0 1-15,0-1 16,0 0-16,-21 0 16,21 21-16,-22-20 0,22-1 15,0 0-15,0 0 0,0 0 0,0 0 16,0 1-16,0-1 0,22-21 16,-1 21-16,0-21 15,0 0-15,21 0 0,-20 0 0,-1 0 16,21-21-16,-21 0 0,22 21 0,-22-22 15,0 1-15,0 0 0,21 0 0,-20 0 16,-1-22-16,0 22 0,-21 0 16,21 0-16,0 0 0,-21 0 0,0-1 15,0 1-15,21 21 0,-21 21 32,-21 1-17,21-1-15,-21 0 0,21 0 0,-21 0 16,0 22-16,21-22 0,0 21 0,-21-21 15,21 22-15,-22-1 0,22 0 0,0 1 16,-21-1-16,21 0 0,0 1 16,0-1-16,0 21 0,0-20 0,0-1 15,0 22-15,0-22 0,0 21 0,0-20 16,0 20-16,0-20 0,0 20 16,0 1-16,0-1 0,0 1 0,-21-22 15,0 21-15,0 1 0,21-22 16,-21 22-16,-1-22 0,1-21 0,0 22 0,0-22 15,0 0-15,0 0 16,-1 0-16,1-21 0,0 0 0,0 0 16,0 0-16,21-21 0,0 0 15,-21 21-15,-1-21 0,22 0 0,-21 21 16,0-22-16,21 1 0,0 0 16,0 0-16,-21 21 0,21-21 0,-21 0 15,21-1-15,-21 22 0,21-21 0,-22 0 16,22 0-16,0 0 0</inkml:trace>
  <inkml:trace contextRef="#ctx0" brushRef="#br0" timeOffset="27308.01">9948 6710 0,'-21'-21'16,"0"21"-16,42 0 109,21 0-109,1 0 0,-1 0 16,22 0-16,-1 0 0,-21 0 0,22 0 15,-1 0-15,1 0 0,-1 21 0,1-21 16,-1 0-16,1 0 0,-1 0 0,-20 0 16,-1 0-16,0 0 0,1 0 15,-1 0-15,0 0 0,-20 0 16,-1 0-16,0 0 0,0 0 0,0 0 16,0 0-16,1 0 0,-44 0 62,1 0-46,0 0-16,0 0 0,0 0 0,0 0 15,-22 0-15,22 0 0,0 0 16,0 0-16,-22 0 0</inkml:trace>
  <inkml:trace contextRef="#ctx0" brushRef="#br0" timeOffset="27687.79">9927 6816 0,'0'0'0,"-21"21"15,63-21 16,-21 0-31,1 0 16,20 0-16,0 0 0,1 0 16,-1 0-16,21 0 0,-20 0 0,20 0 15,-20 0-15,20 0 0,1 0 16,-22 0-16,21 0 0,-20 0 0,20 0 16,-20 0-16,-1 0 0,0 0 0,-21 0 15,22 0-15,-22 0 0,0 0 0,0 0 16,0 0-16,1 0 0,-1-21 15,0 21 1,0-21 47</inkml:trace>
  <inkml:trace contextRef="#ctx0" brushRef="#br0" timeOffset="28267.45">11134 6350 0,'-22'0'0,"22"21"31,0 0-15,0 1-16,22-22 0,-1 21 0,0 0 15,0-21-15,0 21 0,0-21 16,22 21-16,-22-21 0,21 21 15,-21-21-15,22 0 0,-1 0 0,-21 22 16,22-22-16,-22 0 0,0 0 0,21 0 16,-21 0-16,1 0 0,-1 0 15,0 0-15,-21 21 32,0 0-32,-21 0 15,0-21-15,-1 21 16,1-21-16,0 21 0,-21 1 0,21-1 15,-1 0-15,-20 0 0,21 21 0,-21-20 16,20-1-16,-20 0 0,21 21 0,-21-21 16,20 1-16,1-1 0,0 0 15,0 0-15,0 0 0,0-21 16,-1 21-16,1 1 0,21-1 16,-21-21-1,42-21 16,0-1-15,1 1-16,-1 0 0,0 0 16</inkml:trace>
  <inkml:trace contextRef="#ctx0" brushRef="#br0" timeOffset="34443.79">12467 6181 0,'0'0'0,"0"-21"15,0-1-15,0 1 16,0 0-1,0 42 17,0 0-32,0 1 0,0 20 15,0-21-15,0 0 0,0 22 0,0-1 16,0 0-16,0 1 0,0 20 0,0-21 16,0 1-16,0-1 0,0 0 15,0-20-15,0 20 0,0-21 0,0 21 16,0-20-16,0-1 0,0 0 15,0 0-15,-21-21 0,21 21 0,0 0 16,0-42 15,0 0-15,0 0-16,21 21 0,-21-21 16,21 0-16</inkml:trace>
  <inkml:trace contextRef="#ctx0" brushRef="#br0" timeOffset="34875.69">12890 6244 0,'0'0'0,"0"21"31,0 1-31,0-1 16,0 21-16,0-21 0,-21 22 0,21-1 15,0 0-15,0 1 0,-21-22 0,21 21 16,-21 0-16,21 1 16,0-22-16,0 21 0,0-21 0,0 1 0,21-1 15,0 0-15,0 0 0,1-21 16,20 21-16,0-21 0,1 0 0,-1 0 16,0 0-16,1 0 0,-1 0 0,0 0 15,-21-21-15,22 0 0,-22 0 16,21 0-16,-21-1 0,1-20 0,-1 0 15,0-1-15,-21 1 0,0 0 0,0-22 16,0 22-16,0-22 0,0 22 0,-21 0 16,0-1-16,-1 22 0,1 0 0,0 0 15,-21 0-15,21 0 0,-22 21 16,22 0-16,-21 0 0,-1 0 16,22 0-16,-21 0 0,21 0 0,-22 21 15,22 0-15,0-21 0,0 21 0,0 0 16,0 0-16,-1-21 0,22 22 15,-21-1-15,21 0 0,0 0 0,0 0 16</inkml:trace>
  <inkml:trace contextRef="#ctx0" brushRef="#br0" timeOffset="35307.71">9821 8192 0,'-21'0'16,"42"0"-16,-63 0 0,42 21 15,42-21-15,-21 21 16,22-21-16,20 0 0,1 21 16,-1-21-16,1 0 0,20 21 0,1-21 15,0 0-15,-22 0 0,22 0 0,0 0 16,-1 21-16,1-21 0,-22 0 0,1 0 15,-1 0-15,-20 0 0,-1 0 0,0 0 16,-20 0-16,-1 0 0,-64 0 16,22 0-1,-21-21-15,-22 21 0,1 0 0,-1 0 16,1 0-16,-22 0 0</inkml:trace>
  <inkml:trace contextRef="#ctx0" brushRef="#br0" timeOffset="35475.61">10287 8276 0,'-42'21'0,"84"-42"0,-148 42 16,64 1-16,-1-22 0,1 0 0,21 21 15,21 0-15,42-21 16,-21 0 0,22 0-16,-1 0 0,0 0 0,22 0 15,-22 0-15,22 0 0,-1 0 0,1 0 16,-22 0-16,22 0 0,-1 0 0,1 0 16,-1-21-16,1 21 0,-1-21 0,-21-1 15,1 22-15,-1-21 0,-21 0 16,0 0-16</inkml:trace>
  <inkml:trace contextRef="#ctx0" brushRef="#br0" timeOffset="35755.44">10964 8043 0,'0'0'0,"-42"-21"0,21 21 0,0-21 15,-1 21-15,1 0 0,0 0 16,42 0 0,0 0-16,1 0 0,20 0 15,0 0-15,1 0 0,-1 0 0,21 0 16,-20 21-16,20-21 0,-20 21 15,-1 1-15,0-1 0,1 0 0,-22 0 16,0 0-16,0 22 0,-21-1 0,0-21 16,0 21-16,0 1 0,-21-1 15,-21 0-15,-1 1 0,1-1 0,0-21 16,-1 22-16,-20-1 0,20-21 16,-20 21-16,21-20 0,-1 20 0,1-21 15,21 0-15,0 0 0,-1 1 0,22-1 16,22-21-16,20 0 15,0 0-15,1 0 0,20-21 0,1-1 16,-1 1-16</inkml:trace>
  <inkml:trace contextRef="#ctx0" brushRef="#br0" timeOffset="36043.94">12552 8149 0,'0'0'0,"0"-21"0,0 0 0,0 0 16,0 0-16,0-1 0,0 1 15,0 0-15,0 0 16,21 21 15,0 0-15</inkml:trace>
  <inkml:trace contextRef="#ctx0" brushRef="#br0" timeOffset="37083.87">12679 6308 0,'-21'-21'0,"-1"21"15,1 0-15,0 0 0,0 0 16,0 0-16,0 0 16,42 0 31,0 0-47,0 0 15,0 0 1,0 0-16,1 0 0,-1 0 15,0 0-15,0 0 0,-21-22 16,-21 22 15,0 0-15,0 0-16,-1 0 0,1 0 16</inkml:trace>
  <inkml:trace contextRef="#ctx0" brushRef="#br0" timeOffset="37980.62">12531 6308 0,'0'-21'63,"42"21"-47,-21 0-16,21 0 0,1 0 15,-1 0-15,0 0 0,22 0 0,-22 0 16,22 0-16,-22 0 0,22 0 15,-22 0-15,0 0 0,1 0 0,-1 0 16,-21 0-16,0 0 0,-63 0 31,21 21-31,-22-21 0,-20 21 0,-1 0 16,1 0-16,21-21 0,-22 21 0,1 1 16,-1-1-16,1-21 0,20 21 15,1-21-15,21 21 0,0-21 0,-1 21 16,22 0-16,22-21 15,-1 22-15,21-22 0,0 0 16,1 0-16,20 0 0,1 0 16,-1 0-16,22 0 0,-22 0 15,22 0-15,-21 0 0,-1 0 0,1-22 16,-22 22-16,0 0 0,-21 0 0,-21-21 16,-42 21-1,0 0-15,-22 0 0,-20 0 0,-1 0 16,-21 0-16,0 0 0,22 21 0,-22 1 15,0-22-15,21 21 0,1 0 16,20-21-16,1 21 0,20-21 0,22 21 16,21 0-16,21-21 0,0 0 15,22 22-15,20-22 0,1 0 0,20 0 16,1 0-16,0 0 0,21 0 16,-1 0-16,1 0 0,21 0 15,-21 0-15,-21-22 0,-1 22 0,1 0 16,-21-21-16,-22 21 0,-21 0 0,0 0 15,-21-21-15,-21 21 16,-21 0-16,-22 0 0,-20 0 0,-1 0 16,0 0-16,-21 0 0,1 21 0,20-21 15,0 21-15,1-21 0,20 22 0,22-22 16,-1 21-16,1-21 16,21 21-16,21 0 0,42-21 15,1 0-15,-1 0 0,21 0 0,22 0 16,0 0-16,-1 0 0</inkml:trace>
  <inkml:trace contextRef="#ctx0" brushRef="#br0" timeOffset="38283.48">14605 6202 0,'0'0'0,"0"-42"15,0 63 17,0 0-32,0 0 0,0 21 15,0 1-15,-21-1 0,0 22 16,-1-22-16,22 21 0,-21 1 0,0-22 16,0 22-16,0-1 0,21-20 0,0-1 15,-21 0-15,-1 1 0,22-1 16,0 0-16,0-21 0,0 1 0,-21-1 15,21 0-15,0 0 0,0 0 16</inkml:trace>
  <inkml:trace contextRef="#ctx0" brushRef="#br0" timeOffset="38896.36">12382 8065 0,'-21'0'0,"42"0"0,-42-22 0,21 1 0,0 0 15,0 0-15,0 0 0,21 0 16,1-1-16,-1 22 0,21-21 15,-21 0-15,22 21 0,-1 0 0,0-21 16,1 21-16,-1 0 0,0 0 0,1 0 16,-1 21-16,-21 0 0,21 22 0,-20-22 15,-1 21-15,-21 0 16,0 1-16,0-1 0,0 22 0,-21-22 16,-22 0-16,22 22 0,-42-22 0,20 0 15,-20 1-15,-1-1 0,-20 0 0,20-20 16,1 20-16,-1-21 0,1 21 0,20-20 15,1-1-15,0 0 0,20-21 16,1 21-16,0-21 0,42 0 16,22 0-1,-22 0-15,21 0 0,0 0 0,22 0 16,-22 0-16,22 0 0,-1 0 16,1 0-16,-22 0 0,22 0 15,-1 0-15,1 0 0,-22 0 0,21 0 16,-20 0-16,-1 0 0,0 0 0,-20 0 15,-1 0-15,0 0 0,-21 21 0,0 0 16,0 1-16,-21-22 0,-22 21 16,22 21-16</inkml:trace>
  <inkml:trace contextRef="#ctx0" brushRef="#br0" timeOffset="39484.03">9779 10075 0,'0'0'0,"21"0"47,0 0-47,22 0 0,-1 0 0,0 0 16,22 0-16,-22-21 0,22 21 15,-1 0-15,1 0 0,-1-21 16,-21 21-16,22 0 0,-1 0 0,1 0 16,-22 0-16,22-21 0,-22 21 0,0 0 15,1 0-15,-1 0 0,-21-21 0,0 21 16,1 0-16,-22-21 15,-22 21-15,-20-22 0,21 22 16,-21-21-16,-1 21 0,1-21 0,0 21 16,-1-21-16,1 21 0,0-21 15,20 21-15,1-21 0,21-1 0,0 1 16,21 0 0,1 21-16,20 0 0,0 0 0,1 0 15,-1 0-15,0 0 16,1 0-16,-1 21 0,0 0 0,1 1 15,-22-22-15,0 42 0,0-21 0,-21 0 16,0 0-16,0 22 0,-21-22 0,0 21 16,-22-21-16,1 1 0,0 20 15,-1-21-15,1 0 0,-21 0 0,20 1 16,1-1-16,21 0 0,-22 0 0,22 0 16,0 0-16,21 1 0,21-22 15,0 0 1,22 0-16,-1-22 0,22 22 0</inkml:trace>
  <inkml:trace contextRef="#ctx0" brushRef="#br0" timeOffset="39925.78">11896 9800 0,'0'0'0,"0"-21"16,21 21-1,0 0-15,0 0 0,0 0 16,0 0-16,1 0 0,-1 0 16,0 21-16,0 0 0,0-21 15,0 22-15,-21-1 0,0 0 0,0 0 16,0 0-16,-21 0 16,-21 1-16,21-22 0,-22 21 0,1 0 15,0-21-15,-22 21 0,22 0 0,-22-21 16,22 21-16,0-21 0,-1 0 15,1 0-15,21 22 0,0-22 0,42 0 16,21 0 0,-21 0-16,22 0 0,20 0 0,-20 0 15,20 0-15,-21 0 0,22 0 0,-22 21 16,1 0-16,-1-21 0,-21 21 16,21 0-16,1 0 0,-1 22 0,0-22 15,-20 0-15,-1 21 0,0-20 16,-21 20-16,0-21 0,-21 0 0,0 22 15,-22-22-15,1 0 0,0 0 0,-22 0 16,22 0-16,-22 1 0,1-1 0,-1 0 16,22 0-16,0 0 0,-22 0 15,22 1-15,21-22 0,-22 21 0,1 0 16</inkml:trace>
  <inkml:trace contextRef="#ctx0" brushRef="#br0" timeOffset="40540">9864 12488 0,'0'0'0,"-22"0"0,1 22 0,42-22 16,1 21-16,20-21 15,0 0-15,1 0 0,20 0 0,22 0 16,-22 21-16,22-21 0,0 0 15,-1 0-15,1 0 0,0 0 0,-1 0 16,1 0-16,-22 0 0,1 0 0,-1 0 16,-20 0-16,-1-21 0,-21 21 0,0 0 15,-21-21-15,0-1 16,0 1-16,-21 21 0,0-21 16,0 21-16,0-21 0,0 21 0,-1-21 15,1 0-15,21-1 16,0 1-16,0 0 0,0 0 15,43 21-15,-22 0 16,0 0-16,0 0 0,0 0 0,0 0 16,1 0-16,-1 0 0,0 0 0,0 21 15,0 0-15,0 0 0,-21 22 16,0-22-16,0 21 0,0-21 0,-21 22 16,0-22-16,0 21 0,-21 1 0,-1-22 15,-20 21-15,20-21 0,-20 22 16,-1-22-16,22 0 0,-21 0 0,20 21 0,1-20 15,0-22-15,-1 21 0,22 0 0,0-21 16,21 21 0,21-21-1,0 0-15,22-21 0</inkml:trace>
  <inkml:trace contextRef="#ctx0" brushRef="#br0" timeOffset="40983.12">12192 12192 0,'0'0'0,"21"0"15,-21 21 1,-21-21-16,0 21 0,0 1 16,-1-1-16,1 0 0,0 0 15,0 0-15,0 0 0,0 1 0,-1-1 16,1 0-16,0 0 0,21 0 0,-21 0 15,21 1-15,-21-1 0,21 0 0,0 0 16,0 0-16,21-21 16,0 0-16,21 0 0,-20 0 15,-1 0-15,21 0 0,0-21 0,-20 21 16,20-21-16,0 0 0,-21 0 0,22-1 16,-22 22-16,0-21 0,0 0 0,0 21 15,-21 21 16,-21 0-31,0 1 0,21 20 16,-21-21-16,0 0 0,0 22 0,-1-1 16,1-21-16,0 21 0,0-20 0,0 20 15,21-21-15,-21 21 0,21-20 0,-22-1 16,22 0-16,-21 0 0,21 0 16,0 0-16,0-42 31,0 0-31,0 0 0,0 0 0</inkml:trace>
  <inkml:trace contextRef="#ctx0" brushRef="#br0" timeOffset="47820.75">13229 7684 0,'0'-22'31,"0"1"16,0 0-31,-21 21-16,0-21 15,0 21 1,-1-21-16,1 21 16,0 0-16,0 0 0,0-21 15,0 21-15,-1 0 0,1 0 16,0 0-16,0-22 0,0 22 15,0 0-15,-1 0 0,1 0 16,0 0-16,0 0 0,0 0 16,0 0-16,-1 0 15,1 0-15,0 0 16,0 0 0,0 0-16,0 22 15,-1-22-15,1 21 16,0-21-1,0 21-15,0-21 0,21 21 16,-21-21-16,-1 0 0,22 21 0,-21 0 16,0-21-16,0 22 0,0-1 15,0-21-15,-1 21 16,1 0-16,0-21 0,0 21 16,0 0-16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3T14:28:58.1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7980 8678 0,'0'22'16,"-21"-22"46,-1 0-46,1 0-16,0 0 0,0 0 15,0 0-15,0 0 0,-1 0 0,-20 0 16,21 0-16,-21 21 0,-1-21 0,1 0 16,0 0-16,-1 0 0,1 0 15,0 0-15,-1 0 0,22 0 0,-21 0 16,-1 0-16,22 0 0,0 0 0,-21 0 15,21 0-15,-1 21 0,1-21 16,0 0-16,-21 0 0,21 0 0,-1 21 16,1-21-16,0 0 0,-21 0 0,21 0 15,-1 0-15,1 21 0,0-21 16,0 0-16,0 0 0,0 0 16,42 0 46,0 0-46,0 0-16,0 0 0,0 0 15,1 0-15,20 0 16,-21 0-16,0 0 0,22 0 0,-22 0 0,21 0 16,0 0-16,-20 0 0,20 0 15,0 0-15,22 0 0,-22 0 16,0 0-16,22-21 0,-1 21 0,1 0 15,-22 0-15,22 0 0,-1 0 0,-20 0 16,20 0-16,-21 0 0,1 0 16,-1-21-16,0 21 0,1 0 0,-22 0 15,0 0-15,21 0 0,-20 0 0,-1-21 16,0 21-16,0 0 0,0 0 16,0 0-16,1 0 0,-1 0 15,-21-21 16,0-1 48,-21 1-64,-1 21-15</inkml:trace>
  <inkml:trace contextRef="#ctx0" brushRef="#br0" timeOffset="1307.99">8128 8488 0,'0'-21'16,"0"42"-16,-21-42 0,21 0 0,0-1 0,-21 1 15,-1 21 1,22-21-16,0 0 15,-21 21-15,21 21 47,0 0-47,0 0 16,0 1-16,21-22 16,-21 21-16,22 0 0,-1-21 15,-21 21-15,21-21 0,0 21 0,0-21 16,0 0-16,1 21 0,-1-21 0,0 0 15,0 0-15,0 22 0,0-22 0,1 0 16,-1 0-16,0 0 0,0 0 16,0 0-16,0 0 0,1 0 0,-1 0 15,0 0-15,-21 21 16,0 0 15,-21-21-15,0 0-16,-1 21 0,1-21 15,0 21-15,0 0 0,0-21 16,-22 22-16,22-1 0,0 0 16,-21 0-16,-1 0 0,22 0 0,-21 1 15,0-1-15,20 0 0,-20 0 0,21 0 16,0-21-16,0 21 0,-1 1 16,1-1-16,0 0 0,0-21 0,0 21 15,0 0-15,21 0 16,-22-21-16,44 0 47,-22-21-47,21 0 0,0 21 15,0-21-15,0 21 0,0-21 16,22 0-16,-22-1 0,21 1 16,-21 0-16,22 0 0,-22 0 0,21 0 15,-21-1-15,22 1 0,-22 0 0,0 0 16,0 21-16,0-21 0,1 0 15,-1 21-15,0 0 0,0-22 0,0 1 16,0 0 15,-42 21 32,0 0-63,0 0 15,0 0-15,0 0 16,-1 0-16,1-21 0,0 21 16,0 0-16,0-21 0,0 0 15,-1 21-15,1-22 0,0 22 16,0-21-16,0 0 0,-22 21 0,22-21 16,0 0-16,0 21 0,0-21 0,0 21 15,-1 0-15,1-22 0,0 22 0,0 0 16,21 22 46,21-22-62,0 0 16,-21 21-16,21 0 0,1-21 0,-1 0 16,0 0-16,0 21 0,0 0 0,0-21 15,22 0-15,-22 21 0,0-21 16,21 0-16,-20 0 0,-1 22 0,21-22 15,-21 0-15,0 0 0,22 0 0,-22 0 16,0 0-16,0 21 0,0-21 16,1 0-16,-1 0 0,0 0 15,-21 21 1,0 0 0,-21-21-1,0 21-15,-1-21 0,1 21 16,21 1-16,-21-22 0,0 21 0,-21 0 15,20-21-15,1 21 0,0 0 0,-21 0 16,21 1-16,-1-1 0,-20 0 16,21 0-16,0-21 0,0 21 15,-1 0-15,1 1 0,0-22 0,21 21 0,-21-21 16,0 21-16,0-21 16,21 21-1,21-21 48,0 0-63</inkml:trace>
  <inkml:trace contextRef="#ctx0" brushRef="#br0" timeOffset="2779.99">7705 9504 0,'0'21'32,"-22"-21"-32,1 0 15,0 0-15,0 0 16,0 0-16,0 0 0,-1 0 0,1 21 16,0-21-16,0 0 0,-21 0 15,20 0-15,-20 0 0,21 0 16,-21 0-16,-1 0 0,22 0 0,-21 0 15,21 0-15,-22 0 0,22 0 0,-21 0 16,21 0-16,-1 0 0,-20 0 16,21 0-16,0 0 0,0 0 15,-1 0-15,1 0 0,0 0 16,0 0-16,0 0 16,42 0 46,0 0-46,0 0-16,0 0 0,1 21 0,-1-21 15,21 0-15,-21 0 0,22 0 0,-22 0 16,21 0-16,0 0 0,1 0 16,-1 0-16,22 0 0,-22 0 0,21-21 15,1 21-15,-22-21 0,22 21 0,-1 0 16,1 0-16,-1 0 0,1-21 15,-1 21-15,-20 0 0,20 0 0,-21 0 16,1 0-16,-1 0 0,0 0 0,1-21 16,-1 21-16,0 0 0,-20 0 0,-1 0 15,0 0-15,0 0 0,0 0 32,-21-21-1,-21 21-31,0 0 15,0 0-15,0-22 16,-1 22-16,1 0 0,0-21 16,0 21-16,0-21 0,0 21 15,-1 0-15,1-21 0,0 21 0,0 0 16,0-21-16,0 21 0,-1-21 16,1 21-16,0 0 0,0 0 15,0-22 1,0 22-16,21 22 47,0-1-32,21-21 1,0 0-16,0 0 0,0 0 16,0 21-16,1-21 0,-1 0 0,0 0 15,0 0-15,0 0 0,0 0 0,1 0 16,-1 21-16,21-21 0,-21 0 15,0 0-15,1 0 0,-1 0 16,-21 21 15,0 0-15,-21-21 0,-1 22-1,1-1-15,0 0 0,0-21 16,0 21-16,0 0 0,-1-21 0,1 21 15,0 1-15,0-1 0,-21 0 0,20 0 16,-20-21-16,21 21 0,0 0 16,0 1-16,-1-22 0,1 21 0,0-21 15,0 0-15,42 0 63,0-21-63,0 21 0,1-22 15,20 22-15,-21-21 0,0 0 0,22 0 16,-22 0-16,0 21 0,21-21 16,-21-1-16,1 1 0,-1 0 0,0 21 15,0-21-15,0 21 0,-21-21 0,0 42 78,-21 0-78</inkml:trace>
  <inkml:trace contextRef="#ctx0" brushRef="#br0" timeOffset="8022.24">825 11451 0,'0'-21'0,"0"0"31,0 0-31,0 0 16,0-1-1,0 1-15,-21 21 16,21-21-1,-21 21-15,0 0 47,0 0-47,21 21 16,0 0-16,-21 1 0,21-1 16,-22 0-16,22 0 15,0 0-15,0 0 0,0 1 0,-21-1 16,21 0-16,0 0 0,0 0 15,-21 0-15,21 1 0,0-1 0,0 21 16,0-21-16,0 0 0,0 1 16,0 20-16,0-21 0,0 0 0,-21 22 15,21-22-15,-21 21 0,21 0 16,0-20-16,-21 20 0,21 0 0,0-21 16,0 22-16,0-22 0,0 21 0,0-21 15,0 1-15,0 20 0,0-21 16,0 0-16,0 0 0,0 1 15,0-1-15,0 0 0,0 0 16,0 0-16,0 0 16,0 1-1,0-44 48,0 1-63,21 0 0,-21 0 0,0 0 15</inkml:trace>
  <inkml:trace contextRef="#ctx0" brushRef="#br0" timeOffset="10568.11">825 11367 0,'0'0'0,"22"0"78,-1 0-63,0 0 1,0 0-16,0 0 0,0 0 16,1 0-16,-1 0 0,0 0 15,0 0-15,0 0 0,0 0 0,1 0 16,-1 0-16,21 0 0,-21 0 16,0 0-16,22 0 0,-22 0 0,21 0 15,1 0-15,-22 0 0,21 0 16,0 0-16,1 0 0,-22 0 0,21-22 15,1 22-15,-22 0 0,21-21 16,-21 21-16,22 0 0,-22 0 16,21-21-16,-21 21 0,22 0 15,-22 0-15,21-21 0,-21 21 0,0 0 16,1 0-16,20 0 0,-21-21 0,0 21 16,0 0-16,22 0 0,-22 0 15,0 0-15,0 0 0,0 0 0,1 0 16,-1 0-16,0 0 0,0 0 15,0 0-15,0 0 0,1-21 0,-1 21 16,21 0-16,-21 0 0,22 0 0,-1 0 16,0 0-16,1 0 0,-22 0 15,21-22-15,0 22 0,-20 0 0,20 0 16,-21 0-16,21 0 16,-20 0-16,-1 0 0,21 0 0,-21 0 15,0 0-15,1 0 0,-1 0 0,0 0 16,0 0-16,21 0 0,-20 0 15,-1 0-15,21 0 0,-21 0 0,22 0 16,-22 0-16,21 0 0,-21 0 0,22 0 16,-1 0-16,0 0 0,1 0 15,-22 0-15,21 0 0,0 0 0,1 0 16,-22 0-16,21 0 0,-21 0 16,22 0-16,-22 0 0,21 0 0,-21 0 15,1 0-15,-1 0 0,21 0 16,-21 0-16,0 0 0,1 0 15,-1 0-15,0 0 0,21 0 0,-21 0 16,1 0-16,-1 0 0,21 0 0,0 0 16,-20 0-16,20 0 0,-21 0 15,21 0-15,1 0 0,-22 0 0,21 0 16,-21 0-16,22 0 0,-22 0 0,21 0 16,-21 0-16,22 0 0,-22 0 15,21 0-15,-21 0 0,22 0 0,-22 0 16,21 0-16,1 0 0,-22 0 0,21 0 15,0 0-15,-20 0 0,20 0 16,0 0-16,-21 0 0,1 0 16,20 0-16,-21 0 0,21 0 0,-20 0 15,-1 0-15,21 0 0,-21 0 0,0 0 16,22 0-16,-22 0 0,0 0 16,0 0-16,22 0 0,-22 0 0,0-21 15,0 21-15,0 0 0,22 0 0,-22 0 16,0 0-16,21 0 0,-21 0 15,1 0-15,-1 0 0,0 0 0,0 0 16,0 0-16,0 0 0,1 0 16,-1 0-1,0 0 32,-21 21-31,0 1-16,0-1 15,0 0-15,0 0 16,0 0-16,0 0 16,0 1-16,0-1 0,0 0 0,0 0 15,0 0-15,-21 0 0,21 1 16,0-1-16,0 0 0,0 0 0,0 21 16,0-20-16,0-1 0,0 0 0,0 0 15,0 0-15,0 0 0,0 1 0,0-1 16,0 0-16,0 0 15,0 0-15,0 0 0,0 1 16,0-1-16,0 0 0,-21 0 16,21 0-16,0 0 15,-22-21-15,22 22 16,0-1-16,0 0 16,0 0-1,0 0 1,0 0-1,0 1 1,-21-22 0,21 21-16,-21-21 15,21 21 1,-21-21-16,0 0 16,0 0-16,-1 21 15,1-21-15,0 0 0,0 0 16,0 0-16,0 0 0,-1 0 0,1 21 15,0-21-15,0 0 0,-21 0 0,20 0 16,1 0-16,-21 0 0,21 0 0,0 0 16,-22 0-16,22 0 0,-21 0 15,21 0-15,-22 0 0,1 0 0,21 0 16,-22 0-16,1 0 0,0 0 0,-1 0 16,1 0-16,0 0 15,-1 0-15,22 0 0,-21 0 0,0 0 16,-1 0-16,1 0 0,0 0 0,20 0 15,-20 0-15,0 0 0,21 0 0,-22 0 16,1 0-16,21 0 0,-22 0 16,1 0-16,21 0 0,-21 0 0,20 21 15,-20-21-15,0 0 0,21 0 0,-22 0 16,22 0-16,-21 0 0,-1 0 0,22 0 16,-21 0-16,0 0 0,-1 0 15,1 22-15,0-22 0,-1 0 0,22 0 16,-42 0-16,20 0 0,22 0 0,-21 0 15,-1 0-15,1 0 16,0 0-16,-1 0 0,1 0 0,21 0 16,-21 0-16,-1 0 0,22 0 0,-21 0 15,21 0-15,-1 0 0,-20 0 16,21 0-16,-21 0 0,20 0 0,-20 0 16,0 0-16,21 0 0,-22 0 0,1 0 15,21 0-15,-22 0 0,22 0 16,-21 0-16,21 0 0,0 0 0,-22 0 15,22 0-15,0 0 0,-21 0 0,20 0 16,1 0-16,-21 0 0,21 0 16,0 0-16,-22 0 0,22 0 0,0 0 15,-21 0-15,20 0 0,1 0 16,-21 0-16,21 0 0,0 0 16,-1 0-16,1 0 0,0 0 0,0 0 15,0 0-15,0 0 0,-1 0 0,1 0 16,0 0-16,-21 0 0,21 0 15,-1 0-15,1 0 0,0 0 0,0 0 16,-21 0-16,20 0 0,1 0 16,0 21-16,0-21 0,0 0 0,0 0 15,-1 0-15,1 0 0,0 0 0,0 0 16,0 0-16,0 0 0,-1 0 16,1 0-16,0 0 0,0 0 0,-21 0 15,20 0-15,1 21 16,0-21-16,0 0 0,-21 0 0,20 0 15,1 0-15,0 0 0,0 0 16,0 0-16,0 0 0,-1 0 0,1 0 16,0 0-16,0 0 0,-21 0 0,20 0 15,1 0-15,0 0 0,0 0 16,-21 0-16,20 0 0,1 0 0,0 0 16,-21 0-16,21 0 0,-1 0 15,1 0-15,0 0 0,0 0 0,0 0 16,0 21-16,-1-21 15,1 0-15,0 0 16,0 0 15,0 0-15,0 0 15,21-21 47</inkml:trace>
  <inkml:trace contextRef="#ctx0" brushRef="#br0" timeOffset="11164.83">1672 11409 0,'0'0'0,"-21"-21"0,0 21 0,21-21 15,-21 21-15,21-22 16,0 44 15,0-1-15,0 0-16,0 21 0,0-21 15,0 22-15,0-22 0,0 21 0,0 1 16,0-1-16,0 0 0,0 22 0,0-22 16,0 0-16,0 1 15,-22 20-15,22-20 0,0-1 0,0 0 16,0-21-16,0 22 0,0-22 16,0 21-16,0-21 0,0 1 15,22-1-15,-1-21 0,-21 21 16,21-21-16,0 0 15,-21-21-15,21 21 16,0-21-16</inkml:trace>
  <inkml:trace contextRef="#ctx0" brushRef="#br0" timeOffset="11560.22">2625 11345 0,'-22'-21'0,"22"42"46,0 1-46,0-1 16,0 0-16,0 21 0,0-21 0,0 22 16,0-1-16,0 0 0,0 1 15,0-1-15,0-21 0,22 22 0,-22-1 16,0 21-16,0-41 0,0 20 0,0 0 16,0 1-16,0-1 0,0-21 15,0 0-15,0 22 0,0-22 0,0 0 16,0 0-16,21 0 15,0-21 1,0 0-16,0-21 16,0 0-16</inkml:trace>
  <inkml:trace contextRef="#ctx0" brushRef="#br0" timeOffset="11951.95">3662 11240 0,'0'21'15,"0"0"-15,0 0 0,0 0 16,0 22-16,0-22 0,0 0 16,0 21-16,0 1 0,0-1 0,0-21 15,0 21-15,0 1 0,0-1 0,0-21 16,0 22-16,0-1 0,0-21 16,0 21-16,0-20 0,0 20 0,0-21 15,0 21-15,0-20 0,0-1 0,0 0 16,0 0-16,0 0 15,0 0-15,0 1 16,21-22-16,0 0 16,0-22-1,0 22-15</inkml:trace>
  <inkml:trace contextRef="#ctx0" brushRef="#br0" timeOffset="12356.42">4784 11197 0,'0'0'15,"0"21"-15,0 1 0,0 20 0,0 0 0,0-21 16,0 22-16,0-1 0,0 0 0,0 1 16,0-1-16,0 0 0,0 1 15,0-22-15,0 21 0,21 1 16,-21-1-16,0-21 0,0 21 0,0-20 15,0 20-15,0-21 0,0 0 0,0 0 16,0 1-16,0-1 0,0 0 16,0 0-16,0 0 0,0 0 0,0 1 15,0-1 1,-21-21-16,-1 0 16</inkml:trace>
  <inkml:trace contextRef="#ctx0" brushRef="#br0" timeOffset="16308.85">698 8424 0,'0'-21'0,"0"0"15,0 0 1,0 0-16,0 0 15,-21 42 32,21 0-31,0 0-16,-21 0 0,21 0 16,0 22-16,0-22 0,0 21 0,-21 1 15,21-1-15,-21 0 0,21 22 16,0-22-16,0 0 0,-21 22 0,21-22 15,-22 22-15,22-22 0,0 0 16,0 1-16,0-22 0,-21 21 0,21-21 16,0 22-16,0-22 0,0 0 15,0 0-15,21-21 47,-21-21-31,0 0-16,22 0 0,-1 0 15,-21-1-15,0 1 16,0 0-16,21 0 0,-21 0 16,0 0-16,21-1 0</inkml:trace>
  <inkml:trace contextRef="#ctx0" brushRef="#br0" timeOffset="17648.66">720 8319 0,'21'0'31,"0"0"-15,0 0-16,0 0 15,22 0-15,-22 0 0,0 0 16,0 0-16,21 0 0,-20 0 0,20-22 16,0 22-16,1 0 0,-1 0 15,0 0-15,22 0 0,-22 0 0,22 0 16,-1 0-16,1-21 0,-1 21 15,1 0-15,20 0 0,-20 0 0,20 0 16,1 0-16,0 0 0,-1 0 16,1 0-16,21 0 0,0 0 0,0 0 15,-22 0-15,22 0 0,0 0 16,-21 0-16,-1 0 0,1 0 0,0 0 16,-1 0-16,1 0 0,0 0 15,-1 0-15,1 0 0,0 0 16,-22 0-16,22 0 0,-1 0 0,-20 0 15,21 0-15,-22 0 0,22 0 0,-22 0 16,1 0-16,20 0 0,-20 0 16,-1 0-16,22 0 0,-21 0 0,-1-21 15,1 21-15,-1 0 0,1 0 0,-22 0 16,21-21-16,-20 21 0,-1 0 16,0 0-16,1 0 0,-1 0 0,-21-21 15,22 21-15,-22 0 0,21 0 0,-21 0 16,22 0-16,-22 0 0,0-21 15,0 21-15,0 0 0,0 0 16,1 0-16,-1 0 16,0 0-16,-21 21 47,0 0-32,0 0-15,0 0 0,0 0 0,0 1 16,0-1-16,0 0 0,0 0 0,0 0 15,0 0-15,0 1 0,0 20 16,0-21-16,0 0 0,0 0 0,0 22 16,0-22-16,0 0 0,0 21 15,0-20-15,0 20 0,0 0 16,0-21-16,0 22 0,21-22 0,-21 21 16,0-21-16,0 22 0,0-22 0,0 0 15,0 0-15,0 0 0,0 1 16,0-1-16,0 0 0,0 0 0,0 0 15,0 0-15,0 1 16,0-1 0,0 0-1,-21-21 1,0 0-16,0 0 16,-1 0-1,1 0-15,0 0 0,0 0 0,0 0 16,0 0-16,-1 0 0,-20 0 0,21 0 15,-21 0-15,-1 0 0,1 0 0,0 0 16,-22 0-16,22 0 0,-22 0 16,1 0-16,-1 0 0,1 0 0,-1 0 15,-20 0-15,20 0 0,1 0 0,-1 0 16,-21 0-16,22 0 0,-22 0 16,1 0-16,-1 0 0,0 0 0,1 0 15,-1 0-15,0 0 0,1 0 0,-1 0 16,21 0-16,-20 0 0,-1 0 15,0 0-15,1 0 0,-1 21 16,0-21-16,1 0 0,-1 0 0,-21 0 16,22 0-16,-1 0 0,0 0 15,1 0-15,20 0 0,-21 21 0,22-21 16,-22 0-16,1 0 0,20 0 16,-21 0-16,1 0 0,-1 0 0,22 21 15,-22-21-15,21 0 0,1 0 0,-1 0 16,1 0-16,-1 0 0,22 0 15,-21 0-15,20 0 0,1 0 0,21 0 16,-22 0-16,1 0 0,21 0 16,0 0-16,0 0 0,-1 0 0,1 0 15,0 0-15,0 0 16,0 0-16,42 0 47,0-21-47,21 21 15,-20-21-15</inkml:trace>
  <inkml:trace contextRef="#ctx0" brushRef="#br0" timeOffset="18063.77">1841 8297 0,'0'0'0,"0"22"16,0-1-16,0 21 0,0-21 15,0 0-15,0 22 0,0-1 16,0-21-16,0 22 0,0-1 0,0 0 16,0 1-16,0 20 0,0-21 15,0 1-15,0-1 0,0 0 0,0 1 16,0-1-16,0 0 0,0-20 16,0 20-16,0-21 0,0 0 0,0 0 15,0 1-15,0-1 16,22-21-1,-1 0 1,0-21-16,0-1 16,-21 1-16,21 0 0,0 0 15</inkml:trace>
  <inkml:trace contextRef="#ctx0" brushRef="#br0" timeOffset="18403.71">2582 8319 0,'0'0'16,"0"21"15,0 0-31,0 0 0,0 21 16,0-20-16,0-1 0,0 21 0,0 0 15,0 1-15,0-1 0,0 0 16,0 1-16,0 20 0,0-20 0,0-1 16,0 0-16,0 1 0,0-22 0,0 21 15,0-21-15,0 22 0,0-22 16,0 0-16,0 0 0,21-21 31,1 0-15,-1-21-16,-21 0 15,21 0-15,0-1 0</inkml:trace>
  <inkml:trace contextRef="#ctx0" brushRef="#br0" timeOffset="18776.49">3344 8319 0,'0'21'31,"0"0"-15,0 0-16,0 0 0,0 22 16,0-22-16,0 21 0,0-21 0,0 22 15,0-1-15,0 0 0,0-21 0,0 22 16,0-1-16,0 0 0,21 1 15,-21-1-15,0-21 0,0 22 0,0-22 16,0 0-16,0 0 0,0 0 16,0 0-16,0 1 0,0-1 15,0 0-15,0 0 16,22-21 0,-1 0-1,0 0-15,-21-21 0,21 0 16,0 0-16,0-1 15,1 1-15,-1 0 0</inkml:trace>
  <inkml:trace contextRef="#ctx0" brushRef="#br0" timeOffset="19125.3">4403 8382 0,'0'21'31,"0"0"-31,0 1 16,0-1-16,0 0 0,0 21 16,0-21-16,0 22 0,0-1 0,0-21 15,0 22-15,0-1 0,0 0 0,0 1 16,0-1-16,0-21 0,21 21 15,-21-20-15,0 20 0,0-21 0,0 0 16,0 0-16,0 1 0,0-1 16,0 0-16,0 0 31,21-21-15,0 0-1,-21-21-15,21 0 0</inkml:trace>
  <inkml:trace contextRef="#ctx0" brushRef="#br0" timeOffset="19425.64">5080 8403 0,'0'21'16,"0"1"-16,0-1 16,0 0-16,0 0 0,0 0 0,0 22 15,0-22-15,0 21 0,0 0 0,0 1 16,0-1-16,0 0 0,0-20 16,0 20-16,0 0 0,0-21 0,-21 22 15,21-22-15,0 0 0,0 0 0,0 0 16,-21-21-16,21 22 15,0-1-15</inkml:trace>
  <inkml:trace contextRef="#ctx0" brushRef="#br0" timeOffset="21004.87">2011 6414 0,'0'0'0,"0"21"15,-21 0-15,21 21 0,-22 1 0,22-1 16,-21 0-16,21 1 0,0-1 16,0 0-16,0 1 0,0-1 0,0 0 15,0 1-15,0-1 0,-21 0 16,21-21-16,0 22 0,0-1 0,0 0 15,-21 1-15,21-22 0,0 21 0,0-21 16,0 22-16,0-22 16,0 0-16,0 0 0,0 0 0,0 1 15,0-1-15,-21-21 16,0 0 15,21-21-31,0-1 16,0 1-16,0 0 15,0 0-15,0 0 0,0-22 0,0 22 16,0 0-16,0-21 0,0 21 0,0-1 16,0 1-16,21 0 0,-21 0 15,21 0-15,0 0 0,0-1 0,0 1 16,1 21-16,-1-21 16,0 21-16,0 0 0,21 0 0,-20 0 15,-1 0-15,21 0 0,-21 0 16,22 0-16,-22 0 0,0 0 0,0 21 15,0 0-15,0 1 0,1-22 0,-22 21 16,21 21-16,-21-21 0,0 0 16,0 1-16,0-1 0,-21 21 0,-1-21 15,1 0-15,0 1 0,-21-1 16,21 0-16,-22 0 0,1 0 0,0 0 16,20 1-16,-20-1 0,0-21 15,-1 21-15,22-21 0,-21 0 0,21 0 16,0 0-16,-1 0 0,1 0 15,0 0-15,0 0 0,0 0 16,21-21 62,21 0-62</inkml:trace>
  <inkml:trace contextRef="#ctx0" brushRef="#br0" timeOffset="22564.88">1799 10033 0,'0'0'15,"0"-21"-15,21 0 0,-21 0 16,0-1-16,0 44 47,0-1-32,0 0-15,0 21 0,0-21 16,0 22-16,0-22 0,0 21 0,0 1 16,0-1-16,-21 0 0,21 1 15,0-1-15,0 0 0,0 1 0,0-1 16,0 0-16,0 1 0,0-22 15,0 21-15,0-21 0,0 0 0,-21 1 16,21-1-16,0 0 0,0 0 16,-21 0-16,0-21 31,21-21-15,-22 21-16,22-21 15,0 0-15,0 0 16,0-1-16,0 1 0,22 0 15,-1 0-15,-21-21 0,21 20 16,0 1-16,0 0 0,0 0 0,1-21 16,-1 20-16,0 1 0,0 21 0,0-21 15,0 21-15,1 0 0,20 0 16,-21 0-16,0 0 0,0 0 0,1 0 16,-1 0-16,0 21 0,0 0 15,0 1-15,-21-1 0,21-21 0,-21 21 16,22 0-16,-22 0 0,0 0 15,0 1-15,0-1 0,0 0 16,0 0-16,-22-21 0,1 21 0,0 0 16,0 1-16,0-22 0,0 21 15,-1-21-15,-20 21 0,21 0 0,0-21 16,0 0-16,-1 0 0,1 21 16,0-21-16,0 0 0,0 0 15,0 0-15,-1 0 16,22-21-1,0 0 1,22 0 0,-22 0-16,21-1 0,0 22 15</inkml:trace>
  <inkml:trace contextRef="#ctx0" brushRef="#br0" timeOffset="23288.98">2603 10351 0,'0'0'0,"0"-22"0,22 1 16,-22 0-16,0 0 15,21 0-15,-21 0 16,21-1-16,-21 1 0,0 0 15,21 21-15,-21-21 16,0 0-16,0 42 31,0 0-31,0 0 16,0 0-16,0 1 0,0 20 16,0-21-16,0 0 0,0 22 15,0-22-15,0 21 0,0-21 0,0 22 16,0-22-16,0 0 15,0 0-15,0 21 0,0-20 0,0-1 16,0 0-16,0 0 0,0 0 0,0 0 16,0 1-16,0-1 15,0 0-15,0 0 16,-21-21-16,0 21 16,0-21-16,-1 0 15,1 21-15,0-21 0,0 0 0,0 0 16,-22 0-16,22 0 0,0 0 15,-21 0-15,21 0 0,-1 0 0,1 0 16,0 0-16,0 0 0,0 0 16,42 0 31,0 0-47,21 0 0,-20 0 15,20 0-15,-21 0 0,21 0 0,1 0 16,-1 0-16,-21 0 0,22 0 15,-1 0-15,0 0 0,-21 0 0,22 0 16,-1 0-16,-21 0 0,0 0 0,1 0 16,-1 0-16,0 0 0,0 0 15,0 0 1,-42 0 46,21 22-46</inkml:trace>
  <inkml:trace contextRef="#ctx0" brushRef="#br0" timeOffset="26572.17">13864 8403 0,'0'0'0,"0"21"0,-21-21 0,0 0 15,0 0 17,42 0 61,0 0-93,0 0 0,21 0 16,-20 0-16,20 0 0,21 0 0,-20 0 16,-1 0-16,22 0 0,-1 0 0,-21 0 15,22 0-15,-1 0 0,1 0 16,-22 0-16,22 0 0,-22 0 0,0 0 16,1 0-16,-22 0 0,0 0 0,0 0 15,0 0-15,1 0 63,-1-21-63,0 21 15,0-21-15</inkml:trace>
  <inkml:trace contextRef="#ctx0" brushRef="#br0" timeOffset="26995.92">15769 8170 0,'0'0'16,"-21"0"0,0 0-16,42 0 31,0 0-31,0 0 0,0 0 16,22 0-16,-22 0 0,21 0 0,-21 0 15,22 0-15,-1 0 0,-21 0 16,22 0-16,-1 0 0,0 0 15,1 0-15,-22 0 0,0 0 0,21 0 16,-21 0-16,1 0 0,-1 0 0,0 0 16,0 0 15,0 0 0,0-21-31,1 21 0</inkml:trace>
  <inkml:trace contextRef="#ctx0" brushRef="#br0" timeOffset="27436.67">17632 8128 0,'0'0'16,"21"0"15,0 0-31,0 0 16,0 0-16,1 0 0,20 0 15,-21 0-15,0 0 0,22 0 16,-22 0-16,21 0 0,-21 0 0,22 0 16,-22 0-16,21 0 0,-21 0 0,22 0 15,-1 0-15,-21 0 0,21 0 0,1 0 16,-22 0-16,21-21 0,-21 21 16,1 0-16,-1 0 0,0 0 15,0 0-15,0 0 0,0 0 47,1-21-31,-1 21-16,0 0 0</inkml:trace>
  <inkml:trace contextRef="#ctx0" brushRef="#br0" timeOffset="27870.43">19621 8170 0,'22'0'0,"-1"0"16,0 0 0,0 0-16,0 0 15,0 0-15,1 0 0,-1 0 0,0 0 16,0 0-16,0 0 0,22 0 0,-22 0 16,21 0-16,0 0 0,-20 0 15,20 0-15,0 0 0,-21 0 16,22 0-16,-22 0 0,0 0 0,0 0 15,0 0-15,1 0 0,-1 0 0,0 0 16,0 0 15,0 0-15,0-21 0,1 21-16,-1 0 0,0-21 15,21 21-15</inkml:trace>
  <inkml:trace contextRef="#ctx0" brushRef="#br0" timeOffset="28319.71">21865 8149 0,'0'0'0,"21"0"32,0 0-32,1 0 15,-1 0-15,0 0 0,21 0 16,-21 0-16,1 21 0,20-21 0,-21 0 15,21 0-15,1 0 0,-22 22 16,21-22-16,1 0 0,-22 0 0,21 0 16,-21 0-16,22 0 0,-1 21 0,-21-21 15,0 0-15,0 0 0,1 0 16,-1 0-16,0 0 0,0 0 16,0 0 15,-42 0 0,0 0-15,0 0-16,0 0 15</inkml:trace>
  <inkml:trace contextRef="#ctx0" brushRef="#br0" timeOffset="35775.99">868 8636 0,'-21'0'125</inkml:trace>
  <inkml:trace contextRef="#ctx0" brushRef="#br0" timeOffset="36132.79">741 8678 0,'21'0'63,"0"0"-63,0 0 0,22 0 16,-22-21-16,21 21 0,0 0 0,1 0 15,-1-21-15,0 21 0,1-21 16,-1 21-16,22 0 0,-22 0 0,-21 0 15,21 0-15,1 0 0,-22 0 16,0 0-16,0 0 16,-42 0 15,0 0-31,0 0 0,0 0 16,-1 0-16,1 21 0,0-21 15,0 0-15,0 0 0,0 0 16</inkml:trace>
  <inkml:trace contextRef="#ctx0" brushRef="#br0" timeOffset="36368.65">1185 8636 0,'-21'0'0,"0"0"16,0 0 0,0 0-1,21 21-15,0 0 0,0 1 16,0-1-16,-22 21 0,22-21 15,-21 22-15,21-1 0,0 0 16,-21 1-16,21-1 0,0-21 0,0 21 16,-21-20-16,21 20 0,0-21 15,-21 0-15,21 0 0,0 1 0,0-1 16,21-21 0,21-21-16,-21 21 15,1-22-15</inkml:trace>
  <inkml:trace contextRef="#ctx0" brushRef="#br0" timeOffset="36940.33">2222 8615 0,'0'-21'15,"0"42"16,0 0-31,0 0 0,0 0 16,-21 1-16,21 20 0,-21-21 16,21 21-16,-21 1 0,21-1 0,0-21 15,0 22-15,-21-1 0,21-21 16,0 21-16,-21-20 0,21-1 0,0 0 16,0 0-16,0 0 0,0 0 15,21-42 32,0 0-47,-21 0 16,21 0-16,-21 0 0,0-1 0,21-20 15</inkml:trace>
  <inkml:trace contextRef="#ctx0" brushRef="#br0" timeOffset="37192.18">2286 8636 0,'21'0'31,"0"0"-31,-21-21 0,21 21 0,1 0 16,-1 0-16,0 0 0,0 0 15,0 0-15,0 0 0,1 0 16,-1-21-16,0 21 15,0 0-15</inkml:trace>
  <inkml:trace contextRef="#ctx0" brushRef="#br0" timeOffset="37408.06">2265 8890 0,'0'0'0,"21"0"47,0 0-47,0 0 16,0 0-16,1 0 15,-1 0-15,0 0 0,0 0 16,0 0-16,0 0 0,1 0 15,-1 0-15,0-21 0,0 21 16</inkml:trace>
  <inkml:trace contextRef="#ctx0" brushRef="#br0" timeOffset="37764.26">3048 8636 0,'0'-21'16,"21"21"15,0-21-31,0 21 0,1 0 15,-1 0-15,0 0 16,0-21-16,0 21 0,0 0 0,1 0 16,-1 0-16,0 0 15,0 0-15,-21-22 16,21 22-16,0 0 0</inkml:trace>
  <inkml:trace contextRef="#ctx0" brushRef="#br0" timeOffset="38112.06">3238 8573 0,'-21'0'0,"21"21"16,0 0 0,0 0-1,0 0-15,-21-21 0,21 21 0,0 1 16,0-1-16,-21 21 0,21-21 16,0 0-16,0 22 0,0-22 0,0 0 15,0 21-15,0-20 0,-21-1 16,21 21-16,0-21 0,0 0 0,0 1 15,0-1-15,0 0 16,0 0-16,0-42 63,0 0-63,21 21 0,0-21 15</inkml:trace>
  <inkml:trace contextRef="#ctx0" brushRef="#br0" timeOffset="38780.24">3916 8594 0,'0'-21'188,"21"21"-16,-21-22-79</inkml:trace>
  <inkml:trace contextRef="#ctx0" brushRef="#br0" timeOffset="39548.37">3958 8509 0,'0'-21'15,"0"42"48,0 0-63,0 0 15,0 1-15,0-1 0,0 0 16,0 0-16,0 0 0,0 0 0,0 22 16,0-22-16,0 0 0,0 0 15,-21 0-15,21 1 0,0 20 0,0-21 16,0 0-16,0 0 0,0 1 15,0-1-15,-21-21 16,21 21-16,0-42 266,0 0-188,0-1-47</inkml:trace>
  <inkml:trace contextRef="#ctx0" brushRef="#br0" timeOffset="41324.33">3958 8594 0,'21'0'47,"0"0"-47,1 0 0,-1 0 0,21 0 16,-21 0-16,0 0 0,1 0 15,-1-21-15,0 21 0,0 0 0,0 0 16,-42 0 15,21 21-31</inkml:trace>
  <inkml:trace contextRef="#ctx0" brushRef="#br0" timeOffset="41468.76">3916 8805 0,'0'0'16,"21"0"-16,0 0 16,0 0-16,0 0 0,1 0 15,-1 0-15,0 0 16,21-21-16,-21 21 0,1 0 0</inkml:trace>
  <inkml:trace contextRef="#ctx0" brushRef="#br0" timeOffset="41709.62">4741 8615 0,'0'-21'16,"21"21"-1,1 0-15,-1-21 0,21 21 0,-21 0 16,0 0-16,1 0 0,20 0 16,-21 0-16,0 0 0,0 0 0,1 0 15</inkml:trace>
  <inkml:trace contextRef="#ctx0" brushRef="#br0" timeOffset="41912.55">4805 8615 0,'0'0'0,"-21"42"15,21-21-15,-22-21 0,22 22 16,0-1-16,-21 21 0,21-21 0,0 0 16,0 22-16,0-22 0,0 21 15,0-21-15,0 1 0,0-1 0,0 0 16,0 0-16,0 0 0,21-21 31</inkml:trace>
  <inkml:trace contextRef="#ctx0" brushRef="#br0" timeOffset="42148.42">5165 8700 0,'0'21'16,"0"0"-16,0 0 16,0 0-16,0 0 0,0 1 0,0-1 15,0 21-15,0-21 0,0 0 16,0 1-16,0-1 0,0 0 16,0 0-16,0 0 0,0 0 15</inkml:trace>
  <inkml:trace contextRef="#ctx0" brushRef="#br0" timeOffset="42455.68">5038 8848 0,'0'0'0,"0"21"0,21-21 16,0 0-16,0 0 0,21 0 16,-20 0-16,20 0 0,-21 0 15,21 0-15,-20-21 0,20 21 0,-21-21 16</inkml:trace>
  <inkml:trace contextRef="#ctx0" brushRef="#br0" timeOffset="45776.63">13822 9906 0,'-21'0'94,"42"0"-16,0 0-78,0 0 0,0 0 0,0 0 15,1 0-15,20 0 0,-21 0 0,21 0 16,-20 0-16,20 0 0,0 0 0,1 0 16,-1 0-16,-21 0 0,21 0 15,1 0-15,-1 0 0,-21 0 0,22 0 16,20 0-16,-21 0 0,22 0 16,-22 0-16,22 0 0,-1 0 15,1 0-15,-22 0 0,22 0 0,-1 0 16,-21 0-16,22 0 0,-22 21 0,1-21 15,-1 0-15,0 0 0,1 0 0,-1 0 16,0 0-16,-21 0 0,22 21 16,-1-21-16,-21 0 0,22 0 0,-22 0 15,0 0-15,21 0 0,-21 0 0,22 0 16,-22 0-16,0 0 0,21 0 16,-20 0-16,20 22 0,-21-22 0,21 0 15,-20 0-15,20 0 0,-21 0 0,21 0 16,-20 0-16,20 0 0,-21 0 15,21 21-15,-20-21 0,20 0 16,0 0-16,1 0 0,-22 0 0,21 0 16,0 0-16,1 0 0,-22 0 0,21 0 15,1 0-15,-22 0 0,21 0 0,0 0 16,-20 0-16,20 0 0,-21 0 16,21 0-16,-20 0 0,20 0 0,-21 0 15,0 0-15,22 0 0,-22 0 0,0 0 16,0 0-16,21 0 0,-20 0 0,-1 0 15,0 0-15,0 0 0,0 0 16,22 0-16,-22 0 0,0 0 0,0 0 16,0 0-16,0 0 0,1 0 15,-1 0-15,0 0 0,0 0 16,0 0-16,0 0 0,22 0 0,-22 0 16,0 0-16,21 0 0,1 0 0,-22 0 15,0 0-15,21 0 0,-20 0 0,20 0 16,-21 0-16,0 0 0,0 0 15,1 0-15,-1 0 0,0 0 0,0 0 16,0 0 0,-21-21 77,0-1-93</inkml:trace>
  <inkml:trace contextRef="#ctx0" brushRef="#br0" timeOffset="47396.53">20405 9567 0,'0'-21'16,"0"0"-16,0 0 16,0 0-1,0 0 1,0-1 0,21 22-1,-21-21-15,0 42 47,0 1-31,0-1-16,0 0 0,0 21 15,0-21-15,0 22 0,0-1 0,0 0 16,-21 1-16,21-1 0,-22 0 16,22 1-16,0-22 0,0 21 0,0 1 15,0-22-15,-21 21 0,21-21 16,0 0-16,0 22 0,-21-22 0,21 0 15,0 0-15,0 0 0,0 1 16,-21-1-16,21 0 31,0-42 1,0 0-32,21 21 0,0-22 15,0 1-15,1 0 0,-22 0 16,21 0-16,0 0 0,0-1 0,0 1 15</inkml:trace>
  <inkml:trace contextRef="#ctx0" brushRef="#br0" timeOffset="48321">20616 9462 0,'21'0'47,"1"0"-47,-1 0 0,21 0 0,-21 0 16,22 0-16,-1 0 0,0 0 0,22 0 15,-22 0-15,22 0 0,-1 0 16,22 0-16,-22 0 0,22 0 0,0 0 15,-1 0-15,22-22 0,-21 22 0,21 0 16,-1 0-16,-20 0 0,21 0 16,21 0-16,-21 0 0,21 0 0,0 0 15,21 0-15,-21 22 0,0-22 0,0 0 16,-21 0-16,21 21 16,0-21-16,0 0 0,0 0 0,-21 0 15,-1 0-15,1 0 0,-21 0 0,0 0 16,-22 0-16,22 0 0,-22 0 15,1 0-15,-1 0 0,1 0 0,-1 0 16,22-21-16,-22 21 0,1 0 0,-1 0 16,1 0-16,-1-22 0,-20 22 15,20 0-15,-20 0 0,-1 0 0,0 0 16,1 0-16,-1 0 0,-21 0 0,0 0 16,0 0-16,1 0 0,-22-21 15,21 21-15,0 0 47,-21 21-31,0 1-16,0-1 0,0 0 15,0 0-15,0 0 0,0 22 16,0-22-16,0 21 0,-21 0 0,21 1 16,0-1-16,0 0 0,0 22 0,0-22 15,0 1-15,0-22 0,0 21 16,0 0-16,0 1 0,0-1 0,0-21 15,0 22-15,0-1 0,-21 0 0,21 1 16,0-22-16,0 21 0,-22-21 16,1 22-16,21-22 0,-21 0 15,0 0-15,21 0 0,-21-21 0,0 21 16,-22 1-16,22-22 0,0 0 16,-21 21-16,-1-21 0,1 0 0,-22 0 15,22 0-15,-43 0 0,22 0 0,-43 0 16,21 0-16,-20 0 0,-1 0 0,-42 0 15,-1-21-15,-20-1 0,-21 1 16,-1 0-16,1 0 0,-22 0 0,-21 0 16,21 21-16,1-22 0,20 1 0,-20 21 15,20 0-15,1 0 0,-1 0 16,22 0-16,-1 0 0,22 0 0,-21 0 16,42 0-16,0 0 0,0 0 15,42 0-15,1 0 0,20 21 0,-84-21 31,127 0-31,42 0 16,0 0-16,21 0 0,-20-21 16,20 0-16,0 0 0,22 0 15,-22 0-15</inkml:trace>
  <inkml:trace contextRef="#ctx0" brushRef="#br0" timeOffset="48621.84">21526 9546 0,'0'-21'0,"0"42"0,22-42 16,-22 42 0,0 0-1,0 1-15,0 20 0,0 0 0,0 1 16,0 20-16,0-21 0,0 22 15,0-22-15,0 22 0,0-22 0,0 22 16,-22-22-16,22 0 0,-21 1 0,0 20 16,21-42-16,0 22 0,-21-1 15,21 0-15,0-21 0,-21 1 16,21-1-16,0 0 16,21-21-16,0-21 0,0 21 15,0-21-15,1-1 0</inkml:trace>
  <inkml:trace contextRef="#ctx0" brushRef="#br0" timeOffset="48892.68">22288 9589 0,'0'0'0,"22"0"16,-22 21-1,0 21 1,0-21-16,0 22 0,0-1 0,0 21 15,0-20-15,0-1 0,0 0 16,0 22-16,0-22 0,0 1 0,0-1 16,0 21-16,0-20 0,0-1 0,0 0 15,0 1-15,0-22 0,0 21 16,0-21-16,0 1 0,0-1 0,0 0 16,21-21-1,0 0-15,0 0 16,-21-21-16,21 0 0,0-1 15</inkml:trace>
  <inkml:trace contextRef="#ctx0" brushRef="#br0" timeOffset="49156.53">23262 9567 0,'0'0'0,"21"0"16,-21 22-1,0 20-15,0-21 0,0 21 0,0 1 16,0-1-16,0 22 0,0-22 16,0 0-16,-21 22 0,21-22 15,-21 0-15,21 1 0,-21-1 0,21 0 16,0 1-16,0-22 0,-21 21 16,21-21-16,0 1 0,0-1 0,0 0 15,0 0-15,21-21 16,0 0-1,0 0-15,0-21 0,0 0 0</inkml:trace>
  <inkml:trace contextRef="#ctx0" brushRef="#br0" timeOffset="49418.39">24088 9525 0,'0'0'0,"21"0"0,-21 21 15,0 0-15,0 1 16,0 20-16,0 0 0,0 1 16,0 20-16,0-21 0,0 22 0,0-22 15,0 22-15,0-22 0,0 0 0,0 1 16,0-1-16,0 0 0,0 1 16,0-1-16,0-21 0,0 0 0,0 1 15,0-1-15,0 0 0,0 0 0,21-21 31,0 0-31,0-21 16,0 0-16</inkml:trace>
  <inkml:trace contextRef="#ctx0" brushRef="#br0" timeOffset="49676.23">24892 9440 0,'0'-21'15,"0"42"-15,0-63 0,0 63 16,0 0-16,0 1 0,0-1 16,0 21-16,-21 0 0,21 1 15,0 20-15,0-20 0,0 20 16,0-21-16,0 1 0,0-1 0,0 0 16,0 1-16,21-1 0,0 0 15,-21-20-15,21-1 0,-21 0 0,0 0 16,0 0-16,0 0 0,0 1 0,0-1 15,-21 0-15,0-21 16,-21 21-16,20 0 0,-20-21 0,0 21 16</inkml:trace>
  <inkml:trace contextRef="#ctx0" brushRef="#br0" timeOffset="50412.21">20256 12107 0,'-21'0'0,"42"0"0,-42 22 0,0-22 0,0 21 16,0-21-16,0 0 15,21-21 1,0-1 0,0 1-16,21 0 0,0-21 0,0 21 15,0-22-15,22 1 0,-1 0 0,0-22 16,1 22-16,-1-22 0,21 1 0,1-1 15,-1 1-15,22-1 0,-21-20 16,20 20-16,1 1 0,-22-1 16,22 22-16,-21-1 0,-1 1 0,1 21 15,-1 0-15,-21 0 0,-20 21 0,20 0 16,-63 0 15,0 0-31,-1 0 16,1 0-16,0 0 0,0 0 0,0 0 15,0 0-15,-1 0 0,1 0 0,-21 0 16,21 0-16,-22 0 0,22 21 16,-21-21-16,0 21 0,-1-21 0,1 0 15,0 21-15,20-21 0,-20 0 0,21 0 16,0 0-16,0 0 0,42 0 31,0-21-15,0 21-16,0 0 0,22-21 0,-22 21 15,21 0-15,-21-21 0,22 21 0,-1-22 16,0 22-16,1 0 0,-22 0 0,21 0 16,0 0-16,-20 22 0,20-22 15,-21 21-15,0 0 0,0 0 0,1 0 16,-22 0-16,0 1 0,0-1 0,0 21 16,0-21-16,0 0 0,-22 1 0,22-1 15,-21 0-15,0 0 0,0 0 16,21 0-16,-21 1 0,0-1 15,-1-21-15</inkml:trace>
  <inkml:trace contextRef="#ctx0" brushRef="#br0" timeOffset="64084.99">12763 9186 0,'0'-21'0,"-21"0"16,0 21-16,0-21 16,0 21-16,0 0 0,21-21 15,-22 21-15,1 0 0,0 0 16,0 0-16,0 0 15,0 0-15,-1 0 0,1 0 0,0 0 16,21 21-16,-21-21 0,0 21 0,0 0 16,-1 0-16,-20-21 0,21 22 0,0-1 15,0 0-15,-1 0 0,1 0 16,0 22-16,0-22 0,0 0 16,0 0-16,-1 0 0,22 22 0,-21-22 15,0 0-15,21 21 0,-21-21 0,21 1 16,0-1-16,0 0 0,0 0 0,0 0 15,0 0-15,0 1 0,0-1 16,0 0-16,0 0 0,21-21 0,0 21 16,-21 0-16,21-21 0,1 22 0,-1-1 15,21-21-15,-21 21 0,0-21 0,1 21 16,-1-21-16,21 0 0,-21 21 0,0-21 16,1 0-16,20 0 0,-21 0 15,0 21-15,0-21 0,22 0 16,-22 0-16,0 0 0,21 0 0,-20 0 0,-1 0 15,21 0-15,-21-21 0,22 21 0,-22-21 16,0 21-16,21-21 0,-21 0 16,1 0-16,20-1 0,-21 1 0,0 0 15,0 0-15,1 0 0,-1-22 16,-21 22-16,0-21 0,0 0 0,0-1 16,0 22-16,0-21 0,0-1 0,-21 1 15,-1 21-15,1-21 0,0 20 16,-21-20-16,21 21 0,-22 0 0,22 0 0,-21-1 15,21 1-15,-22 21 0,22-21 16,0 21-16,0 0 0,-22 0 16,22 0-16,0 0 0,0 0 15,0 0-15,21 21 0,-21-21 0,21 21 16,0 1-16</inkml:trace>
  <inkml:trace contextRef="#ctx0" brushRef="#br0" timeOffset="66920.34">15388 10753 0,'0'0'0,"-21"0"0,0 21 0,0-21 15,-1 0-15,1 0 16,0 0-16,0 0 0,21 21 15,-21-21 1,42 0 15,0 0-15,0 0-16,0 0 0,1 0 0,-1 0 16,21 0-16,-21 0 0,22 0 0,-22 0 15,0 0-15,21 0 0,-21 0 0,1 0 16,-1 0-16,21 0 0,-21 0 0,0-21 15,1 21-15,-1 0 0,0 0 16,-42 0 31,0 0-47,-1 0 0,1 0 16,-21 0-16,21 0 0,0 0 0,-1 0 15,-20 0-15,21 0 0,0 0 0,0 0 16,-1 0-16,1 0 0,21 21 0,-21-21 15,0 0-15,42 0 32,0 0-17,0 0-15,1 0 0,-1 0 16,21 0-16,-21 0 0,0 0 0,1 0 16,-1 0-16,21 0 0,-21 0 0,0 0 15,1-21-15,-1 21 0,0 0 16,-21-21-1,-21 21 1,0 0-16,-1 0 16,1 0-16,0 0 0,-21 0 0,21 0 15,-22 0-15,22 0 0,0 0 16,0 21-16,0-21 0,-1 0 0,1 0 16,0 0-16,21 21 0,21-21 46,0 0-46,1 0 0,-1 0 16,21 0-16,-21 0 0,0 0 0,1 0 16,-1 0-16,0-21 15,0 21-15,0 0 0,0 0 16,-21-21-16,22 21 0,-1 0 16,-21-21-1,-21 21 1,-1 0-16,1 0 0,0 0 0,0 0 15,0 0-15,0 0 0,-1 0 0,1 0 16,0 0-16,0 0 0,21 21 0,-21-21 16,0 21-16,21 0 31,21-21 0,0 0-31,0 0 0,0 0 16,0 0-16,1 0 0,-1 0 0,0 0 15,0 0-15,0 0 0,0 0 0,1-21 16,-1 21-16,0 0 0,-21-21 16,0 0-16,0-1 15,-21 22 17,0 0-32,-1 0 0,1 0 0,0 0 15,0 0-15,-21 0 0,20 0 0,-20 0 16,21 0-16,0 22 0,0-22 15,-1 21-15,1-21 0,21 21 16,0 0 0,21-21-1,1 0-15,-1 0 16,0 0-16,0 0 0,0 0 0,0 0 16,1 0-16,-1 0 0,0 0 0,0 0 15,0 0-15,0 0 0,1 0 0,-1 0 16,0-21-16,0 21 0,0-21 0,0 21 15,1 0-15,-1 0 0,0-21 16,-42 21 15,-22 0-15,22 0-16,0 0 0,-21 0 0,-1 0 16,22 0-16,-21 0 0,21 0 0,-22 0 15,22 0-15,-21 0 0,21 0 0,0 21 16,-1-21-16,1 0 0,0 0 15,21 21-15,21-21 47,0 0-47,1 0 0,20 0 16,-21 0-16,21 0 0,-20 0 0,20 0 16,-21 0-16,21 0 0,-20 0 15,20 0-15,-21 0 0,0 0 0,0 0 16,1-21-16,-1 21 15,-42 0 1,-1 0-16,1 0 16,0 0-16,0 0 0,-21 0 0,20 0 15,1 0-15,0 0 0,0 0 16,0 0-16,0 0 0,-1 0 16,44 0 30,-1 0-30,0 0-16,0 0 0,0 0 0</inkml:trace>
  <inkml:trace contextRef="#ctx0" brushRef="#br0" timeOffset="67625.39">16341 10859 0,'-22'0'46,"1"0"-46,0 0 0,0 0 16,0 0 0,42 0 15,0 0-31,21 0 0,-20 0 16,20 0-16,-21 0 0,21 0 0,-20 0 15,20 0-15,-21 0 0,21 0 0,1 0 16,-22 0-16,0 0 0,21 0 15,-20 0-15,-1 0 0,-42 0 32,-1 0-17,-20 0-15,21 0 0,-21 0 0,-1 0 16,1 0-16,21 0 0,-22 0 0,22 0 16,0 0-16,0 0 0,0 0 0,0 0 15,42 0 16,0 0-31,0 0 16,0 0-16,22 0 0,-22 0 0,0 0 16,0 0-16,0 0 0,0 0 0,1 0 15,-1 0-15,0 0 0,0 0 16,-42 0 0,0 0-1,0 0-15,-1 0 0,1 0 0,0 0 16,0 0-16,0 0 0,0 0 15,-1 0-15,1 0 16</inkml:trace>
  <inkml:trace contextRef="#ctx0" brushRef="#br0" timeOffset="69276.97">20701 10710 0,'-21'0'16,"0"0"-16,21 22 15,21-22 1,0 0-16,0 0 16,21 0-16,-20 0 0,20 0 15,0 0-15,-21 0 0,43 0 16,-22 0-16,1 0 0,-1-22 0,0 22 15,1 0-15,-1 0 0</inkml:trace>
  <inkml:trace contextRef="#ctx0" brushRef="#br0" timeOffset="69684.41">22098 10689 0,'-21'0'0,"42"0"0,-63 0 0,42 21 16,21-21 30,21 0-46,-21 0 0,0 0 16,22 0-16,-1 0 0,0 0 0,1 0 16,20-21-16,-20 21 0</inkml:trace>
  <inkml:trace contextRef="#ctx0" brushRef="#br0" timeOffset="70068.17">23114 10753 0,'0'0'0,"-21"0"15,42 0 16,0 0-15,0 0-16,0 0 0,22 0 16,-22 0-16,21 0 0,1 0 0,-22 0 15</inkml:trace>
  <inkml:trace contextRef="#ctx0" brushRef="#br0" timeOffset="70368">24024 10837 0,'21'0'63,"0"0"-63,1 0 0,-1 0 16,0 0-16,0 0 0,0 0 0,0 0 15,1 0-15</inkml:trace>
  <inkml:trace contextRef="#ctx0" brushRef="#br0" timeOffset="70547.89">24723 10901 0,'21'0'31,"0"0"-16,0 0-15,0 0 0,0 0 16,1 0-16,-1 0 0,21 0 0</inkml:trace>
  <inkml:trace contextRef="#ctx0" brushRef="#br0" timeOffset="70708.8">25400 10922 0,'0'0'16,"21"0"31,0 0-47,0 0 15,1 0-15</inkml:trace>
  <inkml:trace contextRef="#ctx0" brushRef="#br0" timeOffset="73519.02">20680 10859 0,'0'-22'0,"-21"22"0,-1 0 16,1 0-16,0 0 15,0 0-15,0 22 0,0-1 16,-1 0-16,1 0 0,0 0 15,0 0-15,0 22 0,0-22 0,-1 0 16,22 21-16,-21-20 0,0 20 0,21-21 16,0 21-16,0-20 0,0-1 0,0 0 15,0 0-15,0 0 0,21 0 0,0 1 16,1-22-16,-1 0 0,0 0 0,0 0 16,0 0-16,22 0 0,-22 0 15,21 0-15,0 0 0,-20-22 16,-1 22-16,21-21 0,-21 0 0,0 0 15,1 0-15,-22 0 0,0-1 0,0-20 16,0 21-16,0 0 0,0 0 0,0-22 16,0 22-16,-22 0 0,1 0 0,0 0 15,0 21-15,0 0 0,0-22 16,-1 22-16,1 0 0,0 0 16,0 22-16,21-1 0,0 0 15,0 0-15,21 0 16,0 0-16,0 1 0,1-22 0,20 21 15</inkml:trace>
  <inkml:trace contextRef="#ctx0" brushRef="#br0" timeOffset="73800.38">21992 11007 0,'0'0'0,"0"-21"0,0-1 16,0 1-16,0 42 31,0 1-31,0-1 16,0 0-16,-21 0 0,21 21 0,-21-20 16,21 20-16,-21-21 0,21 21 15,0-20-15,-22-1 0,1 21 16,21-21-16,-21 0 0,21 1 0,0-1 15,0 0-15,0 0 0,21-21 16,0 0-16,22 0 16</inkml:trace>
  <inkml:trace contextRef="#ctx0" brushRef="#br0" timeOffset="74197.73">22945 11049 0,'0'-42'16,"0"21"-16,21-1 16,0 22-1,0 0-15,0 0 0,0 0 16,1 0-16,-1 0 0,-21 22 15,0-1-15,0 0 0,0 0 16,0 0-16,0 0 0,0 1 0,-21-1 16,-1 0-16,-20 0 0,21 0 15,0 0-15,-22-21 0,22 22 16,-21-1-16,21 0 0,0-21 0,-1 0 16,22 21-16,-21-21 0,42 0 31,1 0-31,-1 0 0,0 0 15,0 0-15,21 0 0,-20 0 16,20-21-16,0 21 0,-21-21 0,22 21 16,-1-21-16,0 21 0,1-22 0,-1 1 15,-21 21-15</inkml:trace>
  <inkml:trace contextRef="#ctx0" brushRef="#br0" timeOffset="74668.46">23939 11007 0,'0'-21'15,"22"21"-15,-1 0 32,0 0-32,0 0 15,0 0-15,0 0 16,-21 21-16,0 0 15,0 0-15,0 0 16,-21-21-16,21 21 0,-21 1 16,0-22-16,-21 21 0,20-21 0,1 0 15,0 21-15,0-21 0,0 0 0,0 0 16,21 21-16,21-21 31,0 0-15,0 0-16,21 0 0,-20 0 0,-1 0 15,0 21-15,0-21 0,0 21 0,0-21 16,1 22-16,-22-1 0,21-21 16,-21 21-16,0 0 15,-21 0 1,-1-21-16,1 0 0,0 0 0,0 21 16,-21-21-16,20 22 0,-20-22 0,21 0 15,0 0-15,0 0 0,-1 0 0,1 0 16,42 0 15,1 0-31,-1-22 0</inkml:trace>
  <inkml:trace contextRef="#ctx0" brushRef="#br0" timeOffset="75072">24490 11113 0,'0'0'16,"21"-22"-16,-21 1 0,21 0 15,-42 42 17,0 0-32,0-21 0,21 22 15,-22-1-15,1 0 0,21 0 0,-21 0 16,21 0-16,-21 1 0,21-1 16,0 0-16,0 0 0,21-21 31,0 0-16,0 0-15,1 0 0,-1-21 0,0 21 16,21-21-16,-21 21 0,1 0 16,-22-21-16,21 21 0,0 0 15,-21 21 1,0 0 0,-21 0-16,0 0 0,-1 0 0,22 1 15,-21-1-15,0 0 0,0 0 0,21 0 16,-21 0-16,21 1 0,0-1 15,0 0 1,21-21 0,0 0-16,0 0 15,0 0-15,1 0 0</inkml:trace>
  <inkml:trace contextRef="#ctx0" brushRef="#br0" timeOffset="75488.89">25040 11240 0,'0'0'16,"0"-22"0,21 1-1,0 21-15,1 0 16,-1-21-16,0 21 0,0 0 16,0 0-16,0 0 0,1 0 15,-1 0-15,0 0 0,0 0 0,0 0 16,-42 0-1,0 0-15,-21 0 16,-1 0-16,22 0 0,-21 0 0,-1 21 16,1-21-16,21 21 0,-21 1 15,20-1-15,1 0 0,21 0 16,0 0-16,0 0 0,0 1 0,0-1 16,21 0-16,1-21 0,-1 21 0,0 0 15,0 0-15,0-21 0,0 22 16,1-1-16,-1-21 0,-21 21 15,21-21-15,-21 21 0,-21 0 32,0-21-32,-1 0 0,1 0 0,-21 0 15,21 0-15,-22 0 0,1 0 0,0 0 16,-1 0-16,1 0 0,0-21 16,-1 21-16,22-21 0,-21 0 0,21 0 15</inkml:trace>
  <inkml:trace contextRef="#ctx0" brushRef="#br0" timeOffset="80203.6">20574 12700 0,'0'0'0,"0"-21"15,21 21 1,0 0-16,0 0 0,22-21 0,-22 21 16,21-21-16,-21 21 0,22 0 0,-22 0 15,21 0-15,-21 0 0,1 0 16,20 0-16,-21 0 0,0 0 0,0 0 15,-21 21 17,0 0-17</inkml:trace>
  <inkml:trace contextRef="#ctx0" brushRef="#br0" timeOffset="80540.41">20426 12933 0,'0'0'0,"-21"0"0,-1 0 15,22 21 1,0 0-16,0 0 15,0 1-15,0-1 0,0 21 16,0 0-16,22 1 0,-22-1 0,0 0 16,0 22-16,0-1 0,0-20 15,0 20-15,0 1 0,0-1 0,0 1 16,0-22-16,0 22 0,0-22 0,0 0 16,0 1-16,0-22 0,0 21 0,0-21 15,0 0-15,0 1 0,21-22 16,0 0-16,0-22 15,0 1-15,-21 0 0,21 0 16,1-21-16</inkml:trace>
  <inkml:trace contextRef="#ctx0" brushRef="#br0" timeOffset="80756.28">20468 13399 0,'0'0'0,"0"-43"15,21 22 1,0 21-16,22-21 0,-22 21 16,21 0-16,-21-21 0,22 21 0,-1 0 15,-21 0-15,22 0 0,-22-21 0,0 21 16,21 0-16,-21 0 0,1 0 16,-1 0-16,0 0 0,0 0 0,0 0 15,0 21 1</inkml:trace>
  <inkml:trace contextRef="#ctx0" brushRef="#br0" timeOffset="81292.48">21463 13441 0,'0'0'0,"21"0"15,0-21 1,-21 0-16,21-1 0,-21 1 15,22 0-15,-22 0 0,0 0 0,0 0 16,0-1-16,0 1 0,0 0 0,-22 0 16,1 0-16,0 21 0,0 0 15,-21 0-15,20 0 16,1 0-16,0 0 0,0 21 0,-21 0 16,20 0-16,1 22 0,0-22 0,0 0 15,0 21-15,0 1 0,21-22 0,0 21 16,-22 0-16,22-20 0,-21 20 0,21-21 15,0 21-15,0-20 0,0-1 0,0 0 16,21 0 0,1-21-16,-1 0 0,0 0 15,0 0-15,0 0 0,0-21 0,1 0 0,20 0 16,-21-1-16,0 1 0,0 0 16,1-21-16,-22 21 0,21-22 0,0 22 15,0-21-15,-21 21 0,21-22 16,-21 22-16,21 0 0,1 0 0,-22 0 0,21 42 31,-21 0-15,0 0-16,0 0 0,0 22 0,0-22 15,0 0-15,0 0 0,0 0 0,0 0 16,0 1-16,21-1 0,-21 0 16,21 0-16,-21 0 0,0 0 0,21 1 15,-21-1-15,21-21 16,1 0-16,-1 0 15,0-21-15,0 21 16,-21-22-16,21 1 0</inkml:trace>
  <inkml:trace contextRef="#ctx0" brushRef="#br0" timeOffset="81572.31">21950 12785 0,'0'0'0,"0"-43"16,0 1-16,0 21 0,0-21 15,0 84 1,0-21 0,0 21-16,0 1 0,0-1 0,0 0 15,0 22-15,0-22 0,0 22 0,0-22 16,0 0-16,0 1 0,0-1 16,0 0-16,0 1 0,0-1 0,0 0 15,-21-20-15,21 20 0,0-21 0,0 0 16,-22 22-16,1-22 0,21 0 0,-21 0 15,21 0-15,-21 0 0,21 1 16,21-44 15,0 1-31,0 0 0</inkml:trace>
  <inkml:trace contextRef="#ctx0" brushRef="#br0" timeOffset="82016.06">22606 13123 0,'21'-21'0,"-42"42"0,63-63 16,-42 21-16,0 0 0,0 0 0,0-1 16,-21 22-1,0 0 1,0 0-16,0 0 0,-1 22 0,-20-1 0,21 0 16,0 0-16,0 0 0,-1 0 15,1 1-15,0-1 0,0 0 0,21 0 16,-21-21-16,21 21 0,0 0 0,0 1 15,0-1-15,21 0 16,0-21 0,0 0-16,0 0 0,1 21 15,-1-21-15,0 0 0,0 0 0,0 21 16,0-21-16,1 0 0,-1 21 0,0 1 16,0-1-16,-21 0 31,0 0-31,-21-21 15,0 0-15,0 21 0,-1-21 16,1 0-16,0 0 0,0 0 0,0 0 16,0 0-16,-1 0 0,1 0 0,0 0 15,0 0-15,0 0 16,0 0-16,-1 0 16,22-21 15,22 21-31</inkml:trace>
  <inkml:trace contextRef="#ctx0" brushRef="#br0" timeOffset="82440.82">22902 13356 0,'0'0'16,"21"0"-16,43-21 15,-43 21-15,0-21 16,0 21-16,1 0 0,-1-21 0,0 0 16,0 21-16,0-22 0,0 22 0,1-21 15,-1 0-15,0 0 0,0 0 0,0 21 16,-21-21-16,0-1 0,0 1 16,0 0-16,0 0 15,-21 21-15,0 0 16,-21 0-16,20 21 0,1 0 0,-21 0 15,21 1-15,-22-1 0,22 0 0,0 21 16,0-21-16,0 22 0,-22-22 16,43 0-16,-21 0 0,21 22 0,-21-22 15,21 0-15,0 0 0,0 0 16,0 0-16,21-21 0,0 0 0,1 0 16,-1 0-16,0 0 0,0 0 0,0 0 15,0 0-15,22 0 0,-22-21 16,21 21-16,-21-21 0,22 0 15,-22 21-15,0-21 0,21 0 0,-20 21 16,-1-22-16,0 1 0,0 0 16,0 0-16,-21 0 0,21 0 15</inkml:trace>
  <inkml:trace contextRef="#ctx0" brushRef="#br0" timeOffset="87652.19">8869 12891 0,'0'0'0,"0"-22"16,0 1-16,0 0 0,0 0 31,-21 42-15,21 0-16,-22 0 15,22 1-15,0 20 0,0-21 16,0 21-16,-21-20 0,21 20 0,-21 0 16,21-21-16,0 22 0,0-22 0,0 0 15,0 21-15,-21-20 0,21-1 16,0 0-16,-21 0 16,21 0-16,-21-42 31,21 0-16,0 0-15,0 0 0</inkml:trace>
  <inkml:trace contextRef="#ctx0" brushRef="#br0" timeOffset="87988.99">8742 12615 0,'0'0'0,"-21"0"16,-1 0-16,22 22 15,0-1-15,0 0 16,0 0-16,0 0 0,22 0 16,-1-21-1,0 0-15,0 0 0,0-21 16,0 21-16,1-21 0,-22 0 16,0 0-16,0 0 0,0-1 0,0 1 15,0 0 1,0 0-16,-22 0 0,1 0 0,0 21 15,0 0-15,0 0 16,0 0-16,-1 0 0,22 21 16,-21-21-16,21 21 0,0 0 15,0 0-15,0 0 0,0 1 0,0-1 16,0 0-16,0 0 0,21 0 16,-21 0-16,22 1 0,-1-1 0,0 0 15</inkml:trace>
  <inkml:trace contextRef="#ctx0" brushRef="#br0" timeOffset="88752.56">9313 12954 0,'0'0'0,"0"21"15,0 0-15,0 1 0,0-1 16,0 21-16,0-21 0,0 0 15,0 1-15,0-1 0,-21 21 0,21-21 16,-21 0-16,21 1 0,0-1 0,0 0 16,-21 0-16,21 0 0,-21-21 15,21 21-15,0-42 47,0 0-47,0 0 0,0 0 16,0 0-16,0-1 0,0-20 15,21 21-15,0-21 0,0-1 0,0 1 16,0 0-16,1 20 0,-1-20 0,21 21 16,-21 0-16,0 21 0,1 0 15,-1 0-15,0 0 0,21 21 0,-21 21 16,-21-21-16,22 1 0,-22 20 16,0-21-16,0 21 0,0-20 15,0 20-15,0-21 0,0 21 0,0-20 16,0-1-16,0 21 0,0-21 15,0 0-15,0 1 0,0-1 16,21-21 0,0 0-16,0 0 15,0 0-15,0-21 0,1 21 0,-1-22 16,0 1-16,21 0 0,-21 0 16,1-21-16,20 20 0,-21-20 15,0 0-15,0-1 0,22-20 0,-22 21 0,0-22 16,0 1-16,0 20 0,1-20 0,-1-1 15,0 22-15,-21 0 0,0-1 16,0 1-16,21 0 0,-21 20 0,0 1 16,0 42 15,0 1-31,0-1 0,-21 21 16,21 0-16,-21 1 0,21 20 0,-21-20 15,-1 20-15,1-21 0,21 22 0,-21-1 16,0-20-16,0-1 0,21 22 15,0-22-15,0-21 0,-21 21 0,21 1 16,0-22-16,0 0 0,0 0 0,0 0 16,0 1-16,21-22 0,-21 21 0,21-21 15,0 0-15,0 0 0,0 0 16,1 0-16,-1 0 0,0-21 16,0 21-16,0-22 0,0 1 15,1 0-15,-1 0 0,-21-21 0,0 20 16</inkml:trace>
  <inkml:trace contextRef="#ctx0" brushRef="#br0" timeOffset="88932.46">9991 12827 0,'0'0'0,"-22"0"0,1-21 16,42 21 15,1 0-31,-1 0 0,0 0 15,0 0-15,21 0 0,-20 0 16,20-21-16,0 0 0,-21 21 16,22-22-16,-1 22 0</inkml:trace>
  <inkml:trace contextRef="#ctx0" brushRef="#br0" timeOffset="89440.15">11747 12848 0,'0'0'0,"-21"0"0,21-21 15,0 0 1,-21 21-16,21-21 16,0 42 15,0 0-31,-21 0 16,21 0-16,-21 1 0,21 20 15,0-21-15,-21 21 0,21-20 16,0-1-16,-22 0 0,22 0 0,0 0 15,0 0-15,0 1 0,0-1 0,0 0 16,0 0 62,0 0-62,0 0-1,22-21 1,-1 0-16,0 0 16,0 0-1</inkml:trace>
  <inkml:trace contextRef="#ctx0" brushRef="#br0" timeOffset="89776.96">11853 12319 0,'0'0'0,"-21"0"0,-21-21 15,21 21-15,-1 0 0,1 0 0,0 0 16,0 21-16,0-21 0,21 21 16,-21-21-16,21 21 0,0 1 15,21-1 1,0-21-16,0 0 0,0 0 15,0 0-15,1 0 16,-22-21 0,0-1-16,0 1 15,-22 21-15,1-21 0,0 21 0,21-21 16,-21 21 0,42 0 15,0 21-16,0-21-15</inkml:trace>
  <inkml:trace contextRef="#ctx0" brushRef="#br0" timeOffset="89991.83">12636 12785 0,'0'-21'47,"22"21"-47,-1 0 0,0 0 16,0 0-16,0 0 16</inkml:trace>
  <inkml:trace contextRef="#ctx0" brushRef="#br0" timeOffset="90147.74">12573 12975 0,'0'0'0,"0"21"31,21-21 0,0-21-31,0 21 0,1-21 0,-1 21 16,21-21-16,-21 0 0,22 21 0,-1-21 15</inkml:trace>
  <inkml:trace contextRef="#ctx0" brushRef="#br0" timeOffset="90616.48">13420 12615 0,'-22'0'15,"1"0"-15,0 22 0,0-22 16,0 21-16,21 0 0,-21 0 0,21 0 15,-22 0-15,22 1 0,-21 20 0,21-21 16,0 0-16,0 22 0,0-22 16,0 21-16,0-21 0,0 0 0,0 1 15,0-1-15,0 0 0,0 0 0,0 0 16,0 0-16,0-42 47,0 0-47,0 0 15,0-21-15,0 20 0,0 1 16,0-21-16,21 0 0,-21-1 16,43 1-16,-22 0 0,0-1 0,21 1 15,-20 0-15,20 20 0,0-20 0,-21 21 16,22 21-16,-22 0 0,0 0 0,0 0 16,0 0-16,1 0 0,-1 21 15,-21 0-15,0 0 0,0 22 0,0-22 16,0 21-16,0 1 0,0-22 0,0 21 15,0-21-15,0 22 0,-21-22 16,21 21-16,-22-21 0,1 0 16,21 1-16,0-1 0,-21-21 0,0 21 15,42-42 17,0 0-32,0-1 15,1 1-15</inkml:trace>
  <inkml:trace contextRef="#ctx0" brushRef="#br0" timeOffset="91500.97">14097 12827 0,'21'0'16,"0"0"-1,0 0-15,1-21 0,-1 0 16,0 21-16,-21-21 0,21 21 0,0-22 15,0 1-15,1 21 0,-1-21 0,-21 0 16,0 0-16,0 0 16,0-1-16,-21 22 15,-1 0-15,1 0 0,-21 0 16,21 22-16,0-1 0,-1 0 0,1 0 16,-21 21-16,21 1 0,0-22 15,21 21-15,-22 1 0,22-1 16,-21-21-16,21 21 0,0-20 0,0-1 0,0 21 15,0-21-15,21-21 0,1 21 16,-1 1-16,0-22 0,0 0 16,0 0-16,22 0 0,-22 0 0,0 0 15,21 0-15,-21 0 0,1-22 0,-1 1 16,0 0-16,0 0 0,0 0 0,0 0 16,1-1-16,-1 1 0,0 0 15,0-21-15,-21 21 0,21-1 0,-21 1 16,21 0-16,-21 0 0,22 21 15,-22 21 17,0 0-32,-22 0 0,22 1 0,-21 20 15,21-21-15,0 0 0,-21 0 0,21 1 16,0-1-16,0 0 0,0 0 0,0 0 16,0 0-16,0 1 0,21-22 15,0 21-15,1-21 0,-1 0 16,0 0-16,0 0 15,0 0-15,0 0 0,-21-21 0,22-1 16,-1 22-16,0-21 0,-21 0 0,21 0 16,0 0-16,-21 0 0,0-1 15,21 22-15,-21-21 0,0 0 0,22 21 16,-22 21 0,0 0-16,0 1 15,0-1-15,-22 0 16,22 0-16,0 0 0,0 0 0,0 1 15,0-1-15,0 0 16,22-21-16,-1 0 0,0 0 16,0 0-16,0 0 0,0 0 15,1-21-15,-1 0 16,0 21-16,-21-22 0,0 1 0,21 0 16,-21 0-16,21-21 0,-21 20 15,0 1-15,0-21 0,0 21 0,0-22 16,0 22-16,0-21 0,0 21 15,0 0-15,0-1 0,21 22 32,1 0-32,-1 0 15,0 0-15,0 0 16,0 0-16,0 0 16,1 0-16,-1 0 0,0 0 0,-21-21 15,21 0-15,0 0 0</inkml:trace>
  <inkml:trace contextRef="#ctx0" brushRef="#br0" timeOffset="91988.21">16108 12764 0,'21'-22'0,"-42"44"0,42-65 0,0 22 15,0 21-15,-21-21 0,21 0 0,-42 42 32,21 0-17,-21 0-15,0 22 0,0-22 16,21 0-16,-21 21 0,-1-21 15,22 22-15,-21-22 0,21 21 0,0-21 0,0 1 16,0-1-16,0 0 0,0 0 16,0 0-16,0 0 0,0 1 15,0-44 17,21 1-32,1 0 0,-22 0 15</inkml:trace>
  <inkml:trace contextRef="#ctx0" brushRef="#br0" timeOffset="92265.05">16214 12425 0,'0'-21'15,"0"42"-15,-22-63 0,1 42 16,0 0-16,0 0 0,42 0 47,0 0-47,0 0 0,1-22 15,-22 1-15,21 21 0,0-21 16,-21 0 0,-21 21-1,0 0-15,21 21 16,0 0 0,0 0-16,21-21 15,21 0-15,-21 0 0,0 0 16,22 0-16,-1 22 0,-21-22 0</inkml:trace>
  <inkml:trace contextRef="#ctx0" brushRef="#br0" timeOffset="92744.28">16954 12404 0,'0'-21'0,"0"-1"16,22 22-1,-1 0-15,0 0 0,0-21 16,0 21-16,0 0 0,22 0 0,-22 0 16,21 0-16,-21 0 0,22 0 0,-22 0 15,0 0-15,0 0 0,0 0 0,1 0 16,-44 0 0,1 0-16,0-21 15,0 21-15,-21 0 0,-1 0 0,1 0 16,0 0-16,20 0 0,-20 0 0,21 0 15,-21 0-15,20 0 16,1 0-16,0 21 0,0 0 0,0 1 16,21-1-16,-21 0 0,21 0 15,0 0-15,-22 0 0,22 22 16,-21-22-16,21 21 0,0 1 16,0-1-16,-21 0 0,21 1 0,-21-1 15,21 0-15,0 22 0,0-22 0,0 0 16,0-20-16,0 20 0,0 0 0,0-21 15,0 1-15,0-1 0,0 0 16,0 0-16,0 0 0,0 0 0,21-21 16,0 0-16,-21 22 0,21-22 0,1 0 15,-1 0-15,0 0 0,0 0 16,0 0-16,0-22 0,22 22 0,-1-21 16,-21 0-16,22 0 0,-1 0 15,0-22-15,1 22 0</inkml:trace>
  <inkml:trace contextRef="#ctx0" brushRef="#br0" timeOffset="93233.59">17505 12637 0,'21'-22'16,"0"22"-16,-21-21 16,21 21-16,0 0 0,1-21 15,-1 21-15,0 0 0,0 0 0,0 0 16,0-21-16,22 21 0,-22 0 15,0 0-15,-21-21 0,21 21 0,0 0 16,-21-21 0,-21 21-1,0 0-15,-21 0 0,21 0 0,-22 0 16,1 21-16,21-21 0,-22 21 0,1 0 16,0-21-16,-1 21 0,22 0 15,0 1-15,0-1 0,0 0 0,0-21 16,21 21-16,0 0 0,0 0 0,0 1 15,21-1-15,0-21 16,0 0-16,0 21 0,0-21 16,1 0-16,-1 21 0,21 0 15,-21-21-15,0 21 0,1-21 0,-1 22 16,21-1-16,-21-21 0,-21 21 0,21 0 16,-21 0-16,22-21 0,-22 21 15,0 1-15,0-1 0,-22 0 16,1-21-1,0 0-15,0 21 0,0-21 0,0 0 16,-1 0-16,1 0 0,0 0 16,0 0-16,0 0 0,21-21 15,0 0 1,0 0-16,21-1 0,0 1 16,0 0-16,22 0 0</inkml:trace>
  <inkml:trace contextRef="#ctx0" brushRef="#br0" timeOffset="93620.37">18097 12319 0,'22'-21'16,"-1"21"-16,0 0 0,-21-21 0,21 21 15,0 0-15,0 0 0,1-21 0,20 21 16,-21 0-16,0 0 0,22 0 15,-22 0-15,0 0 0,0 0 16,0 0-16,0 0 0,-21 21 16,0 0-16,0 0 0,0 0 15,0 22-15,0-22 0,0 0 16,0 0-16,0 21 0,0-20 0,0 20 16,0-21-16,0 21 0,0 1 0,0-22 15,0 21-15,0 1 0,0-1 0,0 0 16,0-21-16,0 22 0,0-1 15,0-21-15,0 22 0,0-22 0,-21 0 16,0 0-16,0 0 0,0 0 0,-22 1 16,22-1-16,-21-21 0,21 21 15,-22-21-15,1 0 0,0 21 0,21-21 16,-22 0-16,1 0 0,0 0 16,20 0-16,-20 0 0,0 0 0,21 0 15,-22 0-15,1 0 0</inkml:trace>
  <inkml:trace contextRef="#ctx0" brushRef="#br0" timeOffset="94536.18">11451 14330 0,'0'0'0,"21"-21"0,0 0 0,1-1 16,-22 1-16,21 21 16,-21-21-16,0 0 0,0 0 15,-21 21-15,-1 0 0,1 0 16,0 0-16,0 0 0,-21 0 15,20 21-15,-20-21 0,21 21 0,0 0 16,0 0-16,-1 1 0,1-1 0,0 0 16,21 0-16,0 0 0,0 0 15,0 1-15,0-1 0,0 0 0,21 0 16,0 0-16,1 22 0,20-22 0,-21 0 16,0 0-16,22 0 0,-22 0 0,21 1 15,-21-1-15,0 0 16,1 0-16,-22 0 0,0 0 0,0 1 15,0-1-15,-22-21 16,-20 0-16,21 21 0,0-21 16,-22 0-16,1 0 0,0 0 0,-1 0 15,1 0-15,0 0 0,-1 0 0,22-21 16,-21 0-16,21 21 0,0-22 0,-1 1 16,1 0-16,21 0 0,-21 0 15,21 0-15,0-1 0,21 1 16,0 0-16,1 0 0,20 21 0,-21-21 15,21 0-15,1 21 0,20-22 16</inkml:trace>
  <inkml:trace contextRef="#ctx0" brushRef="#br0" timeOffset="94896.99">12086 14330 0,'0'0'15,"-21"0"-15,0 0 0,0 21 16,-22-21-16,22 21 0,-21 0 0,-1 1 15,22 20-15,-21-21 0,21 0 0,0 22 16,-1-22-16,1 21 0,21-21 16,0 0-16,0 22 0,0-22 0,0 0 15,0 0-15,21 0 0,1 1 0,-1-22 16,0 21-16,0-21 16,21 0-16,-20 0 0,20 0 0,0 0 15,1 0-15,-22-21 0,21-1 0,0 1 16,-20 0-16,-1 0 0,0 0 0,0 0 15,-21-22-15,0 22 0,0-21 16,0-1-16,-21 22 0,0-21 0,-22 21 16,22-22-16,-21 22 0,0 0 0,20 21 15,-20-21-15,21 21 0,0 0 16,0 0-16,-1 0 0,1 21 0,21 0 16,0 0-16,0 1 15,21-1-15,1-21 0,-1 21 16,21-21-16,0 0 0,1 0 15,-1 0-15</inkml:trace>
  <inkml:trace contextRef="#ctx0" brushRef="#br0" timeOffset="95132.85">12594 14351 0,'0'0'0,"0"21"31,-21 0-31,0 1 0,21-1 0,-21 21 16,21-21-16,0 22 0,0-22 15,0 21-15,0 0 0,0-20 0,0 20 16,0-21-16,0 21 0,0-20 16,0-1-16,0 0 0,0 0 15,0 0-15,0 0 0,0 1 0,0-1 16,0-42 15,0-1-31,0 1 16,0 0-16</inkml:trace>
  <inkml:trace contextRef="#ctx0" brushRef="#br0" timeOffset="95379.95">12488 14478 0,'0'-42'0,"0"84"0,0-127 15,0 43-15,0 21 0,0-21 0,0 20 0,0 1 16,21 0-16,1 0 0,-1 0 16,0 21-16,21 0 0,-21 0 0,22 0 15,-22 0-15,21 0 0,-21 0 16,22 21-16,-22 0 0,0 0 0,0 0 15,-21 22-15,21-22 0,-21 0 0,0 21 16,0-20-16,-21-1 0,0 21 16,0-21-16,0 0 0,-22 1 0,22-1 15,0-21-15,-21 21 0,21 0 0,-1-21 16,22 21-16,-21-21 0,21-21 31,21 21-31,1-21 0,-1 0 16</inkml:trace>
  <inkml:trace contextRef="#ctx0" brushRef="#br0" timeOffset="95969.63">14224 13928 0,'21'0'0,"-42"0"0,42-21 16,-42 21 30,0 0-46,-22 0 0,22 0 0,-21 0 16,21 0-16,-22 0 0,1 0 16,0 0-16,-1 0 0,1 0 0,21 21 15,-21 0-15,20-21 0,-20 21 0,21 0 16,0-21-16,0 21 0,-1 1 16,22-1-16,0 0 15,0 0-15,0 0 0,0 0 16,0 1-16,0-1 0,0 0 0,0 21 15,0-21-15,22 22 0,-22-1 16,0-21-16,21 22 0,-21-1 0,0 0 16,0 1-16,0-22 0,0 21 0,0 0 15,0 1-15,0-1 0,0-21 16,0 22-16,0-1 0,0 0 0,0-21 16,0 22-16,0-22 0,0 21 0,0-21 15,0 22-15,0-22 0,0 0 0,0 0 16,0 0-16,0 1 15,21-1-15,0-21 0,0 21 16,0-21-16,1 0 0,-1 0 0,0 0 16,0 0-16,0-21 0,0 21 0,22-21 15,-22-1-15,0 1 0,21 0 16,-20 0-16,20-21 0,0 20 0</inkml:trace>
  <inkml:trace contextRef="#ctx0" brushRef="#br0" timeOffset="96568.09">14478 14415 0,'0'21'16,"-21"0"-1,0 0 1,21 0-16,0 0 15,-22-21-15,22 22 0,0-1 16,-21 0-16,21 0 0,0 0 16,0 0-16,-21 1 0,21-1 0,0 0 15,0 0-15,0 0 0,0 0 16,0 1-16,0-1 0,0 0 16,21-21 15,0 0-16,-21-21 1,0 0-16,22-1 16,-22 1-16,21 0 15</inkml:trace>
  <inkml:trace contextRef="#ctx0" brushRef="#br0" timeOffset="97808.38">14541 14478 0,'0'-21'15,"-21"0"1,21 0-1,0-1 1,0 1-16,0 0 16,21 0-16,-21 0 0,22 21 0,-22-21 15,21 21-15,0-22 0,0 22 0,-21-21 16,21 21-16,0 0 0,1 0 16,-1 0-16,0 0 15,-21 21-15,0 1 0,21-1 16,-21 0-16,0 0 0,0 0 0,0 0 15,0 1-15,0-1 0,0 0 16,0 0-16,0 0 0,0 0 16,0 1-1,0-44 17,0 1-32,0 0 15,0 0-15,0 0 0,0 0 16,0-1-16,0 1 0,0 0 15,0 0-15,0 0 16,0 0-16,-21-1 0,0 22 16,0 0-16,-1 0 15,1 0-15,21 22 0,-21-1 16,0 0-16,0 0 0,0 0 0,-1 22 16,22-22-16,-21 21 0,0 0 0,0-20 15,0 20-15,21 0 0,0-21 16,0 22-16,0-22 0,0 0 0,0 0 15,0 0-15,0 1 0,0-1 16,21-21-16,0 0 0,0 0 16,0 0-16,1 0 15,-1 0-15,0 0 0,0 0 0,-21-21 16,21-1-16,0 22 0,1-21 0,-1 0 16,-21 0-16,21-21 0,0 20 0,-21 1 15,0-21-15,21 21 0,-21-22 16,21 22-16,-21-21 0,22 21 0,-22-22 15,0 22-15,0 0 0,0 42 32,0 0-32,0 1 0,0-1 15,0 21-15,0-21 0,0 22 0,0-22 16,0 0-16,0 21 0,0-21 16,0 1-16,0-1 0,0 0 15,0 0-15,0 0 0,21-21 0,-21 21 16,21-21-16,0 0 0,0 22 0,0-22 15,1 0-15,-1 0 16,0 0-16,0-22 0,0 1 16,22 21-16,-22-21 0</inkml:trace>
  <inkml:trace contextRef="#ctx0" brushRef="#br0" timeOffset="98441.02">15473 14012 0,'0'0'0,"21"0"15,0 0-15,0 0 16,0 0-16,1 0 0,-1 0 0,0 0 15,0 0-15,0 0 0,0 0 16,1 0-16,-1 0 0,-21-21 16,-21 21 15,-1 0-15,1 0-16,0 0 0,0 0 0,0 0 15,0 0-15,-1 0 0,1 0 0,0 0 16,0 0-16,0 0 15,0 0-15,-1 0 0,1 21 16,0-21-16,21 22 0,-21-22 0,21 21 16,0 0-16,-21-21 0,21 21 15,0 0-15,-21 0 16,21 1-16,0-1 0,0 0 16,0 0-16,0 0 0,0 22 15,0-22-15,-22 0 0,22 21 16,-21-21-16,21 22 0,-21-1 0,21 0 15,0-20-15,-21 20 0,21 0 0,-21-21 16,21 22-16,-21-22 0,21 21 0,0-21 16,0 1-16,0-1 0,0 0 15,0 0-15,0 0 0,0 0 0,0 1 16,0-1-16,21-21 0,0 0 16,-21 21-16,21-21 0,0 0 0,0 0 15,1 0-15,-1 0 16,0 0-16,21 0 0,-21 0 0,1 0 15,-1-21-15,21 21 0,-21-21 0,0 21 16,1-22-16,20 1 0,-21 21 0,0-21 16,0 0-16,1 0 0,-1 0 15</inkml:trace>
  <inkml:trace contextRef="#ctx0" brushRef="#br0" timeOffset="99752.01">14880 14499 0,'0'0'0,"0"-21"0,0 0 0,0 0 16,0 0-16,0-1 0,0 1 0,0 0 15,-21 21 1,21 21 0,-21-21-16,21 21 0,-21 1 0,21-1 0,0 0 15,0 21-15,0-21 0,0 1 16,-22 20-16,22-21 0,0 21 16,0-20-16,-21-1 0,21 21 0,0-21 15,0 0-15,0 1 0,0-1 0,0 0 16,0 0-16,0 0 0,0 0 15,0 1 1,21-22 15,1 0-15,-1-22 0,-21 1-16,0 0 15,21 21-15,-21-21 0,21 0 0,-21 0 16</inkml:trace>
  <inkml:trace contextRef="#ctx0" brushRef="#br0" timeOffset="100461.6">14753 14309 0,'0'0'15,"-21"0"-15,0 0 0,0 0 16,21 21-16,-22 0 15,1 0-15,21 0 0,0 22 16,0-22-16,-21 21 0,21-21 0,0 22 16,0-22-16,0 21 0,0-21 15,0 22-15,0-22 0,0 0 0,0 21 16,0-20-16,0-1 0,0 0 0,0 0 16,0 0-16,0 0 15,21-21 16,-21-21-31,0 0 16,21 0-16,-21 0 0,22 0 0,-22-1 16,0 1-16,0 0 15,21-21-15,-21-1 0,0 22 0,21-21 16,-21 0-16,0-1 0,0 22 0,0-21 16,0-1-16,0 22 0,0-21 0,0 21 15,0 0-15,-21 21 16,21 21-16,-21 0 15,21 0-15,-22 21 0,22-20 0,-21 20 16,0 0-16,21-21 0,0 22 16,0-1-16,0-21 0,0 0 0,0 22 15,0-22-15,0 0 0,0 0 16,0 0-16,21-21 0,0 0 16,1 0-1,-1 0 1,-21-21-16,21 0 0,-21 0 0,0 0 15,21 0-15,-21-1 0,0 1 0,0 0 16,0-21-16,0 21 16,0-1-16,0 44 15,0-1-15,0 21 16,0-21-16,-21 22 0,21-22 16,-21 21-16,21-21 0,0 22 0,0-22 15,0 0-15,0 21 0,0-21 0,0 1 16,0-1-16,0 0 0,21 0 15,0-21 1,0 0 0,0 0-16,-21-21 0,22 0 0,-1 0 15,-21-22-15,21 22 0,-21 0 16,0-21-16</inkml:trace>
  <inkml:trace contextRef="#ctx0" brushRef="#br0" timeOffset="100752.37">14944 13949 0,'-22'-21'0,"44"42"0,-65-42 0,22 21 16,0 0-16,0 0 0,0 21 15,-1-21-15,22 21 0,0 0 16,0 0-16,0 1 0,0-1 16,22-21-1,-1 0 1,0 0-16,0 0 0,0-21 0,0-1 15,1 22-15,-22-21 0,21 0 0,-21 0 16,0 0-16,0 0 0,0-1 16,0 1-16,-21 21 0,-1 0 15,1 0-15,0 0 16,21 21-16,0 1 16,0-1-16,0 0 0,21 0 15,22 0-15,-22 0 16</inkml:trace>
  <inkml:trace contextRef="#ctx0" brushRef="#br0" timeOffset="101273.07">16150 14499 0,'0'-21'0,"0"0"16,0 0-16,0 0 0,21-1 0,-21 1 16,21 0-16,1 0 0,-1 0 0,0 21 15,-21-21-15,0-1 0,0 44 32,-21-1-17,21 0-15,-21 0 0,-1 0 0,22 22 16,-21-22-16,21 0 0,0 21 15,0-21-15,0 1 0,0 20 0,0-21 16,0 0-16,0 0 0,0 1 16,0-1-16,0 0 0,0 0 15,0 0 1,-21-21 0,0 0-16,-21 0 15,20 21-15,1-21 0,-21 0 0,21 0 16,-22 22-16,22-22 0,-21 0 15,21 0-15,0 21 0,-1-21 0,1 0 16,42 0 15,1 0-31,-1 0 16,0 0-16,0 0 0,21 0 16,-20 0-16,-1-21 0,21 21 0,-21 0 15,22-22-15,-22 22 0,0-21 16,21 21-16,-21-21 0,1 0 0,-1 0 15,21 0-15</inkml:trace>
  <inkml:trace contextRef="#ctx0" brushRef="#br0" timeOffset="101735.81">16468 14055 0,'-22'0'0,"44"0"0,-44-21 16,44 21 0,-1 0-16,0 0 0,21-22 15,-21 1-15,22 21 0,-1 0 0,0-21 16,-20 21-16,20 0 0,-21 0 0,0-21 16,0 21-16,1 0 0,-22 21 31,0 0-31,0 0 0,0 1 0,-22-1 15,1 0-15,21 0 0,-21 0 16,21 0-16,0 22 0,0-22 16,0 0-16,0 21 0,0-20 0,0 20 15,0 0-15,0-21 0,0 22 0,0-1 16,0-21-16,0 22 0,21-22 16,-21 21-16,0-21 0,0 0 0,0 1 15,0 20-15,0-21 0,0 0 0,0 0 16,0 1-16,-21-1 15,21 0-15,-21-21 0,0 0 16,0 0-16,21 21 0,-22-21 0,1 0 16,0 0-16,0 0 0,0 0 0,0 0 15,-1 0-15,22-21 16,0 0-16,0 0 16,0-1-16,22 1 0,-1 0 0,0-21 15</inkml:trace>
  <inkml:trace contextRef="#ctx0" brushRef="#br0" timeOffset="102216.54">17251 13801 0,'0'-21'31,"21"21"-16,0 0-15,0 0 0,0 0 0,1-22 16,20 22-16,-21 0 0,21 0 0,-20 0 16,20 0-16,-21 0 0,0 0 15,0 0-15,1 22 16,-22-1-16,0 0 0,0 0 16,0 0-16,0 0 0,0 1 0,0 20 15,0-21-15,0 21 0,0 1 16,0-22-16,0 21 0,0 1 15,21-1-15,-21 0 0,0 1 0,21-1 16,-21 0-16,21 1 0,-21-1 0,0-21 16,0 21-16,0 1 0,0-22 15,0 21-15,0-21 0,0 22 0,0-22 16,0 0-16,0 0 0,0 0 0,0 1 16,-21-1-16,0 0 0,21 0 15,-21 0-15,-1-21 0,1 21 0,0 1 16,0-22-16,0 21 0,-22-21 0,22 21 15,-21 0-15,21-21 0,-22 0 0,22 21 16,-21-21-16,21 0 0,0 0 16,-22 21-16,22-21 0,0 0 0,0 0 15,0 0-15,-1 0 0,22-21 0,-21 21 16,21-21-16,-21 0 0</inkml:trace>
  <inkml:trace contextRef="#ctx0" brushRef="#br0" timeOffset="106165.56">24172 15346 0,'0'0'0,"43"-21"16,-43 0-16,21-1 16,0 1-16,-21 0 15,0 0-15,0 0 16,0 0-16,0-1 0,-21 1 16,0 21-16,-1 0 15,1-21-15,0 21 16,0 0-16,0 0 0,0 0 0,-1 0 15,1 21-15,0-21 16,0 21-16,0 1 0,-22-1 16,22 0-16,0 0 0,0 0 0,0 0 15,0 22-15,-22-22 0,22 0 0,0 21 16,0-20-16,0 20 0,-1-21 16,22 21-16,-21-20 0,0 20 0,21-21 15,-21 21-15,21-20 0,0-1 0,0 0 16,0 21-16,0-21 0,0 1 0,0 20 15,0-21-15,0 0 0,21 0 16,-21 1-16,21-1 0,0 0 0,1 0 16,-1 0-16,0-21 0,0 21 15,0-21-15,0 0 0,1 0 0,-1 22 16,0-22-16,0 0 0,0 0 16,22 0-16,-22 0 0,0-22 0,0 22 15,21-21-15,-20 0 0,-1 0 0,21 0 16,-21 21-16,0-21 0,22-1 0,-22 1 15,0 0-15,0 0 0,0 0 16,1 0-16,-1-1 0,-21 1 16,21 0-16,0 0 0,-21 0 0,0 0 0,0-22 15,21 22-15,-21-21 0,0 21 0,21-22 16,-21 1-16,0 21 16,0-22-16,0 22 0,0-21 0,0 21 15,0 0-15,0-1 0,0 1 0,0 0 16,0 0-16,-21 21 0,0 0 0,0-21 15,0 21-15,0 0 0,-1 0 16,1 0-16,-21 0 0,21 0 0,0 0 16,-1 0-16,-20 0 0,21 0 0,0 0 15,0 21-15,-1-21 0,-20 21 16,21 0-16,0-21 0,0 21 16,-22 1-16,22-1 0,0 0 0,0 0 0,0 0 15,-1 22-15,1-22 0,0 21 16,0-21-16,0 0 0,21 22 15,0-22-15,0 21 0,0-21 0,-21 1 16,21 20-16,0-21 0,0 0 0,0 0 16,0 1-16,21-1 0,0 21 0,0-21 15,-21 0-15,21 1 0,0-1 16,1 0-16,-1 0 0,0 0 0,-21 0 16,21-21-16,0 22 0,0-1 0,1-21 15,-22 21-15,21-21 0,0 0 16,0 0-16,0 0 0,0 0 0,1 0 15,-1 0-15,0 0 0,0 0 0,0-21 16,0 21-16,1-21 0,20-1 16,-21 22-16,0-21 0,0 0 0,1 0 15,-1 0-15,0 0 0,0-1 16,-21 1-16,21 0 0,0-21 0,-21 21 16,22-1-16,-22 1 0,0-21 0,21 21 15,-21-22-15,21 22 0,-21-21 0,0 21 16,0-22-16,0 1 0,0 21 15,0 0-15,0-22 0,0 22 0,0 0 16,-21 0-16,21 0 0,-21 21 0,-1-21 16,1 21-16,-21 0 0,21-22 15,0 22-15,-1 0 0,-20 0 0,21 0 16,0 0-16,-22 0 0,22 0 16,-21 0-16,21 0 0,0 0 0,-22 22 15,22-22-15,0 21 0,0-21 16,-22 21-16,22 0 0,0 0 0,0 0 15,0 1-15,0-1 0,-1 0 0,1 21 16,0-21-16,0 1 0,21-1 16,0 21-16,0-21 0,0 0 0,0 1 15,0 20-15,0-21 0,0 0 0,0 0 16,0 1-16,21 20 0,0-21 0,0 0 16,1 0-16,-1 1 0,0-1 15,0-21-15,0 21 0,0 0 0,1-21 16,-1 0-16,0 21 0,0-21 15,0 0-15,0 0 0,22 0 0,-22 0 16,0 0-16,0 0 0,0-21 16,1 0-16,-1 0 0,0 21 0,0-21 15,0-1-15,0 1 0,-21 0 0,0 0 16,22 0-16,-1-22 0,-21 22 0,0-21 16,0 21-16,21-22 0,-21 22 15,0-21-15,0 0 0,0-1 0,0 22 16,0-21-16,0-1 0,0 22 0,0-21 15,0 21-15,0 0 0,-21 21 0,0-22 16,-22 22-16,22 0 16,0 0-16,-21 0 0,20 0 0,-20 0 15,21 0-15,-21 0 0,20 22 0,-20-22 16,21 21-16,0-21 0,0 21 16,-1 0-16,1 0 15,21 0-15,0 1 16,0-1-16,0 0 0,0 0 15,-21 0-15,0-21 16</inkml:trace>
  <inkml:trace contextRef="#ctx0" brushRef="#br0" timeOffset="107319.9">8297 13885 0,'-21'0'0,"42"0"0,-63 0 0,21 0 0,-22 0 16,22 0-16,0 0 0,0 0 0,0 0 15,0 0-15,-1 0 16,44 0 15,20 0-31,-21 0 16,21 0-16,1 0 0,-1 0 0,0 0 16,22 0-16,21-21 0,-22 21 15,22-21-15,-1 21 0,1 0 0,21-21 16,-21 21-16,-1-21 0,1 21 0,0 0 15,-1-21-15,-20-1 0,20 22 0,-20-21 16,21 21-16,-22 0 0,1-21 16,-1 21-16,1 0 0,-1 0 0,-21-21 15,1 21-15,-1 0 0,0 0 0,-20 0 16,-1 0-16,0 0 0,0 0 16,-21-21-16,21 21 0,-42 0 46,0 0-30,0 0-16,0 0 0,-1 0 16,1 0-16,0 0 0,-21 0 15,21 21-15</inkml:trace>
  <inkml:trace contextRef="#ctx0" brushRef="#br0" timeOffset="107848.66">7874 13991 0,'-42'0'16,"84"0"-16,-127 0 0,64 0 0,-21 21 0,21-21 15,-22 0-15,22 0 0,0 0 0,42 0 47,0 0-47,22 0 0,-1 0 16,21 0-16,1 0 0,21 0 0,-22 0 16,22 0-16,21 0 0,-22 0 15,1 0-15,21-21 0,0 21 0,-22-21 16,22 21-16,-21 0 0,21-21 0,-22 21 15,1 0-15,0-21 0,-1 21 0,-20 0 16,20 0-16,-20-21 0,-22 21 16,1 0-16,-1 0 0,0 0 0,1 0 15,20-22 1,-42 22-16,0 0 0,-21-21 47,22 21-47,-1 0 31,-21-21-15,0 0-1,0 0-15,0 0 16,0-1-16,0 1 16</inkml:trace>
  <inkml:trace contextRef="#ctx0" brushRef="#br0" timeOffset="110620.32">8848 9821 0,'-22'0'15,"44"0"-15,-65 0 0,22 0 0,0 0 16,42 0 46,0 0-62,0 0 0,22 0 16,-22 0-16,21 0 0,1 0 0,-1 0 16,21 0-16,-20 0 0,20 0 15,1 0-15,-1-21 0,1 21 0,-1 0 16,1 0-16,-1 0 0,1 0 0,-1 0 16,1 0-16,-1 0 0,1 0 15,-22 0-15,0 0 0,1 0 0,-22 0 16,21 0-16,-21 0 0,1 0 15,-1 0 1,-42 0 31,-1 0-31,1 0-16,-21 0 0,21 0 0,-22 0 15,1 0-15,21 0 0</inkml:trace>
  <inkml:trace contextRef="#ctx0" brushRef="#br0" timeOffset="111021.11">8615 9885 0,'21'0'15,"0"0"-15,0 0 16,22 0-16,-22 0 0,21 0 0,22 0 16,-22 0-16,21 0 0,1 0 15,-1 0-15,1 0 0,21-21 0,-22 21 16,22 0-16,-1 0 0,-20 0 15,21-21-15,-1 21 0,1 0 0,-22 0 16,1 0-16,-1 0 0,-20 0 16,-1 0-16,0 0 0,-20 0 0,-1 0 15,0 0 1</inkml:trace>
  <inkml:trace contextRef="#ctx0" brushRef="#br0" timeOffset="121020.53">8445 14436 0,'-21'0'0,"0"0"15,21 21-15,21 0 16,0 0-16,1-21 15</inkml:trace>
  <inkml:trace contextRef="#ctx0" brushRef="#br0" timeOffset="121776.1">8361 15219 0,'21'0'125,"0"0"-125,0 0 32</inkml:trace>
  <inkml:trace contextRef="#ctx0" brushRef="#br0" timeOffset="122284.05">8361 15431 0,'-21'0'0,"-1"0"0,1 0 16,0 0-16,0 0 0,0 0 16,0 0-16,-1 0 0,1 0 0,0 0 15,0 0-15,0 0 16,0 0-16,42 0 62,0 0-62,0 0 0,0 0 0,22 0 16,-1 0-16,0 0 0,1 0 0,20 0 16,1 0-16,-1 0 0,1-22 0,20 22 15,1-21-15,-22 21 0,22-21 16,0 21-16,-1-21 0,-20 21 0,21-21 15,-22 0-15,1 21 0,-1-22 0,-21 22 16,22-21-16,-22 21 0,1 0 0,-22 0 16,0-21-16,0 21 0,0 0 15,0 0-15,1 0 16,-44 0 15,1 0-31,0 0 16,0 0-16,0 0 0,0 21 15,-1-21-15,1 0 0,-21 21 0,21-21 16</inkml:trace>
  <inkml:trace contextRef="#ctx0" brushRef="#br0" timeOffset="122651.98">8276 15600 0,'0'0'0,"-42"21"0,-1-21 16,1 21-16,0-21 0,21 0 0,-22 21 16,22-21-16,0 0 0,0 0 15,0 22-15,42-22 32,0 0-32,21 0 0,1 0 15,-1 0-15,0 0 0,1 0 16,20 0-16,1 0 0,-1-22 0,1 1 15,20 21-15,1-21 0,-22 21 16,22-21-16,-21 21 0,-1-21 0,1 0 16,-1 21-16,1-22 0,-22 22 15,0-21-15,1 21 0,-1 0 0,-21 0 16,0-21-16,0 21 0,1 0 0,-1 0 16,-21-21-16,0 0 31,-21 21-31,-1-21 15,1 21-15,0 0 0</inkml:trace>
  <inkml:trace contextRef="#ctx0" brushRef="#br0" timeOffset="124136.3">8107 14923 0,'0'-22'15,"0"44"-15,0-65 0,0 64 47,-21 1-47,21-1 0,-22 0 16,22 21-16,0-21 0,0 1 0,0-1 16,0 21-16,-21-21 0,21 0 15,0 1-15,-21-1 0,21 0 0,0 0 16,0 0-16,0 0 0,0 1 15,0-1 1,0-42 15,0-1-31,21 22 0,-21-21 16,21 0-16,-21 0 0,0 0 16,0-22-16,22 22 0,-1 0 0,-21 0 15,21 0-15,0-22 0,-21 22 0,21 0 16,0 0-16,-21 0 0,0 0 15,22 21-15,-1 0 16,-21 21 0,0 0-16,21 0 0,-21 0 0,21 0 15,-21 1-15,0-1 0,21 0 16,-21 0-16,21 0 0,1-21 16,-22 21-16,21 1 0,0-1 0,0 0 15,0-21-15,0 0 0,1 0 16,-1 0-16,0 0 15,0 0-15,0 0 0,0 0 16,1-21-16,-1 0 0,0 21 0,-21-22 16,21 1-16,0 0 0,-21 0 0,0 0 15,0 0-15,21-1 0,-21 1 16,22 0-16,-1 42 47,0 0-32,0 1-15,-21-1 16,21 0 0,0-21-1,1 0 1,-1 0 0,0-21-16,0 21 15,-21-21-15,21-1 0,-21 1 16,21 0-16,1 0 0,-22 0 15,0 0-15,21 21 0,-21-22 16,21 22 0,-21 22 15,0-1-31,0 0 16,0 0-16,0 0 0,0 0 15,0 1-15,0-1 0,21-21 16,0 21-16,-21 0 0,21-21 15,1 21-15,-1-21 0,0 0 0,0 0 16,0 0-16,0 0 0,1 0 16,-1-21-16,0 0 0,0 21 15,0-21-15,0 0 0,-21-1 0,22 1 16,-1 0-16,0 0 0,-21 0 16,0-22-16,21 22 0,-21 0 0,21-21 15,-21 21-15,0-1 0,0 1 16,0-21-16,0 21 0,0 0 0,0-1 15,0 1-15,-21 42 32,0-21-32,21 22 0,-21 20 15,21-21-15,0 0 0,-21 22 0,21-22 16,0 0-16,-22 21 0,22-21 0,0 1 16,0-1-16,0 0 0,0 21 0,0-21 15,0 1-15,22-1 16,-22 0-16,21-21 0,0 21 15,0-21-15,0 0 0,0 0 16,1 0-16,-1 0 0,0-21 16,0 0-16,0 21 0,0-21 15,1-1-15,-1-20 0,0 21 16,-21 0-16,21 0 0,0-22 0,0 22 16,1-21-16,-22 21 0,0-22 0,0 1 15,0 21-15,0-22 0,0 22 0,0-21 16,0 21-16,0 0 0,0-1 15,0 44 1,0-1 0,0 0-16,0 0 0,0 21 0,0 1 15,0-22-15,0 21 0,0-21 16,0 22-16,21-22 0,0 0 0,-21 0 16,21 0-16,0 1 0,0-1 0,-21 0 15,22-21-15,-1 0 0,0 21 0,0-21 16,0 0-16</inkml:trace>
  <inkml:trace contextRef="#ctx0" brushRef="#br0" timeOffset="128768.03">13843 8446 0,'0'0'0,"-21"42"16,42-42-1,0 0-15,21 0 0,-20 0 16,20 0-16,0 0 0,22 0 16,-22 0-16,22 0 0,-1 0 0,1 0 15,20 0-15,-20 0 0,-1-21 0,1 21 16,-1-21-16,1 21 0,-1-22 15</inkml:trace>
  <inkml:trace contextRef="#ctx0" brushRef="#br0" timeOffset="129164.9">15642 8340 0,'21'0'32,"0"0"-32,1 0 0,20-21 0,0 21 15,22 0-15,20 0 0,1 0 0,21 0 16,0 0-16,21 0 0,0 0 15,0 0-15,-21-22 0,21 22 0,-22 0 16,22-21-16</inkml:trace>
  <inkml:trace contextRef="#ctx0" brushRef="#br0" timeOffset="129588.66">18330 8213 0,'0'0'0,"-21"0"0,42 0 46,22 0-46,-22 0 16,0 0-16,21 0 0,-21 0 16,22 0-16,20 0 0,-20 0 15,20 0-15,1 0 0,-1 0 0,1-21 16,-1 21-16,1 0 0</inkml:trace>
  <inkml:trace contextRef="#ctx0" brushRef="#br0" timeOffset="129947.97">20087 8319 0,'0'0'0,"-21"0"0,42 0 31,0 0-31,0 0 16,1-22-16,-1 22 0,0 0 15,0 0-15,0 0 0,22 0 0,-22 0 16,21-21-16,-21 21 0,22 0 15,-1 0-15,0 0 0,-21 0 16,22 0-16,-1-21 0,0 21 0,-20 0 16,20 0-16,0 0 0,-21-21 0,22 21 15,-22 0-15</inkml:trace>
  <inkml:trace contextRef="#ctx0" brushRef="#br0" timeOffset="130913.86">21548 8128 0,'21'0'16,"21"0"-16,-21 0 0,22 0 16,676 64 46,-719-64-62,-21-64 47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3T14:38:42.7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1609 1037 0,'21'0'47,"0"21"-31,0-21-16,0 0 15,0 0-15</inkml:trace>
  <inkml:trace contextRef="#ctx0" brushRef="#br0" timeOffset="1082.95">1630 635 0,'0'0'0,"-21"0"0,-1 0 0,1 0 16,-21 0-16,21 0 0,0 0 0,-1 0 15,44 0 17,-1 0-32,21 0 0,0 0 15,1 0-15,20 0 0,-20 0 0,20-21 16,1 21-16,-1 0 0,1 0 15,-1 0-15,1-21 0,-22 21 0,21 0 16,-20 0-16,-22 0 16,21 0-16,-21 0 0,1 0 15,-44 0 17,1 0-32,0 0 0,0 0 0,0 0 15,0 0-15,-1 0 16,1 0-16,0 0 0,0 0 0,0 0 15,0 0-15,-1 0 0,1 21 16</inkml:trace>
  <inkml:trace contextRef="#ctx0" brushRef="#br0" timeOffset="1450.74">1651 677 0,'0'0'0,"0"-21"16,0 42 15,0 1-31,0-1 0,0 0 16,0 21-16,0 1 0,0 20 15,0-21-15,0 22 0,0-1 0,-21 1 16,21-22-16,-21 22 0,21-1 16,0-20-16,-22 20 0,22-21 0,-21 1 15,21-1-15,-21 0 0,21-20 16,0-1-16,0 0 0,0 0 0,0 0 16,0-42-1,21 0 1,0 0-16,1-22 15,-22 22-15,21 0 0,0-21 0</inkml:trace>
  <inkml:trace contextRef="#ctx0" brushRef="#br0" timeOffset="2025.41">1905 1101 0,'0'0'0,"0"-21"16,21 21-16,-21 21 31,0 0-31,0 0 0,0 0 15,0 22-15,0-22 0,-21 21 0,21-21 16,0 0-16,-21 22 0,21-22 16,0 0-16,0 0 0,0 0 15,0 1-15,0-1 0,0 0 16,21-21-16,0 0 16,0 0-16,0 0 0,1 0 0,-1-21 15,0 0-15,0-1 0,21 1 16,-20 0-16,-1 0 0,0 0 0,0 0 15,0-1-15,0-20 0,1 21 16,-22 0-16,0 0 0,0-1 0,21 1 16,-21 0-1,0 42 1,0 0-16,0 22 16,0-22-16,-21 0 15,21 21-15,0 1 0,0-1 0,-22 0 16,22 22-16,0-1 0,0 1 15,0-1-15,0 1 0,0-1 0,0 1 16,0-1-16,0 1 0,22-1 0,-22 1 16,0-22-16,0 1 0,0-1 15,0 0-15,0 1 0,0-1 0,-22-21 16,1 0-16,0 0 0,0 1 16,-21-22-16,20 0 0,-20 0 0,0 0 15,-1 0-15,1 0 0,0 0 16,-1-22-16,1 1 0,0 21 0,-1-21 15,1 0-15,21 0 0,-21 0 16,20-1-16,22 1 0,0 0 16,0 0-16,0 0 0,22 0 0,-1-1 15,0-20-15,21 21 0,1-21 16,-1 20-16,0-20 0,22 0 0,-22-1 16,22 1-16</inkml:trace>
  <inkml:trace contextRef="#ctx0" brushRef="#br0" timeOffset="2302.77">2773 1228 0,'0'-21'16,"0"42"-16,0-64 0,0 22 0,0 0 0,-21 21 15,-1 0 1,1 21-16,21 0 0,0 1 0,-21 20 16,21-21-16,-21 43 0,21-22 0,0 21 15,0-20-15,0 41 0,0-20 16,0-1-16,0 22 0,0-21 0,0-1 15,0 1-15,0-1 0,-21-21 0,21 1 16,0-1-16,-21 0 0,21 1 16,0-22-16,0 0 0,0 0 0,0 0 15,0 1 1,0-44 0,0 1-16,0 0 0,0 0 15,0 0-15,0-22 0,0 1 0,0 0 16</inkml:trace>
  <inkml:trace contextRef="#ctx0" brushRef="#br0" timeOffset="2554.62">2561 1418 0,'0'0'0,"0"-42"15,0 0-15,21-64 16,0 85-16,22-22 0,-22 22 0,21 0 16,1 0-16,-1 21 0,0 0 0,1 0 15,-1 0-15,-21 0 0,21 0 0,-20 21 16,-1 0-16,0 0 0,-21 0 15,0 22-15,0-22 0,-21 21 16,0-21-16,-1 22 0,1-22 16,-21 21-16,0-21 0,20 1 0,-20 20 15,21-21-15,-21 0 0,20-21 0,1 21 16,0 1-16,42-44 31,0 1-31,1 21 16,-1-21-16</inkml:trace>
  <inkml:trace contextRef="#ctx0" brushRef="#br0" timeOffset="3106.83">3175 1291 0,'0'0'0,"21"0"0,0 0 16,0 0-16,1 0 15,-1-21-15,0 0 0,0 21 16,0-21-16,0 21 0,1-21 15,-1-1-15,0 1 0,0 0 0,0 0 16,0 0-16,-21 0 0,0-1 0,0 1 16,0 0-16,0 0 15,-21 21-15,0 0 16,0 0-16,0 0 0,0 0 16,-1 0-16,1 42 0,0-21 15,0 1-15,0 20 0,0 0 0,-1-21 16,1 22-16,0-1 0,21-21 15,0 22-15,0-22 0,0 21 0,0-21 16,0 0-16,0 1 0,21-22 0,0 21 16,1-21-16,20 0 0,0 0 15,-21 0-15,22 0 0,-1 0 0,0-21 16,1-1-16,20 1 0,-20 0 16,-1 0-16,0 0 0,1 0 0,-1-22 15,0 22-15,-21-21 0,1 21 0,-1-22 16,0 22-16,-21 0 15,0 0-15,0 0 0,0-1 0,-21 44 47,21-1-47,0 0 0,0 0 0,0 21 16,0-20-16,0-1 0,0 0 0,0 0 16,0 0-16,0 0 0,0 1 15,0-1-15,0 0 0,0 0 16,-21 0-16,-1 0 0,1-21 15,0 0-15,0 0 0,-21 0 16,20 0-16,1 0 0,0 0 0,0 0 16,21-21-16</inkml:trace>
  <inkml:trace contextRef="#ctx0" brushRef="#br0" timeOffset="4046.98">5546 826 0,'0'0'0,"-22"0"0,1-43 16,0 43-1,0 0-15,0 21 16,0 1-16,-1-1 0,1 0 16,0 21-16,0 1 0,0-1 0,21 0 15,-21 1-15,-1-1 0,22 0 16,-21 1-16,21-22 0,-21 21 0,21-21 15,0 0-15,0 1 0,0-1 0,42-21 16,-20 0-16,-1 0 16,21 0-16,-21 0 0,22 0 0,-1 0 15,21-21-15,-20-1 0,-1 1 0,22-21 16,-22 21-16,0-22 0,22 22 16,-43-21-16,21 0 0,-21-1 0,-21 1 15,0-22-15,0 22 0,0 0 0,-42 21 16,21-22-16,-21 22 0,-22 0 15,22 0-15,-22 0 0,1 21 0,20 0 16,-20 0-16,21 0 0,20 0 0,-20 0 16,21 0-16,0 21 15,21 0-15,21-21 0,0 0 16,21 0-16,1 0 0,20 0 16,-20 0-16,20 0 0,22 0 15,-22-21-15,22 0 0,-22-1 0,22 1 16,-21 0-16,20 0 0,-20-21 0,-1 20 15,-20 1-15,-1-21 0,0 21 16,-21-22-16,-21 22 0,0-21 0,0 21 16,0 0-16,-21-1 0,-21 1 0,21 0 15,-22 21-15,1 0 0,21 0 16,-21 0-16,-1 21 0,1 0 0,21 22 16,-22-22-16,22 42 0,0-20 0,0 20 15,0 22-15,21-22 0,-21 22 16,21 21-16,0-21 0,0-1 15,0 22-15,0-21 0,0-1 0,0 22 16,21-21-16,0 21 0,-21-22 0,0 22 16,0-21-16,21 0 0,-21-1 15,0 22-15,0-21 0,0-1 0,-21 1 16,0 0-16,-22-22 0,22 1 0,-21-1 16,0 1-16,20-22 0,-20 0 0,0-20 15,-1 20-15,1-42 0,0 0 16,-1 0-16,-20 0 0,21 0 0,-1-21 15,1-22-15,21 1 0,-22 0 0,1-22 16,21 1-16,0-1 0,0-20 16,21 20-16,0 1 0,0-22 15,0 21-15,0 1 0,21-1 0,0 22 16,0-21-16,21 20 0,-20-20 0,41 20 16,-21 1-16,22-21 0,-1 20 15,22 1-15,0-22 0,-1 22 0</inkml:trace>
  <inkml:trace contextRef="#ctx0" brushRef="#br0" timeOffset="4671.83">7768 1122 0,'21'-21'0,"-42"42"0,42-63 0,22-1 0,-22 22 15,0-21-15,0-1 0,0 1 16,0 0-16,1-1 0,-1 22 0,0-21 16,0 0-16,-21 20 0,0-20 0,0 21 15,0 0-15,0 42 31,-21 0-31,0 0 0,-22 43 16,22-22-16,-21 22 0,0-1 16,-1 1-16,1-1 0,0 1 0,20 20 15,-20-20-15,0-22 0,21 22 0,-22-22 16,22 0-16,0-21 0,21 22 16,0-22-16,-21 0 0,21 0 15,0-42 1,21 0-1,0 0-15,0-22 0,0 1 0,1 0 16,-1-1-16,21-20 0,-21-1 0,0 1 16,22-1-16,-22 1 0,21-22 15,-21 22-15,1 20 0,-1-20 16,0 42-16,0-22 0,0 22 0,-21 0 16,21 21-16,1 0 0,-1 21 15,-21 22-15,21-22 0,0 21 16,-21 0-16,0 1 0,0 20 0,21-20 15,-21 20-15,0-21 0,0 22 0,0-22 16,0 1-16,0-1 0,0 0 16,0-21-16,0 1 0,0-1 15,0 0-15,0 0 0,0 0 0,0 0 16,-21-21-16,0 0 16,0 0-16,0 0 15,-1 0-15,-20-21 0,0 21 0</inkml:trace>
  <inkml:trace contextRef="#ctx0" brushRef="#br0" timeOffset="4824.76">7535 1249 0,'0'0'0,"0"-21"0,0 0 31,21 21-31,1 0 0,-1 0 0,0-22 16,21 22-16,-21 0 0,22 0 15,-1-21-15,0 21 0,1 0 16,-1 0-16,22-21 0,-22 21 0,0 0 15,1 0-15,-1 0 0</inkml:trace>
  <inkml:trace contextRef="#ctx0" brushRef="#br0" timeOffset="5186.54">8488 1058 0,'0'0'0,"-21"-21"0,21 0 16,0 0-16,0 0 15,0 0 1,21 21-16,0 0 16,0 21-16,0 0 0,0 0 0,22 0 15,-22 0-15,0 22 0,0-22 16,0 21-16,1 1 0,-22-22 0,0 21 16,0-21-16,0 22 0,0-22 0,0 0 15,0 0-15,0 0 0,0 0 16,0 1-16,-22-22 0,1 0 15,0 0-15,21-22 16,0 1-16,0 0 0,0 0 0,0 0 16,0-22-16,0 22 0,0-21 15,0 21-15,0-22 0,21 22 16,0-21-16,-21 21 0,22 0 0,-1-1 16,0 1-16,21 0 0,-21 21 15,1 0-15,20 0 0,-21 0 0,0 0 16,22 0-16,-22 0 0,0 0 0</inkml:trace>
  <inkml:trace contextRef="#ctx0" brushRef="#br0" timeOffset="5574.96">9186 1037 0,'0'0'0,"0"-21"16,0 0-1,0 0-15,21 21 16,1 0-16,-1 0 15,21 0-15,-21 0 16,0 0-16,1 21 0,20 0 0,-21 0 16,0 0-16,0 22 0,1-22 0,-22 0 15,0 21-15,21-20 0,-21 20 16,0-21-16,0 21 0,0-20 0,0-1 16,0 0-16,-21 0 0,21 0 0,-22-21 15,22 21-15,-21-21 16,21-21-1,0 0 1,0 0-16,0 0 0,0-22 16,21 22-16,1-21 0,-1 21 15,-21-22-15,21 1 0,0 0 0,-21 21 16,21-22-16,0 22 0,1 0 0,-22 0 16,21 0-16,0-1 0,0 22 15,0 0-15,0 0 16,1 0-16,-1 0 0,0 0 0,0 22 15,0-1-15</inkml:trace>
  <inkml:trace contextRef="#ctx0" brushRef="#br0" timeOffset="6831.42">10245 1122 0,'0'0'0,"21"0"0,21-42 15,-21 42-15,0-22 0,-21 1 0,0 0 16,0 0-16,0 0 0,0 0 15,-21 21-15,0 0 16,0 0-16,0 0 0,0 0 16,-22 0-16,22 0 0,0 0 0,-21 21 15,20 0-15,-20 0 0,21 0 0,-21 22 16,20-22-16,1 0 0,-21 21 16,42-21-16,-21 22 0,21-22 0,-21 0 15,21 0-15,0 0 0,0 1 16,21-1-16,0-21 0,0 21 15,0-21-15,0 0 0,22 0 16,-22 0-16,0 0 0,21-21 0,-20 0 16,-1-1-16,21 1 0,-21 0 0,0 0 15,1 0-15,-1-22 0,0 22 16,0-21-16,0 0 0,-21 20 0,0 1 16,0 0-16,0 0 0,0 0 0,0 42 46,-21 0-46,21 0 0,0 0 0,0 1 16,0-1-16,-21 0 0,21 21 0,0-21 16,0 1-16,0-1 15,21 0-15,0 0 0,0 0 16,1-21-16,-1 0 0,0 0 0,0 0 16,21 0-16,-20 0 0,20 0 0,0-21 15,1 21-15,-1-21 0,0 0 16,1 21-16,-22-21 0,21-22 0,-21 22 15,0 0-15,1 0 0,-1 0 0,0-1 16,-21 1-16,21 0 0,-21 0 16,-21 21 15,0 21-31,0 0 0,21 0 0,0 1 16,-22-1-16,1 0 0,21 21 15,0-21-15,0 1 0,0-1 0,0 0 16,0 0-16,0 0 0,21 0 15,1-21-15,-1 0 0,0 22 16,0-22-16,21 0 0,-20 0 0,-1 0 16,21 0-16,-21 0 0,22-22 0,-22 1 15,0 21-15,21-21 0,-21 0 0,1 0 16,-1 0-16,0-1 0,0-20 16,-21 21-16,21 0 0,-21 0 15,21 21-15,-21-22 0,0 1 16,0 42-1,0 1 1,0-1-16,0 0 0,0 21 0,-21-21 16,0 22-16,0-22 0,21 21 0,-21 1 15,0-1-15,-1 0 0,22 22 16,-21-1-16,21 1 0,-21-1 0,21 1 16,-21-1-16,21 22 0,-21-22 0,21 1 15,0 21-15,-21-22 0,21 1 0,-22 20 16,1-20-16,0-1 0,21 22 0,-21-22 15,0 1-15,0-1 16,-22-20-16,22 20 0,0-20 0,0-1 16,0-21-16,-22 21 0,22-20 0,-21-1 15,21-21-15,-22 0 0,22 0 0,0 0 16,-21 0-16,20 0 0,1-21 0,21-1 16,0-20-16,0 21 0,0-21 0,0-1 15,43-20-15,-22-1 0,21 1 16,0-22-16,22 22 0,-1-22 0,1 0 15,21 1-15,-22-1 0,22-21 0,-22 21 16,22-20-16,-22 20 0,22-21 0,-21 21 16,20 1-16,-20-1 0,-1 22 15,1-22-15,-22 21 0,22 1 16,-43 21-16,21-22 0,-21 43 0,0-21 16,-21 20-16,0-20 0,0 21 15,-21 21-15,0 0 0,0 0 0,-21 0 16,20 0-16,1 0 0,0 21 0,0-21 15,0 21-15,21 0 0,0 22 16,-21-22-16,21 0 0,0 0 0,0 22 16,0-22-16,0 21 0,0-21 0,0 22 15,0-22-15,0 0 0,0 21 0,0-21 16,0 1-16,0-1 0,0 0 16,-22-21-16,1 21 0,0 0 0,0-21 15,0 21-15,0-21 16,-1 0-16,1 0 0,0 0 0,-21 22 15,-1-22-15,1 0 0,0 0 16</inkml:trace>
  <inkml:trace contextRef="#ctx0" brushRef="#br0" timeOffset="7535.02">2476 1884 0,'0'0'0,"-42"0"0,-85 0 15,106 0-15,-21 0 0,20 0 0,1 0 16,0 0-16,0 0 0,42 0 31,0 0-15,22 21-16,-1-21 0,21 0 0,-20 0 15,20 0-15,22 0 0,0 0 0,-1 0 16,1 0-16,21 0 0,0 0 16,-1 0-16,44 0 0,-1 0 0,0 0 15,21 0-15,1 0 0,20 0 16,1 0-16,20 0 0,1 0 0,0 0 15,-1 0-15,22 0 0,-21-21 16,21 21-16,-1 0 0,1 0 0,0-21 16,0 21-16,0 0 0,21 0 0,0 0 15,-21 0-15,21 0 0,-22 0 16,22 0-16,-21 0 0,0 0 0,-21 0 16,-1 0-16,1 0 0,-21 0 0,-1 0 15,-21 0-15,-20 0 0,-1 0 0,-21 0 16,-21 0-16,-1 0 0,1 0 15,-21 0-15,0 0 0,-22 0 0,1 0 16,-1 0-16,-21 0 0,1 0 16,-22 0-16,21 0 0,-21 0 0,1 0 15,-44 0 17,1 0-32,-21 0 0,0 0 0,-1 0 15</inkml:trace>
  <inkml:trace contextRef="#ctx0" brushRef="#br0" timeOffset="8359.11">847 3916 0,'0'0'0,"21"-21"0,-21-22 16,0 22-16,0 0 15,0 0-15,0 42 31,0 0-31,0 0 0,0 1 16,-21 20-16,21 0 0,0 22 0,0-1 16,0-20-16,-22 20 0,22 1 15,-21-1-15,0 1 0,21-22 0,-21 21 16,21-20-16,0-1 0,-21 0 16,21 1-16,-21-22 0,21 0 0,0 0 15,-22 0-15,22 1 16,0-1-16,0-42 31,22-1-31,-1 1 0,0 0 0,-21 0 16,21 0-16,0-22 0,0 22 0</inkml:trace>
  <inkml:trace contextRef="#ctx0" brushRef="#br0" timeOffset="8650.94">1206 4276 0,'0'21'15,"0"0"-15,0 0 32,22-21-32,-1 0 15,0 0-15,0 0 0,0 0 16,0 0-16,-21-21 16,0 0-16,0 0 15,0 0-15,-21-1 16,0 22-16,0 0 15,0 0-15,0 0 0,-1 0 16,1 0-16,21 22 16,-21-1-16,21 0 15,21-21 17</inkml:trace>
  <inkml:trace contextRef="#ctx0" brushRef="#br0" timeOffset="9091.26">2625 3556 0,'0'-21'0,"0"42"0,0-84 15,0 20-15,0 22 0,0 0 16,0 0-16,0 0 0,21-1 0,0 22 16,-21 22-1,0-1-15,0 21 0,0 0 0,0 1 16,21-1-16,-21 22 0,0-1 15,0 1-15,0 20 0,0-20 16,0 20-16,0 1 0,-21-21 0,21 20 16,-21-20-16,0-1 0,-1 1 15,1-22-15,0 0 0,21 1 0,-21-1 16,0 0-16,21-20 0,0-1 0,0 0 16,0-42-1,0 0 1,0-22-16,0 22 0,0-21 15,0-1-15,0 1 0,0-21 16,0 20-16,0-20 0</inkml:trace>
  <inkml:trace contextRef="#ctx0" brushRef="#br0" timeOffset="9363.1">2371 3768 0,'0'0'0,"-22"-64"0,22 22 0,0-64 16,0 64-16,0-1 0,0 22 15,0-21-15,22 21 0,20 0 0,-21-1 16,21 1-16,22 0 0,-22 21 15,22 0-15,-1 0 0,1 0 0,-1 21 16,-20 0-16,20 1 0,-21 20 0,1 0 16,-1 1-16,-21-1 0,-21 0 15,0 1-15,0-1 0,0 0 0,-42 1 16,21-1-16,-22-21 0,1 21 16,0 1-16,-1-22 0,22 21 15,-21-21-15,21 1 0,0-1 0,-1 0 16,22 0-16,0 0 0,0 0 15,22 1-15,-1-22 16,0 0-16,0 21 0,0-21 0,0 21 16,1-21-16,-1 21 0,0-21 15</inkml:trace>
  <inkml:trace contextRef="#ctx0" brushRef="#br0" timeOffset="10050.76">2984 4487 0,'0'0'16,"0"22"-16,0-1 0,22-21 47,-1-21-47,0-1 0,0 1 15,0 0-15,22-21 0,-1-1 0,-21 1 16,21 0-16,1-1 0,-22-20 16,21 21-16,-21-1 0,1-20 0,-1 42 15,-21-22-15,0 22 0,0-21 0,0 21 16,-21 21-1,-1 0-15,1 0 0,0 0 0,0 0 16,0 21-16,0 0 0,-1 0 16,22 0-16,0 0 0,-21 1 0,21-1 15,0 0-15,0 0 0,21-21 16,1 0 0,-1 0-16,0 0 0,0 0 0,21 0 15,-20-21-15,20 0 0,-21 0 0,0 21 16,22-22-16,-22 1 0,0 21 15,0-21-15,0 0 0,0 21 0,1 0 16,-22 21 0,0 0-1,0 0-15,0 22 0,0-22 16,0 21-16,0-21 0,-22 22 16,22-1-16,-21 0 0,21-20 0,0 20 15,0-21-15,0 0 0,0 0 0,0 1 16,0-1-16,21-21 0,1 0 15,-1 21-15,0-21 0,0 0 16,0 0-16,0 0 0,22-21 0,-22 21 16,0-21-16,21-1 0,-20 1 0,-1 0 15,0 0-15,0-21 0,0 20 0,0 1 16,-21-21-16,0 0 0,22 20 16,-22 1-16,0 0 0,0 0 0,0 0 15,0 0-15,0 42 31,0 0-31,0 0 0,0 0 0,0 0 0,0 1 16,-22-1-16,22 0 0,0 21 0,0-21 16,0 1-1,0-1-15,0 0 0,0 0 16,0-42 0,0 0-1,0 0-15,0-1 0,0 1 16</inkml:trace>
  <inkml:trace contextRef="#ctx0" brushRef="#br0" timeOffset="10202.68">4000 3725 0,'0'0'0,"0"-21"16,-21 21-16,0 0 16,21 21 15,21-21-31,0 22 0,1-1 0,-1-21 15,0 21-15,0-21 0</inkml:trace>
  <inkml:trace contextRef="#ctx0" brushRef="#br0" timeOffset="10851.2">4360 3895 0,'-21'42'0,"21"-21"0,-21 22 16,21-22-16,-21 0 15,21 0-15,-21 21 0,21-20 0,0 20 16,0-21-16,0 0 0,0 22 16,0-22-16,0 0 0,0 0 0,0 0 15,0 0-15,0 1 0,0-1 16,0-42 15,0-1-31,0 1 0,0 0 16,0 0-16,0 0 0,0-22 15,0 22-15,0-21 0,0 0 16,21-1-16,0 22 0,0-21 0,0 21 16,22-22-16,-22 22 0,0 0 15,0 21-15,21 0 0,-20 0 0,-1 0 16,0 0-16,0 0 0,0 21 0,0 0 16,1 0-16,-1 1 0,0 20 15,-21-21-15,0 0 0,21 22 0,-21-22 16,0 21-16,21-21 0,-21 0 0,0 1 15,0-1-15,0 0 0,0 0 16,-21-21 0,0 0-16,21-21 15,0 0 1,0 0-16,0-1 0,0-20 16,0 21-16,21 0 0,0-22 0,0 22 15,1-21-15,20 21 0,-21-22 0,0 22 16,22 0-16,-22 0 0,21 0 0,-21 21 15,0 0-15,1 0 0,-1 0 16,0 0-16,0 0 0,0 21 0,0 0 16,-21 0-16,0 0 0,0 22 0,22-22 15,-22 21-15,0-21 0,0 1 16,0 20-16,0-21 0,0 0 0,0 0 16,0 1-16,0-1 0,-22 0 0,22 0 15,-21 0-15,42-42 47,1 0-47,-1 0 0,0 0 16,0-1-16</inkml:trace>
  <inkml:trace contextRef="#ctx0" brushRef="#br0" timeOffset="11075.86">5503 3895 0,'0'0'0,"21"-21"0,-21-1 15,0 44 16,0-1-31,0 0 16,-21 0-16,21 21 0,-21-20 0,21-1 16,0 21-16,0-21 0,0 0 0,0 22 15,-21-22-15,21 0 0,0 0 16,0 0-16,0 1 0,0-1 16,0-42 15,21-1-31,-21 1 15,0 0-15,0 0 0</inkml:trace>
  <inkml:trace contextRef="#ctx0" brushRef="#br0" timeOffset="11391.74">5524 3662 0,'0'0'16,"0"-21"-16,-21 0 0,0-1 0,0 22 15,0 0 1,21 22-16,0-1 15,0 0-15,21-21 16,0 0-16,0 0 0,0 0 16,1 0-16,-1 0 0,0-21 0,0 0 15,0 21-15,0-22 0,1 1 16,-22 0-16,0 0 16,0 0-16,0 0 0,-22 21 0,1-22 15,0 22-15,0 0 16,0 0-16,0 0 0,-1 0 0,1 0 15,0 0-15,21 22 0,-21-1 0,21 0 16,-21 0-16,21 0 0,-21 0 0,21 1 16,0-1-16,0 0 0,0 0 15,0 0-15,0 0 0,21-21 16,0 0-16,0 0 0,0 0 0</inkml:trace>
  <inkml:trace contextRef="#ctx0" brushRef="#br0" timeOffset="12587.2">6202 3196 0,'0'0'0,"0"-42"0,0-22 15,0 43-15,0 0 16,0 0-16,0 0 0,-21 21 0,-1 0 16,1 21-16,0 0 15,21 0-15,-21 22 0,0-1 16,0 0-16,-1 1 0,22 20 0,-21 1 15,0-1-15,0 22 0,0-22 0,0 1 16,-1-1-16,1 1 0,21-1 0,0-20 16,-21 20-16,21 1 15,0-22-15,0 0 0,0 1 0,0-1 16,0 0-16,21-21 0,-21 22 0,21-22 16,1 0-16,-1-21 0,0 21 0,0-21 15,0 0-15,0 0 0,1 0 16,-1 0-16,0 0 0,0 0 0,0-21 15,0 0-15,1 0 0,-1 0 0,0-1 16,0 1-16,0-21 0,0 0 0,1-1 16,-1 1-16,-21 21 0,21-22 15,-21 22-15,21-21 0,-21 21 0,0 0 16,0-1-16,0 44 16,0-1-1,0 21 1,0-21-16,-21 0 0,21 22 0,-21-22 15,21 21-15,-21 1 0,21-22 0,0 0 16,0 21-16,0-21 0,0 1 0,0-1 16,0 0-16,0 0 15,21-21-15,0 0 16,0 0-16,0 0 0,0 0 0,1-21 16,-1 21-16,0-21 0,0 0 0,0-1 15,0 1-15,1 0 0,-22-21 16,21 21-16,0-1 0,0-20 0,-21 21 15,21 0-15,0-22 0,-21 22 0,22 21 16,-22-21-16,0 42 47,0 0-47,0 1 0,0-1 0,0 0 16,0 0-16,0 0 0,0 0 0,0 22 15,0-22-15,0 0 16,0 0-16,0 0 0,0 1 15,21-22-15,0 0 16,0 0-16,0 0 0,0 0 16,1-22-16,-1 1 0,0 0 0,0 21 15,0-21-15,0 0 0,1 0 16,-1-1-16,0-20 0,0 21 16,0 0-16,0 0 0,-21-1 0,22 1 15,-1 0-15,0 21 0,-21-21 16,0 42-1,0 0 1,0 0-16,-21 1 0,21-1 0,-21 0 16,-1 0-16,22 21 0,0-20 0,0-1 15,0 0-15,0 0 0,0 0 16,0 0-16,0 1 0,0-1 0,0 0 16,22 0-16,-1-21 15,21 21-15,-21-21 0,0 0 16,1 0-16,-1 0 0,21 0 0,-21 0 15,0-21-15,22 0 0,-22 21 16,21-21-16,-21 0 0,22-1 0,-22 1 16,0-21-16,0 21 0,0-22 0,1 22 15,-1-21-15,-21 0 0,0-1 0,0 1 16,0 0-16,0 20 0,0 1 16,0 0-16,0 0 0,-21 21 15,-1 0-15,1 0 0,0 21 0,0 0 16,0 0-16,0 1 0,-1 20 0,1-21 15,0 21-15,21 1 0,0-1 16,0-21-16,0 22 0,0-22 16,0 0-16,0 21 0,0-21 0,0 1 15,21-1-15,0 0 0,1-21 16,-1 0-16,0 0 0,0 0 0,0 0 16,0 0-16,1 0 0,-1 0 15,0-21-15,0 21 0,0-21 0,22-1 16,-22 1-16,0 0 0,-21 0 0,21 0 15,0 0-15,0-22 0,1 22 0,-22-21 16,0-1-16</inkml:trace>
  <inkml:trace contextRef="#ctx0" brushRef="#br0" timeOffset="12766.37">7429 3450 0,'0'0'0,"-21"0"0,-42 0 15,42 0 1,-1 0 15,1 0-15,0 0-16</inkml:trace>
  <inkml:trace contextRef="#ctx0" brushRef="#br0" timeOffset="12958.77">5927 3704 0,'0'0'0,"-22"21"0,1 1 16,42-22-16,22 0 16,-22 0-16,21 0 0,1 0 15,-1 0-15,0 0 0,1 0 0,-1 0 16,0 0-16,1 0 0,-22-22 0,21 22 15,-21 0-15,0-21 0,1 0 16,-1 21-16</inkml:trace>
  <inkml:trace contextRef="#ctx0" brushRef="#br0" timeOffset="15238.91">9250 3852 0,'0'0'0,"0"-21"0,21 0 15,0 0-15,0 0 0,0 0 16,1-1-16,-1 1 0,0 0 16,-21-21-16,0 21 0,21-1 15,-21 1-15,0 0 0,0-21 16,0 21-16,0-1 0,0-20 0,-21 21 15,0 21-15,21-21 0,-21 0 0,-1 21 16,1 0-16,0 0 0,0 21 0,0 0 16,0 0-16,-1 0 0,-20 22 15,21-1-15,0 21 0,-22-20 0,22 20 16,0-20-16,0 20 0,0-21 0,0 22 16,-1-22-16,22 1 0,-21-1 15,21 0-15,0 1 0,0-22 0,0 0 16,0 0-16,21-21 0,1 0 0,-1 0 15,0 0-15,21 0 0,-21 0 16,22-21-16,-22 0 0,21 0 0,1-22 16,-22 22-16,21-21 0,-21-1 15,22 22-15,-22-21 0,0 0 0,0 20 16,0-20-16,0 0 0,1-1 0,-22 1 16,0 21-16,0-21 0,0 20 0,0 1 15,0 0-15,0 0 0,0 42 16,0 0-1,0 0-15,-22 1 0,22 20 0,-21-21 16,0 21-16,21 1 0,0-1 0,-21 0 16,21 1-16,-21-22 0,21 21 15,0 1-15,0-22 0,0 21 16,0-21-16,0 0 0,21 1 0,0-1 16,-21 0-16,42-21 0,-20 0 0,-1 0 15,21 0-15,0 0 0,1-21 16,-1 0-16,0 21 0,1-43 0,20 22 15,-20 0-15,-1-21 0,21 20 0,-20-20 16,-1 0-16,0-1 0,1 22 0,-22-21 16,0 0-16,0-1 0,-21 1 15,0 21-15,0 0 0,0-1 0,-42 1 16,21 21-16,0 0 0,-22 0 0,22 0 16,-21 0-16,21 21 0,-1 1 0,1-1 15,21 0-15,0 0 16,0 0-16,0 0 0,21 1 0,1-1 15,20-21-15,-21 21 0,21 0 0,1 0 16,-22 0-16,21 1 0,-21-1 0,22-21 16,-22 21-16,0 0 0,0 0 0,-21 0 15,0 1-15,0-1 16,0 0-16,0 0 0,0 0 16,0 0-16,0 1 0,21-22 31,1 0-31,-1 0 15,0 0-15,21 0 0,-21 0 0,22-22 16,-1 1-16,0 0 0,1 0 16,-1-21-16,0 20 0,1 1 0,-22-21 15,21 0-15,1 20 0,-22-20 0,21 0 16,-21-1-16,0 1 0,-21 21 16,0-21-16,0 20 0,0-20 0,-21 21 15,0 0-15,0 21 0,0 0 16,0 0-16,-22 0 0,22 0 0,0 21 15,0-21-15,0 21 0,-1 0 16,22 0-16,0 1 0,0-1 0,0 0 16,0 0-16,0 0 0,22 0 0,-1 22 15,0-22-15,21 0 0,-21 0 16,1 0-16,-1 1 0,0-1 0,0 0 16,0 0-16,0 0 0,1 0 15,-22 1-15,0-1 0,0 0 16,0 0-16,0 0 0,0 0 15,21-21-15,-21 22 0,21-22 0,0 0 16,0 0-16,0 21 0,1-21 16,-1 0-16,0 0 0,21 0 0,-21 0 15,22 0-15,-1 0 0,0-21 0,-20-1 16,20 22-16,0-21 0,1 0 0,-1 0 16,0 0-16,1 0 0,-1-1 15,0-20-15,-21 21 0,1-21 16,-1 20-16,0-20 0,-21 21 0,0-21 15,0 20-15,0-20 0,0 21 0,0-21 16,-21 20-16,0 22 0,-1-21 0,1 21 16,0 0-16,-21 0 0,21 0 0,-1 21 15,-20-21-15,21 22 0,-21 20 16,20-21-16,1 0 0,0 22 0,0-22 16,0 21-16,0-21 0,21 22 0,0-22 15,0 21-15,0-21 0,0 0 0,0 1 16,0-1-16,0 0 0,21 0 15,0-21-15,0 0 0,0 0 0,0 0 16,1 0-16,-1 0 0,0 0 16,0 0-16,21-21 0,-20 0 0,-1 0 15,0-1-15,21 1 0,-21 0 0,1 0 16,-1 0-16,0-22 0,-21 22 16,21 0-16,-21 0 0,21 0 0,-21 0 15,0-1-15,0 1 0,0 42 31,0 1-31,-21-1 16,21 0-16,0 0 0,-21 0 16,21 0-16,0 1 0,-21-1 0,21 0 15,0 0-15,0 0 0,0 0 16,0 1-16,0-1 0,0 0 0,21-21 16,0 0-16,0 21 0,0-21 0,1 0 15,20 0-15,0 0 0,-21 0 16,22 0-16,-22-21 0,21 0 0,-21 21 15,1-21-15,20-1 0,-21 1 0,0 0 16,0 0-16,1 0 0,-1 0 0,0-1 16,-21 1-16,21 0 0,-21 0 0,21 0 15,-21 42 17,0 0-32,0 0 0,0 0 15,0 1-15,0-1 0,0 0 16,0 21-16,0-21 0,0 1 15,0-1-15,0 0 0,0 0 0,0 0 16,21 0-16,1-21 0,-1 0 16,0 0-16,0 0 0,0 0 0,0 0 15,1 0-15,20 0 0,-21-21 0,0 21 16,0-21-16,1 0 0,-1 0 16,0 0-16,0-22 0,0 22 0,0 0 15,-21-21-15,22 20 0,-22 1 0,0-21 16,0 21-16,0 0 0,0-1 0,0 1 15,0 42 17,0 1-32,-22-1 15,22 0-15,0 0 0,-21 21 0,0 1 16,21-22-16,0 21 0,-21 22 0,0-22 16,21 0-16,-21 1 0,-1 20 0,22-20 15,0-1-15,0 21 0,-21-20 16,21-1-16,-21 0 0,0 1 0,21 20 15,0-20-15,0-1 0,-21 0 0,0 1 16,21-22-16,-22 21 0,22 0 0,0 1 16,0-1-16,0 0 0,0 1 0,0-1 15,0 0-15,-21-20 0,21 20 0,-21-21 16,0 0-16,0 0 0,21 1 16,-43-22-16,22 21 0,0-21 15,0 0-15,0 0 0,0 0 0,-1 0 16,1 0-16,21-21 15,0-1 1,0 1-16,0 0 16,-21 21-16,0-21 0,0 21 15</inkml:trace>
  <inkml:trace contextRef="#ctx0" brushRef="#br0" timeOffset="16172.55">910 5673 0,'-21'0'0,"42"0"0,-63-21 0,42-1 0,-21 22 16,21-21-16,0 0 0,0 0 15,0 0-15,0 0 16,0-1-16,21 1 0,0 21 15,0-21-15,0 0 0,0 21 0,22 0 16,-22 0-16,21 0 0,1 21 0,-22 21 16,21-20-16,0 20 0,-20 0 15,20 22-15,-21-1 0,-21-20 0,0 20 16,0 1-16,0-22 0,-21 21 16,-21-20-16,-1 20 0,1-20 0,0-1 15,-1 0-15,-20 1 0,20-22 16,-20 21-16,21-21 0,-1 0 0,-20-21 15,20 0-15,1 0 16,21 0-16,-21 0 0,20 0 0,1-21 16,21 0-16,0 0 0,0 0 15,0 0-15,0-22 0,0 22 0,0-21 16,21-1-16,1 22 0,-1-21 0,0 21 16,0 0-16,0-1 0,0 1 15,1 21-15,-1 0 0,0 0 0,0 21 16,0 1-16,0-1 0,1 0 15,-22 0-15,21 21 0,-21-20 0,21-1 16,-21 21-16,0-21 0,21 0 16,-21 1-16,21-1 0,-21 0 0,0 0 15,0 0-15,21 0 16,1 1-16,-1-22 0,0 0 16,0 0-16,0 0 15,0 0-15,-21-22 0</inkml:trace>
  <inkml:trace contextRef="#ctx0" brushRef="#br0" timeOffset="16326.46">1439 6181 0,'0'0'0,"21"0"0,-21-21 15,0-1 1,-21 22 0,0 0-16,21-21 31,21 21-16,0-21-15,1 0 0</inkml:trace>
  <inkml:trace contextRef="#ctx0" brushRef="#br0" timeOffset="16763.72">2921 5482 0,'0'0'0,"0"-21"0,0 0 15,0 0-15,0 0 0,0-1 16,0 1-16,0 0 0,-21 63 31,0-20-31,-1 20 16,1 0-16,21 22 0,0-1 0,-21 1 16,21 20-16,0-20 0,0-1 0,0 1 15,0-1-15,-21 1 0,21-22 16,0 22-16,0-22 0,0 0 0,0-20 15,0 20-15,0-21 0,0 0 0,0 0 16,21-21 0,-21-21-16,0 0 15,0 0-15,0 0 0,-21-22 16,0 22-16</inkml:trace>
  <inkml:trace contextRef="#ctx0" brushRef="#br0" timeOffset="17146.5">2498 5884 0,'-22'-63'0,"44"126"0,-86-295 15,64 168-15,0 1 0,0 20 16,0-20-16,21 20 0,0 1 16,1 21-16,20-21 0,0 20 0,1 22 15,-1 0-15,0 0 0,22 22 0,-22-1 16,22 21-16,-1 0 0,1 22 16,-22-1-16,21 1 0,1-1 0,-22 1 15,1-1-15,-1 1 0,-21-1 0,0 1 16,0-22-16,-21 22 0,0-22 15,0 0-15,0-20 0,0 20 16,0-21-16,0 0 0,0 0 16,-21-21-16,21-21 15,0 0-15,0 0 16,0 0-16,0-22 0,0 22 0,21-21 16,-21-22-16,22 22 0,-22-21 15,21-1-15,0-21 0,0 22 0,-21-22 16,21 22-16,0-1 0,1 1 0,-1-1 15,-21 22-15,21 0 0,-21 20 16,21 1-16,-21 0 0,21 42 16,0 0-1,-21 22-15,0-22 0,0 0 16,0 21-16,0-20 0,0 20 16,0 0-16</inkml:trace>
  <inkml:trace contextRef="#ctx0" brushRef="#br0" timeOffset="17775.25">3768 5779 0,'0'0'0,"-22"63"15,22-21-15,-21-20 0,0 20 0,0-21 16,0 21-16,0-20 0,-1 20 16,1-21-16,21 21 0,0-20 15,0-1-15,0 0 0,0 0 0,0 0 16,21 0-16,1 1 0,-1-22 0,0 0 15,0 0-15,21 0 0,-20 0 16,-1 0-16,0 0 0,0-22 0,0 1 16,0 21-16,-21-21 0,0 0 0,0 0 15,0 0-15,0-1 0,0 1 16,-21-21-16,0 21 0,21-22 0,-21 22 16,0-21-16,21 0 0,-21 20 0,21-20 15,0 0-15,0 21 0,21-1 16,0 1-16,0 0 0,21 21 0,-20 0 15,20 0-15,-21 0 0,21 0 16,-20 21-16,20 0 0,-21 1 0,0-1 16,0 21-16,22-21 0,-43 22 15,21-22-15,0 21 0,-21-21 0,0 0 16,0 22-16,0-22 0,0 0 0,0 0 16,0 0-16,0 1 0,-21-1 15,0 0-15,21 0 0,-21-21 16,-1 0-16,22-21 15,0 0 1,0 0-16,0-1 0,0 1 16,0 0-16,22-21 0,-1-1 0,21 1 15,-21 0-15,0-22 0,22 22 16,-1 0-16,0 20 0,-20-20 0,20 21 16,0 21-16,1 0 0,-22 0 15,21 0-15,-21 21 0,0 21 0,1-20 16,-1 20-16,0-21 0,-21 21 0,0 1 15,21-1-15,-21 0 0,21-20 16,-21 20-16,0-21 0,0 21 0,0-20 16,0-1-16,0 0 0,0 0 0,0 0 15,21-21 1,1 0 0</inkml:trace>
  <inkml:trace contextRef="#ctx0" brushRef="#br0" timeOffset="18211">6329 5101 0,'0'0'0,"0"-42"0,0 0 0,0-1 16,0 1-16,0 0 0,0 20 15,0 1-15,0 0 0,0 42 16,0 22-16,0-1 0,21 0 15,-21 22-15,21 20 0,-21 1 16,0 0-16,0-1 0,0 1 0,0 21 16,0-21-16,0-1 0,0-20 0,0-1 15,0 1-15,0-1 0,0-20 16,0-1-16,0 0 0,0-21 16,-21 1-16,21-1 0,0 0 0,0 0 15,-21-21-15,21-21 16,0 0-16,0 0 15,0-1-15,0-20 0,0 0 16,0-1-16</inkml:trace>
  <inkml:trace contextRef="#ctx0" brushRef="#br0" timeOffset="18494.31">6223 5144 0,'0'-43'0,"0"86"0,0-128 15,0 43-15,0-1 0,0 1 0,0 21 16,21-22-16,0 22 0,0 0 15,22 0-15,-22 0 0,21 0 0,1 21 16,-1 0-16,21 0 0,1 21 16,-1 0-16,-20 21 0,20 1 0,-20-1 15,-1 0-15,0 22 0,-21-22 0,1 22 16,-22-1-16,0 1 0,-22-22 0,-20 21 16,0-20-16,-1 20 0,-20-20 15,21-1-15,-22 0 0,22 1 0,-22-1 16,22-21-16,21 0 0,-22 0 0,22 1 15,0-1-15,21 0 16,21-21 0,0 0-16,22 0 0,-22 0 0,0 0 15,21 0-15,-20 0 0</inkml:trace>
  <inkml:trace contextRef="#ctx0" brushRef="#br0" timeOffset="19088.97">6921 6075 0,'0'0'16,"0"21"-16,-21-21 16,21-21-1,21 0-15,1 21 16,-1-21-16,21-22 0,-21 22 16,22 0-16,-1-21 0,-21-1 0,21 1 15,-20 0-15,20-1 0,-21 1 0,0 0 16,-21-1-16,0 1 0,0 0 0,0 20 15,0 1-15,-21 0 0,0 21 16,0 0-16,-22 0 0,1 0 0,21 21 16,-21 0-16,20 1 0,1-1 0,0 0 15,21 0-15,0 0 0,0 0 0,0 1 16,0-1-16,21 0 0,0 0 16,-21 0-16,43 0 0,-22 1 0,0-1 15,0 0-15,0 0 0,1 0 16,-1 0-16,-21 1 0,21-1 0,-21 21 15,21-21-15,-21 0 16,0 1-16,0-1 0,21-21 0,-21 21 16,21-21-16,1 0 15,-1 0-15,0 0 0,0 0 0,0 0 16,0-21-16,1 21 0,-1-21 0,21-1 16,-21 1-16,0 0 0,22-21 15,-22 21-15,0-1 0,0-20 0,0 0 16,-21 21-16,22-22 0,-22 22 0,21 0 15,-21 0-15,0 42 32,0 0-32,0 0 15,0 22-15,0-22 0,0 0 0,0 0 16,0 0-16,0 0 0,-21 1 0,21-1 16,0 0-16,0 0 0,-22 0 15,22-42 16,0 0-15,0 0-16</inkml:trace>
  <inkml:trace contextRef="#ctx0" brushRef="#br0" timeOffset="19238.34">7726 5503 0,'0'-21'0,"0"42"0,0-63 15,-21 21-15,-1 21 31,44 0 1,-1 0-32,0 0 0,0 21 0</inkml:trace>
  <inkml:trace contextRef="#ctx0" brushRef="#br0" timeOffset="19899.49">8128 5588 0,'0'21'0,"-21"22"16,21-22-16,-21 0 0,21 0 15,-22 21-15,22-20 0,0-1 0,0 0 16,-21 0-16,21 21 0,0-20 0,0-1 16,0 0-16,0 0 0,0 0 15,0 0-15,0 1 0,0-1 16,-21-21-1,21-21 1,0-1 0,0 1-16,0 0 0,0-21 15,0 21-15,0-22 0,21 22 0,-21-21 16,21-1-16,1 22 0,-1-21 0,0 0 16,0 20-16,0 1 0,0 0 0,22 0 15,-22 21-15,0 0 16,0 0-16,0 21 0,1 0 0,-22 0 15,0 1-15,0-1 0,21 21 0,-21-21 16,0 22-16,0-22 0,0 21 0,0-21 16,0 22-16,0-22 0,0 0 15,0 0-15,-21 0 0,21 0 0,0 1 16,-22-1 0,1-21-16,21-21 15,0-1-15,0 1 16,0 0-16,21 0 15,1-21-15,-1 20 0,0-20 0,0 0 16,0 21-16,22-22 0,-22 1 0,0 21 16,21-22-16,-21 22 0,1 0 0,-1 21 15,0 0-15,0 0 0,0 0 16,-21 21-16,0 0 0,0 1 16,0-1-16,0 0 0,0 21 0,0-21 15,0 1-15,0 20 0,0-21 0,0 0 16,-21 22-16,21-22 0,-21 0 15,21 0-15,-21 0 0,21 0 0,0 1 16,0-1 0,21-21 15,0-21-31,0 21 0,0-22 0,1 1 16,20 0-16</inkml:trace>
  <inkml:trace contextRef="#ctx0" brushRef="#br0" timeOffset="20118.36">9123 5630 0,'0'0'16,"0"-21"-16,0 42 16,0 1-16,0-1 15,-21 0-15,21 0 0,-22 21 0,22-20 16,-21-1-16,21 21 0,0-21 16,0 22-16,-21-22 0,21 0 0,-21 0 15,21 0-15,0 0 0,0 1 16,-21-1-16,21-42 31,0-1-15,0 1-16,0 0 0,21-21 15,-21 21-15</inkml:trace>
  <inkml:trace contextRef="#ctx0" brushRef="#br0" timeOffset="20267.28">9144 5482 0,'0'0'0,"0"-42"0,0 21 16,0 0-16,0-1 15,-21 22 1,0-21-16,21 42 31,21-21-15,0 0-16</inkml:trace>
  <inkml:trace contextRef="#ctx0" brushRef="#br0" timeOffset="21506.7">9419 5863 0,'0'0'0,"21"0"0,0-21 0,-21 0 16,22 0-16,-1 0 0,0-1 0,0-20 15,21 21-15,-20-21 0,-1-1 0,0 1 16,21 0-16,-21-1 0,1 1 15,-1-22-15,0 22 0,0-21 0,0-1 16,0 22-16,-21-22 0,0 22 16,0 0-16,0-1 0,0 1 0,0 21 15,0 0-15,-21 21 16,0 0-16,0 42 16,-21-21-16,20 21 0,1 1 0,0-1 15,-21 22-15,21-22 0,-1 21 0,1 1 16,0-22-16,0 22 0,0-1 0,0-20 15,21 20-15,0 1 0,0-22 16,0 0-16,0 22 0,0-22 0,0 0 16,0-20-16,0 20 0,0-21 0,0 21 15,0-20-15,21-1 0,0-21 0,0 21 16,21-21-16,-20 0 0,-1 0 16,21 0-16,-21 0 0,22 0 15,-1-21-15,0 0 0,-21 21 0,22-22 16,-1 1-16,0-21 0,-20 21 0,20 0 15,-21-22-15,0 22 0,0-21 0,1 21 16,-22-1-16,0-20 0,0 21 0,0 0 16,0 42-1,-22-21 1,22 21-16,-21 0 0,0 0 0,21 22 16,0-22-16,-21 0 0,21 0 0,-21 0 15,21 1-15,0 20 0,0-21 16,0 0-16,0 0 0,21 1 15,0-22 1,0 0-16,0 0 0,1 0 0,-1 0 16,0 0-16,0-22 0,21 22 0,-20-21 15,-1 0-15,0 0 0,0 21 0,0-21 16,0 0-16,1-22 0,-1 22 0,0 0 16,0 0-16,0 0 15,0-1-15,-21 1 0,22 21 0,-22 21 31,0 1-31,0-1 16,0 0-16,-22 0 0,22 0 16,0 0-16,0 1 0,-21-1 15,21 0-15,0 0 0,0 0 16,0 0-16,21-21 16,1 0-1,-1 0-15,0-21 0,0 21 16,0-21-16,0 0 0,1 21 0,-22-21 15,21 0-15,0-1 0,0 1 16,0-21-16,0 21 0,1 0 0,-22-1 16,21 22-16,-21-21 0,21 0 0,-21 42 31,0 0-15,0 1-16,0-1 15,-21 0-15,21 0 0,-21 21 0,21-20 16,0-1-16,0 0 0,0 0 15,0 0-15,0 0 0,21 1 16,0-22-16,0 0 0,0 0 0,22 0 16,-22 0-16,0 0 0,21 0 0,1 0 15,-22 0-15,21 0 0,0-22 16,-20 1-16,-1 21 0,21-21 0,-21 0 16,0 0-16,1 0 0,-1-1 15,0-20-15,0 21 0,0-21 0,0-1 0,-21 22 16,0-21-16,0-1 0,0 22 15,0 0-15,0 0 0,0 0 0,-21 21 16,0 0-16,21 21 16,-42 0-16,21 0 0,-1 22 0,1-22 15,0 21-15,21-21 0,-21 22 0,21-22 16,0 21-16,0-21 0,0 0 0,0 1 16,0-1-16,0 0 0,21 0 0,0-21 15,0 0-15,1 21 0,-1-21 16,0 0-16,0 0 0,0 0 15,0 0-15,22 0 0,-22-21 0,0 0 16,0 21-16,0-21 0,1 0 0,-1 21 16,0-22-16,0 1 0,0 0 0,-21 0 15,0 0-15,0-22 0,0 22 0,0-21 16,0 0-16</inkml:trace>
  <inkml:trace contextRef="#ctx0" brushRef="#br0" timeOffset="21688.6">11155 5271 0,'0'0'0,"-21"0"0,-22 0 0,22 0 16,0 0-16,0 0 15,0 0-15,-1 0 16,22-22-16,-21 22 31,0 0-15,0 0-16</inkml:trace>
  <inkml:trace contextRef="#ctx0" brushRef="#br0" timeOffset="21882.38">9758 5419 0,'0'0'0,"-21"0"0,-43 0 15,85 0 1,0 0-16,22 0 15,-1 0-15,22 0 0,-1 0 0,1 0 16,-1-21-16,-21 21 0,22 0 16,-1 0-16,-20 0 0,-22 0 0,0 0 15,0 0-15,0-22 0</inkml:trace>
  <inkml:trace contextRef="#ctx0" brushRef="#br0" timeOffset="24355.25">12890 5652 0,'43'0'16,"-22"0"-16,0-22 16,0 22-16,-21-21 0,21 0 0,1 0 15,-22 0-15,0 0 0,0-1 16,0 1-16,0 0 0,-22-21 0,1 21 16,0-1-16,0 1 0,-21-21 0,20 21 15,1 0-15,0 21 16,-21-22-16,21 22 0,-1 0 0,-20 0 15,21 0-15,0 22 0,0-1 0,-1 0 16,1 0-16,0 21 0,0-20 0,0 20 16,0 21-16,-1-20 0,22-1 0,-21 0 15,0 22-15,21-22 0,-21 1 16,21-1-16,0-21 0,0 21 0,0-20 16,0-1-16,0 0 0,0 0 0,21 0 15,0-21-15,0 0 0,1 0 0,-1 0 16,21 0-16,-21 0 0,0-21 0,22 0 15,-1 0-15,-21 0 0,22-1 16,-1 1-16,-21 0 0,21 0 16,-20 0-16,20-22 0,-21 22 0,0-21 15,0 0-15,-21 20 0,22-20 0,-22 21 16,0-21-16,21 20 0,-21 1 0,0 0 16,0 42 15,0 0-31,-21 1 0,21 20 15,-22-21-15,22 0 0,-21 22 0,21-1 16,0-21-16,0 0 0,0 22 0,0-22 16,0 0-16,0 0 0,0 0 0,0 0 15,0 1-15,0-1 0,21-21 16,1 0-16,-1 21 0,0-21 16,0 0-16,0 0 0,22 0 0,-22 0 15,21-21-15,0 0 0,1 21 0,-1-22 16,0 1-16,1 0 0,-22 0 0,21 0 15,1-22-15,-22 22 0,21 0 0,-21-21 16,0-1-16,-21 22 0,0 0 16,0-21-16,0 21 0,0-1 0,0 1 15,-21 21-15,0 0 0,0 0 16,-21 0-16,20 0 0,1 0 0,0 0 16,21 21-16,0 1 0,0-1 15,0 0-15,42 0 0,-20-21 16,-1 21-16,0 0 0,0 1 15,21-1-15,-20-21 0,-1 21 0,0 0 16,0 0-16,0-21 0,-21 21 0,0 1 16,0-1-16,0 0 0,0 0 15,0 0-15,0 0 16,0 1-16,0-1 16,0 0-16,0 0 15,21-21 1,1 0-16,-1 0 15,0 0-15,21 0 0,-21 0 0,22 0 16,-22-21-16,21 0 0,1 21 0,-1-21 16,-21-1-16,21 1 0,1-21 15,-1 21-15,-21-22 0,22 1 0,-1 0 16,-21 21-16,0-22 0,0 1 0,1 21 16,-22-22-16,0 22 0,0 0 0,0 0 15,0 0-15,-22 21 0,1 0 0,0 0 16,0 0-16,0 0 0,0 0 15,-1 0-15,1 0 0,21 21 16,0 0-16,0 0 16,21 0-16,-21 1 0,22-22 0,-1 21 15,0 0-15,0 0 0,0 0 0,0 0 16,-21 1-16,22-1 0,-22 0 16,21 0-16,-21 0 0,0 0 15,0 1-15,21-1 0,-21 0 0,21 0 16,-21 0-16,0 0 0,21 1 15,0-1-15,1 0 0,-1-21 16,0 0-16,0 21 0,0-21 0,0 0 16,22 0-16,-22 0 0,21 0 0,-21 0 15,22 0-15,-22 0 0,21-21 16,1 21-16,-22-21 0,21 0 16,0 21-16,-20-22 0,20 1 0,-21 0 0,21-21 15,-20 21-15,-1-1 0,0-20 16,0 21-16,0-21 0,0 20 0,-21-20 15,22 21-15,-22-21 0,0 20 0,0 1 16,0 0-16,0 0 0,0 0 16,-22 21-16,1 0 15,0 0-15,-21 0 0,21 21 0,-1 0 16,-20-21-16,21 21 0,-21 22 0,-1-22 16,22 0-16,0 0 0,-21 21 0,20-20 15,1-1-15,0 21 0,21-21 0,0 0 16,0 1-16,-21-1 15,21 0-15,0 0 0,0 0 16,21-21-16,0 0 0,0 0 16,1 0-16,-1 0 0,21 0 0,-21 0 15,0-21-15,1 21 0,-1-21 0,0 0 16,0 21-16,0-21 0,0-1 0,1-20 16,-1 21-16,0 0 0,-21 0 15,21-22-15,0 22 0,0 0 0,-21 0 16,0 0-16,0-1 0,22 22 0,-22 22 31,0-1-15,-22 0-16,22 0 0,-21 0 15,21 0-15,0 1 0,-21-1 16,21 0-16,-21 0 0,21 21 0,0-20 16,0-1-16,0 0 0,0 0 15,21 0-15,0-21 0,0 21 16,1-21-16,20 0 0,-21 0 0,21 0 15,-20 0-15,20 0 0,-21 0 0,21 0 16,-20-21-16,-1 0 0,21 21 16,-21-21-16,0 0 0,1 0 0,-1-1 15,21 1-15,-42 0 0,42 0 0,-42 0 16,22 0-16,-1-1 0,0 1 0,0 0 16,-21 0-16,0 0 0,21 21 15,-21-21-15,21 21 0,-21 21 31,0 0-31,0 0 16,-21-21-16,0 21 0,21 0 0,-21 1 16,21-1-16,0 0 0,0 0 15,0 0-15,0 0 0,21-21 16,0 0-16,0 0 0,1 22 0,-1-22 16,0 0-16,0 0 0,0 0 15,22 0-15,-22 0 0,21 0 0,-21 0 16,0-22-16,1 1 0,20 21 0,-21-21 15,0 0-15,0 0 0,1 0 16,-22-1-16,21 1 0,-21 0 0,21 0 16,-21 0-16,0 0 0,0-1 0,0 1 15,0 0-15,-21 42 47,0 0-47,-1 1 16,1-1-16,0 21 0,0-21 15,21 0-15,-21 1 0,0 20 16,-1-21-16,1 21 0,0-20 16,0 20-16,21 0 0,-21-21 0,0 22 0,21-1 15,-22 0-15,22 1 0,0 20 16,0-20-16,0-1 0,0 21 0,0-20 16,0 20-16,0 1 0,0-1 0,0 1 15,0-1-15,0-20 0,0 20 0,0 1 16,0-22-16,0 0 0,0 1 0,0-1 15,0 0-15,-21 1 0,0-1 0,0-21 16,0 0-16,21 0 0,-21 1 0,-1-22 16,1 21-16,0-21 0,0 0 0,-21 0 15,20 0-15,1 0 0,-21 0 0,21 0 16,-22-21-16,22 21 0,0 0 0,0-22 16,-21 1-16,20 21 0,22-21 0,-21 21 15,21-21-15,-21 21 0,21-21 16,0 0-16,0-1 15,21 1-15,0 0 0,1 21 16,-1-21-16,0 0 0,0 21 16,0-21-16,22-22 0</inkml:trace>
  <inkml:trace contextRef="#ctx0" brushRef="#br0" timeOffset="24495.17">15917 6837 0,'0'0'15,"0"-21"63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3T14:39:27.5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1439 1185 0,'0'0'0,"0"-21"0,0-63 16,0 62-16,0 1 15,0-21-15,0 21 0,0 0 0,-21-1 16,21 1-16,0 0 0,0 0 16,0 42-1,-21 0-15,21 22 16,0-1-16,0 21 0,0 1 16,0-1-16,0 22 0,0 0 15,-21-1-15,21 22 0,-21-21 0,21 21 16,-22 0-16,1-1 0,21-20 15,-21 21-15,0-21 0,0 20 0,0-20 16,-1 0-16,1-1 0,0 1 0,0-21 16,0-1-16,0 1 0,-1-22 15,22-21-15,0 21 0,-21-20 0,21-1 16,-21-21 0,21-21-16,0-1 0,0-20 15,0 0-15,0-1 0,0-20 16,0-1-16</inkml:trace>
  <inkml:trace contextRef="#ctx0" brushRef="#br0" timeOffset="336.18">825 1334 0,'0'0'0,"-42"-170"15,42 128-15,0-22 0,0 22 0,0-21 16,21 20-16,0 1 15,22 0-15,-1-1 0,0 22 0,1 0 16,20 0-16,22 0 0,-22-1 16,22 22-16,0 0 0,-22 22 0,22-1 15,-22 21-15,-20 22 0,-1-1 16,0 1-16,-20 20 0,-22-20 0,0 20 16,-43 22-16,1-21 0,-22 21 0,22-22 15,-43 22-15,22 0 0,-1-21 16,1-22-16,-1 22 0,1-22 0,21-20 15,-1-1-15,22 0 0,0 1 16,0-22-16,21 0 0,0 0 0,0 0 16,21-21-1,0 0-15,0 0 0,0-21 16,1 0-16,-1 21 0,0-21 16</inkml:trace>
  <inkml:trace contextRef="#ctx0" brushRef="#br0" timeOffset="1075.78">1460 2836 0,'0'0'16,"-21"22"-16,21-1 0,0 0 0,0 0 0,21-21 31,1-21-31,-1 0 16,21 0-16,0-22 0,1 22 15,-1-21-15,0-1 0,1 1 16,-1-21-16,0 20 0,1-20 0,-1 20 16,-21-20-16,0 21 0,-21-1 15,0 22-15,0-21 0,0 21 0,-21 21 16,0 0-16,-21 0 0,21 0 16,-1 0-16,-20 21 0,0 21 15,21-21-15,-22 0 0,22 22 0,-21-22 16,21 21-16,21-21 0,0 1 15,-22-1-15,22 0 0,22-21 16,-1 0 0,21 0-16,-21-21 0,0 0 15,22-1-15,-22 1 0,21 0 0,-21 0 16,22 0-16,-22 0 0,21-1 16,-21 1-16,1 0 0,-1 21 0,0 0 15,0 0-15,0 0 0,0 0 16,-21 21-16,0 0 0,0 1 0,0-1 15,0 21-15,0-21 0,0 22 0,0-1 16,0-21-16,0 21 0,0 1 16,0-22-16,0 21 0,0-21 0,0 22 15,0-22-15,0 0 16,0 0-16,22-21 0,-1 21 0,0-21 16,0 0-16,0 0 0,22 0 15,-22-21-15,0 21 0,21-21 16,-21 0-16,1-21 0,20 20 0,-21 1 15,0-21-15,0 21 0,1-22 0,-22 1 16,0 21-16,0-21 0,21 20 16,-21 1-16,0 0 0,0 0 0,0 42 31,0 0-31,0 0 0,-21 22 16,21-22-16,-22 21 0,22 1 15,0-1-15,-21 0 0,0 1 0,21-22 16,-21 21-16,21-21 0,0 0 15,0 1-15,0-1 0,0 0 0,21-21 16,0 0 0,0 0-16,1 0 0,-1 0 0,-21-21 15,21 0-15,0-1 0,-21-20 0,0 21 16,21-21-16</inkml:trace>
  <inkml:trace contextRef="#ctx0" brushRef="#br0" timeOffset="1371.54">2540 1969 0,'0'0'0,"-21"0"0,-22 0 16,22 0-16,0 0 0,0 21 0,0-21 15,21 21-15,0 0 0,0 0 16,0 0-16,21 1 16,0-22-16,0 0 0,22 0 15,-22 0-15,0-22 0,21 22 16,-21-21-16,1 0 0,-1 0 0,-21 0 15,0 0-15,0-1 0,-21 1 16,-22 21-16,22 0 16,0 0-16,-21 0 0,20 0 0,-20 21 15,21 1-15,-21-1 16,20 0-16,1 0 0,0 0 0,21 0 16,0 1-16,0-1 0,0 0 0,0 0 15,0 0-15,21-21 0,0 0 16,22 21-16</inkml:trace>
  <inkml:trace contextRef="#ctx0" brushRef="#br0" timeOffset="2184.19">2963 2392 0,'21'0'15,"-21"21"-15,0 0 0,0 0 16,0 1-16,0 20 0,0-21 16,0 0-16,0 22 0,0-22 0,-21 21 15,21-21-15,0 0 0,0 1 0,-21-1 16,21 0-16,-21 0 0,21 0 16,0-42 15,0 0-31,0 0 15,0 0-15,0-1 0,0-20 0,0 21 16,0-21-16,21 20 0,0-20 0,-21 0 16,21-1-16,1 22 0,-1 0 15,0-21-15,0 21 0,0 21 16,0-22-16,1 22 0,-1 0 0,21 0 16,-21 0-16,0 0 0,22 22 15,-22-1-15,0 0 0,0 0 0,0 21 16,1-20-16,-1 20 0,-21 0 0,0-21 15,0 22-15,0-22 0,0 21 16,0-21-16,0 1 0,0-1 0,0 0 16,0 0-16,-21-21 0,-1 0 15,1 0 1,21-21-16,0 0 16,0 0-16,0-1 0,0-20 0,0 21 15,21-21-15,1-1 16,-1 22-16,0-21 0,0-1 0,0 1 15,22 0-15,-22 21 0,21-22 0,0 22 16,-20 0-16,20 21 0,0 0 16,-21 0-16,22 0 0,-22 0 0,21 21 15,-21 0-15,1 0 0,-1 22 0,0-22 16,-21 21-16,0 1 0,0-1 0,0-21 16,0 21-16,0 1 0,0-22 15,0 21-15,0-21 0,0 1 0,0-1 16,0 0-16,0 0 0,0-42 47,0 0-47,0 0 15,0-1-15</inkml:trace>
  <inkml:trace contextRef="#ctx0" brushRef="#br0" timeOffset="2440.05">4297 2244 0,'21'0'0,"-42"0"0,42 21 32,-21 0-32,0 0 0,-21 0 15,21 22-15,-21-22 0,21 21 0,0-21 16,0 22-16,0-1 16,0-21-16,-22 22 0,22-22 0,0 21 15,-21-21-15,21 0 0,0 1 0,0-1 16,0 0-16,0 0 0,0-42 31,0 0-15,0-22-16,0 22 0,0 0 15,21-21-15,1-1 0</inkml:trace>
  <inkml:trace contextRef="#ctx0" brushRef="#br0" timeOffset="2767.37">4360 1905 0,'0'0'0,"-42"-21"16,21 21-16,0 21 16,21 0-16,0 0 15,0 1 1,21-22-16,0 0 0,0 0 0,0 0 16,0 0-16,1 0 0,-1-22 15,0 22-15,0-21 0,-21 0 16,0 0-16,0 0 0,0 0 15,0-1-15,0 1 0,0 0 0,-21 21 16,0 0-16,0 0 16,-1 0-16,1 0 0,0 0 0,0 21 15,-21-21-15,20 21 0,1 1 0,21 20 16,-21-21-16,21 0 0,-21-21 16,21 21-16,0 1 0,0-1 15,21-21-15,0 0 0,0 0 16,22 0-16,-22-21 0,21 21 15,-21-22-15</inkml:trace>
  <inkml:trace contextRef="#ctx0" brushRef="#br0" timeOffset="4091.69">5292 699 0,'0'0'0,"0"-43"0,0-63 16,0 85-16,0 0 0,-22 21 16,1 0-16,0 21 0,0 0 15,21 1-15,-21 20 0,0 21 0,-1 1 16,1-1-16,0 22 0,21 0 16,0-1-16,-21 1 0,21 0 0,-21 21 15,0-22-15,21 1 0,-22 21 16,22-22-16,-21 1 0,0 0 0,0-1 15,0 1-15,0-21 0,-1 20 16,-20-20-16,21 20 0,0-20 0,0-1 16,21 1-16,0-22 0,-22 1 0,22-1 15,0 0-15,0 1 0,0-22 0,22 0 16,-22 0-16,21-21 0,0 0 16,0 21-16,0-21 0,22 0 0,-22 0 15,0-21-15,21 21 0,-21-21 0,22 0 16,-22-22-16,21 22 0,-21-21 15,22 21-15,-22-22 0,0 1 16,21 0-16,-20 21 0,-1-22 0,0 1 16,-21 21-16,21 0 0,-21-1 0,21 1 15,-21 0-15,0 42 32,0 0-32,0 1 15,0-1-15,-21 0 0,21 21 0,-21-21 16,21 22-16,-21-22 0,21 21 15,0-21-15,0 1 0,0-1 0,0 21 16,0-21-16,0 0 0,0 1 16,21-22-16,0 0 0,0 0 15,22 0-15,-22 0 16,0-22-16,0 1 0,21 0 16,-20 0-16,20 0 0,-21 0 0,0-1 15,0-20-15,22 21 0,-22-21 0,0 20 16,0 1-16,-21 0 0,21 0 15,-21 0-15,22 21 0,-22 21 32,0 0-17,0 0-15,0 0 0,0 1 0,0-1 16,0 0-16,0 0 0,0 0 16,0 22-16,0-22 0,0 0 0,0 0 15,0 0-15,0 0 0,0 1 16,21-22-16,-21 21 0,21-21 15,0 0-15,0 0 0,0 0 16,1 0-16,-1 0 0,0-21 16,0 21-16,0-22 0,0 1 0,22 0 15,-22 0-15,-21 0 0,21-22 16,0 22-16,0 0 0,1-21 0,-1 21 16,0-22-16,-21 22 0,21 0 0,-21 0 15,21 21-15,-21-21 0,21 21 0,-21 21 47,0 0-47,0 0 0,0 0 0,0 0 16,-21 1-16,21-1 0,-21 21 0,21-21 15,0 0-15,0 1 0,0-1 16,0 0-16,0 0 0,0 0 0,0 0 16,0 1-16,21-1 0,0 0 15,1-21-15,-1 21 0,0-21 0,0 0 16,21 0-16,-20 0 0,20 0 0,0 0 15,1 0-15,-22 0 0,21 0 16,0 0-16,1-21 0,-1 0 0,-21 0 16,22 21-16,-22-22 0,21 1 15,-21-21-15,0 21 0,1 0 0,-1-22 16,0 1-16,0 0 0,0 20 16,-21-20-16,0 0 0,0 21 0,0-22 15,0 22-15,0 0 0,0 0 0,0 0 16,-21 21-16,0 0 15,0 0-15,0 0 0,21 21 16,-22 0-16,1 0 0,0 21 0,0-20 16,0 20-16,0-21 0,21 21 0,0-20 15,-22 20-15,22 0 0,0-21 0,0 22 16,0-22-16,0 0 0,0 0 16,0 0-16,22 1 0,-1-1 15,0 0-15,0-21 0,0 21 16,0-21-16,1 0 0,-1 0 0,0 0 15,0 0-15,0 0 0,0 0 0,1 0 16,-1-21-16,0 0 16,-21 0-16,21-1 0,-21 1 15,21 0-15,-21 0 0,21 0 0,-21-22 16,0 22-16,0-21 0,0 0 0,0 20 16,0-20-16</inkml:trace>
  <inkml:trace contextRef="#ctx0" brushRef="#br0" timeOffset="4400.53">6794 1778 0,'0'0'0,"-42"0"16,21 0-16,0 0 15,21 21 1,0 0-1,0-42 110,-21 21-125,-1 0 0</inkml:trace>
  <inkml:trace contextRef="#ctx0" brushRef="#br0" timeOffset="4620.39">5376 1905 0,'0'0'0,"-21"0"0,0 0 15,21 21-15,21-21 16,0 0-16,0 0 0,1 0 16,20 0-16,0 0 0,1 0 0,-1 0 15,0 0-15,1 0 0,-1 0 16,-21-21-16,21 21 0,-20 0 0,-1 0 16,0 0-16,0 0 0,-21-21 15,21 21-15</inkml:trace>
  <inkml:trace contextRef="#ctx0" brushRef="#br0" timeOffset="5384.47">9144 1439 0,'0'0'0,"21"-42"0,21-64 15,-42 64-15,0 21 0,0-22 16,0 22-16,-21 21 16,0 0-16,0 21 15,0 1-15,0 20 0,-22 0 0,22 22 16,0-1-16,0 22 0,-22 0 15,22-1-15,-21 1 0,0 21 16,20-22-16,-20 1 0,0 0 0,-1-1 16,1 1-16,21-21 0,-21-1 0,-1 1 15,22-1-15,-21-21 0,21 1 0,-1-22 16,22 0-16,0 0 0,0 0 16,-21-21-16,21-21 15,21 0-15,-21 0 0,22 0 16,-1-22-16,0 1 0,0 0 0,0-22 15,0 1-15,22 20 16,-22-20-16,0-22 0,0 22 0,0-22 16,1 0-16,20 22 0,-21-22 0,0 1 15,0-1-15,1 21 0,-1-20 16,0 41-16,0-20 0,0 21 0,-21 20 16,0-20-16,21 42 15,-21 21-15,0 0 16,0 22-16,0 20 0,0 1 0,0 20 15,0-20-15,0 42 0,0-22 0,0 1 16,0 0-16,0-22 0,0 22 0,0-22 16,0 1-16,0-1 0,0-20 15,0 20-15,0-20 0,0-22 16,0 21-16,0-21 0,0 0 0,0 1 16,0-1-16,0 0 0,-21-21 15,0 0 1,0 0-16,0-21 0,0 0 15</inkml:trace>
  <inkml:trace contextRef="#ctx0" brushRef="#br0" timeOffset="5548.38">8382 2307 0,'0'0'0,"0"-21"0,0 0 16,0 0-1,21 21-15,0-21 0,22 21 16,-22-22-16,21 1 0,22 21 15,-22-21-15,0 0 0,22 21 0,-1-21 16,-20 21-16,20 0 0,-21-21 0,1 21 16,-1 0-16,0 0 0</inkml:trace>
  <inkml:trace contextRef="#ctx0" brushRef="#br0" timeOffset="5939.55">9398 2096 0,'0'-22'0,"-21"22"16,21-21-16,0 0 0,0 0 16,21 21-1,0 0-15,0 0 0,0 21 16,1 0-16,20-21 0,-21 43 16,0-22-16,22 0 0,-22 21 0,0 1 15,0-22-15,0 21 0,0 0 0,-21 1 16,0-1-16,0 0 0,0 1 0,0-22 15,0 21-15,0-21 0,0 22 16,0-22-16,0 0 0,-21-21 16,21-21-1,0 0 1,0 0-16,0-1 0,0-20 0,0 0 16,0-1-16,21 1 0,1 0 15,-1-1-15,0 1 0,0 0 0,0 21 16,0-22-16,1 1 0,20 21 0,-21 0 15,0-1-15,22 1 0,-22 21 16,21 0-16,-21 0 0,0 0 0,22 0 16,-22 0-16,0 0 0,0 0 0,0 0 15,1 0-15,-1 0 0</inkml:trace>
  <inkml:trace contextRef="#ctx0" brushRef="#br0" timeOffset="6328.33">10435 2096 0,'0'-22'0,"0"1"16,0 0-16,0 0 16,0 0-16,0 0 0,0-1 15,21 22-15,0 0 16,1 0-16,-1 0 0,-21 22 0,42-1 16,-21 0-16,0 0 0,1 0 0,-1 22 15,0-22-15,0 21 0,0 0 0,0 1 16,1-1-16,-1 0 0,-21 1 0,0-1 15,0 0-15,21-20 0,-21 20 16,0-21-16,0 0 0,0 0 16,0 1-16,21-22 15,-21-22 1,0 1-16,0 0 0,0 0 0,0-21 16,21 20-16,0-20 0,1 0 15,-22 21-15,21-22 0,0 1 0,0-22 16,0 22-16,0 21 0,1-21 0,-1-1 15,0 22-15,0 0 0,0 0 0,0 0 16,1 21-16,-1 0 16,0 0-16,0 21 0,0-21 15,-21 21-15,21 0 0,1 0 0,-22 0 16,21 1-16</inkml:trace>
  <inkml:trace contextRef="#ctx0" brushRef="#br0" timeOffset="7351.75">11938 2201 0,'0'0'0,"21"-21"0,21 0 0,-20 21 16,-22-42-16,0 21 0,21-1 0,-21 1 15,0-21-15,0 21 0,0-22 16,-21 22-16,-1 0 0,1 0 0,21 0 16,-21 21-16,0 0 0,-21 0 0,20 0 15,1 21-15,-21 0 0,21 0 16,-22 22-16,22-22 0,-21 21 15,21 0-15,0 1 0,-1-1 0,-20 0 16,42 1-16,0-22 0,-21 21 0,21 1 16,0-22-16,0 21 0,0-21 0,21 0 15,0-21-15,0 22 0,1-22 16,-1 0-16,0 0 0,21 0 0,-21 0 16,22 0-16,-22-22 0,0 1 0,21 0 15,-20 0-15,-1 0 0,0 0 0,0-22 16,0 22-16,0-21 0,1-1 15,-1 22-15,-21-21 0,0 0 0,21 20 16,-21 1-16,21 0 0,-21 0 16,0 42-1,-21 0-15,0 0 16,0 22-16,21-22 0,-22 21 16,22-21-16,-21 22 0,21-1 0,0-21 15,0 22-15,0-1 0,0-21 0,0 0 16,21 22-16,1-22 0,-1 0 0,0 0 15,0 0-15,21-21 0,-20 0 16,20 0-16,-21 0 0,21 0 0,-20 0 16,20 0-16,-21-21 0,21 21 15,-20-21-15,-1 0 0,21-22 0,-42 22 0,42 0 16,-42-21-16,22-1 0,-1 22 16,0-21-16,0 0 0,-21-1 15,21 22-15,-21 0 0,21-21 0,-21 20 16,0 44-1,0-1-15,0 0 16,0 0-16,-21 21 0,0-20 16,0 20-16,21-21 0,0 21 0,0-20 15,0 20-15,0-21 0,0 0 0,0 22 16,0-22-16,0 0 0,21-21 0,0 21 16,0-21-16,1 0 0,-1 0 15,0 0-15,0 0 0,21 0 16,-20 0-16,-1-21 0,0 0 0,21 0 15,-21-1-15,1 1 0,-1-21 0,0 21 16,0-22-16,-21 1 0,21 21 0,0-21 16,1-1-16,-22 1 0,0 0 15,21-1-15,-21 22 0,0 0 0,21 0 16,-42 42 0,0 0-16,-1 0 15,22 0-15,-21 1 0,0 20 16,0 0-16,0-21 0,0 22 15,-1-1-15,1 0 0,21 22 0,-21-22 16,0 22-16,21-1 0,-21 1 0,21-1 16,0 1-16,0-1 0,0 1 0,0-1 15,0 22-15,0-22 0,0 22 0,0-21 16,0 20-16,0-20 0,0 20 16,0-20-16,0 21 0,-21-22 0,-1 22 15,1-22-15,0 1 0,0-1 0,0-20 16,0 20-16,-22-21 0,1 1 0,21-22 15,-22 21-15,1-21 0,0 1 0,21-22 16,-22 21-16,22-21 0,-21 0 0,21 0 16,-1 0-16,1 0 0,21-21 15,-21-1-15,0 1 16,21 0-16,0 0 0,0 0 16,-21 0-16,0-22 0,-1 22 0,-20 0 15</inkml:trace>
  <inkml:trace contextRef="#ctx0" brushRef="#br0" timeOffset="8155.34">1545 3387 0,'0'0'0,"-21"21"0,-21-21 16,42 21 0,21-21-16,0 0 15,21 0-15,1 0 0,-1 0 0,21 0 16,1 0-16,-1 0 0,43 0 16,-21-21-16,42 21 0,-21-21 0,42 21 15,-21 0-15,42-21 0,-21 21 16,22 0-16,20-22 0,1 22 15,-1 0-15,1 0 0,20-21 0,1 21 16,0-21-16,-1 21 0,-20 0 0,-1-21 16,-20 21-16,20 0 0,-42 0 0,1-21 15,-1 21-15,-42 0 0,-1 0 16,1 0-16,-42 0 0,-1-21 0,1 21 16,-43 0-16,21 0 0,-21 0 0,1 0 15,-1 0-15,0 0 16,-21-22-1,21 22-15,0 0 0,0-21 16,1 21-16</inkml:trace>
  <inkml:trace contextRef="#ctx0" brushRef="#br0" timeOffset="8819.32">9038 3090 0,'0'0'0,"-63"0"0,20 0 0,-20 0 16,20 0-16,22 0 0,-21 0 0,21 0 16,0 0-16,42 0 15,21 0-15,-21 0 16,43 0-16,-22 0 0,22 0 16,20 0-16,-20 0 0,42 0 0,-22 0 15,43 0-15,0 0 0,0 0 0,21 0 16,1 22-16,-1-22 0,0 0 0,0 0 15,0 0-15,-21 0 0,21 21 0,-21-21 16,0 0-16,0 0 0,-21 21 16,0-21-16,0 0 0,-21 0 15,-1 21-15,1-21 0,-22 0 0,1 0 16,-22 0-16,22 0 0,-22 0 0,-21 0 16,22 0-16,-22 0 0,0 0 0,0 0 15,0 0-15,0 0 0,1 21 0,-1-21 31,0 0-31,-21 21 16,21-21 0</inkml:trace>
  <inkml:trace contextRef="#ctx0" brushRef="#br0" timeOffset="10847.45">14859 2392 0,'-21'0'0,"0"0"16,-1 0-1,1 0-15,0 0 16,0 0-16,0-21 16,0 21-16,-1 0 0,1 0 0,0 0 15,0 0-15,0 0 0,0 0 0,-1 0 16,-20 0-16,21 0 0,0 0 0,0 0 16,-1 0-1,44 0 1,20 0-1,-21 0-15,21 0 0,1 0 16,-1 0-16,0 0 0,22 0 0,-1 0 16,22 0-16,-21 0 0,20 0 15,22 0-15,-21 0 0,-1 0 0,1 0 16,21 0-16,-21 0 0,-1 0 16,1 0-16,-22 0 0,22 0 0,-21 0 15,-1 0-15,-21 0 0,22 0 0,-43 0 16,21 0-16,-20 0 0,-1 0 15,0 0-15,0 0 0,-21-21 0,0-1 16,-21 1 0,0 21-16,0-21 15,-1 21-15,1-21 0,0 21 16,0-21-16,-21 21 0,20-21 0,1 21 16,-21-22-16,21 1 0,0 21 15,-22-21-15,22 0 0,0 21 16,0 0-16,0-21 0,-1 21 0,1 0 15,0 0-15,0 0 0,42 0 47,0 0-47,0 21 0,1-21 16,-1 0-16,0 0 0,0 21 0,21-21 16,-20 0-16,20 0 0,-21 0 15,21 0-15,-20 0 0,20 0 0,0 21 16,1-21-16,-22 0 0,21 0 0,-21 0 15,22 0-15,-22 0 0,0 0 16,0 0 0,-21 21-16,0 1 15,-21-1-15,0 0 0,0 0 16,-1 0-16,1 0 0,-21 1 16,21-1-16,0 21 0,-22-21 0,1 22 15,21-1-15,-22-21 0,22 21 0,-21 1 16,21-22-16,-22 21 0,22-21 0,0 1 15,0-1-15,0 0 0,21 0 16,-21 0-16,-1 0 16</inkml:trace>
  <inkml:trace contextRef="#ctx0" brushRef="#br0" timeOffset="26151.89">18224 2328 0,'22'-21'15,"-1"21"1,0-21-16,0 0 0,0 0 0,-21 0 15,21-1-15,1 1 0,-1 0 16,-21 0-16,0 0 0,0 0 0,0-1 16,0-20-16,0 21 0,0-21 0,-21 20 15,-1 1-15,-20 0 0,21 0 16,-21 0-16,-1 0 0,22 21 16,-21 0-16,-1 0 0,-20 21 0,21 0 15,-1 21-15,1 1 0,0-1 0,-1 0 16,1 22-16,21-22 0,-22 22 15,22-1-15,-21 1 0,42-1 0,0 1 16,-21-22-16,21 0 0,0 1 0,0-1 16,21 0-16,0-21 0,0 1 15,0-1-15,22-21 0,-1 0 0,-21 0 16,22 0-16,20 0 0,-21 0 16,1-21-16,-1-22 0,0 22 0,1-21 0,-1 21 15,0-22-15,1 1 16,-1-22-16,-21 22 0,22-21 0,-22 20 15,0 1-15,0-22 0,0 22 0,-21 0 16,21-1-16,-21 22 0,0-21 0,0 21 16,0 42-1,-21 0 1,0 21-16,0 1 0,0-1 0,21 0 16,0 1-16,-21 20 0,21-20 15,-22 20-15,22-21 0,0 22 0,0-22 16,0 1-16,22-1 0,-1-21 0,0 0 15,0 0-15,0 1 0,0-1 16,22-21-16,-1 0 0,-21 0 16,22 0-16,-1-21 0,0-1 0,1 1 15,-1-21-15,0 21 0,1-22 0,-1 1 16,-21 0-16,21-22 0,-20 22 16,20 0-16,-21-1 0,-21-20 0,0 20 15,0 1-15,0 21 0,0-21 0,0 20 16,0 1-16,-21 21 0,0 0 0,0 0 15,-1 0-15,1 0 0,0 0 16,21 21-16,0 1 0,0-1 0,0 0 16,0 0-16,0 21 0,0-20 15,21-1-15,0 0 0,22 0 16,-22 0-16,0 0 0,0 22 16,22-22-16,-22 21 0,0-21 0,0 22 15,-21-22-15,0 0 0,21 21 0,-21-20 16,0-1-16,0 0 0,21 0 15,-21 0-15,22-21 16,-1 0-16,0 0 16,21 0-16,-21 0 0,1-21 0,20 0 15,0 0-15,-21-22 0,22 22 16,-1-21-16,0 0 0,1-1 0,-1-20 16,-21 20-16,22 1 0,-22 0 15,0 21-15,0-22 0,-21 1 0,0 21 16,0 0-16,0-1 0,-21 22 15,0 0-15,0 0 16,-1 0-16,1 22 0,0-1 16,21 0-16,0 0 0,0 0 15,0 0-15,21-21 0,0 22 16,1-1-16,-1-21 0,0 21 0,0 0 16,0-21-16,0 21 0,1 0 0,-1 1 15,-21-1-15,0 0 0,0 0 16,0 0-16,0 0 0,0 1 0,0-1 15,0 0-15,0 0 0,0 21 0,0-20 16,0-1-16,0 0 16,0 0-16,21 0 0,0-21 0,-21 21 15,21-21-15,0 0 0,1 0 16,-1 0-16,0 0 0,21 0 0,-21 0 16,22 0-16,-1 0 0,0 0 0,1-21 15,-1 0-15,0 0 0,1 0 0,20 0 16,-20-1-16,-1 1 0,-21-21 15,21 0-15,-20 20 0,-1-20 0,0 0 16,-21 21-16,21-22 0,-21 1 16,0 21-16,0 0 0,0-1 0,0 1 15,-21 21-15,0 0 0,0-21 16,-1 21-16,1 0 0,0 0 0,-21 21 16,21 0-16,-22 1 0,1-1 0,0 0 15,20 0-15,-20 21 0,0-20 16,21 20-16,-1 0 0,1-21 0,0 1 15,21 20-15,0-21 0,0 0 0,0 0 16,0 1-16,21-22 0,0 0 16,1 0-16,20 0 0,-21 0 15,21 0-15,-20-22 0,20 22 0,0-21 16,-21-21-16,22 21 0,-22 0 0,0-22 16,0 22-16,0 0 0,1-21 15,-1 20-15,0 1 0,-21 0 16,0 0-16,0 42 31,0 0-31,0 0 0,0 1 0,0-1 16,0 0-16,0 21 0,-21-21 15,21 1-15,0-1 0,0 0 0,0 0 16,0 0-16,0 0 0,0 1 0,21-22 16,0 0-16,0 0 0,0 0 15,1 0-15,-1 0 0,21 0 16,0-22-16,-20 22 0,20-21 15,0 0-15,-21 0 0,1-21 0,20 20 16,-21 1-16,-21-21 0,21 21 0,0 0 16,-21-1-16,0 1 0,0 0 15,0 42 1,0 0 0,0 1-16,0-1 0,0 0 0,0 0 15,-21 0-15,21 22 0,0-22 16,-21 0-16,21 0 0,0 0 15,0 0-15,21 1 16,0-22-16,1 0 0,-1 0 0,21 0 16,-21 0-16,22 0 15,-1-22-15,-21 1 0,21 21 0,1-21 0,-22 0 16,0-21-16,21 20 0,-20 1 16,-1 0-16,-21 0 0,21 0 0,-21 0 15,21-1-15,-21 1 0,0 0 16,0 0-16,0 42 31,-21 0-31,21 0 0,-21 1 16,0-1-16,-1 21 0,22 0 15,-21 22-15,0-22 0,0 1 0,0 20 16,0 1-16,-1-22 0,1 21 16,21 1-16,0-1 0,0 1 0,0-1 15,0 1-15,0-1 0,0 1 16,0-1-16,0 1 0,0-1 0,0 1 15,0-22-15,0 22 0,0-22 0,0 0 16,-21 1-16,0-22 0,-21 21 0,-1-21 16,22 1-16,-42-1 0,20 0 0,1-21 15,-22 0-15,22 0 0,-21 0 0,-1 0 16,1-21-16,20 0 0,-20 21 0,20-22 16,1 1-16,0 0 0,21-21 15,-1 21-15,22-1 0,0-20 0,0 21 16,22 0-16,-1-22 0,0 1 15,21 0-15,1 21 0,20-43 0,-21 22 16,22-1-16</inkml:trace>
  <inkml:trace contextRef="#ctx0" brushRef="#br0" timeOffset="26571.67">22860 2117 0,'0'0'0,"-21"-21"16,0 21-1,-1 0-15,1 0 0,0 21 16,-21 0-16,21 0 0,-1 21 0,-20-20 16,21 20-16,0 0 0,0 1 0,-1-1 15,1 0-15,21-21 0,0 22 0,0-22 16,0 21-16,0-21 0,0 1 15,21-22-15,22 21 0,-22-21 0,21 0 16,1 0-16,-1 0 0,0-21 0,1-1 16,-1 1-16,0-21 0,1 21 0,-22-22 15,21 1-15,-21 0 16,0-1-16,1 1 0,-22 0 0,0-1 0,0 1 16,0 0-16,-22 21 0,1-1 15,0 1-15,-21 21 0,21 0 16,-22 0-16,-20 0 0,20 0 0,1 21 15,0 1-15,-1-1 0,22 0 0,0 0 16,0-21-16,0 21 0,21 0 0,0 1 16,0-1-16,21-21 0,0 0 15,0 21-15,22-21 0,-1 0 0,21 0 16</inkml:trace>
  <inkml:trace contextRef="#ctx0" brushRef="#br0" timeOffset="27372.16">23601 1524 0,'0'0'0,"0"-42"16,0-22-1,-21 64-15,21 21 16,0 1-16,-22-1 0,1 21 16,0 0-16,21 1 0,-21-1 0,21 0 15,0 22-15,-21-22 0,21 22 0,-21-22 16,21 22-16,0-1 0,0-21 15,-22 1-15,1 20 0,21-20 0,-21-1 16,21 0-16,-21 1 0,21-1 0,0-21 16,0 21-16,0-20 0,0-1 0,0 0 15,0-42 17,0 0-32,0-1 15,0 1-15,0 0 0,0 0 0,21 0 16,0 0-16,0-1 0,1 22 15,20-21-15,0 21 0,-21-21 0,22 21 16,-1 0-16,-21 0 0,22 0 0,-22 21 16,0 0-16,0-21 0,-21 22 0,0-1 15,0 0-15,0 0 0,0 0 16,0 0-16,-21 1 0,-21-22 0,20 21 16,-20 0-16,21 0 0,-21-21 0,-1 21 15,1-21-15,21 21 0,-22-21 0,22 0 16,0 0-16,0 0 15,21 22-15,21-22 16,0 0-16,0 0 16,22 0-16,-22 0 0,21 0 0,1 0 15,-1 0-15,0 0 0,1 0 16,-1 0-16,0 0 0,1 0 0,-1 0 16,-21-22-16,21 1 0,-20 21 0,20-21 15,-21 0-15,0 0 0,0-22 0,-21 22 16,0 0-16,22-21 0,-22 21 15,21-1-15,-21-20 0,0 21 16,0 0-16,0 42 31,0 0-31,0 0 0,-21 22 16,-1-1-16,1 0 0,0 1 0,0 20 16,0-21-16,0 22 0,-1-1 0,1 1 15,0-1-15,-21 1 0,42-1 0,-21 1 16,21-1-16,-22 1 0,22-1 15,0 22-15,0-43 0,0 22 0,0-1 16,0-20-16,0-1 0,0 0 0,0 1 16,0-22-16,0 0 0,0 0 0,0 0 15,0 1-15,0-44 32,0 1-32,0 0 0,22 0 15,-22-21-15,21-1 0,-21 1 0,0 0 16,21-22-16</inkml:trace>
  <inkml:trace contextRef="#ctx0" brushRef="#br0" timeOffset="27556.36">24088 2117 0,'0'0'16,"0"-43"-16,-43-20 15,22 63-15,21-21 0,-21 21 0,21-21 16,-21 21-16,21 21 31,0 0-15,21-21-16,0 21 0,-21 0 15</inkml:trace>
  <inkml:trace contextRef="#ctx0" brushRef="#br0" timeOffset="27856.19">24278 2307 0,'42'0'16,"-20"0"0,-1 0-16,0-21 0,0 0 15,0 0-15,0 21 0,-21-21 0,0-1 16,22 22-16,-22-21 0,0 0 16,-22 21-1,1 0-15,0 21 16,0-21-16,0 21 0,0 1 0,-22-1 15,22 0-15,0 21 0,0-21 16,0 22-16,21-22 0,0 0 0,-22 21 16,22-20-16,0-1 0,0 0 0,0 0 15,0 0-15,0 0 0,22-21 0,-1 0 16,0 22-16,0-22 16,21 0-16,1 0 0,-22 0 0,42-22 15,-20 22-15</inkml:trace>
  <inkml:trace contextRef="#ctx0" brushRef="#br0" timeOffset="28512.82">24977 2201 0,'0'-21'0,"0"42"15,0-63-15,-22 42 0,1 0 0,0 0 16,0 0-16,0 0 0,0 0 16,-1 0-16,-20 21 15,21 0-15,0 1 0,21-1 0,-21 21 0,-1-21 16,1 0-16,21 1 0,0 20 15,0-21-15,0 0 0,0 0 0,0 1 16,0-1-16,0 0 0,21 0 16,1-21-16,-1 21 0,0-21 0,21 0 15,-21 0-15,1 0 0,20 0 0,0 0 16,-21 0-16,22-21 0,-1 0 0,0 0 16,1 0-16,-22-22 0,21 1 15,-21 21-15,22-22 0,-22-20 0,0 21 16,0-1-16,0-20 0,1 20 15,-1-20-15,0 21 0,-21-1 16,0 1-16,0 21 0,0-22 0,0 22 0,-21 21 31,0 0-31,-1 21 0,1 1 16,21-1-16,-21 21 0,0 0 0,0-20 16,0 20-16,-1 0 0,1 1 0,21-1 15,0 0-15,0 1 0,0-1 0,0 0 16,0-21-16,0 22 0,0-22 15,0 0-15,0 0 0,0 0 0,21 1 16,1-1-16,-1 0 0,0-21 0,21 0 16,-21 21-16,22-21 0,-22 0 15,21 0-15,-21 0 0,22-21 16,-22 21-16,0-21 0,0 0 0,0-1 16,-21 1-16,22 0 0,-22 0 0,21 0 15,-21 0-15,0-1 16,-21 22-1,-1 0-15,1 0 0,0 0 0,0 22 16,0-1-16,0-21 0,-1 21 0,22 0 16,0 0-16,-21 0 15,21 1-15,0-1 0,0 0 0,0 0 16,0 0-16,0 0 0,21 1 16,1-22-16,-1 0 15,21 0-15,-21 0 0,22 0 16,20 0-16,-21 0 0,1 0 0,20 0 15,-20 0-15</inkml:trace>
  <inkml:trace contextRef="#ctx0" brushRef="#br0" timeOffset="29020.37">26268 2350 0,'0'0'0,"0"-22"0,0 1 16,0 0-16,0 0 0,-21 0 15,-1 21-15,1 0 16,0 0-16,-21 21 0,21-21 15,-1 21-15,1 0 0,0 0 16,-21 1-16,21-1 0,-1 21 0,1-21 16,0 0-16,21 1 0,0-1 15,0 0-15,0 0 0,0 0 0,0 0 16,0 1-16,0-1 0,21-21 16,0 0-16,1 0 15,-1 0-15,0 0 0,0-21 16,0-1-16,0-20 0,1 21 15,-1 0-15,0-22 0,0 1 0,0 0 16,0-1-16,1 1 0,20-21 0,-21 20 16,0-20-16,0 20 0,1-20 15,-1 21-15,-21-1 0,0 1 16,21 0-16,-21 20 0,0 1 0,0 0 16,0 0-16,-21 42 15,0 0-15,21 0 16,-22 1-16,1 20 0,0 0 0,21 1 15,-21-1-15,0 0 0,0 1 16,21-1-16,0 0 0,-22 1 0,22-1 16,-21 0-16,21 1 0,0-22 0,0 21 15,0 0-15,0-20 16,0-1-16,0 0 0,0 0 0,0 0 16,21 0-16,1-21 0,-1 0 0,0 22 0,0-22 15,0 0-15,0 0 16,1 0-16,-1-22 0,0 1 15,-21 0-15,0 0 0,0 0 0</inkml:trace>
  <inkml:trace contextRef="#ctx0" brushRef="#br0" timeOffset="29225.25">25273 2096 0,'0'0'0,"-21"0"0,-43 0 15,85 0-15,1 0 16,20 0-16,0 0 16,-21 0-16,43 0 0,-22 0 0,1 0 15,-1 0-15,0 0 0,1 0 0,-1 0 16,-21 0-16,0 21 0,-21 0 16</inkml:trace>
  <inkml:trace contextRef="#ctx0" brushRef="#br0" timeOffset="30792.69">1524 4995 0,'0'0'0,"42"-21"16,-21 0-16,-21 0 0,22 0 0,-1 0 15,0-1-15,-21 1 0,0 0 0,0 0 16,0 0-16,0-22 0,0 22 16,0 0-16,0 0 0,0 0 15,-21-22-15,0 22 0,-1 0 0,1 21 16,0-21-16,0 21 0,-21 0 15,20 0-15,1 0 0,-21 21 0,0 0 16,20 0-16,-20 22 0,21-1 16,-21 0-16,20 1 0,-20-1 0,21 22 15,0-22-15,0 21 0,21-20 16,0-1-16,0 0 0,0 1 0,0-1 16,0-21-16,21 0 0,0 1 0,0-1 15,0-21-15,0 0 0,22 0 16,-22 0-16,21 0 0,-21-21 15,22-1-15,-1 1 0,-21 0 0,22 0 16,-22-21-16,0 20 0,21-20 16,-21 0-16,-21-1 0,22 1 0,-22 0 15,21-1-15,-21 1 0,0 0 16,0 21-16,0-1 0,0 1 0,0 0 16,0 0-16,0 42 15,0 0-15,0 0 16,0 1-16,0 20 0,0 0 15,0 1-15,-21-1 0,21-21 0,0 21 16,0 1-16,0-1 0,0-21 0,0 22 16,0-22-16,21 0 15,0-21-15,0 21 0,0-21 0,0 0 16,1 0-16,20 0 0,-21 0 0,0-21 16,22 21-16,-22-21 0,21 0 15,-21-1-15,22 1 0,-22-21 0,0 21 16,21-22-16,-21 1 0,1 0 15,-1-1-15,-21 1 0,0 21 0,0-21 16,0 20-16,0 1 0,-21 21 31,-1 0-31,1 0 0,21 21 0,-21 1 16,21-1-16,0 0 0,0 0 0,0 0 16,0 0-1,21 1-15,0-1 0,1 0 0,-1 21 16,-21-21-16,21 1 0,-21-1 0,21 0 15,-21 0-15,21 0 0,-21 0 16,0 1-16,0-1 0,0 0 0,0 0 16,21-21-16,-21 21 0,22 0 15,-1-21-15,0 0 0,0 22 0,0-22 16,0 0-16,22 0 0,-1 0 0,-21 0 16,22-22-16,-1 1 0,0 0 15,1 0-15,-1 0 0,0 0 0,1-1 16,-22-20-16,21 21 0,-21-21 0,0-1 15,1 1-15,-1 0 0,0-43 16,-21 64-16,0-22 16,0 22-16,-21 21 15,0 0-15,-1 21 0,1 22 16,0-22-16,0 21 0,0 1 16,21-1-16,0 0 0,0 1 0,-21-1 15,21-21-15,0 21 0,0-20 0,0 20 16,21-21-16,0 0 0,0-21 15,0 21-15,0-21 0,1 0 0,-1 0 16,0 0-16,0-21 0,0 0 0,0 0 16</inkml:trace>
  <inkml:trace contextRef="#ctx0" brushRef="#br0" timeOffset="31995.54">3937 5017 0,'0'42'16,"21"-42"-16,0 0 15,0 0-15,1 0 16,-1 0-16,0 0 16,0-21-16,0 21 0,-21-21 15,21-1-15,-21 1 0,22-21 16,-1 21-16,0 0 0,-21-22 0,21 1 15,0 21-15,0-22 0,1 1 16,-1 0-16,0 21 0,21-22 16,-21 22-16,1-21 0,-1 21 0,0 21 15,0-22-15,0 22 0,0 0 16,-21 22-16,0-1 0,0 0 16,0 0-16,0 0 15,0 0-15,0 1 0,22-22 47,-1-22-47,0 22 16,-21-21-16,0 0 0,0 0 0,0 0 15,0 0-15,0-1 16,0 1-16,0 0 0,0 0 16,0 0-16,-21 21 0,0 0 15,-1 0-15,1 0 16,0 0-16,0 21 0,0 0 15,21 0-15,-21 0 0,-1 22 0,1-22 16,0 21-16,0 1 0,0-1 0,21 0 16,-21 1-16,21-1 0,-22 21 15,22-20-15,0-1 0,0-21 0,0 22 16,0-22-16,22 21 0,-1-21 16,0 0-16,0-21 0,0 22 15,22-22-15,-22 0 0,21 0 0,0 0 16,1 0-16,-1-22 0,0 1 0,22 0 15,-22 0-15,1 0 0,-1-22 16,0 22-16,1-21 0,-1 0 0,-21-1 16,21 1-16,-20 21 0,-1-22 0,0 22 15,-21 0-15,0 0 0,0 0 0,0 0 16,-21 21 0,0 0-1,21 21-15,0 0 0,0 0 16,0 0-16,0 0 15,21 1-15,0-1 0,0 0 16,0-21-16,-21 21 0,21 0 0,1 0 16,-22 1-16,21-1 0,-21 0 15,21 0-15,-21 0 16,0 0-16,0 1 0,0-1 16,21 0-16,0-21 15,0 0-15,1 0 0,20 0 16,-21 0-16,0 0 15,0-21-15,22 0 0,-22 21 0,0-22 16,21 1-16,-20 0 0,-1 0 0,0 0 16,0-22-16,0 22 0,0-21 15,1 21-15,-22-22 0,0 22 16,0 0-16,0-21 0,0 21 0,0-1 16,0 1-16,-22 42 31,22 1-31,-21-22 0,0 21 15,21 21-15,0-21 0,0 0 0,0 22 16,0-22-16,0 0 0,0 21 0,0-20 16,0-1-16,0 0 0,0 0 15,0 0-15,0 0 0,0 1 0,0-1 16,0 0-16,21-21 16,22 0-16,-22 0 0,21 0 0,0 0 0,1 0 15,20-21-15,-20 0 0,20 21 16</inkml:trace>
  <inkml:trace contextRef="#ctx0" brushRef="#br0" timeOffset="32920.46">6604 4826 0,'0'-63'15,"0"126"-15,0-148 0,0 64 16,-21 0-16,0 0 0,-1 0 16,1 0-16,0-1 0,0 22 0,0 0 15,0-21-15,-22 21 0,22 0 0,0 0 16,0 0-16,0 21 0,-22 1 0,22-1 15,0 0-15,0 0 0,0 21 16,-1 1-16,1-22 0,0 21 16,0 1-16,21-22 0,0 21 0,0-21 15,0 0-15,0 1 0,0-1 0,0 0 16,21 0-16,0-21 0,0 0 16,1 0-16,-1 0 0,0 0 0,21 0 15,-21 0-15,1 0 0,20-21 0,-21 0 16,21 21-16,-20-21 0,-1-22 0,0 22 15,0 0-15,0-21 0,0 20 16,-21-20-16,0 0 0,0 21 0,22-22 16,-22 22-16,0 0 0,0 0 0,21 0 15,-21 63 17,-21 0-17,21-21-15,-22 22 0,22-22 0,0 21 16,0-21-16,0 22 0,0-22 0,0 21 15,0-21-15,0 1 0,0-1 16,22 0-16,-1 0 0,0 0 0,0-21 16,0 0-16,0 0 0,1 0 0,-1 0 15,21 0-15,-21 0 0,22 0 0,-22-21 16,21 0-16,-21 0 0,22 0 0,-22-1 16,0-20-16,21 0 0,-21 21 15,1-22-15,-1-20 0,0 20 16,0 1-16,0 0 0,0-1 0,-21-20 15,22 21-15,-22-1 0,21 1 0,-21 0 16,0-1-16,0 22 0,0 0 16,0 0-16,0 0 0,0 42 15,-21 0 1,-1 0-16,22 0 0,-21 22 0,0-1 16,0-21-16,21 21 0,-21 1 15,21-1-15,-21 22 0,21-22 0,0 0 16,0 1-16,0-1 0,0 0 0,0 1 15,0-22-15,0 21 0,0-21 16,0 0-16,21 22 0,0-22 16,0-21-16,21 21 0,-20 0 0,-1-21 15,0 0-15,21 0 0,-21 0 0,22 0 16,-22-21-16,21 0 0,1 0 0,-1 0 16,-21-1-16,21-20 0,-20 21 0,20-21 15,-21-1-15,0 1 0,0 21 16,-21-22-16,0 1 0,0 21 0,0 0 15,0 0-15,0-1 0,0 1 0,-21 21 16,0 21 0,0 1-16,0-1 0,21 0 15,-21 0-15,-1 21 0,22-20 16,0 20-16,0-21 0,0 21 0,0-20 16,0 20-16,0-21 0,0 0 0,0 22 15,0-22-15,22-21 0,-1 21 0,0 0 16,0-21-16,0 0 0,22 0 15,-22 0-15,0 0 0,21 0 0,1 0 16,-1 0-16,0-21 0,1 0 0,-1 0 16,0-1-16</inkml:trace>
  <inkml:trace contextRef="#ctx0" brushRef="#br0" timeOffset="33448.69">8530 4593 0,'0'0'0,"-21"-21"0,0 21 0,0-21 15,-1 21-15,1 0 0,0 0 0,-21 0 16,21 0-16,-1 0 0,1 0 0,-21 0 16,21 21-16,0 0 0,-22 0 0,22 1 15,0 20-15,0-21 0,0 21 16,-1-20-16,22 20 0,0-21 0,0 21 16,0-20-16,0-1 0,0 21 0,0-21 15,22 0-15,-1-21 0,0 22 0,0-1 16,0-21-16,0 0 0,22 0 0,-22 0 15,0 0-15,21-21 0,-20-1 16,-1 22-16,21-42 0,-21 21 16,0 0-16,1-22 0,20 1 0,-21 0 15,0-1-15,0 1 0,1-21 0,20 20 16,-21-20-16,0-1 0,0 1 0,1-1 16,-1 1-16,0-1 0,0 1 15,0-1-15,-21 22 0,0 0 0,0 20 16,0 1-16,0 0 0,0 0 0,-21 42 15,0 0 1,21 22-16,-21-1 0,0 0 16,-1 1-16,1 20 0,0-21 0,0 22 15,0-1-15,21 1 0,0-22 16,-21 22-16,21-22 0,0 22 0,0-22 16,0 0-16,0 1 0,0-1 0,0-21 15,0 21-15,0-20 0,21-1 16,0 0-16,0 0 0,0-21 0,0 0 15,1 0-15,-1 0 0,0 0 0,0 0 16,0 0-16,0-21 0,1 0 0,20 21 16,-42-21-16,21-22 0,0 22 0,0 0 15,-21-21-15,22 20 0,-22-20 16</inkml:trace>
  <inkml:trace contextRef="#ctx0" brushRef="#br0" timeOffset="33651.57">7006 4509 0,'0'0'0,"-42"0"15,-22 21 1,85-21-16,1 0 16,20 0-16,0 0 0,1 0 0,-1-21 15,0 21-15,22 0 0,-22-22 0,22 22 16,-1 0-16,-21 0 0,1-21 0,-1 21 15,0 0-15,-20 0 16,20 0-16</inkml:trace>
  <inkml:trace contextRef="#ctx0" brushRef="#br0" timeOffset="35408.3">10456 4678 0,'0'0'0,"21"-21"0,-21-22 16,0 22-16,0-21 0,0 21 0,22-22 16,-22 22-16,0 0 0,0 0 0,0-21 15,-22 20-15,22 1 16,-21 21-16,0 0 15,0 0-15,21 21 0,-21 1 16,0 20-16,21-21 0,-22 21 0,1 1 16,21-1-16,-21 0 0,0 1 0,0-1 15,21 0-15,-21 1 0,21-1 0,-22-21 16,22 0-16,0 1 0,0-1 16,0-42 15,22-1-31,-1 1 0,0 0 15,0 0-15,-21-21 0,21 20 16,0 1-16,1-21 0,-1 21 16,-21 0-16,21 21 0,0-22 0,0 22 15,0 0-15,1 0 0,-1 22 16,0-1-16,0 0 0,-21 0 0,21 21 16,0-20-16,1 20 0,-22-21 15,21 0-15,0 22 0,0-22 0,0 0 16,0 0-16,1-21 0,-1 0 0,0 21 15,21-21-15,-21 0 0,1 0 0,20 0 16,-21-21-16,21 0 0,-20 0 16,20 0-16,-21-1 0,0 1 0,22 0 15,-22-21-15,0 21 0,0-1 0,0-20 16,-21 0-16,21 21 0,-21-22 16,22 1-16,-22 21 0,21 0 0,-21-1 15,0 1-15,0 0 0,0 42 31,0 0-31,0 1 0,0 20 0,0-21 16,-21 21-16,-1-20 0,22 20 0,-21 0 16,21-21-16,0 22 0,0-22 0,0 21 15,0-21-15,0 1 0,0-1 16,0 0-16,21-21 0,1 0 0,-1 21 16,21-21-16,-21 0 0,0 0 15,1-21-15,20 0 0,-21 21 0,21-21 16,-20-1-16,-1 1 0,21-21 15,-21 21-15,0 0 0,1-22 0,-1 22 16,0-21-16,0-1 0,0 22 0,-21-21 16,0 0-16,21 20 0,-21 1 0,0 0 15,22 0-15,-22 0 0,0 42 16,0 0 0,-22 0-16,1 0 0,21 22 0,0-22 15,-21 21-15,21-21 0,-21 22 0,21-22 16,0 21-16,0-21 0,0 1 0,0 20 15,21-21-15,0 0 16,0 0-16,1-21 0,-1 0 16,21 0-16,-21 0 0,22 0 0,-22 0 15,21-21-15,0 21 0,-20-21 0,20 0 16,0 0-16,-21 0 0,1-1 0,20-20 16,-21 21-16,0-21 0,0 20 15,1-20-15,-1 0 0,0-22 0,0 22 16,0 0-16,0-22 0,1 1 0,-1-1 15,0 1-15,0 20 0,-21-20 0,21 42 16,-21-22-16,0 22 0,0 0 0,0 0 16,0 42-1,-21 0-15,21 21 16,-21 1-16,0-1 0,0 0 0,-1 1 16,22 20-16,-21-20 0,0 20 0,21 1 15,0-22-15,0 0 0,0 1 16,0-1-16,0 0 0,0 1 0,0-1 15,0-21-15,0 0 0,21 0 0,0 1 16,1-1-16,-1 0 0,0-21 16,0 0-16,0 0 0,22 0 0,-1-21 0,-21 0 15,21 21-15,1-22 0,-1-20 16,0 21-16,1 0 0,-1-22 16,-21 1-16,22 0 0,-22-1 0,21 1 0,-21-21 15,0-1-15,1 1 0,-22-1 16,0 1-16,21-1 0,-21 1 15,0-1-15,0 22 0,0-1 0,0 1 16,0 21-16,0 0 0,0 42 16,-21 0-1,21 21-15,-22 1 0,22-1 16,0 0-16,-21 22 0,21-22 0,-21 22 16,21-1-16,-21-20 0,21 20 0,0-21 15,-21 1-15,0-1 0,21 0 0,-22 1 16,22-1-16,0-21 0,-21 22 0,21-22 15,0 0-15,-21 0 0,21 0 16,0 0-16,0-42 31,21 0-15,0 0-16,1 0 0,-1-22 0,0 22 16,0-21-16,21 0 0,-20 20 15,20-20-15,0 0 0,1-1 0,-22 22 16,21-21-16,0 42 0,-20-21 0,20 21 15,-21 0-15,0 0 0,0 21 0,-21 0 16,22 21-16,-22-20 0,21 20 0,-21-21 16,0 21-16,0 1 0,0-22 15,0 21-15,0 1 0,0-22 16,0 21-16,0-21 0,0 0 0,0 1 16,0-1-16,-21 0 0,21 0 0,0 0 15,-22-21 1,22-21-1,0 0-15,-21 0 0,0 0 16,0-1-16,0 1 0</inkml:trace>
  <inkml:trace contextRef="#ctx0" brushRef="#br0" timeOffset="35599.51">12404 4276 0,'21'-21'15,"0"21"1,0 0-16,0-22 0,22 22 16,-22-21-16,21 21 0,0-21 0,1 21 15,-1-21-15,0 21 0,1 0 0,-22-21 16,21 0-16,-21 21 0,-21-22 0,0 1 16,-21 21-16,0 0 0</inkml:trace>
  <inkml:trace contextRef="#ctx0" brushRef="#br0" timeOffset="35760.42">11557 4001 0,'0'0'0,"-21"-22"0,0 22 16,21-21-16,21 21 16,0-21-1,0 21-15,21 0 0,-20 0 16,-1-21-16,0 21 0,21-21 15</inkml:trace>
  <inkml:trace contextRef="#ctx0" brushRef="#br0" timeOffset="37276.97">14520 4805 0,'0'0'0,"43"21"15,-22-21-15,0 0 16,0 0-16,0-21 0,0 0 0,22 0 16,-22-1-16,21 1 0,-21 0 0,22 0 15,-1-21-15,0 20 0,1-20 16,-22 0-16,21-1 0,1-20 0,-22 21 16,0-22-16,0 1 0,0-22 0,0 21 15,-21 1-15,0-1 0,0 1 0,0-1 16,0 22-16,-21 0 0,0 21 15,21-22-15,-21 22 0,0 21 0,-22 0 16,22 0-16,0 21 0,-21 22 16,21-22-16,-22 42 0,22-20 0,0 20 15,0 1-15,0-1 0,-1 22 16,1-22-16,0 1 0,0 20 0,0-20 16,21-22-16,0 22 0,0-22 0,-21 22 15,21-43-15,0 21 0,0 0 0,0-20 16,0-1-16,0 0 0,21-21 15,0 0 1,0-21-16,0-22 16,0 22-16,22 0 0,-22 0 0,0-21 15,21 20-15,-20-20 0,-1 21 16,0 0-16,21 0 0,-21-1 0,1 1 16,-1 21-16,0 0 15,-21 21-15,21 1 0,-21-1 16,0 0-16,0 0 0,0 0 0,0 0 15,21 22-15,0-22 0,-21 0 0,22 0 16,-1 0-16,0 1 0,-21-1 16,42 0-16,-21-21 0,1 0 0,20 0 15,0 0-15,-21 0 0,22 0 0,-1 0 16,0 0-16,1-21 0,-22 0 16,21-1-16,1 1 0,-1 0 0,0 0 0,-21 0 15,1 0-15,20-1 0,-21-20 16,-21 21-16,21 0 0,-21-22 15,21 22-15,-21 0 0,0-21 0,0 21 16,0-1-16,0 1 0,-21 21 16,0 0-16,21 21 15,-21 1-15,0-1 0,0 0 16,21 0-16,-22 0 0,22 0 0,-21 22 16,21-22-16,0 0 0,0 21 0,0-20 15,0-1-15,0 0 0,0 21 0,0-21 16,0 1-16,21-1 15,1-21-15,-1 0 0,0 0 0,0 0 16,0 0-16,22 0 0,-22-21 16,21 21-16,-21-22 0,22 1 0,-1 0 15,-21 0-15,21 0 0,1 0 0,-22-22 16,21 22-16,-21-21 0,22-1 16,-22 1-16,21 0 0,-21-1 0,1-20 15,-1 21-15,0-22 0,0 22 0,-21-1 16,21 1-16,-21 0 0,21 21 0,-21-1 15,0 1-15,-21 42 32,0 1-32,0-1 15,21 21-15,-21-21 0,21 22 0,-21-1 16,-1 0-16,22 1 0,-21-1 0,0 0 16,0 1-16,21-1 0,-21 0 15,21 1-15,-21-1 0,21 0 0,0 1 16,0-22-16,0 21 0,0-21 0,0 0 15,21 1-15,0-1 0,0 0 0,0 0 16,22-21-16,-22 0 0,21 0 0,0 0 16,1 0-16,-1 0 0,0-21 15,-20 0-15,20 21 0,-21-21 0,21-1 16,-20 1-16,-1 0 0,0 0 16,0 0-16,-21 0 0,21-22 0,-21 22 15,0 0-15,0 0 0,0 0 16,0-1-1,0 1 1,0 42 15,-21 1-15,21-1-16,-21 0 0,0 0 0,21 21 16,0-20-16,-21 20 0,21-21 0,-22 21 15,22 1-15,0-1 0,0 0 0,-21 1 16,0 20-16,0-20 0,21 20 15,-21-21-15,0 22 0,-1-22 0,1 1 16,0 20-16,0-21 0,0 22 0,21-22 16,-21 1-16,21-1 0,-22 0 15,22 1-15,0-1 0,0-21 0,0 0 16,-21 0-16,21 1 0,0-1 0,0 0 16,-21-21-16,21-21 15,0 0 1,0-22-16,0 22 0,0 0 15,21-21-15,0-1 0,1 1 16</inkml:trace>
  <inkml:trace contextRef="#ctx0" brushRef="#br0" timeOffset="37519.83">17018 4678 0,'0'0'0,"21"-21"0,0-22 15,-21 22-15,21 0 0,1 21 0,-1-21 16,0 0-16,0 21 0,0 0 0,0 0 15,1 0-15,20 0 0,-21 0 0,0 0 16,0 21-16,1-21 0,-1 21 16,-21 0-16,0 0 0,0 1 0,0-1 15,-21 0-15,-1 0 0,1 0 0,0 0 16,0 1-16,-21-1 0,20 0 0,-20-21 16,21 21-16,-21-21 0,20 0 15,1 21-15,0-21 0,21 21 16,21-21-1,0 0-15,1 0 0</inkml:trace>
  <inkml:trace contextRef="#ctx0" brushRef="#br0" timeOffset="38235.81">18521 4297 0,'0'0'0,"-85"0"15,64 0 1,-21 0-16,20 21 0,-20 0 16,21 0-16,-21 1 0,20 20 0,-20-21 15,21 21-15,0-20 0,0 20 0,-1-21 16,22 21-16,-21-20 0,21 20 0,0-21 16,0 0-16,0 0 0,21 1 0,1-1 15,-1 0-15,0-21 0,21 0 16,-21 0-16,22 0 0,-1 0 0,-21-21 15,22 0-15,-1 21 0,0-22 0,-21 1 16,22-21-16,-22 21 0,0-22 0,0 22 16,0-21-16,1 0 0,-22-1 15,0 1-15,0 0 0,0 20 16,0-20-16,0 21 0,0 0 0,-22 21 16,1 0-16,0 0 0,0 0 0,0 0 15,21 21-15,0 0 16,21-21-16,0 0 0,0 0 15,22 21-15,-1-21 0,-21 0 0,21 0 16,1 0-16,-1 0 0,0-21 0,1 0 16,-1 0-16,0 21 0,1-21 0,-1-22 15,-21 22-15,0 0 0,1-21 16,-1 20-16,-21 1 0,0-21 0,0 21 16,0 0-16,0-22 0,0 22 15,0 0-15,-21 21 0,-1 0 16,1 0-16,0 21 0,0 0 15,-21 0-15,20 1 0,1 20 0,0 21 16,0-20-16,-21 20 0,20 1 0,1-1 16,0 22-16,-21-22 0,21 22 0,-1 0 15,1-1-15,0 1 0,21 0 0,0-1 16,0 1-16,0 21 0,0-21 16,0-1-16,21 1 0,0 0 0,1-1 15,-22 1-15,0-22 0,0 1 0,0-1 16,0 1-16,0-22 0,-22 1 15,1-1-15,-21 0 0,0-21 0,-1 1 16,1-22-16,-22 0 0,22 0 0,-21 0 16,20 0-16,1-22 0,0 1 0,-1 0 15,22-21-15,-21 21 0,21-22 0,-1 22 16,22-21-16,0-1 0,0 22 0,0-21 16,0 0-16,0-1 0,0 1 15,22 0-15,-1-1 0</inkml:trace>
  <inkml:trace contextRef="#ctx0" brushRef="#br0" timeOffset="38703.85">20468 4297 0,'0'0'0,"-21"-85"16,21 64-16,0 0 0,0 0 0,0 0 15,0 42 1,0 0-16,0 0 0,-21 21 16,21 1-16,0 20 0,0 1 0,-21-1 15,21 1-15,0 20 0,-22-20 0,22 21 16,0-1-16,0 1 0,-21-22 0,0 22 16,0 0-16,0-22 0,0 22 0,-1-22 15,1 1-15,-21-1 0,21 1 0,0-1 16,-22 22-1,22-43-15,0-20 0,21-1 0,0 0 16,0 0-16,0-42 16,0 0-16,0 0 0,0-1 15,0 1-15,0-21 0,0 0 0,0-22 16,0 22-16,0-1 0</inkml:trace>
  <inkml:trace contextRef="#ctx0" brushRef="#br0" timeOffset="38963.69">20214 4551 0,'0'0'0,"42"-191"16,-42 128-16,22 21 0,-1-1 0,0 1 16,0 21-16,21 0 0,1-1 15,-22 1-15,21 0 0,22 21 0,-22 0 16,0 0-16,1 0 0,-22 21 16,21 0-16,-21 22 0,-21-1 0,0 0 15,0 1-15,-21-1 0,0 0 0,-21 1 16,21-1-16,-22 0 0,1-20 0,0 20 15,-1-21-15,1 21 0,21-20 0,0-1 16,-22-21-16,43 21 0,0 0 16,0 0-16,21-21 15,1 0 1,-1 0-16,0 0 0,0 0 16</inkml:trace>
  <inkml:trace contextRef="#ctx0" brushRef="#br0" timeOffset="39520.39">20764 4678 0,'22'-42'16,"-1"20"-16,-21 1 15,0 0-15,0 0 0,21 0 0,0 0 16,0-22-16,0 1 0,1 0 0,-1 20 16,21-20-16,-21-21 0,0 41 0,22-20 15,-22 0-15,0 21 0,0-1 16,0 1-16,-42 21 31,0 0-31,0 21 0,0 1 0,0 20 16,-1-21-16,-20 0 0,21 0 15,21 1-15,0-1 0,0 0 0,0 0 16,0 0-16,0 0 0,0 1 16,21-22-16,0 21 0,0-21 0,1 21 15,-1-21-15,0 21 0,0-21 16,0 21-16,-21 0 0,21 1 15,-21-1-15,0 0 16,22-21 15,-1 0-15,0 0-16,0-21 0,0 0 16,0-1-16,1 22 0,20-42 0,-21 21 15,21 0-15,-20 0 0,-1-22 0,21 22 16,-21 0-16,-21-21 0,21 20 0,1 1 15,-22 42 17,-22 1-32,1-1 0,21 0 0,-21 0 15,21 0-15,0 0 0,-21 1 16,21-1-16,-21 0 0,21 0 0,0 0 16,0 0-16,0-42 46,0 0-46</inkml:trace>
  <inkml:trace contextRef="#ctx0" brushRef="#br0" timeOffset="39672.3">21548 3979 0,'0'0'16,"0"-21"-16,0 0 15,0 0-15,0 42 31,0 0-31,0 0 0,0 1 16,21-22 0,0 21-16,-21 0 0</inkml:trace>
  <inkml:trace contextRef="#ctx0" brushRef="#br0" timeOffset="41575.98">21907 4191 0,'-21'85'16,"0"-64"-16,21 0 0,0 0 0,-21 0 16,21 1-16,-21 20 0,21-21 0,-21 0 15,21 0-15,0 1 0,0-1 16,0 0-16,0 0 16,0 0-16,0-42 31,0 0-31,0 0 15,0-22-15,0 22 16,0 0-16,0-21 0,21-1 0,0 1 16,0 21-16,0-21 0,0-1 0,-21 22 15,22-21-15,-1 21 0,0-1 0,0 22 16,0 0-16,0 0 16,1 0-16,-1 0 0,0 22 0,0 20 15,-21-21-15,21 0 0,-21 22 0,0-22 16,0 21-16,0-21 0,0 22 15,0-1-15,0-21 0,0 0 16,0 0-16,0 1 0,0-1 0,0 0 16,0 0-16,0 0 15,-21-21-15,0-21 16,21 0 0,0 0-16,0 0 0,0-1 15,21 1-15,0 0 0,0-21 0,1 21 16,20-22-16,-21 1 0,0 0 15,22 20-15,-1-20 0,-21 21 0,21 0 0,-20 21 16,-1 0-16,0 0 0,0 0 16,0 0-16,-21 21 0,0 0 15,0 21-15,0-20 0,0-1 0,0 21 16,0-21-16,0 22 0,0-22 0,-21 0 16,21 0-16,0 21 0,0-20 0,0-1 15,0 0-15,0 0 16,21-21-16,0 21 0,22-21 0,-22 0 15,21 0-15,-21 0 0,22 0 0,-1 0 16,0 0-16,1 0 0,-1-21 0,-21 21 16,22-21-16,-22 0 0,21 0 15,-21-1-15,0 1 0,1 0 16,-1-21-16,0 21 0,-21-22 0,0 22 16,0-21-16,0 21 0,0-1 0,0 1 15,0 0-15,0 42 31,-21 0-31,0 1 0,21-1 0,0 0 16,0 21-16,-22-21 0,22 22 0,0-22 16,0 0-16,0 0 0,0 22 0,0-22 15,0 0-15,0 0 0,0 0 16,22-21-16,-1 21 16,0-21-16,0 0 0,21 0 15,1 0-15,-1 0 0,-21 0 0,22 0 16,-1-21-16,0 21 0,-21-21 0,22 0 15,-22-21-15,21 20 0,-21-20 16,22 21-16,-22-21 0,0-22 0,21 22 16,-20-22-16,-1 1 0,0-1 0,0 1 15,0 20-15,0-20 0,-21-1 0,0 22 16,22 0-16,-22-1 0,0 1 16,0 21-16,0 0 0,-22 21 15,1 0-15,0 0 0,0 21 16,0 21-16,0-21 0,-22 22 15,22-22-15,0 21 0,0 22 16,0-22-16,-1 0 0,1 22 0,0-22 0,21 22 16,-21-22-16,21 0 0,0 22 15,0-22-15,0 1 0,0-22 0,0 21 16,0-21-16,0 22 0,0-22 16,21 0-16,0 0 0,0-21 0,1 21 15,20 0-15,-21-21 0,21 0 0,1 0 16,-22 0-16,21 0 0,1 0 0,-1 0 15,-21-21-15,21 0 0,-20 0 0,-1 21 16,0-21-16,0-22 0,0 22 16,0 0-16,1 0 0,-22 0 15,0 0-15,0-1 0,0 1 0,0 42 32,0 1-32,-22-1 15,22 0-15,-21 21 0,21-21 16,-21 1-16,21-1 0,0 0 0,0 0 15,0 0-15,0 0 16,0 1-16,21-22 16,0 0-16,1 0 0,-1 0 0,0 0 15,0 0-15,0 0 0,0-22 16,22 1-16,-22 21 0,0-21 0,0 0 16,0 0-16,1 0 0,-1-22 15,-21 22-15,21 0 0,0 0 0,0 0 16,0-1-16,-21 1 0,22 21 15,-22 21 1,0 1 0,0-1-16,0 0 0,0 0 0,-22 0 15,22 0-15,0 1 0,0-1 16,0 0-16,0 0 16,22-21-1,-1 0-15,0 0 16,0 0-16,0 0 15,0 0-15,1-21 0,-1 0 0,0 21 16,0-21-16,0-1 0,0 1 0,1 0 16,-1 0-16,0 0 0,0 0 15,0-1-15,-21 1 0,0 0 0,21 21 16,1 0-16,-22-21 0,21 21 0,-21 21 16,0 0-1,0 0-15,0 1 16,0-1-16,-21 0 0,21 0 0,0 0 15,0 0-15,0 1 0,0-1 0,0 0 16,0 0-16,21-21 0,0 21 0,0 0 16,21-21-16,-20 0 0,20 22 15,0-22-15,-21 0 0,22 0 16,-1 0-16,22 0 0,-22 0 0,0 0 16,1-22-16,-22 1 0,21 0 0,-21 0 15,22 0-15,-22 0 0,0-22 0,0 1 16,0 21-16,0-22 0,-21 1 15,0 0-15,22-1 0,-22 1 0,0 21 16,0 0-16,0 0 0,-22 21 0,1 0 16,0 0-16,0 0 0,0 21 0,0 0 15,21 0-15,-22 0 0,1 22 0,21-22 16,0 21-16,0-21 16,0 22-16,0-22 0,0 0 0,0 0 15,0 0-15,0 0 0,0 1 0,21-1 0,1-21 16,-1 0-16,0 21 15,0-21-15,0 0 0,0 0 0,22 0 16,-22 0-16,0-21 0,21 21 16,-20-21-16,20-1 0,-21 1 0,0 0 15,0 0-15,1 0 0,-22 0 0,0-22 16,0 22-16</inkml:trace>
  <inkml:trace contextRef="#ctx0" brushRef="#br0" timeOffset="41755.9">25188 3852 0,'0'0'0,"-21"0"15,0 0-15,-21 0 0,20-21 0,1 21 16,0 0-16,0 0 47,0 0-47,0 0 0</inkml:trace>
  <inkml:trace contextRef="#ctx0" brushRef="#br0" timeOffset="41961.47">23495 3916 0,'0'0'0,"-21"0"0,42 0 16,21 0-1,-21 0-15,22 0 0,-1 0 0,22 0 16,-22 0-16,21 0 0,-20 21 0,20-21 16,-20 0-16,-1 0 0,-21 0 15,0 0-15,0 0 0,-21-21 16,-21 0 0</inkml:trace>
  <inkml:trace contextRef="#ctx0" brushRef="#br0" timeOffset="42120.38">23135 3725 0,'-21'0'15,"21"22"1,-21-22 15,0 0-31,-1 0 16</inkml:trace>
  <inkml:trace contextRef="#ctx0" brushRef="#br0" timeOffset="43927.3">1947 6922 0,'0'0'15,"43"0"-15,-43-22 16,21 1-16,-21 0 0,0 0 16,0 0-16,0 0 0,0-1 15,0 1-15,0 0 0,0 0 16,-21 0-16,-1 0 0,22-22 16,-42 22-16,21 0 0,0 21 0,0-21 15,-1 21-15,-20 0 0,21 0 0,0 0 16,-22 21-16,22 0 0,-21 0 15,21 0-15,-22 1 0,22 20 0,0-21 16,0 21-16,-21 1 0,42-1 16,-22-21-16,22 22 0,-21-1 0,21-21 15,0 21-15,0-20 0,0-1 0,21 21 16,1-42-16,-1 21 0,21 0 16,-21-21-16,0 0 0,22 0 15,-1 0-15,-21 0 0,22-21 16,-1 0-16,0 21 0,-21-21 0,22 0 15,-1-22-15,-21 22 0,22 0 0,-22-21 16,0-1-16,21 1 0,-21 0 16,1-1-16,-1-20 0,0 21 0,0-22 15,0 1-15,0-1 0,-21 22 0,0-22 16,0 22-16,0 0 0,0-1 16,0 22-16,0 0 0,0 0 0,-21 21 31,0 21-31,0 0 0,21 21 15,-21 1-15,0-1 0,-1 0 16,22 22-16,0-1 0,-21-20 16,21 20-16,-21 1 0,21-22 0,0 0 15,0 1-15,0-1 0,0 0 0,21 1 16,0-22-16,1 21 0,20-21 16,-21 1-16,21-22 0,1 21 0,-1-21 15,0 0-15,1 0 0,-1 0 0,0 0 16,1 0-16,-1-21 0,0 21 15,1-22-15,-1 1 0,-21 0 0,22 0 16,-22 0-16,-21 0 0,21-1 16,-21 1-16,0-21 0,0 21 0,0-22 15,0 22-15,0 0 0,0 0 0,-21 0 16,0 21-16,-1 0 16,1 0-16,0 0 0,0 0 15,0 21-15,0 0 0,-1 21 0,1-20 16,0-1-16,0 21 0,21-21 0,0 22 15,-21-22-15,21 0 0,0 0 16,0 0-16,0 0 0,0 1 0,21-22 16,0 0-1,0 0-15,0 0 0,22 0 16,-22-22-16,0 22 0,0-21 0,0 0 16,22 0-16,-43 0 0,21 0 15,0-1-15,-21 1 0,21-21 0,-21 21 16,0 0-16,0-1 0,0 1 15,0 0-15,0 0 0,0 42 16,0 0 0,0 0-16,0 1 15,0-1-15,0 21 0,0-21 0,0 0 16,0 1-16,0 20 0,0-21 0,0 0 16,0 0-16,0 1 0,21-1 15,1 0-15,-1-21 0,-21 21 0,21-21 16,0 0-16,0 0 0,0 0 0,22 0 15,-22 0-15,0 0 16,21-21-16,-20 0 0,20 21 0,-21-21 16,0-1-16,0 1 0,1-21 0,-1 21 15,0 0-15,0-22 0,0 1 0,0 0 16,-21-1-16,22 1 0,-1-22 16,-21 22-16,21-21 0,-21-1 0,21 1 15,0 20-15,-21 1 0,0 0 0,0-1 16,0 1-16,21 21 0,-21 0 15,0 42 1,0 0 0,-21 21-16,0 1 0,21-1 15,-21 21-15,21-20 0,-21 20 16,21-20-16,0 20 0,0-21 0,0 1 16,0-1-16,0 0 0,0-20 0,0 20 15,0-21-15,0 0 0,0 0 16,0 1-16,21-1 15,0-21-15,0 0 0,0-21 16,-21-1-16,0 1 16,0 0-16</inkml:trace>
  <inkml:trace contextRef="#ctx0" brushRef="#br0" timeOffset="44121.19">3217 6477 0,'0'0'0,"43"-21"16,-22 0-16,0 21 0,21-21 0,1 21 16,-1-22-16,0 22 0,1-21 15,-1 0-15,0 21 0,1-21 0,20 21 16,-21 0-16,-20-21 0,20 21 0,0 0 16,-21 0-16,1 0 0</inkml:trace>
  <inkml:trace contextRef="#ctx0" brushRef="#br0" timeOffset="45027.68">4127 6922 0,'22'0'0,"-1"-22"15,-21 1-15,0 0 16,21 0-16,0 0 0,-21 0 16,0-1-16,0 1 0,21 0 0,-21 0 15,0-21-15,0 20 0,0-20 16,0 21-16,0 0 0,-21-22 0,0 22 15,0 0-15,0 0 0,-1 0 0,1 21 16,-21 0-16,21 0 0,-22 21 16,1-21-16,21 42 0,-21-21 0,20 22 15,-20-1-15,21 0 0,0 1 0,0-1 16,-1 0-16,1 1 0,21-1 16,0 0-16,0-20 0,0 20 0,0-21 15,0 0-15,21 0 0,1 1 0,-1-22 16,0 0-16,21 0 0,-21 0 15,22 0-15,-22 0 0,21-22 16,-21 1-16,22 0 0,-22 21 0,21-42 16,-21 21-16,1-1 0,-1 1 0,0-21 15,0 21-15,0-22 0,-21 1 0,21 21 16,-21-21-16,0-1 0,0 1 16,0 0-16,0 20 0,0 1 0,0 0 15,0 0-15,0 42 16,0 0-16,0 22 15,-21-22-15,21 21 0,0-21 0,-21 22 16,21-1-16,-21 0 0,21 1 0,0-22 16,0 21-16,0-21 15,0 22-15,0-22 0,0 0 0,0 0 16,21-21-16,0 21 0,0-21 0,1 21 16,-1-21-16,21 0 0,-21 0 0,22 0 15,-1-21-15,-21 0 0,21 21 16,1-21-16,-22 21 0,21-21 0,-21 0 15,1 21-15,-1 0 0,0-22 0,-21 1 16,0 0 15,0 0 47</inkml:trace>
  <inkml:trace contextRef="#ctx0" brushRef="#br0" timeOffset="45751.98">5313 6160 0,'0'0'0,"0"-22"0,0 1 0,0 0 15,0 0-15,0 0 0,0 0 0,0-1 16,0 1-16,-21 42 31,21 22-31,-22-22 0,22 21 16,-21 1-16,21-1 0,0 0 0,-21 22 15,0-1-15,0 1 0,21-1 16,-21 1-16,21-22 0,-22 22 16,1-22-16,21 21 0,0-20 0,0-1 15,0-21-15,0 22 0,0-22 0,0 0 16,0 0-16,0 0 0,21-21 16,1 0-16,-1 0 15,0 0-15,-21-21 0,21 0 16,-21 0-16</inkml:trace>
  <inkml:trace contextRef="#ctx0" brushRef="#br0" timeOffset="46408.61">5101 6752 0,'0'0'0,"-21"0"16,42 0 0,0 0-16,0-21 15,1 21-15,20-21 0,-21 21 16,21-21-16,1 21 0,-1-21 0,22-1 15,-22 22-15,0-21 0,22 0 0,-22 0 16,0 21-16,-20-21 0,20 21 0,-21 0 16,0 0-16,-21 21 31,-21 0-31,0 0 0,0 0 0,21 1 16,-21 20-16,-1-21 0,22 0 15,0 0-15,0 1 0,0-1 0,0 0 16,0 0-16,22-21 15,-1 21-15,0-21 0,0 0 16,0 0-16,22 0 0,-22 0 0,21-21 16,0 21-16,-20-21 0,20 0 0,-21 0 15,21 21-15,-20-22 0,-1 1 16,21-21-16,-42 21 0,21 0 0,0-1 16,-21 1-16,0 0 0,0 0 0,0 0 15,0 42 16,-21 0-31,21 0 16,-21 22-16,21-22 0,-21 21 0,21-21 16,-21 22-16,0-1 0,-1 0 0,22 1 15,0 20-15,-21-21 0,0 22 0,21-22 16,-21 22-16,21-1 0,0 1 16,0-1-16,0 1 0,0-1 0,0-20 15,0 20-15,0-21 0,0 22 0,0-22 16,-21 1-16,21-1 0,-21 0 0,21-21 15,-22 22-15,22-22 0,-21 0 0,0 0 16,0 0-16,0-21 0,-22 0 16,22 0-16,-21 0 0,0 0 0,-1 0 15,1 0-15,0 0 0,-22-21 16,22 0-16,-1 0 0,1 0 0,21 0 16,-21 21-16,20-22 0,1 1 0,0 0 15,21 0-15,0 0 0,0 0 16,0-1-16,21 1 15,0 0-15,1 0 0,20 0 0,-21 0 16,21-22-16,1 22 0</inkml:trace>
  <inkml:trace contextRef="#ctx0" brushRef="#br0" timeOffset="46728.42">6625 6477 0,'0'0'0,"-21"0"0,21-21 16,-21 21-16,0 0 0,-1 0 16,1 21-16,0 21 15,21-20-15,0 20 0,-21 0 0,21 1 16,0-1-16,0 21 0,0 1 0,-21-1 16,21 1-16,0-1 0,0 1 0,0-1 15,0 1-15,-21-1 0,21 1 16,-22-1-16,22-20 0,0 20 0,0-20 15,-21-1-15,21 0 0,-21-21 16,21 22-16,0-22 0,0 0 0,0 0 16,0 0-16,0 1 0,21-44 31,0 1-31,-21 0 16,0 0-16,22-21 0,-1 20 15</inkml:trace>
  <inkml:trace contextRef="#ctx0" brushRef="#br0" timeOffset="47004.26">6477 6985 0,'0'0'0,"0"-63"0,0-86 16,21 86-16,0 21 0,-21-1 15,21 1-15,1 0 16,20-1-16,-21 1 0,0 21 0,22 0 16,-1-1-16,0 1 0,-21 21 0,22 0 15,-1 0-15,-21 21 0,22 1 0,-22-1 16,0 21-16,0-21 0,-21 22 15,0-1-15,0 0 0,0 1 0,0-22 16,-21 21-16,0 0 0,0-20 0,-1-1 16,-20 21-16,0-21 0,21 0 0,-22-21 15,22 22-15,0-1 0,-21-21 16,20 0-16,1 0 16,21-21-1,21-1 1,1 1-16,-1 21 0,0-21 0</inkml:trace>
  <inkml:trace contextRef="#ctx0" brushRef="#br0" timeOffset="47651.31">7133 6710 0,'21'0'15,"0"0"-15,1 0 0,-1 0 16,0 0-16,0-21 0,0 21 15,0-21-15,22-1 0,-22 22 16,0-21-16,21 0 0,-20 0 16,-1 0-16,0 0 0,0-1 0,0 1 15,-21 0-15,0 0 0,0 0 0,0 0 16,0-1-16,-21 22 16,0 0-16,-21 0 0,20 0 15,1 0-15,-21 22 0,21-1 0,-22 21 16,22-21-16,0 22 0,0-1 0,0-21 15,0 21-15,21 1 0,-22-1 0,22-21 16,0 22-16,0-22 0,0 0 16,0 21-16,22-21 0,-1 1 0,0-1 15,0-21-15,0 21 0,0-21 16,1 0-16,-1 0 0,21 0 0,-21 0 16,0 0-16,22 0 0,-22-21 0,21 21 15,-21-21-15,22-1 0,-1 1 16,-21 0-16,22 0 0,-1-21 0,-21 20 15,21-20-15,-20 0 0,-1-1 0,0 22 16,0-21-16,0 0 0,-21 20 0,0-20 16,0 21-16,0 0 15,-21 21-15,0 0 0,0 0 16,-22 21-16,22 0 0,0 0 0,0 0 16,21 1-16,0-1 0,0 21 0,0-21 15,0 0-15,0 1 16,21-1-16,0 0 0,22 0 0,-22 0 15,0 0-15,0 1 0,21-1 0,-20 0 16,-1-21-16,0 21 0,0 0 0,-21 0 16,0 1-16,-21-22 15,0 21-15,0-21 16,-1 0-16,1 0 0,-21 0 0,21 0 16,0 0-16,-1 0 0,1 0 0,0 0 15,0 0-15,0 0 0,0 0 16</inkml:trace>
  <inkml:trace contextRef="#ctx0" brushRef="#br0" timeOffset="58816.06">2032 9737 0,'0'0'0,"0"21"16,0 0-16,21 0 0,-21 0 15,21-21-15,0 0 16,1 0-16,-1 0 15,0 0-15,0 0 0,21 0 16,-20 0-16,20-21 0,0 0 16,1 0-16,-1 0 0,0 0 0,1 21 15,-1-22-15,-21 1 0,21 0 0,-20 0 16,-22 0-16,0 0 0,0-1 16,0 1-16,-22 21 0,1-21 0,-21 0 15,21 21-15,-22 0 16,1 0-16,-21 0 0,20 0 0,1 0 15,0 21-15,-1 0 0,1 0 0,21 1 16,0 20-16,-1-21 0,1 0 16,21 22-16,0-22 0,0 21 0,0-21 15,0 0-15,0 1 0,0-1 16,21 0-16,1-21 0,20 21 0,-21-21 16,21 0-16,-20 0 0,20 0 15,0 0-15,-21 0 0,22 0 16,-22 0-16,0 0 0,0 0 0,-42 0 15,0 0 1,-21 0-16,20 21 0,-20 0 16,-21 1-16,20-1 0,1 0 0,0 0 15,-1 0-15,1 0 0,0 22 16,20-22-16,1 21 0,0-21 0,0 22 16,21-1-16,0-21 0,0 22 15,0-1-15,0-21 0,0 0 0,0 22 16,21-22-16,-21 0 0,21 0 0,0-21 15,1 21-15,-1-21 0,0 0 16,21 0-16,-21 0 0,22 0 0,-1 0 16,0-21-16,1 21 0,-1-21 15,22 0-15,-22 0 0</inkml:trace>
  <inkml:trace contextRef="#ctx0" brushRef="#br0" timeOffset="59396.31">3175 10012 0,'0'0'0,"21"-21"0,-21 0 16,0-1-16,-21 1 16,0 21-16,-22 0 15,22 0-15,0 21 0,0 1 0,0-1 16,0 0-16,-22 0 16,22 0-16,0 0 0,0 22 0,0-22 15,21 0-15,0 0 0,-22 22 0,22-22 16,0 0-16,0 0 15,22-21-15,-1 0 16,0 0-16,0 0 0,21-21 0,-20 0 16,-1 0-16,0 21 0,21-22 15,-21 1-15,1 0 0,-1 0 0,-21 0 16,0 0-16,21-1 0,-21 1 0,0 0 16,-21 42 30,21 0-46,0 1 0,0 20 16,0-21-16,-21 21 0,21 1 0,-22-1 16,22 22-16,0-22 0,0 21 0,0 1 15,-21-1-15,21 1 0,0-1 16,-21 1-16,21-22 0,0 22 0,0-1 16,-21 1-16,21-1 0,-21-20 0,0 20 15,21-21-15,-22 22 0,1-22 0,0 1 16,21-1-16,-42-21 0,21 0 15,-1 22-15,1-22 0,-21-21 0,21 0 16,-22 0-16,22 0 0,-21 0 0,21 0 16,-22-21-16,22-1 15,-21-20-15,21 0 0,0-1 0,-1 1 16,1 0-16,0-1 0,0-20 0,21 21 16,0 20-16,0-20 0,0 0 0,0 21 15,0-1-15,0-20 0,21 21 16,0 0-16,0-22 0,1 22 0,-1 0 15,21-21-15,-21-1 0,22 1 0</inkml:trace>
  <inkml:trace contextRef="#ctx0" brushRef="#br0" timeOffset="59612.18">3916 9843 0,'21'-22'16,"-42"44"-16,42-65 0,0 43 16,0 0 15,0 21-15,-21 1-1</inkml:trace>
  <inkml:trace contextRef="#ctx0" brushRef="#br0" timeOffset="59800.07">3895 10224 0,'0'0'0,"21"0"78,-21-22-78,21 22 16,-21-21-16</inkml:trace>
  <inkml:trace contextRef="#ctx0" brushRef="#br0" timeOffset="60608.19">6456 9335 0,'0'-22'16,"0"1"-1,0 42 17,-21 1-32,21-1 0,0 0 15,0 0-15,-22 21 0,22-20 16,-21 20-16,21 0 0,0 1 0,0-22 15,0 21-15,0 0 0,0 1 0,0-22 16,0 0-16,0 0 0,-21 0 16,21 1-16,0-1 0,0 0 15,0-42 17,0 0-32,0-1 0,0 1 15,0 0-15</inkml:trace>
  <inkml:trace contextRef="#ctx0" brushRef="#br0" timeOffset="60941.19">6456 9017 0,'0'0'0,"0"-21"0,-21 21 16,-1 0-16,1 0 16,0 0-16,21 21 0,0 0 15,0 0-15,0 1 0,0-1 16,0 0-16,21-21 15,0 0-15,1 0 0,-1 0 0,21 0 16,-21 0-16,0 0 0,22-21 0,-22 21 16,0-21-16,0-1 0,0 22 15,-21-21-15,0 0 0,0 0 16,0 0-16,-21 0 0,-21 21 16,21-22-16,-22 22 0,22 0 0,-21 0 15,21 0-15,-22 0 0,22 0 16,0 22-16,0-22 0,21 21 0,0 0 15,0 0-15,0 0 0,0 0 0,0 1 16,0-1-16,0 0 0,21-21 16,0 21-16,0 0 0,1 0 0,20-21 15,-21 22-15,0-22 0</inkml:trace>
  <inkml:trace contextRef="#ctx0" brushRef="#br0" timeOffset="61737.35">6985 9292 0,'0'21'0,"0"1"15,0-1-15,0 0 16,0 0-16,0 0 0,0 0 16,0 22-16,-21-22 0,21 0 15,-21 21-15,21-20 0,0 20 0,-22 0 16,22-21-16,0 22 0,0-1 0,-21-21 15,21 0-15,-21 22 0,21-22 0,-21 0 16,21 0-16,0-42 47,0 0-47,0 0 0,0-22 16,0 22-16,0-21 0,0 21 15,21-22-15,0 1 0,0 0 0,1-1 16,20 1-16,-21 0 0,0-1 0,22 22 15,-22 0-15,21 0 0,-21 0 0,22 0 16,-22 21-16,21 0 0,-21 0 16,0 0-16,1 0 0,-1 0 15,0 0-15,0 21 0,0 0 0,-21 0 16,21 0-16,-21 0 0,0 1 0,0 20 16,0-21-16,0 21 0,0-20 0,0 20 15,0-21-15,0 21 0,0-20 16,0-1-16,0 21 0,0-21 0,0 0 15,0 1-15,22-22 0,-1 0 16,0 0-16,0 0 0,21 0 16,-20 0-16,20 0 0,-21 0 15,21-22-15,-20 1 0,20 0 0,0-21 16,-21 21-16,22-22 0,-1 22 16,-21-21-16,22-22 0,-22 22 0,21 0 0,-21-22 15,0 22-15,1-22 16,-1 1-16,0-1 0,0 22 0,0-22 15,-21 22-15,0-21 0,21 20 0,-21 22 16,22 0-16,-22 0 0,0 0 0,0-1 16,0 44-1,0-1-15,0 21 0,-22 0 16,1 1-16,0-1 0,0 0 0,0 1 16,0 20-16,-1-20 0,1-1 15,0 21-15,0-20 0,0 20 0,0-20 16,-1-1-16,22 21 0,0-20 0,-21-1 15,21-21-15,-21 22 0,21-1 0,0-21 16,0 0-16,0 0 0,0 1 16,0-1-16,21-21 15,0 0-15,1 0 16,-1-21-16,0-1 0,0 22 0,-21-42 16,21 21-16,0 0 0,1-22 0,-22 1 15,21 0-15,-21 21 0</inkml:trace>
  <inkml:trace contextRef="#ctx0" brushRef="#br0" timeOffset="61939.73">7937 9250 0,'0'-21'32,"22"21"-32,-1 0 0,0 0 0,0-21 15,21 21-15,-20 0 0,-1 0 0,21-22 16,-21 22-16,22 0 0,-22-21 15,0 21-15,21 0 0,-21 0 0,1 0 16,-1-21-16</inkml:trace>
  <inkml:trace contextRef="#ctx0" brushRef="#br0" timeOffset="62873.24">9419 8890 0,'0'0'0,"0"-21"16,-21 21-16,21-21 62,0 0-31,-21 21-15,0 0 0,21-22-16,0 1 46,21 21-46,0 0 0,0 0 0,0-21 16,22 21-16,-1 0 0,0 0 0,1 0 16,-1-21-16,0 21 0,1-21 15,20 21-15,-42 0 0,22 0 0,-22 0 16,0 0-16,0 0 0,-42 0 16,0 0-16,0 0 15,-22 0-15,22 0 0,-21 0 16,-1 0-16,1 0 0,0 0 0,-1 0 15,22 0-15,-21 0 0,21 0 0,0 0 16,-1 21-16,1-21 0,21 21 16,-21 0-16,21 0 0,-21 1 15,21-1-15,0 21 0,0-21 0,0 22 16,0-1-16,0 0 0,0 1 0,-21 20 16,21-21-16,0 1 0,-21-1 15,21 22-15,0-22 0,0 21 0,0-20 16,0 20-16,0-20 0,-22-1 0,22 0 15,0 1-15,0-1 0,0 0 0,0 1 16,0-22-16,0 0 0,0 0 16,0 0-16,22 0 0,-22 1 0,21-22 15,0 0-15,0 0 0,0 0 0,0 0 16,22 0-16,-22 0 0,21 0 16,1-22-16,20 1 0,-21 0 0,22 0 15,-22-21-15,22 20 0,-1-20 16,1 0-16</inkml:trace>
  <inkml:trace contextRef="#ctx0" brushRef="#br0" timeOffset="63243.94">10541 9017 0,'0'0'16,"0"-21"-16,21 0 16,-21 0-16,21 21 0,0-22 0,1 22 15,-1-21-15,0 21 16,21 0-16,-21-21 0,22 21 0,-1 0 15,0-21-15,1 21 0,-1 0 0,0 0 16,1 0-16,-22 0 0,21 0 0,-21 21 16,-21 0-16,0 0 0,0 22 15,0-22-15,0 21 0,-21 1 0,0-1 16,0 0-16,0 1 0,0-1 0,21 0 16,0 1-16,-22-1 0,22 0 0,0 22 15,0-22-15,0 0 0,0 1 0,0-1 16,22 22-16,-22-22 15,21 0-15,-21 1 0,21-1 0,-21 0 0,0-21 16,0 22-16,0-22 0,0 21 16,-21-21-16,0 1 0,-22-1 0,22 0 15,-21-21-15,-1 21 0,1-21 0,0 0 16,-1 0-16,1 0 0,0 0 16,21 0-16,-22 0 0,22-21 0,-21 0 15,21 0-15,-1-1 0,22 1 0,0-21 16</inkml:trace>
  <inkml:trace contextRef="#ctx0" brushRef="#br0" timeOffset="63904.32">13208 9398 0,'0'-42'0,"0"21"16,0-1-16,0 1 0,0 0 0,21 0 15,-21 0-15,0-22 0,21 22 0,-21 0 16,0-21-16,0 21 0,0-1 0,-21-20 16,-21 21-16,21 0 0,-22 0 15,1-1-15,0 22 0,-1 0 0,1 0 16,-22 22-16,22-1 0,0 0 0,-1 0 16,1 21-16,0 1 0,21 20 0,-1-20 15,-20 20-15,42-21 0,0 22 16,-21-22-16,21 1 0,0 20 15,0-42-15,21 22 0,0-1 0,0-21 0,1 0 16,20 0-16,0-21 0,1 0 16,-1 0-16,0 0 0,1 0 0,-1-21 15,21 0-15,-20 0 0,-1 0 0,0 0 16,1-22-16,-1 22 0,-21-21 16,22 21-16,-22-22 0,0 1 0,0 0 15,0 20-15,-21-20 0,0 0 0,0-1 16,0 22-16,0-21 0,0 21 0,0 42 31,0 0-31,0 0 0,-21 22 16,21-22-16,0 21 0,0 0 15,0 1-15,0-22 0,0 21 0,0 1 16,0-1-16,21-21 0,0 21 0,-21-20 16,22-1-16,-1 0 0,0 0 0,21 0 15,-21 0-15,1-21 0,-1 0 16,21 0-16,0 0 0,-20 0 0,20 0 15,0 0-15,1-21 0,-1 0 0,0 0 16,1 0-16</inkml:trace>
  <inkml:trace contextRef="#ctx0" brushRef="#br0" timeOffset="64113.2">14563 9229 0,'0'0'0,"0"21"0,21-21 15,0 0-15,0 0 16,0 0-16,0 0 0,1 0 16,-1 0-16,0 0 0,0 0 15,0 0-15,0 0 0,1 0 0,-1 0 16,0 0-16,0 0 16,-42 0-1,0 0-15,0 0 0</inkml:trace>
  <inkml:trace contextRef="#ctx0" brushRef="#br0" timeOffset="64256.55">14563 9398 0,'-22'21'0,"44"-42"0,-44 63 0,22-20 16,0-1-1,22-21 1,-1 0-16,0 0 0,0 0 16,0 0-16,0 0 0,1 0 0,-1 0 15,21 0-15,-21-21 0,22-1 0,-22 22 16,21-21-16,0 0 0,1 0 0</inkml:trace>
  <inkml:trace contextRef="#ctx0" brushRef="#br0" timeOffset="64720.63">15790 9102 0,'-42'0'16,"21"0"-16,0 0 15,-1 21-15,22 0 0,-21 0 16,21 0-16,0 22 0,0-22 0,0 21 16,0-21-16,-21 22 0,21-1 0,0-21 15,-21 22-15,21-1 0,0-21 16,0 0-16,0 22 0,0-22 0,0 0 16,-21 0-16,21 0 0,-21-21 31,21-21-31,0 0 15,0 0-15,0 0 0,0-22 16,0 22-16,0-21 0,0 21 0,21-22 16,0 1-16,0 0 0,0-1 15,0 1-15,22 0 0,-22-1 0,21 22 16,1 0-16,-22 0 0,21 0 0,-21 21 16,22 0-16,-22 0 0,0 21 0,21-21 15,-21 21-15,1 21 0,-22-21 0,21 1 16,-21 20-16,21 0 0,-21-21 15,0 22-15,0-1 0,0-21 16,0 22-16,-21-22 0,0 21 0,21-21 16,-22 0-16,1 1 0,0-1 0,21 0 15,-21-21-15,42-21 32,0 0-32</inkml:trace>
  <inkml:trace contextRef="#ctx0" brushRef="#br0" timeOffset="65616.14">16637 9335 0,'21'-22'15,"0"1"1,0 0 0,1 21-16,-1-21 0,0 0 15,0 21-15,0-21 0,0-1 0,1 22 16,-1-21-16,0 0 0,0 0 0,0 0 15,-21 0-15,0-1 0,0-20 0,0 21 16,0 0-16,0 0 16,-21 21-16,0 0 0,0 0 0,0 0 15,-1 0-15,-20 21 0,21 0 0,-21 21 16,20-21-16,-20 22 0,21-1 0,-21 0 16,20 1-16,-20-1 0,21 0 0,0 1 15,21-1-15,0 0 0,0 1 16,0-22-16,0 21 0,0-21 15,21 1-15,0-1 0,0 0 0,0 0 16,1-21-16,20 0 0,-21 0 0,21 0 16,-20 0-16,20 0 0,-21 0 0,21-21 15,-20 0-15,20 0 0,-21-1 0,0 1 16,22-21-16,-22 21 0,0-22 0,0 22 16,0-21-16,0 0 0,1-1 15,-1 22-15,0-21 0,0 21 0,-21-1 16,21 1-16,-21 42 15,0 1 1,0 20-16,-21-21 0,0 21 16,21-20-16,-21 20 0,21-21 0,0 21 15,-21-20-15,21 20 0,0-21 16,0 0-16,0 0 0,0 1 0,0-1 16,0 0-16,0 0 0,21-21 15,0 0-15,0 0 16,0 0-16,0-21 0,1 0 0,-1 21 15,0-21-15,0-1 0,21 1 0,-20-21 16,-1 21-16,0 0 0,21-1 16,-21 1-16,1 0 0,-22 0 0,21 0 15,-21 42 1,0 0 0,0 0-16,0 0 0,0 1 0,-21-1 15,21 0-15,-22 21 0,22-21 0,0 1 16,0-1-16,0 0 0,0 0 15,22 0-15,-1-21 0,0 0 16,21 0-16,-21 0 0,1 0 0,-1 0 16,21 0-16,-21 0 0,0 0 0,1-21 15,-1 0-15,0 0 0,0 0 0,0-1 16,0 1-16,-21 0 0,0-21 16,0 21-16,0-22 0,0 1 0,0 0 15,0-1-15,0 22 0,0-21 16,-21-1-16,21 22 0,0 0 0,-21 0 15,21 0-15,-21 21 0,42 0 32,0 0-32,0 0 0,1 0 15,-1 0-15,0 0 16,0 0-16,0 0 0,0 0 0,1 0 16,-1 0-16,0 0 0,-21-21 0,21 21 15,-21-22-15</inkml:trace>
  <inkml:trace contextRef="#ctx0" brushRef="#br0" timeOffset="66012.2">19071 9250 0,'0'0'0,"21"0"0,-21-42 15,21 42-15,-21 21 31,0 0-31,0 0 0,-21 0 16,0 22-16,0-22 0,0 0 16,21 21-16,-21-21 0,-1 22 0,1-22 15,0 21-15,0-21 0,0 1 0,21-1 16,0 0-16,-21-21 0,21 21 0,0 0 16,-22-21-16,22-21 31,0 0-31,0 0 0,22 0 15,-1-22-15</inkml:trace>
  <inkml:trace contextRef="#ctx0" brushRef="#br0" timeOffset="66176.11">19071 8954 0,'0'0'0,"0"-22"0,0 1 16,0 0-16,-21 21 15,0-21-15,0 21 0,21 21 31,0 0-31,21 0 16,0-21-16,0 22 16,0-1-16,22-21 0,-22 21 0</inkml:trace>
  <inkml:trace contextRef="#ctx0" brushRef="#br0" timeOffset="66612.38">19685 9186 0,'0'0'0,"0"22"0,-21 20 16,0-21-16,-1 0 0,22 0 16,0 1-16,-21 20 0,0-21 15,21 0-15,0 0 0,0 1 0,0 20 16,0-21-16,-21 0 0,21 0 16,0 1-16,-21-1 0,21 0 0,0 0 15,0 0-15,0-42 31,0 0-15,0 0-16,0 0 0,0-22 0,21 22 16,0 0-16,0-21 0,0-1 0,1 22 15,-1-21-15,21-1 0,-21 22 0,22-21 16,-22 21-16,21 0 0,-21-1 0,0 22 16,22 0-16,-22 0 0,0 0 15,0 22-15,0-1 0,-21 0 16,0 0-16,0 21 0,22-20 0,-22 20 15,0-21-15,0 21 0,0-20 0,0 20 16,-22-21-16,22 21 0,-21-20 0,0-1 16,21 0-16,0 0 0,0 0 0,-21-21 15,21 21-15,21-21 32,0-21-32,0 0 15,1 0-15,-1 0 0</inkml:trace>
  <inkml:trace contextRef="#ctx0" brushRef="#br0" timeOffset="67000.16">20637 8742 0,'0'0'0,"0"-21"0,0-22 16,0 22-1,0 0 16,0 42 16,0 0-47,-21 1 16,0 20-16,0 0 0,0 1 16,0 20-16,21-21 0,-22 22 15,1-1-15,0-20 0,0 20 0,0-20 16,21-1-16,-21 21 0,21-20 0,-22-1 15,22 0-15,0-20 0,0 20 0,0 0 16,0-21-16,0 1 0,0-1 0,0 0 16,22 0-16,-1-21 0,0 0 15,0 0-15,0 0 0,0 0 16,1 0-16,-1 0 0,0-21 0,21 0 16,-21 0-16,1-1 0,-1 1 15,0 0-15,0-21 0,-21 21 0,0-22 16,0 22-16,0-21 0</inkml:trace>
  <inkml:trace contextRef="#ctx0" brushRef="#br0" timeOffset="67154.69">20426 9165 0,'-21'0'15,"42"0"-15,-64 0 0,22 0 0,42 0 32,1 0-17,20 0-15,0 0 0,1 0 16,-1 0-16,0 0 0,22-21 0,-22 0 15,22 21-15,-1-21 0,1 21 16,-1-21-16</inkml:trace>
  <inkml:trace contextRef="#ctx0" brushRef="#br0" timeOffset="67595.59">21717 8763 0,'0'0'0,"-21"0"0,0 0 0,-1 0 15,22-21-15,22 0 16,-1 21 0,21 0-16,-21 0 0,22 0 15,-22-21-15,21 21 0,0 0 0,1 0 16,-22 0-16,21-22 0,-21 22 16,22 0-16,-43-21 0,21 21 0,-21-21 15,-21 21 1,0 0-16,-1 0 0,1-21 15,-21 21-15,21 0 0,-22 0 0,1 0 16,0 21-16,21 0 0,-22-21 0,1 21 16,21 22-16,0-22 0,-22 21 15,22 1-15,0-1 0,0 21 0,0-20 16,21 20-16,-22-20 0,22 20 16,-21-21-16,0 22 0,21-22 0,-21 1 15,21 20-15,0-21 0,-21 1 0,21-1 16,-21 0-16,21-20 0,0 20 0,0-21 15,0 0-15,0 22 0,0-22 16,21-21 0,0 0-16,21 0 0,-21 0 15,22 0-15,-22-21 0,21-1 0,1 1 16,-1 0-16,-21-21 0,21-1 0,22 22 16,-22-21-16</inkml:trace>
  <inkml:trace contextRef="#ctx0" brushRef="#br0" timeOffset="68072.17">22458 8911 0,'0'-21'0,"0"0"16,0 0-16,0 0 0,21-1 16,0 22-16,0 0 0,0-21 15,1 21-15,20 0 0,-21 0 16,0 0-16,0 0 0,1 21 0,-1 1 15,-21-1-15,0 0 0,0 21 0,0-21 16,0 1-16,-21 20 0,-22-21 16,22 21-16,-21-20 0,-1 20 0,1-21 15,0 0-15,21 0 0,-22 1 0,1-22 16,21 21-16,-22-21 0,22 21 16,42-21 15,1-21-31,20 21 0,-21 0 15,21 0-15,-20 0 0,20 0 0,0 0 16,-21 0-16,22 0 0,-22 0 0,0 21 16,0 0-16,0 0 0,1 0 0,-22 1 15,0-1-15,0 0 0,0 0 16,0 0-16,0 0 0,-22 1 0,1-1 16,0 0-16,0 0 0,-21 0 0,-1 0 15,22 1-15,-21-1 0,-1 0 16,22-21-16,-21 21 0,21-21 0,-22 0 15,22 0-15,0 0 16,42-21 0,-21 0-16,43 0 15,-22-1-15,21 1 0,-21-21 0,22 21 16</inkml:trace>
  <inkml:trace contextRef="#ctx0" brushRef="#br0" timeOffset="68492.45">23199 8657 0,'0'0'0,"21"0"0,-21-21 16,21 21-16,0-21 0,0 21 15,0 0-15,1-21 0,-1 21 16,21 0-16,-21-21 0,22 21 0,-22-22 16,21 22-16,0 0 0,-20 0 15,20-21-15,-21 21 0,21 0 0,-20 0 16,-1 0-16,-21 21 0,0 1 0,0-1 15,0 0-15,0 0 0,0 0 0,-21 22 16,21-1-16,-22 0 0,1 22 16,0-22-16,0 22 0,0-22 15,0 21-15,21-20 0,-22 20 0,1-20 16,21 20-16,-21-21 0,0 1 0,21 20 16,-21-20-16,21-1 0,0 0 15,-21 1-15,-1-1 0,22 0 0,-21-21 16,21 22-16,-21-22 0,0 0 0,0 0 15,0 0-15,-1-21 0,1 22 0,-21-1 16,21-21-16,-22 0 0,22 0 0,-21 0 16,21 0-16,-22 0 0,1 0 15,21 0-15,0 0 0,-22-21 0,22 21 16,21-22-16,0 1 16,0 0-16,21 0 0,1 0 0,-1 0 15,21-1-15,0-20 0,1 0 16</inkml:trace>
  <inkml:trace contextRef="#ctx0" brushRef="#br0" timeOffset="68672.34">24299 9186 0,'0'-21'15,"-21"21"-15,0-21 16,21 42 15,0 0-15,-21-21-16</inkml:trace>
  <inkml:trace contextRef="#ctx0" brushRef="#br0" timeOffset="68843.75">24130 9737 0,'0'21'0,"0"-42"0,-21 63 15,21-21-15,-21 0 16,21 1-16,0-1 0,0 0 0,-22 0 16,1 0-16,0 0 0,21 1 15,-21-22-15,0 21 0,0 0 0,-1 0 16,-20 0-16,0 0 0,-1-21 0,1 22 16,-21-1-16,-1 0 0</inkml:trace>
  <inkml:trace contextRef="#ctx0" brushRef="#br0" timeOffset="70288.22">6329 11303 0,'0'21'62,"-21"-21"-15,21-21 719</inkml:trace>
  <inkml:trace contextRef="#ctx0" brushRef="#br0" timeOffset="72328.32">6308 11430 0,'21'-21'16,"-21"0"-16,21 21 0,-21-21 0,0-1 16,0 1-16,-21 21 15,0 0-15,-1-21 16,1 21-16,0 0 0,-21 0 0,21 0 16,-1 0-16,-20 21 0,0 0 0,-1 1 15,1-1-15,0 21 0,21 0 16,-22 1-16,1 20 0,0-20 0,20 20 15,1 1-15,-21-1 0,42 1 16,0-1-16,0-21 0,0 22 16,0-22-16,0 1 0,21-1 0,21 0 15,-20-21-15,20 1 0,0-22 0,1 0 16,-1 0-16,0 0 0,1 0 0,-1-22 16,0 1-16,1-21 0,-1 21 15,0-22-15,1 1 0,-1 0 0,0-22 16,1 22-16,-1-22 0,0 1 0,-21-1 15,22 1-15,-22-22 0,0 22 16,21-22-16,-20 0 0,-1 1 0,-21-1 16,0 22-16,21-22 0,-21 43 15,0-22-15,0 22 0,0-1 16,-21 22-16,0 21 0,-1 0 16,1 21-16,0 1 0,0 20 0,-21 0 15,20 22-15,1-1 0,-21 1 0,21 20 16,0 1-16,-1 0 0,1-22 15,0 22-15,0-22 0,0 22 0,0-21 16,21-1-16,-22 1 0,22-1 0,0-21 16,0 22-16,0-22 0,0-21 15,22 22-15,-1-22 0,0 0 0,0-21 16,0 0-16,22 0 0,-22 0 0,21 0 16,0 0-16,1 0 0,-1-21 0,0-21 15,1 20-15,-1 1 16,0-21-16,1 0 0,-22 20 0,21-20 15,-21 0-15,1 21 0,-1-22 0,0 22 16,-21 0-16,0 0 0,0 42 31,-21 0-31,0 0 0,-1 22 16,22-22-16,-21 21 0,21-21 0,-21 22 16,21-1-16,0-21 0,0 21 0,0-20 15,0-1-15,0 0 0,0 0 16,0 0-16,21 0 0,0-21 0,1 0 15,-1 0-15,21 0 0,-21 0 0,0 0 16,1-21-16,20 21 0,-21-21 16,21 0-16,-20-21 0,-1 20 15,0 1-15,0-21 0,0 21 0,0-22 16,-21 1-16,0 21 0,0-21 0,0-1 16,0 22-16,0 0 0,-21-21 0,0 20 15,0 22-15,0-21 0,0 21 16,-22 0-16,22 0 0,0 0 0,-21 21 15,20 1-15,1-22 0,0 21 0,0 0 16,21 0-16,-21 0 0,21 0 0,0 1 16,0-1-16,0 0 0,21 0 15,0-21-15,21 0 0,-20 0 0,-1 0 16,21 0-16</inkml:trace>
  <inkml:trace contextRef="#ctx0" brushRef="#br0" timeOffset="72716.09">7620 11705 0,'0'0'0,"0"-21"16,-21 42 15,0 0-31,21 22 0,0-22 16,-22 21-16,22-21 0,-21 22 0,21-1 16,0 0-16,0 1 0,0-22 0,0 21 15,0-21-15,0 1 0,0 20 0,0-21 16,21-21-16,1 21 15,-1-21-15,0 0 0,0 0 16,0 0-16,0-21 0,22 21 0,-22-21 16,0 0-16,21-22 0,-20 22 0,-1 0 15,0-21-15,0-1 0,0 22 16,0-21-16,-21 0 0,0 20 0,0-20 16,0 21-16,0 0 0,0 0 0,-21 42 31,21 0-16,-21 0-15,0 0 0,21 22 0,0-22 16,0 0-16,-21 0 0,21 0 16,0 0-16,0 1 0,0-1 0,21-21 31,0 0-31,0 0 0,-21-21 0,21-1 16,22 1-16</inkml:trace>
  <inkml:trace contextRef="#ctx0" brushRef="#br0" timeOffset="73172.83">8255 11451 0,'0'0'0,"0"-42"0,21 0 0,-21-1 16,0 22-16,0 0 0,0 0 0,0 42 15,0 0 1,0 21-16,0-20 0,-21 20 16,0 0-16,21 22 0,-21-22 0,-1 0 15,1 22-15,21-22 0,-21 22 0,0-22 16,0 22-16,21-22 0,-21 0 0,-1 1 15,22-1-15,0-21 0,0 21 16,-21-20-16,21-1 0,0 0 0,0 0 16,0-42-1,0 0 1,21 0-16,1-1 0,-1-20 16,0 21-16,0-21 0,0-1 15,0 22-15,22-21 0,-22 21 0,0-1 16,21 1-16,-20 0 0,-1 21 0,0 0 15,0 0-15,0 0 0,0 0 0,-21 21 16,22 0-16,-1 1 0,0-1 16,-21 21-16,0-21 0,0 22 0,0-22 15,0 21-15,-21-21 0,0 0 0,-1 22 16,1-22-16,0 0 0,-21 0 0,21-21 16,-1 21-16,1 1 0,0-22 15,0 0-15,0 0 0,0 0 0,21-22 31,0 1-31,0 0 0,21 0 16,-21 0-16,21-22 0,0 1 16,21 0-16,-20-1 0</inkml:trace>
  <inkml:trace contextRef="#ctx0" brushRef="#br0" timeOffset="73419.69">8869 11113 0,'0'-22'0,"0"44"0,0-65 16,0 86-1,0-22-15,0 21 16,-21 0-16,-1 22 0,1-1 16,21 1-16,-21-1 0,0 1 0,21-1 15,-21 1-15,0-1 0,21 1 16,0-1-16,-22-20 0,22 20 0,0-20 16,-21-1-16,21 0 0,0-21 0,0 22 15,0-22-15,0 0 0,0 0 0,21-21 16,1 0-1,-1 0-15,0 0 0,0-21 16,0 0-16,0 0 0,1-22 0,-1 22 16,0-21-16</inkml:trace>
  <inkml:trace contextRef="#ctx0" brushRef="#br0" timeOffset="73764.49">8996 11790 0,'0'21'16,"0"0"-1,21-21 1,0 0-16,0 0 16,0 0-16,1 0 0,-1 0 0,0 0 15,0-21-15,0 0 0,0 21 0,1-21 16,-1 21-16,-21-21 0,21-1 0,-21 1 16,0 0-16,0 0 0,0 0 15,-21 21 1,0 0-16,-1 21 0,1-21 15,0 21-15,0 0 0,0 22 16,-22-22-16,22 21 0,0-21 0,0 22 16,21-1-16,-21-21 0,21 21 15,-21 1-15,21-22 0,0 21 0,0-21 16,0 1-16,0-1 0,0 0 0,0 0 16,21-21-16,0 21 0,0-21 15,21 0-15,-20 0 0,20-21 16,0 21-16,1-21 0,-1 0 0,21-22 15,-20 22-15</inkml:trace>
  <inkml:trace contextRef="#ctx0" brushRef="#br0" timeOffset="74208.24">10202 11345 0,'-21'0'16,"42"0"15,0 0-31,1-21 0,-1 21 16,21 0-16,-21-21 0,22 21 0,-22-21 15,21 21-15,-21 0 0,0-21 0,1 21 16,-1-21-16,-21-1 16,-21 22-1,-22 0-15,22 0 0,-21 0 16,21 0-16,-22 0 0,22 0 0,-21 0 15,21 0-15,-1 0 0,1 22 0,0-1 16,0-21-16,0 21 0,21 21 0,-21-21 16,21 1-16,0 20 0,0 0 15,0 1-15,-22-1 0,22 0 0,0 1 16,-21-1-16,21 0 0,0 22 0,-21-22 16,0 22-16,21-22 0,0 0 0,-21 1 15,0-1-15,21 21 0,0-41 16,0 20-16,0-21 0,0 21 0,0-20 15,0-1-15,21 0 0,0 0 16,0-21-16,0 0 0,0 21 0,22-21 16,-22 0-16,21 0 0,-21 0 0,22-21 15,-22 0-15,21 0 0,-21 0 16,22-1-16,-1 1 0,-21-21 0</inkml:trace>
  <inkml:trace contextRef="#ctx0" brushRef="#br0" timeOffset="74543.42">11049 11261 0,'0'-21'0,"0"42"0,21-64 0,0 22 15,0 21-15,1-21 0,-1 21 0,0-21 16,21 21-16,-21 0 0,1-21 16,-1 21-16,21 0 0,-21 0 15,0 0-15,1 0 0,-1 0 0,-21 21 16,0 0-16,0 0 0,0 22 0,0-1 15,0 0-15,0 1 0,-21-1 0,21 0 16,-22 1-16,22-1 0,0 0 16,0 1-16,0-1 0,0 0 0,0 1 15,0-1-15,0-21 0,22 21 0,-22 1 16,21-22-16,-21 21 0,0-21 16,0 22-16,0-22 0,0 0 0,-21 21 15,-1-20-15,-20-1 0,21-21 0,0 21 16,-22 0-16,22-21 0,-21 21 15,21-21-15,0 0 0,-22 0 0,22 0 16,0 0-16,0 0 0,21-21 0,0 0 16,0 0-16</inkml:trace>
  <inkml:trace contextRef="#ctx0" brushRef="#br0" timeOffset="75255.28">13335 11726 0,'0'0'16,"21"0"-16,0 0 0,0 0 0,1 0 0,-1 0 15,21-21-15,-21 21 0,0-21 16,1 0-16,-1 0 0,0 0 15,-21-1-15,0 1 0,0-21 0,0 21 16,0 0-16,0-22 0,0 22 0,0-21 16,-21 21-16,0-22 0,-1 22 0,-20 21 15,21 0-15,-64 0 16,43 0-16,0 21 0,-1 0 0,-20 22 16,20-1-16,1 0 0,21 1 0,-21-1 15,20 0-15,1 22 0,0-22 16,21 1-16,0-1 0,0 0 0,0-21 15,0 22-15,21-22 0,0 0 0,1 0 16,-1-21-16,21 0 0,-21 0 16,22 0-16,-1 0 0,0 0 0,-21 0 15,22-21-15,-1 0 0,0 0 0,1 0 16,-1-22-16,0 22 0,-20-21 0,20 21 16,-21-22-16,0 1 0,0 21 0,1-22 15,-22 1-15,0 0 0,0 21 16,0-1-16,0 1 0,0 0 0,0 42 15,0 0 1,0 22-16,0-22 0,0 21 16,0-21-16,0 22 0,0-22 0,0 21 15,0-21-15,0 22 0,0-22 0,21 0 16,0 0-16,0 0 0,0 1 16,0-1-16,1-21 0,20 0 0,-21 0 15,21 0-15,1 0 0,-1 0 0,0-21 16,1 21-16,20-22 0</inkml:trace>
  <inkml:trace contextRef="#ctx0" brushRef="#br0" timeOffset="75436.17">14944 11494 0,'21'0'31,"0"0"-31,0 0 15,0 0-15,0 0 16,1 0-16,-1 0 0,0 0 0</inkml:trace>
  <inkml:trace contextRef="#ctx0" brushRef="#br0" timeOffset="75560.1">14880 11642 0,'0'0'0,"0"21"0,-21 0 0,21 0 16,21-21-1,0 0-15,0 0 0,1 0 0,-1 0 16,21 0-16,-21 0 0,22 0 0,-1-21 16,0 21-16,1-21 0,20 0 0,-21 21 15,22-21-15</inkml:trace>
  <inkml:trace contextRef="#ctx0" brushRef="#br0" timeOffset="75999.85">16404 11282 0,'-21'0'16,"0"0"-16,0 0 15,-1 21-15,1 0 0,0 0 0,21 1 16,-21-1-16,21 21 0,-21 0 0,21-20 16,-21 20-16,21 0 0,0 1 0,0-1 15,0-21-15,0 21 0,0-20 16,0 20-16,0-21 0,0 21 0,0-20 15,0-1-15,-22-21 0,22 21 0,0 0 16,-21-21-16,21-21 16,-21 0-1,21 0-15,0-1 0,0 1 0,0 0 16,0-21-16,21 21 0,0-22 16,22-20-16,-22 20 0,21 1 0,1-21 15,-1-1-15,0 22 0,1-1 0,-1 1 16,0 21-16,1 0 0,-22 0 0,21 21 15,-21 0-15,0 21 0,1 0 0,-1 21 16,-21-21-16,0 22 0,0-22 16,0 21-16,0 1 0,0-1 0,0-21 15,0 21-15,0-20 0,0 20 0,0-21 16,0 0-16,0 0 0,0 1 0,-21-22 16,21 21-16,21-21 31</inkml:trace>
  <inkml:trace contextRef="#ctx0" brushRef="#br0" timeOffset="76800.89">17293 11494 0,'0'0'0,"0"-22"0,21 22 16,22-63-1,-22 21-15,0 20 0,0 1 0,21-21 0,-20 0 16,-1 20-16,-21-20 0,0 21 0,0-21 15,0 20-15,0 1 16,-21 21-16,-1 0 0,1 0 16,-21 21-16,0 22 0,-1-22 0,1 21 15,21 1-15,-22 20 0,1-21 0,21 22 16,0-22-16,0 1 0,-1 20 0,22-21 16,0 1-16,0-22 0,0 21 0,0-21 15,22 1-15,-1-1 0,0 0 0,0 0 16,0-21-16,22 0 0,-22 0 15,21 0-15,-21 0 0,22 0 0,-22-21 16,0 0-16,21 0 0,-21-1 0,1 1 16,20 0-16,-21-21 0,0 21 0,0-22 15,1 1-15,-1 0 0,0 20 16,0-20-16,-21 21 0,0 0 0,21 0 16,-21-1-16,0 44 15,0-1-15,0 0 16,-21 21-16,0-21 0,21 22 0,0-22 15,-21 21-15,21 1 0,-21-22 0,21 21 16,0-21-16,0 0 0,0 1 0,0-1 16,0 0-16,0 0 0,21 0 0,0-21 15,0 0-15,0 0 16,0 0-16,1 0 0,-1 0 16,0 0-16,0-21 0,0 21 0,0-21 0,1 0 15,-1 0-15,0-1 0,0 1 16,0 0-16,0 0 0,-21 0 0,22 0 15,-22-1-15,21 1 0,-42 42 32,21 1-17,-22-1-15,22 21 0,-21-21 0,21 0 16,0 1-16,0-1 0,0 0 0,0 0 16,0 0-16,0 0 0,21 1 15,1-22-15,-1 0 0,0 0 0,0 0 16,0 0-16,0 0 0,1 0 15,-1 0-15,0-22 0,0 22 16,0-21-16,0 0 0,1 0 0,-1 0 0,-21 0 16,0-1-16,0-20 0,0 21 15,0-21-15,0-1 0,0 1 0,0 21 16,0-22-16,0 1 0,0 21 0,0 0 16,0 0-16,0-1 0,21 22 31,0 0-16,0 0-15,0-21 0,1 21 0,20-21 16,0 21-16,1-21 0,-1 0 0,-21 0 16,21-1-16,1 22 0</inkml:trace>
  <inkml:trace contextRef="#ctx0" brushRef="#br0" timeOffset="77486.5">19875 11621 0,'0'0'0,"22"0"0,-1 0 16,0 0-16,0-22 0,21 1 0,-20 0 16,-1-21-16,21 21 0,-21-1 0,0 1 15,1-21-15,-22 0 0,0 20 0,0-20 16,0 0-16,-22 21 0,1-22 0,0 22 15,-21 0-15,-1 0 0,1 21 16,0 0-16,-1 0 0,-20 21 16,-1 0-16,22 0 0,-21 22 0,-1-1 15,22 0-15,-1 1 0,-20-1 0,42 0 16,-22 1-16,22-1 0,21 0 0,0 1 16,0-22-16,0 21 0,0-21 0,21-21 15,1 21-15,20 1 0,-21-22 0,21 0 16,1 0-16,-1 0 0,22 0 15,-22-22-15,21 1 0,-20 0 0,-1 0 16,0 0-16,1 0 0,-1-22 0,-21 1 16,0 0-16,22-1 0,-22 1 0,0-22 15,0 1-15,-21-1 0,21 1 16,-21-1-16,22 1 0,-22 21 0,0-22 16,0 22-16,0-1 0,0 22 15,0 0-15,0 0 0,0 42 16,-22 0-16,22 22 0,-21-1 15,0 0-15,0 22 0,0-22 0,0 22 16,21-1-16,-22 1 0,1-22 0,21 21 16,-21-20-16,21-1 0,0 0 15,0 1-15,0-1 0,0-21 0,0 0 16,21 1-16,0-1 0,1 0 0,-1-21 16,0 0-16,0 0 0,21 0 0,-20 0 15,20-21-15</inkml:trace>
  <inkml:trace contextRef="#ctx0" brushRef="#br0" timeOffset="77840.55">20701 11303 0,'21'-21'0,"-42"42"0,63-63 0,-42 21 0,-21 21 15,0 0 1,0 21-16,-22 0 0,22 0 0,0 0 16,-21 0-16,21 22 0,-1-22 0,-20 21 15,21-21-15,0 22 0,21-22 16,0 21-16,0-21 0,0 1 0,0-1 15,0 0-15,0 0 0,21 0 16,0-21-16,0 0 0,22 21 0,-22-21 16,21 0-16,-21 0 0,22 0 0,-1-21 15,0 0-15,-21 0 0,22 21 0,-22-21 16,0 0-16,0-22 0,0 22 0,-21 0 16,22-21-16,-22 20 0,0-20 15,0 0-15,0-1 0,-22 22 0,1 0 16,-21-21-16,21 42 0,0-21 0,-22 21 15,22 0-15,-21 0 0,21 21 0,-1 0 16,-20-21-16,21 42 0,21-21 16,0 1-16,0-1 0,0 0 0,0 0 15,21 0-15,0 0 0,22-21 16,-22 0-16,21 22 0,0-22 0,-20 0 16,20 0-16</inkml:trace>
  <inkml:trace contextRef="#ctx0" brushRef="#br0" timeOffset="78212.34">21272 11282 0,'0'0'16,"0"-21"-16,0-22 16,0 22-16,-21 42 15,0 1-15,21 20 16,-21-21-16,21 21 0,-21-20 0,21 20 16,-21 0-16,21-21 0,0 22 15,0-22-15,0 21 0,0-21 16,0 1-16,0-1 0,0 0 15,21 0-15,0-21 0,0 0 0,0 0 16,22 0-16,-22 0 0,0-21 0,21 21 16,-21-21-16,22 0 0,-22-1 0,21 1 15,-21 0-15,1 0 0,-1-21 16,0 20-16,-21-20 0,21 0 0,-21-1 16,21 1-16,-21 21 0,0-21 0,0 20 15,0 1-15,0 42 16,-21 1-16,0-1 15,21 21-15,-21-21 0,21 22 16,-21-22-16,21 21 0,0-21 16,0 0-16,0 1 0,0-1 0,0 0 15,21-21-15,0 0 0,0 0 0,21 0 16,1 0-16,-1 0 0,0 0 0,1 0 16</inkml:trace>
  <inkml:trace contextRef="#ctx0" brushRef="#br0" timeOffset="78656.6">22204 10795 0,'0'0'16,"21"-42"-16,0-22 15,-21 85 1,0 1-16,-21 20 0,0-21 16,0 21-16,21 1 0,0 20 0,-22-20 15,1 20-15,21-21 0,-21 22 0,21-22 16,0 1-16,0 20 0,0-21 0,0 1 15,0-1-15,0-21 0,0 22 0,0-22 16,0 0-16,0 0 0,0-42 31,21 0-15,-21 0-16,21-1 0,1 1 0,-1-21 16,-21 21-16,21-22 0,21 1 15,-21 21-15,1 0 0,-1 0 16,0-1-16,21 1 0,-21 21 0,1 0 15,-1 0-15,0 0 0,0 21 0,0 1 16,0 20-16,1-21 0,-22 0 0,0 22 16,0-22-16,0 21 0,0-21 0,0 22 15,-22-22-15,1 0 0,0 0 16,0 0-16,-21 0 0,20 1 0,-20-1 16,0 0-16,21-21 0,-22 21 0,22-21 15,0 0-15,-21 0 0,42-21 31,0 0-31,42 21 0,-21-21 16,0-22-16,22 22 0</inkml:trace>
  <inkml:trace contextRef="#ctx0" brushRef="#br0" timeOffset="78885.63">22945 10732 0,'0'0'0,"0"-22"0,21-41 15,-21 84 1,-21 0-16,-1 0 15,22 22-15,-21-1 0,0 0 0,0 1 16,0 20-16,0 1 0,21-1 0,-22 1 16,22-1-16,0 1 0,-21-1 15,21 1-15,0-22 0,0 22 16,0-22-16,0 0 0,0-21 0,0 22 16,0-22-16,0 0 0,0 0 0,21-21 15,1 0 1,-1 0-16,0-21 0,21 0 0,-21 21 15</inkml:trace>
  <inkml:trace contextRef="#ctx0" brushRef="#br0" timeOffset="79200.45">23135 11303 0,'0'0'0,"0"-21"16,0 0-1,21 21-15,0-21 0,1 21 16,-1-22-16,0 22 0,21-21 0,-21 21 15,22-21-15,-1 0 0,-21 0 0,22 0 16,-22-1-16,21 1 0,-21 21 0,-21-21 16,-42 21-1,21 0 1,-22 0-16,1 0 0,0 21 0,-1 0 16,1 22-16,0-22 0,-1 21 0,22 1 15,-21-22-15,21 21 0,0 0 16,-1 1-16,1-22 0,21 21 0,0-21 0,0 22 15,0-22-15,21 0 16,1 0-16,-1-21 0,0 21 0,0-21 16,21 0-16,1 0 0,-1 0 0,0 0 15,22 0-15,-1-21 0,1 0 0,-1 21 16,1-21-16</inkml:trace>
  <inkml:trace contextRef="#ctx0" brushRef="#br0" timeOffset="79675.73">24299 10774 0,'0'0'0,"0"-21"15,-21 21-15,21-21 16,0-1-16,21 22 0,22 0 16,-22 0-16,0-21 0,21 21 15,-21 0-15,22 0 0,-1 0 16,-21 0-16,22 0 0,-22 0 0,0-21 15,-21 0 1,-21 21-16,21-21 16,-43 21-16,22 0 0,0 0 15,-21-21-15,21 21 0,-22 0 0,22 0 16,0 0-16,-21 0 0,20 0 0,1 21 16,0-21-16,0 21 0,0 0 15,0 0-15,-1 0 0,22 1 0,-21 20 16,0-21-16,21 21 0,0 1 15,-21-1-15,0 0 0,0 1 0,-1 20 16,22-20-16,-21 20 0,0 1 0,21-1 16,-21-21-16,21 22 0,-21-1 0,21-20 15,0 20-15,-21-20 0,21-1 16,0 0-16,0 1 0,0-22 0,0 21 16,0 0-16,0-20 0,21-1 0,-21 0 15,21 0-15,0 0 0,0 0 0,0-21 16,1 0-16,-1 0 0,21 0 0,-21 0 15,22 0-15,-22 0 16,21-21-16,-21 0 0,22 0 0,-22 0 16,21-22-16,0 22 0,-20-21 0</inkml:trace>
  <inkml:trace contextRef="#ctx0" brushRef="#br0" timeOffset="79900.6">24955 10986 0,'0'0'0,"0"-22"0,0 1 15,-21 21-15,0 0 0,0 0 16,21 21-16,-21 1 0,0-1 16,-1 21-16,22 0 0,0 1 0,-21-1 0,21 22 15,-21-22-15,21 21 0,0-20 16,0-1-16,0 0 0,0 1 0,0-22 16,0 21-16,0-21 0,0 1 15,0-1-15,0 0 0,0 0 0,0-42 31,21 0-31,22 21 16</inkml:trace>
  <inkml:trace contextRef="#ctx0" brushRef="#br0" timeOffset="80257.53">25294 11091 0,'0'0'0,"0"-21"0,21-21 15,-42 42 1,0 21-16,0 0 0,0 0 15,21 22-15,-22-1 0,22-21 16,0 22-16,-21-1 0,21 0 0,0 1 16,0-1-16,0 0 0,0-21 0,0 22 15,21-22-15,1 21 0,-22-21 0,21 1 16,0-22-16,0 21 0,0-21 16,0 0-16,1 0 0,-1 0 15,0 0-15,0-21 0,0-1 16,-21 1-16,21-21 0,-21 21 0,0-22 15,22 1-15,-22 0 0,21-1 16,-21 1-16,0 0 0,0-1 16,0 1-16,0 21 0,0 0 0,0 0 15,0-1-15,-21 22 0,-1 0 16,1 0-16,0 0 0,0 0 16,21 22-1,21-22 1</inkml:trace>
  <inkml:trace contextRef="#ctx0" brushRef="#br0" timeOffset="80740.25">25675 10732 0,'0'0'0,"-21"-22"0,21 1 15,21 21 1,0 0-16,0 0 15,1 0-15,20 0 0,0 0 0,-21 0 16,22-21-16,-1 21 0,22 0 0,-22 0 16,0 0-16,1-21 0,-1 21 15,0 0-15,-21 0 0,1 0 0,-1 0 16,-42 21 15,21 0-31,-22 0 0,1 1 16,0-1-16,21 0 0,-21 0 0,0 21 15,0 1-15,21-22 0,-22 21 0,1 1 16,21 20-16,0-21 0,-21 22 16,21-1-16,0 1 0,0-1 0,0 1 15,0-1-15,-21-20 0,21 20 0,-21-20 16,21-1-16,-21 0 0,-1 22 0,22-22 16,-21-21-16,0 22 0,0-1 15,0-21-15,-22 0 0,22 0 16,0 1-16,-21-1 0,21 0 0,-22-21 0,1 0 15,21 0-15,0 0 0,-22 0 0,22 0 16,0 0-16,0 0 0,0 0 16,-1-21-16,22 0 15,0-1-15,0 1 16,0 0-16,22 21 16,-1-21-16,0 0 0,0 21 0,0-21 15,0-1-15,22 1 0,-1 0 0</inkml:trace>
  <inkml:trace contextRef="#ctx0" brushRef="#br0" timeOffset="80969.57">26628 11176 0,'0'0'15,"-22"-21"-15,22 0 16,-21 21-16,21 21 62,0 0-62,0 0 16,0 0-16,0 1 0,0-1 16</inkml:trace>
  <inkml:trace contextRef="#ctx0" brushRef="#br0" timeOffset="81170.46">26458 11642 0,'0'0'0,"0"21"0,-21 0 0,21 0 15,-21 22 1,21-22-16,0 0 0,0 0 0,-21 0 0,21 0 16,0 22-16,0-22 0,-21 0 15,-1 21-15,1-20 0,21-1 0,-21 0 16,0 21-16,-21-21 0,20 1 0,1-1 15,-21 0-15,21-21 0,0 21 16,-22 0-16,22-21 0,-21 0 0,21 0 16,-22 0-16</inkml:trace>
  <inkml:trace contextRef="#ctx0" brushRef="#br0" timeOffset="176316.8">1206 14055 0,'0'0'0,"0"-21"0,0-22 16,0 22-1,22 0-15,-22 0 0,0 0 16,0-1-16,0 1 0,0 0 16,0 0-16,0 0 15,-22 21 1,1 0-1,21 21-15,0 21 0,-21-21 16,0 22-16,21-1 0,0 22 0,0-1 16,-21-21-16,21 22 0,0 21 15,-21-22-15,21 1 0,0-1 0,-22 1 16,22-1-16,0 1 0,0-1 16,0-21-16,0 1 0,0-1 0,0 0 15,0 1-15,0-22 0,0 0 16,0 0-16,0 0 0,0 1 0,0-44 31,0 1-15,0 0-16,0 0 15,0-21-15,0 20 0,0-20 0</inkml:trace>
  <inkml:trace contextRef="#ctx0" brushRef="#br0" timeOffset="176843.66">995 13907 0,'0'0'0,"0"-43"0,0 22 15,0-21-15,0 21 0,0-22 0,0 22 16,0-21-16,0 21 0,0-1 0,0-20 16,0 21-1,0 0-15,21 21 0,0 0 0,0 0 16,0 21-16,22 21 0,-22 1 15,21-1-15,1 21 0,-1 1 0,0-1 16,22 1-16,-22-1 0,22 1 16,-22-1-16,0 1 0,22-1 0,-22 1 15,0-1-15,-20-20 0,20 20 16,-21-20-16,0 20 0,0-21 0,1 1 16,-1-22-16,-21 21 0,0-21 0,0 1 15,0-1-15,0 0 0,0-42 47,0 0-47,0-1 0,0-20 16,0 21-16,0-21 0,0-1 0,0-20 15,0 20-15,0-20 0,0-1 16,0 1-16,0-1 0,0 1 0,0-1 16,21 1-16,-21-22 0,21 1 0,0 20 15,-21-21-15,21 22 0,1-22 16,-1 43-16,0-22 0,-21 22 0,0 0 15,21 21-15,-21-1 0,21 1 16,-21 42 15,0 1-31,-21-1 16,21 0-16,0 21 0,0 1 0,0-22 16,0 42-16</inkml:trace>
  <inkml:trace contextRef="#ctx0" brushRef="#br0" timeOffset="177284.41">2561 14161 0,'0'0'0,"0"-22"0,-21 22 0,0 0 0,0-21 16,-1 21-16,1 0 0,-21 0 15,21 21-15,0 1 0,-22-1 0,22 0 16,0 21-16,-21 1 0,20-1 0,1 0 16,0 1-16,0 20 0,0-21 15,0 1-15,21 20 0,0-20 0,0-22 16,0 21-16,0-21 0,0 22 16,21-22-16,0-21 0,21 21 0,-21-21 15,22 0-15,-1 0 0,-21 0 0,22 0 16,-1-21-16,0 21 0,1-21 15,-22-22-15,21 22 0,-21 0 16,22-21-16,-43-1 0,0 1 0,0 0 16,0-1-16,0 1 0,0 0 15,-22-1-15,-20 1 0,21 21 0,-21 0 16,20-1-16,-20 1 0,0 21 0,-1 0 16,1 0-16,21 0 0,-21 0 15,-1 21-15,22 1 0,0-22 0,0 21 16,21 0-16,0 0 0,0 0 15,21-21-15,21 0 16,-21 0-16,43 0 0</inkml:trace>
  <inkml:trace contextRef="#ctx0" brushRef="#br0" timeOffset="177560.25">3302 13568 0,'0'0'15,"0"-42"-15,-21 20 0,0 22 16,-1 22-16,1-1 0,21 21 16,0 0-16,-21 22 0,0-1 15,21 1-15,-21-1 0,21 22 0,0-21 16,0-1-16,-21 1 0,21-1 16,-22 1-16,22-1 0,-21 1 15,21-22-15,-21 0 0,0 1 0,21-1 16,0 0-16,0-21 0,0 22 0,0-22 15,-21 0-15,21 0 16,21-42 0,0 21-16,-21-42 0,21 21 0,0-1 15,22-20-15</inkml:trace>
  <inkml:trace contextRef="#ctx0" brushRef="#br0" timeOffset="177944.54">3387 14351 0,'-22'21'15,"44"-42"-15,-65 63 0,43-20 0,0-1 16,-21 0-16,21 0 0,0 0 16,0 0-16,0 1 15,21-22-15,0 0 16,1 0-16,20-22 0,-21 1 0,21 0 16,-20 21-16,20-42 0,-21 21 0,0-1 15,22 1-15,-22-21 0,0 21 16,-21 0-16,0-22 0,0 22 0,0 0 15,0 0-15,-21 21 0,0 0 16,-1 0-16,1 0 0,-21 21 0,21 0 16,-22 0-16,22 0 15,-21 22-15,0-1 0,20 0 0,1 1 16,0-1-16,0 0 0,0 1 0,21-1 16,0 0-16,0-20 0,0 20 15,0-21-15,21 0 0,0 0 0,21 1 16,-20-1-16,20-21 0,0 0 0,1 0 15,-1 0-15,0 0 0,1 0 0,-1 0 16,-21-21-16,21 21 0,1-22 16,-22 1-16,0 0 0,21 0 0,-20 0 15,-22-22-15,0 22 0,21-21 0</inkml:trace>
  <inkml:trace contextRef="#ctx0" brushRef="#br0" timeOffset="178192.4">3238 14034 0,'0'0'0,"-42"0"0,21 0 16,0 0-16,0 0 0,42 0 31,0-22-31,0 22 0,21 0 0,1 0 16,-1-21-16,0 21 0,1 0 0,20-21 15,1 0-15,-22 21 0,22 0 16,-22-21-16,0 21 0,1 0 0,-22-21 15,0 21-15,0 0 0,0 0 0,-21 21 32,-21-21-17,0 21-15,0 0 0,0 0 0</inkml:trace>
  <inkml:trace contextRef="#ctx0" brushRef="#br0" timeOffset="178673.85">931 15388 0,'0'0'15,"-106"0"-15,85 0 16,0 0-16,42 0 16,0 0-1,22 0-15,20 0 0,1 0 0,20 0 16,22 0-16,0 0 0,21 0 15,-21 0-15,42 0 0,-21 0 0,21 0 16,0 0-16,1 0 0,-1-21 0,0 21 16,0 0-16,-21 0 0,0 0 15,-21 0-15,0 0 0,-22 0 0,1 0 16,-21 0-16,-22 0 0,0 0 0,1 0 16,-22 0-16,-42 0 31,-22 0-31,22 0 0,-21 0 15,-1 0-15,1 0 0,0 0 16,-22 0-16,22 0 0,-22 0 0,-20 0 16,20 0-16,-20 21 0</inkml:trace>
  <inkml:trace contextRef="#ctx0" brushRef="#br0" timeOffset="178960.1">1312 15663 0,'0'0'16,"-84"22"-16,41-1 0,1-21 0,0 0 15,20 21-15,1-21 0,21 21 16,21-21-16,22 0 16,-1 0-16,22 0 0,20 21 0,1-21 15,0 0-15,20 0 16,1 0-16,0 0 0,21 0 0,0 0 16,0 0-16,21 0 0,-21 0 0,0 0 15,21 0-15,-42 0 0,21 0 16,-42 0-16,21 0 0,-43-21 0,22 21 15,-43 0-15,1 0 0,-1 0 0,-21 0 16,0 0-16,0 0 0,-21-21 47,0 0-47,0 0 16</inkml:trace>
  <inkml:trace contextRef="#ctx0" brushRef="#br0" timeOffset="179632.71">5165 14203 0,'0'0'0,"21"-21"16,-21 0-16,0 42 46,-21-21-46,21 21 16,0 0-16,-22-21 16,22 21-16,22-21 47,-1-21-32,0 0-15,-21 0 16,-21 21 46,21 21-62,0 0 16,0 0 0,-21-21-1,21 21-15</inkml:trace>
  <inkml:trace contextRef="#ctx0" brushRef="#br0" timeOffset="179996.51">5165 14584 0,'0'42'16,"0"-21"-1,0 1 1,21-44 31,-21 1-31,0 0-1,-21 21 16,-1 0-31,22 21 0,-21-21 16,21 21-16,-21-21 0,21 22 16,0-1-1,21-21 32,0 0-31,-21-21-16</inkml:trace>
  <inkml:trace contextRef="#ctx0" brushRef="#br0" timeOffset="180748.52">7112 13991 0,'0'-42'16,"-21"42"-16,0 21 31,-1 0-31,22 0 0,0 1 0,0-1 16,0 0-16,-21 0 0,21 0 16,0 0-16,0 22 0,0-22 0,0 0 15,21-21-15,1 21 0,-1 0 0,0-21 16,0 0-16,0 0 0,22 0 0,-22 0 15,0 0-15,21 0 0,-21 0 16,22 0-16,-22-21 0,21 0 0,-21 0 16,1 0-16,20 0 0,-21-1 0,-21 1 15,21-21-15,-21 21 0,0 0 16,0-1-16,0-20 0,0 21 0,0 0 16,0 0-16,0 42 31,-21 0-31,21 0 0,0 21 15,0-20-15,0 20 0,0 0 0,0-21 16,0 22-16,-21-1 0,21 0 0,0 22 16,-21-22-16,21 1 0,0 20 0,0-21 15,0 1-15,0-1 0,0 0 16,0 1-16,-21-1 0,21 0 0,-22-20 16,1-1-16,0 21 0,21-21 0,-21 0 15,0-21-15,-22 22 0,22-1 0,0-21 16,-21 0-16,21 0 0,-1 0 15,-20 0-15,21 0 0,0 0 16,-22-21-16,22-1 0,0 22 0,0-21 16,0 0-16,0 0 0,-1 0 0,22 0 15,0-1-15,0 1 16,0 0 0,0 0-16,22 21 0,-1-21 0,0 21 15,0-21-15,21-1 0,-20 1 0,20 0 16,-21 0-16</inkml:trace>
  <inkml:trace contextRef="#ctx0" brushRef="#br0" timeOffset="181252.23">7874 13885 0,'0'0'0,"0"-21"0,0 0 16,0 42 15,0 22-31,-21-22 0,21 21 0,-21-21 15,-1 22-15,22-1 0,0 21 0,-21-20 16,0-1-16,21 22 0,-21-22 16,21 0-16,-21 22 0,21-22 0,-21 0 15,21 1-15,0-1 0,-22-21 16,22 22-16,-21-22 0,21 0 0,0 0 0,-21 0 16,21 0-1,0-42 1,0 0-1,0 0-15,0 0 0,0-22 16,0 22-16,21-21 0,0 21 16,1-22-16,-1 1 0,0 0 0,0-1 15,21 22-15,-20 0 0,20-21 0,-21 21 16,21 21-16,-20 0 0,20 0 0,-21 0 16,0 0-16,0 0 0,1 21 15,-1 0-15,0 0 0,-21 0 0,21 22 16,-21-22-16,0 21 0,0 0 15,0-20-15,0 20 0,0-21 0,0 21 16,-21-20-16,0-1 0,0 21 16,21-21-16,0 0 0,-22 1 0,1-1 15,0-21-15,21 21 16,0-42 15,0 0-31,21-1 0,0-20 16,1 21-16,-1-21 0</inkml:trace>
  <inkml:trace contextRef="#ctx0" brushRef="#br0" timeOffset="181632.51">8382 14520 0,'0'0'0,"0"22"15,21-22 16,0 0-31,0 0 0,1-22 0,-1 1 16,0 21-16,0-21 0,21 0 16,-20 0-16,-1 0 0,21-1 0,-21 1 15,0-21-15,1 21 0,-1 21 0,-21-21 16,0-1-16,-21 22 31,-1 0-31,-20 0 0,21 0 0,-21 22 16,-1-1-16,1 0 0,21 21 0,-22-21 15,22 22-15,-21-22 0,21 21 0,0-21 16,21 22-16,0-22 0,0 21 16,0-21-16,0 1 0,0-1 0,0 0 15,21 0-15,0 0 0,21 0 0,-21-21 16,22 0-16,-1 22 0,0-22 0,-20 0 16,20 0-16,0 0 0,1 0 15,-22 0-15,21-22 0,-21 1 0,0 0 16,1 21-16,-1-21 0,0 0 0</inkml:trace>
  <inkml:trace contextRef="#ctx0" brushRef="#br0" timeOffset="190700.59">12277 14393 0,'0'0'0,"0"-21"16,0 0-16,0 0 0,0 0 16,0 0-16,0-1 0,-22 1 15,1 0-15,0 21 0,0 0 16,0-21-16,0 21 0,-1 0 16,1 0-16,0 0 0,0 0 15,0 21-15,-22 0 0,22 0 0,0 1 16,0-1-16,-21 0 0,20 21 15,1-21-15,0 1 0,-21-1 16,21 21-16,-1-42 0,22 21 0,-21 0 16,0-21-16,21 22 0</inkml:trace>
  <inkml:trace contextRef="#ctx0" brushRef="#br0" timeOffset="191576.62">11112 14563 0,'0'0'15,"22"-21"16,-1-1-31,0 22 16,-21-21-16,21 0 0,-21 0 0,21 21 16,-21-21-16,0 0 0,0-1 15,0 1-15,0 0 0,-21 0 0,0 0 16,0 0-16,0 21 0,-22-22 0,22 22 16,-21 0-16,-1 0 0,1 0 0,0 0 15,-1 22-15,1-1 16,0 0-16,-1 0 0,1 0 0,0 22 15,21-1-15,-22 0 0,22 1 0,0-1 16,0-21-16,21 21 0,0 1 16,0-22-16,0 0 0,0 21 0,0-20 15,21-1-15,0 0 0,21-21 16,-20 0-16,20 0 0,0 0 0,1 0 16,-1-21-16,0 0 0,22-1 15,-22 1-15,22-21 0,-22 21 0,0-22 16,22 1-16,-22 0 0,0-1 15,1-20-15,-22-1 0,21 22 0,-21-21 16,1-1-16,-22 22 0,0-22 16,0 22-16,0-22 0,0 1 0,0 21 15,0-1-15,0 1 0,0 21 0,0-22 16,-22 22-16,1 21 0,0 0 16,0 0-16,0 43 15,0-22-15,-1 21 0,1 0 0,0 1 16,0 20-16,0-20 0,0 20 0,-1 1 15,1-1-15,0-21 0,21 22 16,0-1-16,0-20 0,0-1 0,0 22 16,0-43-16,0 21 0,21 0 15,-21-20-15,21-1 0,1 0 0,20 0 16,43 0 0,-64-21-16,21 0 0,-21 0 0,22 0 15,-22 0-15,21 0 0,-21-21 0,22 0 16,-22 0-16,0 0 0,0-1 0,0-20 15,0 21-15,-21-21 0,22 20 16,-22-20-16,0 21 0,0 0 0,0 0 16,-22-1-16,1 1 0,0 0 0,0 21 15,0 0-15,0 0 0,-1 21 16,1 0-16,0 1 0,0-1 0,0 0 16,0 0-16,-1 21 0,22-20 15,0 20-15,-21-21 0,21 21 0,0-20 16,0-1-16,0 0 0,0 0 15,0 0-15,21 0 0,1-21 16,-1 0-16,0 0 0,0 0 0,0 0 16,22 0-16,-22 0 0,0-21 0,21 21 15,-21-21-15,22 0 0,-22 0 16,21 0-16</inkml:trace>
  <inkml:trace contextRef="#ctx0" brushRef="#br0" timeOffset="192120.44">12319 14034 0,'0'0'0,"21"-64"16,-21-63-16,0 85 15,0 21-15,0-22 0,-21 1 0,0 21 16,-22 0-16,22 21 0,-21 0 0,0 0 16,20 0-16,-20 0 0,0 21 15,21 0-15,-22 0 0,22 21 0,-21 22 16,21-22-16,-22 22 0,22 20 0,0-20 15,0 21-15,0-1 0,-1 1 16,1 0-16,0-1 0,0 1 0,0 0 16,21-1-16,0 1 0,0 0 15,-21 20-15,21-20 0,-22 0 0,1-1 16,21 1-16,-21 0 0,21-22 0,-21 22 16,0 0-16,21-22 0,-21 1 15,21-1-15,0-21 0,0 22 0,0-43 16,0 21-16,0-20 0,21-22 0,0 0 15,0 0-15,21 0 0,-20-22 0,20 1 16,0 0-16,1-21 0,-1-1 16,21 1-16,-20 0 0,20-22 0,-20 1 15,-1 20-15,0-20 0,-21-22 0,1 22 16,-1-1-16,-21-20 0,0 20 0,0-21 16,0 22-16,-21-1 0,-1 1 15,-20 21-15,21-1 0,-21 1 16,-1 21-16,-20 0 0,20-1 0,1 1 15,0 21-15,-1 0 0,1 0 0,0 0 16,21 0-16,-1 0 0,1 0 0,0 0 16,21-21-1,21 21-15,0-21 16,1 21-16,-1-21 0,21 0 0,0 21 16,1-22-16,-1 22 0,0-21 0,22 0 15,-22 21-15,1-21 0,20 0 16</inkml:trace>
  <inkml:trace contextRef="#ctx0" brushRef="#br0" timeOffset="193464.12">12425 14309 0,'0'0'0,"0"-21"0,-21-22 16,-1 22-16,1 21 0,0 0 16,-21 0-16,21 0 0,-1 0 0,1 0 15,-21 0-15,21 21 0,0-21 16,-1 43-16,-20-22 0,21 0 0,0 21 15,0 1-15,-1-22 0,22 21 0,0 0 16,-21-20-16,21 20 0,0-21 0,0 0 16,0 0-16,0 1 0,21-22 15,-21 21-15,22-21 0,-1 0 0,21 0 16,-21 0-16,0 0 0,22 0 16,-22 0-16,21-21 0,-21-1 0,1 1 15,20 0-15,-21 0 0,0 0 16,-21 0-16,21-22 0,1 22 0,-22 0 15,0 0-15,0-22 0,21 22 16,-21 0-16,0 42 16,0 0-16,0 1 15,0-1-15,0 0 0,0 0 0,0 0 16,0 22-16,0-22 0,0 0 16,0 0-16,0 0 0,0 0 0,0 1 0,21-1 15,0 0 1,0-21-16,0 0 0,1 0 15,-1 0-15,0 0 0,0-21 0,0 21 16,22-21-16,-22-1 0,0 1 0,0 0 16,21 0-16,-20-21 0,-1 20 0,-21 1 15,21 0-15,-21-21 0,21 21 16,-21-1-16,0 1 0,0 42 31,0 1-31,0-1 16,-21 0-16,21 0 15,0 0-15,0 0 0,0 22 0,0-22 16,0 0-16,0 0 0,0 0 0,0 1 16,21-1-16,0-21 15,0 0-15,1 0 0,-1 0 16,0 0-16,21 0 0,-21-21 0,1-1 16,20 22-16,-21-21 0,0 0 0,22-21 15,-22 21-15,0-1 0,0 1 0,0-21 16,0 21-16,-21-22 0,0 22 15,22 0-15,-22 0 0,0 0 0,0 42 32,0 0-17,0 0-15,-22 0 0,22 1 0,0 20 16,0-21-16,0 21 0,0-20 16,0-1-16,0 0 0,0 21 0,0-21 15,0 1-15,22-22 0,-1 21 0,-21 0 16,21 0-16,0-21 0,0 0 0,0 21 15,22-21-15,-22 0 0,0 0 16,21 0-16,-20 0 0,-1-21 0,0 0 16,21 0-16,-21 0 0,1-1 0,-1 1 15,0-21-15,0 21 0,0-22 0,0 1 16,1-21-16,20 20 0,-21-20 0,0 20 16,0-20-16,1-1 15,20 1-15,-21 21 0,0-22 0,0 22 16,1-22-16,-22 22 0,0 21 0,0-22 15,21 22-15,-21 0 0,-21 21 16,-1 21 0,1 0-16,0 1 0,0-1 0,0 21 15,0 0-15,-1 1 0,1-1 0,0 0 16,0 1-16,21-1 0,0 0 0,0 1 16,0-1-16,0 0 0,0 1 15,0-1-15,0 0 0,0 1 0,0-22 16,21 21-16,-21 1 0,21-22 0,0 0 15,1 0-15,-1 0 0,0 0 16,0-21-16,0 22 0,0-22 0,1 0 16,20 0-16,-21 0 0,0 0 15,0-22-15,1 22 0,20-21 0,-21 0 16,0 0-16,0-21 0,1 20 0,20-20 16,-21 0-16,0-22 0,0 22 0,1 0 15,-1-22-15,0 22 0,0-22 16,-21 22-16,21 0 0,0-1 0,-21 22 15,0-21-15,0 21 0,0-1 16,-21 44 0,0-22-16,21 21 15,-21 0-15,0 21 0,0-21 16,-1 22-16,22-22 0,0 21 0,-21 1 16,21-1-16,0 0 0,0 1 0,0-1 15,0 0-15,0 1 0,0-1 0,0-21 16,0 21-16,0-20 0,0-1 15,0 0-15,21 0 0,-21 0 0,22 0 16,-1-21 0,0 0-16,0 0 0,0-21 15,0 0-15,-21 0 0,22 0 16,-22-22-16,0 22 0,0 0 16</inkml:trace>
  <inkml:trace contextRef="#ctx0" brushRef="#br0" timeOffset="193664.32">14139 14266 0,'0'0'0,"-21"0"0,42 0 31,0 0-31,22 0 16,-22 0-16,21-21 0,1 21 16,-1 0-16,0 0 0,1 0 0,-1-21 15,0 21-15,-21 0 0,22-21 16,-22 21-16,0 0 0,0 0 0,0 0 15,1-21-15</inkml:trace>
  <inkml:trace contextRef="#ctx0" brushRef="#br0" timeOffset="194312.46">15727 14097 0,'-21'-42'15,"21"21"-15,0-1 0,0 1 16,0 0-16,0 0 15,21 21 1,0 0-16,0 0 16,0 21-16,0 0 0,1 0 0,-1 22 15,0-22-15,0 21 0,0 1 16,0-1-16,-21 0 0,22 22 0,-22-22 16,21 0-16,-21 1 0,0-1 0,0 0 15,0 1-15,0-22 0,0 21 0,0-21 16,0 1-16,0-1 15,21-42 1,-21-1 0,0 1-16,21-21 0,0 21 0,0-22 15,1 1-15,-1 0 0,0-22 16,0 22-16,0 0 0,22-22 0,-22 22 16,21-22-16,-21 22 0,22-22 0,-22 22 15,0 0-15,0 21 0,0-1 0,-21 1 16,0 0-16,0 42 31,0 0-31,0 1 0,0-1 16,0 0-16,0 0 0,0 0 0,0 0 15,21 1-15</inkml:trace>
  <inkml:trace contextRef="#ctx0" brushRef="#br0" timeOffset="195973.35">16912 14478 0,'0'0'0,"21"0"0,43 0 16,-43 0-16,0 0 0,0 0 16,0-21-16,-21 0 0,0 0 15,22 21-15,-22-22 0,21-20 0,-21 21 16,0 0-16,0-22 0,0 22 0,0 0 16,0-21-16,-21 21 0,-1-1 0,1 1 15,0 0-15,0 21 16,0 0-16,0 0 0,-1 0 0,1 0 15,0 21-15,0 0 0,0 1 0,-22-1 16,22 21-16,0-21 0,0 22 0,0-1 16,21 0-16,-21 1 0,21-22 0,-22 21 15,22 0-15,0-20 0,0-1 16,0 0-16,0 0 0,22 0 0,-1 0 16,0-21-16,0 0 0,21 0 0,-20 0 15,-1 0-15,21 0 0,-21-21 16,22 0-16,-22 0 0,21 0 15,-21 0-15,0-1 0,1-20 0,20 21 16,-42-21-16,21 20 0,0-20 0,0 0 16,-21 21-16,22-22 0,-22 22 0,0 0 15,0 0-15,21 0 0,-21 42 32,0 0-32,0 0 0,-21 0 15,21 0-15,-22 1 0,22 20 0,0-21 16,0 0-16,0 22 0,0-22 0,0 0 15,0 0-15,0 0 0,0 22 16,22-43-16,-22 21 0,21 0 16,0-21-16,21 21 0,-21-21 0,1 0 15,20 0-15,-21 0 0,21 0 0,-20 0 0,20-21 16,-21 21-16,21-21 0,-20 0 16,-1-1-16,21 1 0,-21-21 15,0 21-15,1-22 0,-22 1 0,21 0 16,0-1-16,0 1 0,-21 0 0,0-1 15,21-20-15,-21 21 0,21-1 0,-21-20 16,0 20-16,0 1 0,0 0 16,0 21-16,0-1 0,0 1 0,0 42 31,0 1-31,0 20 0,-21-21 16,0 21-16,21 1 0,-21-1 0,21 0 15,0 1-15,-21-1 0,21 0 16,0 1-16,0-1 0,0 0 0,0 1 15,0-1-15,0-21 0,0 22 0,21-22 16,0 0-16,-21 21 0,21-21 0,0 1 16,1-22-16,-22 21 0,21-21 15,0 0-15,0 0 0,0 0 0,0 0 16,1 0-16,-1 0 0,0-21 0,0-1 16,0 1-16,0 0 0,1 0 0,-22 0 15,21 0-15,0-22 0,-21 22 0,0-21 16,21 21-16,-21-1 15,21 1-15,-21 0 0,0 0 0,0 0 16,0 42 0,0 0-1,0 0-15,0 0 0,0 1 0,-21-1 16,21 0-16,0 0 0,0 0 16,0 0-16,0 1 0,0-1 0,0 0 15,0 0-15,21-21 0,-21 21 16,21-21-16,1 0 0,-1 0 0,0 0 15,0 0-15,0 0 0,0 0 0,1 0 16,-1-21-16,0 21 16,21-21-16,-21 0 0,1 0 0,-1-1 15,0-20-15,-21 21 0,21 0 0,0-22 16,0 22-16,-21 0 0,0 0 0,22 0 16,-22 0-16,21-1 0,-21 1 15,0 42 16,-21 1-31,-1-22 0,22 21 16,0 0-16,-21 0 0,21 0 0,-21 0 16,21 1-16,0-1 0,0 0 15,0 0-15,0 0 0,0 22 0,0-22 16,0 0-16,0 0 0,21 0 16,0-21-16,-21 21 0,22 1 15,-1-22-15,0 0 0,0 0 0,21 0 16,-20 0-16,-1 0 0,21 0 0,-21 0 15,0 0-15,22-22 0,-22 22 16,0-21-16,0 0 0,0 0 0,1 21 16,-1-21-16,0-22 0,0 22 0,-21 0 15,21 0-15,-21-21 0,0 20 0,0 1 16,0 0-16,0 0 0,-21 21 31,0 0-31,0 0 0,0 21 0,21 0 16,-22 0-16,22 1 0,-21-1 0,0 0 15,21 0-15,0 0 0,0 0 0,0 1 16,0-1-16,0 0 0,0 0 16,0 0-16,21 0 0,0-21 15,1 22-15,-1-22 0,0 0 16,0 0-16,0 0 0,0 0 0,1 0 16,-1-22-16,0 22 0,21-21 0,-21 0 15,1 0-15,-1 21 0,0-21 0,0 0 16,0-22-16,-21 22 15,21 0-15,1 0 0,-1 0 0,0-1 0,0 22 16,-21-21-16,21 21 0,0 0 16,1 0-16,-1 0 0,0 21 15,0 1-15,0-1 0,0-21 16,-21 21-16,0 0 0,0 0 0,0 0 16,0 1-16,0-1 0,0 0 15,0 0-15,0 0 0,0 0 16,-21-21-16,0 0 0,21 22 15,-21-22-15,0 0 16,0 0-16,-1 0 16,1 0 15,21-22-31,-21 22 0,21-21 0,0 0 16</inkml:trace>
  <inkml:trace contextRef="#ctx0" brushRef="#br0" timeOffset="207656.35">21272 13441 0,'0'0'0,"-21"-21"0,0 0 0,0 21 16,0-22-16,0 1 0,-1 21 0,1 0 15,21-21-15,-21 21 16,21 21 0,0 0-1,0 1-15,0-1 0,0 0 16,21-21-16,0 21 0,1-21 15,-1 21-15,0-21 0,21 0 16,1 0-16,-1 0 0,0 0 16,1 0-16,20 0 0,-21 0 0,22 0 15,-1-21-15,-20 21 0,20-21 0,-20 0 16,-1 21-16,0-21 0,1-1 16,-22 22-16,0-21 0,0 0 0,0 0 15,-21 0-15,0 0 16,0-1-16,-21 22 15,0-21-15,0 21 0,0 0 16,-1 0-16,1 0 0,0 0 0,0 21 16,0 1-16,0-1 0,-1 0 15,1 21-15,0 1 0,-21-1 16,21 0-16,-1 1 0,-20 20 0,21 1 16,-21-1-16,20 1 0,-20-1 0,0 1 15,21-1-15,-22 1 0,1-1 0,0 1 16,20-1-16,-20 1 0,21-1 15,-21-21-15,20 22 0,1-22 0,0 1 16,0-1-16,0-21 0,0 21 0,21-20 16,0-1-16,-22-21 0,1 0 15,0 0 1,21-21-16,0-1 0,0 1 16,0 0-16,0-21 0,0 21 15,0-22-15,0 1 0,0 0 0,0-1 16,0 22-16,21-21 0,-21 21 15,21-1-15,-21 1 0,0 0 0,22 0 16,-1 21 0,0 21-1,-21 0-15,21 0 0,-21 1 16,21-1-16,-21 0 0,21 0 0,1 0 16,-1 22-16,0-22 0,0 0 15,0 0-15,0 0 0,22 0 0,-22 1 16,21-22-16,1 21 0,-1-21 0,0 21 15,-21-21-15,22 0 0,-1 0 16,0 0-16,1 0 0,-22 0 0,21 0 16,1-21-16,-1 21 0,-21-21 15,21-1-15,1 1 0,-22 0 0,21 0 16,-21 0-16,22 0 0,-22-22 0,0 22 16,0-21-16,0 21 0,1-22 0,-1 22 15,-21-21-15,0-1 0,0 22 16,0 0-16,0-21 0,0 21 0,0-1 15,0 1-15,0 0 0,-21 0 16,-1 0-16,1 21 16,0 0-16,0 0 15,0 21-15,21 0 0,-21 0 16,-1 0-16,22 22 0,-21-22 0,21 0 16,-21 21-16,21-20 0,0 20 0,0-21 15,0 21-15,0 1 0,0-22 16,0 0-16,0 21 0,0-20 0,0-1 15,0 0-15,21 0 0,0 0 0,1 0 16,-1 1-16,0-22 0,0 0 16,0 0-16,0 0 0,1 0 15,-1 0-15,0 0 0,21-22 0,1 1 16,-1 0-16,0 0 0,-21 0 0,22 0 16,-1-22-16,0 1 0,-20 21 15,-1-22-15,0 1 0,0 0 16,0-1-16,-21 22 0,0-21 0,0 21 15,0-22-15,0 22 0,0 0 0,-21 0 16,0 21-16,0-21 0,0 21 16,-1 0-16,1 0 0,0 0 15,0 0-15,21 21 0,0 0 16,21 0-16,0 0 16,0 1-16,1-22 0,-1 21 15,21 0-15,-21 0 0,0 0 0,1 0 16,-22 1-16,0-1 0,21 0 0,-21 0 15,0 0-15,0 0 0,0 1 16,0-1-16,0 0 0,0 0 16,0 0-16,0 0 0,0 1 0,0-1 15,0 0-15,0 0 0,21-21 16,-21 21-16,21-21 0,0 0 16,0 0-16,1 0 0,-1 0 15,21 0-15,-21-21 0,0 0 0,22 0 16,-1 0-16,-21-1 0,22 1 15,-1 0-15,-21-21 0,21 21 0,-20-1 0,-1-20 16,0 21-16,0-21 0,0 20 16,0-20-16,-21 21 0,0 0 0,0 0 15,0-1-15,0 1 16,0 42 0,-21 1-16,0 20 15,0-21-15,21 0 0,-21 22 16,0-22-16,21 21 0,0-21 0,-22 22 15,22-1-15,-21-21 0,21 21 0,0-20 16,0-1-16,0 21 0,0-21 0,21 0 16,1 1-16,-1-22 0,21 21 15,-21-21-15,22 0 0,-1 0 0,0 0 16,1 0-16,20 0 0,-21-21 16,1-1-16,-1 1 0,0 0 0,-20 0 15,20 0-15,-21-22 0,0 1 0,0 0 16,-21 21-16,0-43 0,0 22 15,0-1-15,0 1 0,0-21 0,0 20 16,0 1-16,-21 0 0,-21 20 0,21 1 16,0 0-16,-22 0 0,22 21 0,-21 0 15,-1 0-15,22 0 0,-21 0 16,0 21-16,-1 0 0,1 0 0,0-21 16,20 22-16,-20-1 0,21 0 0,0 0 15,0 0-15,-1-21 0,22 21 0,0 1 16,0-1-1,0 0 1</inkml:trace>
  <inkml:trace contextRef="#ctx0" brushRef="#br0" timeOffset="208400.85">20891 15346 0,'0'0'15,"-21"-21"-15,0 0 0,0 21 16,0 0-16,-22 0 0,22 0 0,-21-22 16,0 22-16,20 0 0,-20 0 0,21 0 15,0 0-15,0 0 0,-1 0 16,1 0-16,42 0 15,1 22 1,20-22-16,0 0 0,22 0 16,-22 21-16,43-21 0,-22 0 0,22 0 15,0 0-15,-1 0 0,22 0 0,0 0 16,21 0-16,0 0 0,-21 0 16,42 0-16,-21 0 0,21-21 0,0 21 15,0 0-15,22-22 0,-22 22 0,0 0 16,0-21-16,-21 21 0,21-21 15,-21 21-15,-21 0 0,21 0 16,-42 0-16,21-21 0,-43 21 0,1 0 0,-22 0 16,0 0-16,-20 0 0,-1 0 0,0 0 15,0 0 1,-42 0 0,0 0-16,0-21 15,-1 21-15,1 0 0,0 0 0,0 0 16,0 0-16,-22 0 0,1 0 15,0 0-15,-22 0 0,1 0 0,-1 0 16</inkml:trace>
  <inkml:trace contextRef="#ctx0" brushRef="#br0" timeOffset="208928.99">20870 15663 0,'0'0'0,"-42"0"0,0 0 0,-1 22 0,1-22 16,21 0-16,-22 0 0,1 21 0,21-21 15,0 0-15,0 0 0,-1 0 16,44 0-1,-1 0-15,0 21 16,21-21-16,1 0 0,20 0 0,1 0 16,-1 0-16,1 0 0,20-21 15,22 21-15,0-21 0,21 21 0,0-22 16,0 22-16,21-21 0,0 0 0,0 21 16,22-21-16,-1 21 0,0 0 15,1-21-15,-1 21 0,0-21 0,-20 21 16,20 0-16,0 0 0,-21-22 0,-21 22 15,0 0-15,0 0 0,-21 0 0,0 0 16,-21 0-16,-1 0 0,-20 0 16,-22 0-16,1 0 0,-1 0 15,-21 0-15,0 0 0,0 0 16,1 0 15,-22-21 0,-43 0 1,22 21-32,0 0 0,0-21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3T14:40:58.1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1101 1566 0,'0'0'0,"0"-21"15,0 0-15,0 0 0,0 0 16,0 0-16,0-1 16,0 1-16,0 0 0,0 0 15,0 0-15,0 0 16,-22 21-1,1 0-15,21 21 0,-21 0 16,21 0-16,0 21 0,-21 1 16,0-1-16,21 0 0,-21 22 0,21-1 15,0 22-15,-22-21 0,1-1 16,0 1-16,21 20 0,-21-20 16,0-1-16,0 1 0,-1-1 15,1 1-15,0-1 0,0 1 0,21-1 16,-21-20-16,0-1 0,21 0 0,-22 1 15,22-22-15,-21 0 0,21 0 16,0 0-16,0 0 16,-21-21-1,21-21-15,0 0 16,-21 21-16,21-21 0,0-21 16,0 20-16,0 1 0,0-21 0,0 21 15</inkml:trace>
  <inkml:trace contextRef="#ctx0" brushRef="#br0" timeOffset="513.48">550 1736 0,'0'0'16,"0"-21"-16,0-22 0,0 22 0,0-21 15,0 21-15,0-1 0,0 1 0,0 0 16,21 0-16,1 0 0,-1 0 0,0-1 15,21 22-15,-21-21 0,1 0 16,20 21-16,0 0 0,-21 0 16,22 0-16,-1 0 0,0 21 0,1 0 15,20 22-15,-20-1 0,-1 22 16,0-22-16,1 43 0,-1-22 16,0 22-16,-21-22 0,22 1 0,-22 20 15,0-20-15,0-1 0,0 1 16,1-1-16,-22 1 0,0-22 0,0 22 15,0-22-15,21 0 0,-21 1 0,0-22 16,0 0-16,0 0 0,21 0 16,0-21-1,0-21-15,-21 0 0,21 0 16,1-21-16,-1-1 0,21 1 16,-21-22-16,22 1 0,-22-1 0,21 1 0,-21-22 15,22 22-15,-22-22 0,21 0 16,-21 1-16,22-1 0,-22 22 15,0-1-15,0 1 0,0-1 16,-21 22-16,0-1 0,21 1 0,-21 21 16,0 0-16,22 0 0,-22 42 31,0 21-15,21-21-16,-21 22 0,0-1 15,0 0-15,21 22 0,-21-22 0</inkml:trace>
  <inkml:trace contextRef="#ctx0" brushRef="#br0" timeOffset="1272.05">2709 2180 0,'0'0'0,"0"-63"16,0 42-16,-21 21 0,0 0 15,0-22-15,0 22 0,-1 0 16,1 0-16,0 0 0,0 22 0,0-1 16,-22 0-16,22 0 0,-21 21 15,21-20-15,0 20 0,-1 0 16,1-21-16,0 22 0,21-1 0,0-21 16,0 22-16,0-22 0,0 21 15,0-21-15,0 0 0,21 1 0,0-22 16,1 21-16,-1-21 0,0 0 0,0 0 15,21 0-15,-20 0 0,20 0 16,-21-21-16,0 21 0,0-22 0,-21 1 16,22 0-16,-22 0 0,0-21 15,0 20-15,0 1 0,0 0 16,0-21-16,0-1 0,0 22 0,-22-21 16,22 0-16,0 20 0,0-20 15,0 0-15,22 21 0,-1-22 16,0 22-16,0 0 0,0 0 0,0 0 15,22-1-15,-22 1 0,0 21 16,21 0-16,-20 0 0,20 21 0,-21 1 16,0-1-16,22 0 0,-22 21 0,0-21 15,0 22-15,0-22 0,0 21 16,1-21-16,-22 22 0,0-1 0,0-21 16,0 22-16,0-22 0,0 21 0,0-21 15,0 22-15,0-22 0,0 0 0,-22 0 16,1 0-16,0 0 0,0-21 15,0 22-15,0-22 16,21-22 0,-22 22-16,22-21 0,0 0 15,0 0-15,0-21 0,0 20 0,22-20 16,-1 21-16,0-21 0,0-1 0,21 1 16,1 0-16,-1-1 0,0 1 15,1 21-15,-1-22 0,0 22 0,22 0 16,-22 21-16,1 0 0,-1 0 0,0 0 15,1 21-15,-1 0 0,-21 1 16,0 20-16,0-21 0,1 21 0,-22-20 16,0 20-16,0 0 0,0-21 15,0 22-15,-22-1 0,1-21 0,0 22 16,0-22-16,0 0 0,21 0 16,-21 0-16,21 0 0,0 1 15,0-44 1</inkml:trace>
  <inkml:trace contextRef="#ctx0" brushRef="#br0" timeOffset="1855.55">4868 1164 0,'0'0'0,"21"-42"0,1 0 0,-22-1 15,0 1-15,0 21 0,0 0 0,0-1 16,0 1-16,-22 42 16,1 1-16,0 20 0,0 21 15,0-20-15,0 41 0,-1-20 16,1 21-16,0-1 0,0 22 16,-21 0-16,-43 169 15,64-190-15,0-1 0,-22 1 0,22-21 16,0-1-16,0 1 0,0-22 15,21 0-15,0 1 0,-22-1 0,22-21 16,-21 0-16,21 0 0,0-42 31,0-21-15,0 21-16,0-22 0,0 1 0</inkml:trace>
  <inkml:trace contextRef="#ctx0" brushRef="#br0" timeOffset="2147.9">4318 1461 0,'0'0'0,"21"-64"0,-21 22 16,0-22-16,21 1 0,22 20 15,-22-20-15,21 21 0,-21-1 0,43 1 16,-22 0-16,0 20 0,22 1 16,-22 0-16,22 21 0,-22 0 0,22 42 15,-22-20-15,0 20 0,1 0 0,-22 22 16,0-1-16,-21 1 0,0-1 15,0 1-15,-21-1 0,0 1 16,-1-1-16,-20 1 0,0-1 0,-1 1 16,1-1-16,0-20 0,-1-1 15,22 0-15,-21-21 0,21 22 0,0-22 16,-1 0-16,22 0 0,0 0 16,22-21-16,-1 0 15,0 22-15,0-22 0,0 0 0,0 0 16,1 0-16,-1 0 0</inkml:trace>
  <inkml:trace contextRef="#ctx0" brushRef="#br0" timeOffset="2751.82">4932 2455 0,'0'0'0,"0"22"0,0-1 16,21-21-1,0-21-15,0-1 16,0 1-16,1 0 0,20 0 0,-21 0 15,21-22-15,1 22 0,-1-21 16,-21 0-16,22-1 0,-1 1 0,-21 0 16,21-1-16,-20 1 0,-22 0 0,0 20 15,0-20-15,0 21 0,0 0 16,-22 0-16,1 21 0,-21 0 0,21 0 16,-22 0-16,22 21 0,-21-21 15,21 21-15,-22 0 0,22 0 16,21 0-16,0 1 0,0-1 0,0 0 15,0 0-15,0 0 0,0 0 0,21 1 16,1-22-16,-1 21 0,21 0 16,-21-21-16,0 21 0,1 0 0,-1-21 15,-21 21-15,0 1 0,21-1 0,-21 0 16,0 0-16,0 0 0,0 22 16,0-22-16,-21 0 0,21 21 0,0-21 15,0 1-15,-21-1 0,21 0 0,0 0 16,21-21-1,0 0-15,0-21 16,0 21-16,0-21 0,1 0 0,20-1 16,-21 1-16,0 0 15,22-21-15,-22 21 0,0-22 0,21 22 16,-21-21-16,1 21 0,-1-22 0,0 1 16,0 21-16,0 0 0,0-1 15,-21 1-15,22 21 0,-1 0 16,-21 21-16,0 1 0,0-1 15,0 0-15,0 0 0,0 0 16,0 0-16,0 1 0,-21-1 0,-1 0 16,22 0-16,-21 0 0,21 0 15,0 1-15,0-1 16,-21-21-16,0 0 16,21-21-1,0-1-15</inkml:trace>
  <inkml:trace contextRef="#ctx0" brushRef="#br0" timeOffset="2907.73">5800 1884 0,'0'0'0,"0"-42"16,0 20-16,-22 22 16,22 22 15,22-22-31,-1 0 0,0 21 15,0-21-15</inkml:trace>
  <inkml:trace contextRef="#ctx0" brushRef="#br0" timeOffset="4907.68">6244 2011 0,'0'0'15,"0"63"1,0-20-16,-21-22 0,21 0 0,-21 0 0,21 22 15,0-22-15,0 0 0,0 21 0,0-21 16,0 1-16,0-1 16,0 0-16,0 0 0,0 0 0,0 0 15,0 1-15,-21-22 32,21-22-17,0 1-15,0 0 0,0-21 0,0 21 16,0-1-16,0-20 0,0 21 0,21-21 15,0-1-15,-21 22 0,21-21 16,0-1-16,0 22 0,1-21 16,-1 21-16,0 0 0,21 21 0,-21 0 0,22 0 15,-22 0-15,21 21 0,-21 0 16,22 0-16,-22 0 0,21 22 16,-21-22-16,1 0 0,-1 21 0,0-21 15,-21 22-15,0-22 0,0 0 0,0 0 16,0 0-16,0 1 0,0-1 15,0 0-15,-21-21 0,0 0 16,-1 0-16,1 0 16,21-21-1,0 0-15,0-1 0,0 1 0,0 0 16,0 0-16,0 0 0,21 0 0,1-22 16,-1 22-16,21 0 0,-21-21 0,0 20 15,22 1-15,-22-21 16,21 42-16,-21-21 0,1 21 0,-1 0 15,0 0-15,0 0 0,0 0 0,0 21 16,1 0-16,-22 0 0,0 0 16,0 22-16,0-22 0,0 21 0,0-21 15,0 1-15,0 20 0,0-21 0,0 21 16,0-20-16,0-1 0,0 0 0,21 0 16,-21 0-16,21 0 0,0-21 15,0 0-15,0 22 0,1-22 0,20 0 16,-21 0-16,0 0 0,22-22 15,-22 1-15,21 21 0,-21-21 0,22 0 16,-22 0-16,0 0 0,0-1 16,0 1-16,-21 0 0,21 0 0,-21-21 15,22 20-15,-22 1 0,21 0 0,-21 0 16,0 0-16,0 0 0,0 42 31,-21 0-31,-1 0 0,1 0 16,21 0-16,0 1 0,-21-1 15,0 21-15,21-21 0,-21 0 0,21 1 16,0-1-16,0 21 0,0-21 0,0 0 16,0 1-16,0-1 15,21-21-15,21 0 0,-21 0 16,1 0-16,20 0 0,-21 0 0,21 0 16,1 0-16,-1-21 0,0-1 0,1 1 15,-22 0-15,21-21 0,1 21 0,-1-1 16,-21-20-16,21 0 0,-20-1 15,20-20-15,0 21 0,-21-22 0,1 1 16,20-22-16,-21 21 0,0-20 0,0 20 16,1-20-16,-1 20 0,0-21 15,-21 22-15,0-22 0,0 22 0,0-1 16,0 1-16,0-1 0,0 22 0,0 0 16,0-1-16,0 22 0,0 0 15,-21 21-15,0 0 0,-1 0 16,22 21-16,-21 21 0,0 1 15,0 20-15,-21 1 0,20-1 0,1 1 16,-21 20-16,21 1 0,0 0 0,-1-1 16,1 1-16,0 0 0,0-1 15,21-20-15,-21-1 0,21 1 0,0-1 16,0 1-16,0-22 0,0 1 0,0-1 16,21 0-16,0-21 0,0 22 0,0-22 15,1 0-15,-1 0 16,0 0-16,0 1 0,0-22 0,0 0 0,1 0 15,-1 0-15,21 0 0,-21 0 16,0-22-16,1 1 0,20 21 0,-21-21 16,0 0-16,22-21 0,-22 20 15,0 1-15,0 0 0,0-21 0,0 21 16,1-1-16,-22 1 0,0 0 0,0 0 16,0 42 15,-22 0-31,1 0 0,21 1 15,-21-1-15,21 21 0,0-21 0,-21 0 16,21 1-16,0-1 0,0 0 16,0 0-16,0 0 0,0 0 0,0 1 15,21-22 1,0 0-16,0 0 0,1-22 16,-1 22-16,21-21 0,-21 0 15,0 0-15,1 0 0,20 0 0,-21-1 16,0 1-16,0-21 0,22 21 0,-22 0 15,0-1-15,0 1 0,0 0 0,1 0 16,-1 0-16,0 21 0,-21 21 31,0 0-15,0 0-16,0 0 0,-21 1 16,21-1-16,0 0 0,-21 0 15,21 0-15,0 0 0,0 1 16,0-1-16,0 0 0,21-21 31,0 0-31,0 0 0,0 0 0,0 0 16,1-21-16,20 0 0,-21 21 0,0-22 15,0 1-15,22 21 0,-22-21 0,0 0 16,0 0-16,0 0 0,1-1 16,-1-20-16,-21 21 0,21 21 0,-21-21 15,21 0-15,-21 42 31,0 0-15,-21 0-16,0 0 0,21 0 0,-21 1 16,21-1-16,-22 21 0,22-21 0,0 0 15,0 1-15,0-1 0,0 0 0,0 0 16,0 0-16,22-21 16,-1 21-16,0-21 0,21 0 15,-21 0-15,22 0 0,-1-21 0,0 21 16,1-21-16,-1 21 0,0-21 0,1 0 15,-1 0-15,0-1 0,1 1 16,-22 0-16,21 0 0,-21 0 0,1-22 16,-1 22-16,0-21 0,0 21 0,-21-22 15,21 1-15,-21 21 0,0-21 16,0 20-16,0 1 0,0 0 16,-21 21-16,0 0 0,0 0 0,0 0 15,-1 21-15,1 0 0,0 1 0,0 20 16,21-21-16,-21 21 0,21-20 0,-21 20 15,21-21-15,0 21 0,0-20 16,0-1-16,0 0 0,21 0 0,0 0 16,0 0-16,0-21 0,0 0 0,1 22 15,20-22-15,-21 0 0,0 0 0,0 0 16,22 0-16,-22 0 0,0 0 16,0-22-16,0 1 0,1 21 0,-22-21 15,21 0-15,0 0 16,-21 0-16,0-1 0,21-20 0,-21 21 15,0 0-15</inkml:trace>
  <inkml:trace contextRef="#ctx0" brushRef="#br0" timeOffset="5087.58">9758 1545 0,'0'0'15,"-21"0"-15,-43 0 16,43 0-16,0 0 0,0 0 47,-1 0-32,1 0-15,0 0 0</inkml:trace>
  <inkml:trace contextRef="#ctx0" brushRef="#br0" timeOffset="5284.15">8297 1651 0,'0'0'0,"21"0"31,1 0-31,-1 0 0,21 0 0,0 0 16,1-21-16,-1 21 0,-21 0 0,22-21 15,-22 21-15,0-21 0,0 21 16,-21-22-16,-21 22 15,0 0-15</inkml:trace>
  <inkml:trace contextRef="#ctx0" brushRef="#br0" timeOffset="5436.06">7345 1545 0,'0'0'0,"-21"0"15,-1 0-15,44 0 31,-1-21-31,0 21 0,0 0 16,0 0-16,0-21 0,1 21 0,-1 0 16</inkml:trace>
  <inkml:trace contextRef="#ctx0" brushRef="#br0" timeOffset="7503.78">11578 2413 0,'0'0'16,"-21"-42"-16,0 21 16,0-1-16,21 1 15,0 0-15,0 0 0,0 0 16,0 0-16,0-1 0,0 1 0,0 0 15,0 0-15,0-21 0,0-1 16,0 22-16,-22-21 0,1-1 0,21 1 16,-21 0-16,0-1 0,0 1 0,-22 21 15,22-21-15,-21 20 0,21 22 16,-22 0-16,1 0 0,0 0 0,-1 22 16,1-1-16,0 21 0,-1 0 0,22 1 15,-21-1-15,21 22 16,0-22-16,-1 0 0,22 1 0,0-1 15,0 0-15,0 1 0,0-22 0,0 21 16,22-21-16,-1 0 0,0-21 0,0 22 16,0-22-16,0 0 0,22 0 15,-22 0-15,21-22 0,1 22 0,-22-21 16,21 0-16,-21 0 0,22 0 0,-22 0 16,0-22-16,0 22 0,0-21 15,0 21-15,1-22 0,-1 1 0,-21 0 16,21-1-16,-21 1 0,21 0 15,-21 20-15,0-20 0,0 21 0,0 63 32,0-21-32,0 22 15,0-22-15,0 21 0,0 1 0,0-1 16,0 0-16,0-21 0,0 22 16,0-22-16,0 0 0,0 0 0,0 0 15,21 1-15,0-22 0,1 0 16,-1 0-16,0 0 0,0 0 15,0 0-15,0-22 0,1 22 0,20-21 16,-21 0-16,21 0 0,1 0 0,-22 0 16,0-22-16,21 22 0,-20-21 15,-1-1-15,0 1 0,-21 0 16,0-1-16,0 22 0,0-21 0,0 21 16,0 0-16,0-1 0,-21 22 15,0 0-15,-1 22 16,22-1-16,0 0 0,0 0 0,0 0 15,0 0-15,0 22 0,0-22 0,0 0 16,22 21-16,-1-20 0,-21-1 16,21 0-16,0 21 0,0-21 0,0 1 15,1-1-15,-22 0 0,0 0 0,21 0 16,-21 0-16,21-21 0,-21 22 16,0-1-16,21-21 15,0 0-15,0 0 16,1 0-16,-1-21 0,0 21 15,21-22-15,-21 1 0,22 0 16,-22 0-16,21-21 0,1 20 0,-22-20 16,21 21-16,-21-21 0,0-1 0,1 1 15,-1 0-15,-21-1 0,0 1 16,0 21-16,0-22 0,0 22 0,0 0 16,-21 21-16,-1 0 0,1 0 15,0 0-15,0 21 16,0 22-16,21-22 0,0 0 15,0 0-15,0 21 0,0-20 0,0-1 16,0 21-16,0-21 0,21 0 16,-21 22-16,21-22 0,-21 0 15,0 21-15,0-20 0,0-1 0,0 0 16,0 0-16,0 0 0,0 0 0,0 1 16,0-1-16,0 0 0,21-21 15,0 0-15,1 0 0,-1 0 16,0 0-16,0 0 0,0 0 0,22-21 15,-22 21-15,21-21 0,-21-1 0,22 1 16,-22 0-16,21 0 0,-21 0 16,0 0-16,1-22 0,-1 22 15,-21-21-15,0-1 0,21 1 0,-21 21 16,0-21-16,0 20 0,0 1 0,0 0 16,0 0-16,-21 21 15,0 0-15,-1 21 0,1-21 0,0 21 16,-21 22-16,21-22 0,-22 21 0,22 0 15,0-20-15,-21 20 0,20 0 16,1-21-16,0 1 0,21-1 0,0 21 16,0-21-16,0 0 0,21-21 15,0 0-15,1 0 16,-1 0-16,0 0 0,21 0 16,-21 0-16,22-21 0,-22 0 0,0 0 15,0 0-15,0 0 0,1-1 16,-1 1-16,0 0 0,-21 0 15,0-21-15,0 20 0,0 1 0,0 0 16,-21 42 0,0 0-1,21 1-15,-22-1 0,1 21 16,21-21-16,0 0 0,-21 1 0,21 20 16,0-21-16,0 0 0,0 0 15,0 1-15,21-22 0,0 0 16,1 0-1,20 0-15,-21 0 0,21 0 0,-20-22 16,20 1-16,-21 21 0,21-21 0,-20 0 16,20 0-16,-21 0 0,0-1 15,0 1-15,1-21 0,-1 21 0,0 0 16,-21-1-16,0 1 0,0 0 0,0 0 16,21 21-16,-21 21 15,0 0-15,-21 0 16,21 1-16,-21-1 0,21 21 0,-21-21 15,21 0-15,0 1 0,0-1 0,0 0 16,0 0-16,0 0 0,0 0 16,21-21-16,21 0 0,-21 0 15,0 0-15,22 0 0,-1 0 16,0 0-16,1-21 0,-1 21 0,-21-21 16,22 0-16,-22 0 0,21 21 15,-21-21-15,0-22 0,1 22 0,-1 0 16,0 0-16,-21-22 0,0 22 0,0 0 15,0-21-15,0 21 0,0-1 0,0 1 16,-21 42 0,21 22-1,0-22-15,-21 21 0,21 1 0,-22-22 16,22 21-16,-21 22 0,21-22 16,0 0-16,0 22 0,0-22 0,0 22 15,0-1-15,0 1 0,0 20 16,0-20-16,-21-1 0,21 1 0,-21-1 15,0-20-15,21 20 0,-21 1 0,-1-22 16,1 0-16,0 1 0,-21-1 16,21 0-16,-1 1 0,-20-22 0,0 0 15,-1 0-15,22 0 0,-21 0 0,0-21 16,-1 0-16,1 0 0,0 0 0,-1 0 16,1 0-16,-22-21 0,22 0 0,-21 0 15,-1 0-15</inkml:trace>
  <inkml:trace contextRef="#ctx0" brushRef="#br0" timeOffset="8100.52">571 3112 0,'0'0'0,"-42"0"0,0 0 15,21 0-15,21 21 0,21-21 16,21 0 0,22 0-16,-1 0 0,1 0 0,41 0 15,1 0-15,21 0 0,21 0 0,22 0 16,-22 0-16,42-21 0,1 21 16,-1 0-16,1 0 0,-22 0 0,1 0 15,-1 0-15,-21 0 0,-21 0 16,-21 0-16,0 0 0,-22 0 0,-20 0 15,-1 0-15,-20 21 0,-1-21 16,-21 0-16,0 0 0,1 0 0</inkml:trace>
  <inkml:trace contextRef="#ctx0" brushRef="#br0" timeOffset="8779.51">5482 2985 0,'0'0'0,"-42"-22"0,21 1 15,-22 21-15,1 0 0,21 0 0,-22 0 16,1 0-16,0-21 0,21 21 0,-22 0 16,22 0-16,0 0 0,0 0 15,0 0-15,42 0 16,21 0 0,0 21-16,22-21 0,-1 0 15,22 0-15,21 0 0,0 0 0,21 0 16,0 0-16,21 0 0,21 0 0,22 0 15,-1-21-15,22 21 0,0-21 16,20 21-16,22 0 0,0 0 16,0 0-16,22 0 0,-1 0 0,0 0 15,0 0-15,21 0 0,-20 0 0,-1 0 16,21 0-16,-21 0 0,-21-21 16,0 21-16,-21 0 0,0-21 0,0 21 15,-43-22-15,22 1 0,-43 21 0,1-21 16,-22 0-16,-21 21 0,0-21 15,-21 0-15,-22 21 0,1-22 0,-22 22 16,1 0-16,-22-21 0,1 21 0,-22 0 16,0 0-16,0 0 0,0 0 15,-21-21-15,21 21 0,-42 0 63,0 0-63,-21 0 0,-1 0 15</inkml:trace>
  <inkml:trace contextRef="#ctx0" brushRef="#br0" timeOffset="12931.72">1249 3831 0,'-21'0'0,"-1"21"15,22 1 1,0-1-16,0 0 0,0 0 15,0 0-15,0 22 16,0-1-16,0-21 0,22 21 0,-1-20 16,0 20-16,0-21 0,0 0 15,0-21-15,22 21 0,-22-21 0,21 0 16,1 0-16,-1 0 0,0-21 0,1 0 16,-1 0-16,0 0 0,1-22 15,-1 22-15,-21-21 0,21 0 0,-20 20 16,-1 1-16,-21-21 0,0 21 15,0 0-15,0-1 0,0 1 0,0 0 16,-21 21-16,-1 0 0,1 0 16,0 0-16,0 21 0,0 0 0,0 1 15,-1-1-15,1 21 16,0 0-16,21 22 0,0-22 0,0 22 16,0-22-16,0 22 0,0-1 0,0-21 15,0 22-15,0-22 0,0 22 16,21-22-16,-21 0 0,0 1 0,0-1 15,0 0-15,0 1 0,-21-1 16,0-21-16,0 0 0,0 22 0,-22-43 16,1 21-16,0 0 0,-22-21 15,22 0-15,-1 0 0,-20 0 0,21-21 16,-1 21-16,1-21 0,0 0 16,-1-1-16,22-20 0,0 21 0,0 0 15,21 0-15,0-1 16,0 1-16,0 0 0,21 0 0,0 0 15,21-22-15,1 22 0,-1 0 16,22 0-16,-22-21 0</inkml:trace>
  <inkml:trace contextRef="#ctx0" brushRef="#br0" timeOffset="13571.35">2138 3874 0,'-21'0'16,"-1"21"-16,22 0 15,0 0-15,-21 21 0,21 22 0,0-22 16,-21 22-16,21-1 16,0 1-16,0-1 0,0-20 0,0 20 15,0 1-15,0-22 0,0 0 0,0 22 16,0-22-16,0 0 0,0 1 16,0-1-16,0-21 0,-21 22 0,21-22 15,0 0-15,-21-21 16,21-21-1,0 0-15,0-22 16,0 22-16,0-21 0,0 21 0,21-22 16,0 1-16,0 21 0,0-22 15,1 1-15,-1 21 0,0 0 16,0 0-16,0 21 0,0 0 0,1 0 16,-1 0-16,0 21 15,-21 0-15,0 21 0,0-21 16,0 22-16,0-22 0,0 21 0,0 1 15,0-22-15,0 21 0,21 0 16,-21-20-16,21-1 0,0 21 0,1-21 16,-1 0-16,21-21 15,-21 0-15,22 0 0,-1 0 0,0 0 16,1-21-16,-1 0 0,21 0 0,-20 0 16,-1 0-16,0-22 0,1 22 15,-1-21-15,-21 21 0,22-22 16,-22 1-16,0 21 0,-21-22 0,0 22 15,0-21-15,0 21 0,0 0 16,0-1-16,0 1 0,-21 21 16,0 0-16,-1 21 0,1 1 15,21-1-15,-21 0 0,0 0 16,21 21-16,-21-20 0,21 20 0,0-21 16,0 21-16,0-20 0,0 20 0,0-21 15,0 0-15,0 0 0,21 1 16,0-1-16,0-21 0,-21 21 15,21-21-15,1 0 0,-1 0 16,-21-21-16,21 0 16,-21-1-16,21 1 0</inkml:trace>
  <inkml:trace contextRef="#ctx0" brushRef="#br0" timeOffset="15691.81">4508 4657 0,'0'0'16,"22"0"-16,-1 0 15,0 0-15,0 0 0,0-21 0,-21-1 16,21 22-16,1-21 0,-22 0 0,0 0 15,21 0-15,-21 0 0,21-1 16,-21 1-16,0 0 0,0 0 0,0-21 16,0 20-16,0 1 0,0-21 0,0 0 15,-21-1-15,0 22 0,-1-21 16,-20-1-16,21 22 0,-21 0 0,20 0 16,-20 0-16,0 21 0,-1 0 0,1 21 15,0 0-15,-1 0 0,1 22 16,21-1-16,0 0 0,-22 22 0,43-22 15,-21 22-15,21-22 0,0 21 16,0-20-16,0 20 0,0-20 16,0-1-16,21 0 0,1-21 0,-22 22 15,21-22-15,21-21 0,-21 0 0,22 0 16,-22 0-16,21 0 0,0-21 16,1 0-16,-1-1 0,0 1 0,1 0 15,-1-21-15,0-1 0,1 22 0,-1-21 16,-21 0-16,0-1 0,22 1 15,-43 0-15,21-1 0,-21-20 0,0 20 16,0 22-16,21-21 0,-21 21 0,0 42 31,0 0-31,0 21 0,-21-20 16,21 20-16,-21 0 0,21 1 16,0-1-16,0 0 0,0 1 15,0-1-15,0 0 0,0-21 0,0 1 16,0 20-16,21-21 0,0 0 15,21-21-15,-20 0 0,-1 0 0,21 0 16,-21 0-16,22-21 0,-22 21 16,21-21-16,-21 0 0,22 0 0,-1-1 15,-21-20-15,21 21 0,-20-21 0,20-1 16,-21 1-16,21 0 16,-42-22-16,22 22 0,-22-1 0,0 1 0,0 0 15,0-1-15,-22 22 0,1 0 16,0 21-16,-21 0 0,21 0 15,-1 0-15,1 21 0,0 0 0,0 1 16,21-1-16,0 0 0,0 0 0,0 0 16,21 0-16,0 1 0,0-1 15,1 21-15,-1-21 0,21 0 0,-21 1 16,0 20-16,22-21 0,-43 21 0,21-20 16,-21 20-16,0-21 0,0 0 0,0 22 15,0-22-15,0 0 0,0 0 16,0 0-16,0 0 0,0 1 15,21-22-15,0 0 16,0 0-16,1 0 0,20 0 16,-21 0-16,21-22 0,-20 1 0,20 0 15,0 0-15,1 0 0,-22 0 0,21-22 16,-21 22-16,0-21 0,1-1 0,-1 1 16,0 0-16,-21-1 0,0 22 15,0-21-15,0 0 0,0 20 0,0-20 16,-21 21-16,0 21 0,21-21 0,-22 21 15,1 0-15,0 0 0,0 0 16,0 0-16,21 21 0,0 0 0,0 0 16,0 0-16,21 1 0,0-1 15,0 21-15,0-21 0,-21 0 16,22 1-16,-1-1 0,0 21 16,0-21-16,-21 0 0,0 22 0,0-22 15,21 21-15,-21-21 0,21 1 0,1-1 16,-22 0-16,0 21 0,21-21 0,0 1 15,0-22-15,0 21 0,0 0 16,1-21-16,-1 0 0,21 0 0,-21 0 16,22 0-16,-1 0 0,0-21 0,1 0 15,-1 21-15,0-22 0,1 1 16,-1 0-16,0 0 0,-21-21 0,22 20 16,-22-20-16,0 21 0,0-21 15,0-1-15,-21 1 0,0 21 0,0-22 16,0 1-16,0 21 0,0 0 15,-21 0-15,21-1 0,-42 22 0,21 0 16,0 0-16,-22 0 0,22 22 0,-21-22 16,-1 42-16,1-21 0,21 0 0,-21 22 15,-1-1-15,22 0 16,0 1-16,-21-22 0,20 21 0,22 0 0,0-20 16,-21 20-16,21-21 0,0 0 0,0 0 15,0 1-15,21-1 0,1-21 0,-1 0 16,0 0-16,0 0 0,21 0 15,-20-21-15,20 21 0,-21-22 16,21 1-16,-20 0 0,20 0 0,-21 0 16,0 0-16,0-1 0,-21 1 0,0-21 15,22 21-15,-22 0 0,0-22 16,0 22-16,0 0 0,0 0 0,0 0 16,0 42-1,0 0 1,0 0-16,0 0 0,0 0 0,0 22 15,0-22-15,0 0 0,0 0 16,0 0-16,0 22 0,0-22 0,21 0 16,-21 0-16,21 0 0,0-21 15,0 0-15,0 0 0,1 0 16,20 0-16,-21 0 0,21 0 0,-20 0 16,-1-21-16,21 0 0,-21 21 0,0-21 15,1 0-15,-1 0 0,0-1 0,0 1 16,-21-21-16,0 21 0,0 0 15,21-1-15,-21 1 0,0 42 16,0 1 0,0-1-16,0 0 0,0 0 15,0 21-15,-21-20 0,21-1 16,0 0-16,0 0 0,0 0 0,0 0 16,0 1-16,0-1 0,21 0 0,0-21 15,22 0-15,-22 0 0,0 0 16,0 0-16,0 0 0,22-21 15,-22 21-15,0-21 0,21-1 0,-20 22 16,-1-21-16,0 0 0,0 0 0,0 0 16,-21-22-16,0 22 0,0 0 0,0 0 15,0 0-15,0 0 0,0-1 16,0 1-16,-21 42 31,21 22-31,0-22 0,0 0 0,0 21 16,-21 1-16,21-1 15,-21 0-15,21 22 0,0-22 0,0 22 0,-21-1 16,21 1-16,0-22 0,-22 22 16,22-1-16,0 1 0,0-1 0,-21 1 15,0-22-15,0 21 0,21 1 0,-21-1 16,0-20-16,-22 20 0,22-20 16,-21-1-16,-1 0 0,1 1 0,0-1 15,-1-21-15,-20 21 0,21-20 0,-22-22 16,22 21-16,-22-21 0,22 0 0,0 0 15,-1-21-15,1-1 0,21 1 0,-22 0 16,1-21-16,21-1 16,0-20-16,0 21 0</inkml:trace>
  <inkml:trace contextRef="#ctx0" brushRef="#br0" timeOffset="16319.79">8953 3895 0,'0'0'0,"-42"-21"15,21 21-15,0 0 16,0 0-16,-22 0 0,22 0 15,0 0-15,-21 21 0,20 21 0,1-21 16,-21 22-16,21-1 0,21 21 16,-21-20-16,21 20 0,-22 1 0,22-22 15,0 0-15,0 1 0,0-1 0,0 0 16,22-20-16,-1 20 0,21-21 0,-21 0 16,22-21-16,-22 0 0,21 21 15,0-21-15,1 0 0,-1 0 0,-21-21 16,22 0-16,-1 21 0,-21-21 0,21 0 15,-20-22-15,-1 22 0,0-21 16,0 21-16,-21-22 0,0 1 0,0-21 16,0 20-16,0 1 0,-21-22 0,0 22 15,0 0-15,-1-1 0,1 1 16,0 0-16,-21 21 0,21-1 16,-22 22-16,22 0 0,0 0 0,0 0 15,-22 0-15,22 22 0,0-1 16,21 0-16,0 0 0,0 0 0,0 0 15,0 1-15,0-1 0,0 0 16,21 0-16,0-21 0,1 0 0,20 0 16,-21 0-16,21 0 0</inkml:trace>
  <inkml:trace contextRef="#ctx0" brushRef="#br0" timeOffset="17106.91">9588 3577 0,'0'0'0,"0"-42"15,0-22 1,0 43-16,22 0 0,-22 0 0,0 42 16,0 21-16,0 1 15,0-1-15,0 0 0,0 22 16,-22-22-16,22 22 0,-21-1 0,21 1 16,0-1-16,-21 1 0,0-1 0,21 1 15,-21-1-15,21-20 0,0 20 0,-21-42 16,21 22-16,-22-22 15,22 0-15,0 0 0,22-42 32,-1 0-32,0 0 15,0-1-15,0-20 0,0 21 16,22 0-16,-22-22 0,0 22 0,21 0 16,1 0-16,-1 21 0,-21 0 0,22 0 15,-1 0-15,0 0 0,-21 0 0,1 21 16,20 0-16,-42 0 0,0 1 15,0-1-15,0 0 0,0 0 0,0 0 16,-21 0-16,0 1 0,-22-1 0,22 0 16,-21 0-16,-1-21 0,-20 21 0,21 0 15,-1-21-15,1 0 0,0 22 16,20-22-16,1 0 0,0 0 16,0 0-16,42 0 15,0 0 1,0 0-16,22 0 0,-1 0 15,0 0-15,1 0 0,-1 0 0,22 0 16,-22 0-16,21 0 0,1-22 0,-1 22 16,-20-21-16,20 21 0,-20-21 0,20 21 15,-21-21-15,1 0 0,-22 21 16,21-21-16,-21-1 0,1 1 0,-1 0 16,-21 0-16,0 0 0,0 0 0,0-1 15,0 1-15,0 0 0,0 0 0,-21 21 31,21 21-31,-22 21 16,22-20-16,-21 20 0,21 21 0,0-20 16,0 20-16,-21 1 0,21-1 0,-21 1 15,21 20-15,-21 1 0,21 0 0,0-1 16,0 1-16,-21 0 0,21-1 16,-22 1-16,1 0 0,0-1 0,21 1 15,-21 0-15,0-22 0,0 22 0,21-43 16,0 22-16,-22-22 0,1 0 0,21 1 15,-21-22-15,21 0 0,-21-21 16,0 0 0,21-21-16,0 0 0,0 0 0,0-1 15,0-20-15,0 0 0,0-1 16,0 1-16,0-21 0,0-1 0,0 1 16</inkml:trace>
  <inkml:trace contextRef="#ctx0" brushRef="#br0" timeOffset="17287.84">10435 3979 0,'0'0'0,"0"-21"0,0 0 15,0 0-15,0 0 0,0 0 16,0 42 31,0 0-47,21-21 0,0 0 15,-21 21-15,22-21 0</inkml:trace>
  <inkml:trace contextRef="#ctx0" brushRef="#br0" timeOffset="17599.66">10647 4128 0,'21'0'0,"-42"0"0,63 0 0,-21 0 15,0 0-15,1 0 0,-1 0 16,0 0-16,0 0 0,21-22 15,-20 22-15,20-21 0,0 0 0,-21 0 16,22 0-16,-22 21 0,0-21 0,0-1 16,0 22-16,-21-21 0,0 0 15,-21 21-15,0 0 16,0 0-16,0 0 0,-22 21 0,22 0 16,0-21-16,-21 43 0,21-22 0,-1 0 15,1 21-15,21-20 0,0 20 16,-21-21-16,21 0 0,0 22 0,0-22 15,0 0-15,0 0 0,0 0 0,21-21 16,0 21-16,-21 1 0,22-22 16,20 0-16,-21 0 0,0 0 0,0 0 15,22 0-15,-1 0 0,-21-22 16,22 22-16,-1-21 0</inkml:trace>
  <inkml:trace contextRef="#ctx0" brushRef="#br0" timeOffset="18223.31">11642 4043 0,'0'0'0,"0"-21"0,0 0 0,0-1 16,0 1-16,-22 21 0,1 0 16,0 0-16,0 0 0,0 0 15,0 21-15,-1 1 0,1 20 16,0-21-16,0 0 0,0 22 16,21-22-16,0 21 0,0-21 0,0 22 15,0-22-15,0 0 0,0 0 0,0 0 16,21 0-16,0 1 0,0-22 15,0 0-15,22 0 0,-22 0 0,0 0 16,21 0-16,-20 0 0,20 0 0,0 0 16,1-22-16,-1 1 0,-21 0 0,21 0 15,1 0-15,-22-22 0,21 1 0,-21 21 16,22-21-16,-22-1 0,0-20 16,21 20-16,-20 1 0,-1-21 15,0 20-15,0 1 0,0-22 0,0 22 16,22 0-16,-22-1 0,-21 22 15,21 0-15,-21 0 0,0 0 0,0 42 16,0 0-16,-21 0 16,0 22-16,0-1 0,-1 0 0,-20 22 15,21-1-15,-21-20 0,20 20 16,1 1-16,0-1 0,0 1 0,0-22 16,21 0-16,0 1 0,0-1 0,0 0 15,0-21-15,0 1 0,21-1 0,0 0 16,0-21-16,0 0 15,1 0-15,20 0 0,-21 0 0,21 0 16,1 0-16,-1-21 0,-21 0 0,22 21 16,-22-22-16,21 1 0,-21-21 0,0 21 15,1 0-15,-1-22 0,0 22 0,-21 0 16,21 0-16,-21 0 16,0 42-1,0 0-15,0 0 0,0 21 0,0-20 16,0 20-16,-21-21 0,21 0 0,-21 22 15,21-22-15,-21 0 0,21 0 16,0 0-16,-22 0 0,1-21 16,21 22-16,-21-22 15,0 0-15,0 0 0,0-22 16,-1 22-16</inkml:trace>
  <inkml:trace contextRef="#ctx0" brushRef="#br0" timeOffset="18392.21">12001 3979 0,'0'0'0,"0"-21"0,0-21 16,22 42-16,-1-21 15,0 21-15,21-21 0,1 21 0,-22 0 16,21 0-16,0 0 0,1-22 0,-1 22 16,0 0-16,-20 0 15,20-21-15,-21 21 0,21-21 0,-20 21 16,-1-21-16</inkml:trace>
  <inkml:trace contextRef="#ctx0" brushRef="#br0" timeOffset="19411.28">14139 4360 0,'0'0'0,"21"0"0,1 0 15,-1 0-15,0-21 0,21 21 16,-21-21-16,1 0 0,-1 21 0,0-21 15,0 0-15,0-1 0,0 1 0,-21-21 16,0 21-16,22-22 0,-22 22 16,0-21-16,0 21 0,0-22 0,0 1 15,0 21-15,-22-21 0,1 20 16,0 1-16,0 0 0,0 21 0,-22 0 16,22 0-16,-21 0 0,0 21 15,-1 0-15,1 22 0,0-1 0,-1 0 16,22 22-16,-21-1 0,21-20 0,-22 20 15,22-20-15,0 20 0,21-21 0,0 1 16,0-1-16,0-21 0,0 0 16,0 22-16,21-43 0,0 21 0,0 0 15,1-21-15,20 0 0,0 0 0,-21 0 16,22-21-16,-1 0 0,0 21 0,-20-21 16,20-1-16,0 1 0,-21-21 0,22 21 15,-22 0-15,0-22 16,0 1-16,0 0 0,1-1 0,-1 22 15,-21-21-15,0-1 0,0 22 0,0 0 16,0 0-16,0 42 16,-21 0-16,21 0 15,-22 1-15,1 20 0,21-21 0,-21 21 16,21 1-16,0-22 0,0 21 0,0-21 16,0 1-16,0-1 0,0 0 0,0 0 15,0 0-15,21-21 0,0 0 16,1 0-16,-1 0 0,21 0 0,-21 0 15,0 0-15,22-21 0,-22 21 16,21-21-16,-21 0 0,22 0 0,-1-1 16,-21-20-16,22 21 0,-22 0 0,0-22 15,0 22-15,0 0 0,0 0 16,1 0-16,-1 21 0,-21 21 16,0 0-1,0 0-15,0 0 0,0 1 0,0 20 16,0-21-16,0 0 0,0 22 0,0-22 15,0 0-15,0 0 0,0 0 16,21 0-16,0-21 0,0 22 0,0-22 16,1 0-16,20 0 0,-21 0 0,21 0 15,1 0-15,-1 0 0,0 0 16,1-22-16,-1 1 0,0 0 0,1 21 16,-1-42-16,-21 21 0,22-1 15,-22-20-15,0 21 0,0-21 0,0-1 16,0 1-16,-21 21 0,22-22 0,-22 22 15,0 0-15,0 0 0,-22 21 16,1 0-16,0 21 16,0 0-16,0 22 0,0-22 0,-1 21 15,1 0-15,21-20 0,0 20 0,0-21 16,-21 21-16,21-20 0,0-1 0,0 0 16,0 0-16,0 0 0,21-21 15,0 21-15,1-21 0,-1 0 16,21 0-16,-21 0 0,22 0 0,-1 0 15,21-21-15,-20 21 0</inkml:trace>
  <inkml:trace contextRef="#ctx0" brushRef="#br0" timeOffset="20607.32">17060 4255 0,'0'0'0,"-21"21"16,21-42 15,0-1-15,0 1-16,0 0 0,21 0 0,-21 0 16,21-22-16,1 22 0,-1-21 0,0 0 15,0-1-15,0 1 0,22 0 16,-22-1-16,21-20 0,0 20 0,-20-20 15,20-1-15,0 1 0,1 21 0,-22-1 16,21 1-16,-21 0 0,22 20 16,-22 1-16,0 21 15,-21 21-15,0 1 0,0-1 16,0 0-16,0 0 0,0 0 16,0 0-16,0 1 15,21-22 16,-21-22-31,21 1 16,-21 0-16,21 0 0,-21 0 16,0 0-16,0-1 0,0 1 0,0 0 15,0 0-15,-21 0 0,0 0 16,0 21-16,0 0 0,0 0 16,-1 0-16,1 21 0,0 0 0,0 21 15,0-21-15,0 43 0,-22-22 16,22 1-16,0 20 0,-21 1 0,20-1 15,1 1-15,0-1 0,0-21 16,0 22-16,0-1 0,21 1 0,0-22 16,0 1-16,0-1 0,0 0 15,0 1-15,21-22 0,0 0 0,0 0 16,21 0-16,1-21 0,-22 0 0,21 0 16,1 0-16,20 0 0,-21-21 0,1 0 15,-1 0-15,22 0 0,-22-1 16,0-20-16,1 0 0,-1-1 0,0 1 15,-21 0-15,1-1 0,-1 1 0,0 21 16,-21-21-16,0 20 0,0 1 0,0 0 16,-21 21-1,0 0-15,-1 0 0,1 0 16,21 21-16,0 0 0,-21-21 0,21 22 16,0-1-16,0 0 0,0 0 0,0 0 15,0 0-15,21 1 0,-21-1 16,21-21-16,1 21 0,-22 0 0,0 0 15,21 0-15,-21 1 0,21-1 0,-21 0 16,0 0-16,0 0 0,0 0 0,0 1 16,21-1-16,0 0 15,0 0-15,1-21 0,-1 0 16,0 0-16,0 0 0,21 0 0,-20 0 16,20 0-16,-21-21 0,21 0 15,-20 21-15,20-21 0,-21-1 0,21-20 16,-20 21-16,-1 0 0,21-22 15,-21 1-15,0 21 0,1-21 0,-1-1 16,-21 22-16,0-21 0,0 21 0,0-1 16,0 1-16,-21 21 15,-1 0 1,1 0-16,0 21 0,0 1 0,0-1 16,21 21-16,-21-21 0,-1 22 0,22-1 15,-21 0-15,21-21 0,0 22 0,0-22 16,0 21-16,0-21 15,0 1-15,0-1 0,21 0 0,1 0 16,-1-21-16,-21 21 0,42-21 0,-21 21 16,0-21-16,22 0 0,-1 0 0,-21 0 15,22 0-15,-1 0 0,0 0 16,1-21-16,-1 21 0,0-21 0,1 0 16</inkml:trace>
  <inkml:trace contextRef="#ctx0" brushRef="#br0" timeOffset="21531.72">19325 3979 0,'0'0'16,"0"-63"-16,0 42 0,-21 0 16,0-1-16,0 22 0,-1 0 15,1 0-15,0 0 0,0 0 16,0 22-16,-22-1 0,22 0 16,0 21-16,0-21 0,0 22 0,21-1 15,-21-21-15,21 22 0,-22-1 0,22-21 16,0 21-16,0-20 0,0-1 0,0 0 15,0 0-15,0 0 0,22 0 16,-1-21-16,0 0 0,21 0 16,-21 0-16,1 0 0,-1 0 0,0-21 15,0 0-15,0 21 0,0-21 0,1 0 16,-1 0-16,0-22 0,-21 22 16,21-21-16,-21 21 0,21-22 0,-21 1 15,0 21-15,0-22 0,0 22 0,21 21 16,-21-21-16,0 42 15,0 0 1,0 1-16,-21-1 0,0 21 16,21-21-16,0 22 0,0-22 0,0 21 15,0-21-15,0 22 0,0-22 0,0 0 16,0 21-16,0-21 0,21 1 0,0-1 16,22 0-16,-22-21 15,0 0-15,21 0 0,1 0 0,-22 0 16,21 0-16,1 0 0,-22 0 0,21 0 15,0-21-15,-20 0 0,-1-1 0,21 1 16,-21 0-16,0 0 0,1-21 16,-1-1-16,0 1 0,0 0 15,0-22-15,0 1 0,-21 20 0,22-20 16,-1 20-16,-21-20 0,0-1 0,21 22 16,-21 0-16,21-1 0,-21 22 0,0-21 15,0 21-15,-21 21 16,0 21-1,0 0-15,-1 0 0,1 0 0,0 22 16,21-22-16,-21 21 0,0 1 16,0-1-16,-1 0 0,1 1 0,0 20 15,21-21-15,0 1 0,0-1 16,0 22-16,0-22 0,0-21 0,0 21 16,0 1-16,21-22 0,0 0 0,1 0 15,-1 0-15,0 1 0,0-1 16,0-21-16,0 0 0,22 0 0,-22 0 15,21 0-15,1 0 0,-22 0 0,21 0 16,0-21-16,-20-1 0,20 1 0,-21 0 16,21 0-16,-20 0 0,-1-22 15,0 22-15,0-21 0,0 0 0,-21-1 16,0 22-16,0-21 0,0 21 0,0-1 16,0 1-16,-21 21 0,0 0 15,0 0-15,0 0 0,-1 0 16,1 21-16,0 1 0,0-1 15,0 0-15,21 21 0,-21-21 0,21 22 16,-22-22-16,22 21 0,0-21 0,0 22 16,0-22-16,0 0 0,0 0 0,22 0 15,-22 1-15,21-1 0,0-21 16,0 21-16,0-21 0,22 0 0,-22 21 16,21-21-16,-21 0 0,22 0 0,-1 0 15,0 0-15,1 0 0,-1 0 16,0 0-16,1-21 0,-1 21 0,0 0 0,1-21 15</inkml:trace>
  <inkml:trace contextRef="#ctx0" brushRef="#br0" timeOffset="22096.29">21251 4191 0,'0'0'0,"0"-21"16,0-85 0,0 64-16,0 21 0,0-1 0,0 1 15,0 0-15,-21 0 0,0 21 16,0 0-16,0 0 0,-1 0 0,1 0 15,0 21-15,0 0 0,0 0 0,0 1 16,-1 20-16,1-21 0,0 21 16,0-20-16,0 20 0,21-21 0,0 0 15,-21 22-15,21-22 0,0 21 0,0-21 16,0 0-16,0 1 0,0-1 16,21 0-16,0-21 0,0 21 0,0-21 15,0 21-15,1-21 0,-1 0 16,0 0-16,0 0 0,0 0 0,22 0 15,-22-21-15,0 0 0,0 0 0,0 0 16,0-1-16,1 1 0,-22-21 0,21 0 16,0-1-16,0 1 0,0-22 0,0 22 15,1-21-15,20-1 0,-21 1 16,0-1-16,0 1 0,1-1 16,-1 1-16,0 20 0,0-20 0,0-1 15,-21 22-15,0 21 0,0-22 16,0 22-16,-21 42 15,0 22 1,0-1-16,0 0 0,-1 1 0,1-1 16,0 22-16,0-22 0,0 21 15,0 1-15,-1-22 0,22 22 0,-21-1 16,21-20-16,0 20 0,-21-21 0,21 1 16,0-1-16,0 0 0,0 1 0,0-22 15,0 21-15,0-21 0,0 1 16,0-1-16,21 0 15,0-21-15,1 0 0,-1 0 16,0 0-16,0 0 0,0 0 0,0-21 16,1 0-16,-1-1 0,-21 1 15,0 0-15,0 0 0,21 0 16,-21-22-16</inkml:trace>
  <inkml:trace contextRef="#ctx0" brushRef="#br0" timeOffset="22369.14">19537 3535 0,'0'0'0,"-43"0"0,-20 0 15,84 0 1,0 0-16,22 0 0,-1 0 15,0 0-15,22 0 0,-22 0 16,22 0-16,-1 0 0,-21 0 0,22 0 16,-1 21-16,-20-21 0,-1 0 0,0 0 15,-20 0-15,-1 0 0,0 0 0,0 0 16</inkml:trace>
  <inkml:trace contextRef="#ctx0" brushRef="#br0" timeOffset="23927.49">22966 4085 0,'0'0'0,"0"21"0,0 22 15,0-22-15,0 0 16,21-21-1,0 0-15,0 0 0,22 0 0,-1-21 16,-21 0-16,43 0 0,-22-1 0,0 1 16,22 0-16,-1 0 0,-20-21 15,20 20-15,-21-20 0,1 0 0,-1-1 16,-21 1-16,22 0 0,-22-22 0,0 22 16,0-22-16,-21 1 0,0-1 15,0 1-15,0-1 0,0 1 16,0 21-16,0-1 0,0 1 0,-21 21 15,0 0-15,0 21 0,-1 0 0,1 0 16,0 21-16,-21 21 0,21 0 16,-22 1-16,22 20 0,-21 1 0,21 20 15,-22-20-15,22 21 0,-21-1 0,21 1 16,-22 0-16,22-1 0,0 1 16,0 0-16,-22-1 0,22-20 0,0 20 15,21 1-15,-21 0 0,0-22 0,0 22 16,21 0-16,0-1 0,-22-20 15,22 20-15,-21-20 0,21-1 0,-21 1 16,21-1-16,0 1 0,0-22 0,0 1 16,0-1-16,0 0 0,0-21 15,21 1-15,0-1 0,1 0 0,-1-21 16,0 0-16,21 0 0,-21-21 0,22 0 16,-1-1-16,0 1 0,-20 0 0,20-21 15,0 21-15,1-22 0,-1 1 0,0 0 16,-21-22-16,1 22 0,20-22 0,-42 1 15,0-1-15,0 1 0,0-1 16,-21 1-16,0-1 0,-22 22 0,1 0 16,0-1-16,-1 1 0,-20 0 15,-1 20-15,22 1 0,-22 0 0,22 21 16,21-21-16,-21 21 0,20-21 0,22 0 16,22 21-1,20-22-15,-21 22 0,21-21 0,22 21 16,-22-21-16,22 0 0,-1 0 0,22 0 15,-22-1-15,1-20 0,21 21 16,-22 0-16,22-22 0,-22 22 0,1-21 16,-1 21-16,-20-22 0,-1 22 0,0 0 15,-21 0-15,1 0 0,-22 0 16,0-1-16,-22 22 16,1 0-1,0 0-15,0 22 0,0-22 16,0 21-16,-1 0 0,1 21 0,21-21 15,0 22-15,-21-22 0,21 21 16,0-21-16,0 22 0,0-22 0,0 0 16,21 21-16,-21-20 0,21-1 0,1-21 15,-1 21-15,0 0 0,21-21 0,-21 0 16,1 0-16,20 0 0,-21 0 16,21 0-16,-20-21 0,20 0 0,0 0 15,-21-1-15,22 1 0,-22 0 16,0 0-16,0-21 0,0 20 0,1-20 0,-22 0 15,0 21-15,0-22 0,0 1 16,0 21-16,-22 0 0,1-1 16,0 1-16,-21 21 0,21 0 0,-22 0 15,1 0-15,21 21 0,-22 1 0,1-1 16,21 0-16,-21 0 0,20 21 16,1-20-16,0 20 0,0 0 0,21-21 15,0 1-15,0-1 0,0 0 0,0 0 16,21 0-16,0 0 0,0-21 0,1 0 15,-1 0-15,21 0 0,-21 0 16,22 0-16,-1 0 0,-21 0 0,21 0 16,1-21-16,-1 0 0,0 0 0,1 0 15,-1 0-15,-21-1 0,22 1 0,-1 0 16,-21 0-16,21-21 16,-20 20-16,-1 1 0,0 0 0,0 0 15,-21 42 1,-21 21-1,0-20-15,21 20 0,-21-21 16,-1 21-16,22-20 0,-21 20 0,21-21 16,0 0-16,0 0 0,0 1 0,0-1 15,0 0-15,21-21 0,1 0 0,-1 0 16,0 0-16,0 0 0,0 0 16,0 0-16,1 0 0,-1 0 15,-21-21-15,21 21 0,-21-21 16,0-1-1,-21 22 1</inkml:trace>
  <inkml:trace contextRef="#ctx0" brushRef="#br0" timeOffset="26212.4">1249 5800 0,'0'0'0,"0"-21"0,0-1 16,-21 1-16,-1 21 0,1 0 15,0 0 1,21 21-16,-21 1 0,0-1 16,21 21-16,-21 0 0,-1 1 15,22 20-15,-21-20 0,0-1 0,21 0 16,-21 22-16,21-22 0,-21 0 15,21 1-15,-21-1 0,21 0 0,-22 1 16,22-22-16,0 0 0,0 0 16,-21 0-16,21 1 0,0-44 31,0 1-31,0-21 16,0 21-16,21-22 0,1 1 15,-1 21-15,0-21 0,0-22 16,0 22-16,22-1 0,-22 1 15,0 0-15,0 21 0,0-1 0,0 1 16,1 21-16,-1 0 0,0 0 16,-21 21-16,0 22 0,21-22 15,-21 21-15,0-21 0,0 22 16,0-1-16,0-21 0,0 22 0,0-1 16,0 0-16,21-21 0,-21 22 15,21-22-15,1 0 0,-22 0 0,21-21 16,0 0-16,21 0 0,-21 0 15,22 0-15,-1 0 0,0-21 0,1 0 16,-1 0-16,0 0 0,1-22 16,-22 22-16,21-21 0,1 21 15,-22-1-15,0-20 0,0 21 0,0-21 16,-21 20-16,0-20 0,0 21 16,0 0-16,0 42 31,0 0-31,0 0 0,0 0 0,0 1 15,0 20-15,0-21 0,0 21 0,0-20 16,0 20-16,0-21 0,0 0 16,0 22-16,0-22 0,21 0 15,-21 0-15,22-21 0,-1 0 16,0 0-16,21 0 0,-21 0 16,1-21-16,-1 0 0,21 21 0,-21-21 15,0-1-15,1 1 0,-1 0 16,-21 0-16,0 0 0,0 0 0,0-1 15,0 1-15,-21 0 0,-1 0 16,1 0-16,-21-22 0,21 22 0,0 0 16,-22 21-16,22-21 0,0 0 15,0 21-15,0-21 0,21-1 0,0 1 16,0 0-16,21 0 16,0 21-16,21-21 15,-21 21-15,22 0 0,-1-21 16,0 21-16,1 0 0,-1 0 15,0 0-15,1 0 0,-1 21 0,0 0 16,-20 0-16,20 0 0,0 0 16,1 1-16,-22 20 0,0-21 0,0 0 15,0 22-15,0-22 0,-21 0 0,0 0 16,0 0-16,0 0 0,0 1 16,0-1-16,0 0 0,0 0 15,-21-21 1,0 0-16,0 0 15,21-21-15,0 0 0,0 0 16,0-1-16,0 1 0,0-21 16,0 0-16,21-1 0,0 1 0,22 0 15,-22-1-15,21 1 0,0 0 0,1-1 16,-22 22-16,21 0 0,1 21 16,-1 0-16,-21 0 0,21 21 0,-20 0 15,-1 22-15,0-22 0,-21 21 16,0 0-16,0 1 0,0-1 0,0-21 15,0 22-15,0-1 0,0-21 0,0 21 16,0-20-16,0-1 0,0 0 16,0 0-16,0 0 0,0 0 15</inkml:trace>
  <inkml:trace contextRef="#ctx0" brushRef="#br0" timeOffset="26719.14">4381 5757 0,'0'0'0,"22"-42"0,20-43 15,-21 43-15,0 0 0,0 21 0,1-1 16,-1 1-16,-21 42 15,0 1-15,0 20 16,0 21-16,0-20 0,0 41 0,0 1 16,0 0-16,0-1 0,0 1 0,0 21 15,0 0-15,0 0 0,0-22 16,-21 22-16,-1-21 0,1 21 0,21-22 16,-21 1-16,0 0 0,0-1 0,0 1 15,-1 0-15,1-22 0,0 1 0,0-1 16,21 1-16,-21-22 0,21-21 15,-21 21-15,21-20 0,0-1 0,-22-21 16,22-21-16,0-22 16,0 22-16,0-21 15,-21-22-15,21 1 0,0-1 0,0 1 16,0-22-16</inkml:trace>
  <inkml:trace contextRef="#ctx0" brushRef="#br0" timeOffset="26982.99">4233 6096 0,'0'-63'15,"0"126"-15,43-317 16,-22 212-16,-21-1 0,42 22 0,-21-21 16,22 21-16,-1 0 0,0-1 0,22 22 15,-1 0-15,1 0 0,-1 0 16,1 43-16,-1-22 0,-20 21 0,-1 1 16,0-1-16,-21 0 0,-21 1 15,0-1-15,0 0 0,0 1 0,-21-1 16,-21 0-16,21 1 0,-106 41 15,106-63-15,-22 1 16,22-22-16,0 21 0,42-21 31,0 0-15,0 0-16,-21-21 0,22 21 0,-1 0 16</inkml:trace>
  <inkml:trace contextRef="#ctx0" brushRef="#br0" timeOffset="27571.76">5016 6371 0,'0'0'0,"22"0"16,-1 0-1,0 0-15,0-21 0,0 0 16,0 0-16,1 0 0,-1-1 0,21 1 16,0 0-16,1 0 0,-1-21 15,0-1-15,1 22 0,-1-21 0,0-1 16,-20 1-16,-1 0 0,0-1 0,-21 1 15,0 0-15,0 21 0,0-1 16,-21 1-16,-22 21 0,22 0 0,-21 0 16,0 21-16,-1-21 0,1 22 15,21-1-15,0 0 0,-1 0 16,1 0-16,21 0 0,0 1 0,0-1 16,0 0-16,21-21 0,1 0 15,-1 0-15,21 0 0,-21 0 16,22 0-16,-1 0 0,-21 21 0,21-21 15,1 21-15,-22-21 0,0 21 0,0 1 16,-21-1-16,0 0 0,0 0 16,0 0-16,0 0 0,0 1 0,0-1 15,0 0-15,0 0 0,0 0 0,0 0 16,0 1-16,0-1 16,21-21-16,1 0 15,-1 0-15,0 0 0,0 0 16,0-21-16,0-1 0,1 1 0,-1 21 15,0-21-15,0-21 0,0 21 16,0-1-16,1-20 0,-1 21 0,-21 0 16,0-22-16,21 22 0,-21 0 0,0 42 31,0 0-15,0 1-16,0-1 0,-21 0 0,21 0 15,0 0-15,0 0 0,0 1 16,0-1-16,-21 0 0,21 0 15,0-42 17</inkml:trace>
  <inkml:trace contextRef="#ctx0" brushRef="#br0" timeOffset="27723.68">5990 5800 0,'0'42'0,"0"-84"16,0 21-16,0-1 0,0-20 0,0 21 15,0 0-15,0 0 16,0 42 0,21-21-16,-21 21 15,21 0-15,1-21 0,-22 21 0,21 0 16,0 1-16</inkml:trace>
  <inkml:trace contextRef="#ctx0" brushRef="#br0" timeOffset="30181.02">6477 5969 0,'0'-21'16,"0"42"15,0 0-15,0 0-16,0 1 15,0 20-15,0-21 0,0 0 0,0 0 16,0 1-16,0 20 0,-21-21 0,21 0 15,-21 0-15,21 1 0,0-1 16,0 0-16,-22-21 16,22 21-16,0-42 31,0 0-31,0 0 16,0-1-16,0 1 0,22 0 0,-1 0 15,-21 0-15,21-22 0,0 22 16,0-21-16,0 21 0,1-22 15,-1 22-15,0 0 0,0 0 0,21 21 16,-20 0-16,-1 0 0,0 0 16,0 21-16,0 0 0,-21 0 15,0 1-15,0-1 0,21 21 0,-21-21 16,0 0-16,0 1 0,0 20 0,0-21 16,0 0-16,0 0 0,0 1 15,0-1-15,22-42 47,-22-1-31,0 1-16,21 0 0,0 0 0,0-21 15,0 20-15,0-20 0,1 21 16,-1-21-16,0-1 0,21 22 16,-21-21-16,1 21 0,-1-1 0,0 1 15,0 21-15,0 0 0,0 0 0,-21 21 16,0 1-16,0-1 0,0 0 15,0 0-15,0 0 0,0 0 16,0 22-16,0-22 0,0 21 0,0-21 16,0 1-16,0-1 0,-21 21 0,21-21 15,0 0-15,0 1 0,0-1 16,21 0-16,1-21 0,-1 0 16,0 0-16,0 0 0,0 0 0,0 0 15,22 0-15,-22 0 0,0-21 16,0 0-16,22 21 0,-22-22 15,0 1-15,0 0 0,0 0 0,0 0 16,1 0-16,-1-22 0,0 22 0,0 0 16,-21-21-16,0 20 0,21 1 0,-21 0 15,21 21-15,-21-21 0,0 42 32,0 0-32,-21 0 0,0 1 0,21-1 15,-21 0-15,21 21 0,0-21 16,-21 1-16,21 20 0,0-21 0,0 0 15,0 0-15,0 1 0,0-1 0,21 0 16,0 0-16,21-21 16,-20 0-16,20 0 0,-21 0 15,21 0-15,1 0 0,-1 0 0,-21-21 16,22 0-16,-1 21 0,0-21 0,-21-1 16,22 1-16,-22 0 0,0-21 0,0 21 15,0-22-15,1 1 0,-1 0 16,0-1-16,0 1 0,-21-22 0,21 1 15,-21-1-15,21 22 0,-21-21 0,0-1 16,0 22-16,0-1 0,0 1 0,0 21 16,0 0-16,0 0 0,-21 42 31,0 0-31,0 0 0,0 21 0,0 1 16,-1-1-16,1 0 0,0 22 0,21-22 15,0 22-15,-21-22 0,21 22 16,0-22-16,0 0 0,0 1 0,0-1 15,0 0-15,0 1 0,0-1 0,0-21 16,0 0-16,21 22 0,-21-22 0,21 0 16,0-21-16,1 21 0,-1-21 15,0 0-15,0 0 0,0 0 0,0 0 16,1 0-16,-1-21 0,21 21 0,-21-21 16,0 0-16,1-1 0,-1 1 0,21 0 15,-21 0-15,0-21 16,1 20-16,-1 1 0,-21 0 0,21 0 15,0 0-15,-21 42 32,0 0-32,0 0 15,0 0-15,0 1 0,0-1 0,0 0 16,0 0-16,0 0 0,0 0 16,0 1-16,0-1 0,21-21 31,0 0-31,1 0 15,-1 0-15,0 0 0,0-21 0,0-1 16,0 22-16,1-21 0,-1 0 0,0 0 16,0 0-16,0 0 0,22-1 0,-22 1 15,-21 0-15,21 0 0,0 21 16,-21-21-16,21 0 0,-21 42 31,0 0-31,0 0 0,0 0 0,0 0 16,0 1-16,0-1 0,0 0 15,-21 0-15,21 0 0,0 0 16,0 1-16,21-1 16,0-21-16,1 0 15,-1 0-15,0 0 0,0 0 16,0-21-16,0 21 0,1-22 0,-1 1 16,0 21-16,0-21 0,0 0 15,0 0-15,-21 0 0,22-1 0,-1 1 16,0 0-16,-21 0 0,0 0 15,21 21-15,-21-21 0,0 42 32,0 0-17,-21 0-15,21 0 0,-21 0 16,21 1-16,0-1 0,0 0 16,0 0-16,0 0 0,0 0 15,0 1-15,0-1 16,21-21-16,0 0 15,0 0-15,0 0 0,22 0 0,-22-21 16,21 21-16,-21-22 0,22 1 0,-1 21 16,0-21-16,-20 0 0,20 0 0,0 0 15,-21-1-15,1-20 0,20 21 16,-21 0-16,0-22 0,-21 1 0,21 0 16,-21 21-16,22-22 0,-22 22 0,0-21 15,0 21-15,-22 21 16,1 21-16,-21 0 0,21 0 15,0 0-15,-1 22 0,1-1 16,0-21-16,21 21 0,0 1 0,0-22 16,0 21-16,0-21 0,0 1 0,0-1 15,0 0-15,21 0 0,0-21 0,1 21 16,-1-21-16,0 0 0,21 0 0,-21 0 16,22 0-16,-22 0 0,21 0 15,1-21-15,-1 21 0,-21-21 0,21 21 16,1-21-16,-22 0 0,0-1 0,0 1 15,0 0-15,1-21 0,-1 21 0,-21-1 16,21-20-16,-21 0 0</inkml:trace>
  <inkml:trace contextRef="#ctx0" brushRef="#br0" timeOffset="30364.07">9567 5588 0,'0'0'0,"-42"0"0,-22 0 15,22 0-15,21 0 0,0 0 0,0 0 16,21-21 31,-22 21-31,1 0-16</inkml:trace>
  <inkml:trace contextRef="#ctx0" brushRef="#br0" timeOffset="30563.96">8318 5800 0,'0'0'0,"-21"0"0,21 21 16,21-21 0,1 0-16,20 0 0,0 0 0,1 0 15,-1 0-15,21-21 0,-20 21 0,-1 0 16,22-21-16,-22 21 0,0 0 15,-21 0-15,22-22 0,-22 22 16,-21-21-16,0 0 0,-21 21 16</inkml:trace>
  <inkml:trace contextRef="#ctx0" brushRef="#br0" timeOffset="30708.88">7832 5715 0,'0'0'16,"-43"0"-16,43-21 31,21 21-31,1 0 0,-1 0 0,-21-21 16,21 21-16,0-21 15,0 21-15</inkml:trace>
  <inkml:trace contextRef="#ctx0" brushRef="#br0" timeOffset="32093.44">12277 6138 0,'0'0'0,"21"0"0,0 0 0,0 0 16,0 0-16,0-21 15,1 21-15,-1-21 0,0 21 16,-21-21-16,21 0 0,0 0 0,0 21 15,-21-22-15,22 1 0,-22 0 0,21-21 16,-21 21-16,0-1 0,0 1 16,0-21-16,0 21 0,-21-22 0,-22 22 15,22 0-15,-21 0 0,21 0 16,-22 0-16,-20 21 0,20 0 0,-20 0 16,-1 21-16,22 0 0,-21 0 0,-1 21 15,22 1-15,-1-1 0,1 22 16,21-22-16,0 0 0,0 1 0,21-1 15,0 0-15,0-21 0,0 22 0,21-22 16,0 0-16,0 0 0,0-21 0,22 0 16,-1 0-16,0 0 0,1 0 15,20 0-15,-21 0 0,22-21 0,-1 0 16,-20 0-16,20-22 0,-20 22 16,-1 0-16,0-21 0,1-1 0,-22 1 15,0 0-15,0-22 0,21 22 16,-42-22-16,22 1 0,-1-1 0,0 1 15,0-1-15,-21 1 0,0-1 0,21 22 16,-21 0-16,0-1 0,21 22 0,-21 0 16,0 0-16,0 42 15,0 0-15,-21 0 0,0 22 0,0-1 16,21 22-16,-21-22 0,0 21 0,-1 22 16,22-21-16,0-1 0,-21 1 15,21-1-15,0-21 0,0 22 16,0-22-16,0 1 0,21-22 0,1 21 15,-1-21-15,21 0 0,-21-21 0,22 22 16,-1-22-16,0 21 0,1-21 0,-1 0 16,0 0-16,1 0 0,20-21 15,-21-1-15,1 1 0,-1 21 0,0-21 16,-20 0-16,20 0 0,-21-22 0,-21 22 16,21 0-16,-21-21 0,0-1 0,0 22 15,0-21-15,0 21 0,0 0 16,0-1-16,0 1 0,-21 21 15,0 0-15,0 21 0,0-21 16,-1 22-16,1 20 0,0-21 0,0 21 16,0-20-16,0 20 0,-1-21 15,22 0-15,0 22 0,0-22 0,0 0 16,0 0-16,0 0 0,22-21 16,-1 0-16,0 0 15,0 0-15,0 0 0,22 0 16,-22-21-16,0 21 0,0-21 0,0 0 15,0 21-15,-21-21 0,22-1 0,-22 1 16,21 0-16,-21 0 0,21 0 0,-21-22 16,0 22-16,0 0 15,0 0-15,0 42 16,0 0 0,0 22-16,0-22 0,0 0 15,0 0-15,0 21 0,0-20 16,0-1-16,0 0 0,21 0 0,0 0 15,-21 0-15,21 1 0,1-22 0,-1 21 16,0-21-16,0 0 0,21 0 0,-20 0 16,20 0-16,0 0 0,-21-21 0,22-1 15,-1 22-15,0-21 0,1 0 16,-1 0-16,0 0 0,1 0 0,-22-22 16,21 22-16,-21-21 0,1-1 0,-1-20 15,0 21-15,0-22 0,0 1 16,0 20-16,1-20 0,-1-1 15,0 1-15,-21 20 0,21 1 0,-21-21 16,0 20-16,21 22 0,-21 0 0,21 0 16,-21 42-1,-21 0-15,0 21 0,0 1 16,0 20-16,0 1 0,-22-1 0,22 1 16,0-1-16,-21 1 0,42-22 0,-22 22 15,22-22-15,0 0 0,0 1 16,0-1-16,0-21 0,0 0 15,22 0-15,-22 1 0,0-1 0,21-21 16,0 0-16,0 0 0,0 0 16,0 0-16,1 0 0,-1-21 15,0 21-15,-21-22 0,0 1 16</inkml:trace>
  <inkml:trace contextRef="#ctx0" brushRef="#br0" timeOffset="32263.51">14118 5673 0,'0'0'0,"0"-21"16,-21 21-16,21-22 16,21 22-16,0-21 0,0 21 15,1-21-15,20 21 16,-21 0-16,0 0 0,22-21 0,-1 21 16,-21 0-16,21 0 0,-20-21 0,-1 21 15,21 0-15,-21 0 0,0 0 0,22 0 16</inkml:trace>
  <inkml:trace contextRef="#ctx0" brushRef="#br0" timeOffset="32819.69">15028 6011 0,'0'0'0,"21"0"0,1 0 0,20-21 16,-21 21-16,0-21 15,-21 0-15,21 0 0,1 0 0,-1-1 16,-21-20-16,0 21 0,0-21 0,0 20 16,0-20-16,0 21 0,0-21 15,-21 20-15,21 1 0,-43 0 0,22 0 16,0 21-16,-21 0 0,20 0 0,-20 21 16,0 0-16,21 0 0,-22 22 0,22-1 15,-21 0-15,21 1 16,-1-1-16,1 0 0,0-20 0,21 20 15,0 0-15,0-21 0,0 1 0,0-1 16,0 0-16,0 0 0,21 0 0,0-21 16,1 0-16,-1 0 0,21 0 0,-21 0 15,22 0-15,-1 0 0,-21 0 16,21-21-16,1 0 0,-22 0 0,0 21 16,21-21-16,-20-22 0,-1 22 0,0 0 15,-21-21-15,21 20 0,-21-20 0,21 0 16,-21-1-16,0 22 0,0-21 15,0 21-15,0 0 0,0 42 16,0 0 0,-21 0-16,0 21 0,21-20 0,0-1 15,-21 21-15,21-21 16,-21 22-16,21-22 0,0 0 0,0 0 16,0 0-16,0 0 0,0 1 0,0-1 15,21-21-15,0 0 0,0 21 0,0-21 16,0 0-16,1 0 0,-1 0 0,21 0 15,-21 0-15,0-21 0,1 21 16,-1-21-16,21 21 0,-21-22 0,0 1 16,1 0-16</inkml:trace>
  <inkml:trace contextRef="#ctx0" brushRef="#br0" timeOffset="33391.35">15981 5165 0,'0'0'0,"0"-106"15,0 85 1,0 0-16,-21 21 0,-1 21 16,1 0-16,0 21 0,0 1 15,0-1-15,0 0 0,-1 22 16,1-1-16,0 1 0,21-1 0,0 1 15,-21-1-15,21 1 0,0-1 0,0-20 16,0 20-16,0-21 0,0-20 0,0 20 16,21-21-16,-21 0 0,21 0 15,-21 1-15,21-1 0,1-21 16,-1 0-16,0 0 0,0 0 16,0 0-16,-21-21 15,21-1-15,-21 1 0,0 0 16,0 0-16</inkml:trace>
  <inkml:trace contextRef="#ctx0" brushRef="#br0" timeOffset="34031.37">15706 5736 0,'0'0'0,"-22"0"15,44 0 17,-1-21-32,0 21 0,0 0 15,21 0-15,1-21 0,-1 21 16,0 0-16,1-21 0,20 21 0,-20-21 0,20 21 15,-21 0-15,1 0 16,-1 0-16,0 0 0,1 0 0,-22 0 16,0 21-16,0 0 0,-21 0 0,0 0 15,0 0-15,0 1 0,0 20 16,-21-21-16,0 0 0,21 0 16,-21 1-16,21-1 0,0 0 0,0 0 15,0 0-15,21-21 16,0 0-16,0 0 0,0 0 0,1 0 15,20 0-15,-21 0 0,21 0 16,-20-21-16,20 21 0,-21-21 16,21 0-16,-20 0 0,-1-1 0,0 1 15,0 0-15,0 0 0,0-21 0,-21 20 16,0 1-16,22 0 0,-22 0 0,0 0 16,21 0-16,-42 42 31,-1 0-31,1 0 0,0 0 0,21 22 15,-21-22-15,0 21 0,0 0 0,-1 1 16,1-1-16,0 0 0,21 1 16,0-1-16,-21 0 0,21 22 0,0-22 15,-21 22-15,21-1 0,0-20 0,0 20 16,0 1-16,0 20 0,21-20 0,0-1 16,-21 1-16,0-22 0,0 22 0,0-1 15,0 1-15,0-1 0,-21 1 16,0-1-16,0-21 0,-1 22 0,-20-22 15,21 1-15,-21-22 0,-1 21 16,1-21-16,-22-21 0,22 21 0,-21-21 16,20 0-16,1 0 0,-22-21 0,22 0 15,0 0-15,-1 0 0,1 0 0,21-22 16,-21 22-16,20-21 0,22-1 0,0 22 16,0-21-16,0 21 0,0-22 0,22 1 15,-1 21-15,0-21 0,21 20 16,1-20-16,-1 0 0,21-1 0,-20 1 15,20 0-15</inkml:trace>
  <inkml:trace contextRef="#ctx0" brushRef="#br0" timeOffset="34355.73">17230 5630 0,'0'0'0,"0"-21"0,0-42 16,0 42-16,0 42 15,0 0 1,-22 21-16,22 1 0,0-1 0,0 21 16,-21 1-16,21-1 15,0 1-15,-21-1 0,21 1 0,0 21 16,0-22-16,0 1 0,0 20 0,-21-20 16,21-1-16,0 1 0,0-1 0,0 1 15,0-22-15,0 0 0,-21 1 0,21-1 16,0-21-16,0 0 0,0 1 0,0-1 15,-21 0-15,21 0 16,0-42 0,0 0-1,0 0-15,0-1 0,0 1 0,0-21 16,21 21-16,-21-22 0,0-20 16</inkml:trace>
  <inkml:trace contextRef="#ctx0" brushRef="#br0" timeOffset="34609.58">17187 6202 0,'0'0'0,"43"-212"15,-22 149-15,0-1 0,-21 22 0,21 0 16,0-1-16,0 1 0,1 0 0,-1 20 16,0-20-16,21 21 0,-21 21 15,22-21-15,-1 21 0,-21-21 0,22 21 16,-1 0-16,-21 0 0,0 21 0,0 0 16,-21 0-16,0 21 0,0-20 0,0-1 15,0 21-15,-21-21 16,0 22-16,-21-22 0,21 0 0,-22 21 15,1-21-15,0 1 0,20-1 0,-20 0 0,0-21 16,21 21-16,-1-21 0,1 0 16,21 21-16,21-21 15,1 0 1,-1 0-16,0 0 0,21-21 0,-21 0 16</inkml:trace>
  <inkml:trace contextRef="#ctx0" brushRef="#br0" timeOffset="35251.54">17780 5821 0,'21'-21'16,"0"21"-16,0 0 0,-21-21 15,22-1-15,-1 22 0,0-21 16,0 0-16,0 0 0,0 0 16,1 0-16,-1-1 0,0 1 0,0 0 15,-21 0-15,21 0 0,0 0 16,-21-1-16,0 1 0,-21 21 31,0 0-31,0 0 0,0 0 0,0 21 16,-1 1-16,22-1 0,-21 0 0,0 21 15,0-21-15,0 22 0,21-22 0,-21 21 16,21 1-16,-22-22 16,22 0-16,0 21 0,0-21 0,0 1 15,0-1-15,0 0 0,0 0 0,22-21 0,-1 21 16,0-21-16,0 0 0,0 0 15,0 0-15,22 0 0,-22 0 16,21 0-16,1-21 0,-1 21 0,0-21 16,1 0-16,-1 0 0,0-1 0,1-20 15,-1 21-15,0-21 0,1-1 0,-22 22 16,21-21-16,-21-1 0,0 22 16,-21 0-16,0 0 0,0 0 0,-21 21 31,-21 0-31,21 21 0,0-21 0,-1 21 15,22 21-15,0-20 16,-21-1-16,21 0 0,0 0 0,0 0 16,0 0-16,0 22 0,0-22 0,21 0 15,-21 0-15,22 0 0,-22 1 0,0-1 16,21 0-16,-21 0 0,0 0 16,0 0-16,0 1 0,0-1 15,-21-21-15,-1 0 0,1 21 16,0-21-16,0 0 0,21 21 15,-21-21-15,0 0 16,-1 0 0</inkml:trace>
  <inkml:trace contextRef="#ctx0" brushRef="#br0" timeOffset="35423.47">18309 6117 0,'0'0'0,"0"21"0,-21-21 94</inkml:trace>
  <inkml:trace contextRef="#ctx0" brushRef="#br0" timeOffset="36678.99">804 8657 0,'0'0'0,"21"0"15,1 0-15,-1 0 16,0 0-16,21 0 0,-21 0 15,22-21-15,-1 0 0,0 21 0,1-21 16,-1 0-16,-21-1 0,22 1 16,-22 0-16,0 0 0,-21 0 0,0 0 15,0-1-15,0 1 0,0 0 16,-21 0-16,0 21 0,-22 0 0,22 0 16,-21 0-16,-1 21 0,1-21 15,0 21-15,21 22 0,-22-22 16,22 0-16,-21 21 0,21-21 15,21 22-15,0-22 0,0 21 0,0-21 16,0 22-16,0-22 0,0 0 16,21 0-16,21 0 0,-21 1 0,22-22 15,-1 0-15,-21 0 0,43 0 16,-22 0-16,0 0 0,1 0 0,-1 0 16,-21 0-16,21 0 0,-63 0 31,0 21-16,-21-21-15,-1 21 0,1 0 0,0 0 16,-1 0-16,-20 1 0,21 20 16,-1-21-16,1 21 0,0 1 0,-1-1 15,22-21-15,0 22 0,0-1 16,0-21-16,21 21 0,0-20 0,0-1 16,0 21-16,0-21 0,21 0 15,-21 1-15,21-1 0,0 0 0,0-21 16,22 21-16,-22-21 0,0 0 0,21 0 15,1 0-15,-22 0 0,42 0 16,-20-21-16,-1 0 0</inkml:trace>
  <inkml:trace contextRef="#ctx0" brushRef="#br0" timeOffset="37279.68">2095 9081 0,'0'0'0,"22"-22"0,-22 1 0,0-21 15,0 21-15,0 0 0,-22 21 16,1 0-16,0 0 0,0 0 16,0 21-16,0-21 0,-22 42 15,22-21-15,0 0 0,0 1 0,0 20 16,-1-21-16,1 21 0,21-20 16,0-1-16,0 21 0,0-21 0,0 0 15,0 1-15,0-1 0,21 0 16,1-21-1,20 0-15,-21 0 0,0 0 0,0-21 16,22 0-16,-22 21 0,0-22 16,21 1-16,-20-21 0,-1 21 0,0 0 15,0-1-15,-21 1 0,0 0 0,0-21 16,0 21-16,0-1 16,0 1-16,0 42 15,0 1 1,0-1-16,0 0 0,0 21 0,0-21 15,0 22-15,0-1 0,0 0 16,0 22-16,0-22 0,0 22 16,0-1-16,0 1 0,0-1 0,0 1 15,-21-1-15,21 1 0,0-1 16,0 1-16,-21-22 0,21 22 0,0-22 16,0 21-16,-21-20 0,-1-1 0,1 0 15,0-20-15,0 20 0,0-21 16,0 0-16,-1-21 0,1 0 0,0 0 15,-21 0-15,21 0 0,-22-21 0,22 0 16,-21 0-16,21 0 0,-22-22 16,1 22-16,0-21 0,20-1 0,-20 1 15,21 0-15,0-1 0,0 1 16,21 21-16,0-21 0,0 20 16,0 1-16,0 0 0,0 0 0,21 0 15,0 0-15,21-1 0,1-20 16,-22 21-16,21 0 0,0 0 0,1-22 15</inkml:trace>
  <inkml:trace contextRef="#ctx0" brushRef="#br0" timeOffset="37567.16">2752 9081 0,'0'0'0,"0"-22"31,0 1 1,0 0-17,-22 21 17,1 0-17,21 21 1,0 0-1,0 1 1,0-1-16,0 0 16,0 0-16</inkml:trace>
  <inkml:trace contextRef="#ctx0" brushRef="#br0" timeOffset="37800.03">2857 9504 0,'0'0'15,"0"-21"17,0 0-17,0-1 1,-21 22-16,0 0 16,0 0-1,42 0 32,0 0-47</inkml:trace>
  <inkml:trace contextRef="#ctx0" brushRef="#br0" timeOffset="38596.62">5588 8319 0,'0'0'0,"21"-22"15,-21-20 1,0 21-16,0 0 0,0 0 0,-21 42 16,0 0-1,0 21-15,-1 1 0,22 20 0,-21 1 16,0-1-16,21 22 0,-21-1 16,21 1-16,0 0 0,-21-1 0,21-20 15,-21 21-15,21-22 0,0 1 0,0-22 16,0 21-16,0-20 15,-22-1-15,22-21 0,0 22 0,0-22 16,0 0-16,0-42 31,22 0-31,-22-22 0,0 22 16,0-21-16</inkml:trace>
  <inkml:trace contextRef="#ctx0" brushRef="#br0" timeOffset="39095.33">5270 8636 0,'0'0'0,"-21"-63"0,21 20 0,0-20 16,0-1-16,0 1 0,0-1 16,0 1-16,21 20 0,1 1 0,-1 0 15,21 21-15,0-1 0,1 1 0,-1 21 16,0 21-16,22 1 0,-1 20 16,1 0-16,-1 22 0,-20-1 15,20 1-15,-20-1 0,20 1 0,-21-1 16,-20 1-16,20 20 0,-21-20 0,-21-1 15,0 1-15,0-1 0,0 1 16,0-22-16,0 1 0,0-1 0,0-21 16,0 0-16,0 0 0,-21 1 0,21-1 15,-21-21-15,21-21 16,0-1 0,0-20-16,0 21 0,0-21 0,0-1 0,21 1 15,0-22-15,0 1 0,0-1 16,22 1-16,-22-1 0,0-20 15,21 20-15,-20-20 0,20 20 0,0-21 16,1 43-16,-22-21 0,21 41 0,0-20 16,-20 42-16,20 0 0,-21 42 15,0-20-15,0 20 0,-21 21 0,0 1 16,0-1-16,0 1 0,0-1 0,0 1 16,-21-1-16,0 22 0,0-21 0,-21-1 15,20-21-15,1 22 0,0-22 16,21 1-16,-21-1 0,21 0 15,-21-21-15,21 22 0,0-22 0,0 0 16,0 0-16,0 0 0,21-21 16,0 0-1,0 0-15,0 0 0,1 0 0,-1 0 16,0-21-16</inkml:trace>
  <inkml:trace contextRef="#ctx0" brushRef="#br0" timeOffset="39439.12">7006 8975 0,'-21'0'32,"0"21"-32,0 0 0,-1 0 15,1 0-15,0 22 0,0-22 16,21 0-16,0 21 0,0-20 0,0-1 16,0 21-16,0-21 0,0 0 0,0 1 15,0-1-15,21 0 0,0 0 16,0-21-16,22 0 0,-22 0 15,21 0-15,-21 0 0,22 0 0,-22-21 16,21 0-16,-21 0 0,1-1 0,-1 1 16,-21 0-16,0 0 0,0 0 0,0 0 15,0-1-15,0-20 0,-21 21 16,21-21-16,-22 20 0,1 1 0,-21 0 16,21 0-16,0 0 0,-1 21 15,1 0-15,0 0 0,0 0 16,0 21-16,21 0 15,21-21 1,0 0-16,0 0 0,0 0 0,22 0 16,-22-21-16</inkml:trace>
  <inkml:trace contextRef="#ctx0" brushRef="#br0" timeOffset="39915.87">7662 8361 0,'0'-42'15,"0"84"-15,0-106 0,0 43 0,-21 21 16,0 43 0,0-22-16,21 21 0,-21 0 0,21 1 15,-22 20-15,1 1 0,21-1 0,-21 1 16,0-1-16,0 1 0,0-1 16,21 1-16,-22-1 0,1-20 0,21 20 15,-21-21-15,21-20 0,0 20 0,0-21 16,0 0-16,0 0 0,0 1 0,0-44 31,0 1-15,0 0-16,0 0 0,21 0 0,0 0 15,1-22-15,-1 22 0,0 0 16,0-21-16,21 20 0,-20 1 16,20 0-16,-21 0 0,21 21 0,-20 0 15,-1 0-15,21 0 0,-21 0 0,0 21 16,1-21-16,-22 42 0,0-20 0,21-1 15,-21 0-15,0 0 0,0 21 16,0-20-16,-21-1 0,-1 0 0,1 0 16,0 21-16,-21-20 0,21-22 0,-22 21 15,1 0-15,21 0 0,-22-21 0,22 0 16,0 0-16,0 0 0,0 0 16,0 0-16,-1 0 0,22-21 15,0 0 1,0 0-16,22-1 15,20 1-15,-21 21 0</inkml:trace>
  <inkml:trace contextRef="#ctx0" brushRef="#br0" timeOffset="40163.74">8276 8932 0,'0'-21'16,"0"42"-16,-21 1 15,0-1-15,21 0 0,-21 0 0,-1 0 16,1 22-16,21-22 0,0 0 16,-21 21-16,21-21 0,-21 1 0,21-1 15,0 0-15,0 0 0,0 0 16,0 0-16,-21-21 0,21 22 0,21-44 31,-21 1-15,21 0-16,0 0 0,-21 0 15,21-22-15,1 22 0</inkml:trace>
  <inkml:trace contextRef="#ctx0" brushRef="#br0" timeOffset="40427.58">8297 8700 0,'0'-43'0,"0"86"0,0-107 16,-21 64-16,0 0 16,0 0-16,0 0 0,-1 0 15,22 21-15,0 0 16,0 1-1,22-22-15,-1 0 16,0 0-16,0 0 0,0 0 16,-21-22-16,21 22 0,-21-21 0,0 0 15,0 0-15,0 0 16,-21 0-16,0 21 0,0-22 0,0 1 16,0 21-16,21-21 0,-22 21 15,22 21 1,0 0-1,22-21-15,-1 0 16,0 22-16,0-22 0</inkml:trace>
  <inkml:trace contextRef="#ctx0" brushRef="#br0" timeOffset="40711.42">8996 8107 0,'0'0'0,"0"-21"0,0 0 0,-21-1 16,-1 22-16,1 22 16,0-1-16,0 21 0,21 0 0,-21 1 15,0 20-15,-1 1 0,1-22 0,0 43 16,0-22-16,-21 1 0,20-1 16,1 22-16,-21-22 0,21 1 0,0-1 15,-1 1-15,1-22 0,21 1 0,0-1 16,0-21-16,0 21 0,0-20 0,0-1 15,0 0-15,21-21 16,1 0-16,-1 0 16,0-21-16,0 21 0,0-21 15,22-1-15,-22 1 0,0 0 0</inkml:trace>
  <inkml:trace contextRef="#ctx0" brushRef="#br0" timeOffset="41043.85">8953 8911 0,'22'0'47,"20"0"-32,-21 0-15,0-21 0,0 21 0,22-21 16,-22 21-16,0-21 0,21 0 0,-20-1 16,-1 1-16,0 0 0,0 21 15,-21-21-15,0 0 0,21 0 16,-21-1-16,0 1 0,-21 21 15,0 0-15,0 21 16,-22-21-16,22 43 0,-21-22 16,0 21-16,20 1 0,-20 20 0,21-21 15,-21 1-15,20-1 0,1 0 0,21 1 16,0-1-16,0 0 0,0-20 0,0-1 16,0 0-16,0 0 0,0 0 0,43-21 15,-22 0-15,0 0 0,0 0 16,0 0-16,22 0 0,-22 0 0,21-21 15,-21 0-15,0 0 0,1 0 16</inkml:trace>
  <inkml:trace contextRef="#ctx0" brushRef="#br0" timeOffset="41708.35">9842 8361 0,'0'0'0,"-21"0"0,42 0 31,-21-21-31,43 21 0,-22 0 0,21 0 16,-21-21-16,22 21 0,-1 0 0,0-22 16,1 22-16,20-21 0,-20 21 15,-1 0-15,0-21 0,-21 21 0,22 0 16,-22 0-16,0 0 0,-42 0 31,0 0-31,0 0 0,-22 0 16,1 0-16,21 0 0,-22 0 15,1 21-15,21-21 0,-21 0 0,20 21 16,-20-21-16,21 0 0,0 22 0,0-1 16,-1-21-16,1 21 0,0-21 0,0 21 15,0 0-15,21 0 16,0 1-16,0-1 0,-21 0 15,21 0-15,-22 21 0,22-20 0,-21 20 16,21-21-16,0 21 0,-21 1 0,0-1 16,21 22-16,0-22 0,-21 0 15,0 1-15,21-1 0,-22 0 0,22-21 16,-21 22-16,21-1 0,0-21 0,0 0 16,0 22-16,0-22 0,0 0 0,0 0 15,0 0-15,21-21 16,1 22-16,-1-22 0,0 0 15,0 0-15,0 0 0,0 0 0,1 0 16,20 0-16,0-22 0,1 1 0,-1 0 16,0 0-16,1 0 0,-1 0 15,0-1-15</inkml:trace>
  <inkml:trace contextRef="#ctx0" brushRef="#br0" timeOffset="42115.12">10731 8488 0,'0'0'15,"22"-21"-15,-22 0 0,21-1 0,-21 1 0,0 0 16,21 21 0,0-21-16,0 21 0,0-21 15,1 21-15,-1 0 0,21 0 0,-21-21 16,22 21-16,-1 0 0,-21 0 0,21 0 16,-20 0-16,20 0 0,-21 0 15,-21 21-15,21-21 16,-21 21-16,0 0 0,0 0 0,0 0 15,0 22-15,-21-22 0,0 0 0,21 21 16,-21-20-16,21 20 0,-21 0 0,21-21 16,-22 22-16,22-1 0,0 0 15,0 22-15,0-22 0,0 1 0,0-1 16,0 0-16,0-21 0,0 22 0,0-1 16,0-21-16,0 22 0,0-22 0,0 0 15,0 0-15,0 0 0,-21 0 0,0-21 16,0 22-16,0-22 0,-22 0 15,1 21-15,21-21 0,-21 0 16,-1 0-16,1 0 0,0 0 0,-1 0 16,22 0-16,0 0 0,-21 0 0,42-21 15,0-1-15,0 1 16,21 0-16,0 0 16,0 21-16,21-21 0</inkml:trace>
  <inkml:trace contextRef="#ctx0" brushRef="#br0" timeOffset="42659.83">12806 8784 0,'0'0'0,"21"-21"0,21-85 15,-42 85 1,0 0-16,21-21 0,-21 20 0,22-20 0,-22 21 16,0 0-16,0 0 0,0-1 15,-22 22-15,1 0 0,0 0 16,0 0-16,-21 22 0,20-1 0,-20 0 16,0 0-16,-1 0 0,1 22 15,21-1-15,-21 0 0,-1 1 0,1-1 16,21 0-16,-22 1 0,22-1 15,0 0-15,0-21 0,21 22 0,0-22 16,0 21-16,0-21 0,0 1 0,21-1 16,21-21-16,-20 21 0,-1-21 0,21 0 15,-21 0-15,22 0 0,-1 0 0,-21-21 16,21 21-16,1-21 0,-1-1 16,-21 1-16,0 0 0,22-21 0,-22 21 15,0-22-15,0 1 0,-21 21 16,21-22-16,-21 1 0,22 0 0,-22 21 15,0-1-15,0 1 0,0 0 0,0 42 32,-22 0-32,22 1 0,-21-1 0,21 0 15,0 21-15,0 1 0,0-22 0,0 21 16,0-21-16,0 22 0,21-22 0,1 0 16,-1 0-16,21 0 0,-21 0 0,22 1 15,-1-22-15,0 0 0,1 0 16,-1 0-16,0 0 0,-21-22 0,22 22 15,-22-21-15</inkml:trace>
  <inkml:trace contextRef="#ctx0" brushRef="#br0" timeOffset="43295.76">14944 8911 0,'0'21'0,"0"1"15,0-1 1,21-21 0,0 0-16,0 0 15,0 0-15,0 0 0,22 0 0,-22 0 16,21 0-16,-21-21 0,22-1 0,-22 22 15,21-21-15,1 21 0,-22-21 16</inkml:trace>
  <inkml:trace contextRef="#ctx0" brushRef="#br0" timeOffset="43778.49">16108 8678 0,'0'0'0,"-21"0"31,21 22-31,-22-22 0,22 21 16,-21 0-16,21 0 0,0 21 0,0-20 15,0-1-15,0 21 0,0-21 0,0 22 16,-21-22-16,21 21 0,0-21 16,-21 0-16,21 1 0,0-1 0,0 0 15,-21 0-15,21 0 0,-21 0 16,-1-21-16,1 0 15,0 0-15,21-21 16,0 0 0,0 0-16,0 0 0,0-22 15,0 22-15,21 0 0,-21-21 0,43-1 16,-22 1-16,0 0 0,21 21 0,1-22 16,-22 22-16,21-21 0,0 21 0,-20-1 15,20 22-15,-21 0 0,0 0 0,0 0 16,1 0-16,-1 0 0,-21 22 15,0-1-15,21 21 0,-21-21 0,0 0 16,0 22-16,0-22 0,0 21 16,0-21-16,0 22 0,0-22 0,-21 0 15,21 0-15,0 0 0,0 1 0,0-1 0,-21 0 16,21 0-16,0 0 16,21-42 15,0 0-31</inkml:trace>
  <inkml:trace contextRef="#ctx0" brushRef="#br0" timeOffset="44659.41">16870 8975 0,'42'-43'16,"-21"22"-1,0 21-15,-21-21 0,22 0 16,-1 0-16,0 0 0,0-1 15,-21 1-15,21 0 0,0 0 0,1 0 16,-22 0-16,21-1 0,-21 1 0,21 0 16,-21 0-16,0 0 0,0 0 0,0-1 15,-21 22 1,0 0-16,-1 22 0,1-1 0,0 0 16,0 0-16,-21 0 0,20 22 15,1-1-15,0 0 0,0 1 16,0-1-16,0 0 0,-1 1 0,22-1 0,-21-21 15,21 21-15,0-20 0,0 20 16,0-21-16,0 0 0,0 0 0,21 1 16,1-22-16,-1 21 0,0-21 0,0 0 15,21 0-15,-20 0 0,20 0 16,-21 0-16,21-21 0,-20-1 0,20 22 16,0-21-16,-21 0 0,22 0 0,-22-21 15,0 20-15,21 1 0,-20-21 0,-1 0 16,0 20-16,0-20 0,0 0 0,0 21 15,1-22-15,-22 22 0,0 0 0,0 42 47,0 0-47,0 0 0,-22 1 0,22-1 16,-21 21-16,0-21 0,21 22 0,-21-22 16,21 0-16,-21 21 0,0-21 0,21 1 15,0-1-15,0 0 0,0 0 16,0 0-16,0 0 0,21-21 15,0 0-15,0 0 16,21 0-16,-20 0 0,-1 0 0,0-21 16,21 0-16,-21 21 0,1-21 0,-1 0 15,0 21-15,0-21 0,0-1 0,0 1 16,1 0-16,-1 0 16,-21 0-16,0 0 15,0 42 1,0 0-16,0 0 0,0 0 15,-21 0-15,-1 1 0,22-1 0,0 0 16,0 0-16,0 0 0,0 0 16,0 1-16,22-22 15,-1 0-15,0 0 0,0 0 16,21 0-16,-20 0 0,-1 0 0,21 0 16,-21-22-16,0 22 0,22-21 0,-22 0 15,0 0-15,0 21 0,0-21 0,-21 0 16,0-22-16,0 22 0,0 0 15,0-21-15,0-1 0,0 22 16,0-21-16,-21-1 0,21 22 0,-21-21 16,0 21-16,0 0 0,0-1 0,-1 22 15,22-21-15,22 21 32,-1 0-32,0 0 0,21 0 15,1 0-15,-22 0 0,21 0 16,-21 0-16,22-21 0,-22 21 0,0-21 15,0 21-15</inkml:trace>
  <inkml:trace contextRef="#ctx0" brushRef="#br0" timeOffset="45144.82">19537 8149 0,'0'0'0,"21"-21"0,0-85 15,0 64-15,-21 21 16,0-22-16,0 22 0,0-21 16,0 21-16,-21 0 0,21-1 0,-21 22 15,0 0-15,-22 0 0,22 0 0,0 22 16,-21 20-16,21 0 0,-1 1 15,1 41-15,0-20 0,0 20 0,0-20 16,0 21-16,21-1 0,0-20 16,0 20-16,0-20 0,-22-1 0,22 22 15,0-21-15,0-22 0,-21 21 0,21-20 16,0-1-16,0-21 0,0 22 0,0-22 16,0 0-16,21-21 15,-21-21-15,0 0 16,0-1-16</inkml:trace>
  <inkml:trace contextRef="#ctx0" brushRef="#br0" timeOffset="45663.52">19156 8340 0,'0'0'0,"0"-64"16,0 1-16,0-1 0,21 1 0,0-1 16,0 22-16,22-22 0,-1 22 0,0 0 15,1-1-15,-1 1 0,21 21 16,-20 0-16,20 0 0,1 21 0,-1 0 15,-20 0-15,20 21 0,-21 0 0,1 21 16,-1 1-16,0-1 0,-20 21 0,-1 1 16,0 21-16,0-22 0,-21 1 15,0-1-15,0 1 0,0-1 0,0 1 16,0-22-16,0 0 0,-21 1 0,21-1 16,-21-21-16,0 0 0,21 0 0,-22 1 15,22-1-15,-21-21 16,0 0-16,21-21 15,0-1-15,0 1 16,0 0-16,0-21 0,0-1 0,21 1 16,0 0-16,1-1 0,20-20 0,-21-1 15,21 1-15,1-22 0,-1 22 0,22-1 16,-22-20-16,21 41 0,1-20 16,-22 42-16,1-22 0,20 43 0,-21 0 15,-20 0-15,20 21 0,-21 1 0,21 20 16,-20 21-16,-22 1 0,0-22 0,21 43 15,-21-22-15,0 1 16,0-1-16,0 1 0,0-22 0,0 22 16,-21-22-16,-1 22 0,1-22 0,0 0 15,0 1-15,0-1 0,0-21 0,-1 21 16,22-20-16,-21-1 0,21 0 0,-21 0 16,42-21 15,0-21-31,22 0 0,-22 0 0,0-1 15,21 1-15,1-21 0</inkml:trace>
  <inkml:trace contextRef="#ctx0" brushRef="#br0" timeOffset="45987.33">21018 8488 0,'0'0'0,"22"-21"15,-22 0-15,0-1 16,-22 22 0,22 22-16,-21-1 0,0 0 0,0 0 15,0 21-15,0-20 0,21-1 0,0 21 16,-22-21-16,22 22 0,0-22 0,0 21 15,0-21-15,0 0 0,22 1 16,-1-1-16,0-21 0,0 21 0,0-21 16,22 0-16,-22 0 0,21 0 0,-21 0 15,22 0-15,-22-21 0,21 0 0,-21-1 16,0 1-16,1 0 0,-1 0 16,-21 0-16,0-22 0,0 22 15,0-21-15,0 21 0,0-22 0,-21 1 16,-1 21-16,1 0 0,0 0 0,0-1 15,0 1-15,0 21 0,-22 0 0,22 0 16,0 0-16,0 0 0,0 21 0,-1 1 16,22-1-16,0 0 15,0 0-15,0 0 0,22-21 16,-1 0-16,0 0 0,21 0 16,-21 0-16</inkml:trace>
  <inkml:trace contextRef="#ctx0" brushRef="#br0" timeOffset="46462.07">21886 8043 0,'0'0'0,"0"-42"0,21-106 15,-21 127-15,0-22 0,-21 22 16,0 21-16,0 21 16,0 1-16,0-1 0,-1 21 15,1 22-15,0-1 0,0 1 0,0-1 16,0 1-16,-1-1 0,1 1 0,0-1 15,21-21-15,-21 22 0,21-22 0,-21 1 16,21-1-16,0 0 0,0 1 16,0-22-16,0 0 0,0 0 15,0 0-15,0 0 0,0-42 32,0 0-32,0 0 15,0-21-15,0 20 0,0 1 16,21 0-16,0-21 0,0 21 0,22-1 15,-22-20-15,21 21 0,0 21 0,1-21 16,-1 21-16,0 0 0,1 0 0,-22 0 16,0 21-16,0 0 0,0 0 0,1 0 15,-22 22-15,0-22 0,0 0 16,0 21-16,0-20 0,0 20 0,0-21 16,-22 0-16,1 22 0,0-22 15,0 0-15,0 0 0,0-21 0,-22 21 16,22 0-16,-21-21 0,21 0 0,-1 22 15,1-22-15,0 0 0,0 0 16,0 0-16,21-22 16,0 1-16,21 0 0,0 0 15,21 0-15,-20 0 0</inkml:trace>
  <inkml:trace contextRef="#ctx0" brushRef="#br0" timeOffset="46683.41">22331 8488 0,'0'0'0,"0"21"31,0 0-31,-21 0 0,21 1 16,0 20-16,-22-21 0,1 21 0,21-20 15,0 20-15,-21-21 0,0 21 0,0-20 16,21 20-16,-21-21 0,21 0 16,0 0-16,0 1 0,0-1 0,-22-21 15,22 21-15,22-42 31,-1 0-31,0-1 0,0-20 16,0 21-16,0-21 0</inkml:trace>
  <inkml:trace contextRef="#ctx0" brushRef="#br0" timeOffset="46963.25">22415 8319 0,'0'0'16,"0"-43"-16,0 1 0,0 21 0,0 0 0,0-1 15,-21 22-15,0 0 0,0 0 16,0 0-16,21 22 0,-21-1 15,21 0-15,0 0 0,0 0 16,0 0-16,21-21 0,0 0 16,0 0-16,0 0 0,0 0 0,1 0 15,-1 0-15,0-21 0,-21 0 16,0 0-16,0 0 0,0 0 0,0-1 16,0 1-16,0-21 0,-21 21 15,0 0-15,-1-22 0,1 43 0,0-21 16,0 0-16,0 21 0,21 21 31,0 0-31,0 0 0,21-21 0,0 22 16,0-1-16,22 0 0,-22-21 0,21 21 15,-21-21-15,22 0 0</inkml:trace>
  <inkml:trace contextRef="#ctx0" brushRef="#br0" timeOffset="47342.69">23177 7726 0,'0'0'0,"22"-21"0,-22-43 15,0 43-15,0 42 31,0 0-31,-22 1 0,22 20 0,-21 0 16,0 1-16,-21-1 0,21 21 0,-1 1 16,-20-1-16,21 1 0,-21-1 15,-1 22-15,1-21 0,0-1 16,-1 22-16,22-22 0,-21 1 0,21-1 16,-1 1-16,1-22 0,21 0 0,0 1 15,0-1-15,0 0 0,0-20 0,0 20 16,21-21-16,1-21 15,-1 0-15,21 0 0,-21 0 16,22-21-16,-22 21 0,21-21 0,0 0 16,1-22-16,-22 22 0,21-21 0,-21-1 15,22 1-15,-22 0 0,21-1 0</inkml:trace>
  <inkml:trace contextRef="#ctx0" brushRef="#br0" timeOffset="47667.5">23241 8488 0,'-21'0'16,"0"0"-16,-1 0 0,22 21 15,0 0 1,22-21 0,-1 0-16,0 0 15,21 0-15,-21 0 0,1-21 0,20 21 16,-21-21-16,0 21 0,22-21 0,-22 0 16,0 21-16,-21-22 0,0 1 0,21 0 15,-21 0-15,0 0 16,-21 21-16,0 0 15,0 0-15,-22 0 0,1 0 0,21 21 0,-22 0 16,1 0-16,0 22 0,-1-22 16,22 21-16,-21 0 0,21-20 0,0 20 15,-1 0-15,1 1 0,21-1 16,0-21-16,0 21 0,0-20 0,0 20 16,21-21-16,1 0 0,-1 0 0,0-21 15,21 22-15,-21-22 0,22 0 0,-1 0 16,0 0-16,1 0 0,-1-22 15,0 1-15,1 0 0,-1 0 0</inkml:trace>
  <inkml:trace contextRef="#ctx0" brushRef="#br0" timeOffset="48143.23">24320 7938 0,'-21'0'16,"42"0"-16,1 0 0,-1 0 16,21-22-16,0 22 0,1 0 0,-1 0 15,0 0-15,22 0 0,-22 0 16,1-21-16,-1 21 0,0 0 16,1 0-16,-22-21 0,0 21 0,0 0 15,-21-21-15,-21 21 16,-21 0-16,20 0 0,-20-21 15,0 21-15,-22 0 0,22 0 0,0 0 16,-1 0-16,1 21 0,21 0 0,-22-21 16,22 21-16,0 22 0,0-22 0,-21 21 15,42-21-15,-22 22 0,1-1 16,0 0-16,0 22 0,0-22 0,21 22 16,-21-22-16,-1 0 0,1 22 0,-21-22 15,21 22-15,0-1 0,-22-21 0,22 22 16,0-1-16,-21-20 15,20 20-15,1-20 0,21-1 0,0 0 16,0 1-16,0-1 0,0-21 0,0 21 16,0-20-16,21-1 0,1 0 0,-1 0 15,21 0-15,-21-21 0,22 0 0,-1 21 16,0-21-16,1 0 0,-1 0 16,21 0-16,-20 0 0,-1-21 0,0 21 15,1-21-15,20 0 0,-20-21 0,-1 20 16,21-20-16</inkml:trace>
  <inkml:trace contextRef="#ctx0" brushRef="#br0" timeOffset="48641.78">25336 8340 0,'0'0'0,"-21"-43"15,21 22-15,0 0 0,0 0 0,0 0 16,0 0-16,21 21 0,-21-22 0,22 22 15,-1 0-15,21 0 0,-21 0 0,0 0 16,1 0-16,-1 0 0,0 22 0,0-1 16,0 0-16,-21 0 0,0 0 15,0 22-15,0-22 0,0 21 0,0-21 16,0 0-16,-42 1 0,21-1 0,0 0 16,-22 0-16,22 0 0,-21 0 0,21-21 15,-22 22-15,1-22 16,21 0-16,0 0 0,-1 0 0,1 0 15,42 0 1,1 0-16,-1-22 16,0 22-16,21 0 0,-21 0 15,22 0-15,-22 0 0,0 0 0,21 0 16,-20 0-16,-1 22 0,0-1 0,0 0 16,-21 0-16,0 0 0,21 0 0,-21 22 15,0-22-15,0 21 0,0 1 16,0-22-16,-21 21 0,0 0 0,0-20 15,0 20-15,-1-21 0,-20 21 16,21-20-16,0-1 0,-22-21 0,22 21 16,-21 0-16,21-21 0,-22 0 0,22 0 15,0 0-15,0 0 0,0 0 16,0 0-16,21-21 16,0 0-16,21 0 15,0-1-15,0 1 0,0-21 0,22 21 16</inkml:trace>
  <inkml:trace contextRef="#ctx0" brushRef="#br0" timeOffset="49119.5">25887 7980 0,'0'0'0,"0"-21"0,0 0 16,21 21-16,0-22 0,0 22 0,22 0 15,-22-21-15,21 21 0,0 0 16,1 0-16,-1-21 0,0 21 0,-20 0 16,20 0-16,-21 0 0,21 0 0,-20 0 15,-1 0-15,-21 21 32,0 0-32,0 1 0,0-1 0,0 21 15,0-21-15,0 22 0,-21-1 16,21 0-16,0 1 0,0 20 15,-22-21-15,1 22 0,21-22 0,-21 22 16,21-22-16,-21 22 0,0-1 0,21 1 16,0-1-16,0-21 0,-21 22 15,21-1-15,-22 1 0,22-22 0,-21 1 16,21-1-16,0 0 0,0 1 0,-21-1 16,0-21-16,21 0 0,-21 0 0,0 1 15,-1-1-15,1-21 0,0 0 0,0 0 16,0 0-16,0 0 15,-1 0-15,-20 0 0,21 0 0,0 0 0,-22 0 16,22 0-16,0 0 0,21-21 16,-21 21-16,0 0 0,21-22 15,0 1 1,0 0-16,21 21 0,0-21 16,0 0-16,22 21 0,-22-21 0</inkml:trace>
  <inkml:trace contextRef="#ctx0" brushRef="#br0" timeOffset="49327.39">26839 8678 0,'0'0'16,"-42"-21"-16,21 21 15,21 21 32,0 1-31,0-1-16,0 0 15</inkml:trace>
  <inkml:trace contextRef="#ctx0" brushRef="#br0" timeOffset="49524.28">26733 9123 0,'0'0'0,"0"21"0,0 0 16,-21 0-16,21 1 0,-21-1 16,21 0-16,0 0 0,0 0 0,-21 0 15,0 1-15,0-1 0,21 0 0,-22 0 16,1 0-16,0 0 0,0 1 0,-21 20 16,20-21-16,-20 0 0,-21 0 0,20-21 15,-20 22-15,-22-1 0,0 0 16,1-21-16,-1 21 0</inkml:trace>
  <inkml:trace contextRef="#ctx0" brushRef="#br0" timeOffset="50271.25">14795 8657 0,'0'-21'0,"22"21"46,-1 0-30,0 0-16,21 0 0,-21 0 0,22 0 16,-1 0-16,-21 0 0,22 0 15,-1 0-15,-21 0 0,0 0 0,0 0 16,1 0-16,-1 0 0,0 0 16,-21 21 15,-21-21-31,0 21 0</inkml:trace>
  <inkml:trace contextRef="#ctx0" brushRef="#br0" timeOffset="50471.13">14817 8996 0,'0'0'0,"-22"21"0,22 0 16,22 0-1,-1-21 1,21 0-16,-21 0 0,0 0 0,22 0 15,-22 0-15,21 0 0,1 0 0,-22 0 16,0 0-16,0 0 0,0 0 16,0 0-16,1 0 0,-1 0 15,-21-21-15,21 21 16</inkml:trace>
  <inkml:trace contextRef="#ctx0" brushRef="#br0" timeOffset="54699.26">6964 11621 0,'0'0'0,"0"-22"16,0-20-16,0 0 0,0 21 0,0-22 16,0 22-16,-21 0 0,21 0 0,-22 0 15,1-1-15,21 1 0,-21 21 16,0 0-16,0 0 0,0 0 15,-1 0-15,1 0 0,0 0 16,0 0-16,0 21 16,0-21-16,-1 0 15</inkml:trace>
  <inkml:trace contextRef="#ctx0" brushRef="#br0" timeOffset="55091.55">6667 11155 0,'0'0'0,"22"-21"0,-1 0 15,-21-22-15,21 22 0,0-42 16,0 41-16,-21-20 0,0 21 0,0 0 16,0 0-1,-21-1-15,0 22 0,0 0 0,0-21 16,-1 21-16,-20 0 0,0 0 0,-1 0 15,1 0-15,-21 21 0,20 1 16,1-1-16,0 0 0,-22 21 0,22-21 16,-1 43-16,1-22 0,-21 22 0,20-1 15,22 22-15,-21-22 0,21 22 16,-22-21-16,43-1 0,0 1 0,0-1 16,0 1-16,0-22 0,0 21 0,21-20 15,1-1-15,-1 0 16,21 1-16,0-22 0,-20 0 0,20 0 0,0-21 15,1 0-15,-1 0 0,0 0 16,22 0-16,-22 0 0,22 0 0,-22-21 16,21 0-16,1 0 0,-1 0 15,1-1-15,-1-20 0,-20 21 0,20 0 16</inkml:trace>
  <inkml:trace contextRef="#ctx0" brushRef="#br0" timeOffset="55879.74">7154 11642 0,'0'0'0,"0"-43"0,0-41 16,0 63-16,0-1 15,-21 1-15,0 0 0,0 21 16,0 0-16,-1 0 0,-20 0 16,21 21-16,0 0 0,-22 1 0,22-1 15,-21 21-15,21-21 0,-22 22 16,22-1-16,0-21 0,0 21 0,0 1 16,0-22-16,-1 0 0,22 21 15,0-20-15,0-1 0,0 0 0,0 0 16,22-21-16,-1 0 15,21 0-15,-21 0 0,22 0 16,-1-21-16,-21 0 0,21 21 0,1-43 16,-1 22-16,0 0 0,-20 0 0,20-21 15,-21 20-15,0-20 0,0 21 0,1-21 16,-1-1-16,-21 1 0,21 21 16,-21 0-16,0-1 0,0 1 15,0 0-15,0 42 16,0 0-1,0 1-15,0-1 0,0 0 0,0 21 16,-21-21-16,21 22 0,-21-22 0,21 21 16,0 1-16,0-22 0,0 21 0,0 0 15,0-20-15,0-1 0,0 0 16,0 0-16,0 0 0,0 0 0,21 1 16,0-22-16,0 0 0,0 0 0,22 0 15,-22 0-15,21-22 0,-21 1 0,22 0 16,-1 0-16,0 0 0,1 0 15,-22-1-15,21 1 0,0-21 16,-20 21-16,20 0 0,-21-22 0,0 22 16,0-21-16,-21-1 0,0 22 0,0 0 15,0 0-15,0 0 0,0 0 16,-21 21-16,0 0 0,0 0 0,0 0 16,0 0-16,-1 0 0,1 21 0,0 0 15,21 0 1,21-21-1,0 0-15,1 0 16,-1 0-16,0 0 0,21-21 0,-21 21 16,1-21-16,-1 0 0,0 21 15,-21-22-15,21 1 0,0 21 16,0-21-16,-21 42 16,0 0-16,0 1 15,0-1-15,0 21 0,0-21 16,0 0-16,-21 22 0,0-1 0,0-21 15,21 22-15,0-22 0,-21 0 0,21 21 16,0-21-16,-21 1 0,21-1 16,0 0-16,0 0 0,0 0 0,21-21 15,0 0-15,0 21 0,0-21 0,0 0 16,22 0-16,-1 0 0,-21-21 0,22 21 16,-1-21-16,0 0 0,1 0 15,-22-22-15</inkml:trace>
  <inkml:trace contextRef="#ctx0" brushRef="#br0" timeOffset="56327.58">8636 11134 0,'-21'0'0,"42"0"0,-42-21 0,21-1 16,42 1-16,-21 0 15,0 21-15,22-21 0,-1 0 16,0 21-16,22-21 0,-22 21 15,1-22-15,20 1 0,-21 21 0,1-21 16,-1 21-16,0 0 0,-20 0 0,-1-21 16,-64 21-1,22 0-15,-21 0 16,0 0-16,-1 0 0,1 0 0,0 0 16,-1 0-16,1 0 0,0 0 0,20 0 15,-20 21-15,21 0 0,-21 0 16,20 1-16,1-1 0,0 21 0,0 0 15,21 1-15,-21-1 0,0 22 0,21-22 16,-22 21-16,22 1 0,-21-22 16,0 22-16,21-22 0,-21 0 15,0 22-15,21-22 0,-21 1 0,21-1 0,0 0 16,0 1-16,0-1 0,0 0 16,0-21-16,0 22 0,0-22 15,21 0-15,0 0 0,0 0 0,21 1 16,1-22-16,-22 0 0,21 0 0,22 0 15,-22 0-15,0 0 0,22 0 0,-22-22 16,1 1-16,20 0 0,-21 0 0,22 0 16,-22-22-16,1 22 0,-1-21 15</inkml:trace>
  <inkml:trace contextRef="#ctx0" brushRef="#br0" timeOffset="56690.37">9610 11028 0,'0'0'0,"0"-21"0,0 0 16,21-1-16,0 22 0,0-21 16,0 21-16,0 0 0,1-21 15,20 21-15,-21 0 0,21 0 0,-20 0 16,20 0-16,-21 0 0,21 0 0,-20 21 16,-1 0-16,0 1 0,-21-1 0,21 21 15,-21-21-15,0 22 0,0-1 16,0 21-16,0-20 0,-21-1 0,0 0 15,21 22-15,-21-22 0,21 1 16,0-1-16,0 0 0,0 1 0,0-22 16,0 21-16,0 0 0,0-20 15,0 20-15,0-21 0,-22 21 0,1-20 16,0-1-16,0 21 0,0-21 0,-22 0 16,22 1-16,-21-1 0,0 0 0,-1 0 15,1 0-15,21 0 0,-22 1 16,1-22-16,0 0 0,21 0 0,-1 0 15,1 0-15,0 0 0,0-22 16,21 1-16,0 0 0,0-21 0,0 21 16</inkml:trace>
  <inkml:trace contextRef="#ctx0" brushRef="#br0" timeOffset="57031.18">11705 11240 0,'0'0'0,"0"-22"0,0-20 0,0 21 16,0-21-16,0 20 0,0 1 15,-21 21-15,0-21 0,0 21 0,-1 0 16,1 0-16,-21 21 0,21 0 15,-22 1-15,22-1 0,-21 21 0,0 0 16,20 22-16,-20-22 0,21 22 0,0-22 16,0 22-16,-1-22 0,22 0 0,0 1 15,0-1-15,0-21 0,0 21 0,22-20 16,20-1-16,-21 0 0,0 0 16,22 0-16,-1-21 0,-21 0 0,21 0 15,1 0-15,20 0 0,-20 0 0,-1-21 16,21 0-16,-20 0 0,20 0 0,1 21 15</inkml:trace>
  <inkml:trace contextRef="#ctx0" brushRef="#br0" timeOffset="57247.06">12954 11472 0,'-21'0'16,"21"-21"-16,21 21 31,0 0-31,0-21 0,0 21 16,1 0-16,20 0 0,-21 0 0,21 0 15,-20 0-15,-1 0 0,0 0 16,0 0-16,0 0 0,-21 21 0,-21 0 16,0-21-1</inkml:trace>
  <inkml:trace contextRef="#ctx0" brushRef="#br0" timeOffset="57372.99">12890 11642 0,'0'0'16,"0"21"-16,-21 0 16,42 0-16,1-21 0,-1 0 15,21 0-15,-21 0 0,0 0 0,22 0 16,-22 0-16,21 0 0,-21-21 0,22 21 16,-22-21-16,21 0 0,-21 21 15</inkml:trace>
  <inkml:trace contextRef="#ctx0" brushRef="#br0" timeOffset="58047.62">15388 11557 0,'0'0'0,"0"-21"0,0-21 0,0 20 16,0 1-16,0-21 0,0 21 0,0 0 15,0-22-15,0 22 16,21 21-16,-21 21 16,0 0-16,0 1 15,0 20-15,0 0 0,0 22 0,0-22 16,-21 0-16,21 1 0,-21 20 0,0-20 15,0-1-15,21-21 0,-22 21 0,1 1 16,0-22-16,21 0 0,0 0 16,0 0-16,-21-21 0,21-21 31,0 0-31,0 0 16,21 0-16,0-22 0,0 1 0,22 21 0,-22-21 15,21-1-15,1 1 16,-1-22-16,0 22 0,1 0 0,-1-1 15,0 22-15,22 0 0,-22 0 0,0 21 16,-20 0-16,20 0 0,-21 21 0,0 0 16,-21 0-16,0 22 0,0-1 0,0-21 15,0 22-15,0-1 0,-21-21 16,0 21-16,21-20 0,0 20 0,0-21 16,-21 0-16,21 0 0,0 1 15,21-22 1,0 0-16,0-22 15,0 1-15,1 0 0,20 0 16,-21 0-16</inkml:trace>
  <inkml:trace contextRef="#ctx0" brushRef="#br0" timeOffset="58847.27">16341 11515 0,'0'0'16,"21"-21"-16,0-1 15,0 22-15,0-21 0,0 21 0,-21-21 0,22 21 16,-1-21-16,0 0 0,0 0 15,0-1-15,0 1 0,1 0 0,-1 0 16,0 0-16,0 0 0,0-1 0,-21 1 16,0 0-16,-21 21 15,0 0-15,0 0 0,-22 21 16,22 22-16,-21-22 16,0 21-16,20 0 0,-20 1 0,0 20 15,21-20-15,-1-1 0,1 0 0,0 1 16,21-22-16,0 21 0,0-21 0,0 22 15,0-22-15,21 0 0,0-21 0,1 21 16,-1-21-16,21 0 0,0 0 16,1 0-16,-1 0 0,0-21 0,1 0 15,-1 0-15,0-1 0,1 1 0,-1 0 16,0-21-16,-20 21 0,20-22 16,0 1-16,-21 0 0,1-1 0,20 22 15,-21-21-15,-21-1 0,21 22 0,-21 0 16,21 0-16,-21 42 15,0 21 1,0-20-16,0-1 0,-21 21 0,21-21 16,-21 22-16,21-22 0,0 0 0,0 0 15,0 0-15,0 0 0,0 1 0,0-1 16,0 0-16,21-21 16,0 0-1,1 0-15,-1-21 0,0 21 16,21-21-16,-21-1 0,1 1 15,-1 0-15,0 0 0,0 0 0,0 0 16,0-1-16,1 1 0,-22 0 0,0 0 16,21 21-16,-21 21 15,0 0-15,0 0 16,0 1-16,0-1 0,21 21 0,-21-21 16,0 22-16,21-22 0,0 0 0,0 21 15,1-21-15,-1 1 0,0-1 0,0-21 16,0 21-16,0-21 0,22 0 15,-22 0-15,21 0 0,-21 0 0,22 0 16,-22 0-16,0 0 0,21-21 0,-42 0 16,22 21-16,-22-22 0,21 1 15,-21 0-15,0-21 0,0 21 0,0-1 16,0-20-16,-21 0 0,-1 21 0,1-22 16,0 1-16,0 0 0,0-1 15,0 22-15,21 0 0,0 0 0,-22 0 16,44 21-1,-1 0 1,0 0-16,0 0 0,21 0 0,-20 0 16,-1 0-16,0 0 0,0 0 15,21-22-15,1 1 0,-1 0 0,22 21 16,-1-21-16</inkml:trace>
  <inkml:trace contextRef="#ctx0" brushRef="#br0" timeOffset="59174.09">19770 10626 0,'0'0'16,"0"-106"-16,0 85 16,0-22-16,0 22 0,-22 0 0,1 0 15,0 21-15,-21 0 0,-1 0 0,1 21 16,0 0-16,-22 22 0,22-1 0,-22 0 15,1 22-15,21-1 16,-22 1-16,22-1 0,-1 1 0,1-1 16,21 22-16,0-22 0,0 1 0,21-1 15,0 1-15,0-1 0,0 1 0,0-22 16,21 1-16,0-1 0,21 0 0,1-21 16,-1 22-16,0-22 0,1 0 0,20 0 15,1-21-15,-1 0 0,1 0 16,-1 0-16,1 0 0,-1 0 0,-21-21 15,22 21-15,-22-42 0,1 21 16,-1-1-16</inkml:trace>
  <inkml:trace contextRef="#ctx0" brushRef="#br0" timeOffset="59827.76">20108 11240 0,'0'-64'0,"0"128"0,0-170 16,0 63-16,0 1 0,0 21 0,-21-21 16,0 42-16,0 0 0,0 0 0,-22 0 15,22 0-15,-21 21 0,21 21 0,-22-21 16,1 22-16,21-1 0,-22 21 0,22-20 15,0-1-15,0 0 0,0 1 0,21-1 16,0-21-16,0 0 0,0 22 16,0-22-16,21 0 0,0 0 15,0-21-15,0 0 0,22 0 0,-22 0 16,0 0-16,0-21 0,22 0 0,-22 0 16,0 0-16,0-1 0,0 1 15,0 0-15,1-21 0,-22 21 16,21-22-16,-21 1 0,21 21 0,-21-22 15,0 22-15,21-21 0,-21 21 16,0 42 0,0 0-16,-21 0 0,21 0 0,-21 22 15,0-1-15,21-21 0,-22 22 0,22-1 16,-21-21-16,21 21 0,0-20 16,0-1-16,0 0 0,0 0 0,0 0 15,21 0-15,1-21 0,-1 22 16,0-22-16,21 0 0,-21 0 0,1 0 15,20-22-15,0 1 0,1 21 16,-1-21-16,0 0 0,1 0 0,-22 0 16,21-22-16,-21 22 0,0-21 15,1-1-15,-22 1 0,0 0 0,0-22 16,0 22-16,0 0 0,0-1 0,0 1 16,0 21-16,0 0 0,0-1 0,0 1 15,21 21 16,0 0-31,0 0 0,0 0 16,0 0-16,1 0 0,-1 21 0,21-21 0,-21 22 16,0-1-16,1 0 0,-22 0 0,0 21 15,0-20-15,0 20 0,0 0 16,0-21-16,0 22 0,0-1 16,0-21-16,0 22 0,0-22 0,0 0 15,0 0-15,0 0 0,0 0 0,0 1 16,21-22-16,0 21 0,0-21 0,0 0 15,0 0-15,1 0 0,-1 0 0,0 0 16,0 0-16,0-21 0,0-1 16,22 1-16,-22 0 0,0-21 0,21-1 15</inkml:trace>
  <inkml:trace contextRef="#ctx0" brushRef="#br0" timeOffset="60326.48">21971 10520 0,'0'0'0,"-21"0"0,0 0 0,-1 0 16,1 0-16,21-21 0,-21 21 15,42 0 1,0 0-16,1 0 16,20 0-16,0 0 0,-21 0 0,22-21 15,-1 21-15,-21 0 0,22 0 0,-1-22 16,-21 22-16,21 0 0,1-21 0,-22 0 15,0 21-15,0-21 0,0 21 16,-21-21-16,-21 21 16,0 0-16,-21 0 15,-1 0-15,1 0 0,0 0 0,-1 0 16,1 0-16,-21 21 0,20 0 16,1 0-16,21 0 0,-22 1 0,22-1 15,-21 21-15,21-21 0,21 22 0,-21-1 16,-1-21-16,1 21 0,21 1 0,0 20 15,-21-20-15,21-1 0,-21 0 16,0 22-16,21-22 0,-21 22 0,-1-1 16,22-21-16,-21 22 0,0-1 15,0-20-15,0 20 0,0-20 0,21-1 16,-22 0-16,22 1 0,0-1 0,0 0 16,0 1-16,0-22 0,0 0 15,22 21-15,-1-21 0,0 1 0,0-22 16,0 21-16,22-21 0,-22 0 0,21 0 15,-21 0-15,22 0 0,-1 0 0,0 0 16,1-21-16,-22-1 0,21 1 0,0 0 16,-20 0-16,20-21 0,0 20 0</inkml:trace>
  <inkml:trace contextRef="#ctx0" brushRef="#br0" timeOffset="60908.56">22669 10943 0,'0'-21'32,"22"21"-17,-1 0-15,21-21 0,-21 21 16,22 0-16,-22 0 0,21 0 0,-21 0 16,22-21-16,-22 21 0,0 0 0,0 0 15,0 0-15,0 0 0,-42 0 31,0 0-31,0 0 0,0 0 16,0 0-16,-1 0 0,1 0 0,-21 0 16,21 0-16,-22 0 0,22 0 0,-21 0 15,21 0-15,0 0 0,-22 21 0,22 0 16,-21-21-16,21 21 0,-1 0 16,-20 1-16,21-1 0,0 0 0,0 0 15,21 0-15,0 0 0,-22 1 0,22-1 16,0 0-16,0 0 15,22 0-15,-1-21 16,0 21-16,0-21 0,0 0 16,0 0-16,22 0 0,-22 0 15,0 0-15,21 0 0,-20 0 0,-1 0 16,21 22-16,-21-22 0,0 21 0,1 0 16,20 0-16,-21 0 0,0 0 15,22 22-15,-22-22 0,0 0 0,0 21 16,-21-20-16,0-1 0,0 0 0,0 0 15,-21 0-15,0 0 0,0-21 0,-1 22 16,-20-22-16,21 0 0,0 21 0,-22-21 16,22 0-16,-21 0 0,21 0 15,-22 0-15,22 0 0,-21 0 0,21 0 16,0 0-16,-1 0 0,1 0 0,21-21 16,0-1-1,0 1-15,0 0 16,21 0-16,1 0 0,20 0 15,-21-1-15</inkml:trace>
  <inkml:trace contextRef="#ctx0" brushRef="#br0" timeOffset="61403.79">23580 10520 0,'0'0'0,"-22"0"0,22-21 16,22 21-16,-1-21 16,21 21-16,-21 0 0,22 0 0,-1 0 15,0 0-15,22 0 0,-22-22 0,0 22 16,1 0-16,-1 0 0,-21-21 16,22 21-16,-22 0 0,0-21 0,0 21 15,0 0-15,-21 21 31,-21 0-31,21 1 0,-21-1 16,0 21-16,0-21 0,21 22 0,-22-1 16,1 0-16,0 1 0,0-1 15,21 0-15,0 22 0,0-22 16,0 22-16,0-1 0,0 1 0,0-1 16,0 1-16,-21-1 0,0 1 0,-1-1 15,22-21-15,-42 22 0,21-22 0,0 1 16,0-1-16,-22-21 0,22 21 0,-21-20 15,21-1-15,-22 0 0,22 0 16,-21-21-16,21 0 0,-22 21 0,1-21 16,21 0-16,-22 0 0,22 0 0,0 0 15,0 0-15,0 0 0,0 0 0,-1 0 16,22-21-16,0 0 16,0 0-16,0 0 15,0-1-15,22 22 16,20-21-16,-21 0 0,21 0 0,-20 0 15</inkml:trace>
  <inkml:trace contextRef="#ctx0" brushRef="#br0" timeOffset="61635.65">24511 11028 0,'0'0'0,"0"-21"15,0 0-15,-21 21 16,21-22 0,0 44 31,0-1-47,0 0 0,-21 0 15,21 0-15</inkml:trace>
  <inkml:trace contextRef="#ctx0" brushRef="#br0" timeOffset="61819.55">24469 11663 0,'0'0'0,"0"21"16,-43 21-16,22-20 16,21-1-16,-21 0 0,0 0 0,0 0 15,-1 0-15,1 1 0,0-1 0,0 21 16,0-21-16,0 0 0,-22 1 0,22-1 15,0 0-15,-21 0 0,-1 0 16,1 0-16,0 1 0,20-1 0,-20-21 16,-21 21-16,20-21 0</inkml:trace>
  <inkml:trace contextRef="#ctx0" brushRef="#br0" timeOffset="122715.94">1355 14393 0,'0'0'0,"0"22"0,0-1 0,-22 0 16,22 21-16,-21-21 0,21 1 0,0-1 15,0 0-15,0 0 16,0-42 15,0 0-31,21 21 16</inkml:trace>
  <inkml:trace contextRef="#ctx0" brushRef="#br0" timeOffset="123135.7">1524 14034 0,'0'0'0,"0"-43"0,21-126 15,-21 148 1,0-22-16,0 22 0,0 64 16,0-1-1,0 0-15,0 22 0,0-1 0,0 22 16,-21 0-16,0-1 0,21 1 15,-21 0-15,-1 20 0,-20-41 0,21 21 16,0-1-16,0-20 16,-1-1-16,1 1 0,-21-1 0,42-20 15,-21-1-15,21 0 0,-21-21 16,21 1-16,0-1 0,0 0 0,-22-21 16,22-21-1,0 0-15,0-1 0,-21-20 0</inkml:trace>
  <inkml:trace contextRef="#ctx0" brushRef="#br0" timeOffset="123556.48">1101 14055 0,'0'0'0,"-22"-64"0,22 1 0,-21 20 0,21-20 16,0 21-16,0 20 0,0 1 15,21 0-15,22 21 0,-22 0 0,21 21 16,22 0-16,-1 22 0,1-1 15,-1 22-15,22-1 0,-22 22 0,1 21 16,-1-22-16,1 22 0,-22 0 16,-21 0-16,22-22 0,-43 1 0,0 0 15,0-1-15,0-20 0,0 21 16,0-22-16,0-21 0,0 1 16,0-1-16,0-21 0,0 0 0,0-42 31,0 0-31,0-21 0,0-1 0,21 1 15,0-21-15,0-1 0,0 1 16,1-22-16,-1-21 0,0 21 0,0-20 16,0-1-16,0 0 0,1 0 15,-22 21-15,21 1 0,-21-1 0,0 0 16,21 22-16,-21 21 0,0-1 16,0 22-16,0 0 0,0 0 0,-21 42 15,0 0 1,-1 21-16,22 1 0,0-1 15,-21 0-15,21 1 0,0 20 16,0 1-16,0-22 0,0 22 0</inkml:trace>
  <inkml:trace contextRef="#ctx0" brushRef="#br0" timeOffset="123919.27">2476 14542 0,'-21'0'15,"0"21"-15,0 0 16,0 0-16,0 0 0,21 22 16,0-22-16,-22 0 0,22 21 15,0-21-15,0 1 0,0-1 16,0 0-16,0 0 0,22 0 0,-1-21 16,0 0-16,0 0 0,21 0 0,-20 0 15,20 0-15,0 0 0,1-21 16,-22 0-16,21 0 0,0 0 0,-20-22 15,-1 22-15,-21-21 0,0-1 16,0 22-16,0-21 0,0 0 0,-21-1 16,-1 1-16,1 21 0,0-22 0,-21 22 15,21 0-15,-1 21 0,-20 0 16,21 0-16,0 0 0,-22 21 0,22 0 16,0 1-16,0-1 15,21 0-15,0 21 0,0-21 0,0 1 16,0-1-16,0 0 0,21-21 15,21 0-15,-20 0 0,20 0 16</inkml:trace>
  <inkml:trace contextRef="#ctx0" brushRef="#br0" timeOffset="124200.11">3260 13885 0,'0'0'0,"0"-21"0,0 0 0,21 0 0,-21 42 31,0 0-31,0 0 0,-21 22 0,-1-1 16,22 0-16,-21 1 0,21 20 15,-21-20-15,21 20 0,0 1 0,-21-22 16,21 21-16,0-20 0,-21 20 0,21-20 16,0-1-16,0 0 0,0-21 15,0 22-15,0-22 0,0 0 0,0 0 16,0 0-16,0 1 0,21-22 31,0 0-31,0-22 0,0 1 0,1 0 16,-1 0-16,0 0 15</inkml:trace>
  <inkml:trace contextRef="#ctx0" brushRef="#br0" timeOffset="124615.88">3471 14393 0,'-21'22'0,"21"-1"0,-21-21 15,0 21-15,21 0 0,0 0 16,0 0-16,0 1 0,0-1 0,0 0 16,0 0-16,21-21 0,0 0 0,0 21 15,0-21-15,1 0 0,-1 0 16,21 0-16,-21 0 0,0-21 0,22 0 16,-22 0-16,0 21 0,21-21 15,-20-1-15,-1 1 0,0-21 16,0 21-16,-21 0 0,0-22 0,0 22 15,0 0-15,0 0 0,0 0 0,0-1 16,-21 1-16,0 21 0,0 0 16,-1 0-16,1 0 0,0 21 0,-21 1 15,21-1-15,-22 0 0,22 21 16,0-21-16,0 22 0,-22-1 0,22 0 16,21 1-16,0-22 0,-21 21 0,21 1 15,0-22-15,0 0 0,0 21 16,21-21-16,0 1 0,22-1 0,-22-21 15,21 21-15,-21-21 0,22 0 16,-1 0-16,-21 0 0,22 0 16,-1 0-16,-21 0 0,21 0 0,-20 0 15,-1-21-15,0 21 0,0-21 0,0-1 16,0 1-16,-21-21 0,22 21 16,-22-22-16,0 22 0</inkml:trace>
  <inkml:trace contextRef="#ctx0" brushRef="#br0" timeOffset="124915.7">3154 14034 0,'0'0'0,"-21"-22"16,21 1-16,0 0 15,21 21-15,0-21 0,21 21 16,1 0-16,-1 0 0,0 0 15,1 0-15,20 0 0,1 0 0,-22 0 16,21 0-16,-20 0 0,-1 0 16,22 0-16,-22 0 0,-21 0 0,21 0 15,1 0-15,-22 0 0,0 0 0,0 0 16,0 0-16,1 0 0,-1 0 31,-21 21-31,-21 0 16,-1-21-16,1 0 15,-21 21-15,21-21 0,0 22 0</inkml:trace>
  <inkml:trace contextRef="#ctx0" brushRef="#br0" timeOffset="125367.53">889 15431 0,'21'0'16,"0"0"-16,0 0 0,22 0 15,-22 0-15,21 0 0,22 0 0,-1 0 16,1 0-16,20 0 0,1 0 16,0 0-16,21 0 0,-1 0 15,1 0-15,21-22 0,0 22 0,0 0 0,21 0 16,-21 0-16,0 0 16,0-21-16,0 21 0,-21 0 0,0 0 15,-21 0-15,-1 0 0,-20 0 0,-1 0 16,-20 0-16,-1 0 0,0 0 15,-20 0-15,-1 0 0,-42 0 32,-1 0-17,1 0-15,0 0 0,0 0 0,0 21 16,-22-21-16,22 0 0,-21 0 16,0 0-16,-1 0 0</inkml:trace>
  <inkml:trace contextRef="#ctx0" brushRef="#br0" timeOffset="125735.5">698 15727 0,'0'0'0,"22"0"31,-1 0-31,21 0 0,0 21 15,22-21-15,-1 0 0,1 0 16,21 0-16,20 0 0,1 0 16,0 0-16,0 0 0,21 0 15,0 0-15,0 0 0,21-21 0,0 21 16,-21-21-16,21 21 0,-21-21 0,0 21 16,-21 0-16,0-22 0,0 22 15,-21 0-15,-22-21 0,1 21 0,-22 0 16,21 0-16,-41 0 0,20 0 0,-21 0 15,0 0-15,0 0 0,-21-21 16,22 21 0,-1 0-16,-21-21 15,0 0-15,21 21 0,-21-21 16,21 21-16,0-22 0,-21 1 0,21 0 16,1 0-16</inkml:trace>
  <inkml:trace contextRef="#ctx0" brushRef="#br0" timeOffset="126023.53">4614 14753 0,'0'-21'16,"0"0"-1,0 42 79,0 0-94,0 0 0,0 1 16,0-1-16</inkml:trace>
  <inkml:trace contextRef="#ctx0" brushRef="#br0" timeOffset="126255.4">4572 15240 0,'-21'0'16,"0"0"-1,42 0 64,0 0-79,-21-21 15</inkml:trace>
  <inkml:trace contextRef="#ctx0" brushRef="#br0" timeOffset="128227.68">6308 14330 0,'0'0'0,"0"-21"16,0 0-16,-22 21 0,1 0 15,21-22 1,-21 22-1,21 22-15,0-1 16,0 21-16,0-21 0,0 0 16,0 1-16,0 20 0,0-21 0,21 0 15,0 22-15,1-22 0,-1 0 0,0 0 16,21 0 0,-21-21-16,1 0 0,-1 0 0,21 0 15,-21 0-15,22 0 0,-22 0 0,21-21 16,0 21-16,-20-21 0,20-21 15,0 20-15,-21 1 0,1-21 0,-1 21 16,0 0-16,0-22 0,-21 22 0,0 0 16,0-21-16,0 20 0,0 1 15,-21 0-15,0 0 0,0 21 16,21 21 0,-22 21-16,22-20 0,0 20 0,0 0 15,0 22-15,0-22 0,0 22 16,0-22-16,0 21 0,0-20 15,0 20-15,0-20 0,0 20 0,0-21 16,0 1-16,0 20 0,0-20 16,0-1-16,0 0 0,0 1 0,-21-1 15,21-21-15,-21 21 0,21-20 0,-21-1 16,0 0-16,0 0 16,-1-21-16,1 0 0,-21 0 0,21 0 15,-22 0-15,22-21 0,-21 21 0,21-21 16,-22 0-16,22-1 0,0 1 15,-21 0-15,21 0 0,-1 0 0,22-22 16,0 22-16,-21 0 0,21 0 0,0 0 16,0 0-16,0-22 0,0 22 15,21 0-15,1 0 0,-1 0 16,0-22-16,21 22 0,1-21 0</inkml:trace>
  <inkml:trace contextRef="#ctx0" brushRef="#br0" timeOffset="128875.16">7324 14182 0,'0'0'0,"21"0"0,-21-21 16,0 42-1,-21 0-15,21 21 0,-22 1 16,22 20-16,0-21 16,0 22-16,0-1 0,0 1 0,0-22 0,0 22 15,0-1-15,0-20 0,0 20 16,0-21-16,0 1 0,0-1 15,0 0-15,-21 1 0,21-22 0,-21 21 16,21-21-16,0 1 0,0-1 0,-21 0 16,0-21-16,21-21 31,0 0-31,0-1 0,0 1 0,0-21 16,0 0-16,0 20 0,0-20 0,0 0 15,42 21-15,-21-22 0,0 22 16,1 0-16,-1 0 0,0 0 15,0 21-15,0 0 0,0 0 0,1 0 16,-1 0-16,0 21 0,-21 0 0,0 0 16,0 0-16,0 0 0,0 22 15,0-22-15,0 0 0,0 21 0,0 1 16,0-22-16,21 0 0,-21 21 0,21-20 16,-21-1-16,21 0 0,1-21 15,-1 21-15,0-21 0,0 0 0,21 0 16,-20 0-16,20 0 0,0-21 0,1 0 15,-1 0-15,0-1 0,22 1 0,-22-21 16,0 21-16,1-22 16,-1 1-16,0 21 0,-20-21 0,-1-1 15,0 1-15,0 0 0,-21 20 0,0-20 16,0 21-16,0 0 0,-21 21 16,-21 0-16,20 0 0,-20 0 15,21 21-15,-21 0 0,20 21 0,-20-20 16,21-1-16,0 21 0,0-21 0,-1 22 15,22-22-15,0 21 0,0-21 16,0 0-16,0 1 0,22-1 0,-1 0 16,21 0-16,-21 0 0,0-21 0,22 0 15,-1 21-15,0-21 0,-20 0 16,20 0-16,0 0 0,-21 0 0,22-21 16,-1 0-16,0 0 0,1 21 15,-1-21-15</inkml:trace>
  <inkml:trace contextRef="#ctx0" brushRef="#br0" timeOffset="131535.74">10795 14880 0,'-21'21'16,"21"-42"15,0 0-15,0 0-16,0 0 0,0-22 15,0 22-15,0 0 0,0-21 16,0-1-16,0 1 0,0 21 0,0-21 16,0-1-16,-21 1 0,-1 0 0,1 20 15,0 1-15,-21 0 16,-1 21-16,1 0 0,0 21 0,-1 0 16,1 1-16,-21 20 0,20 0 0,1 1 15,0-1-15,-1 0 0,1 22 0,21-22 16,-22 0-16,43 1 0,0-1 15,0 0-15,0 1 0,0-22 0,0 21 16,22-21-16,-1 1 0,0-22 0,21 0 16,1 0-16,-1 0 0,0 0 15,1 0-15,-1 0 0,0-22 0,22 1 16,-22-21-16,22 21 0,-1-22 0,1 1 16,-1-21-16,22 20 0,-22-20 15,-20-22-15,20 22 0,1-22 16,-22 0-16,-21 22 0,21-22 0,-20 22 15,-1-1-15,-21-21 0,0 22 0,0-1 16,0 22-16,0-21 0,-21 20 16,21 22-16,-22 0 0,1 0 0,0 21 15,0 0-15,0 0 0,0 21 0,-1 21 16,1 1-16,-21-1 0,21 21 16,0 1-16,-1-1 0,1 1 15,0 21-15,21-22 0,0 1 0,0 20 0,0-20 16,0-1-16,21 1 0,0-22 15,1 0-15,-1 1 0,0-1 16,0 0-16,21-20 0,-20-1 0,20 0 16,0 0-16,-21 0 0,22 0 0,-1-21 15,0 0-15,-20 0 0,20 0 16,0 0-16,1 0 0,-22 0 0,21 0 16,0-21-16,1 0 0,-22 0 0,21-21 15,-21 20-15,22 1 0,-22-21 0,-21 21 16,21-22-16,-21 22 0,0 0 15,0 0-15,0 0 0,0 0 0,-21 21 16,0 0-16,0 0 0,-1 0 16,1 21-16,0-21 0,-21 21 15,21 0-15,-1 21 0,22-20 0,-21 20 16,21-21-16,0 21 0,0-20 0,0-1 16,0 21-16,0-21 0,21 0 0,1 1 15,-1-1-15,0-21 0,21 21 16,1-21-16,-1 0 0,21 0 0,-20 0 15,20 0-15,1-21 0,-1 21 0,1-21 16,-1-1-16,1 1 0,-22-21 0,22 21 16,-22-22-16,0 1 0,1 0 15,-1-22-15,-21 22 0,0-22 0,22 1 16,-22-1-16,0 1 0,0-1 16,-21 1-16,0 21 0,21-22 0,-21 22 15,0-1-15,0 1 0,0 21 16,0 0-16,-21 21 0,0 21 15,0 21-15,0-21 0,-1 22 16,1 20-16,0-20 0,0 20 16,0 22-16,0-22 0,-22 22 0,22 0 15,0-1-15,0-20 0,0 20 0,-1 1 16,1 0-16,0-1 0,0 1 0,0 21 16,0-21-16,-22-1 0,22 1 15,0 21-15,0-22 0,0 1 0,-1 0 16,1-1-16,21 1 0,0 0 15,0-22-15,0 1 0,0-1 0,0-20 16,0-1-16,21 0 0,1-21 16,-1 1-16,0-22 0,0 0 0,21 0 15,1 0-15,-22 0 0,21-22 0,1-20 16,20 21-16,-21-21 0,1-22 0,20 22 16,-20-22-16,-1 1 0,0-1 0,1 1 15,-22-1-15,0 1 0,-21-1 16,0 1-16,0-1 0,-21 1 0,0-1 15,-22 1-15,1 20 0,0 1 0,-1 0 16,-20-1-16,20 1 0,-20 21 0,-1 0 16,22 0-16,-21-1 15,20 22-15,1 0 0,21-21 0,0 21 16,-1 0-16,1 0 0,21-21 16,21 21-1,22-21-15,-22 21 0,21-21 0,1 21 16,20-21-16,-21 21 0,22-22 0,-22 1 15,22 0-15,-1 0 0,1 21 0,-1-21 16,22-22-16,-22 22 0,1 0 16,-1 0-16,1-21 0,-1 20 0,-20-20 15,-1 0-15,-21-1 0,22 1 0,-43 0 16,0-1-16,0 1 0,0 0 16,0-1-16,-22 1 0,1 21 15,0 0-15,-21 0 0,-1-1 0,1 22 16,0 0-16,-1 0 0,22 22 0,-21-1 15,0 0-15,20 21 0,-20 1 0,21-1 16,0 0-16,0 1 0,-1-1 16,1 0-16,21 1 0,0-1 0,0-21 15,0 21-15,0-20 0,0-1 0,21 0 16,1-21-16,-1 0 0,0 21 0,0-21 16,0 0-16,0 0 0,22-21 15,-22 21-15,21-21 0,-21 0 0,22-1 16,-22 1-16,0-21 0,0 21 15,0-22-15,1 22 0,-22-21 0,21 21 16,-21-22-16,0 22 0,0 42 31,0 1-31,-21 20 0,-1-21 16,22 21-16,0 1 0,0-22 16,0 21-16,0-21 0,0 22 0,0-22 15,0 0-15,0 0 0,22 0 16,-1 1-16,0-22 0,0 0 0,21 0 15,-20 0-15,20 0 0,-21 0 16,21-22-16,-20 1 0,-1 21 0,21-21 16,-21 0-16,0 0 0,1-22 15,-1 22-15,0 0 0,-21-21 0,0-1 16,21 22-16,-21-21 0,0 21 0,0 0 16,0 42-1,0 0 1,0 0-16,-21 21 0,21-20 0,-21-1 15,21 21-15,0-21 0,0 0 16,0 22-16,0-22 0,0 0 16,0 0-16,21-21 15,0 0-15,0 0 0,0 0 0,1 0 16,-1-21-16,0 0 0,0 0 16,0 0-16,0-1 15,1 1-15,-1-21 0,-21 21 0,0-22 16,21 22-16,-21-21 0,21 21 0,-21 0 15,0-1-15,0 1 0,0 42 32,0 1-32,-21 20 0,0-21 0,0 21 15,21-20-15,0 20 0,-22 0 0,22-21 16,-21 22-16,21-22 0,0 0 0,0 0 16,0 0-16,0 1 0,0-1 15,21 0-15,1-21 0,-1 0 0,0 0 16,0 0-16,0 0 0,0 0 0,22 0 15,-1 0-15,0-21 0,1 0 16,-1-1-16,0 1 0,-20-21 16,20 21-16,0-22 0,1 1 0,-22 0 15,0-1-15,21-20 0,-21-1 0,1 1 16,-1-1-16,-21 1 0,21-1 0,-21 22 16,21-21-16,-21 20 0,0-20 15,0 20-15,0 22 0,0-21 0,0 21 16,-21 42-1,0 0-15,0 21 0,-1 1 16,1-1-16,0 22 16,-21-22-16,21 21 0,21 1 0,-22-1 0,22 1 15,0-1-15,0-20 0,0-1 16,0 0-16,0 1 0,22-1 0,-1 0 16,0-20-16,0-1 0,0 0 15,0 0-15,1-21 0,-1 0 0,0 0 16,0 0-16,0 0 0,22 0 0,-22 0 15,0-21-15,0 0 0,21 0 0,-20-22 16,-1 22-16,21-21 0,-21-22 16,22 22-16,-22-22 0,0 1 0,0-1 15,0 1-15,0-1 0,-21 1 16,0-1-16,0 1 0,0 21 0,0-1 0,0 1 16,0 21-16,0-22 0,-21 43 31,0 22-31,0-1 0,0 21 15,0 0-15,21 1 0,-22 20 0,1 1 16,0-1-16,0 1 0,21-1 0,-21 1 16,21-1-16,0 1 0,0-22 15,0 0-15,0 1 0,0-1 0,0-21 16,0 0-16,0 22 0,0-22 16,21 0-16,0-21 15,0 0-15,0 0 16,-21-21-16,0 0 0,0 0 0,0-1 15,0 1-15</inkml:trace>
  <inkml:trace contextRef="#ctx0" brushRef="#br0" timeOffset="131699.65">14732 14330 0,'0'0'0,"-21"0"0,0 0 16,-1 0-16,22-21 15,22 21 1,-1 0-1,0 0-15,21 0 0,1 0 0,-1 0 16,0-21-16,1 21 16,-1-22-16,-21 1 0,21 21 0,1-21 15</inkml:trace>
  <inkml:trace contextRef="#ctx0" brushRef="#br0" timeOffset="132213.35">16002 14118 0,'0'0'0,"-21"-21"0,0 0 0,-22 0 16,22 0-16,0 21 0,0 0 16,0-22-16,-1 22 0,22 22 15,0-1-15,0 0 0,0 0 0,0 21 16,22 22-16,-1-1 0,0 1 0,0-1 16,-21 1-16,21-1 0,0 1 15,1-1-15,-22-20 0,21 20 0,0-20 16,-21-1-16,21 0 0,0-21 15,-21 22-15,0-22 0,21-21 0,1 21 16,-1-21-16,0 0 16,0 0-16,0-21 0,0 0 15,1 0-15,20-22 0,-21 1 0,0 0 16,22-1-16,-22-20 0,21-1 0,-21-20 16,22 20-16,-22-21 0,21 22 15,-21-22-15,0 22 0,1-1 0,-1 22 16,0 0-16,-21-1 0,21 22 0,-21 0 15,0 0-15,0 42 16,21 0-16,-21 0 0,0 0 16,21 22-16,-21-22 0,0 21 15,0 1-15,0-1 0,22 0 0</inkml:trace>
  <inkml:trace contextRef="#ctx0" brushRef="#br0" timeOffset="133545.79">17039 14690 0,'0'0'15,"21"0"-15,64 0 16,-43 0-16,-21-21 0,1-1 0,-1-20 16,0 21-16,0-21 0,0 20 0,-21-20 15,0 0-15,0-1 0,0 1 0,0 0 16,0 21-16,-21-1 0,0 1 0,0 21 16,0 0-16,-22 0 0,1 0 15,0 21-15,-1 1 0,1 20 16,21-21-16,-22 21 0,1 1 0,0-1 15,21 0-15,-1 1 0,1-1 0,0 0 16,21 1-16,0-22 0,0 0 16,0 0-16,0 0 0,21 1 0,0-1 15,1-21-15,-1 0 0,0 0 0,0 0 16,21 0-16,-20 0 0,20-21 0,-21-1 16,21 1-16,1 0 0,-22-21 15,0 21-15,21-22 0,-20 1 0,-1 0 16,0-1-16,0 1 0,-21 0 15,0-1-15,0 22 0,0-21 0,0 21 16,0-1-16,-21 44 16,0-1-1,0 21-15,21-21 0,-22 22 0,1-1 16,0-21-16,21 21 0,0 1 0,0-1 16,0 0-16,0-20 0,0 20 15,21-21-15,0 21 0,22-20 0,-22-1 16,21-21-16,-21 21 0,22-21 0,-1 0 15,0 0-15,1 0 0,-1 0 0,0 0 16,1-21-16,-22 0 0,21-1 16,1 1-16,-22-21 0,21 0 15,-21-1-15,0 1 0,1-22 0,-1 1 16,0-1-16,0 1 0,0-1 0,0-20 16,-21 20-16,22-20 0,-22 20 0,21 1 15,-21-1-15,0 1 0,0 20 16,0 22-16,0 0 0,-21 42 15,-1 0-15,1 0 0,0 22 16,21-1-16,-42 0 0,42 22 16,-21-22-16,-1 22 0,1-1 0,0-20 15,21 20-15,-21 1 0,21-1 0,0 1 16,0-22-16,0 0 0,0 22 0,0-22 16,0-21-16,0 22 0,21-22 15,0 0-15,-21 0 0,21 0 16,1-21-16,-1 0 0,0 0 0,0 0 15,21 0-15,-20 0 0,-1-21 0,21 0 16,-21 0-16,0 0 0,22-22 0,-22 22 16,0-21-16,0-1 0,0 1 15,1 0-15,-1 21 0,0-22 0,0 22 16,-21 0-16,21 0 0,-21 42 16,0 0-16,-21 21 15,0-20-15,21 20 0,-21-21 16,0 21-16,21-20 0,0 20 15,0-21-15,0 21 0,0-20 0,0-1 16,0 0-16,0 0 0,0 0 0,21 0 16,0 1-16,0-22 0,0 0 15,0 21-15,1-21 0,20 0 0,0 0 16,-21 0-16,22 0 0,-1-21 0,0-1 16,1 1-16,-1 0 0,-21 0 0,22 0 15,-1 0-15,-21-22 0,0 1 0,0 0 16,1-1-16,-1 1 0,0 0 15,-21-1-15,21 1 0,-21 21 0,0-22 16,0 22-16,0 0 0,0 42 31,-21 0-31,0 1 0,0 20 16,-1 0-16,22-21 0,-21 22 0,0-1 16,0 0-16,21 1 0,0-1 0,-21 0 15,21-20-15,-21 20 0,21-21 0,0 0 16,0 0-16,0 1 0,0-1 0,21 0 15,0-21-15,0 0 16,21 0-16,-20 0 0,20 0 0,-21 0 16,21 0-16,1-21 0,-1 21 0,22-21 15,-22-1-15,0 1 0,1-21 16,-1 21-16,0-22 0,-21 1 0,22 0 16,-22-22-16,0 22 0,0 0 0,0-1 15,-21 1-15,0 0 0,0 20 16,0 1-16,0 0 0,-21 21 0,0 0 15,0 0-15,-21 21 0,-1 0 0,22 1 16,-21-1-16,-1 21 0,22 0 16,-21 1-16,21-1 0,0 0 0,21-20 15,0 20-15,0-21 0,0 21 0,0-20 16,0-1-16,0 0 0,21-21 0,21 21 16,-21-21-16,0 0 0,1 0 0,20 0 15,0 0-15,1 0 16,-1-21-16,0 21 0,1-21 0,-1 0 0,0-1 15,1 1-15,-22-21 0,21 21 0</inkml:trace>
  <inkml:trace contextRef="#ctx0" brushRef="#br0" timeOffset="133987.56">22246 13695 0,'0'0'16,"0"-42"-16,0 20 0,0-20 0,-21-43 15,0 64 1,0 42 0,21 1-16,0 20 0,0 21 0,0-20 0,0 41 15,0-20-15,0-1 0,0 22 16,-22 0-16,22-22 0,-21 22 15,21-22-15,-21 22 0,0-21 0,21-1 16,-21-21-16,21 22 0,-21-22 0,21 1 16,0-1-16,0-21 0,0 0 0,0 0 15,0 1-15,0-1 0,-22-21 16,1 0-16,0-21 16</inkml:trace>
  <inkml:trace contextRef="#ctx0" brushRef="#br0" timeOffset="134427.82">21463 14055 0,'0'0'0,"-21"-43"0,-22-105 15,43 85-15,0 20 16,0 1-16,0-21 0,0 20 16,22 1-16,-1 0 0,21 20 0,-21-20 15,22 21-15,-1 0 0,0 0 0,22 21 16,-1 0-16,1 0 0,-1 0 0,22 21 15,-22 21-15,22 0 0,0 1 16,-1 20-16,1 22 0,-21-22 0,-1 22 16,1-21-16,-1 20 0,-21 1 15,1 0-15,-22-22 0,0 22 16,-21-22-16,0 1 0,0-1 0,0-20 16,0-1-16,0 0 0,0 1 0,0-22 15,0 0-15,0 0 0,0-42 31,21 0-31,0-22 0,-21 1 16,0 0-16,22-1 0,-1 1 0,-21-21 16,21-1-16,0-21 0,0 22 0,0-22 15,1 1-15,-1 20 0,0-21 16,0 1-16,0 20 0,0 1 0,1-1 16,-1 22-16,0 0 0,-21 20 0,0 44 31,0 20-31,0-21 15,0 21-15,0-20 0,0 20 0,0 0 16,0-21-16,0 22 0</inkml:trace>
  <inkml:trace contextRef="#ctx0" brushRef="#br0" timeOffset="135409.79">23262 14055 0,'0'21'15,"0"0"-15,0 0 0,0 0 16,0 1-16,-21-1 0,21 21 16,0-21-16,-21 22 0,21-1 0,-21-21 15,21 21-15,0 1 0,0-1 16,0-21-16,0 22 0,0-22 0,0 0 16,0 0-16,21 0 0,0-21 0,0 0 15,0 21-15,0-21 0,1 0 0,20 0 16,-21-21-16,21 21 0,-20-21 15,20 0-15,-21 0 0,21 0 0,-20-22 16,-1 22-16,0-21 0,21-1 0,-21 22 16,1-21-16,-1 0 0,-21-1 15,21 1-15,0 21 0,0 0 0,-21-1 16,0 1-16,0 0 0,0 42 31,0 0-31,-21 1 0,21-1 0,-21 0 16,0 21-16,0 1 0,21-22 15,-22 21-15,1 0 0,21 1 0,-21-1 16,21-21-16,0 22 0,0-22 0,0 21 16,0-21-16,0 0 0,42 1 0,-20-1 15,-1-21-15,0 21 0,21-21 16,-21 0-16,22 0 0,-1 0 0,-21 0 16,22-21-16,-1 0 0,-21-1 15,21 1-15,-20 0 0,20-21 0,-21 21 16,21-22-16,-20-20 0,20 20 0,-21-20 15,0 21-15,22-22 0,-22 1 16,0-22-16,0 21 0,0 1 0,0-22 16,1 22-16,-1-1 0,-21 1 0,0 20 15,0 1-15,0 21 0,0 0 16,0 0-16,-21 21 0,-1 0 0,1 21 16,0 0-16,0 0 0,0 21 0,-22 1 15,22-1-15,0 0 0,0 1 0,21 20 16,0-20-16,-21-1 0,21 21 15,0-20-15,0-1 0,0 22 16,0-22-16,0 0 0,0 1 0,0 20 16,0-21-16,0 1 0,21-22 0,0 21 15,0 1-15,-21-22 0,21 0 16,1 0-16,20 0 0,-21 0 0,0-21 16,0 0-16,22 0 0,-22 0 0,21 0 15,1-21-15,-1 0 0,-21 0 0,21 0 16,1 0-16,-1-22 0,0 1 15,1 0-15,-1-1 0,0-20 16,-20-1-16,20 1 0,0-1 0,1 1 16,-22-22-16,0 22 0,21-22 0,-21 0 15,-21 22-15,0-1 0,0 1 16,0 20-16,0 22 0,0 0 0,0 0 16,-21 21-16,0 0 0,0 21 0,0 0 15,-22 0-15,1 22 0,0 20 0,-1 1 16,1-1-16,21 1 0,-21-1 15,20 1-15,1-1 0,0 1 0,21-1 16,0 1-16,0-1 0,0 1 0,0-22 16,21 22-16,0-22 0,1-21 0,20 21 15,-21-20-15,21 20 16,1-21-16,-1-21 0,0 21 0,1-21 16,-1 0-16,0 0 0,-20 0 0,20-21 0,0 21 15,-21-21-15,22 0 0,-22 0 16,0-1-16,0 1 0,0 0 0</inkml:trace>
  <inkml:trace contextRef="#ctx0" brushRef="#br0" timeOffset="135867.75">21526 15198 0,'-21'0'0,"42"0"0,-63 0 0,63 0 15,0 21 1,22-21-16,20 0 0,-20 0 15,20 0-15,22 0 0,-1 0 0,1 0 16,21 0-16,21 0 0,21 0 16,0 0-16,0 0 0,1 0 0,20 0 15,-21 0-15,21 0 0,1 0 16,-1 0-16,-21 0 0,0 0 0,1 0 16,-22 0-16,0-21 0,-22 21 0,1 0 15,-21 0-15,0-21 0,-22 21 0,-21 0 16,1 0-16,-22 0 0,21 0 15,-21 0-15,-21-22 0,-21 22 32,0 0-32,0 0 0,0 0 15,-22 0-15,1 0 0,0 0 16,-1 22-16,-20-1 0,-1-21 16,1 21-16,-22 0 0,1 0 0</inkml:trace>
  <inkml:trace contextRef="#ctx0" brushRef="#br0" timeOffset="136263.51">21844 15536 0,'0'0'0,"-64"0"0,-63 0 16,64 0-16,21 0 0,-1 0 15,22 0-15,0 0 0,21 22 0,21-22 16,21 21-1,22-21-15,21 0 0,-1 0 0,22 0 16,21 0-16,21 0 0,0 0 16,22 0-16,-1 0 0,22 0 0,-1 0 15,1 0-15,-22 0 0,21 0 0,-20 0 16,-1 0-16,-21 0 0,-21 0 0,0 0 16,0-21-16,-42 21 0,0 0 15,-1 0-15,-41-22 0,20 22 0,-21-21 16,-20 21-16,-1 0 0,0 0 0,0-21 15,0 21-15,-21-21 16,0 0 47,-21 21-63,0 0 15,0 0-15,0 0 0,-1 0 0,1-21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3T13:29:32.9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3090 593 0,'0'-21'31,"21"21"-31,-21-22 16,0 1 0,0 0-16,0 0 15,0 0 1,0 0-1,0-1 1,0 44 31,0-1-47,-21 0 0,21 0 16,0 0-16,-21 22 0,21-22 15,0 21-15,-21 0 0,0 1 0,21 20 16,-21-20-16,-1 20 0,1 1 0,0-22 15,0 21-15,0 1 0,0-22 16,-1 22-16,1-22 0,0 0 0,0 1 16,0-1-16,0 0 0,-1 1 15,1-22-15,21 21 0,-21-21 0,0 22 16,21-22-16,0 0 0,-21 0 0,0 0 16,-1 1-16,22-1 15,0-42 16,0-1-31,0 1 0,0 0 16,0 0-16,0 0 0,22 0 0</inkml:trace>
  <inkml:trace contextRef="#ctx0" brushRef="#br0" timeOffset="388.77">3090 677 0,'0'0'0,"0"-42"16,0 21 0,0 0-16,0 0 15,0 42 32,0 0-47,0 21 0,0-21 0,0 22 16,0-1-16,0 22 0,0-22 0,0 21 15,0-20-15,0 20 0,0-20 16,0 20-16,0-21 0,0 1 0,0 20 16,0-20-16,0-22 0,0 21 15,0 0-15,0-20 0,0 20 0,0-21 16,0 0-16,0 0 0,0 1 0,0-1 16,0 0-16,0 0 15,0 0-15,0-42 47,-21 0-47,0 0 0,21 0 16,-21-1-16,21 1 0,-21 0 0</inkml:trace>
  <inkml:trace contextRef="#ctx0" brushRef="#br0" timeOffset="623.64">2688 1376 0,'0'0'0,"21"0"32,0 0-32,1-21 0,-1 21 0,0 0 15,21-21-15,-21-1 0,22 22 16,-1 0-16,0-21 0,-20 21 0,20 0 16,-21-21-16,0 21 0,0 0 15,1 0-15,-44 0 47,1 0-47</inkml:trace>
  <inkml:trace contextRef="#ctx0" brushRef="#br0" timeOffset="1104.94">3365 1249 0,'0'-21'16,"0"0"15,22 21-15,-1 0-16,0 0 0,0 0 15,0 0-15,0 0 0,1 21 16,20-21-16,-21 21 0,0 0 0,22 0 15,-22 0-15,0 22 0,0-22 0,0 0 16,0 21-16,-21-20 0,0-1 16,0 21-16,0-21 0,0 0 0,0 1 15,0-1-15,0 0 0,0 0 0,-21 0 16,0-21-16,21 21 16,0-42-1,0 0 1,0 0-16,0 0 0,0 0 15,0-1-15,21-20 0,0 0 0,-21 21 16,22-22-16,-1 1 0,0 0 0,0-1 16,-21 1-16,21 0 0,0 20 15,1-20-15,-1 21 0,0 0 0,-21 0 16,0-1-16,21 22 0,0 0 16,0 0-16,1 0 15,-1 0-15,-21 22 16,21-22-16,-21 21 0,0 0 15,0 0-15</inkml:trace>
  <inkml:trace contextRef="#ctx0" brushRef="#br0" timeOffset="1596.6">4149 1270 0,'0'-21'0,"0"42"0,-22-63 0,22 21 16,0-1-1,22 22-15,-1 0 16,0 0-16,0 0 0,21 0 0,-20 0 16,-1 0-16,0 0 0,0 22 15,0-1-15,0-21 0,1 21 16,-1 0-16,0 0 0,0 0 0,0 1 15,-21 20-15,0-21 0,21 0 0,-21 0 16,0 1-16,0-1 0,0 0 16,0 0-16,0 0 0,0 0 0,0 1 15,0-1-15,0 0 0,-21 0 0,0-21 16,21 21-16,-21-21 16,21-21-1,0 0-15,0-21 16,0 20-16,0 1 0,0 0 15,21-21-15,-21 21 0,21-22 16,0 22-16,1-21 0,-1-1 0,0 22 16,0 0-16,0-21 0,0 21 15,1-1-15,-1 22 0,0-21 0,-21 0 16,21 21-16,0 0 0,0-21 0,1 21 16,-1 0-16,0 0 15,0 21 1,-21 0-16,21 0 15</inkml:trace>
  <inkml:trace contextRef="#ctx0" brushRef="#br0" timeOffset="2269.08">5461 1545 0,'21'0'16,"0"0"-16,-21-21 15,0 0-15,21 0 16,-21 0-16,22-1 0,-22 1 0,0 0 16,0 0-16,0 0 0,0 0 0,0-1 15,0 1-15,-22 0 0,1 0 16,0 0-16,0 21 0,0-21 0,0 21 15,-1 0-15,1 0 0,0 0 0,0 0 16,0 0-16,-22 0 0,22 21 16,0 0-16,-21 0 0,21 0 0,-1 0 15,-20 1-15,21 20 0,0-21 0,0 0 16,-22 22-16,22-1 0,21-21 16,-21 21-16,21-20 0,-21 20 0,21-21 15,0 0-15,0 22 0,0-22 16,0 0-16,21 0 15,0 0-15,0-21 0,0 0 0,22 0 16,-22 0-16,0 0 0,21 0 0,-20 0 16,20-21-16,-21 0 0,0 0 0,22 0 15,-22-1-15,0 1 0,0 0 16,0-21-16,0 21 0,1-1 0,-1-20 16,0 0-16,-21 21 0,0-1 0,0-20 15,0 21-15,0 0 0,0 0 16,0-1-16,0 44 31,0-1-31,-21 0 16,21 0-16,0 0 0,0 0 15,0 1-15,0-1 0,0 0 0,0 0 16,0 0-16,0 0 0,0 1 0,0-1 16,0 0-16,0 0 15,0 0-15,21 0 0,0-21 16,0 22-16,0-22 15,1 0-15,-1 0 0,0 0 16,0 0-16,0 0 0,0-22 0,1 1 16,-1 0-16,0 21 0,0-21 0,0 0 15</inkml:trace>
  <inkml:trace contextRef="#ctx0" brushRef="#br0" timeOffset="3077.07">5927 1249 0,'0'0'15,"0"-21"-15,0 0 16,-22 21 0,1 21-16,21 0 15,0 0-15,-21 0 0,21 0 16,-21 1-16,21-1 0,-21 0 16,21 21-16,-21-21 0,21 1 0,0-1 15,0 0-15,0 0 0,0 0 0,0 0 16,21 1-1,0-1-15,0-21 0,0 0 0,0 0 16,22 0-16,-22 0 0,0 0 0,0 0 16,22 0-16,-22-21 0,0-1 15,0 22-15,0-21 0,0 0 0,1 0 16,-1 0-16,0 0 0,-21-22 16,0 22-16,21 0 0,0 0 0,-21 0 15,0-1-15,0 1 0,0 0 16,21 0-16,-21 0 0,0 0 15,0 42 32,0 0-47,0 0 16,0 0-16,0 0 16,0 1-16,0-1 0,0 0 0,0 21 15,0-21-15,0 1 0,0 20 0,0-21 16,0 21-16,0 1 0,-21-1 0,21 0 15,0 1-15,0 20 0,0-20 16,0 20-16,0-21 0,0 22 0,0-22 16,0 22-16,0-1 0,21 1 0,1-22 15,-1 22-15,-21-1 0,21 1 16,-21-1-16,0-21 0,21 22 16,-21-22-16,0 1 0,0-1 0,0 0 15,0 1-15,-21-22 0,0 21 0,0-21 16,-1 0-16,1 1 0,0-1 0,0-21 15,-21 21-15,20-21 0,1 0 0,0 0 16,0 0-16,0 0 16,0 0-16,21-21 0,-22 0 0,22-1 15,0 1-15,0 0 0,0-21 0,0-1 16,0 1-16,0 0 0,22-22 0,-1 22 16,0-43-16,0 22 0,0-1 15,0-20-15,1 20 0,-1-21 16,0 22-16,0-22 0,0 1 0,0 20 15,22 1-15,-22-1 0,21 1 0,-21-1 16,22 22-16,-1-1 0,22-41 16,-22 63-16,-21-22 0,21 22 15,-20 0-15,-1 0 0,0 0 0,0-1 16,0 1-16,-21 0 16,-21 21-1,0 0-15,0 0 0</inkml:trace>
  <inkml:trace contextRef="#ctx0" brushRef="#br0" timeOffset="3604.82">7112 1249 0,'0'0'0,"21"-21"0,0 21 15,-21-21-15,21-1 0,1 1 16,-22 0 0,-22 21-1,1 0-15,0 0 16,0 0 0,0 0-16,0 0 0,-1 21 0,1 0 15,-21-21-15,21 22 0,0-1 0,-22 0 16,22 0-16,0 0 0,0 0 0,0 1 15,-1-1-15,22 0 0,0 0 16,0 0-16,0 0 0,22 1 16,-1-22-16,0 0 0,0 21 15,0-21-15,22 0 0,-22 21 16,0 0-16,21-21 0,-21 0 0,1 21 16,-1-21-16,0 21 0,0-21 0,-21 22 15,21-1-15,-21 0 16,0 0-1,0 0-15,0 0 16,-21-21-16,0 0 0,0 22 16,0-22-16,-1 0 0,1 0 15,0 21-15,0-21 0,0 0 0,0 0 16,-1 0-16,1 21 0,0-21 16,0 0-1,0 0-15,0 0 16,-1 0-1,1 0-15,0 0 0</inkml:trace>
  <inkml:trace contextRef="#ctx0" brushRef="#br0" timeOffset="4220.5">2984 2223 0,'-21'0'0,"-42"0"16,42 0-16,-1 0 31,44 0 0,-1 0-15,0 0-16,21 0 0,-21 0 15,22 0-15,-1 0 0,0-22 0,1 22 16,20 0-16,22-21 0,0 21 0,-1-21 16,43 21-16,-21-21 0,21 21 15,0 0-15,0-21 0,21 21 0,0 0 16,1-21-16,-1 21 0,0 0 0,0 0 16,0 0-16,-21-22 0,0 22 15,0 0-15,0 0 0,-21 0 0,0 0 16,-21-21-16,-1 21 0,1 0 0,-22 0 15,1-21-15,-22 21 0,1 0 16,-1 0-16,0 0 0,-21-21 16,1 21-16,-1 0 0,0 0 0,0 0 15,-21-21-15,21 21 16,-42 0 15,0 0-31,0 0 0,0 0 16,-1 21-16,1-21 0,-21 0 0,21 0 15</inkml:trace>
  <inkml:trace contextRef="#ctx0" brushRef="#br0" timeOffset="4816.16">2900 2477 0,'-21'0'0,"42"0"0,-64 0 0,1 0 0,21 0 16,0-22-16,0 22 0,-1 0 15,1 0-15,0 0 16,42 0 15,0 0-31,1 0 16,20 0-16,-21 0 0,21-21 16,1 21-16,-1 0 0,22 0 0,-22 0 15,21-21-15,1 21 0,21 0 0,-1 0 16,1-21-16,21 21 0,0 0 15,21 0-15,0 0 0,0-21 0,0 21 16,21 0-16,0 0 0,21 0 16,-21-21-16,1 21 0,-22 0 0,21 0 15,-21 0-15,0-22 0,-21 22 16,-1 0-16,1 0 0,-21 0 0,0 0 16,-22 0-16,22-21 0,-22 21 0,-20 0 15,20 0-15,-21 0 0,1 0 0,-1 0 16,-21 0-16,0 0 0,22-21 15,-22 21-15,0 0 0,0 0 16,-42 0 47,0 0-48</inkml:trace>
  <inkml:trace contextRef="#ctx0" brushRef="#br0" timeOffset="4991.06">6371 2392 0,'0'0'0,"-21"0"0,0 21 0,21 0 16,-21-21-1,21 21-15</inkml:trace>
  <inkml:trace contextRef="#ctx0" brushRef="#br0" timeOffset="49437.78">5736 4487 0,'21'0'16,"-21"22"-16,21-22 15,1 0 32,-1-22-31,0 22-16,-21-21 0,21 0 0,0 21 16,-21-21-16,21 21 0,1-21 15,-22 0-15,21-1 0,0 22 16,-21-21-16,0 0 0,21 21 0,-21-21 15,21 0-15,-21 0 0,0-1 16,0 1-16,0 0 16,-21 0-1,0 21-15,0 0 16,-22 0-16,22 0 0,0 0 16,-21 0-16,-1 21 0,1 0 0,0 0 15,-1-21-15,1 22 0,0-1 0,-1 0 16,1 21-16,0-21 0,21 1 15,-22 20-15,1-21 0,21 21 16,0-20-16,-1 20 0,22-21 0,0 21 16,0-20-16,0-1 0,0 0 0,0 0 15,0 0-15,0 0 0,22 1 16,-1-1-16,21-21 0,-21 21 0,22 0 16,-22 0-16,21 0 0,0 1 0,1-22 15,-1 21-15,0 0 0,1 0 16,-1-21-16,0 21 0,1 0 0,-22 1 15,21-1-15,-21-21 0,1 21 0,-1 0 16,-21 0-16,0 0 0,0 1 16,0-1-16,0 0 0,-21 0 0,-22 0 15,22 0-15,-21-21 0,21 22 0,-22-1 16,1 0-16,0-21 0,-1 0 0,1 0 16,0 0-16,20 0 15,-20 0-15,0 0 0,-1 0 0,22 0 16,-21 0-16,0-21 0,-1 21 0,22-21 15,-21-1-15,21 22 0,-1 0 0,1-21 16,0 21-16,0 0 0,21-21 16,0 0-1,21 21 1,0-21-16,0 21 0,1-21 16,-1 21-16,0-22 0,21 1 15</inkml:trace>
  <inkml:trace contextRef="#ctx0" brushRef="#br0" timeOffset="49828.56">6244 4382 0,'0'0'0,"0"-22"0,0 1 0,0 0 16,0-21-16,0 21 0,0-1 0,0 1 15,0 0-15,0 0 16,0 0-16,0 42 31,0 0-31,0 0 0,0 0 16,0 22-16,0-22 0,0 21 0,0 1 16,0-1-16,0 21 0,0-20 0,0-1 15,0 22-15,0-22 0,0 21 0,0-20 16,0 20-16,0-20 0,-21 20 15,21-21-15,0 1 0,0-1 0,0-21 16,0 0-16,0 22 0,0-22 0,0 0 16,0 0-16,21-21 47,-21-21-47,0 0 0,0 0 15,0 0-15,21-1 0,-21 1 0,21 0 16</inkml:trace>
  <inkml:trace contextRef="#ctx0" brushRef="#br0" timeOffset="50256.84">6604 4657 0,'0'0'16,"21"0"-16,-21-21 0,-21 21 47,21 21-47,0 0 0,0 0 15,-21 0-15,21 0 0,-21 22 0,21-1 16,0-21-16,0 22 0,0-1 16,-22-21-16,22 21 0,0 1 0,0-22 15,0 0-15,0 21 0,0-20 0,0-1 16,0 0-16,0 0 0,22 0 16,-1-21-16,0 0 15,0 0-15,0 0 0,0 0 0,1 0 16,20-21-16,-21 0 0,0 0 15,0 0-15,1-22 0,-1 22 0,0-21 16,-21 21-16,0-22 0,0 1 16,0 0-16,0-1 0,0 1 0,0 21 15,-21-22-15,0 22 0,-1 0 0,1 21 16,0-21-16,0 21 0,0 0 0,0 0 16,-1 0-16,1 0 0,0 0 15,0 0-15,0 0 0,0 0 0,-1 0 16,1 0-16,0 0 15,0 0-15,0 0 0,21-21 16,-21 0-16,-1-1 16</inkml:trace>
  <inkml:trace contextRef="#ctx0" brushRef="#br0" timeOffset="50529.83">6075 4530 0,'21'0'32,"0"0"-32,0 0 0,0 0 15,22-21-15,-22 21 0,0 0 0,21-22 16,-20 22-16,20 0 0,-21-21 0,21 21 16,-20-21-16,-1 21 0,21 0 15,-21 0-15,0 0 0,1 0 16,-1 21 46</inkml:trace>
  <inkml:trace contextRef="#ctx0" brushRef="#br0" timeOffset="51016.57">7027 4636 0,'0'-22'31,"21"22"-31,1 0 16,-1-21-16,0 21 15,0 0-15,0 0 0,0 0 0,1 0 16,-1 21-16,21 1 0,-21-22 16,0 21-16,1 0 0,-1 21 15,0-21-15,0 1 0,-21 20 0,21 0 16,-21-21-16,21 22 0,-21-22 0,0 0 16,0 21-16,0-20 0,0-1 15,0 0-15,0 0 0,0 0 16,-21-21-16,0-21 31,21 0-31,0 0 0,0 0 16,0-1-16,0-20 0,0 21 15,0-21-15,0-1 0,0 1 0,0 21 16,21-22-16,-21 1 0,21 21 0,-21 0 16,0-22-16,22 22 0,-1 21 15,-21-21-15,21 0 0,0 0 16,0 21-1,0 0 1,1 0 0</inkml:trace>
  <inkml:trace contextRef="#ctx0" brushRef="#br0" timeOffset="51425.24">7895 4741 0,'21'0'0,"-42"0"0,42 22 0,0-22 15,1 0 1,-1 0-16,0 0 0,0-22 16,0 22-16,0-21 0,1 21 0,-1-21 15,0 0-15,21 21 0,-21-21 0,1 0 16,-1 21-16,0-22 0,0 1 15,0 0-15,-21 0 0,0 0 16,0 0-16,-21 21 16,0 0-16,0 0 0,0 0 0,-1 0 15,1 0-15,-21 0 16,21 0-16,-22 21 0,22 0 0,0 0 16,-21 0-16,21 0 0,-1 1 0,22-1 15,0 0-15,-21 21 0,21-21 0,0 22 16,0-22-16,0 0 0,0 0 15,0 0-15,0 1 0,0-1 0,0 0 16,21 0-16,1-21 0,-22 21 0,21-21 16,0 0-16,0 0 0,0 0 15,0 0-15,1 0 0,-1 0 16,0 0-16,21-21 0,-21 0 16,1 0-16</inkml:trace>
  <inkml:trace contextRef="#ctx0" brushRef="#br0" timeOffset="52176.82">10139 4720 0,'0'0'0,"21"0"0,-21-21 0,21-21 16,-21 21-16,21-1 15,-21 1-15,0 0 0,0 0 16,0 0-16,0 0 0,0-1 16,-21 1-16,0 21 0,0 0 0,0-21 15,-1 21-15,-20 0 0,21 0 0,-21 0 16,20 0-16,-20 0 0,0 0 15,-1 21-15,1-21 0,0 21 0,-1 1 16,1-1-16,0 0 0,-1 21 16,22-21-16,-21 1 0,21 20 0,0-21 0,-1 21 15,1-20-15,21 20 0,0-21 16,0 0-16,0 22 0,0-22 16,0 0-16,0 0 0,21-21 0,1 21 15,-1 0-15,0-21 0,21 0 0,-21 0 16,22 0-16,-22 0 0,21 0 0,-21 0 15,22 0-15,-22-21 0,21 21 16,1-21-16,-1 0 0,-21 0 0,21-22 16,1 22-16,-22-21 0,21 21 0,-21-22 15,22 1-15,-22 0 0,0-1 0,21 1 16,-20-21-16,-1 20 0,0 1 16,0-22-16,0 22 0,0-21 15,1 20-15,-22 1 0,0 0 0,0-1 16,21 22-16,-21-21 0,0 21 0,0-1 15,0 1-15,0 0 0,-21 21 16,-1 0 0,22 21-16,-21 0 0,0 1 0,0 20 15,21 0-15,-21 1 0,0-1 16,21 21-16,-22-20 0,22 20 0,0-20 16,-21 20-16,21-21 0,-21 1 0,21-1 15,0 0-15,0 1 0,0-1 0,0 0 16,0-20-16,0 20 0,0-21 0,0 0 15,21 0-15,0 1 0,1-1 16,-1-21-16,0 0 0,0 0 16,0 0-16,0 0 0,1 0 15,-1 0-15,0 0 0,0 0 0,0 0 16,22-21-16,-22 21 0,0-22 16,0 1-16</inkml:trace>
  <inkml:trace contextRef="#ctx0" brushRef="#br0" timeOffset="52688.62">10922 4551 0,'0'0'0,"0"-21"0,0 0 0,0-1 15,0 1-15,-21 21 16,21-21-16,-21 21 0,-1 0 16,1 0-16,0 0 0,0 21 15,0 0-15,0 1 0,-1-22 0,1 42 16,0-21-16,21 0 0,-21 22 15,0-22-15,21 21 0,-21-21 0,21 22 16,0-1-16,0-21 0,0 0 0,0 0 16,0 22-16,0-22 0,0 0 15,0 0-15,21-21 16,0 0-16,0 0 16,0 0-16,0 0 0,1-21 15,-1 21-15,0-21 0,0 0 0,0-22 16,0 22-16,1 0 0,-1-21 0,0-1 15,0 22-15,0-21 0,-21 21 0,0-22 16,21 22-16,1 0 0,-22 0 16,0 0-16,0 0 0,0 42 31,0 0-31,0 0 16,0 0-16,-22 22 0,22-22 15,0 0-15,0 21 0,0-21 0,0 1 16,0-1-16,0 0 0,0 0 0,0 0 15,0 0-15,0 1 0,0-1 16,0 0-16,22-21 0,-22 21 0,21-21 16,0 0-16,0 21 15,0-21-15,0 0 0,1 0 16,-1 0-16,0 0 0,-21-21 0,21 0 16,0 21-16,0-21 0,1 0 0,-1-1 15</inkml:trace>
  <inkml:trace contextRef="#ctx0" brushRef="#br0" timeOffset="53020.43">11557 3958 0,'0'0'0,"0"-21"0,0 0 15,0 42 16,0 0-31,0 22 16,-21-22-16,21 21 0,-21 0 0,21 1 16,0 20-16,-22-20 0,22-1 0,0 0 15,0 22-15,-21-22 0,21 0 0,-21 1 16,21-1-16,-21-21 0,21 22 16,0-1-16,0-21 0,0 0 0,-21 22 15,21-22-15,0 0 0,0 0 16,0 0-16,0 0 0,0 1 15,0-1 1,21-42 0,0 21-1,0-22-15</inkml:trace>
  <inkml:trace contextRef="#ctx0" brushRef="#br0" timeOffset="53613.09">12001 4614 0,'0'-21'0,"0"-21"16,0 21-16,0 0 0,0-1 0,0 1 16,0 0-16,-21 21 15,0 0 1,0 0-16,0 21 0,0-21 15,21 21-15,-22 1 0,1-1 0,0 0 16,0 0-16,0 21 0,0-20 0,-1-1 16,1 0-16,21 0 0,0 21 15,-21-20-15,21-1 0,0 0 0,0 0 16,0 0-16,0 0 16,0 1-1,21-22-15,0 0 0,1 0 0,-1 0 16,0-22-16,0 1 15,0 21-15,0-21 0,1 0 0,-22 0 16,21 0-16,0-1 0,0 1 0,0 0 16,0 0-16,1 0 0,-22 0 0,21-1 15,-21 1-15,21 0 0,-21 0 16,21 21 0,-21 21-1,0 0 1,0 0-16,0 1 0,0-1 0,-21 0 15,21 0-15,-21 0 0,21 0 16,0 1-16,0-1 0,0 0 16,0 0-16,0 0 0,0 0 15,21 1-15,0-22 16,0 0-16,0 0 0,1 0 16,-1 0-16,0 0 15,0 0-15,0-22 0,0 22 0,-21-21 16,22 21-16,-1-21 0,-21 0 15,0 0-15,21 21 0,-21-21 0,0-1 16</inkml:trace>
  <inkml:trace contextRef="#ctx0" brushRef="#br0" timeOffset="53917.49">11345 4318 0,'0'0'0,"-21"0"0,0 0 0,0-21 0,42 21 31,0 0-15,0 0-16,0 0 0,22 0 0,-1 0 15,-21 0-15,22 0 0,-1 0 0,0 0 16,1 0-16,-1 21 0,-21-21 15,21 0-15,1 0 0,-22 0 0,0 0 16,21 0-16,-20 0 0,-1 0 0,0 0 16,0 0-16,0 0 0,0 0 15,1 0-15,-1 0 16</inkml:trace>
  <inkml:trace contextRef="#ctx0" brushRef="#br0" timeOffset="54548.88">13398 4509 0,'0'0'0,"22"0"32,-1 0-32,21 0 15,-21 0-15,22 0 0,-22 0 0,21 0 16,0 0-16,22 0 0,-22 0 0,22 0 16,-1 0-16,1 0 0,20 0 15,-20-22-15,21 22 0,-22 0 16,22 0-16,-22 0 0,1 0 0,-1 0 15,-20 0-15,20 0 0,-42 0 0,22 0 16,-22 0-16,0 0 0,-42 0 31,0 0-31,-22 0 16,22 0-16,-21 0 0,-1 0 0,1 0 16</inkml:trace>
  <inkml:trace contextRef="#ctx0" brushRef="#br0" timeOffset="54844.26">13631 4530 0,'-21'21'0,"42"-21"31,0 0-31,22 0 16,-22 0-16,21 0 0,1 0 0,20 0 15,-21 0-15,22 0 0,-1 0 16,1 0-16,-1 0 0,1 0 0,-1 0 16,-20 0-16,20 0 0,-20 0 0,-1 0 15,-21 0-15,21 0 0,-42-21 16,22 21-16,-1 0 0,0 0 16,-21-21-16,0-1 15,0 1 1,0 0-16,0 0 0</inkml:trace>
  <inkml:trace contextRef="#ctx0" brushRef="#br0" timeOffset="55260.84">14605 4128 0,'-21'0'0,"0"0"31,21 21-31,0 0 0,0 0 15,0 0-15,0 0 16,21-21-16,0 22 0,0-22 16,0 0-16,0 21 0,22-21 0,-22 0 15,0 0-15,21 0 0,1 0 0,-22 0 16,21 0-16,-21 0 0,1 0 0,20 0 16,-21 0-16,0 0 0,-21-21 15,21 21-15,-42 0 31,0 21-31,0 0 0,0-21 16,0 21-16,-1 0 0,1 0 16,0 22-16,-21-22 0,21 21 15,-1-21-15,1 22 0,-21-1 0,21-21 16,0 22-16,-1-1 0,-20 0 0,21 1 16,0-1-16,0-21 0,-1 21 15,1-20-15,0-1 0,21 0 0,0 0 16,-21 0-16,21 0 0,0 1 0,-21-22 15,21 21-15,21-21 16,0 0 0,-21-21-16,21-1 0</inkml:trace>
  <inkml:trace contextRef="#ctx0" brushRef="#br0" timeOffset="55844.92">15833 3874 0,'0'0'0,"0"21"31,0 0-15,-22 0-16,22 21 0,0 1 16,0-1-16,0 22 0,0-22 0,0 21 15,0-20-15,0 20 0,22 1 0,-22-1 16,21-20-16,-21 20 0,0 1 0,0-1 15,0 1-15,0-1 0,0-21 16,0 22-16,0-22 0,0 22 0,0-22 16,0 0-16,0-20 0,0 20 15,0-21-15,0 0 0,0 0 0,0 1 0,0-1 16,0 0 0,0-42-1,0 0 1,0-1-16,0 1 0,0-21 0,0 0 15</inkml:trace>
  <inkml:trace contextRef="#ctx0" brushRef="#br0" timeOffset="57458.78">16002 3852 0,'0'0'15,"-21"0"1,21 22 15,21-22-15,0 0-16,0 0 0,0 0 15,1 0-15,-1 0 0,21 0 16,-21 0-16,0 0 0,22 0 16,-22 0-16,21 0 0,1 0 0,-1 0 15,0 0-15,1 0 0,20 0 16,-21 0-16,22 0 0,-22 0 0,22 0 16,-22 0-16,22 0 0,-1 0 0,-21 0 15,22 0-15,-1 0 0,1 0 0,-1 0 16,1 0-16,21 0 0,-22 0 15,1 0-15,20 0 0,-20 0 0,20 0 16,-20 0-16,21 0 0,-22 0 0,22 0 16,-1 0-16,1 0 0,0 0 15,21 0-15,-22 0 0,1 0 0,0 0 16,-1 0-16,1 0 0,0 0 16,-1 0-16,1 0 0,0 0 0,-1 0 15,1 0-15,0 0 0,-1 0 16,1 0-16,-22 0 0,22 0 0,0 0 15,-1-22-15,1 22 0,-21 0 0,20-21 16,-20 21-16,20 0 0,1 0 0,0 0 16,21-21-16,-22 21 0,1 0 15,21 0-15,-22 0 0,-20 0 0,21-21 16,-1 21-16,-20 0 0,20 0 0,-20 0 16,21 0-16,-1 0 0,-20 0 15,-1 0-15,22 0 0,-22 0 0,22 0 16,-21 0-16,-1 0 0,1 0 15,-1 0-15,22 0 0,-22 0 0,1 0 16,20 0-16,-20 0 0,21 0 16,-22 0-16,1 0 0,20 0 0,-20 0 15,-1 0-15,1-21 0,-1 21 0,-20 0 16,20 0-16,-21 0 0,22 0 16,-22 0-16,1 0 0,-1 0 0,-21 0 15,21 0-15,1 0 0,-22 0 0,21 0 16,1 0-16,-22-21 0,0 21 15,21 0-15,-21 0 0,1 0 0,-1 0 16,0 0-16,-21 21 47,0 0-47,0 0 16,-21 0-16,0 0 15,21 1-15,-22-1 0,1 0 16,21 0-16,-21 0 0,0 22 0,21-22 15,-21 21-15,21 0 0,0-20 0,-21 20 16,21 0-16,0 1 0,0-1 16,-22 0-16,22-21 0,0 22 0,0-1 15,0 0-15,0 1 0,0-22 0,0 21 16,0 1-16,-21-22 0,21 21 0,0 0 16,0-20-16,0 20 15,0 0-15,0-21 0,-21 22 0,21-22 16,0 21-16,0-21 0,0 1 0,0-1 15,0 0-15,0 0 0,0 0 0,0 0 16,-21 1-16,21-1 0,-21-21 16,21 21-16,0 0 15,-21-21-15,-1 21 0,1-21 16,0 0-16,0 0 16,0 0-16,0 0 0,-22 0 15,22 0-15,-21 0 0,21 0 0,-22 0 16,1 0-16,-22 0 0,22 0 15,-21 0-15,-1 0 0,22 0 0,-43 0 16,22 0-16,-1 0 0,1 0 0,-1 0 16,-21 0-16,22 0 0,-1-21 0,-20 21 15,-1 0-15,0 0 0,1 0 16,-1 0-16,0 0 0,1 0 0,-1 0 16,0 0-16,1 0 0,-1 0 0,0 0 15,1 0-15,-22 0 0,21 0 0,1 0 16,-1 0-16,0 0 0,1 0 0,-1 0 15,-21 0-15,21 0 0,1 0 16,-1 0-16,0 0 0,-20 0 16,20 0-16,0 0 0,-21 21 0,22-21 15,-1 0-15,-21 0 0,22 0 0,-22 0 16,0 0-16,21 0 0,-21 0 0,1 0 16,-1 0-16,21-21 0,-21 21 0,0-21 15,22 21-15,-1 0 0,22 0 16,-22 0-16,21-21 0,1 21 0,-1 0 15,1 0-15,-1 0 0,1 0 0,-1 0 16,-20 0-16,20 0 0,1 0 0,-1 0 16,1 0-16,-22 0 0,22 0 0,20 0 15,-20 0-15,-1 0 16,22 0-16,0 0 0,-1 0 0,1 0 0,0 0 16,20 0-16,-20 0 0,0 0 15,21 0-15,-22 0 0,1 21 0,0-21 16,-1 0-16,1 0 0,21 21 0,-22-21 15,1 0-15,0 0 0,21 21 16,-1-21-16,1 0 0,0 0 0,0 0 16,0 0-16,0 0 15,-1 0-15,1 0 16,0 0 0,21-21-1,0 0 1</inkml:trace>
  <inkml:trace contextRef="#ctx0" brushRef="#br0" timeOffset="57908.49">17801 3895 0,'0'-21'0,"0"-1"32,21 22-1,-21 22-16,0-1-15,0 0 0,0 21 0,0 1 16,21-22-16,-21 42 0,0-20 16,0 20-16,0-21 0,0 22 0,0-22 15,0 22-15,0-22 0,0 22 16,0-22-16,0 21 0,0-20 0,0 20 16,0-20-16,0-1 0,0 0 15,0 1-15,0-1 0,0 0 0,0-21 16,0 22-16,0-22 0,0 0 0,0 0 15,0 0-15,0 1 0,0-1 16,22-21-16,-1 0 16,0-21-1,-21-1-15,21 1 0,0 0 16</inkml:trace>
  <inkml:trace contextRef="#ctx0" brushRef="#br0" timeOffset="58345.25">19050 3895 0,'21'-21'0,"-42"42"16,42-64-16,-21 22 0,0 42 47,0 1-47,0-1 15,0 0-15,0 21 0,0 1 0,0-1 16,0 0-16,0 1 0,0 20 16,0-21-16,0 1 0,0 20 0,0-20 15,0 20-15,0-21 0,0 1 0,0 20 16,0-20-16,0-1 0,0 0 0,0 1 15,0-1-15,21 0 0,-21 1 16,0-1-16,0-21 0,0 21 0,21-20 16,-21-1-16,0 0 0,0 0 0,22 0 15,-22 0-15,0 1 0,21-22 0,-21 21 16,21-21 15,0 0-31,0-21 16,0-1-16,1 1 0,-1 0 0,0 0 15</inkml:trace>
  <inkml:trace contextRef="#ctx0" brushRef="#br0" timeOffset="58777">20659 3958 0,'0'0'0,"0"-21"0,0 0 0,21 0 15,-21 0-15,21-1 0,-21 1 16,21 21-16,-21-21 16,21 21-16,-21 21 15,0 0 1,0 22-16,0-22 0,0 21 15,0 22-15,0-22 0,0 22 0,0-1 16,0 1-16,-21-22 16,21 21-16,0 1 0,0-22 0,0 1 15,0-1-15,0 0 0,0 1 0,0-1 16,0 0-16,0 1 0,0-22 0,0 21 16,0-21-16,0 0 0,0 22 0,0-22 15,0 0-15,0 0 16,0 0-16,0 1 15,21-22 1,0 0-16,1 0 0,-1 0 16,0-22-16,0 22 0,0-21 0,0 0 15,1 0-15</inkml:trace>
  <inkml:trace contextRef="#ctx0" brushRef="#br0" timeOffset="59212.75">21971 3874 0,'0'-22'16,"21"22"-16,0 0 15,-21 22 1,0-1 0,0 0-16,0 0 0,0 21 0,0 1 15,0-1-15,0 0 0,0 22 0,0-1 16,0 1-16,0-22 0,0 22 16,0-1-16,0-20 0,0 20 0,0-21 15,0 1-15,0-1 0,0 0 0,0 1 16,0-1-16,21 0 0,-21-20 0,0-1 15,0 21-15,0-21 16,0 0-16,0 1 0,0-1 16,0 0-16,0 0 0,0 0 31,0-42 0,0 0-15</inkml:trace>
  <inkml:trace contextRef="#ctx0" brushRef="#br0" timeOffset="62428.91">16997 3747 0,'0'21'0,"0"0"32,0 0-1,-21-21 63,-1-21-79,1 0 1,21 0-1,0-1-15,0 1 16,0 0 0,0 0-16,-21 21 0,21-21 15,0 0-15,0-1 0,0 1 0,0 0 16,0 0-16,0 0 0,0 0 0,0-1 16,0 1-16,0 0 0,0 0 15,0 0-15,0 0 0,0-1 0,0 1 16,0 0-16,0 0 0,21 0 0,-21 0 15,0-1-15,0 1 0,0 0 16,21 0-16,-21 0 16,0 0-16,22 21 0,-22-22 0,0 1 0,0 0 15,0 0-15,21 21 0,-21-21 16,21 21-16,-21-21 16,0-1-16,21 1 0,0 0 15,0 21-15,-21-21 16,22 21-16,-1 0 0,0-21 15,0 21-15,-21-21 0,21 21 16,0 0-16,1 0 0,-1-22 16,0 22-16,0 0 0,0 0 15,0-21-15,1 21 0,-1 0 16,0 0-16,0 0 0,0 0 0,0 0 16,1-21-16,-1 21 15,0 0-15,0 0 16,0 0-16,0 0 15,1 0 1,-1 0-16,-21 21 0,21-21 0,0 21 16,0-21-16,-21 22 0,21-22 15,1 0-15,-22 21 0,21-21 16,0 0-16,-21 21 0,21-21 0,0 21 16,0-21-16,1 21 0,-22 0 15,21-21-15,0 22 0,-21-1 16,21-21-16,0 21 0,-21 0 15,21-21-15,-21 21 0,0 0 0,22 1 16,-22-1-16,21-21 16,-21 21-16,0 0 0,0 0 0,0 0 15,21 1-15,-21-1 0,21 0 16,-21 0-16,0 0 0,0 0 16,0 1-16,0-1 0,0 0 15,21-21-15,-21 21 0,0 0 0,0 0 16,0 1-16,0-1 15,0 0-15,21 0 0,-21 0 16,0 0-16,22 1 16,-22-1-16,0 0 15,0 0 1,0 0 15,-22-21 63,1 0-78</inkml:trace>
  <inkml:trace contextRef="#ctx0" brushRef="#br0" timeOffset="62829.6">17780 3620 0,'0'21'47,"21"-21"-47,0 21 16,0-21-16,1 21 0,-1 0 15,0-21-15,0 21 16,-21 1-16,21-22 0,0 0 16,-21 21-16,22 0 15,-22 0-15,21-21 0,-21 21 16,21-21 46,0 0-30,-21-21-32,0 0 15,0 0-15,21 21 0,-21-21 16</inkml:trace>
  <inkml:trace contextRef="#ctx0" brushRef="#br0" timeOffset="63200.39">18309 3514 0,'0'-21'0,"0"42"15,21-42 1,-21 42 31,0 0-47,0 0 15,-21-21-15,21 21 0,0 0 0,-21 1 16,0-22-16,0 21 0,21 0 0,0 0 16,-22-21-16,1 21 0,21 0 15,-21 1-15,21-1 0,-21-21 16,21 21-16,-21-21 0,0 21 15,21 0 1,-22-21 15,22-21 1,0 0-17</inkml:trace>
  <inkml:trace contextRef="#ctx0" brushRef="#br0" timeOffset="64080.29">18669 3768 0,'-21'0'16,"0"0"0,21-21-1,0-1-15,-22 1 16,22 0-16,0 0 16,0 0-16,0 0 0,0-1 0,0 1 15,0-21-15,0 21 0,0 0 16,0-22-16,0 22 0,0 0 0,0-21 15,0 20-15,0-20 0,0 21 16,22-21-16,-22 20 0,0 1 16,21-21-16,0 21 0,0 0 0,0-22 15,0 22-15,-21 0 0,22 0 0,-1 0 16,0-1-16,0 1 0,0 21 16,0-21-16,1 0 0,-1 21 0,0-21 15,0 21-15,21 0 0,-20-21 16,-1 21-16,0 0 0,0-22 0,0 22 15,0 0-15,1-21 0,20 21 0,-21-21 16,0 21-16,22 0 0,-22 0 16,21 0-16,-21 0 0,22 0 0,-22 0 15,0 0-15,0 21 0,21 0 0,-20-21 16,-1 22-16,0-1 16,21-21-16,-21 21 0,1 0 0,-1 0 15,0 0-15,0 1 0,0-1 0,-21 0 16,21-21-16,1 21 0,-22 0 15,0 0-15,21 1 0,-21-1 0,21 0 16,-21 0-16,0 0 0,0 0 0,0 1 16,0-1-16,0 0 0,0 0 15,0 21-15,0-20 0,0-1 0,0 0 16,0 0-16,0 21 0,0-20 0,0-1 16,0 0-16,0 0 0,0 0 15,0 0-15,0 1 0,0-1 0,0 0 16,0 0-16,0 0 15,0 0-15,0 1 16,-21-22 62,0 0-78,21-22 0</inkml:trace>
  <inkml:trace contextRef="#ctx0" brushRef="#br0" timeOffset="64385.32">19579 3620 0,'0'21'31,"21"0"-16,0-21-15,1 21 0,-1-21 16,-21 21-16,21 0 0,0-21 16,-21 22-16,0-1 15,21-21-15,-21 21 16,21-21 46,1 0-46,-1 0 0</inkml:trace>
  <inkml:trace contextRef="#ctx0" brushRef="#br0" timeOffset="64705.15">20129 3577 0,'-21'0'31,"21"21"-15,-21-21-16,0 22 0,0-1 0,0 0 16,-1 0-16,1-21 15,0 21-15,21 0 0,-21-21 0,0 22 16,0-1-16,-1-21 0,22 21 0,-21-21 15,0 21-15,21 0 0,-21-21 16,0 0-16,21 21 16,-21-21-16,21 22 15,0-44 32,0 1-31</inkml:trace>
  <inkml:trace contextRef="#ctx0" brushRef="#br0" timeOffset="65413.33">20468 3810 0,'-21'0'47,"21"-21"-47,-21 21 16,21-21-16,0 0 0,0-1 15,0 1-15,0 0 16,0 0-16,0 0 0,0 0 0,0-1 16,0 1-16,0-21 0,0 21 0,21-22 15,0 22-15,0-21 0,-21 0 16,21 20-16,1-20 0,-1 0 0,-21 21 16,21-22-16,0 22 0,0 0 0,0-21 15,1 20-15,-1 1 0,0 0 16,21 0-16,-21 0 0,1 0 0,20-1 15,-21 22-15,21-21 0,-20 21 16,20-21-16,-21 21 0,21-21 16,-20 21-16,-1 0 0,21 0 0,-21 0 15,22 0-15,-22 0 0,0 0 0,0 0 16,0 0-16,22 21 0,-22 0 0,0-21 16,0 21-16,0 1 0,0-1 15,1-21-15,-22 21 0,21 0 0,-21 0 16,21 0-16,-21 1 0,0-1 0,0 21 15,0-21-15,0 0 0,0 22 16,0-22-16,0 21 0,0-21 0,0 1 16,0 20-16,0-21 0,0 0 0,0 22 15,-21-22-15,21 0 16,0 0-16,-21 0 0,21 0 0,0 1 16,0-1-16,0 0 0,0 0 15,0 0-15,0 0 16,-22-21-1,22 22 1,-21-22-16,21-22 31,0 1-15</inkml:trace>
  <inkml:trace contextRef="#ctx0" brushRef="#br0" timeOffset="65689.17">21251 3620 0,'0'21'16,"0"0"0,21 0-1,-21 0-15,22-21 16,-22 21-16,21-21 0,0 0 15,-21 22-15,21-22 16,0 0 0,0 0-1,1 0 17,-22-22-32,0 1 0</inkml:trace>
  <inkml:trace contextRef="#ctx0" brushRef="#br0" timeOffset="65945.02">21696 3514 0,'-21'0'16,"-1"21"-16,1-21 0,21 21 15,-21 0-15,0-21 0,0 21 16,21 1-16,-21-22 0,-1 21 0,22 0 15,-21-21-15,0 21 0,21 0 0,-21 0 16,0-21-16,21 22 0,-21-22 16,21 21-16,-22-21 15,44-21 32</inkml:trace>
  <inkml:trace contextRef="#ctx0" brushRef="#br0" timeOffset="66636.63">21950 3725 0,'0'-21'16,"0"0"-1,0 0-15,0 0 16,0 0-16,0-1 0,0 1 15,0 0-15,0 0 0,0 0 0,0 0 16,0-22-16,21 22 0,0-21 0,-21 21 16,21-22-16,0 22 15,-21-21-15,22 21 0,-1-22 0,-21 22 0,21 0 16,0 0-16,0 0 0,0-1 16,1 1-16,-22 0 0,21 0 15,0 0-15,0 21 0,0-21 0,0-1 16,1 22-16,20-21 0,-21 21 0,0 0 15,0-21-15,22 21 0,-22 0 16,21 0-16,-21 0 0,22 0 0,-22 0 16,21 0-16,-21 0 0,22 0 0,-22 0 15,0 21-15,21-21 0,-20 21 16,-1 1-16,0-22 0,0 21 0,-21 0 16,21 0-16,0 0 0,-21 0 15,22 1-15,-1 20 16,-21-21-16,0 0 0,21 0 0,-21 22 15,0-22-15,0 0 0,0 0 0,0 22 16,0-22-16,0 0 0,0 0 16,0 0-16,0 22 0,0-22 0,0 0 15,0 0-15,0 0 0,0 0 16,0 1-16,-21-1 0,21 0 16,0 0-16,-21-21 0,21 21 15,-22-21 16,1 0-31,0 0 16,0 0 0,0 0-16</inkml:trace>
  <inkml:trace contextRef="#ctx0" brushRef="#br0" timeOffset="66896.99">22691 3598 0,'0'22'31,"0"-1"-15,21 0 0,-21 0-16,21-21 15,0 0-15,0 21 0,0-21 16,1 0-1,-1 0 1,0 0-16,0 0 16,0 0-16,0-21 15,1 21-15</inkml:trace>
  <inkml:trace contextRef="#ctx0" brushRef="#br0" timeOffset="67116.89">23241 3471 0,'-21'0'31,"0"22"-31,21-1 0,-22-21 0,22 21 16,-21 0-16,21 0 0,-21-21 15,0 21-15,21 1 0,-21-1 16,0 0-16,-1 0 15,1 0 1,0-21-16</inkml:trace>
  <inkml:trace contextRef="#ctx0" brushRef="#br0" timeOffset="71256.63">16489 4276 0,'0'-21'15,"0"42"32,0 0-47,0 0 0,0 0 16,0 0-16,0 1 0,0 20 0,0-21 15,0 0-15,0 22 0,-21-22 0,21 0 16,0 0-16,0 0 0,0 0 16,0 1-16,0-1 0,0 0 0,0 0 15,0 0-15,0 0 0,0 1 16,0-1-16,0-42 47</inkml:trace>
  <inkml:trace contextRef="#ctx0" brushRef="#br0" timeOffset="71833.31">16870 4339 0,'0'21'16,"-21"1"0,21-1-16,-22-21 0,22 21 0,0 0 15,-21 0-15,0 0 0,0 1 16,21-1-16,0 0 0,0 0 0,0 0 16,0 0-16,0 1 0,0-1 15,0 0-15,0 0 0,0 0 16,0 0-16,0 1 0,21-22 0,-21 21 15,21-21-15,0 21 16,1-21 0,-1 0-16,0 0 0,0 0 15,0 0-15,0 0 0,1 0 0,-22-21 16,21 0-16,0 21 0,0-22 16,0 22-16,0-21 0,1 0 0,-1 0 15,0 21-15,0-21 0,0 0 0,-21-1 16,0-20-16,0 21 0,0 0 0,0 0 15,0-1-15,0-20 0,0 21 16,-21 0-16,0 0 0,0-22 0,0 22 16,-1 0-16,1 0 0,0 21 0,0-21 15,0 21-15,0 0 0,-1 0 16,1 0-16,0 0 0,0 0 16,0 0-16,0 21 0,21 0 15,-22-21-15,22 21 16</inkml:trace>
  <inkml:trace contextRef="#ctx0" brushRef="#br0" timeOffset="72592.39">18140 4233 0,'21'0'0,"-42"0"0,42-21 16,0 0-16,0 21 0,0 0 15,1 0 1,-1 0-16,0 0 16,-21 21-16,0 0 0,21 1 0,-21-1 0,21 0 15,-21 21-15,0-21 0,0 1 0,0-1 16,0 21-16,0-21 16,0 0-16,0 1 0,0-1 0,-21 0 15,0 0-15,0 0 0,0 0 0,-1-21 16,1 22-16,0-1 0,0-21 0,0 0 15,0 21-15,-1-21 16,1 0-16,21-21 31,0 0-15,21 21 15,1 0-31,-1 0 16,0 0-16,0 0 0,0 0 15,0 0-15,1 0 0,-1 0 16,0 21-16,0-21 0,0 0 16,0 0-16,1 0 0,-1 0 15,0 0-15,0 0 16,0 0-16,-21-21 47,21 21-47,-21-22 0</inkml:trace>
  <inkml:trace contextRef="#ctx0" brushRef="#br0" timeOffset="73073.11">18775 4339 0,'-21'21'0,"21"1"16,-22-22-16,1 21 0,21 0 16,-21-21-16,21 21 0,-21 0 0,0 0 15,21 1-15,0-1 0,0 0 0,-21 0 16,-1 0-16,22 0 16,0 1-16,0-1 15,0 0-15,0 0 0,22 0 16,-1-21-1,0 0-15,0 0 0,0 0 16,0 0-16,1 0 0,-1 0 16,0 0-16,0-21 0,0 21 0,0-21 15,1 0-15,-1 21 0,0-21 0,0 21 16,-21-22-16,0 1 0,21 0 0,-21 0 16,0 0-16,0 0 15,0-1-15,0 1 0,0-21 0,0 21 16,0 0-16,0-1 0,-21 1 0,0 21 15,0-21-15,0 0 16,-1 21-16,1 0 0,0 0 0,-21 0 16,21 21-16,-1-21 0,1 21 0,0 0 15,0-21-15,21 22 0,0-1 0,0 0 16,0 0-16,21-21 16,0 0-16,0 0 15,22 0-15,-22 0 0</inkml:trace>
  <inkml:trace contextRef="#ctx0" brushRef="#br0" timeOffset="73746.27">19537 4276 0,'-21'-21'0,"21"-1"31,21 1-15,0 21-16,0 0 0,0 0 16,0 0-16,1 0 15,-1 0-15,0 0 0,0 0 16,0 21-16,-21 1 15,0-1-15,0 0 16,0 0-16,0 0 0,0 0 0,-21-21 16,0 22-16,0-1 0,-22-21 0,22 21 15,0-21-15,-21 21 0,21-21 16,-22 21-16,22-21 0,0 0 0,0 0 16,0 0-1,42 0 32,0 0-47,0 0 0,0 0 0,0 0 16,1 0-16,-1 0 0,0 0 0,21 0 15,-21 0-15,1 0 0,20 0 16,-21 0-16,21 21 0,-20-21 0,-1 22 16,0-22-16,0 21 0,-21 0 15,0 0-15,0 0 16,0 0-16,0 1 15,-21-1-15,0-21 0,-22 0 16,22 21-16,0-21 0,0 0 16,0 0-16,0 21 0,-1-21 0,-20 0 15,21 0-15,0 0 16,0 0-16,-1 0 16,1 0-16,0 0 15,42 0 32,0 0-47,1-21 0</inkml:trace>
  <inkml:trace contextRef="#ctx0" brushRef="#br0" timeOffset="74201">20193 4382 0,'-21'0'15,"0"0"1,-1 21-16,1 0 0,21 0 16,-21 0-16,0 0 0,21 1 15,-21-1-15,21 0 0,-21-21 0,21 21 16,0 0-16,0 0 15,0 1-15,0-1 0,0 0 16,21-21 0,0 0-16,0 0 0,0 0 0,0 0 15,1 0-15,-1 0 0,0 0 16,0 0-16,0 0 0,-21-21 0,21 21 16,1-21-16,-1 21 0,0-22 0,0 1 15,0 0-15,-21 0 0,0 0 0,21 0 16,-21-22-16,0 22 0,0 0 15,0 0-15,0 0 0,0-1 0,0 1 16,-21 0-16,0 0 16,0 21-16,0 0 15,0 21 1,21 0 0,0 0-16,21-21 15</inkml:trace>
  <inkml:trace contextRef="#ctx0" brushRef="#br0" timeOffset="74797.19">21272 4297 0,'0'0'0,"22"0"16,-22 21-16,0 0 15,0 0-15,0 1 16,0-1-16,0 0 0,-22 0 16,1 0-16,0 0 15,0-21-15,0 22 16,0-22-16,-1 0 15,22 21-15,0 0 0,0 0 16,22 0 15,-1-21-31,0 0 16,0 0-16,0 0 0,0 0 16,1 0-16,-1 0 0,0 0 0,0 0 15,0-21-15,0 0 0,1 0 16,-1 0-16,-21-1 15,0 1 1,21 21-16,-21 21 47,0 1-47,-21-22 0,21 21 16,0 0-16,0 0 15,-21-21-15,21 21 0,0 0 16,-22-21-16,22 22 0,-21-22 15,21 21-15,21-21 63,1 0-63,-1-21 16</inkml:trace>
  <inkml:trace contextRef="#ctx0" brushRef="#br0" timeOffset="75172.45">21675 4360 0,'-22'0'16,"1"22"-16,0-1 16,0 0-16,0 0 0,21 0 15,0 0-15,-21 1 16,21-1-16,0 0 0,-22-21 0,22 21 15,0 0-15,0 0 16,0 1 0,22-22-16,-1 0 0,0 0 0,0 0 15,0 0-15,0 0 0,1 0 16,-1-22-16,0 22 0,0-21 16,0 0-16,0 21 0,1-21 0,-22 0 15,0 0-15,0-1 0,0 1 0,0 0 16,0 0-16,0 0 15,-22 21 1,22-21-16,-21 21 0,0 0 0,0 0 16,0 0-16,0 21 15</inkml:trace>
  <inkml:trace contextRef="#ctx0" brushRef="#br0" timeOffset="75493.25">22331 4318 0,'21'0'15,"0"0"-15,0 0 16,0 0-16,1 0 0,-1 0 16,0 0-16,0 0 0,0 0 0,0 0 15,1 0-15,-1 0 0,0 0 0,0 0 16,0 0-16,0 0 0,1 0 16,-1 0-16,-21-21 31,-21 21-16,-1 0-15,1-21 16,0 21-16,0 0 0</inkml:trace>
  <inkml:trace contextRef="#ctx0" brushRef="#br0" timeOffset="75962">22479 4276 0,'-21'0'0,"0"0"15,-1 0-15,22 21 16,-21 0-16,0 0 0,21 0 15,-21-21-15,21 22 0,0-1 16,-21 0-16,21 0 16,0 0-1,21-21 17,0 0-17,0 0-15,0 0 0,1 0 16,-1 0-16,0 0 0,0 0 15,0 0-15,0 0 0,1 0 0,-1 0 16,0 21-16,0-21 16,0 0-16,0 22 0,1-1 0,-22 0 15,21-21-15,-21 21 0,0 0 16,0 0-16,0 1 16,-21-22-16,-1 0 0,1 21 15,0-21-15,0 21 0,0-21 16,0 0-16,-1 0 0,1 0 0,0 0 15,0 0-15,0 21 0,0-21 0,-1 0 16,1 0-16,0 0 0,0 0 16,0 0-16,0 0 15,-1 0-15,22-21 32,22 0-17,-1 21 1,0 0-16</inkml:trace>
  <inkml:trace contextRef="#ctx0" brushRef="#br0" timeOffset="76533.75">22987 4360 0,'0'0'0,"-21"0"31,0 22-16,-1-1-15,22 0 0,-21 0 16,21 0-16,-21 0 0,21 1 16,0-1-16,0 0 15,0 0-15,0 0 16,0 0-16,21 1 16,0-22-16,1 0 0,-1 21 0,0-21 15,0 0-15,0 0 0,0 0 0,1 0 16,-1 0-16,0 0 0,0 0 15,0 0-15,0 0 0,1 0 0,-1-21 16,0 21-16,-21-22 0,0 1 0,21 21 16,-21-21-16,21 0 0,-21 0 0,0 0 15,0-1-15,0 1 16,0 0-16,-21 0 0,0 21 16,0 0-16,0 0 15,-1 0 1,1 21-16,21 0 15,0 0 17</inkml:trace>
  <inkml:trace contextRef="#ctx0" brushRef="#br0" timeOffset="119413.46">6646 7049 0,'-21'0'15,"21"-22"1,-21 22 0,0 0-1,21-21 1,-21 0-1,21 0 1,-22 21-16,22-21 0,0 0 16,0-1-16,0 1 0,-21-21 15,21 21-15,-21 0 0,0-1 0,21 1 16,0-21-16,0 21 0,-21 0 16,21-1-16,-21 22 0,21-21 15,0 42 16,0 1-31,0-1 0,0 21 16,0-21-16,0 22 0,0-1 16,0 0-16,0 1 0,0-1 0,0 21 15,0 1-15,0-1 0,0 22 0,0-21 16,0-1-16,0 1 0,0-1 16,0 1-16,0-22 0,0 0 0,0 22 15,0-43-15,0 21 0,0 1 0,0-22 16,0 0-16,0 0 0,0 0 15,0 0-15,0 1 16,0-44 0,0 1-1,0 0-15,0 0 16,0 0-16,0-22 0,0 22 0,21-21 16,-21 21-16,21-22 0,0 1 0,0 0 15,22 21-15,-22-22 0,0 1 16,21 21-16,-21-22 0,22 22 15,-1 0-15,-21 21 0,22 0 0,-1 0 0,-21 0 16,21 0-16,-20 0 0,-1 21 16,21 0-16,-21 22 0,-21-22 0,21 21 15,-21-21-15,22 22 0,-22-1 16,0-21-16,0 22 0,0-1 0,0-21 16,0 21-16,-22-20 0,22-1 15,-21 21-15,0-21 0,21 0 0,0 1 16,0-1-16,-21 0 0,21 0 15,-21-21 1,21-21 0,0 0-1,0 0-15,0-1 0,0 1 16,0 0-16</inkml:trace>
  <inkml:trace contextRef="#ctx0" brushRef="#br0" timeOffset="119890.11">7429 7408 0,'0'0'0,"22"-21"0,-22 0 16,-22 21 0,1 0-16,0 21 15,21 0-15,-21 1 16,0 20-16,21-21 0,-21 0 0,21 22 15,0-22-15,0 21 0,0-21 0,-22 22 16,22-22-16,0 21 0,0-21 16,0 0-16,0 1 0,0-1 15,0 0-15,0 0 0,22-21 16,-22 21-16,21-21 0,0 0 0,21 0 16,-21 0-16,1 0 0,20-21 0,-21 21 15,21-21-15,-20 0 0,20 21 16,-21-21-16,0-1 0,0 1 0,1 0 15,-22-21-15,21 21 0,-21-1 0,0-20 16,0 21-16,0-21 0,-21 20 16,-43-62-1,43 63-15,0-1 0,0 22 0,-1 0 0,1-21 16,0 21-16,0 0 0,0 0 16,0 0-16,-1 0 0,1 21 15,0-21-15,0 22 0,0-1 0,21 0 16,0 0-16,-21-21 0,21 21 15,0 0-15,21 1 16,0-22 0,0 0-16,0 0 0</inkml:trace>
  <inkml:trace contextRef="#ctx0" brushRef="#br0" timeOffset="120629.62">8001 7345 0,'0'0'0,"-21"0"47,21 21-47,0 0 16,0 0-16,-21 1 0,21-1 0,0 21 16,0-21-16,0 0 0,0 1 15,0-1-15,0 21 0,0-21 0,0 0 16,0 1-16,0-1 0,0 0 0,0 0 15,0 0-15,0 0 16,0 1-16,-22-22 31,1-22-15,0 22-16,21-21 16,-21 0-16,21 0 0,0 0 15,-21-22-15,21 22 0,0 0 0,0-21 16,0 21-16,0-22 0,0 22 0,0-21 15,21 21-15,0-22 0,21 22 16,-20 0-16,-1 0 0,21 0 0,0-1 16,-20 22-16,20 0 0,-21 0 15,21 0-15,1 0 0,-22 22 0,21-1 16,-21 0-16,1 21 0,-1-21 16,0 1-16,0 20 0,-21-21 0,0 0 15,0 22-15,0-22 0,0 0 0,0 0 16,0 0-16,0 0 0,-21 1 0,21-1 15,-21 0-15,0 0 16,-1-21-16,22-21 31,0 0-31,0 0 16,0-1-16,0-20 0,0 21 16,0-21-16,22-1 0,-22 1 15,21 21-15,0-22 0,0 1 0,0 21 16,0 0-16,1 0 0,-1-1 0,21 22 15,-21 0-15,0 0 0,1 0 16,-1 0-16,0 22 0,0-1 0,0 21 16,0-21-16,-21 0 0,0 1 0,0 20 15,0-21-15,0 0 0,0 22 16,0-22-16,0 0 0,0 0 0,-21 0 16,21 0-16,0 1 0,-21-22 0,21 21 15,-21-21-15,21 21 0,0-42 47,0 0-47,0-1 0,21 22 16,0-21-16</inkml:trace>
  <inkml:trace contextRef="#ctx0" brushRef="#br0" timeOffset="121077.39">9080 7281 0,'0'0'0,"0"-21"0,0 0 15,-21 21 1,0 0 0,0 0-16,0 21 0,21 0 15,-21 22-15,-1-22 0,22 0 16,-21 21-16,21 1 0,0-22 16,-21 21-16,21-21 0,0 1 0,-21 20 15,21-21-15,0 0 0,0 0 0,0 1 16,0-1-16,21-21 0,0 21 0,0-21 15,1 0-15,20 0 0,-21 0 0,0 0 16,0 0-16,22 0 0,-22 0 16,0 0-16,0 0 0,22-21 0,-22 0 15,0-1-15,0 1 0,0 0 0,-21 0 16,0-21-16,0 20 0,0 1 0,0-21 16,0 0-16,0 20 15,0-20-15,-21 0 0,0 21 0,0-1 16,0 1-16,-1 0 0,1 21 0,0 0 15,0 0-15,-21 0 0,20 0 0,1 0 16,-21 21-16,21-21 0,0 21 16,-1 1-16,1-1 0,0 0 0,0-21 15,0 21-15,0 0 0,21 0 0,0 1 16,0-1-16,0 0 16,21-21-16,0 0 15,21 0-15,-21 0 0</inkml:trace>
  <inkml:trace contextRef="#ctx0" brushRef="#br0" timeOffset="121880.93">9948 7430 0,'0'0'0,"0"-22"0,0 1 16,0 0-16,0 0 0,21 0 0,-21 0 15,0-1-15,0 1 16,0 0-16,0 0 0,-21 21 16,21-21-16,-21 21 0,0 0 0,0 0 15,0 0-15,-1 0 0,-20 0 0,21 21 16,0 0-16,-22 0 16,22 0-16,0 1 0,-21 20 0,21-21 15,-1 0-15,1 22 0,0-22 0,0 0 16,0 0-16,21 21 0,0-20 0,0-1 15,0 0-15,0 0 16,21-21-16,0 0 0,21 0 16,-20 0-16,20 0 0,0 0 0,1-21 15,-1 21-15,0-21 0,1 0 0,-1 21 16,-21-22-16,21 1 0,-20 0 16,-1 0-16,0 0 0,-21 0 15,21-1-15,-21 1 0,0 0 16,0 42 15,0 0-15,0 22-16,0-22 0,0 21 0,0-21 15,21 22-15,-21-1 0,0 0 0,0 1 16,0-1-16,0 0 0,0 1 0,0 20 16,0-20-16,0 20 0,0 1 0,0-22 15,0 21-15,0 1 0,0-1 16,0-20-16,0 20 0,0 1 15,0-1-15,0-20 0,0 20 0,0 1 16,0-1-16,-21-21 0,0 22 0,21-22 16,-21 22-16,21-22 0,0 0 0,-21 1 15,21-1-15,-22 0 0,1 1 0,21-1 16,-21-21-16,0 22 0,0-22 0,0 0 16,-1 0-16,1 0 0,-21 0 0,21-21 15,0 22-15,-22-22 0,22 0 16,-21 0-16,-1 0 0,1 0 0,0-22 15,-1 22-15,1-21 0,0-21 0,-22 21 16,1-22-16,20 1 0,-20-21 0,21 20 16,-22-20-16,22-1 0,-1 1 0,22-1 15,-21 1-15,21 20 0,0-20 16,21 21-16,0-22 0,0 22 16,0-1-16,0-20 0,0 21 0,21-1 15,0 1-15,0 0 0,21-1 0,-20 1 16,-1 0-16,21-1 0,0 1 0,-20 0 15,20-1-15,-21 22 0,21-21 0,1 21 16,-22-1-16,0 1 0,21 0 16,-20 0-16</inkml:trace>
  <inkml:trace contextRef="#ctx0" brushRef="#br0" timeOffset="122765.25">10118 7472 0,'0'0'0,"21"0"47,0 0-47,0 0 0,0-21 0,0 21 16,1-21-16,-1-1 0,0 22 15,0-21-15,0 0 0,0 0 0,1 0 16,-1 0-16,0-1 0,-21 1 16,0 0-16,0 0 0,0 0 0,0 0 15,-21 21 1,0 0-16,-1 0 0,1 0 0,-21 0 16,21 21-16,0 0 0,-1 0 15,1-21-15,0 21 0,0 0 0,0 22 16,21-22-16,0 0 0,0 0 0,0 0 15,0 1-15,0-1 0,0 0 0,0 0 16,0 0-16,21-21 0,0 21 16,21-21-16,-20 0 0,-1 22 15,0-22-15,21 0 0,-21 0 0,1 0 16,20 0-16,-21 0 0,21-22 0,-20 22 16,-1-21-16,21 0 0,-21 0 0,0 0 15,1 0-15,-1-1 0,0 1 16,0 0-16,0-21 0,-21 21 0,21-1 15,-21 1-15,0 0 0,0 0 0,0 0 16,0 42 15,0 0-31,0 0 16,0 22-16,-21-22 0,21 0 0,0 0 16,0 0-16,0 0 0,-21 22 15,21-22-15,0 0 0,-21-21 0,21 21 0,0 0 16,0 1-1,0-1-15,-21-21 16,0 0 0,21-21-1,0-1-15,0 1 0,0 0 16,0 0-16,0-21 0,0 20 16,0-20-16,21 21 0,0 0 0,0-22 15,0 22-15,64-42 16,-64 42-16,21-1 0,1 1 15,-22 21-15,21 0 0,1 0 0,-22 0 16,21 0-16,-21 0 0,0 21 16,1 1-16,-1-1 0,0 0 0,-21 0 15,0 21-15,0-20 0,0-1 0,0 0 16,0 0-16,0 21 0,-21-20 0,0-22 16,-1 21-16,22 0 0,-21 0 0,0-21 15,21 21-15,-21-21 0,42 0 47,0-21-31,0 21-16,1-21 0,-1 21 0</inkml:trace>
  <inkml:trace contextRef="#ctx0" brushRef="#br0" timeOffset="123228.99">11557 7154 0,'0'0'15,"0"-21"-15,21 0 0,-21 0 16,0 0-16,0 0 0,-21 21 31,0 0-31,0 0 0,21 21 16,-22 0-16,1 0 0,0 0 0,0 0 16,0 22-16,21-22 0,-21 21 15,-1-21-15,22 1 0,0 20 16,-21-21-16,21 0 0,0 0 0,0 1 15,0-1-15,0 0 0,0 0 0,21-21 16,1 21-16,-1-21 0,21 0 16,-21 0-16,0 0 0,1 0 15,-1 0-15,21 0 0,-21-21 0,0 0 16,1 21-16,-1-21 0,0 0 0,-21-1 16,0-20-16,21 21 0,-21 0 0,0-22 15,0 1-15,0 21 0,0 0 0,0-22 16,-21 22-16,0 0 15,0 0-15,-1 21 0,1 0 0,0 0 16,0 0-16,0 0 0,0 21 16,-1-21-16,1 21 0,0 0 0,0 1 15,0-1-15,21 0 0,-21 0 0,-1 0 16,22 0-16,0 1 16,0-1-16,0 0 0,0 0 15,0 0-15,22-21 0,-1 0 16,21 0-16,-21 0 0,0 0 15,1 0-15,20 0 0</inkml:trace>
  <inkml:trace contextRef="#ctx0" brushRef="#br0" timeOffset="123668.29">11938 7197 0,'0'-21'0,"0"42"0,0-64 0,0 22 15,0 0-15,0 0 0,0 0 16,0 0-16,0 42 31,0 0-15,0 0-16,0 0 0,0 0 0,0 1 15,0-1-15,0 0 0,0 21 0,0-21 16,0 1-16,0-1 0,0 0 0,0 21 16,0-21-16,0 1 0,0-1 15,0 0-15,21 0 16,0-21-16,0 0 15,1 0-15,-1 0 0,0-21 16,0 21-16,0-21 0,0 0 0,1-1 16,-1 1-16,0-21 0,-21 21 15,21-22-15,-21 1 0,21 0 0,-21 21 16,0-22-16,0 1 0,0 21 0,0 0 16,0-1-16,0 1 0,0 42 62,0 1-62,0-1 16,0 0-1,0 0 1</inkml:trace>
  <inkml:trace contextRef="#ctx0" brushRef="#br0" timeOffset="124212.51">12785 7049 0,'0'0'16,"0"-22"-16,21 22 0,-21-42 15,21 21-15,-21 0 16,-21 21 15,0 0-15,-1 0-16,1 21 0,0-21 0,0 21 15,-21 0-15,20 0 0,-20 1 0,21-1 16,0 0-16,0 0 0,-1 0 0,22 0 16,0 1-16,0-1 0,0 0 15,0 0-15,0 0 16,22-21-16,-1 0 0,0 21 16,0-21-16,0 0 0,0 0 15,22 0-15,-22 0 0,0 22 0,0-22 0,22 0 16,-22 0-16,0 21 0,0-21 15,0 0-15,-21 21 16,21-21-16,-21 21 0,0 0 16,0 0-16,-21 1 15,-21-1-15,21-21 16,0 0-16,-22 21 0,1-21 0,21 0 16,-22 21-16,1-21 0,0 0 0,21 0 15,-22 0-15,22 0 0,0 0 16,0 0-16,0 0 0,-1 0 0,1 0 15,0 0 1,21 21 47</inkml:trace>
  <inkml:trace contextRef="#ctx0" brushRef="#br0" timeOffset="138368.65">14541 6138 0,'0'0'0,"22"-21"0,-1 0 0,-21 0 16,0 0-16,0 0 0,0-1 15,0 44 17,0-1-32,-21 0 15,-1 21-15,1 1 0,0 20 0,-21 1 16,21-1-16,-1 22 0,-20-1 0,21 1 15,-21 0-15,-1-1 0,22 1 0,-21 0 16,-1-1-16,22 1 0,-21-21 16,0 20-16,20-20 0,-20-1 15,21 1-15,-21-1 0,20-20 0,1 20 16,-21-21-16,21 1 0,0-1 0,21-21 16,-22 22-16,1-22 0,21 0 0,-21 0 15,21 0-15,0 0 0,0-42 31,0 0-31,0 0 0,0-21 16,0-1-16,21 22 0</inkml:trace>
  <inkml:trace contextRef="#ctx0" brushRef="#br0" timeOffset="138933.32">15134 6731 0,'-21'-21'0,"42"42"0,-42-63 0,0 21 15,0 21-15,21-22 0,0 1 16,-22 21-16,1 0 16,21 21-16,0 1 15,0 20-15,0-21 0,0 21 0,0 1 16,0-1-16,0 0 0,0 1 0,0-1 15,0 0-15,0 1 16,0-1-16,0 0 0,0 1 0,-21-1 16,21 0-16,-21 1 0,21-1 0,0-21 15,0 22-15,-21-22 0,21 0 0,-21 0 16,21 0-16,-22-21 0,22 21 0,-21-21 31,21-21-31,0 0 16,0 0-16,0 0 0,0 0 15,0-22-15,0 1 0,0 21 0,21-22 16,1 1-16,-22 0 0,21-1 0,21 1 16,-21 21-16,0-21 0,1 20 0,20 1 15,0 21-15,-21 0 0,64 0 16,-21 0-16,-22 21 16,-21-21-16,21 22 0,-20 20 15,-1-21-15,0 0 0,0 0 0,-21 22 16,0-22-16,0 21 0,0-21 0,0 1 15,0-1-15,0 0 0,0 0 0,0 0 16,-21 0-16,0-21 0,21 22 0,0-1 16,-21-21-16,21 21 15,0-42 1,0 0 0,21-1-16,-21 1 0</inkml:trace>
  <inkml:trace contextRef="#ctx0" brushRef="#br0" timeOffset="139309.1">15833 7218 0,'21'0'31,"0"0"-31,0 0 16,0 0-16,0-21 0,1 21 15,-1-21-15,0-1 0,0 22 0,0-21 0,0 0 16,1 21-16,-22-21 0,21 0 16,-21 0-16,0-1 0,0 1 15,0 0-15,0 0 0,-21 21 16,-1 0-16,1 0 0,0 0 16,0 0-16,0 0 0,0 21 0,-22 0 15,22 0-15,0 1 0,0-1 0,-22 21 16,22-21-16,0 22 0,21-22 0,0 21 15,-21-21-15,21 22 0,0-22 0,0 0 16,0 0-16,0 0 0,21 0 0,0-21 16,0 22-16,1-22 0,-1 0 15,0 0-15,0 0 0,0 0 0,22 0 16,-22 0-16,21 0 0,-21-22 16,22 1-16,-22 0 0,21 0 0</inkml:trace>
  <inkml:trace contextRef="#ctx0" brushRef="#br0" timeOffset="139593.39">16637 6646 0,'0'0'0,"0"-21"16,0 0-16,0 0 0,-21 0 0,0 21 16,-1 21-1,22 0-15,0 21 16,0-20-16,0 20 0,-21 0 15,0 1-15,21-1 0,-21 0 0,21 1 16,-21-22-16,0 21 0,-1 0 0,22 1 16,-21-1-16,21-21 0,-21 22 15,21-1-15,-21-21 0,21 0 0,0 0 16,0 1-16,0-1 0,0 0 0,0 0 16,21-21-16,0 0 15,0 0-15,1 0 0,-1-21 16,0 0-16,0 21 0,0-21 15</inkml:trace>
  <inkml:trace contextRef="#ctx0" brushRef="#br0" timeOffset="139789.29">16404 7006 0,'-21'0'0,"21"-21"16,21 21-1,0 0-15,0 0 0,1-21 16,-1 21-16,0 0 0,0 0 0,0 0 16,0 0-16,22 0 0,-22 0 0,0 0 15,0-21-15,0 21 0,1 0 16,-1 0-16,0 0 0</inkml:trace>
  <inkml:trace contextRef="#ctx0" brushRef="#br0" timeOffset="140233.04">16870 7049 0,'0'0'16,"0"-43"0,0 22-16,21 0 15,0 21-15,0-21 16,0 21-16,1 0 0,-1 0 15,0 0-15,0 21 0,0 0 16,-21 0-16,21 0 0,-21 1 16,22 20-16,-22-21 0,0 0 0,0 0 15,0 1-15,0-1 0,0 0 0,0 0 16,0 0-16,0 0 0,0 1 16,0-1-16,-22-21 31,22-21-31,0-1 15,0 1-15,0 0 16,0 0-16,0 0 0,0 0 0,0-22 16,22 22-16,-1 0 0,-21-21 0,21 20 15,0-20-15,0 21 0,0 0 16,-21 0-16,22 21 0,-1-22 0,0 22 16,0 0-16,0 0 0,0 0 15,1 0-15,-1 0 31,-21 22-31,21-22 0</inkml:trace>
  <inkml:trace contextRef="#ctx0" brushRef="#br0" timeOffset="140673.26">17780 6879 0,'-21'0'15,"0"0"-15,-1 0 16,1 0-16,0 0 0,0 0 16,0 21-16,0 1 0,-1-1 15,1 0-15,0 0 0,21 0 16,-21 0-16,0 1 0,0-1 0,21 0 0,0 21 16,0-21-16,0 1 0,0-1 0,0 0 15,0 0-15,0 0 0,0 0 16,21-21-16,0 22 0,0-22 0,0 0 15,0 0-15,1 0 0,-1 0 16,21 0-16,-21 0 0,0 0 0,22 0 16,-22-22-16,0 22 0,0-21 0,0 0 15,1 0-15,-1 0 0,0 0 0,0-1 16,-21 1-16,21 0 0,-21 0 0,0-21 16,0 20-16,0 1 0,0-21 0,0 21 15,-21 0-15,0 21 0,0-22 16,0 22-16,-1-21 0,1 21 15,0 0-15,-21 0 0,21 0 0,-1 0 0,-20 0 16,21 0-16,0 21 0,0 1 16,-1-22-16,1 0 0,21 21 0,-21-21 15</inkml:trace>
  <inkml:trace contextRef="#ctx0" brushRef="#br0" timeOffset="141397.35">18500 6964 0,'0'0'0,"0"-21"0,0 0 15,0-1-15,0 1 16,0 0-16,-22 21 31,1 0-31,0 0 0,0 0 16,0 0-16,0 0 0,-1 21 0,1-21 15,-21 21-15,21 1 0,0-22 0,21 21 16,-22 0-16,22 0 0,-21-21 0,21 21 16,0 0-16,0 1 15,0-1-15,21-21 0,1 0 16,-1 21-16,0-21 0,0 0 0,0 0 15,22 0-15,-22 0 0,21 0 0,-21 0 16,0 0-16,22 0 0,-22-21 0,0 21 16,0-21-16,0 21 0,-21-22 0,22 1 15,-22 42 32,-22 1-47,22-1 0,0 0 16,0 21-16,0-21 0,0 22 0,0-1 15,0 0-15,0 1 0,0-1 16,-21 0-16,21-20 0,0 20 16,-21 0-16,21 1 0,0-1 0,0 0 15,-21 1-15,21-1 0,-21 0 0,0 22 16,21-22-16,-22 0 0,1 22 0,0-22 16,0 1-16,0-1 0,0 21 0,-1-20 15,1-1-15,0-21 0,0 22 0,0-1 16,0-21-16,-1 21 0,1-20 0,0-1 15,0 0-15,21 0 0,-21 0 0,0-21 16,-1 21-16,1-21 0,0 0 0,0 0 16,0 0-16,0 0 0,-22-21 15,22 0-15,0 0 0,0 0 16,-22 0-16,22-22 0,-21 22 0,21-21 16,-22-1-16,22 1 0,0 21 15,0-21-15,21-1 0,-21 22 0,21-21 16,0-1-16,0 22 0,0-21 0,21 21 15,0-22-15,-21 22 0,42-21 0,-20 0 16,-1 20-16,0-20 0,21 0 0,-21-1 16,22-20-16,-22 21 0,21-22 0,1 22 15,-1-1-15</inkml:trace>
  <inkml:trace contextRef="#ctx0" brushRef="#br0" timeOffset="142204.93">18754 6964 0,'21'0'47,"0"0"-47,21 0 16,-21 0-16,1-21 0,-1 21 0,0-21 15,0 21-15,21-22 0,-20 1 0,-1 21 16,0-21-16,-21 0 0,0 0 15,21 0-15,-21-1 16,0 1-16,-21 21 16,0 0-16,0 0 0,-1 0 0,1 0 15,0 0-15,0 21 0,0-21 0,0 22 16,-1-1-16,1 0 0,0 0 16,21 0-16,0 0 0,0 1 0,0-1 15,0 0-15,0 0 0,0 0 0,21 0 16,0 1-16,1-22 0,-1 21 15,0-21-15,0 0 0,21 0 0,-20 0 16,20 0-16,-21 0 0,0 0 0,22 0 16,-22 0-16,21-21 0,-21-1 15,0 22-15,22-21 0,-22 0 0,0 0 16,-21 0-16,21 0 0,-21-1 16,0 1-16,21 0 0,-21-21 0,0 21 15,0-1-15,0 1 0,0 0 16,0 42-1,0 0 1,0 1-16,-21-1 0,21 0 0,0 0 16,0 0-16,0 0 0,-21 1 0,21-1 15,0 0-15,0 0 0,0 0 0,0 0 16,0 1-16,0-1 0,-21-21 0,21 21 16,-21-21-1,21-21 16,0 0-15,0-1-16,0 1 0,0 0 0,0 0 16,21 0-16,0 0 0,0-22 0,0 22 15,1-21-15,20 21 0,0-22 16,-21 22-16,22 0 0,-1 0 0,0 0 16,1 21-16,-22 0 0,21 0 0,-21 0 15,1 0-15,-1 21 0,0 0 0,-21 0 16,21 0-16,-21 0 0,0 1 15,0 20-15,0-21 0,-21 0 16,0 0-16,21 22 0,-21-22 0,-1 0 16,1 0-16,21 0 0,-21-21 0,0 22 15,0-22-15,21 21 0,21-42 32,0 21-17,0-22-15,0 1 0,22 0 16</inkml:trace>
  <inkml:trace contextRef="#ctx0" brushRef="#br0" timeOffset="142613.21">20193 6689 0,'0'0'0,"-21"-21"16,0 21-16,-1 0 15,1 0 1,0 0-16,0 21 0,21 0 0,-21 0 15,0 0-15,-1 0 0,22 1 0,-21-1 16,0 21-16,0-21 0,21 0 0,0 1 16,0-1-16,0 0 0,-21 0 15,21 0-15,0 0 0,0 1 0,21-1 16,-21 0-16,21-21 0,0 0 16,0 0-16,1 0 0,-1 0 15,0 0-15,0 0 0,0 0 16,0-21-16,1 21 0,-1-21 0,0-1 15,-21 1-15,21 0 0,-21 0 0,21 0 16,-21 0-16,0-22 0,0 22 16,0-21-16,0 21 0,0-1 0,0 1 15,0 0-15,0 0 0,0 0 0,-21 21 16,0 0-16,0 0 0,0 0 0,-1 0 16,1 0-16,0 0 0,0 21 15,0 0-15,0 0 16,21 0-16,0 1 15,21-22 1</inkml:trace>
  <inkml:trace contextRef="#ctx0" brushRef="#br0" timeOffset="143039.97">20701 6731 0,'0'0'0,"0"-42"15,-21 21-15,0 21 16,-1 21 15,22 0-31,-21 0 0,21 0 16,0 0-16,0 1 0,-21-1 16,21 0-16,-21 0 0,21 21 0,-21-20 15,21-1-15,0 0 0,0 0 16,0 0-16,0 0 0,21 1 15,-21-1-15,21-21 0,0 0 0,0 0 16,-21 21-16,22-21 0,-1 0 0,0 0 16,0 0-16,0-21 0,0 0 0,1 21 15,-1-22-15,0 1 0,0 0 0,0 0 16,-21 0-16,21-22 16,1 1-16,-1 21 0,-21-21 0,0-1 0,21 22 15,-21-21-15,21 21 0,-21-22 0,0 22 16,0 0-16,0 0 15,0 42 17,0 0-32,0 0 15,0 0-15,0 1 0,21-1 16</inkml:trace>
  <inkml:trace contextRef="#ctx0" brushRef="#br0" timeOffset="143458.76">21696 6752 0,'0'-21'0,"0"42"0,0-63 0,21 21 15,-21 0-15,0-1 0,0 1 16,-21 0 0,0 21-16,-1 0 0,1 0 0,0 0 15,-21 0-15,-1 21 0,22-21 0,-21 21 16,0 1-16,20-1 0,-20 0 0,21 0 15,0 0-15,0 0 0,-1 1 0,22-1 16,0 0-16,0 0 0,0 0 16,0 0-16,0 1 15,22-22-15,20 21 0,-21-21 0,0 0 16,22 0-16,-22 21 0,0-21 0,21 0 16,-21 0-16,1 0 0,-1 21 0,0-21 15,0 0-15,0 0 0,-21 21 0,21-21 16,-21 21-1,-21 1-15,0-22 16,0 0-16,0 21 0,0-21 0,-1 21 16,-20-21-16,21 0 0,0 0 0,-22 21 15,22-21-15,-21 0 0,21 0 0,0 0 16,-1 21-16,1-21 0,0 0 16,0 0-1,0 0-15,0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3T13:32:11.5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2498 550 0,'0'0'0,"0"-21"16,21 0-16,-21 0 0,0 0 0,21 0 16,-21-1-16,0 1 15,0 0-15,0 0 0,0 42 47,-21 21-47,0-20 0,-1 20 0,1 0 16,0 22-16,0-1 0,0 1 15,0-1-15,-1 22 0,1 0 16,-21-22-16,21 22 0,0-1 0,-1-20 16,-20 21-16,21-22 0,0 22 15,0-22-15,-1 1 0,1-1 0,0 1 16,0-22-16,21 0 0,0 1 16,0-1-16,0-21 0,0 0 0,0-42 31,21 0-31,-21-21 15,21 21-15,0-22 0,1-20 16,-1 20-16,0-20 0,0 21 0,0-22 16,0 1-16,1-1 0,-1 1 0,0-22 15,0 21-15,-21-20 16,21-1-16,0 0 0,1 22 0,-1-22 16,0 22-16,0-22 0,-21 22 15,21-1-15,-21 22 0,21-22 0,-21 22 16,0 0-16,0 20 0,0 1 15,22 0-15,-1 21 0,-21 21 16,0 22-16,21-1 0,0 0 16,0 1-16,-21 20 0,0 1 0,21 20 15,-21 1-15,22-22 0,-22 22 0,0 0 16,0-1-16,0-20 0,0 21 16,21-22-16,-21 1 0,0-1 0,21-21 15,-21 22-15,0-22 16,0 1-16,0-1 0,21-21 0,-21 21 15,0-20-15,0-1 0,0 0 0,21-21 16,-21 21-16,0 0 16,0-42-1,0 0-15,-21 0 16,0 0-16,0-1 0,0 1 16,-1 0-16,1 0 0</inkml:trace>
  <inkml:trace contextRef="#ctx0" brushRef="#br0" timeOffset="190.89">2117 1545 0,'-22'0'0,"22"-21"31,22 0-15,-1 21-16,0 0 0,0-21 0,21 21 15,-20 0-15,20-21 0,0 21 16,1 0-16,-1-22 0,21 1 0,-20 21 15,-1 0-15,0 0 0,1-21 16,-22 21-16,21 0 0,-21 0 16</inkml:trace>
  <inkml:trace contextRef="#ctx0" brushRef="#br0" timeOffset="618.64">2963 1334 0,'0'-22'0,"0"44"0,0-65 15,0 22 1,21 21 0,1 0-16,-1 0 0,0 0 15,0 0-15,0 0 0,0 21 16,1 0-16,20 1 0,-21-1 0,0 0 16,0 0-16,-21 0 0,22 22 15,-22-22-15,21 21 0,-21 0 0,0-20 16,0 20-16,0-21 0,0 21 15,0-20-15,0 20 0,0-21 16,-21 0-16,21 0 0,-22-21 16,22-21-1,0 0-15,0 0 16,0 0-16,0-22 0,0 22 0,0-21 16,0 0-16,0 20 0,22-20 0,-22 0 15,21-1-15,0 1 0,0 0 16,0-1-16,-21 1 0,21 21 0,1-21 15,-1 20-15,0 1 16,0 0-16,0 21 0,-21-21 0,21 21 16,1 0-16,-1 0 0,0 21 15,0-21-15,-21 21 16,0 0-16,21-21 0,-21 22 0,21-22 16,-21 21-16</inkml:trace>
  <inkml:trace contextRef="#ctx0" brushRef="#br0" timeOffset="1062.39">3895 1249 0,'0'0'0,"0"-42"16,0 20 0,21 22-16,-21-21 15,21 21-15,0 0 16,0 0-16,-21 21 15,21-21-15,1 22 0,-22-1 0,21 0 16,0 0-16,-21 0 0,0 22 16,21-22-16,0 21 0,-21-21 0,0 0 15,0 22-15,0-22 0,0 21 0,0-21 16,0 22-16,0-22 0,0 0 16,0 0-16,0 0 0,0 1 15,-21-22 1,0 0-1,21-22-15,0 1 0,0 0 0,0-21 16,0 21-16,0-22 0,21 1 0,0 21 16,-21-22-16,21-20 0,1 21 15,-1-1-15,0 1 0,0 0 0,0-1 16,0 22-16,1-21 0,-1 21 0,0-1 16,0 1-16,0 21 0,0 0 15,1 0-15,-1 0 0,0 21 16,-21 1-16,0-1 15,0 0-15,0 0 0,0 0 16,0 0-16,0 1 0,21-1 0</inkml:trace>
  <inkml:trace contextRef="#ctx0" brushRef="#br0" timeOffset="2379.27">4868 1482 0,'0'0'0,"21"0"0,1 0 0,-1 0 15,0-21-15,0 21 0,0-22 16,0 1-16,-21 0 0,22 21 0,-1-21 16,0 0-16,-21 0 0,0-22 0,0 22 15,0 0-15,0 0 0,0 0 16,0-1-16,0 1 0,-21 0 16,0 0-16,-1 21 0,1 0 0,0 0 15,0 0-15,-21 0 0,20 0 0,-20 0 16,21 42-16,0-21 0,-22 1 15,22 20-15,-21 0 0,21-21 0,0 22 16,-1-1-16,1 0 0,0 1 16,0-1-16,21 0 0,0-20 0,0 20 15,0-21-15,0 0 0,0 0 0,21 1 16,0-22-16,0 0 0,1 0 0,-1 0 16,0 0-16,0 0 0,21 0 15,-20-22-15,20 1 0,-21 0 16,0 0-16,0 0 0,22 0 0,-22-1 15,0-20-15,-21 21 0,21 0 16,0-22-16,-21 22 0,22-21 0,-22 21 16,0-22-16,0 22 0,0 0 0,21 0 15,-21 0-15,0 0 0,0 42 32,0 0-32,0 0 15,0 21-15,0 43 16,0-64-16,0 0 0,0 22 15,0-22-15,0 21 0,0-21 0,0 1 16,0-1-16,0 0 0,0 0 16,0 0-16,21-21 15,0 21-15,0-21 0,0 0 0,1 0 16,-1 0-16,0 0 0,0-21 0,0 0 16,0 21-16,22-21 0,-22 0 15,0 0-15,0-1 0,22-20 0,-22 21 16,0 0-16,0 0 0,21-22 0,-20 22 15,-1-21-15,-21 21 0,21-1 16,-21-20-16,21 21 0,-21 0 0,0 0 16,0-1-16,0 44 31,0-1-15,0 0-16,0 21 0,-21-21 15,0 1-15,21-1 0,0 21 16,-21-21-16,21 22 0,-22-22 0,22 0 15,0 0-15,0 21 0,0-20 0,0-1 16,0 0-16,22 0 0,-1 0 16,0-21-16,0 0 0,21 0 15,-20 0-15,20 0 0,0-21 0,-21 0 16,22 21-16,-22-21 0,21 0 16,-21-1-16,1 1 0,-1 0 15,0 0-15,0 0 0,-21 0 0,21-22 0,-21 22 16,21-21-16,-21 21 0,0-1 15,0 1-15,22 0 0,-22 0 0,0 0 16,21 21-16,-21 21 31,0 0-15,0 21-16,0-20 0,-21-1 16,-1 21-16,22-21 0,-21 22 0,21-1 15,0 0-15,0 1 0,0 20 0,0-21 16,-21 22-16,21-22 0,0 22 15,0-1-15,0 1 0,0-1 0,0-20 16,0 20-16,0 1 0,0 20 16,0-20-16,0-1 0,0 1 0,0-1 15,0 1-15,0-1 0,0 1 0,0-1 16,0 1-16,-21-22 0,0 22 16,0-22-16,-1 21 0,1-20 0,0-1 15,0 0-15,0-20 0,0 20 0,-22-21 16,22 0-16,0 0 0,0-21 0,0 0 15,-1 0-15,1 0 0,0 0 16,0-42-16,0 21 0,0 0 0,-1-22 16,1 1-16,21 0 0,-21-22 0,0 22 15,0-22-15,21-20 0,0 20 0,0-20 16,0-1-16,0 0 16,21 22-16,0-22 0,0 0 0,22 22 15,-1-22-15,0 22 0,1-1 0,-1 1 16,0-1-16,22 1 0,-22 20 0,0 1 15,1 0-15,-1-1 0,0 1 16,1 21-16,-1 0 0,-21 0 0,0 21 16,1-22-16,-1 22 0,-21-21 0,21 21 15,-42 0 1,0 0-16,-22 0 16,22 0-16,-21 0 0,-1 0 0</inkml:trace>
  <inkml:trace contextRef="#ctx0" brushRef="#br0" timeOffset="2934.29">2032 2286 0,'0'0'0,"-21"0"0,21-21 0,-21 21 15,21-21 17,21 21-32,0 0 0,0-21 0,21 21 15,1 0-15,20 0 16,1 0-16,-1 0 0,22 0 0,0-22 16,20 22-16,1 0 0,0 0 0,21-21 15,0 21-15,0 0 0,21 0 16,0 0-16,22-21 0,-22 21 0,21 0 15,1 0-15,-22 0 0,21 0 0,-21 0 16,-21 0-16,21 0 0,-42 0 0,21 0 16,-42 21-16,21-21 0,-43 21 15,22-21-15,-22 0 0,-20 0 0,20 0 16,-42 22-16,22-22 0,-22 0 0,0 0 16,0 0-16,-42 0 31,-21 0-31,21 0 15,-1 0-15,-20 0 0,0 0 0,-1 0 16,1 0-16,-21 0 0</inkml:trace>
  <inkml:trace contextRef="#ctx0" brushRef="#br0" timeOffset="3415.53">2201 2434 0,'-21'0'15,"42"0"1,0 0-16,1 0 0,20 0 16,0 0-16,22 0 15,-22 0-15,43 0 0,-22 0 0,22 0 16,0 0-16,20-21 0,1 21 0,0 0 16,21 0-16,21 0 0,-21 0 15,21 0-15,1 0 0,20 0 0,-21 0 16,21 0-16,-20 0 0,20 0 0,-21 0 15,0 0-15,0 0 0,-21 0 16,0 0-16,0 0 0,-21 0 0,-21 0 16,21 0-16,-22 0 0,-20 0 0,-1 0 15,1 0-15,-22 0 0,1-21 0,-1 21 16,0 0-16,-21 0 0,1-21 16,-1 21-1,-42 0 1,-1 0-16,1 0 15,0 21-15</inkml:trace>
  <inkml:trace contextRef="#ctx0" brushRef="#br0" timeOffset="5794.98">1101 3514 0,'0'0'0,"0"-21"0,0-1 0,0 1 15,0 0-15,0 0 0,0 0 16,-22 21 0,1 21-1,21 21 1,0-21-16,0 22 0,0-1 0,0 0 16,-21 1-16,21-1 0,-21 0 0,21 1 15,0-1-15,0 0 0,-21 1 16,21-1-16,-21 0 0,21 1 0,0-22 15,0 21-15,0-21 0,0 1 16,0-1-16,0-42 31,0-1-31,21 1 0,0-21 0,0 21 16,0-22-16,0 22 16,22-21-16,-22 0 0,0-1 0,0 1 15,22 21-15,-22-22 0,0 1 16,0 21-16,0 0 0,0 0 0,1-1 15,-22 1-15,21 21 0,0 0 16,-21 21-16,0 1 16,0-1-16,0 0 0,0 21 15,0-21-15,0 1 0,0 20 16,0-21-16,0 0 0,0 22 16,0-22-16,0 0 0,21 0 15,-21 0-15,21 0 0,0 1 0,1-22 16,-1 0-16,0 0 15,0 0-15,21 0 0,-20-22 0,20 1 16,-21 0-16,0 0 0,22 0 0,-22 0 16,0-1-16,0 1 0,21-21 15,-42 21-15,22-22 0,-1 22 0,-21-21 16,21 21-16,-21-22 0,0 22 16,0-21-16,0 21 0,0 0 0,0-1 15,0 44 16,0-1-31,0 0 0,0 21 0,0-21 16,0 22-16,0-22 16,0 21-16,0 1 0,-21-22 0,21 21 15,-21 0-15,21-20 0,0 20 16,0 0-16,0-21 0,0 1 0,0-1 16,0 0-16,0 0 0,21-21 0,0 0 15,0 0-15,21 0 0,-20 0 16,20 0-16,0-21 0,1 0 0,20 0 15,-21-1-15,22-20 0,-22 21 16,22-21-16,-22 20 0,0-20 0,1 0 16,-1-1-16,0 1 0,-20-21 15,-1 20-15,0-20 0,-21 20 16,0-20-16,0-1 0,0 22 0,0-21 16,0 20-16,0 22 0,0-21 0,0 21 15,-21-1-15,0 22 16,-1 0-16,1 0 0,0 22 15,0 20-15,21 0 0,-21 1 16,21-1-16,-21 21 0,-1-20 0,22 20 16,0 1-16,-21-1 0,21-20 15,-21 20-15,21-21 0,-21 1 0,21 20 16,0-20-16,0-1 0,0-21 0,-21 21 16,21-20-16,0-1 15,0 0-15,0 0 0,0 0 0,21-42 31,0 21-31,-21-21 16,21-21-16,0 20 0,1 1 0,-1 0 16,0-21-16,0 21 0,0-22 15,0 22-15,1 0 0,-1 0 0,0 21 16,0-21-16,0 21 0,0 0 16,1 0-1,-22 21-15,0 0 0,0 0 16,0 0-16,0 0 0,0 1 0,0-1 15,21 0-15,-21 0 16,21 21-16,0-20 0,-21-1 16,21 0-16,0 0 0,1-21 0,-1 0 15,0 0-15,0 0 0,0 0 16,22 0-16,-22 0 0,21 0 0,0-21 16,-20 0-16,20 0 0,0-1 0,1 1 15,-22 0-15,21 0 0,-21-21 16,0 20-16,1 1 0,-1-21 0,0 21 15,0 0-15,-21-22 0,0 22 0,0 0 16,0 0-16,0 0 0,0-1 16,0 1-16,-21 21 15,0 0-15,0 0 0,-1 0 16,1 0-16,0 21 0,21 1 16,-21-1-16,21 0 0,-21 21 0,21-21 15,0 22-15,0-22 0,0 21 16,0-21-16,0 22 0,0-22 0,21 21 15,0-21-15,21 1 0,-20-1 0,20 0 16,-21-21-16,21 0 0,1 21 16,-1-21-16,0 0 0,1 0 0,-1-21 15,0 21-15,-20-21 0,20 0 16,-21-1-16,21 1 0,-20 0 0,-1 0 16,0 0-16,-21 0 0,0-1 0,0 1 15,0-21-15,0 21 0,0 0 16,0-1-16,0 1 0,0 0 15,0 42 17,0 0-32,0 1 0,0-1 0,0 0 15,0 0-15,0 0 0,0 0 0,0 1 16,0-1-16,0 0 0,0 0 16,0 0-16,0 0 0,0 1 0,0-1 15,-21 0-15,0-21 31,21-21-15,0 0-16,-22 21 0,22-22 16,0 1-16,0 0 0,0-21 15,0 21-15,22-1 0,-22-20 0,21 21 16,0-21-16,0 20 0,0-20 0,22 21 16,-22 0-16,0 0 0,0-1 0,21 22 15,-20 0-15,20 0 0,-21 0 16,0 0-16,0 22 0,1-22 0,-1 21 15,0 0-15,0 21 0,-21-21 0,0 1 16,0-1-16,0 21 0,0-21 16,0 0-16,0 1 0,0-1 0,0 0 15,0 0-15,0 0 0,0 0 0,-21 1 16,0-1 0,21-42 15,0-1-31,0 1 0,21 0 15,0 0-15</inkml:trace>
  <inkml:trace contextRef="#ctx0" brushRef="#br0" timeOffset="7483.91">5694 3450 0,'0'0'0,"0"-21"15,0 42 1,0 0-16,-21 1 0,21 20 16,-22-21-16,22 21 0,-21-20 15,21 20-15,0 0 0,0-21 0,-21 22 16,21-1-16,-21 0 0,21-20 0,-21 20 15,21-21-15,0 21 0,-21-20 0,21-1 16,0 0-16,0 0 0,21-42 31,0 0-15,0 0-16,0-1 0,0 1 16,1-21-16,-1 21 0,0 0 15,0-22-15,0 22 0,0 0 0,1 0 16,-1-22-16,0 43 0,0-21 0,0 0 15,0 21-15,1 0 16,-1 0-16,-21 21 0,0 0 16,0 1-16,0-1 0,0 0 0,0 0 15,0 0-15,21 0 0,-21 1 0,0-1 16,0 0-16,0 0 0,21-21 16,-21 21-16,21 0 0,0-21 15,-21 22-15,22-22 0,-1 0 0,0 0 16,0 0-16,0 0 0,0 0 0,1 0 15,20 0-15,-21-22 0,0 22 16,0-21-16,22 0 0,-22 0 0,0 0 16,21 0-16,-20-22 0,-1 22 0,0-21 15,0 21-15,-21-22 0,21 22 0,-21-21 16,21 21-16,-21-1 0,0-20 16,0 21-16,0 0 0,0 42 46,0 0-46,-21 0 0,21 0 16,0 1-16,0-1 0,-21 21 0,21-21 16,0 0-16,0 22 0,0-22 0,0 0 15,0 0-15,0 0 0,0 1 16,0-1-16,0 0 0,21 0 16,-21 0-16,21-21 0,1 0 0,-1 0 15,0 0-15,21 0 0,-21 0 0,1 0 16,20 0-16,0-21 0,-21 21 15,22-21-15,-1 0 0,-21 0 0,22-1 16,-22 1-16,21 0 0,-21 0 16,0-21-16,1 20 0,-1-20 0,0 21 0,-21 0 15,0-22-15,0 22 0,0 0 16,0 0-16,0 0 16,-21 21-1,0 0-15,-1 21 0,1 0 16,21 0-16,-21 0 0,0 1 15,0-1-15,21 21 0,0-21 0,0 0 16,-21 22-16,21-22 0,0 0 0,0 0 16,0 0-16,0 1 0,0-1 15,0 0-15,0 0 0,21 0 0,0-21 16,0 21-16,0-21 0,0 0 0,22 0 16,-22 0-16,21 0 0,1 0 15,-22 0-15,21-21 0,0 0 0,-20 21 16,20-21-16,-21 0 0,21 0 15,-20-1-15,20 1 0,-21-21 0,0 21 16,0 0-16,1-22 0,-22 22 0,0 0 16,0 0-16,0 0 0,0-1 15,0 1-15,-22 21 16,1 0-16,0 0 0,0 0 16,21 21-1,21-21 16,0 0-31,0 0 0,1 0 0,-1 0 16,0 0-16,21 0 0,-21-21 16,1 21-16,-1 0 0,0-21 15,0 21-15,0 0 0,-21-21 0,21 21 16,-21 21 15,-21-21-31,0 21 16,0 0-16,21 1 0,-21-1 0,0 0 15,21 0-15,0 0 0,-22 0 0,22 1 16,0-1-16,0 0 0,0 0 16,0 0-16,0 0 0,0 1 0,0-1 15,22 0-15,-1-21 0,0 21 0,0 0 16,0-21-16,22 0 0,-22 0 16,21 0-16,-21 0 0,22 0 15,-1 0-15,0 0 0,-21-21 0,22 0 16,-1 0-16,0 21 0,-20-21 0,20-1 15,-21 1-15,0 0 0,22 0 0,-22-21 16,-21 20-16,21 1 0,-21-21 16,21 21-16,-21-22 0,0 22 0,0-21 15,0 21-15,0 0 0,-21 21 16,0 0-16,0 0 0,-1 0 16,1 0-16,0 21 0,21 0 15,-21 0-15,0 0 0,0 22 0,21-22 0,-22 0 16,22 21-16,0-21 0,0 22 15,0-22-15,0 0 0,0 0 0,22 0 16,-1 1-16,0-22 0,0 21 16,21-21-16,-20 0 0,-1 0 0,21 0 15,-21 0-15,22 0 0,-22 0 0,21-21 16,-21-1-16,22 1 0</inkml:trace>
  <inkml:trace contextRef="#ctx0" brushRef="#br0" timeOffset="8628.28">10245 3112 0,'0'0'16,"0"-43"-1,0 64 1,-22 1 0,22-1-16,0 0 0,0 21 15,-21-21-15,0 22 0,21-1 0,-21 0 16,21 1-16,-21-22 0,0 21 0,-1 1 15,22-22-15,-21 0 0,21 0 16,-21 0-16,21 0 0,0 1 0,21-44 47,0 1-47,1 21 16,-22-21-16,21-21 0,0 21 0,0-1 15,0 1-15,0 0 0,1 0 0,-22 0 16,21 21-16,0 0 0,0 0 31,-21 21-31,21 0 0,-21 0 16,0 0-16,0 1 0,0 20 0,21-21 15,-21 0-15,22 0 0,-22 1 0,21-1 16,0 0-16,0 0 16,0-21-16,0 0 0,1 0 15,-1 0-15,0 0 0,0 0 0,21 0 16,-20-21-16,-1 21 0,21-21 0,-21 0 15,0-1-15,22 1 0,-22-21 16,0 21-16,0 0 0,0-22 0,1 1 16,-1 0-16,0-1 0,0 22 15,0-21-15,-21-1 0,0 22 0,21-21 16,-21 21-16,22 0 0,-22-1 16,0 44-1,0-1 1,0 0-16,0 0 0,-22 21 0,22-20 15,-21 20-15,21 0 0,0 1 16,0-22-16,0 21 0,0 0 0,0-20 16,0 20-16,0-21 0,0 0 0,0 0 15,0 1-15,0-1 0,0 0 0,21 0 16,1-21-16,20 0 0,-21 21 0,0-21 16,22 0-16,-22 0 15,21 0-15,-21 0 0,22-21 0,-1 21 16,0-21-16,-21 0 0,22 0 0,-1-1 15,0 1-15,1 0 0,-22 0 0,21-21 16,-21 20-16,1-20 0,-1 0 16,0-1-16,-21 22 0,0-21 0,0 0 15,0 20-15,0 1 0,0 0 0,0 0 16,-21 21-16,0 0 0,-1 0 16,1 0-16,0 21 0,0 0 15,21 0-15,-21 22 0,0-22 0,21 21 16,-22-21-16,22 22 0,0-1 0,0-21 15,0 22-15,0-22 0,0 0 16,0 0-16,0 0 0,0 0 16,22 1-16,-1-1 0,0-21 15,0 21-15,0-21 0,0 0 16,22 0-16,-22 0 0,21 0 0,-21-21 16,22 0-16,-1-1 0,0 1 0</inkml:trace>
  <inkml:trace contextRef="#ctx0" brushRef="#br0" timeOffset="9215.94">12763 3323 0,'-63'-21'15,"63"0"-15,0 0 16,-21 21-16,21-21 0,0-1 0,0 1 15,0 0-15,0 0 0,0 0 0,21 0 16,0-1-16,0 22 0,0-21 16,1 21-16,20 0 0,-21 0 0,0 0 15,22 0-15,-22 0 0,0 0 0,0 0 16,0 21-16,0 1 0,1-1 16,-1 0-16,0 21 0,-21-21 0,0 22 15,0-1-15,0 0 0,0-20 16,0 20-16,0 0 0,0-21 0,0 22 15,0-22-15,0 0 0,0 0 0,-21 0 16,0 1-16,-1-1 0,1 0 16,0-21-1,0 0-15,21-21 16,0 0-16,0-1 16,0 1-16,0 0 0,0 0 0,21-21 15,-21 20-15,21-20 0,22 0 16,-22 21-16,0-22 0,21 1 0,1 0 15,-22 20-15,21 1 0,0-21 0,1 42 16,-22-21-16,21 21 0,-21 0 16,22 0-16,-22 0 0,0 21 0,0-21 15,0 42-15,-21-21 0,0 1 16,0 20-16,0 0 0,0-21 0,0 22 16,0-22-16,0 0 0,0 21 0,0-20 15,-21-1-15,0 0 0,21 0 0,-21 0 16,21 0-16,-21-21 15,42-21 17,0 0-32,0 0 15,0 0-15</inkml:trace>
  <inkml:trace contextRef="#ctx0" brushRef="#br0" timeOffset="9847.09">13716 3323 0,'0'21'16,"0"1"-16,21-22 16,0 0-1,0 0-15,1 0 0,-1 0 16,21 0-16,-21 0 0,0-22 16,22 1-16,-22 21 0,21-21 0,-21 0 15,1 21-15,-1-21 0,0 0 0,0-1 16,0 1-16,-21 0 0,0 0 15,0 0-15,0 0 0,-21 21 16,0 0-16,-21 0 16,20 0-16,1 0 0,-21 21 0,21 0 15,-22 0-15,22 0 0,0 0 16,-21 22-16,21-22 0,-1 21 0,22-21 16,-21 22-16,21-22 0,0 21 0,0-21 15,0 1-15,0-1 0,0 21 0,21-21 16,1 0-16,-1-21 0,21 22 15,-21-22-15,22 0 16,-1 0-16,0 0 0,1 0 0,-1 0 16,0 0-16,22 0 0,-22-22 0,0 1 15,1 21-15,-1-21 0,-21 0 0,22 0 16,-22 0-16,21-22 0,-21 22 0,0 0 16,1-21-16,-1 20 0,0-20 15,-21 21-15,0 0 0,0 0 0,0-1 16,0 1-16,0 0 0,-21 21 15,0 0-15,-1 0 0,22 21 16,-21 0-16,0 1 0,-21-1 16,21 0-16,-1 21 0,1-21 0,21 1 15,-21 20-15,0-21 0,21 0 16,-21 22-16,21-22 0,0 0 0,0 0 16,0 0-16,0 0 0,0 1 15,21-22-15,0 0 0,0 0 16,0 0-16,22 21 0,-22-21 0,21 0 15,1 0-15,-1 0 0,-21 0 0,21 0 16,1 0-16,-22 0 0,0 0 0,0 0 16,22-21-16,-22-1 0,0 22 0,0-21 15,0 0-15</inkml:trace>
  <inkml:trace contextRef="#ctx0" brushRef="#br0" timeOffset="10395.07">15409 3196 0,'0'-21'0,"-21"21"0,0 0 16,0 0-16,-22 0 0,22 0 16,0 0-16,0 21 0,-21-21 15,20 21-15,-20 1 0,21-1 0,-21 0 16,20 21-16,1-21 0,0 1 0,0 20 15,0-21-15,0 0 0,21 0 0,-22 1 16,22 20-16,0-21 0,0 0 16,0 0-16,22-21 15,-22 22-15,21-22 0,0 0 16,0 0-16,0 0 0,0 0 0,1 0 16,-1 0-16,0-22 0,21 22 0,-21-21 15,1 0-15,-1 0 0,0 0 0,21-22 16,-21 22-16,1-21 0,20 0 15,-21-1-15,0 1 0,0 0 0,1-22 16,-1 22-16,0-22 0,0 22 0,0-22 16,0 22-16,-21-21 0,22 20 0,-22 1 15,21 0-15,-21-1 16,0 22-16,0-21 0,0 21 16,0-1-16,0 44 15,-21-1-15,-1 0 0,1 21 16,0 1-16,0-1 0,21 0 15,-21 1-15,0-1 0,21 21 0,-22-20 16,22 20-16,0-20 0,0 20 0,-21-21 16,21 22-16,0-22 0,0 1 0,0-1 15,0-21-15,0 21 16,0-20-16,21-1 0,-21 0 0,22 0 0,-1 0 16,0-21-16,0 0 0,0 0 15,0 0-15,1 0 16</inkml:trace>
  <inkml:trace contextRef="#ctx0" brushRef="#br0" timeOffset="11427.86">16595 3620 0,'0'0'0,"-22"0"0,22-22 47,0 1-47,22 21 0,-1-21 0,0 0 15,0-21-15,0 20 0,0 1 0,1-21 16,-1 0-16,21-1 0,-21 1 16,0-22-16,1 22 0,-1-21 0,21 20 15,-21-20-15,-21-1 0,21 22 0,-21-22 16,22 1-16,-22 21 0,0-1 0,0 1 16,0 0-16,0 20 15,0 1-15,-22 21 0,1 0 16,0 0-16,0 0 0,21 21 0,-21 22 15,0-22-15,-1 21 0,1 22 16,21-22-16,-21 0 0,21 22 0,-21-1 16,0 1-16,21-1 0,0 1 0,0-22 15,-21 22-15,21-1 0,0-20 16,0 20-16,0-21 0,0-20 0,0 20 16,0-21-16,0 21 0,0-20 0,0-1 15,21-21-15,0 21 0,0-21 16,0 0-16,0 0 0,1 0 15,-1 0-15,21-21 0,-21 21 0,0-21 16,22-1-16,-22 1 0,21 0 16,-21-21-16,1 21 0,20-22 0,-21 22 15,21-21-15,-20-1 0,-1 22 16,0-21-16,0 21 0,0 0 0,0-1 16,-21 1-16,0 42 31,0 1-16,0-1-15,0 21 0,0-21 0,0 0 16,0 22-16,0-22 0,0 21 0,-21-21 16,21 1-16,0-1 0,0 0 15,0 0-15,0 0 0,21 0 16,1-21-16,-1 0 16,0 0-16,0 0 0,0 0 15,0 0-15,22-21 0,-22 0 16,0 0-16,0 0 0,-21 0 15,21-1-15,-21-20 0,0 21 0,0-21 16,0 20-16,0-20 0,-21 21 0,0-21 16,0 20-16,0 1 0,0 0 15,-1 0-15,1 21 0,0 0 0,0-21 16,0 21-16,0 0 16,-1 0-16,1 21 15,0-21 1,21 21-16,-21-21 15,0 0 1</inkml:trace>
  <inkml:trace contextRef="#ctx0" brushRef="#br0" timeOffset="11670.87">16573 3090 0,'22'0'15,"-1"0"1,0 0-16,0 0 0,0 0 16,0 0-16,22 0 0,-22 0 15,21 0-15,-21-21 0,22 21 0,-1 0 16,-21 0-16,22 0 0,-22 0 0,0 0 16,0 0-16,0 0 0,0 0 15,1 0 1,-1 0-16,0 0 15,0 0-15</inkml:trace>
  <inkml:trace contextRef="#ctx0" brushRef="#br0" timeOffset="12976.2">18669 3725 0,'0'0'0,"-21"0"0,0 0 15,21-21 1,0 0 0,21 0-16,0 0 0,0 0 15,0-1-15,0-20 0,22 21 0,-1-21 16,0-1-16,-20 1 0,41-22 0,-21 22 15,1 0-15,-1-22 0,0 22 16,1 0-16,-1-1 0,0 22 0,-20-21 16,-1 21-16,-21-1 0,-21 22 15,-22 0 1,22 0-16,-21 0 0,21 22 0,-22-1 16,1 0-16,21 21 0,-22-21 0,22 1 15,21 20-15,0-21 0,0 21 16,0-20-16,0 20 0,0-21 15,0 21-15,21-20 0,1 20 0,-1-21 16,0 21-16,21-20 0,-21-1 0,1 0 16,20 0-16,-21 0 0,0 0 15,-21 1-15,0-1 0,0 0 16,-21-21 0,0 0-1,0 0-15,0 0 0,-1 0 0,1-21 16,0 21-16,0-21 0,0-1 0,0 1 15,-1 0-15,1 21 0,0-21 0,0 0 16,21 0-16,-21 21 0,21 21 47,0 0-47,0 0 0,0 0 0,21 0 16,0-21-16,-21 22 0,21-1 15,0 0-15,22 0 0,-22-21 0,0 21 16,21 0-16,1-21 0,-22 0 0,21 0 15,1 0-15,20 0 0,-21 0 16,1 0-16,-1 0 0,22-21 0,-22 21 16,0-21-16,1 0 0,-1 0 0,0 0 15,-21-1-15,22-20 0,-22 0 16,21-1-16,-21 1 0,22 0 0,-22-22 16,0 1-16,0 20 0,0-20 15,1-1-15,-1 1 0,0-1 0,0 22 16,-21-21-16,21 20 0,-21 1 0,0 21 15,0-22-15,0 22 0,-21 21 16,0 0 0,0 21-16,0 1 0,-1 20 0,1-21 15,21 21-15,-21 1 0,0 20 16,0-20-16,0-1 0,-1 21 0,22 1 16,-21-22-16,0 22 0,21-22 0,-21 22 15,21-22-15,-21 0 0,21 22 16,0-43-16,0 21 0,0 1 0,0-22 15,21 0-15,0 0 0,0 0 16,0 0-16,22-21 0,-22 0 0,0 0 16,21 0-16,-20 0 0,20 0 15,-21 0-15,21-21 0,-20 21 0,-1-21 16,21 0-16,-21 0 0,0 0 0,1-1 16,-1 1-16,0-21 0,0 21 0,0 0 15,-21-22-15,0 22 0,0 0 16,0 0-16,0 0 0,0 42 31,-21 0-31,21 0 0,-21 0 16,0 0-16,21 1 0,0-1 15,-21 21-15,21-21 0,-22 0 16,22 1-16,0-1 0,0 0 0,0 0 16,0 0-16,22 0 0,-1-21 15,0 0-15,0 0 16,21 0-16,-20 0 0,-1 0 0,0 0 15,21 0-15,-21-21 0,1 21 0,20-21 16,-21 0-16,0 0 0,22-22 0,-22 22 16,0-21-16,0 0 0,0-1 15,-21 1-15,0 0 0,0-1 16,0 1-16,0 21 0,0-22 0,-21 22 0,0 0 16,0 21-16,0 0 0,-22 0 15,22 0-15,0 0 0,-21 0 16,20 0-16,1 21 0,0 0 0,0 1 15,0-1-15,21 0 0,-21 0 0,21 0 16,0 0-16,0 1 0,0-1 16,0 0-16,21-21 0,0 21 0,0-21 15,0 0-15,22 0 0,-22 0 0,21 0 16</inkml:trace>
  <inkml:trace contextRef="#ctx0" brushRef="#br0" timeOffset="13426.3">21061 3387 0,'0'-21'0,"0"42"0,0-64 0,-21 22 16,21 0-16,0 0 16,0 0-16,21 21 0,0-21 0,0 21 15,0-22-15,0 22 0,1-21 0,20 21 16,-21 0-16,0 0 0,22 0 15,-22 21-15,21 1 0,-21-1 0,0 0 16,1 0-16,-1 21 0,-21-20 0,21 20 16,-21 0-16,0-21 0,0 22 0,0-1 15,0-21-15,0 0 0,-21 22 16,0-22-16,21 0 0,-22-21 16,22 21-16,-21 0 0,0-21 15,0 0-15,21-21 31,0 0-31,0 0 0,0 0 16,0-22-16,0 22 0,21 0 0,0-21 16,0-1-16,1 22 0,20-21 0,-21 0 15,0-1-15,22 1 0,-22 21 16,0-22-16,0 22 0,0 21 0,0-21 16,1 0-16,-1 21 0,0 0 0,0 0 15,0 0-15,0 21 16,-21 0-1,22-21-15,-22 21 0,0 1 0,0-1 16</inkml:trace>
  <inkml:trace contextRef="#ctx0" brushRef="#br0" timeOffset="13816.08">21886 3514 0,'0'0'0,"21"0"16,1 0-16,-1 0 0,0 0 0,0-21 15,0 21-15,0-22 0,22 1 16,-22 0-16,0 0 0,0 0 16,0 0-16,1-22 0,-22 22 15,0 0-15,0 0 0,0 0 0,0-1 16,0 1-16,0 0 0,0 0 16,-22 21-16,1 0 0,0 0 15,0 0-15,0 0 0,0 21 0,-1 0 16,1 0-16,0 22 0,0-22 0,0 21 15,0 1-15,-1-22 0,1 21 16,21 0-16,-21 1 0,21-22 16,0 21-16,0-21 0,0 1 0,21-1 0,0 0 15,1 0-15,-1 0 0,0 0 16,0-21-16,0 0 0,0 0 16,22 0-16,-22 0 0,0 0 0,21 0 15,-20 0-15,20-21 0,-21 21 0,0-21 16,22 0-16,-22 21 0,0-21 0,0 0 15,21-1-15,-20-20 0,-1 21 16,-21 0-16,21-22 0,0 22 0</inkml:trace>
  <inkml:trace contextRef="#ctx0" brushRef="#br0" timeOffset="14142.8">19558 2731 0,'0'0'16,"-21"0"-16,42 0 15,21 0-15,1 0 0,20 0 16,1 0-16,-1 0 0,1 0 0,-1 0 15,22-22-15,-22 22 0,22 0 16,0 0-16,-1 0 0,1 0 16,0 0-16,-22 0 0,1 0 0,-1 0 15,-21 0-15,1 0 0,-1 0 0,-21 0 16,0 0-16,-42 0 31,0 0-31</inkml:trace>
  <inkml:trace contextRef="#ctx0" brushRef="#br0" timeOffset="15286.66">1143 4826 0,'0'-21'0,"0"0"15,0 0-15,0-1 0,0 1 16,0 0-16,0 0 16,0 0-16,0 0 0,0-1 15,0 1 1,0 42-1,0 22 1,0-22-16,0 42 0,0-20 0,0 20 16,0 1-16,0-1 0,0 1 15,0-1-15,0 1 0,0-1 0,0 1 16,0-1-16,-21 1 0,0-22 16,21 0-16,0 1 0,-22-1 0,22-21 15,-21 0-15,21 1 0,-21-1 16,21 0-16,0-42 31,0 0-31,0-1 0,0 1 0,0-21 16,0 21-16,0-22 15,21 1-15,0 0 0,1-1 0,-1-20 16,0 21-16,0-22 0,21 22 16,1-1-16,-22 22 0,21-21 0,1 21 15,-22 0-15,21 21 0,-21 0 16,22 0-16,-22 21 0,0 0 0,0 21 15,0-21-15,-21 22 0,0-22 16,0 21-16,0 1 0,0-22 0,0 21 16,0 0-16,-21-20 0,0-1 15,21 21-15,-21-21 0,0 0 16,21 1-16,-22-22 0,22 21 0,0 0 16,43-42 15,-22 0-31,0-1 15</inkml:trace>
  <inkml:trace contextRef="#ctx0" brushRef="#br0" timeOffset="15711.43">2053 5059 0,'0'0'0,"0"-21"15,-21 21-15,0 0 16,0 0-16,-1 21 0,1 0 0,0 0 15,0 0-15,0 22 0,0-22 16,-1 21-16,1 1 0,0-1 0,0-21 16,21 21-16,0-20 0,0 20 15,0-21-15,0 21 0,0-20 0,0-1 16,21 0-16,0-21 16,0 0-16,1 0 0,20 0 0,0 0 15,-21-21-15,22 21 0,-1-21 0,-21-1 16,22 1-16,-1 0 0,-21-21 15,21 21-15,-20-1 0,-1-20 16,0 21-16,-21-21 0,0 20 0,0-20 16,0 21-16,-21-21 0,0 20 15,-22-20-15,22 21 0,-21 21 0,21-21 16,-22 21-16,22 0 0,-21 0 16,21 21-16,-22-21 0,22 21 0,0 0 15,0 22-15,0-22 0,-1 0 16,22 0-16,-21 21 0,21-20 0,0-1 15,0 0-15,0 0 0,21 0 16,22-21-16,-22 0 0,0 0 16,21 0-16,-20 0 0,20 0 0,0-21 15</inkml:trace>
  <inkml:trace contextRef="#ctx0" brushRef="#br0" timeOffset="16371.23">2603 5080 0,'0'0'0,"22"0"0,-22-21 15,-22 42 1,1 0 0,21 0-16,-21 1 0,21-1 0,-21 0 15,21 21-15,-21-21 0,21 1 16,0 20-16,0-21 0,0 0 0,-21 0 16,21 1-16,-22-1 0,22 0 15,0 0-15,0 0 0,0 0 16,-21-21-16,21 22 0,0-44 31,0 1-31,0 0 16,0 0-16,0 0 0,0 0 0,21-1 15,-21-20-15,22 21 0,-1-21 16,-21-1-16,21 1 0,0 21 0,0-22 16,22 22-16,-22 0 0,0 0 0,21 0 15,-21 0-15,1 21 0,-1 0 16,21 0-16,-21 21 0,0 0 15,1 0-15,-1 0 0,0 22 0,0-22 16,-21 21-16,0-21 0,0 22 0,0-22 16,0 0-16,0 0 0,0 21 15,0-20-15,0-1 0,0 0 0,0 0 16,-21 0-16,0-21 16,0 0-1,21-21 1,0 0-16,0 0 0,0 0 15,0-1-15,21-20 0,-21 21 0,21-21 16,0 20-16,0-20 0,0 0 0,1-1 16,-1 1-16,0 21 15,21 0-15,-21-22 0,1 43 0,-1-21 0,21 21 16,-21 0-16,0 0 0,-21 21 16,22-21-16,-1 43 0,-21-22 15,21 0-15,-21 21 0,0-20 0,0 20 16,0 0-16,0-21 0,0 22 0,-21-22 15,0 21-15,21-21 0,-22 1 16,22-1-16,-21 0 0,21 0 0,0 0 16,0 0-16,0-42 31,21 21-31,1-21 16,20 0-16,-21 0 0</inkml:trace>
  <inkml:trace contextRef="#ctx0" brushRef="#br0" timeOffset="16750.66">3768 5017 0,'0'0'0,"0"-22"16,0 1-1,-22 21-15,1 0 0,0 0 16,0 21-16,0 1 0,0-22 0,21 42 16,-43-21-16,43 0 0,-21 22 15,0-22-15,0 21 0,0 0 16,21-20-16,0 20 0,0-21 0,0 0 15,0 22-15,0-22 0,21 0 16,0 0-16,0-21 0,21 0 16,-20 0-16,20 0 0,-21 0 0,21 0 15,1 0-15,-22-21 0,21 0 16,-21 0-16,22 21 0,-22-22 0,0 1 16,0-21-16,0 21 0,-21 0 0,0-1 15,0-20-15,0 21 0,0-21 0,0-1 16,0 22-16,-21-21 0,0 21 15,-21-1-15,21 1 0,-1 0 0,-20 0 16,21 21-16,-21 0 0,20 0 0,-20 0 16,21 0-16,-21 21 0,20 0 15,1-21-15,0 21 0,0-21 16,0 22-16,21-1 0,-21-21 0,21 21 16,0 0-16</inkml:trace>
  <inkml:trace contextRef="#ctx0" brushRef="#br0" timeOffset="17551.11">4593 5292 0,'0'-21'16,"0"-1"-16,21 1 15,0 0-15,1 0 0,-1 0 0,0 0 16,0-1-16,-21 1 0,0 0 0,21 0 16,-21 0-16,0 0 0,0-1 15,-21 22-15,-21 0 16,21 0-16,-22 0 0,1 0 0,0 0 15,-1 22-15,1-1 16,0 0-16,-1 21 0,22-21 0,-21 1 16,21 20-16,-1-21 0,1 0 0,0 0 15,21 22-15,0-22 0,0 0 16,0 0-16,21-21 16,0 0-16,1 0 0,20 0 15,-21 0-15,21 0 0,1 0 0,-22 0 16,21-21-16,1 0 0,-22 0 15,21 21-15,-21-21 0,0-1 0,1 1 16,-1 0-16,-21 0 0,21 21 0,-21-21 16,0 0-16,0-1 15,-21 22 1,0 22-16,21-1 16,-22 0-16,22 0 0,0 0 0,0 22 15,-21-22-15,21 21 0,-21 0 16,21 1-16,-21 20 0,21-20 0,0 20 15,0 1-15,0-1 0,0 1 0,0-1 16,0 1-16,0-1 0,0 1 16,0-1-16,0 1 0,0-1 0,0 1 15,0-1-15,0 1 0,0-1 0,0 1 16,0-1-16,0 1 0,0-22 0,0 0 16,-21 1-16,0-1 0,21 0 15,-22-21-15,1 1 0,0-1 16,0 0-16,0-21 0,-22 0 0,22 0 15,-21 0-15,0 0 0,-1 0 0,1-21 16,0 0-16,-22-22 0,22 22 0,-22-21 16,1-1-16,20-20 0,-20 21 15,21-22-15,-22 1 0,22-1 0,21 1 16,-1-22-16,1 21 0,21 1 0,0-1 16,0 22-16,21-21 0,1-1 0,20 22 15,-21-1-15,21-20 0,22 21 16,-22-1-16,1 1 0,20 0 0,1-1 15,-22 1-15,21 0 0,22-1 16</inkml:trace>
  <inkml:trace contextRef="#ctx0" brushRef="#br0" timeOffset="18335.5">4995 5122 0,'21'0'47,"1"0"-47,-1-21 15,21 21-15,-21-21 16,0 0-16,1 21 0,-1-21 0,0 0 16,0 21-16,0-22 0,-21 1 0,0 0 15,0 0-15,0 0 16,-21 21-16,0 0 0,0 0 0,0 0 15,-1 0-15,1 0 0,-21 0 0,21 21 16,0 21-16,-22-21 0,22 22 0,0-1 16,21-21-16,0 22 0,-21-1 15,21 0-15,0 1 0,0-22 0,0 21 16,21-21-16,0 0 0,0 1 0,0-1 16,1-21-16,20 0 0,0 21 15,-21-21-15,22 0 0,-1 0 16,0 0-16,1-21 0,-22 21 0,21-21 15,1-1-15,-1 1 0,-21 0 0,21 0 16,-20 0-16,-1 0 0,0-1 16,-21 1-16,0-21 0,0 21 0,0 0 15,0-1-15,0 1 0,0 0 16,0 42 15,0 0-31,0 1 0,0-1 0,0 0 16,0 0-16,0 0 0,0 0 0,0 1 15,0-1-15,-21 0 0,21 0 16,-21 0-16,21 0 16,-22 1-1,1-22 1,21-22 0,0 1-16,0 0 0,0 0 15,0 0-15,21-22 0,1 22 0,-22 0 16,21-21-16,0 21 0,0-1 0,21-20 15,-20 21-15,-1 0 0,21 0 16,-21-1-16,0 22 0,22 0 0,-22 0 16,0 0-16,21 22 0,-20-1 15,-1 0-15,-21 0 0,21 0 0,-21 22 16,21-22-16,-21 0 0,0 21 16,0-21-16,0 1 0,0-1 0,0 0 15,-21 0-15,0 0 0,0 0 16,-1-21-16,22 22 0,-21-22 15,21-22 17,21 1-32,1 0 0,-1 0 15</inkml:trace>
  <inkml:trace contextRef="#ctx0" brushRef="#br0" timeOffset="18763.79">6477 4953 0,'0'0'0,"0"-21"0,0 0 16,-21 21 0,0 0-16,-1 0 0,1 0 0,0 0 15,0 21-15,0 0 0,0 0 0,-22 22 16,22-22-16,0 0 0,0 21 16,0 1-16,-1-22 0,1 21 0,0-21 15,21 22-15,0-22 0,0 0 0,0 21 16,0-21-16,0 1 0,21-22 0,0 21 15,1 0-15,-1-21 0,21 0 0,-21 0 16,22 0-16,-22 0 16,21 0-16,-21 0 0,22-21 0,-1 0 15,-21 21-15,21-22 0,-20 1 0,-1 0 16,0 0-16,0 0 0,-21-22 0,0 22 16,0-21-16,0 0 0,0-1 15,0 1-15,-21 21 0,0-22 0,0 22 16,-1-21-16,1 21 0,0 21 0,-21 0 15,21 0-15,-1 0 0,1 0 0,-21 0 16,21 21-16,0 0 0,-1 0 16,22 0-16,-21 1 0,21-1 0,-21 21 15,21-21-15,0 0 0,0 1 16,0-1-16,21 0 0,0 0 0,1 0 16,-1-21-16,0 0 0,21 21 15,-21-21-15,22 0 0</inkml:trace>
  <inkml:trace contextRef="#ctx0" brushRef="#br0" timeOffset="19523.36">7006 5038 0,'0'0'0,"0"-64"16,0 43-16,0 0 16,-21 21-1,0 0-15,0 21 16,21 0-16,0 0 0,-22 1 15,22-1-15,-21 21 0,21-21 0,0 0 16,0 22-16,0-22 0,0 21 0,0-21 16,0 1-16,0-1 0,0 0 0,0 0 15,0 0-15,0 0 0,21-21 16,1 0-16,-1 22 0,0-22 0,0 0 16,0 0-16,0 0 0,1 0 0,-1 0 15,0-22-15,0 1 0,0 21 0,0-21 16,1 0-16,-1 0 0,0 0 15,0-22-15,-21 22 0,21 0 16,0-21-16,-21-1 0,0 22 0,22-21 16,-22 21-16,21-1 0,-21 1 0,0 0 15,0 0-15,0 42 32,0 0-32,-21 0 0,21 22 0,-22-22 15,1 21-15,21-21 0,-21 22 0,21-22 16,-21 21-16,21-21 0,-21 22 0,21-22 15,0 0-15,0 0 0,0 0 16,0 1-16,21-1 0,0-21 16,0 0-16,0 0 0,22 0 15,-22 0-15,21 0 0,-21 0 0,22 0 16,-22-21-16,21-1 0,-21 22 0,22-21 16,-1 0-16,-21 0 0,22-21 15,-1 20-15,-21 1 0,21-21 0,-20 21 16,20-22-16,-21 22 0,0-21 0,-21 21 15,0-22-15,21 22 0,-21-21 0,0 21 16,0 0-16,-21 21 16,0 0-16,0 0 15,0 21-15,0 0 0,21 0 0,0 21 16,-22-20-16,22 20 0,0-21 16,0 21-16,0-20 0,0-1 0,0 0 15,22 21-15,-22-21 0,21 1 16,0-1-16,0 0 0,0 0 0,-21 0 15,21 0-15,-21 1 16,0-1 0,-21-21-16,0 0 0,0 0 15,0 0-15,-22 0 0,22 0 0,0 0 16,0 0-16,0 0 0,0 0 0,-1 0 16,22-21-1,0-1-15,0 1 16</inkml:trace>
  <inkml:trace contextRef="#ctx0" brushRef="#br0" timeOffset="20125">9504 4530 0,'0'-43'0,"0"86"0,21-107 0,0 43 16,-21 0-16,0 0 0,21 0 0,-21-1 15,0 1-15,0 0 0,0 0 16,0 42 0,-21 0-1,0 0-15,0 22 0,0-1 0,-1 0 16,1 1-16,0 20 0,0 1 0,0-22 16,-22 22-16,22-1 0,0 1 0,0-1 15,0-21-15,0 22 0,-1-22 16,1 1-16,21-1 0,0 0 15,0-21-15,0 1 0,0-1 0,0 0 16,0 0-16,21-21 16,1 0-16,-1 0 0,0 0 15,0-21-15,0 0 0,0 21 16,-21-21-16,0-1 0,22 1 0,-22 0 16,0 0-16,0 0 0</inkml:trace>
  <inkml:trace contextRef="#ctx0" brushRef="#br0" timeOffset="20812.65">9207 4974 0,'0'0'0,"-21"0"0,21-21 16,21 21 15,1-21-31,-1 21 16,21 0-16,-21-21 0,0 21 0,1-21 15,20 21-15,-21-22 0,0 22 16,22-21-16,-22 21 0,0 0 0,0 0 15,0 0-15,0 0 0,1 0 16,-22 21 0,0 1-16,0-1 0,0 0 15,0 0-15,0 0 0,-22 0 0,22 22 16,-21-22-16,21 0 0,0 0 16,0 22-16,0-22 0,0 0 0,0 0 0,0 0 15,0 0-15,21-21 16,1 0-16,20 0 15,-21 0-15,0 0 0,22 0 0,-1 0 16,0-21-16,-21 21 0,22-21 0,-1 0 16,0 0-16,-20 21 0,20-21 0,-21-1 15,0 1-15,0 0 0,-21 0 16,22 0-16,-22 0 0,21 21 0,-21-22 16,0 1-16,0 42 46,0 1-46,-21-1 0,21 0 16,-22 0-16,1 0 0,21 22 0,-21-22 0,21 21 16,-21 0-16,0 1 0,21-1 15,-21 0-15,21 22 0,-22-22 0,1 22 16,21-22-16,0 22 0,0-1 0,-21 1 16,21-22-16,-21 21 0,21 1 15,0-22-15,0 22 0,0-22 0,-21 0 16,0 1-16,-1-1 0,1 0 0,0 1 15,0-22-15,0 21 0,0-21 0,-1 1 16,-20-1-16,21 0 0,0-21 0,-22 0 16,22 0-16,-21 0 0,21 0 15,-22-21-15,22 0 0,-21-1 0,21 1 16,0 0-16,-1 0 0,1 0 0,0-22 16,0 22-16,0 0 0,21 0 15,-21-21-15,21 20 0,0 1 0,0 0 16,0 0-16,0 0 0,0 0 0,21-1 15,0 1-15,21 0 0,-21 0 0,1 0 16,20 0-16,-21-22 0</inkml:trace>
  <inkml:trace contextRef="#ctx0" brushRef="#br0" timeOffset="21178.95">10647 4974 0,'0'0'0,"0"-21"0,0 0 16,0 0-16,0 0 0,0-1 0,-21 22 15,-1 0-15,1 0 0,0 22 16,21-1-16,0 0 0,-21 21 0,0 1 16,21-1-16,-21 0 0,21 22 15,-22-22-15,22 22 0,0-1 16,0-21-16,-21 22 0,0-1 0,21 1 0,-21-1 15,21 1-15,-21-1 0,0 1 0,21-1 16,-22-20-16,1 20 0,0-20 16,0-1-16,21 21 0,-21-20 0,0-1 15,-1 0-15,1 1 0,0-22 0,21 0 16,0 21-16,0-20 16,0-44-1,0 1 1,21 0-16,-21 0 0,21 0 0,1 0 15,-22-22-15,21 22 0,-21-21 0,21-1 16</inkml:trace>
  <inkml:trace contextRef="#ctx0" brushRef="#br0" timeOffset="21475.78">10456 5292 0,'0'0'0,"0"-43"0,21 22 0,-21-21 15,0 0-15,22 20 0,-22-20 0,21 21 16,-21 0-16,21 0 0,0-1 0,0 1 15,0 0-15,22 21 0,-22-21 0,21 21 16,1 0-16,-22 0 0,21 0 0,-21 0 16,22 21-16,-22 0 0,0 22 15,0-22-15,-21 21 0,0-21 0,0 22 16,0-22-16,-21 21 0,0 0 16,0-20-16,-1-1 0,-20 0 0,21 21 15,-21-21-15,-1-21 0,22 22 0,0-1 16,-21-21-16,20 0 0,1 0 15,21 21-15,-21-21 0,21-21 16,0 0 0,21-1-16,0 1 0,1 0 15,-1 0-15,0 0 0,0 0 0,0-1 16</inkml:trace>
  <inkml:trace contextRef="#ctx0" brushRef="#br0" timeOffset="21803.16">10901 5144 0,'0'0'0,"21"0"16,0 0 0,0 0-16,0 0 0,1 0 15,-1 0-15,0-22 0,21 22 16,-21-21-16,1 0 0,20 21 0,-21-21 16,0 0-16,22 21 0,-22-21 0,0-1 15,-21 1-15,0 0 0,0 0 0,0 0 16,-21 21-1,0 0-15,-22 0 0,1 0 16,21 21-16,-22 0 0,1 0 0,0 0 16,21 1-16,-22 20 0,22-21 0,0 21 15,0-20-15,21-1 0,-21 21 16,21-21-16,0 0 0,0 1 0,0-1 16,21 0-16,0-21 0,0 21 15,21-21-15,-20 0 0,20 0 0,-21 0 16,21 0-16,1 0 0,-22 0 0,21 0 15,1 0-15,-1-21 0,0 21 0,-21-21 16</inkml:trace>
  <inkml:trace contextRef="#ctx0" brushRef="#br0" timeOffset="22840.07">13017 4805 0,'0'0'0,"0"-21"0,0 0 0,0-1 15,-21 22 1,0-21-16,0 21 0,0 0 15,0 0-15,-1 0 0,1 21 16,0-21-16,0 22 0,0-1 16,0 21-16,-1-21 0,1 22 0,0-22 15,0 21-15,0-21 0,0 22 16,-1-22-16,22 21 0,0-21 0,0 22 16,0-22-16,0 0 0,0 0 0,0 0 15,22-21-15,-1 21 0,0-21 0,0 0 16,0 0-16,22 0 0,-22 0 0,0 0 15,21 0-15,-21 0 0,22 0 16,-22-21-16,0 0 0,21 21 0,-20-42 16,-22 21-16,0-1 0,21 1 15,-21-21-15,0 0 0,0 20 0,0-20 0,-21 0 16,-1-1-16,1 22 0,-21-21 16,21 21-16,0 0 0,-22-1 15,22 22-15,0 0 0,0-21 0,0 21 16,-1 0-16,1 0 0,0 0 15,21 21-15,0 1 0,0-1 16,21 0-16,0 0 0,1-21 16,20 21-16,0-21 0,1 0 15,-1 0-15,0 0 0,22 0 0,-1 0 16,-20 0-16,20 0 0,1 0 16,-1 0-16,1 0 0,-22-21 0,21 0 15,-20 0-15,-1 0 0,0-1 16,-20 22-16,-1-21 0,0 0 0,0 0 15,-21-21-15,0 20 0,0 1 0,0 0 16,0 0-16,0 0 0,0 0 0,-21 21 16,21-22-16,-21 22 15,0 0-15,-1 0 0,1 22 16,0-1-16,0 0 0,21 21 16,-21 1-16,0-1 0,21 0 0,0 1 15,-22 20-15,1-21 0,0 22 0,21-1 16,0 1-16,-21-1 0,21 1 15,-21-1-15,21 1 0,-21-1 16,21 1-16,0-1 0,0 1 0,0-1 16,0 1-16,0-1 0,0 1 0,0-22 15,0 22-15,0-22 0,0 22 0,0-22 16,0 0-16,0 22 0,0-22 0,0 0 16,0 1-16,0-22 0,0 21 0,-22 1 15,22-22-15,-21 0 0,0 21 0,0-21 16,21 1-16,-21-22 0,0 0 15,-1 0-15,1-22 16,0 1-16,0 0 0,0 0 16,0 0-16,-1 0 0,1-22 15,21 22-15,-21-21 0,0-1 0,0 22 16,0-21-16,21 0 0,0-1 0,0 1 16,0 0-16,0-1 0,0 1 0,0 21 15,21-22-15,0 1 0,0 0 0,0 21 16,0-22-16,22 22 0,-22-21 0,21 21 15,-21-1-15,1 1 0,-1-21 16,21 21-16,-21 0 0,0-1 0,1 1 16,-1 0-16,0 0 0,0 0 0,-21-22 15,21 22-15</inkml:trace>
  <inkml:trace contextRef="#ctx0" brushRef="#br0" timeOffset="23694.7">15367 5017 0,'0'0'0,"63"-22"16,-41 1-1,-1 0-15,0 21 0,0-21 16,0 21-16,0-21 0,1 0 0,-1-1 16,-21 1-16,21 0 15,-21 0-15,0 0 0,0 0 0,0-1 16,0 1-16,-21 0 0,0 0 0,-1 0 15,1 0-15,-21 21 0,0 0 0,-1 0 16,1 0-16,0 0 0,-1 0 16,1 0-16,-22 21 0,22 0 0,0 21 15,21 1-15,-22-22 0,22 42 0,-21-20 16,42-1-16,-21 0 0,21 1 16,0-1-16,0-21 0,0 21 0,0-20 15,21 20-15,-21-21 0,21 0 16,0 0-16,21-21 0,-20 0 0,20 0 15,-21 0-15,21 0 0,1 0 0,-22 0 16,21-21-16,1 21 0,20-21 0,-21 0 16,1-21-16,-1 20 0,0-20 0,1 0 15,-22-1-15,21 1 0,-21 0 16,1-22-16,-1 22 0,0-22 0,0 22 16,0-21-16,-21-1 0,21 22 0,-21-22 15,0 22-15,0-22 0,0 22 0,0 0 16,0 21-16,0-22 0,0 22 15,-21 21 1,0 0-16,21 21 0,-21 22 0,0-1 0,0 0 16,-1 1-16,1-1 0,21 21 15,-21 1-15,0-22 0,21 22 0,-21-1 16,21-20-16,0 20 0,0-21 16,0 1-16,0-1 0,0 0 0,0 1 15,0-22-15,21 21 0,0-21 0,0 1 16,0-1-16,1-21 0,-1 0 15,0 0-15,21 0 0,-21 0 16,22 0-16,-1-21 0,-21-1 0,22 22 16</inkml:trace>
  <inkml:trace contextRef="#ctx0" brushRef="#br0" timeOffset="24908.4">16616 4826 0,'0'0'0,"0"-21"16,0 0-16,0 0 0,0-1 15,0 1-15,0 0 0,0 0 0,-21 0 16,-1 21-16,1-21 0,0-1 0,-21 22 16,21 0-16,-1 0 0,-20 0 0,21 0 15,-21 22-15,-1-1 0,22 0 0,0 0 16,-21 21-16,20 1 0,1-22 16,-21 21-16,42 1 0,-21-1 0,0 0 15,21-21-15,0 22 0,0-22 16,0 0-16,0 0 0,0 0 0,21 1 15,0-1-15,0-21 0,0 0 0,0 0 16,1 0-16,20 0 0,-21 0 16,21 0-16,-20 0 0,20 0 0,0-21 15,-21-1-15,22 1 0,-22-21 0,0 21 16,21 0-16,-20-22 0,-1 1 0,-21 0 16,21-1-16,-21 1 0,21 21 0,-21-22 15,0 1-15,0 21 0,0 0 16,0 0-16,0 42 31,-21-21-31,21 21 0,-21 21 0,21-21 16,0 22-16,0-22 0,0 21 0,0 1 15,0-1-15,0-21 0,0 21 16,0-20-16,0 20 0,0-21 0,21 0 16,-21 0-16,21 1 0,0-1 0,0 0 15,1-21-15,-1 0 0,0 0 0,0 0 16,0 0-16,0 0 0,22 0 0,-22-21 15,0 21-15,21-21 0,-20-1 16,-1 1-16,0-21 0,21 21 0,-21-22 16,1 1-16,-1 0 0,0-22 0,21 22 15,-21-22-15,1 22 0,-1-21 16,0-1-16,0 1 0,0 20 16,-21-20-16,21 20 0,-21 1 0,0 0 15,0-1-15,0 22 0,0 0 0,0 0 16,-21 21-1,0 21-15,0 0 0,21 22 16,-21-22-16,0 21 0,-1 0 0,1 22 16,21-22-16,0 1 0,-21 20 0,21-21 15,-21 22-15,21-22 0,0 22 0,0-22 16,0 0-16,0 1 0,0-1 0,0 0 16,0 1-16,0-22 0,21 21 15,0-21-15,0 1 0,1-1 16,20 0-16,-21-21 0,21 21 0,-20-21 15,20 0-15,-21 0 0,21 0 0,1 0 16,-22 0-16,21-21 0,1 0 0,-22 0 16,21-1-16,-21 1 0,0 0 15,22 0-15,-22-21 0,0 20 0,0-20 16,-21 0-16,21-1 0,-21 1 0,22 0 16,-22-1-16,0 22 0,0-21 0,0 21 15,0 0-15,0-1 0,-22 22 16,1 0-16,0 0 0,0 0 15,0 0-15,0 22 0,-1-1 16,1 0-16,0 0 0,-21 21 0,21 1 16,-1-22-16,1 21 0,21 1 0,0-22 15,-21 21-15,21-21 0,0 22 16,0-22-16,0 0 0,0 0 0,21 0 16,0 0-16,1-21 0,-1 0 15,0 0-15,0 0 0,0 0 0,0 0 16,1 0-16,-1-21 0,0 21 0,0-21 15,0 0-15,0 0 0,-21 0 16,22-22-16,-1 22 0,-21-21 0,0 21 16,21-22-16,0 1 0,-21 0 15,0 20-15,21 1 0,-21-21 0,0 21 16,-21 42 15,21 0-31,-21 0 0,0 22 0,21-22 16,0 21-16,-21 0 0,21-20 0,-22 20 15,22-21-15,0 21 0,0-20 0,0 20 16,0-21-16,0 0 0,0 0 0,22-21 16,-1 22-16,0-22 0,0 0 15,0 0-15,0 0 0,1 0 0,-1 0 16,0 0-16,21 0 0,-21 0 0,1-22 16,-1 22-16,0-21 0,0 0 15,0 0-15,0 0 0,1 0 0,-22-1 16,0 1-16,0 0 0,0-21 0</inkml:trace>
  <inkml:trace contextRef="#ctx0" brushRef="#br0" timeOffset="25154.66">16954 4466 0,'0'0'0,"-21"0"0,0 21 15,0-21-15,42 0 16,0 0-16,0 0 16,22 0-16,-1 0 0,0 0 15,1 0-15,-1 0 0,0 0 16,22 0-16,-22 22 0,1-22 0,-1 0 16,0 0-16,-21 0 0,22 0 0,-22 0 15,0 0-15,0 0 0,0 0 0,1-22 16,-1 22-16</inkml:trace>
  <inkml:trace contextRef="#ctx0" brushRef="#br0" timeOffset="25807.81">18923 4403 0,'0'21'15,"-21"0"1,0-21 15,21 21-31,-22-21 31,1 0-15,0-21-16,21 0 16,0 0-16,0 0 15,0-1-15,0 1 16,21 21-16,0-21 0,1 21 16,-1 0-16,-21 21 15,0 0-15,0 1 16,0-1-16,0 0 15,0 0-15,0 0 16,0 0-16,-21-21 16,-1 22-1,1-22-15,0 0 16,21-22 0,0 1-16,0 0 15,0 0-15,0 0 16,0 0-16,21-1 0,0 1 15,1 21-15,-1 0 16,0 0-16,0 0 16,0 21-1,-21 1-15,0-1 0,0 0 0,0 0 16,0 21-16,0-20 0,-21-1 16,0 0-16,0 0 0,0 0 0,-1 0 15,1 1-15,-21-1 0,21-21 0,0 21 16,-1-21-16,1 0 0,0 0 0</inkml:trace>
  <inkml:trace contextRef="#ctx0" brushRef="#br0" timeOffset="26363.49">19389 4360 0,'0'22'16,"-22"-22"-1,1 0 1,21-22 31,0 1-47,0 0 15,0 0 1,21 21 0,1 0-16,-1 0 15,-21 21 1,0 0-16,0 0 16,0 1-16,0-1 15,0 0-15,-21-21 0,-1 21 16,1 0-16,0-21 15,0 0-15,21-21 47,0 0-47,0 0 16,0 0-16,21-1 16,0 1-16,0 0 0,1 0 15,-1 21-15,-21-21 16,21 21-16,0 0 15,-21 21-15,0 0 0,0 0 16,0 0-16,0 1 0,0 20 0,-21-21 16,0 0-16,-22 22 0,22-22 15,-21 0-15,21 21 0,-22-21 16,1 1-16,-21-1 0,20 21 0,1-21 0</inkml:trace>
  <inkml:trace contextRef="#ctx0" brushRef="#br0" timeOffset="27983.32">529 3112 0,'0'21'16,"-21"0"-1,21 0 17,0-42 46,-21 0-78,21 0 15,-21-1 1,-1 22 15,22 22-15,0-1-16,0 0 15,0 0 1,0 0-16,22-21 47,-1 0-47,0 0 16,0-21-16,-21 0 15,0 0 1,-21 21 31,21 21-32,-21-21-15,21 21 0,-21 0 16,21 0 0,0 1-1,21-44 16,-21 1-31,21 21 0,-21-21 16,0 0-16,21 0 16,-21 0-1,-21 21 17,0 0-32,21 21 15,-21 0-15,21 0 0,-22 0 16,22 0-16,-21 1 0,21 20 15,0-21-15,0 0 0,0 0 0,0 1 16,0-1-16,0 0 16,21 0-16,1-21 15,-1 0-15,0 0 0,0 0 16,0-21-16</inkml:trace>
  <inkml:trace contextRef="#ctx0" brushRef="#br0" timeOffset="28546.52">931 3048 0,'0'0'0,"0"21"47,-21-21-47,21 21 0,21-21 47,0 0-31,1-21-16,-22 0 15,0 0 1,-22 21 15,1 0-31,0 0 16,0 0-16,0 21 15,21 0-15,0 0 16,21-21 31,0 0-47,0 0 16,0-21-1,-21 0-15,0 0 16,0 0-1,-21 21 17,21 21-17,-21-21-15,21 21 0,0 0 0,0 0 16,0 1-16,-21-1 0,21 0 0,0 0 16,-21 0-16,21 22 0,0-22 15,0 0-15,0 0 0,0 0 16,0 0-16,0 1 15</inkml:trace>
  <inkml:trace contextRef="#ctx0" brushRef="#br0" timeOffset="40335.89">487 8022 0,'0'0'0,"-21"0"0,-1 0 0,1 0 15,0 0-15,0 0 0,0 0 16,63 0 15,-21 0-15,22 0-16,20 0 0,-21 21 0,43-21 15,-21 0-15,20 22 0,1-22 16,0 0-16,-1 0 0,22 0 0,0 21 16,0-21-16,0 0 0,-1 0 15,1 0-15,-21 0 0,0 0 0,-22 0 16,1 0-16,-22 0 0,0 0 0,-21 0 15,1 0-15,-22-21 16,-22-1 0,1 1-16,-21 21 0,0-21 15,-1 21-15,1-21 0,0 0 16,-1 0-16,-20 21 0,20-22 0,-20 1 16,21 21-16,-22 0 0,22-21 15,21 21-15,-22 0 0,22 0 0,42 0 31,0 0-31,22 0 0,-1 0 16,0 0-16,1 0 0,20 0 16,-20 0-16,-1 0 0,0 0 0,1 21 15,-1 0-15,0-21 0,-21 22 0,1-1 16,-22 0-16,0 0 16,0 0-16,0 22 0,-22-22 0,-20 0 15,0 21-15,-1-21 0,1 22 0,-21-22 16,20 21-16,1-21 0,0 1 15,-1-1-15,22 21 0,-21-42 0,21 21 16,21 0-16,0 1 0</inkml:trace>
  <inkml:trace contextRef="#ctx0" brushRef="#br0" timeOffset="41378.53">2688 7599 0,'0'0'0,"21"-21"0,-21 42 47,0 0-47,21-21 31,1 0-31,-1 0 0,0 0 16,0-21-16,0 21 0,22-21 16,-22 0-16,21-1 0,-21 1 0,0 0 15,22 0-15,-22 0 0,-21 0 0,21-1 16,-21 1-16,0 0 0,0 0 16,0 0-16,0 0 15,-21 21-15,0 0 16,0 21-16,21 0 15,-22 21-15,22 1 0,0-1 16,0 0-16,0 1 0,0-1 0,0 21 16,0-20-16,0 20 0,0-20 15,0 20-15,0 1 0,0-22 0,0 21 16,-21-20-16,21 20 0,-21-20 0,21-1 16,-21 0-16,21-21 0,0 22 15,-21-22-15,0 0 0,-1-21 16,1 21-16,0-21 0,0 0 0,0 0 15,0 0-15,-1-21 0,-20 21 0,21-21 16,0 0-16,-22 0 0,22-22 16,0 22-16,0-21 0,0-1 0,0 22 15,21-21-15,0 21 0,-22 0 0,22-1 16,0 1-16,0 42 31,22 1-31,-22-1 0,21 0 16,0 0-16,0 0 0,0 22 15,0-22-15,1 0 0,20 21 0,-21-21 16,21 1-16,-20-1 0,20 0 16,0-21-16,-21 21 0,22-21 0,-1 0 15,0 0-15,1 0 0,-1 0 0,0-21 16,1 0-16,-1 0 0,22-1 16,-22 1-16,0-21 0,22 21 0,-22-22 15,0-20-15,1 21 0,-1-1 16,0-20-16,-20 20 0,-1-20 0,0 21 15,0-22-15,0 22 0,-21-22 16,21 22-16,-21 0 0,0-1 0,0 22 0,0-21 16,0 21-16,0 42 31,0 0-31,-21 0 0,0 21 16,21 1-16,-21-1 0,0 0 0,0 1 15,-1 20-15,1-20 0,0-1 16,0 21-16,0-20 0,0-1 0,21 0 15,0 1-15,-22-1 0,22-21 0,0 22 16,0-22-16,0 0 0,0 0 16,22-21-1,-1 0-15,0-21 16,0 0-16,-21 0 0,0-1 16,0 1-16,0-21 0</inkml:trace>
  <inkml:trace contextRef="#ctx0" brushRef="#br0" timeOffset="41552.43">3408 7874 0,'21'0'0,"21"-21"15,1 21-15,-22 0 16,0 0-16,21-21 0,-21 21 0,22-21 16,-22 21-16,21 0 0,1-22 0,-22 22 15,0 0-15,21 0 0,-21-21 16,1 21-16,-1 0 0,0-21 15,0 21-15,0 0 0,0 0 16</inkml:trace>
  <inkml:trace contextRef="#ctx0" brushRef="#br0" timeOffset="41838.79">4889 7705 0,'0'0'0,"0"-21"16,0 42-1,0 0-15,0 0 16,0 0-16,0 0 0,0 1 16,0 20-16,0-21 0,0 21 0,0-20 15,0 20-15,0-21 0,0 21 0,-21-20 16,0-1-16,21 0 0,-21 21 0,21-21 15,-21 1-15,21-1 16,21-42 0,0-1-16,0 22 15,0-21-15</inkml:trace>
  <inkml:trace contextRef="#ctx0" brushRef="#br0" timeOffset="42227.56">5397 7726 0,'0'0'0,"43"-21"0,-22 21 15,0-21-15,-21-1 0,0 1 0,0 0 16,-21 21 0,0 0-1,0 0-15,-1 21 0,-20 0 16,21 1-16,0-1 0,0 0 0,-1 0 16,1 0-16,0 0 0,21 1 0,0-1 15,0 0-15,0 0 0,0 0 16,0 0-16,21-21 15,0 22-15,1-22 0,-1 0 16,0 21-16,0-21 0,0 0 0,0 21 16,1 0-16,-1-21 0,0 21 15,-21 0-15,21-21 0,-21 22 16,0-1-16,0 0 16,-21-21-16,0 21 15,0-21-15,-1 0 0,1 0 0,0 21 16,0-21-16,-21 0 0,20 0 15,1 0-15,0 0 0,0 0 0,0 0 16,0 0-16,-1 0 16,22-21-1,0 0 1</inkml:trace>
  <inkml:trace contextRef="#ctx0" brushRef="#br0" timeOffset="42411.46">4974 7451 0,'0'0'15,"-21"0"-15,0 0 16,42 0 46</inkml:trace>
  <inkml:trace contextRef="#ctx0" brushRef="#br0" timeOffset="45447.21">7705 7557 0,'0'0'0,"21"0"0,-21-22 0,21 1 15,0 21 1,-21-21-16,21 0 0,0 0 16,1 21-16,-22-21 0,21-1 0,0 1 15,-21 0-15,21 0 0,0-21 0,0 20 16,1 1-16,-1-21 0,-21 21 15,0-22-15,0 22 0,0-21 0,0 21 16,0-22-16,0 22 0,0 0 0,-21 0 16,-1 0-16,1 0 0,-21-1 15,0 22-15,-1 0 0,1 0 0,0 0 16,-22 0-16,22 22 0,-22-1 0,22 0 16,-22 0-16,22 21 0,-21 22 15,20-22-15,1 22 0,0-1 16,-1 22-16,22-22 0,-21 1 0,21 21 15,-1-22-15,1 22 0,21-22 0,0 1 16,0 20-16,0-20 0,0-1 0,0 1 16,0-1-16,21-20 0,1-1 15,20 0-15,-21-20 0,21 20 0,1-21 16,-22 0-16,21-21 0,1 0 0,-1 0 16,0 0-16,1 0 0,20 0 0,-21-21 15,1 0-15,20 0 0,-20-22 16,-1 22-16,21-21 0,-20 0 15,-1 20-15,0-20 0,1 0 0,-22-1 16,0 1-16,0 21 0,-21-21 0,0 20 16,0 1-16,0 0 0,0 0 0,0 0 15,-21 21-15,0 0 16,0 0-16,0 21 0,-1 0 16,22 0-16,0 0 0,0 22 0,-21-22 15,21 21-15,0-21 0,0 22 0,0-1 16,0-21-16,0 22 0,0-22 15,0 0-15,0 21 0,21-21 16,1 1-16,-1-22 0,0 21 0,0-21 16,0 0-16,0 0 0,22 0 0,-22 0 0,21 0 15,-21 0-15,22-21 0,-22-1 0,21 1 16,-21 0-16,22 0 16,20-43-16,-42 22 0,1 21 15,-1-21-15,-21-1 0,0 22 0,0-21 16,0-1-16,-21 1 0,-1 21 0,1-21 15,0 20-15,-21 1 0,21 0 16,-22 0-16,22 21 0,-21 0 0,-1 0 16,1 0-16,0 21 0,-1 0 0,22 0 15,-21 22-15,21-22 0,0 21 16,-1 1-16,1-1 0,21 0 0,0 1 16,0-1-16,0 0 0,0-21 0,21 22 15,1-22-15,-1 0 0,0 0 16,21 0-16,1-21 0,-22 0 0,21 0 15,0 0-15,1 0 0,-1 0 0,22-21 16,-22 0-16,0 0 0,1 0 16,-1 0-16,21-1 0,-20-20 0,-1 21 15,-21-21-15,22 20 0,-22-20 0,-21 0 16,0 21-16,21-1 0,-21-20 0,0 21 16,0 0-16,0 42 31,0 0-31,0 0 15,0 22-15,0-22 0,0 0 0,0 21 16,0-21-16,0 22 0,-21-22 0,21 21 16,0-21-16,0 1 0,-21-1 0,21 0 15,-22 0-15,22 0 0,0-42 47,0 0-47,0 0 0,0 0 0,0-1 16,0-20-16,0 21 0,0-21 0,22-1 15,-22 1-15,21 21 0,-21-22 0,0 22 16,21-21-16,0 21 0,0 21 16,-21-21-16,21 21 0,1 0 15,-1 21-15,0 0 16,-21 21-16,21-21 0,-21 1 16,21-1-16,-21 21 0,0-21 0,0 22 15,21-22-15,1 0 0,-22 0 16,21 21-16,-21-20 0,0-1 0,21-21 15,0 21-15,-21 0 0,21-21 16,0 21-16,1-21 0,-1 0 16,0 0-16,0-21 0,0 21 0,0-21 15,1 0-15,-1 0 0,0-22 16,0 22-16,0-21 0,0-1 16,-21 1-16,22 0 0,-1-22 0,-21 22 15,0-22-15,21 1 0,-21-1 0,21 1 16,-21-1-16,0-20 0,0 20 0,0 1 15,0 20-15,0-20 0,0 21 16,0 20-16,0-20 0,0 21 0,0 0 16,-21 42-1,21 0-15,-21 0 0,21 0 16,-21 22-16,21 20 0,0-20 0,0 20 16,-22-21-16,22 22 0,-21-1 15,21 1-15,-21-22 0,21 22 0,0-1 16,0-20-16,0 20 0,0-21 0,0 22 15,0-22-15,0 1 0,0-1 16,0-21-16,21 21 0,0-20 0,1-1 16,-22 0-16,21 0 0,0-21 0,0 0 15,21 0-15,-20 0 0,-1 0 16,21-21-16,-21 0 0,0 0 0,22 21 16,-22-43-16,0 22 0,0 0 0,0-21 15,1 20-15,-22-62 0,21 63 16,-21-22-16,0 1 0,0 21 0,0 0 15,0-1-15,0 1 0,0 42 32,0 1-17,0-1-15,-21 0 0,21 0 0,0 0 16,0 22-16,0-22 0,0 0 0,0 21 16,0-21-16,0 1 0,0-1 0,0 0 15,0 0-15,21 0 0,0-21 0,0 21 16,0-21-16,22 0 15,-22 0-15,0 0 0,21-21 0,-21 0 16,1 21-16,20-21 0,-21 0 0,0 0 16,0-1-16,1-20 0,-1 21 15,0 0-15,0-22 0,-21-20 0,0 42 16,0 0-16,0-1 0,0 1 16,0 42 15,0 1-31,0-1 0,0 21 15,0-21-15,0 0 0,-21 22 0,21-22 16,-21 21-16,21-21 0,0 22 0,0-22 16,-21 0-16,21 0 0,0 0 0,0 1 15,-22-1-15,22 0 16,0-42 0,0 0-1,0-1-15,22 1 0,-1 0 0,-21 0 16,21-21-16,0 20 0,0-20 15,22-21-15,-22 20 0,0 1 16,0 21-16,0-22 0,0 22 16,1 0-16,20 0 0,-21 21 15,21 0-15,-20 0 0,-1 21 16,-21 0-16,0 0 0,0 22 16,0-22-16,0 0 0,0 0 0,0 22 15,0-22-15,0 21 0,0-21 0,0 0 16,0 1-16,0 20 0,21-42 0,-21 21 15,21 0-15,-21 0 0,21 1 16,0-22-16,1 0 0,-1 0 16,0 0-16,0 0 0,0 0 15,0 0-15,1 0 0,-1-22 0,0 1 16,0 0-16,21 0 0,-20 0 0,-1 0 16,0-1-16,21 1 0,-21-21 15,1 21-15,-1-22 0,0 22 0,0-42 16,0 42-16,-21-1 0,0 1 15,0 42 1,0 1 0,0-1-16,0 0 0,-21 21 15,0-21-15,21 1 0,0 20 0,-21-21 16,21 21-16,-21-20 0,21-1 0,0 0 16,0 21-16,0-21 0,0 1 15,0-1-15,21-21 0,0 21 16,0-21-16,0 0 0,0 0 0,22 0 15,-22 0-15,0 0 0,21 0 16,-20-21-16,20 21 0,-21-21 0,0-1 16,64-41-1,-64 42-15,-21-22 0,21 22 0,0-42 16,1 20-16,-22 1 0,0 21 0,0-21 16,0-1-16,0 22 0,0 0 0,0-21 15,-22 42-15,1-22 0,0 1 0,0 21 16,0 0-16,0 0 0,-1 0 15,-20 0-15,21 21 0,0-21 16,-22 22-16,22-1 0,0 0 0,-21 0 16,21 21-16,-1-20 0,1-1 0,21 21 15,0-21-15,0 22 0,0-22 0,0 21 16,0-21-16,0 0 0,0 22 0,0-22 16,21 0-16,-21 0 0,22-21 0,-1 21 15,0 1-15,0-22 0,0 0 0,22 0 16,-22 0-16,0 0 0,21 0 15,-21 0-15,22 0 0,-22 0 0,21-22 16,-21 1-16,22 21 0,-22-21 0,21 0 16,-21 0-16,1 0 0,41-64 15,-21 21 1,-42 22-16,0 21 0,22 0 0,-22 0 16,21-1-16,-21-20 0,0 21 15,0 42 16,0 0-31,0 0 16,0 1-16,0-1 0,0 0 0,0 0 16,0 0-16,0 22 0,0-22 0,0 0 15,0 0-15,0 0 0,0 0 0,0 1 16,0-1-16,0 0 0,21-21 0,-21 21 16,21-21-16,-21 21 0,21-21 15,0 0-15,1 0 0,-1 0 16,0 0-16,0-21 0,0 21 15,-21-21-15,21 0 0,1 0 0,-1-1 16,-21 1-16,21-21 0,0 21 16</inkml:trace>
  <inkml:trace contextRef="#ctx0" brushRef="#br0" timeOffset="45914.91">12192 7684 0,'0'-22'16,"21"22"-16,-21-21 0,21 42 31,-21 1-31,0-1 0,0 0 16,0 21-16,0-21 0,0 1 15,0-1-15,-21 21 0,21-21 0,0 0 16,-21 1-16,21 20 0,-21-21 0,21 0 16,0 0-16,0 1 0,0-1 15,0 0-15,0 0 0,0 0 16,21-21-16,0 0 0,21 0 16,-20 0-16,-1 0 0,21-21 15,-21 0-15,22 0 0,-22 0 0,21-1 16,0 1-16,-20 0 0,20 0 0,-21 0 15,21-22-15,-20 22 0,-1 0 0,0-21 16,0 21-16,-21-1 0,0-20 16,0 21-16,0 0 0,0 0 15,0-1-15,-21 22 16,0 22 0,21-1-16,0 0 0,0 0 15,0 0-15,0 0 0,0 22 0,0-22 16,0 0-16,0 0 0,0 0 0,0 1 15,0-1-15,0 0 0,0 0 0,0 0 16,0 0-16,-21 1 0,21-1 16,-22-21-16,1 21 15,0-21-15,0 0 0,0 0 16,0 0 0,-1 0-1,22-21-15,0 0 16,0-1-16,-21 1 15,0 0-15</inkml:trace>
  <inkml:trace contextRef="#ctx0" brushRef="#br0" timeOffset="46139.78">11261 7218 0,'-22'0'16,"44"0"-16,-65-21 0,22 0 0,0 21 0,21-22 16,-21 22-16,0 0 47,-1 0-32,1 0-15,0 0 0</inkml:trace>
  <inkml:trace contextRef="#ctx0" brushRef="#br0" timeOffset="46372.17">9356 7514 0,'-22'21'0,"44"-42"0,-65 64 0,64-43 31,22 0-31,-22 0 0,21 0 0,1 0 16,-1-22-16,0 22 0,22 0 0,-22 0 16,22-21-16,-22 21 0,0 0 15,1 0-15,-1 0 0,-21 0 16,21 0-16,-20 0 0,-1-21 16</inkml:trace>
  <inkml:trace contextRef="#ctx0" brushRef="#br0" timeOffset="47430.97">13462 7662 0,'-21'0'16,"21"-21"-1,0 0 1,0 0-16,0 0 15,0 0-15,0-1 0,21 1 16,0 0-16,-21 0 0,21 21 0,0-21 16,1 0-16,-1-1 0,-21 1 0,21 21 15,0 0-15,0 0 0,0 0 16,1 0-16,-1 0 0,0 21 0,0 1 16,0-1-16,-21 21 0,21 0 15,-21-20-15,22 20 0,-22 21 0,0-20 16,0-1-16,0 0 0,0-20 0,0 20 15,0 0-15,0 1 0,0-22 0,0 21 16,0-21-16,0 0 0,0 1 0,-22-1 16,22 0-1,-21-21-15,21-21 16,0 0-16,0-1 0,0 1 16,0 0-16,0 0 0,0-21 0,0-1 15,0 22-15,0-21 0,21-1 0,1-20 16,-1 21-16,0-1 0,0 1 0,21 0 15,22-43 1,-22 64-16,1-22 0,-22 43 0,21 0 16,0 0-16,-20 0 0,20 0 0,-21 22 15,21-1-15,-20 0 0,-22 0 0,21 21 16,-21-20-16,0 20 0,0 0 0,0-21 16,0 22-16,0-1 0,0-21 0,0 22 15,0-22-15,-21 0 0,21 21 0,0-21 16,-22 1-16,1-1 0,0 0 15,0-21 17,21-21-32,0 0 0,0-1 15,0-20-15,0 21 0,21-21 0,0 20 16,0-20-16,1 0 0,-1-22 16,21 22-16,-21 0 0,0-1 0,22 1 15,-22 21-15,21 0 0,-21-1 16,1 1-16,20 21 0,-21 0 0,0 21 15,0 1-15,1-1 0,-22 0 0,0 21 16,21-21-16,-21 22 0,0-1 0,0 0 16,0-20-16,0 20 0,0-21 0,0 21 15,0-20-15,-21 20 0,21-21 0,-22 0 16,22 0-16,0 1 0,-21-22 16,21 21-16,-21-21 0,21 21 15,0-42 1,0 0-1,0-1-15,21-20 0,-21 21 16,21 0-16</inkml:trace>
  <inkml:trace contextRef="#ctx0" brushRef="#br0" timeOffset="47787.26">14922 7620 0,'0'21'0,"22"-21"15,-1 21-15,0-21 16,0 0-16,0 0 15,0 0-15,1 0 0,-1 0 0,0 0 16,0 0-16,21-21 16,-20 21-16,20-21 0,0 21 0,-21-21 15,1 21-15,-1-21 0,0 0 0,-21-1 16,0 1-16,0 0 0,0 0 16,-21 21-16,0-21 0,-1 21 0,-20 0 15,21 0-15,-21 0 0,-1 0 0,22 0 16,-21 21-16,-1 0 0,1 0 0,21 0 15,-21 22-15,20-22 16,1 21-16,0-21 0,21 22 0,0-1 0,0-21 16,0 22-16,0-22 0,0 0 15,0 0-15,21 21 0,0-20 0,1-1 16,-1-21-16,21 21 0,-21-21 0,22 0 16,-22 0-16,21 0 0,0 0 0,1 0 15,-1 0-15,0-21 0,-20 0 0,20 21 16,0-22-16,1-20 0,-22 21 0,21 0 15</inkml:trace>
  <inkml:trace contextRef="#ctx0" brushRef="#br0" timeOffset="48426.42">15748 7472 0,'0'0'0,"0"-21"0,0 0 0,0-1 0,0 1 16,0 42 0,0 1-16,0-1 0,-21 0 15,21 0-15,-21 21 0,21-20 16,-22 20-16,22-21 0,0 21 0,0-20 15,-21 20-15,21-21 0,0 0 0,-21 0 16,21 1-16,0-1 0,0 0 16,0 0-16,-21 0 0,21-42 47,0 0-47,0 0 0,0 0 0,0-1 15,0 1-15,21 0 0,-21-21 0,21 21 16,0-22-16,-21 1 0,22 0 0,-1-1 15,0 22-15,0-21 0,0 21 16,0-22-16,1 43 0,-1-21 16,0 21-16,0 0 0,0 0 0,0 21 15,1-21-15,-1 21 0,0 22 0,0-22 16,-21 0-16,21 21 0,0-20 0,-21 20 16,22 0-16,-22-21 0,0 22 0,0-22 15,0 0-15,0 0 0,0 0 0,0 1 16,0-1-16,0 0 0,-22-21 0,1 21 15,0-21 1,0-21 0,21 0-16,0 0 15,0-1-15,0 1 0,0 0 0,0 0 16,21-21-16,0 20 0,0-20 16,1 0-16,-1 21 0,21-22 0,-21 1 15,22 0-15,-1 20 0,0 1 0,1 0 16,-22 0-16,21 21 0,0 0 0,1 0 15,-1 21-15,-21 0 0,0 0 0,22 1 16,-22 20-16,-21-21 0,0 0 16,21 22-16,-21-22 0,0 21 0,0-21 15,0 22-15,0-22 0,-21 0 0,0 0 16,21 0-16,-21 0 0,-1 1 16,1-1-16,21 0 0,-21-21 0,21 21 15,-21-21-15,0 0 0,21-21 31,21 21-31,0-21 0,0 0 16</inkml:trace>
  <inkml:trace contextRef="#ctx0" brushRef="#br0" timeOffset="48827.19">17039 7430 0,'0'-22'0,"0"44"0,-21-44 16,0 22-1,0 0-15,-1 0 0,1 22 16,21-1-16,-21 0 0,0 0 0,0 0 16,0 0-16,-1 1 0,1 20 0,0-21 15,21 0-15,0 22 0,-21-22 0,21 0 16,0 21-16,0-21 0,0 1 0,0-1 16,0 0-16,21-21 0,0 21 0,0 0 15,22-21-15,-22 0 0,0 0 16,0 0-16,0 0 0,1 0 15,20-21-15,-21 21 0,0-21 0,0 0 16,1 0-16,-1 21 0,0-22 0,0-20 16,0 21-16,0 0 0,-21-22 0,0 22 15,0-21-15,0 0 0,0-1 16,0 22-16,0-21 0,0 21 0,0-1 16,-21 1-16,0 21 0,0 0 0,0 0 15,0 0-15,-1 0 0,1 21 0,0 1 16,0-22-16,21 21 0,0 0 15,0 0-15,0 0 0,0 0 0,0 1 16,0-1-16,0 0 0,21-21 16,0 0-16,22 0 0</inkml:trace>
  <inkml:trace contextRef="#ctx0" brushRef="#br0" timeOffset="49246.65">17484 7514 0,'0'-21'0,"0"42"0,-22-63 0,22 21 16,0 0-16,0-1 0,22 22 15,-22-21-15,21 21 0,0 0 16,0 0-16,21 0 0,-20 0 0,-1 0 16,0 0-16,0 21 0,0-21 15,0 22-15,1-1 0,-1 21 0,-21-21 16,21 22-16,-21-22 0,0 21 0,0-21 15,0 22-15,0-22 0,0 0 16,-21 21-16,0-21 0,21 1 0,-22-1 16,1 0-16,0-21 0,21 21 0,0 0 15,-21-21-15,0 0 16,21-21 0,0 0-16,0 0 0,21 0 15,0-1-15,-21 1 0,21 0 0,0-21 16,1 21-16,-1-22 0,0 22 0,0-21 15,21-1-15,-20 22 0,-1-21 16,0 21-16,0 0 0,-21-1 0,21 1 16,0 0-16,1 21 0,-1 0 15,0 21 1,-21 0-16,0 1 16</inkml:trace>
  <inkml:trace contextRef="#ctx0" brushRef="#br0" timeOffset="49844.31">18224 7493 0,'-21'0'31,"21"21"-31,-21-21 16,21 21-16,-21 1 0,21-1 15,-21 0-15,21 0 0,0 0 0,0 0 16,0 1-16,0-1 0,0 0 15,0 0-15,0 0 0,0 0 16,21-21-16,0 0 0,0 22 16,0-22-16,1 0 0,20 0 0,-21 0 15,21 0-15,-20 0 0,20 0 0,-21 0 16,0-22-16,22 1 0,-22 21 0,0-21 16,0 0-16,0 0 0,0 0 0,1-1 15,-22 1-15,21 0 0,-21 0 16,21 0-16,-21 0 0,0-1 0,0 1 0,-21 42 47,21 1-47,-21-1 15,-1 0-15,1 21 0,0-21 0,0 22 16,0-22-16,-22 21 0,43 1 0,-21-1 16,0 0-16,21 22 0,-21-22 0,21 22 15,0-22-15,0 21 0,0 1 0,-21-22 16,21 22-16,0-1 0,-21 1 0,21-1 15,0 1-15,-22-1 0,1 1 0,0-1 16,21 1-16,-21-1 0,0 1 16,-22-22-16,22 22 0,0-22 15,-21 0-15,21 1 0,-22-1 0,1-21 16,21 21-16,-22-20 0,1-1 0,21 0 16,-21-21-16,-1 0 0,1 0 0,0 0 15,-1 0-15,1 0 0,0 0 0,-1 0 16,22-21-16,-21 0 0,21 21 0,-1-22 15,1 1-15,0 0 0,21 0 0,-21 21 16,21-21-16,0 0 0,0-1 0,0 1 16,21 0-16,0 0 0,0-21 0,1 20 15,-1-20-15,0 21 0</inkml:trace>
  <inkml:trace contextRef="#ctx0" brushRef="#br0" timeOffset="51066.9">20024 7049 0,'0'0'0,"21"-22"0,0 1 0,0-21 0,0 21 0,0-22 15,22 1-15,-22 0 0,21-1 16,-21 1-16,1 21 0,20-21 0,-21 20 16,0 1-16,0 0 0,-21 0 0,0 42 46,-21 21-46,0-20 0,-21 20 0,21 0 16,-1 1-16,1-1 0,-21 0 0,21 22 16,-22-1-16,22 1 0,-21-1 0,21 1 15,-22-1-15,22 1 0,-21-1 16,21 1-16,-22-22 0,22 22 16,-21-22-16,21 0 0,-22-21 0,22 22 15,0-22-15,-21 0 0,21 0 0,-1-21 16,22 21-16,-21-21 0,0 0 0,0-21 15,21 0 1,0 0-16,0 0 0,0-22 16,0 22-16,0-21 0,21 0 0,-21-22 15,21 22-15,0-1 0,1 1 0,-1-21 16,21 41-16,-21-20 0,0 21 0,-21 0 16,22 21-16,-1 0 0,0 0 0,0 0 15,-21 21-15,21 0 16,-21 21-16,21-20 0,-21-1 0,0 21 15,0-21-15,22 22 0,-22-1 0,0-21 16,21 21-16,-21-20 0,0-1 16,0 0-16,21 0 0,-21 0 0,21 0 15,0 1-15,0-22 0,1 21 16,-1-21-16,0 0 0,0 0 16,0 0-16,22 0 0,-22 0 0,21-21 15,-21-1-15,22 22 0,-22-21 0,21 0 16,-21 0-16,22 0 0,-22 0 0,0-1 15,0-20-15,0 21 0,0 0 0,1 0 16,-22-22-16,21 43 0,-21-21 0,21 0 16,-21 0-16,0 42 31,0 0-15,0 0-16,-21 0 0,21 1 0,-21-1 15,-1 0-15,22 0 0,0 21 0,0-20 16,0-1-16,0 0 0,0 0 0,0 0 15,0 0-15,0 1 16,0-1-16,22-21 0,-1 0 16,0 0-16,0 0 0,0 0 0,0 0 15,22 0-15,-22 0 0,0-21 0,21-1 16,-20 22-16,-1-21 0,0 0 16,21 0-16,-21 0 0,-21-22 0,22 22 0,-22-21 15,21 21-15,-21-22 16,0 1-16,0 0 0,0 21 0,0-22 15,0 22-15,-21-21 0,-1 21 16,1-1-16,0 22 0,0 0 0,0 0 16,0 0-16,-1 0 0,1 0 0,0 22 15,0-22-15,0 21 0,0 0 16,-1-21-16,22 21 0,-21 0 0,21 0 16,-21 1-16,0-1 0,21 0 15,0 0-15,0 0 0,21 0 16,0-21-16,0 0 15,1 0-15,-1 0 0,0 0 16,0 0-16,21 0 0,-20 0 16</inkml:trace>
  <inkml:trace contextRef="#ctx0" brushRef="#br0" timeOffset="51391.71">21569 7218 0,'0'0'0,"0"-21"0,0 0 15,0-1-15,0 1 16,0 0-16,-21 21 0,-1 0 16,1 0-16,0 0 0,0 0 15,0 0-15,0 0 0,-22 21 16,22 0-16,0 1 0,0-1 16,0 21-16,21-21 0,-22 22 0,1-22 15,21 21-15,-21-21 0,21 22 0,0-22 16,0 21-16,0-21 0,0 0 0,0 22 15,0-22-15,21-21 0,0 21 16,1 0-16,-1 0 0,0-21 0,0 0 16,0 22-16,22-22 0,-22 0 0,21 0 15,-21 0-15,22 0 0,-1 0 0,-21 0 16,21 0-16,1-22 0,-1 1 16,0 21-16,1-21 0,-1 0 0,0 0 15,1 0-15,-22-1 0</inkml:trace>
  <inkml:trace contextRef="#ctx0" brushRef="#br0" timeOffset="53098.79">22119 7366 0,'0'-21'0,"21"-21"0,-105 190 0,147-233 16,-42 0-16,-21 64 0,0 0 0,0 0 0,0 0 16,-21 21-16,0 0 0,0 0 15,0 0-15,-1 0 16,1 0-16,0 21 0,0 0 0,0 0 16,0 22-16,21-22 0,-22 0 0,1 21 15,0-21-15,21 22 0,0-22 0,0 21 16,0-21-16,0 1 0,0-1 15,0 0-15,0 0 0,0 0 16,21-21-16,0 0 0,1 0 16,-1 0-16,0 0 0,0 0 0,0 0 15,0 0-15,1-21 0,-1 21 16,0-21-16,0 0 0,0 0 0,-21-1 16,0 1-16,21 0 0,-21-21 0,22 21 15,-22-22-15,0 22 0,0 0 0,0 0 16,0 0-16,0 42 31,0 0-31,0 0 16,0 0-16,0 0 0,0 1 15,0-1-15,0 0 0,0 0 0,0 21 16,0-20-16,0-1 0,0 0 16,0 0-16,0 0 0,0 0 15,21-21-15,0 0 0,0 22 0,0-22 16,0 0-16,1 0 0,-1 0 0,0 0 15,21 0-15,-21 0 0,1-22 0,20 1 16,-21 0-16,0 0 0,22 0 0,-22 0 16,0-22-16,0 22 0,0-21 15,22-1-15,-22-20 0,0 21 0,0-22 16,0 22-16,0-22 0,1 22 0,-1 0 16,0-1-16,0 1 0,0 0 15,-21 20-15,0 1 0,0 0 0,0 0 16,-21 42 15,21 0-31,-21 0 0,0 1 0,0 20 16,-1 0-16,1 1 0,0-1 0,0 0 15,0 1-15,21 20 0,-21-21 16,-1 1-16,22-1 0,0 0 0,0 1 16,-21-1-16,21 0 0,0-20 0,0-1 15,0 0-15,0 0 0,0 0 0,0 0 16,21-21-16,1 22 0,-1-22 15,0 0-15,0 0 16,21 0-16,-20 0 0,-1-22 16,0 1-16,21 21 0,-21-21 0,1 0 15,20 0-15,-21-22 0,0 22 0,0 0 16,1-21-16,-1-1 0,0 22 0,0-21 16,0 21-16,-21 0 0,0-1 0,21 1 15,-21 42 16,0 1-31,0-1 0,0 0 16,0 0-16,-21 21 0,21-20 0,-21-1 0,21 21 16,0-21-16,-21 0 0,21 1 15,0-1-15,0 0 0,0 0 0,0 0 16,0 0-16,0 1 16,21-22-16,0 0 15,0 0-15,1 0 0,-1 0 0,0 0 16,0 0-16,0 0 0,0-22 0,1 22 15,-1-21-15,0 0 0,21 0 0,-21 0 16,1 0-16,-1-22 0,0 22 16,0 0-16,0-21 0,0 20 0,1 1 15,-22 0-15,0 0 0,0 42 32,0 0-17,0 0-15,-22 1 0,1-1 16,21 0-16,-21 0 0,21 0 15,0 0-15,0 1 0,0-1 0,0 0 16,0 0-16,0 0 0,0 0 16,21-21-1,0 0-15,1 0 0,-1 0 16,0 0-16,0 0 0,-21-21 16,21 0-16,-21 0 0,21 0 15,-21 0-15,0-1 16,0 1-16,0-21 0,0 21 0,0 0 0,-21-1 15,0 22-15,0-21 0,0 21 16,0-21-16,42 21 47,0-21-31,0 21-16,0 0 0,22 0 0,-22-21 15,0 21-15,21-21 0,-21 21 0,1 0 16,-1 0-16,0 0 0,0 0 15,0 0-15,0 0 0,-21 21 0,22 0 16,-22 0-16,0 0 0,0 0 16,0 1-16,0-1 0,0 0 0,0 0 15,0 0-15,0 0 0,0 1 16,-22 20-16,22-21 0,-21 0 16,21 0-16,0 1 0,0-1 15,-21-21-15,21 21 0,-21 0 16,0-21-16,21 21 15,-21-21 1,21-21 0,0 0-16,0 0 15,0 0-15,0-1 0,21 1 16,0-21-16,-21 21 0,21-22 16,21 1-16,-20 0 0,-1-1 0,21 1 15,0 0-15,-20-1 0,20 1 0,0 21 16,-21 0-16,22 0 0,-22-1 0,0 22 15,0 0-15,0 22 0,1-1 16,-1 0-16,0 21 0,-21-21 0,0 22 16,0-1-16,0 0 0,0 1 0,0-22 15,0 21-15,0 1 0,0-22 0,0 21 16,0-21-16,0 0 0,-21 1 0,0-1 16,21 0-16,-22 0 0,22 0 0,0 0 15,-21-21-15,21 22 16,0-44 31,0 1-47,0 0 15,0 0-15,0 0 0,0 0 0,0-1 16</inkml:trace>
  <inkml:trace contextRef="#ctx0" brushRef="#br0" timeOffset="53355.68">23961 6879 0,'0'0'0,"-22"-21"0,22 0 16,-21 21-16,21-21 0,-21 21 15</inkml:trace>
  <inkml:trace contextRef="#ctx0" brushRef="#br0" timeOffset="53622.49">22648 7049 0,'-21'21'0,"42"-42"0,-63 42 0,21-21 16,42 0 0,21 0-16,-21 0 15,22 0-15,-22 0 0,21 0 16,1 0-16,-1 0 0,-21 0 0,21 0 15,-20 0-15,20 0 0,-21 0 16,0 0-16,0 0 16,-42 0 31,0-21-47,0 21 0</inkml:trace>
  <inkml:trace contextRef="#ctx0" brushRef="#br0" timeOffset="59722.77">1228 9694 0,'0'0'0,"21"22"16,0-22 15,-42 0 16,0 0-31,-1 0-16,1 0 15,0 0-15,-21 0 0,21 0 0,-22 0 16,22 0-16,-21 0 0,-1 21 0,1-21 16,0 0-16,-22 0 0,22 0 15,-22 0-15,1 21 0,-1-21 0,22 0 16,-21 0-16,20 0 0,22 0 16,-21 0-16,21 0 0,-1 0 0,65 0 62,-22 0-62,0 0 0,21 0 0,1 0 16,-1 21-16,22-21 0,-22 0 15,21 0-15,-20 0 0,20 0 0,1 0 16,-1 0-16,22 0 0,-22 0 16,22 0-16,0 0 0,-22 0 0,22-21 15,0 21-15,-22 0 0,22 0 16,-22-21-16,1 21 0,-22 0 0,22-21 15,-22 21-15,0 0 0,1 0 0,-1-22 16,0 22-16,-21-21 0,22 21 16,-22 0-16,0 0 0,-21-21 15,0 0 17,-21 21-32,21-21 15,-21 21-15,-22 0 0,22-21 16,0-1-16,-21 22 0,-1-21 0,1 21 15,21-21-15,-21 0 0,-1 21 16,1-21-16,21 21 0,-22-21 0,22 21 16,0-22-16,0 22 0,21-21 15,21 21 32,0 0-47,0 0 0,1 0 16,-1 0-16,0 0 0,0 0 15,0 0-15,0 21 0,22-21 0,-22 0 16,0 22-16,21-22 0,-20 0 16,20 21-16,-21 0 0,21-21 0,1 0 15,-22 21-15,21-21 0,-21 0 0,22 0 16,-22 21-16,0-21 0,0 0 16,-21 21-16,0 1 15,0-1 1,-21 0-16,0-21 15,0 21-15,0 0 0,-1 22 0,-20-22 0,21 0 16,-21 21-16,-1-21 16,1 22-16,21-22 0,-22 0 0,1 21 15,0-20-15,-1 20 0,1-21 16,21 0-16,-21 0 0,20 1 0,1-1 16,0-21-16,21 21 0,0-42 62,0 0-46,21 21-16,0-22 0,1 22 15,-22-21-15,21 0 0,0 0 16</inkml:trace>
  <inkml:trace contextRef="#ctx0" brushRef="#br0" timeOffset="74567.87">3768 9292 0,'-22'0'32,"22"21"-32,0 1 15,0-1 1,0 0 0,22 0-1,-1-21 1,0 0-16,0 0 0,0 0 0,0 0 15,1 0-15,-1 0 16,0 0-16,0 0 0,0 0 0,0-21 16,1 0-16,-1 21 0,-21-21 0,21-1 15,0 22-15,-21-21 0,0 0 16,21 0-16,-21 0 0,0 0 0,21-1 16,-21 1-16,0 0 0,0 0 15,0 42 16,-21-21-31,21 21 16,0 22-16,0-22 0,-21 0 16,21 21-16,0-21 0,-21 22 0,21-1 15,0 0-15,0 1 0,0-1 0,0 22 16,0-22-16,0 0 0,0 1 16,0 20-16,0-21 0,0 1 0,0-22 15,0 21-15,0 1 0,0-22 0,0 21 16,0-21-16,0 0 0,0 1 0,-21-1 15,21 0-15,-21-21 16,-1 0-16,1 0 0,0 0 16,0 0-16,0 0 0,0 0 0,-1-21 15,1 0-15,-21-1 0,21 1 16,0 0-16,-22-21 0,22 21 0,0-22 16,0 22-16,0 0 0,21-21 0,-22 20 15,1 1-15,21 42 31,0 1-15,21-1-16,1 0 0,-22 21 16,21-21-16,0 1 0,0-1 0,0 0 15,0 0-15,1 0 0,-1 0 0,0 1 16,21-1-16,-21-21 16,1 0-16,20 21 0,-21-21 0,0 0 15,22 0-15,-1 0 0,-21-21 0,21 21 16,-20-21-16,20-1 0,0 1 15,1 0-15,-1-21 0,-21 21 0,21-22 16,1 1-16,-22 0 0,21-1 0,-21 1 16,1 0-16,-1-22 0,-21 22 15,0-22-15,21 22 0,-21 0 0,21-1 16,-21 1-16,0 0 0,0 20 16,0-20-16,0 21 0,0 0 15,0 42 1,0 21-1,-21-21-15,21 22 0,-21-1 0,21 0 16,-21 1-16,21 20 0,-22-20 16,1 20-16,0 1 0,21-22 0,0 0 15,-21 22-15,21-22 0,-21 0 0,21-20 16,0 20-16,0-21 0,0 21 16,21-20-16,0-1 0,0-21 15,0 0-15,1 0 0,-1 0 16,0 0-16,0 0 0,0 0 15,0-21-15,1-1 0,-1 1 0,-21 0 16,0 0-16,0-21 0,0 20 16</inkml:trace>
  <inkml:trace contextRef="#ctx0" brushRef="#br0" timeOffset="74746.77">4360 9758 0,'0'-21'15,"21"21"-15,1-21 0,-1 21 16,0-22-16,0 22 0,21-21 16,-20 21-16,20-21 0,-21 21 15,21-21-15,-20 0 0,20 21 0,-21-21 16,0 21-16,0-22 0,1 22 0,-1-21 16,0 21-16</inkml:trace>
  <inkml:trace contextRef="#ctx0" brushRef="#br0" timeOffset="75952.6">6181 9504 0,'0'0'0,"21"-21"15,0 0-15,0 21 0,0-22 16,0 1-16,1 0 0,-1 0 0,-21 0 15,21 0-15,-21-1 0,21-20 0,-21 21 16,0 0-16,0 0 16,0-1-16,-21 22 15,0 0-15,0 0 0,-1 0 16,1 22-16,0-1 0,-21 0 0,21 0 16,-22 21-16,22-20 0,-21 20 15,-1 0-15,22 1 0,0-1 0,-21 21 16,21-20-16,-1-1 0,1 22 15,21-22-15,0 0 0,0 1 16,0-1-16,21-21 0,1 21 0,-1-20 16,21-1-16,-21 0 0,22 0 0,-1-21 15,0 0-15,1 21 0,20-21 0,-21 0 16,1 0-16,20 0 0,1-21 16,-22 0-16,0 0 0,22 0 0,-22-1 15,1 1-15,-1 0 0,-21 0 0,21-21 16,-20 20-16,-22 1 0,0-21 0,0 21 15,0-22-15,0 22 0,0 0 16,-22 0-16,1 0 0,0 21 0,0 0 16,-21 0-16,20 0 0,-20 0 15,0 21-15,-1 0 0,22 0 0,-21 0 16,0 1-16,20 20 0,1 0 16,0-21-16,0 22 0,0-22 0,21 21 15,0-21-15,0 1 0,0-1 0,0 0 16,0 0-16,0 0 0,21-21 0,0 0 15,0 0-15,0 0 0,1 0 16,20 0-16,-21 0 0,21 0 0,-20-21 16,20 0-16,-21 0 0,0 0 0,22-1 15,-22 1-15,0 0 0,0-21 16,-21 21-16,0-1 0,21-20 16,-21 21-16,0 0 0,0 0 0,0-1 0,0 1 15,-21 42 1,0 1-1,21-1-15,0 21 0,-21-21 16,21 0-16,0 1 0,0 20 0,0-21 16,0 0-16,0 0 0,0 1 0,0-1 15,21 0-15,0-21 0,0 21 0,0-21 16,22 0-16,-22 0 0,21 0 16,1 0-16,-22 0 0,21 0 0,-21-21 15,22 0-15,-22 0 0,0 21 0,0-22 16,0 1-16,0-21 0,1 21 15,-1 0-15,-21-1 0,0 1 16,0 0-16,0 0 0,0 0 0,0 0 16,0 42-1,0 0-15,0 0 16,0 0-16,0 0 0,0 1 0,0-1 16,-21 21-16,21-21 0,0 0 15,-22 1-15,22 20 0,0-21 0,0 0 16,0 0-16,0 1 0,0-1 15,0 0-15,0-42 47,0 0-47,0-1 0,0 1 0,0 0 16,0-21-16,0 21 0,0-22 16,22 1-16,-1 0 0,0-1 0,0 1 15,0 0-15,22-1 0,-22 22 16,21 0-16,-21 0 0,22 0 0,-22 21 15,21 0-15,-21 0 0,22 21 0,-22 0 16,21-21-16,-21 21 0,0 21 16,1-20-16,-1-1 0,-21 21 0,0-21 15,0 0-15,0 22 0,0-22 0,0 0 16,0 0-16,0 0 0,0 1 0,0-1 16,0 0-16,0 0 15,-21-21-15,21 21 16,0-42 15,21 0-31,0 0 16,0 0-16,0-1 0</inkml:trace>
  <inkml:trace contextRef="#ctx0" brushRef="#br0" timeOffset="77187.58">9080 10160 0,'0'0'0,"-42"0"15,42-21 1,0 0-16,0 0 15,21-1-15,0 1 0,22 0 0,-22 0 16,21-21-16,-21 20 0,22-20 16,-1 0-16,-21-1 0,22 1 0,-1-21 15,0 20-15,-21 1 0,22-22 16,-1 22-16,-21 0 0,0 21 0,1-22 16,-22 22-16,0 0 0,-22 42 31,-20 0-31,21 0 0,-21 1 0,20 20 15,-20 0-15,21 1 0,0-22 0,0 21 16,21 0-16,0 1 0,0-22 0,0 21 16,0-21-16,0 22 0,21-22 15,0 0-15,0 0 0,0 0 0,0 1 16,22-22-16,-22 21 0,0-21 0,0 21 16,0-21-16,-42 0 31,0 0-16,0 0-15,0 0 0,-22-21 0,22 21 16,-21-21-16,21 21 0,-22 0 0,22 0 16,0 0-16,21-22 0,-21 22 15,21 22 1,0-1-16,21 0 16,0-21-16,0 21 0,1 0 0,20-21 15,-21 21-15,0-21 0,22 0 0,-22 0 16,21 0-16,-21 0 0,22 0 0,-22 0 15,21 0-15,0 0 0,1 0 16,-1-21-16,-21 0 0,22 0 16,-1 0-16,-21 0 0,21-1 0,-20-20 15,-1 21-15,0-21 0,0-22 0,0 22 16,0-22-16,1 22 0,-1-22 0,21 1 16,-21-1-16,-21 22 0,21-21 15,1-1-15,-1 22 0,-21-22 0,21 22 16,-21 0-16,0-1 0,0 22 0,0 0 15,0 0-15,0 0 0,0 42 16,0 0-16,-21 21 16,0 1-16,-1-1 0,1 0 15,0 22-15,0-22 0,0 22 0,0-22 16,-22 21-16,43 1 0,-21-22 0,0 22 16,21-22-16,-21 0 0,21 1 0,0-1 15,0 0-15,0-20 0,0 20 16,0-21-16,21 0 0,0 0 0,0-21 15,0 22-15,22-22 0,-22 0 0,0 0 16,21 0-16,1 0 0,-22 0 0,21 0 16,-21-22-16,22 1 0,-22 0 15,21 0-15,-21 0 0,1 0 16,-1-1-16,0-20 0,0 21 0,0-21 16,-21 20-16,0-20 0,21 21 0,-21 0 0,-21 42 46,21 0-46,-21 21 0,21-20 16,0-1-16,0 21 0,0-21 0,0 22 16,0-22-16,0 0 0,0 0 0,0 0 15,0 0-15,0 1 0,0-1 0,21-21 16,0 0-16,1 21 0,-1-21 16,0 0-16,0 0 0,21 0 0,-20 0 15,20-21-15,-21 0 0,0 21 0,22-22 16,-22 1-16,0 0 0,0-21 0,0 21 15,0-22-15,-21 22 0,0-21 0,0-1 16,0 1-16,0 0 16,-21 21-16,0-1 0,0 1 0,0 0 15,-22 0-15,22 21 0,0 0 0,-21 0 16,21 0-16,-1 0 0,-20 21 0,21 0 16,-21-21-16,20 21 0,1 1 15,0-1-15,0-21 0,0 21 0,0 0 16,-1-21-1,1 0-15,0 0 16,0-21-16</inkml:trace>
  <inkml:trace contextRef="#ctx0" brushRef="#br0" timeOffset="77392.46">9800 9398 0,'0'0'16,"-21"0"-16,0 0 0,42 0 15,0 0 1,0 0-16,22-21 0,-1 21 0,0 0 16,1 0-16,-1 0 0,0-21 0,22 21 15,-22 0-15,0 0 0,-20 0 0,20 0 16,0 0-16,-21 0 0,1 0 16,20 0-16,-21 0 0,0 0 15,0 0-15,22 0 0</inkml:trace>
  <inkml:trace contextRef="#ctx0" brushRef="#br0" timeOffset="77814.41">11134 9546 0,'-22'0'16,"1"0"-16,21-21 0,0 0 15,-21 21-15,21-21 0,0 0 16,21 21-1,0 0-15,1 0 16,-1 0-16,0 0 0,0 21 0,0 0 16,22 0-16,-22 21 0,0-20 0,0-1 15,-21 21-15,21 0 0,-21-20 0,0 20 16,21 0-16,-21-21 0,0 22 0,0-22 16,0 0-16,0 0 0,0 0 15,0 1-15,-21-1 0,0-21 16,0 0-16,0 0 15,21-21 1,0-1-16,0 1 0,0 0 0,0 0 16,0 0-16,0-22 0,21 1 15,0 21-15,0-21 0,22-1 16,-22-20-16,21 20 0,-21 1 0,0 21 16,22-21-16,-22 20 0,0 1 0,0 0 15,0 21-15,1 0 16,-22 21-1,0 0-15,0 1 16,0-1-16,0 0 0,0 0 0</inkml:trace>
  <inkml:trace contextRef="#ctx0" brushRef="#br0" timeOffset="78139.22">11769 9737 0,'21'0'0,"21"0"16,-21 0-16,0 0 15,1-21-15,-1-1 0,0 1 0,0 0 16,21 0-16,-20 0 0,-1 0 0,0-1 16,21 1-16,-42 0 0,21 0 0,1 0 15,-22 0-15,-22 21 16,-20 0 0,21 0-16,-21 0 0,-1 0 0,1 21 15,0 0-15,20 0 0,-20 21 0,21-20 16,-21 20-16,20-21 0,1 21 15,21-20-15,0 20 0,0-21 0,0 21 16,0-20-16,0-1 0,0 0 0,21 0 16,1 0-16,-1-21 0,21 21 15,-21-21-15,22 22 0,-1-22 0,-21 0 16,21 0-16,-20 0 0,20 0 0,-21 0 16,0 0-16,0-22 0,1 1 0,-1 0 15,-21 0-15</inkml:trace>
  <inkml:trace contextRef="#ctx0" brushRef="#br0" timeOffset="80330.67">14055 9440 0,'0'0'0,"0"-21"15,21-21-15,-21 0 0,21-43 16,-21 43-16,0-1 0,21-20 15,-21 20-15,21-20 0,-21 21 0,21-22 0,-21 22 16,0-1-16,0 1 0,0 21 16,0 0-16,0 0 0,0-1 0,0 44 31,0 20-31,-21 0 0,0 1 0,0 20 16,0 1-16,0-1 0,-1 22 0,-20-22 15,21 22-15,0-22 0,0 22 0,-1-21 16,1 20-16,0-20 0,0-1 15,0 1-15,21-22 0,0 0 0,-21 1 16,21-22-16,0 21 0,-22-21 16,22 1-16,0-1 15,0-42 1,0-1-16,22 1 0,-1 0 16,0-21-16,0 21 0,-21-22 15,21 1-15,0 0 0,1-1 0,-1 22 16,0-21-16,0 21 0,0-1 0,0 22 15,1 0 1,-22 22-16,0-1 0,0 0 0,21 0 16,-21 0-16,21 22 0,-21-22 15,0 21-15,0-21 0,21 0 0,-21 22 16,21-22-16,-21 0 0,21 0 16,1 0-16,-1 1 0,-21-1 0,21-21 15,0 0-15,0 0 0,22 0 0,-22 0 16,0 0-16,21 0 0,1-21 0,-22-1 15,21 1-15,0 0 0,1 0 16,-1-21-16,0 20 0,-20-20 0,20 0 16,-21-1-16,0 1 0,0 0 0,1-1 15,-22 22-15,0 0 0,0 0 0,21 0 16,-21 0-16,0 42 16,0 0-1,-21 0-15,21 0 0,-22 0 0,22 22 16,0-1-16,-21-21 0,21 22 15,0-1-15,-21 0 0,21 1 0,0-22 16,0 21-16,0-21 0,0 0 0,0 1 16,0-1-16,21 0 0,0 0 0,1-21 15,-1 0-15,0 0 0,0 0 0,21 0 16,-20 0-16,20 0 0,-21 0 16,21-21-16,-20 0 0,20 0 0,0-1 15,-21 1-15,22 0 0,-22-21 0,0 21 16,0-22-16,0 1 0,-21 0 0,0-1 15,0 1-15,0 0 0,-21-1 0,0 22 16,0-21-16,0 21 0,-22-1 0,1 22 16,0 0-16,-1 0 15,1 0-15,0 0 0,-1 0 0,1 22 16,21 20-16,-21-21 0,-1 21 0,22-20 16,0 20-16,0 0 0,0-21 0,21 22 15,0-1-15,0-21 0,0 0 0,0 1 16,21-1-16,0 0 0,0-21 0,21 0 15,-20 0-15,20 0 0,0 0 16,1 0-16,20 0 0,-21-21 0,22 0 16,-22-1-16,22 1 0,-1 0 0,-20 0 15,20 0-15,-21-22 0,1 22 0,-1 0 16,0-21-16,-20 21 0,20-1 16,-21 1-16,-21 0 0,21 21 0,0 0 15,-21 21 1,0 0-16,0 1 15,0-1-15,0 0 0,-21 21 0,0-21 16,0 22-16,21-22 0,-21 0 0,21 21 16,-21-20-16,-1-1 0,22 0 0,0 0 15,0 0-15,-21 0 0,21 1 16,0-44 15,0 1-31,0 0 16,0 0-16,21-21 0,-21 20 0,22-20 15,-1 21-15,-21-21 0,21-1 0,0 22 16,0-21-16,0-1 16,1 22-16,-1 0 0,0 0 0,0 0 15,-21 0-15,21 21 0,0 0 0,1 0 16,-1 0-16,-21 21 0,21 0 0,-21 0 16,21 0-16,-21 0 0,0 22 0,21-22 15,-21 21-15,0-21 0,0 22 0,0-22 16,21 21-16,-21-21 0,0 1 15,0-1-15,0 0 0,0 0 0,22-21 16,-22 21-16,0-42 31,0 0-15,21 21-16,-21-21 0,21-22 0,-21 22 16,21 0-16,0-21 0,0 21 0,1-22 15,-1 1-15,0 21 0,0-22 16,21 1-16,-20 21 0,-1 0 0,0 0 15,21 21-15,-21-22 0,1 22 0,-1 0 16,0 0-16,0 0 0,0 22 16,0-22-16,-21 21 0,0 21 0,22-21 0,-22 0 15,0 22-15,0-22 0,0 21 0,0-21 16,0 22-16,0-22 0,0 0 16,0 21-16,0-20 0,21-1 15,0 0-15,0 0 0,0-21 0,-21 21 16,21-21-16,1 0 0,-1 0 15,21 0-15,-21 0 0,0 0 0,1 0 16,20 0-16,-21-21 0,0 0 0,0 21 16,22-21-16,-22 0 0,0-1 15,0-20-15,0 21 0,-21 0 0,22-22 16,-1 22-16,-21-21 0,0 21 0,0-22 16,21 22-16,-21 0 0,0 0 0,0 42 31,0 0-16,-21 0-15,0 1 0,21-1 0,0 21 16,-22-21-16,22 22 0,-21-22 16,21 0-16,0 21 0,0-21 0,0 1 15,0-1-15,0 0 0,21-21 0,1 21 16,-1 0-16,0-21 0,0 0 0,0 0 16,22 0-16,-22 0 0,21 0 0,0 0 15,-20 0-15,20 0 0,0-21 0,1 0 16,-22 0-16,0 0 0,21-1 15,-21 1-15,-21-21 0,22 21 0,-22-22 16,21 1-16,-21 0 0,0-1 0,0 1 16,0 21-16,-21-21 0,-1 20 15,1 1-15,0 0 0,-21 21 0,21 0 16,-22 0-16,1 0 0,21 0 0,-22 0 16,1 21-16,21 0 0,-21 22 15,20-22-15,1 0 0,0 21 16,0-20-16,0-1 0,21 0 0,-21 21 0,21-21 15,0 1-15,0-1 0,21 0 16,0-21-16,0 0 0,0 0 0,22 0 16,-22 0-16,21 0 0,22 0 0</inkml:trace>
  <inkml:trace contextRef="#ctx0" brushRef="#br0" timeOffset="80976.31">18224 9525 0,'0'-21'0,"0"42"0,22-63 0,-22 21 16,0-1-16,0 1 0,0 0 16,-43 21-16,22 0 0,0 0 0,0 0 15,0 0-15,-22 0 0,22 0 0,-21 21 16,21 0-16,-22 1 0,22-1 0,-21 21 16,21-21-16,-1 0 0,1 22 15,0-22-15,0 0 0,21 0 0,0 22 16,0-22-16,0 0 0,21 0 15,0 0-15,0-21 0,1 0 16,-1 0-16,0 0 0,0 0 0,0 0 16,22 0-16,-22 0 0,0-21 0,0 21 15,0-21-15,22 0 0,-22 0 0,-21-1 16,21 1-16,0 0 0,0 0 16,-21 0-16,0 0 0,0-1 0,21 22 15,-21-21-15,0 42 31,0 1-31,-21-22 0,0 21 0,21 0 16,-21 21-16,0-21 0,21 1 16,-21 20-16,-1-21 0,22 21 15,0 1-15,-21-22 0,0 21 0,21 1 16,-21-1-16,21 0 0,0-21 0,0 22 16,-21 20-16,21-20 0,0-1 0,0 0 15,0 22-15,-21-1 0,21-20 0,0 20 16,0 1-16,0-1 0,-22 1 0,1-22 15,0 21-15,21 1 0,-21-22 0,0 22 16,21-22-16,-21 22 0,-1-22 0,1 0 16,0 1-16,0-1 0,0-21 15,0 21-15,-1-20 0,1-1 16,0 0-16,-21-21 0,21 21 0,-1-21 0,-20 0 16,0 0-16,21 0 0,-22 0 15,1-21-15,0 0 0,-1 0 0,1-1 16,21-20-16,-22 21 0,1-21 0,21-1 15,-21 1-15,20 21 0,1-22 0,0 1 16,21 0-16,0-1 0,0 1 0,0 0 16,0-22-16,21 22 0,0 0 0,22-22 15,-22 1-15,21 20 0,1-20 0,20-1 16</inkml:trace>
  <inkml:trace contextRef="#ctx0" brushRef="#br0" timeOffset="81800.84">18246 9694 0,'0'-21'15,"21"21"17,0 0-32,0 0 0,-21-21 0,21 21 15,0 0-15,1 0 0,-1-21 0,0 21 16,0-21-16,0 0 0,0 21 0,1-22 15,-1 1-15,21 0 0,-42 0 16,21 0-16,0 0 0,-21-1 16,0 1-16,0 0 15,-21 21-15,0 0 16,-21 0-16,21 21 0,-22-21 0,22 21 16,-21 1-16,21-1 0,-1 21 0,-20-21 15,21 22-15,21-22 0,0 21 16,0-21-16,0 0 0,0 22 0,0-22 15,0 0-15,21 0 0,0 0 0,22 1 16,-22-22-16,21 0 0,0 21 0,-20-21 16,20 0-16,0 0 0,1 0 0,-1-21 15,0 21-15,1-22 0,-22 1 16,21 0-16,0 0 0,-20-21 0,-1 20 16,0-20-16,0 0 0,0-1 15,0 22-15,-21-21 0,22 21 0,-22-22 16,0 22-16,0 0 0,-22 42 31,22 0-15,-21 1-16,21-1 0,0 0 0,-21 0 15,21 21-15,-21-20 0,21-1 0,-21 0 16,21 0-16,0 21 0,0-20 0,0-1 16,-21-21-16,21 21 0,0 0 0,0 0 31,0-42-16,0 0-15,21 0 16,-21-22-16,21 22 0,-21 0 16,21-21-16,-21 21 0,21-22 0,0 22 15,1 0-15,-22-21 0,21 20 16,0 1-16,0 0 0,0 21 0,0-21 16,1 21-16,-1-21 0,0 21 0,0 0 15,0 0-15,0 0 0,1 0 0,-22 21 16,0 0-16,21 0 0,-21 0 0,0 1 15,0-1-15,0 21 0,0-21 16,0 22-16,-21-22 0,21 0 16,-22 0-16,1 0 0,21 22 0,-21-43 15,0 21-15,21 0 0,0 0 0,-21-21 16,0 21-16,42-42 47,0 0-47,0 0 0,0 0 15,0-1-15,22 1 0,-1 0 0</inkml:trace>
  <inkml:trace contextRef="#ctx0" brushRef="#br0" timeOffset="83019.49">19748 9462 0,'0'0'0,"0"-22"0,0 1 15,0 0-15,-21 21 16,0 0-16,0 0 0,0 0 15,0 0-15,-1 21 0,1 0 0,0 1 16,0-1-16,0 0 0,0 0 16,-1 0-16,22 22 0,0-22 0,-21 21 15,21-21-15,0 0 0,0 1 0,0 20 16,0-21-16,0 0 0,21-21 0,1 21 16,-1 1-16,0-22 0,21 0 0,-21 0 15,22 0-15,-22 0 0,21 0 16,1 0-16,-1 0 0,-21-22 15,21 22-15,1-21 0,-22 0 0,21 0 16,-21-21-16,22 20 0,-22-20 0,0 21 16,0-21-16,0-1 0,-21 1 0,0 21 15,0-22-15,0 22 0,0 0 0,0-21 16,0 21-16,-21 21 0,0-22 16,0 22-16,-21-21 0,20 21 0,-20 0 15,0 0-15,21 21 0,-22 1 0,1-1 16,0-21-16,20 42 0,-20-21 0,21 0 15,0 1-15,0 20 0,21-21 16,0 21-16,0-20 0,0 20 16,0-21-16,0 21 0,21-20 0,0-1 0,0 0 15,21 0-15,-20 0 0,20-21 16,-21 21-16,21-21 0,1 0 0,-22 0 16,21 0-16,-21 0 0,22 0 0,-1 0 15,-21-21-15,22 0 0,-22 21 16,0-21-16,0 0 0,0-22 0,0 22 15,1-21-15,-1 21 0,0-22 0,0 22 16,0-21-16,-21 21 0,0 0 0,21 21 16,-21-22-16,0 1 0,22 21 0,-22 21 31,0 1-31,-22-22 16,22 21-16,-21 0 0,21 0 15,0 0-15,0 0 0,0 1 0,0-1 16,0 0-16,0 0 0,0 0 0,0 0 15,0 1-15,0-1 16,21-21-16,1 21 0,-1-21 0,0 0 16,-21 21-16,42-21 0,-21 0 0,1 0 15,-1 0-15,21 0 0,-21 0 0,0 0 16,1-21-16,-1 0 0,0 21 0,0-21 16,21-1-16,-20-20 0,-1 21 15,-21-21-15,21 20 0,0-20 0,0 21 16,-21 0-16,21-22 0,-21 22 0,0 0 15,0 0-15,0 42 47,0 0-31,0 0-16,-21 1 0,0-1 0,21 21 16,-21-21-16,21 0 0,0 22 0,0-22 15,0 0-15,0 21 0,0-20 0,0-1 16,0 0-16,0 0 0,0 0 15,0 0-15,0 1 0,21-22 0,0 21 16,0-21-16,1 21 0,-1-21 16,21 0-16,-21 0 0,0 0 0,1 0 0,20 0 15,-21-21-15,21 0 0,-20-1 16,20 1-16,-21-21 0,0 21 16,22-22-16,-22 1 0,21 0 0,-21 21 15,0-22-15,1 1 0,-1 21 0,0-22 16,-21 22-16,21 0 0,-21 0 0,0 0 15,0 0-15,-21 21 0,0 0 16,0 0-16,-1 0 0,1 0 16,0 0-16,0 21 0,21 0 15,-21 0-15,21 0 0,0 0 0,0 22 16,0-22-16,0 0 0,0 0 0,0 22 16,21-22-16,0 0 0,-21 0 15,0 21-15,0-20 0,21-1 16,-21 0-16,0 0 0,0 0 15,0 0-15,0 1 0,0-1 16,0 0-16,-21-21 16,0 0-16,21 21 0,-21-21 15,0 0-15,21 21 16,-22-21-16,1 0 16,0 0-1,21-21-15</inkml:trace>
  <inkml:trace contextRef="#ctx0" brushRef="#br0" timeOffset="85366.83">22669 9800 0,'0'0'0,"22"-21"62,-1 21-62,0-21 16,0 0-16,-21 0 0,21 21 0,0-43 16,1 22-16,-1 0 0,0 0 15,0-22-15,0 1 0,0 21 0,1-21 16,-1-1-16,0 1 0,0 0 0,0-1 16,-21-20-16,21 20 0,-21 1 0,22-21 15,-22 20-15,0-20 0,0 20 16,0 1-16,0 0 0,0 21 0,0-1 15,0 1-15,0 0 0,0 0 0,0 42 16,0 0 0,0 22-16,0-1 15,-22 0-15,1 22 0,0-22 0,21 22 16,-21-1-16,0 1 0,0-1 0,-1 1 16,22-1-16,-21 1 0,21-1 0,-21-21 15,21 22-15,0-22 0,0 1 16,0-22-16,21 0 0,0 0 0,1 0 15,-1 0-15,0-21 0,21 0 0,-21 0 16,1 0-16,-1 0 0,21-21 0,-21 0 16,0 21-16,1-21 0,-1-21 15,0 20-15,0 1 0,0-21 0,-21 21 16,0-22-16,21 22 0,-21-21 0,0 21 16,22 0-16,-22-22 0,0 22 15,0 0-15,0 42 16,0 0-1,0 22-15,0-22 0,0 0 16,0 21-16,0-21 0,0 1 0,0 20 16,0-21-16,0 0 0,0 0 0,0 1 15,0-1-15,0 0 0,21-21 16,0 0-16,0 0 0,0 0 0,0 0 16,22 0-16,-22 0 0,21-21 0,-21 21 15,22-21-15,-22-1 0,21 1 0,-21 0 16,22 0-16,-22-21 0,0 20 15,0 1-15,0-21 0,1 21 0,-22-22 16,0 22-16,0 0 0,0-21 16,0 21-16,0-1 0,0 1 15,-22 21-15,1 0 16,0 21-16,21 1 16,0-1-16,0 21 0,-21 0 0,21 1 15,-21-1-15,21 22 0,0-22 0,-21 21 16,21 1-16,0-22 0,0 22 0,0-1 15,0-20-15,0 20 0,0 1 0,0-1 16,21 1-16,0-1 0,-21 1 16,0-1-16,21 1 0,-21-1 0,0-21 15,0 1-15,0-1 0,0 0 16,-21 1-16,0-22 0,0 0 0,-1 0 16,1 0-16,0-21 0,0 0 0,-21 0 15,20 0-15,1-21 0,-21 0 0,21 21 16,-22-21-16,22 0 0,-21 0 0,21-22 15,0 22-15,-1 0 0,1 0 16,21 0-16,0-1 0,0 1 0,0 0 16,0 0-16,0 0 0,0 0 0,21 21 15,1-22-15,-1 1 0,0 0 0,0 0 16,21 0-16,-20-22 0,20 22 16,0 0-16</inkml:trace>
  <inkml:trace contextRef="#ctx0" brushRef="#br0" timeOffset="85688.65">24257 9313 0,'21'-21'0,"-42"42"0,42-84 15,-21 42-15,0 0 0,0-1 0,0 1 16,0 42 0,0 1-16,-21 20 0,21 0 15,-21 1-15,21-1 0,0 21 0,0 22 16,-21-21-16,21-1 0,-22 22 15,22-22-15,-21 22 0,21-22 0,0-20 16,0 20-16,-21 1 0,21-1 0,0-20 16,-21-1-16,21 21 0,0-20 0,0-1 15,0-21-15,0 22 0,0-22 16,0 0-16,0 0 0,0 0 0,0 0 16,0-42-1,0 0 1,0 0-16,0-21 0,0 20 0,0-20 15,0 0-15,0-1 0,0-20 0,21 21 16,-21-1-16</inkml:trace>
  <inkml:trace contextRef="#ctx0" brushRef="#br0" timeOffset="85960.51">24151 9737 0,'0'-64'0,"0"318"0,0-444 0,0 63 16,-21 84-16,21-20 0,0 21 0,0 20 16,0-20-16,0 0 0,0 21 0,0-1 15,0 1-15,21 0 0,21 21 16,-20-21-16,-1 0 0,21 21 0,0 0 15,1 0-15,-1 0 0,0 0 0,1 21 16,-1 0-16,-21 0 0,22 22 0,-22-22 16,-21 21-16,0 0 0,0 1 15,0-1-15,-21-21 0,-22 22 0,22-1 16,-21-21-16,-1 0 0,1 22 0,0-22 16,21 0-16,-22-21 0,22 21 15,0-21-15,0 0 0,0 0 16,42-21-1,0 21 1,0-21-16,0 0 0,0 21 0,1-22 16,20 1-16,-21 21 0,0 0 0</inkml:trace>
  <inkml:trace contextRef="#ctx0" brushRef="#br0" timeOffset="86268.33">24553 9631 0,'0'0'0,"21"-21"15,1 0-15,-1 21 0,0-22 0,21 1 0,-21 0 16,1 0-16,20 0 0,-21 0 15,21-1-15,-20-20 0,20 21 16,0 0-16,-21-22 0,22 22 0,-22 0 16,0 21-16,-21-21 0,0 0 0,-21 21 31,0 0-31,-22 21 16,1 0-16,21 0 0,-21 0 0,20 1 15,-20-1-15,21 0 0,0 21 0,0-21 16,21 1-16,0-1 0,0 21 0,0-21 15,21 0-15,0 1 0,0-1 16,0 0-16,22-21 0,-22 21 0,21-21 16,0 0-16,-20 0 0,20 0 0,0 0 15,-21 0-15,22 0 0,-22-21 16,21 21-16,-21-21 0,1 0 16,-1-1-16,0 1 0,-21 0 0,0 0 15,0 0-15,0 0 0,0-1 0</inkml:trace>
  <inkml:trace contextRef="#ctx0" brushRef="#br0" timeOffset="86511.19">22818 9356 0,'21'0'31,"0"0"-31,0 0 0,21-21 16,1 21-16,-1 0 0,0-22 0,1 22 16,20 0-16,-20-21 0,-1 21 0,0 0 15,1 0-15,-1 0 0,0-21 16,1 21-16,-1 0 0,-21 0 0,21 0 16,-20 0-16,-1-21 0,21 21 0,-21 0 15,22 0-15</inkml:trace>
  <inkml:trace contextRef="#ctx0" brushRef="#br0" timeOffset="87358.79">26120 9102 0,'0'0'0,"0"-21"0,0-1 16,21 1-16,-21 42 31,0 1-31,0-1 0,-21 0 16,-1 0-16,22 0 16,0 22-16,0-22 0,-21 0 0,21 21 15,0-21-15,0 1 0,0-1 0,0 0 16,0 0-16,0 0 0,21-21 0,1 21 15,-1-21-15,0 0 0,0 0 16,0 0-16,22 0 0,-22 0 0,0 0 16,21 0-16,-21-21 0,1 0 0,-1 0 15,-21 0-15,0-22 0,0 22 16,0 0-16,0-21 0,-21 21 0,-1-22 16,1 1-16,-21 0 0,0-1 15,-1 22-15,1 0 0,0-21 16,-1 20-16,1 22 0,21-21 0,0 0 15,42 0 1,21 21-16,-21 0 0,22 0 16,20 0-16,-21-21 0,1 21 0,20-21 15,-20 21-15,-1-22 0,21 22 0,-20-21 16,-1 21-16,0 0 0,-20 0 16,-1 0-16,0-21 0,0 21 0,-21 21 31,0 0-31,0 1 0,-21-1 15,0 21-15,0-21 0,-1 22 0,1-1 16,21 21-16,-21-20 0,0 20 16,21-20-16,0 20 0,-21 1 0,0-1 15,-1 22-15,22-22 0,0 22 16,0-22-16,0 22 0,0-21 0,0-1 16,-21 1-16,21-1 0,0 1 0,-21 20 15,0-20-15,21-1 0,0 1 0,-21-1 16,21-20-16,-21 20 0,21-21 0,0 1 15,-22-1-15,22 0 0,0-20 0,0-1 16,0 0-16,0 0 0,0-42 31,0 0-31,0 0 16,0-1-16,0-20 0,0 21 16,0-21-16,-21-22 0,21 22 0,0-22 15,0 1-15,0-1 0,0 1 0,0-1 16,21 1-16,1-1 0,-1 1 15,0-1-15,0 1 0,0 20 0,0-20 16,1 21-16,-1-1 0,0 1 0,0 21 16,0-22-16,0 22 0,1 0 0,-1 0 15,-21 0-15,21 0 0,0-1 16</inkml:trace>
  <inkml:trace contextRef="#ctx0" brushRef="#br0" timeOffset="89492.05">8001 12404 0,'0'0'0,"0"21"0,21-21 0,0 0 16,0 0-16,1 0 0,-22-21 15,21 21 1,0-21-16,-21-1 0,21 22 0,-21-21 15,0 0-15,0 0 0,21-21 0,-21 20 16,0 1-16,0-21 0,0 21 0,0-22 16,-21 1-16,0 0 0,0-1 15,0 22-15,-22-21 0,22 21 0,-21 0 16,-1-1-16,-20 22 0,21 0 0,-1 0 16,-20 0-16,20 0 0,1 22 0,0-1 15,-1 0-15,1 21 0,21 1 16,0-1-16,0 0 0,21 1 0,-22-1 15,22 0-15,0 1 0,0-1 16,0 0-16,22-21 0,-1 22 0,0-22 16,21 0-16,-21 0 0,22-21 15,-1 0-15,0 0 0,1 0 0,-1 0 16,0 0-16,1 0 0,-1-21 0,22 0 16,-22 0-16,0-22 0,1 22 0,-1-21 15,0 0-15,1-1 0,-1 1 16,-21-22-16,21 1 0,-20-1 0,-1 1 15,0-1-15,-21 1 0,0-22 0,21 22 16,-21-22-16,0 22 0,21-22 16,-21 21-16,0 1 0,0-1 0,0 22 15,0 0-15,0 21 0,0-1 16,0 1-16,0 0 0,-21 21 16,0 21-16,21 22 0,-21-1 15,21 0-15,-21 22 0,-1-1 16,1 22-16,0-22 0,0 1 0,21-1 15,0 1-15,-21-1 0,21 1 0,0-1 16,0 1-16,0-1 0,0-20 0,21-1 16,0 0-16,0 1 0,0-22 15,22 21-15,-1-21 0,-21 1 0,22-22 16,20 21-16,-21-21 0,1 0 0,20 0 16,-20 0-16,20-21 0,1 21 15,-1-22-15,-21 1 0,22 0 0,-22-21 16,22 21-16,-22-22 0,-21 1 15,0 0-15,1 20 0,-1-20 0,-21 0 16,0-1-16,0 1 0,0 0 0,0 21 16,0-22-16,-21 22 0,-1 0 15,1 21-15,-21 0 0,21 0 16,0 0-16,-1 21 0,-20 0 0,21 0 16,0 1-16,0 20 0,-1 0 0,1-21 15,0 22-15,21-1 0,0 0 16,0 1-16,0-1 0,0-21 0,0 0 15,0 22-15,0-22 0,21-21 16,-21 21-16,21 0 0,1-21 0,-1 0 16,0 0-16,0 0 0,21 0 0,-20-21 15,-1 0-15,0 0 0,0 0 0,0-1 16,0 1-16,-21-21 0,0 21 16,22-22-16,-22 22 0,0-21 0,0 0 15,0 20-15,21-20 0,-21 21 0,0 0 16,0 0-16,0 42 15,0 0 1,0 0-16,0 0 0,0 22 0,0-22 16,0 21-16,0-21 0,0 22 0,0-22 15,0 21-15,0-21 0,0 0 16,0 22-16,21-43 0,0 21 0,0 0 16,-21 0-16,21-21 0,1 0 15,-1 0-15,21 0 0,-21 0 0,22 0 16,-1-21-16,-21 0 0,21 0 0,1 0 15,-1-1-15,-21-20 0,22 21 0,-22-21 16,0-1-16,21 1 0,-21-22 16,1 22-16,-1-21 0,0 20 0,-21-20 15,21-1-15,-21 1 0,21-1 0,-21 1 16,0-1-16,0 22 0,0-22 0,0 43 16,0-21-16,0 21 0,0 0 15,-21 42 1,0 0-16,21 0 0,-21 21 0,0 1 15,-1-1-15,1 22 0,21-22 0,0 21 16,0-20-16,0-1 0,0 22 0,0-22 16,0 0-16,0 1 0,21-1 15,1 0-15,-1 1 0,0-1 0,0 0 16,0-21-16,-21 22 0,43-22 0,-22 0 16,0 21-16,0-20 0,21-22 0,1 21 15,-22 0-15,42-21 0,-20 0 0,-1 0 16,0 0-16,1 0 0,-1 0 15,0-21-15,-20 0 0,20-1 16,0 22-16,1-42 0,-22 21 0,21 0 16,-21-22-16,0 22 0,1-21 0,-1 21 15,0-22-15,-21 1 0,0 21 0,0-21 16,0 20-16,0-20 0,0 21 16,0 0-16,0 0 0,-21 21 15,0 0-15,-1 0 0,1 21 0,0-21 16,0 21-16,0 0 0,-22 0 0,22 22 15,0-22-15,0 21 0,0-21 0,21 22 16,0-22-16,-21 21 0,21-21 16,0 22-16,0-22 0,0 0 0,0 0 15,0 0-15,21 0 16,0-21-16,0 0 16,0 0-16,0 0 0,1-21 0,-1 0 15,0 0-15,-21 0 0,21 0 0,0-1 16,0-20-16,-21 21 0,0-21 15,22 20-15,-22-20 0,21 0 0,-21 21 16,21-22-16,-21 22 0,0 0 0,0 42 31,0 0-31,0 22 16,0-22-16,0 0 0,0 21 16,0 1-16,0-22 0,0 0 0,21 21 15,0-21-15,-21 1 0,21-1 16,1 0-16,-1 0 0,0 0 0,0-21 15,21 0-15,-20 0 0,20 0 0,-21 0 16,21 0-16,-20 0 0,20 0 0,-21-21 16,0 0-16,0 21 0,1-21 15,-1 0-15,0-22 0,-21 22 0,0 0 16,21-21-16,-21 20 0,21 1 0,-21-21 16</inkml:trace>
  <inkml:trace contextRef="#ctx0" brushRef="#br0" timeOffset="89790.87">10012 11388 0,'-21'0'0,"42"0"0,-21 0 31,21 0-31,21 0 0,-21-21 15,43 21-15,-22 0 0,1 0 0,20-22 16,-21 22-16,22-21 0,-22 21 0,22 0 16,-22-21-16,22 21 0,-22 0 15,21 0-15,-20-21 0,-22 21 0,21 0 0,-21 0 16,1 0-16,-1 0 16,0 0-16,-21 21 31,-21-21-31,0 0 0,-1 21 15,1 0-15</inkml:trace>
  <inkml:trace contextRef="#ctx0" brushRef="#br0" timeOffset="90962.86">656 14266 0,'0'0'0,"-21"0"0,-21 0 0,-1 22 0,22-22 16,-21 0-16,-1 0 0,1 0 16,0 0-16,-1 0 0,22 0 15,-21 0-15,21 0 0,0 0 16,-1 0-16,22 21 15,22-21 1,-1 0-16,0 0 0,21 0 16,1 0-16,-1 0 0,0 21 15,22-21-15,-1 0 0,1 0 0,-1 0 16,1 0-16,20 0 0,1 0 16,0 0-16,-1 0 0,1 0 0,21 0 15,-21 0-15,-1 0 16,1-21-16,0 21 0,-22 0 0,22 0 0,-22 0 15,-20 0-15,20 0 0,-21 0 16,1-21-16,-1 21 0,0 0 16,1 0-16,-22-22 0,0 22 0,0-21 15,0 21-15,-21-21 0,22 21 16,-22-21-16,0 0 0,0 0 16,-22-1-16,1 1 0,0 21 0,0-21 15,-21 0-15,20 0 0,-20 0 16,0-1-16,-1 22 0,1-21 0,0 21 15,-22 0-15,22 0 0,0 0 16,-1 0-16,1 0 0,21 0 0,0 0 16,-1 0-16,1 0 0,42 0 31,1 0-31,20 0 0,-21 0 16,21 0-16,1 0 0,-1 0 15,0 0-15,1-21 0,-1 21 0,0 0 16,1 0-16,-22-21 0,21 21 0,-21 0 15,22 0-15,-22 0 0,0 0 16,-21 21-16,0 0 16,0 0-16,-21 1 15,0-1-15,0 21 0,-1-21 0,1 22 16,-21-1-16,21 0 0,-22 1 16,22-1-16,-21 0 0,21 1 15,0-1-15,-22 0 0,22 1 0,-21-1 16,21-21-16,-1 21 0,1-20 15,0-1-15,0 0 0,21 0 0,0 0 16,-21-21-16,21 21 0,0-42 31</inkml:trace>
  <inkml:trace contextRef="#ctx0" brushRef="#br0" timeOffset="91706.43">3556 13822 0,'0'0'0,"21"0"0,0 0 15,0 0-15,1-21 0,-1 21 16,0-21-16,0-1 0,21 1 0,-20 0 15,-1 0-15,21-21 0,-21 20 0,0 1 16,1 0-16,20-21 0,-21 21 16,0-22-16,0 22 0,-21-21 0,0 21 15,22-22-15,-22 22 0,0 0 0,0 0 16,-22 0-16,1-1 0,0 22 16,0 0-16,-21 0 0,-1 0 15,1 0-15,0 0 0,-1 22 0,1-1 16,-22 0-16,22 0 0,0 0 15,-1 22-15,22-1 0,0-21 0,0 21 16,21 1-16,0-1 0,0 0 0,0 1 16,21-1-16,0 0 0,22-20 15,-22 20-15,21 0 0,0-21 0,1 22 16,-1-22-16,0 21 0,1-21 0,-22 22 16,21-22-16,1 0 0,-22 0 15,0 22-15,0-22 0,-21 0 0,0 0 16,0 0-16,0 0 0,-21 22 15,-21-22-15,-1 0 0,1 0 0,0 0 16,-22 1-16,1-1 0,-1 0 16,1-21-16,-1 0 0,1 0 0,-1 0 15,22 0-15,-1 0 0,1-21 0,0 0 16,21-22-16,-1 22 0,1-21 16,0-1-16,21 22 0,-21-21 0,21 21 15,0-22-15,0 22 0,0 0 0,0 0 16,21 0-16,0 0 0,0 21 15,-21-22-15,22 22 0,20 0 0,-21 0 16,0-21-16,0 21 0,22 0 16,-22-21-16,21 21 0,1 0 0</inkml:trace>
  <inkml:trace contextRef="#ctx0" brushRef="#br0" timeOffset="91962.93">4106 13885 0,'0'22'16,"0"-1"0,0 0-16,0 0 15,0 0-15,0 22 0,0-22 0,0 0 16,0 0-16,0 0 0,0 0 0,0 1 16,0-1-16,-21 0 0,21 0 0,0 0 15,-21 0-15,21 1 16,0-44 15,0 1-15,0 0-16,0-21 0,21 21 15,0-1-15</inkml:trace>
  <inkml:trace contextRef="#ctx0" brushRef="#br0" timeOffset="92255.18">4297 13568 0,'0'0'0,"0"-21"0,-21 21 31,21 21-31,0 0 0,0 0 16,-22-21-16,22 21 15,22-21 1,-1 0-16,0 0 16,0 0-16,-21-21 0,0 0 15,0 0-15,0 0 0,0 0 16,0-1-16,-21 22 15,0 0-15,0 0 16,-1 0-16,1 22 16,21-1-16,-21 0 0,21 0 15,0 0-15,0 0 0,0 1 16,21-1-16,0 0 0,1-21 16,-1 0-16,0 21 0,21-21 0,-21 0 15</inkml:trace>
  <inkml:trace contextRef="#ctx0" brushRef="#br0" timeOffset="93075.72">4635 13822 0,'0'0'15,"0"21"1,0 0-16,0 0 0,0 1 16,22-22-1,-1 0 1,0 0-16,21 0 0,-21 0 0,1-22 15,20 1-15,-21 21 0,21-21 0,-20 0 16,20 0-16,-21 21 0,0-21 0,0-1 16,-21 1-16,0 0 15,0 0-15,-21 21 16,0 0 0,21 21-16,-21 0 0,0 0 15,0 1-15,-1 20 0,1-21 16,-21 21-16,21-20 0,0 20 0,-22 0 15,1 1-15,21-1 0,-22-21 0,1 21 0,21 1 16,-21-1-16,-1 0 16,22-20-16,-21 20 0,21-21 0,-1 0 15,22 0-15,0 1 0,-21-22 0,21-22 32,21 22-32,-21-21 15,22-21-15,-1 21 0,0 0 0,21-22 16,-21 22-16,1-21 0,20-1 0,-21 22 15,21-21-15,-20 21 0,-1 0 16,0-1-16,0 1 0,0 0 16,0 21-16,1 0 15,-22 21-15,0 0 16,0 1-16,0-1 0,0 0 0,0 0 16,0 0-16,21 0 0,-21 1 0,0-1 15,0 0-15,21 0 0,0 0 0,0-21 16,0 21-16,1 1 0,-1-22 15,21 0-15,-21 0 0,22 0 0,-22 0 16,21 0-16,0 0 0,-20 0 0,20-22 16,0 22-16,1-21 0,-1 0 0,-21 0 15,21 0-15,-20 0 0,20-1 16,-21-20-16,0 21 0,0 0 16,-21-22-16,0 22 0,0-21 0,0 0 15,0 20-15,0 1 0,0 0 0,0 0 16,0 0-16,-21 21 15,0 21-15,21 0 16,-21 0-16,0 0 0,0 1 0,21 20 16,0-21-16,-22 0 0,22 22 0,0-22 15,0 21-15,0-21 0,0 0 16,0 1-16,0-1 0,0 0 0,22 0 16,-1 0-16,0 0 0,0-21 15,0 22-15,0-22 0,22 0 0,-22 0 0,0 0 16,0 0-16,0 0 15,1 0-15,-1-22 0,21 22 0,-21-21 16,0 0-16,22 21 0,-22-21 0,21 0 16,1 0-16,-22-1 0</inkml:trace>
  <inkml:trace contextRef="#ctx0" brushRef="#br0" timeOffset="93378.87">7218 13631 0,'0'0'15,"0"-21"-15,0 42 16,0 1 0,0-1-16,0 0 0,0 0 15,-21 21-15,21-20 0,0 20 0,-22-21 16,1 21-16,21-20 0,-21-1 0,21 21 15,0-21-15,0 0 0,-21 1 0,21-1 16,-21 0-16,21 0 0,-21 0 0,21 0 16,0 1-1,21-44 17,21 1-32,-21 21 0,22-21 15</inkml:trace>
  <inkml:trace contextRef="#ctx0" brushRef="#br0" timeOffset="93819.61">7789 13737 0,'0'0'0,"43"-42"15,-43 21-15,0 0 0,0-1 16,0 1-16,0 0 0,-22 21 16,1 0-1,0 0-15,0 0 0,0 0 0,0 21 16,-1 0-16,1 1 15,0-1-15,0 0 0,0 0 0,21 0 16,0 0-16,0 1 0,0-1 0,0 0 16,0 0-16,21 0 15,0 0 1,0-21-16,0 0 0,22 0 0,-22 0 16,0 22-16,0-22 0,0 0 0,1 0 15,-1 21-15,0-21 0,0 21 0,0-21 16,0 21-16,-21 0 0,22-21 15,-22 21-15,0 1 16,0-1-16,0 0 0,-22-21 16,1 21-16,-21-21 15,21 21-15,0-21 0,-1 0 0,-20 21 16,21-21-16,-21 0 0,20 0 0,-20 0 16,21 22-16,0-22 0,0 0 0,-1 0 15,1 0-15,0 0 0,21-22 31,0 1-15,0 0-16,0 0 0,0-21 16</inkml:trace>
  <inkml:trace contextRef="#ctx0" brushRef="#br0" timeOffset="94122.62">7472 13377 0,'-21'0'0,"42"0"0,-85 22 0,43-22 16,0 21-16,0-21 0,21 21 0,0 0 15,21-21 17,0 0-32,0 0 0,22 0 15,-22 0-15,0-21 0,0 0 0,0 21 16,-21-21-16,0-1 0,0 1 15,0 0-15,-21 21 32,0 0-32,0 0 0,0 0 15,-1 0-15,22 21 0,-21 0 0,0-21 16,21 22-16,0-1 0,-21-21 16,21 21-16</inkml:trace>
  <inkml:trace contextRef="#ctx0" brushRef="#br0" timeOffset="95218.91">8784 14118 0,'0'0'16,"42"0"-16,-20 0 0,20 0 0,-21 0 0,21 0 15,1-21-15,-1 0 0,0 0 16,1 0-16,-22-1 0,21-20 0,1 21 16,-22-21-16,21-1 0,-21 1 0,0 0 15,1-1-15,-1-20 0,-21 20 16,0 1-16,0 0 0,0-1 0,0-20 15,0 42-15,0-22 0,-21 22 16,-1 0-16,22 0 0,-21 0 0,0 21 16,0 0-16,0 0 0,0 0 15,-1 21-15,1 0 0,0 21 16,0 1-16,0-1 0,0 22 0,-1-1 16,1 1-16,0 20 0,0 1 0,0-22 15,0 22-15,-1 0 0,22-1 0,0 1 16,-21 21-16,0-21 0,21-1 0,-21 22 15,21-21-15,-21-1 16,0 1-16,-1 0 0,22-1 0,-21 1 0,0 0 16,0-22-16,0 22 0,0-22 0,-1 1 15,22-1-15,0-20 0,-21 20 16,21-20-16,0-1 0,0 0 0,0-21 16,0 1-16,0-1 0,21 0 0,1 0 15,-1-21-15,21 0 0,0 0 16,-20-21-16,20 0 0,21 0 0,-20-1 15,20 1-15,-20 0 0,20-21 0,-21 21 16,1-22-16,20 1 0,-20 0 0,-22-22 16,0 22-16,0-1 0,-21-20 0,0-1 15,0 22-15,0-21 0,-21-1 16,0 1-16,0-1 0,-22 22 0,1-22 16,0 1-16,-1-1 0,1 22 0,0 0 15,-1-1-15,1 1 0,0 21 16,20 0-16,-20-1 0,21 1 0,21 0 15,-21 21-15,21-21 16,0 0 0,21 21-16,21 0 0,-21-21 0,22-1 15,-1 1-15,0 0 0,1 0 0,-1 0 16,22 0-16,-22-22 0,21 22 16,-20-21-16,20-1 0,-20 1 15,-1 21-15,0-21 0,1-1 0,-22 22 16,21-21-16,-21 21 0,-21-1 0,0 1 15,0 0-15,0 0 0,-21 21 32,21 21-32,0 0 15,-21 0-15,21 1 0,-21 20 0,21-21 16,0 0-16,0 0 0,0 1 0,-21-1 16,21 0-16,0 0 0,0 0 15,0 0-15,0 1 0,0-1 16,0-42 15,0-1-31,21 22 0,-21-21 0,0 0 16,0 0-16,21-21 15,-21 20-15,21 1 0</inkml:trace>
  <inkml:trace contextRef="#ctx0" brushRef="#br0" timeOffset="95487.76">9800 13674 0,'0'0'0,"-21"0"31,0 21-31,21 0 16,0 0-16,21-21 31,0 0-15,0-21-16,0 21 16,-21-21-16,22 21 0,-22-21 0,0 0 15,0-1-15,0 1 16,-22 21-16,1 0 15,0 0-15,0 0 16,21 21-16,0 1 16,0-1-16,0 0 15,21-21-15,0 21 0,0 0 16,1-21-16,-1 0 16</inkml:trace>
  <inkml:trace contextRef="#ctx0" brushRef="#br0" timeOffset="96226.85">10139 13928 0,'-21'21'16,"-1"-21"-1,22-21 1,0 0-16,0-1 0,0 1 16,22 0-16,-1 0 0,0 21 15,0-21-15,0 21 0,0 0 16,1 0-16,-1 0 0,0 0 0,0 0 15,0 0-15,0 21 0,-21 0 16,22 0-16,-22 0 0,0 22 0,0-22 16,0 0-16,0 21 15,-22-20-15,1-1 0,0 21 0,-21-21 16,21 0-16,-1 1 0,1-1 0,0 0 16,0 0-16,21 0 15,21-42 1,0 0-1,0 21-15,1-21 0,-1 0 0,21-1 16,-21 1-16,0-21 0,1 21 0,-1-22 16,0 22-16,0-21 0,0 21 0,22 0 15,-22-22-15,-21 22 0,21 0 16,0 0-16,-21 0 0,21 21 0,-42 21 47,0 0-47,0 0 0,21 0 0,-21 22 15,21-22-15,-22 0 16,22 0-16,0 0 0,0 0 0,0 1 16,0 20-16,0-21 0,0 0 0,0 0 15,22 1-15,-1-1 0,0 0 16,0-21-16,0 0 0,0 0 0,22 0 16,-22 0-16,21 0 0,-21 0 15,22 0-15,-22 0 0,21-21 0,-21 0 16,22-1-16,-1 1 0,-21 0 15,0 0-15,22 0 0,-22 0 0,-21-22 16,0 22-16,21 0 0,-21-21 0,0 20 16,0 1-16,0 0 0,-21 21 15,0 0 1,0 0-16,-1 0 0,22 21 0,-21 0 16,0 1-16,0-1 0,21 0 0,0 0 15,0 0-15,0 22 0,0-22 0,0 0 16,0 0-16,0 0 0,0 0 15,0 1-15,0-1 0,21-21 0,0 21 16,0-21-16,1 0 0,-1 0 0,0 0 16,0 0-16,0 0 0,22 0 15,-22 0-15,21 0 0,-21 0 0,22-21 16,-1 21-16</inkml:trace>
  <inkml:trace contextRef="#ctx0" brushRef="#br0" timeOffset="96779.27">11874 13801 0,'0'0'0,"-21"-21"0,-63-22 15,62 43-15,1 0 16,0 0-16,0 0 0,-21 0 0,20 0 16,1 21-16,0 1 0,0-1 0,0 0 15,0 0-15,-1 0 0,1 0 16,21 1-16,0 20 0,-21-21 15,21 0-15,0 0 0,0 22 0,0-22 16,0 0-16,0 0 0,0 0 0,21 1 16,0-22-16,1 21 0,-1 0 0,0-21 15,21 0-15,-21 0 0,1 0 0,20 0 16,-21 0-16,0-21 0,22 21 0,-22-21 16,0-1-16,21 1 0,-21 0 15,1 0-15,-1 0 0,0-22 16,0 1-16,0 0 0,0-1 0,1-20 15,-1-1-15,21 1 0,-21-1 0,0 22 16,1-21-16,20-1 0,-21 22 0,0-1 16,0 1-16,1 0 0,-22 21 15,0-1-15,21 1 0,-42 21 16,-1 0 0,1 21-16,0 1 0,0-1 0,0 21 15,-22 0-15,22 1 0,0-1 0,21 0 16,0 1-16,-21 20 0,21-20 15,0-1-15,0 0 0,0 1 0,0-1 16,0 0-16,21 1 0,-21-22 0,21 21 16,0-21-16,1 0 0,-1-21 15,0 22-15,21-22 0,-21 21 0,1-21 16,20 0-16,0 0 0,-21 0 0,22-21 16,-22-1-16,21 22 0,-21-21 15,1 0-15,-1 21 0,0-21 0,0 0 16,0 0-16,0-1 0</inkml:trace>
  <inkml:trace contextRef="#ctx0" brushRef="#br0" timeOffset="28738.48">1566 16235 0,'-21'0'16,"0"0"0,0 0-1,0 0-15,-1 0 16,1 0-16,0 0 15,-21 0-15,21 0 0,-1 21 16,-20-21-16,0 0 0,-1 0 0,1 21 16,0-21-16,-1 0 0,1 21 15,0-21-15,-1 22 0,-20-22 0,21 0 16,-1 0-16,1 21 0,0-21 16,-1 0-16,1 0 0,0 21 0,-1-21 15,1 0-15,21 0 0,-22 0 16,22 0-16,0 21 0,0-21 15,0 0-15,21 21 47,21-21-31,0 0-16,0 0 0,0 0 16,1 0-16,20 0 0,0 0 15,-21 0-15,22 0 0,-1 0 0,0 0 16,1-21-16,20 21 0,-20 0 15,-1-21-15,21 21 0,-20 0 0,20-21 16,-20 21-16,20 0 0,1 0 16,-1 0-16,1 0 0,-22 0 0,21 0 15,1 0-15,-22 0 0,22 0 16,-22 0-16,22 0 0,-22 0 16,0 21-16,1-21 0,-1 0 0,0 0 15,1 0-15,-1 0 0,-21 0 16,21 0-16,-20 0 0,20 0 0,-21 0 15,0 0-15,0 0 0,1-21 16,-1 21 0,-21-21-16,0-1 15,-21 1 1,21 0-16,-22 21 16,22-21-16,-21 21 15,21-21-15,-21 21 16,0-21-16,0-1 15,0 1-15,-1 0 16,1 21-16,21-21 16,-21 0-16,0 21 0,0-21 0,0-1 15,-1 1-15,1 0 0,0 0 0,0 0 16,0 21-16,0-21 0,-22-1 16,22 1-16,0 21 0,21-21 0,-21 21 15,0-21-15,21 42 63,0 0-63,21-21 0,0 21 15,0-21-15,0 22 0,0-1 0,1-21 16,-1 21-16,0-21 0,21 21 16,-21 0-16,1-21 0,20 21 0,-21-21 15,21 22-15,-20-22 0,-1 0 16,21 21-16,-21-21 0,0 21 0,1-21 15,20 0-15,-42 21 0,21-21 0,0 0 16,0 21-16,-21 0 16,22 1-16,-22-1 31,0 0-31,-22 0 0,1-21 16,0 21-16,0 0 0,0 1 15,0-1-15,-22 0 0,22 21 0,-21-21 16,21 1-16,-22 20 0,22-21 0,-21 21 15,-1-20-15,22-1 0,0 21 16,-21-21-16,21 22 0,-1-22 0,1 0 16,0 0-16,21 0 0,0 0 15,0 1-15,-21-1 0,21 0 16,21-42 31,0 0-47,0-1 0,1-20 0,-1 0 15,21 21-15,-21-22 16,0 1-16,22 0 0,-22-1 0,21 1 16,-21 0-16,22-1 0,-22 1 0,0 21 15,0 0-15,0-1 0,-21 1 16,22 21 0,-22 21-1,0 1 1,0-1-1,0 0 1,-22-21 31,1 0-47,21-21 0</inkml:trace>
  <inkml:trace contextRef="#ctx0" brushRef="#br0" timeOffset="41351.23">5101 15960 0,'0'-21'16,"-21"21"-16,21 21 31,0 0-31,0 0 16,0 0-16,0 0 15,21-21-15,0 0 32,0 0-32,1-21 15,-22 0-15,21 0 0,0 0 16,-21 0-16,0-1 0,0 1 0,0 0 16,0-21-16,0 21 0,0-1 0,0 1 15,0 0-15,-21 0 0,-22 0 16,22 0-16,-21-1 0,21 1 0,-22 21 15,1 0-15,0 0 0,-1 0 0,-20 0 16,21 0-16,-1 21 0,1 22 16,0-22-16,20 21 0,-20 1 0,21-1 15,0 21-15,0-20 0,21 20 16,0-20-16,0-1 0,0 21 16,0-20-16,0-22 0,21 21 0,0-21 15,21 22-15,-21-43 0,1 21 16,20 0-16,-21-21 0,21 0 0,-20 0 15,20 0-15,-21-21 0,0 0 0,0 21 16,1-43-16,-1 22 0,0 0 16,0-21-16,-21-1 0,0 1 0,21 0 15,-21-1-15,0 1 0,21 0 16,-21 21-16,0-22 0,0 1 0,0 21 16,0 0-16,0-1 0,22 22 31,-22 22-31,21 20 15,-21-21-15,21 0 0,-21 22 0,0-1 16,21 0-16,0 1 0,-21-1 16,21-21-16,1 21 0,-22-20 0,21 20 15,0-21-15,0 0 0,0-21 0,0 0 16,1 21-16,20-21 0,-21 0 16,0 0-16,22-21 0,-22 0 0,0 0 15,0 0-15,0 0 0,0-22 16,1 22-16,-1-21 0,0-1 0,0 1 15,0 0-15,0-1 0,1 1 0,-1 21 16,0-21-16,0 20 16,0 1-16,0 0 0,1 21 0,-1 0 15,0 0-15,0 0 0,0 0 16,0 0-16,1 0 0,-22 21 0,0 0 16,21 1-16,-21-1 15,21-21-15,-21-21 47,0-1-47,0 1 0,0 0 16,-21 0-16,21 0 0,-21 0 15,-1 21-15,22-22 0,-21 22 16,0 0-16,0-21 0,0 21 16,0 0-16,-1 0 0,22 21 15,0 1-15,-21-22 0,21 42 16,-21-21-16,21 0 0,0 22 0,0-1 15,0 0-15,0 1 0,0-1 0,0 0 16,0 1-16,0-1 0,0-21 16,0 21-16,21-20 0,0-1 0,1 0 15,-1 0-15,0-21 0,0 0 16,21 0-16,-20 0 0,-1 0 16,0 0-16,21 0 0,-21-21 0,22 0 0,-22 0 15,0-1-15,0-20 0,0 21 16,1-21-16,-1-1 0,0 1 15,21 0-15,-21 20 0,1-20 0,-1 21 16,0-21-16,21 20 0,-21 1 0,1 21 16,-1 0-16,0-21 0,0 21 15,0 0-15,0 21 16,-21 0-16,0 1 0,0-1 16,0 0-1,22-21 16,-22-21-15,0 0-16,0-1 16,0 1-16,0 0 15,-22 0-15,1 21 0,21-21 16,-21 21-16,0 0 0,21-21 0,-21 21 16,0 0-16,-1 0 15,1 0-15,0 21 0,0 0 16,0 0-16,21 0 0,-21 0 0,21 22 15,0-22-15,-22 21 0,22 1 16,0-22-16,0 21 0,0 0 0,0 1 16,0-22-16,0 21 0,0-21 0,0 22 15,0-22-15,0 0 16,22 0-16,-1 0 0,0-21 0,0 22 0,0-22 16,0 0-16,1 0 0,20 0 15,-21 0-15,0 0 0,22 0 16,-1-22-16,-21 22 0,21-21 0,1-21 15,-1 21-15,0 0 0,1-22 0,-22 1 16,21 21-16,-21-22 0,22 1 16,-22 0-16,-21 21 0,0-22 0,21 22 15,-21 0-15,0 0 0,0 0 16,-21 21 0,0 0-16,0 0 0,-1 0 15,1 21-15,0 0 0,0 0 0,0 0 16,0 0-16,21 22 0,0-22 15,-22 21-15,22-21 0,0 22 16,0-22-16,0 21 0,0-21 0,0 1 16,0-1-16,22 0 0,-22 0 0,21 0 15,0 0-15,0-21 0,0 0 16,0 22-16,1-22 0,-1 0 0,0 0 16,0 0-16,0-22 0,22 1 0,-22 21 15,21-21-15,-21-21 0,22 21 16,-22-22-16,21 22 0,0-21 0,-20-1 15,-1 1-15,21 0 0,-21 21 16,0-22-16,1 22 0,-22 0 16,0 0-16,0 0 0,-22 21 31,22 21-31,-21 0 16,21 0-16,-21 0 0,21 0 0,0 1 15,0-1-15,0 0 0,0 0 0,0 21 16,21-20-16,0-1 0,1 0 15,-22 0-15,21 0 0,0 0 0,0 1 16,0-1-16,-21 0 16,21 0-16,1-21 0,-22 21 15,-22-21 1,1 0 0,0 0-16,0-21 0,0 0 15,0 21-15,-1-21 0,1 0 0,0 21 16,0-22-16,0 22 0,0-21 15,-1 21-15,22 21 47,0 1-47,22-1 16,-1-21-16,-21 21 0,21-21 0,0 0 16,0 0-16,0 21 0,1-21 15,20 0-15,-21 0 0,21 0 16,-20 0-16,20 0 0,0-21 0,1 21 15,-1-21-15,0 0 0,1-1 0,-22 1 16,21 0-16,-21 0 0,22 0 16,-22-22-16,0 22 0,0-21 0,0 21 15,0-43-15,-21 43 0,0 0 16,0 0-16,0 0 16,-21-1-16,0 22 0,0 0 15,0 0-15,0 0 0,21 22 16,0-1-16,0 0 15,0 0-15,0 0 0,0 0 0,0 1 16,0-1-16,0 21 0,21-21 16,0 0-16,0 1 0,-21-1 0,21 0 15,0 0-15,-21 0 0,0 0 16,0 1-16,0-1 0,0 0 16,0 0-16,0 0 15,-21-21-15,0 0 0,0 0 16,0 0-16,0 0 0,-1 0 15,1 0-15,0 0 0,0 0 16,21-21 15,21 0-31</inkml:trace>
  <inkml:trace contextRef="#ctx0" brushRef="#br0" timeOffset="44352.75">9821 16320 0,'-21'0'390,"21"21"-296,21-21-63,0 0-31,1 0 16,-1-21-16,-21-1 0,21 22 0,21-21 15,-21 0-15,1 0 0,-1-21 16,21 20-16,-21-20 0,0 0 0,22-1 16,-1 1-16,-21-21 0,22 20 0,-22-20 15,0 20-15,21-20 0,-21-1 16,1 22-16,-1-21 0,0-1 16,-21 22-16,0-1 0,0 1 0,0 0 0,0 21 15,0-22-15,0 22 16,0 0-16,-21 21 15,21 21-15,-21 0 0,21 0 16,-22 22-16,1-1 0,21 22 0,0-22 16,0 21-16,-21 1 0,21-1 15,-21 1-15,21-1 0,0 22 0,-21-21 16,21-1-16,0-21 0,0 22 0,0-22 16,0 1-16,0-22 0,21 21 15,0-21-15,0 0 0,0-21 0,1 22 16,-1-22-16,0 0 0,0 0 0,21 0 15,-20-22-15,-1 1 0,21 0 16,0-21-16,-20-1 0,20 1 16,0 0-16,-21-1 0,22-20 0,-22-1 15,0 22-15,0-21 0,0-1 0,1 22 16,-22-22-16,0 1 0,0 20 16,0 1-16,0 0 0,0 21 0,0-1 15,0 1-15,0 42 16,0 1-1,0 20-15,0 0 0,0 1 0,-22-1 16,22 0-16,-21 1 0,0-1 0,21 21 16,0-20-16,-21-1 0,0 0 15,0 1-15,21-1 0,0 0 0,-22-20 16,22 20-16,-21-21 0,21 0 16,0 0-16,0 1 15,0-44 16,0 1-31,0 0 0,0 0 16,21-21-16,1-1 0,-1 22 0,0-21 16,0 21-16,0-22 0,22 22 0,-22 0 15,0 0-15,0 0 0,0 21 0,0 0 16,1 0 0,-22 21-16,0 0 15,0 0-15,0 21 0,0-20 0,0-1 16,0 21-16,0-21 15,21 22-15,-21-22 0,21 0 0,-21 0 16,21 0-16,0 22 0,0-22 16,1 0-16,-1-21 0,0 0 0,0 21 15,0-21-15,22 0 0,-22 0 16,0 0-16,21-21 0,-21 0 0,1 21 16,20-21-16,-21-22 0,21 22 0,-20 0 15,-1-21-15,21-1 0,-21 22 16,0-21-16,1-1 0,-1 1 15,0 0-15,0 21 0,-21-22 0,0 22 16,0 0-16,0 0 0,0 0 0,-21 21 16,0 0-1,0 0-15,-1 21 0,1 0 16,21 0-16,0 21 0,-21-20 0,21 20 16,-21 0-16,21-21 0,0 22 15,0-1-15,0-21 0,0 22 0,21 41 16,0-84-16,0 21 15,1 1-15,20-22 0,-21 0 16,21 0-16,-20 0 0,20 0 0,0 0 16,1 0-16,-22-22 0,21 1 0,0 0 15,-20 0-15,-1-21 0,0 20 16</inkml:trace>
  <inkml:trace contextRef="#ctx0" brushRef="#br0" timeOffset="44671.3">9821 15558 0,'0'0'0,"-63"21"15,84-21 1,0 0 0,21 0-16,-20-21 0,20 21 15,21 0-15,-20 0 0,20-22 0,-20 22 16,20-21-16,1 21 0,-1 0 0,1-21 16,-22 0-16,21 21 0,1 0 0,-22-21 15,22 21-15,-22 0 0,-21 0 16,22-21-16,-22 21 0,0-22 0,0 22 15,0 0-15</inkml:trace>
  <inkml:trace contextRef="#ctx0" brushRef="#br0" timeOffset="47731.72">13398 15515 0,'0'0'0,"22"0"0,-22-21 31,0 0 0,0 0-31,0 0 16,21-1-16,0 1 0,0 0 15,0 0-15,0 0 0,1 0 0,-1-22 16,0 22-16,0 0 0,0-21 16,0 20-16,-21 1 0,0 0 0,0-21 15,0 21-15,0-1 0,-21 22 31,0 0-31,-21 0 0,21 22 0,-1-1 16,-20 21-16,0-21 0,21 22 16,-22-1-16,22 0 0,0-21 0,0 22 15,0-1-15,21 0 0,-22-20 16,22 20-16,0-21 0,0 0 0,22 22 16,-1-22-16,0 0 0,0-21 0,0 21 15,0 0-15,22-21 0,-22 21 16,21-21-16,-21 0 0,22 0 0,-22 0 15,0 0-15,0 0 0,0 0 0,1 0 16,-22 22 15,-22-22-31,1 21 0,0 0 0,0-21 16,0 21-16,-22 0 0,22 0 0,0 1 16,0 20-16,0-21 0,21 21 15,0-20-15,-21-1 0,21 21 16,0-21-16,0 0 0,0 1 0,0-1 15,0 0-15,21 0 0,0-21 0,0 0 16,0 0-16,0 0 0,1 0 16,20 0-16,-21 0 0,0-21 0,22 0 15,-1 0-15,-21-1 0,21-20 0,1 0 16,-1 21-16,22-22 0,-22-20 16,0 20-16,1-20 0,-1 21 0,0-43 15,1 21-15,-1 1 0,-21-22 16,21 22-16,-20-22 0,-1 22 0,0-1 0,-21 22 15,0-22-15,21 22 16,-21 0-16,0 20 0,0 1 0,0 0 16,0 0-16,0 0 0,-21 42 15,0 0 1,0 21-16,21-20 0,-22 41 0,1-21 16,0 22-16,21-22 0,-21 43 0,0-22 15,21 1-15,0-1 0,-21 1 0,21-22 16,0 22-16,0-22 0,0 0 15,0 1-15,0-1 0,0-21 16,0 0-16,21 22 0,0-22 0,0 0 0,0-21 16,0 21-16,22-21 0,-22 0 15,21 0-15,-21 0 0,22 0 16,-22 0-16,0 0 0,21-21 0,1 0 16,-22 0-16,21 0 0,-21-1 0,1 1 15,20 0-15,-21-21 0,0 21 16,0-22-16,-21 22 0,0-21 0,0 21 15,0-22-15,0 22 0,0 0 0,0 0 16,0 0-16,-21 21 0,0 0 16,0 0-16,0 21 15,21 0-15,0 0 0,-21 0 0,21 0 16,-22 22-16,22-22 0,0 0 16,0 21-16,0-20 0,0-1 15,0 21-15,22-21 0,-1 0 0,0 1 16,0-1-16,21-21 0,-20 0 15,-1 0-15,0 0 0,21 0 0,1 0 16,-22 0-16,21 0 0,-21-21 16,22-1-16,-22 1 0,0 21 0,21-42 15,-21 21-15,1 0 0,-22-1 0,0 1 16,0-21-16,0 21 0,0 0 0,0-1 16,0 1-16,0 42 31,-22 1-16,22-1-15,-21 21 0,21-21 0,0 0 16,-21 1-16,21-1 0,0 0 16,0 0-16,0 0 0,0 0 0,0 1 15,0-1-15,0 0 0,0 0 16,21-21 0,0 0-16,-21-21 15,0 0-15,22 21 0,-22-21 16,21-1-16,-21 1 0,0-21 0,21 21 15,0 0-15,-21-22 0,21 22 16,-21-21-16,0 21 0,21-1 16,1 1-16,-22 0 0,21 21 15,-21-21-15,21 21 0,0 0 16,0 21-16,-21 0 16,21 0-16,-21 1 0,22 20 15,-22-21-15,21 0 0,-21 0 0,21 1 16,-21-1-16,0 0 0,21 0 15,-21 0-15,21 0 0,0 1 16,-21-1-16,22-21 16,-1 0-16,0 0 0,0 0 15,0-21-15,0-1 16,-21 1-16,22 0 0,-1 0 0,0-21 16,0 20-16,-21-20 0,21 21 15,0-21-15,1-1 0,-22 22 0,21-21 16,0 21-16,-21-1 0,21 1 15,-21 0-15,0 42 16,0 0 0,0 1-16,0-1 0,0 0 0,0 21 15,21-21-15,-21 1 0,0 20 16,0-21-16,0 0 0,21 22 0,1-22 16,-1 0-16,0 0 0,-21 0 15,21 0-15,0 1 0,0-1 0,22-21 16,-22 21-16,0-21 0,21 0 15,-20 0-15,20 0 0,0 0 0,1 0 16,-1-21-16,0 0 0,-21 21 0,22-22 16,-1 1-16,0-21 0,-20 21 0,-1 0 15,0-22-15,0 22 0,0-21 16,0 21-16,-21-22 0,22 22 0,-22-21 16,0 21-16,0-1 0,0 1 15,-22 21 1,1 0-16,0 21 0,0 1 0,21-1 15,-21 0-15,0 0 0,21 0 16,-22 22-16,22-22 0,0 21 0,0-21 0,0 0 16,0 1-16,0 20 0,0-21 15,22 0-15,-1 0 0,0-21 16,0 22-16,0-1 0,0-21 0,1 21 16,-1-21-16,21 0 0,-21 0 0,0 0 15,22 0-15,-1 0 0,-21 0 16,0-21-16,22 0 0,-22 21 0,21-22 15,-21 1-15,1 0 0,-1-21 0,0 21 16,0-22-16,0 22 0,0-21 16,1 21-16,-22-22 0,21 22 0,-21 0 15,21 0-15,-21 42 16,0 0 0,0 0-16,-21 0 0,21 1 15,-21-1-15,21 0 0,0 0 0,0 21 16,0-20-16,0-1 0,-22 0 15,22 0-15,0 0 0,0 0 16,0 1-16,-21-22 31,21-22-15,0 1 0,0 0-16,21 0 0,1 0 0,-1 0 15,0-1-15,-21-20 0,21 21 16,0-21-16,0 20 0,1-20 0,-1 21 15,0 0-15,0 0 16,0-1-16,0 22 0,1 0 0,-1 0 0,0 0 16,0 0-16,-21 22 0,21-1 15,-21 0-15,0 0 0,0 21 16,0-20-16,0-1 0,0 21 0,21-21 16,-21 0-16,0 1 0,0 20 0,0-21 15,22 0-15,-1 0 0,0-21 0,-21 22 16,21-1-16,0-21 0,0 0 15,1 21-15,-1-21 0,0 0 16,0 0-16,0 0 0,0 0 0,1-21 16,-1 21-16,21-21 0,-21-1 0,0 1 15,1 0-15,-1-21 0,0 21 16,0-22-16,0 1 0,0 0 0,22-22 16,-22 22-16,21-22 0,1 1 0,-22-1 15,21 1-15,0-1 0,-20 1 0,20 20 16,-21-20-16,0 21 15,-21-1-15,0 1 0,0 21 0,0 0 0,0-1 16,-21 22 0,0 22-16,-21 20 0,20-21 15,1 21-15,0 22 16,0-22-16,0 22 0,0-1 0,21-20 16,-22 84-16,22-85 0,0 21 15,0-20-15,0-1 0,0 0 16,0 1-16,0-1 0,0-21 0,0 22 15,0-22-15,0 21 0,22-21 0,-1 0 16,-21 1-16,21-1 0,0-21 0,0 21 16,0-21-16,1 0 0,-1 0 0,0 0 15,21 0-15,-21 0 0,1 0 16,20 0-16,-21-21 0,21 0 0,-20-1 16,-1 1-16,21 0 0,-21-21 0,0 21 15,1-22-15,-1 22 0,-21 0 16,21-43-16,-21 43 15,0 0-15,-21 21 16,0 0-16,21 21 0,-22-21 16,1 21-16,0 1 0,21-1 0,0 0 15,0 0-15,0 0 0,0 0 16,0 1-16,0-1 0,0 0 16,0 0-16,21 0 0,-21 0 15,0 1-15,0-1 16,0 0-16,-21 0 15,0-21-15,0 0 16,0 0-16,-1 0 16,1 0-16,0 0 0,0 0 0,0 0 15,0-21-15,-1 0 0,1 0 0,0-1 16,0 1-16</inkml:trace>
  <inkml:trace contextRef="#ctx0" brushRef="#br0" timeOffset="47962.59">17738 15261 0,'21'0'31,"21"0"-31,-21 0 0,22 0 0,-1 0 16,0 0-16,1 0 0,20 0 15,-21-21-15,1 21 0,20 0 0,-20 0 16,-1 0-16,21 0 0,-20-21 0,-1 21 15,0 0-15,-20 0 0,20 0 16,-21 0-16,0-21 0,0 21 0,1 0 16,-1 0-16,0-21 0,-21-1 0</inkml:trace>
  <inkml:trace contextRef="#ctx0" brushRef="#br0" timeOffset="49031.13">20955 15494 0,'0'0'0,"0"-21"0,0-64 16,0 64-16,0 0 15,-21 0-15,21 0 0,0-1 0,-21 22 16,-1 0-16,1 0 0,0 0 0,0 0 16,0 0-16,0 22 0,-1-1 15,1 0-15,0 0 0,0 21 16,21 1-16,0-1 0,-21 0 0,21 1 16,0-1-16,0-21 0,0 22 0,0-22 15,0 21-15,21-21 0,0 0 16,0 1-16,0-1 0,1 0 0,20-21 15,-21 0-15,21 0 0,1 0 0,-22 0 16,21 0-16,1-21 0,-1 21 16,-21-21-16,21-1 0,-20 1 0,-1-21 15,0 21-15,-21-22 0,0 22 0,0-21 16,0 0-16,0-22 0,-21 22 16,0-1-16,-22-20 0,22 21 0,0-1 15,0 1-15,21 21 0,-21-22 16,21 22-16,0 0 0,-22 21 0,22-21 15,22 0 1,-1 0-16,0 21 0,0-22 0,21 22 16,1-21-16,-1 21 0,22-21 0,-1 0 15,1 21-15,-1-21 0,1 0 16,-1-1-16,1 1 0,-1 0 0,1 0 16,-22 0-16,0 0 0,1-1 0,-22 1 15,0 21-15,0-21 0,-21 0 16,0 0-16,0 0 0,0-1 0,-21 1 15,0 0-15,0 0 0,-22 0 0,22 0 16,-21 21-16,-1 0 0,22 0 16,-21 0-16,0 21 0,20 0 15,1 21-15,-21 1 0,42-1 0,-21 21 16,21 1-16,-21-1 0,21 1 0,0 21 16,0-1-16,0 1 0,0 0 15,0-1-15,21 22 0,-21-21 0,21-1 16,-21 1-16,21 21 0,0-21 0,0-1 15,1 22-15,-1-21 0,-21-1 0,21 1 16,-21 0-16,21-22 0,-21 22 16,0 0-16,0-22 0,0 1 0,0-1 15,0 1-15,-21-1 0,0-21 0,-22 1 16,22-1-16,0 0 16,-21-20-16,21-1 0,-22 0 0,1-21 15,0 0-15,-1 0 0,1 0 0,0 0 16,-1-21-16,1-22 0,0 22 15,-1-21-15,1 0 0,0-22 0,-1 1 16,22 20-16,-21-20 0,42-1 0,-21 1 16,21-1-16,0 22 0,0-22 0,0 22 15,0 0-15,0-1 0,21 1 16,0 21-16,0-21 0,0 20 16,0 1-16,1-21 0,20 21 0,-21-22 0,0 22 15,22-21-15,-1 0 0,0 20 16,1-20-16</inkml:trace>
  <inkml:trace contextRef="#ctx0" brushRef="#br0" timeOffset="49956.9">23516 15198 0,'0'-21'0,"0"42"0,-21-64 0,0 22 16,0 0-16,-22 0 0,22 21 0,0-21 15,-21 21-15,-1 0 0,22 0 16,-21 0-16,-1 21 0,22 0 0,-21 0 16,21 22-16,-22-1 0,22 0 0,0 1 15,-21-1-15,42 21 0,-21-20 0,21-1 16,0 0-16,0 1 0,0-1 15,0-21-15,0 22 0,21-22 0,0 0 16,0 0-16,0 0 0,0-21 0,1 0 16,20 0-16,-21 0 0,0 0 15,22 0-15,-22 0 0,0-21 0,21 0 16,-21 0-16,1 0 0,-1-1 16,0-20-16,0 0 0,-21-1 0,0 1 15,21 0-15,-21 21 0,0-22 16,21 22-16,-21 0 0,0 0 0,0 0 15,0 42 1,0 0-16,0 0 0,0 0 16,0 0-16,0 22 0,0-22 0,0 0 15,22 21-15,-1-20 0,0-1 0,0 0 16,0 0-16,0 0 0,22-21 0,-22 21 16,0-21-16,21 22 0,-20-22 15,20 0-15,-21 0 0,21 0 0,-20 0 16,-1-22-16,0 1 0,0 0 15,0 0-15,0 0 0,1 0 0,-1-22 16,-21 1-16,0 21 0,0-22 16,21 22-16,-21 0 0,0 0 0,0 0 15,0 42 1,0 0 0,-21 21-16,21-20 0,0-1 0,-21 21 15,-1-21-15,1 22 0,21-22 0,0 21 16,-21-21-16,21 0 0,-21 1 0,21-1 15,-21 0-15,21 0 16,0 0-16,-21-21 16,-1 0-1,22-21-15,0 0 16,0 0-16,0 0 0,0-22 16,0 22-16,22-21 0,-1-1 0,0 1 15,0-21-15,0 20 0,0 1 0,22-22 16,-22 22-16,0 21 0,21-21 0,-20 20 15,20 1-15,-21 21 0,0 0 16,22 0-16,-22 21 0,0 1 0,0 20 16,0-21-16,22 21 0,-22 1 0,0-1 15,-21 0-15,21 1 0,-21-1 16,0 0-16,0 1 0,0-22 16,0 21-16,0-21 0,0 22 0,-21-22 15,21 0-15,-21 0 0,0 0 0,-1 1 16,1-22-16,0 21 15,0-21-15,0 21 0,0-21 16,-1 0-16,1 0 0,-21 0 0,21 0 16,-22 0-16,-20 0 0</inkml:trace>
  <inkml:trace contextRef="#ctx0" brushRef="#br0" timeOffset="52706.76">3217 17463 0,'0'0'0,"21"0"15,1 0-15,-1 0 16,-21-22-16,21 22 16,-21-21-16,21 0 0,-21 0 15,0 0-15,0 0 0,0-1 16,0 1-16,-21 0 0,0 0 0,0 21 15,-1-21-15,1 21 16,0-21-16,0 21 0,0 0 0,-22 0 16,22 21-16,0 0 0,21 0 15,-21 0-15,0 0 0,0 22 0,21-1 16,-22 0-16,22-20 0,-21 20 16,21 0-16,0 1 0,0-22 0,0 21 15,0-21-15,0 0 0,0 1 16,0-1-16,21-21 0,1 0 0,-1 0 15,0 0-15,0 0 0,0-21 16,0-1-16,1 1 0,-1 0 16,21-21-16,-21 21 0,0-22 0,1 22 15,-1-21-15,-21-1 0,0 22 16,21-21-16,-21 21 0,0 0 16,21-1-16,-21 1 0,0 0 15,0 42 1,0 0-16,0 1 15,0-1-15,0 21 0,0-21 16,0 22-16,21-22 0,-21 21 0,21 0 16,-21-20-16,22 20 0,-22-21 15,21 0-15,0 22 0,0-22 16,0 0-16,0-21 0,1 0 16,-1 0-16,0 0 0,21 0 0,-21 0 15,22-21-15,-22 0 0,21-1 0,-21-20 16,22 21-16,-22-21 15,0-1-15,0 22 0,0-21 0,-21-1 16,0 22-16,0-21 0,0 21 16,0 0-16,0-1 0,0 1 0,-21 21 15,0 0 1,0 0-16,21 21 0,-21-21 16,21 22-16,0-1 0,0 0 15,0 0-15,21-21 16,0 21-16,0-21 0,0 21 0,1 1 15,-1-22-15,0 21 0,0 0 16,0 0-16,0-21 0,1 21 0,-1 0 16,0 1-16,0-1 0,-21 0 15,0 0-15,21 0 0,-21 0 16,21 1-16,-21-1 0,0 0 16,22-21-1,-1 0 1,0 0-16,0 0 0,0-21 15,0 0-15,1-1 0,-1 1 16,0 0-16,21-21 0,-21 21 0,22-22 16,-22 1-16,0 0 0,0-1 15,0 1-15,1 0 0,-1 20 0,-21-20 16,0 21-16,0 0 0,0 0 16,-21 21-1,-1 0-15,1 0 0,0 0 0,21 21 16,-21 0-16,0 0 0,0 0 15,21 0-15,0 1 0,0-1 16,21 0-16,0-21 0,0 21 0,0-21 16,0 21-16,22-21 0,-22 21 15,21-21-15,1 22 0,-1-22 0,-21 0 16,21 21-16,-20-21 0,20 0 0,-21 21 16,0-21-16,-21 21 0,0 0 15,0 0-15,0 1 16,0-1-16,0 0 0,0 0 15,0 0-15,-21 0 0,21 1 16,-21-1-16,21 0 0,0 0 16,0 0-16,0 0 15,21-21-15,0 0 0,22 0 0,-22 0 16,21 0-16,-21 0 0,22 0 0,-1-21 16,0 21-16,1-21 0,-1 0 15,21 21-15,-20-21 0,20 0 0,-20-1 16,20 1-16,-21-21 0,1 21 15,-1 0-15,-21-1 0,0 1 16,1 0-16,-22-21 0,0 21 0,0-1 16,0 1-16,-22 0 0,1 0 15,0 21-15,0-21 0,0 21 0,-22 0 16,22 0-16,-21 0 0,21 0 0,-22 0 16,22 21-16,0 0 0,0 0 15,0 0-15,0 1 0,-1-1 0,22 21 16,-21-21-16,21 0 0,0 1 0,0 20 15,0-21-15,0 0 16,21 0-16,1-21 0,-1 0 0,0 0 16,0 0-16,0 0 0,22 0 15,-22 0-15,0 0 0,0-21 0,0 21 16,0-21-16,1 0 0,-1 0 0,0 0 16,-21-1-16,0 1 15,21 0-15,-21 0 0,21 0 0,-21 0 16,0-1-16,0 1 0,21 21 0,-21 21 31,0 1-15,0-1-16,0 0 0,0 0 15,0 0-15,0 0 0,0 1 16,0-1-16,0 0 0,0 0 0,0 0 16,0 0-16,22-21 15,-22 22-15,21-22 0,0 0 0,0 0 16,0 0-16,0 0 0,1-22 15,-1 1-15,0 0 0,0 0 16,0 0-16,0 0 0,1-1 0,-1 1 16,0 0-16,-21-21 0,21 21 0,-21-1 15,0 1-15,0 0 16,0 42 0,0 0-1,0 1-15,0-1 16,0 0-16,0 0 0,0 0 15,0 0-15,0 1 0,0-1 0,0 0 16,21-21 0,0 0-16,1 21 0,-1-21 0,0 0 15,0 0-15,21 0 0,1 0 0,-22-21 16,21 21-16,-21-21 0,22 0 16,-22-1-16,0 1 0,0 0 0,0 0 15,1 0-15,-1 0 0,-21-1 16,21 1-16,-21 0 0,0 0 0,0 0 15,0 42 32,0 0-47,0 0 0,0 0 0,0 22 0,0-22 16,-21 21-16,21 1 0,-21-1 0,21 0 16,0 1-16,0-1 15,0 0-15,-22 1 0,22-1 0,0 21 16,0-20-16,0 20 0,0-20 0,0 20 15,0-21-15,22 22 0,-22-1 16,0-20-16,21 20 0,0-20 0,-21 20 16,0-21-16,21 22 0,-21-22 0,21 1 15,-21-1-15,0 0 0,0-21 16,0 22-16,0-22 0,0 0 0,0 0 16,-21-21-16,0 0 0,0 0 15,0 0-15,-1 0 16,1-21-16,21 0 0,-21 0 0,-21-22 15,21 22-15,-1-21 0,1-22 16,21 22-16,-21-21 0,0-1 16,21 1-16,0-1 0,0-21 0,0 22 15,0-1-15,0-20 0,21 20 0,0 1 16,0 20-16,1-20 0,-1 21 16,21-1-16,-21 1 0,22 0 15,-1 20-15,-21-20 0,0 21 0,22 0 16,-22 0-16,0 21 0,0-22 0,0 1 15,0 21-15,1-21 0,-22 0 16,21 21-16,-21-21 0,0 0 16</inkml:trace>
  <inkml:trace contextRef="#ctx0" brushRef="#br0" timeOffset="55482.83">8361 17314 0,'0'0'0,"0"22"0,-21-1 0,21 0 15,0 0-15,0 0 0,0 0 16,0 1-16,0-1 15,0 0-15,21-21 16,0 0-16,0 0 16,0 0-16,0-21 0,22 21 15,-22-43-15,21 22 0,1 0 0,-1 0 16,0-21-16,1 20 0,-1-20 16,0 0-16,1-1 0,-1-20 0,-21 21 15,21-1-15,-42-20 0,22 20 0,-22 1 16,0-21-16,0 20 0,0 22 15,0-21-15,-22 21 0,1 21 0,21-22 16,-21 22-16,0 0 0,0 22 16,0-1-16,21 0 0,-22 21 15,1 1-15,21-1 0,-21 0 0,21 22 16,0-22-16,-21 22 0,21-22 16,-21 21-16,0-20 0,21-1 0,0 22 15,0-22-15,-22 0 0,22 1 0,-21-22 16,21 21-16,0-21 0,0 22 15,0-22-15,0 0 0,0-42 32,0 0-32,0-1 15,21 1-15,-21 0 0,22 0 16,-22-21-16,21 20 0,0-20 16,-21 21-16,21 0 0,0-22 0,-21 22 15,21 0-15,1 0 0,-1 0 16,0 21-1,0 21-15,-21 0 0,21 0 16,-21 0-16,0 1 0,21 20 0,1-21 16,-22 0-16,21 22 0,-21-22 15,21 21-15,0-21 0,0 0 0,0 1 16,1-1-16,-1 0 0,0-21 16,0 0-16,21 0 0,-20 0 0,-1 0 15,21 0-15,0-21 0,-20 0 16,-1-1-16,21 1 0,-21 0 15,0 0-15,1 0 0,-1 0 0,0-1 16,0-20-16,-21 21 0,0 0 0,0 0 16,0-1-16,0 1 0,0 0 15,0 0-15,-21 0 0,0 21 16,0 0-16,-1 0 0,1 0 16,0 0-16,0 21 15,21 0-15,-21 0 0,21 0 0,0 1 16,0 20-16,0-21 0,0 21 15,0-20-15,0 20 0,0-21 0,0 21 16,21-20-16,0-1 0,-21 0 16,21 0-16,0 0 0,1-21 15,-1 0-15,0 0 0,0 0 0,0 0 16,22 0-16,-22-21 0,0 0 16,21 0-16,-21 0 0,22-22 0,-22 22 15,0-21-15,21-1 0,-20 22 0,-1-21 16,0 0-16,0-22 0,0 22 15,-21-1-15,0-20 0,21-1 0,-21 22 16,0-21-16,22 20 0,-22 1 0,0 0 16,0 20-16,0-20 0,0 21 15,0 42 1,-22-21-16,22 42 16,-21-20-16,21 20 0,-21 0 15,21 1-15,0-1 0,0 0 0,0 22 16,0-22-16,0 0 0,0 1 15,0-1-15,0 0 0,0 1 0,0-1 16,0-21-16,0 22 0,0-22 0,21 0 16,0 0-16,1 0 0,-1-21 15,0 0-15,0 0 0,0 0 0,0 0 16,1 0-16,20 0 0,-21-21 16,0 0-16,0 0 0,1 0 0,-1-1 15,0-20-15,0 21 0,0 0 16,-21 0-16,21-22 0,-21 22 15,0 0-15,0 0 0,0 0 0,0-1 16,0 44 15,0-1-31,0 0 16,0 0-16,0 0 0,0 22 0,0-22 16,22 0-16,-22 0 0,0 0 15,21 0-15,0 1 0,0-22 16,0 0-16,0 0 15,1 0-15,-1 0 0,21-22 0,-21 22 16,0-21-16,1 0 0,-1 0 16,0 0-16,0 0 0,0-1 15,0 1-15,-21 0 0,22-21 0,-22 21 16,0-1-16,0 1 0,0 42 31,0 1-31,-22-1 0,22 0 16,-21 21-16,0-21 0,21 22 15,0-1-15,-21 0 0,21 22 0,-21-22 16,0 22-16,21-1 0,0-20 0,0 20 16,0 1-16,-22-1 0,22 1 15,0-1-15,0-21 0,0 22 0,-21-1 16,21-20-16,0 20 0,0 1 16,0-22-16,0 0 0,0 1 15,0-1-15,0-21 0,0 22 0,0-22 16,0 0-16,0 0 0,0-42 31,0 0-31,0 0 16,0-22-16,0 22 0,21-21 0,-21-1 15,0 1-15,0-21 0,0 20 0,0-20 16,0 20-16</inkml:trace>
  <inkml:trace contextRef="#ctx0" brushRef="#br0" timeOffset="55799.65">10562 17463 0,'0'-43'0,"0"86"0,-21-128 16,21 43-16,-21-1 0,21 22 16,0-21-16,0-1 0,0 22 0,0-21 15,0 21-15,0-22 0,0 22 0,0 0 16,0 0-16,0 0 0,0 0 16,21-1-16,0 22 0,0 0 0,0 0 15,1 0-15,-1 0 0,42 64 16,-42-22-1,-21 1-15,22-22 0,-22 21 0,0-21 16,0 0-16,0 22 0,0-22 16,-22 0-16,1 0 0,0 0 0,0 1 15,0-1-15,0-21 0,-1 21 16,1-21-16,0 0 0,0 21 16,0-21-16,0 0 15,-1 0-15,1 0 16,21-21-1</inkml:trace>
  <inkml:trace contextRef="#ctx0" brushRef="#br0" timeOffset="56887.32">12467 17230 0,'0'0'0,"0"-21"0,0-1 15,21 1-15,-21 0 0,0 0 16,0 0-16,0 0 0,-21 21 31,0 21-31,0 0 16,0 0-16,-1 0 0,1 22 0,21-22 15,-21 21-15,0 0 0,21 1 16,-21-1-16,21 0 0,0-20 0,0 20 16,0-21-16,0 21 0,0-20 0,21-1 15,0 0-15,21-21 0,-20 0 16,-1 0-16,0 0 0,21 0 0,-21 0 15,22 0-15,-22-21 0,21 0 16,-21-1-16,22 1 0,-22 0 0,0-21 16,0 21-16,-21-22 0,0 22 15,0-21-15,0-1 0,0 1 0,0 21 16,-21-21-16,0-1 0,0 22 0,0 0 16,-1 0-16,1 0 15,0-1-15,-21 22 0,21 0 0,-1 0 16,22 22-1,43-1 1,-22-21-16,21 0 16,-21 0-16,43 0 0,-22 0 15,22 0-15,-22-21 0,22 21 0,-1-22 16,1 1-16,-1 0 0,1-21 16,-1 21-16,1-1 0,-22-20 0,0 0 15,-21 21-15,22-22 0,-43 22 16,0-21-16,0 21 0,0-1 0,0 1 0,-21 0 15,-1 0-15,1 21 16,0 0-16,-21 0 0,21 0 0,-22 0 16,22 21-16,-21 0 0,21 22 0,-1-1 15,1 0-15,21 22 0,0-1 16,0 1-16,0-1 0,0 1 0,0 20 16,0 1-16,0-21 0,0 20 15,0 1-15,0 0 0,0-1 0,0 1 16,21 0-16,-21-1 0,22-20 0,-22 20 15,0 1-15,0 0 16,0-1-16,0 1 0,0-21 0,0 20 0,-22-20 16,1-1-16,0 1 0,0-22 15,0 0-15,0 1 0,-1-1 16,1-21-16,0 0 0,0-21 0,0 0 16,-22 0-16,22 0 0,-21-21 15,21-21-15,-22 0 0,22-1 0,-21-20 16,21-1-16,-22 1 0,22-22 0,0 0 15,0 1-15,21-1 0,-21 0 16,21 22-16,0-22 0,0 22 0,0-1 16,0 1-16,21-1 0,0 22 15,0-22-15,0 22 0,-21 0 0,22 21 16,-1-22-16,0 22 0,21-21 16,-21 21-16,1-22 0,20 22 15,0-21-15</inkml:trace>
  <inkml:trace contextRef="#ctx0" brushRef="#br0" timeOffset="59078.45">14605 16955 0,'0'0'15,"-21"0"-15,21 21 0,-21 0 0,21 0 16,0 0-16,0 0 0,0 1 0,0-1 15,21-21 1,21 0-16,-21 0 0,0 0 0,22 0 16,-22 0-16,21 0 0,22-21 15,-22-1-15,22-20 0,-22 21 16,21-21-16,-20 20 0,20-20 0,-20 0 16,-22-1-16,0-20 0,21 21 15,-42-1-15,0 1 0,0-22 0,0 22 16,0 0-16,0 21 0,-21-22 0,0 43 15,0-21-15,0 21 0,-1 0 16,1 21-16,-21 0 0,21 1 0,0 20 16,21 21-16,0 1 0,-22-1 0,22 1 15,0 21-15,-21-22 0,21 1 16,0 20-16,0-20 0,0-1 0,0 1 16,0-22-16,0 22 0,0-22 15,0 0-15,0 1 0,0-1 16,0 0-16,0-21 0,-21 1 0,21-1 15,-21 0-15,0 0 0,0-21 0,-1 0 16,1 0-16,0 0 0,-21 0 16,21-21-16,-1 0 0,-20 0 0,0-1 15,21 1-15,-22-21 0,22 21 16,-21 0-16,21-22 0,-22 43 0,22-21 16,21 0-16,-21 21 0,21 21 15,0 0 1,21 0-16,0 1 0,0-1 0,1 0 15,-1 0-15,0 21 0,0-20 16,21-1-16,-20-21 0,20 21 16,-21-21-16,21 0 0,1 0 0,-1 0 15,0 0-15,1 0 0,20 0 16,-20-21-16,-1 0 0,21-1 0,-20-20 16,-1 21-16,0 0 0,1-22 0,-22 22 15,0-21-15,0 21 0,0 0 16,-21-1-16,0 1 0,0 0 0,0 42 31,0 0-31,0 1 16,0-1-16,-21 21 0,21-21 15,-21 0-15,21 1 0,-21 20 16,21-21-16,0 0 0,0 0 0,0 1 16,0-1-16,21-21 31,-21-21-31,21-1 0,0 1 15,1 0-15,-1 0 0,0 0 0,0 0 16,0-1-16,0 1 0,-21 0 16,22 0-16,-1 0 0,-21 0 0,21 21 15,0 0-15,0 21 16,-21 0-16,0 21 16,0-21-16,21 1 15,-21-1-15,22 0 0,-1 0 16,-21 0-16,0 0 0,21 1 0,0-1 15,0-21-15,0 21 0,22-21 0,-22 0 16,21 0-16,-21 0 0,22 0 16,-1 0-16,0 0 0,1-21 0,-1 21 15,0-21-15,1-1 0,-1 1 0,-21 0 16,22 0-16,-22-21 0,21 20 16,-21 1-16,-21-21 0,0 21 15,0-22-15,0 22 0,0 0 0,0 0 0,0 0 16,-21 0-16,0 21 0,0 0 15,0 0-15,-22 0 0,22 0 16,-21 0-16,21 21 0,-22 0 0,22 0 16,0 0-16,-21 0 0,42 22 15,-22-22-15,1 0 0,21 0 0,-21 0 16,21 22-16,0-22 0,0 0 0,0 0 16,21-21-16,0 0 15,1 0-15,20 0 0,-21 0 0,0 0 16,22 0-16,-1-21 0,-21 0 15,21 0-15,-20 0 0,20-1 16,-21 1-16,0-21 0,22 0 0,-22-1 16,0 1-16,0 0 0,0-22 0,0 1 15,-21-1-15,0 1 0,22-1 16,-22 1-16,0-1 0,0 1 0,0 20 16,0 1-16,0 0 0,0 20 0,0 1 15,0 0-15,-22 21 0,1 0 16,0 21-16,0 0 15,21 22-15,-21-1 0,21 0 16,0 1-16,0 20 0,0-20 0,0 20 16,0 1-16,0-22 0,0 21 0,0-20 15,0-1-15,21 0 0,-21 1 16,21-1-16,0-21 0,-21 22 0,21-22 16,1 0-16,-1 0 0,0 0 15,0 0-15,0-21 0,0 0 16,1 22-16,20-22 0,-21 0 0,0 0 15,0-22-15,1 22 0,20-21 0,-21 0 16,0 0-16,0 0 0,-21 0 16,0-1-16,22-20 0,-22 21 0,0-21 15,0 20-15,0 1 0,0-21 0,0 21 16,0 0-16,-22 21 0,1 0 16,0 0-1,21 21-15,-21 0 0,21 21 16,0-21-16,0 1 0,0-1 15,0 21-15,0-21 0,0 0 0,0 1 16,0-1-16,0 0 0,21 0 0,0-21 16,-21 21-16,21-21 0,1 0 15,-1 0-15,0 0 0,0 0 0,0 0 16,0 0-16,1 0 0,-1 0 16,0-21-16,0 21 0,0-21 15,0 0-15,1 0 0,20-1 0,-21 1 16,0 0-16,22 0 0,-22 0 15,0 0-15,21-1 0,-21 22 0,1-21 16,-1 21-16,0 0 0,0 0 16,0 0-16,0 0 0,-21 21 15,22-21-15,-22 22 0,0-1 16,0 0-16,0 0 0,0 0 0,0 0 16,-22 1-16,22 20 0,-21-21 0,0 0 15,0 0-15,21 1 0,-21-22 16,21 21-16,-21 0 0,21 0 15,0-42 17,0 0-32,0 0 0,21-1 0,-21 1 15,42 0-15,-21 0 0,0-21 0,1 20 16,20-20-16,-21 0 0,21 21 16,-20-22-16,-1 1 0,21 21 15,-21 0-15,0-1 0,-21 1 0,0 42 31,0 1-31,-21-1 0,0 21 16,0-21-16,0 22 0,0-22 16,21 21-16,-22-21 0,22 22 0,0-22 0,0 21 15,0-21-15,0 0 0,0 1 16,22-1-16,-1 0 0,0-21 0,21 0 16,-21 0-16,22 0 0,-1 0 0,-21 0 15,22 0-15,-1 0 16,-21-21-16,21 21 0,-20-21 0,20-1 15,-21 1-15,0 21 0,0-21 0,-21 0 16,0 0-16,22 21 0,-22-21 16,0-1-16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3T13:34:31.6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2392 4466 0,'0'-21'16,"21"21"-16,0 0 78,-42 21-31,0 0-32</inkml:trace>
  <inkml:trace contextRef="#ctx0" brushRef="#br0" timeOffset="788.27">2434 4572 0,'0'0'0,"21"0"0,0-21 16,1 21 0,-22-21-1,21 21-15,-21-21 16,0-1 15,0 1 0,-21 21-31,-1 0 16,1 0-16,0 0 0,21-21 16,-21 21-16,0 0 0,0 0 15,-1 0-15,1 0 0,0 0 16,0 0-16,0 0 0,0 21 15,-22-21-15,22 21 0,0-21 0,-21 22 16,20-1-16,1 0 0,-21 0 16,21 21-16,0-20 0,-1 20 15,-20 0-15,21 1 0,0-1 0,0 0 16,-1 22-16,1-22 0,0 22 16,21-22-16,-21 0 0,21 1 0,0-1 15,0 0-15,0 1 0,0-1 16,21-21-16,0 21 0,0-20 0,1-1 15,-1 0-15,0 0 0,0 0 16,21 0-16,-20-21 0,20 0 0,0 0 16,1 0-16,-22 0 0,21 0 0,0 0 15,-20 0-15,20 0 0,0-21 16,-21 0-16,22 0 0,-22 0 0,21 0 16,-21-1-16,22-20 0</inkml:trace>
  <inkml:trace contextRef="#ctx0" brushRef="#br0" timeOffset="1911.91">2815 4572 0,'0'-42'16,"0"21"-16,0-1 15,0 1-15,0 0 0,0 0 16,21 21 0,-21-21-16,0 42 31,0 0-31,0 0 0,0 0 0,0 22 16,0-22-16,0 21 0,0 1 0,0-1 15,0 0-15,0 1 0,0 20 16,0-21-16,0 22 0,-21-22 0,21 22 15,0-22-15,0 0 0,-21 1 16,21-1-16,0 0 0,0 1 16,0-22-16,0 21 0,0-21 0,-21 1 15,21-1-15,0 0 16,0 0-16,-21-21 16,21-21-1,0 0 1,0 0-16,0-1 0,0 1 0,0 0 15,0-21-15,0 21 0,21-22 16,0 22-16,0-21 0,-21 21 0,21-22 16,0 22-16,22-21 0,-22 21 0,0-1 15,0 1-15,0 21 0,1 0 16,20 0-16,-21 0 0,0 0 16,0 21-16,1 1 0,-1-1 0,0 0 15,-21 21-15,0-21 0,0 22 16,0-22-16,0 21 0,0-21 0,0 22 15,-21-22-15,21 0 0,-21 0 0,-1 0 16,22 1-16,-21-1 0,21 0 16,0 0-16,-21-21 0,21 21 15,0-42 1,0 0 0,21 0-16,0 0 0</inkml:trace>
  <inkml:trace contextRef="#ctx0" brushRef="#br0" timeOffset="2684.48">3598 5228 0,'21'0'16,"1"-21"-16,-22 0 16,21 21-16,0-21 0,-21 0 0,21-1 15,0 1-15,-21 0 16,0 0-16,0 0 0,0 0 16,0-1-16,-21 1 15,0 0-15,0 0 0,0 21 0,-1 0 16,1 0-16,-21 0 0,21 0 15,-22 0-15,22 21 0,-21 0 0,21 0 16,-22 22-16,22-22 0,0 21 16,0 1-16,0-1 0,0 0 0,21 1 15,0-1-15,0-21 0,0 21 0,0-20 16,0-1-16,0 0 0,0 0 16,0 0-16,21 0 0,0-21 0,0 0 15,0 0-15,0 0 0,1 0 16,-1 0-16,0 0 0,21-21 15,-21 0-15,22 0 0,-22 0 0,0 0 16,21-1-16,-20 1 0,20 0 0,-21-21 16,0 21-16,0-22 0,1 22 15,-22-21-15,0 21 0,0-22 0,0 22 16,0-21-16,0 21 0,0-1 16,0 44-1,0-1-15,0 0 0,-22 21 16,22-21-16,-21 22 0,21-1 0,-21 0 15,21-20-15,0 20 0,0-21 16,0 21-16,0-20 0,0-1 0,0 0 16,0 0-16,0 0 0,0 0 15,0 1-15,21-22 16,0 0-16,1 0 0,-1 0 16,0 0-16,0-22 0,0 1 0,0 21 15,1-42-15,20 21 0,-21 0 16</inkml:trace>
  <inkml:trace contextRef="#ctx0" brushRef="#br0" timeOffset="2975.09">4233 4424 0,'0'-21'0,"0"42"0,-21-63 0,21 20 0,-21 1 15,0 21-15,0 21 16,21 1-16,-22-1 15,22 0-15,0 21 0,0 1 0,0-1 16,-21 0-16,21 22 0,0-1 0,0 1 16,0-1-16,0 1 0,-21-1 0,21-20 15,0 20-15,0 1 0,0-22 16,0 0-16,0 1 0,-21-1 0,21 0 16,0-21-16,-21 1 0,21-1 0,0 0 15,0 0-15,0 0 0,0 0 16,21-42 15,0 0-31,0 0 0</inkml:trace>
  <inkml:trace contextRef="#ctx0" brushRef="#br0" timeOffset="3487.8">4657 5249 0,'0'-21'0,"63"-21"16,-63 21-16,21 0 16,-21-1-16,21 1 0,-21 0 0,0-21 15,0 21-15,0-1 16,0 1-16,0 0 0,-21-21 0,0 42 16,0-21-16,0 21 0,0 0 0,-1 0 15,1 0-15,-21 0 0,21 21 16,-22 0-16,22 21 0,-21-21 0,21 22 15,-22-1-15,22 0 0,0 1 0,0-1 16,0 0-16,21 1 0,0-1 16,0-21-16,0 22 0,0-22 0,0 0 15,0 0-15,21 0 16,0-21-16,21 0 0,-20 0 0,20 0 0,-21 0 16,21 0-16,1-21 15,-22 0-15,21 0 0,1 21 0,-22-21 16,0-22-16,0 22 0,0 0 0,0-21 15,-21-1-15,22 22 0,-22-21 16,0-1-16,0 1 0,0 21 0,0 0 16,0 0-16,0 42 15,0 0-15,0 0 16,0 21-16,0-20 0,-22 20 16,22-21-16,0 0 0,0 22 0,0-22 15,0 0-15,22 0 0,-1 0 0,0-21 16,0 21-16,0 1 0,22-22 15,-1 0-15,-21 0 0,21 0 0,1 0 16,-1 0-16,0-22 0,1 1 16,-22 0-16,21 0 0</inkml:trace>
  <inkml:trace contextRef="#ctx0" brushRef="#br0" timeOffset="12175.86">5292 4974 0,'0'-21'0,"0"0"16,0 0 0,0 0-1,0-1 1,0 1 0,-22 21-16,1 0 125,21 21-110</inkml:trace>
  <inkml:trace contextRef="#ctx0" brushRef="#br0" timeOffset="12747.96">5249 4932 0,'0'-21'16,"0"0"15,0 42 16,0 0-47,0 0 15,-21 0-15,21 22 0,0-22 0,0 21 16,0 0-16,0-20 0,-21 20 0,21 0 16,0-21-16,-21 22 0,21-22 0,0 0 15,0 0-15,0 0 0,0 1 16,0-1-1,0-42 17,0-1-17,0 1-15,-21 0 16,21 0-16,0 0 0,0 0 0,0-1 16,0-20-16,0 21 0,0-21 0,21 20 15,0-20-15,0 21 0,0-21 16,0 20-16,1 1 0,20 0 0,-21 0 15,21 0-15,-20 21 0,20 0 16,0 0-16,1 0 0,-22 21 0,21 0 16,-21 0-16,22 0 0,-22 1 0,0 20 15,0 0-15,0-21 0,-21 22 16,0-1-16,0-21 0,0 22 0,0-1 16,0-21-16,0 0 0,0 0 0,-21 22 15,0-22-15,21 0 16,0 0-16,-21-21 15,21 21-15,0-42 16,0 0 0,21 0-16,-21 0 0,21 0 15</inkml:trace>
  <inkml:trace contextRef="#ctx0" brushRef="#br0" timeOffset="13483.97">6477 5038 0,'21'-21'16,"-42"42"-16,42-64 0,0 22 0,-21 0 0,0 0 15,0 0-15,0 0 16,-21 21-16,0 0 16,0 0-16,0 0 0,-22 0 15,22 21-15,0 0 0,-21 0 0,20 21 16,-20-20-16,21 20 0,0-21 15,-22 21-15,22 1 0,0-22 0,0 21 16,-21 1-16,42-22 0,-22 0 16,22 21-16,0-21 0,0 1 15,0-1-15,22-21 0,-1 0 0,0 0 16,0 0-16,21 0 0,1-21 16,-22-1-16,21 22 0,1-21 0,-1 0 15,0 0-15,1 0 0,-22 0 0,21-1 16,-21 1-16,0 0 0,-21 0 15,0 0-15,22 0 0,-22-1 16,0 1-16,-22 21 31,1 0-31,21 21 16,-21 22-16,21-22 0,-21 0 16,21 21-16,-21 1 0,21-1 15,-21 0-15,21 22 0,0-22 0,0 22 16,-22-1-16,22 1 0,-21-1 0,21 1 15,0-1-15,0 22 0,0-22 0,0 1 16,0-1-16,0 1 0,0 21 16,0-22-16,0 1 0,0-1 0,0-21 15,0 22-15,21-1 0,-21-20 0,0 20 16,0-20-16,0-1 0,0 0 16,0 1-16,0-1 0,0 0 0,-21 1 15,0-22-15,0 21 0,-21-21 0,20 0 16,-20 1-16,21-1 0,-21-21 0,-1 0 15,22 0-15,-21 0 0,-1-21 16,22-1-16,-21-20 0,0 0 0,20-22 16,1 1-16,0-1 0,0 1 0,21-22 15,0 0-15,0 1 0,0-1 0,0 0 16,21 1-16,0-1 0,0 0 0,22 1 16,-22-1-16,21 0 0,1 22 0,-1-22 15,0 22-15,1-1 0,-1 1 16,21 20-16,-20-20 0,20 21 0,-20 20 15,20-20-15,-21 21 0,1 0 16,20 0-16,-20-1 0,-1 1 0,0 21 16,1 0-16</inkml:trace>
  <inkml:trace contextRef="#ctx0" brushRef="#br0" timeOffset="25428.39">3810 4530 0,'0'-21'31,"0"-1"-15,0 1 0,0 0-16,21 21 15,-21-21-15,0 0 16,0 0-16,0-1 15,0 44 32,0-1-47,0 0 16,0 0-16,0 0 16,0 0-16,0 1 0,0 20 0,0 0 15,-21-21-15,0 22 0,0-1 0,-1 0 16,22 22-16,-21-22 0,21 22 15,-21-22-15,21 0 0,0 1 0,0 20 16,0-20-16,0-1 0,0-21 16,0 21-16,0 1 0,0-22 0,0 0 15,0 21-15,0-20 0,0-1 0,21 0 16,0-21-16,22 21 0,-22-21 16,0 0-16,21 0 0,-20 0 0,20 0 15,-21-21-15,21 21 0</inkml:trace>
  <inkml:trace contextRef="#ctx0" brushRef="#br0" timeOffset="49995.42">1524 4170 0,'0'0'0,"21"-21"0,-21 0 0,21-1 15,-21 1-15,0 0 0,0 0 0,0 0 16,0 0-16,0-1 0,0 1 15,-21 42 17,21 1-32,-21 20 15,0-21-15,21 21 0,-21 22 16,21-22-16,-22 22 0,1-1 16,21 22-16,0-22 0,0 22 0,0 0 15,0-1-15,0 1 0,0 21 16,0-21-16,0-1 0,0 22 0,0-21 15,0-1-15,0 1 0,0 21 16,0-43-16,0 22 0,0 0 0,0-22 16,0 22-16,0-22 0,0 1 15,0-1-15,0 1 0,-21-1 0,21 1 16,-21-1-16,21-20 0,-21 20 16,21-20-16,0-1 0,0 0 0,0-21 15,0 22-15,0-22 0,0 0 16,0 0-16,0 0 15,0-42 1,0 0-16,0 0 16,0 0-16,0-22 0,0 1 0,0 0 15</inkml:trace>
  <inkml:trace contextRef="#ctx0" brushRef="#br0" timeOffset="51143.51">1736 3916 0,'0'-21'0,"21"21"78,0 0-78,0 0 0,0 0 0,0 0 15,22 0-15,-22 0 0,0 0 16,21 21-16,-20-21 0,20 0 0,21 0 16,1 0-16,-1 0 0,1 0 15,21 0-15,20 0 0,-20 0 0,21 0 16,0 0-16,0 0 0,-1 0 0,1 0 15,21 0-15,21 0 16,-21 0-16,22 0 0,-22 0 0,21-21 16,0 21-16,0 0 0,21 0 0,-20 0 15,20 0-15,-21 0 0,-21 0 16,21-21-16,0 21 0,1 0 0,-22 0 16,21 0-16,-21 0 0,0 0 0,0 0 15,-21 0-15,-1 0 0,1 0 16,0 0-16,0 0 0,0 0 0,-22 0 15,22 0-15,-21-22 0,0 22 0,-1 0 16,1 0-16,-22 0 0,1 0 16,-1 0-16,1 0 0,-1 0 15,-20 0-15,-1 0 0,0 0 0,1-21 0,-22 21 16,0 0-16,0 0 0,0 0 16,1 0-16,-22 21 62,0 1-62,0-1 16,0 0-16,0 0 0,0 0 15,-22 0-15,22 22 0,0-22 0,0 21 16,0 1-16,0-1 0,0 0 16,0 1-16,0 20 0,22-21 0,-22 22 15,0-22-15,0 22 0,0-22 16,0 22-16,21-1 0,-21 1 0,0-1 15,0 1-15,0-1 0,0 22 16,0-22-16,-21 1 0,-1-22 0,1 22 16,21-1-16,-21 1 0,0-1 0,0 1 15,0-1-15,-1-21 0,22 22 0,-21-1 16,0 1-16,21-22 0,0 1 16,0 20-16,-21-21 0,21 1 0,0 20 15,-21-20-15,21-1 0,-21 0 0,21 1 16,0 20-16,0-21 0,0 1 15,0-1-15,-22 0 0,22 1 0,0 20 16,0-42-16,0 22 0,0-1 16,0 0-16,0 1 0,0-22 0,0 21 15,0-21-15,-21 1 0,21 20 0,0-21 16,0 0-16,0 0 0,0 1 0,0-1 16,0 0-16,0 0 0,0 0 15,-21-21-15,21 21 16,-21-21-1,21-21 17,0 0-17,0 0-15,-21 21 16,0-21-16,21 0 0</inkml:trace>
  <inkml:trace contextRef="#ctx0" brushRef="#br0" timeOffset="52188.14">1630 6879 0,'0'0'0,"-21"0"0,-1 0 16,1 0-16,0 0 0,0 0 16,0 0-16,-22 21 0,22-21 15,0 0-15,0 0 0,0 22 16,0-22-16,21 21 31,21-21-15,0 0-16,21 0 0,-21 0 0,22 21 15,-1-21-15,0 0 0,22 0 16,-22 0-16,22 0 0,-1 21 0,1-21 16,20 0-16,1 0 0,0 0 0,21 0 15,-1 0-15,1 0 0,0 0 16,21 21-16,-21-21 0,21 0 0,-21 0 16,21 0-16,-21 0 0,21 0 15,-22 21-15,22-21 0,-21 0 16,0 0-16,0 0 0,0 22 0,-22-22 15,22 0-15,0 0 0,-21 0 0,21 21 16,-22-21-16,22 0 0,-21 0 0,21 0 16,-22 0-16,1 0 0,0 0 15,-1 0-15,22 0 0,-21 0 0,-1 0 16,1 0-16,0 0 0,-22 21 0,22-21 16,0 0-16,-22 0 0,1 0 0,-1 0 15,1 21-15,-22-21 0,21 0 0,1 0 16,-22 0-16,1 21 0,20-21 15,-21 0-15,22 0 0,-22 0 16,1 0-16,-1 0 0,0 0 0,1 0 16,-1 0-16,0 0 0,1 0 0,-22 0 15,0 0-15,21 0 0,-21 0 0,1 0 16,-1 0-16,0 0 0,0 0 16,0 0-16,0 0 0,1 0 15,-1 0-15,0 0 0,0 0 0,0 0 16,0 0-16,1 0 0,-1 0 15,0 0 1,0 0-16,0 0 16,-42 0 62</inkml:trace>
  <inkml:trace contextRef="#ctx0" brushRef="#br0" timeOffset="52340.05">7366 7112 0,'-21'0'46</inkml:trace>
  <inkml:trace contextRef="#ctx0" brushRef="#br0" timeOffset="62679.56">7197 9716 0,'0'-22'0,"21"1"16,-21 0-16,0 0 0,0 0 15,0 0 1,0-1-16,0 1 0,0 0 15,21 21 1,-21 21 0,0 0-16,0 1 15,0-1-15,0 0 0,0 21 0,0-21 16,0 22-16,0-1 0,0 0 0,0-20 16,0 20-16,0 0 0,0 1 15,0-1-15,0 0 0,0-21 0,0 22 16,0-1-16,0-21 0,0 22 0,0-22 15,0 0-15,0 0 0,0 0 16,0 0-16,0 1 0,0-1 16,0-42 15,0-1-31,21 22 16,-21-21-16,0 0 0,0 0 0,21 0 15,-21 0-15,21-1 0,1 1 0</inkml:trace>
  <inkml:trace contextRef="#ctx0" brushRef="#br0" timeOffset="63248.44">7874 9567 0,'0'-21'0,"-21"21"32,0 0-17,-1 21-15,22 1 16,0-1-16,-21 21 0,0-21 0,0 0 16,21 22-16,-21-1 0,21-21 0,-21 22 15,-1-22-15,22 21 0,-21-21 16,21 0-16,-21 22 0,21-22 15,0 0-15,0 0 0,0 0 0,0 1 16,0-1-16,0 0 0,21 0 0,0 0 16,1-21-16,-1 21 0,21-21 15,-21 22-15,22-22 0,-22 0 0,21 0 16,0 0-16,-20 21 0,20-21 0,0 0 16,1 0-16,-22 0 0,21-21 0,0 21 15,-20-22-15,-1 1 0,21 0 16,-21 0-16,0 0 0,1 0 0,-1-22 15,-21 22-15,0-21 0,21-1 0,-21 1 16,0 0-16,0-1 0,0 1 16,0 0-16,0-1 0,-21 22 15,0-21-15,-1 21 0,1-22 0,0 22 16,0 0-16,0 21 0,0-21 0,-1 21 16,1 0-16,0 0 0,-21 0 15,21 0-15,-1 0 0,1 0 0,0 21 16,-21 0-16,21-21 0,-1 21 0,1-21 15,0 22-15,0-22 0,0 0 16,0 21-16</inkml:trace>
  <inkml:trace contextRef="#ctx0" brushRef="#br0" timeOffset="64579.74">8699 9144 0,'0'0'16,"-63"-85"-1,42 64-15,21 0 0,-21 0 16,-1 0-16,22 0 0,-21-1 15,0 22-15,21-21 0,-21 0 16,0 21-16,0-21 0,-1 0 0,1 21 16,0 0-16,0-21 0,0 21 0,0 0 15,-22 0-15,22-22 0,0 22 16,0 0-16,-22 0 0,22 0 0,-21 0 16,21 0-16,-22 0 0,1-21 15,0 21-15,21 0 0,-22 0 0,1 0 16,0 0-16,-1 0 0,1 0 0,0 0 15,-1 0-15,1 0 0,0 0 16,-1 0-16,1 0 0,0 21 0,-1-21 16,22 0-16,-21 22 0,-1-1 15,1-21-15,21 21 0,-21-21 0,-1 21 16,22 0-16,-21-21 0,21 21 16,-22 1-16,1-1 0,21 0 0,-22 0 15,22 0-15,-21 0 0,0 1 16,20-1-16,-20 0 0,0 0 0,21 0 15,-22 0-15,22 1 0,-21-1 0,21 0 16,-1 0-16,1 0 0,0 0 16,21 1-16,-21 20 0,0-21 0,21 0 15,-21 22-15,-1-22 0,1 21 0,21-21 16,-21 22-16,0-1 0,0 0 16,21 1-16,-21-22 0,21 21 15,0 0-15,0-20 0,0 20 0,0-21 16,0 0-16,0 22 0,0-22 15,0 21-15,0-21 0,0 0 0,0 22 16,0-22-16,0 0 0,0 21 0,0-20 16,0 20-16,21-21 0,0 21 15,-21-20-15,21 20 0,-21 0 0,21-21 16,0 22-16,-21-22 0,22 21 0,-1-21 16,0 22-16,0-22 0,0 0 15,0 21-15,1-20 0,-1-1 0,0 0 16,21 0-16,-21 0 0,1 22 15,20-22-15,-21 0 0,0 0 0,22-21 16,-22 21-16,21 0 0,-21 1 0,22-1 16,-1 0-16,-21 0 0,21 0 15,-20-21-15,20 21 0,-21 1 0,21-22 16,-20 21-16,20-21 0,0 0 0,-21 21 16,22-21-16,-1 0 0,0 0 0,1 0 15,-1 0-15,0 0 0,1 0 16,-1 0-16,0 0 0,1 0 0,-1 0 15,0 0-15,1 0 0,-1 0 0,0-21 16,1 21-16,-1 0 0,0-21 0,1 21 16,-22-22-16,21 22 15,1-21-15,-22 21 0,21-21 0,0 0 16,-20 21-16,20-21 0,-21 21 0,0-21 16,22-1-16,-22 22 0,0-21 0,21 0 15,-21 21-15,1-21 0,-1 0 0,0 0 16,0-1-16,0 22 0,0-21 15,1 0-15,20 0 0,-21 0 0,0 0 16,0-1-16,1 1 0,-1-21 0,0 21 16,-21 0-16,21-1 0,0 1 15,0 0-15,1 0 0,-22 0 0,21-22 16,-21 22-16,21 0 0,-21 0 0,21 0 16,-21-22-16,0 22 0,0 0 0,21 0 15,-21-21-15,21 20 0,-21 1 16,22 0-16,-22 0 0,0-21 15,0 20-15,21 1 0,-21 0 0,0 0 16,0 0-16,0-22 0,0 22 0,0 0 16,0 0-16,0 0 0,0 0 0,0-1 15,0-20-15,0 21 0,0 0 16,0-22-16,0 22 0,0 0 0,0-21 16,0 21-16,0-1 0,0-20 0,-21 21 15,21 0-15,0 0 0,0-1 16,0 1-16,0 0 0,-22 0 15,22 0-15,-21 0 0,0-1 0,0 1 16,0 0-16,21 0 0,-21 0 16,-1 0-16,1-1 0,0 22 15,0-21-15,0 0 0,0 0 0,-22 0 16,22 0-16,0 21 0,-21-22 0,20 1 16,-20 21-16,21-21 0,0 0 0,-22 21 15,22-21-15,0 21 0,0 0 16,0 0-16,0-21 0,-1 21 0,1 0 15</inkml:trace>
  <inkml:trace contextRef="#ctx0" brushRef="#br0" timeOffset="74968.67">17187 1312 0,'21'-21'16,"-21"0"-1,0 0 1,22 21-1,-1 0 32,-21 21-47,0 0 16,0 22-16,0-22 0,0 0 16,0 21-16,0 1 15,0-22-15,0 21 0,0 0 0,0 1 16,0-1-16,0 0 0,0 1 0,0-22 15,0 21-15,0 1 0,0-22 16,0 21-16,0-21 0,0 0 0,0 1 16,-21-1-16,21 0 0,0 0 0,0 0 15,0 0-15,0 1 0,0-44 63,0 1-48,0 0-15,0 0 0,0 0 0,-22 0 16</inkml:trace>
  <inkml:trace contextRef="#ctx0" brushRef="#br0" timeOffset="75758.39">16954 1334 0,'0'-22'15,"22"1"-15,-1 21 0,0 0 16,0-21-16,0 21 0,0 0 15,1 0-15,-1 0 0,0-21 0,0 21 16,21 0-16,-20 0 0,-1 0 16,0 0-16,0 0 0,0 0 0,22 21 15,-22-21-15,0 21 0,0 0 0,0 1 16,-21-1-16,21 0 16,1 0-16,-22 0 0,0 22 0,0-1 15,21-21-15,-21 21 0,0 1 0,0-1 16,0 0-16,21 1 0,-21-22 15,0 21-15,0-21 0,0 22 0,0-22 16,0 0-16,21-21 0,-21 21 0,0 0 16,21-21-16,-21 22 15,0-44 17,0 1-32,0 0 0,0 0 15,21 0-15,-21 0 0,22-1 0,-22-20 16,0 0-16,21 21 0,0-22 15,0 1-15,0 0 0,0-1 16,-21 1-16,22 21 0,-1-22 0,21 1 16,-21 21-16,0-21 0,1 20 0,-1 1 15,0 0-15,0 0 0,0 0 16,0 0-16,-21-1 0,22 22 0,-1-21 16,0 21-16,0 0 0,0 0 15,-21 21 1,0 1-16,0-1 0,0 21 0,0-21 15,0 22-15,0-22 0,0 21 16,0 0-16,0 1 0,0-1 0,-21 22 16,21-22-16,-21 0 0,21 1 15,-21-1-15,21 0 0,-21 1 16,21-22-16,0 21 0,0-21 0,0 0 16,0 1-16,0-1 0,0 0 0,0 0 15,0 0-15,-22 0 31,22-42-15,0 0 0,22 0-1,-1 0-15</inkml:trace>
  <inkml:trace contextRef="#ctx0" brushRef="#br0" timeOffset="76623.88">18457 1609 0,'0'-21'16,"0"42"-16,0-21 31,-21 21-31,0 0 16,0 0-16,0 0 0,-1 22 0,1-22 15,21 21-15,-21-21 0,0 1 16,0 20-16,21-21 0,0 0 0,-21 0 15,21 1-15,0-1 0,0 0 16,0 0-16,0 0 0,0 0 0,0 1 16,21-22-16,0 0 15,0 0-15,0 0 0,0 0 16,1 0-16,-1 0 0,0 0 0,0 0 16,0-22-16,-21 1 15,21 0-15,-21 0 0,0 0 16,0-22-16,0 22 0,0 0 0,0 0 15,0-21-15,0 20 0,0-20 16,0 21-16,0 0 0,0-22 0,0 22 16,0 0-16,0 0 0,0 0 0,22 0 15,-22-1-15,21 22 16,0-21-16,0 0 0,0 21 0,0 0 16,1-21-16,20 21 0,-21 0 0,0 0 15,22 0-15,-22 0 0,0 0 16,0 0-16,0 0 0,0 21 0,1 0 15,-1-21-15,-21 43 0,0-22 0,21 0 16,-21 0-16,0 21 0,0-20 16,0 20-16,0-21 0,0 0 0,0 22 15,0-22-15,0 0 0,0 0 0,0 21 16,21-42-16,-21 22 0,0-1 16,0 0-16,0 0 0,0 0 15,0 0 1,0-42 15,0 0-15,0 0-16,0 0 0,21 0 15,-21-1-15,21-20 16,-21 21-16,0 0 0,22-22 0,-1 22 16,0 0-16,-21-21 0,21 21 0,0-1 15,0-20-15,1 21 0,-1 21 16,0-21-16,0 0 0,0 21 0,0 0 15,1 0-15,-1 0 16,0 0-16,0 0 0,0 21 16,-21 0-16,0 0 0,21 0 0,-21 0 15,0 1-15,0 20 0,0-21 0,0 0 16,0 22-16,0-22 0,0 0 16,0 0-16,0 0 0,0 0 0,0 1 15,-21-22-15,21 21 0,0 0 0,0 0 16,-21-21-1,0 0 1,21-21 0,0 0-1</inkml:trace>
  <inkml:trace contextRef="#ctx0" brushRef="#br0" timeOffset="77415.42">20024 1905 0,'0'-21'0,"21"21"16,0-21-16,0 0 15,-21-1-15,0 1 0,0 0 16,0 0-16,0 0 16,0 0-16,0-1 0,0 1 0,-21 0 15,21 0-15,-21 21 16,0-21-16,-1 21 0,1 0 16,0 0-16,0 0 0,-21 0 0,20 0 15,-20 21-15,21 0 16,-21 0-16,20 0 0,-20 1 0,0-1 15,21 0-15,-1 0 0,1 0 0,0 22 16,0-22-16,0 0 0,21 0 16,0 0-16,0 0 0,0 1 0,0-1 15,0 0-15,0 0 0,21-21 16,0 21-16,0-21 0,0 0 0,1 0 16,-1 0-16,21 0 0,-21 0 15,22 0-15,-22 0 0,21 0 0,-21 0 16,22 0-16,-22-21 0,21 0 0,-21 21 15,0-21-15,1 0 0,20-1 16,-21 1-16,0 0 0,0 0 16,1-21-16,-1-1 0,0 22 0,0-21 15,-21-1-15,21 1 0,0 0 16,-21-1-16,0 1 0,22 0 0,-22-1 16,21 1-16,-21 0 0,0 21 0,0-22 15,0 22-15,0 0 0,0 0 16,0 0-16,-21 21 15,-1 0-15,1 0 0,21 21 16,-21 0-16,0 0 0,0 21 16,0-20-16,-1 20 0,22-21 0,-21 21 15,21 1-15,-21-1 0,21 0 16,-21 1-16,21-1 0,0 0 16,0 1-16,0-22 0,0 21 0,0 1 15,0-22-15,0 0 0,21 0 0,0 0 16,0 0-16,1 1 0,-1-1 15,0-21-15,0 21 0,0-21 0,0 0 16,1 0-16,20 0 0,-21 0 0,0 21 16,0-21-16,1 0 0,-1 0 15,0 0-15,21 0 0,-21 0 0,1 0 16,-1-21-16,21 21 0,-21-21 0,0 21 16,22-21-16,-22 21 0</inkml:trace>
  <inkml:trace contextRef="#ctx0" brushRef="#br0" timeOffset="78700.88">21018 1693 0,'0'-21'0,"0"42"0,0-63 15,0 21-15,-21 21 0,21-21 16,-21 21-16,0 0 0,0-21 0,0 21 16,-1 0-16,1 0 0,0 0 0,0 0 15,-21 0-15,20 21 0,-20 0 16,21 0-16,0 0 0,-22 0 0,22 1 15,0-1-15,0 0 0,0 21 16,0-21-16,21 1 0,-22-1 16,22 0-16,0 0 0,0 0 0,0 0 15,0 1-15,22-1 0,-1-21 16,0 0-16,0 0 16,21 0-16,-20 0 0,-1 0 0,0 0 15,0 0-15,0 0 0,22 0 0,-22-21 16,0-1-16,0 1 0,0 21 15,0-21-15,1 0 0,-1-21 0,0 20 16,-21 1-16,0 0 0,21 0 0,-21 0 16,0 0-16,21 21 0,-21-22 15,0 44 17,0-1-17,-21-21-15,21 21 0,-21 0 0,21 0 16,-21 0-16,21 22 0,0-22 0,0 0 15,0 0-15,0 0 0,0 1 16,0-1-16,0 0 0,21 0 16,0-21-16,0 21 0,0-21 15,1 0-15,-1 0 0,0 0 16,21 0-16,-21 0 0,1 0 0,-1 0 16,0 0-16,0-21 0,0 0 15,0 21-15,1-21 0,-22 0 16,21-1-16,0 1 0,0 21 0,-21-21 15,0 0-15,21 0 0,0 0 16,-21 42 47,-21 0-63,21 0 0,0 0 15,-21 0-15,21 1 0,0-1 16,0 0-16,0 0 15,0 0-15,21-21 0,0 0 16,1 21-16,-1-21 16,0 0-16,0 0 0,0 0 0,0 0 15,1 0-15,-1 0 0,0 0 16,0-21-16,0 0 0,0 0 16,1 0-16,-1 0 0,0-1 0,-21 1 15,21 0-15,0 0 0,-21 0 16,21 0-16,-21-1 0,22 1 15,-22 0-15,0 0 32,0 42-17,0 0 1,-22-21-16,1 21 0,21 1 16,0-1-16,-21-21 0,0 21 15,0 0-15,21 0 0,-21 22 0,-1-22 16,1 0-16,21 0 0,-21 0 15,0 22-15,21-22 0,-21 21 0,21 0 16,-21 1-16,21-1 0,0 0 0,0 22 16,0-1-16,0 1 0,-22-1 0,22 1 15,0-22-15,0 22 0,0-1 16,0 1-16,-21-22 0,21 0 0,0 22 16,-21-22-16,21 1 0,0-1 0,0 0 15,0 1-15,0-22 0,0 21 0,0-21 16,-21 0-16,21 22 0,0-22 0,-21-21 15,21 21-15,-21 0 16,-1-21-16,1 0 0,0 0 16,0 0-16,0 0 0,0 0 0,-1 0 15,-20-21-15,21 21 0,-21-21 0,20 0 16,1-22-16,-21 22 0,21-21 0,-22 21 16,22-22-16,-21 1 0,21 0 15,0-22-15,21 22 0,0-22 0,0 1 16,0 21-16,0-22 0,21-21 0,-21 22 15,21-1-15,21 1 0,-21-1 16,1 22-16,20-21 0,-21 20 0,21 1 16,1 0-16,-22 20 0,21-20 15,1 21-15,-22 0 0,21 0 0,0 21 16,-20 0-16,20 0 0,0 0 16,-21 0-16,22 0 0,-22 0 0,21 0 15,-21 0-15,1 0 0,-22 21 16</inkml:trace>
  <inkml:trace contextRef="#ctx0" brushRef="#br0" timeOffset="79276.55">17801 2519 0,'0'0'15,"0"21"1,21-21 15,0 0-31,22 0 0,-1 0 16,0 0-16,22 0 0,-1 0 0,22 0 15,0 0-15,21 0 0,-1 0 0,22 0 16,-21 0-16,21 0 16,21 0-16,1 0 0,-1 0 0,0 0 15,0 0-15,0 0 0,-21 0 0,0 0 16,-21 0-16,0 0 0,0 0 0,-22 0 16,1 0-16,-21 0 0,-1 0 15,1 0-15,-22 0 0,0 0 0,1 0 16,-22 0-16,0 0 0,0-21 0,-42 21 47,-21 0-47,20 0 0,-20 0 0,21 0 15,-21 0-15,-22 0 0,22 0 16,-1 0-16,1 0 0,-21 0 16</inkml:trace>
  <inkml:trace contextRef="#ctx0" brushRef="#br0" timeOffset="79717.3">17886 2688 0,'0'21'16,"0"-42"-16,21 42 16,21-21-16,-21 0 15,22 0-15,-1 0 0,22 0 0,-1 0 16,22 0-16,-1 0 0,1 0 16,21 22-16,21-22 0,-21 0 0,42 21 15,-21-21-15,21 21 0,0-21 0,0 21 16,-21-21-16,22 21 0,-44-21 0,1 0 15,0 0-15,-21 21 0,-1-21 16,-20 0-16,-1 0 0,-20 0 16,-1 0-16,-21 0 0,22 0 0,-22 0 15,0 0-15,0 0 32</inkml:trace>
  <inkml:trace contextRef="#ctx0" brushRef="#br0" timeOffset="83528.38">8509 7726 0,'0'-21'16,"0"0"-16,0-1 0,0 1 15,0 0-15,0 0 16,0 0-16,0 0 0,0-1 15,0 1-15,0 42 47,0 1-47,-21-1 0,21 21 16,0-21-16,0 22 0,-21-1 16,21 0-16,0 1 0,0-1 15,-22 0-15,22 22 0,-21-22 0,21 0 0,0 1 16,0-1-16,0 0 0,0-20 15,-21 20-15,21-21 0,0 0 16,0 0-16,0 1 0,0-44 31,21 1-15,0 0-16,-21 0 0,22 0 0,-1 0 16</inkml:trace>
  <inkml:trace contextRef="#ctx0" brushRef="#br0" timeOffset="84187.52">9102 7472 0,'0'0'0,"0"21"15,0 0 1,0 0-16,0 22 0,0-22 15,0 21-15,0 1 0,0-22 0,0 21 16,0 0-16,0-20 0,0 20 0,0 0 16,0 1-16,0-22 0,0 21 15,0-21-15,0 0 0,0 1 0,0 20 16,0-21-16,0 0 0,21-21 31,-21-21-15,21 21-16,-21-21 0,21 0 0,0-22 15,0 22-15,1 0 0,-22-21 0,21-1 16,0 22-16,0-21 0,0 21 0,-21-22 16,21 22-16,1 0 0,-22 0 15,21 21-15,0 0 16,0 0-16,-21 21 0,0 0 16,0 0-16,0 1 0,0-1 0,0 0 15,0 0-15,0 21 0,0-20 16,0-1-16,0 0 0,0 0 0,0 0 15,0 0-15,21 1 0,0-1 16,1-21-16,-1 0 0,0 0 16,0 0-16,0 0 15,0 0-15,22-21 0,-22-1 0,0 1 16,0 0-16,0 0 0,1 0 0,-1-22 16,0 22-16,0-21 0,0 0 0,0-1 15,1 1-15,-22-22 0,21 22 16,-21 0-16,0-1 0,0 1 0,0 21 15,0-21-15,0 20 0,0 1 16,-21 21-16,-1 0 16,1 0-16,21 21 15,-21 1-15,21-1 16,-21 0-16,21 0 0,0 0 16,0 0-1,21-21 1,0 0-16</inkml:trace>
  <inkml:trace contextRef="#ctx0" brushRef="#br0" timeOffset="84580.29">10054 7747 0,'21'0'0,"22"21"15,-22-21-15,0 0 16,0 0-16,0 0 0,0 0 0,1 0 15,20 0-15,-21-21 0,21 0 0,-20 21 16,-1-21-16,21 0 0,-21 21 0,0-22 16,-21 1-16,0 0 0,22 0 15,-22 0-15,0 0 0,0-1 0,0 1 16,-22 21-16,1 0 16,0 0-16,0 0 0,0 21 0,-22 1 15,22-1-15,-21 0 0,21 0 16,0 0-16,-1 22 0,-20-22 15,21 0-15,0 21 0,21-21 0,0 1 16,-21 20-16,21-21 0,0 0 0,0 22 16,0-22-16,21 0 0,0 0 15,0-21-15,0 21 0,0 0 0,22-21 16,-22 0-16,0 0 0,0 0 0,22 0 16,-22 0-16,0 0 0,21 0 0,-21 0 15,22 0-15,-22 0 0,21 0 0,-21-21 16,22 21-16,-22-21 0,21 0 15,-21 0-15</inkml:trace>
  <inkml:trace contextRef="#ctx0" brushRef="#br0" timeOffset="85044.36">11070 7599 0,'0'0'0,"0"-21"15,-21 21-15,0 0 0,0 0 16,-1 21-16,1-21 0,0 21 15,21 0-15,0 0 16,-21-21-16,21 22 0,0-1 16,0 0-16,21-21 15,0 0-15,0 0 16,1 0-16,-1 0 0,0 0 0,0 0 0,21 0 16,-20-21-16,-1 21 15,0-21-15,0-1 0,0 22 16,-21-21-16,0 0 0,0 0 15,0 0-15,-21 0 16,0 21 0,0 0-16,0 0 0,-1 0 0,1 0 15,-21 21-15,21-21 0,0 21 0,-22 0 16,22 0-16,0 0 0,0 1 0,0-1 16,-1 0-16,22 0 0,-21 0 0,21 0 15,0 1-15,0-1 0,0 0 16,0 0-16,0 0 0,21 0 15,-21 1-15,22-1 0,-1-21 16,0 21-16,0-21 0,0 0 0,0 0 16,1 0-16,-1 0 0,0 0 0,0 0 15,21 0-15,-20 0 0,-1 0 16,0-21-16,0 21 0,21-21 0,-20 21 16,20-22-16,0 1 0,1 0 0,-1 21 15</inkml:trace>
  <inkml:trace contextRef="#ctx0" brushRef="#br0" timeOffset="85813.44">11811 7006 0,'0'-21'16,"0"42"-16,-21-63 0,0 42 15,-1 21 1,1 0-16,21 0 15,0 22-15,0-1 0,-21-21 0,0 43 16,21-22-16,-21 0 0,21 22 0,0-22 16,-21 1-16,21 20 0,-22-21 0,22 1 15,0-1-15,0 0 0,-21 1 0,21-1 16,-21-21-16,21 22 0,0-22 16,0 0-16,0 21 0,0-21 15,0 1-15,0-1 0,0 0 0,0 0 16,-21-21-16,21-21 47,0 0-47,0 0 0,0-1 15,0 1-15,21 0 0,-21-21 0,21 21 16,0-1-16,1-20 0,-22 21 16,21 0-16,21-22 0,-21 22 0,0 0 15,1 0-15,20 0 0,-21 0 0,0-1 16,0 22-16,1 0 0,-1-21 15,0 21-15,0 0 16,-21 21 0,-21-21-1,21 22-15,-21-22 0,0 0 16,-1 0-16,1 21 0,0-21 0,0 0 16,0 0-16,0 0 0,-1 0 0,1 0 15,0 0-15,0 0 0,0 0 16,0 0-16,-1 0 15,22 21 1,0 0-16,0 0 16,0 0-16,22 1 15,-22-1-15,0 0 0,21 0 16,0 0-16,0 0 0,-21 1 0,21-1 16,0 0-16,-21 0 0,22 0 0,-1 0 15,0 1-15,0-1 0,0-21 16,0 0-16,1 0 0,20 0 0,-21 0 15,0 0-15,0 0 0,1 0 16,20 0-16,-21-21 0,0 21 0,0-22 16,1 1-16,-1 0 0,0 0 15,-21 0-15,0 0 16,-21 21 31</inkml:trace>
  <inkml:trace contextRef="#ctx0" brushRef="#br0" timeOffset="94064.48">6562 7451 0,'0'0'0,"0"-21"32,-22-1-32,22 1 0,0 0 15,-21 21-15,21-21 16,-21 21-16,21 21 47,0 0-47,0 0 0,0 22 0,0-1 15,21 0-15,-21 1 0,21-1 0,1 0 16,-1 22-16,0-1 0,0 1 0,0-1 16,0 1-16,-21-1 0,0 1 15,22-1-15,-22 1 0,21-1 0,-21 1 16,0-1-16,0-20 0,0-1 15,0 22-15,0-22 0,0 0 0,0 1 16,0-1-16,0 0 0,0 1 16,0-22-16,0 21 0,0-21 0,21 0 15,-21 1-15,21-22 16,-21-22 0,0 1-16,0 0 15,0 0-15,0-21 0,0 20 0,0-20 16,0 0-16</inkml:trace>
  <inkml:trace contextRef="#ctx0" brushRef="#br0" timeOffset="94467.62">6646 7303 0,'0'-22'0,"0"44"0,0-65 0,0 64 32,0 1-32,0-1 0,0 0 15,0 21-15,0-21 0,0 43 0,21-22 16,-21 22-16,22-22 0,-1 22 16,-21-1-16,21 22 0,0-1 0,-21-20 15,21 21-15,0-1 0,-21-20 16,0-1-16,22 1 0,-1-1 0,0 1 15,-21-22-15,21 22 0,-21-22 0,0 0 16,21-21-16,-21 22 0,21-1 0,-21-21 16,0 0-16,0 1 0,0-1 15,0 0-15,22 0 0,-22 0 16,-22-21 31,22-21-47,-21 21 0,0-21 15,0 0-15,0 0 0,0-1 16,-1 22-16</inkml:trace>
  <inkml:trace contextRef="#ctx0" brushRef="#br0" timeOffset="94791.44">6286 8657 0,'0'0'0,"0"-21"0,-21 21 0,21-21 16,21 21 15,1 0-31,-1 0 0,0 0 16,21 21-16,-21 0 0,1-21 15,20 21-15,-21 1 0,21-1 0,1 0 16,-22 0-16,21 0 0,-21 0 16,22 1-16,-22-1 0,21 0 0,-21 0 15,1 0-15,-1 0 0,0 1 0,-21-1 16,21 0-16,-21 0 0,21 0 0,-21 0 15,21-21 1,-21-21 15,22 21-31,-22-21 0,0 0 0,0 0 16,0-22-16,21 22 16,-21 0-16,0 0 0,21-21 15</inkml:trace>
  <inkml:trace contextRef="#ctx0" brushRef="#br0" timeOffset="95147.23">7112 8340 0,'0'-21'0,"0"42"0,21-85 15,-21 43-15,0 0 0,0 42 32,0 0-32,0 0 0,0 1 15,-21 20-15,21-21 0,-21 21 16,0 1-16,21-1 0,-22 0 15,1 1-15,0-22 0,21 21 0,-21 1 0,0-1 16,0 0-16,21 1 0,0-22 16,-22 21-16,1-21 0,21 0 15,0 1-15,0-1 0,0 0 0,0 0 16,0 0-16,0 0 16,0-42 77,0 0-77,-21 21-16</inkml:trace>
  <inkml:trace contextRef="#ctx0" brushRef="#br0" timeOffset="108636.21">8191 9631 0,'0'-21'16,"0"0"31,0-1-16,-21 1-15,0 21-1,21-21-15,-21 21 16,0 0-16,0 0 0,-1 0 15,1 0-15,0 0 16,0 0-16,0 0 16,0 0-16,-1 0 15,1 0-15,0 0 16,21 21 0,-21-21-16,0 0 0,21 21 0,-21-21 15,21 22-15,-22-1 0,1-21 16,21 21-16,-21 0 0,21 0 15,-21-21-15,21 21 0,-21-21 16,21 22-16,0-1 0,-21 0 16,21 0-16,-22 0 15,22 0 1,0 1-16,0-1 16,0 0-16,0 0 15,0 0 1,0 0-16,0 1 15,0-1-15,0 0 16,0 0-16,0 0 16,0 0-16,0 1 15,0-1 1,0 0-16,22-21 0,-1 21 16,-21 0-16,21 0 15,0-21-15,-21 22 0,21-22 16,-21 21-16,21-21 15,1 0-15,-22 21 0,21-21 0,0 0 16,0 0-16,0 21 0,0-21 16,1 0-16,-1 0 15,0 0-15,0 0 0,0 0 16,0 0-16,1 0 16,-1 0-16,0 0 0,0 0 15,0 0-15,0 0 16,-21-21-16,22 21 0,-1 0 0,-21-21 15,21 21-15,0-21 0,-21-1 16,21 22-16,0-21 0,1 0 16,-22 0-16,21 21 15,-21-21-15,21 21 0,-21-21 0,0-1 16,0 1-16,0 0 16,0 0-1,0 0-15,0 0 0,0-1 16,0 1-16,0 0 15,0 0-15,0 0 0,0 0 16,0-1-16,-21 22 0,21-21 16,0 0-16,-21 21 0,21-21 15,-22 0-15,1 0 16,21-1-16,-21 22 0,21-21 16,-21 21-1,0-21-15,0 0 16,-1 21-16,1-21 15,0 21 1,0 0-16,0 0 0,0 0 16,-1 0-16,1 0 15,0 0-15,0 0 0,0 0 16,0 0-16,-1 21 0,1-21 16,21 21-16,-21-21 0,0 21 0,0-21 15,21 21-15,-21 1 0,-1-22 16,22 21-16,-21 0 0,21 0 15,0 0-15,0 0 0,0 1 0,-21-1 16,21 0-16,0 0 0,0 0 0,0 0 16,0 1-16,0-1 0,0 0 0,0 0 15,0 0-15,0 0 16,0 1-16,0-1 0,0 0 16,21 0-16,0-21 0,-21 21 0,22 0 15,-1 1-15,0-22 16,-21 21-16,21-21 0,0 0 0,0 0 15,1 0-15,-1 0 16,0 0-16,0 0 0,0 0 0,0 0 16,22 0-16,-22 0 0,0 0 0,0 0 15,22 0-15,-22 0 0,0-21 0,0 21 16,0-22-16,0 22 0,1-21 16,-1 21-16,0-21 0,0 21 0,-21-21 15,21 0-15,0 0 16,-21-1-16,22 1 0,-1 0 15,0 0-15,-21 0 0,0 0 16,0-1-16,0 1 0,0 0 16,0 0-16,0 0 0,0 0 15,0-1-15,0 1 0,-21 0 16,21 0-16,0 0 0,-21 21 16,-1-21-16,22-1 0,-21 22 15,21-21-15,-21 0 0,0 0 0,0 21 16,0-21-16,-1 0 0,1-1 15,0 22-15,0-21 0,0 21 0,0 0 16,-1-21-16,1 21 16,0 0-16,0 0 0,0 0 0,0 0 15,-1 0-15,1 0 0,0 0 16,0 21-16,0-21 16,21 21-16,-21 1 0,-1-1 0,22 0 15,-21 0-15,21 21 0,0-20 0,-21-1 16,21 0-16,0 0 0,0 21 15,-21-20-15,21-1 0,0 0 0,0 0 16,0 0-16,0 0 0,0 1 0,0-1 16,0 0-16,0 0 15,21-21-15,0 0 0,-21 21 0</inkml:trace>
  <inkml:trace contextRef="#ctx0" brushRef="#br0" timeOffset="113024.05">18521 6054 0,'0'0'0,"-21"0"16,-1 0-1,1 0-15,21 21 16,-21-21-16,21 21 0,-21 0 15,21 0-15,-21 1 0,0-1 0,21 0 16,0 0-16,-22 0 0,1 0 16,21 1-16,0 20 0,0-21 0,-21 21 15,21-20-15,0 20 0,0-21 0,0 0 16,0 22-16,0-22 0,0 0 0,0 0 16,21 0-16,-21 0 15,21 1-15,1-22 0,-1 0 0,0 21 16,21-21-16,-21 0 0,1 0 0,20 0 15,0 0-15,-21-21 0,22-1 0,-1 1 16,0 0-16,1 0 0,-22 0 16,21 0-16,-21-22 0,22 22 0,-22-21 15,0-1-15,-21 22 0,0-21 0,0 0 16,0 20-16,0-20 0,0 21 0,0-21 16,-21 20-16,0 1 0,0 0 15,-1 0-15,-20 0 0,21 21 0,0 0 16,-22 0-16,1 0 0,21 0 15,-21 0-15,20 0 0,-20 21 0,21-21 16,0 21-16,0 0 0,-1-21 16,1 21-16,0-21 0,21 22 0,-21-22 15,21 21-15,21-21 16</inkml:trace>
  <inkml:trace contextRef="#ctx0" brushRef="#br0" timeOffset="113511.9">19050 5122 0,'21'0'0,"-42"0"0,21 22 47,-21-1-47,0 21 0,-1-21 15,1 22-15,0-1 0,0 0 0,0 1 16,-22 20-16,1 1 0,0 20 0,-1-20 16,1-1-16,0 1 0,-1-1 15,-20 1-15,21-22 0,-1 22 0,22-43 16,-21 21-16,21-21 0,-1 22 15,22-22-15,0 0 0,0 0 16,22-21 0,-1-21-16,0 0 15,0 0-15,21-1 0,-20 1 0,-1-21 16</inkml:trace>
  <inkml:trace contextRef="#ctx0" brushRef="#br0" timeOffset="114026.09">19029 5017 0,'-21'0'16,"42"0"15,0 0-31,0 0 0,0 21 16,0-21-16,22 0 0,-22 0 16,21 0-16,1 0 0,20 0 15,1 0-15,-1 0 0,1 0 0,20 0 16,22 0-16,-21 0 0,42 0 15,0 0-15,0 0 0,21 0 0,21-21 16,-21 21-16,1 0 0,-1 0 0,0 0 16,0 0-16,0 0 0,0 0 15,-21 21-15,0-21 0,-21 21 0,0-21 16,-21 0-16,-1 21 0,1-21 16,0 0-16,-22 21 0,1-21 0,-1 0 15,1 0-15,-22 0 0,0 0 0,1 0 16,-1 0-16,0 0 0,-20 0 15,-1 0-15,21 0 0,-21 0 16,0 0-16,-42 0 31,0 0-31,-21 0 16,21-21-16,-1 21 0,-20 0 0</inkml:trace>
  <inkml:trace contextRef="#ctx0" brushRef="#br0" timeOffset="114747.43">18669 6096 0,'0'0'0,"-42"0"16,42 21 15,21-21-15,0 0-1,0 0-15,21 0 0,1 0 16,-1 0-16,22 0 0,-1 0 0,1 0 16,20 0-16,22 0 0,21 0 0,0 0 15,0 0-15,21-21 0,0 21 16,22 0-16,20 0 0,-20-21 0,338 21 16,-339-21-16,0 21 15,-21 0-15,1 0 0,-22 0 16,0 0-16,-22 0 0,1 0 0,0 0 15,-21 0-15,-1 0 0,1 0 0,-21 0 16,20 0-16,-41 0 0,20 0 0,-21 0 16,1 0-16,-1 0 15,-21 0-15,0 21 0,1-21 0,-1 0 16,0 0-16,0 0 16,0 0-1,0 0 1,1 0-16,-1 0 15,0 0 1,-21-21 0,21 21-1,-21-21-15</inkml:trace>
  <inkml:trace contextRef="#ctx0" brushRef="#br0" timeOffset="115248.14">23135 5271 0,'-21'0'0,"42"0"0,-63 0 0,42-22 0,-21 22 0,-1 0 16,22 22 15,0-1-31,0 0 0,0 0 16,22-21-16,-1 21 0,0 22 15,0-22-15,21 0 0,-20 21 0,20 1 16,-21-1-16,21 21 0,-20-20 0,-1-1 16,21 0-16,-21 1 0,0-1 15,1 0-15,-1 1 0,0-22 0,0 0 16,0 0-16,-21 22 0,0-22 15,0 0-15,21-21 16,-21 21-16,0 0 16,0 0 15,-21-21-15,0 22-1,0-22-15,0 0 0,-22 0 0,22 21 16,-21-21-16,0 0 0,-22 0 15,1 0-15,-1 21 0,1-21 0,-22 21 16,0-21-16,22 21 0,-22-21 0,22 21 16,-1-21-16,22 22 0,-1-22 0,1 21 15</inkml:trace>
  <inkml:trace contextRef="#ctx0" brushRef="#br0" timeOffset="115875.8">22775 6392 0,'0'-21'16,"-21"21"15,0 0-31,0 0 16,0 21-16,-1 1 0,1-1 16,0 0-16,21 0 0,-21 0 0,0 0 15,21 1-15,-21-1 0,21 0 0,0 0 16,0 0-16,0 0 0,0 1 15,21-1-15,0 0 0,0 0 16,0-21-16,22 21 0,-22 0 0,21-21 16,0 0-16,-20 22 0,20-22 0,0 0 15,1 0-15,-22 0 16,21 0-16,0 0 0,-20 0 0,20 0 16,-21 0-16,0-22 0,0 22 0,1-21 15,-22 0-15,21 0 0,-21 0 0,21-22 16,-21 22-16,0-21 0,0 0 15,0-1-15,0 1 0,0 0 0,-21 20 16,0-20-16,-1 21 0,-20 0 0,21 0 16,-21-1-16,-1 1 0,1 0 15,0 21-15,-1 0 0,1 0 0,-22 0 16,22 0-16,0 0 0,21 21 0,-22 0 16,22 1-16,-21-1 0,21 0 0,-1 21 15,22-21-15,0 1 16,0 20-16,0-21 0,0 0 0,0 0 15,22 1-15,-22-1 0,42 0 0,-21 0 16,0 0-16,0 0 0,1-21 16,20 0-16,-21 0 0,0 0 0,0 0 15,1 0-15</inkml:trace>
  <inkml:trace contextRef="#ctx0" brushRef="#br0" timeOffset="116708.87">19537 5461 0,'0'0'0,"-21"0"16,-1 21 0,1-21-16,21 21 0,-21-21 15,21 22-15,0-1 0,21 0 32,0-21-32,1 0 0,-1 0 0,21 0 15,-21 0-15,22 0 0,-22 0 0,21-21 16,-21 21-16,0-21 0,22-1 0,-22 1 15,-21 0-15,0 0 16,0 0-16,0 0 0,-21-1 16,0 22-16,-22 0 0,22 0 15,0 0-15,-21 0 16,20 0-16,1 0 0,-21 0 0,21 0 16,0 22-16,-1-1 0,1 0 0,0-21 15,21 21-15,0 0 0,0 0 0,0 1 16,0-1-16,0 0 15,0 0-15</inkml:trace>
  <inkml:trace contextRef="#ctx0" brushRef="#br0" timeOffset="116931.74">19537 5630 0,'0'22'0,"0"-1"16,0 0-1,0 0-15,0 0 0,0 0 16,0 1-16,0-1 0,0 0 0,0 0 15,0 0-15,0 0 0,0 1 0,0-1 16,0 0-16,-21 0 0,21 0 16,0 0-16,0 1 0,0-44 47,21 1-32,-21 0-15,0 0 16</inkml:trace>
  <inkml:trace contextRef="#ctx0" brushRef="#br0" timeOffset="117256.56">19537 5779 0,'-21'0'0,"-22"0"15,22 0-15,0 21 0,0-21 16,0 0-16,-1 21 0,1-21 16,21 21-16,-21-21 0,42 0 46,0 0-46,1-21 0,-1 21 16,0-21-16,0 21 0,0-21 16,0-1-16,1 22 0,-1-21 0,0 0 15,0 21-15,-21-21 0,21 21 16,0 0-16,-21 21 16,0 0-16,0 0 15,0 1-15,0-1 0,0 0 16,0 0-16,22 0 15,-22 0-15,21-21 16,0 0-16,0 0 0,0 0 0,0 0 16,1 0-16,-1-21 0,0 21 15,21-21-15,-21 0 0</inkml:trace>
  <inkml:trace contextRef="#ctx0" brushRef="#br0" timeOffset="117596.36">20108 5376 0,'0'0'15,"0"-21"-15,0 42 32,-21 1-32,0-22 15,21 21-15,0 0 0,-21 0 0,21 0 16,0 0-16,0 1 16,21-22-16,0 21 0,0-21 15,0 0-15,1 0 0,20 0 16,-21 0-16,21 0 0,-20 0 0,20-21 15,-21-1-15,0 22 0,0-21 0,1 0 16,-1 0-16,-21 0 16,0 0-16,0-1 0,-21 1 0,-1 0 15,-20 21-15,21 0 0,0-21 0,-22 21 16,22 0-16,-21 0 0,21 0 16,0 21-16,-22-21 0,22 21 0,0 0 15,0 1-15,0-1 0,21 0 0,0 0 16,-22 0-16,22 0 0,0 1 0,0-1 15,0 0-15,22-21 16,-1 0-16</inkml:trace>
  <inkml:trace contextRef="#ctx0" brushRef="#br0" timeOffset="117839.73">20193 5567 0,'0'42'15,"0"-21"-15,0 1 16,0 20-16,0-21 0,0 0 15,0 22-15,0-22 0,0 21 0,0-21 16,0 0-16,0 1 0,0-1 0,0 0 16,0 0-16,-21 0 0,21 0 0,0 1 15,21-22 32,-21-22-47,21 1 0,-21 0 16,0 0-16,0 0 0,0 0 15,0-1-15,0 1 0,0 0 0,0 0 16</inkml:trace>
  <inkml:trace contextRef="#ctx0" brushRef="#br0" timeOffset="118139.56">20214 5779 0,'0'-22'0,"-21"1"16,42 64-16,-63-86 0,21 43 15,-1 0 1,1 0-16,0 0 0,0 0 16,21 21-16,-21-21 0,0 22 15,-1-22 1,22 21-16,22-21 31,-1 0-31,0 0 0,0 0 0,0-21 16,0-1-16,1 22 0,-1-21 15,0 21-15,0-21 0,0 21 0,0-21 16,1 21-16,-1 0 0,0 0 0,-21-21 16,21 21-1,-21 21-15,0 0 16,0 0-16,0 0 0,0 1 15,0-1-15,0 0 16,21-21 0,0 0-1,1 0-15,-1 0 0,0 0 16,0-21-16</inkml:trace>
  <inkml:trace contextRef="#ctx0" brushRef="#br0" timeOffset="118516.62">20913 5292 0,'0'0'0,"-43"0"15,22 0-15,0 0 16,0 0-16,0 0 0,-1 21 0,1 0 16,0-21-16,0 21 0,0 0 0,21 1 15,-21-1-15,21 0 0,0 0 16,0 0-16,21 0 0,0-21 15,21 22-15,-21-22 0,1 0 0,20 0 16,-21 0-16,21 0 0,-20 0 16,-1 0-16,21 0 0,-21 0 0,0-22 15,1 22-15,-1-21 0,-21 0 0,0 0 16,0 0-16,0 0 0,0-1 16,0 1-16,-21 0 0,-1 21 0,1-21 15,-21 21-15,21 0 0,-22 0 0,1 0 16,21 0-16,-21 0 0,-1 21 15,22-21-15,-21 21 0,21 0 16,-1 1-16,22-1 0,0 0 0,0 0 16,0 0-16,0 0 0,0 1 0,22-1 15,-1 0-15,0-21 16,0 21-16</inkml:trace>
  <inkml:trace contextRef="#ctx0" brushRef="#br0" timeOffset="119048.83">20828 5588 0,'0'21'15,"0"0"-15,0 1 0,-21-1 16,21 21-16,0-21 16,-21 0-16,21 1 0,0-1 0,0 0 15,0 0-15,0 0 0,0 0 0,0 1 16,0-1-16,0 0 0,-22 0 16,44-42 30,-22 0-46,21 0 16,0-1-16,-21 1 0,0 0 16,0 0-16,0 0 0,0 0 0,0-1 15,0 1-15,-21 0 0,0 21 0,-1 0 16,-20 0-16,21 0 16,0 0-16,-22 0 0,22 0 0,0 0 15,-21 21-15,21-21 0,-1 21 0,22 1 16,0-1-16,0 0 15,22-21 1,-1 0-16,0 0 0,21 0 16,-21-21-16,22 21 0,-1-21 0,-21-1 15,22 22-15,-22-21 0,21 0 16,-21 0-16,0 0 0,1 0 0,-1-1 16,0 1-16,0 21 0,-21 21 31,0 1-31,0-1 15,-21 0-15,0 0 0,21 0 0,-21 0 16,21 1-16,0-1 0,0 0 16,0 0-16,0 0 0,0 0 15,21-21-15,0 0 16,0 0-16,0 0 0,0 0 0,1 0 16,-1-21-16,21 0 0,-21 21 15,0-21-15</inkml:trace>
  <inkml:trace contextRef="#ctx0" brushRef="#br0" timeOffset="119404.62">21399 5355 0,'0'0'0,"-21"0"16,0 21 0,21 1-16,-21-22 0,21 21 0,0 0 15,0 0-15,0 0 0,0 0 16,0 1-1,21-22-15,0 0 16,0 0-16,1 0 0,-1 0 0,0 0 16,0-22-16,0 22 0,0-21 0,1 0 15,-1 21-15,-21-21 0,21 0 16,-21 0-16,0-1 0,0 1 16,0 0-16,0 0 0,-21 21 0,0 0 15,-1 0-15,1 0 0,-21 0 16,21 0-16,0 0 0,-22 21 0,22 0 15,0 0-15,0 1 0,0-1 0,21 0 16,-22 0-16,22 0 0,-21 0 0,21 1 16,0-1-16,0 0 0,0 0 15,0 0-15,21-21 16,1 0-16</inkml:trace>
  <inkml:trace contextRef="#ctx0" brushRef="#br0" timeOffset="119899.54">21378 5588 0,'0'0'0,"0"21"15,0 0 1,0 1-16,0-1 0,0 0 0,0 0 16,0 0-16,0 22 0,-21-22 0,21 0 15,-21 0-15,21 0 0,0 0 0,0 1 16,0-1-16,-21 0 0,21 0 16,0 0-1,0-42 16,21 21-31,-21-21 0,0 0 16,0 0-16,0-1 0,0 1 16,0 0-16,0 0 0,-21-21 15,0 20-15,-1 1 0,1 21 16,0-21-16,0 0 0,0 21 16,0 0-16,-1 0 0,1 0 15,0 0-15,21 21 16,0 0-16,21-21 15,0 0-15,1 0 0,-1 0 16,21 0-16,-21 0 0,22 0 0,-22 0 16,21 0-16,-21 0 0,22-21 15,-22 21-15,0 0 0,0-21 0,0 21 16,0 0-16,-21 21 16,0 0-1,0 0-15,-21 1 0,0-22 16,21 21-16,0 0 0,0 0 0,-21 0 15,21 0-15,-21-21 0,21 22 16,21-22 15,0 0-31,0 0 16,0-22-16,1 22 0,20 0 0</inkml:trace>
  <inkml:trace contextRef="#ctx0" brushRef="#br0" timeOffset="120060.45">21780 5736 0,'0'0'0,"22"0"79,-1 0-79,0 0 15,0-21-15,0 21 0,0 0 16</inkml:trace>
  <inkml:trace contextRef="#ctx0" brushRef="#br0" timeOffset="120219.36">22098 5715 0,'21'0'0,"-21"-21"16,21 0 15,0 21-15,1 0-16,-1 0 15,0 0-15,0 0 0,0 0 16</inkml:trace>
  <inkml:trace contextRef="#ctx0" brushRef="#br0" timeOffset="120364.28">22415 5673 0,'43'0'15,"-43"-21"-15,21 21 16,0 0-1,0 0 1,0 0 0,1 0-16</inkml:trace>
  <inkml:trace contextRef="#ctx0" brushRef="#br0" timeOffset="120512.2">22860 5757 0,'0'0'15,"0"-21"63,-21 0-78,0 21 0,-1 0 16</inkml:trace>
  <inkml:trace contextRef="#ctx0" brushRef="#br0" timeOffset="121126.85">18859 5630 0,'0'22'62,"-21"-22"-46,0 0-1,0 0 1,0 0-16,0-22 0,-1 22 16,1-21-16,0 21 0,21-21 15,-21 21-15</inkml:trace>
  <inkml:trace contextRef="#ctx0" brushRef="#br0" timeOffset="121295.75">18478 5567 0,'0'0'0,"-21"0"0,0 0 0,-42 0 15,41 0-15,1 0 0,0 0 16,0 0-16,0 0 31,0 0-31,-1 0 0,1 0 32,0 0-32,0 0 0,0 0 15</inkml:trace>
  <inkml:trace contextRef="#ctx0" brushRef="#br0" timeOffset="121468.69">17970 5567 0,'-21'0'0,"42"0"0,-63 0 16,21 0-16,0 0 47,0 0-32,-1 0 1,1 0-16,0 0 15,0 0 1</inkml:trace>
  <inkml:trace contextRef="#ctx0" brushRef="#br0" timeOffset="121639.61">17674 5567 0,'-21'0'15,"21"-21"32</inkml:trace>
  <inkml:trace contextRef="#ctx0" brushRef="#br0" timeOffset="121783.51">17653 5525 0,'0'-22'15</inkml:trace>
  <inkml:trace contextRef="#ctx0" brushRef="#br0" timeOffset="123471.55">15092 5630 0,'0'0'0,"-21"0"0,-1 0 15,1-21-15,0 21 0,0 0 16,0 0-16,0 0 0,-1 0 0,1 0 16,0 0-16,0-21 0,0 21 15,0 0-15,-1 0 0,1 0 16,0 0-16,0 0 0,0 0 0,0 0 15,-1 0-15,1 0 0,0 0 16,42 0 78,0 0-94,1 0 0,-1 0 15,0 0-15,0 0 0,0 0 0,0 0 16,1 0-16,-1 0 0,0 0 16,0 0-16,21 0 0,-20 0 15,20 0-15,-21 0 0,21 0 0,-20 0 16,20 0-16,0 0 0,1 0 0,-1 0 16,21 0-16,-20 0 0,-1 21 15,0-21-15,22 0 0,-22 0 0,1 0 16,-1 0-16,0 0 0,1 0 0,-1 0 15,0 0-15,1 21 0,-1-21 16,0 0-16,22 0 0,-22 0 16,0 0-16,1 22 0,20-22 0,1 0 0,-22 0 15,22 21-15,-1-21 16,-21 0-16,22 0 0,-1 21 0,-20-21 16,-1 0-16,22 0 0,-22 21 0,0-21 15,1 0-15,-1 0 0,0 0 16,1 0-16,-1 0 0,0 0 0,1 0 15,-1 0-15,0 0 0,1 0 0,20 0 16,-21 0-16,1 0 0,-1 0 16,22 0-16,-22 0 0,0 0 0,22 0 15,-22 0-15,0 0 0,1 0 0,-1 0 16,22-21-16,-22 21 0,0 0 16,1 0-16,-1 0 0,0 0 15,1-21-15,20 21 0,-21 0 0,1 0 16,-1-21-16,0 21 0,1 0 15,-1 0-15,0-22 0,1 22 0,-22 0 16,0 0-16,0-21 0,0 21 0,-21-21 31,-21 21 32,0 0-48,0 0-15,0 0 16,-22 0-16,22 21 0</inkml:trace>
  <inkml:trace contextRef="#ctx0" brushRef="#br0" timeOffset="125179.58">14944 5694 0,'-22'0'0,"44"0"0,-65 0 16,22 0-16,0 0 0,0 0 16,0 0-16,-1 0 0,1 0 0,0 0 15,0 0-15,0 0 0,0 0 0,-1 0 16,1 21-16,0-21 0,0 0 0,0 0 15,0 21-15,-1-21 16,1 0-16,0 21 16,21 1 15,21-22 0,0 21-31,1-21 0,-1 0 16,0 0-16,0 0 15,0 0-15,0 0 0,1 0 16,-1 0-16,0 0 0,0 0 0,0 0 16,0 0-16,22 0 0,-22 0 15,0 0-15,0 0 0,0 0 16,1 0-16,20 0 0,-21 0 0,21 0 16,-20 0-16,20 0 0,-21 0 0,21 0 15,1 0-15,-1 0 0,0 0 16,22 0-16,-22 0 0,1 0 0,20 0 15,-21 0-15,1 0 0,-1 0 0,0 0 16,1 0-16,-1 0 0,0 0 16,1 0-16,-22 0 0,21 0 0,1 0 15,-22 0-15,21 0 0,0 0 0,1 0 16,-22 0-16,21 0 0,1 0 0,-1 0 16,0 0-16,1 0 15,20 0-15,-21 0 0,1 0 0,-22 0 16,21 0-16,1 0 0,-1 0 0,-21 0 15,21 0-15,-20 0 0,20 0 16,-21 0-16,21 0 0,-20 0 0,-1 0 16,21 0-16,-21 0 0,0 0 0,22 0 15,-22 0-15,21 0 0,-21 0 16,1 0-16,20 0 0,-21 0 0,21 0 16,-20 0-16,-1 0 0,21 0 0,-21 0 15,0 0-15,1 0 0,20 0 0,-21 0 16,0 0-16,0 0 0,1 0 15,-1 0-15,21 0 0,-21 0 16,0 0-16,22 0 0,-22 0 0,0 0 16,0 0-16,0 0 0,22 0 15,-22 0-15,0 0 0,0 0 0,0 0 16,1 0-16,-1 0 0,0 0 16,0 0-16,0 0 0,0 0 15,-21-21-15,22 21 0,-1 0 0,0 0 16,0 0-16,0 0 0,0 0 15,1 0-15,-1 0 0,0 0 16,0 0 0,0 0-16,0 0 15,1 0 1,-1 0-16,0 0 16,0 0-16,0 0 15,0 0-15,1 0 0,-1 0 16,0 0-16,0 0 0,0 0 15,0 0 1,1 0-16,-1 0 16,0 0-16,0 0 0,0 0 15,0 0 1,1 0-16,-1 0 16,0 0-16,0 0 15,0 0 1,-42 0 140,21 21-140,-21-21 77,21-21 1,0-1-94</inkml:trace>
  <inkml:trace contextRef="#ctx0" brushRef="#br0" timeOffset="126219.76">15092 4382 0,'0'0'0,"0"-22"16,0 1 15,-21 21-31,-1 0 0,1 0 15,0 0-15,0 21 16,0 1-16,0-1 16,-1 0-16,1 0 0,21 0 0,-21 0 15,0 22-15,0-22 0,21 0 0,0 0 16,0 22-16,0-22 0,0 0 16,0 0-16,21 0 0,-21 0 0,42 1 15,-21-1-15,1 0 0,-1-21 0,21 21 16,0-21-16,-20 0 0,20 0 15,0 0-15,1 0 0,-1 0 16,0 0-16,1 0 0,-1-21 0,-21 21 16,21-21-16,1 0 0,-1-1 15,-21 1-15,22 0 0,-22 0 0,21 0 16,-21 0-16,0-22 0,1 22 0,-1-21 16,-21 21-16,0-22 0,0 22 15,0-21-15,0 21 0,0-1 0,0-20 16,-21 21-16,-1 0 0,1 0 0,-21 21 15,21-22-15,-22 22 0,1 0 16,0 0-16,-1 0 0,1 0 16,0 22-16,21-22 0,-22 21 0,1 0 15,21 0-15,-22 21 0,22-20 0,0-1 16,0 21-16,0-21 0,0 0 16,-1 1-16,1 20 0,21-21 0,0 0 15,-21 0-15,21 1 0,0-1 16,0 0-16</inkml:trace>
  <inkml:trace contextRef="#ctx0" brushRef="#br0" timeOffset="126500.62">15092 4551 0,'21'0'32,"0"0"-17,0 0-15,0-21 16</inkml:trace>
  <inkml:trace contextRef="#ctx0" brushRef="#br0" timeOffset="126703.49">15346 4530 0,'21'0'63,"-21"21"-32,0 0-15,0 0-16,0 0 15</inkml:trace>
  <inkml:trace contextRef="#ctx0" brushRef="#br0" timeOffset="127023.82">15219 4784 0,'0'21'47,"0"0"-47,0 0 0,0 0 16,0 1-16,0-1 0,0 21 0,0-21 15,0 22-15,0-22 0,0 21 16,0 0-16,0-20 0,0 20 0,0-21 16,0 0-16,0 22 0,-21-22 0,21 0 15,0 0-15,0 0 0,0 0 16,0 1-16,0-1 0,-22-21 15,22-21 17,0-1-17,0 1-15,0 0 16,0 0-16,0 0 0,0 0 0</inkml:trace>
  <inkml:trace contextRef="#ctx0" brushRef="#br0" timeOffset="127421.11">15198 5059 0,'-43'0'16,"22"0"0,0 21-16,0-21 0,0 21 0,-1 0 15,1-21-15,21 22 0,-21-22 0,0 21 16,0-21-16,0 21 0,-1 0 31,44-21-15,-1-21-1,0 21-15,0-21 0,0 21 16,0-21-16,1-1 0,-1 1 0,0 0 16,0 0-16,21 0 0,-20 0 0,-1-1 15,0 1-15,21 0 0,-21 21 16,1 0-16,-1 0 16,-21 21-1,0 0-15,0 1 0,0-1 16,0 0-16,0 0 0,0 0 0,0 0 15,0 22-15,21-22 0,-21 0 16,0 0-16,0 0 0,21 1 16,0-22 15,0 0-31,1-22 0,-1 1 16,0 0-16,0 0 0,0 0 15</inkml:trace>
  <inkml:trace contextRef="#ctx0" brushRef="#br0" timeOffset="128042.75">16383 4255 0,'-42'21'15,"42"0"1,-22 0-16,1 0 0,0 0 0,21 1 16,-21-1-16,0 0 0,0 0 0,-1 21 15,1-20-15,21-1 0,-21 21 0,0-21 16,21 22-16,-21-22 0,21 0 15,0 21-15,0-21 0,0 1 0,0-1 16,0 21-16,0-21 0,21 0 0,21 1 16,-21-22-16,22 21 0,-22 0 15,21-21-15,1 0 0,-22 21 16,21-21-16,0 0 0,1 0 0,-22 0 16,21 0-16,1 0 0,-22-21 15,21 0-15,-21 21 0,22-21 0,-22-1 16,0 1-16,0 0 0,0 0 0,0 0 15,1-22-15,-1 22 0,0 0 16,0 0-16,-21-21 0,0 20 0,0 1 16,0-21-16,0 21 0,0 0 0,0-1 15,0-20-15,0 21 0,0 0 16,-21 0-16,0-1 0,0 1 0,-1 0 16,1 21-16,0-21 0,0 0 0,-21 21 15,-1 0-15,22 0 16,-21 0-16,-1 0 0,22 0 0,-21 21 0,0 0 15,-1 0-15,22 0 0,-21 1 16,-1-1-16,22 0 0,0 0 16,0 0-16,0 0 0,0 1 0,21-1 15,0 0-15,0 0 0,0 0 16,0 0 0,21-21-16</inkml:trace>
  <inkml:trace contextRef="#ctx0" brushRef="#br0" timeOffset="128368.12">16552 4572 0,'0'21'31,"21"-21"-16,1 0-15,-1 0 16,0 0-16,0 0 16,0-21-1,-21 0 1,-21 21 15,0 0-31,0 0 0,0 0 16,21 21-1,-22-21-15,44 0 32,-1 0-32,0 0 0</inkml:trace>
  <inkml:trace contextRef="#ctx0" brushRef="#br0" timeOffset="128629.97">16827 4551 0,'22'0'31,"-1"0"-15,0 0 0,-21-21-1,-21 21 32,0 21-31,-1 0-16,1 0 0,0-21 15,21 21-15</inkml:trace>
  <inkml:trace contextRef="#ctx0" brushRef="#br0" timeOffset="129164.17">16362 4699 0,'0'0'0,"-21"42"15,21-20 1,21-22-1,0 0-15,0 0 0,0 0 16,0 0-16,22 0 0,-22 0 16,0 0-16,0 0 15,0-22-15,-21 1 0,0 0 32</inkml:trace>
  <inkml:trace contextRef="#ctx0" brushRef="#br0" timeOffset="129487.64">16383 4953 0,'0'0'0,"0"21"15,0 0-15,0 1 16,0-1-16,0 0 0,0 0 0,0 0 16,0 0-16,0 1 0,0-1 15,0 21-15,0-21 0,0 0 0,0 1 16,0-1-16,-21 0 0,21 21 0,0-21 16,-21 1-16,21-1 0,0 0 0,0 0 15,0 0-15,21-42 47,0 0-47,-21 0 16,0 0-16</inkml:trace>
  <inkml:trace contextRef="#ctx0" brushRef="#br0" timeOffset="129843.47">16362 5144 0,'0'0'0,"-21"0"0,-1 0 0,1 21 15,21 0-15,-21-21 0,0 21 16,0 0-16,0 0 0,-1-21 0,1 22 16,21-1-16,-21-21 0,21 21 15,-21-21-15,42 0 47,0 0-47,0-21 0,-21 0 0,22 21 16,-1-22-16,0 1 0,0 0 15,0 0-15,0 0 0,1 21 0,-22-21 16,21-1-16,0 22 0,0 0 0,0 0 16,0 0-1,1 22-15,-22-1 0,21 0 16,0 0-16,-21 0 0,0 22 16,0-22-16,0 0 0,21 0 0,-21 0 15,0 0-15,0 1 16,0-1-16</inkml:trace>
  <inkml:trace contextRef="#ctx0" brushRef="#br0" timeOffset="134660.73">18796 5271 0,'-21'0'31,"0"21"-31,-1-21 16,1 21-16,0 0 0,21 0 0,0 0 16,-21-21-16,21 22 0,0-1 15,0 0-15,0 0 0,0 0 16,21 0-16,-21 1 0,21-22 0,0 21 15,22-21-15,-22 0 16,0 21-16,0-21 0,0 0 0,1 0 16,-1 0-16,21 0 0,-21 0 0,0-21 15,1 21-15,-22-21 0,21 21 16,0-22-16,-21 1 0,21 0 0,-21 0 16,0 0-16,0 0 0,0-1 0,0 1 15,0 0-15,-21 0 0,0 0 16,0 21-16,-1 0 0,1 0 0,0 0 15,0 0-15,0 0 0,0 0 0,-1 0 16,1 21-16,0 0 0,0 0 16,0 0-16,21 1 0,0-1 15,0 0-15,0 0 0,0 0 16,0 0-16,21-21 0,0 22 0,0-22 16,22 0-16</inkml:trace>
  <inkml:trace contextRef="#ctx0" brushRef="#br0" timeOffset="139368.14">15536 4233 0,'0'0'0,"21"0"16,1 0-16,-1 0 0,0-21 15,0 21-15,0-21 0,0 21 16,1-21-16,-1 0 0,0 0 15,0 21-15,21-22 0,-20-20 0,20 21 16,-21 0-16,21 0 0,1-1 0,20 1 16,-20 0-16,20 0 15,1 0-15,20 0 0,-20-1 0,20 1 16,22 0-16,-21 0 0,0 21 0,20 0 16,1-21-16,0 21 0,21 0 15,0 0-15,21 0 0,-21 0 0,0 21 16,0 0-16,0-21 0,0 21 15,21 0-15,-21 1 0,0 20 16,0 0-16,0 1 0,-42-1 0,21 21 0,-21 1 16,-22-1-16,1 1 15,-22-1-15,0-20 0,1 20 0,-22 1 16,0-1-16,0-20 0,-21 20 0,0-21 0,0 22 16,0-43-16,0 21 15,0 1-15,0-22 0,0 0 0,0 0 16,0 0-16,-21-21 31,0-21-31,0 0 16,-22 0-16,22 0 0,-21 0 0</inkml:trace>
  <inkml:trace contextRef="#ctx0" brushRef="#br0" timeOffset="139908.17">16743 4297 0,'0'0'0,"42"-21"0,0 0 16,1-1-16,-1 1 0,22 0 0,-22 0 15,21 0-15,1 0 0,-1-1 16,1 1-16,21 0 0,-1 0 0,1 21 15,0 0-15,-1 0 0,1 0 16,21 0-16,-22 21 0,22 0 0,-21 22 16,21-1-16,0 0 0,-22 1 15,22-1-15,-21 0 0,-1 1 16,-20-1-16,-1 21 0,1-20 0,-1-1 16,-20 0-16,-22 1 0,21-1 15,-21 0-15,1 1 0,-22-1 0,0 0 16,0-20-16,0 20 0,0-21 0,0 0 15,0 0-15,0 1 0,0-1 16,0 0-16,-22-21 16,1 0-16,0 0 15,0 0 1,0 0-16,0-21 0,-1 0 0,-20-1 16</inkml:trace>
  <inkml:trace contextRef="#ctx0" brushRef="#br0" timeOffset="140304.04">18415 4741 0,'0'-21'16,"21"21"-1,0 0-15,0 21 0,22 1 0,-1-1 16,0 21-16,1-21 0,20 0 16,-20 22-16,-1-22 0,0 21 0,1-21 15,-1 1-15,-21-1 16,21 0-16,-20 0 0,20-21 0,-21 21 16,0-21-16,0 0 0,1 0 0,-1 21 15,0-21-15,0 0 0,0-21 16,0 0-16,1-21 15,-22 21-15,21-22 0,-21 22 0,21-21 16,0-22-16,0 22 0,-21 0 16,21 20-16,1-20 0,-1 0 0,0 21 15,0-1-15,0 1 0,0 21 16,-21 21 0,0 1-16,0-1 15,0 0-15</inkml:trace>
  <inkml:trace contextRef="#ctx0" brushRef="#br0" timeOffset="175892.45">8721 8657 0,'-22'0'16,"44"0"31,-1 0-47,0 0 15,21 0-15,1 0 0,-1 0 0,21 0 16,1 0-16,-1 0 0,1 0 0,21 0 15,-1 0-15,1 0 0,0 0 0,20-21 16,-20 21-16,21 0 0,0 0 16,-22 0-16,22 0 0,-21 0 0,0-21 15,-1 21-15,22 0 0,-21 0 0,-1 0 16,1 0-16,0-21 0,-1 21 16,-20 0-16,21 0 0,-22 0 0,22-21 15,-43 21-15,22 0 0,-22 0 16,0 0-16,-21 0 0,1 0 0,-1 0 15,-21-22-15,-21 22 16,-1 0-16,1 0 16,-21 0-16,21 0 0,-22 0 15,1 0-15,-21-21 0,20 21 0,1 0 16,0 0-16</inkml:trace>
  <inkml:trace contextRef="#ctx0" brushRef="#br0" timeOffset="176416.15">9017 8869 0,'21'0'16,"0"0"-16,0 0 15,22 0-15,-1 0 0,0 0 0,1 0 16,20 0-16,1 0 0,-1 0 16,22 0-16,-22 0 0,22 0 0,21 0 15,-21 0-15,20 0 0,1-21 0,0 21 16,0 0-16,0 0 0,0 0 15,-1 0-15,1 0 0,0 0 0,-21 0 16,21 0-16,-22 0 0,1 0 0,-22 0 16,1 0-16,-22 0 0,1 0 0,-22 0 15,0 0-15,0 0 0,0 0 16,-42 0 109,-21 0-125,21 0 0,-1 0 16,-20 0-16,21 0 0,-21 0 15</inkml:trace>
  <inkml:trace contextRef="#ctx0" brushRef="#br0" timeOffset="192624.76">9821 9038 0,'-21'0'125</inkml:trace>
  <inkml:trace contextRef="#ctx0" brushRef="#br0" timeOffset="195012.68">9207 9186 0,'-21'0'0,"0"0"16,0 0-16,0 0 15,21-21-15,-21 21 0,-1 0 0,-20 0 16,21 0-16,0 0 0,0 0 16,-1 0-16,1-21 0,0 21 15,21-21 17,0 0-17,21 21-15,0 0 16,1 0-16,20-21 0,0 21 15,1 0-15,20-22 0,22 22 0,-1-21 16,1 21-16,21 0 0,0-21 0,21 21 16,-21 0-16,21 0 0,-22-21 15,22 21-15,-21 0 0,0 0 0,0 0 16,0 0-16,-22 0 0,22-21 0,-21 21 16,-22 0-16,1 0 0,-1 0 15,-20 0-15,20 0 0,-42 0 16,22 0-16,-22 0 0,0 0 0,0 0 15,-42 0 17,0 0-32,0 0 0,-22 0 15,22-21-15,-21 21 0,21 0 0,-22 0 16</inkml:trace>
  <inkml:trace contextRef="#ctx0" brushRef="#br0" timeOffset="195487.93">8742 8636 0,'0'-21'15,"21"21"-15,0 0 16,21 0-16,22 0 0,-1 0 0,22 0 15,0-21-15,21 21 0,-1 0 0,22 0 16,0-21-16,22 21 0,-1-22 16,-21 22-16,0 0 0,0 0 0,-21 0 15,21-21-15,-43 21 0,22 0 0,-21 0 16,-1 0-16,1 0 0,-21 0 0,-1 0 16,-21 0-16,1 0 0,-1 0 15,-21 0-15,0 0 0,1 0 16,-65 0 15,22 0-31,-21 0 0,-22 0 0,22 0 16,-22 0-16,1 0 0</inkml:trace>
  <inkml:trace contextRef="#ctx0" brushRef="#br0" timeOffset="195947.83">8763 9271 0,'0'0'0,"-21"0"0,0 21 0,42-21 31,0 0-31,21 0 0,22 0 16,-1 0-16,22 0 0,0 0 0,-1-21 15,22 0-15,0 21 0,0-21 16,21 21-16,-21 0 0,21-21 0,0 21 16,-22 0-16,1 0 0,0-22 0,-21 22 15,-1 0-15,1 0 0,-21 0 16,-22 0-16,0 0 0,1 0 16,-22 0-16,0-21 0,0 21 0,0 0 15</inkml:trace>
  <inkml:trace contextRef="#ctx0" brushRef="#br0" timeOffset="201300.26">18732 7176 0,'0'0'0,"-21"0"16,21 21-16,-21 0 0,21 0 16,0 0-16,0 0 15,0 1 1,21-22 0,0 0-16,1 0 0,-1 0 15,0 0-15,21 0 0,-21-22 0,22 22 16,-22-21-16,21 0 0,1 0 0,-22 0 15,21 0-15,-21 21 0,0-22 0,1 1 16,-22 0-16,0 0 0,0 0 0,0 0 16,0-1-16,-22 1 15,1 21-15,-21-21 0,21 21 0,-22 0 16,22 0-16,-21 0 0,0 0 0,-1 0 16,22 0-16,-21 21 0,-1 0 0,1 1 15,21 20-15,-21-21 0,20 21 16,1-20-16,0 20 0,0 0 0,0 1 15,21-22-15,0 21 0,0-21 0,0 22 16,0-22-16,0 0 0,21 0 0,0 0 16,0 0-16,22-21 0,-22 0 0,21 22 15,0-22-15,1 0 0,-22 0 16,21 0-16,-21 0 0,22 0 16,-22-22-16,0 22 0,0 0 0,-21-21 15,21 0-15,-21 0 0,-42 0 16,21 21-16,0 0 15,-22 0-15,1 0 0,0 21 16,-1 0-16,1-21 0,0 21 0,-1 0 16,22 22-16,-21-22 0,0 21 0,-1-21 15,22 22-15,0-1 0,0-21 0,0 22 16,21-1-16,0-21 0,0 21 0,0-20 16,0 20-16,21-21 0,0 0 0,21 0 15,1 1-15,-22-1 0,21-21 16,0 0-16,1 0 0,-1 0 15,0 0-15,-20 0 0,20 0 0,-21 0 16,0-21-16,0-1 0,1 1 0,-1 0 16,-21-21-16,0 21 0,0-1 0,21-20 15,-21 0-15,21 21 0,-21-22 0,21 22 16,0-21-16,-21 21 0,22-1 16,-1-20-16,21 21 0,-21 21 0,0-21 15,22 0-15,-1 21 0,-21 0 0,22 0 16,-1 0-16,0 0 0,1 0 0,-22 21 15,21 0-15,-21 0 0,22 0 16,-22 0-16,-21 1 0,0 20 0,0-21 16,0 0-16,0 22 0,-21-22 15,-22 21-15,22-21 0,0 22 0,-21-22 16,20 21-16,1-21 0,-21 0 0,21 1 16,0-1-16,21 0 0,-22-21 15,44-21 16,20 0-31,-21-1 0,0 1 0,22-21 16,-1 21-16,0-22 0,1 22 16,-22-21-16,21 0 0,0 20 0,1-20 15,-1 21-15,0-21 0,-20 20 0,41-41 16,-42 63-16,-21-21 0,0 0 16,0-1-1,-21 22 1,0 0-16,0 22 0,-22-1 0,22 0 15,-21 0-15,21 0 0,-22 22 0,22-22 16,-21 21-16,21-21 0,0 22 0,-1-22 16,1 21-16,21-21 0,0 22 15,0-22-15,0 0 0,0 0 0,0 0 16,21 0-16,1 1 0,-1-22 0,21 0 16,0 21-16,1-21 0,-1 0 0,0 0 15,1 0-15,-1-21 0,22-1 0,-22 22 16,0-21-16,1 0 0,-1 0 15,0 0-15,1-22 0,-22 22 16,21 0-16,-21-21 0,0 21 0,1-22 16,-1 22-16,0 0 0,-21 0 15,0 0-15,-21 21 16,0 21 0,21 0-16,-22-21 0,1 21 15,0 0-15,0 22 0,21-22 0,0 0 16,-21 0-16,21 0 0,0 0 0,0 1 15,0-1-15,0 0 0,0 0 16,0 0-16,21-21 0,0 0 0,0 21 0,22-21 16,-22 0-16,0 0 0,21 0 15,1 0-15,-1-21 0,-21 21 16,21-21-16,-20 0 0,20 0 0,-21 0 16,21-1-16,-20 1 0,-1 0 0,0 0 15,0-21-15,0 20 0,0 1 0,1 0 16,-1-21-16,-21 21 0,21-1 15,0 22-15,0 0 16,0 0 0,-21 22-16,0-1 15,0 0-15,0 0 16,0 0 0,22-21-1,-22-21 1,0 0-1,21 21-15,-21-21 0,0 0 0,21 21 16,-21-22-16,0 1 0,0 0 0,0 0 16,0 0-16,-21 21 47,0 21-47,-1-21 0,1 21 0,0 0 15,0 0-15,0 1 0,0-1 16,-1 21-16,-20 0 0,42-20 15,-21 20-15,0-21 0,21 0 0,0 0 16,0 1-16,0 20 0,0-21 16,0 0-16,0 0 0,21 1 0,0-22 15,0 21-15,0 0 0,22-21 0,-22 0 16,0 0-16,21 0 0,-20 0 0,20 0 16,-21 0-16,21-21 0,-20 0 0,-1-1 15,0 22-15,21-21 0,-21-21 16,1 21-16,-1 0 0,0-1 0,-21-20 15,21 21-15,-21 0 0,21 0 0,-21-1 16,0 1-16,0 0 16,0 42 15,-21 0-31,0 1 0,21-1 16,-21 0-16,21 0 0,0 0 15,0 0-15,0 1 0,0-1 0,0 0 16,0 0-16,0 0 0,0 0 15,21-21 1,0 0-16,0 0 16,0 0-16,1-21 0,-1 21 0,0-21 15,0 0-15,0 0 0,22 0 16,-22-1-16,0 1 0,0 0 16,0-21-16,-21 21 0,21-1 0,1 22 15,-22-21-15,0 42 31,-22 1-15,1-1-16,21 0 0,-21 0 16,21 0-16,0 0 0,-21 1 0,21-1 15,0 0-15,0 0 0,0 0 16,0 0-16,21 1 16,0-22-16,0 0 0,1 0 15,-1 0-15,21 0 0,-21 0 0,0 0 16,1-22-16,-1 22 15,0-21-15,0 0 0,0 0 0,0 0 16,1 0-16,-1-1 0,0 1 0,0-21 16,0 21-16,0-22 0,1 1 0,-1-21 15,0-1-15,-21 22 0,0-1 16,0 22-16,21-21 0,-21 0 16,0 20-16,0 1 0,0 0 0,0 0 15,0 0-15,0 42 31,0 0-31,-21 0 0,0 22 16,0-22-16,21 21 0,-22-21 16,1 22-16,21-1 0,0-21 0,-21 21 15,0 1-15,21-22 0,-21 21 0,21-21 16,0 22-16,0-22 0,0 0 0,0 0 16,0 0-16,0 22 0,0-22 0,0 0 15,0 0-15,21 0 16,0 1-16,0-22 0,0 21 0,22-21 15,-22 0-15,0 0 0,0 0 0,0 0 16,1 0-16,20 0 0,-21 0 0,0-21 16,0-1-16,1 22 0,-1-21 0,0-21 15,0 21-15,0 0 0,0-1 16,1 1-16,-1 0 0,-21 0 16,0 0-16,21 21 15,-21 21 1,0 0-1,-21-21-15,0 21 0,21 0 0,0 1 16,-22-1-16,1 0 16,21 0-16,0 0 0,0 0 0,0 1 15,0-1 1,21-21-16,1 0 0,-1 0 0,0 0 16,0 0-16,21 0 0,-20 0 15,-1 0-15,21 0 0,-21 0 0,22-21 16,-22-1-16,21 1 0,-21 0 15,22 0-15,-22 0 0,42-22 16,-20 1-16,-22 21 0,0 21 0,-21-21 16,21 0-16,-42 21 31,21 21-15,-21 0-16,0 0 0,-1 0 15,22 0-15,0 1 0,0-1 0,-21 0 16,21 0-16,0 0 0,0 0 15,21 1 1,1-22 0,-1 0-16,0 0 15,21 0-15,-21-22 0,1 22 0,-1-21 16,0 0-16,0 21 0,0-21 0,0 0 16,-21 0-16,22-1 0,-1 1 0,-21 0 15,0 0-15,0 0 0,0 0 16,0-1-16,0 1 15,-21 21-15,-1 0 0,1 0 16,0 0-16,0 0 0,0 0 16,42 0 15,0 0-15,21 0-16,-20-21 0,-1 21 0,21 0 15,-21-21-15,22 21 0,-22 0 16,0-21-16,21 21 0,-21 0 0,1 0 15,-1 0-15,0 0 0,0 0 16,0 0-16,0 0 0,1 0 16,-1 21-16,-21 0 15,0 0-15,0 0 0,0 1 16,0-1-16,-21 0 0,-1 0 16,1 0-16,0 0 0,21 1 15,-21-1-15,0 0 0,0 0 16,21 0-16,-22 0 0,22 1 15,0-1-15,-21-21 0,21 21 0,0-42 47,0 0-31,0-1-16,21 1 0,1 0 0,-1 0 16,0-21-16,0 20 0,0 1 0,22-21 15,-22 0-15,21 20 0,22-41 16,-22 42-16,0 0 0,-21-1 15,22 1-15,-22 0 0,21 21 16,-21 0-16,22 0 0,-22 0 0,0 0 0,0 0 16,0 0-16,1 21 0,-1-21 15,0 21-15,-21 1 0,21-22 0,-21 21 16,0 0-16,0 0 0,0 0 16,0 0-16,0 1 0,-21-22 0,0 21 15,21 0-15,0 0 0,-21 0 0,-1 0 16,1 1-16,21-1 0,-21-21 15,21 21-15,0 0 16,-21-21 0,0 0-1,21-21 1,-21 0-16,21 0 16,-22 21-16,22-22 0,0 1 15,-21 21-15,0-21 0</inkml:trace>
  <inkml:trace contextRef="#ctx0" brushRef="#br0" timeOffset="201644.06">23453 7303 0,'0'0'0,"-22"0"0,1 0 0,0 0 16,0 0-16,0 0 0,0 0 15,-1 0 1,44 0 15,-1 0-15,0 0-16,-21-22 16,0 1-1,-21 21 16,0 0-15,-1 21-16,1 1 31,0-22-31,0 0 16,0 0-16</inkml:trace>
  <inkml:trace contextRef="#ctx0" brushRef="#br0" timeOffset="201959.88">22077 7366 0,'0'0'0,"-21"0"16,-1 0-16,1 0 0,0 0 0,42 0 31,0 0-31,1 0 0,20 0 15,0 0-15,-21 0 0,22 0 0,-1 0 16,0 0-16,1 0 0,-1-21 0,0 21 16,1 0-16,-22 0 0,0 0 15,0 0-15,-42 0 63,0 0-63,0 21 0,0-21 0,-22 0 15,22 0-15,-21 0 0</inkml:trace>
  <inkml:trace contextRef="#ctx0" brushRef="#br0" timeOffset="205160.08">14817 6773 0,'0'-21'0,"0"42"47,0 1-47,0-1 16,21 0-16,0 0 0,0 21 15,0-20-15,0-1 0,22 21 0,-22 0 16,21-20-16,1 20 0,-1 21 0,21-20 15,-20-1-15,20 0 16,1 22-16,-1-22 0,1 1 0,-1-1 16,1 21-16,-1-20 0,-20-1 0,-1-21 15,21 22-15,-20-1 0,-1 0 0,-21-21 16,22 22-16,-22-22 0,21 21 0,-21-21 16,0 1-16,1-1 0,-1 0 15,-21 0-15,21 0 0,-21 0 0,21-21 16,-21 22-16,0-1 0,21-21 15,-21 21 1,0-42 0,0 0-16,0-1 15,0 1-15,0 0 16,0-21-16,0 21 16,0-1-16,0 1 0</inkml:trace>
  <inkml:trace contextRef="#ctx0" brushRef="#br0" timeOffset="205621.24">16108 6689 0,'0'0'0,"21"0"0,-21-21 15,-21 21 32,0 21-47,-1 0 0,-20 0 0,21 0 0,-21 22 16,-1-1-16,1 0 0,0 1 15,-1-1-15,-20 21 0,20 22 0,-20-21 16,-22-1-16,22 22 0,-22-22 16,0 22-16,1-22 0,-1 1 0,0-1 15,22 1-15,-22-1 0,22 1 0,-1-22 16,1 1-16,-1-1 0,22 0 0,0 1 16,-1-22-16,22 21 0,-21-21 0,21 0 15,-1-21-15,22 22 0,0-1 31,-21-21-31</inkml:trace>
  <inkml:trace contextRef="#ctx0" brushRef="#br0" timeOffset="206416.27">9504 11070 0,'0'0'0,"21"0"15,-21-63-15,0 42 16,0-1-16,0 1 16,-21 42 15,0 1-16,21-1-15,0 0 16,-22 0-16,1 0 0,21 22 0,0-22 16,0 0-16,0 0 0,0 0 0,0 0 15,0 1-15,0-1 16,21-21 0,1 0-16,-1-21 0,0 21 15</inkml:trace>
  <inkml:trace contextRef="#ctx0" brushRef="#br0" timeOffset="206616.15">9948 10943 0,'0'0'0,"0"-21"0,-21 21 16,0 0-16,0 0 16,0 21-16,-1 0 0,1-21 15,0 22-15,0-1 0,0 0 0,0 0 16,-1 0-16,22 0 0,0 1 0,0-1 15,0 0-15,0 0 0,0 0 16,22 0-16,-1 1 0,0-1 0,0 0 16,21 0-16,-20-21 0</inkml:trace>
  <inkml:trace contextRef="#ctx0" brushRef="#br0" timeOffset="207248.71">11112 10922 0,'0'0'0,"0"-21"16,22 0-16,-22 0 0,0-1 15,-22 22 1,1 0-16,0 22 0,0-1 15,0 0-15,0 0 0,-22 21 0,22 1 16,-21 20-16,21 1 0,-22-1 16,1 22-16,-22 0 0,22-1 0,0 1 15,-1 0-15,1-1 0,0 1 0,-1 21 16,1-22-16,0-20 0,21 21 0,-1-43 16,1 21-16,21-20 0,0-22 15,0 21-15,0-21 0,0 1 0,21-22 31,1-22-31,-1 1 0,0 0 0,0 0 16,21-21-16,-20-1 16,-1-20-16,21 20 0,-21-41 0,22 20 15,-1 1-15,0-22 0,1 0 0,-1 1 16,0-1-16,1-21 0,-1 22 0,0-22 16,1 21-16,-22 22 0,21-22 15,-21 21-15,0 22 0,1 0 16,-1-1-16,-21 1 0,21 21 0,0 21 15,-21 21-15,0 0 16,0 22-16,0-1 0,0 0 16,0 22-16,0 20 0,0-20 0,0 21 15,-21-1-15,0 1 0,0 0 0,21-22 16,-22 22-16,1-22 0,0 22 16,21-22-16,0 1 0,-21-1 0,21-20 15,-21 20-15,21-20 0,0-22 0,0 21 16,0 0-16,0-20 0,0-1 0,0 0 15,0 0-15,-21-21 16,-1-21 0,1 21-16,0-21 0,0 0 15</inkml:trace>
  <inkml:trace contextRef="#ctx0" brushRef="#br0" timeOffset="207452.43">10477 11896 0,'0'0'0,"0"-21"0,-21 21 0,21-22 15,0 1-15,0 0 0,21 21 16,22-21-16,-22 0 0,21 21 0,-21-21 16,22-1-16,-1 1 0,22 0 0,-22 21 15,0-21-15,22 0 0,-22 0 16,0 21-16,1-22 0,-22 22 0,21 0 16,-21 0-16,1-21 0,-1 21 0,0 0 15,0 0-15,0 0 0,0 0 16,1 0-1,-22 21-15</inkml:trace>
  <inkml:trace contextRef="#ctx0" brushRef="#br0" timeOffset="209184">11303 11959 0,'0'43'0,"0"-86"0,0 107 16,0-22-16,0-21 0,0 0 16,0 1-16,0-1 0,0 0 0,0 0 15,21-21-15,0 0 16,0 0-16,1 0 0,-1-21 15,0 21-15,0-42 0,21 20 16,-20 1-16,-1-21 0,21 0 0,-21-1 16,22 1-16,-22 0 0,21-22 15,-21 22-15,22-1 0,-22-20 0,0 21 16,-21 20-16,0-20 0,0 21 0,0 0 16,0 0-16,0-1 0,-21 22 15,0 0-15,-1 0 0,1 0 0,-21 22 16,21-1-16,0-21 0,-1 21 0,1-21 15,21 21-15,0 0 0,0 0 16,21 1-16,1-22 16,20 21-16,0-21 0,1 21 0,-1 0 15,-21 0-15,21 0 0,1-21 0,-22 22 16,0-1-16,0 0 0,-21 21 16,0-21-16,0 1 0,0-1 15,0 0-15,-21 21 0,21-21 0,-21 1 16,0-1-16,21 0 0,0 0 0,-21-21 15,21 21-15,0 0 0,0 1 16,21-22 0,0 0-16,21 0 0,-21-22 15,22 1-15,-1 0 0,0 0 0,1 0 16,-1-22-16,0 22 0,1-21 0,-22 0 16,21-1-16,1 1 0,-22 0 0,21-1 15,-21 1-15,0 21 0,-21-22 16,0 1-16,0 21 0,0 0 15,0 0-15,0-1 0,0 1 0,-21 21 16,0 0-16,-21 0 0,21 0 0,-1 0 16,-20 21-16,21 1 0,0-22 0,0 21 15,21 0-15,0 0 0,0 0 16,0 0-16,0 1 0,0-1 0,21 0 16,21 0-16,-21 0 0,0 0 0,22 1 15,-22-1-15,21 0 0,-21 0 16,22 0-16,-22 0 0,0 1 0,0-1 15,-21 0-15,21 0 0,-21 0 0,22 0 16,-22 1-16,0-1 0,0 0 16,0 0-16,0 0 0,21 0 0,0 1 15,-21-1-15,21-21 16,0 0-16,0 0 0,1 0 16,-1 0-16,21 0 0,-21 0 15,0 0-15,22 0 0,-1-21 0,-21-1 16,22 22-16,-1-21 0,-21 0 0,21-21 15,1 21-15,-22-1 0,21-20 16,-21 21-16,22-21 0,-22 20 16,-21-20-16,21 21 0,-21-21 0,0 20 0,0 1 15,0 0-15,0 0 0,0 0 0,0 0 16,-21 21-16,0 0 0,0 0 16,-22 0-16,22 0 0,0 0 15,0 21-15,0 0 0,-22 0 16,22 0-16,-21 22 0,21-22 0,-1 21 15,1 0-15,0-20 0,0 20 0,0-21 16,21 21-16,0-20 0,0-1 0,0 21 16,0-21-16,0 0 15,21-21-15,0 0 0,0 0 0,0 0 16,22 0-16,-22-21 0,21 21 0,-21-21 16,22 0-16,-1 0 0,-21-22 15,22 22-15,-22 0 0,21-21 0,-21 21 16,0-22-16,1 22 0,-1 0 0,0-21 15,0 20-15,-21 1 0,0 0 16,0 42 15,0 0-31,0 1 0,0-1 0,0 0 16,0 0-16,-21 21 0,21-20 16,0 20-16,0-21 0,0 0 0,0 22 15,0-22-15,0 0 0,21 0 0,0 0 16,0-21-16,22 21 0,-22-21 15,0 0-15,21 0 0,-20 0 16,20-21-16,0 0 0,-21 0 0,22 0 16,-22 0-16,21-1 0,-21 1 15,1-21-15,-1 21 0,21-43 16,-21 43-16,-21-21 0,0 21 0,21-1 16,-21 1-16,0 0 0,0 42 31,0 0-16,-21 1-15,21-1 0,0 0 0,-21 0 16,0 0-16,21 0 0,0 1 0,0-1 16,0 0-16,0 0 0,0 0 0,0 0 15,21-21-15,-21 22 16,21-22-16,22 0 0,-22 0 0,0 0 16,21 0-16,-21-22 0,22 1 0,-1 0 15,0 21-15,-20-42 0,20 21 16,-21-1-16,21 1 0,-20 0 15,-1-21-15,0 21 0,0-22 0,0 22 0,0 0 16,-21 0-16,0 0 0,22-1 16,-1 1-16,-21 42 31,0 1-31,0-1 0,-21 0 16,-1 0-16,1 0 0,21 0 15,-21 22-15,0-22 0,0 21 16,0 1-16,-1-1 0,1 0 0,21 1 15,0 20-15,-21-21 0,21 22 0,0-1 16,0-20-16,0 20 0,0 1 0,0-1 16,0-20-16,0 20 0,0 1 0,0 20 15,0-20-15,-21-1 0,21 1 0,-21-22 16,21 22-16,-21-1 0,-1-21 16,22 22-16,-21-22 0,0 1 0,0-22 15,0 21-15,21-21 0,-21 0 0,-1-21 16,1 22-16,0-22 0,0 0 0,0 0 15,0 0-15,-1-22 0,1 1 0,0 0 16,0 0-16,0 0 0,-22-22 16,22 22-16,21-21 0,0 0 0,-21-1 15,21 1-15,0 0 0,0-1 16,0 1-16,0 0 0,21-1 0,0 1 16,1 21-16,-22-22 0,42 1 0,-21 0 15,0-1-15,0 1 0,1 0 0</inkml:trace>
  <inkml:trace contextRef="#ctx0" brushRef="#br0" timeOffset="211458.43">14965 10816 0,'0'-21'0,"0"42"32,0 0-32,0 1 0,0-1 15,0 0-15,21-21 0,0 21 0,0-21 16,0 21-16,1-21 0,20 0 0,-21 0 15,21 0-15,22 0 0,-22 0 16,1 0-16,20 0 0,-21-21 16,1 0-16,20 0 0,-20 0 0,-1-1 15,-21 1-15,21 0 0,-20 0 0,-1-21 16,0 20-16,-21-20 0,0 0 0,0 21 16,0-22-16,-21 1 0,0 21 15,-1-22-15,1 22 0,0 0 0,0 0 16,0 21-16,-22 0 0,22 0 0,0 42 15,0-21-15,0 22 0,0-1 16,-1 22-16,1-22 0,0 21 0,0 22 16,21-21-16,0 20 0,-21 1 0,21 0 15,-21-1-15,21 1 0,0 0 0,0-1 16,0-20-16,-22 20 0,22-20 16,0-1-16,-21 1 0,21-22 15,0 1-15,0-1 0,-21 0 0,0 1 16,0-22-16,0 0 0,21 0 0,-22 0 15,1-21-15,-21 0 0,21 0 0,0 0 16,-22-21-16,22 0 0,0-21 16,-21 20-16,-1-20 0,22 0 15,-21 21-15,21-22 0,-1 1 0,-20 21 0,21-22 16,21 22-16,-21 21 0,21 21 31,0 1-31,21-1 0,0 21 16,0-21-16,0 22 0,22-22 15,-22 21-15,21-21 0,-21 22 0,1-22 16,20 0-16,-21 0 0,21 0 0,-20-21 16,20 0-16,0 0 0,-21 0 15,22 0-15,-1 0 0,0-21 0,1 0 16,-1 0-16,0 0 0,1-1 0,-1-20 16,0 21-16,-20-21 0,-1-1 15,21 22-15,-21-21 0,-21-1 0,21 22 0,1-21 16,-1 21-16,-21 0 0,0-1 15,0 1-15,21 21 0,-21 21 16,0 1 0,0-1-16,0 0 0,0 21 0,0-21 15,0 1-15,0-1 0,0 0 0,0 21 16,-21-21-16,21 1 0,-21-1 16,21 0-16,0 0 0,0-42 46,21 0-46,-21 0 0,21-1 0,0 1 16,0 0-16,0 0 0,-21 0 16,22 0-16,-1-1 0,-21 1 0,21 0 15,0 21-15,0 0 0,0 0 16,1 0-16,-22 21 16,21 0-16,0-21 0,-21 22 0,21-1 15,0 0-15,0 0 0,1 0 0,-22 0 16,21 1-16,0-1 0,0 0 15,21 0-15,-20-21 0,-1 21 0,21-21 16,-21 0-16,22 0 0,-1 0 0,0 0 16,1 0-16,20-21 0,-21 21 0,1-21 15,20 0-15,-20 0 0,-1-1 0,0 1 16,-21 0-16,22 0 0,-22-21 16,0 20-16,-21 1 0,0-21 15,0 21-15,0-22 0,0 22 0,0 0 0,-21 0 16,-21 0-16,20 0 0,1 21 15,0 0-15,-21 0 0,21 0 0,-22 0 16,22 21-16,-21 0 0,-1 0 16,22 0-16,0 22 0,-21-22 0,21 21 15,-1-21-15,22 0 0,0 22 0,-21-22 16,21 21-16,0-21 0,0 1 0,0-1 16,21 0-16,1 0 0,-1 0 0,0-21 15,0 0-15,0 0 0,22 0 16,-22 0-16,21 0 0,-21 0 0,22-21 15,-22 0-15,21 0 0,0 0 16,1-1-16,-1-20 0,0 21 0,1-21 16,-1-1-16,0 1 0,-20-22 0,20 22 15,0-21-15,-21-1 0,1 1 16,-1-1-16,0 1 0,-21-1 0,0 1 16,0-1-16,0 1 0,0-1 0,0 22 15,0-22-15,0 22 0,0 0 0,-21 20 16,0 1-16,-1 0 0,1 0 0,0 21 15,0 0-15,0 21 0,0 0 16,-1 22-16,-20-22 0,21 42 0,0-20 16,0 20-16,21 1 0,0-1 0,0 1 15,0-1-15,0 1 0,0-1 16,0 1-16,0-1 0,0-21 0,21 22 16,0-22-16,0 1 0,0-22 15,0 21-15,22-21 0,-22 22 0,21-22 16,-21 0-16,22 0 0,-22-21 15,64 21-15,-64 0 0,21-21 0,0 0 16,-20 0-16,20 0 0,-21 0 0,21-21 16,-20 0-16,-1 0 0,0 21 0,0-21 15,0 0-15,-21-1 0,0 1 16,0 0-16,0 0 0,0 0 16,0 0-16,0-1 0,0 1 0,-21 21 15,0 0-15,0 0 16,0 21-16,21 1 0,-22-1 0,1 0 15,0 0-15,21 0 0,0 22 0,0-22 16,0 0-16,0 0 0,0 0 16,0 0-16,0 1 0,0-1 15,21-21-15,0 0 0,1 21 0,-1-21 16,0 0-16,0 0 0,0 0 16,0-21-16,1 0 0,-1 21 0,0-22 15,0 1-15,0 0 0,0 0 16,1 0-16,-1 0 0,21-22 15,-21 22-15,22-21 0,-22 21 0,21-22 16,0 1-16,1 21 0,20-22 16,-42 43-16,22 0 0,-22 0 0,0 0 15,-21 22-15,0-1 0,0 0 0,0 0 16,0 0-16,0 22 0,-21-22 16,0 21-16,0-21 0,-1 22 0,1-22 15,0 0-15,0 21 0,0-21 0,0 1 16,21-1-16,-22 0 0,22 0 15,0-42 17,22 0-32,-1 0 15,0-1-15,0 1 0,0 0 0,0-21 0,22-1 16,-22 22-16,21-21 0,-21 0 16,1-1-16,20-20 0,-21 20 0,0 22 15,0-21-15,1 0 0,-22 20 16,0 44-1,-22-1-15,1 21 0,21-21 16,-21 22-16,0-22 0,0 21 0,0-21 16,-1 22-16,22-22 0,-21 21 0,21-21 15,0 0-15,0 22 0,0-22 16,0 0-16,21 0 0,1 0 0,-1-21 16,0 0-16,0 0 0,0 0 0,0 0 15,22 0-15,-22 0 0,0 0 16,0-21-16,22 0 0,-22 0 15,0 0-15,0 0 0</inkml:trace>
  <inkml:trace contextRef="#ctx0" brushRef="#br0" timeOffset="212960.04">19770 10859 0,'0'0'0,"21"-22"0,-21-20 0,0 21 16,0-21-16,0-1 0,0 1 15,0 21-15,0-22 0,0 22 0,-21 0 16,-1 0-16,1 0 0,0 21 0,0 0 16,-21 0-16,20 0 0,-20 21 0,0 21 15,21-21-15,-22 43 0,1-22 16,0 22-16,20-1 0,-20 1 0,0 20 16,21 1-16,-1 0 0,1 21 15,0-22-15,21 1 0,-21 0 0,21-22 0,0 22 16,0-22-16,0 1 0,21-22 0,0 22 15,0-22-15,1 0 16,20 1-16,-21-22 0,0 0 0,22 0 16,-1 0-16,-21-21 0,21 0 0,1 0 15,-1-21-15,0 21 0,22-42 0,-22 21 16,1-22-16,20 22 0,-21-21 0,1-22 16,20 22-16,-20 0 0,-1-22 15,0 1-15,1-1 0,-22-21 0,0 22 16,0-22-16,-21 1 0,0 20 0,0-21 15,0 22-15,-21-22 0,-21 22 0,20-1 16,1 1-16,-21-1 0,21 22 16,-22 21-16,1-22 0,0 22 15,-1 21-15,1 0 0,-21 21 0,-1 1 16,1-1-16,-1 21 0,1 0 0,20 1 16,-20 20-16,-1 1 0,22-1 0,0 1 15,20-1-15,1 22 0,0-22 16,21 22-16,0-21 0,0-1 0,0 1 15,21-1-15,0-21 0,22 22 0,-1-22 16,-21-21-16,22 22 0,-1-22 0,21 0 16,-20 0-16,-1 0 0,0-21 0,1 0 15,-1 0-15,0 0 0,1 0 0,-1-21 16,-21 0-16,22 0 0,-22 0 16,21 0-16,-21-1 0,0-20 15,22 21-15,-22-21 0,0 20 0,0 1 16,0-21-16,1 21 0,-1 0 0,0 21 15,0-22-15,0 22 0,0 22 16,-21-1 0,22 0-16,-22 0 0,0 0 0,21 0 15,-21 1-15,0-1 0,21 0 0,-21 0 16,0 0-16,21-21 16,0 21-16,0 1 0,1-22 0,-1 0 15,0 0-15,0 0 16,0 0-16,0 0 0,1-22 15,-1 1-15,0 0 0,0 0 0,0 0 16,0 0-16,1-1 0,-1-20 0,0 21 16,0 0-16,0 0 0,-21-1 0,21 1 15,-21 0-15,0 42 32,0 0-32,0 1 0,0-1 0,0 0 15,0 0-15,-21 0 0,21 22 0,-21-22 16,21 0-16,-21 0 0,21 0 0,0 0 15,0 1-15,0-1 0,0 0 16,0 0-16,21-21 0,0 0 16,0 0-16,1 0 0,-1 0 0,0 0 15,0 0-15,21 0 0,-20-21 16,20 0-16,-21 21 0,21-21 0,1-1 16,-22-20-16,21 21 0,-21-21 0,22-1 15,-22 1-15,21 0 0,-21-22 16,1 1-16,-1-1 0,0 1 0,0-1 15,0 1-15,-21-1 0,0 1 0,0-1 16,0 1-16,0-1 0,0 1 0,0 20 16,0 1-16,0 0 0,0-1 0,-21 22 15,0 0-15,0 0 0,0 21 16,-1 0-16,1 42 0,0-21 0,0 22 16,0-1-16,0 0 0,-1 1 15,22 20-15,0 1 0,-21-1 0,21 1 16,0-1-16,0 1 0,0-1 15,0 1-15,0-22 0,0 21 0,21-20 16,-21-1-16,22 0 0,-1 1 0,0-22 16,0 0-16,0 0 0,22 0 0,-22 1 15,0-22-15,0 0 0,21 0 0,-20 0 16,-1 0-16,21 0 0,-21 0 16,22 0-16,-22-22 0,0 22 0,0-21 15,0 0-15,0 0 0,-21 0 16,0 0-16,0-1 0,0 1 0,0 0 15,-21 0-15,0 0 0</inkml:trace>
  <inkml:trace contextRef="#ctx0" brushRef="#br0" timeOffset="213143.93">21082 11303 0,'0'0'0,"0"-21"0,21 0 15,0 21 1,0 0-16,1-21 0,-1 21 0,21 0 15,0-22-15,-20 1 0,20 21 16,21-21-16,-20 21 0,-1-21 0,22 21 16,-1 0-16,-21 0 0,22 0 0,-22-21 15,22 21-15,-22 0 0,0 0 16,1 0-16,-1 0 0</inkml:trace>
  <inkml:trace contextRef="#ctx0" brushRef="#br0" timeOffset="213884.07">22161 11134 0,'-21'0'47,"0"21"-47,21 0 0,-21 0 0,0 0 15,21 22-15,0-22 0,0 21 16,0-21-16,0 22 0,0-1 16,0-21-16,0 0 0,0 22 0,0-22 15,0 0-15,0 0 0,21 0 0,0 1 16,0-22-16,0 21 0,1-21 0,20 0 15,-21 0-15,0 0 0,22 0 0,-22 0 16,0-21-16,21-1 0,-21 22 16,1-21-16,-22 0 0,0 0 0,0-21 15,0 20-15,0-20 0,0 21 0,0-21 16,0-1-16,-22 1 0,1 0 0,-21-1 16,21 1-16,0 0 0,-22-1 15,22 22-15,0 0 0,21 0 0,0 0 16,0-1-16,0 1 15,21 21-15,0 0 16,22 0-16,-1-21 0,0 0 0,22 21 16,-1-21-16,1 21 0,20-21 0,-20-1 15,21 22-15,-22-21 0,1 0 16,-1 0-16,1 0 0,-22-22 0,0 22 16,-21 0-16,1 0 0,-1 0 0,-21-22 15,0 22-15,0 0 0,0 0 0,0 0 16,-21 21-16,-1 0 0,1 0 15,0 0-15,0 0 0,-21 42 0,20-21 16,1 22-16,0-1 0,-21 0 0,21 1 16,-1 20-16,1-21 0,0 22 15,0-1-15,0 22 0,0-21 16,-1-1-16,22 22 0,0-22 0,-21 22 16,0-22-16,21 1 0,0 21 0,0-22 15,0 1-15,0 20 0,0-20 0,0 20 16,0-20-16,0-1 0,-21 22 0,21-21 15,0-1-15,0 1 0,0-1 0,-21-21 16,21 22-16,0-22 0,-21 22 16,-1-22-16,1 0 0,0 1 0,0-22 15,0 0-15,-22 21 0,1-42 16,21 22-16,-21-22 0,-1 0 0,22 0 0,-21 0 16,21 0-16,-22-22 0,1 22 15,21-21-15,-22 0 0,22 0 0,0 0 16,0 0-16,0-22 0,21 22 15,0 0-15,-21 0 0,21 0 0,0-1 16,0 1-16,0 0 0,0 0 0,0 0 16,0 0-16,0-22 0,0 22 0,21-21 15,0 21-15,0-22 0</inkml:trace>
  <inkml:trace contextRef="#ctx0" brushRef="#br0" timeOffset="214339.85">24088 10583 0,'0'0'0,"-22"-21"0,22 0 0,0 0 16,0 0-16,0 0 0,-21 21 15,21 21 1,-21 0-16,21 0 0,0 21 0,0 1 15,0 20-15,0 1 0,-21-1 0,21 1 16,0 20-16,-21-20 0,0 21 0,21-1 16,-22-20-16,1 20 0,0-20 0,0-22 15,21 22-15,-21-22 16,0 0-16,21 1 0,-22-22 0,22 0 16,0 0-16,0 0 0,0 1 0,0-44 31,0 1-31,0-21 15,0 21-15,-21-22 0,0 1 16</inkml:trace>
  <inkml:trace contextRef="#ctx0" brushRef="#br0" timeOffset="-214618.19">23495 10816 0,'0'0'16,"-21"-42"-16,21 0 0,0-1 0,0 22 0,0-21 15,21 21-15,0-22 0,0 22 16,22 0-16,-1 0 0,-21-22 15,21 22-15,22 0 0,-22 0 0,22 21 16,-22 0-16,22 0 0,-1 0 0,-21 21 16,1 0-16,-1 0 0,0 22 15,-20-22-15,-1 21 0,-21 1 0,0-1 16,0 0-16,-21 22 0,-1-22 0,-20 0 16,0 1-16,-1-1 0,1 0 0,-21 1 15,-1-22-15,22 21 0,-22-21 0,22 1 16,21 20-16,-22-42 0,22 21 15,0 0-15,42-42 32,22 0-32,-22 0 0,21-22 15,0 22-15,1 0 0,-1 0 16,0 0-16,1 21 0,-1 0 0,0 0 16,1 0-16,-1 0 0,0 0 0,1 21 15,-1 0-15,0 0 0,1 22 0,-22-22 16,21 21-16,-21 0 0,1 1 0,-22-1 15,0 0-15,0 1 0,0-22 16,0 21-16,-22 1 0,-20-22 0,21 0 16,-21 0-16,-1 21 0,1-20 0,0-22 15,-1 21-15,1 0 0,-22-21 0,22 0 16,0 21-16,-22-21 0,22 0 16,0 0-16,-1 0 0,22 0 15,0 0-15,-21-21 0,20 0 0,22 0 16,-21-1-16,21 1 15,0 0-15,21 0 0,1 21 16,-1-21-16,0 0 0,21 21 0,-21-22 16,22 22-16,-1-21 0,0 21 15,-20-21-15</inkml:trace>
  <inkml:trace contextRef="#ctx0" brushRef="#br0" timeOffset="-212960.39">24680 11049 0,'0'-21'16,"-21"21"0,0 0-16,0 21 15,0 0-15,21 22 0,-22-22 16,1 21-16,0-21 0,0 22 0,21-1 16,0-21-16,-21 21 0,21 1 0,0-22 15,0 21-15,0-21 0,0 22 16,0-22-16,0 0 0,0 0 0,21 0 15,0 1-15,0-22 0,0 0 16,1 0-16,20 0 0,-21 0 0,0 0 16,22 0-16,-22-22 0,21 1 15,-21 0-15,0 21 0,22-21 16,-22-21-16,-21 20 0,0 1 0,21-21 16,-21 0-16,0-1 0,0 22 0,0-21 15,-21-1-15,0 1 0,21 21 0,-21-21 16,-1 20-16,-20 22 0,21-21 0,0 21 15,0 0-15,-22 0 0,22 21 16,0 1-16,-21-1 0,20 0 0,1 0 16,0 21-16,0-20 0,21 20 0,0 0 15,0-21-15,0 22 0,0-22 0,0 0 16,0 0-16,0 0 0,0 1 0,21-1 16,0 0-16,0-21 15,1 0-15,-1 0 0,21 0 0,-21 0 16,0 0-16,22 0 0,-22 0 0,21 0 15,-21-21-15,1 0 0,-1 21 0,0-22 16,0 1-16,0 0 0,0 0 0,1-21 16,-1 20-16,-21 1 0,0 0 15,21 0-15,-21 0 0,21 0 0,-21 42 32,0 0-32,0 0 0,0 21 15,0-20-15,0-1 0,0 0 16,-21 0-16,21 0 0,0 0 0,0 1 15,0-1-15,0 0 16,21-21-16,0 0 16,0 0-16,1 0 0,-1 0 0,0 0 15,0 0-15,0-21 0,22 21 0,-22-21 16,0-1-16,0 22 0,0-21 16,-21 0-16,21 0 0,1-21 0,-22 20 15,21 1-15,-21 0 0,0 0 0,0 0 16,0 0-16,0-1 0,0 44 31,0-1-31,0 0 0,0 0 16,-21 21-16,21-20 0,-22-1 15,22 0-15,0 0 0,0 21 0,0-20 16,0-1-16,0 0 0,22 0 16,-1-21-1,0 0-15,0 0 0,0 0 16,0 0-16,1-21 0,-1 21 0,0-21 15,0 0-15,0 21 0,-21-22 0,0 1 16,21 0-16,-21 0 0,22-21 0,-22 20 16,0 1-16,0 0 15,0 42 1,-22-21-16,1 21 16,21 1-16,0-1 0,-21 0 15,21 0-15,-21-21 0,21 21 16,0 0-16,0-42 47,21 21-47,0-21 15,0 21-15,-21-21 0,22 0 0,-1 21 16,0-21-16,-21-1 0,21 22 0,0-21 16,0 21-1,1 21 1,-22 1-16,0-1 15,0 0-15,21 0 0,0 0 0,-21 0 16,21 1-16,0-1 16,0-21-16,1 0 0,-1 21 15,0-21-15,0 0 0,0 0 0,22 0 16,-22 0-16,0 0 0,21 0 0,-21 0 16,1 0-16,-1-21 0,0 21 0,0-21 15,0-1-15,0 22 0,1-21 0,-22 0 16,0 0-16,21-21 0,-21 20 15,0 1-15,0 0 0,0-21 0,0 21 16,0-1-16,0 1 0,-21 21 16,-1 0-16,1 0 0,0 0 15,0 0-15,0 21 0,0 1 16,-1-1-16,1 0 0,0 21 0,0-21 16,0 1-16,21-1 0,0 21 0,0-21 15,0 0-15,0 1 0,0-1 16,0 0-16,21-21 15,0 0-15,0 0 0,0 0 16,1 0-16,-1 0 0,0 0 0,0 0 16,0-21-16,0 21 0,1-21 0,-1-1 15,0 1-15,0 0 0,0 0 0,-21-21 16,21 20-16,1-20 0,-1 0 16,0-1-16,-21 1 0,21 0 15,0-22-15,-21 22 0,21-22 0,-21 22 16,0-21-16,0-1 0,0 1 0,0-1 15,0 22-15,0-22 0,0 22 0,0 0 16,0 20-16,0-20 0,-21 42 16,0 0-16,0 21 15,0 22-15,0-1 0,-1 0 0,22 1 16,-21-1-16,0 21 0,0-20 0,21 20 16,0-20-16,-21 20 0,0 1 15,21-22-15,0 21 0,0 1 0,0-1 16,0-20-16,0 20 0,0-20 15,0-1-15,0 0 0,21-21 0,0 1 16,0 20-16,0-21 16,0 0-16,22-21 0,-22 0 0,0 0 15,21 0-15,-20 0 0,20-21 0,-21 0 16,0 0-16,22 0 0,-22-1 0,21-20 16,-21 21-16,22-21 0</inkml:trace>
  <inkml:trace contextRef="#ctx0" brushRef="#br0" timeOffset="-212656.71">27241 10181 0,'22'-21'15,"-44"42"-15,44-63 0,-22 21 16,21 21-16,0 21 16,-21 0-1,0 0-15,0 0 0,0 1 0,0-1 16,0 0-16,0 0 0,0 0 0,0 0 16,0 1-16,0-1 15,0 0-15,0 0 16</inkml:trace>
  <inkml:trace contextRef="#ctx0" brushRef="#br0" timeOffset="-212480.81">27495 10160 0,'0'21'31,"0"0"-16,0 1-15,-21-1 0,21 0 16,0 0-16,0 0 0,-21 0 16,21 1-16,0-1 0,0 0 15,0 0-15,0 0 16</inkml:trace>
  <inkml:trace contextRef="#ctx0" brushRef="#br0" timeOffset="-187360.36">9250 9716 0,'0'-22'31,"0"1"0,0 0-15,0 0-1,-21 21-15,-1-21 16,1 21 0,0 0-16,0 0 0,0 0 15,0 0-15,-1 0 0,1 21 16,-21 0-16,21-21 0,0 21 0,-1 0 15,1 1-15,0-1 0,0 0 16,-21 0-16,42 21 0,-22-20 0,1-1 16,0 21-16,21-21 0,-21 22 0,21-22 15,0 0-15,0 21 0,0-21 0,0 1 16,0-1-16,0 0 0,0 0 16,21 0-16,0 0 0,-21 1 0,43-1 15,-22-21-15,0 21 0,0-21 0,21 21 16,-20-21-16,20 0 0,0 0 0,-21 0 15,22 0-15,-1 0 0,0 0 0,1-21 16,-22 21-16,21-21 16,1 0-16,-22-1 0,21 1 0,-21 21 15,0-42-15,1 21 0,-1 0 0,0-1 16,-21 1-16,0 0 0,0-21 0,0 21 16,0-1-16,0-20 0,0 21 0,-21 0 15,21-22-15,-21 22 0,-22 0 16,22-21-16,0 21 0,0-1 0,-22 1 15,1 0-15,21 21 0,-21 0 0,20 0 16,-20 0-16,0 0 0,-1 0 16,1 0-16,21 21 0,-21 0 0,-1 22 15,22-22-15,-21 21 0,21 1 16,-22-1-16,22-21 0,0 21 0,0 1 16,0-1-16,21 0 0,0 1 0,0-22 15,0 21-15,0-21 0,0 22 16,21-22-16,0 0 0,21 0 0,-21 0 15,22 1-15,-1-22 0,0 0 0,1 0 16,-1 0-16,0 0 0,1 0 0,-1-22 16,0 22-16,1-21 0,-1 0 15,-21-21-15,0 21 0,1-1 0,-1-20 16,-21 0-16,21-1 0,-21 1 0,0 0 16,0-1-16,0 1 0,-21-21 15,0 41-15,-1-20 0,1 21 0,0 0 16,0 0-16,0 21 0,-22 0 15,22 0-15,-21 21 0,0 0 0,20 21 16,-20-21-16,0 1 0,21 20 0,-22-21 16,22 21-16,0-20 0,0 20 15,21-21-15,0 0 0,0 0 0,0 1 16,0-1-16,0 0 0,0 0 0,0 0 16,0 0-1,21-21-15,0 0 16,-42 0 46,21-21-62</inkml:trace>
  <inkml:trace contextRef="#ctx0" brushRef="#br0" timeOffset="-182497.08">19452 8594 0,'0'0'0,"-21"0"0,0 0 16,0 0-16,-1 0 0,1 0 15,0 0-15,0 0 16,0 0-16,0 0 15,-1 0-15,1 0 0,0 0 16,0 0-16,0 0 0,0 0 16,-1 0-1,44 0 17,-1 0-32,21 0 15,0 0-15,22 0 0,-1 0 0,22 0 16,-21 0-16,41 21 0,-20-21 0,21 0 15,-21 0-15,20 0 0,22 0 16,0 0-16,0 0 0,0 0 0,0 0 16,0 0-16,-21 0 0,0 0 0,0 0 15,-21 0-15,-22 0 0,1 0 0,-22-21 16,21 21-16,-20 0 0,-22 0 16,21 0-16,-21 0 0,1 0 0,-1 0 15,0-21-15,-42 21 47,0 0-47,-1 0 0,1 0 16,0 0-16,0 0 0,-21 0 0,20 0 15,1 0-15</inkml:trace>
  <inkml:trace contextRef="#ctx0" brushRef="#br0" timeOffset="-181987.98">19304 8784 0,'-21'0'0,"42"0"0,-63 0 15,42 21-15,-22-21 0,44 0 32,-1 22-32,21-22 15,0 0-15,1 0 0,41 0 16,-20 0-16,21 0 0,-1 0 0,22 0 16,-21 0-16,21 0 0,-1 0 15,22 0-15,-21 0 0,21 0 0,0 0 16,-21 0-16,0 0 0,0 0 0,-22 0 15,-20 0-15,-1 0 0,-20 0 0,-1 0 16,0 0-16,-20 0 0,-1 0 16,0 0-16,0 0 15,0 0-15,-21 21 32,21-21-1,1 0-16,-1 0 1,0 0 0</inkml:trace>
  <inkml:trace contextRef="#ctx0" brushRef="#br0" timeOffset="-168281.19">21463 5228 0,'-21'-21'0,"0"0"16,21 0-16,0 0 0,-22 21 0,22-22 15,-21-20-15,21 21 0,0 0 0,-21 0 16,0-1-16,0 1 0,21 0 16,0 0-16,-21 21 0,21-21 15,0 42 1,0 0-16,0 0 0,0 22 16,21 20-16,0-21 0,-21 22 15,21-1-15,0 22 0,0 21 0,1-21 16,-1 20-16,0 1 0,0 21 0,0-21 15,0 0-15,1 0 0,-1 21 16,0-21-16,0-22 0,0 22 16,0-21-16,1-1 0,-1 1 0,0-21 15,0 20-15,0-20 0,-21-1 0,21 1 16,1-22-16,-1 0 0,-21 1 16,21-1-16,-21 0 0,21-20 0,-21-1 15,0 0-15,21 0 0,0-21 16,1-21-16,-22 0 0,0-22 15,21 1-15,0 0 0,-21-22 16</inkml:trace>
  <inkml:trace contextRef="#ctx0" brushRef="#br0" timeOffset="-167928.39">22648 4741 0,'0'-21'0,"0"42"0,0-84 0,0 42 15,0 0-15,-21-1 0,21 1 16,-21 21-16,0 0 0,-22 0 0,22 21 16,-21 1-16,-22 20 0,1 0 15,-1 22-15,-20 20 0,-22 22 0,0 0 16,-21 0-16,21 21 0,-21 21 15,0 0-15,0-21 0,21 21 0,1-21 16,-1 22-16,21-22 0,0 0 16,1-22-16,-1 1 0,22-21 0,-1 0 15,22-22-15,-1 22 0,1-43 0,0 22 16,21-22-16,-1 0 0,-20 1 0,21-22 16,21 21-16,-21-21 0,0-21 15,21-21 1,0-21-16,-22 21 0</inkml:trace>
  <inkml:trace contextRef="#ctx0" brushRef="#br0" timeOffset="-167096.86">17335 4487 0,'-42'-21'16,"21"0"-16,0 21 0,0-21 16,21 0-16,-22 0 0,1-1 0,21 1 15,0-21-15,0 0 0,0-1 16,0 1-16,0 0 0,0-22 0,0 22 16,21-22-16,1 22 0,20-22 15,-21 1-15,43 21 0,-22-22 0,43 1 16,-22-1-16,22 1 0,-1 20 15,43-20-15,0 20 0,0 1 0,43 0 16,-1 21-16,-21-1 0,43 22 16,-22 0-16,22 0 0,-22 22 0,0-1 15,1 21-15,-22 0 0,-21 1 16,0-1-16,0 22 0,-21-1 0,-22 1 16,-20-1-16,-1 43 0,1-21 15,-43 42-15,0-22 0,-21 1 16,0 0-16,0 0 0,0 0 0,0-22 15,21 1-15,-21 0 0,21-1 0,1-20 16,-1-1-16,0-20 0,0-1 0,-21 0 16,0-20-16,0-1 0,0 0 15,0 0-15,0 0 0,-21-21 0,0 0 16,0 0-16,-1-21 0,-20 0 0</inkml:trace>
  <inkml:trace contextRef="#ctx0" brushRef="#br0" timeOffset="-166769.05">19981 4614 0,'0'0'16,"0"22"15,0-1-31,21 0 0,1 21 0,-1 1 15,21-1-15,-21 0 0,0 1 0,22-22 16,-22 21-16,0 0 16,21-20-16,-20 20 0,20-21 0,-21 0 15,21-21-15,-20 0 0,20 0 0,-21 0 16,21 0-16,1-21 0,-22 0 16,21 0-16,-21-22 0,22 22 0,-22-42 15,0 20-15,21 1 0,-20-21 0,-1-1 16,0 22-16,21-1 0,-21-20 15,1 42-15,-1-22 0,0 22 0,0 0 16,0 21-16,0 0 0</inkml:trace>
  <inkml:trace contextRef="#ctx0" brushRef="#br0" timeOffset="-150692.08">21167 4763 0,'0'21'46,"0"0"-46,0 21 0,21-21 16,0 22-16,0-1 0,0 0 0,0 22 16,1-1-16,20-20 0,-21 20 0,21 1 15,-20 20-15,20-20 0,-21-1 16,21 1-16,1-1 0,-22 1 16,0-1-16,21 1 0,-20-1 0,-22-20 15,0-1-15,21 22 0,-21-22 0</inkml:trace>
  <inkml:trace contextRef="#ctx0" brushRef="#br0" timeOffset="-150344.27">21971 4805 0,'-21'-21'15,"42"42"-15,-63-42 0,20 21 0,22 21 16,-21 0-16,0 21 0,-21 1 0,21 20 15,-22 1-15,1 20 0,0-20 16,-1 21-16,-20-1 0,20 1 0,-20 0 16,21-22-16,-22 22 0,1-1 15,20-20-15,-20-1 0,20 1 0,1-22 16,0 1-16,-1-1 0,1 0 0,0 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3T13:40:28.9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931 2032 0,'0'0'16,"0"-21"-16,0 0 0,0 0 15,0 42 1,0 0-16,0 0 0,0 21 16,0 1-16,0-1 0,0 22 15,0-1-15,0 1 0,-21 20 0,0 1 16,21-22-16,-21 22 0,0-21 15,-1 20-15,22-20 0,-21-22 0,21 22 16,-21-22-16,21 21 0,0-20 16,0-22-16,0 21 0,0-21 0,0 1 15,0-1-15,0-42 32,0-1-32,0 1 15,21-21-15,-21 21 0,0-22 16,21 1-16,-21 0 0,0-1 0</inkml:trace>
  <inkml:trace contextRef="#ctx0" brushRef="#br0" timeOffset="277.83">762 2117 0,'0'0'16,"0"-21"-16,0-1 0,0 1 0,21 42 15,0 1 1,22 20-16,-22 0 0,0 1 15,21 20-15,1 1 0,-22-1 16,21 22-16,0-22 0,-20 1 0,20-22 16,-21 22-16,21-22 0,-20 21 15,-1-20-15,0-22 0,0 21 0,0 1 16,0-22-16,1 0 0,-22 0 0,21 0 16,-21 0-16,0 1 15,0-44 1,0 1-1,0 0-15,0 0 0,0-21 0,0-1 16,21 1-16</inkml:trace>
  <inkml:trace contextRef="#ctx0" brushRef="#br0" timeOffset="531.69">1460 1926 0,'0'0'16,"-21"0"-16,21 21 15,0 1-15,0-1 0,0 21 0,0 22 16,0-22-16,0 21 0,0 22 16,0-21-16,-21 20 0,21-20 0,-21-1 15,0 22-15,21-43 0,-21 22 16,-1-1-16,22-20 0,0-22 16,-21 21-16,21-21 0,0 22 0,0-22 15,0 0-15,21-42 31,1 0-31,-1-1 16,0 1-16,0 0 0,21 0 0</inkml:trace>
  <inkml:trace contextRef="#ctx0" brushRef="#br0" timeOffset="915.47">1736 2540 0,'0'0'0,"0"-21"0,21 0 0,-21 42 31,0 0-31,0 0 0,0 0 15,0 22-15,0-22 0,0 21 16,-21 1-16,21-22 0,0 21 0,0 0 16,0-20-16,0-1 0,0 21 0,0-21 15,0 0-15,0 1 0,0-1 16,21 0-16,0-21 0,0 0 16,0 0-16,0 0 0,22 0 0,-22 0 15,21 0-15,-21-21 0,1 21 16,20-21-16,-21-1 0,0-20 0,0 21 15,-21 0-15,0-22 16,0 1-16,0 0 0,0-1 0,0 1 16,-21 0-16,0-1 0,0 1 0,0 21 15,0-21-15,-1 20 0,1 1 16,-21 21-16,21 0 0,0 0 0,-22 0 16,22 0-16,0 21 0,0 1 15,0-1-15,21 21 0,0-21 0,0 0 16,0 1-16,0-1 0,0 0 0,0 0 15,0 0-15,21-21 0,21 0 16,-21 0-16,0 0 0,22 0 0,-22 0 16,21-21-16</inkml:trace>
  <inkml:trace contextRef="#ctx0" brushRef="#br0" timeOffset="1207.31">2603 1820 0,'0'0'0,"-21"-42"0,-21 0 16,21 42 0,0 21-16,21 0 0,-22 21 15,22-20-15,0 41 0,0-21 0,0 1 16,0 20-16,0 1 0,0-1 0,0 1 16,0-1-16,0 1 0,0-1 15,0 22-15,0-22 0,0-20 16,0 20-16,0 1 0,0-22 0,0 0 15,0-20-15,0 20 0,0-21 16,0 0-16,0 0 0,0 1 0,22-22 31,-1 0-31,0 0 0,0-22 16,0 1-16,22-21 0,-22 21 0,0-22 16</inkml:trace>
  <inkml:trace contextRef="#ctx0" brushRef="#br0" timeOffset="1620.26">2879 2540 0,'0'0'0,"0"21"0,0 0 16,0 1-16,0-1 0,0 0 15,-22 0-15,22 0 0,0 0 16,0 1-16,22-22 16,-1 0-16,0 0 0,0 0 15,0 0-15,0-22 0,22 1 16,-22 21-16,0-21 0,0 0 0,0 0 15,-21-22-15,22 22 0,-1 0 16,-21-21-16,0 21 0,0-1 0,0 1 16,0 0-16,0 0 0,-21 21 15,-1 0 1,-20 21-16,21 0 16,0 22-16,0-22 0,-1 21 0,1-21 15,0 22-15,0-1 0,0 0 0,0 1 16,-1-22-16,22 21 0,0-21 15,0 22-15,0-22 0,0 0 0,0 0 16,0 0-16,22 0 0,-1 1 0,0-22 16,0 0-16,21 21 0,1-21 15,-22 0-15,21 0 0,1 0 0,-1-21 16,-21 21-16,21-22 0,1 1 16,-1 21-16,-21-21 0,0 0 0,22 0 15,-22 0-15,-21-1 0,21-20 0,-21 21 16,21-21-16</inkml:trace>
  <inkml:trace contextRef="#ctx0" brushRef="#br0" timeOffset="1893.11">2519 2138 0,'0'0'16,"-21"-21"-1,42 21-15,0 0 0,21 0 0,1-21 16,-1 21-16,0 0 0,1 0 16,20 0-16,-21-22 0,22 22 15,-1 0-15,-20 0 0,-1 0 0,22 0 16,-43 0-16,21-21 0,0 21 0,-20 0 16,-1 0-16,0 0 15</inkml:trace>
  <inkml:trace contextRef="#ctx0" brushRef="#br0" timeOffset="2123.96">4043 2307 0,'0'21'16,"0"1"15,0-1 16,0 0-47</inkml:trace>
  <inkml:trace contextRef="#ctx0" brushRef="#br0" timeOffset="2332.46">3916 3006 0,'0'21'15,"0"0"1,-21-21-16,-1 0 62,1 0-46,0 21 0</inkml:trace>
  <inkml:trace contextRef="#ctx0" brushRef="#br0" timeOffset="2752.22">487 3429 0,'0'0'16,"-148"21"0,126-21-16,1 0 0,42 21 15,1-21-15,20 0 0,21 0 16,1 0-16,21 0 0,-1 0 0,22 0 16,0 0-16,21 0 0,0 0 15,21 0-15,0 0 0,22 0 16,-1 0-16,-21 0 0,21 0 0,-20 0 15,20-21-15,-42 21 0,21 0 0,-42 0 16,21 0-16,-42 0 0,-1-21 16,1 21-16,-22 0 0,-20 0 0,20 0 15,-42 0-15,22 0 0,-22 0 0,-42 0 32,0 0-32,-1 0 15,-20 0-15,0 0 0,-1 0 0,-20 0 16,-1 0-16,-20 0 0,-1 0 15</inkml:trace>
  <inkml:trace contextRef="#ctx0" brushRef="#br0" timeOffset="3056.05">1058 3556 0,'0'0'16,"-233"42"-1,170-20-15,21-22 0,20 0 0,1 21 0,0-21 16,21 21-16,21-21 15,0 0-15,22 0 0,-1 0 0,22 21 16,-1-21-16,22 0 0,21 0 0,21 0 16,0 0-16,21 0 0,0 0 15,0 0-15,0 0 0,22 0 0,-22 0 16,0-21-16,0 21 0,-21 0 16,-21 0-16,0-21 0,-22 21 15,-20 0-15,-1 0 0,1 0 0,-22-21 16,1 21-16,-22 0 0,21 0 0,-21 0 15,0 0 1,-42 0 0,0 0-16,0 0 15,0 0-15</inkml:trace>
  <inkml:trace contextRef="#ctx0" brushRef="#br0" timeOffset="3839.77">1863 4784 0,'0'0'0,"-43"-127"16,43 84-16,0 22 0,0-21 0,0 21 15,0 0-15,0-1 16,-21 44 0,21-1-16,0 21 0,0 22 15,0-1-15,-21 22 0,21-1 16,-21 1-16,0 0 0,21-22 0,-22 22 15,1-22-15,0 22 0,21-21 16,-21-22-16,21 0 0,-21 1 0,21-1 16,0 0-16,0-21 0,0 1 15,0-44 1,21 1-16,0-21 16,0 21-16,0-22 0,1 1 15,-1-21-15,21 20 0,-21-41 16,0 20-16,22-21 0,-22 1 0,0-1 15,0 0-15,22 22 0,-22-22 16,0 22-16,-21-1 0,21 22 0,-21 0 16,21-1-16,-21 22 0,0 42 15,21 0 1,-21 22-16,22-1 0,-22 22 16,0-1-16,0 22 0,0-22 0,21 22 15,-21-22-15,21 1 0,0-1 16,-21 1-16,0-22 0,21 1 0,-21-1 15,21 0-15,1 1 0,-22-22 0,0 0 16,21 0-16,-21 0 0,21 0 16,-63-21 15,20-21-15,1 0-16,-21 0 0</inkml:trace>
  <inkml:trace contextRef="#ctx0" brushRef="#br0" timeOffset="3999.28">1757 5271 0,'0'-22'16,"21"22"0,0-21-16,0 21 0,22 0 0,-22 0 15,21-21-15,0 21 0,22-21 16,-22 21-16,1-21 0,-1 21 16,21-21-16,-20-1 0,-1 22 0,0-21 15,1 21-15,-22 0 0,21-21 0,-21 21 16</inkml:trace>
  <inkml:trace contextRef="#ctx0" brushRef="#br0" timeOffset="5880.27">2476 5419 0,'0'0'0,"0"42"0,0-21 0,0 0 16,0 1-16,0-1 15,22-21-15,-1 0 16,0-21-16,0 21 15,0-22-15,22 1 0,-22 0 16,0-21-16,21 21 0,-21-22 0,22 1 16,-22 0-16,0-1 0,21-20 0,-20 20 15,-1-20-15,0 21 0,-21-1 16,0 22-16,0-21 0,0 21 0,-21 21 31,0 0-31,-22 21 0,22 0 16,0 0-16,21 0 0,0 0 0,0 1 15,0-1-15,0 0 16,0 0-16,21-21 0,0 21 16,22-21-16,-22 21 0,0-21 0,21 22 15,-21-1-15,1-21 0,-1 21 16,0 0-16,0 0 0,-21 0 0,0 1 16,0-1-16,0 21 0,0-21 0,0 0 15,0 1-15,0-1 0,0 0 16,0 0-16,0 0 0,-21-21 0,21 21 15,0 1-15,21-22 32,0 0-32,0-22 0,1 22 0,-1-21 15,0 0-15,21 0 0,-21 0 0,1-22 16,20 22-16,-21-21 0,0 0 16,22 20-16,-22-20 0,0 0 15,0-1-15,0 1 0,-21 21 0,21 0 16,-21 0-16,0-1 0,0 1 0,-21 21 31,0 0-31,0 0 0,0 21 0,21 1 16,0-1-16,0 0 15,0 0-15,0 0 0,21 0 16,0 1-16,0-1 0,22 0 16,-22 0-16,0-21 0,0 21 15,-21 0-15,21 1 0,0-1 0,1 0 16,-1 0-16,-21 0 0,0 0 15,21 1-15,-21-1 0,0 0 0,0 0 16,0 0-16,0 0 16,0 1-16,0-1 15,21-21-15,0 0 16,0 0-16,1 0 0,-1 0 16,21 0-16,-21-21 0,22 21 0,-22-22 15,21 22-15,0-21 0,-20 0 0,20 0 16,0 0-16,1 0 0,-1-1 0,-21 1 15,21 0-15,-20 0 0,20-21 16,-21 20-16,0 1 0,-21-21 0,0 21 16,0 0-16,0-1 0,0 1 15,0 0-15,0 0 0,-21 21 16,0 0-16,0 0 0,0 0 16,-1 0-16,1 0 0,0 21 0,0 0 15,-21 0-15,20 1 0,1 20 0,0-21 16,0 0-16,0 22 0,0-22 15,21 21-15,0-21 0,0 0 0,0 1 16,0-1-16,0 0 0,0 0 0,0 0 16,21-21-16,0 0 0,0 0 15,0 0-15,0 0 0,1 0 16,-1-21-16,0 21 0,21-21 0,-21 0 16,1 0-16,-1-1 0,0 1 15,0 0-15,-21-21 0,21 21 16,-21-1-16,21 1 0,-21-21 0,22 21 15,-22 0-15,0-1 0,0 44 47,0-1-47,0 0 0,0 0 0,0 0 16,-22 0-16,1 22 0,21-22 0,-21 0 16,21 21-16,0-20 0,0-1 15,0 0-15,0 0 0,0 0 16,21 0-16,0 1 0,22-1 0,-22-21 0,0 0 15,21 0-15,-20 0 0,20 0 16,0 0-16,-21 0 0,22-21 16,-1-1-16,-21 22 0,22-21 0,-1 0 15,-21-21-15,0 21 0,22-1 0,-22-20 16,0 21-16,0 0 0,-21-22 0,21 22 16,-21 0-16,0 0 0,0 0 15,0 0-15,0 42 16,0 0-1,0 0-15,0 0 0,0 0 16,0 1-16,0 20 16,0-21-16,0 0 0,0 0 0,0 1 15,0-1-15,0 0 0,0 0 0,21 0 16,1 0-16,-1-21 0,0 0 0,0 22 16,0-22-16,0 0 0,22 0 15,-22 0-15,0 0 0,21-22 0,-20 1 16,-1 21-16,0-21 0,0 0 0,0 0 15,0 0-15,1-1 0,-1-20 0,0 21 16,-21 0-16,21-22 0,-21 22 16,21-21-16,-21 21 0,0 0 0,0-1 15,0 1-15,0 42 32,0 1-17,0-1-15,0 0 0,0 0 0,-21 21 16,0-20-16,0 20 0,0 0 0,21 1 15,-22-1-15,1 0 0,0 1 0,21-1 16,-21 21-16,21-20 0,0 20 16,-21 1-16,21-1 0,-21-20 0,21 20 15,0 1-15,0-1 0,0 1 16,0-1-16,0 1 0,0 20 0,0-20 0,21 20 16,-21-20-16,0-1 0,21 1 0,0-1 15,-21 1-15,0-1 0,0 1 16,0-22-16,0 1 0,0 20 15,0-21-15,-21 1 0,0-22 0,0 0 16,-1 0-16,1 0 0,-21-21 0,21 0 16,0 0-16,-22 0 0,22-21 0,0 21 15,-21-21-15,20-21 0,-20 21 0,0-22 16,21 1-16,-22 21 0,1-43 0,0 22 16,20 0-16,1-22 0,0 22 15,21-22-15,0 1 0,0-1 16,21-20-16,0 20 0,1-21 0,20 22 0,-21-22 15,21 22-15,1-22 0,-1 0 16,0-20-16,1 20 0,-1 0 16,0 1-16,1 20 0,-22 1 0,21-1 15,1 22-15,-22-1 0,21 1 0,-21 21 16,0 0-16,1 0 0,-1 21 0,0 0 16,0 0-16,0 0 15,0 0 1,-21 21-1</inkml:trace>
  <inkml:trace contextRef="#ctx0" brushRef="#br0" timeOffset="6007.7">5694 5567 0,'0'0'0,"21"0"16</inkml:trace>
  <inkml:trace contextRef="#ctx0" brushRef="#br0" timeOffset="8435.9">7451 4847 0,'0'0'0,"21"0"0,0 21 0,0 1 0,0-22 15,22 0-15,-22 0 0,21 0 0,22 0 16,-22-22-16,21 1 0,-20 0 0,20 0 15,1-21-15,-1 20 0,-20-20 16,-1 21-16,0-21 0,-21 20 0,1-20 16,-1 21-16,-21-21 0,0 20 0,0-20 15,0 0-15,0 21 0,-21-1 16,-1-20-16,-20 42 0,21-21 0,0 21 16,0 0-16,-22 0 0,22 21 0,0 0 15,-21 22-15,20-1 0,1 0 16,21 1-16,-21 20 0,21 1 15,-21-1-15,21 22 0,0-22 0,0 22 16,-21-22-16,21 22 0,0-21 0,0-1 16,0 1-16,0-1 0,0 1 0,-21-22 15,21 21-15,-22-20 0,22-1 16,-21-21-16,21 22 0,0-22 0,-21 0 16,0-21-16,0 0 0,0 0 0,-1 0 15,-20 0-15,21-21 0,0 0 16,-22-1-16,1-20 0,0 21 15,21-21-15,-22-1 0,1 1 0,0 0 16,-1-1-16,22 22 0,-21-21 0,21 21 16,-1-1-16,1 1 0,0 0 15,21 42 1,0 0-16,0 1 16,21 20-16,0-21 0,1 0 0,-1 0 15,0 22-15,0-22 0,21 0 0,-20 0 16,20-21-16,0 21 0,1 1 15,-1-22-15,0 0 0,22 0 0,-22 0 16,22 0-16,-1 0 0,-21 0 0,22-22 16,-1 1-16,-20 0 0,20 0 0,-20 0 15,-1 0-15,0-1 0,-21 1 16,1 0-16,-1 0 0,0 0 16,-21 0-16,0-1 0,0 1 0,0 0 15,0 42 1,0 0-1,-21 1-15,21-1 0,-21 0 0,21 0 16,0 0-16,0 22 0,-22-22 0,22 0 16,-21 0-16,21 0 0,0 22 0,0-22 15,0 0-15,0-42 32,0 0-17,0-1-15,21 1 0,1 0 16,-1-21-16,-21 21 0,21-1 0,0-20 15,0 21-15,0 0 0,1 0 16,-1-1-16,0 1 0,0 21 0,0 0 16,0 0-16,1 0 0,-1 21 15,0 1-15,-21-1 0,21 0 16,0 0-16,-21 0 0,0 0 16,21 1-16,1-1 0,-22 0 0,21 21 15,0-21-15,0 1 0,0-1 0,0 0 16,1-21-16,20 21 0,-21 0 0,21-21 15,1 0-15,-1 0 0,0 0 16,1 0-16,-1 0 0,0-21 0,22 0 16,-22 21-16,1-21 0,-1 0 15,0-1-15,-21-20 0,22 21 0,-22 0 16,0 0-16,0-22 0,-21 22 0,0-21 16,0-1-16,0 22 0,0 0 15,0-21-15,0 21 0,-21-1 16,0 22-16,-21 0 0,20 0 15,1 0-15,-21 0 0,21 22 0,-22-1 16,22 0-16,-21 21 0,21-21 16,0 1-16,-1 20 0,1-21 15,0 21-15,21-20 0,0-1 0,0 21 16,0-21-16,0 0 0,0 1 0,0-1 0,21-21 16,0 21-16,1-21 0,-1 0 15,21 0-15,-21 0 0,0 0 16,22 0-16,-22-21 0,21 21 0,-21-21 15,22-1-15,-22 1 0,0 0 0,21-21 16,-20 21-16,-1-22 0,0 22 0,0-21 16,0-1-16,0-20 0,1 21 15,-1-22-15,0 1 0,-21-1 0,0-21 16,21 22-16,0-1 0,0 1 0,-21 21 16,22-22-16,-22 22 0,21-1 15,-21 22-15,0 0 0,0 0 0,0 0 16,0 0-16,0 42 15,0 0 1,-21 0-16,-1 21 0,1-20 0,0 20 16,0 0-16,0 1 0,21-1 15,-21 21-15,-1 1 0,1-1 0,21-20 16,0 20-16,-21 1 0,21-1 0,0-20 16,0-1-16,0 21 0,0-20 0,0-1 15,21-21-15,0 22 0,1-1 0,-1-21 16,0 0-16,21 0 0,-21 1 15,22-1-15,-22-21 0,21 0 0,1 0 16,-22 0-16,21 0 0,0 0 0,1 0 16,-1-21-16,0-1 0,-20 1 15,20 0-15,0 0 0,-21 0 0,22-22 16,-22 1-16,0 21 0,-21-21 16,0-1-16,0 1 0,0 21 0,0-22 15,0 22-15,0 0 0,0 0 0,0 0 16,-21 21-16,0 0 0,0 0 15,-1 21-15,1 0 0,0 0 16,0 0-16,21 1 0,-21 20 0,21-21 16,0 21-16,0-20 0,0-1 0,0 21 15,0-21-15,21 0 0,0 1 0,0-1 16,0-21-16,1 21 0,-1-21 16,0 21-16,0-21 0,0 0 15,0 0-15,1 0 0,-1 0 0,0 0 16,0-21-16,0 0 0,0 0 0,1 21 15,-1-22-15,0 1 0,0-21 0,0 21 16,22 0-16,-22-22 0,0 22 16,21-21-16,-21 21 0,22-1 15,-1 1-15,-21 0 0,22 0 0,-22 21 16,21 0-16,-21 0 0,0 0 0,22 0 0,-22 21 16,0-21-16,-21 21 0,0 0 0,0 1 15,0 20-15,0-21 0,0 0 16,-21 22-16,21-22 0,-21 21 15,0-21-15,-1 0 0,1 1 0,0-1 16,0 0-16,0 0 0,0 0 0,21 0 16,0 1-16,0-44 31,21 1-31,0 0 16,21 0-16,-21-21 0,1 20 15,-1 1-15,21-21 0,-21 21 16,22-22-16,-22 1 0,21 0 0,-21-1 15,0 22-15,22-21 0,-1 0 16,-42 20-16,0 1 0,21 21 0,-21 21 31,-21 1-31,21-1 0,-21 0 0,0 0 16,0 21-16,-1-20 0,1 20 0,0 0 16,0-21-16,0 22 0,21-1 15,0-21-15,-21 22 0,21-22 0,0 21 0,0-21 16,0 0-16,0 1 0,21-1 15,0-21-15,-21 21 0,21-21 0,21 0 16,-20 0-16,-1 0 0,21 0 0,-21-21 16,0 0-16,22 21 0,-22-22 0,0 1 15,0 0-15,-21 0 0</inkml:trace>
  <inkml:trace contextRef="#ctx0" brushRef="#br0" timeOffset="9468.25">12890 5525 0,'0'0'0,"-21"0"0,0 0 0,0 21 0,0-21 15,0 0 1,21-21-16,0-1 16,0 1-16,21 0 0,0 0 0,0 0 0,0-22 15,22 22-15,-1-21 16,0 0-16,1-1 0,-1-20 0,0 20 16,22-20-16,-22-22 0,0 22 0,1-1 15,-1 1-15,0-1 0,-20 1 0,-1 20 16,-21-20-16,0 21 0,0 20 15,0 1-15,-21 0 0,-1 0 0,1 21 16,-21 0-16,21 0 0,-22 21 0,1 0 16,0 22-16,-1-22 0,22 21 0,0 0 15,0 1-15,21 20 16,0-20-16,0 20 0,21-21 0,21 22 16,1-22-16,-22 22 0,21-22 0,22 0 15,-22 1-15,0-1 0,1 0 0,-22-20 16,21 20-16,-21-21 0,1 0 15,-1 0-15,-21 1 0,0-1 0,0 0 16,-21-21-16,-1 0 0,-20 0 16,21 0-16,-21 0 0,-1 0 0,1-21 15,0 21-15,-1-21 0,1-1 0,0 1 16,-1 0-16,1-21 0,21 21 16,-22-1-16,22 1 0,0 0 0,0 0 15,21 42 1,21-21-1,0 21-15,0 0 0,22 1 0,-22-1 16,21 0-16,1-21 0,-1 21 16,21 0-16,-20-21 0,-1 0 0,22 0 15,-22 0-15,21 0 0,-20 0 0,-1 0 16,22 0-16,-22-21 0,0 21 0,1-21 16,-1 0-16,-21 0 0,0-1 0,22-20 15,-43 0-15,21 21 0,0-43 16,0 22-16,-21-1 0,0-20 0,0-1 15,0 1-15,0 21 0,0-22 0,0 1 16,0 20-16,0-20 0,0 20 16,0 1-16,0 21 0,0 0 15,0 0-15,0-1 0,0 44 16,-21 20-16,0-21 0,21 21 16,-21 1-16,21-1 0,0 22 0,0-1 15,-22 1-15,22-1 0,-21 1 16,21-1-16,-21-21 0,21 22 0,0-22 15,0 1-15,0-1 0,0 0 0,0-21 16,0 1-16,21-1 0,0 0 0,1-21 16,-1 0-16,0 21 0,0-21 15,0 0-15,0 0 0,1-21 16,-1 0-16,-21 0 0,0-1 16,0 1-16,0-21 0,0 21 0</inkml:trace>
  <inkml:trace contextRef="#ctx0" brushRef="#br0" timeOffset="9644.15">13801 4911 0,'0'0'16,"21"0"-1,0 0-15,0 0 16,0 0-16,22 0 0,-22 0 0,21 0 16,-21 0-16,22-21 0,-1 21 0,0-22 15,1 22-15,-1-21 0,0 21 0,1-21 16,-1 21-16,-21 0 15,0 0-15,0-21 0,1 21 0</inkml:trace>
  <inkml:trace contextRef="#ctx0" brushRef="#br0" timeOffset="11072.08">14605 5249 0,'21'0'0,"0"0"0,0 0 15,1 0-15,-1-21 0,0 21 16,0-21-16,0 0 0,0-21 0,1 20 16,-1 1-16,0-21 0,-21 0 0,0-1 15,0 1-15,0 0 0,0-1 0,0 1 16,0 21-16,0-22 0,-21 22 16,0 0-16,-1 0 0,1 21 0,0 0 15,0 0-15,0 21 0,0 0 0,-1 22 16,-20-1-16,21 0 0,0 1 0,0-1 15,-1 21-15,1-20 0,0 20 16,21-20-16,0-1 0,0 0 0,0-21 16,0 22-16,0-22 0,0 21 0,0-21 15,21-21-15,0 22 0,1-22 16,-1 0-16,0 0 0,21 0 0,-21 0 16,1 0-16,20-22 0,-21 22 15,0-21-15,22 0 0,-22 0 0,0 0 16,0-22-16,0 22 0,0-21 0,1 0 15,-22-1-15,0 1 0,21 0 0,-21-22 16,0 43-16,0-21 0,0 20 0,21 1 16,-21 0-16,0 42 15,0 0 1,0 1-16,0-1 0,-21 21 0,21-21 16,-21 22-16,21-22 0,0 21 0,0 0 15,0-20-15,0 20 16,0-21-16,0 21 0,0-20 0,0-1 15,0 0-15,0 0 0,21 0 0,0-21 16,0 21-16,0-21 0,0 0 0,1 0 16,-1 0-16,21 0 0,-21 0 0,22 0 15,-1 0-15,-21-21 0,21 21 16,1-21-16,-1 0 0,0 0 0,22-22 16,-22 22-16,1 0 0,-1-21 0,-21-1 15,21 1-15,-20 21 0,-1-21 0,-21-1 16,0 22-16,0 0 0,0 0 15,0 0-15,-21 21 0,-1 0 0,1 0 16,0 0-16,0 0 0,0 0 16,0 21-16,21 0 0,-22 0 0,22 0 15,0 0-15,0 1 0,0-1 0,0 0 16,0 21-16,0-21 0,22 1 16,-1-1-16,-21 21 0,0-21 0,21 0 15,-21 1-15,21-1 0,0 0 0,-21 0 16,0 0-16,0 0 0,21-21 0,1 22 15,-1-22-15,0 0 16,0 21-16,0-21 0,0 0 16,1 0-16,20 0 0,-21 0 0,21-21 15,-20 21-15,20-22 0,0 1 0,-21 0 16,22 0-16,-22 0 0,21-22 16,1 22-16,-22-21 0,21 0 15,-21-1-15,22 1 0,-1-22 0,-21 22 16,21-21-16,-20-1 0,20 22 0,-21-1 15,0-20-15,0 21 0,1-1 0,-1 22 16,-21-21-16,0 21 0,0-1 16,0-20-16,0 21 0,0 0 15,-21 21 1,-1 0-16,1 21 0,21 0 16,-21 0-16,0 22 0,0-22 15,21 21-15,-21 0 0,-1 1 16,22 20-16,-21-20 0,0-1 0,0 21 15,21-20-15,-21 20 0,0-20 0,-1 20 16,1-21-16,0 1 0,21-1 0,-21 0 16,21 1-16,0-22 0,-21 21 15,21-21-15,0 1 0,0-1 0,0 0 16,21 0-16,0-21 0,0 0 0,0 21 16,22-21-16,-22 0 0,21 0 0,-21 0 15,22-21-15,-1 0 0,0 21 0,-20-21 16,20 0-16,0-1 0,1 1 15,-1 0-15,0-21 0,1 21 0,-1-22 16,-21 22-16,21-21 0,-20-1 16,20 22-16,-42-21 0,21 21 0,-21 0 15,0-1-15,0 1 0,-21 21 16,0 0 0,0 0-16,-1 21 0,1-21 0,0 22 15,21-1-15,0 0 0,-21 0 0,21 0 16,0 0-16,0 1 0,0-1 0,0 0 15,21-21-15,0 21 0,-21 0 16,21 0-16,1 1 0,-1-22 0,-21 21 16,21-21-16,0 21 0,0 0 15,-21 0-15,0 0 16,0 1-16,-21-22 16,0 21-16,0-21 15,0 0-15,-1 0 16,1 0-16,0 0 0,0 0 15,0 0-15,0 0 16,-1-21-16,22-1 16,0 1-1,0 0-15,0 0 16,0 0-16</inkml:trace>
  <inkml:trace contextRef="#ctx0" brushRef="#br0" timeOffset="11409.89">16108 4657 0,'-21'0'16,"42"0"-16,-64 0 0,43-21 16,22 21-16,-1 0 15,21 0-15,0-22 0,1 22 16,-1 0-16,22-21 0,-1 21 0,1-21 15,-1 21-15,-21-21 0,22 21 0,-1 0 16,-20-21-16,-1 21 0,0 0 0,-20 0 16,20-21-16,-21 21 15,0 0-15,0 0 0,1 0 0,-22-22 16,-22 22 62,22 22-78,-42-22 0,21 0 0</inkml:trace>
  <inkml:trace contextRef="#ctx0" brushRef="#br0" timeOffset="13455.77">20235 3937 0,'0'0'0,"-21"0"0,0-21 16,0 0-16,0 21 0,-1 0 15,-20 0-15,21-21 0,-21 21 0,20 0 16,-20 0-16,0 21 0,-1 0 0,22 0 16,-21 21-16,0 1 0,-1-1 15,1 22-15,21-1 0,-22 1 0,22-1 16,0 1-16,21-1 0,0 22 0,0-22 15,0 1-15,0-1 0,0 1 0,21-1 16,0-20-16,22 20 0,-22-21 16,21 1-16,-21-1 0,22 0 15,-1-20-15,-21-1 0,22 0 0,-1 0 16,0 0-16,1-21 0,-22 0 0,21 0 16,0 0-16,1 0 0,20 0 0,-20-21 15,-1 0-15,0 0 0,22 0 16,-22-1-16,22-20 0,-22 0 0,0 21 15,1-43-15,-1 22 0,-21-1 0,21-20 16,-20 21-16,-22-22 0,21 22 0,-21-22 16,0 1-16,0-1 0,0 1 15,0-1-15,0 1 0,-21-1 0,-1 1 16,1 20-16,-21-20 0,21 21 0,-22-1 16,1 1-16,0 21 15,-1-22-15,1 22 0,0 0 0,-1 21 16,-20 0-16,21 0 0,-1 0 0,1 0 15,-22 0-15,22 21 0,0 0 0,-1 22 16,1-1-16,0 0 0,-1 1 16,1 20-16,21 1 0,-21-1 0,20-20 15,1 20-15,0 1 0,0-1 16,21 1-16,0-22 0,0 21 0,0-20 0,0 20 16,21-20-16,0 20 15,0-21-15,1 1 0,-1-1 0,21-21 0,-21 22 16,22-22-16,-22 0 0,21 0 15,0 0-15,-20 0 0,20-21 0,0 0 16,1 0-16,-1 0 0,0 0 16,1 0-16,-1 0 0,0-21 0,22 0 15,-22 21-15,0-21 0,1 0 0,-1-22 16,0 22-16,-20-21 0,20 21 0,-21-22 16,0 1-16,0 0 0,1-1 15,-1 1-15,-21 0 0,0-22 0,21 22 16,-21-22-16,0 1 0,0-1 0,0 1 15,0-1-15,0 1 0,-21 21 16,0-22-16,-1 22 0,-20-1 0,21 1 16,0 21-16,-22-21 0,1 20 15,0 1-15,-1 0 0,-20 21 0,21 0 16,-22 0-16,22 0 0,-1 0 16,-20 0-16,21 0 0,-22 21 0,22 22 15,-22-1-15,22 0 0,0 22 0,-22-22 16,22 43-16,21-22 0,-22 1 0,22-1 15,0 1-15,21-1 0,0 1 16,0-1-16,0-20 0,0 20 0,21-21 16,0 1-16,0-1 0,1 0 0,-1 1 15,0-22-15,21 0 0,-21 0 0,1 0 16,-1 1-16,0-22 0,0 0 16</inkml:trace>
  <inkml:trace contextRef="#ctx0" brushRef="#br0" timeOffset="18103.81">1482 7853 0,'0'-21'63,"0"0"-47,0-1-16,21 22 15</inkml:trace>
  <inkml:trace contextRef="#ctx0" brushRef="#br0" timeOffset="19722.72">1482 7768 0,'0'0'0,"21"0"62,0-21-46,-21 0-16,21 21 0,0-21 15,0 0-15,1-1 0,-1 1 16,0 0-16,0 0 0,0 0 0,0-22 16,1 1-16,-1 0 0,21-1 15,-21 1-15,0 0 0,-21-1 16,0-20-16,22 21 0,-22-1 0,0 22 16,0-21-16,0 21 0,-22-22 15,1 22-15,0 21 0,0-21 0,0 21 16,0 0-16,-1 0 0,1 0 15,0 21-15,0 0 0,-21 22 0,20-1 16,22 0-16,-21 1 0,21 20 16,0-21-16,0 22 0,0-1 0,0-20 15,0-1-15,21 22 0,-21-22 16,22-21-16,20 21 0,-21-20 0,0-1 16,22 0-16,-1-21 0,0 0 15,1 0-15,-1 0 0,0 0 0,1 0 16,-1 0-16,0-21 0,22 0 15,-22-1-15,22 1 0,-22 0 16,21 0-16,-20-21 0,-1-1 0,0 22 16,-20-21-16,-1-1 0,0 22 0,0-21 15,-21 0-15,0 20 0,0-20 16,0 21-16,0 0 0,0 42 16,0 0-1,-21 0-15,21 22 0,-21-22 0,21 21 16,0 0-16,0 1 0,-21-1 0,-1 0 15,1 1-15,21-1 16,0 0-16,-21-20 0,21 20 0,-21-21 0,21 0 16,0 0-16,0 1 15,0-44 1,0 1 0,0 0-16,21 0 0,0 0 0,0-22 15,1 1-15,-1 0 0,0-1 16,21 1-16,-21 0 0,1-1 0,-1 1 15,0 0-15,0 21 0,0-1 16,0 22-16,1 0 0,-1 0 0,0 22 16,0-1-16,-21 21 0,21-21 0,0 22 15,1-22-15,-22 21 16,0-21-16,21 22 0,0-1 0,-21-21 16,21 0-16,-21 22 0,21-22 0,0-21 15,-21 21-15,22 0 0,-1-21 16,0 0-16,0 0 0,0 0 15,0 0-15,22 0 0,-22-21 16,0 0-16,0 0 0,0-1 16,22-20-16,-22 21 0,0-21 0,21 20 15,-20-20-15,-1 0 0,21-1 16,-21 1-16,0 0 0,22-1 0,-22 22 16,0 0-16,21 0 0,-20 21 15,-1 0-15,0 0 0,0 0 0,0 21 16,0 0-16,1 0 0,-22 22 0,0-22 15,21 0-15,-21 21 0,21-20 16,-21-1-16,0 0 0,0 0 0,21 0 16,-21 0-16,21 1 0,0-22 31,-21-22-15,0 1-16,0 0 15,0 0-15,0 0 16,0 0-16,0-1 0,-21 1 0,0-21 15,0 21-15,0 0 0,21-1 0,-21-20 16,-1 42-16,1-21 0,0 0 16,0 21-16,0 0 0,0 0 15,-1 0-15,1 21 0,0 0 0,0 0 16,0 22-16,0-22 0,-1 21 16,1 0-16,0 1 0,0-1 0,21 0 15,0-20-15,0 20 0,0 0 0,0-21 16,0 1-16,0-1 0,0 0 15,0 0-15,21 0 0,0 0 0,0-21 16,22 0-16,-22 0 0,21 0 0,-21 0 16,22 0-16,-22-21 0,21 0 0,1 0 15,-1 0-15,-21 0 0,21-1 16,1-20-16,-22 0 0,21-1 16,-21 1-16,1 0 0,20-22 0,-21 1 15,0-1-15,0 1 0,1-1 16,-22 1-16,21-1 0,-21 1 0,0-1 15,0 1-15,0-1 0,21 1 0,-21-1 16,0 22-16,0-22 0,0 22 16,0 0-16,0 21 0,0-1 0,0 1 15,0 42-15,0 22 16,-21-1-16,21 0 0,-21 22 16,-1-22-16,1 22 0,21-1 0,-21 22 15,0-22-15,0 1 0,21 21 0,0-22 16,-21 1-16,21-1 0,0 1 15,0-22-15,0 0 0,0 1 16,21-1-16,0-21 0,0 21 0,0-20 16,0-1-16,22-21 0,-22 21 0,21-21 15,1 0-15,-1 0 0,0 0 16,1 0-16,-1-21 0,0 0 0,1-1 16,-1 1-16,0 0 0,1 0 0</inkml:trace>
  <inkml:trace contextRef="#ctx0" brushRef="#br0" timeOffset="19920.63">6519 7345 0,'-21'0'16,"42"0"-16,-63 0 0,21 0 0,0 0 0,-1 0 16,1 21-16,0-21 0</inkml:trace>
  <inkml:trace contextRef="#ctx0" brushRef="#br0" timeOffset="21624.18">6054 7027 0,'0'0'0,"21"-21"0,-21 0 0,21-21 15,0 21-15,-21-1 0,0 1 0,0 0 16,21 0-16,-21 0 0,21 21 0,1 0 31,-22 21-31,21 0 16,-21 21-16,0-20 0,0 20 0,0 0 15,0 1-15,0-1 0,0 0 0,0 1 16,0-1-16,0 0 0,0 1 16,-21-1-16,21 0 0,0 1 0,0-22 15,-22 0-15,22 21 0,0-21 16,0 1-16,0-44 31,22 1-31,-1 0 0,0 0 16,-21-21-16,21 20 0,0-20 0,0 0 15,1-1-15,-1 1 0,0 0 16,0 21-16,0-22 0,0 43 16,1-21-16,-1 21 0,0 0 0,0 0 15,0 21-15,0 0 0,-21 1 16,0-1-16,22 21 0,-1-21 16,-21 22-16,21-22 0,-21 21 0,0-21 15,21 0-15,0 1 0,0-1 0,-21 0 16,22 0-16,-1 0 0,0-21 0,0 0 15,0 0-15,0 0 0,1 0 16,-1 0-16,0 0 0,21-21 0,-21 0 16,1 0-16,20 0 0,-21-1 0,0 1 15,0-21-15,1 0 0,-1 20 16,0-20-16,0 0 0,-21-1 0,0 1 16,0 0-16,0-1 0,0 22 15,0-21-15,0 21 0,0 0 0,0 42 31,0 0-31,0 0 16,0 21-16,0-20 0,0 20 16,0 0-16,0 1 0,0-1 0,0 0 15,0 1-15,0-1 0,0-21 0,0 0 16,21 22-16,0-22 0,-21 0 0,22 0 16,-1 0-16,0-21 15,0 0-15,0 21 0,22-21 0,-22 0 16,0 0-16,0 0 0,21 0 0,-20-21 15,-1 0-15,0 0 0,0 0 0,0 0 16,22-1-16,-22 1 0,0-21 16,-21 21-16,21-22 0,0 1 0,0 0 15,-21 21-15,22-22 0,-22 22 0,0 0 16,21 0-16,-21 0 0,21 21 16,-21 21-1,0 21 1,0-21-16,0 0 0,0 22 0,0-22 15,0 21-15,0-21 0,0 22 16,0-22-16,0 0 0,0 0 0,0 0 16,0 1-16,21-1 0,0 0 0,0-21 15,1 0-15,-1 21 0,0-21 16,21 0-16,-21 0 0,22 0 0,-22 0 16,21-21-16,1 21 0,-22-21 0,21 0 15,-21-22-15,22 22 0,-22 0 16,21-21-16,0-1 0,-20 1 0,-1-22 15,0 22-15,0 0 0,0-22 0,0 22 16,1-22-16,-22 1 0,0 21 0,21-22 16,-21 22-16,0-1 0,0 1 15,0 21-15,0 0 0,0 0 16,0-1-16,0 44 16,-21-1-16,-1 0 15,22 21-15,-21 1 0,0-1 16,0 0-16,21 1 0,-21-1 0,21 0 15,-21 1-15,21-1 0,0 0 0,0 1 16,0-1-16,0 0 0,0 1 0,0-22 16,0 21-16,0-21 0,21 0 0,-21 1 15,21-1-15,0 0 0,21-21 16,-20 0-16,-1 0 0,21 0 0,-21 0 16,22 0-16,-22 0 0,21-21 0,-21 0 15,22-1-15,-22 1 0,21-21 16,-21 21-16,0-22 0,1 1 15,-1 0-15,0 21 0,0-43 0,0 22 16,0-1-16,-21 1 0,0 0 0,22-1 16,-1 1-16,-21 0 0,0 21 0,21-1 15,-21 1-15,0 0 0,0 42 16,0 0 0,0 1-16,0-1 0,-21 0 0,21 21 15,-21 1-15,-1-22 0,22 21 0,0 0 16,-21 1-16,21-1 0,-21-21 0,21 22 15,-21-1-15,21 0 0,0-21 16,0 22-16,-21-22 0,21 0 16,-21 0-16,21 0 0,0 1 0,0-1 15,0 0-15,-22-21 0,22-21 47,0 0-47,0-1 0,0 1 0,0 0 16,22 0-16,-22-21 0,21 20 0,0-20 15,21 21-15,-21-21 0,1-1 0,-1 22 16,21 0-16,-21 0 0,22 0 16,-22-1-16,0 22 0,0 0 15,0 0-15,0 0 0,1 0 0,-22 22 16,21-1-16,-21 0 0,0 0 16,0 0-16,0 0 0,0 1 0,0-1 15,0 21-15,0-21 0,0 0 16,-21 22-16,21-22 0,0 0 0,0 0 15,0 0-15,0 1 0,0-1 0,0 0 16,0 0-16,21-21 16,0 0-1,0 0-15,-21-21 16,21 0-16,0 0 0,-21-1 16,0 1-16,0 0 0,22 0 0,-22 0 15,0 0-15,0-1 0,0 1 0,0-21 16,0 21-16,0 0 0</inkml:trace>
  <inkml:trace contextRef="#ctx0" brushRef="#br0" timeOffset="21900.02">8509 6773 0,'0'0'0,"-21"0"0,0 0 0,-1 0 15,44 0 17,-1 0-32,0 0 0,0 0 15,0 0-15,22-21 0,-22 21 16,21 0-16,-21 0 0,22-21 0,-22 21 16,21 0-16,-21 0 0,22-21 0,-22 21 15,0 0-15,0-21 16,-21 0-1,0-1 1,-21 1-16</inkml:trace>
  <inkml:trace contextRef="#ctx0" brushRef="#br0" timeOffset="22323.78">7959 6498 0,'0'0'0,"-22"0"0,1 0 0,21 21 16,-21-21-16,21 22 0,21-22 46,0 0-46,1 0 0,-1 0 16,0 0-16,-21-22 0,0 1 16,21 21-16,-21-21 0,0 0 15,-21 21 1,0 0-16,0 0 16,-1 0-16,1 21 0,0-21 15,0 21-15,0 0 0,0-21 0,21 22 16,0-1-16,0 0 0,0 0 15,0 0-15,0 0 32,21-21-17,0 0-15,0 0 0,0 0 16,0 0-16</inkml:trace>
  <inkml:trace contextRef="#ctx0" brushRef="#br0" timeOffset="24613.51">12213 6519 0,'21'0'0,"-21"22"15,21-22 892,-21-22-907,22 22 15,-1-21-15,0 21 32,-21-21-32,21 21 0,-21-21 15,21 21 1,-21-21-1,21 21 1,-21-21 0,22 21-16,-1 0 15,-21-22 1,21 22-16,0 0 16,0 0 15,-21-21-31,21 21 203,-21-21-203,22 21 47,-22-21-32,21 21 1,-21-21 0,21 21-1,0-21 1,-42 21 62,0 0-78,21 21 0,-43 0 0,22-21 16,0 21-16,-21 21 0,21-20 0,-22-1 15,22 21-15,-21 0 0,-1 1 16,22-1-16,-21 22 0,0-22 16,20 21-16,1-20 0,0 20 0,0 1 15,0-1-15,0 1 0,-1-22 0,1 22 16,0-1-16,21 1 0,0-1 0,-21-21 15,0 22-15,21-22 0,-21 1 0,21-1 16,0 0-16,0 1 0,0-22 0,0 21 16,0-21-16,0 0 0,21 1 0,0-1 15,0 0-15,0-21 0,22 0 16,-22 0-16,0 0 0,21 0 0,1 0 16,-1-21-16,0 21 0,1-21 0,-1-1 15,0 1-15,1 0 0,-1 0 16</inkml:trace>
  <inkml:trace contextRef="#ctx0" brushRef="#br0" timeOffset="26320">12763 7366 0,'0'0'0,"-21"21"0,0-21 16,0 0-16,21 21 0,-21-21 15,21 22-15,-21-22 0,42-22 47,0 22-47,0-21 0,0 0 16,0 0-16,1 0 0,-1 0 0,21-22 15,-21 22-15,0-21 0,22-1 0,-22 1 16,21 0-16,-21-1 0,1 1 0,20 0 16,-21-1-16,0-20 0,-21 21 15,21-22-15,-21 22 0,0-22 16,0 22-16,0 0 0,0-1 0,0 1 16,0 21-16,0 0 0,-21-1 0,0 22 15,0 0-15,0 0 0,0 22 16,-1-1-16,-20 21 0,21 0 0,0 1 15,-22-1-15,22 22 0,0-22 0,0 21 16,0 1-16,0-1 0,-1-20 0,22 20 16,-21 1-16,21-22 0,0 0 0,0 22 15,0-22-15,21-21 0,1 22 0,-1-22 16,0 0-16,0 0 0,21 0 16,-20 1-16,20-22 0,0 0 0,1 0 15,-1 0-15,0 0 0,1-22 0,-1 1 16,0 0-16,1 0 0,-1 0 15,0 0-15,1-22 0,-1 22 0,-21-21 16,21-1-16,-20 1 0,-1 21 0,-21-21 16,0-1-16,0 1 0,0 21 15,0-22-15,0 22 0,0 0 16,-21 21-16,-1 0 16,22 21-16,-21 0 0,0 1 0,0-1 15,0 21-15,0 0 0,21-20 0,0 20 16,0 0-16,0 1 0,0-1 15,0-21-15,0 21 0,0-20 0,21 20 16,0-21-16,0-21 0,0 21 0,0 0 16,1-21-16,20 0 0,-21 0 15,21 0-15,1 0 0,-1 0 0,0 0 16,-20-21-16,20 0 0,0 0 0,-21 21 16,22-42-16,-22 20 0,21 1 0,-21 0 15,1-21-15,-22 21 0,21-22 16,-21 22-16,21 0 0,-21 0 15,0 0-15,0-1 0,0 44 16,0-1 0,-21 0-16,0 0 0,21 21 0,-22-20 15,22-1-15,-21 21 0,0-21 16,21 0-16,0 1 0,0-1 0,-21 0 16,42-42 30,0 0-46,-21-1 0,21 1 0,1 0 16,-1 0-16,0 0 0,0 0 0,0-22 16,0 22-16,-21 0 0,22 0 0,-1-22 15,0 43-15,-21-21 0,0 0 16,21 21-16,0 0 16,-21 21-16,0 0 0,0 1 15,0-1-15,0 0 0,0 0 16,0 21-16,0-20 0,0-1 0,0 0 15,0 21-15,0-21 0,0 1 0,21-1 16,1 0-16,-1-21 0,0 21 16,0-21-16,0 0 0,22 21 0,-22-21 15,21 0-15,0 0 0,-20 0 0,20 0 16,0-21-16,1 0 0,-1 21 0,-21-21 16,21 0-16,1-1 0,-22-20 0,21 21 15,-21 0-15,1-22 0,-1 22 16,0-21-16,0 21 0,-21-22 0,0 22 15,0-21-15,0 21 0,0 0 0,0-1 16,-21 22 0,0 0-16,0 0 0,-1 0 0,1 22 15,0-1-15,-21 0 0,21 0 0,-1 0 16,1 0-16,0 1 0,0-1 0,0 21 16,0-21-16,21 0 0,0 1 0,0-1 15,0 0-15,0 0 0,0 0 16,0 0-16,21-21 15,0 0-15,0 0 0,0 0 0,0 0 16,1 0-16,-1 0 0,0-21 0,0 0 16,0 0-16,0 0 0,22-22 15,-22 22-15,-21 0 16,21 0-16,0 0 0,-21 0 16,0 42 15,0 0-31,0 0 15,-21 0-15,21 22 0,-21-22 16,21 0-16,-21 21 0,21-21 0,-21 22 16,21-1-16,0-21 0,-22 22 0,1-1 15,21 0-15,-21 1 0,21-1 0,0 0 16,0 1-16,-21-1 0,21 0 0,0 1 16,-21 20-16,21-21 0,0 22 0,0-22 15,0 22-15,0-1 0,0-20 16,0 20-16,0-21 0,0 22 15,0-22-15,0 1 0,0-1 0,0 0 16,0 1-16,0-1 0,0-21 0,0 21 16,-21-20-16,-1-1 0,1-21 0,0 21 15,0-21-15,0 0 0,0 0 0,-1 0 16,-20 0-16,21-21 0,-21 0 0,20-1 16,-20 1-16,0 0 0,21 0 0,-22 0 15,1 0-15,21-1 0,-22 1 0,22 0 16,0 0-16,0 0 0,0 0 15,0-1-15,21 1 0,0 0 0,0 0 16,0 0-16,0 0 0,0-1 0,21-20 16,0 21-16,0 0 0,21-22 15,-20 1-15,-1 21 0,63-85 16,-41 64-16</inkml:trace>
  <inkml:trace contextRef="#ctx0" brushRef="#br0" timeOffset="26624.34">15663 6265 0,'0'22'15,"-21"-1"-15,0 21 16,0-21-16,21 22 0,-21-1 0,-1 21 15,1-20-15,21-1 0,-21 0 0,0 22 16,0-22-16,21 1 0,-21-22 16,21 21-16,-22 0 0,22-20 0,-21 20 15,21-21-15,0 0 0,0 0 0,0 1 16,0-1-16,0 0 0,21-21 31,1 0-31,-1-21 16,0 21-16,0-21 0,0-1 0</inkml:trace>
  <inkml:trace contextRef="#ctx0" brushRef="#br0" timeOffset="27084.08">15896 6435 0,'0'0'16,"0"-21"-16,0-1 0,0 1 0,0 42 31,0 1-31,0 20 0,0-21 0,0 0 15,0 22-15,0-1 0,0 0 16,0-21-16,0 22 0,0-1 16,0 0-16,0-20 0,0 20 0,0-21 15,0 21-15,-21-20 0,21-1 0,0 0 16,0 0-16,0 0 0,-21-21 0,21 21 16,-21-21-16,21-21 46,0 0-46,0 0 0,0 0 0,0 0 16,21-1-16,0-20 0,0 21 0,0-21 16,0 20-16,1-20 0,20 21 0,-21 0 15,21 0-15,-20-1 0,20 22 0,-21 0 16,21 0-16,-20 0 0,-1 22 16,0-1-16,0 0 0,0 0 15,-21 0-15,0 22 0,0-22 0,0 0 16,0 21-16,0-21 0,0 1 0,0-1 15,0 0-15,-21 0 0,21 0 0,-21 0 16,21 1-16,-21-22 0,0 21 16,-1-21-1,1 0-15,0 0 0,0-21 16,0-1-16,0 1 16</inkml:trace>
  <inkml:trace contextRef="#ctx0" brushRef="#br0" timeOffset="27303.95">15430 6625 0,'0'0'0,"-21"0"0,0 0 15,42 0 1,0 0 0,1 0-16,-1 0 0,0 0 15,21 0-15,-21 0 0,1 0 0,20 0 16,-21 0-16,21 0 0,-20 0 0,-1 0 15,21 0-15,-21 0 0,0 0 0,1 0 16,-1 0-16,0 0 0,0 0 0,0 0 31,0 0-31</inkml:trace>
  <inkml:trace contextRef="#ctx0" brushRef="#br0" timeOffset="28187.94">17208 6646 0,'0'0'0,"-21"-21"0,0 21 16,0 0-16,0 0 0,0 0 0,-1 0 15,-20 0-15,21 0 0,0 0 16,0 21-16,-1 1 0,-20-1 0,21 0 16,0 0-16,0 0 0,-1 0 0,1 22 15,0-22-15,21 0 0,0 0 0,0 0 16,0 1-16,0-1 0,0 0 0,0 0 16,0 0-16,21-21 0,0 0 15,1 0-15,-1 0 0,0 0 16,21 0-16,-21 0 0,22 0 15,-22 0-15,21 0 0,-21-21 0,22 0 16,-22 21-16,21-21 0,-21 0 0,22-1 16,-22-20-16,0 21 0,0-21 0,-21 20 15,0-20-15,0 21 0,0-21 0,0-1 16,0 1-16,0 21 0,-21 0 16,0-22-16,0 22 0,0 21 0,-1-21 15,1 21-15,0 0 0,0 0 16,21 21-16,0 0 15,0 0-15,0 1 0,21-22 16,0 21-16,0-21 0,22 0 16,-22 21-16,21-21 0,-21 0 15,22 0-15,-22 0 0,21 0 0,-21 0 16,1 0-16,-1 0 0,21 0 0,-21 0 16,0 0-16,-21-21 15,0 42 1,0 0-1,0 0-15,0 0 0,0 1 16,-21-1-16,0 21 0,0-21 0,21 0 16,-21 22-16,0-22 0,-1 21 0,1-21 15,21 22-15,-21-1 0,0 0 16,0 1-16,0-1 0,-1 0 0,1 1 16,-21 20-16,21-20 0,0 20 15,21 1-15,0-1 0,0 1 0,0-22 16,0 21-16,0 22 0,0-21 0,0-1 15,0 1-15,21-1 0,-21 1 0,21-1 16,-21 1-16,21-1 0,-21 1 0,0-22 16,0 21-16,0-20 0,0-1 0,0-21 15,-21 22-15,0-22 0,-22 0 0,22-21 16,-21 0-16,0 0 0,20 0 0,-20 0 16,0 0-16,-1 0 0,1-21 0,0 0 15,-1-22-15,1 22 0,0 0 16,21-21-16,-1 20 0,1 1 0,0-21 15,21 21-15,0 0 0,0-22 0,0 22 16,0 0-16,0 0 0,0-22 0,0 22 16,0 0-16,0 0 0,0 0 0,0-22 15,21 22-15,0-21 0,-21 0 0</inkml:trace>
  <inkml:trace contextRef="#ctx0" brushRef="#br0" timeOffset="30557.42">18521 6583 0,'0'21'0,"0"-42"0,0 63 16,21-42-1,0 0-15,0 0 0,0-21 16,1 21-16,-1-21 0,0 21 0,0-21 16,-21 0-16,0-1 0,0 1 15,0 0-15,0 0 16,0 0-16,0 0 0,-42-1 0,21 1 15,-1 0-15,-20 21 0,21 0 0,-21 0 16,20 0-16,-20 21 0,21 0 0,-21 1 16,-1-1-16,22 21 0,-21 0 0,21 1 15,-1-1-15,1 0 0,0 22 0,0-22 16,0-21-16,0 22 0,21-1 16,0-21-16,0 22 0,0-22 0,0 0 15,21 0-15,0-21 0,0 0 16,0 0-16,0 0 0,1 0 0,20 0 15,-21-21-15,21 21 0,-20-21 16,20 0-16,-21-1 0,21 1 0,-20-21 16,-1 21-16,0-22 0,0 1 0,0 21 15,0-21-15,-21-1 0,0 1 16,0 21-16,22-22 0,-22 22 0,0 0 16,0 0-16,0 42 15,0 0 1,0 22-16,0-22 0,0 21 0,0-21 15,0 22-15,0-1 0,0-21 16,0 0-16,0 22 0,0-22 0,0 0 16,0 0-16,0 0 0,0 0 0,0 1 15,21-1-15,0-21 0,0 0 16,0 0-16,0 0 0,1 0 0,-1 0 0,0 0 16,21 0-16,-21 0 0,22-21 15,-22 21-15,21-22 0,1 1 16,-1 0-16,-21-21 0,21 21 0,1-22 15,-1 1-15,-21 0 0,0-1 0,1 1 16,-22 0-16,0-1 0,0 22 0,0-21 16,-43 21-16,22 21 0,0 0 15,-21 0-15,20 0 0,-20 0 0,21 21 16,0-21-16,21 21 0,0 0 16,0 0-16,21 0 15,0-21-15,0 22 0,0-1 0,22 0 0,-22 0 16,21 0-16,-21-21 0,22 21 15,-22 1-15,21-1 0,-21 0 0,1 0 16,-1 0-16,0 0 0,-21 1 0,0-1 16,0 0-16,0 0 0,0 0 15,0 0-15,21-21 47,0 0-47,22 0 0,-22-21 16,21 21-16,-21-21 0,22 0 0,-22 0 15,21 0-15,0-1 0,1-20 16,-22 21-16,0-21 0,0-1 16,0 22-16,1-21 0,-22-1 0,0 22 0,0-21 15,0 21-15,0 0 0,0-1 16,-22 22-16,1 0 0,0 0 16,0 0-16,0 0 0,21 22 15,0-1-15,0 0 16,0 0-16,0 0 0,0 0 0,21-21 15,0 22-15,0-1 0,0 0 0,1 21 16,-1-21-16,-21 1 0,21-1 0,0 0 16,0 0-16,-21 0 0,21 0 0,-21 1 15,22-1-15,-22 0 16,0 0-16,21 0 0,-21 0 16,21 1-16,0-22 0,0 0 15,-21 21-15,21-21 0,1 0 0,20 0 16,-21 0-16,21 0 0,-20 0 0,20 0 15,0-21-15,1 21 0,20-22 0,-21 1 16,1 21-16,-1-21 0,0 0 0,1 0 16,-1 0-16,-21-22 0,0 22 15,22-21-15,-43 21 0,21-22 0,0 1 16,-21 0-16,0-1 0,0 22 0,0 0 16,0-21-16,0 20 0,-21 22 15,0 0-15,0 0 0,-1 0 16,1 0-16,-21 22 0,21-1 15,-22 0-15,1 21 0,0-21 0,-1 22 16,22-22-16,-21 21 0,21-21 16,0 22-16,-1-1 0,1-21 0,21 0 0,0 1 15,0 20-15,0-21 0,0 0 16,0 0-16,21-21 0,1 0 0,-1 0 16,21 0-16,-21 0 0,0 0 0,22 0 15,-22-21-15,21 0 0,-21 21 16,1-21-16,20 0 0,-21 0 0,0-22 15,0 22-15,1 0 0,-1-21 0,0-1 16,0 22-16,-21-21 0,0 21 16,21-22-16,-21 22 0,0 0 15,0 42 1,-21 0 0,0 0-16,21 22 0,-21-22 0,0 0 15,21 21-15,0-20 0,-22-1 0,22 21 16,-21-21-16,21 0 0,0 1 0,0-1 15,0 0-15,0 0 0,0 0 0,21-21 16,1 21-16,20-21 0,-21 22 16,21-22-16,-20 0 0,20 0 0,0 0 15,-21 0-15,22 0 0,-22-22 0,21 1 16,-21 21-16,22-21 0,-22 0 16,0 0-16,0 0 0,0-1 0,1-20 15,-1 21-15,0 0 0,-21 0 0,0-22 16,21 43-16,-21-21 0,0 0 0,-21 42 31,21 0-15,0 0-16,-21 1 0,0-1 0,21 0 15,-22 0-15,22 0 0,0 0 0,0 1 16,0-1-16,0 0 0,22 0 16,-1-21-16,0 0 0,0 21 15,0-21-15,22 0 0,-22 0 0,0 0 16,21 0-16,-21 0 15,1 0-15,20-21 0,-21 21 0,0-21 16,0 0-16,22 0 0,-22-1 0,0 1 16,0 0-16,0 0 0,1-21 0,-1 20 15,0-20-15,-21 0 0,21 21 0,-21-22 16,21 22-16,-21 0 16,0 0-16,0 0 0,0 42 31,0 0-31,-21 0 0,0 0 15,0 22-15,21-22 0,-21 0 0,-1 21 16,1-21-16,0 22 0,21-22 16,-21 21-16,0-21 0,0 22 15,-1-22-15,1 21 0,0 1 0,21-22 16,-21 21-16,21 0 0,-21 1 0,21 20 16,0-20-16,0 20 0,0-21 0,0 22 15,0-1-15,0 1 0,0-1 0,21 1 16,0-1-16,0 1 0,0-1 0,1 1 15,-1-1-15,0 1 0,-21-22 0,0 22 16,0-1-16,0-20 0,0-1 16,0-21-16,0 21 0,-21-20 0,0-22 15,-1 21-15,1-21 0,-21 0 16,21 0-16,-22 0 0,22 0 0,-21-21 16,0-1-16,-1 22 0,1-21 0,21 0 15,-22 21-15,1-21 0,21 21 0,-21-21 16,-1 21-16,22-21 0,0-1 0,0 22 15,0-21-15,-1 0 0,22 0 16,0 0-16,22 0 0,-1-22 16,0 22-16,0-21 0,21 21 15,43-85-15</inkml:trace>
  <inkml:trace contextRef="#ctx0" brushRef="#br0" timeOffset="31032.15">22923 6477 0,'22'0'31,"-1"0"-31,0 0 16,21 0-16,-21 0 0,22 0 16,-22 0-16,21 0 0,1-21 0,-1 21 15,-21 0-15,21 0 0,-20 0 0,20 0 16,-21 0-16,0 0 0,0-21 16,-42 21-1,0 0-15,0-21 16,-21 21-16,-1 0 0,1 0 0,0 0 15,-22 0-15,22 0 0,21 0 16,-22 0-16,22 0 0,0 0 0,0 0 16,42 0-1,0 0-15,21 0 16,-20 0-16,-1 0 0,21 0 16,0 0-16,-20 0 0,-1 0 15,0 0-15,0 0 0,0 0 0,0 0 16,1 0-16,-22-22 31</inkml:trace>
  <inkml:trace contextRef="#ctx0" brushRef="#br0" timeOffset="31806.12">24384 6223 0,'21'0'0,"-42"0"0,63 0 0,-21 0 16,1 0-1,-22-21-15,21 21 0,-21-21 0,21 0 16,0-1 0,-21 1-16,0 0 0,0 0 15,21 0-15,-21 0 0,21-1 0,-21 1 16,0 0-16,0 0 0,0 0 0,0 0 16,0-1-16,22 22 0,-22-21 0,0 0 15,-22 42 16,1 0-15,21 1-16,0 20 0,0-21 16,-21 0-16,21 22 0,-21-1 15,21-21-15,-21 21 0,21 1 0,-21-1 16,21 0-16,0 1 0,0-1 16,-22 0-16,22 1 0,0-22 0,-21 21 15,21 1-15,0-1 0,0-21 0,0 21 16,0-20-16,0-1 0,0 0 15,0 0-15,0 0 0,-21 0 0,21 1 16,-21-22-16,21 21 16,-21-21-16,0 0 15,-1 0-15,1 0 0,0 0 16,0 0-16,0 0 0,0 0 0,-1 0 16,1 0-16,0 0 0,0 0 15,0 0-15,0 0 0,-1 0 0,1 0 16,0 0-16,42 0 31,0 0-15,1 0-16,20-21 0,0 21 0,-21 0 15,22 0-15,-1 0 0,-21-22 16,22 22-16,-1 0 0,-21 0 0,0 0 16,22-21-16,-22 21 0,0 0 0,0 0 15,0 0-15,0 0 0,1-21 16,-1 21-16,0 0 15,-21-21-15,0 0 16,21 21-16,0-21 16,0-1-16,1 22 15,-1-21-15</inkml:trace>
  <inkml:trace contextRef="#ctx0" brushRef="#br0" timeOffset="32632.2">24828 5038 0,'22'0'16,"-1"0"-16,0 0 0,0 0 15,0 0-15,0 0 0,1 0 16,20 0-16,0 0 0,1 0 15,-1 0-15,0 0 0,1 0 0,-1 0 16,0 0-16,1 0 0,-1 0 16,0 0-16,1 0 0,-22 0 0,21 0 15,-21 0-15,0 0 0,1 0 0,-1 0 16,-21 21-16,0 0 16,21-21-16,-21 21 15,0 0-15,0 1 0,0-1 16,0 0-16,0 0 0,0 0 0,0 0 15,0 22-15,0-22 0,0 21 0,0 1 16,0-1-16,0 0 16,0 22-16,0-22 0,0 22 0,0-1 15,0 1-15,0-1 0,0 1 0,-21-1 16,21 1-16,-21-22 0,21 21 0,0 1 16,0-22-16,0 22 0,-22-22 0,22 22 15,0-22-15,-21 0 0,21 22 16,0-22-16,0 0 0,-21 1 0,0-1 15,21-21-15,-21 22 0,21-22 0,-21 21 16,-1-21-16,22 22 0,-21-22 0,0 0 16,21 0-16,-21 0 0,0 0 0,21 1 15,0-1-15,-21 0 0,-1-21 0,22 21 16,-21 0-16,21 0 16,0 1-16,0-1 15,-21-21-15,21 21 0,-21-21 0,0 0 16,0 21-16,-1-21 15,1 0-15,0 0 0,0 0 0,0 0 16,-22 0-16,1 0 0,0-21 0,-1 21 16,1 0-16,-21-21 0,-1 21 0,22 0 15,-1 0-15,-20 0 0,21 0 16,-1 0-16,22 0 0,-21 0 0,21 0 16,-1 0-16,1 0 0,0 0 0,21-21 15,0-1 1,21 1-1,0 21-15</inkml:trace>
  <inkml:trace contextRef="#ctx0" brushRef="#br0" timeOffset="35284.69">12467 6202 0,'-21'0'0,"0"0"15,21-21 32,21 21-47,0 0 0,0 0 16,22 0-16,-22-21 0,21 21 0,-21 0 15,22 0-15,-1 0 0,0 0 0,1-22 16,-1 22-16,0 0 0,1 0 16,-1 0-16,-21 0 0,21 0 0,-20 0 15,-44 0 1,1 0 0,-21 0-16,21 0 0,-22 0 15,1 0-15,21 0 0,-21 0 16,-1 0-16,1 0 0,21 0 0,-22 0 0,1 0 15,0 22-15,21-22 0,-22 0 16,22 0-16,-21 21 0,-1-21 0,22 21 16,0-21-16,-21 21 0,21-21 15,-1 21-15,1-21 0,0 21 0,0 1 16,0-22-16,21 21 0,-21 0 0,-1 0 16,1 0-16,21 0 0,0 1 0,-21-1 15,21 0-15,-21 0 0,21 0 16,0 0-16,0 1 0,0-1 0,0 0 15,0 21-15,0-21 0,0 1 0,0-1 16,0 21-16,0-21 0,0 0 0,-21 22 16,21-22-16,0 21 15,0-21-15,0 22 0,0-22 0,0 0 16,-21 21-16,21-20 0,0-1 0,0 21 16,-22-21-16,22 22 0,0-22 0,0 21 15,0-21-15,0 22 0,0-22 0,0 21 16,0-21-16,-21 22 0,21-22 15,0 0-15,0 21 0,0-21 0,0 1 16,0-1-16,0 21 0,0-21 0,0 0 16,0 1-16,0-1 0,0 0 15,21-21 1,1 0-16,-1 0 0,0 0 0,0 0 16,0 0-16,22 0 15,-22 0-15,21-21 0,-21 21 0,22 0 16,-1 0-16,0-21 0,1 21 0,-1 0 15,0 0-15,1-22 0,20 22 0,-21 0 16,1 0-16,-1 0 0,0 0 0,1 0 16,-1 0-16,-21 0 0,0 0 0,1 0 15,-1 0-15,0 0 16,-42 0 15,0 0-31,-1 0 0,1 0 0,0 0 16,0 0-16,-21 0 0,20 0 0,1 0 15,-21 0-15,21 0 0,-22 0 0,1 0 16,0 0-16,-1 0 0,1 0 0,0 0 16,-1 0-16,1 0 0,0 0 15,-1 0-15,1 0 0,0 0 0,21 0 16,-22 0-16,22 0 0,-21 0 0,21 0 16,-1 0-16,1 0 0,0 0 15,0 0 1,21-21 31,0 0-47,0 0 15,0 0-15,0 0 0,0-1 0,0 1 16,0 0-16,21-21 0,-21-1 0,21 1 16,-21 0-16,21-1 0,-21 1 0,0-21 15,22 20-15,-1-20 0,-21-1 16,21 22-16,-21-22 0,0 1 0,21-1 15,0 22-15,-21-21 0,0-1 0,0 1 16,21 20-16,-21 1 0,22 0 0,-22-1 16,0 1-16,0 21 0,21 0 15,-21-1-15,21 1 0,-21 0 16,0 0-16,21 21 0,0 0 16,-21-21-16,21 21 15,1 0 1,-1 0-1,0 0 1,0 0 15,0 0-31,0 0 0,1 0 16,-1 0-16,0 0 0,0 0 0,21-21 16,-20 21-16,-1 0 0,21 0 0,-21 0 15,22 0-15,-22 0 0,21 0 16,-21 0-16,22 0 0,-22 0 15,0 0-15,0 0 0,0 0 0,-42 0 47,0 0-47,0 0 16,0 0-16,-1 0 0,1 0 0,0 21 16,0-21-16,0 0 0,0 0 0,-22 0 15,22 0-15,-21 0 0,21 0 0,-22 0 16,1 0-16,21 0 0,-22 0 0,22 0 15,0 0-15,0 0 0,0 0 16,0 0-16,21 21 0,-22-21 16,44 0 31,-1 0-47,0 0 15,0 0-15,0 0 16,-21 21-1,0 0 1,-21 0-16,0 1 16,0-22-16,0 21 0,-1-21 15,1 21-15,0 0 0,0-21 0,0 21 16,0-21-16,-1 0 16,22 21-16,22-21 62,-1 0-62,0 0 16,0 0-16,21 0 0,-20 0 0,20-21 15,0 0-15,-21 21 0,22-21 0,-22 21 16,0 0-16,-21-21 0,21 21 16,-42 0-1,0 0 1,0 0-16,-22 0 0,22 21 0,-21 0 15,21 0-15,-22-21 16,22 21-16,0 1 0,0-1 0,0-21 16,21 21-16,-21-21 0,21 21 15,21-21 17,0 0-32,0 0 0,0-21 62</inkml:trace>
  <inkml:trace contextRef="#ctx0" brushRef="#br0" timeOffset="58468.87">7239 11980 0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3T13:41:36.4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4297 3175 0,'0'-21'0,"0"0"0,0 0 16,-21-1 0,21 1-16,-22 0 15,22 0 1,0 0-16,0 0 16,0-1-1,-21 22 63,21 22-78,0-1 0,0 0 0,0 0 16,0 0-16,0 22 16,-21-22-16,21 0 0,0 21 0,0-21 15,0 22-15,0-22 0,-21 21 0,21 1 16,0-1-16,-21-21 0,21 21 15,0 1-15,0-1 0,0 0 16,0 1-16,0-1 0,0 0 0,0 1 16,0-1-16,0 0 0,-21 1 15,21 20-15,0-20 0,-22 20 0,22-21 16,0 22-16,0-1 0,0-20 0,0 20 16,0-20-16,0-1 0,0 0 15,0 22-15,0-22 0,0 0 0,0 1 16,0-1-16,0 22 0,0-22 0,0 0 15,0 1-15,0-1 0,0 21 16,0-41-16,0 20 0,0 0 0,0 1 16,0-22-16,0 21 0,0-21 0,0 22 15,0-22-15,0 0 16,0 0-16,0 0 0,0 0 0,0 1 16,0-1-16,0 0 0,0 0 15,0-42 16,0 0-31,0-22 0,0 22 16,0-21-16</inkml:trace>
  <inkml:trace contextRef="#ctx0" brushRef="#br0" timeOffset="2914.34">4254 3112 0,'22'0'109,"-1"0"-109,0 0 16,0 0-16,0 0 0,0 0 15,22 0-15,-22 0 0,21 0 16,-21 0-16,22 0 0,-1 0 0,0 0 16,1 0-16,-1 0 0,0 0 15,1 0-15,-1 0 0,0 0 0,1 0 16,-1 0-16,0 0 0,1 0 16,-1 0-16,22 0 0,-22 0 0,0 0 15,22 0-15,-22 0 0,22 0 0,-22-22 16,21 22-16,1 0 0,-22 0 15,22 0-15,-1 0 0,1 0 0,-22 0 16,22 0-16,-22 0 0,21 0 0,-20 0 16,-1 0-16,0 0 15,22 0-15,-22 0 0,1 0 0,20 0 16,-21 0-16,22 0 0,-1 0 0,1 0 16,-1 0-16,22 0 0,-21 0 15,20 0-15,-20 0 0,20 0 0,-20-21 16,-1 21-16,1 0 0,-1 0 0,-20 0 15,20 0-15,1 0 0,-22 0 0,22 0 16,-22 0-16,0-21 0,1 21 16,-1 0-16,0 0 0,1 0 0,-22 0 15,21 0-15,0 0 0,1 0 16,-1 0-16,22 0 0,-1-21 16,1 21-16,-1 0 0,1 0 0,20 0 15,22 0-15,-21-21 0,42 21 0,-21 0 16,21 0-16,0 0 0,-22 0 15,22-21-15,0 21 0,0 0 0,22 0 16,-22 0-16,0 0 0,0 0 0,-22 0 16,22 0-16,-21-22 0,21 22 0,-21 0 15,0-21-15,21 21 0,-21 0 16,21 0-16,-21 0 0,21 0 0,0-21 16,0 21-16,0 0 0,0-21 0,21 21 15,-21 0-15,21 0 16,-21 0-16,21-21 0,0 21 0,0 0 15,1 0-15,-1 0 0,0 0 0,0-21 16,0 21-16,0 0 0,1 0 0,-1-22 16,0 22-16,0 0 0,-21 0 15,21-21-15,0 21 0,1 0 0,-1 0 16,-21-21-16,21 21 0,-21-21 0,0 21 16,0 0-16,0-21 0,0 21 15,0 0-15,0 0 0,-21-21 0,21 21 16,-21 0-16,-1 0 0,-20 0 0,21 0 15,-21-22-15,-1 22 0,1 0 16,0 0-16,-1 0 0,1 0 0,-22 0 16,1 0-16,-1 0 0,1 0 15,-1 0-15,-20 0 0,20 0 16,-20 0-16,-22 0 0,21 0 0,0 0 16,-20 0-16,-1 0 0,0 0 0,0 22 15,-21-1 1,21-21-16,-21 21 0,0 0 15,0 0-15,0 0 16,0 1-16,0-1 0,0 0 16,0 0-16,0 0 15,0 0-15,-21 1 0,21-1 16,0 21-16,0-21 0,-21 0 0,0 22 0,21-22 16,-21 21-16,21-21 15,0 22-15,-22-1 0,1 0 0,21 1 16,-21-1-16,21 0 0,-21 1 0,0-1 15,21 0-15,0 1 0,-21-1 0,-1 22 16,22-22-16,-21 0 0,21 1 16,0 20-16,0-21 0,-21 22 0,21-22 15,-21 22-15,21-22 0,0 22 0,0-22 16,0 0-16,0 1 0,0 20 16,0-21-16,-21 1 0,21-22 15,0 21-15,0 1 0,0-1 0,0-21 16,-21 21-16,21 1 0,0-22 0,0 21 0,0-21 15,-22 1-15,22 20 16,0-21-16,-21 0 0,21 0 0,0 1 16,0-1-16,0 0 0,-21 0 15,21 0-15,-21-21 0,21 21 16,-21-21-16,21 22 16,-21-22-16,-1 0 15,1 21 1,0-21-16,0 0 0,0 0 15,0 0-15,-1 0 16,1 0-16,0 0 0,0 0 0,0 0 16,0 0-16,-22 0 0,22 21 0,-21-21 15,-1 0-15,1 0 0,0 0 0,-22 0 16,22 0-16,0 21 0,-22-21 0,22 0 16,-22 0-16,1 0 0,-1 21 15,1-21-15,-1 0 0,-20 0 0,20 21 16,1-21-16,-22 0 0,21 0 0,-20 22 15,20-22-15,-20 0 0,-1 21 0,0-21 16,1 21-16,-1-21 0,-21 0 16,21 21-16,1-21 0,-22 0 0,21 0 15,1 21-15,-22-21 0,21 0 0,0 21 16,-20-21-16,20 0 0,0 0 16,-21 22-16,22-22 0,-22 0 0,21 0 15,-21 21-15,22-21 0,-1 0 0,-21 0 16,22 0-16,-22 21 0,21-21 15,-21 0-15,0 0 0,22 0 0,-22 0 16,21 0-16,-21 21 0,22-21 0,-1 0 16,0 0-16,-20 0 0,20 0 0,0 0 15,-21 0-15,22 0 0,-1 0 16,0 0-16,1 0 0,-22 0 0,21 0 16,1 0-16,-1 21 0,0-21 0,-21 0 15,22 0-15,-1 0 0,0 0 0,-20 0 16,20 0-16,0 0 0,1 0 15,-1 0-15,0 0 0,1 0 16,-22 0-16,21 0 0,0 0 0,-20 0 16,20 21-16,0-21 0,-21 0 0,22 0 15,-1 0-15,0 0 0,1 0 0,-1 0 16,0 0-16,1 0 0,-1 0 0,0 0 16,1 0-16,20 0 0,-20 0 15,-1 22-15,0-22 0,22 0 0,-22 0 16,22 0-16,-22 0 0,21 21 0,-20-21 15,20 0-15,-20 0 0,20 0 0,1 0 16,-22 21-16,21-21 0,1 0 16,-1 0-16,1 0 0,-1 0 15,1 0-15,21 0 0,-22 0 0,1 0 16,20 0-16,-20 0 0,-1 0 0,1 0 16,20 0-16,-20 0 0,-1 0 15,22 0-15,-21 0 0,20 0 0,-20 0 16,20 0-16,1 0 0,-21 0 0,20 0 15,1 0-15,21 0 0,-22 0 16,1 0-16,21 0 0,-21 0 0,20 0 16,1 0-16,0 0 0,0 0 15,0 0-15,0 0 0,-1 0 0,1 0 16,0 0 0,0 0-16,0 0 15,0 0-15,-1 0 16,1-21-16,0 21 15,0 0-15,0 0 0,0 0 0,-1 0 16,1 0-16,-21 0 0,21 0 0,-22 0 16,1-21-16,21 21 0,-21 0 0,-1 0 15,1 0-15,0 0 0,-1 0 16,1 0-16,21 0 0,-22 0 0,22 0 16,0 0-16,0 0 0,0 0 0,-22 0 15,22 0-15,0 0 0,-21 0 0,21 0 16,-22 0-16,22 0 15,-21 0-15,-1 0 0,1 0 0,0 0 16,-1 0-16,1 0 0,0 0 0,-1 0 16,-20 0-16,21 0 0,-1 21 15,22-21-15,-21 0 0,-1 0 0,22 0 16,-21 0-16,21 0 0,0 0 0,-22 0 16,22 0-16,0 0 0,0 0 15,0 0-15,-1 0 0,1 0 0,0 0 16,0 0-16,0 0 15,0 0-15,-1 0 16,22 21 109,-21-21-109</inkml:trace>
  <inkml:trace contextRef="#ctx0" brushRef="#br0" timeOffset="13703.38">6858 3133 0,'0'-21'16,"21"-1"-16,-21 1 0,0 0 16,0 0-16,0 0 15,21 0-15,-21-1 0,0 1 16,-21 21 46,0 21-62,21 1 0,-21 20 16,0 0-16,21 1 0,-22-1 16,1 21-16,0 1 0,21-1 0,-21 22 15,0 0-15,0-22 0,21 22 0,0 0 16,-22 20-16,22-20 0,-21 0 16,21-1-16,0 22 0,-21-21 0,21-22 15,0 22-15,0-21 0,0 20 0,0-20 16,0-1-16,0 1 15,0-22-15,0 22 0,0-22 0,0 0 16,0 1-16,0-1 0,0-21 0,0 21 16,0-20-16,0-1 0,21 0 15,0-21 1,-21-21 0,22 0-16,-1-1 0,0-20 15,0 0-15</inkml:trace>
  <inkml:trace contextRef="#ctx0" brushRef="#br0" timeOffset="14335.02">10795 2921 0,'0'0'0,"21"-42"16,-21 21-1,0-1-15,0 1 16,0 0-1,-21 21 1,0 21-16,0-21 16,21 21-16,-22 22 0,1-1 0,21 0 15,0 1-15,-21 41 0,21-20 16,-21 42-16,21-22 0,0 1 0,0 21 16,0-21-16,0 20 0,0 1 0,0-21 15,0 21-15,0 0 0,0-22 16,0 22-16,0-21 0,0-1 15,0 1-15,0 0 0,0-22 0,0 22 16,0-22-16,0 1 0,0-1 0,0 1 16,0-22-16,0 1 0,0-1 15,0 0-15,0-21 0,0 1 0,0-1 16,21-21-16,0 0 16,0 0-16,1-21 0,-1-1 0,21 1 15,0-21-15,1 0 0,-1-1 0</inkml:trace>
  <inkml:trace contextRef="#ctx0" brushRef="#br0" timeOffset="14915.6">14774 2963 0,'0'0'0,"21"-42"16,-21 21-16,0 0 16,0 0-16,0 42 46,0 0-46,0 21 16,-21 1-16,21-1 0,0 21 16,0 1-16,0 21 0,0 20 0,21-20 15,-21 21-15,22-21 0,-1 20 16,0 1-16,0 0 0,0 0 0,-21 0 16,0 0-16,0-22 0,0 1 0,0 0 15,0-1-15,0 1 0,-21 0 0,-21-1 16,21-20-16,-1 20 0,1-20 15,-21-22-15,42 22 0,-21-22 0,21-21 16,0 22-16,0-22 0,0 0 0,0 0 16,0 0-16,21-21 0,0 0 15,0 0-15,0 0 0,1 0 0</inkml:trace>
  <inkml:trace contextRef="#ctx0" brushRef="#br0" timeOffset="15797.19">6562 5080 0,'0'21'47,"21"-21"-31,-21 21-16,0 1 0,21-1 0,-21 0 15,0 0-15,0 0 0,0 0 16,0 1-16,0-1 0,0 21 0,0-21 15,0 0-15,-21 1 0,0-1 16,21 0-16,0 0 16,-22 0-16,22 0 0</inkml:trace>
  <inkml:trace contextRef="#ctx0" brushRef="#br0" timeOffset="17943.16">4678 4466 0,'0'-21'15,"0"0"1,0 0-16,0 0 16,0-1-16,0 1 15,-21 0-15,21 0 0,0 0 16,0 0-16,0-1 0,0 1 0,0 0 15,0 0 1,0 42 15,0 0-31,0 22 0,0-22 16,0 21-16,0 0 0,0 22 0,0-22 16,-22 22-16,1-22 0,0 22 15,21-1-15,-21 1 0,0-1 0,0-21 16,21 22-16,0-22 0,-22 1 15,22-22-15,-21 21 0,21-21 0,0 0 16,0 1-16,0-1 0,0 0 16,0-42 15,0 0-31,0-22 16,0 22-16,0 0 0</inkml:trace>
  <inkml:trace contextRef="#ctx0" brushRef="#br0" timeOffset="18390.91">5228 4424 0,'0'-21'16,"0"42"-1,-21 0 1,0 0-16,0 0 0,-1 1 15,22 20-15,-21 0 0,0 1 0,0-1 16,0 0-16,21 1 0,0-1 0,-21 21 16,21-20-16,0-1 0,0 0 15,0-20-15,0 20 0,0-21 0,0 0 16,21 0-16,0 1 0,0-22 0,0 0 16,0 0-16,22 0 0,-22 0 15,21 0-15,1-22 0,-1 22 16,0-21-16,1-21 0,-1 21 0,0-22 0,1 1 15,-1 0-15,-21-1 16,0 1-16,0-21 0,1-1 0,-22 22 16,0-22-16,0 1 0,0 20 15,-22 1-15,1 0 0,0-1 0,0 22 16,0 0-16,0 0 0,-22 21 0,22 0 16,0 0-16,-21 0 0,20 21 15,1 0-15,-21 0 0,21 22 0,0-22 16,-1 0-16,1 21 0,0-20 15,21-1-15,-21 0 0,21 21 0,0-21 16,0 1-16,0-1 0,21 0 16,21-21-16</inkml:trace>
  <inkml:trace contextRef="#ctx0" brushRef="#br0" timeOffset="19055.54">7937 4318 0,'0'0'0,"-21"0"0,21-21 0,-21 0 15,0 0-15,0-1 16,0 1-16,-1-21 0,22 21 0,0 0 15,0-22-15,0 22 0,0-21 0,0 21 16,0-1-16,22 1 0,20 0 16,-21 21-16,21 0 0,1 0 0,-1 0 15,0 0-15,1 0 0,-1 21 16,-21 0-16,22 22 0,-22-1 0,0 0 16,0 22-16,-21-1 0,0 1 0,0-1 15,0 1-15,-21-1 0,0 1 16,-22-1-16,1 1 0,0-1 0,-1 1 15,1-22-15,0 22 0,-1-22 16,1 0-16,0 1 0,-1-22 16,1 0-16,0 0 0,21 0 0,-22-21 15,22 0-15,0 0 0,0 0 0,0 0 16,-1-21-16,1 0 0,0 0 0,0 0 16,0-22-16,21 1 0,0 0 15,-21-1-15,-1 1 0,22-21 0,0 20 16,-21 22-16,21-21 0,0 21 0,0-1 15,0 1-15,21 42 16,22 1 0,-22-1-16,0 21 0,0 0 15,0 1-15,22-22 0,-22 21 0,21 1 16,-21-1-16,1-21 0,20 21 16,-21-20-16,21-1 0,-20 0 0,20 0 15,-21-21-15,21 21 0,-20-21 16,20 0-16,-21 0 0,21 0 0,-20 0 15,20 0-15,0-21 0,-21 0 0,22 21 16,-1-42-16,0 20 0,1 1 16,-22-21-16,21 0 0,1-1 0,-1 22 15,-21-21-15,0-1 0,22 1 0,-22 0 16,0-1-16,-21 1 16</inkml:trace>
  <inkml:trace contextRef="#ctx0" brushRef="#br0" timeOffset="19383.34">8636 4466 0,'0'0'0,"0"-21"0,0 0 0,0 0 16,-21 42-1,21 0-15,0 0 16,-21 0-16,21 1 0,-22-1 0,22 21 16,0-21-16,-21 0 0,21 22 0,0-22 15,0 21-15,0 1 0,0-22 16,21 0-16,1 21 0,-1-21 0,0 1 16,21-1-16,-21-21 0,22 21 0,-1-21 15,0 0-15,1 0 0,20 0 16,-20 0-16,-1-21 0,0 0 0,1-1 15,-1 1-15,0-21 0,1 21 0,-22-22 16,0 1-16,0 0 16,0-1-16,0 1 0,-21 0 0,0 21 15,0-22-15,0 22 0,-21-21 0,0 21 16,-21-1-16,-1 22 0,1 0 16,0 0-16,-1 0 0,-20 0 0,21 0 15,-1 22-15,1-1 0,-22 0 0,43 0 16,-21 0-16,0 0 0,20 1 15,-20-1-15,42 0 0,-21 0 0,21 0 16,21-21-16</inkml:trace>
  <inkml:trace contextRef="#ctx0" brushRef="#br0" timeOffset="20109.31">11620 3810 0,'0'0'0,"22"0"0,-1-21 0,0 0 16,0 0-16,0 21 0,22-22 0,-22 1 16,21 0-16,0 0 0,1 21 15,20-21-15,1 21 0,-1 0 0,-20 0 16,20 0-16,1 21 0,-22 0 0,0 0 15,-21 22-15,1-22 16,-22 21-16,0 0 0,0 1 0,-22-1 0,1 22 16,-21-22-16,0 0 0,-22 1 15,22-1-15,-22 0 0,22 1 16,-22-22-16,22 0 0,0 0 0,-1 0 16,22-21-16,0 0 0,0 21 0,21-42 31,0 0-31,21 0 15,0-21-15,22 20 0,-22 1 0,21 0 16,0 21-16,22-21 0,-22 21 16,1 0-16,20 0 0,-21 21 0,22-21 15,-22 21-15,1 22 0,-1-22 0,0 21 16,1-21-16,-22 22 0,0-1 16,0-21-16,-21 21 0,0 1 15,0-22-15,0 21 0,-42-21 0,21 1 16,-1 20-16,-20-21 0,-21 0 0,20 0 15,-20 1-15,-1-1 0,1-21 16,-1 21-16,22-21 0,-22 0 0,1 0 16,21 0-16,-1 0 0,1 0 0,0 0 15,20 0-15,-20-21 0,21 21 0,0-21 16,0 21-16,21-22 16,-22 22-16,22-21 0,22 0 15,-1 0 1,0 21-16,21-21 0,1 21 15,-1-21-15</inkml:trace>
  <inkml:trace contextRef="#ctx0" brushRef="#br0" timeOffset="20584.09">13525 3874 0,'0'0'0,"-84"0"15,41 0-15,22 21 0,-21 0 0,0 0 16,-1 21-16,1 1 0,0-1 0,-1 22 16,1-22-16,0 21 0,20-20 15,1 20-15,0-20 0,21-1 0,-21 21 16,21-20-16,0-22 0,0 21 0,21 1 15,0-22-15,22 21 0,-1-21 0,0 0 16,1-21-16,20 22 0,1-22 16,-1 0-16,1 0 0,-1-22 0,1 1 15,-1 0-15,-21 0 0,22 0 16,-1-22-16,-20 22 0,-1-21 0,0-22 16,-20 22-16,20-43 0,-42 22 15,0-1-15,0-20 0,0-1 0,0 22 16,-21-1-16,-22 1 0,22 20 0,-21 1 15,0 21-15,-1 0 0,1-1 16,0 22-16,-22 0 0,22 0 0,-1 22 16,1-1-16,0 21 0,-1-21 0,1 22 15,0-1-15,21 0 0,-1 1 16,22-1-16,0 0 0,0 1 0,22-1 16,-1 0-16,21-21 0,0 1 0,1-1 15,-1 0-15,22-21 0</inkml:trace>
  <inkml:trace contextRef="#ctx0" brushRef="#br0" timeOffset="21259.72">16214 3662 0,'-22'0'16,"1"0"-16,0 0 0,0 21 0,21 21 16,-21-20-16,0-1 0,-1 21 15,1 0-15,0 22 0,-21-22 0,21 22 16,-1-22-16,1 22 0,-21-22 0,21 0 15,0 1-15,-22-1 0,22 0 0,0-21 16,0 1-16,0-1 0,-1 0 16,44-42 15,-1 0-31,0-1 16,0 1-16,21 0 0,-20 0 15,-1 0-15,21 0 0,-21 21 0,22-22 16,-22 22-16,21 0 0,-21 0 0,22-21 15,-1 21-15,-21 0 0,21 0 16,-20 0-16,20 0 0,-21 0 0,21 0 16,-20 0-16,20 0 0,-21 0 0,0-21 15,0 21-15,-21-21 0,22 0 16,-22 0-16,21-1 0,-21 1 0,0 0 16,0 0-16,0-21 0,0 20 0,0 1 15,0 0-15,0 0 0,0 0 16,-21 0-16,-1 21 15,1 0-15,0 21 0,21 0 16,-21 21-16,0-21 0,0 22 0,21-1 16,-22 0-16,1 1 0,21-1 15,-21 0-15,21 1 0,0-1 0,-21-21 16,21 22-16,-21-22 0,21 21 0,-21-21 16,21 0-16,0 1 0,0-1 15,0 0-15,-22 0 0,22 0 16,22-21 15,-1 0-31,0-21 0,21 0 16</inkml:trace>
  <inkml:trace contextRef="#ctx0" brushRef="#br0" timeOffset="21691.47">17060 3874 0,'-21'-22'16,"0"22"-16,0 0 0,0 0 15,-1 0-15,22 22 16,-21-1-16,0 0 0,0 21 16,0 1-16,0-1 0,-1 0 0,1 1 15,0-1-15,0 0 0,21 1 16,0-1-16,0 0 0,0-21 0,0 22 15,0-22-15,0 21 0,0-21 0,21 1 16,0-1-16,0-21 0,1 21 16,-1-21-16,0 0 0,0 0 0,21 0 15,-20 0-15,-1 0 0,0 0 0,21-21 16,-21 0-16,1-1 0,-1-20 16,0 21-16,21-21 0,-21-22 0,1 22 15,-1-22-15,0 1 0,-21 20 16,0 1-16,0 0 0,0 21 0,0-1 15,0 1-15,-21 0 0,0 0 16,-1 21-16,1 0 0,-21 0 0,21 0 16,0 0-16,-22 0 0,22 0 0,-21 21 15,21-21-15,-1 21 0,1-21 0,0 21 16,0-21-16,0 0 0,0 22 16,-1-22-16</inkml:trace>
  <inkml:trace contextRef="#ctx0" brushRef="#br0" timeOffset="25427.02">5313 6244 0,'21'-21'16,"-21"0"15,21 21-31,-21-21 16,0 0-1,0-1 1,0 1-1,0 0 1,-21 21 0,0 0-1,0 0-15,-1 0 16,1 0-16,0 21 0,0-21 16,0 21-16,0 1 0,-1-22 0,22 21 15,-21 0-15,0 0 16,0 0-16,0 0 0,21 1 0,-21 20 15,-1-21-15,1 0 0,0 22 0,21-22 16,-21 21-16,21-21 0,-21 22 16,0-22-16,21 21 0,0-21 0,0 22 15,0-22-15,0 21 0,-22-21 0,22 0 16,0 22-16,0-22 0,0 0 16,0 0-16,0 0 0,0 1 0,22-1 15,-22 0-15,21 0 0,0-21 0,0 21 16,0 0-16,0-21 0,1 22 15,-1-22-15,21 0 16,-21 0-16,0 0 0,1 0 0,-1 0 16,0 0-16,0 0 0,21 0 0,-20-22 15,-1 1-15,0 21 0,21-21 16,-21 21-16,1-21 0,-1 0 0,0 21 16,0-21-16,21-1 0,-20 1 0,-1 0 15,0 0-15,-21 0 0,21 0 0,0-22 16,0 22-16,-21-21 0,0-1 15,0 22-15,0-21 0,0 0 0,0-1 16,0 1-16,0 0 0,0 20 0,0-20 16,0 21-16,-21-21 0,21 20 15,-21 1-15,0 0 0,21 0 16,-21 0-16,0 21 0,-1-21 0,1-1 16,0 22-16,0-21 15,0 21-15,0 0 0,-1 0 0,1 0 16,0 0-16,-21 0 0,21 0 0,-1 21 15,1-21-15,0 22 0,-21-1 16,21-21-16,-1 21 0,1 0 0,0 0 16,0 0-16,0 1 0,0-1 0,-1 0 15,1 21-15,0-21 0,0 1 16,21 20-16,-21-21 0,21 21 0,-21-20 16,21 20-16,-22-21 0,22 21 0,0-20 15,0 20-15,0-21 16,0 0-16,0 0 0,0 1 0,0 20 15,0-21-15,0 0 0,0 0 16,0 1-16,22-1 0,-1-21 0,-21 21 16,21-21-16,0 0 0,-21 21 15,21-21-15,0 0 0,1 0 0,-1 0 16,0 0-16,0 0 0,0 0 0,22 0 16,-22 0-16,0 0 0,0 0 15,21 0-15,-20-21 0,-1 21 0,0-21 16,21 21-16,-21-21 0,1-1 0,-1 1 15,0 0-15,0 0 16,-21 0-16,21 0 0,-21-1 16,0-20-16,0 21 0,21-21 0,-21 20 15,0-20-15,0 21 0,0-21 0,0-1 16,0 22-16,0-21 0,0 21 16,0-22-16,0 22 0,0 0 0,0 0 15,0 0-15,-21-1 0,0 1 0,0 0 16,21 0-16,-21 0 0,0 0 15,-1-1-15,1 1 0,0 21 16,0 0-16,21-21 0,-21 21 0,0 0 16,-1 0-16,1 0 15,0 0-15,0 0 0,0 0 0,0 21 16,-1 0-16,1-21 0,0 22 16,-21-1-16,21-21 0,-1 21 15,1 0-15,0 0 0,0 0 0,0 1 16,0 20-16,21-21 0,-22 21 0,1-20 15,0 20-15,21-21 0,0 21 16,-21-20-16,21 20 0,-21-21 0,21 21 16,0-20-16,0 20 0,0-21 0,0 0 15,0 0-15,0 1 0,0-1 16,0 0-16,21 0 0,0 0 0,0 0 16,-21 1-16,21-22 0,1 21 0,-1 0 15,0-21-15,0 0 0,0 0 16,0 21-16,1-21 0,20 0 15,-21 0-15,0 0 0,0 0 0,22 0 16,-22 0-16,0 0 0,21 0 0,-20 0 16,20-21-16,-21 21 0,21-21 15,-20 21-15,20-21 0,-21-1 0,21 1 16,-20 0-16,-1 0 0,0-21 0,0 20 16,0-20-16,-21 0 0,0-1 15,21 1-15,-21 0 0,0-1 0,0 1 16,0 0-16,0-1 0,0 1 0,-21 0 15,0 21-15,21-1 0,-21 1 16,0 0-16,0 0 0,-1 0 16,1 21-16,0 0 0,0 0 0,0 0 15,0 0-15,-22 0 0,22 0 0,0 0 16,0 0-16,-22 21 0,22 0 16,-21-21-16,21 21 0,-22 22 0,22-22 15,0 0-15,-21 21 0,21-21 16,-1 22-16,1-22 0,0 21 0,21-21 15,0 22-15,-21-22 0,21 0 0,0 0 16,0 22-16,0-22 0,0 0 16,0 0-16,21-21 0,0 21 0,-21 0 15,21-21-15,1 0 0,-1 0 16,0 22-16,0-22 0,0 0 0</inkml:trace>
  <inkml:trace contextRef="#ctx0" brushRef="#br0" timeOffset="26488.69">8234 6456 0,'0'-21'0,"21"0"31,-21-1-31,0 1 16,21 21-16,0-21 0,-21 0 15,21 0-15,1 0 16,-22-1-16,21 1 0,-21 0 0,21 0 16,-21 0-16,21 0 0,-21-1 0,0 1 15,21 0-15,-21 0 0,0 0 16,21 21-16,-21-21 0,0-1 15,0 44 17,0-1-32,0 0 0,0 0 15,0 0-15,0 0 0,0 1 0,0 20 16,0-21-16,0 21 0,0-20 16,-21 20-16,21 0 0,0 1 0,-21-1 15,21-21-15,0 21 0,0 1 16,0-1-16,0-21 0,0 22 0,0-22 15,0 0-15,0 0 0,0 0 16,0 0-16,0 1 0,0-1 0,0 0 16,0 0-16,0 0 15,0 0-15,0 1 16,-21-22 0,0 0-16,0 0 15,-1 0-15,1 0 0,0 0 16,0 0-16,0 0 0,0 0 15,-22 0-15,22 0 0,0 0 0,0 0 16,-22 0-16,22 0 0,0 0 16,0 0-16,0 0 0,0 0 0,63 0 47,-21 0-32,0 0-15,22 0 0,-1 0 0,-21 0 16,21 0-16,1 0 0,-1 0 15,0 0-15,1 0 0,-1 0 0,0 0 16,1 0-16,-22 0 0,21-22 0,1 22 16,-1 0-16,-21 0 0,21-21 15,-20 21-15,-1-21 0,0 21 0,0 0 16,0 0-16,-42 0 47</inkml:trace>
  <inkml:trace contextRef="#ctx0" brushRef="#br0" timeOffset="27532.45">13208 5927 0,'0'0'0,"0"21"0,-21-21 15,0 21-15,-1-21 0,1 0 0,0 21 16,0-21-16,0 0 0,0 0 15,-1 0-15,1 0 16,21-21 0,-21 0-16,21 0 15,0 0-15,0-1 0,0 1 16,21 0-16,-21 0 0,43 0 0,-22 0 16,21-1-16,-21 1 0,22 0 15,-1 21-15,0 0 0,1 0 0,-1 0 16,-21 0-16,21 0 0,-20 21 15,-1 0-15,0 1 0,0-1 16,-21 0-16,0 21 0,0 1 0,0-22 16,0 21-16,0 0 0,-21 1 0,0-1 15,0-21-15,-1 22 0,-20-1 0,21 0 16,0 1-16,-22-1 0,22 0 16,0 1-16,-21-1 0,21-21 0,-22 21 15,22 1-15,0-22 0,-21 21 0,20-21 16,-20 1-16,21-1 0,-21 0 0,20 0 15,-20 0-15,21-21 0,-21 21 0,20-21 16,1 0-16,-21 0 0,21 0 16,0 0-16,-1 0 0,1 0 15,0-21-15,0 0 0,0 0 0,0 0 16,-1 0-16,22-1 0,-21-20 0,21 21 16,-21-21-16,21 20 0,0-20 15,0 0-15,0 21 0,0-1 0,0-20 16,21 21-16,0 0 0,1 21 0,-1-21 15,0 21-15,0 0 0,0 0 16,22 0-16,-22 0 0,0 21 0,21 0 16,1 0-16,-1 0 0,-21 22 15,21-22-15,1 21 0,20-21 0,-20 22 16,-1-22-16,0 0 0,-21 21 16,22-21-16,-1 1 0,-21-1 0,0 0 15,22-21-15,-22 21 0,0-21 16,0 0-16,0 21 0,1-21 0,-1 0 15,0 0-15,0 0 0,0 0 16,0 0-16,-21-21 0,22 21 0,-1-21 16,-21 0-16,21 0 0,0-22 0,0 1 15,22 0-15</inkml:trace>
  <inkml:trace contextRef="#ctx0" brushRef="#br0" timeOffset="28402.8">16319 5757 0,'-21'0'15,"21"-21"16,0 0-31,0 0 16,21 21-16,1 0 0,-1 0 16,0-21-16,0 0 0,21 21 0,1 0 15,-22 0-15,21-22 0,1 22 16,-1 0-16,0 0 0,-21 0 16,22 0-16,-22 0 0,0 22 0,0-1 15,0 0-15,-21 0 0,0 0 0,0 0 16,0 1-16,0 20 0,0-21 15,-21 0-15,0 0 0,0 1 0,0-1 16,0 0-16,-22 0 0,22 0 0,-21 0 16,21-21-16,-22 22 0,22-22 0,0 0 15,0 0-15,0 0 0,-1 0 16,1 0-16,0 0 0,42-22 47,0 22-32,1 0-15,-1 0 0,0 0 0,0 0 16,0 0-16,0 0 0,1 0 0,-1 0 16,21 0-16,-21 0 0,0 0 15,22 0-15,-22 0 0,0 0 0,21 22 16,-20-22-16,-1 0 0,21 21 0,-21-21 16,0 0-16,1 21 0,-1 0 0,0-21 15,-21 21-15,21-21 0,-21 21 16,21-21-16,-21 22 0,0-1 0,0 0 15,0 0-15,-21 0 0,0 0 16,0 1-16,0-22 0,-22 21 16,22 0-16,-21 0 0,-1-21 0,1 21 15,0-21-15,-1 0 0,1 21 16,0-21-16,-22 0 0,22 0 0,0 0 16,20 22-16,-20-22 0,0 0 0,21 0 15,-1 0-15,1 0 0,0 0 0,0 0 16,0 0-16,0 0 31,-1 0-15,1 0-16,0 0 0,0 0 15</inkml:trace>
  <inkml:trace contextRef="#ctx0" brushRef="#br0" timeOffset="29966.95">5482 7599 0,'-21'0'16,"21"-21"-16,-21 21 15,21-21-15,-21 21 16,-1 0-16,1-22 0,0 1 16,0 21-16,0 0 15,21-21-15,-21 21 0,-1 0 0,1 0 16,0 0-16,0 0 0,0 0 0,0 0 15,-1 0-15,1 0 0,0 0 16,0 21-16,21 0 16,0 1-16,0 20 0,0-21 15,0 0-15,0 22 0,0-22 16,0 21-16,21 0 0,0-20 0,0 41 16,1-21-16,20 1 0,-21-1 0,21 0 15,22 22-15,-22-22 0,1 1 0,20-1 16,1 0-16,-1 1 15,-21-22-15,22 21 0,-1 0 0,1-20 16,-22-1-16,22 0 0,-1 0 0,-20 0 16,20 0-16,1 1 0,-1-1 0,-21 0 15,22-21-15,21 21 0,-22-21 16,1 0-16,20 0 0,1 0 0,-22 0 16,22 0-16,0 0 0,-1-21 0,-20 0 15,21 0-15,-1-1 0,1 1 0,0 0 16,-1-21-16,22 21 0,-21-22 15,21 22-15,-22-21 0,22 21 16,-21-22-16,21 22 0,-22-21 0,22 21 0,0-22 16,0 1-16,0 21 0,-1-22 15,1 22-15,0 0 0,21-21 0,-21 21 16,0-1-16,0 1 0,21-21 16,0 21-16,0 0 0,0 21 0,21-22 15,-21 1-15,21 0 0,0 21 0,0 0 16,0 0-16,1 0 0,20 0 0,-42 0 15,21 0-15,0 0 0,-21 0 0,0 21 16,0-21-16,0 21 0,-21 1 0,0-1 16,0 0-16,-22 0 0,22 0 15,-42 0-15,20 1 0,-20 20 0,-1-21 16,1 21-16,-22-20 0,1 20 16,-22-21-16,0 21 0,21-20 0,-42 20 15,21-21-15,-21 0 0,22 22 0,-22-22 16,0 0-16,0 0 0,0 0 0,0 0 15,0-42 32,0 0-47,0 0 0,0 0 0,0-22 16,21 22-16,0 0 0,-21-21 0,21 21 16,0-22-16,0 1 0,22 21 15,-22-22-15,21 1 0,1 21 0,-1-21 16,0-1-16,1 22 0,-1-21 0,21 21 15,-20-1-15,20-20 0,-20 21 16,20 0-16,1 0 0,20-1 0,1 1 16,-22 21-16,22-21 0,21 21 0,-21 0 15,-1 0-15,1 0 0,0 0 0,20 0 16,1 0-16,-21 0 0,42 21 0,-21-21 16,0 21-16,-1 1 0,1-1 0,0-21 15,0 21-15,0 0 0,0 0 0,-1 0 16,1 1-16,0-22 0,0 21 15,0 0-15,-22-21 0,22 21 16,-21-21-16,0 21 0,-1-21 0,1 21 16,0-21-16,-1 0 0,1 0 0,0 0 15,-22 0-15,1 0 0,-1 0 0,-21-21 16,22 0-16,-22 0 0,-21 0 0,22 0 16,-1-1-16,0-20 0,-20 21 0,-1-21 15,21-22-15,-21 22 0,0-22 0,1 1 16,-1-1-16,0-20 0,0 20 15,0-21-15,0 22 0,1-1 0,-1 1 16,-21 21-16,21-22 0,0 22 0,-21-1 16,21 22-16,-21-21 0,21 21 0,-21 0 15,0-1-15,0 1 0,0 0 16,-21 21 15,-21 0-31,21 0 16,-22 0-16</inkml:trace>
  <inkml:trace contextRef="#ctx0" brushRef="#br0" timeOffset="32338.05">13441 9123 0,'0'0'16,"0"21"-16,21 0 0,-21 0 0,21 1 0,-21-1 16,21-21-16,0 0 0,1 0 15,-1 0-15,0 0 0,0 0 0,0 0 16,0 0-16,1 0 0,-1-21 15,21-1-15,-21 1 0,22 0 0,-22 0 16,21 0-16,-21 0 0,0-22 0,1 22 16,-22 0-16,0-21 0,0 20 0,0-20 15,0 21-15,0 0 0,0 0 0,0-1 16,0 1-16,0 0 16,-22 21-16,1 0 15,21 21-15,0 0 0,-21 1 0,0 20 16,0-21-16,21 21 0,0 1 0,-21-1 15,-1 22-15,22-22 0,-21 0 16,21 1-16,0 20 0,0-21 0,0 1 16,0-1-16,0 22 0,0-22 0,0 0 15,0 22-15,0-22 0,0 0 0,0-20 16,-21 20-16,21 0 0,-21-21 0,0 22 16,0-22-16,21 0 0,-22 0 0,1-21 15,0 21-15,0-21 0,0 0 16,-22 0-16,22 0 0,-21 0 15,0 0-15,-1 0 0,1 0 0,0-21 16,-1 21-16,1-21 0,0 0 0,-1 0 16,1 0-16,0 21 0,20-22 0,-20 22 15,21 0-15,0-21 0,0 21 16,21 21 0,0 1-16,21-1 15,0 0-15,21 0 16,-21-21-16,1 21 0,20 0 15,0-21-15,1 0 0,-1 22 0,0-22 16,1 0-16,-1 0 0,21 0 0,-20 0 16,-1 0-16,22-22 0,-22 1 15,21 0-15,-20 0 0,-1 21 0,0-21 16,-20-22-16,20 22 0,-21 0 0,0 0 16,0 0-16,1 0 0,-1-1 0,-21 1 15,0 0-15,0 42 31,0 0-31,0 1 16,0-1-16,0 0 0,0 0 0,-21 0 16,21 0-16,-22 1 0,22 20 15,0-21-15,0 0 0,-21 0 16,21 1-16,0-1 0,0 0 16,21-42 15,-21 0-31,22-1 0,-1 1 15,0 0-15,0 0 0,0 0 0,0-22 16,1 22-16,-1 0 0,0 0 0,0-21 16,0 42-16,-21-22 0,21 1 0,1 21 15,-1 0 1,0 0-16,-21 21 0,0 1 16,0-1-16,0 0 0,0 0 15,0 0-15,21 0 0,-21 1 0,0-1 16,21 0-16,-21 0 0,0 0 0,0 0 15,21 1-15,-21-1 0,22-21 0,-1 21 16,-21 0-16,21-21 0,0 0 16,0 21-16,0-21 0,22 0 0,-22 0 15,0 0-15,21 0 0,1 0 0,-22-21 16,21 21-16,-21-21 0,22 0 0,-1 0 16,-21-1-16,22 1 0,-22 0 0,21-21 15,-21 21-15,0-22 0,-21 22 0,22-21 16,-22-1-16,0 22 0,0-21 0,0 21 15,0-22-15,0 22 16,0 0-16,-22 0 0,1 21 0,0-21 16,0 21-16,0 0 0,0 0 0,-22 0 15,22 21-15,0 0 0,-21-21 0,20 42 16,-20-20-16,21-1 0,0 21 0,0-21 16,-1 22-16,1-1 0,0-21 0,21 21 15,-21 1-15,21-22 0,0 0 16,0 0-16,0 0 0,0 1 0,21-1 15,0-21-15,0 0 0,1 0 0,20 0 16,-21 0-16,0 0 0,22 0 0,-22 0 16,0-21-16,21-1 0,-21 1 0,1 0 15,-1 0-15,21-21 0,-21-1 16,0 22-16,1-21 0,-1-22 16,-21 22-16,21-22 0,0 22 0,0-21 15,-21 20-15,21-20 0,1-1 0,-22 1 16,21 20-16,-21-20 0,0 21 0,21-1 15,-21 1-15,21 21 0,-21 0 0,0-1 16,0 44 0,-21-1-16,0 21 15,0-21-15,21 22 0,-22-1 0,1 0 16,0 22-16,0-22 0,0 0 16,0 1-16,21 20 0,0-20 0,-22-1 15,22 0-15,0 22 0,0-22 0,0 0 16,0-20-16,0 20 0,22 0 15,-1-21-15,0 22 0,0-22 0,0 0 16,22 0-16,-22-21 0,21 21 0,0-21 16,-20 0-16,20 0 0,0 0 0,-21 0 15,22 0-15,-1 0 0,0-21 0,-20 21 16,20-21-16,-21 0 0,0 0 0,0-22 16,1 22-16,-1-21 0,-21 21 15,21-22-15,-21 1 0,0 21 0,0-21 16,0 20-16,0 1 0,0 0 15,-21 21-15,0 0 16,-1 0-16,1 21 0,0 0 16,21 1-16,-21 20 0,21-21 0,0 0 15,0 0-15,0 22 0,0-22 16,0 0-16,0 21 0,0-20 0,0-1 16,21 0-16,0 0 0,0-21 0,1 21 15,-1-21-15,0 0 0,0 21 16,0-21-16,0 0 0,1-21 15,-1 21-15,-21-21 16,21 0-16,0 0 0,0 0 0,-21-1 16,21 1-16,1-21 0,-1 21 0,0-22 15,0 22-15,0-21 0,0 21 0,1 0 16,20-1-16,-21 1 0,21 0 16,-20 0-16,20 21 0,-21 0 0,21 0 15,-20 0-15,-1 0 0,21 0 16,-21 0-16,0 21 0,1-21 0,-22 21 15,0 0-15,0 1 0,0-1 0,0 21 16,0-21-16,-22 0 0,1 1 0,21 20 16,-42-21-16,21 0 0,0 0 0,-1 1 15,1-1-15,0 0 0,0-21 0,0 21 16,0-21 0,21-21 15,21 0-31,0 0 0,0-1 0,0 1 15,0-21-15,1 21 0,-1-22 0,0 1 16,21 0-16,-21 21 0,1-22 0,-1 1 16,0 21-16,0 0 0,0-1 15,0 22-15,-21-21 0,0 42 16,-21 1 0,0-1-16,21 0 0,-21 21 15,0-21-15,0 22 0,-1-22 0,22 21 16,-21 1-16,21-22 0,0 21 15,0 0-15,0-20 0,0-1 16,0 0-16,0 0 0,21 0 0,1 0 16,-1 1-16,0-22 0,0 0 0,0 0 15,0 0-15,1 0 0,20 0 0,-21-22 16,0 22-16,0-21 0,22 0 0,-22 0 16,0-21-16,0 20 0,0 1 0,1-21 15,-1 21-15,0-22 0,-21 22 0</inkml:trace>
  <inkml:trace contextRef="#ctx0" brushRef="#br0" timeOffset="35079.99">5630 11388 0,'-21'0'16,"21"-21"-1,0-1 1,0 1-16,-21 0 16,21 0-16,0 0 15,0 0-15,0-1 16,0 1-16,0 0 0,0 0 0,0 0 16,21 21-16,-21-21 15,21-1-15,0 22 0,-21-21 0,22 21 16,-1 0-16,0-21 0,0 21 0,0-21 15,22 21-15,-22 0 0,0 0 16,0 0-16,21 0 0,-20 0 0,-1 0 16,21 0-16,-21 21 0,0 0 0,1 0 15,-1 1-15,0-1 0,-21 21 16,0-21-16,0 22 0,0-1 0,0-21 16,0 21-16,0-20 0,0 20 0,0 0 15,0-21-15,0 22 0,0-1 0,0-21 16,0 22-16,-21-22 15,0 21-15,-1-21 0,1 22 0,0-1 16,0 0-16,0-21 0,0 22 0,-1-1 16,-20 0-16,21-20 0,-21 20 15,20 0-15,-20-21 0,21 22 0,-21-22 16,20 0-16,-20 0 0,21 22 0,-21-22 16,-1-21-16,22 21 0,-21 0 0,21 0 15,-22-21-15,22 0 0,-21 21 16,21-21-16,-22 0 0,22 0 0,0 0 15,0 0-15,0 0 0,-1-21 16,1 0-16,0 21 0,21-21 16,0-21-16,-21 20 0,21 1 0,0-21 15,0 21-15,0-22 0,0 22 0,0-21 16,0 0-16,21 20 0,0-20 0,-21 21 16,21 0-16,1 0 0,-1-1 15,-21 1-15,21 21 0,0 0 0,-21-21 16,21 21-16,0 0 0,1 0 15,-1 21-15,0-21 0,0 21 16,-21 1-16,21 20 0,0-21 0,1 21 16,-1-20-16,0 20 0,0-21 0,-21 21 15,21 1-15,0-22 0,1 21 16,-1-21-16,0 1 0,0-1 16,-21 0-16,21 0 0,0 0 0,1-21 15,-1 21-15,0-21 0,0 0 0,0 0 16,0 0-16,1 0 0,-1 0 15,0 0-15,0 0 0,0-21 0,0 21 16,1-21-16,-22 0 0,21 21 16,-21-21-16,21 21 0,-21-21 15,0-1-15,0 1 16,0 0 0,0 0-16,0 0 15,21 21-15</inkml:trace>
  <inkml:trace contextRef="#ctx0" brushRef="#br0" timeOffset="36004.44">7345 11790 0,'0'0'0,"-21"0"15,-22 0 1,22 0-16,0 0 16,0 0-16,0 0 15,-1 0-15,1 0 16,0 0 0,21 21 15,21-21-16,0 0-15,1 0 16,-1 0-16,21 0 0,-21 0 0,22 0 0,-1 0 16,21 0-16,-20 0 0,41 0 15,-20 0-15,21 0 0,-1 0 0,1 0 16,0 0-16,-1 0 0,1 0 16,0 0-16,-22 0 0,22 0 0,-22 0 15,1 0-15,-1 0 0,-20 0 0,20 0 16,-21 0-16,22 0 0,-22 0 0,1 0 15,-22 0-15,21-21 0,-21 21 16,22 0-16,-22 0 0,0 0 0,0 0 16,0 0-16,-21-21 78,0 0-47</inkml:trace>
  <inkml:trace contextRef="#ctx0" brushRef="#br0" timeOffset="36557.12">8869 11409 0,'-21'-21'16,"-1"21"-16,22 21 47,0 0-47,0 0 0,22-21 16,-1 21-16,0 1 0,21-1 0,-21 0 15,22-21-15,-22 21 0,21 0 16,1 0-16,-22-21 0,21 22 0,0-22 15,-20 0-15,20 21 0,-21-21 16,21 0-16,-20 0 0,-1 0 16,21 0-16,-21 0 0,0 0 0,1 0 15,-1 0-15,0 0 0,0 0 16,-21 21 15,-21-21-15,0 21-16,0-21 0,-1 21 0,1-21 15,-21 21-15,21 1 0,-22-22 0,1 21 16,21 0-16,-21 0 0,-1 0 0,1 22 16,0-22-16,20 0 0,-20 21 15,0-21-15,-1 1 0,1 20 16,21-21-16,-21 21 0,20-20 0,-20-1 16,21 21-16,0-21 0,0 0 0,-1 1 15,1-1-15,21 0 0,-21 0 16,21 0-16,-21-21 0,21 21 15,0 1 1,0-44 31,21 1-47,0 21 0</inkml:trace>
  <inkml:trace contextRef="#ctx0" brushRef="#br0" timeOffset="37496.08">11007 11197 0,'0'-21'16,"0"0"-1,0 0-15,0 0 16,0-1-1,21 1 1,0 21-16,0 0 16,0 0-16,0 0 0,1-21 0,-1 21 15,0 0-15,0 0 0,0 0 0,22 0 16,-22 0-16,0 21 0,0-21 16,0 43-16,0-22 0,1 0 15,-22 21-15,0-21 0,0 22 0,0-1 0,0-21 16,-22 22-16,1-1 0,0 0 0,0-21 15,-21 22-15,-1-22 16,1 21-16,21-21 0,-22 1 0,1-1 16,21 0-16,-21-21 0,20 21 0,1-21 15,0 0-15,0 0 0,21 21 0,21-21 47,-21-21-31,21 21-16,22 0 0,-22 0 0,0-21 15,21 21-15,-21 0 0,22 0 16,-1 0-16,0 0 0,-20 0 16,20 0-16,0 0 0,-21 21 0,22 0 15,-22-21-15,0 21 0,0 1 0,0-22 16,-21 21-16,0 0 0,0 0 16,0 0-16,0 0 0,0 1 0,0-1 15,-21-21-15,0 21 0,0 0 16,0 0-16,0-21 0,-1 21 0,-20-21 15,21 0-15,0 22 0,-22-22 0,22 21 16,0-21-16,-21 0 0,21 0 0,-1 0 16,-20 0-16,21 0 0,-21-21 15,20 21-15,1 0 0,0-22 16,0 1-16,0 21 0,0 0 0,21-21 31,-22 21-31,44 0 31,-1 0-31,0 0 0,0-21 0,0 21 16</inkml:trace>
  <inkml:trace contextRef="#ctx0" brushRef="#br0" timeOffset="38012.31">12298 11282 0,'-21'0'15,"42"0"-15,-64 0 0,22 0 0,0 0 16,0 0-16,0 21 0,-22 0 0,22 0 16,0 1-16,0-1 0,0 0 0,0 21 15,-1-21-15,1 22 0,0-1 16,0-21-16,21 22 0,0-1 0,0-21 15,-21 21-15,21-20 0,0 20 0,0 0 16,0-21-16,0 22 0,0-22 16,0 0-16,21 21 0,0-20 0,0-1 15,0 0-15,1 0 0,20 0 16,-21 0-16,21-21 0,-20 0 0,20 0 16,0 0-16,1 0 0,-1 0 0,0 0 15,1 0-15,-1-21 0,0 0 0,1 0 16,-1 0-16,0 0 0,1-1 15,-22-20-15,21 21 0,-21-21 0,0-1 16,1 1-16,-22 0 0,21-1 0,-21 1 16,0 0-16,0-22 0,-21 22 0,-1-1 15,1 1-15,0 0 0,-21 21 0,-1-1 16,22-20-16,-21 42 0,0-21 16,-1 21-16,1-21 0,0 21 15,-1 0-15,22 0 0,-21 21 0,21 0 16,-1-21-16,-20 21 0,21 0 0,0 1 15,0 20-15,-1-21 0,1 0 0,0 0 16,0 1-16,0-1 0,0 0 16</inkml:trace>
  <inkml:trace contextRef="#ctx0" brushRef="#br0" timeOffset="39076.97">5948 13737 0,'-21'0'16,"42"0"-16,-64 0 0,1 21 0,21-21 0,0 0 16,0 0-16,-1 0 15,1 0-15,21-21 16,0 0-16,0 0 16,0 0-16,0 0 0,21-1 15,1-20-15,-22 21 0,21 0 0,0 0 16,0-1-16,0-20 0,0 21 0,-21 0 15,22 0-15,-22-1 0,21 1 16,-21 0-16,0 0 16,0 42-1,0 0-15,-21 0 0,-1 1 16,22-1-16,0 21 0,-21 0 0,0 22 16,21-22-16,-21 1 0,21 20 15,-21-21-15,21 22 0,0-22 0,0 1 16,0-1-16,0 0 0,0-21 0,0 22 15,0-1-15,0-21 0,0 0 16,0 22-16,0-22 0,0 0 16,0 0-16,0 0 0,0 1 0,-21-1 15,21 0-15,-22-21 0,1 0 16,0 21-16,0-21 0,-21 0 16,-1 0-16,22 0 0,-42 0 0,20 0 15,1 0-15,0 0 0,-1 0 0,1 0 16,0 0-16,-1 0 0,22 0 15,0-21-15,0 21 0,0 0 0,-1 0 16,44 0 15,-1 0-31,21 0 16,0 0-16,22 0 0,-22 0 0,43 0 16,-22 0-16,1 0 0,21-21 15,-22 21-15,22 0 0,-22 0 0,1 0 16,-1 0-16,1 0 0,-22-21 15,0 21-15,1 0 0,-1 0 0,-21 0 16,0 0-16,-21-22 16,22 22-16,-1 0 47,-21-21-47,21 21 0,0-21 15</inkml:trace>
  <inkml:trace contextRef="#ctx0" brushRef="#br0" timeOffset="39867.89">7620 13843 0,'-42'0'0,"84"0"0,-148 0 0,64 0 16,-1 0-16,1-21 0,0 21 0,-1 0 15,22 0-15,-21 0 0,21 0 16,0 0-16,42 0 31,21 21-31,-21-21 16,22 0-16,-1 0 0,0 21 0,22-21 15,-1 0-15,1 0 0,20 0 0,1 0 16,0 0-16,-1 0 0,1 0 16,0 0-16,-1 0 0,-20 0 0,-1 0 15,1 0-15,-1 0 0,-20 0 0,-1 0 16,0 0-16,1 0 16,-1 0-16,-21 0 0,22 0 0,-22 0 15,0 0-15,0 0 0,0 0 0,0-21 16,1 21-16,-22-21 15,21 0-15,-21 0 0,0-1 16,0 1-16,0 0 0,-21 21 16,21-21-16,-43 0 0,22 0 15,0-1-15,0 1 0,0 21 0,-22-21 16,22 0-16,0 21 0,0 0 0,0 0 16,-1 0-16,1 0 0,0 0 15,0 0 1,21 21-16,0 0 15,21-21 1,0 0-16,0 0 0,1 0 16,20 0-16,-21 0 0,21 0 0,1 0 15,-22 0-15,21 0 0,1 0 0,-1 0 16,-21 0-16,0 0 0,22 0 16,-22 0-16,-21 21 0,21-21 15,-21 22-15,0-1 0,0 0 16,0 0-16,0 0 15,-21 0-15,0 1 0,21-1 0,-22 21 0,1-21 16,0 0-16,-21 22 0,21-22 16,-1 21-16,-20-21 0,21 1 0,0 20 15,-22-21-15,22 0 0,0 0 16,0 1-16,0-1 0,0 0 0,-1 0 16,22 0-16,-21 0 0,21 1 0,-21-22 15,21 21-15,-21 0 0,21 0 16</inkml:trace>
  <inkml:trace contextRef="#ctx0" brushRef="#br0" timeOffset="40689.17">11134 13420 0,'0'0'0,"0"-21"16,0-1-16,0 1 0,21 21 15,-21-21-15,21 0 0,0 0 0,0 0 16,0-1-16,1 22 16,-1 0-16,0-21 0,0 21 15,21 0-15,-20 0 0,-1 21 0,0 1 16,0-1-16,0 21 0,0 0 0,1 1 16,-22 20-16,0-20 0,0 20 15,0 1-15,0-1 0,-22 1 0,1-22 16,-21 21-16,21-20 0,-22-1 0,1 0 15,0 22-15,-22-43 0,22 21 0,-22 1 16,1-22-16,21 21 0,-22-21 16,22 1-16,-1-1 0,-20 0 15,42-21-15,-22 0 0,1 0 0,21 0 0,0 0 16,0-21-16,-1 0 16,1-22-16,21 22 0,-21 0 0,21-21 15,0-1-15,0 22 0,0-21 0,0-1 16,0 22-16,0-21 0,0 21 0,0 0 15,21-22-15,0 22 0,1 0 16,-1 0-16,0 21 0,0 0 16,0 0-16,0 0 0,22 0 0,-1 0 15,-21 0-15,22 21 0,-1 0 16,0 0-16,1 0 0,-1 1 0,-21-1 16,21 0-16,-20 0 0,-1 21 15,0-20-15,0-1 0,0 0 0,0-21 16,1 21-16,-22 0 0,0 0 15,21 1-15,0-1 0,0-21 16,0 0 0,0 0-16,1 0 15,-1 0-15,0 0 0,0 0 0,0-21 16,0 21-16,22-22 0,-22 1 0,0 0 16,21 0-16</inkml:trace>
  <inkml:trace contextRef="#ctx0" brushRef="#br0" timeOffset="41299.76">12340 13441 0,'0'0'0,"0"-42"16,-21 42-16,0 0 15,0 0-15,-1 0 0,1 0 0,0 0 16,0 0-16,0 21 0,0 0 0,-1 0 15,22 21-15,-21-20 0,0 20 16,0-21-16,21 21 0,0 1 0,-21-1 16,0 0-16,21 1 0,-22-1 0,22 0 15,0 1-15,0-1 0,0-21 16,0 22-16,0-1 0,0-21 16,0 0-16,22 22 0,-1-22 0,0 0 15,0 0-15,0-21 0,85 42 16,-85-42-16,22 0 15,-1 0-15,0 0 0,1 0 0,-22-21 16,21 21-16,0-21 0,-20 0 0,20 0 16,-21 0-16,21-1 0,-20 1 0,-1-21 15,0 21-15,0-22 0,0 1 16,0 0-16,-21-22 0,0 22 0,22-22 16,-22 22-16,0-21 0,0 20 0,0-20 15,0 20-15,0 22 0,0-21 16,-22 21-16,1 0 0,21-1 15,-42 22-15,21 0 0,-22 0 0,1 0 16,0 0-16,-1 0 0,-20 0 0,21 22 16,-22-1-16,22 0 0,-22 0 0,22 21 15,0-20-15,-1 20 0,1 0 16,21 1-16,-22-1 0,22 0 16,0 1-16,21-1 0,0 0 0,0 1 0,0-1 15,0 0-15,0-21 0,0 22 16,21-1-16,0-21 0,1 0 0,-1 1 15,0-1-15,0 0 0,0 0 16,0 0-16,1-21 0,-1 0 0,21 21 16,-21-21-16,0 0 0,1 0 15,-1 0-15,0 0 0,0-21 0,0 0 16,0 0-16,1 0 0</inkml:trace>
  <inkml:trace contextRef="#ctx0" brushRef="#br0" timeOffset="47231.41">5567 15219 0,'0'0'0,"0"21"0,-21-21 16,21 21 0,0-42 31,0 0-47,0 0 15,0 0-15,0-1 0,0 1 16,0 0-16,0 0 0,21 0 15,0 21-15,0 0 16,0 0 0,0 0-16,1 0 0,-1 21 0,0 0 15,0 0-15,0 22 0,-21-1 0,21-21 16,-21 21-16,0 1 0,0-1 16,0 0-16,0 1 0,0-22 0,0 21 15,-21 1-15,21-22 0,-21 21 0,0-21 16,21 0-16,-21 1 0,21-1 15,-21-21-15,-1 21 0,1-21 16,0 0 0,0 0-1,21-21 1,0 0 0,0-1-1,21 22-15,0 0 0,0-21 16,1 21-16,-1 0 0,0 0 0,21 0 15,-21 0-15,22 0 0,-22 0 16,21 0-16,-21 21 0,1-21 0,20 22 16,-21-1-16,0 0 0,0-21 0,-21 21 15,0 0-15,22 22 0,-22-22 16,0 0-16,0 0 0,0 21 0,-22-20 16,1-1-16,-21 21 0,21-21 0,-22 0 15,1 1-15,0-1 16,-1 0-16,1-21 0,0 21 0,-1-21 15,1 0-15,21 0 0,-21 0 0,-1 0 16,22 0-16,-21 0 0,21-21 16,-1 0-16,-20 21 0,21-21 0,21-1 15,-21 1-15,0 0 0,21 0 16,-22 21-16,22-21 16,0 0 15,22 21-31,-1 0 15,0-22-15</inkml:trace>
  <inkml:trace contextRef="#ctx0" brushRef="#br0" timeOffset="47923.74">7768 15685 0,'-42'0'0,"84"0"0,-105 0 15,20 0-15,22 0 0,0 0 0,0 0 16,0 0-16,-1 0 0,44 0 47,20 21-47,-21-21 0,21 0 0,1 0 15,-1 0-15,22 0 0,-1 0 0,1 0 16,-1 0-16,1 0 0,-1 0 16,1 0-16,-1-21 0,-21 21 0,22 0 15,-22-22-15,1 22 0,-1-21 16,0 21-16,-21 0 0,1-21 15,-1 21-15,-21-21 0,0 0 16,0 0-16,-21 21 16,-1-22-16,1 1 0,0 21 0,0-21 15,0 21-15,0-21 0,-22 0 16,22 21-16,0 0 0,0 0 0,0-21 16,-1 21-16,1 0 0,21 21 46,21-21-46,1 0 0,-1 0 16,0 21-16,0-21 0,0 0 16,0 0-16,1 21 0,-1-21 15,0 0-15,0 21 0,0 0 0,0 1 16,-21-1-16,0 0 16,0 0-16,0 0 15,0 0-15,-21 1 0,0-1 0,0 0 16,0 0-16,0 21 0,-1-20 0,-20-1 15,21 21-15,-21-21 0,20 0 0,1 1 16,-21-1-16,21 21 0,0-42 16,-1 21-16,1 0 0,21 1 0,0-44 31</inkml:trace>
  <inkml:trace contextRef="#ctx0" brushRef="#br0" timeOffset="48776.36">10710 15028 0,'0'0'0,"21"-21"0,1 0 0,-1 0 16,-21 0-16,0 0 0,0-1 0,0 44 31,0-1-31,0 21 16,-21 0-16,-1 1 0,22-1 0,-21 0 15,0 22-15,0-1 0,21-20 16,-21 20-16,0-20 0,-1-1 0,1 0 15,0 1-15,0-1 0,0-21 0,0 21 16,21-20-16,0-1 0,0-42 31,0-1-15,21 1-16,0 21 0,0-21 16,0 0-16,0 0 0,1 21 0,-1 0 15,0-21-15,0 21 0,21 0 16,-20 0-16,-1 0 0,21 0 0,-21 0 15,22 0-15,-22 0 0,21 0 0,0 0 16,-20 0-16,20 0 0,0 0 0,-21 0 16,22-22-16,-22 1 0,21 21 15,-21-21-15,1 0 0,-1 21 0,-21-42 16,0 20-16,21 1 0,-21 0 0,0-21 16,0 21-16,0-22 0,0 22 0,0 0 15,0 0-15,-21 0 0,21-1 16,-21 22-16,-1 0 15,22 22-15,-21-1 0,0 0 16,21 0-16,-21 21 0,0-20 16,0 20-16,21 0 0,-22-21 0,1 22 15,21-1-15,-21-21 0,21 22 0,-21-22 16,0 21-16,21-21 0,0 0 0,0 22 16,-21-22-16,21 0 0,0 0 15,0 0-15,0 1 0,0-1 16,21-42 15,0-1-15,0 1-16,21 0 0,-20 0 15</inkml:trace>
  <inkml:trace contextRef="#ctx0" brushRef="#br0" timeOffset="49371.04">12192 15113 0,'0'0'0,"-21"0"16,-22-21-16,22 0 16,0 21-16,0 0 0,-21 0 0,20 0 15,1 0-15,0 21 0,0 0 0,0 0 16,0 0-16,-1 1 0,1-1 0,0 21 15,0-21-15,21 22 0,-21-1 16,0-21-16,21 21 0,-22 1 0,22-1 16,0-21-16,0 22 0,0-1 0,0-21 15,0 21-15,0-20 0,0-1 0,22 0 16,-1 21-16,0-21 0,0-21 16,21 22-16,-20-1 0,20 0 15,0-21-15,1 0 0,20 0 0,-21 0 16,1 0-16,-1 0 0,22 0 0,-22-21 15,0 0-15,1-1 0,-22 22 16,21-42-16,-21 21 0,22 0 0,-22 0 16,-21-22-16,21 1 0,-21 0 0,0-1 15,0 1-15,0 0 0,0-22 0,0 22 16,0-1-16,-21 1 0,0 0 16,-1-1-16,1 1 0,-21 21 0,21 0 15,-22 21-15,1 0 0,-21 0 16,20 0-16,1 0 0,0 21 0,-22 0 15,22 0-15,-1 22 0,22-22 16,-21 21-16,21 0 0,0 1 0,-1-1 16,1 0-16,21 22 0,0-22 0,0 1 15,0-1-15,0 0 0,21-21 0,1 22 16,-1-1-16,0-21 0,21 22 16,-21-22-16,22 0 0,-22 0 0,21 0 15,-21-21-15,22 0 0,-1 0 0,-21 0 16,22 0-16,-22-21 0,21 0 0,-21 0 15,22 0-15,-22-22 0,0 22 16</inkml:trace>
  <inkml:trace contextRef="#ctx0" brushRef="#br0" timeOffset="50508.01">4212 5990 0,'0'0'0,"0"-21"16,0 0-16,-21 21 16,0 0-16,0 21 0,-1 0 15,22 0-15,-21 22 0,0-1 16,21 0-16,-21 1 0,0 20 0,21 1 15,-21 20-15,-1-20 0,1 21 0,21-22 16,-21 22-16,0-22 0,21 1 16,0-1-16,-21 1 0,21-1 0,-21 1 15,21-22-15,0 22 0,0-22 16,0 0-16,0 1 0,0-22 16,0 21-16,0-21 0,0 0 0,0 1 15,0-44 16,0 1-31,0 0 0,0-21 16,0-1-16,0 1 0,0 0 0</inkml:trace>
  <inkml:trace contextRef="#ctx0" brushRef="#br0" timeOffset="51163.73">4106 6054 0,'21'0'0,"-42"0"0,85 0 16,-22 0-16,0 0 0,22-21 0,-1 21 15,22-22-15,0 22 0,21 0 16,-22-21-16,22 21 0,0 0 0,-21 0 15,20 0-15,-20 0 0,21 0 16,0 0-16,-22 0 0,1 0 16,0 0-16,-1 0 0,-20 21 0,-1-21 15,-20 22-15,-22-22 0,21 21 0,-21 0 16,-21 0-16,0 0 16,0 0-16,0 1 0,0-1 15,0 0-15,0 0 0,0 0 0,0 0 16,0 22-16,0-1 0,-21 0 15,0 1-15,0-1 0,21 22 0,-21-22 16,0 21-16,21-20 0,-22 20 0,1-20 16,0 20-16,0-21 15,0 22-15,0-22 0,21 1 0,-22 20 0,22-21 16,-21-20-16,21 20 0,-21 0 16,21-21-16,0 1 0,0-1 0,0 0 15,0 0-15,-21-21 0,0 0 16,21 21-16,-21-21 0,-1 0 0,-20 0 15,21 0-15,-21 0 0,-1 0 0,-20 0 16,-1 0-16,1-21 0,-1 0 0,-20 21 16,20 0-16,-42-21 0,22 21 15,-22 0-15,0-21 0,21 21 0,-21 0 16,1-22-16,20 22 0,0 0 0,1 0 16,-1 0-16,21 0 0,22 0 15,-21 0-15,41 0 0,1 0 16,0 0-16,21-21 15,21 21 1,22 0-16,-22 0 0,0-21 0,21 0 16,-21 21-16,22 0 0,-22-21 0,0 0 15,0 21-15,0-22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3T13:42:53.90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2222 381 0,'0'0'0,"0"-21"0,0 0 0,0 0 15,0-1-15,0 1 16,-21 21-1,0 0 1,0 21-16,21 22 0,0-22 16,-21 21-16,0 1 0,-1-1 0,1 21 15,0 1-15,0-1 0,0 1 16,0 21-16,-1-22 0,1 1 0,0 20 16,-21-20-16,21-22 0,-1 22 15,1-22-15,0 0 0,21 1 0,-21-1 16,0-21-16,21 21 0,0-20 15,0-1-15,0 0 16,-21-21-16,21-21 16,0 0-16,0-1 15,21 1-15,0-21 0,-21 0 16,21-1-16,0-20 0,0-1 0,22-20 16,-22 20-16,0-21 0,21 1 15,-20-1-15,-1 22 0,21-22 0,-21 21 16,0-20-16,1 20 0,-1 1 0,-21 20 15,0 1-15,21 0 16,-21 21-16,21-1 0,-21 1 0,0 42 31,0 22-31,0-1 0,0 0 0,0 1 16,0 20-16,0 1 0,0-1 16,0 1-16,0 20 0,0-20 0,0 21 15,0-22-15,0 1 0,0-1 0,0 1 16,-21-1-16,21-21 0,-21 1 15,21-1-15,0 0 0,0-20 0,0-1 16,0 0-16,0 0 0,0 0 16,0 0-16,0-42 47,0 0-47,-21 0 15,21 0-15,0 0 0,-22-1 0</inkml:trace>
  <inkml:trace contextRef="#ctx0" brushRef="#br0" timeOffset="187.89">1778 1185 0,'0'22'16,"21"-22"15,21-22-31,-20 22 0,-1-21 0,0 21 16,21-21-16,-21 0 0,22 21 15,-22-21-15,21 21 0,1-21 0,-22 21 16,0 0-16,0 0 0,0-22 0</inkml:trace>
  <inkml:trace contextRef="#ctx0" brushRef="#br0" timeOffset="599.65">2222 1058 0,'0'-21'16,"0"0"-16,0 0 0,22 21 0,-22-21 16,21 21-16,-21-21 0,21 21 15,0 0-15,0 0 16,0 0-16,1 0 0,-1 21 0,0 0 16,0 0-16,0 0 0,0 0 0,1 1 15,-1 20-15,-21-21 0,0 21 16,21-20-16,-21-1 0,0 21 0,21-21 15,-21 22-15,0-22 0,0 0 16,0 0-16,0 0 0,0 0 16,0-42 31,0 0-47,0 0 0,0 0 0,0-22 15,0 22-15,21-21 0,-21 0 16,21 20-16,1-20 0,-22 21 0,0-21 15,21 20-15,-21 1 0,21 0 0,-21 0 16,0 0-16,21 21 0,0 0 16,0 0-16,1 0 15,-1 21-15,-21 0 16,21 0-16,-21 0 0,21 1 0,-21-1 16</inkml:trace>
  <inkml:trace contextRef="#ctx0" brushRef="#br0" timeOffset="1052.39">2857 1207 0,'0'0'0,"0"-64"16,0 43-16,0 0 16,0 0-16,0-1 15,0 1-15,0 0 0,22 21 16,-1 0-16,0 0 0,0 0 15,0 0-15,0 0 16,1 21-16,-1 0 0,-21 1 0,21-1 16,0 0-16,0 0 0,-21 0 0,0 22 15,0-22-15,0 0 0,0 21 16,0-21-16,0 1 0,0-1 0,0 21 16,0-21-16,0 0 0,-21 1 15,0-22-15,0 21 16,21-42-1,0-1 1,0 1-16,0 0 0,0 0 16,0 0-16,21-22 0,0 22 0,-21-21 15,21 0-15,0 20 0,1-20 16,-1 21-16,0 0 0,-21 0 16,21-1-16,0 1 0,-21 0 0,21 21 15,1 0 1,-1 0-16,-21 21 15,0 0 1,0 1-16,0-1 16</inkml:trace>
  <inkml:trace contextRef="#ctx0" brushRef="#br0" timeOffset="2292.14">3852 1164 0,'0'0'0,"21"-21"0,-21-21 32,0 21-32,0-1 0,0 1 0,0 0 15,0 0-15,-21 21 0,0 0 0,0 0 16,0 0-16,0 0 15,-1 21-15,1 0 0,0 0 16,0 1-16,0-1 0,0 0 0,-1 0 16,1 21-16,21-20 0,-21-1 15,0 0-15,21 21 0,-21-21 0,21 1 16,0-1-16,0 0 0,0 0 0,0 0 16,0 0-1,21-21-15,0 0 0,0 0 16,0 0-16,1 0 0,-1 0 0,0-21 15,0 21-15,0-21 0,0 0 16,1 0-16,-1 0 0,0-1 0,-21 1 16,21 0-16,0 0 0,0 0 0,-21 0 15,0-1-15,22 1 0,-22 0 16,21 0-16,-21 0 0,0 0 16,0 42 15,0 0-16,0 0-15,-21 0 0,21 22 16,0-22-16,0 0 0,0 0 0,0 0 16,0 0-16,0 1 0,0-1 15,0 0-15,0 0 0,0 0 0,0 0 16,21 1-16,0-22 16,0 0-16,0 0 0,0 0 15,1 0-15,-1 0 0,0 0 0,0 0 16,0-22-16,0 22 0,1-21 15,-1 0-15,0 0 0,-21 0 0,21 0 16,0-1-16,-21 1 0,0 0 16,21-21-16,-21 21 0,22-1 0,-22 1 15,21 0-15,-21 0 16,0 42 15,0 0-15,0 0-16,0 1 0,0-1 15,0 0-15,0 21 0,0-21 16,0 1-16,0-1 0,0 0 16,0 0-16,21 0 0,0-21 15,0 21-15,0-21 0,1 0 16,-1 0-16,0 0 0,21 0 16,-21 0-16,1 0 0,-1 0 0,0 0 15,0-21-15,0 0 0,0 0 16,1 0-16,-1 0 0,0-1 0,-21 1 15,0 0-15,21 0 0,-21 0 0,21 0 16,-21-1-16,0 1 0,0 0 0,0 0 16,0 0-16,0 0 0,0-1 15,0 44 17,0-1-17,0 0-15,0 0 0,0 0 0,0 0 16,0 22-16,0-22 0,0 21 0,0-21 15,0 22-15,0-1 0,0-21 0,0 22 16,0-1-16,0 21 0,0-20 16,-21-1-16,21 22 0,-21-1 0,21-21 15,-21 22-15,0-1 0,21-20 0,-22 20 16,1 1-16,0-22 0,0 22 16,21-1-16,-21 1 0,0-22 0,-1 21 15,22-20-15,0-1 0,-21 0 16,0 1-16,21-1 0,-21-21 0,21 0 15,-21 1-15,0-1 0,-1 0 0,1-21 16,0 0-16,0 0 0,0 0 0,0 0 16,-1 0-16,-20 0 0,21 0 15,-21-21-15,20 0 0,-20 21 0,21-22 16,-21 1-16,20 0 0,1 21 0,0-21 16,-21 0-16,21 21 0,-1-21 0,1-1 15,0 22 1,21-21-16,0 0 0,0 0 15,0 0-15,0 0 0,21-22 16,0 22-16</inkml:trace>
  <inkml:trace contextRef="#ctx0" brushRef="#br0" timeOffset="2880.15">5884 741 0,'0'0'0,"21"-21"0,-21 0 0,0-22 0,22 22 15,-22 0-15,0 0 0,0-22 16,0 22-16,0 0 0,0 0 0,0 0 16,0 0-16,0 42 31,0 0-31,-22 0 0,22 21 16,0-20-16,-21 20 0,21 21 0,0-20 15,0 20-15,-21 1 0,21-1 16,-21 1-16,0-1 0,0 1 0,-1-1 15,22 1-15,-21-22 0,0 0 0,0 1 16,21-22-16,0 21 0,0-21 16,-21 1-16,21-1 15,-21-21-15,21-21 32,0-1-17,0 1-15,0 0 0,0-21 16</inkml:trace>
  <inkml:trace contextRef="#ctx0" brushRef="#br0" timeOffset="3251.94">5419 741 0,'0'0'16,"-22"-21"-16,-41-43 16,63 43-16,-21 0 0,21 0 15,0 0-15,0-1 0,0 1 0,21 0 16,0 0-16,0 0 0,0 0 0,22-1 15,-22 1-15,21 21 0,1-21 16,-1 21-16,21 0 0,-20 0 0,-1 0 16,22 21-16,-22 0 0,21 1 0,-20 20 15,-1 0-15,0 1 0,1-1 0,-22 0 16,0 22-16,0-1 0,-21 1 16,0-22-16,0 22 0,0-1 0,0 1 15,-21-22-15,-21 0 0,21 1 16,-1-1-16,-20 0 0,0-21 15,21 22-15,-22-22 0,1 0 0,21 0 16,0-21-16,-1 21 0,1-21 0,0 0 16,0 22-16,0-1 0,21-42 47,0-1-32,0 1-15,21 0 0</inkml:trace>
  <inkml:trace contextRef="#ctx0" brushRef="#br0" timeOffset="3628.05">6223 1185 0,'0'0'15,"21"0"-15,0 0 0,0 0 16,1 0-16,-1-21 15,0 21-15,0-21 0,21 0 0,-20 0 16,-1 21-16,0-21 0,21-1 0,-21 1 16,1 0-16,-22 0 0,0 0 15,21 0-15,-21-1 0,0 1 0,0 0 16,-21 0 0,-1 21-16,1 0 0,0 0 15,0 21-15,0 0 0,0 0 16,-1 22-16,1-22 0,0 21 0,21-21 15,-21 22-15,21-22 0,-21 21 0,21-21 16,-21 1-16,21 20 0,0-21 16,0 0-16,0 0 0,0 1 15,21-1-15,0-21 0,0 0 0,0 0 16,0 0-16,1 0 0,-1 0 0,21 0 16,-21 0-16,0 0 0,22 0 15,-22-21-15,0-1 0,21 1 16</inkml:trace>
  <inkml:trace contextRef="#ctx0" brushRef="#br0" timeOffset="3899.89">7048 931 0,'0'0'0,"-21"0"31,0 0-31,21 22 0,-21-1 16,0 0-16,0 21 0,21-21 0,0 1 15,-22-1-15,22 21 0,0-21 16,-21 0-16,21 1 0,0-1 16,0 21-16,0-21 0,0 0 15,0 1-15,21-1 16,1-21-16,-1 0 0,0 0 0,0 0 16,0 0-16,0 0 0,22 0 0,-22-21 15,0 21-15,21-22 0,-20 1 0,-1 0 16,21-21-16,-21 21 0,0-22 15,1 22-15</inkml:trace>
  <inkml:trace contextRef="#ctx0" brushRef="#br0" timeOffset="4167.74">7493 402 0,'0'0'0,"0"-42"0,0-22 16,0 43-16,-21 42 31,21 1-31,0-1 0,-21 21 0,21 0 15,0 1-15,0-1 0,-22 0 0,22 22 16,-21-22-16,21 22 0,0-1 16,-21 1-16,0-22 0,21 22 0,-21-22 15,21 0-15,0 1 0,0-1 0,-21 0 16,21-21-16,0 1 0,0-1 0,0 0 16,0 0-16,0 0 0,0 0 31,21-21-31,0 0 15,0-21-15,0 0 0,0 0 0,1 21 16,-1-21-16</inkml:trace>
  <inkml:trace contextRef="#ctx0" brushRef="#br0" timeOffset="4955.6">7895 1101 0,'0'0'0,"21"-21"15,-21-1-15,0 1 0,0 0 16,0 0-16,0 0 16,0 0-16,0-1 0,0 1 0,0 0 15,0 0-15,0 0 0,-21 21 0,0-21 16,0 21 0,0 0-16,-1 21 0,22 0 15,-21 0-15,0 21 0,0-20 0,0 20 16,0-21-16,-1 21 0,1-20 15,21 20-15,-21-21 0,0 21 0,21-20 16,0-1-16,0 0 0,0 0 0,0 0 16,0 0-16,0 1 0,21-22 31,0 0-31,0 0 0,1 0 0,-1-22 16,0 22-16,21-21 0,-21 0 0,1 0 15,-1 0-15,0 0 0,0-1 0,0 1 16,0 0-16,-21-21 0,0 21 15,0-1-15,22 1 0,-22 0 0,0 0 16,0 42 15,0 0-31,0 0 16,0 1-16,0 20 0,0-21 16,0 0-16,-22 0 0,22 1 0,0-1 0,0 0 15,0 0-15,0 0 16,0 0-16,22-21 15,-1 0-15,0 0 0,0 0 0,0 0 16,22 0-16,-22 0 0,0 0 0,21-21 16,-21 21-16,22-21 0,-22 0 15,21 0-15,-21 0 0,1-1 0,-1-20 16,0 21-16,0 0 0,-21-22 0,0 22 16,0 0-16,0 0 0,0 0 0,0 0 15,0-1-15,-21 22 0,0 0 16,0 0-16,-1 0 0,1 0 15,21 22-15,-21-1 0,21 0 0,0 0 16,0 0-16,0 22 16,0-22-16,0 0 0,0 0 15,21 0-15,0 0 0,-21 1 0,0-1 16,22-21-16,-1 21 0,-21 0 0,0 0 16,0 0-16,21-21 15,-21 22-15,0-1 0,21-21 16,0 0-1,0 0-15,1 0 16,-1 0-16,0 0 0,21 0 16,-21 0-16,1-21 0,20 21 0,-21-22 15,21 22-15,-20-21 0,20 0 16</inkml:trace>
  <inkml:trace contextRef="#ctx0" brushRef="#br0" timeOffset="5431.25">9080 1037 0,'22'-42'0,"-44"84"0,44-105 0,-22 42 15,0-1-15,0 1 0,0 0 0,-22 0 16,1 21-16,0 0 16,0 0-16,0 0 0,-22 0 0,22 21 15,0-21-15,-21 21 0,21 22 0,-22-22 16,22 0-16,0 21 0,0-21 0,0 1 16,-1 20-16,1-21 15,21 0-15,0 22 0,0-22 0,0 0 16,0 0-16,0 0 0,21-21 15,1 21-15,-1-21 0,0 0 16,0 0-16,0 0 0,0 0 16,1-21-16,20 21 0,-21-21 0,0 0 15,0 0-15,1 0 0,-1-1 0,0 1 16,0 0-16,-21-21 0,0 21 0,21-1 16,-21-20-16,0 21 0,0 0 15,0 0-15,0 42 31,0 0-31,-21 0 0,21 0 16,-21 0-16,21 1 0,0 20 16,0-21-16,0 0 0,0 0 0,0 22 15,0-22-15,0 0 0,0 0 16,0 0-16,21 1 0,0-22 0,0 21 16,1-21-16,-1 0 15,0 0-15,0 0 0,0 0 0,0 0 16,1-21-16,-1-1 0,0 22 0,0-21 15,0 0-15,0-21 0,1 21 0,-1-22 16,0 1-16,0 0 0,0-22 16,-21 22-16</inkml:trace>
  <inkml:trace contextRef="#ctx0" brushRef="#br0" timeOffset="5692.1">9546 487 0,'0'0'0,"0"-148"16,0 127-16,0-1 15,0 1-15,0 0 0,0 0 0,-21 21 16,0 0-16,21 21 15,-21 0-15,-1 22 0,22-22 16,0 21-16,0 0 0,-21 1 0,21-1 16,-21 22-16,21-22 0,0 21 0,0 1 15,0-1-15,-21-20 0,21 20 16,-21-20-16,21 20 0,-21-21 0,21 1 16,0-1-16,0 0 0,0 1 0,-22-22 15,22 0-15,0 0 0,0 0 16,0 1-16,0-1 15,22-21-15,-1 0 16,0 0-16,0 0 0,0 0 0,0-21 16,1-1-16,-1 1 0,0 0 0,21 0 15</inkml:trace>
  <inkml:trace contextRef="#ctx0" brushRef="#br0" timeOffset="6620.16">9864 910 0,'0'-21'0,"0"42"0,0-63 0,0 63 47,0 0-47,-22 22 0,22-22 16,-21 0-16,0 0 0,21 21 0,0-20 15,-21 20-15,0-21 0,21 0 16,0 22-16,0-22 0,0 0 0,0 0 16,0 0-16,0 0 0,0 1 15,21-22 1,0 0-16,0 0 0,0 0 0,22 0 15,-22-22-15,0 22 0,21-21 16,-20 0-16,-1 0 0,0 0 0,21 0 16,-21-1-16,1 1 0,-22 0 15,21 0-15,-21 0 0,21 0 0,-21 42 47,0 0-47,-21 0 0,21 0 16,-21 0-16,21 1 0,0-1 0,0 0 15,0 0-15,0 0 16,0 0-16,21 1 16,0-22-16,0 0 0,0 0 15,0 0-15,1 0 0,-1 0 16,-21-22-16,0 1 16,0 0-16,0 0 15,0 0-15,0-22 0,0 22 16,0 0-16,-21 0 0,21 0 0,0 0 15,-22-1-15,22 1 0,-21 0 0,21 0 16,0 0-16,0 0 16,21-1-16,1 22 15,-1 0-15,0 0 0,0-21 16,0 21-16,0 0 0,1 0 16,-1 0-16,0 0 0,0 21 0,0-21 15,-21 22-15,0-1 0,21 0 0,-21 0 16,22 0-16,-22 0 0,0 1 0,0 20 15,0-21-15,0 0 16,0 0-16,0 22 0,0-22 0,0 0 16,0 0-16,0 0 0,0 1 0,0-1 15,0 0-15,0 0 0,0 0 16,-22-21 0,1 0-1,21-21 1,0 0-16,0 0 15,0 0-15,21-1 0,1 1 0,-1 0 16,-21-21-16,42 21 0,-21-22 16,0 1-16,1 21 0,20-22 0,-21 22 15,21 0-15,-20 0 0,20 21 16,-21 0-16,21 0 0,-20 0 0,20 0 16,-21 21-16,0 0 0,0 0 15,1 1-15,-22-1 0,21 0 0,-21 21 16,0-21-16,0 1 0,0 20 0,0-21 15,-21 0-15,-1 22 0,22-22 0,-21 0 16,0 0-16,0 0 0,21 0 16,-21 1-16,0-22 15,21 21-15,0-42 32,0-1-32,0 1 15,0 0-15</inkml:trace>
  <inkml:trace contextRef="#ctx0" brushRef="#br0" timeOffset="6939.97">10541 572 0,'0'0'0,"-85"21"15,64-21 1,0 0-16,21 21 0,-21-21 15,21 21-15,21-21 32,0 0-32,0 0 15,0 0-15,-21-21 16,0 0-16,0 0 16,-21 21-1,0 0-15,0 0 0,0 0 16,0 0-1,-1 21-15,22 0 16,-21 0 0,0-21-16</inkml:trace>
  <inkml:trace contextRef="#ctx0" brushRef="#br0" timeOffset="7161.38">9292 593 0,'-21'0'16,"42"0"-16,-63 0 0,84 0 15,-21 0 1,0 0-16,1 0 0,20 0 16,-21 0-16,21 0 0,1 0 0,-22 0 15,21 21-15,-21-21 0,1 0 16,-1 0-16,0 0 0,-21 21 15</inkml:trace>
  <inkml:trace contextRef="#ctx0" brushRef="#br0" timeOffset="7876.08">1820 2032 0,'-21'0'0,"42"0"0,-84 0 16,42 0-16,-22 0 0,22 0 15,-21 0-15,21 0 0,-1 0 16,1 0-16,0 0 0,0 0 0,21 21 15,21-21 1,0 0-16,22 0 16,-1 0-16,21 0 0,1 0 0,-1 0 15,22 0-15,0 0 0,21 0 16,-1 0-16,22 0 0,-21 0 0,21 0 16,0 0-16,0 0 0,0 0 0,0 0 15,0 0-15,0 0 0,0 0 0,0 0 16,-21-21-16,-21 21 0,-1-21 15,-20 21-15,-1 0 0,-20 0 16,-1 0-16,-21 0 0,0-21 0,1 21 16,-1 0-16,21 0 62</inkml:trace>
  <inkml:trace contextRef="#ctx0" brushRef="#br0" timeOffset="8801.54">5884 1736 0,'-21'0'0,"42"0"0,-63 0 0,21 0 16,-22 0-16,22 0 0,0 0 15,0 0-15,0 0 0,0 0 0,-1 0 16,44 0 15,-1 0-31,21 0 16,-21 0-16,22 0 0,-1 0 0,0 0 16,22 0-16,-1 0 0,1 21 15,20-21-15,1 0 0,0 0 0,21 0 16,-1 0-16,1 0 0,0 0 0,21 0 15,0 0-15,0 0 0,0 0 0,21 0 16,0 0-16,1 0 0,-1 0 16,-21 0-16,21 0 0,-21 0 0,21 0 15,-21 0-15,0 0 0,0 0 0,-21 0 16,0 0-16,0 0 0,-1 0 0,1 0 16,-21 0-16,0 0 0,-1 0 15,1 0-15,-22 0 0,22 0 16,-21 0-16,-1 0 0,1 0 0,-22 0 15,0 0-15,1 0 0,-1 0 0,0 0 16,-21 0-16,1 0 0,-1 0 0,0 0 16,0 0-16,0 21 15,0-21 17,-21 21 30,0 0-15,22-21 15,-22 22-62</inkml:trace>
  <inkml:trace contextRef="#ctx0" brushRef="#br0" timeOffset="10730.65">1587 3112 0,'0'0'0,"0"21"16,0 0-16,0 0 0,0 0 0,0 0 15,0 1 1,22-22 0,-1 0-16,21-22 15,-21 22-15,0-21 0,22 0 16,-1 0-16,-21 0 0,22 0 0,-1-1 15,0 1-15,-21-21 0,22 21 0,-1-22 16,0 22-16,-20-21 0,-1 21 16,0-22-16,0 22 0,-21-21 0,0 21 15,0 0-15,-21-1 0,0 1 16,0 0-16,-1 21 0,-20 0 0,21 0 16,-21 0-16,-1 21 0,1-21 0,0 21 15,-1 1-15,-20 20 0,20-21 16,1 21-16,0 1 0,-1-1 15,22-21-15,0 22 0,0-1 0,21 0 16,0 1-16,0-1 0,21 0 16,0-21-16,0 22 0,1-1 15,-1 0-15,21-20 0,0 20 0,-20 0 16,20-21-16,-21 22 0,21-22 0,-20 21 16,20-21-16,-21 22 0,0-22 15,0 0-15,-21 0 0,0 0 0,0 22 16,0-22-16,-21 0 15,0 0-15,-21 0 0,21-21 0,-22 0 16,1 0-16,-22 0 0,22 0 0,0 0 16,-1 0-16,-20-21 0,21 0 15,-1 0-15,1 0 0,0-22 0,20 1 16,-20 21-16,21-21 16,-21-1-16,20-20 0,1 20 0,21 1 15,0 21-15,0-21 0,0 20 16,0 1-16,0 42 15,21 1 1,1 20-16,-1-21 0,0 21 0,0-20 16,-21 20-16,21 0 0,0 1 0,1-1 15,-1-21-15,-21 21 0,21 1 16,0-22-16,0 0 0,0 0 16,1 22-16,-1-43 0,21 21 0,-21 0 15,22-21-15,-22 0 0,21 0 0,-21 0 16,22 0-16,-1 0 0,0-21 15,-21 0-15,22 21 0,-1-22 16,0 1-16,-20 0 0,20 0 0,-21 0 16,0-22-16,0 22 0,1 0 15,-1 0-15,-21-21 0,21 20 0,-21 1 16,0 0-16,0 0 0,0 0 0,-21 42 47,21 0-47,-21 0 0,21 0 15,0 22-15,0-22 0,0 0 0,0 21 16,0-20-16,0-1 0,0 0 0,0 0 16,0 0-16,21 0 15,0-21-15,0 0 0,0 0 16,0 0-16,1 0 0,20 0 0,0-21 16,-21 21-16,22-21 0,-1 0 15,0 0-15,1 0 0,-22-1 0,21 1 16,-21 0-16,1 0 0,-1 0 0,0 0 15,-21-1-15,0 1 0,0 0 16,0 0-16,0 0 0,-21 42 31,21 0-15,-21 0-16,21 0 0,0 1 16,0 20-16,0 0 0,0-21 0,0 22 15,0-1-15,0 0 0,0 1 16,0 20-16,0-20 0,0 20 0,0-21 15,0 22-15,0-1 0,0-20 16,0 20-16,0-20 0,-22 20 0,22-21 16,-21 22-16,0-22 0,21 22 0,-21-22 15,-21 0-15,20 22 0,1-22 16,-21-21-16,0 22 0,20-22 16,-20 0-16,0 0 0,-1-21 0,1 0 15,0 0-15,-1 0 0,-20-21 0,21 0 16,-22 0-16,22 0 0,-22-1 15,1-20-15,-1 0 0,22 21 0,-22-22 16,22 1-16,0 0 0,21-1 16,-1 22-16,22-21 0,0 21 0,0-22 15,0 22-15,22 0 0,-1-21 16,0 20-16,0 1 0,21 0 0,1-21 16,-1 21-16</inkml:trace>
  <inkml:trace contextRef="#ctx0" brushRef="#br0" timeOffset="11217.42">2688 3493 0,'0'21'31,"0"0"-31,0 0 0,0 21 0,0-20 15,0-1-15,0 21 0,0-21 0,0 0 16,0 1-16,0 20 0,0-21 16,0 0-16,0 0 0,0 1 15,0-44 17,0 1-17,0 0-15,0 0 0,0 0 16,0-22-16,21 22 0,0 0 15,-21-21-15,22 21 0,-1-1 0,-21 1 16,21 0-16,0 0 0,0 0 0,0 21 16,1 0-16,-1 0 0,0 0 15,0 0-15,0 21 0,0 0 0,-21 0 16,0 0-16,22 1 0,-22-1 0,0 0 16,0 21-16,0-21 15,0 1-15,0-1 0,0 0 0,0 0 16,0 0-16,0 0 0,0 1 15,0-44 32,0 1-47,0 0 0,0 0 0,0 0 16,21-22-16</inkml:trace>
  <inkml:trace contextRef="#ctx0" brushRef="#br0" timeOffset="11480.27">3323 3006 0,'0'0'0,"0"21"47,0 0-47,0 21 0,0-20 0,0 20 16,0 0-16,0 22 0,0-22 0,0 0 15,0 22-15,-21-22 0,21 22 16,-21-22-16,21 0 0,-21 1 0,21-1 15,-22 0-15,22-20 0,0-1 16,0 21-16,0-21 0,0 0 16,0 1-16,0-44 31,0 1-15,0 0-16</inkml:trace>
  <inkml:trace contextRef="#ctx0" brushRef="#br0" timeOffset="11665.17">3069 3556 0,'0'-21'15,"21"21"1,0 0-16,1 0 0,-1-21 16,0 21-16,0 0 0,0 0 0,0 0 15,22-21-15,-22 21 16,0 0-16,0 0 0,0 0 0,1-22 15,-1 22-15</inkml:trace>
  <inkml:trace contextRef="#ctx0" brushRef="#br0" timeOffset="12660.12">3810 3620 0,'0'0'0,"21"-22"0,-21 1 16,21 0-16,0 21 15,-21-21-15,22 0 0,-22 0 0,0-1 16,0 1-16,0 0 0,0 0 0,0 0 16,0 0-16,-22 21 15,1 0-15,0 0 16,0 0-16,0 21 0,-22 0 0,22 0 15,0 0-15,0 22 0,0-22 16,0 21-16,-1 0 0,22-20 16,-21 20-16,0 0 0,21-21 0,0 22 0,0-22 15,0 0-15,0 0 0,0 0 0,0 1 16,0-1-16,21-21 16,0 0-16,1 0 0,-1 0 15,0 0-15,0 0 0,0-21 0,0 21 16,22-22-16,-22 1 0,0 0 15,-21 0-15,21 0 0,0 0 0,-21-1 16,22 1-16,-22-21 0,0 21 0,0 0 16,0-22-16,21 22 0,-21 0 0,0 0 15,0 42 17,0 0-32,0 0 15,21 0-15,-21 1 0,0-1 16,0 0-16,0 0 0,0 0 15,0 0-15,0 1 0,0-1 0,0 0 16,0 0-16,21-21 0,0 21 16,0-21-1,1 0 1,-22-21-16,21 0 0,-21 0 16,21 0-16,0-1 0,-21 1 0,21 0 15,0 0-15,1 0 0,-1-22 16,0 22-16,0 0 0,0 0 15,0 0-15,1 0 0,-1-1 0,0 22 16,0 0-16,0 0 0,0 0 0,1 0 16,-1 0-16,-21 22 0,0-1 15,21 0-15,-21 0 0,0 21 16,0-20-16,0-1 0,0 0 0,-21 0 16,21 0-16,-21 0 0,-1 1 15,1-1-15,0 0 0,0 0 0,21 0 16,-21-21-16,21-21 47,0 0-47,21 0 0,0 21 0,0-43 15,0 22-15,1 0 0,-1 0 16,0-21-16,0-1 0,21 22 16,-20-21-16,-1 21 0,0-1 0,-21-20 15,21 42-15,-21-21 0,21 0 0,-21 42 31,0 0-31,0 0 0,0 0 16,-21 1-16,21-1 0,-21 0 0,21 21 16,-21-21-16,21 1 0,-21 20 0,21-21 15,0 0-15,0 0 0,0 1 16,0-1-16,0 0 0,0 0 0,0 0 16,21 0-16,0-21 0,21 22 15,-21-22-15,1 0 0,-1 0 16,0 0-16,21 0 0,-21 0 0,1 0 15,-1-22-15,0 1 0,0 21 16</inkml:trace>
  <inkml:trace contextRef="#ctx0" brushRef="#br0" timeOffset="13203.7">1566 4276 0,'0'0'16,"-42"21"-16,21-21 0,0 0 0,-1 0 0,1 0 15,42 0 17,1 0-32,-1 0 0,0 0 0,21 0 15,1 0-15,-1-21 0,0 21 0,22 0 16,-22 0-16,22 0 0,-1 0 16,22 0-16,-22 0 0,43 0 15,-21-21-15,21 21 0,21 0 0,-22 0 16,22-22-16,0 22 0,0 0 0,0-21 15,0 21-15,22-21 0,-22 21 0,21 0 16,-21-21-16,0 21 0,0 0 16,0 0-16,0 0 0,-21-21 0,-1 21 15,1 0-15,-21 0 0,0 0 0,-22 0 16,1 0-16,-1 0 0,-21 0 0,-20 0 16,-1 0-16,0 0 0,0 0 15,-21-21 48,0-1-48,0 1-15</inkml:trace>
  <inkml:trace contextRef="#ctx0" brushRef="#br0" timeOffset="13715.89">5800 3302 0,'0'21'15,"0"0"1,0 1-1,0-1-15,21-21 32,0 0-17,0-21 1,-21-1 15,-21 22-31,0 0 31,0 0-31,21 22 16,-22-22-16,22 21 0,0 0 16,0 0-1</inkml:trace>
  <inkml:trace contextRef="#ctx0" brushRef="#br0" timeOffset="14452.54">5715 3810 0,'-21'0'125,"21"21"-109,0 0-16,0 1 15,0-1 1,21-21 0,0 0-16,0 0 15,0 0 1,1 0-16,-22-21 15,0-1 1,0 1-16,0 0 16,-22 21-1,1 0-15,0 0 16,0 21 0,0 0-16,21 1 15,0-1 1,21-21 15,0 0-31,0 0 16,0 0-16,-21-21 15,0-1 1,-21 22 0,21-21-16,-21 21 15,0 0 16,21 21-31,-21-21 16</inkml:trace>
  <inkml:trace contextRef="#ctx0" brushRef="#br0" timeOffset="15755.32">7959 3366 0,'21'0'0,"0"0"15,-21-22 1,21 22-16,0-21 0,0 21 16,-21-21-16,22 21 0,-1-21 0,0 21 15,-21-21-15,21 21 0,0-21 16,-21-1-16,0 1 0,0 0 15,0 0-15,0 0 16,0 0-16,-21 21 0,0-22 16,0 22-16,0 0 0,-1 0 15,-20 0-15,21 0 0,-21 0 0,20 0 16,-20 0-16,0 0 0,-1 22 0,1-1 16,0 21-16,21-21 0,-22 22 0,1-1 15,21 0-15,0 1 16,-22 20-16,22-21 0,21 1 0,0-22 0,0 21 15,0 1-15,0-22 0,0 0 0,0 0 16,0 0-16,0 0 0,21-21 16,0 0-16,1 22 0,20-22 0,-21 0 15,0 0-15,22 0 0,-22 0 16,0-22-16,21 1 0,1 0 0,-22 0 16,21 0-16,0 0 0,1-22 15,-1 22-15,-21-21 0,22-1 0,-1 1 16,0-21-16,-21 20 0,22-20 0,-1 20 15,-21-20-15,0-1 0,1 22 0,-1-21 16,0-1-16,0 22 0,-21-22 16,21 22-16,-21-22 0,0 22 0,0 0 15,0-1-15,0 22 0,0 0 0,0 0 16,-21 21-16,0 0 0,0 0 0,0 0 16,-1 21-16,1 0 0,0 0 15,0 22-15,0 20 0,21-20 16,-21 20-16,21-21 0,-22 22 0,22-1 15,-21 1-15,21-22 0,0 22 16,0-1-16,0 1 0,0-1 0,0-20 16,21 20-16,1-21 0,-22 1 0,21-1 15,0-21-15,0 0 0,-21 1 0,21-1 16,0 0-16,1 0 0,-1-21 16,0 0-16,0 0 0,0 0 0,0 0 15,22 0-15,-22-21 0,21 0 0,-21 0 16</inkml:trace>
  <inkml:trace contextRef="#ctx0" brushRef="#br0" timeOffset="17015.96">9059 3302 0,'0'0'0,"0"-21"0,0 0 16,0 0-16,0-1 0,0 1 0,0 0 15,0 0-15,0 0 0,-21 0 16,21-1-16,-21 22 0,0 0 15,0 0-15,-1 0 0,1 0 16,21 22-16,-21-1 0,0 0 0,0 0 16,0 21-16,-1-20 0,1 20 0,0 0 15,0 1-15,0-1 16,21-21-16,-21 21 0,-1 1 0,22-22 16,-21 21-16,21-21 0,0 1 0,0-1 15,0 0-15,0 0 0,21-21 16,1 0-1,-1 0-15,0 0 0,0 0 0,0-21 16,0 21-16,1-21 0,-1 0 0,0-1 16,0-20-16,0 21 0,0 0 0,1-22 15,-22 1-15,21 21 0,0-21 16,-21 20-16,0-20 0,21 21 0,0 0 16,-21-22-16,0 22 0,0 42 46,0 1-46,0-1 0,0 21 16,0-21-16,0 22 0,0-22 0,0 21 16,0-21-16,0 22 0,0-22 0,0 21 15,0-21-15,0 0 0,0 1 0,0-1 16,0 0-16,0 0 0,21-21 16,1 21-16,-1-21 0,0 0 15,0 0-15,0 0 0,0 0 0,1 0 16,20-21-16,-21 0 0,0 21 0,0-21 15,22 0-15,-22-22 0,0 22 16,21-21-16,-20 21 0,-1-22 16,0 1-16,0 0 0,0-22 0,0 22 15,1-1-15,-22 1 0,0-21 0,21 20 16,-21 1-16,0-22 0,0 22 16,0 0-16,0-1 0,21-20 0,-21 21 15,0-1-15,0 22 0,0-21 0,0 21 16,0-1-16,0 44 15,0-1 1,0 21-16,0-21 0,-21 43 0,21-22 16,0 0-16,-21 22 0,-1-22 0,1 22 15,21-1-15,-21-20 0,0 20 16,0 1-16,21-1 0,-21-21 16,21 22-16,-22-22 0,22 1 0,0-1 15,0 0-15,0 1 0,0-22 0,0 21 16,0-21-16,43 0 0,-22 1 0,0-22 15,21 21-15,-20-21 0,20 0 16,0 0-16,1 0 0,-1 0 0,0 0 16,1 0-16,-1-21 0,21-1 0,-20 22 15,-1-21-15,0 0 0,-20 0 0,20-21 16,-21 20-16,21 1 0,-20-21 16,-1 21-16,-21-22 0,0 22 15,0-21-15,0 21 0,0-22 0,0 22 16,0 0-16,0 0 0,0 0 0,0 0 15,-21 21-15,-1 0 0,1 0 16,0 0-16,0 0 0,0 21 16,0 0-16,-1 0 0,1 0 0,0 22 15,21-22-15,-21 21 0,0-21 0,0 22 16,21-22-16,0 21 0,0-21 0,0 0 16,0 1-16,0-1 0,0 0 15,0 0-15,21-21 16,0 0-16,0 0 0,0 0 15,0 0-15,1-21 0,-1 0 0,0 0 16,0-1-16,0 1 0,-21 0 16,21 0-16,1 0 0,-1-22 15,-21 22-15,0 0 0,0-21 0,21 21 16,-21-1-16,0 1 0,0 0 16,0 42-1,0 0-15,0 1 0,0-1 16,0 0-16,0 0 0,0 0 15,0 0-15,0 1 0,0-1 0,0 0 16,21 0-16,-21 0 0,0 0 0,21 1 16,0-22-16,-21 21 0,22-21 15,-1 0-15,0 0 16,0 0-16,0 0 0,0 0 16,1-21-16,-1-1 0,0 1 15,0-21-15,-21 0 16,0 20-16,0-20 0,0 21 0</inkml:trace>
  <inkml:trace contextRef="#ctx0" brushRef="#br0" timeOffset="17244.84">9504 3069 0,'0'0'0,"-21"0"0,-1 0 16,44 0-1,-1 0-15,0 0 0,21 0 16,-21 0-16,22 0 0,-1 0 0,0 0 16,1 0-16,-1-21 0,0 21 0,1 0 15,-1 0-15,0-21 0,-20 21 16,20 0-16,-21 0 0,0 0 0,0 0 16,1 0-16,-1-21 0,0 21 15</inkml:trace>
  <inkml:trace contextRef="#ctx0" brushRef="#br0" timeOffset="17612.33">11155 2625 0,'0'0'0,"0"-21"0,0-1 0,0 1 0,0 0 15,-21 0-15,-1 0 0,22 0 16,-21 21-16,0 0 0,0 0 0,0 0 16,0 21-16,21 0 0,-22 0 15,1 21-15,0 1 0,0-1 16,21 0-16,-21 1 0,0 20 16,-1 1-16,1-22 0,0 22 0,0-1 15,21 1-15,-21-1 0,0 1 0,21-22 16,-22 21-16,22-20 0,-21 20 0,21-20 15,0-1-15,0-21 0,0 21 16,0-20-16,0-1 0,0 0 16,0 0-16,21-21 0,1 0 15,-1 0-15,0 0 0,0-21 16,-21 0-16,21 0 0,0-1 0,-21 1 16,0 0-16,0 0 0</inkml:trace>
  <inkml:trace contextRef="#ctx0" brushRef="#br0" timeOffset="18335.16">10583 3217 0,'0'0'0,"0"22"31,0-1-31,21-21 16,1 0-16,20 0 0,-21 21 0,21-21 15,1 0-15,-22 0 0,21 0 0,1 0 16,-1 0-16,0-21 0,1 0 15,-1 21-15,0-22 0,-21 22 0,22-21 16,-22 0-16,0 21 0,0-21 16,0 21-16,1 0 0,-22-21 0,0 42 47,0 0-47,0 0 15,-22 22-15,22-22 0,0 0 16,0 0-16,0 21 0,0-20 0,0-1 15,0 0-15,0 0 0,0 0 16,0 0-16,22-21 16,-1 0-16,0 0 0,0 0 0,0 0 15,0 0-15,1 0 0,-1 0 0,0-21 16,0 21-16,0-21 0,0 0 16,1 0-16,-1 0 0,0-1 15,-21 1-15,0 0 0,21 0 0,-21 0 16,21 0-16,-21-1 0,0 1 0,0 0 15,0 0-15,0 0 0,0 0 16,0 42 15,0 0-31,0 0 0,0 0 0,0 0 16,0 1-16,0 20 0,-21 0 0,21-21 16,-21 22-16,21-1 0,0 0 0,-21 1 15,21-1-15,-21 0 0,21 22 16,-22-22-16,22 1 0,0-1 15,0 0-15,0 1 0,0 20 0,0-21 16,0 1-16,0 20 0,0-20 0,0 20 16,-21-21-16,21 1 0,-21-1 0,0 0 15,21 1-15,-21-1 0,-22-21 0,22 0 16,-21 1-16,0 20 0,-1-42 0,1 21 16,0 0-16,-1-21 0,-20 0 15,20 21-15,-20-21 0,21 0 0,-22 0 16,22 0-16,-1-21 0,-20 0 0,42 0 15,-22 0-15,22 0 0,0-1 16,0 1-16,21 0 0,0 0 0,0 0 16,0 0-16,21-1 0,0-20 0,0 21 15,1 0-15,20-22 0,0 22 16,1-21-16</inkml:trace>
  <inkml:trace contextRef="#ctx0" brushRef="#br0" timeOffset="18703.97">11896 3027 0,'0'0'0,"0"21"15,0 0 1,0 0-16,0 22 0,0-1 15,0-21-15,-22 43 0,22-22 0,-21 22 16,21-22-16,-21 21 0,21 1 0,0-1 16,-21-20-16,0 20 0,0 1 15,21-22-15,-22 22 0,1-1 0,0 1 16,21-22-16,-21 21 0,0-20 16,0-1-16,-1 22 0,22-22 0,-21 0 15,0-21-15,0 22 0,21-22 0,-21 21 0,21-21 16,0 1-16,0-1 15,0-42 17,0-1-32,21 1 0,-21 0 0,0 0 15,21-21-15,0-1 0,-21 22 0</inkml:trace>
  <inkml:trace contextRef="#ctx0" brushRef="#br0" timeOffset="19015.95">11811 3175 0,'0'-21'0,"0"42"0,0-63 16,0 21-16,0-1 0,0 1 15,0 0-15,21 21 0,0 0 16,0-21-16,1 21 0,-1 0 0,21 0 16,-21 0-16,22 0 0,-1 0 0,0 0 15,-21 21-15,22 0 0,-1 0 16,-21 1-16,0-1 0,-21 21 0,0-21 15,0 22-15,0-22 0,0 21 0,-21-21 16,0 22-16,-21-22 0,21 0 0,-22 0 16,22 0-16,-21 0 0,21 1 15,-1-22-15,1 21 0,0-21 0,0 0 16,0 0-16,0 0 16,21-21-1,0-1 1,21 1-16,0 0 0,0 21 0</inkml:trace>
  <inkml:trace contextRef="#ctx0" brushRef="#br0" timeOffset="19416.03">12425 3196 0,'0'-21'16,"21"21"-1,-21-21-15,21 21 16,0 0-16,0-21 0,22 0 16,-22 21-16,0-22 0,0 22 0,0-21 15,22 21-15,-22-21 0,0 21 0,0-21 16,0 21-16,-21-21 16,0 0-1,-21 21-15,0 0 16,0 0-16,0 0 0,0 0 15,-1 21-15,1 0 0,0 0 0,0 0 16,0 0-16,0 1 0,21 20 16,0-21-16,-22 21 0,22-20 15,-21 20-15,21-21 0,0 0 0,0 0 16,0 1-16,0-1 0,0 0 0,0 0 16,0 0-16,21-21 0,1 0 0,-22 21 15,21-21-15,0 0 0,0 0 16,0 0-16,0 0 0,1-21 15,-1 0-15,0 0 0,0 0 16,21 0-16</inkml:trace>
  <inkml:trace contextRef="#ctx0" brushRef="#br0" timeOffset="20044.9">13441 2561 0,'0'0'0,"0"-21"16,21 21-1,0 0-15,21-21 16,-20 21-16,-1 0 0,21 0 0,-21 0 16,0 0-16,22-21 0,-22 21 15,0 0-15,0 0 0,0 0 0,1 0 16,-44 0 15,1 0-31,0 0 0,0 0 16,0 0-16,-22 0 0,22 0 0,0 0 15,0 0-15,0 0 0,0 0 0,-1 0 16,22 21-16,-21-21 16,21 21-1,0 0-15,0 0 0,0 1 16,0-1-16,0 0 0,0 0 16,0 0-16,0 0 0,0 1 0,0-1 15,0 21-15,0-21 0,0 0 16,0 22-16,0-22 0,-21 21 0,21-21 15,0 22-15,-21-22 0,21 21 0,0-21 16,-21 22-16,21-1 0,0-21 0,0 22 16,0-22-16,0 21 0,-21-21 15,21 0-15,0 22 0,0-22 16,0 0-16,0 0 0,0 0 16,0 1-16,21-22 15,-21 21-15,21-21 0,0 0 0,0 0 16,0 0-16,1 0 0,-1-21 15,0-1-15,21 1 0,-21 0 0,1 0 16,-1 0-16,21 0 0</inkml:trace>
  <inkml:trace contextRef="#ctx0" brushRef="#br0" timeOffset="20699.32">14436 2625 0,'0'-21'16,"21"21"-1,0 0-15,0 0 0,21 0 16,-20-22-16,-1 22 0,21 0 0,-21 0 15,0-21-15,22 21 0,-22 0 16,0 0-16,0-21 0,0 21 0,1 0 16,-1 0-1,-21 21 17,0 0-32,0 1 0,0-1 15,0 0-15,-21 0 0,21 0 16,0 0-16,0 1 0,0-1 0,-22 0 15,22 21-15,0-21 0,-21 1 16,21-1-16,0 21 0,0-21 16,0 43-16,0-43 0,0 0 15,-21 0-15,21 22 0,0-22 0,0 0 16,0 0-16,0 21 0,-21-20 0,21-1 16,0 0-16,0 0 0,0 0 15,0 0-15,-21-21 0,21 22 0,-21-1 16,-1-21-16,22 21 0,-21-21 0,0 0 15,0 21-15,0-21 0,0 0 0,-1 21 16,1-21-16,0 0 0,-21 0 0,21 0 16,-1 0-16,1 0 0,0 0 15,0 0-15,21 21 0,-21-21 16,0 0 0,-1 0-1,22-21 63</inkml:trace>
  <inkml:trace contextRef="#ctx0" brushRef="#br0" timeOffset="23994.9">16446 2963 0,'0'0'0,"22"0"0,-1-21 0,0 21 16,0-21-16,0 21 0,0-21 0,1 0 15,-1 0-15,-21-1 0,0 1 16,0 0-16,0 0 0,0 0 0,0-22 15,0 22-15,-21 0 0,-1-21 0,1 21 16,0-1-16,0 1 0,-21 21 16,20 0-16,-20 0 0,21 0 0,-21 0 15,20 0-15,-20 0 0,21 21 16,-21 22-16,20-22 0,1 21 0,-21-21 16,21 22-16,0-1 0,-1 0 0,22 1 15,0-1-15,0 0 0,0 1 0,0-22 16,0 0-16,0 21 0,22-20 15,-1-1-15,0 0 0,0-21 0,21 21 16,-20-21-16,20 0 0,0 0 0,-21 0 16,22 0-16,-1 0 0,-21-21 0,22 0 15,-22 0-15,21 21 0,-21-22 16,0 1-16,1 0 0,-1 0 16,0 0-16,0-22 0,-21 22 0,0-21 0,21 21 15,-21-22-15,21 22 0,-21-21 16,0 21-16,0 0 0,0-1 0,0 1 15,0 0-15,0 42 16,0 0 0,0 1-16,0 20 0,0-21 0,0 21 15,-21-20-15,21 20 0,0 0 0,-21-21 16,21 22-16,-21-1 0,21-21 16,0 0-16,0 22 0,0-22 0,0 0 15,0 0-15,0 0 0,21-21 0,0 0 16,0 22-16,1-22 0,-1 0 0,0 0 15,21 0-15,-21-22 0,1 1 16,20 21-16,-21-21 0,21 0 16,1 0-16,-22 0 0,21-22 0,1 22 15,-22-21-15,21 21 0,-21-22 0,22 1 16,-22 0-16,0-1 0,-21 22 0,0-21 16,0 21-16,0-22 0,0 22 15,0 0-15,-21 21 16,0 0-16,-22 0 0,22 0 0,0 21 15,0 0-15,21 0 0,0 1 16,0-1-16,0 0 16,0 0-16,21-21 0,-21 21 15,21 0-15,21 1 0,-20-22 0,-1 21 0,0 0 16,0-21-16,0 21 0,-21 0 16,0 0-16,21-21 0,-21 22 15,0-1-15,0 0 0,0 0 0,0 0 16,0 0-16,-21-21 0,21 22 15,-21-22-15,21 21 0,0 0 16,0 0-16,21-21 16,0 0-16,1 0 0,-1 0 15,0 0-15,85 0 16,-64-21-16,-21 0 0,22 0 0,-22 21 16,21-43-16,0 22 0,-20 0 15,20-21-15,-21 20 0,0-20 0,0 0 16,1 21-16,-1-22 0,0 1 15,-21 21-15,0-22 0,0 22 0,0 0 16,0 0-16,-21 21 0,0 0 16,-1 0-16,1 0 15,0 21-15,0-21 0,0 21 0,21 0 16,-21 1-16,21-1 0,0 0 0,0 0 16,0 0-16,21 0 0,0 1 15,0-1-15,0 0 0,0 0 0,-21 0 16,22 0-16,-1 22 0,0-22 15,0 0-15,-21 0 0,21 0 0,-21 1 16,21-1-16,-21 0 0,22 0 16,-22 0-16,0 0 0,21 1 15,0-22 1,0 21-16,0-21 0,0 0 16,1 0-16,-1 0 0,0 0 0,0 0 15,21 0-15,-20-21 0,-1 21 0,21-22 16,-21 22-16,22-21 0,-22 0 0,21 0 15,0 0-15,-20 0 0,20-22 16,-21 22-16,0-21 0,0 21 0,1-22 16,-1 22-16,0-21 0,-21 21 15,0-1-15,0 1 0,0 0 0,0 0 16,0 0-16,0 0 0,-21 21 16,0 0-16,-1 0 0,1 0 15,-21 0-15,21 21 0,0 0 0,-22 0 16,22 0-16,0 22 0,0-22 0,0 0 15,-1 21-15,1-21 0,0 22 16,21-22-16,-21 21 0,21-21 0,0 1 16,0-1-16,0 0 0,0 0 0,0 0 15,0 0-15,21-21 0,0 0 0,0 22 16,1-22-16,-1 0 0,0 0 16,0 0-16,0 0 0,0 0 15,1-22-15,-1 1 0,0 21 0,0-21 0,0 0 16,0 0-16,1 0 0,-1-22 15,0 22-15,-21 0 0,0-21 0,21 20 16,0 1-16,-21 0 0,0 0 16,0 0-16,0 42 31,0 0-31,0 0 16,0 0-16,0 1 0,-21 20 15,21-21-15,-21 0 0,21 0 0,0 1 16,0 20-16,0-21 0,0 0 0,0 0 15,0 1-15,21-22 16,0 21-16,0-21 16,1 0-16,-1 0 0,21 0 0,-21 0 15,0 0-15,22-21 0,-22-1 0,0 1 16,21 21-16,-20-21 0,-1-21 0,0 21 16,0-1-16,0-20 0,0 21 15,1-21-15,-22 20 0,0-20 0,21 21 16,-21 0-16,21-22 0,-21 22 0,0 0 15,-21 42 17,21 22-32,-21-22 15,21 0-15,-22 21 0,22-21 16,0 22-16,0-22 0,-21 0 0,21 21 16,0-20-16,0-1 0,0 0 15,0 0-15,21 0 0,1 0 0,-1-21 16,0 0-16,0 22 0,21-22 0,-20 0 15,20 0-15,-21 0 0,21 0 0,-20 0 16,20-22-16,-21 22 0,21-21 16,-20 0-16,-1 0 0,21 0 0,-21 0 15,0-1-15,1 1 0,-1-21 16,-21 21-16,21-22 0,0 22 0,0-21 16,-21 21-16,0-22 0,21 22 0,-21 0 15,22 0-15,-22 0 0,0 42 31,0 0-15,0 0-16,0 0 0,0 22 0,-22-22 16,22 21-16,-21-21 0,0 22 15,21-1-15,-21 0 0,0 1 0,0-1 16,-1 0-16,22 22 0,-21-22 0,0 22 16,0-22-16,0 22 0,0-1 0,-1-21 15,22 22-15,0-1 0,-21 1 16,21 21-16,0-22 0,-21 22 0,21-22 15,0 22-15,0 0 0,0-22 0,0 1 16,0 20-16,0-20 0,0-1 16,0 1-16,0-1 0,0 1 0,0-22 15,0 0-15,0 1 0,-21-1 0,0 0 16,0-20-16,-1-1 0,1 0 0,0 0 16,-21 0-16,21-21 0,-22 0 0,1 0 15,0 0-15,-22 0 0,22 0 0,-22-21 16,1 0-16,-1 0 0,-20 0 15,20-22-15,-21 22 0,1-21 16,20 21-16,-20-22 0,41 1 0,-20 21 16,20-22-16,1 1 0,-21-43 15,41 43-15,22 0 0,0-1 0,0-20 16,0 21-16,22-22 0,20 1 0,-21-1 16,21 1-16,1-1 0,20 1 0,1-1 15,-1 1-15</inkml:trace>
  <inkml:trace contextRef="#ctx0" brushRef="#br0" timeOffset="24624.54">20002 2604 0,'0'0'0,"0"21"16,0 0-16,0 0 15,0 0-15,0 0 0,0 1 0,-21 20 16,21-21-16,-21 21 0,21-20 0,-21 20 16,0 0-16,21-21 0,0 1 15,-21 20-15,21-21 0,-22 0 0,22 0 16,0 1-16,0-1 16,0-42-1,0-1 1,0 1-16,0 0 0,0 0 15,0 0-15,0-22 0,22 22 16,-1-21-16,0 21 0,0-22 0,-21 22 16,42-21-16,-20 21 0,-1 0 15,0-1-15,21 1 0,-21 0 0,22 0 0,-22 21 16,21 0-16,-21 0 16,22 0-16,-22 21 0,0 0 0,0 0 15,0 1-15,1 20 0,-1-21 0,-21 21 16,0-20-16,0-1 0,0 21 0,0-21 15,0 22-15,-21-22 0,-1 0 0,22 0 16,-21 0-16,0-21 0,21 21 16,0 1-16,-21-22 0,0 0 15,42-22 17,0 22-32,0-21 15,0 0-15,1 21 0</inkml:trace>
  <inkml:trace contextRef="#ctx0" brushRef="#br0" timeOffset="25787.87">20976 2836 0,'21'-21'0,"-42"42"0,42-63 0,-21 21 16,0 0-16,0 0 0,0-1 0,0 1 15,0 0-15,-21 0 0,0 0 0,0 21 16,0 0-16,-1 0 0,-20 0 15,21 0-15,-21 0 0,-1 21 16,1 0-16,0 0 0,-1 0 0,1 22 16,0-22-16,-1 21 0,22 1 0,-21-22 15,21 21-15,-1 0 0,1-20 0,21 20 16,0-21-16,0 0 0,0 0 16,21 1-16,1-1 0,20-21 0,0 0 15,1 0-15,-1 0 0,0 0 0,1 0 16,-1 0-16,21 0 0,-20 0 0,-1-21 15,-21-1-15,22 1 0,-22 21 16,21-21-16,-21 0 0,0 0 0,-21-22 16,22 22-16,-22 0 0,0 0 0,0-21 15,0 20-15,0 1 16,0 0-16,0 42 16,0 0-1,-22-21-15,1 22 0,21-1 0,-21 21 16,21-21-16,0 0 0,-21 1 0,21 20 15,-21-21-15,21 0 0,0 0 0,0 1 16,0-1-16,0 0 0,0 0 16,21 0-16,0-21 0,0 21 0,0-21 15,1 0-15,-1 0 0,0 0 0,21 0 16,-21 0-16,1 0 0,20-21 0,-21 21 16,0-21-16,0 21 0,1-21 15,-1 0-15,0 0 0,0-1 16,-21 1-16,21 0 0,-21 0 0,0-21 15,0 20-15,0 1 0,0-21 0,0 21 16,0 0-16,0 42 31,0 0-31,0 0 16,-21 0-16,21 0 0,-21 1 16,21-1-16,0 0 0,-21 0 0,21 0 15,0 0-15,0 1 0,0-1 16,0 0-16,0-42 62,0 0-62,0-1 0,0 1 16,0 0-16,0 0 0,21-21 16,0 20-16,0-20 0,0 21 0,1-21 15,-1 20-15,21 1 0,-21 0 0,0 0 16,1 0-16,-1 0 0,0 21 0,21 0 15,-21 0-15,1 21 16,-1 0-16,-21 0 0,21 0 0,-21 0 16,0 1-16,0-1 0,0 0 0,0 21 15,0-21-15,0 1 0,0-1 0,0 0 16,0 0-16,0 0 16,0 0-16,0 1 0,0-1 15,0 0-15,-21-21 16,0 0-16,-1 0 15,22-21 1,0 0-16,0-1 16,0 1-16,22 0 0,-1 0 15,21-21-15,-21 20 0,0-20 0,22 21 16,-22-21-16,0 20 0,21 1 0,-20-21 16,-1 21-16,21 21 0,-21-21 15,0 21-15,1 0 16,-1 21-16,-21 0 0,0 0 15,0 0-15,0 22 0,0-22 0,0 0 16,0 21-16,0-21 0,0 1 0,0-1 16,0 0-16,-21 0 0,21 0 15,-22 0-15,22 1 0,0-1 16,-21-21-16,21 21 0,-21-21 16,21-21 15,21 21-16,0-21-15,1-1 0,-22 1 0,42 0 16</inkml:trace>
  <inkml:trace contextRef="#ctx0" brushRef="#br0" timeOffset="26195.64">22394 2858 0,'0'0'0,"21"0"47,1 0-47,-1 0 16,0-22-16,0 1 0,0 21 15,22 0-15,-22-21 0,0 0 0,0 21 16,0-21-16,22 0 0,-22-1 0,-21 1 16,21 0-16,-21-21 0,0 21 15,0-1-15,0 1 16,0 0-16,-21 21 0,0 0 0,-1 0 15,1 0-15,0 21 0,-21 0 0,-1 1 16,22-1-16,-21 21 0,0-21 0,20 22 16,-20-1-16,21 0 0,0-21 15,0 22-15,21-22 0,-22 21 0,22-21 16,0 22-16,0-22 0,22 0 0,-1 0 16,0 0-16,0 1 0,21-1 15,-20-21-15,20 21 0,0-21 0,1 0 16,-22 0-16,21 0 0,-21 0 15,22 0-15,-22 0 0,21 0 0,-21 0 16,0 0-16,1-21 0,-1 0 0,0 21 16,0-22-16,-21 1 0,21 0 0,0 0 15,1 0-15</inkml:trace>
  <inkml:trace contextRef="#ctx0" brushRef="#br0" timeOffset="26727.4">23918 2625 0,'-21'0'0,"0"21"15,21 0-15,0 0 16,0 0 15,21-21-15,0 0 0,0 0-16,-21-21 0,0 0 15,0 0 1,-21 21-1,0 0 1,0 0-16,21 21 31,0 0 1,21-21-32,-21-21 46</inkml:trace>
  <inkml:trace contextRef="#ctx0" brushRef="#br0" timeOffset="27180.14">23939 3048 0,'0'0'16,"-21"0"77,0 0-93,0 0 16,0 0-16,0 0 16,-1 0-16,1 0 15,42-21 32,1 21-47,-1 0 16,0 0-16,0 0 0,0-21 0,0 21 15,1 0-15,-1 0 0,0 0 16,-21 21-16,0 0 16,0 0-16,0 0 0,0 1 0,-21-1 15,0 0-15,-1 0 0,1 0 16,-21 0-16,0 22 0,-1-22 0,1 0 15,-22 0-15,22 0 0,0-21 16,-1 22-16,1-1 0,0-21 0,21 0 16,-1 21-16</inkml:trace>
  <inkml:trace contextRef="#ctx0" brushRef="#br0" timeOffset="27727.07">23749 2709 0,'0'22'0,"21"-22"16,0 0-1,0 0-15,1 0 16,-1 0 0,-42 0 30,-1 0-30,22 21-16,0 0 16,0 0-1</inkml:trace>
  <inkml:trace contextRef="#ctx0" brushRef="#br1" timeOffset="41445.4">2667 5355 0,'-21'0'16,"21"21"15,0 1-15,0-1-16,0 0 15,0 0-15,0 0 0,21 0 16,-21 1-16,21-22 0,-21 21 16,21-21-16,0 21 15,1-21-15,-1 0 0,0 0 0,0 0 16,0 0-16,0-21 0,1 21 0,20-21 16,-21-1-16,0 22 0,0-21 15,1 0-15,-22 0 0,21 0 16,-21 0-16,0-1 0,0 1 15,0 0-15,0 0 0,-21 0 16,-1 0-16,1-1 16,0 22-16,0 0 0,0 0 15,0 0-15,-1 0 0,-20 22 0,21-1 16,0 0-16,0 0 0,-1 0 16,-20 0-16,21 22 0,0-22 15,21 21-15,-21-21 0,-1 22 16,22-22-16,-21 21 0,21-21 0,0 22 15,0-22-15,0 0 0,0 0 0,0 0 16,21 1-16,1-22 0,-1 21 16,0-21-16,0 0 0,0 0 0,0 0 15,1 0-15,20 0 0,-21 0 16,0 0-16,0-21 0,-21-1 16,-21 22 15,-21 0-31,21 0 0,-22 22 0,1-22 15,0 21-15,-1 0 0,1 0 16,0 21-16,-1-20 0,1-1 16,0 21-16,21-21 0,-1 22 0,1-22 15,0 21-15,0-21 0,21 22 16,0-22-16,0 0 0,0 0 0,0 0 16,0 0-16,21 1 0,-21-1 0,21-21 15,0 0-15,22 21 0,-22-21 16,21 0-16,-21 0 0,22 0 0,-1 0 15,0 0-15,1-21 0,-1 21 0,0-21 16,22-1-16,-22 1 0,1 0 16,-1 0-16,21 0 0,-20 0 15,-1-1-15</inkml:trace>
  <inkml:trace contextRef="#ctx0" brushRef="#br1" timeOffset="42077.04">3683 5715 0,'0'0'15,"21"-85"-15,-21 64 16,0 0-16,-21 0 0,0 21 16,0 0-16,-1 0 0,1 0 15,0 0-15,0 0 0,-21 0 16,20 42-16,1-21 0,0 1 0,0-1 16,0 21-16,0-21 0,21 22 15,0-22-15,0 21 0,0-21 16,0 0-16,0 22 0,0-22 0,0 0 15,21 0-15,0-21 0,21 0 16,-21 0-16,22 0 0,-22 0 16,21 0-16,-21-21 0,22 0 0,-1 0 15,-21 21-15,0-21 0,22-1 0,-22 1 16,-21 0-16,21 0 0,-21 0 16,21 0-16,-21-1 0,0 1 0,0 0 15,0 0-15,-21 21 31,0 21-31,21 0 16,0 0-16,0 1 0,0 20 16,0-21-16,0 21 0,0-20 15,0 20-15,0 0 0,0 1 0,0-1 16,0 0-16,0 1 0,0 20 0,0-21 16,0 22-16,0-22 0,0 22 15,0-22-15,0 22 0,0-1 0,0-21 16,0 1-16,0-1 0,0 0 0,-21 1 15,0-1-15,21 0 0,-22-20 0,1-1 16,0 0-16,-21 0 0,21 0 16,-22 0-16,22-21 0,-21 0 0,-1 0 15,1 0-15,0 0 0,-1 0 0,1 0 16,0-21-16,-1 0 0,1 0 16,21 0-16,-21 0 0,20-1 15,1 1-15,0 0 0,0 0 0,0 0 16,21 0-16,0-1 0,0 1 0,0-21 15,0 21-15,0 0 0,0-1 16,21 1-16,0 0 0,0-21 0,0 21 16,1-22-16,-1 1 0,21 21 0,-21-22 15,22 1-15,-1 0 0</inkml:trace>
  <inkml:trace contextRef="#ctx0" brushRef="#br1" timeOffset="42308.31">4381 5630 0,'0'-21'16,"0"0"15,22 21 0,-22 21-31,21-21 16,-21 21-16,0 1 16,0-1-16</inkml:trace>
  <inkml:trace contextRef="#ctx0" brushRef="#br1" timeOffset="42489.29">4381 5990 0,'0'21'15,"0"1"1</inkml:trace>
  <inkml:trace contextRef="#ctx0" brushRef="#br1" timeOffset="43052.99">7683 5271 0,'0'0'0,"22"-22"0,-1 1 15,0 0-15,-21 0 16,21 0-16,-21 0 0,21 21 0,0-22 16,-21 1-16,22 21 15,-22 21 16,0 1-31,0-1 0,0 0 0,-22 21 16,22-21-16,-21 22 0,21-22 0,-21 21 16,0 1-16,21-22 0,-21 21 15,21 0-15,-21-20 0,21 20 16,-22-21-16,22 0 0,0 22 0,0-22 16,0 0-16,0 0 0,0-42 46,0 0-46,0 0 16,0-22-16,0 22 0,0-21 0,0 21 16</inkml:trace>
  <inkml:trace contextRef="#ctx0" brushRef="#br1" timeOffset="43427.78">7726 4826 0,'-43'-21'0,"22"42"16,0 0 0,0-21-16,21 21 0,0 1 0,0-1 15,-21 0-15,21 0 0,0 0 0,0 0 16,0 1-16,0-1 0,21-21 16,0 0-1,0 0-15,0 0 0,1 0 0,-1 0 16,0-21-16,0-1 0,0 1 0,0 0 15,1 21-15,-22-21 16,0 0-16,0 0 0,0-22 0,0 22 0,0 0 16,-22 0-16,1 0 15,0 21-15,0 0 0,0 0 16,0 0-16,-1 0 0,1 0 0,21 21 16,-21 0-16,0 0 0,0 0 0,21 0 15,0 1-15,0-1 0,0 0 0,0 21 16,0-21-16,0 1 0,0-1 15,0 0-15,21 0 0,0-21 16,0 0-16,0 21 0,22-21 0,-22 0 16</inkml:trace>
  <inkml:trace contextRef="#ctx0" brushRef="#br1" timeOffset="43983.5">8340 5122 0,'-22'22'16,"22"-1"-1,-21 0-15,21 0 16,0 0-16,0 0 0,0 1 16,0-1-16,0 21 0,0-21 0,0 0 15,0 1-15,0-1 0,0 21 16,0-21-16,0 0 0,0 1 0,0-1 15,0 0-15,0 0 16,0 0-16,0 0 16,-21-21-16,0 0 15,21-21-15,0 0 16,-21 21-16,21-21 0,0 0 16,0 0-16,0-1 0,0 1 0,0-21 15,0 21-15,0 0 0,21-22 0,0 22 16,-21-21-16,42 21 0,-20-22 0,-1 22 15,21 0-15,-21 0 0,22 0 16,-22-1-16,21 1 0,-21 21 16,22 0-16,-1 0 0,-21 0 0,0 0 15,22 21-15,-22 1 0,0-1 0,-21 0 16,0 0-16,0 21 0,0-20 0,0-1 16,0 21-16,0-21 0,0 0 15,0 22-15,-21-22 0,21 0 0,-21 0 16,-1 22-16,22-22 0,-21 0 15,21 0-15,-21 0 0,21 0 16,0-42 31,0 0-47,0 0 16,21 0-16,-21 0 0,21-1 0</inkml:trace>
  <inkml:trace contextRef="#ctx0" brushRef="#br1" timeOffset="44348.45">9207 4593 0,'0'0'0,"22"0"15,-22-21-15,0 42 31,0 0-31,0 1 0,0-1 16,0 21-16,0-21 0,0 22 16,0-1-16,0 21 0,-22-20 0,22-1 15,-21 22-15,21-22 0,0 21 0,-21-20 16,0-1-16,21 0 0,-21 1 0,21-1 16,0 0-16,0-20 0,0 20 15,-21-21-15,21 0 0,0 0 0,0 1 16,0-1-16,0 0 0,0 0 0,21-21 15,0 0 1,0 0-16,0 0 16,0-21-16,1 21 0,-22-21 15,21 0-15,0-1 0,-21 1 0,21 0 16,-21 0-16,0 0 0,21-22 0,-21 22 16</inkml:trace>
  <inkml:trace contextRef="#ctx0" brushRef="#br1" timeOffset="44592.1">9080 5059 0,'22'0'32,"-1"0"-32,0-21 15,21 21-15,-21 0 0,1 0 16,-1 0-16,0-21 0,0 21 0,21 0 15,-20 0-15,-1 0 16,0-22-16,-21 1 31,0 0-31</inkml:trace>
  <inkml:trace contextRef="#ctx0" brushRef="#br1" timeOffset="45331.69">10223 4741 0,'0'-21'16,"22"21"-16,-1 0 0,0 0 15,0 0-15,0-21 0,22 21 0,-22 0 16,21 0-16,-21-21 16,22 21-16,-22 0 0,21 0 0,-21-21 15,0 21-15,22 0 0,-22 0 0,0 0 16,-42 0 0,0 0-1,0 0-15,-1 0 0,-20 0 16,21 0-16,0 0 0,-22 0 0,22 0 15,0 0-15,0 0 0,0 0 0,0 0 16,-1 0-16,1 0 0,0 0 0,0 0 16,0 0-1,0 0-15,-1 21 16,1 0 0,21 0-1,0 0-15,0 1 16,0-1-16,0 0 0,0 0 0,0 0 15,0 0-15,0 1 0,0-1 0,0 21 16,0-21-16,0 0 0,0 22 0,0-22 16,-21 0-16,21 21 0,-21-20 15,21-1-15,-21 21 0,21-21 0,0 0 16,-21 1-16,21 20 0,-22-21 0,22 0 16,0 0-16,0 1 0,0 20 0,0-21 15,0 0-15,0 0 0,0 1 16,0-1-16,0 0 0,0 0 15,0 0-15,0 0 0,22 1 16,-1-1-16,0-21 0,0 21 0,0-21 16,0 21-16,22-21 0,-22 21 15,0-21-15,0 0 0,0 0 0,22 0 16,-22 0-16,0 0 0,0 0 16,0 0-16,1 0 0,-1 0 0,0 0 15,0-21-15,0 21 0,0-21 31,-21 0 1,0 0-32,0-1 15,22 1-15,-1 21 16</inkml:trace>
  <inkml:trace contextRef="#ctx0" brushRef="#br1" timeOffset="46332.02">11451 4614 0,'21'0'47,"0"0"-47,1 0 16,-1 0-16,0 0 0,0 0 15,0-21-15,22 21 0,-22 0 16,21 0-16,-21 0 0,22 0 0,-1 0 15,-21-21-15,21 21 0,1 0 16,-22 0-16,0 0 0,0 0 0,0-21 16,1 21-16,-1 0 15,0 0 1,-21 21 15,0 0-31,-21 0 16,21 1-16,0-1 0,0 0 15,0 0-15,0 0 0,-21 22 16,21-22-16,0 0 0,0 21 0,0-21 16,0 22-16,0-22 0,0 21 15,0-21-15,0 22 0,0-22 16,0 0-16,0 21 0,0-20 0,0-1 16,0 21-16,0-21 0,0 0 0,0 1 15,0-1-15,0 21 0,0-21 0,0 0 16,0 1-16,0-1 0,0 0 15,0 0-15,0 0 0,0 0 16,0 1-16,0-1 0,21-21 16,-21 21-16,0 0 0,0 0 15,0 0 1,0 1 15,-21-22-31,-1 0 0,1 0 16,0 0-16,0 0 0,0 21 15,0-21-15,-1 0 0,1 0 0,0 0 16,0 0-16,0 0 0,-22 0 0,22 21 16,0-21-16,0 0 0,0 0 15,0 0-15,-1 0 0,1 21 16,0-21-16,0 0 16,0 0-1,21-21 48,21 0-48,-21 0-15,0-1 16</inkml:trace>
  <inkml:trace contextRef="#ctx0" brushRef="#br1" timeOffset="47569.33">10308 4678 0,'21'0'47,"0"0"-31,22 0-16,-22 0 0,0 0 15,0 0-15,22 0 0,-22 0 0,21 0 16,-21 0-16,0 0 0,22 0 0,-22 0 16,0 0-16,0 0 0,0 0 0,-42 0 46,0 0-46,0 0 0,0 0 16,0 0-16,-1 0 0,1 0 0,-21 0 16,21 0-16,0 0 0,-1 0 15,1 21-15,0-21 0,0 0 16,0 0-16,0 0 0,-1 0 16,1 0-1,0 0-15,21 21 31,-21-21-15,0 21 0,21 1-16,0-1 15,0 0-15,0 0 16,-21-21-16,21 21 0,0 0 0,0 1 16,-22-1-16,22 0 0,0 0 15,0 0-15,-21 0 0,21 1 16,-21-1-16,21 0 0,-21-21 15,21 21-15,0 0 0,0 0 0,-21 1 16,21-1-16,0 0 0,0 0 0,-21 0 16,21 0-16,0 1 0,0-1 0,0 0 15,0 0-15,0 0 16,0 0-16,0 1 0,0-1 0,0 0 16,0 0-16,0 0 0,0 0 15,0 1-15,0-1 0,0 0 16,0 0-16,0 0 15,0 0-15,0 1 16,0-1-16,0 0 16,0 0-1,0 0 1,21-21 0,0 0-16,0 0 15,0 0-15,0 0 0,1 0 16,-1 0-16,21 0 0,-21 0 0,22 0 15,-22-21-15,21 21 0,0 0 0,-20 0 16,20 0-16,0 0 0,-21-21 0,22 21 16,-22 0-16,0 0 15,0 0-15,0 0 16,-42 0 15,0 0-31,0 0 16,0 0-16,0 0 31,21-21-31,0 0 16,0-1-16,0 1 0,21 0 15</inkml:trace>
  <inkml:trace contextRef="#ctx0" brushRef="#br1" timeOffset="48583.92">11430 4593 0,'21'0'16,"0"0"-1,0 0-15,1 0 0,-1 0 16,0 0-16,0 0 0,0 0 16,0 0-16,1 0 0,20 0 0,-21 0 15,0 0-15,22 0 0,-22-21 16,21 21-16,-21 0 0,0 0 0,1 0 15,20 0-15,-21 0 0,0 0 16,0 0-16,-21 21 47,0 0-47,0 1 16,0-1-16,-21-21 0,21 21 0,0 0 15,0 0-15,0 0 16,0 1-16,-21 20 0,21-21 0,0 0 15,0 22-15,0-22 0,0 0 0,0 21 16,0-21-16,0 1 0,-21 20 0,21-21 16,0 0-16,0 22 0,-21-22 0,21 0 15,0 21-15,0-21 0,0 1 16,0-1-16,0 0 0,0 0 0,0 0 16,0 0-16,0 1 0,0-1 0,0 0 15,0 0-15,0 0 0,0 0 16,0 1-16,0-1 15,0 0-15,0 0 16,0 0 0,0 0-16,0 1 15,0-1 17,-21-21-17,-1 0-15,22 21 16,-21-21-16,0 0 0,0 0 15,0 21-15,0-21 0,-1 0 16,1 0-16,0 0 0,-21 0 0,21 21 16,-1-21-16,1 0 0,0 0 15,0 0-15,0 0 0,0 0 16,-1 0-16,1 0 0,0 0 0,0 0 16,0 0-1,0 0 1,42 0 46,0-21-62,0 21 16</inkml:trace>
  <inkml:trace contextRef="#ctx0" brushRef="#br1" timeOffset="55632.05">15769 5101 0,'0'0'0,"0"21"16,0-42 46,0 0-46,0 0-1,21 21-15,-21-21 0,0 0 0,21-1 16,-21 1-16,0 0 16,0 0-16,0 0 0,0 0 15,0-22-15,0 22 0,0 0 0,0 0 16,0 0-16,0-1 0,0-20 15,-21 21-15,0 0 0,0 0 16,21-1-16,-21 22 0,0-21 16,-1 21-16,1 0 0,0 0 15,0 0-15,0 0 0,0 0 0,-1 0 16,1 0-16,0 21 0,0 1 0,0-22 16,0 21-16,-22 0 0,22 21 15,0-21-15,0 1 0,0 20 16,-1 0-16,1-21 0,21 22 0,0-1 0,-21-21 15,21 22-15,0-1 0,0-21 0,0 21 16,0-20-16,0 20 0,0-21 0,0 0 16,0 0-16,0 1 15,21-1-15,0 0 0,1-21 0,-22 21 16,21 0-16,0-21 0,-21 21 0,21-21 16,0 0-16,-21 22 0,21-22 0,1 21 15,-1-21-15,0 0 0,0 0 16,0 0-16,0 0 15,1 0-15,-1 0 0,21-21 0,-42-1 16,42 22-16,-42-21 0,22 21 0,-1-21 16,0 0-16,0 0 0,0 0 15,-21-1-15,21-20 16,-21 21-16,22 0 0,-22 0 16,0-1-16,0 1 0,21 0 0,-21-21 15,0 21-15,21 21 0,-21-22 0,0 1 16,0 0-16,0 0 15,21 21 157</inkml:trace>
  <inkml:trace contextRef="#ctx0" brushRef="#br1" timeOffset="60775.61">9144 15219 0</inkml:trace>
  <inkml:trace contextRef="#ctx0" brushRef="#br1" timeOffset="63511.94">15833 4932 0,'21'0'78,"0"0"16,-21-21-47,0 0-31,0-1-1,21 1-15,-21 0 16,21 0 0,-21 0-16,0 0 15,0-1 1,0 1-16,21 21 15,-21-21-15,0 0 16,0 0 0,0 0 15,22 21-31,-22 21 62,0 0-62,0 0 16,0 0 0,0 0-16,0 1 15,0-1-15,0 0 0,0 0 0,0 0 16,0 22-16,0-22 0,-22 0 0,22 0 16,0 21-16,0-20 0,-21 20 15,21-21-15,-21 21 0,21 1 0,0-22 16,0 21-16,0-21 0,0 1 0,0 20 15,0-21-15,0 0 0,0 0 0,0 1 16,0-1-16,21 0 0,0-21 0,1 21 16,-1-21-16,0 0 0,0 21 15,0-21-15,22 0 0,-22 0 16,0 0-16,21 0 0,-21 0 0,22 0 16,-22 0-16,0 0 0,0 0 0,0 0 15,1-21-15,-1 21 0,0-21 0,0 0 16,0 0-16</inkml:trace>
  <inkml:trace contextRef="#ctx0" brushRef="#br1" timeOffset="64968.42">17865 4763 0,'0'21'47,"0"0"-47,0 0 0,0 0 16,0 0-1,21-21 17,0 0-1,-21-21-31,0 0 0,0 0 15,0 0 1,0 0-16,0-1 16,-21 22-1,0 22 1,21-1 0,0 0-16,0 0 31,0 0 47</inkml:trace>
  <inkml:trace contextRef="#ctx0" brushRef="#br1" timeOffset="65655.45">17907 5271 0,'0'0'0,"21"0"31,-42 0 16,0 0-47,21 21 16,-21-21-1,21-21 48,0-1-48,21 22 1,0 0-16,0 0 16,-21 22-1,21-22-15,-21 21 16,0 0-16,0 0 15,-21-21 1,21 21-16,-21-21 16,0 0-16,0 0 15,-1 0 1,22-21 0,0 0-16,0 0 15,0 0 1,22 21-1,-1 0-15,0 0 16,0 0-16,0 21 16,0-21-16,1 21 0,-22 0 15,21 0-15,-21 0 0,0 1 16,0-1-16,0 21 0,-21-21 0,-1 0 16,-20 22-16,0-22 0,-1 21 15,1-21-15,21 22 0,-21-22 0,-1 0 16,1 0-16,21 0 0,0-21 0,-1 0 15,1 0-15</inkml:trace>
  <inkml:trace contextRef="#ctx0" brushRef="#br1" timeOffset="66248.03">17843 4763 0,'0'21'16,"0"0"-1,0 0 1,22-21 15,-22-21-15,21 21-16,-21-21 16,0 0-1,-21 42 32,21 0-31,0 0-16,0 0 15,0 0-15,-22-21 16</inkml:trace>
  <inkml:trace contextRef="#ctx0" brushRef="#br0" timeOffset="85143.44">1651 7874 0,'-21'0'16,"0"0"-1,42 0 48,-21-21-48,21 21-15,-21-21 0,21 0 0,0 21 16,-21-22-16,21 1 0,1 0 16,-22 0-16,21 0 0,0 0 15,-21-22-15,0 22 0,0 0 16,0 0-16,0 0 0,0-1 15,0 1-15,0 0 0,-21 0 16,0 0-16,-1 21 16,1 0-16,0 0 0,0 0 15,0 21-15,0 0 0,-1 21 16,1 1-16,0-1 16,0 22-16,0-22 0,0 21 0,-1 22 0,1-21 15,0 20-15,0-20 0,0 20 16,-22 1-16,22-21 0,0-1 0,-21 1 15,21-22-15,-1 21 16,22-41-16,0 20 0,-21-21 0,21 21 16,0-20-16,21-44 31,1 1-15,-22-21-16,21 21 0,0-22 0,0-20 15,0 21-15,-21-22 0,21 1 0,1-1 16,-1-21-16,0 22 0,0-22 15,0 22-15,0-22 0,-21 22 16,22-1-16,-1 1 0,0-1 0,-21 22 16,0-1-16,21 1 0,-21 0 15,21 21-15,-21-1 0,0 1 16,21 21-16,1 0 16,-1 21-16,0 22 0,-21-1 15,21 0-15,0 1 0,-21 20 0,0 1 16,0-1-16,21 1 0,-21-1 0,0 1 15,0-1-15,0 1 0,0-1 16,0 1-16,0-22 0,0 0 0,0 1 16,0-1-16,0-21 0,0 0 15,0 1-15,0-1 0,0 0 0,0-42 47,0 0-47,0-1 16,-21 1-16,21 0 0,-21 0 15</inkml:trace>
  <inkml:trace contextRef="#ctx0" brushRef="#br0" timeOffset="85363.41">1270 8213 0,'0'-21'16,"21"21"-16,0-22 15,0 1-15,22 21 0,-1-21 0,-21 0 16,22 21-16,-1-21 0,0 0 15,1 21-15,-1-22 0,0 1 16,-21 21-16,1 0 0,-1-21 0,0 21 16,-42 0 15,0 21-15,-1 0-16,22 1 15</inkml:trace>
  <inkml:trace contextRef="#ctx0" brushRef="#br0" timeOffset="87326.99">1905 8467 0,'0'0'0,"0"21"15,21-21 1,0 0-16,0-21 15,1 21 1,-22-21-16,21-1 0,0 1 0,-21 0 16,21 0-16,0 0 0,0-22 15,1 22-15,-1-21 0,0 0 0,0 20 16,0-20-16,0 0 0,-21 21 0,22-22 16,-22 22-16,0 0 0,0 0 15,-22 21 1,1 0-16,0 0 15,0 0-15,0 0 0,21 21 0,-21 0 16,21 0-16,0 0 16,0 1-16,21-1 15,0 0-15,0-21 0,0 21 0,0 0 16,1-21-16,-1 21 0,0 1 16,0-22-16,-21 21 0,21 0 0,-21 0 15,21 0-15,-21 0 0,0 1 16,0-1-16,0 0 0,0 0 15,0 0-15,0 0 0,0 1 16,22-1 15,-1-21-31,0 0 0,0 0 16,0-21-16,0-1 0,1 1 16,20 0-16,-21 0 0,0 0 15,0 0-15,1-22 0,20 1 0,-21 21 16,-21-22-16,21 1 0,0 21 0,-21-21 15,0-1-15,0 22 0,0 0 16,0 0-16,0 0 0,0-1 0,-21 22 47,21 22-47,-21-1 0,21 0 0,0 0 16,0 0-16,0 0 0,0 1 15,0-1-15,21 0 0,0-21 16,1 21-16,-1 0 0,0-21 15,0 21-15,0 1 16,0-1-16,1 0 0,-1-21 16,-21 21-16,0 0 0,0 0 15,0 1-15,21-1 0,-21 0 16,0 0-16,21 0 0,-21 0 16,0 1-16,0-1 15,21-21-15,0 21 0,1-21 16,-1 0-1,0 0-15,0 0 0,0 0 0,0-21 16,1 0-16,-1-1 0,0 1 0,21 0 16,-21 0-16,22 0 0,-22 0 15,21-1-15,-21 1 0,1-21 0,20 21 16,-21 0-16,0-22 0,0 22 16,-21 0-16,0 0 0,0 0 0,0-1 15,0 1-15,0 0 0,0 0 0,-21 0 16,0 21-16,0 0 15,0 0-15,0 0 0,-1 0 16,1 21-16,0 0 0,0 0 16,0 0-16,-22 1 0,22-1 0,0 21 15,0 0-15,21-20 0,-21-1 16,0 21-16,21-21 0,-22 0 0,22 22 16,0-22-16,0 0 0,0 0 15,22-21 1,-1 0-16,0 0 0,0 0 15,0 0-15,0 0 0,1-21 0,-1 0 16,0 0-16,0 0 0,0-1 16,0 1-16,1 0 0,-1 0 0,0 0 15,-21 0-15,21-1 0,-21 1 16,0 0-16,21 0 0,-21 0 0,0 0 16,21 21-16,-21 21 31,0 0-16,0 0-15,0 0 16,0 0-16,0 1 0,-21-1 0,21 0 16,0 0-16,0 0 0,0 0 0,0 1 15,0-1-15,0 0 0,0 0 0,0 0 16,21 0-16,1-21 16,-1 0-16,0 0 0,0 0 0,0 0 15,0 0-15,1 0 0,20 0 16,-21 0-16,21 0 0,-20-21 15,-1 0-15,0 0 0,0 0 0,0 0 16,0-1-16,1 1 0,-22 0 0,21-42 16,0 41-16,-21 1 0,21 0 15,-21 0-15,0 0 16,0 0 0,0 42-1,0 0 1,0 0-16,0 0 0,0 0 15,0 1-15,0-1 0,0 0 0,0 0 0,0 0 16,0 0-16,0 1 0,0-1 16,0 0-16,21 0 15,0-21-15,1 0 0,-1 0 16,0 0-16,0 0 0,0 0 16,0 0-16,22 0 0,-22-21 0,0 21 15,0-21-15,0 0 0,1 21 16,-1-22-16,0 1 0,-21 0 0,21-21 15,0 21-15,-21-1 0,0 1 0,21 0 16,1 0-16,-22 0 0,0 0 16,0-1-16,0 1 0,0 0 15,0 42 32,0 0-47,0 1 0,0-1 16,0 21-16,0-21 0,0 0 0,0 22 15,-22-22-15,22 21 0,-21-21 0,21 22 16,0-1-16,0 0 0,0 1 16,0-1-16,0 0 0,-21 1 0,21-1 15,0 0-15,0 1 0,-21-1 0,21 0 16,0 22-16,0-22 0,0 1 16,0 20-16,0-21 0,0 1 0,-21 20 15,21-20-15,0-1 0,0 0 16,-21 22-16,21-22 0,-22 0 0,22-20 15,0 20-15,0 0 0,-21-21 0,21 22 16,-21-22-16,0 0 0,21 0 16,-21-21-16,0 21 0,-1-21 15,1 0-15,0 0 0,0 0 0,0 0 16,-22 0-16,22 0 0,-21 0 0,21-21 16,-22 0-16,1 21 0,21-21 15,-21 21-15,-1 0 0,22-21 0,0 21 16,0 0-16,0 0 0,-1-21 0,1 21 15,0 0-15,0 0 32,0 0-17</inkml:trace>
  <inkml:trace contextRef="#ctx0" brushRef="#br0" timeOffset="87513.89">3662 9631 0</inkml:trace>
  <inkml:trace contextRef="#ctx0" brushRef="#br0" timeOffset="90751.88">6583 7662 0,'21'0'0,"0"0"16,0 0-16,0 0 0,1-21 15,-1 21-15,0 0 0,0-21 0,0 0 16,0 0-16,1 0 16,-1-1-16,0 1 0,0 0 0,-21 0 15,0 0-15,21 0 0,-21-1 0,0 1 16,0 0-16,0 0 0,0 0 16,0 0-16,-21-1 0,0 22 15,0 0-15,0 0 0,-22 0 0,22 0 16,-21 22-16,-1-1 0,1 0 15,0 0-15,-1 0 0,22 22 0,-21-22 16,0 21-16,20-21 0,-20 22 16,21-22-16,0 21 0,0-21 0,21 0 15,0 1-15,0-1 0,0 0 0,0 0 16,0 0-16,0 0 16,21 1-16,0-22 15,0 21-15,21 0 0,-20-21 0,-1 21 16,21-21-16,0 21 0,-20 0 0,20 1 15,-21-1-15,21 0 0,-20 0 0,-1 0 16,0 0-16,-21 1 0,0-1 16,0 21-16,0-21 0,0 0 0,-21 1 15,-22 20-15,22-21 0,-21 0 0,-22 0 16,22 1-16,0-1 0,-22 0 16,22 0-16,0-21 0,-1 0 0,1 0 15,0 0-15,-1 0 0,1 0 0,0-21 16,20 0-16,-20 0 0,21-22 15,0 22-15,-22 0 0,22-21 16,0 20-16,0-20 0,0 21 0,21-21 16,0 20-16,0 1 0,0 0 0,0 0 15,0 0-15,21 21 16,0 0-16,0 0 0,0 0 0,22 0 16,-1 0-16,-21 0 0,22 0 0,-1 0 15,0 0-15,1 0 0</inkml:trace>
  <inkml:trace contextRef="#ctx0" brushRef="#br0" timeOffset="91035.72">7175 7832 0,'0'0'0,"0"21"31,0 0-15,0 0-16,-21 22 0,21-22 16,-21 21-16,21-21 0,0 22 0,0-22 15,0 0-15,-21 21 0,21-21 16,0 1-16,0-1 0,-21 0 16,21 0-16,0 0 0,0 0 15,0-42 1,0 0-1,0 0-15,0 0 0,0-22 0,0 22 16</inkml:trace>
  <inkml:trace contextRef="#ctx0" brushRef="#br0" timeOffset="91351.14">7260 7514 0,'0'21'15,"0"1"1,0-1-16,0 0 16,21-21-1,0 0-15,1 0 16,-1 0-16,-21-21 16,21 0-16,-21-1 15,0 1-15,-21 21 16,0 0-1,-1 0 1,1 0-16,21 21 16,0 1-16,0-1 15,0 0-15,0 0 0,0 0 16,21 0-16</inkml:trace>
  <inkml:trace contextRef="#ctx0" brushRef="#br0" timeOffset="92171.68">7662 7789 0,'0'43'16,"0"-22"-1,21-21 1,1 0-16,-1 0 15,0 0-15,0 0 0,0 0 0,22-21 16,-22 21-16,21-21 0,-21 21 0,22-22 16,-22 1-16,0 21 0,21-21 15,-21 21-15,-21-21 0,22 21 0,-22-21 16,-22 21 15,1 21-31,0 0 16,0 0-16,0 0 0,0 1 15,-1-1-15,1 21 0,-21-21 0,21 22 16,-22-1-16,22 0 0,-21 1 0,21-1 16,-22 0-16,22 1 0,-21-22 15,21 21-15,0-21 0,-1 0 0,22 1 16,0-1-16,-21 0 0,0-21 16,42-21 15,0 0-31,1-1 0,-22 1 15,21-21-15,0 21 0,0 0 0,0-1 16,0 1-16,1 0 16,-1 0-16,0 21 0,0 0 0,0 0 15,0 0-15,1 0 0,-1 0 16,0 21-16,-21 0 16,21 0-16,0 1 0,-21-1 15,21 0-15,1 0 0,-22 0 0,21-21 16,0 21-16,-21 1 0,21-1 0,0-21 15,0 0-15,1 21 0,-1-21 0,0 0 16,0 0-16,0 0 0,0 0 16,1-21-16,-1 21 0,21-21 0,-21-1 15,0 1-15,22 0 0,-22 0 16,0-21-16,21 20 0,-20-20 0,-1 0 16,0-1-16,0 1 0,-21 21 15,0-21-15,0 20 0,0 1 0,0 0 16,0 0-16,0 0 0,-21 21 15,0 0-15,0 21 0,-1 0 16,1 0-16,0 0 0,21 1 16,-21 20-16,21-21 0,-21 21 0,21-20 15,0 20-15,0-21 0,0 21 0,0-20 16,0-1-16,0 0 0,0 0 16,21 0-16,0 0 0,0 1 15,0-22-15,1 0 0,-1 0 16,0 0-16,0 0 0,0 0 0,0 0 15,1-22-15,-1 22 0,-21-21 0,21 0 16,0 0-16,0 0 0</inkml:trace>
  <inkml:trace contextRef="#ctx0" brushRef="#br0" timeOffset="92951.34">10435 8001 0,'0'0'0,"21"0"0,-21-21 0,21 0 0,-21 0 16,22 21-16,-1-22 0,-21 1 0,0 0 15,0 0-15,21 0 0,-21 0 0,0-1 16,0-20-16,0 21 0,0 0 15,0-22-15,0 22 0,0 0 0,0 0 16,-21 0-16,0 0 0,-1 21 0,-20 0 16,21 0-16,-21 0 0,-1 0 0,1 21 15,0 0-15,-1 0 0,1 0 16,0 22-16,20-22 0,-20 21 0,21 0 16,0 1-16,0-1 0,21 22 15,0-22-15,0 0 0,0 1 0,0-22 16,0 21-16,42-21 0,-21 0 15,0 1-15,0-22 0,1 21 0,20-21 16,-21 0-16,21 0 0,1 0 0,-22-21 16,21 21-16,1-22 0,-1-20 0,0 21 15,1-21-15,-1 20 0,21-20 16,-20 0-16,-1-22 0,22 22 0,-22 0 16,0-22-16,1 22 0,-22-22 0,0 1 15,0-1-15,-21 1 0,0-1 0,0 1 16,0 20-16,0-20 0,0 21 15,-21-1-15,0 1 0,0 0 16,-1 20-16,1 1 0,0 21 16,0 0-16,21 21 15,0 22-15,-21-1 0,0 0 0,-1 22 16,22 21-16,0-22 0,0 1 16,0-1-16,0 1 0,0-1 0,0 1 15,0-22-15,0 0 0,22 1 0,-1-1 16,-21 0-16,21-21 0,0 1 0,0 20 15,0-42-15,1 21 0,-1 0 16,0-21-16,0 0 0,0 0 0,0 0 16,1 0-16,20-21 0,-21 0 0,0 0 15,-21 0-15,21-1 0</inkml:trace>
  <inkml:trace contextRef="#ctx0" brushRef="#br0" timeOffset="93321.02">11261 7662 0,'0'22'0,"0"-1"16,21-21-16,-21 21 0,21-21 15,0 0-15,0 0 16,0 0-16,1 0 0,-1 0 0,0 0 16,0-21-16,0 21 0,0-21 0,1-1 15,-1 1-15,21 0 0,-42 0 16,21 21-16,-21-21 0,0 0 15,0-1-15,0 1 0,0 0 0,0 0 16,-21 0-16,0 21 0,0 0 16,0 21-16,-22 0 0,22 0 0,0 22 15,0-22-15,-22 21 0,43 0 16,-21-20-16,0 20 0,21-21 0,-21 21 16,21 1-16,0-22 0,0 0 0,0 0 15,0 22-15,0-22 0,21 0 16,0-21-16,0 0 0,1 0 15,-1 0-15,0 0 0,21 0 0,1 0 0,-22 0 16,21-21-16,22 21 16,-22-21-16,0-1 0,1 1 0,-1 0 15,0 0-15</inkml:trace>
  <inkml:trace contextRef="#ctx0" brushRef="#br0" timeOffset="93565.36">12128 7620 0,'0'0'0,"0"-42"16,0 21-16,-21 21 0,0-22 15,0 22-15,0 0 0,0 0 0,-1 0 16,1 0-16,0 0 0,0 0 0,0 22 16,0-1-16,-1 0 0,1 21 0,21-21 15,0 1-15,-21 20 0,21-21 16,0 21-16,0-20 0,0-1 16,0 21-16,0-21 0,0 0 0,0 1 15,21-1-15,-21 0 0,21 0 0,1 0 16,-1-21-16,0 0 0,0 0 0,0 0 15,0 0-15,1 0 0,20 0 16,-21 0-16,0-21 0,22 0 0,-22 0 16,0 0-16,21-22 0,-21 22 0</inkml:trace>
  <inkml:trace contextRef="#ctx0" brushRef="#br0" timeOffset="93833.21">12594 6837 0,'0'-21'0,"0"42"0,0-21 32,-21 42-32,0 1 15,21-1-15,-21 0 0,21 22 0,-22-1 16,1 1-16,21-1 0,-21 1 0,0-1 16,21 22-16,-21-22 0,0-20 0,21 20 15,0 1-15,-22-22 0,22 0 0,-21 1 16,21-1-16,0 0 0,0-20 15,0-1-15,0 0 0,0 0 0,0 0 16,21-21 0,1 0-16,-1 0 0,0-21 15,0 21-15,0-42 0,0 21 0,1-1 16</inkml:trace>
  <inkml:trace contextRef="#ctx0" brushRef="#br0" timeOffset="94592.29">12912 7662 0,'0'-21'0,"0"0"16,0 0 0,0 0-16,0 0 0,0-1 15,0 1-15,0 0 16,-22 0-16,22 0 0,-21 21 0,0 0 16,0 0-16,0 0 15,0 21-15,-1 0 0,1 0 16,0 0-16,21 1 0,-21 20 0,0-21 15,21 21-15,-21 1 0,21-22 0,0 21 16,0-21-16,-22 1 0,22 20 0,0-21 16,0 0-16,0 0 0,0 1 15,0-1-15,22-21 16,-1 0-16,0 0 0,0 0 16,0 0-16,0-21 0,1-1 15,-22 1-15,21 0 0,0 0 0,0 0 16,0 0-16,0-1 0,1-20 15,-22 21-15,21-21 0,-21 20 0,21-20 16,-21 21-16,21 0 0,-21 0 16,0 42-1,0 0-15,0 0 16,0 0-16,-21 0 0,21 1 0,-21 20 16,21-21-16,-21 0 0,21 22 15,0-22-15,0 0 0,0 21 0,0-21 16,0 1-16,0-1 0,0 0 0,0 0 15,21 0-15,0-21 16,0 0-16,0 0 0,0 0 0,1 0 16,-1 0-16,21-21 0,-21 0 15,22 0-15,-1 0 0,-21-1 0,21 1 16,1 0-16,-22-21 0,21-1 0,-21 22 16,22-21-16,-22 0 0,0-1 0,-21 22 15,0-21-15,0 21 0,0-1 0,0 1 16,-21 21-1,0 0-15,0 0 0,-1 21 16,1-21-16,0 22 0,0-1 0,21 21 16,0-21-16,0 0 0,0 1 0,0 20 15,0-21-15,0 0 0,0 22 16,0-22-16,0 0 0,0 0 0,21 0 16,-21 0-16,0 1 0,21-1 15,-21 0-15,0 0 0,0 0 0,0 0 16,0 1-16,21-22 15,-21 21-15,22-21 16,-1 0-16,0 0 0,0 0 16,0 0-16,22 0 0,-22-21 0,0 21 15,0-22-15,21 22 0,-20-21 0,-1 0 16,21 0-16</inkml:trace>
  <inkml:trace contextRef="#ctx0" brushRef="#br0" timeOffset="96223.36">14012 7662 0,'0'0'0,"0"-21"15,0-21-15,0 21 0,-21-22 16,21 22-16,-21 21 16,0 0-16,0 21 15,-1 1-15,1-1 0,21 0 0,-21 0 16,0 0-16,0 22 0,21-22 0,-21 0 16,-1 21-16,22-21 0,-21 22 0,21-22 15,0 21-15,0-21 0,-21 1 16,21-1-16,0 0 0,0 0 0,0 0 15,0 0-15,21-21 16,0 0 0,1 0-16,-1 0 0,-21-21 0,21 21 15,0-21-15,-21 0 0,21 0 0,0-22 16,-21 22-16,22 0 0,-22-21 0,21 21 16,-21-22-16,0 22 0,21-21 0,-21 21 15,0-1-15,21 22 0,-21 22 31,0-1-31,0 0 16,0 21-16,0-21 0,-21 1 0,21-1 16,-21 0-16,21 21 0,0-21 0,0 1 15,0-1-15,0 0 0,0 0 16,0 0-16,21-21 16,0 0-16,0 0 0,0 0 15,1 0-15,-1 0 0,0 0 16,21-21-16,-21 0 0,1 0 0,-1 0 15,0-1-15,0 1 0,0-21 0,0 21 16,1-22-16,-1 1 0,0 0 0,0-22 16,-21 1-16,21-1 0,0 1 0,1-1 15,-1-20-15,0 20 0,0 1 16,0-1-16,-21 1 0,0 20 16,0 1-16,0 21 0,0 0 0,0-1 15,0 44 1,0 20-16,-21-21 0,0 21 15,0 22-15,0-22 0,-1 22 16,1-1-16,21 1 0,-21-1 0,0 1 16,0-1-16,21 1 0,0-22 0,-21 22 15,21-22-15,0 0 0,0 1 0,0-1 16,0 0-16,0 1 0,0-22 0,0 0 16,0 0-16,21 0 0,0 0 15,0-21-15,0 0 0,0 0 16,1 0-16,-1 0 0,0 0 0,0 0 15,0-21-15,0 0 0,1 0 0,20 0 16,-21-22-16,0 22 0,0 0 0,1-21 16,-1 21-16,0-22 0,0 22 15,0-21-15,-21 21 0,21 21 0,-21-22 16,22 22-16,-22 22 16,0-1-1,0 0-15,0 0 0,0 0 16,0 22-16,0-22 0,0 0 0,0 0 15,0 0-15,0 0 0,0 1 0,0-1 16,0 0-16,0 0 0,0 0 0,0 0 16,21-21-1,0 0-15,0 0 16,0 0-16,0-21 0,1 0 0,-1 0 16,0 0-16,0 21 0,0-43 15,0 22-15,1 0 0,-1 0 0,0-21 16,0 20-16,0 1 0,22-21 15,-43 21-15,21 21 0,0 0 0,-21 21 32,0 0-32,0 0 0,0 0 0,0 1 15,0-1-15,0 0 0,0 0 16,0 21-16,0-20 0,0-1 16,0 0-16,0 0 15,0 0-15,21-21 16,0 0-16,0 0 15,1-21-15,-22 0 0,0 0 16,21 0-16,-21-1 0,0 1 16,0 0-16,0 0 0,0 0 15,0-22-15,0 22 0,-21 0 0,-1 0 16,1 0-16,21 0 0,-21 21 0,0-22 16,0 22-16,0 0 15,21-21-15,21 21 31,0-21-15,0 21-16,0 0 0,0-21 0,22 0 16,-22 21-16,0 0 0,0 0 0,0 0 15,1 0-15,-1 0 0,0 0 0,0 0 16,0 0-16,-21 21 0,0 0 0,21 0 16,-21 0-16,0 1 0,0-1 15,0 0-15,0 0 0,0 0 16,0 0-16,0 1 0,0-1 0,0 0 15,0 0-15,0 0 0,0 0 0,0 1 16,0-1-16,0 0 0,0 0 16,0 0-16,-21-21 31,0 0-15,21-21-16,0 0 15,0 0-15,0 0 0,0-1 16,0 1-16,21-21 0,0 21 0,1-22 15,-1 1-15,0 21 0,0-21 16,0-1-16,0 22 0,22 0 0,-22-21 16,0 42-16,0-22 0,22 1 0,-22 21 15,0 0-15,0 0 0,0 21 0,0 1 0,1-1 16,-22 0-16,0 0 0,0 0 16,0 22-16,0-22 0,0 0 15,0 21-15,0-21 0,0 1 0,0-1 16,0 0-16,0 0 0,0 0 0,-22 0 15,22 1-15,-21-1 0,21 0 0,0 0 16,0-42 15,0 0-15,0 0-16,0-1 0,0 1 0,0 0 16</inkml:trace>
  <inkml:trace contextRef="#ctx0" brushRef="#br0" timeOffset="96420.54">15727 7239 0,'0'0'0,"-21"-21"0,-1 21 16,1 0-16,21-21 0,-21 21 16,0 0-16,21-21 15,-21 21 32</inkml:trace>
  <inkml:trace contextRef="#ctx0" brushRef="#br0" timeOffset="96651.66">14499 7493 0,'0'0'15,"-21"21"-15,0 0 0,21 1 16,42-22-16,-21 0 0,22 0 16,-22 0-16,21 0 0,0 0 0,1 0 15,-1 0-15,-21 0 0,22 0 0,-22 0 16,21 0-16,-21 0 0,0 0 16,1 0-16,-1 0 0,-42 0 31,-1 0-16,1 0-15,-21 0 0</inkml:trace>
  <inkml:trace contextRef="#ctx0" brushRef="#br0" timeOffset="97437.2">2455 8784 0,'-63'0'0,"126"0"0,-169 0 0,64 0 16,0 0-16,-1 0 0,22 0 0,-21 0 15,21 0-15,-22 21 0,22 1 16,42-1 0,1 0-16,20-21 15,21 0-15,22 0 0,0 0 0,21 0 16,-1 0-16,22 0 0,-21 0 15,42 0-15,-21 0 0,22-21 16,-1 21-16,0 0 0,-21 0 0,0-21 16,0 21-16,0 0 0,0 0 15,-21 0-15,0 0 0,-22 0 0,1 0 16,-22 0-16,-20 0 0,-1 0 0,0 0 16,-20 0-16,-1-22 62,0 22-46,21-21-16,1 0 0</inkml:trace>
  <inkml:trace contextRef="#ctx0" brushRef="#br0" timeOffset="97914.08">6202 8615 0,'0'0'0,"-21"0"0,-22 0 0,22 0 16,-21 21-16,21-21 0,-1 0 0,-20 0 15,21 21-15,0-21 0,0 0 0,21 21 16,21-21 0,0 0-16,21 0 0,1 0 15,20 0-15,1 0 0,-1 0 0,1 0 16,41 0-16,-20 0 0,21 0 15,0 0-15,0 0 0,-1 0 0,1 0 16,0 0-16,0 0 0,-21 0 16,20 0-16,-20 0 0,0 0 0,-22 0 15,22 0-15,-43 0 0,1 0 0,-1 0 16,0 0-16,-21 0 0,1 0 0,-1 0 16,0 0-16,0 0 0,0 0 15,0 0-15,1 0 0,-1 0 16,0 0-16,0 0 0,0 0 15,0 0-15</inkml:trace>
  <inkml:trace contextRef="#ctx0" brushRef="#br0" timeOffset="98696.06">10880 8467 0,'0'0'0,"-43"0"0,22 0 16,-21 0-16,-1 0 0,22 0 0,-21 0 16,21 0-16,-22 0 0,22 0 0,0 0 15,-21 0-15,21 0 0,-1 21 16,1-21-16,42 0 31,22 0-31,-1 0 0,0 0 16,22 0-16,21 0 0,-1 0 0,22 0 15,0 0-15,21 0 16,0 0-16,0 0 0,21 0 0,0 0 16,0 0-16,1 0 0,20 0 0,0 0 15,1 0-15,20 0 0,1 0 0,-1 0 16,1 0-16,-1 0 0,22 0 0,-22 0 15,1 0-15,-22 0 0,0 21 16,1-21-16,-22 0 0,0 0 0,0 0 16,-21 0-16,-21 0 0,0 0 0,-21 0 15,-1 0-15,-20 0 0,-1 0 0,-20 0 16,-1 0-16,-21 0 0,0 0 0,0 0 16,1 0-16,-1 0 15,-42 0 48,-1 0-63,1 0 0,0 0 15,0 0-15</inkml:trace>
  <inkml:trace contextRef="#ctx0" brushRef="#br0" timeOffset="100936.26">1376 9948 0,'0'0'0,"0"22"0,21-22 15,0 0 1,0 0 0,0 0-16,1 0 0,-1-22 15,21 1-15,-21 21 0,0-21 0,22 0 16,-22 0-16,21-22 0,1 22 15,-22 0-15,21-21 0,-21 21 0,0-1 16,22-20-16,-43 21 0,0 0 16,0 0-16,0-1 0,0 1 0,-21 0 15,-1 21-15,-20 0 16,0 0-16,-1 0 0,1 21 16,0-21-16,-22 43 0,22-22 15,0 0-15,-22 21 0,22 1 0,21-22 16,-22 21-16,43 0 0,0 1 15,0-1-15,0 0 0,0 1 0,21-22 16,22 21-16,-22-21 0,21 1 16,1 20-16,20-21 0,-21 0 0,1 0 15,-1 22-15,-21-22 0,22 0 0,-22 21 16,0-20-16,-21 20 0,0-21 16,0 0-16,0 22 0,-42-22 0,20 0 15,-20 0-15,0 0 16,-1 0-16,1 1 0,-21-22 0,20 0 15,-20 0-15,-1 0 0,22 0 16,-22-22-16,22-20 0,0 21 0,-1-21 16,1 20-16,0-20 0,-1 0 15,22-22-15,0 22 0,0 0 0,0-1 16,0 1-16,21 0 0,0 20 0,0 1 16,0 0-16,0 0 0,21 21 15,0 0-15,0 21 16,0 0-16,0 0 0,1 22 15,20-1-15,-21 0 0,0 1 0,22-1 16,-22 0-16,0 1 16,21-1-16,-21 0 0,1 1 0,-1-1 15,21-21-15,-21 22 0,0-22 16,1 0-16,20-21 0,-21 0 0,21 0 16,-20 0-16,20 0 0,-21-21 15,21 0-15,1 21 0,-22-43 0,21 22 16,-21 0-16,22-21 0,-22 20 15,0-20-15,21 0 0,-42 21 0,22-22 16,-1 22-16,-21 0 0,21 0 0,-21 0 16,0-1-1,0 44 1,0-1 0,0 21-16,0-21 0,0 22 15,21-22-15,-21 21 0,0-21 0,21 0 16,-21 22-16,0-22 0,21 0 15,1 0-15,-1 0 0,0-21 16,0 0-16,0 0 16,0 0-16,22 0 0,-22-21 0,0 21 15,21-21-15,-20-21 0,20 21 0,-21-1 16,0-20-16,0 21 0,1 0 16,-1-22-16,-21 22 0,0 0 15,0 0-15,0 0 0,0 0 0,0 42 31,0 0-15,0 0-16,0 0 0,0 22 16,0-1-16,0 0 0,0 1 0,0 20 15,0-21-15,0 22 0,0-22 0,0 22 16,0-22-16,0 22 0,0-1 16,0-21-16,0 22 0,0 21 0,-21-22 15,-1 1-15,22-1 0,-21 1 0,0-1 16,0-21-16,0 22 0,0-1 15,-1-20-15,1-1 0,0 0 16,0 1-16,-21-22 0,20 0 0,-20 0 16,21 0-16,-21-21 0,-1 0 15,1 0-15,0 0 0,-1 0 0,1-21 16,0 0-16,-1 0 0,1-21 0,0-1 16,20 1-16,-20 0 0,21-22 15,-21 22-15,20-22 0,22 1 0,0-1 16,0 22-16,0-22 0,0 22 15,22 0-15,-1-1 0,0 1 0,21 0 16,1-1-16,-1 1 0,0 0 0,1-1 16,-1 1-16</inkml:trace>
  <inkml:trace contextRef="#ctx0" brushRef="#br0" timeOffset="102429.47">2752 10160 0,'0'21'16,"0"0"-1,0 1-15,-22 20 16,22-21-16,0 0 0,-21 0 0,21 1 0,0 20 16,0-21-16,0 0 0,-21 0 15,21 1-15,0-1 16,0-42 15,0-1-31,0 1 16,0 0-16,0 0 0,0-21 15,0 20-15,21 1 0,0-21 0,-21 21 16,22 0-16,-1-1 0,-21 1 0,21 21 16,0 0-16,0 21 15,-21 1 1,0-1-16,21 0 0,-21 21 15,0-21-15,0 22 0,0-22 0,22 0 16,-22 0-16,21 0 0,-21 1 16,0-1-16,21 0 0,0-21 0,0 0 15,0 0-15,1 0 0,-1 0 16,0-21-16,0 0 0,0-1 0,0 1 16,1 0-16,-1 0 0,0-21 0,21 20 15,-21-20-15,1 0 0,-1-1 16,21 1-16,-21-21 0,0 20 0,1-20 15,-1-1-15,-21 22 0,0-22 16,21 1-16,-21 21 0,21-22 0,-21 22 16,21-1-16,-21 1 0,0 21 0,0 0 15,0 0-15,0 42 32,0 21-32,-21 0 0,0 1 0,0 20 15,0 1-15,-1-22 0,1 22 16,0-1-16,0 1 0,21-1 0,0 1 15,-21-22-15,21 0 0,0 1 0,0-1 16,0 0-16,21 1 16,0-22-16,0 0 0,22 0 0,-22 0 0,21-21 15,-21 0-15,22 0 0,-1 0 0,0 0 16,1 0-16,20-21 0,-21 0 16,1 0-16,-1 0 0,0-1 15,1-20-15,-1 21 0,-21 0 0,0-22 16,1 22-16,-1-21 0,-21 21 15,0-22-15,0 22 0,0 0 0,0 0 16,0 0-16,-21 21 0,-1 0 0,1 0 16,0 0-16,0 0 0,-21 0 15,20 21-15,-41 42 16,42-41-16,21 20 0,0-21 16,-21 0-16,21 22 0,0-22 0,0 21 15,0-21-15,0 0 0,0 1 0,21-1 16,0-21-16,0 0 15,0 0-15,0 0 16,1 0-16,-1-21 0,0-1 16,0 1-16,0 0 0,-21 0 0,21 0 15,-21 0-15,0-1 0,0 1 16,22 0-16,-22 0 0,0 0 0,0 0 16,0-1-16,21 22 0,-21 22 15,0-1 1,0 0-16,0 0 0,0 0 15,0 0-15,0 1 0,0-1 0,0 0 16,0 0-16,0 0 0,0 0 0,0 1 16,0-1-16,0 0 15,21-21 1,0 0-16,0 0 16,-21-21-16,0 0 0,21-1 15,1 1-15,-22 0 0,0 0 0,21 0 16,0-22-16,0 22 0,0 0 0,0 0 15,1 0-15,-22 0 0,21-1 0,0 22 16,0 0-16,0 0 0,0 0 16,1 0-16,-1 0 0,-21 22 15,0-1-15,0 0 0,0 21 0,0-21 16,0 1-16,0-1 0,0 21 16,0-21-16,0 22 0,0-22 0,0 0 15,-21 0-15,21 0 0,-22 0 16,22 1-16,0-44 31,0 1-15,0 0-16,22-21 0,-1 21 0,0-1 15,-21-20-15,21 21 0,0-21 16,0-1-16,1 1 0,-1 21 16,-21-22-16,21 22 0,0 0 0,-21 0 0,21 0 15,-21 42 1,0 0-16,0 0 15,0 0-15,-21 1 0,0-1 16,21 21-16,-21-21 0,21 22 0,0-22 16,0 21-16,0-21 0,0 22 15,0-22-15,0 21 0,0-21 0,21 0 16,0 1-16,0-1 0,0 0 0,1-21 16,-1 0-16,0 0 0,21 0 15,-21 0-15,22 0 0,-22 0 0,0-21 16,21 21-16,-20-21 0,-1-1 0,0 1 15,0-21-15,0 21 0,-21-22 16,21 22-16,-21-21 0,0 21 0,0-22 16</inkml:trace>
  <inkml:trace contextRef="#ctx0" brushRef="#br0" timeOffset="102719.94">3175 9843 0,'0'0'0,"-21"0"0,0 0 0,-1 0 16,44 0 0,-1 0-16,0 0 0,21 0 15,1 0-15,20 0 0,-21-22 0,22 22 16,-1 0-16,1-21 0,-1 21 15,1-21-15,-22 21 0,1 0 0,20 0 16,-42 0-16,22 0 0,-22 0 16,0 0-16,-21 21 15,0 0-15,-21-21 16,-22 22-16,22-1 0</inkml:trace>
  <inkml:trace contextRef="#ctx0" brushRef="#br0" timeOffset="103236.26">1143 10986 0,'-21'0'0,"42"0"0,-21 21 47,21-21-32,21 0-15,1 0 0,20 0 0,1 0 16,20 0-16,-20 0 0,42 0 15,-22 0-15,22 0 0,0-21 0,21 21 16,0 0-16,21-22 0,0 22 0,1-21 16,-1 21-16,21 0 0,-21 0 15,0-21-15,22 21 0,-22 0 0,0 0 16,-21 0-16,0 0 0,0 0 0,21 0 16,-42 0-16,21 0 0,0 0 0,-42 0 15,21 0-15,-22 0 16,-20 0-16,-22 21 0,22-21 0,-43 0 15,0 0-15,0 21 0,-21 1 16,-21-22 0,0 0-16,0 0 31,21-22-15</inkml:trace>
  <inkml:trace contextRef="#ctx0" brushRef="#br0" timeOffset="103771.67">6075 9927 0,'-21'0'31,"-1"21"-31,1-21 16,21 22-16,0-1 0,0 0 15,21-21 32,1 0-31,-22-21-1,0 0-15,-22 21 16,1 0 0,0 0-1,21 21 32,0 0-31,0 0-1</inkml:trace>
  <inkml:trace contextRef="#ctx0" brushRef="#br0" timeOffset="104344.89">6032 10393 0,'-21'21'32,"42"-21"14,-21-21-46,0 0 16,0 0-16,0-1 16,-21 22 15,0 0-31,0 0 16,21 22-1,-21-22-15,21 21 0,-21-21 0,21 21 16,0 0-16,0 0 15,21-21 1,0 0-16,0 0 16,0 0-16,0 0 0,1 0 15,-22-21-15,0 0 16,0 0-16,0 0 16,-22 21-1,1 0 1,0 0 15,21 21-31,0 0 16,-21-21-16,0 0 31,0 0-31</inkml:trace>
  <inkml:trace contextRef="#ctx0" brushRef="#br0" timeOffset="107181.45">7747 10181 0,'21'0'62,"-21"-21"-46,21 0-16,-21 0 15,21 21-15,-21-21 0,22-1 0,-22 1 16,0 0-16,0 0 0,0 0 0,0 0 16,0-1-16,0 1 0,-22 0 15,1 0-15,0 0 0,0 0 0,-21-1 16,20 22-16,1 0 0,0 0 0,-21 0 16,21 0-16,-1 0 0,-20 0 15,21 22-15,0-1 0,0 21 0,-1-21 16,1 22-16,0-22 0,0 21 15,0 0-15,0 1 0,-1-1 16,22 0-16,0 1 0,0-1 0,0 0 16,-21 1-16,21-22 0,0 21 0,0-21 15,0 1-15,0-1 0,21 0 0,1-21 16,-1 0-16,21 0 16,-21 0-16,0 0 0,1-21 0,20 0 15,-21-1-15,21 1 0,-20 0 0,20 0 16,0-21-16,1 20 0,-1-20 15,-21 21-15,21-21 0,-20-1 16,20 22-16,-21-21 0,0 21 0,-21-22 16,0 22-16,21 0 0,-21 0 0,0 0 15,0-1 1,0 44 0,0-1-16,0 0 0,0 0 15,0 21-15,0-20 0,0-1 16,-21 21-16,21-21 0,0 22 0,0-22 15,0 21-15,0-21 0,0 0 0,0 1 16,0-1-16,0 0 0,0 0 0,21-21 16,1 0-16,-1 0 0,0 0 15,0 0-15,0 0 0,0 0 0,1-21 16,20 0-16,-21 0 0,21-1 0,-20 1 16,-1 0-16,21 0 0,-21-21 15,22 20-15,-22-20 0,0 21 16,0-21-16,-21 20 0,0 1 0,0 0 15,0 0-15,0 0 0,0 0 0,-21 21 16,0 0-16,0 0 16,-1 0-16,1 0 0,0 21 0,0-21 15,21 21-15,-21-21 0,21 21 0,0 0 16,21 0-16,0-21 16,0 22-16,0-1 15,1-21-15,-1 21 0,21-21 0,-21 21 0,0 0 16,1-21-16,-22 21 0,21 1 0,-21-1 15,0 0-15,0 0 0,0 0 0,0 0 16,0 1-16,0-1 16,0 0-16,0 0 15,21-21 1,0 0-16,0 0 16,0-21-16,22 21 0,-22-21 0,0 0 15,21-1-15,-20 1 0,20 0 0,-21 0 16,21-21-16,-20 20 0,20-20 0,-21 21 15,21-21-15,-20 20 0,-1-20 16,0 0-16,-21 21 0,0-22 0,0 22 16,0 0-16,0 0 0,-21 21 15,0 0-15,-1 0 0,1 0 16,0 0-16,0 0 0,0 0 16,21 21-16,0 0 0,0 0 15,0 0-15,0 1 0,0-1 0,21 0 16,0-21-16,0 21 0,0 0 0,1 0 15,20 1-15,-21-1 0,0 0 16,0 0-16,1-21 0,-22 21 0,0 0 16,21 1-16,-21-1 0,0 0 0,0 0 15,0 0-15,0 0 0,0 1 0,0-1 16,0 0-16,0 0 16,0 0-16,0 0 15,21-21-15,0 0 16,0 0-16,22 0 0,-22 0 0,0-21 15,21 0-15,-21 21 0,22-21 16,-22 0-16,21 0 0,1-1 0,-22 1 16,21 0-16,0-21 0,1 21 0,-1-1 15,-21 1-15,22-21 0,-22 21 16,21-22-16,-42 22 0,0 0 16,0 0-16,0 0 0,0 0 0,0-1 15,-21 22-15,0 0 0,0 0 16,-22 0-16,22 0 0,0 0 0,0 0 15,-22 0-15,22 22 0,0-1 16,-21-21-16,21 42 0,-1-21 16,1 0-16,0 1 0,0-1 0,21 21 15,0-21-15,0 0 0,0 1 0,0-1 16,0 0-16,0 0 0,0 0 0,0 0 16,21-21-16,0 0 15,0 0-15,1 0 0,-1 0 0,0 0 16,0 0-16,0-21 0,22 21 0,-22-21 15,0 0-15,0 0 0,0 0 0,0-1 16,1 1-16,-22 0 0,21 0 16,0 0-16,-21-22 0,21 22 0,-21 0 15,0 0-15,21 0 0,-21 0 16,0 42 15,0 0-31,0 0 0,0 0 16,0 0-16,0 1 0,0-1 0,0 0 15,0 0-15,0 0 0,0 0 0,0 1 16,0-1-16,0 0 0,0 0 16,21-21-16,1 0 15,-1 0-15,0 0 0,0 0 0,0 0 16,0 0-16,1-21 0,20 0 0,-21 21 16,0-21-16,22-1 0,-22 1 15,0 0-15,0 0 0,0 0 0,0 0 16,1-1-16,-22 1 0,0 0 15,21 0-15,-21 0 0,21 21 16,-21-21-16,0 42 16,-21 0-1,21 0-15,0 0 16,-21 0-16,21 1 0,0-1 16,0 0-16,0 0 0,0 0 0,0 0 15,0 1-15,21-1 0,0-21 16,0 0-16,0 0 15,0 0-15,22 0 0,-22 0 0,0 0 16,21-21-16,-20 21 0,-1-22 16,21 1-16,-21 21 0,0-21 0,1 0 15,-1 0-15,0 0 0,-21-1 0,21 1 16,-21 0-16,21 0 0,-21 0 0,0 0 16,0-1-16,0 1 15,0 42 1,0 1-16,0-1 15,0 0-15,0 0 0,0 21 16,0-20-16,0-1 0,0 21 16,0 0-16,-21-20 0,21 41 15,0-21-15,0 1 0,-21 20 0,21-20 16,-21 20-16,21-21 0,0 22 0,0-22 16,-21 22-16,21-22 0,0 22 0,0-22 15,0 21-15,0 1 0,0-22 0,0 22 16,0-1-16,0-20 0,0 20 15,0-21-15,-22 1 0,1-1 0,0 0 16,0-20-16,0 20 0,0-21 0,-1 0 16,-20 0-16,21 1 0,0-1 0,-22-21 15,22 0-15,0 0 0,-21 0 0,-1 0 16,22 0-16,-21 0 0,0-21 0,20-1 16,-20 1-16,21 0 0,0 0 15,0 0-15,-1-22 0,1 22 0,0 0 16,0-21-16,0 21 0,21-43 15,0 43-15,0 0 0,-21 0 16,21-1-16,0-20 0,0 21 0,0 0 16,0 0-16</inkml:trace>
  <inkml:trace contextRef="#ctx0" brushRef="#br0" timeOffset="108015.97">11155 9800 0,'0'-21'16,"0"42"-1,0 0-15,0 1 0,0-1 16,-21 0-16,21 21 0,-22-21 16,22 22-16,0-22 0,-21 21 0,0-21 15,0 1-15,0-1 0,21 0 0,-21 0 16,21 0-16,-22 0 0,22 1 16,-21-22-16,21-22 31,0 1-31,0 0 15,21 0-15,1-21 0,-1 20 0,0-20 16,-21 21-16,21-21 16,21-1-16,-20 22 0,-1-21 0,0 21 15,21-1-15,-21 1 0,1 0 0,20 21 16,-21 0-16,0 0 0,0 21 0,1 0 16,-22 1-16,0 20 0,21-21 15,-21 21-15,0-20 0,0 20 0,0-21 16,0 0-16,0 22 0,0-22 0,0 0 15,0 0-15,0 0 0,0 0 0,0 1 16,0-1 0,0-42 62,21-1-78</inkml:trace>
  <inkml:trace contextRef="#ctx0" brushRef="#br0" timeOffset="109224.08">12298 9927 0,'21'-21'0,"-42"42"0,42-63 0,-21 21 16,0 0-16,0-1 0,0-20 16,0 21-16,-21 0 0,0 0 0,-1-1 15,1 1-15,0 21 0,0-21 16,0 21-16,0 0 0,-1 0 0,1 0 16,0 0-16,0 21 0,0 0 0,0 1 15,-1-1-15,1 21 0,0-21 0,0 22 16,0-22-16,0 21 15,-1 0-15,22 1 0,-21-22 0,21 21 16,-21-21-16,21 22 0,0-22 0,0 0 16,0 0-16,0 0 0,0 1 0,21-22 15,0 21-15,22-21 16,-22 0-16,0 0 0,21 0 0,-20-21 16,20-1-16,0 22 0,-21-21 0,22 0 15,-22 0-15,21 0 0,-21-22 0,1 22 16,-1 0-16,0 0 0,-21-21 0,21 20 15,-21 1-15,21-21 0,-21 21 16,0 0-16,0-1 0,0 44 31,0-1-31,0 0 16,0 0-16,0 0 0,0 0 16,0 22-16,0-22 0,0 0 15,0 0-15,0 0 0,0 1 0,0-1 16,0 0-16,0 0 0,0 0 0,21-21 15,-21 21-15,22-21 0,-1 0 0,0 0 16,0 0-16,0 0 0,0 0 0,1 0 16,20 0-16,-21 0 0,0-21 0,22 0 15,-22 21-15,0-21 16,0 0-16,0 0 0,0-1 0,1 1 0,-1 0 16,-21-21-16,0 21 0,0-1 15,0 1-15,0 0 0,0 0 0,0 0 16,0 42 15,-21 0-31,21 0 0,-22 0 16,22 1-16,0-1 0,0 0 0,-21 0 15,21 0-15,-21 0 0,21 1 0,0-1 16,0 0-16,0 0 0,-21 0 0,21 0 16,0-42 30,21 21-46,-21-21 0,0 0 16,21 0-16,0 0 0,-21-1 0,0 1 16,22 0-16,-1 0 0,0 0 0,0-22 15,0 22-15,-21 0 0,21 0 0,1 21 16,-1-21-16,0 21 0,0 0 16,0 0-16,-21 21 15,21 0-15,-21 0 16,22 0-16,-1 1 0,-21-1 0,0 0 15,0 21-15,21-21 0,-21 1 0,0-1 16,21 0-16,-21 0 0,0 0 16,0 0-16,0 1 0,0-1 0,0 0 15,0-42 32,0 0-47,0-1 0,0 1 16,21 0-16,0 0 0,1 0 0,-22-22 15,21 22-15,0-21 0,0 21 16,21-22-16,-20 1 0,-1 21 0,0 0 16,21 0-16,-21-1 0,1 22 15,-1 0-15,0 0 0,0 0 0,0 0 0,-21 22 16,21-1-16,-21 0 0,22 21 0,-22-21 16,0 22-16,0-22 0,0 21 15,0-21-15,0 1 0,0 20 16,0-21-16,0 0 0,0 0 0,0 1 15,0-1-15,-22 0 0,22 0 0,0 0 16,-21-21-16,21-21 31,21 21-31,1-21 16,-22 0-16,21 0 0,0-1 16</inkml:trace>
  <inkml:trace contextRef="#ctx0" brushRef="#br0" timeOffset="109649.43">13906 9970 0,'0'0'0,"0"21"16,-21-21-16,42 0 31,1 0-31,20 0 0,-21 0 16,0-21-16,0 21 0,22-22 0,-22 22 15,21-21-15,1 0 0,-22 0 0,21 0 16,0 0-16,1-1 0,-22 1 16,21 0-16,-21 0 0,-21-21 0,0 20 15,0 1-15,0 0 0,0 0 16,-21 21-16,0 0 0,0 0 16,0 0-16,-22 21 0,1 0 0,21 0 15,-21 1-15,-1-1 0,1 21 16,0-21-16,-1 22 0,22-1 0,0 0 15,-21 1-15,20-1 0,22 0 0,0-21 16,-21 22-16,21-1 0,0-21 0,0 22 16,0-22-16,21 0 0,1 21 0,-1-21 15,21 1-15,-21-22 0,22 21 0,-22 0 16,21-21-16,-21 0 0,22 0 0,-1 0 16,-21 0-16,21 0 15,-20-21-15,-1 0 0,0-1 0,0 22 16,0-21-16,0-21 0,1 21 0,-1 0 15,21-1-15</inkml:trace>
  <inkml:trace contextRef="#ctx0" brushRef="#br0" timeOffset="112119.13">15748 9927 0,'-21'0'93,"0"0"-77,21 21 15,-22-21-31,1 0 16,0 0-16,0 0 31,42 0 110,0 0-141,0 0 15,1 0-15,-1 0 0,0 0 16,0 0-16,0 0 0,0 0 0,1 0 16,20 0-16,-21 0 0,0 0 0,22 0 15,-22 0-15,0 0 16,0 0-16,0 0 0,0 0 0,1 0 16,-1 0-1,-21 22 48</inkml:trace>
  <inkml:trace contextRef="#ctx0" brushRef="#br0" timeOffset="112604.22">15748 10202 0,'0'22'0,"-21"-22"15,42 0 16,0 0-31,0 0 16,0 0-16,1 0 16,-1 0-16,0 0 0,0 0 0,0 0 0,0 0 15,1 0-15,-1 0 0,0 0 16,0 0-16,0 0 16,0 0-16,1 0 0,-1 0 0,0 0 15,0 0 1</inkml:trace>
  <inkml:trace contextRef="#ctx0" brushRef="#br0" timeOffset="114033.84">17018 9779 0,'0'21'0,"0"0"16,-21-21 15,0 0-15,21-21-16,0 0 15,0 0-15,0 0 16,0 0-16,0-1 0,21 1 16,-21 0-16,21 0 0,0 0 15,0 0-15,0-1 16,1 1-16,-1 21 0,0-21 16,0 21-16,0 0 15,0 0-15,1 0 0,-22 21 16,21 0-16,-21 1 0,0-1 0,0 21 15,0-21-15,0 22 0,0-1 16,0 0-16,0 1 0,0-1 0,0 0 16,0 1-16,0-1 0,-21-21 0,21 21 15,-22-20-15,22-1 0,-21 21 0,21-21 16,0 0-16,0 1 0,-21-22 16,21 21-16,0-42 46,0-1-46,0 1 16,0 0-16,0 0 0,0-21 0,21 20 16,0-20-16,1 0 0,-1-1 0,0 1 15,0 0-15,21-1 0,-20 22 0,20-21 16,-21 21-16,21-22 0,-20 22 16,-1 21-16,21 0 0,-21 0 0,0 0 15,1 0-15,-1 21 0,0 1 16,-21-1-16,21 21 0,-21-21 0,0 22 15,0-22-15,0 21 0,0 0 0,0-20 16,0-1-16,0 21 0,0-21 16,-21 0-16,21 1 0,-21-1 0,21 0 15,-21 0-15,21 0 16,0-42 15,0 0-15,0 0-16,0 0 0,21-1 15,0 1-15,0 0 0,-21 0 0</inkml:trace>
  <inkml:trace contextRef="#ctx0" brushRef="#br0" timeOffset="115171.33">18076 9864 0,'0'-21'47,"0"-1"-47,21 22 0,-21-21 15,22 0-15,-1 21 0,0-21 0,-21 0 16,21 0-16,0-1 0,-21 1 0,0 0 16,21 0-16,-21 0 0,0 0 15,0-1-15,0 1 0,0 0 16,-21 21-1,0 0 1,0 0-16,0 0 0,21 21 0,-21 0 16,-1 22-16,1-22 0,0 21 0,21-21 15,-21 22-15,0-1 0,21 0 16,0 1-16,-21-22 0,21 21 0,-22-21 16,22 22-16,0-22 0,0 0 0,0 0 15,0 0-15,0 1 0,0-1 16,22-21-16,-1 0 0,0 0 15,0 0-15,0 0 0,0 0 0,1 0 16,-1 0-16,0-21 16,0 21-16,0-22 0,0 1 0,1 0 15,-1 0-15,0 0 0,0 0 16,0-22-16,0 22 0,1-21 0,-1 21 16,0-22-16,0 22 0,0 0 0,-21 0 15,0 0-15,21-1 0,-21 44 47,0-1-47,0 0 0,0 21 0,0-21 16,0 1-16,-21 20 0,21-21 0,-21 0 15,21 22-15,-21-22 0,21 0 16,0 0-16,0 0 0,0 0 0,0 1 16,0-1-16,21-21 31,0 0-31,0 0 0,1 0 15,-1 0-15,0-21 0,0-1 0,0 1 16,0 0-16,1 0 0,-1 0 16,-21 0-16,21-1 0,0 1 0,-21-21 15,21 21-15,-21 0 0,0-1 0,21 1 16,-21 0-16,0 0 16,0 42-1,0 0-15,0 0 16,0 1-16,0-1 15,0 0-15,0 0 0,0 21 16,0-20-16,0-1 0,0 0 0,0 0 16,0 0-16,0 0 0,0 22 0,0-22 15,0 0-15,0 0 0,22 0 16,-1-21-16,0 22 0,0-22 16,0 0-16,0 0 0,1 0 15,-1 0-15,0 0 0,0 0 0,0 0 16,0-22-16,1 1 0,-1 21 0,0-21 15,0 0-15,0 0 0,-21-22 0,21 22 16,-21-21-16,22 21 0,-22-22 0,0 1 16,0 0-16,0 21 0,0-22 15,0 1-15,0 0 0,0 20 16,-22 1-16,1 0 0,0 0 0,0 21 16,0 0-16,0 0 0,-1 0 15,1 0-15,21 21 16,21-21-1,1 0 1,-1 0-16,0 0 0,21 0 0,-21 0 16,1 0-16,20 0 0,-21-21 0,0 21 15,0 0-15,1-21 0,20 21 0,-21-21 16,0 21-16,0 0 47,1 0-47,-1 0 15,0 0-15,0 0 0,0 0 16,0 0-16</inkml:trace>
  <inkml:trace contextRef="#ctx0" brushRef="#br0" timeOffset="117197.01">20934 9800 0,'0'0'0,"21"0"0,-21 21 16,21-21-16,0 0 16,0 0-16,-21-21 0,22 21 15,-22-21-15,21 0 0,0 0 16,-21 0-16,21 21 0,-21-22 16,0 1-16,0 0 0,0 0 15,0 0-15,0 0 0,-21-1 0,0 1 16,21 0-16,-43 0 0,22 21 15,0 0-15,-21 0 0,21 0 0,-22 0 16,22 21-16,-21 0 0,-1 0 16,1 1-16,0-1 0,-1 21 0,1 0 15,0-20-15,-1 20 0,22 0 0,0 1 16,0-1-16,0 0 0,21 1 0,0-1 16,0-21-16,0 0 0,0 22 0,21-22 15,0-21-15,0 21 0,0 0 16,22-21-16,-22 0 0,21 0 0,1 0 15,-1 0-15,0 0 0,1-21 16,-1 0-16,0 0 0,1-1 0,-1 1 16,0-21-16,1 21 0,-1 0 0,0-22 15,1 1-15,-22 0 0,21-1 16,-21 1-16,0-22 0,1 22 0,-1-21 16,0-1-16,-21 22 0,0-22 0,21 22 15,-21-22-15,0 1 0,0 21 0,0-22 16,0 22-16,0-1 0,0 1 0,0 0 15,0 21-15,0-22 0,0 22 16,-21 21-16,0 0 0,0 0 16,-1 21-16,1 0 0,21 1 15,-21 20-15,0 0 0,0 22 0,0-22 16,-1 22-16,1-22 0,21 21 16,0 1-16,-21-1 0,21-20 0,-21 20 15,21 1-15,0-22 0,0 22 0,0-22 16,0 0-16,0 1 0,21-1 0,0-21 15,0 0-15,1 22 0,-1-22 0,0 0 16,0-21-16,21 21 0,-20-21 16,20 0-16,-21 0 0,21 0 0,-20 0 15,20 0-15,-21 0 0,21-21 0,-20 0 16,-1 21-16,0-21 0,21-1 0,-21 1 16,1-21-16,-22 21 0,21-22 15,0 22-15,-21-21 0,0 21 16,0-22-16,0 1 0,0 21 0,0-21 15,0 20-15,0 1 0,-21 0 16,0 21-16,-1 0 0,1 0 0,0 21 16,0 0-16,0 1 0,0-1 0,21 0 15,-22 21-15,1-21 0,0 22 16,21-1-16,0-21 0,0 22 0,-21-22 16,21 21-16,0-21 0,0 0 0,0 1 15,0-1-15,0 0 0,21-21 0,0 21 16,0-21-16,1 0 0,-1 0 15,0 0-15,0 0 0,0-21 16,0 0-16,1 0 16,-1-1-16,-21 1 0,0 0 0,21 0 15,-21 0-15,0-22 0,0 22 0,0 0 16,0-21-16,0 21 0,0-1 0,0 1 16,0 0-16,0 0 0,0 42 31,0 0-31,0 0 0,0 1 15,0 20-15,0-21 0,0 0 0,0 0 16,0 22-16,0-22 0,0 0 0,0 0 16,0 0-16,0 1 0,21-22 15,0 21-15,0-21 16,1 21-16,-1-21 0,0 0 0,0 0 16,21 0-16,-20 0 0,-1-21 0,21 21 15,-21-21-15,0-1 0,1 1 0,-1 0 16,0 0-16,0-21 0,0-1 0,0 1 15,1 0-15,-1-1 0,0 1 16,0-22-16,-21 22 0,21-21 0,0-1 16,1 22-16,-22-22 0,0 22 0,21-22 15,-21 22-15,0 0 0,0 21 0,0-22 16,0 22-16,0 0 0,0 42 31,0 0-31,0 0 0,0 1 16,-21 20-16,21 0 0,-22-21 0,1 22 15,21 20-15,-21-20 0,0-1 16,21 21-16,-21-20 0,21 20 0,0-20 16,-21 20-16,21-21 0,0 1 0,-22-1 15,22 0-15,0 1 0,0-1 0,0-21 16,22 22-16,-1-22 0,0 0 0,-21 0 16,42-21-16,-21 21 0,1-21 15,20 0-15,-21 0 0,21 0 0,1 0 16,-22 0-16,21 0 0,-21-21 0,22 21 15,-22-21-15,0 0 0,21 0 0,-20-1 16,-1 1-16,-21 0 0,21 0 16,-21-21-16,21 20 0,-21 1 0,0-21 15,0 21-15,0 0 0,0-22 16,0 22-16,-21 0 0,0 21 16,0 0-16,-1 0 0,1 21 15,-21-21-15,21 21 0,0 0 0,-1 1 16,1 20-16,21-21 0,-21 0 15,21 0-15,-21 1 0,21 20 16,0-21-16,0 0 0,0 0 0,21 1 16,0-22-16,0 0 15,1 0-15,-1 0 0,0 0 16,0-22-16,0 22 16,0-21-16,1 0 0,-1 0 0,0 0 15,0 0-15,-21-1 0,0 1 0,21-21 16,-21 21-16,0 0 0,21-1 0,-21 1 15,0 42 17,0 1-32,0-1 0,0 21 15,0-21-15,0 0 0,0 22 0,0-22 16,0 0-16,0 0 0,0 0 16,0 1-16,0-1 0,22-21 0,-22 21 0,21-21 15,0 0-15,0 0 16,0 0-16,0 0 0,1 0 15,-1 0-15,0 0 0,0 0 0,0-21 16,0 0-16,1-1 0,-22 1 0,0 0 16,0 0-16,0 0 0,0 0 0,0-22 15,0 22-15</inkml:trace>
  <inkml:trace contextRef="#ctx0" brushRef="#br0" timeOffset="117403.89">22204 9440 0,'0'0'0,"-21"0"0,-22 0 0,22 0 0,0 0 16,42 0 15,0 0-31,0 0 0,22 0 16,-1 0-16,-21-21 0,22 21 0,-1-21 15,0 21-15,1 0 0,-1 0 16,0 0-16,1-21 0,-1 21 0,-21 0 15,21-21-15,-20 21 0</inkml:trace>
  <inkml:trace contextRef="#ctx0" brushRef="#br0" timeOffset="117719.71">23537 9038 0,'0'-21'0,"0"0"15,-21 21 1,0 0-16,0 21 16,0 0-16,-1 0 0,1 1 0,21 20 15,-21-21-15,0 21 0,0 1 0,21 20 16,0-20-16,-21-1 16,-1 21-16,22-20 0,-21 20 0,21-20 0,0 20 15,0-21-15,0 1 0,0-1 16,0 0-16,0-20 0,0 20 0,0-21 15,0 0-15,0 0 0,0 1 0,0-1 16,21-21-16,1 0 16,-22-21-1,0-1 1,0 1-16,0 0 0,0 0 0</inkml:trace>
  <inkml:trace contextRef="#ctx0" brushRef="#br0" timeOffset="118415.97">23135 9716 0,'-21'0'0,"42"0"0,-21 0 31,21 0-31,0 0 0,22 0 16,-22-22-16,21 22 0,1 0 0,-22-21 16,21 21-16,0 0 0,1-21 15,-1 0-15,0 21 0,1 0 0,-22-21 16,21 21-16,-21 0 0,1 0 0,-1 0 15,-21 21 17,0 0-32,0 0 15,0 0-15,-21 1 0,21-1 16,-22 0-16,22 0 0,0 0 0,0 0 16,0 1-16,0-1 0,22 0 15,-1 0-15,0-21 16,0 0-16,21 0 0,-20 0 0,-1 0 15,21 0-15,-21 0 0,0 0 0,22-21 16,-22 21-16,0-21 0,0 0 0,0 21 16,1-22-16,-1 1 0,-21 0 0,0 0 15,0-21-15,0 20 0,21 1 16,-21 0-16,0 0 0,0 0 0,0 0 16,0-1-16,0 44 31,0-1-31,0 0 0,0 0 15,-21 0-15,21 0 0,0 1 16,-21 20-16,21 0 0,-22-21 0,22 22 16,-21-22-16,21 21 0,0 1 0,0-22 15,-21 21-15,21 0 0,0-20 0,-21 20 16,21 0-16,0 1 0,0-22 0,0 21 16,0 0-16,-21 1 0,21-1 15,-21 0-15,21 1 0,0-1 0,0 0 16,-22-20-16,1 20 0,0-21 0,0 0 15,0 0-15,21 1 0,-43-1 16,22 0-16,0-21 0,0 0 0,0 21 16,-22-21-16,22 0 0,0 0 0,-21 0 15,21 0-15,-22 0 0,22 0 0,-21-21 16,21 21-16,-1 0 0,1-21 16,0 21-16,21-21 0,-21-1 15,21 1-15,0 0 16,0 0-16,0 0 0,21 21 0,0-21 15,0-1-15,1-20 0,20 21 0,-21 0 16,21 0-16</inkml:trace>
  <inkml:trace contextRef="#ctx0" brushRef="#br0" timeOffset="118778.62">24342 9652 0,'0'-21'16,"-22"0"0,1 21-16,0 21 15,21 0-15,0 0 0,0 22 16,0-1-16,0 0 0,0 1 0,-21-1 16,21 0-16,0 22 0,-21-22 15,21 0-15,0 22 0,0-22 0,-21 1 16,21-1-16,-22 21 0,22-20 0,0-1 15,0 0-15,-21 1 0,21-22 0,-21 21 16,21-21-16,0 1 0,0 20 16,-21-21-16,21 0 0,-21 0 15,21 1-15,0-44 32,0 1-32,21 0 15,0 0-15,-21-21 0,21 20 16,-21 1-16,0-21 0,21 0 0,-21-1 15,22 1-15</inkml:trace>
  <inkml:trace contextRef="#ctx0" brushRef="#br0" timeOffset="119047.86">24278 9779 0,'0'-63'16,"0"126"-16,21-148 0,-21 43 0,0 0 0,0 21 16,0-1-16,0 1 0,21 21 0,-21-21 15,22 21-15,-1 0 0,0 0 16,0 0-16,0 0 0,0 0 15,-21 21-15,22 0 0,-1 1 0,-21-1 16,21 0-16,-21 0 0,0 21 0,0-20 16,0-1-16,0 21 0,0-21 15,-21 0-15,0 1 0,-1-1 16,1 0-16,0 0 0,0 0 0,21 0 16,-21-21-16,21 22 0,-21-22 0,-1 0 15,44 0 16,-1-22-31,0 1 16,0 0-16,0 0 0,0 0 0</inkml:trace>
  <inkml:trace contextRef="#ctx0" brushRef="#br0" timeOffset="119400.38">24786 9631 0,'21'0'16,"0"-21"-1,1 21-15,-1 0 0,0-21 16,0 21-16,0-22 0,0 22 0,22-21 16,-22 0-16,21 21 0,-21-21 0,1 0 15,-1 0-15,0 21 0,0-22 16,-21 1-16,21 0 0,-21 0 0,0 0 16,-21 21-1,-21 0-15,21 0 0,-1 0 0,-20 21 16,21 0-16,-21 0 0,20 0 0,-20 22 15,21-22-15,0 21 16,0 1-16,-1-1 0,1-21 0,21 21 16,0 1-16,0-22 0,0 21 0,0-21 15,0 1-15,0-1 0,0 0 0,21 0 16,1-21-16,-1 21 0,0-21 0,0 0 16,0 0-16,0 0 0,1 0 15,-1 0-15,0 0 0,0-21 0,21 0 16,-20 0-16,-1 0 0,0-1 0,0 1 15,0-21-15</inkml:trace>
  <inkml:trace contextRef="#ctx0" brushRef="#br0" timeOffset="119980.05">25696 8890 0,'-21'-21'0,"42"42"0,-42-63 0,0 42 0,21-21 16,0-1-16,0 1 16,21 21-16,0 0 15,0-21-15,1 21 0,20 0 0,-21 0 16,21 0-16,1 0 0,-1 0 16,0 0-16,-20 0 0,20 0 0,-21 0 0,21 0 15,-20 0-15,-1 0 16,0 0-16,-42 0 31,0 0-31,-1-21 0,1 21 16,-21 0-16,0 0 0,20 0 0,-20 0 15,0 0-15,-1 0 0,22-21 0,0 21 16,-21 0-16,21 0 0,-1 0 16,1 0-16,0 0 15,21 21 1,-21 0-16,0 0 0,21 0 15,0 22-15,0-22 0,-21 0 0,-1 21 16,22 1-16,-21-1 16,21-21-16,0 22 0,-21-1 0,0 0 15,0 1-15,21-1 0,-21 21 0,-1-20 16,22-1-16,0 0 0,-21 22 0,0-22 16,21 1-16,-21 20 0,21-21 0,0 1 15,0-1-15,0 0 0,0-20 16,0 20-16,0-21 0,0 0 0,0 22 15,0-22-15,0 0 0,21 0 16,0-21-16,0 0 16,1 0-16,-1 0 0,0 0 0,21-21 15,-21 21-15,1-21 16,-1 0-16,21-1 0,-21 1 16,22-21-16,-1 21 0</inkml:trace>
  <inkml:trace contextRef="#ctx0" brushRef="#br0" timeOffset="120464.78">26352 9186 0,'0'0'0,"0"-42"15,-21 42-15,0 0 16,0 0-16,0 0 0,0 0 15,-22 0-15,22 0 0,-21 21 0,21 0 16,-22 1-16,22-1 0,-21 0 0,21 0 16,-1 0-16,1 0 0,0 1 15,0-1-15,21 0 0,0 0 0,0 0 16,0 0-16,0 1 0,21-22 16,0 0-16,0 21 0,1-21 0,20 21 15,-21-21-15,21 0 0,-20 21 16,20-21-16,-21 0 0,21 21 0,-20-21 15,-1 21-15,0 1 0,0-22 16,0 21-16,-21 0 0,0 0 0,0 0 16,0 0-16,0 1 15,0-1-15,-21-21 0,0 21 16,0-21-16,0 21 0,-22-21 0,22 21 16,-21-21-16,-1 0 0,22 21 0,-21-21 15,0 0-15,20 0 0,-20 0 0,21 22 16,0-22-16,0 0 15,42 0 32,0-22-47,0 22 0,0-21 0,0 21 16,22-21-16</inkml:trace>
  <inkml:trace contextRef="#ctx0" brushRef="#br0" timeOffset="120728.19">26458 9419 0,'21'0'15,"-21"21"1,0 1 0,0-1-16,0 0 0,0 0 15,0 0-15,-21 0 0,21 1 0,0-1 16,0 0-16,0 0 0,0 0 0,0 0 15,0 1-15,0-1 0,0 0 16,0 0-16,-21-21 16,21-21 15,0 0-31,0 0 0,0-1 16,21 1-16</inkml:trace>
  <inkml:trace contextRef="#ctx0" brushRef="#br0" timeOffset="120912.11">26543 9292 0,'0'0'0,"-21"0"16,0 0-16</inkml:trace>
  <inkml:trace contextRef="#ctx0" brushRef="#br0" timeOffset="121504.77">26628 9398 0,'0'0'16,"-22"0"-16,22 21 16,22-21-1,-1 0-15,0 0 16,0 0-16,0 0 0,0 0 16,1 0-16,-1 0 0,0 0 0,0 0 0,0-21 15,0 21-15,1 0 0,-22-21 16,-22 21 15,1 0-31,0 0 16,0 0-16,0 21 0,0 0 15,-1 0-15,1 1 0,21-1 16,-21 21-16,0-21 0,0 0 0,0 22 16,21-22-16,-22 0 0,1 21 0,21-20 15,0-1-15,0 0 0,-21 0 0,21 0 16,-21 0-16,42-42 47,0 0-32,0 0-15,1 0 0,-22 0 16,21-1-16,0 22 16,-21-21-16,21 21 0,0 0 15,-21 21 1,21-21-16,-21 22 0,0-1 15,22 0-15,-22 0 16,0 0 0,21-21-16,0 0 15,0 0 1,0 0-16,0 0 16,-21-21-16,22 21 15,-1-21-15,-21 0 0,21 0 16</inkml:trace>
  <inkml:trace contextRef="#ctx0" brushRef="#br0" timeOffset="121849.57">27030 9546 0,'0'-21'31,"21"21"-31,0-21 0,0 21 16,0-21-16,1 21 0,-22-21 15,21 21-15,0 0 0,-21-22 16,21 1-16,-21 0 16,-21 21-1,0 0-15,0 0 16,-1 0-16,22 21 0,-21 0 16,0 1-16,0-1 0,0 0 0,21 0 15,0 0-15,-21 0 0,21 1 0,-22-1 16,22 0-16,0 0 0,0 0 0,0 0 15,0 1-15,0-1 16,22-21 0,-1 0-16,0 0 15,0 0-15,0 0 0,0 0 16,1-21-16,-1 21 0,-21-22 0,21 1 16</inkml:trace>
  <inkml:trace contextRef="#ctx0" brushRef="#br0" timeOffset="122455.81">27178 8869 0,'0'0'0,"-21"0"16,42 0 15,0 0-31,0 0 16,0 0-16,1 0 0,-1 0 0,0-21 15,0 21-15,0 0 0,0 0 0,1 0 16,-1 0-16,0 0 0,0 0 16,0 0-1,-21 21 16,0 0-31,0 0 16,0 0-16,0 1 0,0-1 0,0 0 16,0 0-16,0 0 0,0 22 0,0-22 15,0 21-15,-21-21 0,21 22 0,0-1 16,0-21-16,0 21 0,0 1 16,0-22-16,0 21 0,0 1 0,0-1 15,-21-21-15,21 21 0,0 1 0,-21-1 16,21-21-16,0 22 0,0-22 0,-21 21 15,21-21-15,-22 0 0,22 1 16,0-1-16,0 0 0,-21 0 0,0 0 16,21 0-16,-21-21 0,21 22 15,-21-22-15,0 21 0,-1-21 16,1 0-16,0 0 16,0 0-1,21-21 32,0-1-31,0 1-1,0 0-15,0 0 16</inkml:trace>
  <inkml:trace contextRef="#ctx0" brushRef="#br0" timeOffset="122839.9">27728 9440 0,'21'0'0,"-21"-21"0,0 0 32,0 42 46,0 0-47</inkml:trace>
  <inkml:trace contextRef="#ctx0" brushRef="#br0" timeOffset="123159.68">27686 9864 0,'-21'21'16,"21"0"-16,0 0 15,0 0 1,0 1-16,0-1 15,0 0 1,0 0-16,0 0 0,0 0 16,-21 1-16,21-1 15,0 0-15,-22 0 0,1 0 16,0 0-16,21 1 0,-21-22 0,0 21 16,0 0-16,21 0 0,-22-21 15,1 21-15,21 0 0,-21-21 16,0 22-16,0-22 0,0 0 0,-1 21 15,1-21-15,0 0 0,-21 0 16</inkml:trace>
  <inkml:trace contextRef="#ctx0" brushRef="#br1" timeOffset="134412.51">13017 11134 0,'0'0'0,"22"63"16,-1-63 0,-21 21-16,21-21 31,0 0-31,-21-21 16,21 0-1,-21 0-15,0 0 0,0 0 16,0-1-16,0 1 0,0 0 0,-21 21 15,0-21-15,0 0 0,0 0 0,-1-1 16,-20 1-16,21 21 0,-21-21 16,20 21-16,-20 0 0,21 0 0,-21 0 15,-1 0-15,22 0 0,-21 0 16,-1 0-16,22 21 0,-21 0 0,0 1 0,20-1 16,-20 0-16,21 0 0,-21 21 15,20 1-15,1-1 0,-21 0 0,21 1 16,0-1-16,-1 0 0,1 1 15,0-1-15,21 0 0,-21 1 0,21-1 16,0 0-16,-21-20 0,21 20 0,0 0 16,0-21-16,0 1 0,21 20 0,0-21 15,0 0-15,0-21 0,22 21 0,-22 1 16,0-22-16,21 0 0,-20 0 0,20 0 16,0 0-16,-21 0 15,22-22-15,-22 22 0,21-21 0,-21 0 16,22 0-16,-1 0 0,-21 0 0,22-1 15,-1-20-15,-21 21 0,0-21 0,22-1 16,-22 1-16,0 0 0,0-1 0,0 1 16,-21 0-16,0 20 0,0-20 0,0 0 15,0-1-15,0 22 0,0 0 16,0 0-16,0 0 0,-21 0 0,21-1 16,-21 22-16,21 22 15,-21-1-15,21 21 16,-21-21-16,21 22 0,0-1 0,0-21 15,0 21-15,0 1 0,0-1 16,0 0-16,0 1 0,0-1 16,0-21-16,0 22 0,0-22 0,0 0 15,21 21-15,-21-21 0,21 1 0,0-22 16,0 21-16,0 0 0,22-21 0,-22 0 16,0 0-16,0 0 0,22 0 0,-22 0 15,0 0-15,0 0 0,0 0 0,0 0 16,1-21-16,20 0 0,-21 21 0,0-22 15,0 1-15,1 21 0,-1-21 0,21 0 16</inkml:trace>
  <inkml:trace contextRef="#ctx0" brushRef="#br1" timeOffset="134794.42">14647 11324 0,'-21'0'0,"42"0"0,-42 21 31,42-21-31,0 0 0,1 0 16,-1 0-16,0 0 0,0 0 0,0 0 16,22 0-16,-22 0 0,0 0 0,0 0 15,0 0-15,0 0 0,1 0 16,-1-21-16,0 21 0,0 0 16,-42 0 15,0 21-16,0-21-15,-1 22 16,1-22-16,0 21 0</inkml:trace>
  <inkml:trace contextRef="#ctx0" brushRef="#br1" timeOffset="135071.26">14626 11599 0,'0'22'15,"21"-22"1,0 0 0,1 0-16,-1 0 0,0 0 0,0 0 15,0 0-15,0 0 16,1 0-16,-1 0 0,0 0 0,0 0 16,0 0-16,0 0 15,1 0-15,-1 0 16,-42 0 46</inkml:trace>
  <inkml:trace contextRef="#ctx0" brushRef="#br1" timeOffset="138243.95">16108 11663 0,'0'0'0,"-21"0"0,21 21 15,-22-21 1,1 0-16,0 0 16,21-21 15,0 0-16,0 0-15,0-1 0,21 1 16,-21 0-16,21 21 0,1-21 16,-22 0-16,21 0 0,0-1 0,0 1 15,0 0-15,22 0 0,-22 21 16,0-21-16,0 21 0,0 0 0,0 0 16,1 0-16,-1 0 0,0 21 0,0 0 15,-21 21-15,21-20 0,0 20 0,-21-21 16,22 21-16,-22 1 0,0-1 0,0-21 15,0 22-15,0-1 0,0-21 16,0 21-16,0-20 0,0-1 0,0 21 16,0-21-16,0 0 15,0 1-15,0-44 32,0 1-17,0 0-15,0 0 0,0 0 0,0 0 16,0-1-16,21 1 0,-21-21 0,21 21 15,-21-22-15,21 22 0,0-21 0,0 21 16,1-22-16,-22 22 0,21 0 16,0-21-16,0 21 0,21 21 0,-20-22 15,-1 22-15,0 0 0,0 0 0,0 0 16,0 22-16,1-1 0,-22 0 16,21 0-16,0 0 0,-21 22 0,0-1 0,0-21 15,0 21-15,0 1 16,0-22-16,0 21 0,0-21 0,0 22 15,0-22-15,0 0 0,0 21 0,0-20 16,0-1-16,0 0 0,0 0 16,0-42 15,0 0-31,0 0 16,21-1-16,0-20 0,0 21 0,1-21 15,-1 20-15</inkml:trace>
  <inkml:trace contextRef="#ctx0" brushRef="#br1" timeOffset="139319.48">17314 11684 0,'0'0'0,"0"21"0,21-21 47,1 0-47,-1 0 0,0-21 0,0 0 15,0 21-15,0-21 0,1 0 0,-1-1 16,0 1-16,0 0 0,0 0 16,0 0-16,1 0 0,-22-22 0,0 22 15,0 0-15,0-21 0,0 20 16,0-20-16,0 21 0,0 0 0,0 0 16,-22-1-16,1 22 0,0 0 15,0 22-15,0-1 0,0 0 16,-1 21-16,22-21 0,-21 22 0,0 20 15,0-20-15,21-1 0,-21 21 0,21-20 16,-21-1-16,21 0 0,0 1 0,0-1 16,0-21-16,0 22 0,0-22 0,0 0 15,21 0-15,0 0 0,0 0 16,0-21-16,0 0 0,1 0 0,-1 0 16,21 0-16,-21 0 0,0-21 15,22 0-15,-22 0 0,0 0 0,21 0 16,-20-1-16,-1 1 0,0-21 0,21 21 15,-21-22-15,1 22 0,-1-21 0,-21 21 16,21-22-16,-21 22 0,21-21 16,-21 21-16,0 0 0,0-1 0,21 22 15,-21 22 1,0 20 0,0-21-16,0 0 0,0 0 0,0 22 15,0-22-15,0 0 0,0 0 16,0 22-16,0-22 0,0 0 0,0 0 15,0 0-15,0 0 0,0 1 16,0-1-16,21-21 0,1 0 16,-1 0-1,0 0-15,0 0 0,0-21 16,0 21-16,1-22 0,-1 1 16,0 0-16,0 0 0,0 0 0,0 0 15,-21-22-15,22 22 0,-1 0 0,0-21 16,-21 20-16,0 1 0,0-21 0,21 21 15,-21 0-15,0-1 16,0 44 0,0-1-16,0 0 0,0 0 15,0 21-15,0-20 0,0 20 16,0-21-16,0 0 0,0 22 0,0-22 16,0 0-16,0 0 0,0 0 0,0 0 15,21 1-15,0-1 0,-21 0 16,22-21-16,-1 0 0,0 21 0,0-21 15,21 0-15,-20 0 0,-1 0 0,21 0 16,-21-21-16,0 0 0,22 0 0,-22-1 16,0 1-16,0 0 0,0 0 0,1 0 15,-1 0-15,-21-22 0,0 22 16,0-21-16,0 21 0,0-22 0,0 1 16,0 21-16,-21-22 0,-1 22 15,1 0-15,0 0 0,0 0 0,-21 0 16,20 21-16,1 0 0,0 0 0,0 0 15,42 0 17,0 0-32,0 0 0,1 0 15,-1 0-15,21 0 0,-21 0 0,0 0 16,1-22-16,-1 22 0,0 0 0,0 0 16,0 0-16,0 0 0,1 0 15,-1 0 1,0 0-1,0 0 1,0 0-16,0 0 16,1 0-16,-1 0 15</inkml:trace>
  <inkml:trace contextRef="#ctx0" brushRef="#br1" timeOffset="144812.5">20997 11367 0,'0'-22'0,"0"1"0,0 0 16,0 0-1,0 42 32,0 21-47,0-20 0,0-1 16,0 21-16,-21-21 0,21 0 15,0 22-15,-21-22 0,21 0 0,0 21 16,0-20-16,0-1 0,0 0 0,0 0 16,0 0-16,-21 0 15,21-42 32,0 0-47,0 0 16,0 0-16,0 0 0,0-1 0</inkml:trace>
  <inkml:trace contextRef="#ctx0" brushRef="#br1" timeOffset="145168.29">20955 11007 0,'0'0'0,"0"-21"0,0-1 0,-21 22 15,0 0-15,-1 0 16,1 0-16,21 22 16,0-1-16,0 0 0,0 0 15,0 0-15,0 0 16,21-21-16,1 0 16,-1 0-16,0 0 0,0 0 15,21 0-15,-20-21 16,-1 0-16,0 21 0,0-21 0,-21 0 15,21 0-15,-21-1 0,0 1 0,0 0 16,-21 0-16,0 0 0,0 0 16,0 21-16,-1 0 15,1 0-15,0 0 0,0 0 16,0 21-16,21 0 0,0 0 0,0 0 16,-21 0-16,21 1 0,0-1 0,0 0 15,0 0-15,0 0 16,0 0-16,0 1 0,0-1 0,21 0 15,-21 0-15,21-21 0,0 0 0,0 21 16,0-21-16,1 0 0</inkml:trace>
  <inkml:trace contextRef="#ctx0" brushRef="#br1" timeOffset="145692.51">21484 11218 0,'0'0'0,"0"22"0,0-1 16,0 0-16,0 0 0,0 0 16,-21 0-16,21 1 0,0-1 15,0 0-15,0 0 0,0 0 0,0 22 16,0-22-16,0 0 0,0 0 0,0 0 16,0 0-16,0 1 0,-21-1 0,21 0 15,0 0-15,-21 0 0,21 0 16,-22-21 15,22-21-15,0 0-16,0 0 0,0 0 15,0 0-15,0-1 0,0-20 16,0 21-16,22-21 0,-1-1 16,0 22-16,0-21 0,0-1 0,22 22 15,-22 0-15,21-21 0,-21 21 0,22-1 16,-22 22-16,21 0 0,-21 0 15,22 0-15,-22 0 0,0 0 0,0 22 16,0 20-16,0-21 0,-21 0 0,0 22 16,0-22-16,0 21 0,0-21 0,0 22 15,0-22-15,0 21 0,0-21 0,-21 0 16,21 1-16,-21-1 16,0 0-16,21 0 0,0 0 0,0 0 15,0-42 16,21 21-15,-21-21-16,21 0 0,0 0 16,1 0-16,-1-1 0,0-20 0,0 21 15</inkml:trace>
  <inkml:trace contextRef="#ctx0" brushRef="#br1" timeOffset="146016.32">22415 10795 0,'0'-21'16,"0"42"-16,0-63 0,0 21 0,0 42 31,0 21-15,0-21-16,0 0 16,0 22-16,-21-1 0,21 0 0,-21 1 15,0 20-15,21-20 0,-21 20 0,0 1 16,21-22-16,0 21 0,-22-20 0,22-1 15,0 0-15,-21 1 0,21-1 16,0-21-16,0 22 0,0-22 0,0 0 16,0 0-16,0 0 0,21 0 15,1-21 1,-1 0-16,0 0 16,0 0-16,0-21 15,0 0-15,1 0 0,-1 0 16,0 0-16,0-1 0,0 1 0</inkml:trace>
  <inkml:trace contextRef="#ctx0" brushRef="#br1" timeOffset="146260.19">22310 11240 0,'-22'0'16,"22"-22"-1,22 22-15,-1 0 0,0 0 16,0-21-16,21 21 0,-20-21 0,-1 21 16,21 0-16,-21 0 0,22 0 0,-22-21 15,0 21-15,0 0 0,0 0 16,-21-21 15,0 0-15</inkml:trace>
  <inkml:trace contextRef="#ctx0" brushRef="#br1" timeOffset="146999.76">23431 10837 0,'0'0'16,"-21"-21"-16,21 0 15,21 21 1,1 0 0,-1 0-16,0-21 0,21 21 0,-21 0 15,22 0-15,-22 0 0,0-21 16,21 21-16,-20 0 0,-1 0 0,0 0 15,0-21-15,0 21 0,0 0 16,-42 0 0,0-22-1,0 22-15,0 0 0,0 0 0,-22 0 16,22 0-16,0 0 0,-21 0 0,20 0 16,1 0-16,0 0 0,0 0 15,0 0-15,0 0 0,-1 0 0,1 0 16,21 22-16,-21-22 0,0 0 15,0 21-15,0 0 16,-1 0-16,22 0 16,-21-21-16,21 21 0,0 1 15,0-1-15,-21 0 0,21 0 0,-21 0 16,21 0-16,0 1 0,0-1 0,-21 0 16,21 0-16,-21 21 0,21-20 0,-22 20 15,22-21-15,0 21 0,0 1 16,-21-22-16,21 21 0,-21 1 15,21-1-15,-21-21 0,21 21 0,0 1 0,0-1 16,0-21-16,0 22 0,0-22 16,0 21-16,0-21 0,0 0 15,0 22-15,0-22 0,0 0 0,0 0 16,21-21-16,0 21 0,0 1 0,1-22 16,-1 21-16,0-21 0,21 0 0,1 0 15,-1 0-15,0 0 0,-21 0 16,22 0-16,-1 0 0,0 0 0,-20 0 15,20-21-15,-21 21 0,0-22 0,0 22 16,1-21-16,-1 21 0,0 0 0,-21-21 16,21 21-1,-21-21 17</inkml:trace>
  <inkml:trace contextRef="#ctx0" brushRef="#br1" timeOffset="157319.64">24299 10859 0,'21'0'47,"1"0"-47,-1 0 16,0 0-16,0 0 0,0 0 15,22 0-15,-22 0 16,0 0-16,21 0 0,-21 0 0,22 0 15,-22 0-15,0 0 0,21 0 0,-20 0 16,-1 0-16,0 0 0,0 0 16,-42 0 15,0 0-31,0 0 0,-1 0 16,1 0-16,0 0 0,0 0 0,0 0 15,0 0-15,-1 0 0,1 0 0,0 0 16,0 0-16,0 0 0,0 0 15,-1 0-15,1 0 16,0 0 0,21 21-16,-21-21 0,0 21 15,0-21 1,21 21-16,-22 0 16,1 0-16,0 1 15,21-1-15,-21 0 16,0 0-16,0 0 0,21 0 15,0 1-15,0-1 0,0 0 16,0 0 15,21-21 1,-21-21-32,21 21 0,-21-21 15,21 21-15,0 0 0,0-21 16,1 21-16,-1 0 0,0 0 15,0 0-15,0 0 0,0 0 0,1 0 16,-1 0-16,0 0 0,0 0 16,0 0-16,0 21 15,1-21-15,-1 21 0,0 0 0,0 0 16,0 0-16,-21 1 16,21-1-16,-21 0 0,0 0 15,0 0 1,0 0-16,0 1 0,-21-22 0,0 21 15,0 0-15,0-21 0,0 21 0,-22-21 16,22 21-16,0 0 0,-21-21 0,20 0 16,1 22-16,0-22 0,0 0 0,0 0 15,0 0-15,-1 0 0,1 21 16,0-21 0,0 0-16,21-21 62,21-1-46,0 1-16,0 0 0,1 21 15,-1-42-15</inkml:trace>
  <inkml:trace contextRef="#ctx0" brushRef="#br1" timeOffset="158041.24">25082 10626 0,'22'0'47,"-1"0"-32,21 0-15,-21 0 0,0 0 0,1 0 16,20 0-16,-21 0 0,0 0 0,22 0 16,-22 0-16,0-21 0,0 21 15,0 0-15,0 0 0,1 0 16,-22 21 15,0 0-15,0 0-16,0 0 15,0 0-15,0 1 0,0-1 16,0 0-16,0 0 0,0 0 0,-22 0 16,22 1-16,0-1 0,0 0 0,0 0 15,0 0-15,0 0 0,0 1 16,0-1-16,0 21 0,0-21 0,0 22 16,0-22-16,0 21 0,0-21 0,0 0 15,0 22-15,0-22 0,0 21 0,0-21 16,0 22-16,0-22 0,0 0 0,0 21 15,0-20-15,0-1 16,0 0-16,0 0 0,-21 0 0,21 0 16,-21-21-16,21 22 0,0-1 0,0 0 15,-21-21-15,0 21 0,0-21 0,21 21 16,-22-21-16,1 21 0,0-21 16,0 0-16,0 0 0,0 0 15,-22 22-15,22-22 0,0 0 0,-21 0 16,20 0-16,1 0 0,-21 0 0,21 0 15,0 0-15,-1 0 0,1 0 0,0 0 16,0 0-16,0 0 0,0 0 16,42 0 62,0-22-78,0 22 0,0-21 15,22 0-15,-22 21 0,0-21 16,21 0-16</inkml:trace>
  <inkml:trace contextRef="#ctx0" brushRef="#br1" timeOffset="158507.96">26120 11049 0,'21'0'31,"-42"0"94,-1 0-110,22 21-15,22-21 47,-1 0-31,0 21 0,-21 1 15</inkml:trace>
  <inkml:trace contextRef="#ctx0" brushRef="#br1" timeOffset="159205.9">26183 11430 0,'0'0'0,"0"21"15,-21-21-15,21 21 32,-21-21-17,0 0 1,21 22 0,-22-22-1,1 0 1,21-22 15,0 1-15,21 21-1,1 0 1,-22 21 15,0 1-15,0-1-1,0 0-15,-22-21 32,1 0-17,21-21 32,21 0-31,1 21-1,-1 0 1,0 0-16,0 0 0,0 21 16,-21 0-1,0 0-15,0 0 16,0 0-16,0 1 16,-21-1-16,0 0 0,21 0 15,-21 0-15,0 0 0,-1 1 0,-20-1 16,21-21-16,0 21 0,-22 0 0,22 0 15,0 0-15,-21-21 0,21 22 0,-1-1 16,1-21-16,0 0 0,0 0 16,0 0-16,21-21 15,0-1-15</inkml:trace>
  <inkml:trace contextRef="#ctx0" brushRef="#br1" timeOffset="159940">26162 11007 0,'-21'0'16,"0"0"0,21 21-16,-22 0 15,22 0-15,-21-21 16,21 21-16,0 1 16,21-22 15,1 0-31,-1 0 0,0 0 15,0 0-15,0 0 16,-21-22-16,0 1 0,0 0 16,0 0-16,-21 21 31,0 0-31,0 0 16,0 0-16,-1 0 0,1 21 15,21 0-15,-21-21 0,21 21 0,0 1 16,0-1-16,0 0 15,0 0-15,21-21 16,0 0 0,1 0-16,-1 0 0,0 0 15,-21-21-15,0 0 16,0 0 0,0-1-1,0 44 16,0-1-15,0 0 0,-21 0-16,21 0 15</inkml:trace>
  <inkml:trace contextRef="#ctx0" brushRef="#br0" timeOffset="181295.82">825 13272 0,'0'0'0,"0"-22"0,0 1 0,22 0 16,-22 0-16,0 0 0,0 0 0,0-1 15,0-20-15,0 21 0,0 0 0,0 0 16,0-1-16,0 1 15,0 0-15,0 42 32,0 0-17,0 22-15,-22-22 16,22 21-16,0 1 0,-21 20 0,21-21 16,-21 22-16,21-22 0,-21 22 15,0-1-15,0 22 0,-1-22 0,1 1 16,0-1-16,0 1 0,0-1 15,0 1-15,-22-22 0,22 22 0,0-22 16,0 0-16,0 1 0,-1-22 16,22 21-16,0-21 0,-21 1 15,21-44 17,0 1-32,21 0 0,-21 0 15,22-21-15,-1-1 0,0 1 0,0 0 16,0-22-16,0 1 0,22-1 15,-22-21-15,21 22 0,-21-22 0,22 22 16,-22-1-16,0 1 0,21 20 0,-42-20 16,22 21-16,-1-1 0,-21 22 15,21-21-15,-21 21 0,0-1 0,0 1 16,0 0 0,21 42-1,-21 0-15,21 1 16,-21 20-16,0 0 0,0 1 0,0-1 15,21 21-15,-21 1 0,0-1 16,0 1-16,0-1 0,0 1 0,0-1 16,0 1-16,0-1 0,0 1 15,0-22-15,0 1 0,0-1 0,0 0 16,0-21-16,22 1 0,-22 20 16,0-21-16,0 0 0,21-21 15,-21-21 16,0 0-31,0 0 16,0 0-16,0-22 0</inkml:trace>
  <inkml:trace contextRef="#ctx0" brushRef="#br0" timeOffset="181503.71">550 13949 0,'0'0'15,"21"0"-15,1-21 16,-1 0-16,0 21 0,21-22 16,-21 22-16,1-21 0,20 0 15,-21 21-15,0 0 0,0-21 16,1 21-16,-1 0 0,0 0 0,0 0 16,0 0-1</inkml:trace>
  <inkml:trace contextRef="#ctx0" brushRef="#br0" timeOffset="183316.67">1122 14203 0,'0'21'0,"0"-42"0,0 63 16,21-42 15,0-21-31,0 0 0,0 0 16,1 0-16,-1-1 0,0 1 0,21-21 15,-21 0-15,22-1 0,-1 1 16,-21 0-16,0-1 0,22 1 0,-22 0 16,0-1-16,-21 22 0,0-21 15,0 21-15,0-1 0,-21 22 16,0 0-16,0 0 15,-1 22-15,1-1 0,-21 0 16,21 0-16,0 0 0,-1 0 16,22 1-16,0-1 0,0 0 15,0 0-15,22-21 0,-1 21 16,0-21-16,21 21 0,-21-21 0,1 22 16,20-22-16,-21 21 0,0-21 0,0 21 15,1-21-15,-1 21 0,-21 0 16,0 0-16,0 1 0,0-1 0,0 0 15,0 21-15,0-21 16,0 1-16,0-1 0,-21-21 0,21 21 16,0 0-16,0 0 0,21-21 31,0 0-31,0 0 0,0 0 0,0 0 16,22-21-16,-22 0 0,21 0 15,-21 0-15,22-22 0,-22 22 0,21-21 16,-21-1-16,22 22 0,-1-21 15,-21 0-15,0-1 0,1 1 0,-1 0 16,-21 20-16,0 1 0,0 0 0,0 0 16,0 0-16,-21 21 0,-1 0 15,1 0-15,0 0 0,0 0 16,0 0-16,0 21 0,-1-21 0,1 21 16,21 0-16,0 0 0,0 1 15,0-1-15,21-21 16,1 21-16,-1-21 15,0 21-15,0-21 0,21 21 0,-20-21 16,-1 21-16,0-21 0,0 22 16,-21-1-16,21-21 0,-21 21 0,21 0 15,-21 0-15,0 0 0,0 1 16,0-1-16,0 0 0,0 0 16,0 0-16,0 0 0,0 1 0,0-1 15,0 0-15,0 0 16,22-21-16,-1 21 0,0-21 15,0 0-15,0 0 0,22 0 0,-22 0 0,21 0 16,0 0-16,-20 0 16,20-21-16,0 0 0,22 0 0,-22 0 15,0-1-15,1 1 0,-1 0 16,0 0-16,-20 0 0,20 0 0,-21-1 16,0-20-16,0 21 0,1 0 15,-22 0-15,0-22 0,0 22 0,0 0 0,0 0 16,0 0-16,0-1 15,-22 1-15,1 21 0,0 0 16,0 0-16,0 0 0,0 0 0,-1 21 16,1-21-16,0 22 0,0-1 15,0 21-15,0-21 0,21 0 16,-22 22-16,1-22 0,21 0 0,-21 21 16,21-20-16,0-1 0,0 0 15,0 0-15,0 0 0,0 0 0,0 1 16,21-22-16,0 0 15,1 0-15,-1 0 0,0 0 16,0 0-16,0-22 0,22 1 0,-22 21 16,0-21-16,0 0 0,0 0 0,0-22 15,1 22-15,-1 0 0,-21 0 16,0 0-16,21-22 0,-21 22 16,21 21-16,-21-21 0,0 0 0,0 42 46,0 0-46,0 0 0,-21 1 16,21-1-16,-21 0 0,21 0 16,0 0-16,0 0 0,0 1 0,0-1 15,0 0-15,0 0 0,0 0 0,0 0 16,21-21-16,0 0 16,0 0-16,0 0 0,22 0 0,-22 0 15,0 0-15,21 0 0,1-21 0,-22 0 16,21 0-16,-21 21 0,22-42 15,-22 20-15,0 1 0,0 0 0,0-21 16,1 21-16,-1-1 0,0-20 16,-21 21-16,0 0 0,21 0 0,-21-1 15,21 22-15,-21-21 16,0 42 0,0 1-16,0-1 0,0 0 0,-21 0 15,21 21-15,-21-20 0,21-1 16,0 0-16,0 21 0,0-21 0,0 1 15,0-1-15,0 0 0,21-21 16,0 0-16,22 0 16,-22 0-16,0 0 0,0 0 15,0 0-15,22-21 0,-22 21 0,0-21 0,0-1 16,0 1-16,0 0 0,1 0 16,-1 0-16,-21 0 0,0-1 15,21 1-15,-21 0 0,21 0 0,-21 0 16,0 0-16,0-1 15,21 22-15,-21 22 32,0-1-32,0 0 0,-21 0 0,21 0 15,-21 22-15,0-22 0,0 21 0,21 0 16,-22 1-16,1-1 16,0 0-16,0 22 0,0-22 0,21 22 15,0-1-15,-21-20 0,21 20 0,0-21 0,0 22 16,0-22-16,0 1 0,0-1 15,0 0-15,0-21 0,0 22 16,0-22-16,0 21 0,0-21 0,0 1 16,0-1-16,-22 21 0,1-21 0,0 0 15,0 1-15,-21-1 0,20-21 16,-20 21-16,0 0 0,-22 0 0,22-21 16,-22 0-16,22 0 0,-21 0 0,20 0 15,1 0-15,0 0 0,20 0 0,-20-21 16,21 21-16,0 0 15,21-21-15,-21 21 0,21-21 16,0 0-16,0-1 16,0 1-16,0 0 0</inkml:trace>
  <inkml:trace contextRef="#ctx0" brushRef="#br0" timeOffset="183856.36">5228 13102 0,'0'0'16,"0"-42"-16,-21 21 0,21 0 0,0-22 16,0 22-16,-21 21 0,21-21 0,-21 21 15,21-21-15,-22 42 16,22 0-16,0 0 0,0 22 16,0-1-16,0 0 0,0 22 0,0-22 15,0 22-15,0 20 0,0-20 0,-21-1 16,21 22-16,0-22 0,-21 1 15,21-1-15,0-20 0,0-1 16,0 0-16,0 1 0,0-1 0,0-21 16,0 0-16,0 1 0,0-1 0,0-42 47,0-1-47,0-20 0</inkml:trace>
  <inkml:trace contextRef="#ctx0" brushRef="#br0" timeOffset="184212.15">4805 13272 0,'-21'-43'0,"42"86"0,-64-128 0,22 64 0,0-22 15,21 1-15,0 21 0,0-21 16,0 20-16,0-20 0,0 0 16,21 21-16,0-22 0,22 22 0,-22-21 15,21 21-15,-21-1 0,22 1 0,-1 21 16,22 0-16,-22 0 0,21 0 15,1 21-15,-1 22 0,1-1 0,-1 0 16,1 1-16,-22-1 0,22 22 0,-43-1 16,21 1-16,-21-1 0,-21 1 15,0-1-15,0 1 0,0-1 0,-21 1 16,-21-1-16,21 1 0,-22-1 0,1-21 16,0 1-16,-1-1 15,1 0-15,21 1 0,-21-22 0,20 0 16,1 0-16,0 0 0,0 1 0,0-22 15,21 21-15,0-42 47,0-1-47,0 1 0,0 0 16,0 0-16</inkml:trace>
  <inkml:trace contextRef="#ctx0" brushRef="#br0" timeOffset="184564.27">5630 13716 0,'0'0'15,"64"-21"-15,-43 21 16,0-21-16,0 0 0,22 21 16,-22-22-16,21 1 0,-21 0 0,0 0 15,22 0-15,-22 0 0,0-1 0,0 1 16,0 0-16,-21 0 0,0 0 15,0 0-15,-42 21 16,21 0-16,0 0 0,0 21 16,-22 0-16,1 0 0,21 21 0,-22 1 15,22-22-15,0 21 16,0 1-16,0-1 0,21 0 0,-21 1 16,21-22-16,0 21 0,0-21 0,0 0 15,21 1-15,0-1 0,0 0 0,0-21 16,0 0-16,22 0 0,-22 0 15,21 0-15,1 0 0,-22 0 0,21-21 16,0 0-16,1-1 0,-1-20 0,-21 21 16,22-21-16,-22-1 0,21 1 0</inkml:trace>
  <inkml:trace contextRef="#ctx0" brushRef="#br0" timeOffset="184841.12">6583 12827 0,'0'0'0,"0"-42"0,0-1 0,0 1 15,0 21-15,0 0 0,-21 0 16,-1-1-16,1 22 0,0 0 16,21 22-16,-21-1 0,21 21 15,-21 0-15,21 22 0,0-1 16,0 1-16,0-1 0,-21 22 0,21-21 16,0-1-16,0 22 0,0-22 0,-22 22 15,1-22-15,21 1 0,-21-22 16,21 22-16,0-22 0,0 0 0,-21 1 15,21-1-15,0-21 0,0 0 0,0 1 16,0-1-16,21-21 16,0 0-1,0 0-15,-21-21 0,22-1 0,-1-20 16,0 21-16,21-21 0</inkml:trace>
  <inkml:trace contextRef="#ctx0" brushRef="#br0" timeOffset="185152.94">7006 13377 0,'0'0'0,"0"-21"0,0-21 15,0 21 1,-21 0 0,0 21-16,0 0 0,-1 0 0,1 0 15,0 0-15,0 21 0,0 0 16,-22 0-16,22 0 0,0 0 0,0 22 15,-21-1-15,42-21 0,-22 22 0,1-1 16,21 0-16,-21 1 0,21-1 16,0 0-16,0-21 0,0 22 0,0-22 15,21 0-15,0 0 0,1 0 0,-1 1 16,0-1-16,0-21 0,21 0 0,-20 0 16,20 0-16,0 0 0,1 0 15,-1 0-15,0 0 0,1-21 0,-1-1 16,0 1-16,1 0 0,-1 0 15,-21-21-15,21 20 0</inkml:trace>
  <inkml:trace contextRef="#ctx0" brushRef="#br0" timeOffset="187572.05">7620 13462 0,'0'0'0,"0"-21"16,0 0-16,0 0 0,-21-1 16,0 22-16,-1 0 0,1 0 0,0 0 15,0 0-15,0 0 0,-22 0 16,22 0-16,0 22 0,0-1 15,0 21-15,0-21 0,-1 0 0,22 22 16,-21-1-16,21-21 0,-21 22 0,21-1 16,0-21-16,0 21 0,0-20 15,0-1-15,0 0 0,0 0 0,21 0 16,0 0-16,1-21 0,-1 0 16,21 0-16,-21 0 0,0 0 0,1-21 15,-1 21-15,21-21 0,-21 0 16,0-21-16,1 20 0,-1 1 0,0-21 15,0 21-15,-21-22 0,0 1 0,0 21 16,0-21-16,0 20 0,0 1 0,0 0 16,0 0-16,0 42 31,0 0-31,0 0 0,0 1 16,0-1-16,0 0 0,0 21 15,0-21-15,0 1 0,0 20 0,0-21 16,0 0-16,0 0 0,0 1 15,21-1-15,0 0 0,-21 0 0,22-21 16,-1 0-16,0 0 0,21 0 0,-21 0 16,1 0-16,20 0 0,-21 0 0,21-21 15,1 0-15,-22 0 0,21-1 16,-21 1-16,22-21 0,-22 21 16,0-22-16,0 1 0,0 21 0,1-21 0,-22 20 15,0-20-15,0 21 0,0 0 16,0 0-16,-22-1 0,1 1 15,0 21-15,-21 0 0,21 0 0,-1 0 16,1 0-16,-21 0 0,21 21 16,21 1-16,0-1 0,0 0 0,0 0 15,0 0-15,21 0 0,0 1 16,0-1-16,0 21 0,1-21 0,-1 0 16,0 1-16,0-1 0,0 0 15,0 21-15,1-21 0,-1 1 0,-21-1 16,0 0-16,0 0 0,0 0 0,0 0 15,0 1-15,0-1 16,21-21 0,0 0-16,0 0 15,0 0-15,1 0 0,20 0 16,-21 0-16,0-21 0,22 21 16,-22-22-16,21 1 0,-21 21 0,22-21 15,-1 0-15,-21 0 0,0 0 0,22-1 16,-22 1-16,0 0 0,0 0 15,0-21-15,0 20 0,-21 1 0,0-21 0,0 21 16,0 0-16,0-1 16,0 1-16,0 0 0,-21 21 15,0 0-15,0 0 0,0 0 0,0 0 0,-1 21 16,-20-21-16,21 21 0,0 22 16,-22-22-16,22 0 0,0 21 15,0-20-15,0 20 0,0 0 0,-1-21 16,22 22-16,-21-22 0,21 0 0,0 0 15,0 0-15,0 1 0,0-1 16,21-21-16,1 0 0,-1 0 0,0 0 16,0 0-16,0 0 0,0 0 15,1-21-15,-1 21 0,0-22 0,0 1 16,0 0-16,0 0 0,1 0 0,-22 0 16,21-1-16,42-83 15,-63 83 1,0 1-16,21 21 0,-21-21 15,22 21-15,-22 21 16,0 0-16,0 1 0,0-1 16,0 21-16,0-21 15,-22 0-15,22 1 0,0-1 0,0 0 16,0 0-16,0 0 0,0 0 0,0 1 16,0-1-16,22-21 0,-1 0 15,0 21-15,0-21 0,0 0 0,0 0 16,1 0-16,-1 0 0,0 0 15,21-21-15,-21 0 0,1 21 16,-1-22-16,0 1 0,21 0 0,-21-21 16,1 21-16,-1-22 0,-21 1 0,21 0 15,0-22-15,0 22 0,-21-22 0,0 22 16,21-22-16,-21 1 0,22 21 16,-22-22-16,0 22 0,0-1 0,0 1 15,0 21-15,0 0 0,0 0 0,0-1 16,0 44-1,0 20-15,0-21 16,0 21-16,0 1 0,0-1 0,0 0 16,0 1-16,0-1 0,0 22 15,0-22-15,0 0 0,0 22 0,0-22 16,0 0-16,0 1 0,0-1 16,0-21-16,0 22 0,0-22 0,0 0 15,0 21-15,0-21 0,0 1 16,0-1-16,21-21 0,0 0 15,0 0-15,0 0 0,0 0 0,1 0 16,-1-21-16,0-1 0,21 22 16,-21-21-16,1-21 0,-1 21 0,0 0 15,21-1-15,-21-20 0,1 0 0,-1 21 16,-21-1-16,21-20 0,0 21 0,-21 0 16,21 21-16,-21-21 0,0 42 31,0 0-16,0 0-15,0 0 0,-21 0 0,21 1 16,-21-1-16,21 21 0,0-21 0,-21 0 16,21 1-16,0-1 0,0 0 0,0 0 15,0 0-15,0 0 16,0 1-16,21-22 0,0 0 0,0 0 16,0 0-16,1 0 0,-1 0 0,0 0 15,21 0-15,-21 0 0,1 0 0,-1-22 16,0 1-16,0 0 0,21 0 15,-20 0-15,-1 0 0,0-1 16,0 1-16,-21-21 0,21 21 0,0 0 16,-21-1-16,0 1 0,22 0 15,-44 21 17,22 21-32,-21 0 0,0 1 0,0-1 15,0 21-15,0-21 0,-1 0 16,22 1-16,0-1 0,0 0 15,0 0-15,0 0 0,22-21 32,-1 0-32,0 0 0,0 0 15,0 0-15,0-21 0,1 21 16,-1-21-16,0 0 0,0 0 0,-21-1 16,0 1-16,21 0 0,-21 0 0,0 0 15,0 0-15,0-22 0,0 22 16,0 0-16,-21 0 0,0 0 0,0-1 15,0 22-15,-1 0 0,-20-21 0,21 21 16,0 0-16,0 0 0,-1 0 0,44 0 47,-1 0-47,0 0 16,0 0-16,0-21 0,22 21 0,-22 0 15,21 0-15,-21-21 0,22 21 16,-22 0-16,0 0 0,0 0 15,21 0-15,-20 0 0,-1 0 0,0 0 16,0 21-16,-21 0 0,21 0 0,0 1 16,-21-1-16,0 0 0,0 0 15,0 21-15,0-20 0,0-1 0,0 0 16,0 0-16,0 21 0,0-20 16,-21-1-16,21 0 0,-21 0 0,0 0 15,21 0-15,0 1 0,0-1 0,-21-21 16,21 21-16,0 0 0,-21-21 0,21-21 62,0 0-62,0 0 0,0-1 16,0 1-16,0 0 0,21-21 0,21 21 16,-21-22-16,0 1 0,22 0 0,-1-1 15,-21 1-15,22 0 0,-1 20 16,0-20-16,-21 21 0,22 21 0,-22-21 15,0 21-15,0 0 0,0 0 0,1 0 16,-1 21-16,-21 0 0,0 0 16,0 0-16,0 1 0,0 20 0,0-21 15,0 21-15,0-20 0,0-1 0,0 21 16,-21-21-16,21 0 0,0 1 16,-22-1-16,22 0 0,-21 0 0,21 0 15,0 0-15,-21-21 31,0 0-15,21-21 0,0 0-16,0 0 0,0 0 0,0 0 15,0-22-15</inkml:trace>
  <inkml:trace contextRef="#ctx0" brushRef="#br0" timeOffset="187772.37">10668 13081 0,'0'0'0,"-21"-21"0,0 21 0,-1 0 16,1 0-16,21-21 0,-21 21 15,0 0-15,0 21 47,0-21-31,-1 0-16,1 0 15</inkml:trace>
  <inkml:trace contextRef="#ctx0" brushRef="#br0" timeOffset="188032.22">9313 13377 0,'-21'0'16,"42"0"-16,-42 22 0,42-22 15,0 0 1,1 0-16,-1 0 0,21 0 16,0 0-16,-20 0 0,20 0 15,0 0-15,1 0 0,-1 0 0,0 0 16,1 0-16,-1 0 0,-21 0 0,0 0 16,0 0-16,1 0 0,-1 0 0,0 0 15,-21-22 16</inkml:trace>
  <inkml:trace contextRef="#ctx0" brushRef="#br0" timeOffset="189916.18">12679 13483 0,'0'0'0,"21"0"0,0-21 16,0 0-1,-21 0-15,0 0 0,21 21 16,-21-22-16,22 22 15,-22-21-15,0 42 32,0 1-32,0-1 15,0 21-15,0-21 0,0 22 16,0-1-16,0 0 0,0 1 0,-22-1 16,22 0-16,-21 1 0,21-22 0,0 21 15,0-21-15,-21 22 0,21-22 16,-21 0-16,21 0 0,0 0 0,-21-21 15,21-21 17,0 0-32,21 0 0,0 0 0,-21-1 15,21 1-15,0-21 0,1 21 16,-22-22-16,21 1 0,0 21 0,-21-21 16,21 20-16,0 1 0,-21 0 0,21 21 15,1 0-15,-1 0 16,0 21-16,0 22 15,0-22-15,-21 0 16,21 0-16,-21 0 0,0 0 0,22 22 0,-22-22 16,21 0-16,-21 0 0,21 0 15,-21 1-15,21-1 16,0-21-16,0 0 0,1 0 16,-1 0-16,0 0 0,0-21 15,0 21-15,0-22 0,1 1 0,-1 0 16,-21 0-16,21 0 0,0-22 15,0 22-15,0-21 0,-21 21 0,0-22 16,22 1-16,-22 21 0,0-21 0,21 20 16,-21 1-16,0 0 0,0 42 31,0 0-31,0 1 16,0 20-16,0 0 0,0-21 0,0 22 15,-21-1-15,21 0 0,0 1 16,0-22-16,0 21 0,0-21 15,0 1-15,0 20 0,0-21 0,0 0 16,21-21-16,-21 21 0,21-21 0,0 0 16,0 0-16,0 0 0,1 0 0,-1 0 15,0 0-15,0-21 0,0 0 16,0 0-16,1 0 0,-1 0 0,-21-22 16,21 22-16,0-21 0,0-1 0,-21 22 15,0-21-15,0 21 0,0-22 0,21 22 16,-21 0-16,0 0 0,0 42 31,0 0-31,-21 0 16,21 1-16,0-1 0,0 21 0,0-21 15,0 0-15,0 1 0,0 20 16,-21-21-16,21 0 0,0 0 16,0 1-16,0-1 0,0-42 46,0-1-46,0 1 0,0 0 16,21 0-16</inkml:trace>
  <inkml:trace contextRef="#ctx0" brushRef="#br0" timeOffset="190240.51">13801 13229 0,'0'0'0,"-22"0"0,1-21 15,-21 21 1,21 0-16,21 21 0,0 0 0,0 1 15,0-1-15,0 0 16,0 0 0,21-21-16,0 0 0,0 0 0,0 0 15,1 0-15,-1 0 0,-21-21 0,21 21 16,0-21-16,0 0 0,-21-1 0,21 1 16,-21 0-16,0 0 15,0 0-15,-42 0 0,21-1 16,0 22-16,0 0 0,-1 0 0,-20 0 15,21 0-15,0 0 0,0 0 16,-1 22-16,1-1 0,21 0 0,0 0 16,0 0-16,0 0 0,0 1 0,0 20 15,0-21-15,0 0 0,21 0 0,1 1 16,-1-1-16,0-21 0,21 0 16,1 0-16,-22 0 0,21 0 0,0 0 15</inkml:trace>
  <inkml:trace contextRef="#ctx0" brushRef="#br0" timeOffset="190516.36">14647 12996 0,'0'0'0,"0"-42"0,0 21 0,0 0 16,0 0-16,-21 21 16,0 21-16,21 0 0,-21 0 15,21 21-15,0-20 0,-21 20 0,-1 0 16,22 22-16,0-22 0,-21 0 15,21 22-15,-21-22 0,0 22 0,21-22 16,0 22-16,0-22 0,-21 0 0,21 1 16,-21-1-16,21 0 0,0 1 0,0-22 15,0 0-15,0 0 0,0 0 16,0 0-16,0 1 0,21-44 31,0 1-31,0 0 0,0 0 16,-21-21-16,21 20 0,22-20 0</inkml:trace>
  <inkml:trace contextRef="#ctx0" brushRef="#br0" timeOffset="190988.09">14944 12764 0,'0'0'0,"0"21"31,0 0-31,0 21 0,0-21 0,0 22 15,0-1-15,0 22 0,0-22 16,0 21-16,-22-20 0,22 20 0,-21-20 16,0 20-16,21 1 0,-21-1 0,21-21 15,0 22-15,-21-22 0,21 22 0,0-22 16,0-21-16,-21 22 0,21-22 16,0 0-16,0 0 0,0 0 0,0 0 15,0-42 16,0 0-31,0 0 0,0 0 16,21-22-16,0 22 0,0-21 16,-21 0-16,21-1 0,0 1 0,1 0 15,-1-1-15,0 1 0,21 21 0,-21-22 16,1 22-16,-1 21 0,21-21 0,-21 21 16,0 0-16,1 0 0,-1 21 15,0 0-15,0 1 0,0-1 0,-21 21 16,21-21-16,-21 22 0,0-1 0,22 0 15,-22-21-15,0 22 0,0-22 0,0 21 16,0-21-16,0 1 0,-22-1 16,22 0-16,-21 0 0,21 0 0,-21-21 15,21 21-15,-21-21 16,0 0 0,21-21-16,-21 0 0,21 0 0,-22 0 15</inkml:trace>
  <inkml:trace contextRef="#ctx0" brushRef="#br0" timeOffset="191191.97">14372 13420 0,'0'0'16,"21"-21"0,0-1-16,1 22 15,-1 0-15,21-21 0,-21 21 0,0 0 16,22-21-16,-1 21 0,-21 0 15,0 0-15,22-21 0,-22 21 16,0 0-16,0 0 0,-21-21 16</inkml:trace>
  <inkml:trace contextRef="#ctx0" brushRef="#br0" timeOffset="191924.13">17568 13166 0,'21'-21'16,"1"-1"-1,-1 22-15,-21-21 0,21 0 16,0 21-16,0-21 0,0 0 0,22 0 15,-22-1-15,0 1 0,0-21 0,0 21 16,-21 0-16,0-1 0,0 1 0,0 0 16,0 0-16,0 0 0,0 0 15,-42-1-15,21 22 0,-21 0 0,20 0 16,-20 0-16,-21 0 0,20 22 0,1-1 16,-22 0-16,22 0 0,-21 0 0,20 0 15,1 22-15,21-22 16,-22 21-16,22-21 0,21 1 0,0 20 15,0-21-15,0 21 0,0-20 0,21-1 16,1 21-16,-1-21 0,0 0 0,21 1 16,1 20-16,-1-21 0,-21 21 15,21-20-15,1 20 0,-1-21 0,-21 21 16,0 1-16,1-1 0,-1-21 0,0 22 16,-21-22-16,0 21 0,0-21 0,0 22 15,-21-22-15,-22 0 0,22 0 16,-21 0-16,-22-21 0,22 21 15,-21 1-15,20-22 0,-20 0 0,-1 0 0,22 0 16,0 0-16,-22 0 0,22-22 16,21 1-16,-22 21 0,22-21 0,0-21 15,0 21-15,0-22 0,-1 22 16,22-21-16,0-1 0,0 1 0,0 0 16,0-1-16,0 22 0,0-21 0,0 21 15,22 0-15,-1-1 0,0 1 0,0 0 16,0 21-16,22 0 0,-22 0 15,21 0-15,0 0 0,1 0 0,-1 0 16,0 0-16,1 0 0,-1 0 16</inkml:trace>
  <inkml:trace contextRef="#ctx0" brushRef="#br0" timeOffset="192187.97">18055 13399 0,'0'21'32,"0"0"-17,0 0-15,0 0 0,0 22 16,-21-22-16,21 0 0,-21 21 0,21-21 16,0 1-16,0-1 0,-21 0 0,21 0 15,-22 0-15,22 0 0,-21-21 0,21 22 16,0-1-16,0-42 31,0-1-15,0 1-16,0 0 0,0 0 0</inkml:trace>
  <inkml:trace contextRef="#ctx0" brushRef="#br0" timeOffset="192371.87">18076 13166 0,'-21'0'15,"0"0"1,42 0 47,0 0-48,0 0-15</inkml:trace>
  <inkml:trace contextRef="#ctx0" brushRef="#br0" timeOffset="193132.43">18330 13208 0,'0'0'0,"0"21"0,0 0 16,21-21-1,1 0-15,-1 0 0,0 0 0,0 0 16,0 0-16,0 0 0,1 0 16,-1 0-16,21 0 0,-21-21 0,0 21 15,1 0-15,-1-21 0,0 21 0,0-21 16,-42 21 15,0 0-31,0 0 16,-1 21-16,-20 0 0,21 0 0,0 22 15,0-22-15,-1 21 0,-20-21 0,21 22 16,-21-1-16,20 0 0,1 1 0,-21-1 16,21 0-16,0-20 0,-1 20 15,1-21-15,0 0 0,0 22 0,21-22 16,0 0-16,0-42 47,0 0-47,21-1 0,0 1 0,0 0 15,1-21-15,-1 21 0,0-1 16,0 1-16,0 0 0,0 0 0,1 0 16,-1 0-16,0 21 15,0 0-15,-21 21 16,0 0-16,0 0 0,21 0 0,-21 0 16,21 1-16,-21-1 0,0 0 0,22 0 15,-22 0-15,21 0 0,0 1 0,-21-1 16,21-21-16,0 21 0,0-21 15,1 0-15,-1 0 0,21 0 0,-21 0 16,0 0-16,22 0 0,-22 0 0,21-21 16,1 0-16,-22-1 0,21 1 15,0 0-15,1-21 0,-22 21 0,21-22 16,-21 1-16,1 21 0,-1-22 16,0 1-16,-21 0 0,0 21 0,0-1 15,0 1-15,0 0 0,0 0 0,-21 21 16,0 0-16,-1 0 0,1 0 0,0 21 15,0 0-15,0 0 0,21 1 0,-21-1 16,21 21-16,0-21 0,0 22 16,0-22-16,0 21 0,0-21 0,0 22 15,0-22-15,0 0 0,0 0 0,21 0 16,0-21-16,-21 21 0,21-21 0,0 0 16,0 0-16,1 0 15,-1 0-15,0-21 16,-21 0-16</inkml:trace>
  <inkml:trace contextRef="#ctx0" brushRef="#br0" timeOffset="194865.69">20722 13102 0,'0'0'16,"21"0"-16,0 0 0,1 0 15,20 0-15,-21-21 0,0 21 0,22-21 16,-22 0-16,21 21 0,0-21 16,-20-1-16,20 1 0,0-21 15,1 21-15,-22 0 0,21-22 0,-21 22 16,0-21-16,-21-1 0,0 22 0,0-21 16,0 21-16,-21 0 0,0-1 0,0 1 15,-21 21-15,-1 0 0,1 0 16,0 0-16,-22 0 0,22 0 0,-22 21 15,22 1-15,-22-1 0,22 21 0,21-21 16,-21 22-16,20-1 0,22 0 0,0 1 16,0 20-16,0-21 0,22 1 15,20-1-15,-21 0 0,21 1 16,-20-22-16,20 21 0,0 1 0,-21-1 0,22 0 16,-1-21-16,-21 22 0,0-1 0,1 0 15,-1-20-15,-21 20 16,0 0-16,0-21 0,0 1 0,-21 20 15,-1-21-15,1 0 0,-21 0 0,0 1 16,-1-22-16,-20 21 0,20-21 0,-20 0 16,21 0-16,-22 0 0,22 0 0,-1 0 15,1-21-15,21-1 0,-21 1 16,20 0-16,1-21 0,0-1 0,0 22 16,21-21-16,-21 0 0,21-1 0,0 1 15,0 0-15,0-1 0,0 22 16,0 0-16,0 0 0,0 0 0,0 42 31,0 0-31,21 0 0,0 0 0,0 0 16,0 22-16,1-1 0,-22-21 0,42 22 15,-21-1-15,0 0 0,0-21 0,1 22 16,-1-22-16,21 21 0,-21-21 16,0 1-16,22-1 0,-1 0 0,-21-21 15,22 0-15,-1 21 0,0-21 0,-21 0 16,22 0-16,-1 0 0,0-21 0,1 0 15,20 0-15,-20-1 0,-1 1 0,0 0 16,1-21-16,-1 21 0,-21-22 16,21 22-16,-20-21 0,-1 21 15,-21-22-15,0 22 0,0 0 0,0 0 16,-21 21 0,21 21-1,-22 0-15,22 0 0,-21 0 16,21 1-16,0-1 0,0 21 0,0-21 15,0 0-15,0 1 0,0-1 0,0 0 16,21 0-16,1 0 0,-1-21 0,0 21 16,0-21-16,0 0 0,0 0 0,22 0 15,-22 0-15,21 0 0,-21 0 16,22-21-16,-22 21 0,21-21 0,-21 0 16,22 0-16,-22 0 0,0-22 15,0 22-15,0 0 0,-21 0 0,0-22 0,0 22 16,0 0-16,0 0 15,0 42 1,-21 0 0,21 0-16,-21 1 0,0-1 0,21 21 15,-21-21-15,21 22 0,-21-22 0,-1 0 16,22 0-16,0 0 0,-21 0 16,21 1-16,-21-1 0,21 0 0,0-42 46,21 0-46,0-1 0,1 1 16,-1 0-16,0-21 16,0 21-16,-21-22 0,21 22 0,0-21 15,1 21-15,-1-1 0,0 1 0,-21 0 16,21 0-16,0 21 0,-21 21 16,0 0-1,0 0-15,0 22 0,0-22 16,0 0-16,0 21 0,0-20 0,0-1 15,0 21-15,0-21 0,21 0 0,-21 1 16,22-1-16,-1 0 0,-21 0 0,21-21 16,0 21-16,21-21 0,-20 0 15,20 0-15,-21 0 0,21 0 16,1 0-16,-1 0 0,22-21 0,-22 0 16,0 21-16,1-21 0,-1 0 0,0-22 15,1 22-15,-22 0 0,0-21 0,0 20 16,0-20-16,-21 21 0,0-21 15,0 20-15,0 1 0,-21 0 0,0 0 16,0 0-16,0 21 0,-1 0 0,-20 0 16,21 0-16,-21 0 0,-1 21 0,22-21 15,-21 21-15,21 0 0,-1 0 0,1 1 16,0-1-16,0 0 16,21 0-16,0 0 0,0 0 0,21 1 15,0-22 1,0 0-16,1 0 0,-1 21 0,0-21 15,0 21-15,0 0 0,0 0 0,1 0 16,-1 1-16,-21-1 0,0 21 16,0-21-16,0 22 0,0-1 0,0 0 15,0 1-15,0-1 0,-21 0 0,21 1 16,-22-1-16,1 21 0,0-20 0,21-1 16,-21 22-16,0-22 0,0 0 15,21 1-15,-22-1 0,22 0 0,-21 1 16,0-1-16,21-21 0,0 21 15,0-20-15,-21-1 0,21 0 0,0 0 16,0 0-16,-21-21 0,21-21 31,0 0-31,0 0 0,21 0 16,0-1-16,0 1 0,0-21 16,1 0-16,-1-1 0,0 1 0,21-22 15</inkml:trace>
  <inkml:trace contextRef="#ctx0" brushRef="#br0" timeOffset="195144.55">23241 12869 0,'0'0'0,"0"-21"0,0 42 16,0 1-16,0-1 15,-21 21-15,21 0 0,-21 1 0,-1-1 16,1 22-16,0-22 0,0 21 15,0 1-15,0-22 0,-1 22 0,1-1 16,0 1-16,0-1 0,0-20 0,21-1 16,-21 21-16,-1-20 0,22-22 0,-21 21 15,21-21-15,0 22 0,0-22 16,-21-21-16,21 21 0,0 0 0,21-21 16,0 0-1,1 0-15,-1-21 0,21 0 0,-21 0 16,22 0-16,-22-22 0,21 22 0,0-21 15</inkml:trace>
  <inkml:trace contextRef="#ctx0" brushRef="#br0" timeOffset="195520">23410 13568 0,'0'21'16,"21"-21"-1,1 0 1,-1 0-16,0 0 0,21-21 15,-21 0-15,1 21 0,20-21 16,-21-1-16,0 22 0,22-21 16,-22 0-16,0 0 0,-21 0 0,0 0 15,21-1-15,-21 1 0,0 0 16,-21 21-16,0 0 0,0 0 16,-22 21-16,22 0 0,-21 1 15,21-1-15,-22 0 0,1 21 0,21-21 16,0 22-16,-1-1 0,1 0 0,21-20 15,-21 20-15,21-21 0,0 21 0,0-20 16,21-1-16,-21 0 0,21 0 0,22 0 16,-22-21-16,0 0 15,21 21-15,-20-21 0,20 0 0,0 0 16,1 0-16,-22 0 0,21-21 0,0 0 16,-20 0-16,20 21 0,-21-21 0,0-22 15,0 22-15,1 0 0,-1 0 0,-21-21 16,0 20-16,0 1 0,0-21 15</inkml:trace>
  <inkml:trace contextRef="#ctx0" brushRef="#br0" timeOffset="195747.86">22183 13060 0,'0'0'0,"-22"0"0,1 0 16,0-21-16,0 21 0,0 0 0,21-21 16,-21 21-16,42 0 47,0 0-32,0 0-15,0 0 0</inkml:trace>
  <inkml:trace contextRef="#ctx0" brushRef="#br0" timeOffset="197202.47">24913 13504 0,'0'0'0,"0"22"0,0-1 16,0 0-16,21 0 16,0-21-16,1 0 0,-1 0 15,0 0-15,0 0 16,21 0-16,-20-21 0,-1 0 16,21 0-16,-21-1 0,0 1 0,22-21 0,-22 21 15,21-22-15,-21 22 0,1-21 16,20 0-16,-21-22 0,0 22 0,-21-22 15,0 1-15,21-1 0,-21 1 16,0-22-16,0 22 0,0 20 0,0-20 16,0 20-16,0 1 0,-21 21 0,21 0 15,0 0-15,0-1 0,-21 22 16,21 22-16,-21-1 0,0 0 16,21 21-16,-21 1 0,21 20 0,0 1 15,-22-1-15,22 1 0,-21-1 0,21 22 16,0-22-16,0 1 0,0-22 0,0 22 15,0-22-15,0 21 0,0-20 16,0-1-16,0-21 0,0 22 16,21-22-16,1 0 0,-22 0 0,21 0 15,0 0-15,21-21 0,-21 0 0,1 0 16,-1 0-16,0 0 0,21 0 0,-21-21 16,1 0-16,20 21 0,-21-42 15,0 21-15,22-1 0,-22 1 0,0-21 16,0 21-16,0-22 0,0 22 0,-21-21 15,0 21-15,0 0 0,0-1 0,-21 22 32,0 0-32,21 22 15,-21-1-15,21 0 0,-21 0 0,21 0 16,0 22-16,0-22 0,0 0 16,0 0-16,0 0 0,0 0 0,21 1 15,0-1-15,0 0 16,0-21-16,1 0 0,-1 0 0,0 0 15,21 0-15,-21 0 0,1 0 0,-1 0 16,0-21-16,0 21 0,0-21 0,0-1 16,-21 1-16,0 0 0,22 0 0,-22 0 15,21 0-15,-21-1 0,0 1 16,0 0-16,0 0 0,0 42 31,0 0-15,0 0-16,-21 1 0,21-1 15,0 0-15,-22 0 0,22 0 16,0 0-16,0 1 0,0-1 0,-21 0 16,21-42 31,0 0-47,21 21 0,1-22 15,-22 1-15,21 0 0,0 0 0,0-21 16,0 20-16,0 1 0,1 0 15,-1-21-15,0 21 0,21-1 0,-21 1 16,1 21-16,-1 0 0,0 0 16,0 0-16,-21 21 15,0 1-15,0-1 0,0 0 16,0 0-16,0 0 0,0 0 0,0 1 16,0-1-16,0 21 0,0-21 0,0 0 15,0 1-15,0-1 0,0 0 16,0 0-16,21 0 0,0-21 0,1 0 15,-1 21-15,0-21 0,0 0 0,21 0 16,-20 0-16,20 0 0,-21-21 0,21 21 16,-20-21-16,20 0 0,-21 0 15,21 0-15,-20-1 0,-1 1 0,0 0 16,0 0-16,0-21 0,-21 20 16,21-20-16,-21 21 0,0-21 0,0 20 15,0-20-15,0 21 0,0 0 16,-21 21-16,0 0 0,0 0 15,0 21-15,0 0 0,-1 0 16,22 22-16,-21-22 0,0 0 0,21 21 16,-21-21-16,21 22 0,0-22 0,0 0 15,0 21-15,0-20 0,0-1 0,0 0 16,21 0-16,0 0 0,0 0 16,1-21-16,-1 22 0,0-22 15,0 0-15,21 0 0,-20 0 0,-1 0 16,0 0-16,0 0 0,0 0 0,0-22 15,1 1-15,-1 21 0,-21-21 0,0 0 16,21 0-16,-21 0 0,0-1 0,0-20 16,0 21-16,0 0 0,0-22 15,0 22-15,0 0 0</inkml:trace>
  <inkml:trace contextRef="#ctx0" brushRef="#br0" timeOffset="197384.37">26501 12742 0,'0'0'0,"-22"-21"16,22 0-1,0 42 17,-21-21-32,0 0 15,0 0-15,0 21 0,-22-21 0,22 0 16,-21 0-16</inkml:trace>
  <inkml:trace contextRef="#ctx0" brushRef="#br0" timeOffset="198328.17">741 14478 0,'0'0'0,"-21"0"0,-1 21 15,1-21 1,21 21-16,43-21 15,-22 0-15,21 0 16,22 0-16,-1 0 0,22 0 0,-1 0 16,22 22-16,0-22 0,0 0 15,21 0-15,0 0 0,0 0 0,0 0 16,21 0-16,0 21 0,-21-21 0,21 0 16,-21 0-16,22 21 0,-44-21 15,22 21-15,-21-21 0,0 0 0,0 0 16,-21 0-16,-1 0 0,-20 21 0,-1-21 15,1 0-15,-1 0 0,-20 21 16,-22-21-16,0 22 0,0-22 16,-21 21-16,21-21 0,-21 21 0,0 0 15</inkml:trace>
  <inkml:trace contextRef="#ctx0" brushRef="#br0" timeOffset="198967.79">6413 14224 0,'-21'0'0,"42"0"0,-63 0 0,21 0 16,-21 0-16,20 0 0,-20 0 0,21 0 15,-21 0-15,20 0 0,-20 0 16,0 0-16,-1 0 0,1 21 0,0-21 16,21 0-16,-22 21 0,22-21 0,0 0 15,63 0 1,1 0-16,-1 0 0,43 0 15,-22 0-15,43 0 0,21-21 0,0 21 16,21 0-16,0-21 0,0 21 0,22 0 16,-1 0-16,22-21 0,-22 21 15,0 0-15,1 0 0,20-21 16,1 0-16,-22 21 0,21 0 0,-20-22 16,-1 22-16,-21 0 0,0-21 0,1 21 15,-22 0-15,0 0 0,-43 0 0,22-21 16,-42 21-16,-1 0 0,-21 0 15,1 0-15,-22 0 0,-21 21 16,0 0 0,-21-21-1,0 0-15,-1 0 0,1 0 0,0 0 16,0 0-16,0 0 0,0 0 0</inkml:trace>
  <inkml:trace contextRef="#ctx0" brushRef="#br0" timeOffset="199528.48">12615 14076 0,'0'0'0,"-42"21"0,21 0 16,0-21-16,-1 21 0,1-21 0,0 22 15,0-1-15,21 0 16,0 0-16,21-21 16,0 21-16,43-21 0,-22 0 0,43 0 15,-1 0-15,1 0 0,21 0 0,21 0 16,0 0-16,0-21 0,0 0 15,21 21-15,-21-21 0,21 21 0,0 0 16,-21-21-16,0 21 0,-21 0 0,0-22 16,-21 22-16,-1 0 0,1 0 0,-43 0 15,22 0-15,-43 0 0,21 0 16,-20 0-16,-22 22 31,-22-22-31,1 0 16,0 0-16</inkml:trace>
  <inkml:trace contextRef="#ctx0" brushRef="#br0" timeOffset="200024.19">17589 14161 0,'0'0'0,"-21"0"0,0 0 0,0 0 16,21 21-1,21-21 1,0 21-16,0-21 0,22 0 0,-1 0 16,22 21-16,-1-21 0,22 0 0,-1 0 15,1 0-15,21 0 0,0 0 0,21 0 16,-21 0-16,21 0 0,0 0 0,0 0 15,0 0-15,0 0 0,0 0 16,-22 0-16,1 0 0,0 0 0,-21 0 16,-1 0-16,-20 0 0,-1 0 0,-20 0 15,-22 0-15,0 0 0,0 0 16,-42 0 15</inkml:trace>
  <inkml:trace contextRef="#ctx0" brushRef="#br0" timeOffset="200632.36">22246 14161 0,'-21'0'0,"42"0"0,-63 21 0,21-21 16,-1 0-16,1 0 0,0 0 15,0 0-15,21 21 16,0 0 0,42 0-1,-21-21 1,22 0-16,20 0 0,1 0 0,20 0 15,22 0-15,0 0 0,21 0 16,0 0-16,0 0 0,42 0 0,-20 0 16,20-21-16,21 21 0,-20 0 0,20 0 15,1-21-15,-1 21 0,1 0 16,20-21-16,-20 21 0,-1-21 0,22 21 16,-21 0-16,-1-22 0,-21 22 15,1 0-15,-1 0 0,-21 0 0,-21 0 16,0 0-16,-21 0 0,-21 0 0,-1 0 15,-41 0-15,-1 0 0,0 0 0,-20 0 16,-44 0 0,1 0-1,0 0-15,0 0 0,0 0 0,0 0 16,-1 0-16,1 0 16,0 0-16,0 22 15,0-22-15,0 0 16,-43 0-16</inkml:trace>
  <inkml:trace contextRef="#ctx0" brushRef="#br0" timeOffset="204801.9">1460 15473 0,'0'0'0,"0"-21"0,-21 21 16,21-21-16,0-1 15,0 1-15,0 0 16,0 0-16,21 0 16,-21 0-16,22-1 0,-1-20 0,0 21 15,0 0-15,0-22 0,0 22 16,1 0-16,-22 0 0,0 0 0,0 0 15,0-1-15,-22 22 16,1-21-16,0 21 0,-21 0 0,-1 0 16,1 0-16,-21 0 0,-1 0 15,22 0-15,-22 0 0,22 21 0,-22 1 16,22-1-16,21 0 0,-21 0 16,20 0-16,1 22 0,21-22 0,0 21 15,0-21-15,0 22 0,0-22 16,0 0-16,21 21 0,1-21 0,-1 1 15,21 20-15,-21-21 0,22 0 16,-22 0-16,21 1 0,0-1 0,1 0 16,-1 0-16,0 0 0,-20 0 15,-1 22-15,0-22 0,0 0 16,-21 0-16,0 0 0,0 1 0,-21-1 16,0 0-16,-22 0 0,22 0 15,-21 0-15,0 1 0,-22-1 0,22-21 16,-1 0-16,1 0 0,0 0 15,-1 0-15,1 0 0,21 0 0,-21-21 16,-1-1-16,22-20 0,-21 21 16,21-21-16,-1 20 0,-20-20 0,21 21 15,0-21-15,0-1 0,-1 22 16,1 0-16,21 0 0,0 0 0,0-1 16,21 44-1,1-22 1,20 21-16,-21 0 0,0 21 15,0-21-15,1 1 0,20 20 0,-21-21 16,0 21-16,0 1 0,1-22 16,-1 21-16,0-21 0,0 1 0,0-1 15,22 0-15,-22 0 0,21-21 16,-21 0-16,22 0 0,-22 0 0,21-21 16,0 21-16,1-21 0,-1 0 15,0-22-15,1 22 0,-1 0 0,-21-21 16,22 20-16,-22 1 0,21-21 15,-21 21-15,0 0 0,-21-1 16,22 1-16,-22 0 0,21 21 0,-21-21 16,0 42 15,0 0-31,0 0 16,0 1-16,0-1 0,0 0 0,0 0 15,0 0-15,21 0 0,0 1 16,-21-1-16,21-21 0,-21 21 15,21-21-15,1 0 0,-1 0 16,0 0-16,0 0 0,0-21 0,0 0 16,1-1-16,-1 1 0,0 0 15,0 0-15,0 0 0,0 0 16,1-1-16,-22 1 0,0 0 0,21 0 16,-21 0-16,0 0 15,0 42 16,0 0-31,0 0 0,0 0 0,0 22 16,0-22-16,0 21 0,0 0 0,0 1 16,0-1-16,0 22 0,0-22 15,0 21-15,21-20 0,-21 20 0,0 1 16,0-1-16,21-20 0,-21 20 16,0 1-16,21-22 0,-21 21 15,0 1-15,0-22 0,0 22 0,0-22 16,-21 22-16,0-22 0,0 0 15,0 1-15,-22-1 0,22-21 0,-21 0 16,21 0-16,-22 1 0,1-22 16,0 0-16,-1 0 0,-20-22 0,20 1 15,-20 0-15,21-21 0,-1 21 16,-20-43-16,20 22 0,1-1 0,21-20 16,-21 21-16,20-1 0,1-20 15,0 20-15,21 22 0,0-21 0,0 21 16,0 0-16,0-1 0,0 1 15,21 0-15,0 0 0,22 0 16,-1 0-16,0-22 0,1 1 0,-1 21 16</inkml:trace>
  <inkml:trace contextRef="#ctx0" brushRef="#br0" timeOffset="205463.53">2434 15600 0,'0'0'0,"0"21"16,0 0-16,0 0 0,0 1 0,0-1 16,0 21-16,0-21 0,0 0 15,0 22-15,0-1 0,-21-21 16,0 0-16,21 22 0,-21-22 0,21 0 16,0 0-16,0 0 0,0-42 31,0 0-31,0 0 0,0 0 15,21 0-15,-21-22 0,0 22 16,21-21-16,0 21 0,-21-22 0,0 1 16,0 21-16,21 0 0,-21-1 0,21 1 15,-21 0-15,22 21 0,-1 21 16,-21 0-16,21 1 16,-21-1-16,0 0 0,21 0 15,0 21-15,-21-20 0,21 20 16,-21-21-16,0 21 0,22-20 0,-1-1 15,0 0-15,0 0 0,-21 0 16,21 0-16,0-21 0,1 0 0,-1 0 16,21 0-16,-21 0 0,0-21 0,1 0 15,20 0-15,-21 0 0,0-22 16,0 22-16,22-21 0,-22 21 0,0-22 16,0 1-16,0-21 0,1 20 0,-22 1 15,0-22-15,21 1 0,-21 21 16,0-22-16,0 1 0,0 20 0,0 1 15,0 0-15,0 20 0,-21 1 16,21 0-16,-22 21 0,1 0 16,21 21-16,-21 0 15,21 22-15,0-1 0,0 0 16,0 1-16,0 20 0,0 1 0,0-22 16,0 22-16,0-22 0,0 0 0,0 1 15,0-1-15,0 0 0,0 1 16,0-22-16,0 0 0,21 0 0,-21 0 15,21 0-15,1 1 0,-1-22 16,0 0-16,0 0 16,-21-22-16,21 1 15,-21 0-15,0 0 0,0 0 0,0 0 16,0-1-16</inkml:trace>
  <inkml:trace contextRef="#ctx0" brushRef="#br0" timeOffset="205647.42">2879 15579 0,'21'0'0,"-42"0"0,-1 0 0,44-21 31,-1 21-15,0 0-16,0-22 16,0 22-16,0 0 0,1-21 15,-1 21-15,0-21 0,21 21 0,-21 0 16,1 0-16,-1-21 0,0 21 15,0 0-15</inkml:trace>
  <inkml:trace contextRef="#ctx0" brushRef="#br0" timeOffset="206585.02">3746 15536 0,'0'0'0,"0"-42"15,0 21-15,0 0 16,-21 0-16,0 21 0,0-22 16,0 22-16,0 0 0,-22 0 15,22 0-15,0 0 0,0 0 16,0 22-16,-1-1 0,1 21 0,0-21 16,21 22-16,-21-1 0,0-21 0,21 21 15,-21 1-15,21-1 0,0 0 16,0-20-16,0 20 0,0-21 0,0 21 15,0-20-15,0-1 0,21-21 0,0 0 16,0 0-16,0 0 0,22 0 16,-22 0-16,0-21 0,21 21 15,-21-22-15,1 1 0,-1-21 0,0 21 16,0 0-16,-21-1 0,0 1 16,0-21-16,21 21 0,-21 0 0,0-22 15,0 22-15,0 0 0,0 0 0,0 0 16,0-1-16,0 44 31,0-1-31,0 0 0,0 0 16,0 0-16,0 22 0,0-22 15,0 0-15,0 21 0,0-21 0,0 1 16,0-1-16,0 0 0,0 0 0,0 0 16,0 0-16,21-21 15,1 0 1,-1 0-16,0-21 0,0 0 15,0 0-15,0 0 16,-21 0-16,22-1 0,-1-20 0,0 21 16,0 0-16,0 0 0,0-1 0,1 1 15,-1 0-15,0 21 0,0 0 16,0 0-16,0 0 0,1 0 16,-22 21-16,0 0 0,0 1 15,0-1-15,0 0 0,0 0 16,0 0-16,-22 22 0,1-22 0,21 0 15,-21 0-15,0 21 0,0-20 0,21-1 16,-21 0-16,21-42 47,21 0-47,-21-1 0,21-20 16,0 21-16,0 0 0,-21 0 15,21-22-15,1 22 0,-1-21 0,-21 21 16,21-1-16,0 1 0,0 0 0,0 0 15,-21 0-15,0 42 32,0 0-32,0 0 0,-21 0 15,21 1-15,0-1 0,-21 21 16,0-21-16,21 0 0,0 22 16,0-22-16,0 21 0,0-21 0,0 1 15,0 20-15,0-21 0,0 0 0,21 0 16,0-21-16,0 22 0,-21-1 15,22-21-15,-1 0 0,21 0 0,-21 0 16,0 0-16,1 0 0,-1-21 0,0-1 16,0 22-16,0-21 0,0 0 0,1 0 15,-1-21-15,0 20 0,0 1 16</inkml:trace>
  <inkml:trace contextRef="#ctx0" brushRef="#br0" timeOffset="206904.83">5101 15325 0,'0'21'15,"0"0"1,0 0 0,21-21 15,0-21-16,-21 0-15,0 0 16,0 0 0,-21 21-16,0 0 15,0 0-15,0 21 16,21 0-16,-21-21 0,21 21 16,0 0-16,0 0 0,0 1 15,0-1-15,0 0 16</inkml:trace>
  <inkml:trace contextRef="#ctx0" brushRef="#br0" timeOffset="207195.91">5080 15621 0,'0'0'0,"0"21"0,-21 0 15,0 1-15,21-1 0,-22-21 16,22 21-16,0 0 0,0 0 15,0 0-15,22-21 16,-1 0 0,0 0-16,-21-21 15,21 21-15,-21-21 0,0 0 16,0 0 0,-21 21 15,21 21-16,-21-21-15,21 21 0,-21-21 0,21 21 16,-22-21 0,1 0-1</inkml:trace>
  <inkml:trace contextRef="#ctx0" brushRef="#br0" timeOffset="208679.24">635 16510 0,'0'0'0,"-21"0"0,21-21 0,-21 21 16,-1-21-16,1 0 16,0 21-16,0 0 0,0-22 0,21 1 15,-21 21-15,-1 0 16,65 0-1,-22 0 1,21 0-16,22 0 0,-1 0 16,1 0-16,-1 0 0,22 0 0,21 0 15,0 0-15,-1 0 0,22-21 16,0 21-16,0-21 0,22 21 16,-1 0-16,21-21 0,0 21 0,1-21 15,-1 21-15,0 0 0,1-22 16,-1 22-16,0-21 0,1 21 0,-22 0 15,0 0-15,-21 0 0,-21 0 0,0 0 16,-22 0-16,1 0 0,-21 0 16,-22 0-16,0 0 0,-21 0 0,1 0 15,-1 0-15,0 21 0,0-21 16,-21-21 62</inkml:trace>
  <inkml:trace contextRef="#ctx0" brushRef="#br0" timeOffset="212008.77">7048 15685 0,'0'21'16,"0"-42"15,0-1-31,22 22 16,-22-21-16,21 0 0,-21 0 16,0 0-16,0 0 0,0-1 15,0 1-15,0 0 0,0-21 0,0 21 16,0-1-16,0 1 0,-21 0 0,-1 0 15,-20-21-15,21 42 0,-21-22 16,-1 1-16,1 21 0,0 0 0,-1 0 16,1 0-16,0 21 0,-1 1 15,1-1-15,0 0 0,-1 0 0,22 21 16,-21-20-16,21 20 0,-1 0 16,1-21-16,0 22 0,21-1 0,0-21 15,0 22-15,0-22 0,0 0 0,21 0 16,0 0-16,1 0 0,-1-21 15,0 22-15,21-22 0,-21 0 0,22 0 16,-22 0-16,21 0 0,1 0 0,-1-22 16,-21 22-16,21-21 0,1 0 15,-1 0-15,-21 0 0,22 0 0,-1-22 16,-21 22-16,21-21 0,-20-1 16,20 1-16,-21 0 0,0-1 15,0-20-15,1 21 0,-22-22 0,0 22 16,0-22-16,0 22 0,0-22 0,0 22 15,0 0-15,0-1 0,0 1 0,0 21 16,0-21-16,0 20 0,0 1 16,-22 21-16,1 21 15,21 1-15,0-1 0,0 21 16,-21-21-16,21 22 0,0-1 16,-21 21-16,21-20 0,0 20 0,0-20 15,0 20-15,0-21 0,0 22 0,0-22 16,0 1-16,0 20 0,0-42 15,0 22-15,0-1 0,21-21 16,0 21-16,0-20 0,-21-1 0,22-21 16,-1 21-16,0-21 0,0 21 0,0-21 15,0 0-15,1 0 0,20 0 16,-21-21-16,0 0 0,0 21 0,22-21 16,-22-1-16,0 1 0,0 0 0,0-21 15,1 21-15,-22-1 0,0-20 16,0 21-16,0 0 0,0-22 0,0 22 15,-22 0-15,1 0 0,0 0 0,21 0 16,-21 21-16,0 0 0,0 0 16,-1 0-16,1 21 0,21 0 15,0 0-15,-21 0 0,21 22 16,-21-22-16,21 0 0,0 21 16,0-21-16,0 22 0,0-22 0,0 0 15,0 0-15,0 0 0,0 1 0,0-1 16,21-21-16,0 21 0,0-21 15,1 0-15,-1 0 16,0-21-16,0 0 0,0 21 16,0-22-16,1 1 0,-22 0 0,0 0 15,21 0-15,-21 0 0,0-22 16,0 22-16,0 0 0,0 0 16,0 0-16,0 42 15,0 0 1,0 0-16,0 0 0,0 0 15,0 1-15,0 20 0,0-21 0,21 0 16,-21 0-16,0 1 0,0-1 16,0 0-16,21 0 0,0 0 0,0-21 15,-21 21-15,22-21 0,-1 0 16,0 0-16,0 0 0,0 0 0,0-21 16,1 0-16,20 0 0,-21 0 15,0 0-15,0-1 0,1-20 0,20 0 16,-21-1-16,0 1 0,0 0 15,1-22-15,-1 1 0,0-1 16,-21 1-16,0-1 0,21 22 0,-21-22 16,0 22-16,21-21 0,-21 41 0,0-20 15,0 21-15,0 0 0,0 0 16,-21 21-16,0 21 16,21 0-16,-21 0 0,0 21 0,21-20 15,-22 20-15,1 21 0,21-20 0,0 20 16,0 1-16,-21-1 0,21 1 15,0-22-15,0 22 0,0-22 0,0 0 16,0 1-16,0-1 0,0-21 0,0 0 16,21 0-16,-21 1 15,21-1-15,1-21 0,-1 0 16,0 0-16,0 0 0,0-21 16,0-1-16,-21-20 15,0 21-15,0 0 0,0 0 16,0-22-16</inkml:trace>
  <inkml:trace contextRef="#ctx0" brushRef="#br0" timeOffset="212180.67">7916 15282 0,'0'0'0,"21"0"31,1 0-31,-1 0 16,0-21-16,21 21 0,-21 0 15,1-21-15,-1 0 0,0 21 0,21-21 16,-21 21-16,1-21 0,-1 21 0,0 0 16,0 0-16</inkml:trace>
  <inkml:trace contextRef="#ctx0" brushRef="#br0" timeOffset="213565.92">8890 15579 0,'0'-21'0,"0"42"0,0-64 16,0 22-16,0 0 0,0-21 0,0 21 15,0-22-15,-21 22 0,0 0 16,-1-21-16,1 42 0,0-22 0,-21 1 15,21 21-15,-1 0 0,1 0 0,-21 21 16,21-21-16,0 22 0,-1-1 16,-20 21-16,21-21 0,21 22 0,-21-22 15,0 21-15,21-21 0,-22 22 16,22-1-16,0-21 0,0 0 16,0 22-16,0-22 0,0 0 0,0 0 15,22 0-15,-1-21 0,0 0 16,0 0-16,0 0 0,22 0 0,-22 0 15,0-21-15,0 0 0,21 0 16,-20 0-16,-1-1 0,21 1 0,-21 0 16,0-21-16,1 21 0,-1-22 0,-21 22 15,0-21-15,21-1 0,-21 1 16,0 21-16,0 0 0,0 0 0,0-1 16,0 1-16,0 42 15,0 1 1,0-1-16,0 0 0,0 21 15,-21-21-15,21 22 0,0-22 0,0 21 16,0-21-16,0 1 0,0 20 0,0-21 16,0 0-16,21 0 0,0 1 15,0-1-15,0-21 0,1 0 16,-1 0-16,0 0 0,21 0 0,-21 0 16,1 0-16,20 0 0,-21-21 0,0-1 15,22 22-15,-22-42 0,0 21 16,21 0-16,-21-22 0,1 22 0,-1-21 15,0-22-15,0 22 0,-21 0 16,0-22-16,21 1 0,-21 20 0,0-20 16,0 21-16,0-22 0,0 22 15,0-1-15,0 22 0,0-21 0,0 21 16,0 0-16,0-1 0,0 44 31,0-1-31,0 21 16,0-21-16,0 22 0,0 20 0,-21-21 15,21 22-15,-21-22 0,21 22 16,0-22-16,-21 22 0,21-22 0,-21 21 16,21-20-16,0-1 0,0 0 0,0-20 15,0 20-15,0-21 0,0 0 16,0 0-16,21 1 0,0-1 16,0-21-16,0 0 0,0 0 15,1 0-15,-1 0 0,0 0 0,0-21 16,0 21-16,22-22 0,-22 1 0,0-21 15,0 21-15,0 0 0,0-1 16,1-20-16,-1 21 0,0-21 0,0 20 16,-21 1-16,21 0 0,-21 0 0,0 0 15,0 42 1,0 0 0,0 0-16,0 0 0,-21 22 15,21-22-15,-21 0 0,21 0 16,0 0-16,0 1 0,0-1 0,0 0 15,0 0-15,0 0 16,21-21-16,0 0 0,0 0 16,1 0-16,20 0 0,-21 0 0,0 0 15,0-21-15,22 0 0,-22 21 16,0-21-16,0 0 0,22-1 0,-43 1 16,21-21-16,0 21 0,-21 0 0,21-1 15,-21 1-15,21 0 0,-21 0 16,0 0-16,0 42 31,0 0-31,0 0 16,0 0-16,0 1 0,0-1 0,-21 0 15,21 21-15,0-21 0,-21 22 16,21-22-16,0 21 0,-21-21 0,21 22 16,0-1-16,0-21 0,0 22 0,0-1 15,0 0-15,0 1 0,0-22 0,0 21 16,0 0-16,0-20 0,0 20 15,-21-21-15,21 21 0,-22-20 0,1-1 16,21 0-16,-21 0 0,0-21 16,21 21-16,-21-21 0,0 0 0,-1 21 0,1-21 15,-21 0-15,21 0 16,0 0-16,-22 0 0,22 0 0,0-21 16,-21 21-16,20-21 0,1 0 0,0 0 15,21 0-15,-21-1 0,0 1 16,21 0-1,0 0-15,0 0 16,21 21-16,0-21 0,0-1 16,0 1-16,1 0 0,-1 0 0</inkml:trace>
  <inkml:trace contextRef="#ctx0" brushRef="#br0" timeOffset="213865.75">10456 15325 0,'0'0'0,"0"-21"0,0-1 16,-21 22 0,0 22-1,21-1-15,0 0 0,0 21 0,-21-21 16,21 22-16,0-1 0,-21 0 16,21 1-16,-22-1 0,22 0 0,0 1 15,0 20-15,-21-20 0,21-1 16,-21 0-16,21 22 0,0-22 0,0 0 15,-21 1-15,21-1 0,-21 0 16,21-20-16,-21 20 0,21-21 0,0 0 16,0 0-16,0 1 0,0-44 31,0 1-15,0 0-16,0-21 0,0 21 0,0-22 15</inkml:trace>
  <inkml:trace contextRef="#ctx0" brushRef="#br0" timeOffset="214151.91">10308 15558 0,'0'0'0,"0"-22"0,0-20 0,21 21 0,-21 0 15,0 0-15,21-1 0,-21 1 0,0 0 16,22 0-16,-1 21 0,0-21 16,-21 0-16,21 21 0,0 0 15,0-22-15,1 22 0,-1 0 0,0 0 16,0 0-16,0 0 0,0 0 0,1 22 15,-1-1-15,-21 0 0,0 0 0,0 0 16,0 0-16,0 22 0,0-22 16,0 0-16,-21 0 0,-1 0 0,1 1 15,0-1-15,0 0 0,0-21 0,0 21 16,-1 0-16,22-42 47,22 0-47,-1 0 15,0 0-15,0-1 0</inkml:trace>
  <inkml:trace contextRef="#ctx0" brushRef="#br0" timeOffset="214484.72">10731 15431 0,'0'0'0,"22"0"16,-1-22-16,0 22 15,0-21-15,-21 0 0,21 21 16,0-21-16,1 0 0,-1 21 15,0-21-15,0-1 0,0 1 0,0 0 0,1 0 16,-22 0-16,0 0 16,0-1-16,-22 22 31,1 0-31,0 0 0,0 22 0,0-1 16,0 0-16,21 0 0,-22 21 15,1-20-15,0 20 0,21-21 0,-21 21 16,21 1-16,0-22 0,0 0 0,0 21 15,0-20-15,0-1 0,0 0 0,0 0 16,21 0-16,0-21 16,0 0-16,1 0 0,-1 0 15,0 0-15,21 0 0,-21-21 16,1 0-16,-1 0 0,0 21 0,-21-21 16,21-1-16,-21 1 0,21 0 0</inkml:trace>
  <inkml:trace contextRef="#ctx0" brushRef="#br0" timeOffset="-214741.16">9292 14965 0,'0'0'0,"-85"0"15,64 0-15,42 0 16,1 0 0,-1 0-16,21 0 0,-21 0 0,22-21 15,-1 21-15,0 0 0,1 0 16,-1 0-16,0 0 0,-21 0 0,22 0 16,-22 0-16,0 0 0,0 0 0,0 0 15,1 0-15,-1 0 16</inkml:trace>
  <inkml:trace contextRef="#ctx0" brushRef="#br0" timeOffset="-214012.78">11599 14986 0,'0'0'0,"-21"-21"16,0 21-16,21-21 47,21 21-47,21 0 0,-20 0 0,-1 0 15,21-21-15,0 21 0,-20 0 0,20 0 16,0 0-16,-21-22 0,1 22 0,20 0 16,-21 0-16,0 0 0,-63 0 31,21 0-31,0 0 0,-22 0 16,22 0-16,-21 0 0,-1 0 0,22 0 15,-21 22-15,21-22 0,0 0 16,-1 0-16,1 21 0,0-21 15,21 21-15,-21-21 0,21 21 0,-21 0 16,21 0 0,0 1-16,0-1 0,0 0 0,0 0 15,0 0-15,0 22 0,0-22 0,0 21 16,0-21-16,0 22 0,0-22 0,0 21 16,0-21-16,-21 22 0,21-1 15,0-21-15,-22 0 0,22 22 0,0-22 16,0 0-16,0 0 0,0 0 0,0 0 15,0 1-15,0-1 0,22-21 16,-1 21-16,0-21 16,0 0-16,0 0 0,0 0 15,1 0-15,-1-21 0,0 0 16,21 21-16,-21-22 0,22 1 16,-22-21-16,21 21 0,-21 0 0</inkml:trace>
  <inkml:trace contextRef="#ctx0" brushRef="#br0" timeOffset="-213598.78">12382 14923 0,'0'0'0,"22"0"0,-22-22 0,21 1 31,0 21-31,0 0 0,0-21 16,0 21-16,1 0 0,-1 0 15,0 0-15,0 0 0,0 0 16,0 21-16,-21 0 16,0 1-16,0-1 0,0 0 15,0 21-15,0-21 0,0 1 0,0 20 16,0-21-16,0 21 0,0 1 0,0-22 16,0 21-16,0-21 0,0 22 0,0-22 15,0 0-15,0 21 0,22-20 16,-22-1-16,0 21 0,0-21 15,21 0-15,-21 1 0,0-1 0,0 0 16,0 0-16,0 0 0,0 0 0,0 1 16,-21-1-16,-1-21 15,1 0-15,0 0 0,0 21 0,0-21 16,0 0-16,-1 0 0,1 0 0,-21 0 16,21 0-16,0 0 0,-1 0 0,1 0 15,0 0-15,0 0 0,0-21 16,21 0-16,0-1 15</inkml:trace>
  <inkml:trace contextRef="#ctx0" brushRef="#br0" timeOffset="-211376.53">14245 15452 0,'0'0'0,"21"-21"0,0-1 0,22 1 15,-1 0 1,-42 0-16,21 0 0,0 0 16,-21-1-16,22 1 0,-22 0 15,0 0-15,0 0 0,0 0 16,0-1-16,-22 1 15,1 0-15,0 0 0,0 0 0,0 21 16,0 0-16,-22 0 0,22 0 0,-21 0 16,-1 21-16,1 0 0,21 0 15,-21 0-15,-1 22 0,22-1 0,0 0 16,0 1-16,0-1 0,-1 0 0,22 1 16,0-1-16,0 0 0,0 1 15,0-22-15,0 21 0,22-21 0,-1 1 16,0-1-16,0-21 0,21 21 0,-20-21 15,20 0-15,-21 0 0,21 0 0,1 0 16,-22-21-16,21 0 0,1-1 16,-1 1-16,-21 0 0,21 0 15,-20-21-15,20 20 0,-21-20 0,0 0 16,0-1-16,-21 22 0,0-21 16,0 0-16,0-1 0,0 22 0,0 0 15,0 0-15,0 0 0,0-1 0,0 44 31,0-1-31,0 0 0,0 0 16,0 21-16,0 1 0,0-22 0,0 21 16,0 1-16,0-22 0,0 21 0,0-21 15,0 22-15,0-22 0,22 0 16,-1 0-16,-21 0 0,0 0 0,21-21 16,0 0-16,0 22 0,0-22 15,1 0-15,-1 0 0,0 0 0,0-22 16,0 1-16,22 21 0,-22-21 15,0 0-15,21 0 0,-21-22 0,1 22 16,20-21-16,-21 0 0,0-1 0,-21 1 16,0 0-16,0-1 0,0 1 15,0 21-15,0-22 0,-21 22 0,0 0 16,0 0-16,0 21 0,-1 0 16,1 0-16,0 21 0,21 0 15,-21 0-15,21 1 0,0-1 0,0 0 16,0 0-16,0 21 0,21-20 0,0-1 15,0 0-15,1 21 0,-1-21 16,0 1-16,0-1 0,0 0 16,0 21-16,-21-21 0,22 1 0,-22-1 15,21 0-15,-21 0 0,0 0 0,0 0 16,0 1-16,21-1 16,0-21-1,0 0-15,0 0 0,1 0 16,-1-21-16,0-1 0,0 22 0,0-21 15,22 0-15,-22-21 0,21 21 16,-21-1-16,0-20 0,22 0 0,-22-1 16,0 1-16,0 0 0,0-22 15,-21 22-15,0 0 0,0 20 0,0-20 16,0 21-16,0 0 16,-21 21-16,0 0 0,-21 0 0,21 21 15,-1-21-15,1 21 0,0 0 0,21 0 16,0 1-16,0 20 0,0-21 15,0 0-15,0 0 0,0 1 0,21-1 16,0 0-16,1 0 0,-1 0 16,0 0-16,0-21 0,0 22 0,0-1 0,1 0 15,-1 0-15,-21 0 16,0 0-16,21 1 0,-21-1 0,0 0 16,0 0-16,0 0 0,0 0 0,0 1 15,0-1 1,0 0-1,21-21-15,0 0 0,0 0 16,1 0-16,-1 0 0,21 0 0,-21-21 16,22 21-16,-22-21 0,21 21 15,0-22-15,1 1 0,-22 0 0,21 0 16,1 0-16,-22 0 0,0-1 0,21-20 16,-42 21-16,21-21 0,-21 20 0,0-20 15,0 21-15,0-21 16,0 20-16,-21 1 0,0 0 0,21 0 0,-21 0 15,0 21-15,-22 0 0,22 0 16,0 21-16,0 0 0,-21 0 0,20 0 16,1 1-16,0 20 0,0-21 15,21 21-15,-21-20 0,21 20 0,-21-21 16,21 0-16,0 22 0,0-22 0,0 0 16,0 0-16,0 0 15,21-21-15,0 0 0,0 0 0,0 0 16,0 0-16,1 0 0,-1 0 0,0-21 15,21 21-15,-21-21 0,1 0 0,-1 0 16,0-1-16,0 1 0,-21 0 16,21 0-16,0 0 0,-21-22 0,0 22 15,0 0-15,22 0 0,-22 0 16,0 42 0,0 0-1,-22-21-15,22 21 0,-21 22 0,21-22 16,0 0-16,-21 0 0,21 0 0,0 22 15,0-22-15,0 0 0,0 0 16,0 0-16,21-21 0,0 21 0,-21 1 16,22-22-16,20 0 0,-21 0 0,0 0 15,0 0-15,22 0 0,-22 0 0,21-22 16,-21 1-16,1 21 0,-1-21 16,0 0-16,0 0 0,0 0 15,0-1-15,-21 1 0,0 0 0,0 0 16,0 0-16,0 0 0,0-1 0,0 1 15,-21 42 17,21 1-32,0-1 15,0 0-15,-21 0 0,21 0 0,0 22 16,-21-22-16,21 0 0,0 0 16,0 0-16,0 0 0,21 1 15,0-22-15,0 0 0,1 0 0,-1 0 16,0 0-16,0 0 0,21 0 15,-20 0-15,-1-22 0,0 22 16,0-21-16,0 0 0,0 0 0,1 0 16,-1 0-16,-21-1 0,0-20 0,21 21 15,-21 0-15,0-22 0,0 22 16,0 0-16,0 0 0,0 0 0,0 42 31,0 0-31,-21 0 16,21 0-16,0 22 0,0-22 15,-21 21-15,-1 1 0,22-22 0,0 21 16,-21 0-16,21 1 0,-21-1 0,21 0 16,0 22-16,0-22 0,0 1 0,0-1 15,0 21-15,0-20 16,0-1-16,0 0 0,0 1 0,0-1 16,-21-21-16,21 22 0,-21-22 0,0 21 15,-1-21-15,22 0 0,-21 1 0,0-22 16,-21 21-16,21-21 0,-1 0 15,-20 0-15,21 0 0,-21 0 0,-1 0 16,22 0-16,-21 0 0,-1-21 0,22 21 16,-21-22-16,21 1 0,21 0 0,-21 0 15,21 0-15,0 0 0,0-1 16,0 1-16,0 0 0,21 0 0,-21 0 16,42 0-16,-21-1 0,0 1 15,22-21-15,-22 21 0</inkml:trace>
  <inkml:trace contextRef="#ctx0" brushRef="#br0" timeOffset="-210908.47">17187 15367 0,'0'-21'0,"0"42"0,0-63 0,-21 42 15,0 0-15,0 21 16,21 0-16,0 0 0,-21 0 15,21 1-15,-22-1 0,22 0 16,0 0-16,0 21 0,0-20 0,0-1 16,0 0-16,0 0 0,-21 0 0,21 0 15,0 1-15,-21-22 0,21 21 16,0 0-16,-21-21 16,21-21-1,0 0-15,0-1 16,0 1-16,0 0 0,21 0 15,-21-21-15,21 20 0,0-20 0,1 21 16,-1 0-16,0-22 0,0 22 16,21 0-16,-20 0 0,-1 21 0,0 0 15,0 0-15,0 0 0,0 0 16,-21 21-16,22-21 0,-22 21 16,0 22-16,0-22 0,0 0 0,0 0 15,0 0-15,0 22 0,0-22 16,0 0-16,0 0 0,0 0 0,-22-21 15,22 21-15,-21 1 0,0-22 16,21 21-16,0-42 47,21-1-47</inkml:trace>
  <inkml:trace contextRef="#ctx0" brushRef="#br0" timeOffset="-210440.74">17738 15431 0,'0'-22'16,"0"44"-16,0-65 0,0 22 0,0 0 0,0 0 15,0 0-15,0-1 16,-22 1-16,1 21 0,0 0 16,0 0-16,0 0 15,0 21-15,21 1 0,-22-1 16,1 21-16,0-21 0,0 22 0,21-22 15,0 21-15,-21-21 0,21 22 16,0-22-16,0 0 0,0 0 0,0 0 16,0 0-16,0 1 0,21-1 0,0-21 15,0 0-15,0 0 16,1 0-16,-1 0 0,0 0 16,0-21-16,0-1 0,0 22 0,-21-21 15,0 0-15,22 0 0,-1 0 0,-21-22 16,0 22-16,0 0 0,0-21 15,0 21-15,21-1 0,-21 1 0,0 42 32,0 1-32,0-1 15,0 0-15,0 0 0,-21 0 16,21 0-16,0 1 0,0-1 16,0 0-16,0 0 0,0 0 0,0 0 15,0 1-15,21-22 16,0 0-16,0 0 15,0 0-15,1 0 0,-22-22 16,21 1-16,-21 0 0,21 0 16,0 0-16</inkml:trace>
  <inkml:trace contextRef="#ctx0" brushRef="#br0" timeOffset="-209796.6">17992 15346 0,'21'-42'15,"-42"147"-15,21-168 0,21 42 31,-21 42-31,-21 0 0,21 0 16,0 0-16,0 1 0,0-1 0,-22 0 16,22 0-16,0 0 0,-21 0 0,21 1 15,0-1-15,0 0 0,-21 0 16,21 0 0,0-42 15,0 0-16,0 0-15,0 0 0,0-1 16,0 1-16,0 0 0,0 0 0,21 0 16,0-22-16,1 22 0,-1-21 0,-21 21 15,21 0-15,0-1 0,0 22 16,0-21-16,1 21 0,-1 21 16,0-21-16,0 22 0,0-1 15,0 21-15,1-21 0,-22 0 16,0 1-16,0 20 0,21-21 0,-21 0 15,0 0-15,0 1 0,0-1 0,0 0 16,0 0-16,0 0 0,-21-21 16,-1 0 15,22-21-15,0 0-16,0 0 15,0 0-15,22-1 0,-1 1 0,0 0 16,0-21-16,0 21 0,0-1 15,1-20-15,-1 21 0,21 0 0,-21 0 16,0-1-16,1 1 0,-1 21 0,0 0 16,-21 21-1,21 1-15,-21-1 0,0 0 0,0 21 16,0-21-16,0 1 0,-21 20 0,0-21 16,21 0-16,0 0 0,-21 1 0,-1-1 15,22 0-15,-21 0 16,21 0-16,0 0 0,0 1 31,0-44-15,0 1-16,21 0 15,1 0-15</inkml:trace>
  <inkml:trace contextRef="#ctx0" brushRef="#br0" timeOffset="-209424.81">18754 15388 0,'0'21'16,"0"1"-16,21-22 31,0 0-15,0 0-16,0 0 0,0 0 0,1-22 16,-1 22-16,-21-21 0,21 0 15,0 21-15,-21-21 0,21 0 0,-21 0 16,0-1-16,0 1 0,0 0 0,0 0 15,0 0-15,0 0 0,-21 21 16,0 0-16,0 0 16,0 0-16,-1 21 0,1 0 0,0 0 15,-21 21-15,21 1 0,-1-1 16,1-21-16,0 22 0,21-1 0,-21 0 16,21-21-16,-21 22 0,21-22 15,0 0-15,0 0 0,0 0 0,0 1 16,21-1-16,0-21 0,0 0 0,0 21 15,1-21-15,-1 0 0,0 0 0,0 0 16,0 0-16,0-21 0,-21 0 16,22 21-16,-22-22 0,0 1 15,0 0-15</inkml:trace>
  <inkml:trace contextRef="#ctx0" brushRef="#br0" timeOffset="-208885.1">19939 15304 0,'0'-22'15,"21"22"-15,0 0 16,0 0-16,1-21 0,-1 21 15,0 0-15,0 0 0,0 0 0,22 0 16,-22 0-16,0 0 0,0 0 16,0 0-16,0 0 0,1 0 0,-44 0 47,1 0-47,0 21 0,0-21 15</inkml:trace>
  <inkml:trace contextRef="#ctx0" brushRef="#br0" timeOffset="-208715.2">20024 15431 0,'0'21'16,"21"-85"-16,-42 107 0,42-22 31,0-21-31,0 0 16,0 0-16,0 0 15,1 0-15,-1 0 0,0 0 0,0 0 16,0 0-16,0-21 0,22-1 15,-22 22-15,21-21 0</inkml:trace>
  <inkml:trace contextRef="#ctx0" brushRef="#br0" timeOffset="-208244.46">20870 15113 0,'0'0'0,"0"21"31,0 0-31,-21 1 0,21-1 16,0 0-16,0 0 0,-21 0 0,21 22 15,-21-22-15,21 21 0,-21-21 16,21 0-16,0 22 0,0-22 16,0 0-16,-22 0 0,22 0 0,0 1 15,-21-22-15,21 21 0,0-42 47,0-1-47,0 1 16,21-21-16,1 21 0,-1 0 0,-21-22 15,21 22-15,0-21 0,0-1 16,0 22-16,1-21 0,-1 21 16,21 0-16,-21-1 0,0 1 0,1 21 15,-1 0-15,0 0 0,-21 21 16,0 1-16,0-1 0,0 0 15,0 21-15,0-21 0,0 1 0,0 20 16,0-21-16,0 21 0,0-20 0,-21 20 16,21-21-16,-21 0 0,21 0 0,0 1 15,0-1-15,0 0 16,0-42 15,0 0-15</inkml:trace>
  <inkml:trace contextRef="#ctx0" brushRef="#br0" timeOffset="-207318.07">21336 15367 0,'21'0'0,"0"0"15,0 0-15,-21-21 16,22 21-16,-1-21 0,0 0 15,0 21-15,0-22 0,-21 1 0,21 21 16,1-21-16,-22 0 0,0 0 16,0 0-16,0-1 0,0 1 15,0 0-15,0 0 0,-22 21 16,1 0 0,0 0-16,0 0 0,0 21 15,0 0-15,-1 22 0,22-22 0,-21 21 16,0-21-16,0 22 0,21-1 0,0 0 15,-21-21-15,21 22 0,0-22 0,0 21 16,0-21-16,0 1 0,0-1 16,0 0-16,21 0 0,0-21 0,0 0 15,0 21-15,1-21 0,20 0 0,-21 0 16,21 0-16,-20-21 0,20 21 16,-21-21-16,0 0 0,0 0 15,22 21-15,-22-22 0,0-20 0,-21 21 16,21 0-16,-21 0 0,21-1 0,-21 1 15,0 0-15,0 0 0,0 42 47,0 0-47,0 0 0,0 1 16,0-1-16,0 0 0,0 0 16,22-21 15,-1 0-31,0 0 15,0 0-15,-21-21 0,21 0 16,0 0-16,1-1 16,-22 1-16,21 21 15,-21 21 17,0 1-32,0-1 15,0 0-15,0 0 0,0 0 0,0 0 16,-21 1-16,21-1 0,0 0 15,0 0-15,0 0 0,0 0 16,21 1-16,0-22 0,0 0 16,0 0-16,0 0 0,1 0 15,-1 0-15,0 0 0,0 0 0,0-22 16,0 1-16,22 21 0,-43-21 16,21 0-16,-21 0 0,21 0 0,-21-1 15,0-20-15,0 21 0,0 0 0,0-22 16,0 22-16,0 0 0,-21-21 0,0 21 15,0-1-15,-1 22 0,1-21 16,0 21-16,0 0 16,42 0 15,0 0-31,0 0 0,1 0 0,-1 0 16,0 0-16,21 0 0,-21 0 15,1 0-15,20-21 0,-21 21 0,0-21 16,0 21-16,1 0 15,-22-21-15</inkml:trace>
  <inkml:trace contextRef="#ctx0" brushRef="#br0" timeOffset="-206529.52">23347 15579 0,'21'0'16,"0"0"-1,-21-21-15,21-1 16,0 1-16,1 0 0,-1 21 15,-21-21-15,21 0 0,0 0 0,-21-1 16,0 1-16,0 0 16,0 0-16,0 0 0,-21 0 0,0-1 15,-22 1-15,22 0 0,-21 21 0,21-21 16,-22 21-16,1 0 0,0 0 16,21 0-16,-22 21 0,1-21 15,21 21-15,-22 22 0,22-22 0,0 0 16,0 21-16,0 1 0,21-22 0,0 21 15,0 0-15,0-20 0,0-1 16,0 21-16,21-21 0,0 0 0,0 1 16,0-22-16,1 21 0,-1-21 0,21 0 15,-21 0-15,22 0 0,-22 0 16,21-21-16,0-1 0,-20 1 0,20 0 16,0 0-16,1-21 0,-1 20 0,0-20 15,1 0-15,-1-1 0,-21 1 0,0 0 16,0-22-16,-21 22 15,0-22-15,0 22 0,22 0 0,-22-22 16,0 22-16,0 21 0,0-22 0,0 22 16,0 0-16,-22 21 15,1 0-15,21 21 0,-21 0 16,0 1-16,0-1 0,21 21 0,0 0 16,-21 22-16,-1-22 0,22 1 0,0 20 15,-21-21-15,21 1 0,0-1 16,0 0-16,0 1 0,0-22 0,0 21 15,21-21-15,1 1 0,-1-1 0,0 0 16,0-21-16,0 0 0,0 21 16,22-21-16,-22 0 0,21 0 0,1 0 15,-22-21-15,21 0 0,0 21 16,-20-21-16,20-1 0</inkml:trace>
  <inkml:trace contextRef="#ctx0" brushRef="#br0" timeOffset="-205568.42">24151 15388 0,'21'-84'16,"-21"-1"-1,-21 254-15,21-338 16,-21 169-16,0 0 0,0 0 0,-1 21 16,1 0-16,0 0 0,21 1 0,-21 20 15,0-21-15,21 0 0,-21 22 0,21-22 16,0 0-16,0 0 0,0 0 16,0 0-16,0 1 0,21-22 15,0 0-15,0 0 16,0 0-16,0 0 0,-21-22 15,22 22-15,-22-21 0,21 0 16,0 0-16,-21 0 0,0 0 16,0-1-16,0 1 0,0 0 0,0 0 15,0 42 1,0 0 0,0 0-16,0 1 0,0-1 0,0 0 15,0 0-15,0 0 0,21 0 16,-21 1-16,21-22 0,-21 21 0,21-21 15,1 0-15,-1 0 16,0 0-16,0 0 16,0 0-16,0-21 0,1-1 15,-1 1-15,21 0 0,-21-21 0,0 21 16,1-22-16,-1 1 0,0 0 0,-21-1 16,21 1-16,-21-22 0,21 22 0,-21-21 15,0 20-15,0 1 0,0-22 16,0 43-16,0-21 0,0 21 0,0 0 15,0-1-15,-21 44 16,21-1-16,0 0 16,-21 21-16,0 1 0,0-1 0,21 21 15,-22-20-15,1 20 0,21-20 16,0-1-16,0 21 0,-21-20 0,21-1 16,0-21-16,0 22 0,0-22 15,0 21-15,0-21 0,21 0 0,0 1 16,1-22-16,-1 21 0,0-21 0,0 0 15,0 0-15,22 0 0,-22 0 0,0 0 16,21-21-16,-21 21 0,1-22 16,20 1-16,-21 0 0,0 0 0,0 0 15,1 0-15,-1-1 0,0-20 0,0 21 16,0 0-16,-21-22 16,0 22-16,0-21 0,0 21 0,0-22 15,0 22-15,0 0 0,-21 21 16,0 0-16,0 21 15,0 0-15,-1 1 0,1 20 16,21-21-16,-21 21 0,0-20 0,21 20 16,-21-21-16,21 0 0,0 0 0,0 1 15,0-1-15,0 0 0,0 0 16,21-21-16,0 0 16,0 0-16,0 0 0,1 0 15,-1 0-15,-21-21 0,21 0 0,0 0 16,-21-1-16,0-20 15,21 21-15,-21 0 0,0 0 16,0-1-16,0 1 0,0 42 31,0 1-31,0-1 16,0 21-16,0-21 0,0 0 0,0 1 16,0-1-16,0 0 0,0 0 15,0 0-15,21-21 0,-21 21 16,22-21-16,-1 0 15,0 0-15,-21-21 0,0 0 16,21 21-16,-21-21 0,0 0 0,0 0 16</inkml:trace>
  <inkml:trace contextRef="#ctx0" brushRef="#br0" timeOffset="-205384.53">24342 15071 0,'0'0'0,"-22"0"0,1 0 15,0 0-15,0 0 0,42 0 32,0 0-32,0 0 0,1 0 15,20 0-15,0 0 0,1 0 0,20 0 16,1 0-16,-22 0 0,21 0 0,1-21 16,-1-1-16,-20 22 0</inkml:trace>
  <inkml:trace contextRef="#ctx0" brushRef="#br0" timeOffset="-205132.22">25400 14838 0,'0'-21'0,"0"42"0,0-21 32,-21 21-32,21 0 15,-21 22-15,21-22 0,0 21 16,0 0-16,-22 1 0,22-1 0,0 0 15,-21 1-15,21-1 0,0 0 16,0 1-16,0-1 0,-21-21 0,21 0 16,0 22-16,0-22 0,0 0 0,0 0 15,0 0-15,0-42 32</inkml:trace>
  <inkml:trace contextRef="#ctx0" brushRef="#br0" timeOffset="-204535.56">25209 15325 0,'-21'0'31,"64"42"-31,-65-84 0,22 42 16,22 0-16,-1 0 0,0 0 16,21-21-16,-21 21 0,1 0 0,20-22 15,0 22-15,-21-21 0,22 21 0,-22-21 16,0 0-16,0 21 0,0 0 15,1 0-15,-22-21 0,0 42 32,-22-21-32,22 21 0,-21 0 15,21 0-15,-21 1 0,21-1 16,0 0-16,-21 0 0,21 0 16,0 0-16,21 1 15,0-22 1,0 0-16,1 0 0,-1 0 0,0 0 15,0 0-15,0 0 0,0 0 0,1-22 16,-1 1-16,0 21 0,0-21 0,-21 0 16,21 0-16,-21 0 0,21-1 15,-21 1-15,0 0 0,-21 42 47,0-21-47,21 43 0,-21-22 0,21 0 16,0 21-16,-21 1 0,21-22 0,-21 21 15,-1 0-15,22 1 0,0-22 0,0 21 16,-21 1-16,21-1 16,0-21-16,0 21 0,0 1 0,0-1 15,0 0-15,-21-20 0,21 20 0,0-21 16,-21 21-16,0-20 0,0-1 0,21 0 16,-22 0-16,-20 0 0,21 0 0,0-21 15,-22 0-15,22 22 0,0-22 16,-21 0-16,21 0 0,-1 0 0,-20 0 15,21 0-15,0-22 0,21 1 16,0 0-16,0 0 16,0 0-16,0 0 0,21-1 15,0 1-15,0 0 0,22-21 16,-1 21-16</inkml:trace>
  <inkml:trace contextRef="#ctx0" brushRef="#br0" timeOffset="-204280.71">25929 15346 0,'0'-21'0,"0"42"0,0-63 0,0 63 31,-21 0-31,21 0 0,0 21 16,0-20-16,0 20 0,0-21 0,0 21 16,-21 1-16,21-22 0,0 21 15,0 1-15,-21-22 0,21 21 16,0 0-16,-22-20 0,1 20 0,21-21 15,-21 21-15,0-20 0,21-1 0,-21 0 16,21 0-16,-21 0 0,21-42 31,0 0-31,21 0 16,-21 0-16,21-1 0</inkml:trace>
  <inkml:trace contextRef="#ctx0" brushRef="#br0" timeOffset="-204010.86">25844 15431 0,'22'-64'0,"-65"297"0,86-487 16,-65 339-16,44-191 0,-1 85 0,0-1 16,-21 1-16,21 21 0,0 0 15,0-21-15,1 21 0,-1 0 16,0 0-16,0 0 0,0 0 0,0 0 16,-21 21-1,0 0-15,0 1 0,0-1 16,-21 0-16,0 0 0,0 0 0,0 0 15,0 1-15,-1-1 0,1-21 0,21 21 16,-21 0-16,0 0 16,42-21-1,0 0 1,0 0-16,1-21 16,-1 0-16,0 0 0,0 0 0</inkml:trace>
  <inkml:trace contextRef="#ctx0" brushRef="#br0" timeOffset="-203744.01">26141 15304 0,'21'-22'32,"0"22"-32,-63 22 15,105-65-15,-42 43 0,1-21 16,-1 21-16,0-21 16,0 0-16,-21 0 0,21 21 15,-21-22-15,-21 22 16,0 0-1,21 22-15,-42-1 0,20 0 16,1 0-16,0 21 0,21-20 0,-21-1 16,21 21-16,-21-21 0,21 0 0,0 1 15,0-1-15,0 0 0,0 0 16,0 0-16,21-21 0,0 21 16,0-21-16,0 0 0,1-21 15,-1 21-15,0-21 0,-21 0 0</inkml:trace>
  <inkml:trace contextRef="#ctx0" brushRef="#br0" timeOffset="-203292.42">26522 14753 0,'0'0'0,"-21"0"0,21-21 15,21 21 16,0 0-31,21 0 16,-21 0-16,22-21 0,-1 21 16,0-21-16,-20 21 0,20 0 15,-21-21-15,0 21 0,0 0 0,1-22 16,-22 1-16,-22 21 16,1 0-16,0 0 15,-21 0-15,21 0 0,-22 0 0,22 0 16,-21 0-16,21 21 0,-1-21 0,1 22 15,0-1-15,0 0 0,0 0 16,21 0-16,-21 22 0,21-22 0,0 0 16,0 21-16,-22-21 0,22 22 0,0-1 15,-21 0-15,21 1 0,0-22 16,-21 21-16,21 1 0,0-1 0,0 0 16,0 1-16,0-22 0,0 21 0,-21-21 15,21 0-15,0 22 0,0-22 0,0 0 16,0 0-16,0 0 15,0 1-15,0-1 0,21-21 32,0 0-32,-21-21 15,21-1-15,1 22 0</inkml:trace>
  <inkml:trace contextRef="#ctx0" brushRef="#br0" timeOffset="-202907.64">26924 15071 0,'0'-21'0,"0"42"0,0-64 16,0 22-16,0 0 15,-21 0-15,0 21 16,-1 0-16,1 0 16,0 0-16,0 0 0,21 21 0,-21-21 15,0 21-15,21 0 0,-22 1 0,22-1 16,0 0-16,0 0 0,0 0 0,0 0 15,0 1-15,0-1 0,0 0 16,22 0-16,-1 0 0,0 0 0,0 1 16,0-22-16,-21 21 0,21 0 15,1 0-15,-22 0 16,0 0-16,0 1 16,-22-1-1,1-21-15,0 0 0,0 0 0,0 0 16,0 0-16,-1 0 0,1 0 15,0 0-15,0 0 0,42 0 63</inkml:trace>
  <inkml:trace contextRef="#ctx0" brushRef="#br0" timeOffset="-202671.26">26966 15219 0,'0'21'47,"0"0"-47,0 0 16,0 1-16,0-1 0,0 0 15,0 0-15,-21-21 0,21 21 0,0 0 16,-21-21-1,21 22-15,0-44 32,0 1-17</inkml:trace>
  <inkml:trace contextRef="#ctx0" brushRef="#br0" timeOffset="-202528.34">26987 15113 0,'0'-21'15,"0"42"-15</inkml:trace>
  <inkml:trace contextRef="#ctx0" brushRef="#br0" timeOffset="-202076.6">27051 15155 0,'21'0'15,"0"0"-15,0 0 16,1-21-16,-1 21 0,0 0 16,0-21-16,0 21 0,0 0 15,-21 21 32,-21 0-47,0 1 0,0-1 16,21 0-16,-21 0 0,0 0 15,21 22-15,-22-22 0,22 0 0,-21 0 16,0-21-16,21 21 0,0 0 0,-21 1 16,42-22 46,0 0-46,-21-22-16,21 22 15,1 0-15,-1 0 16,-21-21 15,21 21-15,0 0-16,-21-21 15,21 0 1</inkml:trace>
  <inkml:trace contextRef="#ctx0" brushRef="#br0" timeOffset="-201744.79">27305 15219 0,'0'21'0,"0"-42"0,21 21 15,0 0 16,0 0-31,1 0 16,-22-21 0,21 0-16,-21-1 15,0 1-15,0 0 16,0 0-16,-21 21 31,-1 21-31,22 0 0,-21 0 16,21 1-16,0-1 15,-21 0-15,21 0 0,-21 0 0,21 0 16,0 1-16,0-1 0,0 0 0,0 0 16,0 0-16,0 0 15,21-21 1,0 0-16,0 0 0,1 0 16,-1-21-16,-21 0 15,21 21-15,-21-21 0</inkml:trace>
  <inkml:trace contextRef="#ctx0" brushRef="#br0" timeOffset="-201253.07">27453 14880 0,'0'0'0,"-21"0"0,42 0 47,0 0-47,0 0 0,1 0 16,-1-21-16,0 21 15,0 0-15,-21 21 47,0 0-47,0 1 16,0-1-16,0 0 15,0 0-15,0 0 0,0 0 0,0 22 16,0-22-16,0 0 0,0 0 0,0 22 16,0-22-16,0 0 0,0 21 15,0-21-15,0 1 0,0-1 0,0 21 16,0-21-16,0 0 0,-21 1 16,21-1-16,0 0 0,0 0 15,-21-21-15,0 21 16,-1-21-16,1 0 15,0 0-15,0 0 0,0 0 16,0 0 0,-1 0-16,22-21 31,0 0 0</inkml:trace>
  <inkml:trace contextRef="#ctx0" brushRef="#br0" timeOffset="-201032.74">27728 15134 0,'21'0'15,"-42"0"-15,42-21 0,-21 0 16,22 21 31,-22 21-32,0 0-15,0 0 16</inkml:trace>
  <inkml:trace contextRef="#ctx0" brushRef="#br0" timeOffset="-200792.36">27792 15494 0,'0'0'0,"0"21"0,0 0 15,0 1 1,0-1 0,0 0-1,0 0-15,0 0 16,-21 0-16,-1 1 0,1-22 15,21 21-15,-21 0 0,0-21 0,0 21 16,0-21-16,-1 21 0,1-21 0,0 0 16,0 21-16,0-21 0,0 0 15,-1 0-15,1 0 0,0 0 0</inkml:trace>
  <inkml:trace contextRef="#ctx0" brushRef="#br1" timeOffset="-195324.58">9800 17018 0,'0'-21'16,"0"0"-16,0 0 16,0-1-1,0 1-15,0 42 47,0 1-47,0-1 0,0 0 0,0 21 16,0 1-16,0-22 0,-21 21 0,21 0 15,0 1-15,0-22 0,-21 21 16,21-21-16,0 1 0,-21-1 0,21 0 16,0 0-16,0 0 0,0 0 0,0-42 46,0 0-46,0 0 16,0 0-16,0 0 0,0-1 0</inkml:trace>
  <inkml:trace contextRef="#ctx0" brushRef="#br1" timeOffset="-194992.77">9779 16679 0,'0'22'0,"0"-44"0,-21 1 0,0 21 16,-1 0-16,1 0 0,0 0 0,0 0 15,0 0-15,0 21 0,21 1 16,0-1-16,0 0 16,0 0-16,0 0 0,0 0 15,21-21 1,0 0-16,0 0 0,0 0 0,0-21 16,1 21-16,20-21 0,-21 0 15,0 0-15,-21 0 0,21-1 0,-21 1 16,0 0-16,0 0 0,0 0 15,-21 21-15,21-21 0,-21 21 16,0 0-16,0 0 0,0 0 0,-1 0 16,1 0-16,0 21 0,0 0 0,0 0 15,21 0-15,0 0 0,0 1 16,0 20-16,0-21 0,0 0 16,0 22-16,0-22 0,0 0 0,21 0 15,0 0-15,0 0 0,0-21 16</inkml:trace>
  <inkml:trace contextRef="#ctx0" brushRef="#br1" timeOffset="-194291.83">10329 16912 0,'0'21'0,"0"1"0,0-1 15,0 21-15,0-21 0,0 0 16,0 1-16,0 20 0,0-21 15,-21 0-15,21 22 0,0-22 0,0 21 16,0-21-16,-21 0 0,21 1 0,0-1 16,0 0-16,0 0 15,0 0-15,0-42 16,0 0 0,0 0-16,0-22 15,0 22-15,0 0 0,21-21 0,0-1 16,-21 22-16,21-21 0,1 0 15,-22-1-15,21 22 0,0-21 16,0 21-16,0-1 0,0 22 16,1 0-16,-1 22 15,-21-1-15,21 0 0,-21 21 16,21-21-16,-21 22 0,0-22 0,0 21 16,0-21-16,21 22 0,-21-22 0,21 0 15,-21 21-15,0-20 0,22-1 16,-1-21-16,-21 21 0,21 0 0,0-21 15,0 0-15,0 0 0,22 0 0,-22 0 16,21 0-16,-21-21 0,22 0 16,-22 0-16,21-1 0,1 1 15,-1-21-15,-21 21 0,21-22 0,-20 1 16,20 0-16,-21-1 0,0-20 0,0 21 16,-21-22-16,0 1 0,0 20 15,0-20-15,0 20 0,0-20 0,0 42 16,0-22-16,0 1 0,0 21 0,-21 0 15,0 21 1,0 0-16,0 0 0,21 21 0,0 0 16,-21 0-16,21 22 0,-22-1 0,22 0 15,0 1-15,0-1 0,0 21 16,0-20-16,0-1 0,0 0 0,0 1 16,0-1-16,0 0 0,0 1 15,0-22-15,0 0 0,22 0 16,-1 0-16,-21 1 0,21-1 0,0 0 15,0-21-15,0 0 0,1 0 16,-1 0-16,0 0 16,-21-21-16,0 0 15,0-1-15,0 1 0</inkml:trace>
  <inkml:trace contextRef="#ctx0" brushRef="#br1" timeOffset="-194079.95">10943 16870 0,'0'-21'16,"21"0"-1,22-1 1,-22 22-16,0 0 0,21-21 16,1 21-16,-22 0 0,21-21 0,0 21 15,-20 0-15,-1-21 0,0 21 0,0-21 16,0 21-16,0-21 15,1-1 1,-1 22-16</inkml:trace>
  <inkml:trace contextRef="#ctx0" brushRef="#br1" timeOffset="-193596.22">12086 16468 0,'0'0'0,"-21"0"0,21-21 16,21-1-1,0 22-15,0-21 0,1 0 16,20 21-16,-21-21 0,21 21 16,1-21-16,-1 0 0,0 21 15,-20 0-15,20-22 0,-21 22 0,-42 0 31,-21 0-15,20 0-16,-20 0 0,0 0 0,-1 22 16,1-1-16,0-21 0,-1 21 0,1 0 15,21-21-15,-21 21 0,20 0 16,1 1-16,0-1 0,21 0 0,0 0 16,0 0-16,0 0 0,0 22 0,0-22 15,0 21-15,0 1 0,0-1 16,0-21-16,0 21 0,0 1 0,0-1 15,0 0-15,0 1 0,-21-22 16,21 21-16,0 1 0,0-22 0,0 21 16,0-21-16,0 0 0,0 1 15,0-1-15,21 0 0,0-21 0,0 21 16,1-21-16,-1 0 0,0 0 16,21 0-16,-21 0 0,1 0 15,-1 0-15,21-21 0,-21 0 0,0 0 16,22-1-16,-22 1 0,21 0 0,-21 0 15,22-21-15</inkml:trace>
  <inkml:trace contextRef="#ctx0" brushRef="#br1" timeOffset="-193184.46">12869 16341 0,'0'0'0,"0"-21"16,0-1-16,21 1 15,1 21-15,-1 0 16,0 0-16,0-21 0,21 21 16,1 0-16,-1 0 0,0 0 0,1 0 15,-22 0-15,21 0 0,1 0 0,-22 0 16,0 21-16,-21 0 0,0 1 16,0 20-16,0-21 0,0 21 0,0-20 15,0 20-15,0 0 0,0-21 16,-21 22-16,21-1 0,0 0 0,0 1 15,0-1-15,0-21 0,0 22 16,0-1-16,0 0 0,21-21 0,0 22 16,-21-22-16,21 21 0,0-21 0,-21 22 15,0-22-15,0 0 0,0 0 0,0 0 16,0 1-16,0-1 16,-21-21-16,0 21 0,0-21 0,-21 21 15,20-21-15,-20 0 0,0 0 0,-1 0 16,1 0-16,0 0 0,-1 0 0,1 0 15,21 0-15,-21 0 16,20 0-16,1-21 0,0 21 0,0-21 16,21 0-16</inkml:trace>
  <inkml:trace contextRef="#ctx0" brushRef="#br1" timeOffset="-192504.33">15875 17018 0,'0'-21'16,"21"0"-16,0 21 15,0-21-15,1-1 0,-1-20 0,0 21 16,0 0-16,0-22 0,0 22 16,-21-21-16,0 21 0,0-22 15,0 22-15,-21-21 0,0 21 0,0 0 16,-21-22-16,20 22 0,-20 21 0,0-21 15,21 21-15,-22 0 0,1 0 16,21 0-16,-22 21 0,1 0 0,21 22 16,-21-1-16,20 0 0,1 1 0,-21 20 15,21-21-15,0 22 0,-1-22 16,1 22-16,21-22 0,0 0 0,0 1 16,0-1-16,0-21 0,0 0 0,21 1 15,1-1-15,-1 0 0,21-21 16,-21 0-16,22 0 0,-1 0 0,-21-21 15,21 0-15,1-1 0,-1 1 16,22 0-16,-22-21 0,0 21 0,-21-22 16,22 1-16,-1 0 0,-21-1 15,0 1-15,1 0 0,-1-1 0,-21 1 16,0 21-16,0-22 0,0 22 0,0 0 16,-21 21-1,-1 0-15,1 0 0,21 21 0,-21 0 16,21 22-16,-21-22 0,21 21 0,0 1 15,0-1-15,0-21 0,0 21 0,0 1 16,0-22-16,21 0 0,21 21 16,-20-20-16,20-1 0,-21-21 0,21 21 15,1-21-15,-1 0 0,22 0 16,-22 0-16,0 0 0,1 0 0,-22-21 16,21 0-16,0 21 0,1-43 15,-1 22-15</inkml:trace>
  <inkml:trace contextRef="#ctx0" brushRef="#br1" timeOffset="-192116.55">18500 16552 0,'0'0'0,"21"0"31,0 0-31,0 0 0,0 0 16,22 0-16,-22 0 0,21 0 0,-21 0 15,22 0-15,-22 0 0,0 0 0,0 0 16,0 0-16,0 0 0,-21 22 31,-21-22-31,0 0 16</inkml:trace>
  <inkml:trace contextRef="#ctx0" brushRef="#br1" timeOffset="-191960.64">18627 16764 0,'-22'21'31,"44"-42"-31,-22 42 16,21-21-16,0 0 15,0 0-15,0 0 0,22 0 0,-22 0 16,0-21-16,21 21 0,-21-21 0,1 21 15,20-21-15,0 0 0,-21 21 16</inkml:trace>
  <inkml:trace contextRef="#ctx0" brushRef="#br1" timeOffset="-191460.65">19685 16468 0,'0'-21'15,"0"42"-15,0-64 0,0 65 47,0-1-47,0 21 0,0-21 16,0 22-16,0-22 0,0 21 16,0 0-16,0 1 0,0-1 0,0 0 15,0 1-15,-21-1 0,21 0 0,0 1 16,0-22-16,-21 0 0,21 0 0,0 0 15,0 1-15,-22-22 0,22-22 32,0 1-17,0-21-15,0 21 0,22-22 16,-1 22-16,-21-21 0,21 0 0,0-22 16,0 22-16,0-1 0,22 1 0,-22 21 15,0-21-15,0-1 0,22 22 0,-22 0 16,0 21-16,0 0 0,0 0 15,0 0-15,1 0 0,-1 21 0,0 0 16,0 0-16,-21 22 0,0-1 0,0-21 16,0 22-16,0-1 0,0 0 15,0 1-15,0-1 0,0-21 0,0 21 16,-21-20-16,21-1 0,0 21 16,-21-42-16,21 21 0,0 0 0,0 1 31,0-44-16,0 1-15,21 0 0,0 0 16</inkml:trace>
  <inkml:trace contextRef="#ctx0" brushRef="#br1" timeOffset="-190540.17">20383 16785 0,'0'0'0,"22"0"16,-22-21-16,21 0 15,0 21-15,-21-21 0,21 0 16,0 21-16,0-22 0,1 1 0,-1 0 16,0 0-16,0 0 0,0 0 15,0-1-15,1 1 0,-22 0 0,21 0 16,-21 0-16,0 0 0,-21 21 16,-1 0-16,1 0 15,0 21-15,-21 0 0,21 0 16,-1 0-16,1 0 0,0 22 15,0-22-15,0 21 0,0 1 0,-1-1 16,1-21-16,21 21 0,0 1 0,0-22 16,0 21-16,0-21 0,0 22 15,0-22-15,0 0 0,21-21 0,1 21 16,-1 0-16,0-21 0,21 0 0,-21 0 16,22 0-16,-22 0 0,21-21 15,1 0-15,-22 0 0,21 0 0,-21 0 16,22-1-16,-22 1 0,0-21 0,0 21 15,-21-22-15,21 22 0,0 0 0,-21-21 16,0 21-16,0-1 0,22 1 16,-1 21-1,-21 21 1,0 1-16,0-1 0,0 0 16,0 0-16,0 0 0,0 22 15,0-22-15,-21 0 0,21 0 0,0 0 16,0 0-16,0 1 0,0-1 0,0 0 15,0 0-15,21-21 16,0 0-16,0 0 16,0 0-16,0-21 0,1 0 15,-1 21-15,0-21 0,0-1 0,0 1 16,0 0-16,1 0 0,-1 0 16,-21 0-16,21-1 0,-21 1 15,21 21-15,-21 21 16,0 1-1,0-1-15,0 0 0,0 0 0,0 0 16,-21 0-16,21 22 0,0-22 0,0 0 16,0 0-16,21 0 15,-21 1-15,21-22 0,0 0 0,1 0 16,-1 0-16,21 0 0,-21 0 0,0 0 16,22-22-16,-22 1 0,21 21 0,-21-21 15,1 0-15,-1 0 0,0 0 16,0-1-16,-21-20 0,0 21 15,0 0-15,0-22 0,0 22 0,0 0 16,-21 0-16,0 0 0,0 0 0,-22-1 16,22 1-16,-21 21 0,21 0 15,-1 0-15,1 0 0,42 0 32,22 0-17,-22 0-15,0 0 0,21 0 0,1 0 16,-22 0-16,21 0 0,-21-21 0,22 21 15,-22 0-15,0-21 0,0 21 0,0 0 16,-21-21-16,0 0 31</inkml:trace>
  <inkml:trace contextRef="#ctx0" brushRef="#br1" timeOffset="-190073.01">22945 16849 0,'0'0'0,"21"-43"0,-21 22 15,0 0-15,0 0 0,-21 42 32,-1 0-32,22 22 15,0-22-15,-21 21 0,0-21 0,0 22 16,21-22-16,-21 21 0,21-21 16,-21 0-16,21 22 0,-22-22 0,22 0 15,0 0-15,0 0 0,0-42 47,0 0-47,0 0 0</inkml:trace>
  <inkml:trace contextRef="#ctx0" brushRef="#br1" timeOffset="-189772.34">22923 16574 0,'-42'275'15,"84"-550"-15,-42 232 0,0 22 0,-21 21 16,0 21 15,21 0-31,21-21 16,0 0-1,1 0-15,-1 0 0,0-21 16,0 21-16,0-21 0,-21 0 0,0 0 16,0 0-16,0-1 15,0 1-15,0 0 0,-21 21 16,0 0-16,0 0 0,0 0 0,-1 0 15,1 0-15,0 0 0,-21 21 16,42 0-16,-21 1 0,21-1 0,-22 21 16,22-21-16,0 0 0,0 1 0,0 20 15,22-21-15,-1 0 0,0 0 16,0 1-16,0-22 0,0 21 0,22-21 16</inkml:trace>
  <inkml:trace contextRef="#ctx0" brushRef="#br1" timeOffset="-189118.01">23326 16658 0,'-43'21'0,"86"-42"0,-65 42 31,22 1-31,0-1 0,0 0 16,-21 21-16,21-21 0,-21 1 0,21 20 16,0-21-16,0 21 0,0-20 15,-21-1-15,21 0 0,-21 0 0,21 0 16,0 0-16,-21 1 0,21-1 15,0-42 1,0-1 0,0 1-16,21-21 0,0 21 15,21-22-15,-21 1 0,1 21 16,-1-21-16,21-1 0,-21 1 16,22 0-16,-22 20 0,0-20 0,21 21 15,-21 21-15,1 0 0,-1 0 0,0 0 16,-21 21-16,0 0 0,0 0 15,0 22-15,0-1 0,0-21 0,0 22 16,0-1-16,21 0 0,-21 1 0,0-1 16,21-21-16,-21 21 0,21-20 15,-21-1-15,22 0 0,-1 0 0,0-21 16,0 0-16,21 0 0,-20 0 16,-1 0-16,21 0 0,-21-21 15,22 21-15,-22-21 0,0 0 0,21-22 16,-21 22-16,1 0 0,-1-21 0,21-1 15,-21 1-15,0-22 0,1 22 16,-22 0-16,21-22 0,-21 22 0,21-22 16,-21 22-16,0-21 0,0 20 0,0 1 15,0 21-15,0 0 0,0-1 0,0 1 16,0 42 0,0 1-16,-21-1 0,21 0 0,-21 21 15,21 1-15,0-1 0,0 0 0,-22 22 16,22-22-16,-21 0 15,21 22-15,0-22 0,0 1 0,0-22 16,0 21-16,0 0 0,0-20 0,0-1 16,21 0-16,1 0 0,-1 0 15,0-21-15,0 0 0,0 0 16,0 0-16,1-21 16,-1 0-16,0 0 0,-21 0 15,0-1-15,0 1 0,0-21 0</inkml:trace>
  <inkml:trace contextRef="#ctx0" brushRef="#br1" timeOffset="-188948.36">24172 16552 0,'-42'0'16,"84"0"-16,-63 0 16,42 0-1,0 0-15,1 0 0,-1 0 16,0 0-16,21 0 0,1-21 0,-1 21 15,0-21-15,1 21 0,-1-21 0,0 0 16,1 0-16,-1-1 0</inkml:trace>
  <inkml:trace contextRef="#ctx0" brushRef="#br1" timeOffset="-188430.65">25167 16298 0,'0'0'0,"21"0"16,0 0-16,22 0 16,-22 0-16,21 0 0,-21-21 0,43 21 15,-22 0-15,1 0 0,20 0 16,-21-21-16,22 21 0,-22 0 0,-21-21 16,22 21-16,-22 0 0,-42 0 31,0 0-31,-1 0 0,-20 0 0,0 0 15,-1 0-15,1 0 0,0 0 16,-1 0-16,1 0 0,21 0 16,-21 0-16,20 0 0,-20 0 0,21 21 15,0-21-15,0 21 0,-1 0 16,1 1-16,0-22 0,21 21 16,0 0-16,0 0 0,-21 0 15,0 0-15,21 1 0,-21-1 0,21 21 16,0-21-16,-22 22 0,1-1 0,21 0 15,-21 1-15,21-1 0,0 21 16,-21-20-16,21-1 0,0 0 16,0 22-16,0-22 0,0 1 0,0-1 15,0-21-15,0 21 0,0 1 0,21-22 16,-21 21-16,21-21 0,0 1 16,1-1-16,-1 0 0,0-21 0,0 21 15,0-21-15,0 0 0,1 0 16,-1 0-16,21 0 0,-21 0 0,0 0 15,22 0-15,-22-21 0,0 21 0,0-21 16,22 0-16,-22-1 0,21 1 16,-21-21-16,22 21 0,-22-22 0</inkml:trace>
  <inkml:trace contextRef="#ctx0" brushRef="#br1" timeOffset="-187820.49">26014 16574 0,'0'0'0,"-21"0"16,21-22-16,0 1 16,21 21-1,0 0-15,0 0 16,0-21-16,22 21 0,-22 0 0,0 0 16,21 0-16,-21 0 0,1-21 0,-1 21 15,0 0-15,-21-21 16,-21 21-1,0 0 1,-1 0-16,1 0 0,0 0 0,-21 0 16,21 0-16,-22 21 0,22-21 15,-21 21-15,21 0 0,-22-21 0,22 21 16,0 1-16,0-22 0,0 21 0,-1 0 16,1-21-16,0 21 0,21 0 15,0 0-15,0 1 0,0-1 16,0 0-16,21-21 31,0 0-31,1 0 16,-1 0-16,0 0 0,0 0 0,0 0 15,0 0-15,1 0 16,-1 0-16,-21 21 0,21-21 16,0 0-16,0 21 0,0-21 0,-21 21 15,22-21-15,-1 22 0,0-1 16,-21 0-16,21-21 0,-21 21 15,0 0-15,0 0 0,0 1 0,0-1 16,0 0-16,0 0 0,-21 0 16,0-21-16,0 21 0,-22 1 15,22-22-15,-21 21 0,21-21 16,-22 0-16,1 21 0,21-21 0,-22 0 0,22 0 16,-21 0-16,21 0 0,0 0 15,-1 0-15,22-21 16,0 0-1,22-1 1,-1 1-16,0 0 0,0 0 0,21 0 16</inkml:trace>
  <inkml:trace contextRef="#ctx0" brushRef="#br1" timeOffset="-187316.56">26352 16298 0,'0'-21'0,"0"42"0,0-63 0,0 21 0,0 0 16,0 0-16,22-1 16,-1 22-16,0 0 0,0 0 0,0-21 15,0 21-15,1-21 0,20 21 0,0-21 16,22 21-16,-22-21 0,22 21 16,-22-21-16,21 21 0,-20 0 0,-1-22 15,0 22-15,1 0 0,-22 0 0,0 0 16,-21 22-16,0-1 15,0 0-15,0 0 0,0 0 0,-42 22 16,21-1-16,-1-21 0,1 21 0,0 1 16,0-1-16,0 0 0,21 1 15,-21-1-15,21 0 0,0 1 16,0 20-16,0-20 0,0-1 0,0 0 16,0 22-16,0-22 0,21 0 0,-21 1 15,21-1-15,0 0 0,-21-20 16,0 20-16,21-21 0,-21 21 0,0-20 15,0-1-15,0 0 0,0 0 0,-21 0 16,0 0-16,-21 1 0,20-22 16,-20 21-16,0-21 0,21 0 0,-43 0 15,22 0-15,-1 0 0,1 0 0,0 0 16,-1 0-16,22 0 0,-21 0 0,21 0 16,0 0-16,-1 0 0,22-21 15,0-1 16,22 1-15,20 0-16,43-21 16</inkml:trace>
  <inkml:trace contextRef="#ctx0" brushRef="#br1" timeOffset="-187050.63">27390 16806 0,'0'0'0,"0"-21"0,0 0 16,0 0 0,21 21-1,-21-21-15,21 0 16,-21-1-16,0 1 16,21 21 30,-21 21-30,0 1-16,0-1 0,0 0 16,0 0-16,0 0 0,0 0 15</inkml:trace>
  <inkml:trace contextRef="#ctx0" brushRef="#br1" timeOffset="-186815.76">27474 17103 0,'0'0'0,"0"21"16,0 0 0,0 0-1,0 0-15,0 1 16,0-1-16,0 0 0,0 0 16,0 0-16,0 0 0,0 1 15,0-1-15,-21 0 0,-21 0 16,-1 21-16,1-20 0,-21 20 0,-1-21 15,22 0-15,-43 22 0,22-22 16,-1 0-16,1 0 0,-1 0 0,22-21 16,-22 21-16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3T13:47:20.5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2074 677 0,'0'0'0,"0"-21"0,0 0 16,0 0-1,0 0-15,0 0 0,0-1 16,0 1-16,21 0 16,-21 0-16,0 0 15,0 0-15,22-1 0,-22 1 16,0 0-16,0 0 15,-22 21 17,22 21-32,-21 21 15,0-20-15,21 20 0,-21-21 0,21 21 16,0 22-16,0-22 0,0 22 16,0-22-16,-21 22 0,21-1 0,0 1 15,0-1-15,0 1 0,0-22 16,0 21-16,0-20 0,0-1 0,0 0 15,0 1-15,0-1 0,21 0 16,-21-20-16,21-1 0,-21 0 16,21 0-16,0 0 0,1-21 0,-1 0 15,21 0-15,-21 0 0,0 0 16,22 0-16,-1-21 0,0 0 0,1 0 16,-1-22-16,0 22 0,1-21 0,-1 0 15,0-1-15,1 1 0,-22 0 16,21-22-16,-21 22 0,22-22 0,-22 22 15,0-22-15,-21 1 0,21 21 0,-21-22 16,21 22-16,-21-22 0,0 22 16,0 0-16,0-1 0,0 22 15,0-21-15,0 21 0,0-1 0,0 1 16,0 42 0,0 1-1,0-1-15,0 21 0,-21 0 16,21 1-16,-21-1 0,21 0 0,-21 22 15,21-22-15,0 22 0,0-1 0,-21-20 16,21 20-16,-21 1 0,21-22 16,0 21-16,0-20 0,0-1 0,0 0 15,0 1-15,0-1 0,0-21 16,21 22-16,0-22 0,-21 0 0,21-21 16,0 21-16,0-21 0,22 0 0,-22 0 15,0 0-15,21 0 0,-20-21 16,20 0-16,-21 0 0,21-1 15,1 1-15,-22 0 0,21-21 0,1-1 16,-22 22-16,21-21 0,-21 0 0,0-22 16,22 22-16,-22-22 0,0 22 15,-21-22-15,21 1 0,0 21 0,-21-22 16,0 22-16,22-22 0,-22 22 16,21 0-16,-21-1 0,21 1 0,-21 0 15,0 20-15,0 1 0,0 0 0,0 0 16,-21 42-1,21 21 1,-21-20-16,-1 20 0,1-21 16,21 21-16,-21 22 0,0-22 15,0 22-15,0-1 0,21 1 0,-22-1 16,1 1-16,0-22 0,0 22 0,21-1 16,0 1-16,0-22 0,-21 0 15,21 1-15,0-1 0,0 0 0,0-21 16,21 1-16,0-1 0,0 0 0,0 0 15,1-21-15,20 0 0,-21 0 16,21 0-16,-20-21 0,20 21 16,0-21-16,1 0 0,-22-1 0,21 1 0,-21-21 15,0 21-15,22-22 0,-22 22 16,0-21-16,-21 21 0,21-22 16,-21 1-16,21 21 0,-21 0 0,0 0 15,22-1-15,-22 1 0,0 42 31,0 1-31,0-1 0,-22 0 16,22 0-16,-21 0 0,21 22 0,-21-22 16,21 0-16,-21 21 0,21-21 15,0 1-15,0-1 0,0 0 0,0 0 16,21-21 15,0-21-15,-21 0-16,21 0 0</inkml:trace>
  <inkml:trace contextRef="#ctx0" brushRef="#br0" timeOffset="296.83">4106 699 0,'0'0'0,"-21"0"0,21 21 15,-21 0-15,0 0 0,0 0 16,21 0-16,0 1 0,0-1 15,0 0-15,21-21 32,0 0-17,-21-21-15,21 21 0,-21-21 16,0-1-16,0 1 0,0 0 16,0 0-16,-21 21 15,21-21-15,-21 21 0,0 0 0,-1 0 16,1 0-16,0 0 15,0 0 1,0 21-16,21 0 16</inkml:trace>
  <inkml:trace contextRef="#ctx0" brushRef="#br0" timeOffset="495.94">3344 1080 0,'0'0'16,"-21"0"-16,0 0 0,21-22 31,21 22-31,21-21 0,-20 21 16,-1-21-16,21 21 0,0-21 0,1 21 16,-22 0-16,21 0 0,1 0 15,-1 0-15,-21 0 0,0 0 16,22 0-16</inkml:trace>
  <inkml:trace contextRef="#ctx0" brushRef="#br0" timeOffset="1152.57">4191 1461 0,'0'0'0,"21"0"31,0 0-31,0-22 0,1 22 16,-1-21-16,0 0 0,0 0 16,21 0-16,-20-22 0,20 22 15,-21-21-15,21 0 0,-20-1 0,20 1 16,-21-22-16,0 22 0,22 0 0,-43-22 16,21 1-16,0 20 0,-21 1 15,0 0-15,0-1 0,0 1 0,0 0 16,0 21-16,0-22 0,0 22 0,0 0 15,-21 0-15,0 21 16,-1 0-16,22 21 16,-21 0-16,0 0 0,21 22 15,-21-22-15,21 21 0,0 0 0,-21 22 16,0-22-16,-1 22 0,22-22 16,0 22-16,-21-1 0,21 1 0,-21-22 15,21 21-15,0-20 0,0-1 0,0 0 16,0-20-16,0 20 0,0-21 15,21 0-15,0 0 0,22 1 0,-22-22 16,0 0-16,21 0 0,1 0 0,-1 0 16,0 0-16,-20 0 0,20-22 0,0 1 15,-21 0-15,22 0 0,-22 0 16,0 0-16,0-1 0,0 1 0,-21 0 16,0 0-16,22-21 0,-22 20 15,0 1-15,0 0 0,0 0 16,0 0-16,0 42 31,-22 0-31,22 0 16,0 0-16,0 22 0,0-22 15,-21 0-15,21 0 0,0 0 16,0 1-16,0-1 0,21-21 16,1 0-1,-1 0-15,0 0 16,0-21-16,0-1 15,0 1-15,1 0 0,-22-21 16,21 21-16</inkml:trace>
  <inkml:trace contextRef="#ctx0" brushRef="#br0" timeOffset="1444.4">5143 783 0,'0'0'0,"-21"0"0,0 0 0,0 0 16,0 0-16,0 21 0,21 1 15,0-1-15,21-21 47,0 0-47,-21-21 0,21 21 0,-21-22 16,21 22-16,-21-21 0,0 0 16,0 0-1,-21 21 1,0 0-16,0 0 15,0 0-15,21 21 0,-22-21 0,22 21 16,-21-21-16,21 21 0,-21 1 0,21-1 16,0 0-1</inkml:trace>
  <inkml:trace contextRef="#ctx0" brushRef="#br0" timeOffset="3628.18">5503 1143 0,'-21'0'0,"21"-21"16,0 0 0,0 0-16,21-1 15,0 22-15,1-21 0,20 0 0,-21 0 16,21 0-16,1 21 0,-22-21 0,21 21 16,1 0-16,-22 0 0,0 0 15,0 0-15,0 0 0,-21 21 16,0 0-16,0 0 0,0 21 0,-21-20 15,0 20-15,-21 0 0,-1-21 16,1 22-16,0-1 0,-1-21 16,1 0-16,0 22 0,-1-22 0,22 0 15,0 0-15,0-21 0,0 21 0,-1-21 16,44 0 15,-1-21-31,21 21 0,-21-21 0,0 21 16,22 0-16,-1-21 0,-21 21 0,22 0 15,-1 0-15,0 0 0,1 0 16,-22 0-16,21 21 0,0 0 0,1 0 16,-22 1-16,21-1 0,-21 21 0,1-21 15,-1 22-15,-21-1 0,0 21 16,0-20-16,0-1 0,0 22 0,-21-22 16,-1 0-16,1 22 0,-21-22 15,21 22-15,-22-22 0,-20 0 0,21 1 16,-1-1-16,-20-21 0,-1 21 0,22-20 15,-22-1-15,22 0 0,-21 0 0,-1-21 16,22 0-16,-22 0 0,22 0 16,-22-21-16,43 0 0,-21 0 0,0-22 15,20 1-15,1 0 0,21-1 0,0-20 16,0 20-16,0-20 0,0-1 0,0 1 16,21-1-16,22 1 0,-22 21 0,0-1 15,0 1-15,22 0 16,-22 20-16,21 1 0,0 21 0,-20 0 15,20 0-15,-21 0 0,21 21 0,-20 1 16,-1-1-16,0 21 0,0-21 0,0 22 16,0-1-16,1-21 0,-1 21 15,-21 1-15,21-22 0,-21 21 0,21-21 16,-21 1-16,0 20 0,0-21 0,21 0 16,-21 0-16,21-21 0,1 0 15,-1-21 1,-21 0-16,21 0 0</inkml:trace>
  <inkml:trace contextRef="#ctx0" brushRef="#br0" timeOffset="4156.39">6498 1228 0,'0'0'0,"0"-64"16,0 43-16,0 0 15,0 0-15,0 0 0,0-1 16,-21 1-16,0 0 0,-22 0 0,22 0 16,0 0-16,0 21 0,0 0 15,0 0-15,-1 0 0,1 0 16,0 0-16,-21 0 0,42 42 0,-21-21 16,-1 0-16,1 22 0,0-1 0,21 0 15,0 1-15,-21-22 0,21 21 0,0 0 16,0-20-16,0 20 0,0-21 15,0 0-15,0 0 0,21 1 16,0-22-16,0 0 0,1 0 16,-1 0-16,21-22 0,-21 22 0,0-21 15,1 0-15,-1 0 0,0 0 16,0 0-16,0-22 0,0 22 0,1-21 16,-22 21-16,21-22 0,0 1 15,-21 21-15,0-22 0,0 22 0,21 0 16,-21 0-16,0 42 31,0 0-31,0 22 0,0-22 0,0 21 16,0-21-16,0 22 0,0-1 15,0-21-15,0 21 0,0-20 0,0-1 16,0 0-16,0 0 0,21 0 0,0 0 16,1-21-16,-22 22 0,21-22 0,0 0 15,0 0-15,21 0 0,-20 0 0,-1 0 16,0 0-16,21-22 0,-21 1 15,1 0-15,-1 0 0,21 0 16,-21-22-16,0 22 0</inkml:trace>
  <inkml:trace contextRef="#ctx0" brushRef="#br0" timeOffset="5344.25">7197 423 0,'0'-63'15,"0"126"-15,0-168 0,0 62 0,0 22 0,0 0 0,0 0 16,-22 0-16,1 21 0,0 0 15,0 21-15,0 0 0,0 21 16,21 1-16,-22-1 0,1 0 0,0 22 16,21-1-16,-21 1 0,21-1 15,-21 1-15,21-1 0,0 1 16,-21-1-16,21 1 0,-22-22 0,22 22 16,0-22-16,0 0 0,0 1 0,0-1 15,0-21-15,0 21 0,0-20 16,22-1-16,-1 0 0,0 0 0,0-21 15,0 0-15,0 0 0,1 0 16,20 0-16,-21 0 0,0-21 0,0 0 16,1 0-16,20-1 15,-21-20-15,0 21 0,0-21 0,1 20 0,-1-20 16,0 0-16,0 21 0,-21-22 16,0 22-16,21 0 0,-21 0 0,0 0 15,0 42 1,0 0-1,0 0-15,0 0 0,-21 0 0,21 22 16,0-22-16,-21 21 0,0-21 16,21 22-16,-21-22 0,21 0 0,0 0 15,0 0-15,0 1 0,0-1 0,0 0 16,21-21-16,0 0 0,0 0 16,0 0-16,0 0 0,1 0 15,-1 0-15,0-21 0,21 21 0,-21-21 16,1-1-16,20 1 0,-21 0 15,0 0-15,0 0 0,1 0 0,-1-1 16,-21-20-16,0 21 0,21 0 16,-21 0-16,21-1 0,-21 44 31,0-1-31,-21 0 16,21 0-16,-21 0 0,21 22 15,0-22-15,0 0 0,0 0 0,0 0 16,0 0-16,0 1 0,21-22 15,0 21-15,0-21 0,0 0 0,1 0 16,-1 0-16,0 0 0,21 0 16,-21 0-16,1 0 0,-1 0 15,0-21-15,0-1 0,-21 1 16,0 0-16,0 0 0,0 0 16,0-22-16,-21 22 0,21 0 15,-21 0-15,0 0 0,21 0 16,0-1-16,-22 1 0,22 0 0,0 0 15,0 0-15,0 0 0,0-1 16,22 1-16,-1 21 16,0-21-16,0 21 0,0 0 0,22 0 15,-22 0-15,21 0 0,-21 0 0,22 0 16,-22 0-16,21 0 0,-21 21 0,0 0 16,22 1-16,-22-1 15,0 0-15,0 0 0,0 21 0,-21-20 16,0-1-16,0 21 0,0-21 0,0 0 15,0 1-15,0 20 0,0-21 0,0 0 16,0 0-16,0 1 0,-21-1 16,21 0-16,-21-21 15,21 21-15,-21-21 16,21-21 0,0 0-16,0 0 15,0-1-15,0 1 0,21-21 0,0 21 16,0-22-16,1 1 0,-1 0 15,21-1-15,-21 1 0,22 0 0,-22-1 16,21 22-16,0-21 0,1 21 16,-22 21-16,21 0 0,-21 0 0,1 0 15,20 0-15,-21 0 0,0 21 0,0 21 16,1-21-16,-22 22 0,0-22 0,0 21 16,0-21-16,0 22 0,0-1 15,0-21-15,-22 22 0,22-22 0,0 21 16,-21-21-16,21 0 0,-21 1 0,21-1 15,0 0-15,-21 0 0,21-42 63,0 0-63,0 0 0,0-1 0,0 1 16,0 0-16,0-21 0</inkml:trace>
  <inkml:trace contextRef="#ctx0" brushRef="#br0" timeOffset="5624.32">8488 572 0,'0'0'0,"-21"21"0,-22 0 0,22-21 16,0 21-16,0 0 0,0-21 0,-1 21 16,22 1-1,22-22 16,-1 0-31,-21-22 0,0 1 16,21 21-16,-21-21 0,0 0 16,0 0-1,-21 21-15,0 0 32,-1 0-32,1 21 0,0 0 15,0-21-15,0 21 16,21 0-16</inkml:trace>
  <inkml:trace contextRef="#ctx0" brushRef="#br0" timeOffset="5863.18">6879 804 0,'0'0'0,"-21"0"0,42 0 15,0 0 1,0 0-16,1 0 0,-1 0 16,21 0-16,-21 0 0,0 0 15,22 0-15,-22 0 0,0 0 0,0 0 16,0 0-16,1 0 0,-1 0 0,-21 22 31</inkml:trace>
  <inkml:trace contextRef="#ctx0" brushRef="#br0" timeOffset="6609.77">2582 1842 0,'0'0'0,"-127"0"16,85 0-16,21 0 15,0 0-15,-1 0 0,1 0 0,0 0 16,0 0-16,0 0 16,42 0 15,0 0-31,0 0 0,22 0 15,-1 0-15,21 0 0,1 0 0,-1 0 16,22 0-16,0 0 0,-1 0 0,22-22 16,0 22-16,0 0 0,21-21 15,0 21-15,0 0 0,0 0 0,21 0 16,0 0-16,0 0 0,22 0 16,-1 0-16,0 0 0,1 0 0,20 0 15,1 0-15,-1 0 0,1 0 0,-1 0 16,1 0-16,-1 0 0,22 0 15,-22 0-15,1 0 0,-1 0 0,-20 0 16,-1 0-16,0 0 0,1 0 0,-22 0 16,0 0-16,-21 0 0,0 0 0,-21 0 15,0 0-15,-22 0 0,1-21 16,-21 21-16,-1 0 0,-21 0 0,22 0 16,-22 0-16,-21 0 0,22 0 15,-22 0-15,0 0 0,0 0 0,0-21 16,1 21 46,-22 21-46,0 0 0</inkml:trace>
  <inkml:trace contextRef="#ctx0" brushRef="#br0" timeOffset="6740.21">8975 1820 0,'0'22'16,"-22"-22"15,1 0 0</inkml:trace>
  <inkml:trace contextRef="#ctx0" brushRef="#br0" timeOffset="44263.73">14182 1439 0,'0'0'0,"0"-42"15,0 21-15,0 0 0,0 0 0,-22 21 16,22-22-16,0 1 0,0 42 31,0 1-15,0-1-16,0 21 0,0-21 0,0 43 16,0-22-16,0 22 0,0-1 15,0 1-15,0-1 0,0 22 0,0-22 16,0 1-16,0-1 0,0 1 15,0-1-15,0 1 0,0-1 0,0 1 16,0-22-16,0 22 0,-21-1 16,21-21-16,0 1 0,0-1 0,0 0 15,0 1-15,0-22 0,0 0 0,-21 0 16,21 0-16,0 1 0,0-44 31,-21-20-15,21 21-16,0-21 0,0-1 0,0-20 15,0 20-15</inkml:trace>
  <inkml:trace contextRef="#ctx0" brushRef="#br0" timeOffset="45328.71">14160 1439 0,'0'0'0,"-21"-21"15,21 0-15,-21 21 16,0 0-16,21-21 16,21 21 15,0 0-31,0 0 16,1 0-16,20 0 0,-21 0 15,21 0-15,1 0 0,-1 0 16,22 0-16,-22 0 0,21 0 0,22 0 15,0-21-15,21 21 0,-1-21 0,22 21 16,22-22-16,-22 1 0,21 21 16,0-21-16,0 0 0,21 0 0,1 21 15,-1-21-15,0 21 0,22 0 16,-1-22-16,1 22 0,-1 0 0,-20 0 16,20 0-16,1-21 0,-1 21 0,1 0 15,-22 0-15,22 0 0,-22 0 16,0 0-16,1 0 0,-1-21 0,0 21 15,-21 0-15,1 0 0,-1 0 16,-21 0-16,-21 0 0,-1 0 16,1-21-16,-21 21 0,0 0 0,-22-21 15,1 21-15,-1-21 0,1 21 16,-22 0-16,21-22 0,-20 22 0,-1 0 16,0-21-16,1 21 0,-1 0 0,-21 0 15,22 0-15,-22-21 0,0 21 16,0 0-16,0 0 0,0 0 0,1 0 15,-22 21 1,0 0 0,0 1-16,-22 20 0,22-21 15,-21 21-15,21-20 16,-21 20-16,21 0 0,0 1 0,0-1 16,0 0-16,0 1 0,0-1 0,0 21 15,0 1-15,0-22 0,0 22 16,0-1-16,0-20 0,0 20 0,0-21 15,0 22-15,0-22 0,0 22 0,0-22 16,0 0-16,0 22 0,0-22 16,0 1-16,0-1 0,0 0 0,0 1 15,0-1-15,0 0 0,0 1 0,0-22 16,0 0-16,0 21 16,0-21-16,0 1 0,-21-22 0,0 21 15,21 0-15,-21-21 0,-1 21 0,-20-21 0,21 0 16,-21 0-16,20 21 0,-41-21 15,21 0-15,-22 0 0,22 0 16,-43 0-16,22 0 0,-22 0 0,0 0 16,-21-21-16,22 21 0,-22-21 0,-21 21 15,21 0-15,-21-21 0,21 21 0,-21 0 16,21-21-16,-21 21 0,0-22 16,0 22-16,-21 0 0,0 0 0,0-21 15,-21 21-15,-1 0 0,1 0 0,-22 0 16,1 0-16,21 0 0,-22 0 15,1 0-15,-1 0 0,1 21 16,-1-21-16,1 22 0,20-1 0,-20-21 16,20 21-16,1-21 0,0 21 0,42-21 15,-21 0-15,21 0 0,21 21 16,21-21-16,0 0 0,1 0 0,20 0 16,1 0-16,-1 0 0,1 21 0,20-21 15,-20 0-15,21 0 0,-1 0 0,1 0 16,0 0-16,20 0 0,-20 0 15,21 0-15,-21 0 0,20 0 0,1 0 16,21-21 15,21 0-31,1 0 0,20 21 16,-21-21-16,21 0 0</inkml:trace>
  <inkml:trace contextRef="#ctx0" brushRef="#br0" timeOffset="45636.54">14859 1820 0,'0'0'16,"0"-21"-16,0 0 15,0 42 16,0 0-31,0 22 0,0-22 0,0 21 16,0 1-16,0-1 0,0-21 16,0 21-16,0 1 0,0-1 0,0 0 15,0-20-15,0 20 0,0-21 0,0 21 16,0-20-16,0-1 0,-21 0 0,21 0 16,0 0-16,0 0 15,21-21 1,-21-21-16,21 0 0,0 0 15</inkml:trace>
  <inkml:trace contextRef="#ctx0" brushRef="#br0" timeOffset="46028.31">15367 1863 0,'0'0'0,"0"21"31,0 0-31,-21 0 0,0 0 0,-1 1 15,22-1-15,0 21 0,-21 0 0,21-20 16,0 20-16,-21-21 0,21 21 16,0-20-16,0 20 0,0-21 15,0 0-15,0 0 0,21 1 0,0-1 16,1-21-16,-1 21 0,0-21 16,0 0-16,21 0 0,-20 0 0,20 0 15,0-21-15,-21 21 0,22-21 0,-22-1 16,0 1-16,0 0 0,0-21 0,-21 21 15,22-22-15,-22 22 0,0-21 16,0-1-16,0 22 0,0-21 0,-22 0 16,1 20-16,0 1 0,0 0 0,0 0 15,0 0-15,-1 21 0,1 0 16,0 0-16,0 0 0,0 0 0,0 0 16,-1 0-16,1 0 0,21 21 15,0 0-15,0 0 16,0 0-16,21 1 15,1-22-15,20 0 0,-21 0 16,21 0-16</inkml:trace>
  <inkml:trace contextRef="#ctx0" brushRef="#br0" timeOffset="46332.14">16277 1439 0,'0'0'0,"-21"0"31,0 22-31,21 20 16,-21-21-16,21 21 0,0 1 15,0-1-15,0 22 0,0-22 0,0 21 16,0 1-16,-22-22 0,22 22 0,-21-22 16,21 22-16,-21-22 0,21 0 15,0 1-15,-21-1 0,21 0 0,-21 1 16,21-22-16,-21 21 0,21-21 0,0 0 15,0 22-15,-22-22 0,22 0 16,-21 0-16,0-21 31,21-21-31,0 0 16,0 0-16,0 0 0</inkml:trace>
  <inkml:trace contextRef="#ctx0" brushRef="#br0" timeOffset="46868.83">16637 1842 0,'0'0'0,"0"-22"0,0 1 16,0 0-16,0 0 0,21 0 0,-21 0 16,0-1-16,21 1 0,0 21 15,1-21-15,-1 21 16,21 0-16,-21 0 0,0 0 15,1 0-15,-1 0 0,0 42 0,0-20 16,0-1-16,0 21 0,1-21 16,-22 22-16,0-1 0,0-21 0,0 21 15,0 1-15,0-1 0,0-21 0,-22 22 16,1-22-16,0 0 0,0 21 16,0-21-16,-22 1 0,22-22 0,-21 21 15,21 0-15,-22-21 0,22 0 0,0 0 16,0 0-16,0 0 0,0 0 15,-1 0-15,1 0 0,0 0 0,21-21 16,0 0-16,0-1 0,0 1 16,0 0-16,0 0 0,0 0 0,0 0 15,0-1-15,0 1 0,0 0 16,21 21-16,0 0 16,1 0-16,-1 0 0,0 0 15,0 21-15,0-21 0,0 21 0,-21 1 16,22-1-16,-1-21 15,0 21-15,-21 0 0,21-21 0,0 21 0,-21 0 16,21-21-16,1 22 0,-1-22 16,-21 21-16,21-21 15,0 0 1,-21 21-16,21-21 16,0-21-1,-21 0-15,22-1 0,-1 22 16</inkml:trace>
  <inkml:trace contextRef="#ctx0" brushRef="#br0" timeOffset="47284.11">17420 1799 0,'0'0'16,"-21"0"-16,0 0 15,0 0-15,-1 0 16,1 0-16,0 21 0,21 1 15,-21 20-15,0-21 0,21 0 0,0 0 16,0 22-16,-21-22 0,21 0 0,0 0 16,0 0-16,0 22 0,0-22 15,0 0-15,21 0 0,0-21 16,0 21-16,0-21 0,0 0 16,1 0-16,20 0 0,-21 0 0,21 0 15,-20 0-15,20 0 16,-21-21-16,0 0 0,22 21 0,-22-21 0,0 0 15,0-22-15,-21 22 0,0 0 0,0-21 16,0-1-16,0 22 16,0-21-16,0 21 0,0-22 0,0 22 15,-21 0-15,0 0 0,0 0 0,-1 21 16,1 0-16,0 0 0,-21 0 16,21 0-16,-1 0 0,1 0 0,-21 21 15,21-21-15,21 21 0,-21 0 0,21 0 16,0 1-1,21-22 1,0 0-16,21 0 0</inkml:trace>
  <inkml:trace contextRef="#ctx0" brushRef="#br0" timeOffset="47608.93">18246 1312 0,'-22'-21'16,"1"21"-16,0 21 16,0-21-16,0 22 0,21-1 0,0 21 15,-21-21-15,-1 22 0,22-1 16,-21 21-16,21 1 0,0-22 0,-21 22 16,21-1-16,-21 1 0,21-22 15,-21 22-15,21-22 0,0 0 0,0 22 16,-21-22-16,21 0 0,0-20 15,-22 20-15,22 0 0,0-21 0,0 1 16,0 20-16,0-21 0,0 0 0,0 0 16,0 1-16,0-1 15,0-42 1,0-1 0,0 1-16,22 0 0,-1-21 0,-21 21 15</inkml:trace>
  <inkml:trace contextRef="#ctx0" brushRef="#br0" timeOffset="48160.24">18521 1651 0,'0'0'16,"0"-21"-16,0 0 0,0 0 0,0-1 15,0 1-15,21 0 16,0 21-1,0-21-15,0 21 0,1 0 16,-1 0-16,21 0 16,0 21-16,-20 0 15,-1 0-15,-21 1 0,0 20 16,0-21-16,0 0 0,0 22 0,0-22 16,-21 0-16,-1 0 0,-20 21 15,0-20-15,-1-1 0,22 0 0,-21-21 16,0 21-16,-1 0 0,22-21 0,0 0 15,0 0-15,0 0 0,-1 0 16,22-21 0,22 21-16,-1-21 15,0 21-15,0 0 0,21 0 0,-20 0 16,-1 0-16,21 0 16,-21 0-16,22 0 0,-22 0 0,0 21 15,0-21-15,0 21 0,0 0 0,1 1 16,-1-22-16,-21 21 0,0 0 15,0 0-15,0 0 0,0 0 0,0 1 16,-43-1-16,22-21 0,0 21 0,-21 0 16,21-21-16,-22 21 0,22-21 15,-21 0-15,21 0 0,-22 21 0,22-21 16,0 0-16,0 0 0,0 0 0,-1 0 16,1 0-16,0 0 0,0 0 15,21-21 1,0 0-1,21 0 1,0 21-16,0-21 0,22 21 0</inkml:trace>
  <inkml:trace contextRef="#ctx0" brushRef="#br0" timeOffset="48556.02">19071 1778 0,'-21'0'16,"0"21"0,0-21-16,-1 21 0,22 1 0,-21-1 0,0 0 15,21 21-15,0-21 16,-21 1-16,21-1 0,-21 21 0,21-21 16,0 0-16,0 1 0,0-1 0,0 0 15,21 0-15,0-21 0,0 0 16,0 21-16,1-21 0,-1 0 15,21 0-15,-21 0 0,0 0 0,1 0 16,20-21-16,-21 21 0,0-21 0,0 0 16,-21 0-16,0-1 0,22-20 15,-22 21-15,0-21 0,0 20 0,0-20 16,-22 21-16,1-21 0,0 20 0,0 1 16,0 0-16,0 0 0,-1 21 15,1 0-15,0 0 0,0 0 16,-21 0-16,20 0 0,1 21 0,0-21 15,21 21-15,-21 0 0,21 1 16,-21-1-16,21 0 16,21-21-16,0 0 0,0 0 15</inkml:trace>
  <inkml:trace contextRef="#ctx0" brushRef="#br0" timeOffset="48923.81">19812 1185 0,'0'22'0,"0"-1"0,-21 0 15,21 0-15,-21 0 0,21 22 16,0-22-16,0 21 0,0-21 15,-22 22-15,22-1 0,0 21 0,-21-20 16,21-1-16,0 22 0,0-22 16,0 21-16,-21-20 0,21 20 15,-21-20-15,21-1 0,0 0 0,0 1 16,-21-1-16,0 0 0,21-21 0,-22 22 16,22-22-16,0 0 0,-21 0 0,21 0 15,-21 1-15,21-1 0,-21 0 16,21 0-16,-21-21 0,21 21 15,21-42 1,0 0 0,0 0-16,22 0 0</inkml:trace>
  <inkml:trace contextRef="#ctx0" brushRef="#br0" timeOffset="49489.42">20066 1651 0,'0'21'16,"0"22"0,0-22-16,-21 0 0,21 21 15,0 1-15,0-1 0,-21-21 16,21 21-16,0 1 0,0-22 0,0 0 16,0 21-16,-22-20 0,22-1 0,-21 0 15,21 0-15,-21-21 16,21-21 15,0 0-15,21 21-1,0 0-15,1 0 16,-1 0-16,0 0 0,0 0 16,0 0-16,0 0 0,1 0 15,-1 0-15,0-21 0,0 21 16,0 0-16,0-22 0,1 22 0,-1-21 15,0 0-15,-21 0 0,21 0 16,-21 0-16,21-1 0,-21 1 16,0 0-16,0 0 0,0 0 15,0 0-15,-21 21 16,0 21-16,0-21 16,21 21-16,-21 0 0,21 0 15,-22 22-15,1-22 0,21 0 0,0 21 16,-21-21-16,21 22 0,-21-22 0,21 0 15,0 0-15,0 0 0,-21 1 16,21-1-16,-21 0 0,21 0 0,-22 0 16,22 0-1,22-21 17,-1 0-32,0-21 15,0 21-15,0-21 0,0 21 0</inkml:trace>
  <inkml:trace contextRef="#ctx0" brushRef="#br0" timeOffset="49867.58">20743 1926 0,'0'0'16,"-21"0"0,0 0-16,0 0 15,0 21-15,-1 1 0,1-1 0,0 0 16,0 0-16,0 0 0,0 0 0,21 1 15,-22-1-15,22 0 0,-21 0 16,21 0-16,0 0 0,0 1 16,0-1-16,0 0 15,21-21-15,1 0 0,-1 0 0,0 0 16,0 0-16,21 0 0,-20 0 16,-1 0-16,0-21 15,0 0-15,0-1 0,0 1 0,-21 0 16,0 0-16,0 0 0,0 0 0,0-22 15,0 22-15,0 0 0,0 0 16,-21 0-16,0 21 0,0 0 16,0 0-16,0 0 0,-1 0 0,-20 0 15,21 21-15,0-21 0,0 21 16,-1 0-16,1-21 0,21 21 16,-21 0-16,21 1 0,21-22 15</inkml:trace>
  <inkml:trace contextRef="#ctx0" brushRef="#br0" timeOffset="61887.96">15176 3090 0,'0'-21'16,"0"0"-16,0 0 15,0 0 1,-21 21 0,21 21-16,-21-21 15,0 21-15,0 0 0,0 0 16,-1 22-16,1-22 0,0 21 0,0 1 15,0-22-15,21 21 0,0 0 0,0-20 16,0 20-16,0-21 0,0 21 16,0-20-16,21-1 0,-21 0 0,42-21 15,-21 21-15,22-21 0,-1 0 0,-21 0 16,22 0-16,-1 0 0,21 0 16,-20-21-16,-1 21 0,-21-21 0,22 0 15,-1-22-15,-21 22 0,0 0 0,0-21 16,-21-1-16,0 1 0,0 21 15,0-43-15,0 43 0,-21-21 0,0-1 16,-21 1-16,21 21 0,-1 0 16,-20 0-16,21 21 0,-21 0 0,-1 0 0,22 0 15,0 0-15,-21 0 16,20 21-16,1 0 0,0 0 0,0 0 16,21 0-16,0 22 0,0-22 0,0 0 15,0 21-15,0-20 0,42-1 0,-21 21 16,22-42-16,-1 21 0,0 0 15,22-21-15</inkml:trace>
  <inkml:trace contextRef="#ctx0" brushRef="#br0" timeOffset="62171.8">17335 2836 0,'0'22'16,"0"-1"-16,-21 0 15,0 21-15,21-21 0,-21 22 16,0-22-16,0 21 0,21 1 0,-22-1 16,22 0-16,-21-21 0,21 22 0,0-1 15,-21-21-15,21 22 0,0-22 0,0 0 16,-21 0-16,21 0 15,0 0-15,0 1 0,21-22 16,0 0-16,0 0 16,1-22-16,-1 1 0</inkml:trace>
  <inkml:trace contextRef="#ctx0" brushRef="#br0" timeOffset="62671.51">18669 2900 0,'0'0'0,"-21"-21"0,21 0 0,-21 21 15,21-22-15,0 1 0,0 0 16,21 21-1,0-21-15,0 21 0,0 0 0,0 0 16,22 0-16,-1 0 0,-21 0 0,0 0 16,22 21-16,-22 0 0,0 0 0,0 22 15,-21-22-15,0 21 0,0 1 16,0-1-16,0-21 0,0 21 0,-21 1 16,0-1-16,0-21 0,-22 22 15,22-1-15,-21-21 0,0 0 16,-1 0-16,1 1 0,21-1 0,-22 0 15,22-21-15,0 0 0,0 0 0,42 0 47,21 0-47,-20 0 0,-1 0 16,0-21-16,0 21 0,21 0 0,-20 0 16,-1 0-16,0 0 0,0 0 0,0-21 15,0 21-15,1 0 0,-1 0 16,0 0-16,0-22 0,0 22 15,0 0-15,1-21 0,-1 0 16,0 21-16,0-21 16,0 0-16,22 21 0</inkml:trace>
  <inkml:trace contextRef="#ctx0" brushRef="#br0" timeOffset="63268.69">20172 2836 0,'0'0'0,"0"-21"16,0 0 0,0 0-16,21 21 0,0-21 15,0 21-15,0 0 0,1 0 16,-1 0-16,0 0 0,0 0 15,0 0-15,0 0 0,1 21 0,-1-21 16,0 21-16,0 0 0,-21 0 0,0 1 16,0 20-16,0-21 0,0 0 15,0 22-15,-21-22 0,-21 0 0,20 0 16,1 21-16,-21-20 0,21-1 16,-22 0-16,22-21 0,0 21 0,0 0 15,-21-21-15,20 0 0,1 0 16,0 0-16,21-21 31,21 0-31,0 21 16,1-21-16,-1 21 0,0-21 0,0 21 15,0 0-15,0 0 0,22 0 0,-22 0 16,0 0-16,0 0 0,0 0 0,1 21 16,-1-21-16,0 21 0,-21 0 15,0 0-15,0 0 0,0 1 0,0-1 16,0 0-16,0 0 0,0 0 15,0 0-15,-21 1 0,0-1 0,-1-21 16,-20 21-16,21 0 0,0-21 16,-22 21-16,22-21 0,-21 0 0,21 21 15,-22-21-15,22 0 0,0 0 0,0 0 16,-21 0-16,20 0 0,1 0 16,0 0-16,0 0 0,0 0 15,21 22-15,-21-22 0,-1 0 16,1 0-16,0 0 15,0 0-15</inkml:trace>
  <inkml:trace contextRef="#ctx0" brushRef="#br0" timeOffset="64827.44">16849 6011 0,'21'0'31,"-21"-21"-31,21 0 0,0 21 16,0-21-16,-21 0 0,21 0 15,1-1-15,-1 1 0,0 0 0,0 0 16,0-21-16,0 20 0,-21-20 0,22 21 16,-22 0-16,21 0 0,-21-1 15,21 1-15,-21 0 0,0 42 32,0 0-32,0 1 15,0-1-15,0 0 0,0 21 16,0 1-16,-21-1 0,21-21 0,-21 21 15,21 1-15,-22-1 0,22-21 0,-21 22 16,21-1-16,0-21 0,0 0 0,0 22 16,0-22-16,0 0 0,0 0 15,0 0-15,0 0 0,0 1 0,0-1 16,0 0-16,-21-21 0,21 21 16,-21 0-16,0-21 0,0 0 15,-1 0-15,1 0 16,-21 0-16,21 0 0,0 0 0,-22 0 15,22 0-15,0 0 0,0 0 16,0 0-16,-1 0 0,1 0 0,0 0 16,42 0-1,0 21 1,1-21-16,-1 0 0,21 0 16,-21 0-16,22 0 0,-1 0 0,-21 0 15,21 0-15,1 0 0,-22 0 0,21 0 16,1 0-16,-22 0 0,21 0 0,-21 0 15,0 0-15,1 0 0,-1-21 16,0 21-16,0 0 16,0-21-1,0 21-15,1-21 16,-1 21-16,0 0 0</inkml:trace>
  <inkml:trace contextRef="#ctx0" brushRef="#br0" timeOffset="65448.31">18309 6054 0,'0'0'0,"-21"0"0,0 0 15,0 0-15,-1 0 0,22-21 31,22 21-31,-1 0 0,0 0 16,21 0-16,1 0 0,-1 0 0,21 0 16,-20 0-16,20 0 0,1 0 0,-1 0 15,1 0-15,-1 0 0,22 0 16,-22 0-16,22 0 0,-21 0 0,20 0 16,-20 0-16,-22 0 0,22 0 0,-22 0 15,-21 0-15,21 0 0,-20 0 0,-22-22 16,0 1-1,0 0-15,-22 21 16,1-21-16,-21 21 0,21-21 0,0 21 16,-22-21-16,22-1 0,0 22 0,0 0 15,0-21-15,-1 21 0,1 0 0,0 0 16,42 0 31,0 0-47,22 0 0,-22 0 0,0 0 0,21 0 15,-20 0-15,-1 0 0,0 0 16,21 21-16,-21-21 0,1 22 0,-22-1 16,21-21-16,-21 21 0,0 0 0,0 0 15,0 0-15,0 1 0,-21-1 16,-1 0-16,1 21 0,0-21 0,0 1 16,-21-1-16,20 0 0,-20 0 15,21 0-15,-21 0 0,20 1 0,1-22 16,0 21-16,21 0 0,-21-21 15,21 21-15,-21-21 0,42 0 32,0-21-32,0 0 0,0 21 15,1-21-15,20-1 0,-21 1 16</inkml:trace>
  <inkml:trace contextRef="#ctx0" brushRef="#br0" timeOffset="66043.97">20616 5715 0,'0'0'0,"0"-21"0,0 0 0,0 0 15,0-1-15,0 1 0,0 0 16,0 0-16,21 0 0,1 0 0,-1 21 15,0-22-15,0 1 16,0 21-16,0 0 0,1-21 0,20 21 16,-21 0-16,0 0 0,0 0 0,1 0 15,-1 21-15,0-21 0,0 43 0,0-22 16,-21 0-16,0 21 0,0 1 16,0-1-16,0 0 0,0 1 0,0-1 15,0 0-15,-21 1 0,0-1 0,0-21 16,0 21-16,-1-20 0,-20 20 0,21-21 15,-21 0-15,20 0 0,-20 1 16,21-22-16,-21 21 0,-1-21 16,22 0-16,0 21 0,-21-21 0,20 0 0,1 0 15,0 0-15,0 0 0,0-21 16,0 0-16,21-1 16,0 1-16,0 0 0,0 0 15,0 0-15,0 0 0,0-1 0,0 1 16,21 21-16,0-21 0,0 21 15,0 0-15,0 0 0,1 0 0,-1 21 16,0-21-16,0 21 0,0 1 16,0-1-16,22 0 0,-22-21 15,0 21-15,0 0 0,0 0 0,1-21 16,-1 22-16,0-22 0,0 0 0,-21 21 16,21-21-16,0 0 0,1 0 0,-1 0 15,0 0-15,0 0 16,0 0-1,0 0-15,1-21 16,-1-1-16,0 22 0,-21-21 16,21 0-16</inkml:trace>
  <inkml:trace contextRef="#ctx0" brushRef="#br0" timeOffset="66524.16">21653 5694 0,'0'-21'16,"0"42"-16,0-63 0,0 20 16,0 1-16,-21 21 15,0 0-15,0 21 16,0-21-16,21 22 0,-21-1 0,-1 21 16,1-21-16,21 22 0,-21-22 15,0 21-15,0-21 0,21 22 0,-21-1 16,21-21-16,-22 0 0,22 22 0,0-22 15,0 0-15,0 0 0,0 0 0,0 0 16,22 1-16,-1-1 0,0-21 16,0 21-16,0-21 0,0 0 15,1 0-15,-1 0 0,21 0 0,-21 0 16,0 0-16,22 0 0,-1 0 0,-21-21 16,0 0-16,22 21 0,-22-22 0,0-20 15,0 21-15,0 0 0,1 0 16,-22-22-16,21 1 0,-21 0 0,0 20 15,0-20-15,0 0 0,0 21 0,-21-1 16,-1-20-16,1 42 0,-21-21 0,21 21 16,0 0-16,-22 0 0,22 0 15,-21 0-15,21 0 0,-1 0 16,-20 0-16,21 0 0,0 21 0,0-21 16,21 21-16,-22-21 0,22 21 31</inkml:trace>
  <inkml:trace contextRef="#ctx0" brushRef="#br0" timeOffset="84299.81">593 4953 0,'-22'0'16,"22"21"-16,-21 0 0,21 1 15,0-1 1,0 0 0,0 0-16,0 0 15,0 0 1,21-21 0,1 0-16,-1 0 0,0 0 0,0 0 15,0 0-15,22 0 0,-22-21 16,21 0-16,0 0 0,-20 0 0,20 0 15,0-1-15,1-20 0,-1 21 16,0-21-16,1 20 0,-1-20 0,-21 21 16,21-21-16,-20 20 0,-1-20 15,0 21-15,0-21 0,-21 20 0,0 1 16,0-21-16,0 21 0,0-22 16,0 22-16,0 0 0,0-21 15,0 21-15,0-1 0,-21 1 16,21 0-16,-21 21 0,21-21 0,-21 21 15,-1 0-15,1 0 16,0 21-16,0 0 0,0 22 16,0-22-16,-1 21 0,1 0 15,21 1-15,-21 20 0,0 1 0,0-1 16,0 1-16,-1 20 0,1 1 16,0 0-16,0-1 0,0 1 0,0 0 15,21-1-15,-22 1 0,1 21 16,0-21-16,0-1 0,21 1 15,-21 0-15,0-1 0,-1 1 16,1 0-16,21-1 0,0 1 0,-21 0 16,21-1-16,0-20 0,0-1 0,0 22 15,0-22-15,0-20 0,0 20 16,0-20-16,0-1 0,21 0 0,0-21 16,1 1-16,-22-1 0,21 0 15,0-21-15,0 0 0,0 0 0,22-21 16,-22 0-16,0-1 0,0 1 15,21-21-15,1 0 0,-22-1 0,21-20 16,1-1-16,-1 1 0,0-22 16,1 22-16,-1-22 0,0 0 15,-21 22-15,1-22 0,-1 22 0,-21-22 16,0 21-16,0 1 0,-43 21 16,22-22-16,-21 1 0,21 20 0,-22 1 15,-20 0-15,21 20 0,-1 1 16,1 0-16,0 0 0,-1 0 0,22 0 15,-21 21-15,21 0 0,-1 0 16,1 0-16,0 0 0,21-22 31,21 22-31,0 0 0,1 0 0,-1-21 16,0 21-16,21-21 0,1 0 16,-1 0-16,0 0 0,1-1 15,-1 1-15,0 0 0,22 0 16,-22-21-16,0 20 0,-20 1 0,20-21 15,-21 21-15,0 0 0,0-1 16,1 1-16,-22 0 0,0 0 0,0 0 16,0 0-1,0 42 1,-22-21 0,22 21-16,0 0 0,0 21 0,0-20 15,-21 20-15,21-21 0,0 21 0,0 1 16,-21-22-16,21 21 15,0 1-15,0-22 0,0 21 0,0-21 16,0 22-16,0-22 0,21-21 16,0 21-16,1 0 0,-1-21 0,0 0 15,0 0-15,0 0 0,22 0 16,-22 0-16,0 0 0,0-21 0,21 0 16,-20 0-16,-1-1 0,0 1 15,0 0-15,0 0 0,0-21 0,1 20 16,-22-20-16,0 0 0,0 21 15,0-22-15,0 1 0,0 0 0,0 20 16,-22-20-16,1 0 0,0 21 0,0-1 16,0 1-16,-22 21 15,22 0-15,-21 0 0,21 0 0,-22 0 16,22 0-16,-21 43 0,21-22 16,0 0-16,-1 21 0,1 1 0,0-22 15,21 21-15,-21 0 0,21-20 16,0 20-16,0-21 0,0 0 0,0 0 15,21-21-15,0 22 0,0-22 16,1 0-16,-1 0 0,21 0 0,0 0 16,1 0-16,-1-22 0,0 22 15,1-21-15,-1 0 0,0 0 0,1-21 16,-1 20-16,0-20 0,1 21 16,-1-21-16,0 20 0,-20-20 15,41-21-15,-63 41 0,0 1 16,-21 21-1,0 0 1,0 21-16,-1 1 16,1-1-16,21 0 0,21-21 47,1 0-47,-1 0 0,0 0 0,0 0 15,0-21-15,0 21 16,1 0-16,-1 0 15,-21 21-15,0 0 16,0 21-16,0-20 0,0-1 16,0 21-16,0 0 0,0-20 0,0 20 15,0 0-15,-21-21 0,-1 22 16,22-22-16,0 21 0,-21-21 0,21 1 16,0-1-16,0 0 0,0 0 15,21-21-15,1 0 0,-1 0 16,0 0-16,0 0 0,0 0 0,22 0 15,-22-21-15,0 21 0,21-21 16,-21 0-16,1-22 0,-1 22 16,0 0-16,21-21 0</inkml:trace>
  <inkml:trace contextRef="#ctx0" brushRef="#br0" timeOffset="84652.12">3704 4064 0,'0'-21'15,"0"42"-15,0-84 0,0 41 0,-21 1 0,21 0 16,-21 21-16,0-21 0,-1 21 0,1 0 16,0 0-16,0 0 0,0 0 15,-22 0-15,22 21 0,0 0 16,-21 22-16,21-1 0,-22 0 15,22 22-15,-21-1 0,-1 22 0,22 0 16,-21-1-16,21 1 0,-22 0 0,22 20 16,-21 1-16,21-21 0,0 0 15,21-1-15,0 1 0,0-22 0,0 1 16,0-1-16,0-20 0,21-1 0,0 0 16,0 1-16,21-22 0,1 0 15,-22 0-15,21-21 0,1 0 16,-1 0-16,0 0 0,1 0 0,-22 0 15,21 0-15,-21-21 0,22 21 0,-22-21 16</inkml:trace>
  <inkml:trace contextRef="#ctx0" brushRef="#br0" timeOffset="84895.98">3873 4932 0,'0'0'0,"0"21"31,0 0-15,0 0-16,0 1 0,-21-1 0,21 0 15,0 21-15,0-21 0,0 1 0,0-1 16,0 0-16,-21 0 0,21 0 16,0 0-16,0 1 0,0-44 46,0 1-46,21 21 0</inkml:trace>
  <inkml:trace contextRef="#ctx0" brushRef="#br0" timeOffset="85147.57">3916 4741 0,'0'0'0,"0"-21"62,0 0-46,0 0-16,0 0 15,-21 21 1,-1 0 0,22 21-1,0 0-15,0 0 0,0 0 16,0 1-16,0-1 15,0 0-15,0 0 0</inkml:trace>
  <inkml:trace contextRef="#ctx0" brushRef="#br0" timeOffset="85630.3">4212 4890 0,'0'0'15,"-21"0"1,0 0-16,21 21 0,0 0 0,-21 0 16,21 0-16,0 0 0,0 1 15,0-1-15,0 0 0,0 21 0,0-21 16,0 1-16,0-1 0,0 0 16,0 0-16,0 0 0,0 0 0,0 1 15,0-1-15,0 0 16,-22-21-1,22-21 1,0 0-16,0-1 0,0 1 16,0-21-16,0 21 0,0-22 15,0 22-15,22-21 0,-1 0 0,0 20 16,0-20-16,0 21 0,0-21 0,1 20 16,-1 22-16,0 0 0,0 0 15,0 0-15,0 0 0,1 22 16,-1-1-16,0 0 0,0 0 0,-21 21 15,0-20-15,0 20 0,0 0 0,0-21 16,0 1-16,0 20 0,0-21 16,0 0-16,0 0 0,0 1 0,-21-1 15,21 0-15,0 0 16,-21-21-16,42-21 31,-21 0-31,0 0 0,21-1 16,0 1-16,0 0 0</inkml:trace>
  <inkml:trace contextRef="#ctx0" brushRef="#br0" timeOffset="85908.14">4847 4509 0,'0'-22'0,"0"44"0,0-65 16,0 22-16,0 0 0,0 42 31,0 0-16,0 0-15,0 1 0,0 20 16,0 0-16,0 1 0,0 20 16,-21-21-16,21 22 0,-21-1 0,0 1 15,21-22-15,0 22 0,-22-22 16,1 0-16,21 1 0,0-22 0,0 21 16,0-21-16,0 1 0,0-1 0,0 0 15,21-21-15,1 0 16,-1 0-16,0 0 0,0 0 15,0 0-15,0-21 0,-21 0 16,0-1-16,0 1 0</inkml:trace>
  <inkml:trace contextRef="#ctx0" brushRef="#br0" timeOffset="86136.03">4635 4890 0,'-21'0'0,"21"-22"15,0 1-15,21 21 16,1-21-16,-1 21 0,0 0 16,21-21-16,-21 21 0,22 0 0,-22 0 15,21-21-15,-21 21 0,22 0 16,-22 0-16,0 0 0,0 0 0,-21-21 16,21 21-16,-21-22 31,-21 22-16,0 0-15</inkml:trace>
  <inkml:trace contextRef="#ctx0" brushRef="#br0" timeOffset="86796.71">5609 4805 0,'21'0'16,"-42"0"-16,42-21 0,-21 42 46,-21 0-30,21 21-16,-21-20 0,21-1 0,0 21 16,0-21-16,-21 22 0,21-22 0,-21 21 15,21-21-15,0 0 0,0 1 16,0-1-16,0 0 0,0 0 0,0 0 16,0 0-16,21-21 31,0 0-16,-21-21-15,21 21 0,-21-21 16,21 0-16,-21 0 0,0 0 0,0-1 16,0 1-16</inkml:trace>
  <inkml:trace contextRef="#ctx0" brushRef="#br0" timeOffset="86984.05">5694 4593 0,'0'0'0,"0"-21"15,-21 21 1,21 21 31,21 0-31,0-21-1</inkml:trace>
  <inkml:trace contextRef="#ctx0" brushRef="#br0" timeOffset="87181.94">5990 4805 0,'21'0'16,"0"0"-16,1 0 31,-1 0-31,0 0 0,0 0 0,0 0 15,0 0-15,1 0 0,-1 0 16,0 0-16,0 0 0,0 0 0</inkml:trace>
  <inkml:trace contextRef="#ctx0" brushRef="#br0" timeOffset="87332.85">6032 4995 0,'0'0'0,"0"43"15,22-43 17,-1 0-32,0 0 15,0 0-15,0 0 0,0-21 0,1-1 16,-1 22-16,0-21 0,0 0 0</inkml:trace>
  <inkml:trace contextRef="#ctx0" brushRef="#br0" timeOffset="87809.58">6752 4614 0,'0'-21'16,"-21"21"-16,0 0 0,0 0 15,-1 21-15,22 1 16,-21-1-16,0 0 0,21 0 0,-21 21 15,21-20-15,-21 20 0,0 0 0,21-21 16,0 22-16,-22-1 0,1 0 16,21 1-16,-21-22 0,21 21 0,0-21 15,0 1-15,0-1 0,0 0 0,0 0 16,21 0-16,0-21 0,1 21 0,-1-21 16,0 0-16,21 0 0,-21 0 15,1 0-15,20 0 0,0 0 0,-21-21 16,1 21-16,20-21 0,-21 0 15,0 0-15,22 0 0,-22-1 0,0 1 16,-21-21-16,0 21 0,21-22 16,-21 1-16,0 0 0,0-1 0,0 22 15,0-21-15,-21 0 0,0 20 0,0-20 16,-1 21-16,1 21 0,0-21 0,-21 0 16,21 21-16,-1 0 0,1 0 15,0 0-15,0 0 0,0 0 0,0 0 16,-1 21-16,22 0 15,0 0 1,0 0-16,22-21 16,-1 0-16,0 0 15</inkml:trace>
  <inkml:trace contextRef="#ctx0" brushRef="#br0" timeOffset="88040.44">7620 4741 0,'0'22'63,"0"-1"-48,21 0-15,0-21 0,-21 21 32</inkml:trace>
  <inkml:trace contextRef="#ctx0" brushRef="#br0" timeOffset="88264.34">7705 5228 0,'0'0'0,"0"21"0,0 1 16,0-1-16,0 0 0,0 0 15,0 0-15,0 0 0,0 1 16,-22-1-16,22 0 16,-21 0-16,0 0 0,0 0 0,0 1 15,-22-1-15,22 0 0,0 0 16,0-21-16,-21 21 0,20-21 0,-20 0 15,0 21-15</inkml:trace>
  <inkml:trace contextRef="#ctx0" brushRef="#br0" timeOffset="89020.06">8636 4551 0,'0'0'0,"21"-21"16,-21 0 0,21 21-16,-21 21 15,0 0 1,-21 0-16,0 0 0,21 22 15,-21-22-15,0 21 0,-1-21 16,1 22-16,21-1 0,-21-21 0,21 21 16,-21-20-16,21 20 0,0-21 0,0 0 15,0 22-15,0-22 0,0 0 16,21 0-16,0-21 16,0 0-16,1 0 0,-1 0 0,21 0 15,-21 0-15,0 0 0,1-21 16,-1 21-16,0-21 0,-21 0 15,0-1-15,21 1 0,-21 0 0</inkml:trace>
  <inkml:trace contextRef="#ctx0" brushRef="#br0" timeOffset="89211.94">8763 4360 0,'0'0'0,"-21"-21"16,0 21-1,-1 0-15,22-21 16</inkml:trace>
  <inkml:trace contextRef="#ctx0" brushRef="#br0" timeOffset="89667.68">9504 4466 0,'0'21'0,"-21"-21"16,-1 0-16,1 22 0,0-1 15,0-21-15,0 21 0,0-21 16,-1 21-16,1 0 0,0 0 0,-21-21 16,21 22-16,-22-1 0,22 0 15,-21 0-15,21-21 0,-1 21 0,-20 0 16,21-21-16,0 22 0,0-22 16,42 0 15,0 0-31,21 0 15,-21 0-15,1 0 0,-1 21 0,0-21 16,21 21-16,-21-21 0,1 21 16,-1 0-16,21-21 0,-21 21 0,0 1 15,1-1-15,-1 0 0,0-21 16,0 21-16,0 0 16,0-21-1,1-21 32,-22 0-47,0 0 0,21 0 16</inkml:trace>
  <inkml:trace contextRef="#ctx0" brushRef="#br0" timeOffset="89923.54">9927 4614 0,'21'0'63,"0"-21"-63,1 21 0,-1 0 15,0 0-15,0 0 0,0 0 16,0 0-16,1 0 0,-1 0 15,-42 0 17,-1 21-32</inkml:trace>
  <inkml:trace contextRef="#ctx0" brushRef="#br0" timeOffset="90096.44">9800 4911 0,'0'0'0,"21"0"16,0 0 0,1 0-16,-1 0 0,0 0 15,0 0-15,0 0 16,0 0-16,1-21 0,-1-1 16,0 1-16</inkml:trace>
  <inkml:trace contextRef="#ctx0" brushRef="#br0" timeOffset="91075.98">10647 4466 0,'0'-21'31,"0"0"-15,21 21-16,0 0 16,0 0-16,0-21 0,1 21 0,20 0 15,-21 0-15,0 0 0,0 0 16,22 0-16,-22 0 0,0 0 0,0 21 16,-21 0-16,0 0 0,21-21 0,-21 21 15,0 1-15,0-1 0,0 0 16,0 0-16,-21 0 0,0 0 0,0 1 15,0-22-15,-22 21 0,22 0 0,0-21 16,0 0-16,0 21 0,0-21 0,-1 0 16,44-21 31,-1 21-47,0 0 0,0 0 15,0 0-15,0 0 0,1 0 0,-1 0 16,0 0-16,21 0 0,-21 0 15,1 0-15,-1 21 0,0 0 0,-21 0 16,21 1-16,0-1 0,-21 0 0,0 0 16,0 0-16,0 22 0,0-22 0,0 0 15,-21 0-15,0 0 0,-21 0 16,20 1-16,-20-1 0,21 0 0,-21-21 16,-1 21-16,22-21 0,-21 0 0,21 0 15,-22 0-15,22 0 0,0 0 16,0 0-16,0 0 0,-1 0 15,22-21-15,0 0 16,-21 21-16,21-21 0,0-1 16,21 22-16,1-21 15,-1 0-15,0 21 16,0-21-16</inkml:trace>
  <inkml:trace contextRef="#ctx0" brushRef="#br0" timeOffset="91265.88">11684 4572 0,'0'-21'16</inkml:trace>
  <inkml:trace contextRef="#ctx0" brushRef="#br0" timeOffset="91501.14">11938 5144 0,'-42'63'15,"20"-63"-15,22 21 0,-21 0 16,21 1-16,-21-1 0,0 0 16,0 0-16,21 0 0,-21 0 0,-1 1 15,-20-1-15,21 0 0,0 0 0,0 0 16,-1 0-16,-20 1 0,21-1 16,0 0-16,0-21 0,-1 21 0,1-21 0,0 0 15</inkml:trace>
  <inkml:trace contextRef="#ctx0" brushRef="#br0" timeOffset="91795.97">12382 4530 0,'0'0'0,"0"21"31,0 0-31,-21 0 0,0 0 16,21 22-16,0-22 0,0 21 0,-21-21 16,21 22-16,0-1 0,0-21 0,0 22 15,0-22-15,0 0 0,0 0 0,0 0 16,0 0-16,0 1 0,21-22 15,0 0 1,0 0-16,1 0 0,-22-22 16,21 1-16</inkml:trace>
  <inkml:trace contextRef="#ctx0" brushRef="#br0" timeOffset="91983.86">12467 4339 0,'0'0'16,"-21"0"-16,0-21 0,21 0 0,-21 21 0,-1 0 16,22-21-16,-21 21 15,42 0 17,-21 21-17,22-21-15,-1 21 0</inkml:trace>
  <inkml:trace contextRef="#ctx0" brushRef="#br0" timeOffset="92256.71">13039 4487 0,'0'22'31,"0"-1"-15,0 0-16,0 0 0,0 0 0,0 0 16,0 1-16,0-1 0,0 0 0,0 0 15,0 0-15,0 0 0,0 1 0,-22-1 16,22 0-16,-21 0 0,21 0 16,0 0-16,0 1 0,-21-22 15,0 0-15,0 0 16,0 0-16</inkml:trace>
  <inkml:trace contextRef="#ctx0" brushRef="#br0" timeOffset="92423.61">12848 4741 0,'0'-21'16,"0"0"-1,21 21-15,0 0 16,1 0-16,-1 0 0,0-21 15,0 21-15,0 0 0,0 0 0,22 0 16,-22 0-16,0-21 0,21 21 0,-20 0 16,-1 0-16,0-21 0</inkml:trace>
  <inkml:trace contextRef="#ctx0" brushRef="#br0" timeOffset="92684.34">13610 4424 0,'0'0'0,"0"21"31,0 0-31,0 0 0,-21-21 0,21 22 16,0-1-16,0 0 0,0 0 15,-21 0-15,21 22 0,0-22 16,0 0-16,0 0 0,0 0 0,0 0 15,0 1-15,0-1 16</inkml:trace>
  <inkml:trace contextRef="#ctx0" brushRef="#br0" timeOffset="92876.12">13420 4678 0,'-22'0'0,"22"-21"16,22 0 15,-1 21-31,0-22 0,0 22 16,0 0-16,0 0 0,1-21 0,-1 21 15,21 0-15,-21-21 0,22 21 0,-22 0 16,21-21-16</inkml:trace>
  <inkml:trace contextRef="#ctx0" brushRef="#br0" timeOffset="93240.98">14330 3937 0,'0'0'16,"0"-21"-16,21 0 15,0 21 1,21 0-16,-20 0 0,-1 0 0,21 0 16,-21 21-16,22 0 0,-22 0 0,21 0 15,0 22-15,-20-1 16,-1 0-16,0 1 0,0 20 0,-21-20 15,0 20-15,0-21 0,0 22 0,0-1 16,-42-20-16,21 20 0,-22 22 0,22-22 16,-21 1-16,-1-1 0,1 1 15,0-1-15,-1 1 0,22-22 0,-21 22 16,0-22-16,20 0 0,1 1 0,-21-22 16,21 21-16,0-21 0,-22 1 0,22-1 15,0 0-15,-21-21 0,-1 21 0</inkml:trace>
  <inkml:trace contextRef="#ctx0" brushRef="#br0" timeOffset="94095.61">5270 6308 0,'0'0'0,"0"-21"0,0-1 15,0 1-15,-21 21 16,0 0 0,0 0-16,0 0 15,0 0-15,-22 21 0,22-21 0,0 22 16,-21-1-16,20 0 0,1 0 15,-21-21-15,21 21 0,21 0 0,0 1 16,0-1-16,21 0 16,0-21-1,21 0-15,-20 21 0,20-21 16,-21 21-16,21 0 0,-20-21 0,-1 22 16,21-1-16,-21 0 0,0 0 15,1 0-15,-22 0 0,0 1 0,0-1 16,0 0-16,0 0 0,-22-21 0,-20 21 15,21 0-15,0 1 0,0-22 16,-22 21-16,22-21 0,-21 0 0,21 0 16,-1 0-16,1 0 0,0 0 0,21-21 31,21 21-31,0 0 16,1-22-16,-1 22 0,0 0 0,0 0 0,0 0 15,0 22-15,1-1 16,-1 0-16,-21 0 0,0 21 15,0 1-15,0-1 0,0 22 0,0-22 16,-21 21-16,-1 1 0,1-1 0,0 1 16,0-1-16,0-20 0,0 20 15,21-20-15,-22-1 0,22 0 0,0 1 16,0-22-16,0 21 0,22-21 0,-1 22 16,0-22-16,0 0 0</inkml:trace>
  <inkml:trace contextRef="#ctx0" brushRef="#br0" timeOffset="94833.64">5059 11557 0,'0'-21'16,"21"21"-1,-21-21-15,21 0 0,0-1 0,0 1 16,1 0-16,-1 0 0,0 0 15,0 0-15,0 21 0,-21-22 0,21 22 16,1 0-16,-22 22 31,-22-1-31,1 0 0,0 0 16,0 0-16,0 22 0,0-22 16,21 0-16,0 0 0,-22 21 0,22-20 15,0-1-15,0 0 0,0 0 16,0 0-16,0 0 0,22-21 15,-22 22-15,21-1 0,0-21 16,0 21-16,0-21 0,0 21 0,1 0 16,-1 0-16,21-21 0,-21 22 0,0-1 15,1 21-15,-1-21 0,0 0 16,0 1-16,-21 20 0,21-21 0,-21 21 16,21-20-16,-21 20 0,0-21 0,0 21 15,0-20-15,0 20 0,0-21 0,-21 21 16,-21-20-16,21 20 0,-22-21 15,22 0-15,-21 0 0,0 1 0,-1-1 16,1 0-16,21 0 0,-22-21 0,22 21 16,0-21-16,-21 0 0,21 0 15,-1 0-15,1 0 0,0-21 16,0 0-16,0 0 0,21-22 0</inkml:trace>
  <inkml:trace contextRef="#ctx0" brushRef="#br0" timeOffset="95772.32">5567 8530 0,'21'-42'16,"-21"21"-16,21 21 0,0-21 0,-21-1 15,0 1-15,0 0 16,-21 21 0,0 0-16,0 0 0,0 0 15,-22 0-15,1 21 0,0 0 16,-22 1-16,22-1 0,-1 0 0,-20 21 15,21-21-15,-1 1 0,1 20 0,0-21 16,20 0-16,22 22 0,0-22 16,0 0-16,22 0 0,-1 0 0,21 0 15,0 1-15,22-1 0,-22 0 16,43 0-16,-22 0 0,1 22 0,-1-22 16,1 0-16,-1 0 0,-20 0 0,-1 0 15,-21 1-15,0-1 0,-21 0 0,0 0 16,-42 0-16,21 0 15,-43 1-15,22-1 0,-21-21 0,-1 21 16,22-21-16,-22 0 0,1 0 0,20 0 16,-20 0-16,21 0 0,-1 0 15,1 0-15,0 0 0,-1-21 0,22 0 16,-21-1-16,21 1 0,-1 0 0,1 0 16,21-21-16,0 20 0,0 1 15,21 0-15,1 0 0,-1-21 0,21 20 16,0 1-16,1 0 0,20 0 15,1-21-15,-1 20 0,1 1 0</inkml:trace>
  <inkml:trace contextRef="#ctx0" brushRef="#br0" timeOffset="96146.11">6202 8467 0,'0'21'15,"-21"0"-15,-1 0 16,1 0-16,0 22 0,21-1 0,0-21 15,-21 22-15,21 20 0,-21-21 16,21 1-16,0-1 0,0 0 0,0 1 16,0-1-16,0 0 0,21-20 0,0 20 15,0-21-15,22 0 0,-22-21 16,0 21-16,21-21 0,1 0 16,-22 0-16,21 0 0,0-21 0,1 0 15,-1 0-15,0 0 0,1 0 16,-1-22-16,-21 22 0,0-21 0,1-1 15,-22 1-15,0 0 0,0-1 0,-22 1 16,-20 0-16,21-1 0,-21 1 0,-1 21 16,1 0-16,21 0 0,-22 21 15,1 0-15,0 0 0,21 0 0,-1 0 16,-20 0-16,21 0 0,0 0 0,21 21 16,0 0-1,0 0-15,0 0 16,21 0-16,0-21 0,21 0 0,1 0 15,-1 0-15,22 0 0,-1 0 0</inkml:trace>
  <inkml:trace contextRef="#ctx0" brushRef="#br0" timeOffset="96374.98">7239 8446 0,'0'21'15,"0"0"-15,0 0 16,0 0-16,0 22 0,-21-22 0,21 21 15,0 0-15,0 1 0,0-1 16,0 0-16,0 1 0,0-1 0,0 0 16,0 1-16,0-1 0,0 0 0,0-20 15,0-1-15,0 21 0,0-21 0,0 0 16,21-21 0,0 0-16,-21-21 15,21 0-15,-21 0 16,0 0-16</inkml:trace>
  <inkml:trace contextRef="#ctx0" brushRef="#br0" timeOffset="96643.72">7218 8530 0,'0'0'0,"0"-42"0,0 21 0,0 0 16,0-1-16,0 1 0,21 0 16,-21 0-16,21 0 0,21 0 15,-20 21-15,-1-22 0,21 22 0,0 0 16,1 0-16,-1 0 0,0 0 0,1 0 15,-1 22-15,-21-1 0,22 0 0,-22 21 16,0-21-16,-21 1 0,0 20 16,0 0-16,-21-21 0,0 22 0,-1-22 15,-20 21-15,0-21 0,-1 22 0,-20-22 16,21 0-16,-1 21 0,22-20 16,-21-1-16,21-21 0,-1 21 0,44-21 31,-1-21-31,0 0 0,21-1 15,1 1-15,-1-21 0</inkml:trace>
  <inkml:trace contextRef="#ctx0" brushRef="#br0" timeOffset="96962.54">9461 7662 0,'0'0'0,"0"-21"0,0 0 16,-21 0-16,0 21 16,0 0-16,0 21 15,-22 0-15,1 22 0,0-1 0,-1 0 16,1 1-16,0 20 0,-22 22 0,22-1 16,0 1-16,-22 0 0,22-1 0,-1 1 15,-20 0-15,21 21 0,-1-22 16,22-20-16,0 20 0,0-20 0,21-1 15,0-20-15,0 20 0,21-20 0,0-22 16,0 21-16,0-21 0,22 0 0,-1 1 16,0-22-16,22 0 0,-22 0 15,22 0-15,-1 0 0,1 0 0,-22 0 16,22-22-16,-22 1 0,21 0 0</inkml:trace>
  <inkml:trace contextRef="#ctx0" brushRef="#br0" timeOffset="97967.98">9991 8530 0,'0'-42'0,"0"84"0,0-105 16,0 20-16,0 22 0,-43 0 0,22 0 15,0 0-15,-21 0 0,20 21 0,1 0 16,-21 0-16,0 0 0,-1 0 16,22 21-16,-21 0 0,21 0 0,-22 0 15,22 0-15,0 22 0,0-1 16,0-21-16,-1 22 0,22-1 0,0 0 15,0-21-15,0 22 0,0-1 0,0-21 16,0 22-16,0-22 0,22 0 16,-1 0-16,0-21 0,0 0 0,0 21 15,0-21-15,1 0 0,-1 0 0,0 0 16,21-21-16,-21 0 0,1 0 0,-1 0 16,0-1-16,0-20 0,0 21 15,0-21-15,1 20 0,-22-20 0,0 0 16,21-1-16,-21 22 0,21-21 0,-21 0 15,21 20-15,-21 1 0,0 0 0,21 42 32,-21 0-32,0 1 15,0 20-15,0-21 0,0 21 16,0-20-16,0 20 0,0-21 0,0 21 16,0 1-16,0-22 0,0 0 15,21 0-15,-21 0 0,22 1 0,-1-1 16,-21 0-16,21-21 0,0 0 0,0 0 15,0 0-15,1 0 0,-1 0 0,21 0 16,-21-21-16,22 21 0,-22-21 0,21-22 16,-21 22-16,0 0 0,22-21 15,-22 20-15,0-20 0,0 21 16,-21-21-16,0 20 0,21-20 0,-21 21 16,0-21-16,0 20 0,0 1 0,0 0 15,0 0 1,22 42 15,-1 0-15,0 0-16,0-21 0,0 22 15,0-1-15,1 0 0,-22 0 16,21 0-16,-21 0 0,0 1 0,0-1 16,0 0-16,0 0 0,0 0 0,0 0 15,0 1-15,0-1 0,0 0 16,0 0-16,21-21 31,0 0-31,0 0 0,0 0 16,22 0-16,-22-21 0,21 0 0,-21 0 15,22-1-15,-1 1 0,-21 0 0,22 0 16,-22-21-16,21 20 0,-21-20 0,0 21 16,1-21-16,-1-1 0,-21 22 15,0 0-15,0 0 0,0 0 0,0-1 16,-21 22-16,-1 0 15,1 0-15,0 0 0,0 0 0,42 0 47,0 0-47,0 0 0,1 22 0,-1-22 16,0 21-16,0 0 0,0-21 16,0 21-16,-21 0 0,0 0 0,0 1 15,0-1-15,0 21 0,0-21 16,0 0-16,0 1 0,0-1 0,0 21 15,0-21-15,0 0 0,0 1 0,0-1 16,0 0-16,22 0 0,-22 0 16,21-21-16,0 0 0,0 0 15,0 0-15,0 0 0,1 0 16,-1 0-16,21-21 0,-21 0 0,0 0 16,22 0-16</inkml:trace>
  <inkml:trace contextRef="#ctx0" brushRef="#br0" timeOffset="98468.62">12171 7853 0,'0'-21'0,"-21"21"0,21-21 15,21-1-15,0 22 16,0-21-16,0 21 0,22 0 15,-22-21-15,21 21 0,-21 0 0,22 0 16,-22 0-16,21-21 0,-21 21 16,0 0-16,1 0 0,-44 0 31,1 0-15,-21 0-16,21 0 0,0 0 15,-1 0-15,-20 0 0,21 0 0,0 21 16,0-21-16,-1 0 0,1 21 0,0 0 15,0 1-15,0-22 0,21 21 16,0 0-16,-21 0 0,-1 21 0,1-20 16,21 20-16,-21 0 15,0 1-15,21-1 0,-21 21 0,21-20 16,-21-1-16,21 0 0,0 1 0,0-1 16,0 0-16,0 1 0,0-1 0,0 0 15,0 1-15,0-22 0,0 21 0,0-21 16,0 1-16,0 20 0,0-21 15,0 0-15,21 0 0,0 1 0,0-22 16,0 0-16,0 21 0,1-21 0,-1 0 16,0 0-16,0 0 0,21 0 0,-20 0 15,-1-21-15,21-1 0,-21 1 16,22 21-16,-22-21 0,0 0 0,21 0 16,-21-22-16</inkml:trace>
  <inkml:trace contextRef="#ctx0" brushRef="#br0" timeOffset="98704.49">12869 8213 0,'0'21'16,"-21"-21"-16,21 21 16,-21 0-16,0 0 0,21 1 0,0 20 15,0-21-15,0 0 0,-21 0 0,21 22 16,0-22-16,0 0 0,0 0 0,0 0 15,0 1-15,0-1 16,21 0 0,0-21-16,0 0 15,0 0-15,-21-21 0,21 21 16,1-21-16,-22-1 0</inkml:trace>
  <inkml:trace contextRef="#ctx0" brushRef="#br0" timeOffset="98983.98">13081 7938 0,'-21'0'0,"42"0"0,-63 0 0,20 0 16,1 0-16,0 0 15,0 0-15,0 21 0,0-21 0,-1 21 16,22 0-16,0 0 16,22 0-1,-1-21-15,0 0 0,0 0 16,0 0-16,0-21 15,1 21-15,-22-21 0,0 0 16,0 0-16,-22 0 31,1 21-31,0 0 16,42 0 15</inkml:trace>
  <inkml:trace contextRef="#ctx0" brushRef="#br0" timeOffset="99418.25">13483 7705 0,'0'0'0,"0"-21"15,21 21-15,0 0 16,1-22-16,-1 22 15,0 0-15,0 0 0,0 0 16,0 0-16,1 0 16,-22 22-16,21-22 15,-21 21-15,0 0 0,0 0 16,0 0-16,0 0 16,0 1-16,0-1 0,0 21 15,0-21-15,0 22 0,0-22 0,0 21 16,21 0-16,-21-20 0,0 20 0,21 0 15,-21 1-15,21-22 0,-21 21 0,0-21 16,0 22-16,0-1 0,0-21 0,0 21 16,0-20-16,0-1 0,0 21 15,0-21-15,-21 0 0,0 1 16,0 20-16,0-21 0,-1 0 0,-20 0 16,21 1-16,-21-1 0,20 0 0,1-21 15,0 21-15,0-21 0,0 0 0,0 21 16,-1-21-16,22-21 15,0 0 1,0 0-16,22 0 0,-1-1 0,0 1 16</inkml:trace>
  <inkml:trace contextRef="#ctx0" brushRef="#br0" timeOffset="99871.99">14012 7176 0,'0'-22'15,"0"44"-15,0-65 0,0 22 0,0 0 32,21 21-32,1 0 0,-1 0 0,0 0 15,0 0-15,0 0 0,0 0 16,1 0-16,-1 0 0,0 0 0,0 0 15,0 0-15,0 0 0,1 0 0,-1 21 16,0 0-16,0 0 0,0 1 16,-21-1-16,0 0 0,21 21 0,-21-21 15,0 22-15,0-1 0,0 22 16,0-22-16,0 21 0,0-20 0,0 20 16,0 1-16,0-1 0,0 1 0,0-1 15,0 1-15,0-1 0,0 22 0,0-22 16,0 1-16,0-1 0,0 1 0,0-1 15,0 1-15,-21-1 0,0-20 16,21 20-16,-21-20 0,-21 20 0,20-21 16,1 1-16,-21-1 0,0-21 0,-22 22 15,22-22-15,-1 0 0,-20 0 0,21 0 16,-1 0-16,1 1 0,0-22 16,-1 21-16,22-21 0,0 0 0,21-21 31</inkml:trace>
  <inkml:trace contextRef="#ctx0" brushRef="#br0" timeOffset="103484.61">19621 9335 0,'0'0'0,"0"-22"0,0 1 16,0 0-16,0 0 16,0 0-16,0 0 0,0-1 15,0 1-15,0 0 0,-21 0 16,0 21-16,0 0 0,0 0 0,0 0 16,-1 21-16,1 0 0,-21 0 15,21 22-15,0-1 0,-1 0 0,1 1 16,21-1-16,0 22 0,0-1 0,0-21 15,0 1-15,0 20 0,0-20 0,0-1 16,21 0-16,22-21 0,-22 1 0,21-1 16,1 0-16,-1 0 0,0-21 15,1 0-15,-1 0 0,0 0 16,1 0-16,-1-21 0,0 21 0,-21-42 16,22 20-16,-22 1 0,0-21 0,0 0 15,-21-1-15,0 1 0,0-22 0,0 22 16,0 0-16,0-22 0,0 22 15,-21 0-15,0-1 0,0 22 0,0 0 16,-1 0-16,-20 21 0,21 0 0,-21 0 16,-1 0-16,22 21 0,-21 0 0,21 0 15,-22 0-15,22 1 0,0 20 0,0 0 16,21-21-16,0 22 0,-21-1 16,21 0-16,0 1 0,-22-1 15,22-21-15,0 22 0</inkml:trace>
  <inkml:trace contextRef="#ctx0" brushRef="#br0" timeOffset="104312.61">18754 9313 0,'0'-42'15,"0"84"-15,21-105 0,-21 21 0,21 20 16,-21 1-16,0-21 0,0 21 0,0 0 16,21 21-1,-21 21-15,0 0 0,0 21 16,0 1-16,0-1 0,0 0 15,0 22-15,0-22 0,0 22 0,0-1 16,0 1-16,0-22 0,0 21 0,0-20 16,0 20-16,0-20 0,0-1 15,0 0-15,0 1 0</inkml:trace>
  <inkml:trace contextRef="#ctx0" brushRef="#br0" timeOffset="104828.32">18796 10626 0,'0'-21'0,"0"42"0,0-64 0,0 22 16,0 0-16,21 0 0,0 0 0,-21 0 15,21 21-15,22-22 0,-22 22 16,0 0-16,21 0 0,1 0 0,-1 22 16,0-1-16,1 0 0,-1 21 0,0 1 15,-20-1-15,20 0 0,-21 1 0,-21-1 16,0 0-16,0 1 0,0-1 0,-21 0 16,0 1-16,-22-1 0,1-21 0,0 21 15,-1-20-15,1 20 0,-21-21 16,20 0-16,1 0 0,0-21 0,-1 0 15,1 0-15,21 0 0,-22 0 16,22 0-16,0 0 0,0-21 0,0 0 16,21 0-16,0 0 0,0-22 0,0 22 15,0-21-15,0 0 0,0 20 0,0-20 16,21 21-16,0-21 0,0 20 0,0 22 16,1-21-16,-1 21 0,0 0 0,0 0 15,21 21-15,-20-21 0,-1 22 16,21-1-16,-21 0 0,22 0 0,-22 21 15,21-20-15,0-1 0,1 21 0,-22-21 16,21 0-16,1 1 0,-22 20 0,21-21 16,-21-21-16,0 21 0,22 0 0,-22-21 15,0 0-15,0 0 0,22 0 16,-22 0-16,0 0 0</inkml:trace>
  <inkml:trace contextRef="#ctx0" brushRef="#br0" timeOffset="105160.18">20129 10583 0,'0'0'0,"22"-21"0,-22 0 0,-22 21 15,1 21-15,21 0 16,-21 22-16,0-22 0,0 21 0,0 1 16,-1-1-16,1 0 0,21-21 15,0 22-15,0-1 0,0 0 0,0-20 16,0-1-16,0 21 0,0-21 0,0 0 15,0 1-15,21-22 0,1 0 0,-1 0 16,21 0-16,-21 0 0,0 0 0,22-22 16,-22 22-16,0-21 0,21 0 0,-20 0 15,-1 0-15,0-22 0,-21 22 16,0-21-16,0 21 0,0-22 0,0 22 16,0-21-16,0 21 0,-21-22 0,0 22 15,-1 21-15,1 0 0,0 0 0,0 0 16,0 0-16,0 0 0,-1 21 0,1 1 15,0-1-15,0 0 0,0 0 16,21 0-16,-21 0 0,-1 22 0</inkml:trace>
  <inkml:trace contextRef="#ctx0" brushRef="#br0" timeOffset="105667.47">19389 11684 0,'0'0'0,"-43"0"0,22 0 0,0 21 16,0-21-16,0 0 0,42 0 31,0 0-31,0 0 16,21 0-16,-20 21 0,20-21 0,-21 22 15,0-1-15,22-21 0,-22 21 0,0 0 16,-21 0-16,0 0 0,0 1 0,0-1 15,0 0-15,0 0 0,-21 0 0,-22 0 16,22 1-16,-21-1 0,21-21 0,-22 21 16,1 0-16,21-21 0,-21 0 15,20 21-15,1-21 0,0 0 0,0 0 16,0 0-16,21-21 16,21 0-1,0 21 1,0 0-16,0 0 0,1 0 0,-1 21 15,0-21-15,-21 21 0,21 0 0,0 1 16,0-1-16,-21 0 0,0 0 16,0 0-16,0 0 0,0 1 0,-21-1 15,0 0-15,0 0 0,-21 0 0,20 0 16,1 1-16,0-22 0,-21 21 0,21-21 16,-22 0-16,22 21 0,0-21 15,0 0-15,0 0 0,-1 0 0,1 0 16,0 0-16,0 0 0,21-21 0,0 0 15,0-1-15,0 1 16,0 0-16,0 0 0,21 0 16,0 0-16</inkml:trace>
  <inkml:trace contextRef="#ctx0" brushRef="#br0" timeOffset="106040.49">20024 11811 0,'0'0'0,"21"0"0,-21 21 32,-21 0-32,-1 1 0,22-1 15,-21 0-15,21 21 0,0-21 0,-21 22 16,21-22-16,-21 21 0,21-21 0,0 22 16,0-22-16,0 21 0,0-21 15,0 1-15,0-1 0,0 0 0,0 0 16,0 0-16,21 0 0,0-21 0,0 0 15,1 0-15,-1 0 0,0 0 0,21-21 16,-21 0-16,22 0 0,-22 0 0,21-22 16,-21 22-16,22 0 0,-22-21 0,0-1 15,0 1-15,0 21 0,-21-21 0,22-1 16,-22 1-16,0 0 0,0 20 0,0-20 16,-22 21-16,1 0 0,0 0 15,0 21-15,-21 0 0,20 0 0,1 0 16,0 0-16,-21 21 0,21 0 15,-1 21-15,1-21 0,0 1 0,0 20 16,0-21-16,0 21 0,-1-20 0,1 20 16</inkml:trace>
  <inkml:trace contextRef="#ctx0" brushRef="#br0" timeOffset="106648.14">19452 13081 0,'0'0'0,"-21"21"0,21 0 15,-21 1-15,21-1 16,0 0-16,0 0 0,0 0 15,0 0-15,0 1 0,21-1 0,-21 0 16,0 21-16,0-21 0,0 1 0,0-1 16,0 21-16,0-21 0,0 0 0,0 1 15,0-1-15,0 0 0,0 0 16,0 0-16,0-42 47,0 0-47,21 0 15,-21-22-15,21 22 0,-21-21 0,21 21 16,-21-22-16,22 1 0,-22 0 0,0-1 16,0-20-16,0 42 0,21-22 15,-21 1-15,0 21 0,0 0 0,0 0 16,-21 21-16,-1 0 16,1 21-16,-21-21 0,21 21 15,0 0-15,-22-21 0,22 21 16,-21 0-16,21 1 0,-22-22 0,22 21 15,0-21-15,0 0 0,21 21 0,21-21 47,0 0-47,0 0 0,22 0 16,-22-21-16,0 21 0,21 0 0,-21 0 16,22 0-16,-22 0 0,21 0 0,-21 0 15,1 0-15,20-21 0,-21 21 0,21 0 16,1 0-16,-22-22 0,21 22 0,-21 0 15,22-21-15,-22 21 0,21 0 16</inkml:trace>
  <inkml:trace contextRef="#ctx0" brushRef="#br0" timeOffset="107024.44">20278 12912 0,'0'-21'16,"-22"21"-16,1 0 15,0 0-15,0 0 0,0 21 16,0 0-16,21 0 0,-22 0 16,1 0-16,21 22 0,-21-22 15,21 0-15,0 21 0,-21-20 0,21 20 16,0-21-16,-21 0 0,21 22 0,0-22 16,0 0-16,0 0 0,0 0 15,21-21-15,0 0 0,0 0 0,0 0 16,1 0-16,-1 0 0,0-21 0,0 21 15,0-21-15,22 0 0,-22 0 0,0-22 16,0 22-16,0 0 0,0-21 16,-21-1-16,0 1 0,0 21 0,0-22 15,0 1-15,0 21 0,0 0 0,0-22 16,-21 22-16,0 21 0,0 0 16,0 0-16,0 0 0,-1 0 15,1 21-15,0-21 0,0 22 0,21-1 16,-21-21-16,21 21 0,-21 0 0,-1 0 15,22 0-15,0 1 16</inkml:trace>
  <inkml:trace contextRef="#ctx0" brushRef="#br0" timeOffset="107216.33">20553 13377 0,'0'0'0,"0"22"15,-21-22 48,-1-22-47</inkml:trace>
  <inkml:trace contextRef="#ctx0" brushRef="#br0" timeOffset="118252.39">10075 9292 0,'0'0'0,"-21"0"15,0 0 17,0 0-17,0 0-15,-1 0 16,1 0-16,0 0 15,0 0-15,0 0 16,0 0-16,-1 0 0,1 0 16,0 0-16,0 0 15,0 0-15,42 0 47,0 0-31,0 0-16,22 0 0,-1 0 0,-21 0 15,21 0-15,22 0 0,-22-21 0,1 21 16,20-21-16,-21 21 0,22 0 0,-22 0 16,22-21-16,-1 21 0,-20 0 0,20 0 15,-21-21-15,22 21 0,-22 0 0,22 0 16,-22-22-16,0 22 0,1 0 16,-1 0-16,0 0 0,-20 0 0,20-21 15,-21 21-15,0 0 0,22 0 0,-22 0 16,0 0-16,0 0 0,0 0 15,0 0-15,1 0 16,-44 0 78,1 0-94</inkml:trace>
  <inkml:trace contextRef="#ctx0" brushRef="#br0" timeOffset="118842.53">9694 9504 0,'0'0'0,"-21"0"0,0 0 15,0 0-15,0 0 16,-1 0 0,44 0 15,20 0-31,-21 0 16,0 0-16,22 0 0,-1 0 0,0 0 15,22-21-15,-1 21 0,1 0 0,-1 0 16,1-21-16,20 21 0,-20 0 0,21 0 15,-22 0-15,22-22 0,-22 22 16,1 0-16,-1 0 0,1 0 16,-1 0-16,1 0 0,-22 0 0,22 0 15,-22 0-15,0 0 0,1 0 0,-22 0 16,0 0-16,21 0 0,-21 0 0,1 0 16,-1 0-16,0 0 0,0 0 15,0 0-15,0-21 16,-21 0 62</inkml:trace>
  <inkml:trace contextRef="#ctx0" brushRef="#br0" timeOffset="119448.19">9779 9313 0,'0'0'0,"-42"0"0,20 0 15,1 0-15,0 0 0,0 0 16,0 0-16,0 0 16,-1 0-1,44 0 32,-1 0-47,0 0 16,0 0-16,0-21 0,0 21 15,1 0-15,20 0 0,-21-21 0,21 21 16,1-21-16,20 21 0,-20 0 0,20 0 16,1-21-16,20 21 0,-20 0 0,-1 0 15,22 0-15,-22 0 0,1 0 0,21 0 16,-22 0-16,1 0 0,-1-21 0,1 21 15,-1 0-15,-21 0 0,1 0 16,-1 0-16,0 0 0,1 0 0,-1 0 16,-21 0-16,0 0 0,22 0 0,-22 0 15,0 0-15,0 0 16,0 0-16,1 0 0,-1 0 31,-42 0 16,-1 0-31,1 0-16,0 21 0,0-21 0,0 0 15,0 0-15,-1 21 0,1-21 16</inkml:trace>
  <inkml:trace contextRef="#ctx0" brushRef="#br0" timeOffset="119997.21">9673 9652 0,'0'0'0,"-21"0"0,0 0 0,0 0 0,-1 0 16,1 0 15,42 0 1,1 0-32,-1 0 0,21 0 0,-21 0 15,22 0-15,-1 0 0,0 0 0,22 0 16,-1 0-16,1 0 0,-1 0 0,1 0 15,-1 0-15,22 0 0,-22-21 0,1 21 16,-1-21-16,1 21 16,-1 0-16,1 0 0,-1-21 0,-20 21 0,20 0 15,-20 0-15,-1 0 0,0-22 0,1 22 16,-1 0-16,-21 0 0,21 0 16,-20 0-16,-1 0 0,21 0 0,-21 0 15,0 0-15,1 0 0,-1 0 0,0 0 16,0 0-1,0 0 48,-21-21-63,0 0 16,0 0-1,0 0 1,0 0-16</inkml:trace>
  <inkml:trace contextRef="#ctx0" brushRef="#br0" timeOffset="127852.51">10266 8446 0,'0'0'0,"0"21"15,21-21 1,21 0-16,-21 0 15,22 0-15,-1 0 0,0 0 16,22 0-16,-22-21 0,1 21 0,20-22 16,1 22-16,-1-21 0,-21 21 0,22-21 15,-22 0-15,1 21 0,-1 0 0,0 0 16,-21-21-16,1 21 0,-44 0 31,-20 0-31,21 0 0,-43 21 0,22 0 16,-21-21-16,-1 21 0,1 0 15,20-21-15,-20 22 0,20-1 0,1 0 0,21-21 16,0 21-16,0-21 0,21 21 16,21-21-1,0 0-15,21 0 16,1 0-16,-1 0 0,21-21 0,1 21 16,-22-21-16,22 21 0,-1-21 0,-20 0 15,20 21-15,-21-22 0,22 22 0,-22 0 16,-21 0-16,1-21 0,-1 21 0,-64 21 31,22 1-31,-42-22 0,-1 21 16,1 0-16,-1 0 0,-20 0 15,20 0-15,-21 1 0,22-1 0,-1 0 0,22 0 16,0-21-16,-1 21 0,22 0 16,21 1-16,0-1 0,21-21 15,1 0-15,20 0 0,0 0 16,1 0-16,20 0 0,-21 0 15,22 0-15,-1-21 0,1-1 0,-1 22 16,1-21-16,-1 21 0,-20 0 0,-1-21 16,0 21-16,-20 0 0,-1-21 0,-21 0 15,-21 21-15,-1 0 16,-20 0-16,0 0 0,-22 0 0,1 0 16,-1 0-16,1 0 0,-22 21 0,22-21 15,-1 21-15,1-21 0,-1 21 16,22 0-16,-1-21 0,22 22 15,0-22-15,21 21 0,21-21 16,0 0-16,22 0 0,-1 0 16,0 0-16,1 0 0,20-21 0,1 21 15,-1-22-15,22 1 0,-22 21 0,1-21 16,-22 0-16,22 21 0,-22-21 16,-21 21-16,0 0 0,-42 0 15,-21 0-15,0 0 16,-22 0-16,1 0 0,-1 21 0,-21 0 15,22 0-15,-1 0 0,1-21 16,-1 22-16,22-1 0,0 0 0,21 0 0,-1-21 16,22 21-16,0 0 0,22-21 15,-1 0-15,21 0 16,-21 0-16,22 0 0,-1-21 0,0 0 16,1 0-16,-1 0 0,21 21 0,-20-21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3T13:53:40.50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1884 4784 0,'21'0'16,"0"0"-16,0 0 16</inkml:trace>
  <inkml:trace contextRef="#ctx0" brushRef="#br0" timeOffset="1584.12">6562 6138 0,'-22'0'94,"1"0"-79,0 0-15,0 0 0,0 0 16,0 0-16,-1 0 0,-20 0 16,21 0-16,0 0 0,-22 0 0,22 0 15,-21 0-15,21 0 0,0 0 0,-22 0 16,22 0-16,-21 0 0,21 0 16,-1 0-16,-20 0 0,21 0 0,0 0 15,0 0-15,-1 0 0,1 0 16,0 0-16,0 22 0,0-22 15,42 0 48,0 0-47,0 0-16,0 0 0,1 0 0,-1 0 15,0 0-15,0 0 16,0 0-16,0 0 0,1 0 0,-1 0 15,21 0-15,-21 0 0,0 0 0,22 0 16,-22 0-16,0 0 0,21 0 16,1 0-16,-22 0 0,21 0 0,1 0 15,-1 0-15,0 0 0,1 0 0,-1 0 16,0 0-16,22 0 0,-22 0 0,22 0 16,-22 0-16,0 0 0,22 0 15,-22 0-15,0 0 0,1 0 0,-1 0 16,0 0-16,1 0 0,-1 0 0,0 0 15,1 0-15,-22 0 0,21 0 16,1 0-16,-1 0 0,0 0 16,-21 0-16,22 0 0,-1 0 0,0 0 15,-20 0-15,20 0 0,-21 0 16,21 0-16,-20 0 0,20 0 0,-21 0 16,0 0-16,0 0 0,1 0 0,-1 0 15,0 0-15,0 0 0,0 0 16,0 0-1,-42 0 110,0-22-125,0 22 16,21-21-16,0 0 16</inkml:trace>
  <inkml:trace contextRef="#ctx0" brushRef="#br0" timeOffset="2276.04">7726 5821 0,'0'0'0,"0"-21"0,-21 21 16,-1 0 0,22 21 46,22 0-62,-1 0 0,0 0 16,0-21-16,0 22 15,0-1-15,1-21 0,20 21 16,-21-21-16,0 21 0,22-21 0,-1 0 16,-21 21-16,21-21 0,-20 0 0,20 0 15,-21 21-15,21-21 0,-20 0 16,-1 0-16,0 0 0,0 0 15,0 0-15,-42 0 47,0 0-31,21 22-16,-21-22 0,0 0 16,-1 0-16,1 21 15,0-21-15,0 0 0,0 21 0,0-21 16,-1 21-16,-20 0 0,21-21 0,-21 21 15,-1 1-15,1-22 0,0 21 16,-1 0-16,22 0 0,-21 0 0,-1 0 16,1 1-16,0-1 0,-1 0 0,22 0 15,-21 21-15,21-20 0,0-1 16,-22 0-16,22 0 0,0 0 0,21 0 16,-21 1-16,21-1 0,-21-21 15,21 21-15,0 0 16,0 0 15,0-42 32,21 21-48,-21-21-15,21 0 0</inkml:trace>
  <inkml:trace contextRef="#ctx0" brushRef="#br0" timeOffset="9324.45">17949 2646 0,'0'0'0,"0"-21"15,0 0 1,0-1 0,0 1-1,21 21 1,-21-21-16,0 0 16,0 42 46,0 0-46,0 0-16,0 1 15,-21-1 1,21 0-16,0 0 0,0 0 16,0 0-16,0 1 0,0-1 15,-21 0-15,21 0 16,0 0-16,0 0 0,0 1 0,0-1 15,0 0-15,0 0 0,0 0 16,0 0-16,0 1 0,0-1 16,0 0-16,0 0 0,0 0 15,0 0-15,0 1 0,0-1 0,0 0 16,0 0-16,0 0 0,0 22 16,0-22-16,0 0 0,0 0 15,0 0-15,0 0 0,0 1 0,0-1 16,0 0-1,-21 0-15,21 0 16,0 0-16,-21 1 0,21-1 16,0 0-16,0 0 15,0 0-15,-21-21 16,21 21-16,0 1 31,0-44 0,0 1-15,0 0-16,0 0 16</inkml:trace>
  <inkml:trace contextRef="#ctx0" brushRef="#br0" timeOffset="11012.89">18034 2582 0,'-21'-21'0,"0"21"16,21-21-1,21 21 126,0 0-141,21 0 0,-21 0 16,1 0-16,-1 0 0,21 0 15,-21 0-15,22 0 0,-22 0 16,21-21-16,0 21 0,1 0 0,-22 0 16,21 0-16,1 0 0,-1 0 0,0 0 15,-21 0-15,22 0 0,-1 0 16,0 0-16,-20 0 0,20 0 0,0 0 15,-21 0-15,22 0 0,-1 0 16,-21 0-16,22 0 0,-1 0 16,-21 0-16,21 0 0,1 0 0,-1 0 15,22 0-15,-22 0 0,0 0 0,1 0 16,-1 0-16,0 0 0,1 21 16,-1-21-16,0 0 0,1 0 15,-1 0-15,0 0 0,1 0 0,-1 0 16,0 0-16,1 0 0,-22 0 0,21 0 15,0 0-15,1 0 0,-22 0 16,21 0-16,1 0 0,-1 0 0,-21 0 16,21 0-16,1 0 0,-22 0 15,21 0-15,-21 0 0,22 0 0,-22 0 16,21 0-16,1 0 0,-22-21 0,21 21 16,0 0-16,1 0 0,-1 0 15,0 0-15,1 0 0,-1 0 16,0 0-16,1 0 0,-22 0 15,21 0-15,1 0 0,-22 0 0,21 0 16,0 0-16,-20 0 0,20 0 0,0 0 16,-21 0-16,22 0 0,-1 0 15,0 0-15,22 0 0,-22 0 0,1 0 16,20 0-16,-21 0 0,22 0 16,-22 0-16,1 0 0,-1 0 0,0 0 15,1 0-15,-1 0 0,0 0 0,-21 0 16,22 0-16,-22 0 0,21 0 15,1 0-15,-1 0 0,-21 0 0,43 0 16,-22 0-16,0 0 0,1 0 16,-1 0-16,21 0 0,-20 0 15,-1 0-15,22 0 0,-22 0 0,0 0 16,1 0-16,-22 0 0,21 0 16,0 0-16,-20 0 0,20 0 0,-21 0 15,21 0-15,1 0 0,-22 0 16,21 0-16,-21 0 0,22 0 0,-1 0 15,-21 0-15,22 0 0,-1 0 0,0 0 16,1 0-16,-1 0 0,-21 0 16,21 0-16,1 0 0,-1 0 15,-21 0-15,22 0 0,-1 0 0,0 0 16,-21 0-16,22 0 0,-1 0 0,-21 0 16,22 0-16,-1 0 0,-21 0 15,21 0-15,1 0 0,-1 0 16,-21 0-16,22 0 0,-22 0 0,21 0 15,-21 21-15,22-21 0,-22 0 16,21 0-16,-21 0 0,0 0 0,22 0 16,-22 0-16,0 0 0,0 0 0,0 0 15,1 0-15,-1 0 16,0 0-16,0 0 0,0 0 16,0 0-16,1 0 15,-1 0-15,0 0 16,-21 21 46,0 0-46,0 1-16,0-1 0,0 0 16,0 0-16,-21 0 15,21 0-15,0 1 0,-21-1 16,21 0-16,-22 0 0,22 0 0,0 0 15,0 1 1,-21-1-16,21 0 0,0 0 0,-21 0 0,21 0 16,-21 1-16,21-1 0,0 0 15,0 0 1,-21 0-16,21 0 0,0 1 0,-21-1 16,21 0-16,0 0 0,0 0 0,0 0 15,0 1-15,-22-1 0,22 0 16,0 0-16,0 0 0,0 0 15,0 1-15,0-1 0,0 0 16,22 0 0</inkml:trace>
  <inkml:trace contextRef="#ctx0" brushRef="#br0" timeOffset="12784.26">17843 3683 0,'0'0'0,"-84"0"15,63 0-15,-1 0 0,1 0 16,0 0-16,0 0 16,42 0 31,0 0-47,0 0 0,1 0 15,-1 0-15,0 0 16,0 0-16,0 0 15,0 0-15,1 0 0,-1 0 16,0 0-16,0 0 0,21 0 0,-20 0 16,-1 0-16,21 0 0,0 0 15,-20 0-15,20 0 0,0 0 0,1 0 16,20 0-16,-21 0 0,1 0 0,20 0 16,-20 0-16,-1 0 0,21 0 15,-20 0-15,-1 0 0,22 0 0,-22 0 16,0 0-16,1 0 0,-1 0 0,0 0 15,1-21-15,-1 21 16,0 0-16,1 0 0,20 0 0,-21 0 16,1 0-16,-1 0 0,0 0 0,22 0 15,-22 0-15,1 0 0,-1 0 16,0 0-16,22 0 0,-22 0 0,0 0 16,1 0-16,-1 0 0,0 0 0,1 0 15,-1 0-15,0 0 0,1 0 16,-22 0-16,21-21 0,1 21 0,-1 0 15,0 0-15,1 0 0,-1 0 0,0 0 16,1 0-16,-1 0 0,0 0 16,22 0-16,-22 0 0,22 0 0,-1 0 15,-21 0-15,22 0 0,-22 0 16,1 0-16,20 0 0,-21 0 0,1 0 16,-1 0-16,0 0 0,1 0 15,-1 0-15,0 0 0,1 0 0,-1 0 16,0 0-16,1 0 0,-1 0 0,0 0 15,1 0-15,-1 0 0,0 0 16,1 0-16,20 0 0,-20 0 0,-1 0 16,0 0-16,1 0 0,-1 0 0,0 0 15,-21 0-15,22-21 0,-22 21 16,21 0-16,-21 0 0,22 0 0,-22 0 16,21 0-16,-21 0 0,22 0 15,-22 0-15,21 0 0,1 0 16,-1 0-16,-21 0 0,21 0 0,1 0 15,-1 0-15,0 0 0,1 0 0,-22 0 16,21 0-16,1 0 0,-1 0 16,-21 0-16,21 0 0,-20 0 0,20 0 15,-21 0-15,21 0 0,-20 0 16,-1-22-16,0 22 0,21 0 0,-21 0 16,1 0-16,-1 0 0,21 0 0,-21 0 15,0 0-15,1 0 0,-1 0 16,21 0-16,-21 0 0,0 0 0,1 0 15,-1 0-15,21 0 0,-21 0 0,0 0 16,1 0-16,20 0 0,-21 0 16,0 0-16,22 0 0,-22 0 15,0 0-15,21 0 0,-21 0 0,22 0 16,-22 0-16,0 0 0,21 0 16,-20 0-16,-1 0 0,21 0 0,-21 0 15,0 0-15,1 0 0,-1 0 0,0 0 16,0 0-16,0 0 0,0 0 15,1 0-15,-1 0 0,0 0 16,0 0-16,0 0 0,0 0 16,1 0-16,-1-21 15,0 21-15,0 0 16,0 0 15,0 0-31,1 0 16,-1 0-1,0 0 1,0 0 0,0 0-16,0 0 31,1 0-15,-22-21 30,0 0-30,0 0 0,0 0-16,0-1 15,21 22 1,-21-21-16,-21 21 31,-1 0-15,1 0-16</inkml:trace>
  <inkml:trace contextRef="#ctx0" brushRef="#br0" timeOffset="14056.57">19219 2604 0,'0'0'0,"0"-22"16,0 1-1,0 0-15,0 0 16,0 0 0,0 42 46,0 0-46,0 0-16,0 0 0,0 1 0,0-1 15,0 0-15,0 0 0,0 21 16,0-20-16,-21-1 0,21 0 16,0 21-16,0-21 0,-21 1 15,21 20-15,0-21 0,0 21 0,0-20 16,0 20-16,0-21 0,0 21 0,0-20 16,0 20-16,-21 0 0,21-21 15,0 22-15,0-22 0,0 21 0,0-21 16,0 1-16,0-1 0,-21 21 15,21-21-15,0 0 0,-22 1 0,22-1 16,0 0-16,0 0 0,0 0 16,0 0-16,-21-21 15,21 22 1,0-44 31,0 1-32,21 0-15,1 0 0</inkml:trace>
  <inkml:trace contextRef="#ctx0" brushRef="#br0" timeOffset="14900.17">20722 2625 0,'0'-21'0,"0"-1"15,0 1 1,0 42 46,-21 1-46,21-1-16,-21 0 0,21 0 16,0 21-16,0-20 0,-21-1 15,21 21-15,-22-21 0,22 22 0,0-22 16,-21 21-16,21 0 0,-21-20 0,21 20 16,0-21-16,-21 21 0,21 1 15,0-22-15,0 21 0,0-21 0,0 22 16,0-1-16,-21-21 0,21 0 0,0 22 15,-21-22-15,21 0 0,0 0 16,0 0-16,0 1 0,-22-1 0,22 0 16,0 0-16,-21-21 15,42-21 32,-21 0-47,22 0 0</inkml:trace>
  <inkml:trace contextRef="#ctx0" brushRef="#br0" timeOffset="15567.79">22119 2625 0,'0'-21'31,"0"42"16,0 0-47,0 0 15,0 0-15,0 0 0,0 1 16,0-1-16,0 0 0,0 21 0,0-21 16,0 1-16,0 20 0,0-21 0,0 21 15,0-20-15,0 20 0,-21-21 16,21 21-16,0-20 0,-21 20 0,21 0 15,0-21-15,0 22 0,0-22 0,0 21 16,0-21-16,-21 1 0,21 20 16,0-21-16,0 0 0,-22 0 0,22 1 15,0-1-15,0 0 16,0 0-16,0 0 31,0-42 0,0 0-31,22 0 16,-1 0-16,0-1 0</inkml:trace>
  <inkml:trace contextRef="#ctx0" brushRef="#br0" timeOffset="16251.92">23516 2561 0,'0'0'0,"0"-21"16,21 0-1,-21 42 48,0 0-63,0 0 0,0 1 16,0-1-16,0 0 0,-21 21 0,21-21 15,-21 22-15,21-22 0,0 21 0,0-21 16,-21 22-16,0-22 0,21 21 15,-22-21-15,22 22 0,-21-1 0,21-21 16,0 22-16,0-1 0,-21-21 0,21 21 16,-21 1-16,21-22 0,0 21 15,0-21-15,0 22 0,0-22 0,0 0 16,-21 0-16,21 0 0,0 1 16,0-1-16,0 0 0,0 0 15,0 0 1,-21-21 62</inkml:trace>
  <inkml:trace contextRef="#ctx0" brushRef="#br0" timeOffset="17791.68">18246 3895 0,'0'21'78,"0"0"-62,0 0-16,-22 0 0,22 1 0,-21-1 15,21 0-15,-21 0 0,21 0 0,0 0 16,0 1-16,-21-1 0,21 0 16,0 0-16,0 21 0,0-20 0,0-1 15,0 0-15,0 0 16,0 0-16,0 0 0,21 1 16,0-22-16,-21 21 0,21-21 15,1 0-15,-1 21 0,0-21 16,0 0-16,0 0 0,0 0 15,1 0-15,-1 0 0,0 0 16,0 0-16,0-21 0,0 21 16,1-21-16,-22-1 0,21 1 0,0 21 15,-21-21-15,21 0 0,-21 0 16,0-22-16,21 22 0,-21 0 0,21-21 16,-21 21-16,0-1 0,0-20 0,0 21 15,0 0-15,0 0 16,0-1-16,-21 1 0,0 0 0,21 0 15,-21 21-15,0 0 0,21-21 0,-21 21 16,-1 0-16,1 0 0,0 0 16,0 0-16,0 0 0,0 0 0,-1 0 15,1 0-15,0 0 0,0 0 16,21 21-16,-21-21 0,0 21 16,21 0-1,21-21 1,0 0-16,0 0 0,21 0 0</inkml:trace>
  <inkml:trace contextRef="#ctx0" brushRef="#br0" timeOffset="18696.5">19791 4106 0,'0'-21'63,"0"0"-48,0 0-15,0 0 0,0 0 16,0-1-16,21 22 0,-21-21 16,21 0-16,0 0 0,-21 0 15,0 0 1,21 21-1,-21 21 32,0 0-47,0 0 0,0 0 16,0 0-16,0 1 0,0-1 0,-21 0 16,21 0-16,0 21 0,0-20 0,0-1 15,-21 0-15,21 0 0,0 21 16,0-20-16,0-1 0,0 0 15,0 0-15,0 0 0,0 0 0,0 1 16,0-1 0,0 0-1,0 0-15,-21-21 16,21 21-16,-21-21 31,0 0-15,-1 0-16,1 0 15,0 0-15,0 0 16,0 0-16,0 0 0,-1 0 0,1 0 16,-21 0-16,21 0 0,0 0 0,-1 0 15,1 0-15,0 0 16,0 0 0,42 0-1,0 0 1,0 0-16,22 0 0,-22 0 15,0 0-15,0 0 0,22 0 0,-22 0 16,0 0-16,21 0 0,-21 0 0,1 0 16,-1 0-16,0 0 0,0 0 15,0 0-15,0 0 0,1 0 0,-1 0 16,0 0 31,0-21-16,0 0-31</inkml:trace>
  <inkml:trace contextRef="#ctx0" brushRef="#br0" timeOffset="19478.68">21167 4022 0,'0'-21'15,"-22"21"1,1-22-16,21 1 16,0 0-1,0 0 1,0 0 0,0 0-16,21 21 0,1 0 0,-1-22 15,0 22-15,0 0 16,0 0-16,0 0 0,1 0 15,-1 0-15,0 0 16,0 22-16,0-1 16,-21 0-16,0 0 0,0 0 15,0 0-15,0 22 0,0-22 0,0 0 16,-21 21-16,0-20 0,0 20 0,21-21 16,-21 21-16,-1-20 0,1-1 15,0 21-15,0-21 0,0 0 16,-22 1-16,22-1 0,0 0 0,0 0 15,0 0-15,0-21 0,21 21 16,-22 1-16,1-22 0,0 0 16,21-22 15,0 1-31,0 0 16,0 0-16,21 0 0,0 0 15,1 21-15,-22-22 16,21 22-16,0 0 0,0 0 15,0 0 1,-21 22-16,21-22 16,1 21-16,-1 0 0,0-21 15,-21 21-15,21-21 16,0 0-16,0 0 0,1 0 16,-1 0-16,0 0 0,0 0 15,0 0-15,0 0 0,1 0 16,-22-21 15,21 21-15,-21-21-16,21 21 15,0 0-15,0-21 0</inkml:trace>
  <inkml:trace contextRef="#ctx0" brushRef="#br0" timeOffset="20396.16">22627 3852 0,'0'0'16,"-21"0"-16,21-21 31,21 21-16,-21-21-15,21 21 16,0 0-16,1 0 0,-1 0 16,0 0-16,0 0 15,21 0-15,-20 0 0,-1 0 0,0 0 16,0 0-16,0 0 0,0 0 0,1 0 16,-1 0-1,-21 21-15,0 0 0,0 1 16,0-1-16,0 0 0,0 0 15,-21 0-15,-1 0 0,1 1 16,0-1-16,0-21 0,0 21 0,-22 0 16,22 0-16,0-21 0,0 21 0,-21-21 15,20 0-15,1 0 16,0 22-16,0-22 16,21-22 15,21 22-16,0 0-15,0 0 16,1 0-16,-1 0 16,0 0-16,0 0 0,21 0 15,1 0-15,-22 0 0,0 0 16,0 0-16,0 22 16,1-22-16,-1 21 0,0-21 0,-21 21 15,21-21-15,-21 21 0,21-21 16,-21 21-16,21 0 0,-21 1 15,0-1-15,0 0 16,0 0-16,-42-21 16,0 21-16,21-21 15,-1 0-15,1 21 0,0-21 0,0 0 16,-21 0-16,20 22 0,1-22 0,0 0 16,0 0-16,-21 0 0,20 0 0,1 0 15,0 0-15,0 0 0,0 0 16,0 0-16,-1 0 0,1 0 0,0 0 15,0 0-15,0 0 16,0 0 0,42 0 31,0 0-47,0-22 0,0 22 15,0 0-15,1-21 0</inkml:trace>
  <inkml:trace contextRef="#ctx0" brushRef="#br0" timeOffset="21320.75">24151 3852 0,'21'-21'16,"0"21"0,-21-21-16,0 42 47,0 0-47,0 1 0,0-1 15,0 0-15,-21 0 0,0 0 16,0 22-16,21-22 0,-21 21 0,0-21 15,21 22-15,-22-22 0,1 0 16,0 0-16,21 21 0,-21-20 16,0-1-16,21 0 0,-21 0 15,21-42 32,21 21-31,-21-21-1,21 21-15,0-21 0,0 21 0,0 0 16,1 0-16,-1 0 16,0 0-16,0 0 0,0 0 15,0 0-15,1 0 16,-1 0-16,0 0 0,0 0 16,-21-22-16,21 22 0,-21-21 15,21 0-15,1 0 16,-22 0-16,0 0 0,0-1 15,21 1-15,-21 0 0,0 0 16,0 0-16,0 0 16,-21 21 15,21 21-15,0 0-16,0 0 0,-22 0 0,1 0 15,21 1-15,0-1 0,-21 21 16,0-21-16,21 0 0,-21 1 15,0-1-15,21 0 0,0 21 0,0-21 16,-22 1-16,22-1 0,-21-21 0,21 21 16,-21 0-16,21 0 0,0 0 15,0 1 1,0-1-16,0 0 31,-21-21-31</inkml:trace>
  <inkml:trace contextRef="#ctx0" brushRef="#br0" timeOffset="40057.66">17907 3620 0,'0'21'63,"0"0"-48,0-42 63,0 0-62,0-1-16,0 1 16,0 0-16,0 0 15,0 42 32,0 0-31,0 0-1</inkml:trace>
  <inkml:trace contextRef="#ctx0" brushRef="#br0" timeOffset="56210.24">8678 5122 0,'0'-21'0,"0"0"16,0 0 0,0 42 15,0 0-31,0 0 15,0 1-15,0-1 16,0 0-16,0 0 0,0 0 0,0 0 16,0 1-16,0-1 0,0 0 0,0 0 15,0 0-15,-21 0 0,21 1 16,0-1-16,-21-21 16,21 21-16,0 0 31,0-42 0,0 0-31,0 0 16,0-1-16</inkml:trace>
  <inkml:trace contextRef="#ctx0" brushRef="#br0" timeOffset="56576.03">8742 4847 0,'21'0'78,"0"0"-78,-21-21 32,0 0-17,-21 21 1,0 0-16,21 21 31,0 0-15,0 0-1,21 1 1,0-22 0</inkml:trace>
  <inkml:trace contextRef="#ctx0" brushRef="#br0" timeOffset="57156.26">8996 5122 0,'0'0'0,"-21"22"16,21-1 0,0 0-16,0 0 15,0 0-15,-22 0 16,22 1-16,-21-1 15,21 0-15,0 0 16,0 0-16,-21-21 16,21 21-16,0-42 62,0 0-62,0 0 16,0 0-16,0 0 0,21 21 15,-21-22-15,21 1 0,1 0 0,-1 0 16,0 0-16,0 0 0,0 21 16,0 0-16,1-22 0,-1 22 15,0 0-15,0 0 16,0 22 0,-21-1-16,0 0 15,0 0-15,0 0 0,0 0 16,0 1-16,0-1 0,0 0 0,0 0 15,0 0-15,-21-21 0,21 21 16,0 1-16,0-1 16,-21-21-16,21 21 15,0-42 32,21 0-47,0-1 0,0 1 16</inkml:trace>
  <inkml:trace contextRef="#ctx0" brushRef="#br0" timeOffset="57500.07">9504 4763 0,'0'0'16,"0"21"15,0 0-31,-21 0 16,21 21-16,0-20 0,-22 20 15,22-21-15,0 21 0,0-20 0,-21 20 16,21-21-16,-21 21 0,21-20 16,-21 20-16,21-21 0,0 0 0,0 0 15,0 1-15,0-1 0,-21 0 0,21 0 16,0 0-16,0 0 0,0 1 15,21-22 17,0 0-32,0 0 15,0-22 1,-21 1-16,0 0 16</inkml:trace>
  <inkml:trace contextRef="#ctx0" brushRef="#br0" timeOffset="57721.46">9377 5080 0,'0'0'0,"0"-21"16,0 0 15,21 21-15,0 0-16,0 0 0,-21-21 15,21 21-15,1 0 16,-1 0-16,0 0 16,0-22-16</inkml:trace>
  <inkml:trace contextRef="#ctx0" brushRef="#br0" timeOffset="58284.62">9927 4890 0,'0'-22'0,"21"22"16,0 0-16,1-21 15,-1 21-15,0 0 16,0 0-16,0 0 15,0 0-15,1 0 16,-1 0-16,-42 0 31,-1 0-15,1 0-16,0 0 0,0 0 0,0 0 16,0 0-16,-1 0 15,1 0-15,0 0 0,0 0 16,0 0-16,0 0 0,-1 21 15,1-21-15,21 22 16,-21-22-16,21 21 0,-21 0 16,21 0-16,-21 0 0,21 0 15,0 1-15,0-1 0,-21 0 0,21 0 16,-22 0-16,22 0 0,0 1 16,-21-1-16,21 0 0,0 0 0,0 0 15,0 0-15,0 1 0,0-1 0,0 0 16,0 0-16,0 0 15,0 0-15,0 1 16,21-1 0,1-21-1,-1 0 1,0 0-16,0 0 0,0 0 16,0 0-16,1-21 0,-1-1 15,0 22-15,0-21 0,0 0 16,0 21-16</inkml:trace>
  <inkml:trace contextRef="#ctx0" brushRef="#br0" timeOffset="58808.32">10456 4847 0,'0'0'0,"21"0"63,-21-21-63,22 21 16,-1 0-16,0 0 15,0 0 1,-21 21-1,0 0 1,0 1-16,0-1 16,0 0-16,0 0 0,0 0 15,0 0-15,0 1 0,0-1 0,0 0 16,0 0-16,0 0 0,0 0 0,0 1 16,0-1-16,0 0 0,0 0 15,0 0-15,0 0 0,0 1 16,-21-1-16,21 0 0,0 0 15,0 0-15,-21-21 0,21 21 0,-21-21 16,21 22-16,-22-22 16,1 21-16,0-21 0,0 0 15,0 0-15,0 0 16,-1 0-16,1 0 0,0 0 16,0 0-16,21-21 46,0-1-46,21 22 0,0-21 16</inkml:trace>
  <inkml:trace contextRef="#ctx0" brushRef="#br0" timeOffset="60322.54">11282 5122 0,'21'-21'15,"-42"42"-15,42-63 0,-21 21 16,0 0-16,0 0 0,0-1 16,0 1-16,0 0 0,-21 21 31,0 0-31,-1 0 0,1 0 15,-21 21-15,21 0 0,0 1 16,-1-1-16,1 0 0,0 0 0,0 0 16,0 22-16,0-22 0,-1 0 15,22 0-15,0 21 0,-21-20 0,21-1 16,0 0-16,0 0 0,0 0 16,21-21-1,1 0-15,-1 0 16,0 0-16,0 0 0,0 0 15,0 0-15,1 0 0,-1-21 0,0 0 16,0 0-16,0 0 0,-21-1 16,21 1-16,1 0 0,-1 0 15,-21 0-15,0-22 0,21 22 0,-21 0 16,21 0-16,-21 0 0,0 0 16,0-1-16,0 44 31,0-1-16,-21 0-15,21 0 0,-21 0 16,21 0-16,0 1 0,0-1 16,0 0-16,-21 0 0,21 0 0,0 0 15,0 1-15,0-1 16,0 0-16,0 0 16,21-21-16,0 21 0,0-21 15,0 0-15,0 0 0,1 0 16,-1 0-16,0 0 0,0 0 0,0 0 15,0-21-15,1 0 0,-1 21 16,0-21-16,-21 0 0,21-1 0,-21 1 16,21 0-16,-21 0 0,0 0 0,0 0 15,0-1-15,0 1 0,0 0 0,0 0 16,0 0-16,21 21 94,1-21-94,-1 21 15,0-22 1,0 22-16,0 0 0,0 0 16,-21 22 30,0-1-30,0 0-16,0 0 0,-21-21 16,0 21-16,21 0 0,-21 1 15,21-1-15,0 0 0,0 0 0,0 0 16,0 0-16,0 1 0,0-1 16,21-21-1,0 0 1,0 0-16,1 0 0,-1 0 15,0 0-15,0 0 0,0-21 0,0 21 16,1-22-16,-1 1 0,0 21 16,0-21-16,0 0 0,-21 0 0,21 0 15,-21-1-15,22 1 0,-22 0 0,0 0 16,0 0-16,0 0 16,0-1-16,-22 22 31,1 0-31,0 0 15,42 0 32,0 0-47,1 0 0,-1 0 16,0 0-16,0-21 16,0 21-16,0 0 0,1-21 15,-22 42 16,0 0-31,0 1 16,0-1-16,0 0 0,0 0 16,0 0-16,-22 0 0,22 1 15,-21-1-15,21 0 0,-21 0 0,21 0 16,0 0-16,0 1 16,21-44 30,0 22-30,1-21-16,-22 0 0</inkml:trace>
  <inkml:trace contextRef="#ctx0" brushRef="#br0" timeOffset="60552.48">12531 5080 0,'0'-21'0,"21"21"0,-21-21 16,21 21-1,0 0-15,-21-21 0,21 21 16,0 0 0,1 0-16,-22 21 46,-22-21-46</inkml:trace>
  <inkml:trace contextRef="#ctx0" brushRef="#br0" timeOffset="60712.39">12488 5228 0,'0'0'16,"21"0"-1,1 0 1,-1 0-1,0 0 1,0 0 0</inkml:trace>
  <inkml:trace contextRef="#ctx0" brushRef="#br0" timeOffset="61548.85">13017 5038 0,'0'21'31,"0"0"-15,0 0-16,-21-21 0,21 21 0,0 1 16,0-1-16,-21-21 0,21 21 15,-21 0-15,21 0 0,0 0 16,-21-21-16,21 22 0,-21-22 16,21 21-16,0-42 46,0-1-46,0 1 0,0 0 16,0 0-16,21 0 16,0 0-16,-21-1 0,21 1 15,0 0-15,0 0 0,1 21 0,-1-21 16,0 0-16,0-1 0,0 22 0,22 0 16,-22 0-16,0 0 0,0 0 15,0 0-15,0 0 0,1 0 0,-22 22 16,0-1-16,21-21 0,-21 21 0,0 0 15,0 0-15,0 0 0,0 1 16,0-1-16,0 0 0,0 0 0,0 0 16,-21-21-16,21 21 0,0 1 0,-22-1 15,1 0 17,42-42-1,-21 0-31,22 21 15,-22-22-15</inkml:trace>
  <inkml:trace contextRef="#ctx0" brushRef="#br0" timeOffset="62677.69">13525 5101 0,'0'0'0,"22"-21"0,-1 21 15,0-21-15,-21 0 16,21 21-16,-21-21 0,21 21 16,0-22-16,-21 1 0,22 0 15,-1 0-15,-21 0 0,0 0 16,-21 21 15,-1 0-15,1 21-16,21 0 0,-21 0 15,0 0-15,0 0 0,0 1 0,-1-1 16,22 0-16,-21 0 0,0 21 16,21-20-16,0-1 0,-21 0 15,21 0-15,0 0 0,0 0 16,0 1 0,21-22-16,0 0 15,0 0-15,1 0 0,-1 0 16,0 0-16,0 0 0,0 0 15,0 0-15,-21-22 0,22 22 16,-1-21-16,-21 0 0,21 21 0,0-21 16,-21 0-16,0 0 0,21 21 15,0-22-15,-21 1 0,22 21 0,-22-21 16,21 21 0,-21-21-1,0 42 16,0 0-31,-21-21 0,21 21 16,0 1-16,-22-22 0,22 21 16,0 0-16,0 0 0,0 0 15,0 0-15,0 1 16,0-1 0,0 0-16,22-21 31,-1 0-31,0 0 15,0 0-15,0-21 0,0 0 16,1-1-16,-1 22 16,-21-21-16,21 0 0,0 0 15,0 0-15,-21 0 16,0 42 31,0 0-47,0 0 15,0 0-15,0 0 16,0 1-16,0-1 16,21-21-1,1 0 1,-1 0-16,0 0 16,0 0-16,0 0 0,0 0 0,1 0 15,-1-21-15,0-1 0,0 22 16,0-21-16,-21 0 0,0 0 15,0 0-15,21 21 0,-21-21 0,0-1 16,0 1-16,0 0 0,0 0 0,0 0 16,-21 21-16,21-21 0,-21 21 15,0 0-15,0 0 16,0 0-16,-1 0 16,1 0-16,21-22 31,21 22-31,1 0 0,-1 0 15,0 0-15,0-21 0,0 21 0,0 0 16,1 0-16,-22-21 0,21 21 16,0-21-16,0 21 0,0 0 15,0 0 1</inkml:trace>
  <inkml:trace contextRef="#ctx0" brushRef="#br0" timeOffset="66200.19">15071 4953 0,'0'0'0,"0"21"0,0 0 16,0 1-16,-22-1 0,22 0 15,-21 0-15,21 0 0,0 0 16,-21-21-16,21 22 0,-21-22 16,21 21-16,0-42 62,0-1-46</inkml:trace>
  <inkml:trace contextRef="#ctx0" brushRef="#br0" timeOffset="66391.6">15092 4741 0,'21'0'0,"-21"22"32,21-22-32,-21 21 15</inkml:trace>
  <inkml:trace contextRef="#ctx0" brushRef="#br0" timeOffset="66943.88">15325 4995 0,'0'0'0,"0"43"16,0-22-16,0 0 15,-22 0-15,22 0 0,0 1 16,-21-22-16,21 21 0,-21-21 0,21 21 16,0-42 46,0 0-62,0-1 16,21 1-16,-21 0 0,21 0 15,1 21-15,-1-21 0,0 0 0,0-1 16,0 1-16,0 0 0,1 0 16,-1 21-16,0 0 0,0-21 0,0 21 15,0 0-15,1 0 16,-22 21-16,0 0 15,0 0-15,0 0 0,0 1 0,0-1 16,0 0-16,0 0 0,-22 0 16,22 0-1,0 1-15,-21-22 0,21 21 0,-21-21 16,42 0 46,0 0-62,1-21 0,-22-1 16,21 22-16</inkml:trace>
  <inkml:trace contextRef="#ctx0" brushRef="#br0" timeOffset="67239.71">15833 4720 0,'0'21'16,"0"1"-16,0-1 16,0 0-16,0 0 0,-22 21 0,22-20 15,-21 20-15,21-21 0,-21 21 16,21-20-16,0 20 0,-21-21 0,21 0 16,-21 22-16,21-22 0,0 0 0,0 0 15,0 0 1,0 0-16,0 1 15,21-22 1,0 0-16,0 0 16,-21-22-16,0 1 15,21 21-15,-21-21 0,22 0 0,-22 0 16,0 0-16</inkml:trace>
  <inkml:trace contextRef="#ctx0" brushRef="#br0" timeOffset="67415.61">15769 4974 0,'0'-21'16,"21"21"15,0 0-31,1 0 16,-1 0-16,0 0 15,0 0-15,-21-21 0,21 21 16,0 0-16,-21-21 0,22 21 0</inkml:trace>
  <inkml:trace contextRef="#ctx0" brushRef="#br0" timeOffset="67979.8">16319 4784 0,'0'0'0,"22"0"16,-22-21-16,21 21 0,0 0 16,0 0-16,0 0 0,0 0 15,1 0-15,-1 0 16,0 0-16,0 0 0,0 0 0,0 0 16,1 0-1,-44 0 16,1 0-31,0 0 0,0 0 16,0 0-16,0 0 0,-1 0 16,1 0-16,0 0 15,0 0-15,0 0 0,0 0 16,-1 0-16,1 0 16,21 21-16,0 0 15,-21 0-15,0 0 0,21 0 16,-21 1-16,21-1 0,-21 0 0,21 0 15,-22 21-15,22-20 16,-21-1-16,21 0 0,0 0 0,-21 0 16,0 0-16,21 1 0,-21-1 0,21 0 15,0 0-15,0 0 0,0 0 0,-21-21 16,21 22-16,0-1 0,0 0 16,0 0-1,21-21 1,0 0-16,0 0 15,0 0-15,0 0 16,1 0-16,-1-21 0,0 21 16,0-21-16,0 0 0,0-1 15,1 1-15,-1 21 16</inkml:trace>
  <inkml:trace contextRef="#ctx0" brushRef="#br0" timeOffset="68245.77">16637 4868 0,'0'0'0,"21"0"16,0 0-16,0 0 0,1 0 15,-1 0 1,0 0-16,0 0 15,0 0-15,0 0 16,-21-21 31</inkml:trace>
  <inkml:trace contextRef="#ctx0" brushRef="#br0" timeOffset="68704.5">16679 4868 0,'0'0'16,"-21"0"-16,21 22 0,-21-22 0,0 21 0,0 0 16,-1 0-16,1 0 15,0-21-15,21 21 0,0 1 16,-21-22 0,42 0 30,0 0-30,0 0-16,1 0 0,-1 0 16,0 0-16,0 0 15,0 0-15,-21 21 16,21-21-16,1 0 16,-22 21-16,0 0 15,0 0-15,0 0 16,0 1-16,0-1 15,-22-21 1,1 21-16,0 0 16,0-21-16,0 0 15,0 0-15,-1 0 16,1 0-16,0 0 0,21-21 78,21 0-78,0 21 16,-21-21-16</inkml:trace>
  <inkml:trace contextRef="#ctx0" brushRef="#br0" timeOffset="69299.63">16912 4763 0,'21'0'16,"0"0"-16,1 0 16,-1 0-16,0 0 0,0 0 15,0-22-15,0 22 16,1 0-16,-1 0 15,0 0-15,-21 22 47,0-1-31,0 0-16,0 0 0,0 0 16,0 0-16,-21 1 15,21-1-15,0 0 0,-21 0 0,21 0 16,0 0-16,0 1 0,0-1 0,0 0 15,-22 0-15,22 0 16,0 0-16,0 1 0,-21-1 0,21 0 16,0 0-16,-21 0 15,21 0-15,-21-21 0,21 22 16,-21-22-16,0 21 0,-1-21 16,1 0-16,0 21 0,0-21 15,0 0-15,0 0 16,-1 0-1,1 0-15,0 0 16,0 0-16,0 0 31,42 0 32,-21-21-63,21 21 0,-21-21 15,21 21-15</inkml:trace>
  <inkml:trace contextRef="#ctx0" brushRef="#br0" timeOffset="69624.48">17378 5038 0,'0'21'94,"0"0"-79,-21-21-15,-1 21 16</inkml:trace>
  <inkml:trace contextRef="#ctx0" brushRef="#br0" timeOffset="69857.34">17335 5271 0,'0'0'0,"-21"0"16,21 21-16,0 0 16,0 0-1,-21-21-15,21 21 0,0 0 16,-21 1-16,0-22 15,0 21-15,-1 0 0,1-21 16,0 21-16,0-21 0,0 0 0,0 21 16,-1-21-16,1 0 15,0 0-15,0 0 0,0 0 0,0 0 16</inkml:trace>
  <inkml:trace contextRef="#ctx0" brushRef="#br0" timeOffset="84272.85">6837 7027 0,'-21'0'16,"-1"0"15,1 0-31,0 0 16,0 0-16,0 0 0,0 0 16,-1 0-16,1 0 15,0 0-15,0 0 0,0 0 16,0 0-16,-1 0 0,-20-21 0,21 21 15,0 0-15,-22 0 0,22 0 0,0 0 16,-21 0-16,21-21 0,-1 21 16,1 0-16,0 0 0,-21 0 0,21 0 15,-1 0-15,1 0 0,0 0 0,0 0 16,0 0-16,0 0 0,-1 0 16,1 0-16,0 0 0,0 0 15,0 0-15,0 0 16,42 0 62,0 0-62,0 0-16,0 0 0,0 0 0,1 0 15,-1 0-15,21 0 0,-21 0 16,0 0-16,1 0 0,20 0 15,-21 0-15,21 0 0,-20 0 0,20 0 16,0 0-16,-21 0 0,22 0 0,-1 0 16,22 0-16,-22 0 15,0 0-15,1 0 0,20 0 0,-21 0 16,1 0-16,20 0 0,-20 0 0,-1 0 16,0 0-16,1 0 0,-1 0 0,0 0 15,1 0-15,-1 0 0,0 0 16,-21 0-16,22 0 0,-22 0 0,21 0 15,-21 0-15,22 0 0,-22 0 0,21 0 16,-21 0-16,22 0 0,-22 0 16,0 0-16,0 0 0,0 0 0,1 0 15,-1 0-15,0 0 16,-42-21 31,0 21-47,-1-21 15,1 21-15,0 0 0,0-21 16,0 21-16,0-22 0,-1 22 16,1-21-16,0 21 0,0-21 0,-21 21 15,20 0-15,1-21 0,0 21 0,0 0 16,0-21-16,0 0 16,-1 21-16,1 0 15,21-22-15,0 44 78,21-22-78,1 0 16,-1 21-16,0-21 0,0 0 16,0 21-16,0-21 15,1 0-15,-1 0 0,0 0 0,0 0 16,0 0-16,0 21 0,1-21 0,-1 0 15,0 0-15,0 0 0,0 0 0,0 0 16,1 0-16,-1 0 0,0 0 16,0 0-1,-21 21-15,0 0 47,-21-21-47,0 22 16,0-22-16,-1 21 0,1-21 0,0 21 15,0-21-15,0 21 0,0 0 16,-1-21-16,-20 21 0,21 1 0,0-1 16,-22 0-16,22-21 0,0 21 0,-21 0 15,21 0-15,-1 1 0,1-1 16,0 0-16,0-21 0,0 21 0,21 0 16,0 0-16,-21-21 0,21 22 15,-22-22-15,22 21 16,0-42 78,22 21-79,-22-22-15</inkml:trace>
  <inkml:trace contextRef="#ctx0" brushRef="#br0" timeOffset="94188.98">12488 6816 0,'-21'0'31,"0"0"1,42 0 61,0 0-93,0 0 0,-21 21 16,22-21-16,-1 0 0,0 21 16,0-21-16,0 0 15,0 0-15,-21 21 16,22-21-16,-1 0 0,0 0 16,0 21-16,0-21 0,0 0 15,1 0-15,-1 0 0,0 0 0,0 22 16,0-22-16,22 0 0,-22 0 0,0 0 15,0 0-15,21 0 0,-20 21 16,-1-21-16,0 0 0,21 0 0,-21 0 16,1 0-16,-1 21 0,21-21 0,-21 0 15,0 0-15,22 0 0,-22 0 0,0 0 16,21 0-16,-20 0 0,-1 21 0,21-21 16,-21 0-16,0 21 0,1-21 0,20 0 15,-21 0-15,0 0 0,22 21 16,-22-21-16,21 0 0,-21 0 15,22 0-15,-22 22 0,21-22 0,-21 0 16,22 0-16,-22 0 0,21 0 0,-21 0 16,22 0-16,-22 0 0,21 0 0,0 21 15,-20-21-15,20 0 0,-21 0 0,21 0 16,1 0-16,-22 0 0,0 0 16,21 0-16,-20 0 0,-1 0 0,21 0 15,-21 0-15,0 21 0,22-21 0,-22 0 16,0 0-16,0 0 0,0 0 0,1 0 15,-1 0-15,21 0 0,-21 0 0,0 0 16,1 0-16,-1 0 0,0 0 0,0 0 16,0 0-16,22 0 0,-22 0 15,0 0-15,0 0 0,0 0 16,0 0-16,1 0 0,-1 0 0,0 0 16,0 0-16,0 0 0,0 0 0,1 0 15,-1 0-15,0 0 0,21 0 0,-21 0 16,1 0-16,-1 0 0,0 0 0,0 0 15,0 0-15,0 0 0,1 0 0,-1 0 16,0 0-16,0 0 0,0 0 0,0 0 16,1 0-16,-1 0 0,0 0 15,0 0-15,0 0 0,0 0 16,1 0-16,-1 0 0,0 0 16,0 0-16,0 0 0,0-21 0,1 21 15,-1 0-15,0 0 0,0 0 16,0 0-16,0-21 0,1 21 15,-1 0-15,0 0 16,0 0-16,0 0 0,-21-22 0,21 22 16,1 0-16,-1 0 0,0 0 15,0 0-15,0-21 0,0 21 16,1 0-16,-1 0 0,0 0 0,0 0 16,0-21-16,0 21 0,1 0 0,-1 0 15,0 0-15,0 0 0,0-21 16,0 21-16,1 0 0,-1 0 15,0 0-15,0-21 0,0 21 0,0 0 16,1 0-16,-1-21 16,0 21-16,0 0 0,0 0 0,-21-22 15,21 22-15,1 0 0,-1 0 0,0-21 16,0 21-16,0-21 0,0 21 16,1 0-16,-1 0 0,0-21 15,0 21-15,0-21 0,0 21 16,1 0-16,-1-21 15,0 21-15,0 0 0,-21-22 0,21 22 16,0 0-16,-21-21 0,22 21 16,-1 0-16,-21-21 0,21 21 15,0-21-15,0 21 0,-21-21 0,21 0 16,1 21-16,-1 0 0,0-22 16,0 1-16,0 21 15,0-21-15,1 0 0,-1 21 0,0-21 16,0 21-16,0-21 0,0 21 0,1-22 15,-1 22-15,0-21 0,0 0 16,0 21-16,0-21 0,-21 0 0,22 21 16,-1-21-16,0 21 0,-21-22 15,21 1-15,0 0 16,0 21-16,-21-21 0,22 21 0,-1-21 16,-21 0-16,21 21 0,0-22 15,0 22-15,-21-21 0,21 21 16,1-21-16,-22 0 0,21 21 0,-21-21 15,21 21-15,0-21 16,0-1-16,-21 1 16,21 21-16,-21-21 0,22 0 15,-1 21-15,-21-21 0,21 21 0,-21-21 16,21-1-16,0 22 0,-21-21 0,21 0 16,1 21-16,-1-21 0,-21 0 15,21 0-15,0 21 0,0-22 16,-21 1-16,21 21 0,1-21 0,-22 0 15,21 21-15,-21-21 0,21 0 0,0-1 16,-21 1-16,21 0 16,0 0-16,-21 0 0,22 21 15,-22-21-15,0-1 0,21 1 0,0 0 16,-21 0-16,21 0 0,-21 0 16,21-1-16,0 22 0,-21-21 0,0 0 15,22 0-15,-22 0 16,21 21-16,-21-21 0,0-1 15,21 1-15,0 0 16,-21 0-16,0 0 0,0 0 16,0-1-16,21 22 15,-21-21-15,21 0 0,-21 0 16,0 0-16,0 0 16,0-1-16,0 1 0,0 0 15,0 0 1,0 0-16,0 0 15,0-1-15,0 1 16,0 0 0,22 21-1,-22-21-15,0 0 16,0 0 0,0-1-16,0 1 15,0 0 1,0 0 15,-22 21-15,1 0-1,0 0-15,0 0 16,0 0-16,0 0 16,-1 21-16,1-21 0,0 0 0,0 21 15,0-21-15,0 21 0,-1 1 16,1-22-16,0 21 0,0-21 15,0 21-15,0-21 0,21 21 0,-22-21 16,1 0-16,21 21 0,-21 0 16,0-21-16,21 22 15,-21-22-15,21 21 16,21-21 31,0-21-47,0 21 0,0-22 15,1 1-15,-1 21 0,0-21 16,-21 0-16,21 21 0,0-21 0,0 21 16,1-21-16,-1-1 0,0 22 15,-21-21-15,21 21 0,0 0 16,-21-21-16,21 21 0,-21-21 16,22 21-16,-22-21 15,21 21-15,0 0 31,0 0-15,-21 21-16,0 0 16,21 0-16,-21 0 0,0 1 15,21-1-15,-21 0 0,0 0 16,22 0-16,-1 0 16,-21 1-16,0-1 0,21 0 0,-21 0 15,21 0-15,-21 0 0,0 1 0,21-1 16,0 0-16,-21 0 0,0 0 15,22 0-15,-22 1 16,21-1-16,-21 0 16,0 0-16,21-21 15,-21 21-15,21-21 16,-42 0 46,0-21-46,21 0-16</inkml:trace>
  <inkml:trace contextRef="#ctx0" brushRef="#br0" timeOffset="95044.5">18224 2963 0,'0'-21'15,"22"21"1,-22 21 31,0 1-31,0-1-16,0 0 0,0 0 15,0 0-15,0 0 0,0 1 16,-22-1-16,22 0 0,0 0 15,0 0-15,0 0 16,0 1-16,0-1 0,0 0 16,0 0-1,0-42 48,0 0-48</inkml:trace>
  <inkml:trace contextRef="#ctx0" brushRef="#br0" timeOffset="95668.41">18563 2963 0,'0'22'63,"0"-1"-48,-21 0-15,0-21 16,21 21-16,-21-21 0,21 21 0,0 0 15,-22-21-15,22 22 0,-21-1 16,21 0-16,-21-21 0,21 21 0,0 0 16,0 0-16,0 1 15,0-1-15,0 0 0,0 0 16,0 0 0,0 0-16,21-21 15,0 22 1,1-22-16,-1 0 0,0 0 15,0 0-15,0 0 16,0 0-16,1 0 0,-1-22 0,0 22 16,0-21-16,0 21 15,0-21-15,-21 0 0,22 21 0,-1-21 16,-21 0-16,0-1 0,21 1 16,-21 0-16,21 0 0,-21 0 0,0 0 15,0-1-15,0 1 0,0 0 16,0 0-16,0 0 0,0 0 15,0-1-15,-21 22 0,0-21 16,0 21-16,-1 0 0,1-21 16,0 21-16,0 0 15,0 0-15,0 0 16,21 21 0,-22-21-16,22 21 0,0 1 15,0-1-15,-21-21 16,21 21-1</inkml:trace>
  <inkml:trace contextRef="#ctx0" brushRef="#br0" timeOffset="98234.87">12255 7641 0,'0'0'0,"-21"0"0,0 0 31,0 0 1,42 0 46,0 0-78,0 0 0,1 0 0,-1 0 15,0 0-15,0 0 0,0 0 0,0 0 16,1 0-16,20 21 0,-21-21 16,0 0-16,22 22 0,-22-22 0,21 0 15,0 21-15,1-21 0,-1 0 16,0 21-16,1-21 0,-1 0 0,22 21 16,-22-21-16,0 21 0,1-21 0,20 0 15,1 21-15,-22-21 0,21 0 0,-20 0 16,20 22-16,1-22 0,-22 0 0,22 0 15,-22 21-15,21-21 0,-20 0 0,20 0 16,-20 0-16,20 0 0,1 21 0,-1-21 16,1 0-16,-1 0 0,1 0 0,-1 0 15,1 0-15,-1 0 0,1 0 16,-1 0-16,1 0 0,-1 0 16,1 0-16,-1 0 0,1 0 0,-1 0 15,1 0-15,-1 0 0,1 0 0,20 0 16,-20 0-16,-1-21 0,1 21 0,-1 0 15,1 0-15,-1-21 0,1 21 0,-22 0 16,22 0-16,-1-22 0,-21 22 0,22-21 16,-1 21-16,-20 0 0,20-21 0,1 21 15,-22 0-15,22-21 0,-1 21 16,-21 0-16,22-21 0,-1 21 0,1 0 16,-22-21-16,22-1 0,-1 22 15,-20 0-15,20-21 0,1 21 0,-22 0 16,21-21-16,-20 21 0,-1 0 0,22-21 15,-22 0-15,0 21 0,22-21 0,-22 21 16,0-22-16,1 22 0,-1-21 0,0 0 16,1 21-16,-1-21 0,0 0 0,1 21 15,-1-21-15,0-1 0,1 1 16,-1 21-16,0-21 0,-20 0 0,20 0 16,0 0-16,-21 21 0,22-22 0,-22 1 15,21 0-15,1 0 0,-22 21 0,21-21 16,-21 0-16,22-1 0,-22 1 0,0 0 15,21 21-15,-21-21 0,22 0 16,-22 0-16,21-1 0,-21 22 0,1-21 16,20 0-16,-21 0 0,21 0 15,-20 0-15,-1-1 0,21 1 0,-21 0 16,0 0-16,22 21 0,-22-21 0,0 0 16,0-1-16,22 1 0,-22 0 0,0 0 15,0-21-15,0 20 0,0 1 0,1 0 16,-1 0-16,0 0 0,0-22 0,0 22 15,0 0-15,1 0 0,-1-21 16,-21 20-16,21 1 0,0 0 0,0-21 16,-21 21-16,21-1 0,1 1 0,-22 0 15,21 0-15,0 0 0,-21-22 16,21 22-16,0 0 0,0 0 0,-21 0 16,22 0-16,-1-1 0,0-20 0,-21 21 15,21 0-15,0 0 0,-21-1 16,21 1-16,1-21 0,-22 21 0,0 0 15,21-1-15,-21 1 0,21-21 0,-21 21 16,21 0-16,-21-1 0,0 1 0,0 0 16,21 0-16,-21 0 0,21 0 0,-21-1 15,0 1-15,22 0 16,-22 0-16,21 0 0,-21 0 16,0-1-16,21 22 15,-21-21-15,21 0 0,-21 0 0,0 0 16,21 0-16,-21-1 15,21 22-15,-21-21 0,0 0 16,0 0-16,0 0 0,22 0 0,-1-1 16,-21 1-16,0 0 15,0 0-15,21 21 16,-21-21-16,0 0 16,0-1-16,21 22 15,-21-21-15,0 0 16,-21 21 31,0 0-47,0 21 15,-1-21-15,1 0 0,21 21 0,-21-21 16,0 22-16,0-1 0,0 0 16,-1-21-16,1 21 0,0 0 15,0 0-15,0-21 0,0 22 16,-1-22-1,22 21 1,22-21 15,-1-21-31,0-1 16,0 22-16,0-21 0,0 0 16,1 21-16,-1-21 0,0 0 0,0 0 15,0 21-15,0-22 0,1 1 0,-1 21 16,0-21-16,0 0 15,0 21 1,-21 21 0,21-21-16,-21 21 0,0 0 15,22-21-15,-22 22 0,21-1 0,-21 0 16,0 21-16,21-21 0,-21 1 16,21-1-16,-21 0 0,0 0 15,0 0-15,21 0 0,-21 1 0,21-1 16,-21 0-16,0 0 0,0 0 15,0 0 1,-21-21 0,0 0-1,0-21-15,0 0 0,0 0 0,-1 0 16</inkml:trace>
  <inkml:trace contextRef="#ctx0" brushRef="#br0" timeOffset="99160.09">19516 3154 0,'0'-21'16,"0"0"-1,0-1-15,0 1 16,0 0-1,21 0 1,0 21-16,0 0 0,0 0 16,0 0-16,1 0 0,-1 0 15,0 0-15,0 0 0,21 0 0,-42 21 16,22-21-16,-1 21 0,-21 0 16,0 1-16,0-1 0,0 0 15,0 0-15,0 0 0,-21 0 0,-1 1 16,-20-1-16,21 0 0,-21 0 15,20 0-15,-20 0 0,21-21 0,-21 22 16,20-1-16,1-21 0,0 0 0,0 21 16,42-21 31,0 0-47,0 0 15,1 0-15,20 0 0,-21 0 0,0 0 16,0 0-16,22 0 0,-22 0 15,0 0-15,0 0 0,22 0 0,-22 0 16,0 0-16,0 0 0,-21-21 47,0 0-16,0-1-31,21 22 16,-21-21-16</inkml:trace>
  <inkml:trace contextRef="#ctx0" brushRef="#br0" timeOffset="99620.83">20129 3027 0,'-21'0'15,"0"0"-15,0 0 16,0 0 0,0 21-16,21 0 0,-22-21 0,22 21 15,-21 1-15,0-1 0,21 0 0,0 0 16,-21 0-16,21 0 16,0 1-16,0-1 0,0 0 0,0 0 15,0 0-15,0 0 0,0 1 16,21-22-16,-21 21 15,21-21-15,0 0 0,1 0 16,-1 0-16,0 0 0,0 0 16,0 0-16,0 0 0,1 0 0,-1-21 15,0 21-15,-21-22 0,21 1 16,0 0-16,-21 0 0,21 0 16,-21 0-16,0-1 0,0 1 0,0 0 15,0-21-15,0 21 0,0-1 0,0 1 16,-21 0-16,0 0 0,0 21 15,0-21-15,0 21 16,-1 0-16,1 0 0,0 0 16,0 21-16,0-21 0,0 21 0,21 0 15,0 0-15,-22-21 16,22 22-16,-21-1 0</inkml:trace>
  <inkml:trace contextRef="#ctx0" brushRef="#br0" timeOffset="102359.77">12213 8340 0,'0'0'0,"-21"0"16,21 21 15,0 0 0,21-21-15,0 0 0,0 0-16,1 0 15,-1 0-15,0 21 0,0-21 16,0 0-16,0 0 0,1 0 15,20 21-15,-21-21 16,0 22-16,0-22 0,22 0 0,-1 21 16,-21-21-16,22 0 0,-1 21 0,0-21 15,22 0-15,-22 21 0,0-21 0,22 0 16,-22 21-16,22-21 0,-22 0 0,0 21 16,1-21-16,-1 0 0,0 22 15,1-22-15,-1 21 0,0-21 0,1 0 16,-1 21-16,0-21 0,-20 0 0,20 21 15,0-21-15,-21 0 0,22 0 16,-1 21-16,-21-21 0,22 0 0,-22 0 0,21 21 16,-21-21-16,22 22 0,-22-22 15,21 0-15,-21 0 0,0 21 16,1-21-16,20 0 0,-21 0 0,0 0 16,0 0-16,1 0 0,-1 0 0,0 0 15,0 0-15,0 0 0,0 0 16,22 0-16,-22 0 0,0 0 0,0 0 15,0-21-15,22 21 0,-22 0 0,21 0 16,-21 0-16,22-22 0,-22 22 16,21 0-16,-21 0 0,22 0 15,-22 0-15,21 0 0,-21 0 0,22 0 0,-22-21 16,21 21-16,-21 0 0,22 0 16,-1 0-16,-21 0 0,22 0 0,-1 0 15,-21-21-15,21 21 0,1 0 0,-1 0 16,0 0-16,1 0 0,-1 0 0,0 0 15,22 0-15,-22 0 0,1-21 16,-1 21-16,0 0 0,1 0 0,-1 0 16,0 0-16,1 0 0,-22 0 0,21-21 15,0 21-15,1 0 0,-1 0 0,-21 0 16,22 0-16,-1-21 0,0 21 0,1 0 16,-1 0-16,0 0 0,22-22 0,-22 22 15,0 0-15,1 0 0,20-21 16,-20 21-16,-1 0 0,21 0 15,-20-21-15,-1 21 0,0 0 0,1 0 16,20-21-16,-20 21 0,-1-21 0,0 21 16,1 0-16,-1-21 0,0 21 0,-21 0 15,22-22-15,-1 22 0,0-21 0,1 21 16,-1-21-16,0 21 0,1-21 0,-1 21 16,0-21-16,1 21 0,-1-21 15,0-1-15,1 22 0,-1-21 0,0 0 16,1 0-16,-1 21 0,-21-21 0,22 0 15,-1-1-15,-21 1 0,21 0 0,1 0 16,-22 0-16,21 0 0,1-22 0,-1 22 16,0 0-16,1 0 0,-1 0 15,0-1-15,1 1 0,-1 0 16,0 0-16,1 0 0,-1 0 0,0-1 16,22 1-16,-43 0 0,21 0 0,1-21 15,-1 20-15,0 1 0,-21 0 0,22-21 16,-22 21-16,21-1 0,-21-20 15,1 21-15,20-21 0,-21 20 0,0-20 0,22 21 16,-22-21-16,0 20 16,21-20-16,-21 21 0,1-21 0,20 20 15,-21 1-15,0 0 0,0 0 0,1-21 16,-1 20-16,0 1 0,0 0 0,0 0 16,0-21-16,1 20 0,-22 1 0,21 0 15,0-21-15,0 21 0,0-1 16,-21 1-16,21-21 0,1 21 0,-1-22 15,0 22-15,0 0 0,0-21 0,0 21 16,1-1-16,-1-20 0,0 0 16,0-1-16,0 22 0,0 0 15,1-21-15,-1 21 0,-21-1 0,21 1 16,0 0-16,0-21 0,0 21 0,1-1 16,-1 1-16,-21 0 0,21 0 15,0-21-15,0 20 0,0 1 0,1 0 16,-22 0-16,21 0 0,0-22 0,0 22 15,0 0-15,0 0 0,1 0 16,-1-43-16,0 43 0,0 0 16,0 0-16,0 0 0,1-1 0,-22 1 15,21 0-15,0 0 0,0 0 0,0 0 16,0-1-16,-21 1 0,22 0 16,-1 21-16,-21-21 0,0 0 0,21 0 15,0 21-15,-21-22 0,21 22 0,-21-21 16,0 0-16,21 21 0,-21-21 0,22 0 15,-22 0 1,21-1-16,0 22 0,0-21 0,-21 0 16,21 21-16,-21-21 0,0 0 0,21 21 15,1-21-15,-1 21 0,-21-22 16,0 1 0,21 21-16,-21-21 15,0 0 1,21 21-1,-21-21 1,-21 21 15,0 0-31,0 0 16,-1 21-16,1-21 0,0 21 16,0-21-16,0 21 0,0-21 0,-1 21 15,1-21-15,0 0 0,0 22 0,0-22 16,21 21-16,-21-21 15,42 0 17,0 0-32,0 0 15,0 0-15,0-21 16,1 21-16,-1-22 0,21 22 16,-21-21-16,0 21 0,1-21 0,-1 21 15,0-21-15,0 0 0,0 21 0,0-21 16,1 21-16,-1 0 0,-21-22 15,21 22-15,0 0 16,-21 22 0,0-1-1,0 0-15,0 0 0,0 0 16,0 0-16,0 1 0,0-1 0,0 0 16,0 21-16,0-21 0,0 1 0,0-1 15,0 0-15,0 0 0,0 0 16,0 0-16,0 1 0,0-1 15,0-42 32,0-1-31,-21 22-16</inkml:trace>
  <inkml:trace contextRef="#ctx0" brushRef="#br0" timeOffset="103492.87">20976 2963 0,'-21'0'16,"21"-21"-1,0 0 1,21 0-1,0 21-15,0 0 16,1 0-16,-1 0 0,0 0 16,0 0-16,0 0 0,-21 21 15,21-21-15,-21 21 0,0 0 16,0 1-16,0-1 16,0 0-1,-21 0-15,0-21 0,0 21 0,0-21 16,0 21-16,-1-21 15,1 0-15,0 0 0,42 0 63,0 0-47,1 0-16,-1 0 0,0 0 15,0 0-15,-21 22 0,21-22 16,0 0-16,1 21 15,-22 0 1,0 0-16,0 0 0,0 0 16,-22 1-1,1-22-15,0 21 0,0-21 16,0 21-16,0-21 0,-1 0 16,1 0-16,21 21 0,-21-21 15,0 0 1,21-21 46,21 21-46,0-21-16</inkml:trace>
  <inkml:trace contextRef="#ctx0" brushRef="#br0" timeOffset="103924.14">21526 3006 0,'-21'21'31,"0"0"-31,0 0 16,21 0-16,-21 1 0,21-1 15,-21-21-15,21 21 0,0 0 16,0 0-16,-22 0 0,22 1 0,0-1 16,0 0-16,0 0 0,0 0 15,22-21-15,-1 21 0,0-21 16,0 0-16,0 0 0,0 0 16,1 0-16,-1 0 0,0 0 0,0 0 15,0 0-15,-21-21 0,21 0 0,1 21 16,-22-21-16,0 0 0,21 0 15,-21-22-15,0 22 0,21 0 16,-21 0-16,0 0 0,0-22 0,0 22 0,0 0 16,0 0-16,0 0 15,-21 21-15,0 0 16,-1 0-16,1 0 16,0 0-16,0 0 0,0 0 15,21 21 1,-21-21-16,-1 0 15,1 21-15</inkml:trace>
  <inkml:trace contextRef="#ctx0" brushRef="#br0" timeOffset="106488.9">12001 9081 0,'0'21'63,"0"0"-63,22 0 15,-1 0 1,0-21-16,-21 21 0,21-21 0,0 22 16,0-22-16,1 21 0,-1-21 0,0 21 15,0-21-15,0 0 0,22 21 0,-22-21 16,0 21-16,21-21 0,-21 21 0,22-21 15,-22 0-15,21 22 0,-21-22 16,22 0-16,-1 21 0,0 0 0,-20-21 16,20 0-16,0 0 0,1 21 0,-1-21 15,0 0-15,22 0 0,-22 21 0,22-21 16,-1 0-16,1 0 0,-22 0 16,21 21-16,1-21 0,-1 0 0,1 0 15,-1 22-15,1-22 0,-22 0 0,22 0 16,-1 21-16,-20-21 0,20 0 15,-21 0-15,22 21 0,-22-21 0,22 0 16,-22 0-16,22 21 0,-22-21 0,21 0 16,1 0-16,-22 21 0,22-21 0,-22 0 15,22 0-15,-22 21 0,21-21 0,-20 0 16,20 0-16,1 0 0,-22 0 16,22 22-16,-22-22 0,21 0 0,-20 0 15,20 0-15,-20 0 0,20 0 0,1 0 16,-22 0-16,21 0 0,1 0 15,-22 0-15,22 0 0,-22 0 0,22 0 16,-1 0-16,-21 0 0,22-22 0,-22 22 16,22 0-16,-22 0 0,22-21 15,-1 21-15,-21 0 0,22 0 0,-1-21 16,-20 21-16,20 0 0,1-21 0,-22 21 16,22-21-16,-22 21 0,21-21 0,-20 21 15,-1-22-15,22 22 0,-22-21 0,0 21 16,1-21-16,-1 21 0,21 0 0,-20-21 15,-1 21-15,0-21 0,22 0 16,-22 21-16,1-22 0,20 22 0,-21-21 16,1 0-16,-1 21 0,0-21 15,1 0-15,-1 21 0,0-21 0,1-1 16,-22 1-16,21 21 0,1-21 0,-1 0 16,-21 0-16,21 0 0,1-1 0,-1 22 15,-21-21-15,22 0 0,-1 0 0,0 0 16,1 0-16,-1-1 0,0 1 0,1-21 15,-1 21-15,0 0 0,22-1 16,-22 1-16,0 0 0,1 0 0,20-21 16,-20 20-16,20 1 0,-21 0 15,1 0-15,20 0 0,-20 0 0,-1-1 16,21-20-16,-20 21 0,-1 0 0,22 0 0,-22-22 16,21 22-16,1-21 0,-22 21 15,22-22-15,-1 22 0,1-21 0,-1-1 16,-20 22-16,20-21 0,1 0 15,-22-1-15,21 22 0,-20-21 0,-1-1 16,22 22-16,-22-21 0,0 0 0,1 20 16,-1-20-16,21 0 0,-20 21 15,41-64-15,-20 64 0,-22-22 16,1 1-16,-1 0 0,0-1 0,43-20 16,-43 21-16,1-1 0,-1 1 15,0 0-15,-21-1 0,22 1 16,-22 21-16,21-22 0,-21 1 0,22 21 15,-22-21-15,21-1 0,-21 22 16,43-64-16,-43 43 0,21 21 0,-20-21 16,20-1-16,21-20 0,-41 20 15,20 1-15,-21 0 0,21 21 16,-20-22-16,20 1 0,-21 21 16,21-22-16,-20 22 0,-1 0 0,0-21 0,0 21 15,21-22-15,1 1 16,-43 21-16,21 0 0,0-22 0,0 22 15,0 0-15,1-21 0,-1 20 16,-21-20-16,21 21 0,0-21 0,0 20 16,-21 1-16,21-21 0,1 21 0,-22 0 15,0-22-15,21 22 0,0 0 0,-21 0 16,21 0-16,-21-1 0,0 1 16,21 21-16,0-21 0,1 0 0,-22 0 15,21 0-15,-21-1 0,21 1 0,0 0 16,-21 0-16,21 0 0,0 0 0,1-1 15,-22 1-15,21 0 0,0 0 16,0 0-16,0 0 0,0-22 0,1 22 16,-1 0-16,0 21 0,-21-21 0,21 0 15,0-1-15,-21 1 0,21 21 16,-21-21-16,0 0 0,22 0 16,-22 0-16,21-1 15,-21 1-15,0 0 0,0 0 16,0 0-16,0 0 0,0-1 15,0 1 17,-21 21-32,-1 0 15,1 0-15,0 0 0,0 0 0,0 0 16,0 0-16,-1 0 16,1 0-16,0 0 0,0 21 0,0-21 0,0 0 15,-1 22-15,1-22 0,0 0 16,0 21-16,0-21 15,21 21-15,21-21 32,0 0-17,0 0-15,0 0 0,1 0 16,-1 0-16,0-21 0,0 21 0,21 0 16,-20-21-16,-1 21 0,0-22 0,21 22 15,-21-21-15,1 21 0,-1-21 16,0 21-16,0 0 0,0-21 0,0 21 15,-21-21-15,22 21 16,-22 21 15,0 0-31,0 0 0,0 0 16,0 1-16,0-1 0,0 0 0,0 21 16,0-21-16,0 1 0,0 20 0,0-21 15,0 21-15,0-20 0,0-1 16,0 0-16,0 21 0,0-21 0,0 1 15,21-1-15,-21 0 0,0 0 16,0-42 15,-21 0-15,21 0-16</inkml:trace>
  <inkml:trace contextRef="#ctx0" brushRef="#br0" timeOffset="107373.01">22712 2836 0,'-21'22'16,"-1"-1"-16,1-21 0,0 21 15,21 0-15,-21 0 0,0 0 0,21 1 16,-21-1-16,-1 0 0,1 0 0,21 0 16,-21 0-16,21 1 0,-21-1 15,21 0-15,0 0 0,-21-21 16,42-21 31,0 21-47,-21-21 15,21 21-15,0 0 0,1 0 16,-1 0-16,0 0 16,0 0-16,0 0 0,0 0 15,1 0-15,-1 0 0,0 0 16,0 0-16,-21-21 0,21 21 16,0 0-16,-21-22 0,22 1 15,-1 0 1,-21 0-16,0 0 0,0 0 15,0 42 32,-21-21-47,-1 21 0,22 0 0,-21-21 16,21 21-16,0 0 0,-21 1 16,21-1-16,-21 0 0,21 0 0,-21-21 15,21 21-15,0 0 0,0 1 0,0-1 16,0 0-1,0 0-15,0-42 63,0 0-63,21 21 0,0-21 16</inkml:trace>
  <inkml:trace contextRef="#ctx0" brushRef="#br0" timeOffset="107756.3">23072 3006 0,'-22'0'32,"1"21"-32,0-21 0,21 21 15,-21 0-15,0-21 0,0 21 16,-1 1-16,22-1 0,0 0 0,-21-21 15,21 21-15,0 0 0,0 0 0,0 1 16,0-1-16,21 0 16,1-21-16,-1 0 15,0 0-15,0 0 0,0 0 0,0 0 16,1 0-16,-1 0 0,0-21 16,0 0-16,0 21 0,0-22 15,1 1-15,-1 0 0,-21 0 0,21 0 0,-21 0 16,0-1-16,0 1 0,0 0 15,0 0-15,-21 21 16,0 0-16,-1 0 16,1 0-16,0 0 0,0 0 15,0 21-15,0 0 16,-1-21-16,1 21 0,0-21 16,0 22-16</inkml:trace>
  <inkml:trace contextRef="#ctx0" brushRef="#br0" timeOffset="110488.38">11853 9927 0,'0'0'0,"-21"0"0,42 0 62,0 0-62,-21 21 16,22 1-16,-1-22 0,21 21 0,-21-21 15,0 21-15,22 0 0,-22 0 0,21-21 16,1 21-16,-22 1 0,21-22 0,0 21 16,1 0-16,-1 0 0,0-21 15,-20 21-15,20 0 0,0 1 0,-21-22 0,22 21 16,-1 0-16,0-21 15,-20 21-15,20 0 0,0 0 0,1-21 16,-1 22-16,0-1 0,1 0 0,20-21 16,-21 21-16,1 0 0,20 0 0,-20-21 15,-1 22-15,21-1 0,-20 0 0,20-21 16,-20 21-16,20 0 0,1 0 0,-22-21 16,21 22-16,1-1 0,-1-21 0,1 21 15,-1-21-15,22 21 0,-21 0 16,20-21-16,-20 21 0,20-21 0,-20 22 15,21-22-15,-1 0 0,1 21 0,-22-21 16,22 21-16,0-21 0,-22 0 0,22 0 16,0 21-16,-1-21 0,1 0 15,0 0-15,-1 0 0,1 0 0,0 0 16,-1 0-16,1 0 0,0 0 0,20 0 16,-20 0-16,21 0 0,0 0 15,-22 0-15,22 0 0,0-21 0,-21 21 16,21-21-16,-22 21 0,22 0 0,-21-21 15,21-1-15,-22 22 0,1-21 0,21 0 16,-22 21-16,1-21 0,21 0 0,-21 0 16,-1-1-16,22 22 0,-21-21 0,-1 0 15,22 0-15,-21-21 0,0 20 16,20 1-16,-20 0 0,0 0 16,-1 0-16,1-22 0,0 22 0,-1 0 15,-20 0-15,21-21 0,-1 20 0,1 1 16,0 0-16,-22-21 0,22 21 0,-1-1 15,1-20-15,-21 21 0,20-21 0,1-1 16,-22 22-16,1-21 0,-1-1 0,22 1 16,-21 0-16,-1-1 0,1 22 15,-1-21-15,1 0 0,-1-1 0,-21 1 16,22 0-16,-1-1 0,-20 1 16,-1 0-16,22-1 0,-22 1 0,0-22 0,1 22 15,-1 0-15,0-22 0,1 22 16,62-64-16,-62 43 0,-1 20 15,0-20-15,64-43 0,-63 64 16,-1-22-16,0 22 0,1-22 16,-1 1-16,0 20 0,1-20 0,-1-1 15,0 1-15,1-1 0,-22 1 0,21-1 16,0 22-16,-20-21 0,20-1 0,21-42 16,-20 43-16,-22-1 0,21 1 15,-21-1-15,1 1 0,20-1 16,-21 22-16,21-22 0,-20 22 15,20-21-15,-21 20 0,21-20 0,-20 20 16,-1-20-16,21 21 0,-21-22 0,0 22 16,1-22-16,-1 22 0,21-22 0,-21 1 15,0 21-15,1-22 0,-1 22 0,0-1 16,0-20-16,0 21 0,0-1 16,-21 1-16,22 0 0,-1-22 0,0 22 15,0-1-15,0 1 0,0 0 0,-21-1 16,22 1-16,-1 0 0,0-1 0,-21 1 15,21 21-15,0-21 0,0 20 16,1-20-16,-22 21 0,21-21 0,0 20 16,-21 1-16,21 0 0,-21 0 0,21-21 15,0 20-15,-21 1 0,22 21 16,-22-21-16,21 0 0,0 0 16,-21 0-16,0-1 0,21 1 0,0 21 15,-21-21-15,0 0 0,21 0 0,1 0 16,-22-1-16,21 22 0,-21-21 15,0 0-15,21 0 16,0 21-16,-21-21 16,0 0 77,0-1-77,0 1 31,-21 21-31,21-21 30,-21 21-30,0 0 15,-1 0-15,1 0 15,0 0-15,21-21 62,21 21-47,0-21-31,-42 42 78,0-21-78,21 21 0,-21-21 16,21 21-16,-21-21 0,0 21 16,-1-21-16,22 22 15,-21-22 1,42 0 46,1 0-62,-1 0 0,0 0 16,-21-22-16,21 22 0,0 0 0,22-21 16,-22 0-16,0 21 0,0 0 15,0-21-15,0 21 0,1 0 16,-1 0-16,-21-21 0,21 21 31,0 0-15,-21 21-16,0 0 0,0 0 15,0 0-15,0 1 0,0-1 0,0 21 16,0-21-16,0 0 0,0 22 16,0-22-16,0 0 0,0 0 0,0 0 15,0 1-15,0-1 0,0 0 0,0 0 16,21 0-16,-21 0 15,0-42 32,0 0-47,0 0 0,0 0 16,0 0-16</inkml:trace>
  <inkml:trace contextRef="#ctx0" brushRef="#br0" timeOffset="111179.82">23897 2963 0,'0'-21'15,"0"0"16,21 21-31,0 0 0,1 0 16,-1 0-16,0 0 16,0 0-16,0 0 0,0 0 15,1 0-15,-1 0 16,0 0-16,-42 0 47,0 0-47,-1 0 15,1 0-15</inkml:trace>
  <inkml:trace contextRef="#ctx0" brushRef="#br0" timeOffset="111700.85">23897 2942 0,'0'0'0,"0"21"16,-21 1-16,0-1 15,0 0-15,21 0 16,-22 0 0,1-21-16,21 21 0,-21-21 15,21 22-15,21-22 63,0-22-48,1 22-15,-1 0 16,0 0-16,0 0 0,0 0 16,0 0-16,1 0 0,-1 0 15,0 0-15,0 0 16,-21 22-16,21-1 16,-21 0-16,0 0 15,0 0-15,0 0 16,0 1-16,-21-22 0,21 21 15,-21-21-15,0 0 0,0 21 0,-1-21 16,1 0-16,0 0 16,21 21-16,-21-21 0,0 0 15,0 0-15,-1 0 32,44 0 14,-1 0-30,0 0-16,0-21 0,0 0 16</inkml:trace>
  <inkml:trace contextRef="#ctx0" brushRef="#br0" timeOffset="112371.53">24363 3027 0,'-21'21'32,"-1"0"-17,1 0-15,21 1 16,-21-1-1,21 0-15,-21-21 0,21 21 0,0 0 16,0 0-16,0 1 16,0-1-16,0 0 15,0 0 1,0 0 0,21-21-1,0 0-15,0 0 16,1 0-16,-1 0 15,0 0-15,0-21 16,0 0-16,-21 0 16,0 0-16,21-1 0,1 1 15,-22 0-15,0 0 16,0 0-16,0 0 0,21-1 0,-21 1 16,0 0-16,0 0 0,0 0 15,0 0 1,-21 21 15,-1 21-15,1-21-16,21 21 0,-21-21 0,0 21 15,21 0-15,-21 0 16,0 1-16,-1-1 16,22 0-16,0 0 0,-21-21 15,21 21-15,0 0 16,-21-21-16,21 22 0,0-1 15,0 0 17</inkml:trace>
  <inkml:trace contextRef="#ctx0" brushRef="#br0" timeOffset="118608.66">15579 6350 0,'-22'0'63,"1"0"-48,0 0-15,0 21 32,0-21-17,0 0 1,-1 0-1,1 0 17,0 0-17,0 0 1,0 0-16,0 0 16,42 0 93,0 0-109,0 0 16,0 0-16,0 0 0,1 0 0,-1 0 15,0 0-15,0 0 0,0 0 0,0 0 16,1 0-16,-1 0 0,0 0 15,0 0-15,0 0 0,0 0 0,1 0 32,-44 0 108,1 0-124</inkml:trace>
  <inkml:trace contextRef="#ctx0" brushRef="#br0" timeOffset="119915.59">15346 6477 0,'-21'0'31,"-1"0"-16,22 21-15,-21-21 16,42 0 47,1 0-63,-1 0 0,0 0 15,0 0-15,0 0 0,0 0 16,1 0-16,-1 0 0,0 0 0,0 0 15,0 0-15,0 0 0,1 0 0,-1 0 16,0-21-16,0 21 31,-42 0 16,0 0-47,0 0 16,-1 0-16,1 0 15,0 0-15,0 0 0,0 21 16,-22-21-16,22 0 0,0 0 0,0 0 16,0 0-16,0 0 0,-1 0 0,1 0 15,21 21-15,-21-21 16,42 0 15,0 0-31,1 0 0,-1 0 16,0 0-16,0 0 15,0 0-15,0 0 0,1 0 0,-1 0 16,0 0-16,0 0 0,0 0 16,0 0-16,1 0 0,-1 0 15,-42 0 32,-1 0-47,1 0 16,0 0-16,21 22 0,-21-22 15,0 0-15,0 0 0,-1 0 16,1 0 0,0 0-16,42 0 47,0 0-47,1 0 15,-1 0-15,0 0 16,0 0-16,0 0 0,0 0 15,1 0 1,-1 0-16,0 0 0,-42 0 63,0 0-63,-1 0 0,1 0 15,0 0 1,0 0-16,0 0 0,0 0 15,-1 0-15,1 0 16,21 21-16,21-21 47,1 0-47,-1 0 16,0 0-16,0 0 15,0 0-15,-42 0 125,0 0-125,0 0 16</inkml:trace>
  <inkml:trace contextRef="#ctx0" brushRef="#br0" timeOffset="129812.44">18478 3895 0,'-21'0'0,"0"0"15,0 0 1,0 0 0,0 0-1,-1 0 32,1 0-47,0 0 16,0 21-1,0-21 1,21 21-16,-21-21 16,21 21-16,-22 0 0,22 1 15,-21-22 1,21 21-16,-21-21 0,21 21 16,0 0-1,-21 0-15,21 0 0,-21 1 16,21-1-1,0 0-15,0 0 0,0 0 16,0 0-16,0 1 16,0-1-16,0 0 15,0 0 1,0 0-16,0 0 16,21-21-1,-21 22 1,21-22-16,0 0 15,0 0-15,-21 21 16,22-21-16,-1 0 16,0 0-16,0 0 15,0 0-15,0 0 16,1 0-16,-1 0 16,-21-21-16,21 21 15,0 0-15,0-22 0,0 22 16,1-21-1,-22 0-15,21 21 16,0-21-16,-21 0 0,21 21 0,-21-21 16,21-1-1,0 22-15,-21-21 16,0 0-16,0 0 16,0 0-16,0 0 15,0-1-15,0 1 16,0 0-16,0 0 0,0 0 15,0 0 1,0-1-16,-21 22 0,21-21 16,-21 21-16,0 0 15,0-21-15,0 21 16,-1-21-16,1 21 16,0 0-1,0 0-15,0 0 16,0 0-16,-1 0 0,1 0 15,0 0-15,0 0 16,0 0-16,0 0 16,-1 21-16,1 0 15,0-21 1,0 21-16,21 1 0,-21-1 16,0 0-1,21 0-15,0 0 16,-22 0-16,22 1 0,0-1 15,0 0 1,0 0-16,0 0 0,0 0 16,0 1-16,0-1 0,0 0 15,0 0 1,0 0-16,0 0 0,22-21 16,-22 22-16,21-1 15,0-21-15,-21 21 16,21-21-16,0 0 15,0 0-15,1 0 16,-1 0-16,0 0 0,0 0 16,0 0-16,0 0 15,1 0-15,-1 0 0,0 0 16,0 0-16,0 0 16,0-21-16,1 21 15,-1-21-15,0-1 16,-21 1-16,21 21 15,-21-21-15,0 0 16,0 0-16,0 0 0,0-1 16,0 1-16,0 0 15,0 0-15,0 0 0,0 0 16,0-1-16,0 1 0,0 0 16,0 0-16,0 0 15,0 0-15,-21 21 0,21-22 16,-21 1-16,21 0 15,-21 0-15,-1 21 16,1 0 0,0 0-1,0 0-15,0 0 0,0 0 16,-1 0-16,1 0 16,0 21-16,0 0 15,0-21-15,0 21 16,-1 1-16,22-1 15,-21-21-15,0 21 0,0 0 16,21 0-16,-21-21 16,21 21-16,0 1 0,-21-22 0,21 21 15,0 0-15,0 0 16,0 0 0,0 0-16,0 1 15,0-1 1</inkml:trace>
  <inkml:trace contextRef="#ctx0" brushRef="#br0" timeOffset="145047.74">20256 12869 0,'0'0'0,"0"-21"16,0 0-1,0 0 1,0 42 15,0 0-15,0 0-16,0 1 15,0-1-15,0 0 0,0 0 16,0 0-16,0 0 0,0 1 16,0 20-16,0-21 0,0 0 15,0 0-15,0 1 0,0 20 0,0-21 16,0 0-16,0 0 0,0 1 0,0-1 15,0 0-15,0 0 0,0 0 16,22 0-16,-1-21 0,-21 22 16,21-22-16,0 0 0,0 0 15,0 0-15,1 0 16,-1 0-16,0 0 16,0-22-16,0 22 15,-21-21-15,0 0 0,21 0 16,-21-21-16,22 20 0,-22 1 15</inkml:trace>
  <inkml:trace contextRef="#ctx0" brushRef="#br0" timeOffset="145385.54">20383 12488 0,'-21'0'0,"42"0"0,-63 0 15,21 22 1,21-1-16,0 0 31,21-21-31,0 0 0,0 0 16,1 0 0,-22-21-16,0 0 15,0-1 16,-22 22-15,1 0 0,21 22-16,0-1 15,0 0 1,21-21 0,1 0-16,-1 0 0,0 21 0</inkml:trace>
  <inkml:trace contextRef="#ctx0" brushRef="#br0" timeOffset="145727.6">20764 12954 0,'-21'0'0,"42"0"0,-42 21 15,21 0-15,21-21 47,1 0-47,-1 0 0,0 0 0,0 0 16,0 0-16,0-21 0,1 21 16,-1 0-16,0 0 15,0 0 1,0 0 15,-42 0 0,0 0-31</inkml:trace>
  <inkml:trace contextRef="#ctx0" brushRef="#br0" timeOffset="145964.48">20701 13166 0,'0'21'0,"21"-21"31,0 0-15,0 0-16,1 0 0,-1 0 16,0 0-16,0 0 0,0 0 0,0 0 15,1 0-15,-1 0 0,0 0 0,0 0 16,0 0-1,0 0-15,-21-21 16,22 0-16,-1 21 16,-21-22-16</inkml:trace>
  <inkml:trace contextRef="#ctx0" brushRef="#br0" timeOffset="146541.15">21484 12700 0,'0'0'0,"0"-21"0,0 42 46,-21 0-30,21 0-16,-21 1 0,21-1 16,-21 0-16,21 0 0,0 0 0,-22 0 15,22 1-15,-21 20 0,21-21 16,-21 0-16,21 0 0,0 1 0,0-1 16,0 0-16,0 0 0,0 0 0,0 0 15,0 1-15,0-1 0,21 0 16,0-21-16,1 0 15,-1 0-15,0 0 0,0 21 0,21-21 0,-20 0 16,-1 0-16,0 0 0,21 0 0,-21 0 16,1-21-16,-1 21 0,0-21 15,0 0-15,0 21 0,0-22 16,-21 1-16,22 0 0,-22 0 0,21 0 16,-21-22-16,0 22 0,0-21 0,0 0 15,0-1-15,0 1 0,0 0 0,0 20 16,0-20-16,0 21 0,0 0 15,-21 0-15,-1 21 0,1-22 16,0 22-16,0 0 0,0 0 16,0 0-16,-1 22 0,1-22 15,0 21-15,0 0 0,0-21 16,0 21-16,21 0 0,-22 0 16,22 1-16,0-1 15,22-21-15,-1 0 16,0 0-16,21 0 0</inkml:trace>
  <inkml:trace contextRef="#ctx0" brushRef="#br0" timeOffset="146912.94">22860 12658 0,'0'-21'16,"0"-1"-1,21 44 32,-21-1-47,0 0 0,0 0 0,0 0 16,0 0-16,0 22 0,0-22 0,0 0 15,0 0-15,0 0 0,0 22 16,-21-22-16,21 0 16,0 0-16,0 0 0,0 1 15,0-1 1,0-42 15,0-1-31,21 22 0,-21-21 16,21 0-16,0 0 0</inkml:trace>
  <inkml:trace contextRef="#ctx0" brushRef="#br0" timeOffset="147216.76">23029 12404 0,'0'0'0,"-21"-21"0,0-1 0,0 22 16,0 0-16,-1 0 0,1 0 15,0 0 1,42 0 15,0 0-31,1-21 0,-1 21 16,0-21-16,0 21 15,0-21-15,-21 0 16,0 0-16,-21 42 62,21 0-62,-21-21 0,21 21 0,0 0 16,0 0-16,21-21 16,0 22-1</inkml:trace>
  <inkml:trace contextRef="#ctx0" brushRef="#br0" timeOffset="147688.19">23643 12467 0,'0'21'31,"0"1"-31,-21-1 16,0 0-16,0 0 15,-1 0-15,1 0 0,0 1 0,0-1 16,0 0-16,0 0 0,-1 0 0,1 0 15,-21 1-15,42-1 0,-21 0 16,0 0-16,-1-21 0,1 21 16,42-21 31,1 0-47,-1 0 0,0 0 15,0 21-15,0-21 16,0 0-16,1 22 0,-1-22 15,0 21-15,0-21 0,0 21 16,0-21-16,1 0 0,-1 21 16,0-21-16,0 0 15,0 21-15,0-21 32,1 0-17,-1-21 1,0 0-1,-21 0-15,21 0 16</inkml:trace>
  <inkml:trace contextRef="#ctx0" brushRef="#br0" timeOffset="147968.03">24109 12637 0,'0'-22'16,"0"1"15,21 21-31,0 0 16,0 0-16,0 0 0,1 0 16,-1 0-16,0 0 0,0 0 0,0 0 15,0 0-15,1 0 16,-1 0-16,-21 21 31,0 1-15,-21-1-16,-1-21 0,1 21 15</inkml:trace>
  <inkml:trace contextRef="#ctx0" brushRef="#br0" timeOffset="148188.94">24045 12848 0,'0'0'0,"0"21"32,21-21-17,1 0-15,-1 0 16,0 0-16,0 0 16,0 0-16,0 0 15,1 0-15,-1 0 16,0 0-16,0 0 15,0-21-15,0 21 0,1-21 16,-1 21-16</inkml:trace>
  <inkml:trace contextRef="#ctx0" brushRef="#br0" timeOffset="148836.57">24998 12383 0,'0'-22'15,"0"1"-15,-21 42 32,-1 1-17,22-1-15,-21 0 0,0 21 16,21-21-16,-21 1 0,0 20 15,0-21-15,-1 21 0,1-20 0,0 20 16,0-21-16,0 0 0,21 0 0,-21 1 16,-1-1-16,22 0 0,-21-21 15,21 21-15,21-21 32,1-21-17,-1 21-15,0 0 0,0-21 0,0 21 16,0 0-16,1 0 15,-1 0-15,0 0 0,0 0 0,0 0 16,0-21-16,1 21 0,-1 0 16,0 0-16,0-22 15,0 22-15,-21-21 0,21 0 16,1 0-16,-1 0 0,-21 0 16,0-1-16,0 1 0,0 0 15,0 0-15,0 0 16,-21 42 15,-1 0-31,1 0 0,21 0 16,-21 1-16,21 20 0,0-21 15,0 0-15,0 22 0,-21-22 0,21 0 16,0 0-16,-21 21 0,21-20 0,0-1 16,0 0-16,0 0 0,0 0 15,0 0-15,-21-21 16,21 22-16,-22-22 15,1 0 1,0 0 0,0 0-16</inkml:trace>
  <inkml:trace contextRef="#ctx0" brushRef="#br0" timeOffset="149593.4">22648 13568 0,'-21'0'16,"0"0"0,0 0-16,0 21 15,21 0-15,-22 0 0,1 1 0,21-1 16,0 21-16,-21-21 0,21 0 0,-21 22 15,21-22-15,0 21 0,0-21 16,0 22-16,0-22 0,0 0 16,0 0-16,0 0 0,0 1 0,21-1 15,0 0-15,0 0 0,1-21 16,20 0-16,-21 0 0,0 21 16,0-21-16,1 0 0,20 0 0,-21 0 15,0-21-15,0 21 0,1-21 0,-1 0 16,0 0-16,-21-1 0,0 1 0,0 0 15,0 0-15,0-21 0,0-1 16,0 22-16,0-21 0,-21-1 16,21 22-16,-21 0 0,-1-21 0,1 21 15,0 21-15,0-22 0,0 22 16,0-21-16,-1 21 0,1 0 16,0 0-16,0 21 0,21 1 15,-21-1-15,0 0 16,-1-21-16,22 21 0,0 0 15,-21-21-15,21 21 0,0 1 16,21-22 0,1 0-16,-1 0 15</inkml:trace>
  <inkml:trace contextRef="#ctx0" brushRef="#br0" timeOffset="150096.98">23601 13610 0,'-21'0'32,"-1"0"-32,22 21 0,-21-21 0,21 22 15,-21-1-15,0 0 0,21 0 0,-21 0 16,0 0-16,-1 22 0,1-22 0,0 0 15,0 0-15,0 0 0,0 1 16,-1-1-16,1 0 0,-21 0 16,21-21-16,0 21 0,-1 0 0,1-21 15,0 0-15,0 0 0,0 0 16,21-21 15,21 21-31,0 0 16,0-21-16,0 21 15,1 0-15,-1 0 0,0 0 0,21 21 16,-21-21-16,1 21 0,-1-21 16,0 22-16,21-22 0,-21 21 0,1 0 0,-1-21 15,21 21-15,-21-21 16,0 21-16,1-21 0,-1 0 0,0 21 16,0-21-16,0 0 0,0 0 0,1 0 15,-22 22-15,21-22 0,0 0 31,0 0-31,0-22 16,0 22 0,-21-21-16,22 0 0,-1 21 0,-21-21 15</inkml:trace>
  <inkml:trace contextRef="#ctx0" brushRef="#br0" timeOffset="150380.4">24257 13801 0,'21'0'47,"0"-21"-47,0 21 16,1 0-16,-1 0 15,0 0-15,0 0 16,0 0 0,0 0-16,-21 21 31</inkml:trace>
  <inkml:trace contextRef="#ctx0" brushRef="#br0" timeOffset="150624.26">24193 14012 0,'-21'22'16,"42"-22"15,1 0-31,-1 0 15,0 0-15,0 0 0,0 0 0,0 0 16,1 0-16,-1 0 16,0 0-16,-21-22 31,21 22-31,0-21 16</inkml:trace>
  <inkml:trace contextRef="#ctx0" brushRef="#br0" timeOffset="151421.32">25104 13526 0,'0'-22'0,"0"44"0,0-65 16,0 64 31,-22 1-47,22-1 15,0 0-15,0 0 0,-21 0 16,21 0-16,0 22 0,0-22 0,0 0 16,-21 21-16,21-20 0,-21-1 15,0 21-15,21-21 0,0 0 0,-21 1 0,21-1 16,-22 0-16,22 0 16,-21-21-16,21 21 0,-21-21 15,42 0 32,-21-21-47,21 21 16,1 0-16,-1 0 0,0 0 15,0 0-15,0 0 0,-21-21 16,21 21-16,1 0 0,-1 0 0,0 0 16,0 0-16,0 0 0,0 0 0,1 0 15,-1-21-15,0 21 0,-21-21 0,21 21 16,-21-22-16,21 22 15,-21-21-15,0 0 0,0 0 16,0 0-16,0 0 0,0-1 0,0 1 16,0 0-16,0 0 15,0 0-15,0 0 16,0 42 15,0 0-31,0 0 0,0 0 0,0 0 16,0 1-16,-21-1 0,21 0 15,-21 0-15,21 0 0,0 22 0,0-22 16,0 0-16,-21 0 0,21 0 0,0 0 16,-21 1-16,21-1 0,0 0 15,0 0-15,-22 0 16,22 0 0,-21-21-16,0 0 31,0 0-31</inkml:trace>
  <inkml:trace contextRef="#ctx0" brushRef="#br0" timeOffset="160140.06">15536 12594 0,'0'0'0,"-21"0"0,42 0 110,0 0-110,1 0 15,-1 0-15,0 0 0,0 0 16,21 0-16,-20 0 0,-1 0 0,0 0 16,21 0-16,-21 0 0,22 0 15,-22 0-15,21 0 0,-21 0 16,1 0-16,20 0 0,-21 0 0,0-21 16,0 21-16,1 0 0,-1 0 0</inkml:trace>
  <inkml:trace contextRef="#ctx0" brushRef="#br0" timeOffset="160815.94">16743 12573 0,'-21'0'0,"-1"21"16,44-21 46,-1 0-46,0 0-16,0 0 0,0 0 0,0 0 16,1 0-16,-1 0 0,0 0 15,0 0-15,0 0 0,0 0 16,1 0-16,-1-21 0,0 21 16,0 0-16</inkml:trace>
  <inkml:trace contextRef="#ctx0" brushRef="#br0" timeOffset="164928.44">18563 4149 0,'0'-21'0,"0"42"0,0-64 16,0 22-16,0 0 15,0 0-15,0 0 16,0 0-16,-21-1 16,21 1-1,-21 21-15,0 0 0,-1-21 16,1 21-16,0 0 0,0 0 16,0 0-16,0 0 0,-1 0 15,1 0-15,0 0 0,0 0 16,0 0-16,0 0 0,-1 0 15,1 21-15,21 0 16,-21 1-16,0-1 16,21 0-16,0 0 0,0 0 0,0 0 15,0 1-15,0 20 16,0-21-16,0 0 0,0 0 0,0 1 16,0-1-16,0 0 0,0 0 15,0 0-15,0 0 16,21-21-16,0 22 15,0-22-15,-21 21 0,22-21 16,-1 0-16,0 0 16,0 0-16,0 0 0,0 0 15,1 0-15,-1 0 0,0 0 0,0 0 16,0 0-16,0 0 16,1 0-16,-1 0 0,0-21 0,0 21 15,0-22-15,0 22 0,-21-21 16,22 21-16,-22-21 0,21 21 0,-21-21 15,0 0-15,21 0 0,-21-1 16,0 1-16,21 0 0,-21 0 0,0 0 16,0 0-16,0-1 0,0 1 15,0 0-15,0 0 0,0 0 0,0 0 16,-21 21-16,0-22 0,0 1 0,-1 0 16,1 21-16,0-21 15,0 21-15,0 0 0,0 0 16,-1 0-16,1 0 0,0 0 0,0 0 15,0 0-15,0 0 0,-1 0 16,1 0-16,0 21 0,0-21 16,21 21-16,-21-21 0,21 21 0,-21 1 15,21-1-15,-22-21 0,22 21 16,0 0-16,0 0 0,0 0 16,0 1-16,0-1 0,0 0 15,0 0-15,0 0 16,0 0-16,0 1 15,0-1-15</inkml:trace>
  <inkml:trace contextRef="#ctx0" brushRef="#br0" timeOffset="167121.42">3281 14012 0,'0'-21'0,"0"0"16,0 0-1,0 0-15,0 0 16,0-1-16,0 1 0,0 0 16,0 0-1,-21 42 16,21 0-31,0 0 16,-22 1-16,22-1 0,0 0 0,0 0 16,0 21-16,0-20 0,0 20 15,-21-21-15,21 21 0,-21 1 16,21-1-16,-21 0 0,21-20 0,0 20 16,0 0-16,0 1 0,0-22 15,0 0-15,-21 21 0,21-21 0,0 1 16,0-1-16,0 0 15,21-21 17,-21-21-32,0 0 15,0-1-15,21 1 0,0 0 0,0 0 16,1-21-16,-1 20 16</inkml:trace>
  <inkml:trace contextRef="#ctx0" brushRef="#br0" timeOffset="167832.01">3810 13885 0,'-21'22'16,"0"-1"-1,21 0-15,-22 0 16,22 0-16,-21 0 0,21 1 16,-21-1-16,21 0 0,0 0 0,0 0 15,0 0-15,-21 22 0,21-22 16,0 0-16,0 0 0,0 0 0,0 1 16,0-1-16,0 0 0,0 0 15,21 0-15,-21 0 0,21-21 0,0 22 16,-21-1-16,22-21 0,-1 0 0,0 0 15,0 0-15,0 0 0,0 0 16,1 0-16,-1 0 0,0 0 16,0 0-16,0-21 0,0-1 15,1 22-15,-1-21 0,0 0 0,-21 0 16,21 0-16,0 0 0,-21-1 16,0 1-16,0 0 15,0 0-15,0 0 0,0 0 0,0-22 16,0 22-16,0 0 0,0 0 0,0 0 15,0-1-15,-21 1 0,0 0 16,21 0-16,-21 21 0,0-21 0,-1 21 16,1-21-16,0 21 15,0 0-15,0 0 0,0 0 16,-1 0-16,1 0 0,21 21 0,-21-21 16,0 21-16,0-21 0,0 21 15,-1-21-15,1 21 0,0 0 16,0 1-16,0-22 0,21 21 0,0 0 0,-21 0 15,21 0-15,-22 0 16,22 1-16,0 20 0,0-21 0,0 0 16,0 0-16,0 1 0,0 20 0,0-21 15,0 0-15,22 0 0,-22 1 16,21-1-16,0 0 0,0 0 0,0-21 16,0 21-16,1 0 0,-1-21 15,0 0-15,0 0 0,0 0 0,0 0 16,1 0-16,-1 0 0,0 0 0,0 0 15,0 0-15,-21-21 16,21 21-16,1-21 0,-1 0 16,-21 0-16,21 0 0</inkml:trace>
  <inkml:trace contextRef="#ctx0" brushRef="#br0" timeOffset="169744.83">20405 14669 0,'0'0'0,"21"0"0,-21-22 15,21 22-15,-21-21 0,0 0 16,0 0-16,0 0 16,0 0-16,0-1 15,0 44 32,0-1-47,0 0 16,0 0-16,0 0 15,0 0-15,-21 1 0,21-1 0,-21 0 16,21 0-16,-22 0 0,22 0 16,0 1-16,0-1 0,0 0 0,0 0 15,0 0-15,0 0 0,0 1 16,0-1-16,22 0 15,-1-21 1,0 0-16,0 0 16,0 0-16,0 0 0,-21-21 15,22 0-15,-22-1 0,21 1 16,-21 0-16,0 0 0</inkml:trace>
  <inkml:trace contextRef="#ctx0" brushRef="#br0" timeOffset="170112.62">20405 14139 0,'0'0'0,"0"43"16,21-43 15,0 0-31,0 0 0,0 0 0,0 0 16,1 0-16,-1 0 15,-21-21 1,0-1 0,-21 22-16,-1 0 15,1 0-15,0 0 16,0 0-16,21 22 31,0-1-15,21-21-1,0 21-15,0-21 16,1 0-16</inkml:trace>
  <inkml:trace contextRef="#ctx0" brushRef="#br0" timeOffset="170444.22">20722 14605 0,'-21'21'16,"42"-21"-1,0 0-15,0 0 16,1 0-16,-1 0 16,0 0-16,0 0 0,0 0 15,0 0-15,1 0 0,-1 0 16,0 0-16</inkml:trace>
  <inkml:trace contextRef="#ctx0" brushRef="#br0" timeOffset="170704.08">20743 14817 0,'21'0'15,"1"0"-15,-1 0 16,0 0-16,0 0 0,0 0 16,0 0-1,1 0-15,-1 0 16,0 0-16,0 0 0,0-21 15,0 21 1,-21-22 0</inkml:trace>
  <inkml:trace contextRef="#ctx0" brushRef="#br0" timeOffset="171032.4">21357 14245 0,'-21'21'32,"21"1"-32,0-1 0,0 0 15,0 0-15,0 21 0,0-20 16,0 20-16,0-21 0,0 21 0,0-20 15,0 20-15,0-21 0,0 21 0,0-20 16,0-1-16,0 21 0,0-21 16,0 0-16,0 1 0,0-1 15,0 0-15,0 0 16,-21-21 0,21 21-1,-21-21-15,21-21 16</inkml:trace>
  <inkml:trace contextRef="#ctx0" brushRef="#br0" timeOffset="171713.09">23114 15050 0,'21'-22'16,"-21"44"31,0-1-47,0 21 0,0-21 15,0 0-15,0 1 0,0 20 0,0 0 16,0-21-16,0 22 0,0-22 16,0 21-16,0-21 0,0 1 0,0 20 15,0-21-15,0 0 0,0 0 0,0 1 16,0-1-16,0 0 16,0 0-1,0-42 32,0 0-47,0 0 16,0-1-16,21 1 0</inkml:trace>
  <inkml:trace contextRef="#ctx0" brushRef="#br0" timeOffset="172224.8">23961 14986 0,'-22'21'31,"1"-21"-31,21 21 0,-21 1 16,21-1-16,-21 0 0,0 0 0,21 0 15,-21 0-15,-1 1 0,1-1 0,-21 0 16,21 0-16,0 21 0,-22-20 16,22-1-16,0-21 0,-21 21 0,20 0 15,1-21-15,0 0 0,0 21 16,0-21-16,42 0 31,21 0-15,-21 0-16,1 0 0,-1 0 15,21 0-15,-21 0 0,22 0 16,-22 0-16,21 0 0,-21 0 0,22 0 16,-22 0-16,0 0 0,21 0 0,-21 21 15,1-21-15,-1 0 0,0 0 16,0 22-16,0-22 16,0 0-16,1 0 62,-1 0-62,-21-22 16,0 1-1,21 0-15</inkml:trace>
  <inkml:trace contextRef="#ctx0" brushRef="#br0" timeOffset="172503.66">24447 15113 0,'22'0'31,"-1"0"-31,0 0 16,0 0-16,0 0 15,0 0-15,1 0 16,-22 21 47</inkml:trace>
  <inkml:trace contextRef="#ctx0" brushRef="#br0" timeOffset="172721.17">24342 15367 0,'21'0'0,"0"0"16,0 0-16,0 0 15,0 0-15,1 0 16,-1 0 0,0 0-16</inkml:trace>
  <inkml:trace contextRef="#ctx0" brushRef="#br0" timeOffset="173477.47">25167 14944 0,'-21'0'0,"21"21"15,0 0-15,0 0 0,-21 0 16,0 1-16,21-1 0,-22 21 0,22-21 16,-21 22-16,0-22 0,21 21 15,-21-21-15,0 0 0,0 1 0,21-1 16,0 0-16,-22 0 0,22 0 0,-21-21 15,21 21-15,0-42 47,21 21-31,1-21-16,-1 21 0,0 0 16,0 0-16,0-21 15,0 21-15,1 0 0,-1 0 16,0 0-16,0 0 0,0 0 0,0-21 15,1 21-15,-1-21 0,0 21 0,0-22 16,0 1-16,0 21 16,1-21-16,-22 0 0,21 21 0,-21-21 15,0 0-15,0-1 0,0 1 0,0 0 16,0 0-16,0 0 0,0 0 16,0-1-16,-21 44 31,21-1-16,-22 0-15,22 0 0,-21 0 16,21 0-16,0 1 0,0 20 16,-21-21-16,21 0 0,0 0 0,-21 22 15,21-22-15,0 0 0,0 0 16,0 0-16,0 1 0,0-1 16,0 0-16,0 0 0,0 0 15,0 0-15,0 1 16</inkml:trace>
  <inkml:trace contextRef="#ctx0" brushRef="#br0" timeOffset="174845.91">25590 13801 0,'22'0'16,"-1"0"-16,0 0 0,-21 21 15,0 0-15,0 0 16,0 0-16,0 1 16,0-1-16,-21 0 15,21 0-15,-21 0 0,21 0 0,-22 1 16,22-1-16,0 0 15,0 0-15,22-21 47,-1 0-47,0 0 0,0-21 0,0 0 16,22 21-16,-22-21 0,21-1 0,0 1 16,1 21-16,-1-21 0,0 0 15,1 0-15,-1 0 0,0-1 0,1 1 16,-1 0-16,-21 21 0,0-21 0,1 21 15,-1 0-15,0 0 16,-21-21-16,0 42 31</inkml:trace>
  <inkml:trace contextRef="#ctx0" brushRef="#br0" timeOffset="176153.36">25866 14944 0,'0'-21'0,"0"42"0,21-21 62,-21 21-46,0 0-16,0 0 16,0 0-16,0 1 0,0-1 15,0 0-15,-21-21 0,21 21 16,0 0-16,0 0 0,0 1 16,-22-1-16,22 0 0,0 0 15,22-21 16,-1 0-31,0 0 0,0 0 16,0-21-16,22 0 0,-22 21 16,21-21-16,0-1 0,1 1 15,-1 0-15,0 0 0,1 0 0,-22 0 16,21-1-16,-21 22 0,22-21 0,-22 0 16,0 21-16,0 0 0,-21-21 31,21 21-31,1 0 125,-22 21-110,21-21 64,-21 21-48,21-21 109,0 0-108,-21 21 15,0-42 218,-21 21-265</inkml:trace>
  <inkml:trace contextRef="#ctx0" brushRef="#br0" timeOffset="185559.82">3281 15050 0,'-21'0'109,"-1"0"-77,1 0-17,21-22 1,0 1-1,0 0 1,0 0-16,0 0 16,0 0-1,21 21-15,-21-22 16,22 22-16,-1 0 16,0 0-1,0 0-15,0 0 0,0 0 16,1 0-1,-22 22-15,21-22 0,-21 21 0,21 0 16,0 0-16,-21 0 16,0 0-16,0 1 0,0-1 15,0 0-15,0 0 0,0 21 0,0-20 16,0-1-16,0 0 0,0 21 16,0-21-16,-21 1 0,0-1 0,0 0 15,21 0-15,-22 0 0,1 0 16,0 1-16,21-1 0,-21 0 15,0-21-15,21 21 0,-21 0 0,-1-21 16,1 21-16,0-21 0,0 0 16,0 0-16,0 0 15,-1 0-15,1 0 0,0 0 16,0 0-16,21-21 16,-21 0-16,21 0 0,-21 0 15,21 0-15,-22-22 0,22 22 0,0 0 16,0 0-16,0-22 0,0 22 15,0 0-15,0 0 0,0 0 16,22 0-16,-1-1 0,0 1 16,0 21-16,0 0 15,0 0-15,1 0 0,-1 0 16,-21 21-16,21 1 0,0-1 16,0 0-16,0 0 0,1 0 0,-22 0 15,21 1-15,0-1 0,0-21 16,-21 21-16,21 0 0,0 0 0,1 0 15,-1 1-15,0-22 0,0 0 16,0 0-16,0 21 16,1-21-16,-1 0 0,0 0 15,0 0-15,0 0 16,0 0 0,-21-21-16,22 21 15,-22-22-15,0 1 16,21 21-1,-21-21-15,0 0 0</inkml:trace>
  <inkml:trace contextRef="#ctx0" brushRef="#br0" timeOffset="187500.4">4022 14923 0,'-22'0'63,"1"0"-48,21 21-15,-21-21 16,21 21-16,-21-21 0,21 21 15,0 0-15,-21 0 0,0 1 16,21-1-16,0 0 0,0 0 16,0 0-16,0 0 0,0 1 15,0-1-15,0 0 0,0 0 0,0 0 16,0 0-16,0 1 0,0-1 16,0 0-16,0 0 15,0 0-15,0 0 16,21-21-16,0 22 15,0-22 1,0 0-16,0 0 16,1 0-16,-1 0 15,0 0-15,0 0 0,0-22 16,0 22-16,-21-21 0,22 0 16,-1 21-16,-21-21 0,0 0 15,21 21-15,0-21 0,-21-1 0,21 1 16,-21 0-16,0 0 0,0 0 15,0-22-15,0 22 0,0 0 16,0 0-16,0 0 0,0 0 16,0-1-16,0 1 0,0 0 15,0 0-15,-21 21 16,21-21-16,-21 21 0,0 0 16,0-21-16,-1 21 15,1 0-15,0 0 16,0 0-16,0 0 0,0 21 15,-1-21-15,1 21 0,0 0 16,0 0-16,0-21 0,21 21 16,-21 1-16,-1-22 0,22 21 0,0 0 15,-21 0-15,21 0 0,-21 0 16,21 1-16,0-1 0,0 0 16,0 0-16,0 0 0,0 0 0,0 1 15,0-1-15,0 0 0,21 0 16,-21 0-16,21-21 0,-21 21 15,22-21-15,-1 0 0,-21 22 0,21-22 16,0 0-16,0 0 16,0 0-16,1 0 0,-1 0 15,0 0-15,0 0 0,0 0 16,0-22-16,1 1 16,-1 0-16,0 0 15,0 0-15,-21 0 0,0-1 16,21 1-16,-21 0 0,21 0 15,-21 0-15,0 0 0,0-22 0,0 22 16,0 0-16,0 0 0,0 0 0,0-1 16,0 1-16,-21 0 0,21 0 15,-21 0-15,21 0 0,0-1 16,-21 22-16,0 0 16,0 0-16,21-21 0,-22 21 15,1 0-15,0 0 0,0 21 0,0-21 16,21 22-16,-21-1 0,-1-21 15,1 21-15,21 0 0,-21 0 0,21 0 16,-21 1-16,0-1 0,21 0 16,0 0-16,0 0 0,-21 0 15,21 1-15,-22-1 0,22 0 0,0 0 16,0 0-16,0 0 0,0 1 16,22-1-16,-22 0 15,21-21-15,0 21 0,0-21 16,0 0-16,0 0 0,1 0 15,-1 0-15,0 0 16,0 0 0,0 0-1,-21-21 1,0 0-16,0 0 16</inkml:trace>
  <inkml:trace contextRef="#ctx0" brushRef="#br0" timeOffset="188916.4">20447 15769 0,'0'-21'0,"21"0"15,0 21 1,-21-21 0,21 21-16,-21 21 62,-21 0-62,21 0 16,-21-21-16,21 21 0,-21 1 0,0-1 15,21 0-15,0 0 0,0 21 0,-21-20 16,21-1-16,0 0 0,-22 0 16,22 0-16,0 0 0,0 22 0,0-22 15,0 0-15,0 0 0,0 0 16,0 1-16,22-22 0,-22 21 15,21-21-15,0 0 0,-21 21 16,21-21-16,0 21 0,0-21 16,1 0-16,-1 0 15,0 0 1,0-21-16,0 0 0,-21 0 16,21 21-16,-21-22 0,22 1 15,-22 0-15,21 21 0,-21-21 16,0 0-16,0 0 0,0-1 0</inkml:trace>
  <inkml:trace contextRef="#ctx0" brushRef="#br0" timeOffset="189352.04">20468 15452 0,'0'-21'78,"-21"21"-62,0 0-1,0 0 1,21 21-16,0 0 15,0 0 1,21-21 0,0 0-1,-21 21-15,21-21 0,0 0 0</inkml:trace>
  <inkml:trace contextRef="#ctx0" brushRef="#br0" timeOffset="189661.2">20891 15685 0,'0'21'0,"-21"-21"0,21 21 31,21-21 0,1 0-31,-1 0 16,0 0-16,0 0 0,0 0 16,-42 0 31,0 0-47,21 21 15,-21-21-15,0 0 0,-1 0 16,1 21-16,21 0 0</inkml:trace>
  <inkml:trace contextRef="#ctx0" brushRef="#br0" timeOffset="189820.11">20807 15854 0,'0'21'15,"21"-21"17,0 0-32,0 0 0,0 0 15,1 0 1,-1 0-16,-21-21 0,21 21 15,0-21-15,0 0 16,0 21-16,-21-22 0,22 22 0</inkml:trace>
  <inkml:trace contextRef="#ctx0" brushRef="#br0" timeOffset="190512.23">21421 15558 0,'21'-22'15,"0"1"1,-21 0-16,21 21 16,0 0-16,0-21 15,1 21-15,-1 0 16,0 21-1,0 0-15,-21 0 0,0 1 16,21-22-16,-21 21 0,0 0 0,0 0 16,0 0-16,0 0 0,0 1 15,0 20-15,0-21 0,0 0 0,0 0 16,-21 1-16,21-1 0,-21 0 0,0 0 16,21 21-16,-21-20 0,-1-1 0,22 0 15,-21 0-15,0 0 16,0 0-16,21 1 0,-21-1 0,0 0 15,-1 0-15,1 0 0,0-21 16,0 21-16,0-21 16,0 0-16,-1 0 0,1 0 15,21-21-15,-21 0 16,21 0-16,0-21 16,0 20-16,0 1 0,0-21 0,0 21 15,0 0-15,21-22 0,-21 22 0,21 0 16,1 0-16,-1 0 15,0 21 1,0 0-16,-21 21 16,21 0-16,-21 0 15,21 0-15,1 0 0,-22 1 0,21-1 16,0 0-16,0 0 16,0-21-16,-21 21 0,21-21 0,1 0 15,-1 21-15,0-21 0,0 0 16,0 0-16,0 0 0,1 0 15,-1 0-15,0 0 0,0-21 16,0 21-16,0-21 0,-21 0 0,22 0 16,-1 0-1,-21-1 1,0 1-16</inkml:trace>
  <inkml:trace contextRef="#ctx0" brushRef="#br0" timeOffset="191344.75">23262 16066 0,'0'0'0,"0"-22"15,0 1 1,0 0-16,21 21 15,-21-21-15,21 21 16,1 0-16,-1 0 0,0 0 16,0 0-16,0 0 0,0 21 15,1 0-15,-1 22 16,0-22-16,-21 0 0,0 21 0,0-21 16,21 22-16,-21-1 0,0-21 0,0 22 15,0-22-15,-21 21 0,0-21 16,0 0-16,-1 22 0,1-22 0,0 0 15,-21 0-15,21 0 0,-22 1 0,22-1 16,-21-21-16,21 21 0,-1 0 0,-20-21 16,21 0-16,0 0 0,0 0 15,-1 0-15,1 0 0,0 0 0,0 0 16,21-21-16,0 0 0,-21 21 0,21-21 16,0-1-16,0-20 0,0 21 15,0 0-15,0-22 0,0 22 16,21 0-16,0 0 0,0 0 0,-21 0 15,21-1-15,1 22 0,-1 0 16,0 0-16,0 0 0,0 0 16,0 0-16,-21 22 0,22-1 0,-22 0 15,21 0-15,0 0 0,-21 0 16,21 1-16,0-1 0,-21 0 0,21 0 16,1-21-16,-1 21 0,0 0 0,0-21 15,-21 22-15,21-1 0,0-21 16,1 0-16,-1 21 0,0-21 0,0 0 15,0 0-15,0 0 0,1 0 16,-1 0-16,0 0 0,0 0 16,-21-21-16,21 0 0,0-1 15,1 22-15</inkml:trace>
  <inkml:trace contextRef="#ctx0" brushRef="#br0" timeOffset="191808.49">24236 16023 0,'0'21'31,"0"1"-31,0-1 16,-21 0-16,21 0 0,-22 21 0,1-20 15,21-1-15,-21 0 0,0 21 0,0-21 16,0 1-16,-1-1 0,1 0 15,0 0-15,0 0 0,0 0 0,0 1 16,-1-22-16,1 21 0,21 0 16,-21-21-1,42 0 17,0-21-32,1 21 15,-1 0-15,0 0 16,0 0-16,0 0 0,0 0 15,1 0-15,-1 0 0,0 0 0,0 21 16,0-21-16,0 0 16,1 0-16,-1 0 0,0 0 0,0 0 15,0 0-15,0 0 0,1 0 16,-1 0 0,0 0-1,0 0 1,-21-21-1,0 0-15,21-1 0</inkml:trace>
  <inkml:trace contextRef="#ctx0" brushRef="#br0" timeOffset="192072.98">24659 16150 0,'21'0'47,"0"0"-32,1 0-15,-1 0 0,0 0 16,0 0-16,0-21 16,0 21-16,1 0 15,-44 21 32,1-21-47,0 21 0,0-21 0</inkml:trace>
  <inkml:trace contextRef="#ctx0" brushRef="#br0" timeOffset="192259.88">24574 16341 0,'0'0'0,"0"21"16,22-21 15,-1 0-31,0 0 0,0 0 16,0 0-16,0 0 15,1 0-15,-22-21 0,21 21 0,0 0 16,-21-21-16,21-1 0,0 22 16,-21-21-16,21 21 0,1-21 0</inkml:trace>
  <inkml:trace contextRef="#ctx0" brushRef="#br0" timeOffset="192951.99">25379 15812 0,'0'21'16,"0"0"-16,0 0 0,0 0 15,0 0-15,-21 22 0,21-22 16,0 21-16,-22 1 0,1-22 16,0 21-16,21-21 0,-21 22 0,0-22 15,0 0-15,-1 0 0,1 0 0,21 0 16,0 1-16,-21-22 0,21 21 15,-21-21-15,21-21 32,21-1-17,0 22-15,-21-21 16,21 21-16,1 0 0,-1 0 0,-21-21 16,21 21-16,0 0 0,0 0 15,0 0-15,1 0 16,-1 0-16,0 0 0,0 0 15,0 0-15,0-21 16,1 0 0,-22 0-16,0-1 15,21 1-15,-21 0 0,21 0 0,-21 0 16,21 0-16,-21-1 0,21-20 0,-21 21 16,0 0-16,0 0 0,21-1 15,-21 1-15,0 42 16,0 1-1,0-1-15,0 0 16,0 0-16,-21 0 0,21 0 0,-21 22 16,21-22-16,-21 0 0,21 0 0,0 0 15,0 1-15,0-1 0,0 0 0,-21 0 16,21 0-16,0 0 0,0 1 16,0-1-16,0 0 0,0 0 15,0 0-15,-21-21 0,21 21 0,-22-21 16,22 22-16,22-22 47</inkml:trace>
  <inkml:trace contextRef="#ctx0" brushRef="#br0" timeOffset="195212.81">26141 15981 0,'0'0'0,"-21"0"172,-1 21-172,1 0 16,21 0-16,0 1 0,-21-22 16,21 21-16,-21 0 0,21 0 15,0 0-15,-21-21 0,21 21 0,-21 1 16,21-1-16,-22-21 0,22 21 0,0 0 15,22-21 32,-1 0-47,0 0 16,0-21-16,21 0 16,1 21-16,-1-21 0,0-1 0,1 1 15,-1-21-15,0 21 0,22 0 0,-22-1 16,1 1-16,-1 0 0,0 21 0,1-21 15,-1 0-15,-21 21 0,0 0 16,0-21-16,1 21 0,-1 0 0,0 0 16,-21-22-16,21 22 0,0-21 31,-21 0 47,-21 21-62,0-21-16</inkml:trace>
  <inkml:trace contextRef="#ctx0" brushRef="#br0" timeOffset="201256.74">3111 15854 0,'-21'0'0,"0"0"31,0 0-31,21-21 47,0 0-31,0-1-16,0 1 16,21 21-16,0 0 0,0-21 15,1 21-15,-1 0 0,0 0 16,0 0-16,0 0 0,0 0 15,1 0-15,-1 0 0,0 21 0,0-21 16,-21 21-16,0 1 16,0 20-16,0-21 0,0 0 0,0 22 15,-21-22-15,0 21 0,0-21 16,-1 22-16,1-22 0,0 0 0,-21 0 16,21 0-16,-1 0 0,1 1 15,0-22-15,21 21 0,-21-21 16,0 0-16,21-21 15,0-1 1,0 1 0,21 21-16,0-21 15,0 0-15,0 21 0,1 0 16,-1 0-16,0 0 16,0 0-16,0 0 0,0 0 15,1 0-15,-1 0 0,0 21 16,-21 0-16,21-21 0,-21 21 15,0 1-15,0-1 0,0 0 0,0 0 16,-21 0-16,0 0 16,0 1-16,-1-1 0,1 0 0,0 0 15,0-21-15,0 21 0,0-21 16,-1 21-16,1-21 0,21 22 0,-21-22 16,0 0-16,0 0 0,0 0 15,-1 0-15,1 0 16,0 0-16,0 0 31,0 0-31,21-22 16,0 1 15,21 21-15,0-21-16</inkml:trace>
  <inkml:trace contextRef="#ctx0" brushRef="#br0" timeOffset="201808.43">3873 15854 0,'0'-21'0,"-21"21"15,0 21 1,0 0-16,0 0 16,0 0-16,21 22 15,-22-22-15,1 0 0,21 21 0,0-20 16,-21 20-16,21 0 16,-21-21-16,21 22 0,0-22 0,0 0 15,0 0-15,0 0 0,0 1 0,0-1 16,0 0-16,21 0 0,0-21 15,0 21-15,1-21 0,-1 0 0,0 0 16,0 21-16,0-21 0,0 0 16,1 0-16,-1 0 0,21 0 0,-21-21 15,0 21-15,1-21 0,-1 0 16,0 0-16,0 0 0,0-1 16,0 1-16,-21-21 0,0 21 0,22-22 15,-22 1-15,0 0 0,0-1 0,0 1 16,0 21-16,0-21 15,-22-1-15,1 22 0,21 0 0,-21 0 16,0 21-16,0 0 0,0-21 0,-1 21 16,1 0-16,0 0 0,0 0 15,0 21-15,0 0 0,-1 0 0,1-21 16,0 21-16,0 0 0,0 1 16,0-1-16,-1 0 0,22 0 0,0 0 15,-21 0-15,0 1 16,21-1-16,0 0 15</inkml:trace>
  <inkml:trace contextRef="#ctx0" brushRef="#br0" timeOffset="203024.92">20129 16701 0,'0'21'47,"0"0"-47,0 0 0,0 0 15,-21 0-15,21 1 0,-21-1 0,21 0 16,0 0-16,0 21 0,0-20 16,-21-1-16,21 0 0,0 21 0,-21-21 15,21 1-15,0-1 0,0 0 16,0 0-16,0 0 0,0 0 15,0 1-15,21-22 16,0 0 0,0 0-16,0 0 15,1 0 1,-22-22-16,21 22 16,-21-21-16,21 0 0,-21 0 15,0 0-15,21 0 0</inkml:trace>
  <inkml:trace contextRef="#ctx0" brushRef="#br0" timeOffset="203251.79">20108 16510 0,'0'0'0,"0"-21"15</inkml:trace>
  <inkml:trace contextRef="#ctx0" brushRef="#br0" timeOffset="203540.63">20532 16828 0,'0'21'15,"21"-21"-15,0 0 16,0 0-16,0 21 0,22-21 16,-22 0-16,21 0 0,-21 21 0,22-21 15,-1 0-15,-21 0 0,21 21 16,-20-21-16,-1 0 0,0 0 16,-21 21-16,0 1 15,-21-22 1,21 21-16</inkml:trace>
  <inkml:trace contextRef="#ctx0" brushRef="#br0" timeOffset="203722.52">20701 17103 0,'21'0'62,"0"0"-62,0 0 16,1-21-16,-1-1 0,0 1 15,0 21-15</inkml:trace>
  <inkml:trace contextRef="#ctx0" brushRef="#br0" timeOffset="204280.47">21188 16722 0,'0'0'0,"0"-43"16,0 22-16,0 0 16,21 21-1,0 0-15,0 0 0,0 0 16,1 0-16,-1 0 0,0 0 15,0 0-15,-21 21 16,0 0 0,0 1-16,0-1 0,-21 0 15,0-21-15,0 21 0,-1 0 0,1 0 16,0 1-16,0-22 16,0 21-16,0 0 15,-1-21 1,44 0 15,-1 0-31,0 0 16,0 0-16,0 0 0,0 0 15,1 0-15,-1 0 16,0 0-16,0 0 0,0 0 0,0 21 16,1-21-16,-22 21 15,0 0-15,0 1 0,0-1 16,0 0-1,0 0-15,-22 0 16,1 0-16,0-21 0,0 0 16,0 0-16,0 22 0,-1-22 15,1 0-15,0 0 0,0 0 0,0 0 16,0 0-16,-1 0 0,1 0 0,0 0 16,0 0-16,0 0 15,0 0-15,-1-22 0,22 1 0,0 0 16</inkml:trace>
  <inkml:trace contextRef="#ctx0" brushRef="#br0" timeOffset="205149.97">23241 16997 0,'0'-21'0,"-21"21"31,21-21-15,21 21 0,0-22-1,0 22-15,0 0 0,1 0 16,20 0-16,-21 0 0,0 0 0,22 0 16,-22 0-16,0 0 0,21 0 15,-42 22-15,21-1 0,1 0 16,-22 0-16,0 0 0,-22 0 15,1 1-15,0-1 0,0 0 16,-21-21-16,20 21 0,-20 0 16,21-21-16,-21 0 0,20 21 15,1-21-15,0 0 0,0 0 0,42-21 47,0 21-31,0 0-16,1 0 0,-1 0 15,0 0-15,0 0 0,21 0 0,-20 0 16,20 0-16,-21 21 0,21-21 16,-20 22-16,20-1 0,-21-21 15,0 21-15,-21 0 0,0 0 16,0 0-16,0 1 0,0-1 16,-21 0-16,0 0 0,0-21 0,-22 21 15,22 0-15,-21 1 0,21-22 16,-22 21-16,22-21 0,0 0 0,0 0 15,0 0-15,0 0 0,-1 0 16,1 0 0,21-21-16,-21 21 0,21-22 31,0 1-15,21 21-1,0-21-15,1 0 0</inkml:trace>
  <inkml:trace contextRef="#ctx0" brushRef="#br0" timeOffset="205597.72">24744 16976 0,'0'0'0,"-21"21"31,-1-21-31,1 21 16,0 0-16,-21 0 0,21 1 0,-22-1 16,1 0-16,0 0 0,-1 0 15,1 0-15,0-21 0,-1 22 0,22-1 16,-21 0-16,-1-21 0,22 21 16,0-21-16,0 0 0,0 0 0,21 21 15,21-21 16,21 21-31,-21-21 0,1 0 0,-1 22 16,21-22-16,-21 0 0,22 21 16,-22-21-16,0 21 0,21-21 0,-21 0 15,1 21-15,20-21 16,-21 0-16,21 0 0,-20 21 0,-1-21 16,0 0-16,0 0 0,0 0 0,0 21 15,1-21-15,-1 0 31,0 0-15,-21-21 0,21 0-16,0 0 15,0 21-15</inkml:trace>
  <inkml:trace contextRef="#ctx0" brushRef="#br0" timeOffset="205841.58">25188 17060 0,'-21'0'15,"42"0"17,-21-21-32,21 21 15,1 0-15,-1 0 0,0 0 16,0 0-16,0 0 0,0 0 31</inkml:trace>
  <inkml:trace contextRef="#ctx0" brushRef="#br0" timeOffset="206022.48">25146 17187 0,'0'22'0,"0"-1"15,21-21 32,0 0-47,0 0 0,1 0 16,-1 0 0,0-21-16,-21-1 0,21 22 15,0-21-15</inkml:trace>
  <inkml:trace contextRef="#ctx0" brushRef="#br0" timeOffset="207252.28">25717 16849 0,'0'-21'32,"0"-1"-17,22 1 1,-1 21-1,0 0-15,0 0 16,0 0-16,0 0 0,1 0 16,-1 0-1,0 0-15,0 0 0,-21 21 16,0 1-16,21-1 16,-21 0-16,0 0 15,0 0-15,0 0 0,0 1 16,0-1-16,-21-21 0,0 21 0,0 0 15,0 0-15,-1 0 0,1-21 0,0 22 16,0-22-16,0 0 0,21 21 16,-21-21-16,-1 0 15,44 0 48,-1 0-48,0 0-15,0 0 16,0 0-16,0 0 0,1 0 16,-1 0-16,0 0 15,0 0-15,0 0 16,0 21-16,-21 0 16,22-21-16,-22 21 15,21-21-15,-21 21 0,0 1 16,0-1-16,0 0 15,0 0-15,0 0 16,0 0 0,-21-21-16,-1 22 0,1-22 0,0 21 15,0-21-15,0 21 0,0-21 16,-1 0-16,-20 21 16,21-21-16,0 0 0,0 0 0,-1 0 15,1 0-15,0 0 0,0 0 16,0 0-16,0 0 0,-1 0 15,1 0 1,21-21-16,-21 21 16,21-21 124,-21 21-124,21-21-16,-21 21 16</inkml:trace>
  <inkml:trace contextRef="#ctx0" brushRef="#br0" timeOffset="210057.77">26797 16976 0,'0'0'0,"0"-21"31,-21 21 0,21 21 0,0 0-15,-21-21-16,21 21 0,0 0 16,-22 0-16,22 1 0,0-1 15,0 0-15,-21 0 0,21 0 0,0 0 16,-21 1-16,21-1 0,0 0 16,-21 0-16,21 0 0,0 0 15,-21 1-15,21-1 16,0 0 15,21-21-15,0 0-16,21 0 0,-20-21 15,20 21-15,0-21 0,1 21 0,-1-22 16,21 1-16,1 0 0,-1 0 16,22 0-16,-21-22 0,-1 22 0,22 0 15,-22-21-15,22 21 0,-22-1 0,1 1 16,-1 0-16,-20 21 0,-1-21 15,0 21-15,-20 0 0,-1 0 0,0 0 16,-21-21-16,21 21 0,-21 21 750,21-21-234,-42 0-79,0 0-421,0 0-16,0 0 0,-1 0 0,1-21 15,0 21-15,0 0 0,0-21 0</inkml:trace>
  <inkml:trace contextRef="#ctx0" brushRef="#br0" timeOffset="-212451.99">25950 16912 0,'-21'0'31,"21"-21"0,-21 21-31,21-21 32,0 0-17,0 42 32,0 0-31,0 0-16,0 0 15,0 1-15,0-1 0,0 0 16,0 0-16,0 21 0,0-20 0,0 20 16,0-21-16,0 21 0,0-20 15,0 20-15,0 0 0,0-21 0,0 22 16,-21-22-16,21 21 0,0 1 16,0-22-16,0 21 0,0-21 0,0 22 15,0-22-15,0 0 0,0 0 16,0 0-16,0 0 0,0 1 0,0-1 15,0 0-15,0-42 47,0 0-31,0-1-16,0 1 0,0 0 0,0-21 16,0 21-16,0-22 0,0 1 15,0 21-15,0-22 0,0 1 0,0 0 16,0-22-16,0 22 0,0 0 0,0-1 15,0 1-15,0 0 0,21-1 16,-21 22-16,0-21 0,0 21 0,0-1 16,0 1-16,0 0 0,0 0 15,0 0-15,0 42 63,-21 0-63,0 0 0,21 0 15,-22 1-15,1-1 0,0 0 0,21 0 16,-21 0-16,0 22 0,0-22 16,-22 0-16,22 21 0,0-21 0,0 1 15,0-1-15,-1 0 0,1 0 16,0 0-16,0 0 0,0-21 0,21 22 16,0-1-16,-21-21 0,-1 0 15,22 21-15,0 0 16,22-21 15,-1 0-15,0 0-16,0 0 0,0 0 0,0 0 15,1 0-15,-1 0 0,0 0 16,21 0-16,1 0 0,-22 0 0,21 0 16,22 0-16,-22-21 0,0 21 15,1-21-15,-1 21 0,0 0 0,-21 0 16,22-21-16,-22 21 0,0 0 15,0 0-15,0 0 0,-42 0 63,0 0-63,0 0 16,0-22-16,0 22 15,-1 0-15,1 0 16,21-21-16,-21 21 0,0-21 15</inkml:trace>
  <inkml:trace contextRef="#ctx0" brushRef="#br0" timeOffset="-211532.65">25823 16870 0,'0'0'0,"0"-21"0,0 0 16,-21 21-16,21-22 15,0 44 17,0-1-32,0 0 15,0 0-15,0 21 0,0 1 0,0-22 16,0 21-16,0 1 0,21-22 15,-21 21-15,21 0 0,-21 1 16,0-1-16,22-21 0,-22 22 0,21-1 16,-21 0-16,0-21 0,0 22 15,0-1-15,0-21 0,0 22 0,0-22 16,0 21-16,0-21 0,0 0 16,0 1-16,0-1 0,0 0 15,0 0 1,0-42 15,0 0-31,0 0 0,0-1 0,0 1 16,0 0-16,0-21 0,0 21 15,21-22-15,-21 1 0,0 0 0,0-1 16,0 1-16,21 0 0,-21-22 16,0 22-16,0-1 0,0-20 15,0 21-15,0-22 0,21 22 0,-21-1 16,0 1-16,0 0 0,0-1 15,0 22-15,0 0 0,0 0 0,0 0 16,0 42 15,0 0-31,-21-21 0,21 21 16,-21 0-16,21 1 0,0-1 0,-21 0 16,0 0-16,21 0 0,-22 0 15,1 22-15,0-22 0,0 0 16,0 21-16,0-20 0,-1-1 0,1 0 15,0 0-15,-21 0 0,21 0 16,-1 1-16,1-22 0,0 21 0,0 0 16,0 0-16,0-21 15,21 21-15,0 0 32,21-21-17,0 0-15,0 0 0,0 0 16,0 0-16,1 0 0,-1 0 15,21 0-15,-21 0 0,22 0 16,-1 0-16,0 0 0,-21 0 16,22 0-16,-1 0 0,0-21 0,1 21 15,-1 0-15,0 0 0,1 0 16,-1-21-16,-21 21 0,0 0 0,1 0 16,-1 0-16,0 0 0,-42 0 78,0 0-63</inkml:trace>
  <inkml:trace contextRef="#ctx0" brushRef="#br0" timeOffset="-205278.92">3302 17124 0,'0'-21'31,"0"0"-15,0-1-16,0 1 0,0 0 15,0 0-15,0 0 0,0 0 16,0-1-16,0 1 0,0 0 16,0 0-16,0 0 0,0 0 15,0 42 1,0 21 0,0-21-16,0 0 0,0 22 15,0-1-15,0 0 0,0 1 16,0-22-16,0 21 0,0 1 0,0-1 15,-21 0-15,21-21 0,0 22 16,0-1-16,0-21 0,0 0 16,0 22-16,-21-43 0,21 21 15,0 0-15,0-42 32,0 0-32,0 0 0,21-1 15,-21 1-15,0 0 0,0-21 16,21 21-16,-21-22 0,21 22 0,-21-21 15,0-1-15,0 1 0,0 0 16,0-1-16,0 1 0,0 0 0,0-1 16,0 22-16,0 0 15,-21 21 1,0 21-16,0 0 16,-1 1-16,1 20 0,0 0 15,0 1-15,0 20 0,0-21 0,-22 1 16,22-1-16,0 0 0,0 1 15,0-1-15,-22 0 0,22 1 16,0-22-16,21 0 0,-21 0 0,0-21 16,21-21-1,0 0-15,0 0 16,0 0-16,0-1 0,0 1 16,21-21-16,0 21 0,-21 0 15,21-1-15,0 1 0,-21 0 16,21 21-16,1-21 0,-1 21 15,-21-21-15,21 21 0,0 0 0,0 0 16,0 0-16,22 21 0,-22-21 16,0 21-16,0-21 0,22 21 0,-22-21 15,0 0-15,21 21 0,-21-21 16,1 0-16,-1 0 0,0 0 16,21 0-16,-21 0 0,1 0 0,-1 0 15,21-21-15,-21 21 0,0-21 16,1 21-16,-1-21 0,21 0 0,-21 0 15,0-1-15,1 1 16,-1-21-16,0 21 0,0 0 0,-21-22 16,21 22-16,0 0 0,-21 0 15,22-22-15,-22 22 0,0 0 0,0 0 16,0 42 15,0 0-31,0 0 0,0 1 16,0-1-16,-22 0 0,22 21 0,0-21 15,0 22-15,-21-22 0,21 0 16,-21 21-16,21-20 0,0-1 16,0 0-16,0 0 0,0 0 15,21-21 1,0 21-16,1-21 0,-1 0 0,0 0 16,0 0-16,0 0 0,0 0 15,1-21-15,20 21 0,-21-21 0,0 0 16,0 0-16,1 0 0,-1-1 15,-21 1-15,21-21 0,-21 0 0,21 20 16,-21-20-16,0 0 0,0-1 16,0 1-16,0 0 0,0 21 0,-21-22 15,0 22-15,0 0 16,-1 21-16,1 0 0,0 0 0,0 0 16,0 0-16,0 0 0,-22 21 0,22-21 15,21 21-15,-21 0 16,0 1-16,0 20 0,21-21 0,0 0 15,0 0-15,-22 1 0,22 20 16,0-21-16,0 0 0,0 0 0,0 1 16,0-1-16</inkml:trace>
  <inkml:trace contextRef="#ctx0" brushRef="#br0" timeOffset="-203696.24">20235 17822 0,'0'0'15,"0"-21"-15,0 0 0,21 21 16,-21-21-16,22 0 0,-22 0 16,0-1-1,0 44 17,0-1-17,0 21-15,0-21 16,-22 0-16,22 22 0,-21-22 15,21 21-15,0-21 0,0 22 0,0-22 16,0 0-16,0 21 0,0-20 16,0-1-16,0 0 0,0 0 0,0 0 15,21-21-15,1 21 16,-1-21-16,0 0 0,0 0 16,0 0-16,0-21 15,1 21-15,-22-21 0,0 0 16,21 0-16,-21 0 0,0-1 0,0 1 15,21 0-15</inkml:trace>
  <inkml:trace contextRef="#ctx0" brushRef="#br0" timeOffset="-203364.43">20447 17463 0,'0'-22'32,"21"22"-17,-21-21-15,0 0 31,0 42 16,0 0-15</inkml:trace>
  <inkml:trace contextRef="#ctx0" brushRef="#br0" timeOffset="-203104.57">20828 17801 0,'0'21'16,"21"-21"-1,0 0 1,0 0 0,1 0-16,-1 0 0,0 0 0,0 0 15,0 0-15,0 0 16,1 0 0,-22 22-1,-22-22-15</inkml:trace>
  <inkml:trace contextRef="#ctx0" brushRef="#br0" timeOffset="-202440.44">21526 17547 0,'0'0'0,"0"21"0,0 1 16,0-1-16,0 21 0,0 0 16,0-20-16,0 20 0,-21 0 0,0-21 15,21 22-15,-21-22 0,0 21 16,0-21-16,-1 1 0,22-1 0,-21 0 16,0 0-16,42-21 46,0 0-46,1-21 0,-1 21 16,0 0-16,0 0 0,0-21 16,0 21-16,1 0 0,-1-21 0,21-1 15,-21 22-15,22-21 0,-22 21 16,0-21-16,21 0 0,-21 21 16,1-21-16,-1 0 0,0-1 0,0 22 15,-21-21-15,0 0 0,0 0 16,0 0-16,0 0 0,0-1 15,-21 44 1,0-1-16,0-21 16,21 42-16,0-21 0,0 0 15,0 1-15,-22 20 0,22-21 16,0 21-16,0-20 0,0-1 16,0 0-16,0 0 0,0 0 0,0 0 15,0 1-15,0-1 16,22 0-16,-1-21 0,0 0 15,0 0-15,0 0 0</inkml:trace>
  <inkml:trace contextRef="#ctx0" brushRef="#br0" timeOffset="-201680.87">23982 17717 0,'0'-22'16,"0"44"-16,0-65 0,0 22 0,21 21 31,-21 21-31,0 0 0,0 22 16,0-22-16,0 21 0,-21-21 15,0 22-15,-1-22 0,1 0 0,0 21 16,0-20-16,0-1 0,-22 0 15,22 0-15,0-21 0,0 21 16,0 0-16,0-21 0,-1 0 0,1 0 16,42-21 31,1 21-47,-1 0 15,0 0-15,0 0 0,0 0 16,0 0-16,1 0 0,-1 0 0,0 0 15,21 0-15,-21 0 0,1 0 16,20 0-16,-21 0 0,0 0 0,22-21 16,-22 21-16,-21-21 0,21 21 15,-21-21-15,21 21 0,-21-21 0,0-1 16,0 1-16,0 0 16,0 0-16,-21 0 15,0 21 1,0 0-1,-1 21-15,1 0 0,21 0 16,0 0-16,0 1 0,0-1 16,-21 21-16,21-21 0,0 0 0,0 1 15,-21 20-15,21-21 0,0 0 16,0 0-16,0 1 0,0-1 0,0 0 16,0 0-16,0 0 0,0 0 15,21-21 1,0-21-1,-21 0-15,21 0 0,1 0 16,-22 0-16</inkml:trace>
  <inkml:trace contextRef="#ctx0" brushRef="#br0" timeOffset="-201285.1">24744 17822 0,'21'0'0,"0"0"16,-21 22 0,-21-1-16,0 0 0,0-21 15,-22 21-15,22 0 16,-21 0-16,21-21 0,-22 22 0,1-1 16,21 0-16,-22 0 0,22 0 15,0-21-15,0 21 0,0-21 0,21 22 16,0-1-1,21-21-15,0 0 16,21 21-16,-20 0 0,-1-21 0,21 21 16,-21-21-16,22 21 0,-1-21 15,-21 22-15,0-22 0,22 21 16,-22-21-16,0 21 0,0-21 0,0 0 16,0 21-16,1-21 15,-1 0 1,0 0-1,0 0 1,0-21-16,0 0 16,-21 0-16</inkml:trace>
  <inkml:trace contextRef="#ctx0" brushRef="#br0" timeOffset="-201044.24">25231 17992 0,'0'0'0,"0"-21"16,0-1 0,21 22 15,0-21-31,0 21 0,0 0 16,0 0-16,1 0 15,-1 0-15,0 0 16,-21 21-1,0 1 1,-21-1-16,0-21 16</inkml:trace>
  <inkml:trace contextRef="#ctx0" brushRef="#br0" timeOffset="-200880.33">25231 18161 0,'0'0'0,"21"0"47,0 0-47,0 0 15,0 0-15,0 0 0,-21-21 16,22 21-16,-1-21 0</inkml:trace>
  <inkml:trace contextRef="#ctx0" brushRef="#br0" timeOffset="-200294.66">25950 17844 0,'0'0'0,"21"0"16,-21 21 0,0 0-1,0 21-15,0-21 0,-21 1 0,0-1 16,0 0-16,0 21 0,0-21 15,-1 1-15,1-1 0,0 0 16,0 0-16,-21 0 0,20-21 16,22 21-16,-21 1 0,0-22 0,21 21 15,-21-21-15,42 0 47,0 0-47,0 0 0,1 0 16,-1 0-16,0 0 0,0 0 0,0 0 15,0 0-15,1 0 0,20 0 16,-21-21-16,0 21 0,0 0 0,22 0 16,-22 0-16,0-22 15,0 22-15,0-21 0,1 21 16,-22-21-16,21 21 0,-21-21 16,0 0-16,0 0 0,21-1 15,-21 1-15,0 0 0,0 0 16,0 0-16,0 42 31,0 0-15,-21 0-16,21 0 0,0 1 15,0-1-15,0 0 0,0 21 16,0-21-16,0 1 0,0-1 0,0 0 16,0 21-16,0-21 15,0 1-15,0-1 0,0 0 16,0 0-1,0-42 1,0 0 0</inkml:trace>
  <inkml:trace contextRef="#ctx0" brushRef="#br0" timeOffset="-199644.52">26924 17844 0,'-21'0'31,"0"0"-31,21 21 16,-22 0-16,22 0 16,0 0-16,-21 0 0,21 1 0,-21-1 15,0 21-15,21-21 16,0 0-16,0 1 0,-21-1 0,21 0 16,-21 21-16,21-21 0,-22 1 15,22-1-15,0 0 0,0 0 16,0 0-16,0 0 15,22-21 1,20 0-16,-21 0 0,21 0 16,22-21-16,-1 0 0,1 0 15,-1 0-15,22 0 0,0-1 16,21 22-16,-22-21 0,22 0 16,-21 0-16,-1 0 0,1 21 0,-21-21 15,-22 21-15,0 0 0,1-22 0,-22 22 16,0 0-16,0 0 0,-42 0 156,0 0-156,0 0 0,-1 0 0,1 0 16,0 0-16,0 0 15,0 0-15,0 0 0,-1 0 0</inkml:trace>
  <inkml:trace contextRef="#ctx0" brushRef="#br0" timeOffset="-197843.61">20828 18076 0,'-21'0'16,"21"22"-1,21-22 17,0 0-32,0 0 0,0 0 15,1 0-15,-1 0 16,0 0-16,0 0 15,0 0-15,0 0 16</inkml:trace>
  <inkml:trace contextRef="#ctx0" brushRef="#br0" timeOffset="-195839.59">3048 18055 0,'0'0'0,"-21"-21"16,21 0-1,-21 0-15,21 0 16,21 21 0,0 0-16,0-22 0,0 22 15,22 0-15,-22 0 0,21 0 16,-21 0-16,22 0 0,-22 0 0,21 0 15,-21 0-15,0 0 0,1 0 16,-1 0-16,0 0 0,-42 0 47,0 0-31,-1 0-16,1 0 0,0 0 15,0 0-15,0 0 0,0 0 16,-1 0-16</inkml:trace>
  <inkml:trace contextRef="#ctx0" brushRef="#br0" timeOffset="-195356.87">3175 17949 0,'-42'0'16,"-1"22"0,128-44-16,-170 65 0,64-22 0,0-21 15,21 21-15,-21 0 0,0 0 16,21 1-16,0-1 0,-22 0 16,22 0-16,-21 0 15,21 0-15,-21-21 0,21 22 0,0-1 16,0 0-1,0-42 32,21 21-47,0-21 0,1 21 16,-1-22-16,0 22 0,0 0 16,0-21-16,0 21 0,1 0 15,-1 0-15,0 0 0,21 0 0,-21 0 16,1 0-16,20 0 0,-21 0 15,0 0-15,0 21 0,1 1 16,-1-22-16,0 21 0,-21 21 0,0-21 16,0 0-16,0 1 0,0-1 15,0 21-15,0-21 0,-21 0 16,0 1-16,-1-1 0,-20 0 16,21 0-16,0-21 0,0 21 0,-1-21 15,1 21-15,0-21 0,0 0 16,0 0-16,0 0 0,-1 0 0,1 0 15,0-21 1,0 21-16,21-21 47,0 0-47,0 0 16,21 21-16,0-21 0,0-1 15</inkml:trace>
  <inkml:trace contextRef="#ctx0" brushRef="#br0" timeOffset="-194868.15">4064 17928 0,'-21'0'0,"0"0"15,-1 0-15,1 0 16,0 21-16,0-21 0,0 22 16,0-1-16,-1 0 15,22 0-15,0 0 0,0 0 16,0 1-16,0-1 0,0 0 16,0 21-16,0-21 0,0 1 0,0-1 15,0 0-15,0 0 0,22 21 16,-1-42-16,0 22 0,0-1 0,0 0 15,0-21-15,1 0 0,-1 0 16,21 0-16,-21 0 0,0-21 16,22 0-16,-22-1 0,0 1 15,0 0-15,22 0 0,-22 0 0,0-22 16,-21 22-16,0-21 0,0 21 16,0-22-16,0 22 0,0-21 0,-21 0 15,21 20-15,-21-20 0,-1 21 16,-20 0-16,21 21 0,0-21 0,0 21 15,-1 0-15,-20 0 0,21 0 16,0 0-16,0 0 0,-1 0 0,1 21 16,0-21-16,0 21 0,21 0 15,-21-21-15,21 21 0,0 0 0,0 1 16,0-1-16,0 0 16</inkml:trace>
  <inkml:trace contextRef="#ctx0" brushRef="#br0" timeOffset="-192559.98">23558 18542 0,'0'0'0,"0"-21"47,22 21-32,-1 0-15,0 0 0,0 0 0,0 0 16,0 0-16,22 0 0,-22 0 15,0 0-15,0-21 0,0 21 0,1 0 16,-1 0-16,0 0 16,-42 0 15,0 0-15,-1 0-16,-20 0 0,21 0 15,0 0-15,-22 0 0,22 21 0,0-21 16,-21 0-16,21 0 0,-1 21 15,1 0-15,0-21 0,0 0 0,0 21 16,0-21-16,21 22 0,-22-1 16,1-21-16,21 21 15,0 0-15,0 0 0,-21 0 16,21 1-16,-21-1 16,21 0-1,21-21 32,0 0-47,0 0 0,1 0 16,-1 0-16,-21-21 0,21 21 15,0 0-15,0 0 0,22 0 16,-22 0-16,0 0 0,0 0 0,0 21 16,0-21-16,1 21 15,-1 0-15,-21 0 16,0 1-16,0-1 15,-21-21-15,-1 21 0,1 0 16,0-21-16,0 21 0,-21 0 16,20-21-16,-20 22 0,21-22 0,0 0 15,-22 0-15,22 21 0,0-21 0,0 0 16,0 0-16,0 0 16,42 0 30,21 0-46,-21-21 0,22 21 16</inkml:trace>
  <inkml:trace contextRef="#ctx0" brushRef="#br0" timeOffset="-192113.04">24511 18627 0,'-21'21'31,"0"-21"-31,-1 21 16,1-21-16,0 21 0,0-21 16,0 21-16,0-21 0,-1 22 0,1-22 15,0 0-15,0 21 16,0-21-16,0 21 0,-1-21 15,22 21 1,0 0 0,22-21-1,-1 0-15,0 0 0,0 21 0,0-21 16,0 22-16,1-22 0,20 0 16,-21 0-16,0 21 0,0-21 0,22 0 15,-22 0-15,0 0 0,21 0 16,-20 0-16,-1 0 0,0 0 0,0 0 15,0 0-15,0 0 16,1 0 0,-1 0-16,0 0 15,-21-21-15,21 21 16,-21-22-16,21 22 16,0 0-16,1-21 0</inkml:trace>
  <inkml:trace contextRef="#ctx0" brushRef="#br0" timeOffset="-191880.17">24998 18775 0,'0'-21'15,"21"21"-15,0 0 16,-21-21 0,21 21-16,0 0 15,1 0-15,-1 0 16,0 0-16,0 0 15,-21-22-15,21 22 16,0 0-16,1 0 0,-1 0 16</inkml:trace>
  <inkml:trace contextRef="#ctx0" brushRef="#br0" timeOffset="-191720.51">25082 18838 0,'-21'0'0,"42"0"0,-42 22 16,0-22-16,21 21 16,21-21-1,0 0 1,1 0-16,-1 0 16,0 0-16,0 0 0,0-21 15,0 21-15,1 0 0</inkml:trace>
  <inkml:trace contextRef="#ctx0" brushRef="#br0" timeOffset="-191124.33">25633 18542 0,'0'0'15,"0"-21"-15,-21 21 16,-1 21-1,22 0-15,-21-21 16,21 21-16,0 1 0,-21-1 0,21 0 16,-21-21-16,0 21 0,21 0 15,0 0-15,-21 1 0,-1-22 0,1 21 16,21 0-16,-21 0 16,42 0 46,0-21-46,1 0-16,-1 0 15,0 0-15,0 0 0,0 0 16,0 0-16,1 0 0,-1 0 16,0 0-16,0 0 0,0 0 15,0 0-15,1 0 0,-22-21 16,21 21-16,-21-21 0,21 0 15,-21 0-15,0-1 16,0 1-16,0 0 0,0 0 16,0 0-16,0 42 47,0 0-47,0 0 0,0 0 15,0 1-15,-21-1 0,21 0 0,-21 0 16,21 21-16,0-20 0,-22-1 15,22 0-15,0 0 0,0 0 16,0 0 0,0-42 15,0 0-15</inkml:trace>
  <inkml:trace contextRef="#ctx0" brushRef="#br0" timeOffset="-188827.88">28257 18246 0,'0'0'0,"0"-21"16,0-1-1,0 1 1,0 0-16,-21 0 16,0 21-1,21 21 32,21 0-47,0 0 16,1 1-16,-1 20 0,-21-21 0,21 0 15,0 22-15,0-22 0,0 21 16,1-21-16,-22 22 0,21-1 0,0-21 16,0 21-16,0 1 0,0-22 15,1 21-15,-22 1 0,21-22 16,0 0-16,-21 21 0,21-21 16,0 1-16,-21-1 0,21 0 0,1 0 15,-22 0-15,21-21 16,0 21-16,-21 1 0,21-22 15,-21-22 32,0 1-31,0 0-16,0 0 16,0 0-16,-21 0 15,21-1-15,0 1 16,0 0-16,0 0 0,0 0 15</inkml:trace>
  <inkml:trace contextRef="#ctx0" brushRef="#br0" timeOffset="-188424.1">28914 18246 0,'0'0'0,"21"-43"16,-21 22-16,0 0 15,0 0 1,-21 21 31,-1 21-47,-20 0 0,0 0 16,-1 22-16,1-22 0,0 21 0,-1 1 15,-20-22-15,21 21 0,-22 0 16,1 22-16,20-22 0,-20 1 0,20-1 15,-20 0-15,21 1 0,-1-22 16,1 21-16,0 0 0,-1 1 0,22-22 16,-21 0-16,21 21 0,-1-20 15,1 20-15,0-42 0,0 0 32,0 0 14,0 0-46,-1 0 0,1 0 16,0 0-16,-21 0 0</inkml:trace>
  <inkml:trace contextRef="#ctx0" brushRef="#br0" timeOffset="-185708.87">8022 11155 0,'21'0'0,"-21"-21"16,21 21 0,-21-21-16,22 21 15,-1 0-15,-21-22 0,0 1 16,21 21-16,0 0 15,-21-21-15,21 21 0,-21-21 16,21 0 0,-42 21 31,0 0-47,0 0 0,0 0 0,0 0 15,-1 0-15,-20 0 0,21 21 0,-21-21 16,20 0-16,-20 21 0,0-21 0,-1 21 15,1-21-15,0 21 0,-1 1 16,22-22-16,-21 21 0,0-21 0,20 21 16,-20-21-16,21 21 0,0-21 0,0 21 15,-1 0-15,1-21 0,0 22 16,21-1-16,-21-21 16,21 21-16,-21 0 0,21 0 15,0 0-15,-21-21 0,21 22 0,0-1 16,0 0-16,0 0 15,0 0-15,0 0 16,0 1-16,21-22 16,0 0-16,0 21 15,0-21-15,0 0 0,1 21 16,-1-21-16,0 0 0,0 21 0,0-21 16,0 21-16,1-21 0,-1 21 0,21-21 15,-21 22-15,0-22 0,1 21 16,-1-21-16,0 21 0,0-21 15,0 21-15,-21 0 0,21-21 0,-21 21 16,22 1-16,-22-1 0,0 0 16,0 0-16,0 0 15,0 0-15,-22 1 0,1-22 0,0 21 16,0 0-16,0 0 0,0 0 0,-1-21 16,-20 21-16,21 1 0,0-1 0,-22 0 15,22-21-15,0 21 0,0-21 16,0 21-16,0-21 0,-1 21 0,1-21 15,42 0 32,1-21-47,-1 21 0,0-21 16,0 21-16,0 0 0,0 0 0,1 0 16,-1 0-16,0 0 0,0 0 0,0 0 15,0 0-15,1 0 0,20 0 16,-21 0-16,0 0 0,-21 21 0,21-21 15,1 21-15,-1 1 0,-21-1 0,0 0 16,0 0-16,0 0 0,0 22 0,0-22 16,0 21-16,0 0 0,0 1 15,0-1-15,-21-21 0,-1 22 0,22-1 16,-21 0-16,21 1 0,0 20 0,-21-21 16,0 1-16,21-1 0,-21 0 15,21 1-15,0-1 0,-21 0 0,21 1 16,-22-1-16,22 0 0,0 1 15,0-1-15,0-21 0,0 22 0,0-22 16,0 0-16,0 0 0,22-21 0,-1 21 16,0-21-16,0 0 0,0 0 0,0 0 15,22 0-15,-22 0 0,21-21 0,-21 21 16,22-21-16,-22 0 0,0 0 0,0 21 16,0-22-16,-21 1 0,22 0 15,-22 0-15,0 0 0,0 0 16,0-22-16,0 22 0</inkml:trace>
  <inkml:trace contextRef="#ctx0" brushRef="#br0" timeOffset="-184359.86">2836 11472 0,'0'-21'0,"0"42"0,0-63 0,-21 42 0,0-21 15,0 21-15,0 0 0,-1 0 16,1 0-16,0 21 16,21 0-16,0 0 0,0 22 0,-21-1 15,21 0-15,0 1 0,0-1 16,0 0-16,0 1 0,0-1 15,0 22-15,0-22 0,0 0 0,0 1 16,21-1-16,-21 0 0,21 1 16,0-22-16,-21 21 0,22-21 0,-1 0 15,0-21-15,-21 22 0,21-22 0,0 0 16,0 0-16,1 0 0,-1 0 16,-21-22-16,21 22 0,0-21 0,0 0 15,0-21-15,-21 21 0,22-22 0,-1 22 16,0-21-16,-21-1 0,0 1 15,21 0-15,0-22 0,-21 22 0,0 0 16,0-22-16,21 22 0,-21-1 0,22 1 16,-22 21-16,0-21 15,0 20-15,0 1 0,0 0 0,0 42 32,0 0-32,0 1 15,0-1-15,0 21 0,0-21 0,0 22 16,0-1-16,0 0 0,0 1 15,-22 20-15,22-21 0,0 1 0,0-1 16,0 0-16,0 1 0,0-1 0,0 0 16,0-20-16,0-1 0,22 0 15,-22 0-15,21 0 0,0-21 0,0 0 16,0 0-16,0 0 0,22 0 0,-22 0 16,0-21-16,21 0 15,-20 0-15,20 0 0,0-1 0,-21-20 16,22 0-16,-22-1 0,21 1 0,-21-21 15,22 20-15,-22-20 0,0 20 16,0-20-16,0-1 0,-21 1 0,0 21 16,0-22-16,0 22 0,0-22 0,0 43 15,0-21-15,0 21 0,0-1 16,0 1-16,0 0 0,-21 21 16,0 0-16,0 21 15,21 0-15,-21 22 0,0-22 16,21 21-16,0 22 0,-22-22 0,22 0 15,-21 22-15,21-22 0,0 22 16,0-1-16,0-20 0,0-1 16,0 21-16,0-20 0,0-1 0,0 0 15,0 1-15,0-1 0,0-21 0,0 0 16,21 22-16,1-43 0,-1 21 16,0 0-16,0-21 0,0 0 0,0 0 15,1 0-15,-1 0 0,0 0 0,21 0 16,-21-21-16,1 0 0,-1 0 15,21-1-15,-21 1 0,0 0 16,1 0-16,-1-21 0,0 20 0,0-20 16,-21 21-16,21-21 0,-21 20 0,21 1 15,-21-21-15,0 21 0,0 0 16,0-1-16,0 44 31,0-1-31,0 0 16,0 0-16,0 21 0,0-20 0,0-1 15,0 0-15,0 0 0,0 0 0,0 0 16,0 1-16,0-1 0,-21-21 16,21 21-16,0-42 31,0 0-15,0-1-16,0 1 0,0 0 15</inkml:trace>
  <inkml:trace contextRef="#ctx0" brushRef="#br0" timeOffset="-184195.95">4212 11472 0,'0'-21'0,"0"42"0,0-63 16,0 21-16,0 0 0,0 0 0,-21 21 93,0 21-93</inkml:trace>
  <inkml:trace contextRef="#ctx0" brushRef="#br0" timeOffset="-184024.05">3535 11663 0,'-21'21'0,"42"-42"0,-64 42 0,43 0 31,22-21-16,-1 0-15,0 0 0,21 0 16,1-21-16,-1 21 0,0-21 16,1 0-16,-1 21 0,0-21 0,1-1 15,-1 1-15</inkml:trace>
  <inkml:trace contextRef="#ctx0" brushRef="#br0" timeOffset="-183527.99">4466 11155 0,'0'-21'0,"0"42"0,0-63 0,0 20 16,0 44-1,0-1 1,0 0-16,-21 21 0,21 1 0,-21-1 16,21 21-16,0-20 0,-21 20 15,-1-20-15,1 20 0,0-21 16,21 22-16,-21-22 0,21 22 0,-21-22 15,21 0-15,0 1 0,0-1 0,0-21 16,0 22-16,0-22 0,0 21 16,0-21-16,21 0 0,0 1 0,0-22 15,0 21-15,22-21 0,-22 0 0,21 0 16,-21 0-16,22 0 0,-1-21 16,0 21-16,-20-22 0,20 1 0,0 0 15,-21 0-15,1-21 0,-1 20 0,0 1 16,0 0-16,-21 0 0,21 0 0,-21 0 15,0-1-15,0 1 16,-21 42 0,0 1-1,21-1-15,-21 0 16,21 0-16,-21 0 0,21 0 0,0 1 16,0-1-16,-22 0 0,22 0 15,-21-21-15,21 21 16,0-42 15,0 0-31,0 0 0,0 0 16,0-1-16,0 1 0,0-21 15</inkml:trace>
  <inkml:trace contextRef="#ctx0" brushRef="#br0" timeOffset="-183380.08">4762 11684 0,'0'42'0,"0"-84"0,-21 42 31,42 0 16,1-21-31,-1 21-16,0 0 0</inkml:trace>
  <inkml:trace contextRef="#ctx0" brushRef="#br0" timeOffset="-182820.41">5101 11811 0,'-21'0'15,"0"0"1,42 0 15,0 0-15,0 21-16,0 0 15,-21 1-15,0-1 0,0 0 16,0 0-16,0 0 0,0 0 16,0 1-16,0 20 0,-21-21 0,0 0 15,0 22-15,0-22 0,-22 0 16,22 0-16,-21 21 0,21-20 0,-22-22 16,22 21-16,-21 0 0,21-21 0,0 0 15,42 0 16,-21-21-31,42 0 0,-21 21 16,0 0-16,22 0 0,-22 0 16,21 0-16,-21 0 0,22 0 0,-22 0 15,21 21-15,-21 0 0,22-21 0,-22 21 16,0 0-16,0 0 0,0 1 16,1-1-16,-1 0 0,-21 0 0,0 0 15,0 0-15,0 22 0,0-22 16,-21 0-16,-1 0 0,1 0 0,0 1 15,0-1-15,-21 0 0,-1 0 0,22 0 16,-21 0-16,-1 1 0,1-22 0,0 0 16,-1 0-16,22 0 0,-21 0 0,0 0 15,20 0-15,1 0 0,0-22 16,0 1-16,0 0 0,21 0 16,0 0-16,0 0 15,21-1-15,0 22 0,21-21 0,-20 0 16,-1 0-16,21 0 0,-21 0 15,22-1-15,-1 1 0</inkml:trace>
  <inkml:trace contextRef="#ctx0" brushRef="#br0" timeOffset="-182383.74">5651 11896 0,'22'-21'0,"-44"42"0,44-64 0,-22 22 15,0 0-15,0 0 16,-22 21-16,1 0 15,0 0-15,0 0 16,0 0-16,21 21 0,-21 0 16,-1 0-16,1 1 0,0-1 0,21 0 15,-21 0-15,0 0 0,21 22 0,-21-22 16,21 0-16,0 0 0,0 0 0,-22-21 16,22 21-16,22-21 31,-1 0-31,0-21 0,-21 0 0,21 21 15,0-21-15,0 0 0,1 0 16,-1-1-16,-21 1 0,0 0 0,21 0 16,-21 0-16,21 0 0,-21-1 15,0 44 17,0-1-32,0 0 15,0 0-15,0 0 0,0 0 0,0 1 16,0-1-16,0 0 0,0 0 0,0 0 15,0 0-15,0 1 16,21-22 0,0 0-1,1 0-15,-22-22 0,21 1 16,0 0-16,0 0 0</inkml:trace>
  <inkml:trace contextRef="#ctx0" brushRef="#br0" timeOffset="-181228.29">5905 11451 0,'0'0'0,"0"-21"0,0-21 0,0 21 16,-21-1-16,21 1 0,-21 0 0,21 42 31,-21 0-31,21 1 0,0-1 16,0 21-16,0-21 0,-21 22 0,21-1 15,0 0-15,0 1 0,0-1 16,0-21-16,0 21 0,0 1 0,-21-1 15,21-21-15,0 22 0,0-22 16,0 0-16,0 21 0,0-21 0,0 1 16,0-1-16,0 0 15,21-21 1,0 0-16,0 0 16,0-21-16,-21 0 0,21-1 0,1 1 15,-1 0-15,0 0 0,0 0 16,0 0-16,0-1 0,1 1 0,-22 0 15,21 0-15,0 21 0,-21-21 16,0 42 0,0 0-1,0 0-15,0 0 16,0 1-16,0-1 0,0 0 0,0 0 16,0 0-16,0 0 0,0 1 15,0-1-15,0 0 0,21-21 16,0 21-16,0-21 15,1 0-15,-1 0 16,0-21-16,0 0 0,0 0 16,0-1-16,1 22 0,-22-21 15,21 0-15,-21 0 0,21 21 16,-21-21-16,0 0 0,21 21 16,-21 21-1,0 0 1,0 0-16,0 0 15,0 0-15,0 1 16,0-1-16,21-21 31,0 0-15,1 0-16,-22-21 0,21-1 16,-21 1-16,0 0 15,0 0-15,0 0 0,0 0 16,0-1-16,-21 22 0,21-21 15,-22 21-15,1 0 16,21-21 15,21 21-15,1 0 0,-1 0-16,0 0 0,0 0 0,0 0 15,0 0-15,1 0 0,-1 0 16,0 21-16,0 0 15,-21 1-15,0-1 0,0 0 16,0 0-16,0 0 16,0 0-16,0 1 0,21-22 15,-21 21-15,0 0 0,0 0 16,0-42 31,0 0-32,0 0-15,0-1 0,0 1 0,0 0 16,0 0-16,0 0 0,21 0 16,1-22-16,-1 22 0,0 0 0,0 0 15,0 0-15,0-1 0,1 22 16,-1 0-16,0 0 0,0 0 16,0 0-16,-21 22 0,21-22 0,-21 21 15,0 0-15,0 0 16,0 0-16,0 0 0,0 1 15,0-1-15,0 0 0,0 0 0,0 0 16,0 0-16,0 1 16,-21-22-16,0 21 15,0-42 17,21-1-32,-21 1 0,21 0 15</inkml:trace>
  <inkml:trace contextRef="#ctx0" brushRef="#br0" timeOffset="-181024.41">6710 11451 0,'0'0'0,"-21"-21"0,-1 21 16,22-21-16,-21 21 0,0 0 16,0 0-1,0 0 48,0 0-48</inkml:trace>
  <inkml:trace contextRef="#ctx0" brushRef="#br0" timeOffset="-180792.55">5715 11642 0,'0'21'16,"0"-42"-16,-21 42 0,42-21 31,0 0-31,0 0 0,22 0 16,-22 0-16,0 0 0,0 0 15,0 0-15,0 0 0,1-21 16,-1 21-16,0 0 0,0 0 15,-21-21 1</inkml:trace>
  <inkml:trace contextRef="#ctx0" brushRef="#br0" timeOffset="-179284.15">7429 5271 0,'0'0'15,"22"0"-15,-1 0 0,0 0 16,0 0-16,0 0 0,0 0 31,-42 0 0,0 0-15,-21 0-16,21 0 0,-22 0 0,1 0 16,-22 0-16,1 0 0,-1 0 0,-20 0 15,-1 0-15,-21 0 16,22 21-16,-22-21 0,0 21 0,21-21 15,-21 0-15,1 0 0,-1 21 0,21-21 16,-21 0-16,22 0 0,-22 0 0,42 0 16,-20 0-16,20 21 0,1-21 15,20 0-15,1 0 0,0 0 0,-1 0 16,22 0-16,0 0 0,-21 0 0,20 0 16,1 0-1,21-21 1,0 0-1,21 21-15,1-21 16,20 21-16,-21-21 0,0 21 16,22-22-16,-1 22 0,0-21 0,1 21 15,-1-21-15,0 21 0,1 0 16,-1-21-16,-21 21 0,21 0 0,-20 0 16,20-21-16,-21 21 0,0 0 15,-42 0 16,0 0-31,-21 0 16,20 0-16,-20 0 0,0 0 0,21 21 16,-22-21-16,1 21 0,21-21 0,-22 21 15,1-21-15,21 21 16,-21-21-16,20 22 0,1-22 0,-21 0 16,21 21-16,0-21 0,-1 0 15,22 21 1,0 0 15,0 0-31,0 0 16,22-21-16,-1 22 0,-21-1 0,21 0 15,0 0-15,-21 0 0,21 0 0,0 22 16,1-22-16,-22 0 0,21 0 16,0 0-16,0 1 0,0-1 15,0 0-15,-21 0 16,22-21-16,-1 0 15,-21 21-15,21-21 16,-21-21 0,0 0-16</inkml:trace>
  <inkml:trace contextRef="#ctx0" brushRef="#br0" timeOffset="-178256.03">593 4826 0,'21'0'31,"0"0"-31,0-21 0,-21 0 16,21 21-16,-21-21 0,21-1 15,-21 1-15,0 0 0,0 0 0,0 0 16,0 0-1,-21-1-15,0 1 0,0 0 0,-21 21 0,20-21 16,-20 21-16,21 0 0,-21 0 16,20 0-16,-20 0 0,0 21 15,21 0-15,-22 0 0,1 1 16,21 20-16,-22 0 0,22 1 0,0 20 16,0-21-16,21 22 0,0-22 15,0 1-15,0-1 0,0 0 0,0 1 16,0-22-16,0 21 0,21-21 15,0-21-15,22 21 0,-22-21 0,0 0 16,21 0-16,-21 0 0,22 0 16,-1-21-16,-21 0 0,22 0 15,-22 0-15,21 0 0,-21-22 0,22 1 16,-22 0-16,0-1 0,0 1 16,21 0-16,-20-22 0,-1 22 0,-21-22 15,21 22-15,0-22 0,0 1 16,-21-1-16,0 22 0,21-21 0,-21-1 15,0 1-15,22 20 0,-22-20 16,0 20-16,0 1 0,0 21 0,0 0 16,0 0-16,0 42 15,-22 0-15,1 0 0,0 21 16,21 22-16,-21-22 0,0 22 16,0-1-16,21-20 0,0 20 15,-22 1-15,22-22 0,0 21 16,-21-20-16,21-1 0,0 22 0,0-22 15,0-21-15,0 21 0,21 1 16,-21-22-16,22 0 0,-22 0 0,21 0 16,0 1-16,0-22 15,0 21-15,0-21 0,1 0 16,-22-21-16,21-1 0</inkml:trace>
  <inkml:trace contextRef="#ctx0" brushRef="#br0" timeOffset="-177899.23">1101 4741 0,'0'22'0,"21"-22"47,0 0-47,0 0 15,0 0-15,0-22 0,1 1 16,20 21-16,-42-21 0,21 21 0,0-21 15,-21 0-15,0 0 0,-21 21 32,0 0-32,0 0 0,0 0 0,-1 21 15,-20 0-15,21 0 0,0 21 16,0-20-16,-1 20 0,1-21 16,0 21-16,21 1 0,-21-22 15,21 21-15,0-21 0,0 1 0,0-1 16,0 0-16,0 0 0,0 0 15,21-21-15,0 0 0,22 0 0,-22 0 16,0 0-16,0 0 0,21 0 16,1 0-16,-22-21 0,21 21 0,1-21 15,-1 0-15</inkml:trace>
  <inkml:trace contextRef="#ctx0" brushRef="#br0" timeOffset="-177646.38">1714 4784 0,'22'-21'16,"-44"42"-16,44-85 0,-22 43 0,0 0 15,0 0-15,-22 21 16,1 0-16,0 0 0,0 21 16,0 0-16,0 0 15,-1 0-15,1 22 0,0-22 0,0 21 16,21 1-16,0-22 0,-21 21 16,21-21-16,0 22 0,0-22 0,0 0 15,0 0-15,0 0 0,21 0 0,0-21 16,0 0-16,22 0 15,-22 0-15,0 0 0,21-21 0,-21 21 16,22-21-16,-22 0 16,21-21-16,-21 20 0,22-20 0,-22 0 15,0-1-15,21 1 0</inkml:trace>
  <inkml:trace contextRef="#ctx0" brushRef="#br0" timeOffset="-177408.51">2201 4149 0,'21'-21'0,"-42"42"0,42-85 0,-42 64 31,0 21-31,0 22 0,0-22 16,0 21-16,21 1 0,-22 20 0,1-21 15,0 1-15,21-1 16,0 22-16,-21-22 0,21 0 0,-21 1 0,21-1 16,-21 0-16,21 1 0,0-1 15,0 0-15,0-21 0,0 22 16,0-22-16,0 0 0,0 0 0,0 0 15,0 1-15,21-22 0,-21 21 16,21-21-16,0 0 0,0 0 0,22 0 16,-22 0-16,21 0 0,-21-21 0</inkml:trace>
  <inkml:trace contextRef="#ctx0" brushRef="#br0" timeOffset="-176452.06">2603 4805 0,'0'0'0,"0"-21"0,0-43 15,0 43-15,0 0 0,0 0 16,0 0-16,0-1 0,0 1 16,0 0-16,0 0 0,-21 21 15,0 0 1,0 21-16,0 0 0,0 0 16,-1 1-16,1 20 0,0-21 0,0 21 15,0-20-15,0 20 0,-1 0 16,22-21-16,0 22 0,-21-22 0,21 21 15,0-21-15,0 1 16,0-1-16,0 0 0,21-21 16,1 0-16,-1 0 0,0 0 15,21 0-15,-21-21 0,1 21 16,-1-21-16,21-1 0,-21 1 0,0-21 16,1 21-16,-1 0 0,-21-22 0,0 1 15,21 0-15,-21 20 0,21-20 16,-21 21-16,0 0 0,0 0 0,0-1 15,0 44 17,0-1-32,-21 0 0,21 0 15,-21 0-15,21 22 16,0-22-16,0 0 0,0 0 0,0 21 16,0-20-16,0-1 0,0 0 15,0 0-15,0 0 0,21-21 16,0 0-16,0 0 0,0 0 0,1 0 15,-1 0-15,21 0 0,-21-21 16,0 21-16,22-21 0,-22 0 0,0 0 16,21-1-16,-20-20 0,-1 21 0,0 0 15,-21-22-15,0 22 0,21 0 16,-21 0-16,0 0 0,0 0 0,-21 21 31,0 0-15,21 21-16,0 0 15,0 0-15,0 0 16,21 0-16,0 1 16,0-1-16,-21 0 0,0 0 15,21 0-15,-21 0 0,0 1 16,22-1-16,-22 0 0,0 0 0,0 0 16,0 0-16,0 1 0,0-1 15,21 0 1,0-21-16,0 0 0,0 0 15,0 0-15,1 0 0,-1 0 16,0 0-16,21 0 0,-21-21 16,22 21-16,-22-21 0,21-1 0,-21 1 15,22 0-15,-22 0 0,0-21 0,0 20 16,0 1-16,1-21 0,-22 0 16,21 20-16,-21-20 0,0 21 0,0 0 15,0 0-15,-21 21 0,-1 0 16,-20 0-16,21 0 0,0 0 15,0 21-15,-1 0 0,1 0 0,0 0 16,0 22-16,21-22 0,0 21 0,0-21 16,0 22-16,0-22 0,0 0 15,0 0-15,21 0 0,0 0 16,0 1-16,1-1 0,-1-21 0,0 0 16,0 21-16,0-21 0,0 0 15,1 0-15,20 0 0,-21 0 0,0 0 16,0 0-16,-21-21 0,22 21 0,-22-21 15</inkml:trace>
  <inkml:trace contextRef="#ctx0" brushRef="#br0" timeOffset="-175764.07">1947 5863 0,'0'0'0,"21"0"0,-21-21 0,0 0 0,22 0 15,-1 21-15,-21-21 0,21-1 16,-21 1-16,0 0 0,0 0 0,21 0 16,-21 0-16,0-1 0,0 1 15,0 0-15,0 0 0,-21 21 16,0 0-16,0 0 0,-22 0 15,1 0-15,0 21 0,-1-21 16,1 21-16,0 0 0,-1 22 16,1-22-16,21 0 0,-22 0 0,22 22 15,0-22-15,21 0 0,0 0 16,0 0-16,0 0 0,21 1 16,0-1-16,22 0 0,-22 0 0,21 0 15,1 0-15,-22-21 0,21 22 16,0-1-16,1 0 0,-22 0 0,21 0 15,-21 0-15,1 1 0,-22-1 0,0 0 16,0 0-16,0 0 0,0 0 16,-22 1-16,1-1 0,-21-21 0,0 21 15,-1 0-15,1-21 0,-22 0 16,22 0-16,0 0 0,-22 0 0,22 0 16,21 0-16,-22 0 0,1-21 15,21 21-15,0-21 0,0 0 16,21-1-16,0 1 0,0 0 15,0 0-15,0 0 0,21 0 16,0 21-16,0 0 0,0-22 16,0 22-16,1 0 0,20 0 15,-21-21-15,21 21 0,-20 0 0,20 0 16</inkml:trace>
  <inkml:trace contextRef="#ctx0" brushRef="#br0" timeOffset="-175529.68">2201 6011 0,'0'22'15,"0"-1"-15,0 0 0,0 0 16,0 0-16,0 0 0,0 1 16,0-1-16,-21 0 0,21 0 0,-21 0 15,21 0-15,-21 1 0,21-1 16,0 0-16,0-42 47,0 0-47,0-1 0</inkml:trace>
  <inkml:trace contextRef="#ctx0" brushRef="#br0" timeOffset="-175248.85">2244 5884 0,'-22'0'16,"1"0"-16,0 0 16,42 0 15,0 0-31,1 0 16,-22-21-16,21 0 15,-21 0-15,-21 21 16,-1 0-1,1 0-15,0 0 0,0 0 16,0 21-16,21 0 0,-21-21 16,21 21-16,0 1 0,0-1 0,21 0 15,0 0-15,21-21 16,-21 0-16,1 21 0,-1-21 0,21 0 16</inkml:trace>
  <inkml:trace contextRef="#ctx0" brushRef="#br0" timeOffset="-174482.11">2561 5969 0,'0'0'0,"-21"0"0,0 0 16,0 0-16,21 21 16,21 0-1,0-21-15,0 0 0,0 0 0,0 0 16,22 0-16,-22 0 0,21 0 0,-21 0 15,1 0-15,20 0 0,-21-21 16,0 21-16,0-21 0,1 21 0,-22-21 16,0 0-16,21 21 15,-21-21-15,-21 21 32,-1 0-32,22 21 0,-21 0 15,0 0-15,0 0 0,0 0 0,0 1 16,-1-1-16,1 21 0,0-21 0,0 0 15,0 1-15,0 20 0,-1-21 16,1 0-16,0 0 0,0 1 0,0-1 16,21 0-16,-21-21 15,21-21 17,21 0-32,0 21 0,0-22 15,0 1-15,0 0 0,1 0 16,-1 0-16,0 0 0,0 21 15,0 0-15,0-22 0,1 22 0,-1 0 16,0 0-16,-21 22 16,21-1-16,0-21 0,-21 21 15,21 0-15,1 0 0,-22 0 16,21 1-16,0-22 0,-21 21 0,21-21 16,0 21-16,0-21 0,1 0 15,-1 0-15,0 0 0,0 0 0,21 0 16,-20 0-16,-1 0 0,21-21 15,-21 21-15,0-21 0,22-1 16,-22 1-16,0 0 0,21 0 0,-20 0 16,-1 0-16,0-22 0,0 22 15,-21-21-15,0 21 0,0-22 0,0 22 16,0 0-16,0 0 0,0 0 0,-21 21 16,0 0-1,0 21-15,-1 0 0,1 0 0,0 0 16,0 22-16,0-22 0,21 0 0,0 21 15,0-21-15,0 1 0,0-1 16,0 0-16,0 0 0,21 0 0,0 0 16,0 1-16,0-1 0,1-21 15,-1 0-15,21 21 0,-21-21 0,0 0 16,22 0-16,-22 0 0,0 0 16,0 0-16,0 0 0,1-21 0,-1 21 15</inkml:trace>
  <inkml:trace contextRef="#ctx0" brushRef="#br0" timeOffset="-172848.26">8403 6900 0,'0'-21'0,"0"42"0,21-42 16,-21 0-16,21 21 0,-21-21 16,22 0-1,-22 0 1,-22 21 31,1 0-47,0 0 15,0 21-15,0-21 0,0 21 0,-1-21 16,1 21-16,0 0 0,0-21 16,-21 21-16,20 1 0,22-1 0,-21-21 0,0 21 15,0 0-15,21 0 16,0 0-16,0 1 0,0-1 16,0 0-16,0 0 0,0 0 15,0 0-15,0 1 0,0-1 16,0 0-16,0 0 0,0 0 15,21 0-15,0 1 0,0-1 16,1 0-16,-1 0 16,-21 0-16,21 0 0,0 1 0,-21-1 15,0 0-15,21 0 0,-21 0 0,21 0 16,-21 1-16,0-1 0,22 21 0,-22-21 16,0 0-16,0 1 0,0-1 15,0 21-15,0-21 0,0 0 16,0 1-16,0-1 0,-22 21 0,1-21 15,21 0-15,-21 22 0,0-22 0,0 0 16,0 0-16,-1 0 0,1 22 16,0-22-16,0 0 0,0 0 0,0 0 15,-1 1-15,1-22 0,0 21 0,0 0 16,0-21-16,21 21 0,-21-21 16,42 0 30,0 0-46,0-21 0,0 21 16,0 0-16,1 0 16,-1 0-16,0 0 0,0 0 15,0 21-15,0 0 0,-21 0 16,22 1-16,-22-1 16,0 0-16,0 0 0,0 21 0,0-20 15,0-1-15,0 21 0,0-21 0,0 22 16,0-1-16,-22 0 0,1 1 0,0-1 15,21 0-15,-21 1 0,0-1 16,0 21-16,-1-20 0,1-1 16,0 22-16,0-22 0,0 21 0,0-20 0,21-1 15,-22 22-15,1-22 0,0 21 0,0-20 16,21 20-16,0-20 16,0 20-16,-21-21 0,21 1 0,0 20 15,0-20-15,0-1 0,0 0 0,0 1 16,21-22-16,0 21 0,0-21 0,0 0 15,1 1-15,20-1 0,-21-21 0,21 0 16,1 21-16,-1-21 0,0 0 0,1 0 16,-1 0-16,0 0 0,1 0 15,-1-21-15,0 0 0,1 21 0,-22-22 16,0 1-16,21 0 0,-20 21 0,-22-21 16,21 0-16,-21 0 0,0-1 15,21 1-15,-21 0 0,0 0 0</inkml:trace>
  <inkml:trace contextRef="#ctx0" brushRef="#br0" timeOffset="-171944.03">1185 8784 0,'0'-21'16,"0"0"0,0 0-16,21 21 0,1-21 15,-1-1-15,0 22 0,0-21 0,0 0 16,22 0-16,-22 0 0,0-22 15,0 22-15,0 0 0,-21 0 0,0 0 16,0 0-16,0-1 0,0 1 16,0 0-16,-21 0 0,0 21 0,0 0 15,-22 0-15,22 0 0,-21 0 16,0 0-16,-1 0 0,1 21 0,0-21 16,-1 21-16,22 0 0,-21 1 0,21-22 15,-1 21-15,1 0 0,21 0 16,0 0-16,0 0 0,0 1 15,0-1-15,21 0 16,1 0-16,20 0 0,-21 0 0,21 22 16,-20-22-16,20 0 0,0 21 15,1-20-15,-1 20 0,0-21 0,1 0 16,-22 22-16,21-22 0,-21 21 16,-21-21-16,0 22 0,0-22 0,0 0 15,0 0-15,-42 21 0,21-20 16,-22-1-16,1 0 0,-21-21 0,20 21 15,1 0-15,-22-21 0,22 0 16,0 0-16,-22 0 0,22 0 0,21-21 16,-22 0-16,1 0 0,21 0 15,-21-1-15,20-20 0,1 21 16,0-21-16,0-1 0,0 1 0,21 0 16,0-1-16,0 1 0,0 0 15,0-1-15,0 1 0,21 21 0,0 0 16,0-1-16,0 1 0,22 0 15,-22 0-15,21 0 0</inkml:trace>
  <inkml:trace contextRef="#ctx0" brushRef="#br0" timeOffset="-171640.19">1757 8107 0,'0'0'0,"0"-21"0,0 42 32,0 21-32,0-21 0,-21 22 15,21-1-15,-22 0 0,22 22 0,0-22 16,0 22-16,-21-22 0,0 22 16,0-1-16,21 1 0,-21-22 0,0 21 15,21-20-15,-22 20 0,22-20 16,0-22-16,0 21 0,0-21 0,0 0 15,0 1-15,0-1 0,22-21 32,-1-21-32,0 21 15,0-22-15,0 1 0,0-21 16</inkml:trace>
  <inkml:trace contextRef="#ctx0" brushRef="#br0" timeOffset="-171323.37">1968 8636 0,'0'21'31,"0"0"-15,0 1-16,-21-1 0,0 0 15,21 21-15,-21-21 0,21 22 0,0-22 16,0 21-16,0-21 0,0 1 16,0 20-16,0-21 0,0 0 15,0 0-15,21-21 16,0 0-16,0 0 15,1 0-15,-1-21 0,0 0 16,0 0-16,0 0 0,0 0 16,-21-1-16,0 1 0,0 0 0,0 0 15,0 0-15,0 0 0,0-1 0,0 1 16,-21 0-16,0 21 16,0-21-16,0 21 0,0 0 15,-1 0 1,1 0-16,21-21 15,-21 21-15</inkml:trace>
  <inkml:trace contextRef="#ctx0" brushRef="#br0" timeOffset="-171128.48">1545 8615 0,'0'-21'0,"0"0"0,0-1 15,21 1 1,0 21-16,1-21 0,-1 21 0,21 0 16,-21-21-16,0 21 15,22 0-15,-22 0 0,0 0 0,0 0 16,22 0-16,-22 0 0</inkml:trace>
  <inkml:trace contextRef="#ctx0" brushRef="#br0" timeOffset="-170738.47">2244 8594 0,'0'0'0,"0"-21"16,21 21 15,0 0-31,0 21 16,0-21-16,0 21 0,1 0 15,-1 0-15,0 22 0,0-22 0,0 21 16,-21-21-16,0 22 0,0-22 16,0 21-16,0-21 0,0 22 0,0-22 15,0 0-15,0 0 0,-21-21 0,21 21 16,-21-21-16,21-21 31,0 0-31,0 0 16,0-22-16,0 22 0,0 0 15,0-21-15,0 21 0,0-22 0,21 1 16,0 21-16,0-22 0,-21 22 16,22 0-16,-1 0 0,0 0 0,0 0 15,0 21-15,0-22 0,1 22 16,-1 0-16,0 0 0,0 0 16</inkml:trace>
  <inkml:trace contextRef="#ctx0" brushRef="#br0" timeOffset="-170408.66">2709 8763 0,'0'0'0,"0"21"0,21-21 15,-21 21-15,22-21 0,-1 0 16,0 0-16,0 0 16,0-21-16,0 21 0,1-21 15,-1 21-15,21-21 0,-21 0 16,0 0-16,1-1 0,-1 22 0,-21-21 15,0 0-15,0 0 0,0 0 16,-21 21 0,-1 0-1,1 0-15,0 0 0,0 21 0,0 0 16,0 0-16,-1 0 0,1 1 16,0-1-16,21 21 0,0-21 0,0 0 15,0 1-15,0-1 0,0 0 0,0 0 16,0 0-16,21 0 15,0-21-15,1 0 0,-1 0 0,0 0 16,21 0-16,-21 0 0,1 0 16,20-21-16,0 21 0,1-21 0</inkml:trace>
  <inkml:trace contextRef="#ctx0" brushRef="#br0" timeOffset="-169846.97">4085 8551 0,'0'-21'0,"0"42"0,0-63 16,-21 42-16,0 0 16,0 0-16,-1 0 15,1 21-15,0 0 0,-21 1 0,21-22 16,-1 21-16,1 21 0,-21-21 0,21 0 15,0 1-15,-1 20 16,1-21-16,21 0 0,0 0 0,0 1 16,0-1-16,0 0 0,0 0 0,21-21 15,-21 21-15,22-21 16,20 0-16,-21 0 0,0 0 0,0-21 16,22 21-16,-22-21 0,0 0 0,0 0 15,22-1-15,-22 1 0,0 0 16,-21-21-16,21 21 0,0-22 0,0 22 15,-21-21-15,0-1 0,0 1 0,22 0 16,-22-1-16,21-20 0,-21 21 16,0-1-16,0 1 0,0 0 0,0-1 15,0 22-15,0 0 0,0 0 16,0 42 0,-21 0-16,21 0 0,-22 0 0,1 22 15,21-22-15,-21 21 0,21 1 0,0-1 16,-21 0-16,21 1 0,0-1 15,0-21-15,0 21 0,0 1 0,0-22 16,0 21-16,0-21 0,0 1 0,0 20 16,21-21-16,0 0 0,0 0 15,1 1-15,-1-22 0,0 0 16,0 0-16,0 0 0,22 0 16,-22 0-16,0 0 0,21-22 15,-21 1-15,22 21 0</inkml:trace>
  <inkml:trace contextRef="#ctx0" brushRef="#br0" timeOffset="-169398.06">4741 8551 0,'0'-21'0,"0"0"15,-21 21 1,0 0-16,0 0 0,0 0 0,-1 0 16,1 21-16,-21-21 15,21 21-15,0 1 0,-1-1 16,1 0-16,0 0 0,0 0 0,21 0 0,0 1 15,-21-1-15,21 0 0,0 0 16,0 0-16,0 0 0,0 1 16,0-1-16,21-21 0,0 0 15,0 0-15,0 0 16,1 0-16,-1-21 0,0-1 0,0 22 16,0-21-16,0 0 0,1 0 0,-22 0 15,0 0-15,21-22 0,-21 22 16,21 0-16,-21 0 0,21 0 0,-21-1 15,0 44 17,0-1-32,0 0 15,-21 0-15,21 0 0,0 0 0,0 1 16,0-1-16,0 0 0,0 0 16,0 0-16,0 0 15,0 1-15,0-1 0,21-21 16,0 0-1,0 0 1,1 0-16,-1 0 0,0-21 16,-21-1-16,21 1 0,0 0 0,-21 0 15,21 0-15</inkml:trace>
  <inkml:trace contextRef="#ctx0" brushRef="#br0" timeOffset="-169095.26">5207 8128 0,'0'-21'0,"0"42"0,0-63 16,0 21-16,0 42 31,0 0-31,-21 0 16,21 0-16,0 0 0,0 1 0,-21 20 16,21 0-16,-22 1 0,22-22 0,0 21 15,0 0-15,-21 1 0,21-1 0,0 0 16,0-20-16,0 20 0,0 0 15,0-21-15,0 22 0,0-22 0,0 0 16,0 0-16,0 0 0,0 1 16,21-1-16,1-21 15,-1 21-15,0-21 0,0 0 16,0 0-16,0 0 0,1-21 0,-22 0 16,21-1-16,0 22 0,0-21 0,0 0 15,0 0-15</inkml:trace>
  <inkml:trace contextRef="#ctx0" brushRef="#br0" timeOffset="-168668.36">5567 8573 0,'0'-64'16,"0"128"-16,0-149 0,0 64 15,0 0-15,-21 21 16,-1 0 0,1 0-16,0 21 15,21 0-15,-21-21 0,0 21 0,21 0 16,0 0-16,-21 1 0,-1-1 0,22 0 15,-21 0-15,21 0 0,0 0 0,0 1 16,0-1-16,0 0 16,21-21-1,1 0-15,-1 0 0,0 0 16,-21-21-16,21 21 16,0-21-16,0-1 0,1 1 0,-1 0 15,0 0-15,-21 0 0,0 0 16,21-1-16,-21 1 0,21 21 0,-21-21 15,0 42 1,0 0 0,0 1-16,0-1 15,0 0-15,0 0 0,0 0 16,0 0-16,0 1 16,0-1-16,21-21 0,1 0 0,-1 0 15,0 0-15,0 0 0,0 0 16,0 0-16,1-21 15,-1 21-15,0-22 0,-21 1 16,21 21-16,-21-21 0,21 0 0,-21 0 0,0 0 16</inkml:trace>
  <inkml:trace contextRef="#ctx0" brushRef="#br0" timeOffset="-168408.51">5122 8170 0,'0'0'0,"0"-21"16,21 0-1,1 21-15,-1 0 0,21-21 0,-21 21 16,22-21-16,-1 21 0,0 0 0,22-21 16,-22 21-16,0-22 0,22 22 15,-22-21-15,1 21 0,-1 0 0,0 0 16,1-21-16,-22 21 0,0 0 15,0 0-15,-21 21 32,-21 0-32</inkml:trace>
  <inkml:trace contextRef="#ctx0" brushRef="#br0" timeOffset="-165636.52">2392 9631 0,'21'0'0,"0"0"0,0 0 16,0 0-16,1 0 15,-1-21-15,-21 0 0,21 21 0,0-22 16,0 22-16,-21-21 0,0 0 15,0 0-15,0 0 16,-21 0-16,0 21 0,0-22 16,0 22-16,-1 0 0,-20 0 15,21 0-15,-21 0 0,20 0 16,-20 0-16,0 22 0,21 20 16,-22-21-16,22 21 0,0 1 0,0-1 15,-22 0-15,43 1 0,-21-22 0,21 21 16,0 1-16,0-22 0,0 0 15,0 0-15,0 0 0,21 0 0,1-21 16,20 0-16,-21 0 16,0 0-16,22 0 0,-22-21 0,21 0 15,0 0-15,-20 0 0,-1 0 0,21-1 16,-21 1-16,0 0 0,1-21 16,-1 21-16,-21-22 0,0 1 0,21 21 15,-21-22-15,21 22 16,-21-21-16,0 21 0,0 0 15,0 42 1,0 0 0,0 0-16,0 21 0,0-20 0,0-1 15,0 21-15,0-21 0,0 22 16,0-22-16,0 21 0,0-21 0,0 0 16,0 1-16,0-1 0,21 0 0,-21 0 15,21-21-15,-21 21 0,22-21 16,-1 0-16,0 0 0,0 0 0,0 0 15,0 0-15,22-21 0,-22 0 16,0 21-16,21-21 0,-20 0 16,-1-22-16,21 22 0,-21 0 0,0-21 15,1 20-15,-1-20 0,-21 21 16,0-21-16,0 20 0,0 1 0,0 0 16,-21 21-1,-1 0-15,1 0 16,0 21-16,21 0 0,0 1 15,0-1-15,0 0 16,0 0-16,21 0 0,0-21 16,-21 21-16,22-21 0,-1 22 15,0-22-15,-21 21 0,21 0 16,0 0-16,-21 0 16,0 0-16,0 1 15,0-1-15,0 0 16,0 0-1,21-21 1,1 0-16,-1 0 0,0 0 16,0 0-16,0-21 0,0 21 0,1-21 15,20 21-15,-21-21 0,0-1 16,0 1-16,1 0 0,-1 0 16,0 0-16,-21-22 0,0 22 0,0 0 15,0-21-15,0 21 0,0-1 0,0 1 16,-21 21-16,0 0 0,-1 0 15,1 0-15,0 0 0,0 0 16,21 21-16,0 1 16,0-1-16,0 0 0,21 0 15,0-21-15,0 21 0,1 0 16,-1-21-16,0 22 0,0-22 16,0 21-16,0-21 0,1 21 0,-22 0 15,0 0-15,0 0 0,0 1 16,0-1-16,0 0 15,0 0 1,0 0 0,21-21-16,0 0 15,21 0-15,-21 0 0,22 0 0,-1 0 16,-21 0-16,22 0 0,-1-21 0,-21 21 16,21-21-16,1 0 0,-22 21 15,0-21-15,0-1 0,0 1 0,1 0 16,-22 0-16,21-21 0,-21 20 0,0 1 15,0 0-15,0 0 0,0 0 16,0 0-16,0-1 0,-21 1 0,-1 21 16,1 0-16,0 0 15,0 0 1,0 21-16,0-21 0,-1 22 0,1-1 16,21 0-16,-21 0 0,0 21 0,21-20 15,0-1-15,-21 0 0,21 0 16,-21 0-16,21 0 0,0 1 0,0-1 15,0 0-15,21-21 16,0 0-16,0 0 16,0 0-16,0 0 0,1-21 15,-1 0-15,0 21 0,0-22 0,0 1 16,0 0-16,1 0 0,-1 0 16,-21-22-16,21 22 0,-21-21 15,21 21-15,-21 0 0,0-1 0,21 1 16,-21 0-16,0 42 31,0 0-31,0 1 16,0-1-16,0 0 0,0 0 15,0 0-15,0 0 0,0 1 0,0-1 16,0 0-16,0 0 16,21-21-1,1 0-15,-1 0 0,0 0 16,0 0-16,0-21 0,0 21 0,1-21 15,-1 0-15,21-1 16,-21 1-16,0 0 0,1 0 0,-1 0 16,0-22-16,0 22 0,-21 0 0,21 0 15,-21 0-15,21 0 0,-21-1 16,0 44 15,0-1-31,0 0 16,0 0-16,0 0 0,0 0 0,0 1 15,0-1-15,0 0 0,0 0 16,0 0-16,0 0 16,22-21-16,-1 0 0,0 0 0,0 0 15,0 0-15,0 0 0,1 0 0,20 0 16,-21 0-16,0-21 0,22 0 16,-22 21-16,0-21 0,0 0 15,0 0-15,-21-1 0,21 1 0,-21-21 16,22 21-16,-22 0 0,0-1 15,0 1-15,0 42 47,-22 1-31,1-1-16,21 0 0,0 0 16,-21 21-16,21-20 0,-21-1 15,21 21-15,0-21 0,0 0 16,0 22-16,0-22 0,0 21 0,0-21 15,0 22-15,0-22 0,0 21 0,0-21 16,0 1-16,0-1 0,0 21 0,0-21 16,-21 0-16,21 1 0,-21-1 15,-1 0-15,1 0 0,21 0 0,-21 0 16,0 1-16,0-22 0,-22 21 0,22-21 16,0 0-16,0 21 0,0-21 0,0 0 15,-1 0-15,1 0 0,0 0 16,0 0-16,0 0 0,21-21 15,-21 21-15,21-21 0,-22 21 16,22-22-16</inkml:trace>
  <inkml:trace contextRef="#ctx0" brushRef="#br0" timeOffset="-158448.18">8996 10435 0,'0'-21'16,"21"21"-16,0-21 15,0 21 1,0-21-16,1 21 16,-22-21-16,21 21 0,0 0 15,-21-22-15,0 1 0,0 0 16,-21 21 15,0 0-15,-1 0-16,-20 21 0,21 0 0,-21-21 15,-1 22-15,22-1 0,-21 0 16,21 0-16,-22 0 0,22 0 0,0-21 16,0 22-16,21-1 0,0 0 15,0 0 1,21-21-1,-21 21-15,21-21 0,0 0 0,22 0 16,-22 21-16,0-21 0,0 0 16,0 0-16,0 22 0,1-22 15,-1 21-15,0-21 0,0 21 0,0 0 16,-21 0-16,0 0 16,-21 1-16,0-22 15,0 21-15,-22-21 0,22 21 0,-21-21 16,21 0-16,-22 21 0,1-21 0,21 0 15,-21 0-15,20 0 0,1 0 16,0 0-16,0 0 0,0 0 16,0 0-16,-1-21 0,1 0 15,21 0 1,0-1 15,21 1-15,1 21-16,-1-21 0,0 21 15</inkml:trace>
  <inkml:trace contextRef="#ctx0" brushRef="#br0" timeOffset="-157988.45">9313 10499 0,'-21'0'31,"0"21"-31,0 0 16,0 0-16,21 0 16,0 1-16,-22 20 0,22-21 0,-21 0 15,21 0-15,0 1 0,0-1 0,0 0 16,0 0-16,0 0 0,0 0 31,21-21-31,1 0 0,-1 0 16,0 0-16,0 0 0,0 0 0,0-21 15,1 0-15,-1 0 0,0 0 16,0 21-16,-21-21 0,21-1 16,-21 1-16,0 0 0,0 0 0,0 0 15,0 0-15,0-1 0,0 1 0,0 0 16,-21 0-16,0 21 0,0-21 15,0 0-15,-1 21 0,1 0 16,0 0-16,0 0 16,0 21-16,21 0 15,0 0-15,0 0 16,0 0-16,0 1 0,21-22 0,0 0 16,0 21-16,0-21 0</inkml:trace>
  <inkml:trace contextRef="#ctx0" brushRef="#br0" timeOffset="-157673.14">9906 10499 0,'-21'0'15,"0"0"1,-1 21-16,22 0 15,0 0-15,0 0 0,0 1 0,-21-1 16,21 0-16,-21 0 0,21 0 0,0 22 16,0-22-16,0 0 0,-21 0 15,21 0-15,-21 0 0,21 1 0,0-1 16,0 0-16,0 0 0,-21-21 16,21 21-16,0-42 62,0 0-62,21 0 0</inkml:trace>
  <inkml:trace contextRef="#ctx0" brushRef="#br0" timeOffset="-157364.31">9779 10520 0,'0'0'0,"0"-21"0,0 0 15,0-1-15,21 1 16,0 21-16,0 0 16,1 0-16,-1 0 0,0 0 0,21 0 15,-21 0-15,22 0 0,-22 0 16,0 0-16,0 21 0,0 1 16,-21-1-16,0 0 0,0 0 15,0 0-15,0 0 0,-21 1 0,0-22 16,0 21-16,0 0 0,0-21 15,-1 21-15,-20 0 0,21-21 0,0 21 16,0-21-16,-1 0 0,1 0 0,21 22 16,-21-22-16,42 0 31,0-22-15,1 22-16</inkml:trace>
  <inkml:trace contextRef="#ctx0" brushRef="#br0" timeOffset="-156971.77">10753 10372 0,'0'-21'0,"0"-1"15,-22 22-15,22-21 16,-21 21-16,0 0 31,0 21-31,0 1 16,21-1-16,-21 0 0,-1 0 0,22 0 16,-21 22-16,0-22 0,0 21 0,21 0 15,-21-20-15,0 20 0,21-21 16,0 21-16,-22-20 0,22 20 0,0-21 15,0 0-15,0 22 0,0-22 0,0 0 16,0 0-16,0 0 0,22 0 0,-1-21 16,0 22-16,0-22 0,0 0 15,0 21-15,22-21 0,-22 0 16,21 0-16,-21 0 0,22 0 0,-22 0 16,21 0-16,-21 0 0,1-21 0,20 21 15,-21-22-15,0 22 0,0-21 0</inkml:trace>
  <inkml:trace contextRef="#ctx0" brushRef="#br0" timeOffset="-155632.58">11239 10520 0,'-21'0'16,"21"-21"0,-21 21-16,21-21 15,0-1 1,21 22-1,0 0-15,1 0 0,-1-21 16,0 21-16,0 0 16,0 0-16,0 0 15,-21 21-15,22-21 0,-22 22 0,0-1 16,0 0-16,0 0 16,0 0-16,-22 0 0,1 1 15,0-22-15,0 21 0,0 0 0,0-21 16,-1 21-16,1-21 0,0 0 0,21 21 15,-21-21-15,21-21 47,21 21-31,0-21-16,0 21 16,1 0-16,-1 0 15,0 0-15,0 0 0,0 0 16,0 0-16,1 0 15,-22 21-15,21-21 0,-21 21 0,0 0 16,0 1 0,0-1-16,0 0 15,-21-21-15,-1 21 0,1-21 16,0 0-16,0 0 0,0 21 0,0-21 16,-1 0-16,1 0 0,0 0 15,0 0-15,0 0 16,0 0-16,21 21 15,-22-21-15,22-21 63,22 21-63,-1-21 0</inkml:trace>
  <inkml:trace contextRef="#ctx0" brushRef="#br0" timeOffset="-155144.35">11557 10245 0,'21'0'47,"0"0"-47,0 0 15,-21 21-15,22-21 16,-1 21-16,-21 0 0,21-21 0,0 21 16,-21 1-16,21-1 0,0 0 15,-21 0-15,0 0 0,22 22 0,-22-22 16,21 0-16,-21 0 0,0 0 15,0 0-15,0 1 0,0-1 0,0 0 16,0 0-16,0 0 0,-21 0 0,-1 1 16,1-1-16,0-21 0,0 21 0,0 0 15,0 0-15,-1-21 0,1 21 16,0-21-16,0 0 0,0 22 0,0-22 16,21 21-1,-22-21-15,22-21 78,22 21-78,-1-22 0</inkml:trace>
  <inkml:trace contextRef="#ctx0" brushRef="#br0" timeOffset="-154856.52">12192 10583 0,'21'0'125,"-21"22"-110</inkml:trace>
  <inkml:trace contextRef="#ctx0" brushRef="#br0" timeOffset="-154627.65">12234 10774 0,'0'0'0,"0"42"16,0-21-1,0 1-15,0-1 16,0 0-1,0 0-15,0 0 16,0 0-16,0 1 16,-21-22-16,0 0 0,0 21 15,0-21-15,-22 21 0,22-21 0,-21 21 16,-1-21-16,1 21 0,-21-21 0</inkml:trace>
  <inkml:trace contextRef="#ctx0" brushRef="#br0" timeOffset="-149840.16">8107 15050 0,'0'-22'0,"0"1"31,0 0-15,21 21-1,-21-21-15,0 0 0,21 21 0,-21-21 16,0-1 0,0 1-1,0 42 32,0 1-47,0-1 16,0 0-16,0 0 0,0 21 0,0-20 15,0 20-15,-21 0 0,21 1 16,-21-1-16,21 0 0,-21 1 0,21-22 16,0 21-16,0 0 0,-22-20 0,22 20 15,-21-21-15,21 0 0,-21 22 16,21-22-16,0 0 0,0 0 16,-21-21-16,21-21 46,0 0-30,0 0-16,21-1 0,0-20 0,-21 21 16,21-21-16,1 20 0,-1-41 15,-21 21-15,21-1 0,0 1 0,0-22 16,-21 22-16,0 0 0,21-1 0,-21 1 16,22 21-16,-22-21 0,0 20 15,0 1-15,0 0 0,-22 21 31,1 21-31,0 0 0,-21 1 0,21-1 16,-22 0-16,22 21 16,-21 1-16,-22-1 0,22 0 0,0 1 15,-1-1-15,-20-21 0,20 21 0,1 1 16,0-22-16,-1 0 0,1 21 16,21-20-16,0-22 0,0 21 0,-1-21 15,22-21 16,0-1-31,22-20 0,-22 21 16,21-21-16,0 20 0,0-20 0,0 21 16,22-21-16,-22 20 0,21 1 0,-21 0 15,22 0-15,-22 21 0,21 0 16,-21 0-16,22 0 0,-22 0 16,0 21-16,21 0 0,-21-21 0,1 21 15,20 1-15,-21-1 0,0 0 16,0 0-16,1 0 0,-1 0 0,0-21 15,0 22-15,0-22 0,0 0 0,1 0 16,-22 21-16,21-21 0,0 0 16,0 0-16,0 0 15,-21-21-15,0-1 32,21 22-32,-21-21 0,22 21 15,-22-21-15,21 0 0</inkml:trace>
  <inkml:trace contextRef="#ctx0" brushRef="#br0" timeOffset="-149348.45">8742 14923 0,'0'-22'0,"0"44"0,0-65 0,0 22 15,0 0-15,0 42 47,0 0-47,-21 0 0,-1-21 16,1 22-16,21-1 0,-21 21 15,0-21-15,21 0 0,0 22 0,-21-22 16,21 21-16,-21-21 0,21 22 0,0-22 16,0 21-16,0-21 0,0 1 15,0 20-15,0-21 0,0 0 0,0 0 16,21 1-16,0-22 0,0 21 0,0 0 15,0-21-15,1 0 0,-1 0 0,0 0 16,21 0-16,1 0 0,-22 0 16,21-21-16,-21 0 0,22-1 0,-22 1 15,0 0-15,21 0 0,-42 0 0,21-22 16,-21 1-16,22 0 16,-22-1-16,0 1 0,0 0 0,0-22 15,0 22-15,-22 21 0,1-22 0,0 1 16,0 21-16,0 0 0,0 0 0,-1 21 15,-20 0-15,21 0 0,0 0 16,0 0-16,-22 0 0,22 0 0,0 0 16,0 21-16,0-21 0,-1 21 0,1 0 15,0-21-15,21 21 0,-21 0 16,21 1-16,0-1 0,0 0 16,0 0-16,0 0 0,0 0 15,21 1-15</inkml:trace>
  <inkml:trace contextRef="#ctx0" brushRef="#br0" timeOffset="-148787.92">7810 15748 0,'0'0'0,"-21"0"0,0 0 0,0 0 0,0 0 16,0 0-1,21 21 32,21-21-47,0 0 16,0 0-16,0 0 15,22 0-15,-22 0 0,21 0 0,0 0 16,1 0-16,-1 0 0,0 0 16,22 0-16,-22 0 0,22 0 0,-22-21 15,22 0-15,-1 21 0,1 0 0,-1-21 16,-21 21-16,22-21 0,-1 21 15,1-22-15,-22 22 0,22 0 0,-22-21 16,0 21-16,1 0 0,-1 0 0,-21 0 16,0 0-16,1-21 0,-1 21 15,0 0 17,-42 21 14,0-21-46,-1 0 0,1 0 16,0 21-16,0-21 0,0 0 0,0 0 16,-22 0-16,22 22 0</inkml:trace>
  <inkml:trace contextRef="#ctx0" brushRef="#br0" timeOffset="-148411.14">7832 15896 0,'0'0'0,"0"21"0,21-21 31,0 0-31,0 0 16,21 0-16,-20 0 0,20 0 0,0 0 15,22 0-15,-22-21 0,22 21 16,-22 0-16,21-21 0,1 21 16,-22-21-16,22 21 0,-22 0 0,22-21 0,-22 21 15,0 0-15,1 0 0,-22-21 0,21 21 16,-21 0-16,0 0 0,1 0 16,-22-22-1,21 22-15,0 0 47</inkml:trace>
  <inkml:trace contextRef="#ctx0" brushRef="#br0" timeOffset="-116867.48">18584 4064 0,'21'-21'16,"-21"0"0,0 0-1,0-1 1,0 1-16,0 0 31,-21 21-31,0 0 0,0 0 16,0-21-16,0 21 15,-1 0-15,1 0 0,0 0 16,0 0-16,0 0 0,0 21 16,-1-21-16,1 21 0,0 0 15,0 1-15,0-1 0,0 0 16,21 0-16,-22 21 0,1-20 0,21 20 16,0-21-16,0 21 0,-21-20 15,21-1-15,0 21 0,-21-21 16,21 0-16,0 1 0,0-1 0,0 0 15,0 0-15,0 0 16,0 0-16,21-21 16,0 0-16,0 0 0,1 0 15,-1 0-15,0 0 16,21 0-16,-21 0 0,1 0 0,-1 0 16,0-21-16,0 21 0,0-21 0,0 21 15,1-21-15,-1 0 0,0 21 16,0-21-16,-21-1 0,0 1 0,0 0 15,0 0-15,0 0 0,0-22 16,0 22-16,0 0 0,0-21 0,-21 21 16,0-1-16,21 1 0,-21 0 0,-1 0 15,1 0-15,0 0 16,0-1-16,0 22 0,0 0 16,-1 0-16,1 0 15,0 22-15,0-1 0,0 0 16,21 0-16,-21 0 0,21 0 0,-22 1 15,1-1-15,21 0 0,0 0 16,0 0-16,-21 0 0,21 1 0,0-1 16,0 0-16,-21 0 0,21 0 15,0 0-15,0 1 16,21-22 0,0 0-16</inkml:trace>
  <inkml:trace contextRef="#ctx0" brushRef="#br0" timeOffset="-93796.51">14033 11726 0,'0'0'0,"-21"0"31,0 0-16,0 0 1,0 0 15,42 0 16,0 0-31,0 0-16,0 0 0,1 0 0,-1 0 15,0 0-15,0 0 0,0 0 0,0 0 16,1 0-16,-1 0 0,0 0 0,0 0 16,-21-21-16,21 21 0,0 0 15,1 0-15,-44 0 32,1 0-17,-21 0-15,21 0 0,0 0 16,-22 0-16,22 0 0,-21 21 15,21-21-15,-1 0 0,1 0 0,0 22 16,0-22-16,0 0 0,0 0 16,42 0 15,0 0-31,0 0 16,0 0-16,0 0 0,1 0 0,-1 0 15,0-22-15,0 22 0,0 0 0,0 0 16,1 0-16,20 0 0,-42-21 0,21 21 15,0 0-15,-42 0 32,0 0-32,0 0 15,-22 0-15,22 0 0,-21 0 0,0 0 16,-1 0-16,1 21 0,0-21 0,20 0 16,1 0-16,0 0 0,21 22 15,21-22 16,0 0-31,22 0 0,-22 0 16,0 0-16,0 0 0,22 0 0,-22-22 16,0 22-16,21 0 0,-21 0 15,1 0-15,-1 0 16,-42 0 0,-22 0-16,22 0 15,-21 0-15,-1 0 0,22 0 0,-21 22 16,21-22-16,-22 0 0,22 0 0,0 21 15,42-21 17,0 0-32,1 0 0,-1 0 15,0 0-15,21 0 0,-21 0 0,1 0 16,20 0-16,-21 0 0,0 0 0,0-21 16,1 21-16,-1 0 15,-42 0 16,-22 0-31,22 0 0,-21 0 16,-1 0-16,22 0 0,-21 0 0,21 0 16,-22 21-16,22-21 0,0 0 15,21 21 1,21-21 0,0 0-16,1 0 0,-1 0 0,0 0 15,21 0-15,-21-21 0,1 21 0,20 0 16,-21 0-16,0-21 0,22 21 15,-22 0-15,0 0 0,0-22 16,-42 22 15,-21 0-31,20 0 0,-20 0 16,21 0-16,-21 0 0,20 22 16,1-22-16,0 0 0,0 0 0,21 21 15,0 0 1,21-21-1,0 0-15,0 0 16,1 0-16,20-21 0,-21 21 16,0 0-16,0 0 0,1-21 0,-1 21 15,0 0-15,0 0 16,-21-22-16,-21 22 31,-21 0-31,20 0 0,1 0 16,-21 0-16,21 0 0,-22 22 0,22-22 15,0 0-15,0 21 0,0-21 0,0 0 16,-1 21-16,1-21 0,21 21 16,21-21-1,1 0 1,-1 0-16,0 0 0,0 0 0,0 0 16,0 0-16,22 0 0,-22 0 0,0 0 15,21-21-15,-20 21 0,-1 0 16,0-21-16,0 21 0,-21-21 15,0-1-15,-21 22 32,0 0-32,-22 0 0,22 0 0,-21 0 15,21 0-15,-22 0 0,22 0 0,0 0 16,0 0-16,0 22 0,0-22 0,21 21 16,0 0-1,21-21 1,0 0-16,0 0 0,0 0 0,0 0 15,1 0-15,-1 0 0,21 0 16,-21 0-16,0 0 0,1 0 0,-1 0 16,0-21-16,0 21 15,0 0-15,-21-21 16,-21 21 0,-21 0-16,21 0 0,-1 0 15,-20 0-15,21 0 0,0 0 0,0 0 16,-1 0-16,1 21 0,0-21 15,0 0-15,21 21 16,21-21 0,0 0-1,22 0-15,-22 0 0,0 0 16,0 0-16,0 0 0,0 0 16,1 0-16,-1 0 0,0-21 0,-21 0 15,21 21-15,-21-22 16,-21 22-1,0 0-15,0 0 16,-1 0-16,1 0 0,-21 0 16,21 0-16,0 0 0,-1 22 0,1-22 15,0 0-15,21 21 0,-21 0 16,42-21 0,0 0-16,0 0 15,22 0-15,-22 0 16,21 0-16,-21 0 0,1 0 0,20 0 15,-21-21-15,21 21 0,-20 0 0,-1-21 16,0 21-16,-21-22 0,21 22 16,-21-21-16,-21 21 15,0 0 1,0 0-16,-22 0 0,22 0 16,0 0-16,0 0 0,-22 0 0,22 21 15,0-21-15,21 22 0,-21-22 16,21 21-16,21-21 31,0 21-31,0-21 0,1 0 16,-1 0-16,0 0 0,0 0 15,0 0-15,0 0 0,-21-21 0,22 0 16,-1 21-16,-21-22 16,0 1-1,-21 21 1,-1 0-16,1 0 0,0 0 0,-21 0 15,21 0-15,-1 0 0,1 0 0,0 0 16,-21 21-16,21-21 0,-1 22 16,1-22-16,21 21 15,-21-21-15,21 21 16,21-21 0,0 0-16,1 0 0,-1 0 0,0 0 15,0 0-15,0 0 0,0 0 16,1-21-16,-1 21 0,0 0 15,0-21-15,0 21 16,-21-22-16,-21 22 16,0 0-1,0 0-15,-22 0 0,22 0 16,-21 0-16,21 0 0,0 0 0,-22 22 16,22-22-16,0 21 15,0-21-15,21 21 0,0 0 16,0 0 15</inkml:trace>
  <inkml:trace contextRef="#ctx0" brushRef="#br0" timeOffset="-92016.37">12319 13187 0,'0'0'0,"0"-21"0,0-22 0,0 1 0,0 21 0,0 0 15,21-22-15,-21 22 0,0 0 16,0 42-1,0 0 1,0 22-16,0-22 0,0 21 0,-21 1 16,0-1-16,0 0 0,-1 1 0,1 20 15,0-21-15,0 22 0,0-22 16,-22 22-16,22-22 0,0 0 0,-21 1 16,21-1-16,-1-21 0,1 0 0,-21 22 15,21-43-15,0 21 0,-1 0 16,1-21-16,0 0 0,0 0 15,0 0-15,21-21 0,0 0 16,-21 0-16,21-22 0,0 22 16,0-21-16,0-1 0,0 1 0,0 0 15,0 21-15,0-22 0,0 22 0,21 0 16,-21 0-16,21 0 0,0 21 16,0 0-16,0 0 15,-21 21-15,22 0 0,-1 0 0,-21 0 16,21 22-16,0-22 0,-21 0 0,21 21 15,0-21-15,1 1 0,-1 20 16,0-21-16,0 0 0,0 0 0,22-21 16,-22 22-16,21-22 0,-21 0 15,22 0-15,-1 0 0,-21 0 16,21 0-16,1 0 0,-22-22 0,21 1 16,1 0-16,-22 0 0,21 0 0,-21 0 15,0-22-15,22 22 0,-22-21 0,-21 21 16,0-22-16,0 22 0,0 0 15,0 0-15,0 0 0,0-1 0,-21 22 16,0 0-16,-1 0 0,1 0 16,0 22-16,0-1 15,0 0-15,21 0 0,0 0 0,-21 22 16,21-22-16,0 21 0,0-21 0,0 22 16,0-22-16,0 0 0,0 0 0,0 0 15,21 0 1,0-21-16,0 0 0,0 0 0,0 0 15,22 0-15,-22 0 0,0-21 0,21 0 16,-20 21-16,20-21 0,-21 0 16,0 0-16,22-1 0,-22 1 0,0 0 15,0 0-15,0 21 0,0 0 16,1 0 0,-22 21-16,0 0 0,0 0 15,0 1-15,0-1 0,0 0 16,0 0-16,0 0 0,0 0 0,0 1 15,0-1-15,-22-21 0,22 21 16,-21-21-16,21-21 31,0 0-31,0-1 16,0 1-16,21 0 16,1 0-16,-22 0 0,21 0 0,0-1 15,-21 1-15,21 0 0,0 0 16,0 21-16,1 0 15,-1 21 1,0 0-16,-21 0 16,0 1-16,0-1 0,0 0 0,21 0 15,-21 0-15,21-21 0,-21 21 0,21 1 16,1-1-16,-1-21 0,0 21 16,0-21-16,0 0 0,0 0 0,1 0 15,20 0-15,-21 0 0,0 0 16,22 0-16,-22-21 0,21 0 0,-21-1 15,0 1-15,22 0 0,-22 0 0,0 0 16,0 0-16,-21-22 0,0 22 16,0 0-16,0 0 0,0-22 0,0 22 15,0 0-15,-21 0 0,0 21 16,0 0-16,0 0 0,-1 0 16,1 0-16,0 21 0,0 0 15,0 0-15,21 1 0,0-1 16,0 0-16,0 0 0,0 0 0,0 0 15,0 1-15,21-22 16,0 0-16,0 21 16,0-21-16,1 0 0,-1 0 15,0 0-15,0 0 0,-21 21 16,0 0-16,0 0 16,0 0-16,0 1 0,0 20 0,0-21 15,0 21-15,0 1 0,-21-1 0,21 0 16,-21 1-16,21 20 0,0-20 15,-21 20-15,21-21 0,0 22 0,0-1 16,0-20-16,0 20 0,0-20 16,0-1-16,0 0 0,0 1 0,0-22 15,0 21-15,21-21 0,-21 0 0,0 1 16,0-1-16,0 0 16,-21-21-16,-1 0 15,1 0-15,0 0 0,0-21 0,0 0 16,0-1-16,-1 22 0,1-21 0,0 0 15,21-21-15,-21 21 0,0-1 0,21 1 16,-21-21-16,21 21 16,0-22-16,0 1 0,0 0 0,0-1 0,21 1 15,-21 0-15,21-1 0,21 1 16</inkml:trace>
  <inkml:trace contextRef="#ctx0" brushRef="#br0" timeOffset="-91554.11">14160 13166 0,'0'-43'0,"0"86"0,0-107 0,0 43 0,0-21 16,0 21-16,0-1 0,0 1 15,0 0-15,0 42 31,0 0-31,-21 22 0,21-1 0,-21-21 0,21 43 16,-21-22-16,21 0 16,-21 1-16,21-1 0,-21 0 0,21 1 15,0-1-15,0 0 0,0 1 0,0-22 16,-22 21-16,22-21 0,0 1 16,0-1-16,0 0 0,0 0 0,0 0 15,22-21 1,-1-21-16,0 21 0,0-21 15,21-21-15,-20 20 0,20-20 16,-21 0-16</inkml:trace>
  <inkml:trace contextRef="#ctx0" brushRef="#br0" timeOffset="-91148.3">14563 13123 0,'0'-21'16,"-22"85"-16,44-107 0,-22 43 31,0 22-31,0-1 0,-22 0 15,22 0-15,0 0 0,-21 22 16,0-22-16,21 0 0,-21 21 0,21 1 16,0-22-16,-21 21 0,21-21 0,-21 0 15,21 22-15,0-22 0,-22 0 0,22 0 16,0 0-16,0-42 31,0 0-31,0 0 16,22 0-16,-1 0 15,0-1-15,0-20 0,0 21 0,0 0 16,1-22-16,-1 22 0,0 21 0,0-21 16,0 21-16,0 0 0,1 0 15,-22 21-15,0 22 16,21-22-16,-21 0 0,0 0 16,0 21-16,0-20 0,0 20 0,0-21 15,0 0-15,0 0 0,0 1 0,0-1 16,0 0-16,-21 0 0,21 0 15,-22-21 17,22-21-32,-21 0 0,21 0 15,-21 0-15,21-1 0</inkml:trace>
  <inkml:trace contextRef="#ctx0" brushRef="#br0" timeOffset="-90935.91">13949 13272 0,'-21'0'0,"42"0"0,-64 0 0,22 0 0,42 0 31,1 0-15,20 0-16,0 0 0,-21-22 16,22 22-16,-1 0 0,-21 0 0,22-21 15,-22 21-15,21 0 0,-21 0 0,0-21 16,1 21-16,-1-21 0,0 21 15,0-21-15,0 21 0,0 0 16</inkml:trace>
  <inkml:trace contextRef="#ctx0" brushRef="#br0" timeOffset="-90659.07">15198 13335 0,'0'0'0,"21"0"31,0 0-31,0 0 16,0 0-16,0 0 0,1 0 0,-1 0 15,0 0-15,0 0 0,0 0 0,0 0 16,1 0-1,-22-21 1</inkml:trace>
  <inkml:trace contextRef="#ctx0" brushRef="#br0" timeOffset="-90019.43">16065 13377 0,'0'-21'16,"0"0"0,22 0-16,-1 0 0,-21 0 15,0-1-15,21 1 0,-21 0 16,0 0-16,0 0 15,0 0-15,0 42 32,-21 0-17,21 0-15,0 0 0,0 22 16,-21-22-16,21 0 0,0 0 0,0 21 16,-22-20-16,22-1 0,0 21 0,0-21 15,0 0-15,0 22 16,0-22-16,0 0 0,-21 0 0,21 0 15,0 1-15,0-1 0,0 0 16,0 0-16,-21 0 16,0-21-1,0 0-15,0 0 0,-22 0 16,22 0-16,0 0 0,0 0 0,-22 0 16,22 0-16,0 0 0,0 0 0,0 0 15,0 0 1,42 0 15,21-21-31,-21 21 0,22 0 16,-1 0-16,0 0 0,1-21 15,-1 21-15,0 0 0,-21 0 0,22 0 16,-1-21-16,-21 21 0,22 0 0,-22 0 16,0 0-16,0 0 0,0 0 0,-21-21 31,-21 21 16,0 21-47,0-21 0,0 21 15,-1-21-15,-20 21 0</inkml:trace>
  <inkml:trace contextRef="#ctx0" brushRef="#br0" timeOffset="-89539.69">14351 14266 0,'21'0'47,"0"0"-47,22-21 0,-22 21 16,0 0-16,21 0 0,-21 0 0,1 0 16,-1 0-16,21 0 0,-21 0 0,0 0 15,1 0-15,-44 0 31,1 0-15,0 0-16,0 0 0,0 0 0,0 0 16,-1 0-16</inkml:trace>
  <inkml:trace contextRef="#ctx0" brushRef="#br0" timeOffset="-89046.97">14414 14224 0,'-63'0'31,"42"0"-31,105 0 0,-189 0 0,83 21 16,1 0-16,0 1 0,0-1 15,21 0-15,0 0 0,0 0 16,-21 0-16,21 1 0,-21-1 0,21 0 16,0 0-16,-22 0 0,22 0 15,0 1-15,0-1 0,0 0 16,0-42 46,22 21-62,-22-21 0,21 21 16,0 0-16,0 0 0,0-22 0,0 22 16,1 0-16,-1 0 0,0 0 0,0 0 15,0 0-15,0 0 0,1 0 16,-1 22-16,0-22 0,0 21 0,0-21 16,0 21-16,1 0 0,-1-21 0,-21 21 15,0 0-15,21 1 0,-21-1 16,0 0-16,0 0 0,0 0 15,0 0-15,-21 1 0,0-1 16,-22 0-16,22-21 0,-21 21 0,21 0 16,-22-21-16,1 21 0,0-21 0,20 0 15,-20 0-15,21 22 0,0-22 16,0 0-16,-1 0 0,1 0 0,0 0 16,42 0 30,0 0-46,1 0 0,-1-22 16,0 22-16,0-21 0,0 0 0</inkml:trace>
  <inkml:trace contextRef="#ctx0" brushRef="#br0" timeOffset="-88788.12">14880 14647 0,'21'0'47,"0"0"-47,1 0 0,20 0 16,0 0-16,-21 0 0,22 0 0,-1 0 16,0 0-16,1-21 0,-22 21 15,21 0-15,-21 0 0,1 0 16,-1 0-16,-21-21 15,0 0 1,0 0 0</inkml:trace>
  <inkml:trace contextRef="#ctx0" brushRef="#br0" timeOffset="-88483.29">15875 14139 0,'0'0'0,"0"-21"15,0 42 1,0 1 0,0-1-16,0 0 0,0 21 15,0-21-15,0 1 0,0 20 0,0 0 16,0-21-16,0 22 0,0-1 0,0-21 15,0 22-15,0-22 0,0 21 0,0-21 16,0 0-16,-21 1 16,21-1-16,-21 0 0,21 0 0,0 0 15,-22-21-15,1 0 16,0 0-16</inkml:trace>
  <inkml:trace contextRef="#ctx0" brushRef="#br0" timeOffset="-88064.53">14541 15727 0,'22'0'47,"-1"0"-47,0 0 16,0 0-16,0 0 0,0 0 0,1 0 16,-1 0-16,0 0 0,0 0 0,0 0 15,0 0 1,-42 0-1,0 0-15</inkml:trace>
  <inkml:trace contextRef="#ctx0" brushRef="#br0" timeOffset="-87911.62">14520 15854 0,'0'21'16,"0"-42"-16,21 42 15,1-21-15,-1 0 16,0 0-16,0 0 0,21-21 15,-20 21-15,-1 0 0,0-21 0,21 21 16,-21-21-16,22 21 0,-22-22 16,21 1-16,-21 21 0</inkml:trace>
  <inkml:trace contextRef="#ctx0" brushRef="#br0" timeOffset="-87320.44">15684 15388 0,'0'0'16,"0"21"-1,0 1-15,0-1 0,0 0 16,-21 21-16,0-21 0,21 22 0,-21-1 16,0 0-16,0-20 0,-1 20 15,1 0-15,0 1 0,21-22 0,-21 21 16,0-21-16,0 22 0,21-22 15,-22 0-15,22 0 0,0-42 47,0 0-47,22 0 0,-1-1 0,0 22 16,0-21-16,0 0 0,0 21 16,1 0-16,-1 0 0,0 0 0,0 0 15,0 0-15,0 0 0,22 0 0,-22 0 16,0 0-16,21 0 0,-20 0 0,-1-21 15,0 21-15,0 0 0,0 0 16,0-21-16,1 21 0,-1-21 0,0 21 16,-21-22-16,21 1 0,-21 0 15,0 0-15,0 0 0,0 0 16,0-1-16,0 1 0,0 0 16,0 0-16,0 0 0,-21 21 15,0 21 1,0 0-16,21 0 0,-22 0 0,1 1 15,21-1-15,-21 21 0,21 0 16,-21 1-16,21-22 0,0 21 0,-21 1 16,21-1-16,0 0 0,0 1 0,0-22 15,0 21-15,0-21 0,0 0 16,0 1-16,0-1 0,0 0 16,0-42 30,21 0-46,-21-1 0</inkml:trace>
  <inkml:trace contextRef="#ctx0" brushRef="#br0" timeOffset="-71604.38">24998 2731 0,'0'0'0,"0"-22"0,0 1 15,0 0 1,0 0-16,0 0 16,-21 0-16,-1-1 15,22 1 1,-21 21-1,0 0-15,0 0 32,0 0-32,0 0 15,-1 0-15,1 0 16,0 0-16,0 0 31,0 0-31,21 21 63,0 1-1,21-22-46,0 0-1,0 0-15,0 0 0,1 0 16,-1 0-16,0 0 0,21 0 0,-21 0 16,22 0-16,-1 0 0,0 0 15,-20 0-15,41 0 0,-21 0 0,1 0 16,-1-22-16,0 22 0,22-21 0,-22 21 16,22 0-16,-22 0 0,22-21 15,-22 21-15,0 0 0,1 0 16,-1 0-16,0-21 0,-21 21 0,22 0 15,-22 0-15,0 0 0,0 0 16,0 0-16,-21-21 0,22 21 0,-1 0 16,0 0-16,0 0 31,-21-21-31,0 42 62,0 0-46,0 0-16,-21 0 16,21 0-16,0 1 0,-21-1 15,21 0-15,0 0 0,0 0 16,0 0-16,0 1 0,-21-1 0,21 0 16,0 21-16,-22-21 0,22 1 0,0-1 15,0 0-15,0 0 0,0 0 16,0 0-16,0 1 0,0-1 0,0 0 15,0 0-15,0 0 0,0 0 16,0 1-16,0-1 0,0 0 16,0 0-16,0 0 0,0 0 15,0 1-15,-21-1 0,21 0 0,0 0 16,-21 0 0,21 0-16,0 1 0,0-1 15,0 0-15,-21-21 16,21 21-16,-21-21 0,21 21 15,-21-21-15,-1 21 16,1-21 0,0 0-1,0 0-15,0 0 16,0 0-16,-1 0 0,1 0 0,0 22 16,0-22-16,-21 0 0,20 0 0,-20 0 15,21 0-15,-21 0 0,20 0 0,-20 21 16,21-21-16,-21 0 15,20 0-15,1 0 0,-21 0 0,21 0 16,-22 0-16,22 0 0,-21 0 0,0 0 16,-1 0-16,1 0 0,-22 0 15,22 0-15,-21 0 0,20 0 0,-20 0 16,20 0-16,1 0 0,21 0 0,-21 0 16,20 0-16,-20 0 0,21 0 0,0 0 15,0 0 1,21 21-16,0 0 47,-22-21-47,44 0 47,-1 0-47,0 0 15,0 0-15</inkml:trace>
  <inkml:trace contextRef="#ctx0" brushRef="#br0" timeOffset="-70948.75">25252 3810 0,'21'0'94,"0"0"-79,0 0-15,0 0 0,1 0 16,-1 0-16,0 0 15,0 0-15,0 0 16,-42 0 47,0 0-63,0 0 15,0 0-15,-1 0 0,1 0 16,0 0-16,0 0 15</inkml:trace>
  <inkml:trace contextRef="#ctx0" brushRef="#br0" timeOffset="-70384.08">25188 3831 0,'-21'0'16,"42"-21"-16,-21 42 0,-21 0 0,0-21 16,0 0-1,21 22-15,0-1 16,0 0-1,0 0 1,0 0-16,-21-21 0,21 21 16,0 1-1,21-22 48,0 0-63,0 0 15,0 0 1,0 0-16,1 0 16,-1 0-16,0 0 0,0 0 15,0 0-15,0 0 16,1 21-16,-1-21 16,-21 21-16,21 0 0,0 0 15,0 0-15,-21 1 16,0-1-16,21-21 15,-21 21-15,0 0 16,0 0-16,0 0 16,-21-21-16,0 22 0,0-22 15,0 21-15,0-21 0,-1 0 16,1 21-16,0-21 0,0 0 16,0 0-16,21 21 0,-21-21 0,-1 0 15,1 0-15,0 0 0,21 21 0,-21-21 16,0 0-16,0 0 0,-1 0 31,1 0-31,0 0 16,21-21-1,0 0-15,0 0 0,0 0 16</inkml:trace>
  <inkml:trace contextRef="#ctx0" brushRef="#br0" timeOffset="-69509.57">25315 2858 0,'21'0'0,"-42"0"47,0 0-47,0 0 15,0 21-15,0 0 16,-1 0-16,1 0 16,0 0-16,21 1 0,-21-1 0,0 0 0,0 0 15,-1 0-15,1 22 16,21-22-16,0 0 0,-21 21 0,21-21 15,0 22-15,0-22 0,0 21 0,0-21 16,0 1-16,0-1 0,0 0 16,0 0-16,0 0 0,0 0 0,21 1 15,0-22-15,1 21 0,-1-21 16,0 0-16,0 0 16,0 0-16,0 0 0,-21-21 15,22 21-15,-1-22 0,0 1 0,-21 0 16,21 21-16,-21-21 0,21 0 15,-21 0-15,0-1 0,0 1 16,0 0-16,0 0 0,0 0 0,-21 0 16,0 21-1,0 0-15,0 0 0,-1 0 16,1 0-16,0 21 0,0 0 0,0-21 16,21 21-16,-21 0 0,-1-21 0,22 21 15,-21 1-15,21-1 16,0 0-16,0 0 0,0 0 31,21-21 0,1 0-31,-1-21 16,0 21-16</inkml:trace>
  <inkml:trace contextRef="#ctx0" brushRef="#br0" timeOffset="-68511.32">25548 3027 0,'0'21'47,"0"0"-47,-21 0 16,21 1-16,0-1 0,-21 0 16,21 0-16,-21 0 15,21 0-15,0 1 16,0-1-16,0 0 0,0 0 0,0 0 15,0 0 1,21 1 0,0-1-16,0-21 15,0 0-15,0 0 16,1 0 0,-1 0-16,0 0 0,0 0 15,0 0-15,0 0 16,1-21-16,-1-1 15,0 22-15,-21-21 16,21 0-16,-21 0 0,0 0 16,21 21-16,-21-21 0,0-1 0,21 22 15,-21-21-15,0 0 16,0 0-16,0 0 0,0 0 16,0-1-16,0 1 15,0 0 1,-21 21-16,0-21 15,0 21 1,0 0-16,0 0 0,-1 0 16,1 0-16,0 0 15,0 0-15,0 0 16,0 21-16,-1-21 16,22 21-16,-21-21 15,21 21-15,0 1 16,-21-22-16,21 21 0,-21 0 0,0 0 15,21 0-15,0 0 16,0 1-16,0-1 0,0 0 16,0 0-16,0 0 0,0 0 15,0 1-15,0-1 16,21 0-16,0 0 16,0-21-16,0 0 0,1 0 15,-1 21-15,0-21 0,0 0 16,0 0-16,0 0 0,1 0 15,-1 0-15,0 0 0,-21-21 0,21 0 16,0 21-16,0-21 0,-21 0 16,0-1-16,22 1 15,-22 0-15,0-21 0,0 21 0,0-1 16,0-20-16,0 21 0,0 0 0,-22 0 16,22-1-16,0 1 0,-21 21 0,0 0 15,0-21-15,0 21 0,0 0 16,-1 0-16,1 0 0,0 0 15,0 0-15,21 21 0,-21-21 16,0 0-16,21 21 16,-22-21-16,22 22 15,0-1-15,0 0 0</inkml:trace>
  <inkml:trace contextRef="#ctx0" brushRef="#br1" timeOffset="-57135.78">25273 1715 0,'0'-22'0,"21"1"16,-21 0-16,21 21 16,-21-21-16,0 0 15,0 0 17,-21 21 14,0 0-46,0 0 0,0 0 16,-1 21-16,1-21 16,0 0-16,0 21 0,0-21 15,0 0-15,-1 21 0,1-21 16,21 21-16,-21 0 0,0-21 0,0 22 16,0-22-16,21 21 0,-22 0 0,22 0 15,-21 0-15,21 0 0,0 1 16,-21-1-16,0 0 0,21 0 0,-21-21 15,0 21-15,21 0 0,0 1 16,0-1-16,-22 0 0,22 0 0,0 0 16,-21 0-16,21 1 0,0-1 15,0 0-15,0 0 16,0 0-16,-21 0 0,21 22 0,0-22 16,-21 0-16,21 0 0,0 0 0,0 1 15,0-1-15,0 21 0,-21-21 16,21 0-16,0 1 0,0 20 0,0-21 15,0 0-15,0 0 0,0 22 16,0-22-16,0 0 0,-21 0 0,21 22 16,0-22-16,0 0 0,0 0 0,0 0 15,0 22-15,0-22 0,0 0 16,-22 0-16,22 0 0,0 0 0,-21 1 16,21-1-16,0 0 0,0 0 15,0 0-15,0 0 0,0 1 16,-21-1-16,21 0 0,0 21 0,-21-21 15,21 1-15,0-1 0,0 21 0,0-21 16,0 0-16,-21 1 0,21 20 16,0-21-16,0 0 0,-21 0 0,21 22 15,0-22-15,0 0 0,0 0 0,0 0 16,0 1-16,0-1 0,0 0 0,0 0 16,0 0-16,0 0 0,0 1 15,0-1-15,0 0 0,0 0 0,21 0 16,0 0-16,-21 1 0,0-1 15,0 0-15,21 0 0,-21 0 16,21-21-16,-21 21 0,21 1 16,-21-1-16,0 0 0,0 0 0,22 0 15,-22 0-15,21 1 0,-21-1 16,0 0-16,0 0 16,0 0-16,21 0 0,-21 1 15,0-1-15,21-21 0,-21 21 16,0 0-16,0 0 0,21-21 15,-21 21-15,21-21 0,1 0 16,-22 22-16,21-22 0,0 21 16,0-21-16,0 21 15,0-21-15,1 0 0,-1 0 16,0 21-16,0-21 0,0 0 16,0 0-16,1 0 0,-1 0 0,0 0 15,0 0-15,0 0 0,0 0 0,1 0 16,-1 0-16,0 0 0,0 0 0,0 0 15,0 0-15,1 0 0,-1 0 16,0 0-16,21 0 0,-21 0 0,1 0 16,-1 0-16,0 0 0,0 0 0,0 0 15,0 0-15,1 0 0,-1 0 0,0 0 16,0 0-16,0 0 0,22 0 0,-22 0 16,0 0-16,0 0 0,0 0 15,0 0-15,1 0 0,-1-21 16,0 21-16,0 0 0,0 0 0,0 0 15,1-21-15,-1 21 16,0 0 0,0 0-16,-21-21 15,0-1 1,21 1-16,-21 0 16,21 0-16,-21 0 15,0 0-15,0-1 0,0 1 16,22 0-16,-22 0 0,0 0 0,0 0 15,21-1-15,-21-20 0,21 21 0,-21 0 16,0-22-16,0 22 0,0 0 16,21 0-16,-21-21 0,0 20 15,21 1-15,-21-21 0,0 21 0,0-22 16,0 22-16,0-21 0,0 0 0,21-1 16,-21 1-16,0 0 0,0-1 15,0 1-15,0 0 0,0-1 0,22 1 16,-22 0-16,0 20 0,0-20 0,0 21 15,0-21-15,0 20 0,0 1 16,0-21-16,0 21 0,0 0 0,0-22 16,21 22-16,-21 0 0,0 0 0,0-22 15,0 22-15,0 0 0,0-21 16,0 21-16,0-1 0,0 1 16,0 0-16,0 0 0,0 0 0,21 0 15,-21-1-15,0 1 0,0 0 16,21 0-16,-21 0 0,0 0 0,0-1 15,0-20-15,0 21 0,0 0 0,0 0 16,0-1-16,0 1 0,0 0 16,0 0-16,0 0 0,0 0 0,0-1 15,0 1-15,0 0 0,0 0 16,0 0-16,0 0 16,0-1-16,0 1 15,0 0-15,0 0 16,-21 0-16,21 0 0,0-1 15,-21 1-15,21 0 0,0 0 0,-21 21 16,21-21-16,0 0 0,0-1 16,0 1-16,0 0 0,0 0 15,-22 21-15,22-21 16,-21 0-16,21-1 16,-21 1-1,21 0-15,-21 21 16,21-21-16,-21 21 47,0 0-32,21-21-15,-22 21 16,1 0-16,0 0 16,0 0-16,0 0 0,0 0 15,-1 0-15,1 0 16,0 0-16,0 0 0,0 0 0,0 0 15,-1 0-15,-20 0 0,21 0 16,-21 0-16,-1 0 0,1 0 0,21 0 16,-22 0-16,1 0 0,0 0 15,-1 0-15,1 0 0,21 0 16,-21 0-16,20 0 0,-20 0 0,21 0 16,-21 0-16,20 21 0,1-21 15,0 0-15,0 0 16,0 0-1,0 0 110,-1 0-109,44 0 62,-1 0-78,0 0 16,0 0-16,0 0 0,0 0 15,22 0-15,-22-21 0,0 21 16,21 0-16,-20 0 0,20 0 16,0 0-16,1-21 0,20 21 15,-21 0-15,1 0 0,-1 0 0,-21 0 16,22 0-16,-22 0 0,21-22 0,-21 22 16,0 0-16,1 0 0,20 0 15,-21 0-15,0 0 0,0 0 16,1 0-16,-1 0 0,0 0 15,0 0 1,0 0 15,0 0-15,1 22 0,-22-1-16,21 0 15,0-21-15,-21 21 0,0 0 16,21-21-16,-21 21 0,0 1 15,21-1-15,-21 0 16,0 0-16,0 0 0,0 0 0,0 1 16,0-1-16,0 21 0,0-21 0,0 0 15,0 22-15,0-22 0,0 0 16,0 21-16,0-20 0,0 20 16,0-21-16,0 21 0,0 1 0,0-22 15,0 21-15,0-21 0,0 22 16,0-1-16,0 0 0,0-20 0,0 20 15,0 0-15,0 1 0,0-22 16,0 21-16,0-21 0,0 22 0,0-1 16,0-21-16,0 21 0,0-20 0,0-1 15,0 21-15,0-21 0,0 22 16,0-22-16,0 21 0,0 0 0,0-20 16,0 20-16,0 0 0,0 1 0,0-22 15,0 21-15,21 0 0,-21 1 16,0-22-16,22 21 0,-22-21 0,0 22 15,0-22-15,0 0 0,0 21 16,0-20-16,0-1 0,0 0 0,0 0 16,0 0-16,0 0 0,0 1 15,0-1-15,0 0 0,0 0 16,0 0-16,-22 0 0,22 1 16,-21-1-16,21 0 0,0 0 15,0 0-15,0 0 0,0 1 16,0-1-16,0 0 0,0 0 15,0 0 1,-21-21 0,21 21-16,-21-21 15,21 22-15,0-1 16,-21-21-16,0 0 0,21 21 16,-22-21-16,22 21 15,-21-21-15,0 0 16,21 21-16,-21-21 15,0 21-15,0-21 16,-1 22-16,1-22 16,0 21-16,0-21 0,0 21 15,0-21-15,-1 0 0,1 0 16,21 21-16,-21-21 0,0 21 0,0-21 0,0 0 16,-1 0-16,1 21 0,0-21 15,0 0-15,0 0 0,0 22 16,-1-22-16,1 0 0,-21 0 0,21 21 15,0-21-15,-22 0 0,22 0 0,-21 21 16,21-21-16,-1 0 0,-20 0 16,21 21-16,0-21 0,-22 0 0,22 0 15,0 0-15,-21 21 0,21-21 0,-1 0 16,1 0-16,-21 0 0,21 0 0,0 0 16,-1 0-16,1 0 0,0 0 15,-21 0-15,21 0 0,-1 0 0,1 0 16,0 0-16,0 0 15,0 21-15,0-21 0,-1 0 16,1 0 0,0 0-16,0 0 0,0 0 15,0 0-15,-1 22 16,1-22-16,0 0 16,0 0-16,21-22 46,0 1-30,0 0-16,0 0 16,0 0-16,0 0 15,21-1-15,-21-20 0,21 21 0,-21-21 16,0-1-16,0 1 0,21 0 0,1-1 16,-22-20-16,0 20 0,0 1 15,0 0-15,0-1 0,21 1 0,-21 0 16,0-1-16,0 1 0,0 0 0,0-1 15,0 1-15,0 0 0,0-1 16,0-20-16,0 21 0,0-22 0,0 22 16,21-22-16,-21 22 0,0 0 15,0-1-15,0 1 0,0 0 0,0-1 16,0 1-16,0 21 0,0-22 0,0 1 16,0 0-16,0-1 0,0 22 15,0-21-15,0 0 0,0-1 16,0 1-16,0 0 0,0 20 0,0-20 15,0 0-15,0-1 0,0 22 16,0-21-16,0 21 0,0 0 0,0-22 16,0 22-16,0 0 0,0 0 0,0 0 15,0-1-15,0 1 0,0 0 16,0 0-16,0 0 0,21 21 0,0-21 16,0-1-16,1 1 0,-1 21 15,0-21-15,0 0 0,0 21 0,0 0 16,-21-21-16,22 21 15,-1 0 1,-21 21-16,0 0 16,0 0-16,0 0 15,0 1-15,0-1 0,0 0 0,0 0 16,21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F1119-C3AB-41A6-87C0-2C14F3475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23297-8474-4DED-A1B5-397630E8D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6ECC0-06AE-491C-95E2-65BF3A204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3A59E-62DC-4573-B7E1-738E4B1A7F02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B854F-EB48-4F26-95B3-AE114D8E7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24EEE-DAF7-423D-A976-E00A9AEF9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23BD-0D1B-405F-A343-4527F5763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497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104A8-CBF2-497D-80F5-FFC0E2688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E67B6C-466B-4565-AB9D-81083BCE0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DAD3B-4933-40FD-A737-3E563A7AB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3A59E-62DC-4573-B7E1-738E4B1A7F02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CF418-C361-4FA0-99C7-112FEF7F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CA990-AF36-4E15-B01F-41672C2BF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23BD-0D1B-405F-A343-4527F5763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22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2864D4-9DB2-4412-AD46-43075B476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B75B6F-00D3-4669-84D7-FA9B1244B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686E6-C0D2-478F-A8D0-3D6C6FE7D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3A59E-62DC-4573-B7E1-738E4B1A7F02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41821-60E7-4058-B9CC-E55977B59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3A25B-15BC-416E-B1C1-C1364623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23BD-0D1B-405F-A343-4527F5763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22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DB2F0-CA17-4AC3-9031-CE08AA68D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C27DF-84F7-400C-B797-B4D130147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5676E-BC85-4BA3-8835-A39CF5BE5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3A59E-62DC-4573-B7E1-738E4B1A7F02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5DFEF-5F9E-42CA-A343-E7C63A9EA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CAA02-E01A-4CAF-B7CF-8572A3E02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23BD-0D1B-405F-A343-4527F5763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885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64171-1359-4236-BD25-480A47C0F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367E2-861D-4068-A404-C81B4F204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2F290-3E94-47C7-A319-6574EFA74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3A59E-62DC-4573-B7E1-738E4B1A7F02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1875B-E224-4C55-AEE5-16C8436E7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99B07-3C7D-406B-9CA1-618FFE8DC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23BD-0D1B-405F-A343-4527F5763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963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32906-B972-4885-A80C-F773432BF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A58D7-EF2A-41A2-97E1-0544C55999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1DD1B-7443-4EAA-9537-E8A41E215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A41B5-DD70-472B-8C47-56EE7C23D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3A59E-62DC-4573-B7E1-738E4B1A7F02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861F8-D194-48C6-8906-EE387CE3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B533B-5D6D-48C6-8F13-1357A3D6C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23BD-0D1B-405F-A343-4527F5763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117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3F854-E03B-4094-A597-DD8C18A00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E5A6D-78A4-439A-9626-E204CD12B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0F2BF-C4AB-4F5B-972D-4A97E10BB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0E2F0D-DDB9-4EEF-A102-33C2821577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7B3EBA-39BF-425C-A4B8-9875E13E50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3A959-8736-4165-BD3A-F39CF21DC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3A59E-62DC-4573-B7E1-738E4B1A7F02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006D0A-C379-4652-868C-88AF332C4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BBE022-5E3B-467A-9214-590D08DE2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23BD-0D1B-405F-A343-4527F5763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21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BAE31-F50C-46EE-8E95-43AE4D1E7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5E2C4A-EE81-4B96-9B86-A93C3B1E8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3A59E-62DC-4573-B7E1-738E4B1A7F02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14610-D7F6-47B8-A411-B46E380DC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CA0F1A-DD2F-4AF2-A06A-A5BDBE0E5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23BD-0D1B-405F-A343-4527F5763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02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89A8C0-2332-45ED-B0A9-771639C54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3A59E-62DC-4573-B7E1-738E4B1A7F02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B9B6CF-5958-41F0-8D62-A22FF291E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C6B25-6A2A-40F4-BF79-1AFF089FA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23BD-0D1B-405F-A343-4527F5763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384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CAC1-54DB-47BA-B0D0-F0E493676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65F18-8580-4190-A6CD-FC8E5E506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AF4A4-1C21-49BF-9632-A657E5A54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5D3F7-2201-40B6-BA7B-ED276CC4A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3A59E-62DC-4573-B7E1-738E4B1A7F02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C709F-782B-475D-B1C4-B3F28AEDD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FBB46-23CB-4320-804A-ED7434680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23BD-0D1B-405F-A343-4527F5763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287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30CDC-E472-4959-BA78-4F2590F40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AE0A7A-4AEC-410D-A7DD-5304270E60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2C769-8777-4271-AEE6-964E9D7A1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FD1DD-0CA8-44C7-96F6-67881F5D8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3A59E-62DC-4573-B7E1-738E4B1A7F02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0791A-3F22-4BA7-B35A-043D815D6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27580-09BA-40DE-94E8-2765D2B7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23BD-0D1B-405F-A343-4527F5763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816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AE5FE1-FA8F-461C-9F15-498E096B3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1B1D3-2205-4470-8811-8F028956C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D6397-FB74-44B8-B420-022955436E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3A59E-62DC-4573-B7E1-738E4B1A7F02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049AC-7CC9-46EF-A2F2-094E55D324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3494E-6C6D-4967-8E54-6012287006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523BD-0D1B-405F-A343-4527F5763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015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emf"/><Relationship Id="rId4" Type="http://schemas.openxmlformats.org/officeDocument/2006/relationships/customXml" Target="../ink/ink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23B8F-DED9-466E-977E-6991EC9D4E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54C66-728D-4AC8-8D6A-4180949C57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9ADFA3D-C168-4CED-88B2-6A8F64F2E720}"/>
                  </a:ext>
                </a:extLst>
              </p14:cNvPr>
              <p14:cNvContentPartPr/>
              <p14:nvPr/>
            </p14:nvContentPartPr>
            <p14:xfrm>
              <a:off x="1546920" y="236160"/>
              <a:ext cx="7628040" cy="2896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9ADFA3D-C168-4CED-88B2-6A8F64F2E7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37560" y="226800"/>
                <a:ext cx="7646760" cy="291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5671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23B8F-DED9-466E-977E-6991EC9D4E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54C66-728D-4AC8-8D6A-4180949C57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AEB39FD-FE46-4A10-8AE7-65A70644FC2A}"/>
                  </a:ext>
                </a:extLst>
              </p14:cNvPr>
              <p14:cNvContentPartPr/>
              <p14:nvPr/>
            </p14:nvContentPartPr>
            <p14:xfrm>
              <a:off x="464760" y="99000"/>
              <a:ext cx="11536920" cy="6637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AEB39FD-FE46-4A10-8AE7-65A70644FC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400" y="89640"/>
                <a:ext cx="11555640" cy="665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3124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23B8F-DED9-466E-977E-6991EC9D4E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54C66-728D-4AC8-8D6A-4180949C57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8E6920B-A6C5-4A25-8CD9-1E8F6F2D2BDB}"/>
                  </a:ext>
                </a:extLst>
              </p14:cNvPr>
              <p14:cNvContentPartPr/>
              <p14:nvPr/>
            </p14:nvContentPartPr>
            <p14:xfrm>
              <a:off x="777240" y="289440"/>
              <a:ext cx="6401160" cy="1090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8E6920B-A6C5-4A25-8CD9-1E8F6F2D2B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7880" y="280080"/>
                <a:ext cx="6419880" cy="11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F45093B-9EF4-4FC1-AF23-5EBA54AEE7F9}"/>
                  </a:ext>
                </a:extLst>
              </p14:cNvPr>
              <p14:cNvContentPartPr/>
              <p14:nvPr/>
            </p14:nvContentPartPr>
            <p14:xfrm>
              <a:off x="1165680" y="1120320"/>
              <a:ext cx="5113440" cy="5379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F45093B-9EF4-4FC1-AF23-5EBA54AEE7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56320" y="1110960"/>
                <a:ext cx="5132160" cy="539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8405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23B8F-DED9-466E-977E-6991EC9D4E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54C66-728D-4AC8-8D6A-4180949C57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A4582E-82A0-4A74-95FF-FFC7E056EC9F}"/>
              </a:ext>
            </a:extLst>
          </p:cNvPr>
          <p:cNvSpPr txBox="1"/>
          <p:nvPr/>
        </p:nvSpPr>
        <p:spPr>
          <a:xfrm>
            <a:off x="3048886" y="2967335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IN" sz="1800" b="1" u="sng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IN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= {</a:t>
            </a:r>
            <a:r>
              <a:rPr lang="en-IN" sz="1800" b="1" u="sng" dirty="0" err="1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IN" sz="18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N" sz="1800" b="1" u="sng" dirty="0" err="1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IN" sz="18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N" sz="1800" b="1" u="sng" dirty="0" err="1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IN" sz="18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N" sz="1800" b="1" u="sng" dirty="0" err="1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IN" sz="18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N" sz="1800" b="1" u="sng" dirty="0" err="1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IN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algn="l"/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b1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b1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[1]);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36C5E4B-0E6D-4795-BCBC-B255533D2C6E}"/>
                  </a:ext>
                </a:extLst>
              </p14:cNvPr>
              <p14:cNvContentPartPr/>
              <p14:nvPr/>
            </p14:nvContentPartPr>
            <p14:xfrm>
              <a:off x="167760" y="2309040"/>
              <a:ext cx="9022320" cy="3490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36C5E4B-0E6D-4795-BCBC-B255533D2C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2299680"/>
                <a:ext cx="9041040" cy="350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8192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23B8F-DED9-466E-977E-6991EC9D4E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54C66-728D-4AC8-8D6A-4180949C57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35433D9-6D67-4E11-9BEC-E549DEAD9040}"/>
                  </a:ext>
                </a:extLst>
              </p14:cNvPr>
              <p14:cNvContentPartPr/>
              <p14:nvPr/>
            </p14:nvContentPartPr>
            <p14:xfrm>
              <a:off x="198000" y="91440"/>
              <a:ext cx="5700240" cy="2499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35433D9-6D67-4E11-9BEC-E549DEAD90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640" y="82080"/>
                <a:ext cx="5718960" cy="251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5166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23B8F-DED9-466E-977E-6991EC9D4E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54C66-728D-4AC8-8D6A-4180949C57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1B637D-5FE5-481E-9B5F-C3B6DEC5A254}"/>
                  </a:ext>
                </a:extLst>
              </p14:cNvPr>
              <p14:cNvContentPartPr/>
              <p14:nvPr/>
            </p14:nvContentPartPr>
            <p14:xfrm>
              <a:off x="281880" y="182880"/>
              <a:ext cx="9304560" cy="5601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1B637D-5FE5-481E-9B5F-C3B6DEC5A2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" y="173520"/>
                <a:ext cx="9323280" cy="561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4208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23B8F-DED9-466E-977E-6991EC9D4E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54C66-728D-4AC8-8D6A-4180949C57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A3AE783-5AA3-4B76-896E-6A14EE217E03}"/>
                  </a:ext>
                </a:extLst>
              </p14:cNvPr>
              <p14:cNvContentPartPr/>
              <p14:nvPr/>
            </p14:nvContentPartPr>
            <p14:xfrm>
              <a:off x="167760" y="312480"/>
              <a:ext cx="9494640" cy="5608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3AE783-5AA3-4B76-896E-6A14EE217E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303120"/>
                <a:ext cx="9513360" cy="562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0105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23B8F-DED9-466E-977E-6991EC9D4E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54C66-728D-4AC8-8D6A-4180949C57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BBF870C-4531-42AF-BB84-AD5F858B3EAF}"/>
                  </a:ext>
                </a:extLst>
              </p14:cNvPr>
              <p14:cNvContentPartPr/>
              <p14:nvPr/>
            </p14:nvContentPartPr>
            <p14:xfrm>
              <a:off x="937080" y="152280"/>
              <a:ext cx="7612920" cy="3254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BBF870C-4531-42AF-BB84-AD5F858B3E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7720" y="142920"/>
                <a:ext cx="7631640" cy="327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422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23B8F-DED9-466E-977E-6991EC9D4E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54C66-728D-4AC8-8D6A-4180949C57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473F526-A13E-4405-B55F-7AE92991D3CD}"/>
                  </a:ext>
                </a:extLst>
              </p14:cNvPr>
              <p14:cNvContentPartPr/>
              <p14:nvPr/>
            </p14:nvContentPartPr>
            <p14:xfrm>
              <a:off x="68400" y="91440"/>
              <a:ext cx="9540720" cy="6736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473F526-A13E-4405-B55F-7AE92991D3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0" y="82080"/>
                <a:ext cx="9559440" cy="675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2829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23B8F-DED9-466E-977E-6991EC9D4E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54C66-728D-4AC8-8D6A-4180949C57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0C514FD-D7DA-4882-8832-3E3BD8FAFCB9}"/>
                  </a:ext>
                </a:extLst>
              </p14:cNvPr>
              <p14:cNvContentPartPr/>
              <p14:nvPr/>
            </p14:nvContentPartPr>
            <p14:xfrm>
              <a:off x="487800" y="419040"/>
              <a:ext cx="9410760" cy="4404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0C514FD-D7DA-4882-8832-3E3BD8FAFC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440" y="409680"/>
                <a:ext cx="9429480" cy="442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4959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23B8F-DED9-466E-977E-6991EC9D4E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54C66-728D-4AC8-8D6A-4180949C57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A0017A8-998D-46CF-A3B2-66FF0BA71C70}"/>
                  </a:ext>
                </a:extLst>
              </p14:cNvPr>
              <p14:cNvContentPartPr/>
              <p14:nvPr/>
            </p14:nvContentPartPr>
            <p14:xfrm>
              <a:off x="106560" y="624960"/>
              <a:ext cx="9129240" cy="3688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A0017A8-998D-46CF-A3B2-66FF0BA71C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615600"/>
                <a:ext cx="9147960" cy="370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1740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23B8F-DED9-466E-977E-6991EC9D4E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54C66-728D-4AC8-8D6A-4180949C57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C9970F8-10C8-4C82-934D-5F184F0E0C52}"/>
                  </a:ext>
                </a:extLst>
              </p14:cNvPr>
              <p14:cNvContentPartPr/>
              <p14:nvPr/>
            </p14:nvContentPartPr>
            <p14:xfrm>
              <a:off x="1379160" y="975240"/>
              <a:ext cx="5181840" cy="4831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C9970F8-10C8-4C82-934D-5F184F0E0C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9800" y="965880"/>
                <a:ext cx="5200560" cy="485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2512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23B8F-DED9-466E-977E-6991EC9D4E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54C66-728D-4AC8-8D6A-4180949C57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146823D-DA6C-4337-91C2-8E19BE248D58}"/>
                  </a:ext>
                </a:extLst>
              </p14:cNvPr>
              <p14:cNvContentPartPr/>
              <p14:nvPr/>
            </p14:nvContentPartPr>
            <p14:xfrm>
              <a:off x="152280" y="53280"/>
              <a:ext cx="9853200" cy="6317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146823D-DA6C-4337-91C2-8E19BE248D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43920"/>
                <a:ext cx="9871920" cy="63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5169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23B8F-DED9-466E-977E-6991EC9D4E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54C66-728D-4AC8-8D6A-4180949C57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9EF20A3-15DA-4DB2-8960-27C33646AF77}"/>
                  </a:ext>
                </a:extLst>
              </p14:cNvPr>
              <p14:cNvContentPartPr/>
              <p14:nvPr/>
            </p14:nvContentPartPr>
            <p14:xfrm>
              <a:off x="198000" y="68760"/>
              <a:ext cx="7704360" cy="4831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9EF20A3-15DA-4DB2-8960-27C33646AF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640" y="59400"/>
                <a:ext cx="7723080" cy="484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5841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23B8F-DED9-466E-977E-6991EC9D4E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54C66-728D-4AC8-8D6A-4180949C57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89BB4A-0C2D-4E6C-9FE2-89CD32CCC2E5}"/>
              </a:ext>
            </a:extLst>
          </p:cNvPr>
          <p:cNvSpPr txBox="1"/>
          <p:nvPr/>
        </p:nvSpPr>
        <p:spPr>
          <a:xfrm>
            <a:off x="3048886" y="1997839"/>
            <a:ext cx="609777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[] =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[0]=10;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[1]=20;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[2]=30;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[3]=40;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[4]=50;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&lt;=4;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73B2AD9-3B7F-42C8-BB4B-3ECBE78BABF8}"/>
                  </a:ext>
                </a:extLst>
              </p14:cNvPr>
              <p14:cNvContentPartPr/>
              <p14:nvPr/>
            </p14:nvContentPartPr>
            <p14:xfrm>
              <a:off x="45720" y="563760"/>
              <a:ext cx="10371240" cy="6287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73B2AD9-3B7F-42C8-BB4B-3ECBE78BAB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60" y="554400"/>
                <a:ext cx="10389960" cy="630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5886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96</Words>
  <Application>Microsoft Office PowerPoint</Application>
  <PresentationFormat>Widescreen</PresentationFormat>
  <Paragraphs>13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6</cp:revision>
  <dcterms:created xsi:type="dcterms:W3CDTF">2020-11-23T13:27:15Z</dcterms:created>
  <dcterms:modified xsi:type="dcterms:W3CDTF">2020-11-23T15:01:48Z</dcterms:modified>
</cp:coreProperties>
</file>