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6T13:16:01.1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6816 5228 0,'0'-169'15,"0"-191"-15,0-42 0,0 42 0,0 85 16,-22 42-16,1 85 0,0 21 16,0 42-16,0 43 0,0 0 0,-1 42 15,1 0 1,0 0-16,21 21 0,-21 0 31,0-21-31,42-21 47,0 0-47,0 21 0,-21-22 0,21 1 16</inkml:trace>
  <inkml:trace contextRef="#ctx0" brushRef="#br0" timeOffset="6948.56">7154 2752 0,'-42'0'15,"84"0"-15,-105 0 0,42 0 0,-1 0 0,1 0 16,0 0-16,0 0 0,0 0 16,0 0-16,-22 0 0,22 0 0,0 0 15,0 0-15,0 0 0,-1 0 0,1 0 16,0 0-16,0 0 16,0 0-1,21 21 1,21-21 15,0 21-31,0-21 0,22 0 16,-22 21-16,0-21 0,21 0 15,-21 21-15,22-21 0,-1 22 0,0-22 16,1 21-16,-1-21 0,0 21 16,22-21-16,-22 21 0,22 0 0,-1-21 15,1 21-15,-1-21 0,22 22 16,21-22-16,-22 21 0,22-21 0,0 21 15,0-21-15,0 21 0,0-21 0,21 21 16,-22-21-16,1 0 0,0 21 16,0-21-16,0 22 0,-22-22 15,22 0-15,-42 0 0,20 21 0,-20-21 16,21 0-16,-22 0 0,1 0 0,-1 0 16,1 0-16,-22 0 0,21 0 15,-20 0-15,20 0 0,-20 0 0,-1-21 16,0 21-16,-21 0 0,22-22 0,-22 22 15,0-21-15,0 21 0,0-21 16,-21 0-16,0 0 16,-21 21-16,0-21 0,0 21 0,-21-22 15,-1 22-15,-20-21 0,-1 21 16,1 0-16,-1-21 0,-20 21 16,20 0-16,-21-21 0,1 21 0,-22-21 15,0 21-15,0 0 0,0 0 0,1-21 16,-22 21-16,21 0 0,0 0 15,0 0-15,0 0 0,-21 0 0,21 0 16,-21 0-16,22 0 0,-22 0 16,21 0-16,21 0 0,-21 0 0,43 0 15,-1 0-15,1 0 0,-1 0 0,22 0 16,0 21-16,20-21 0,1 0 16,0 0-16,0 0 0,0 0 15,21 21-15,21-21 31,0 21-31,0-21 0,0 0 16,22 0-16,-1 0 0,0 0 0</inkml:trace>
  <inkml:trace contextRef="#ctx0" brushRef="#br0" timeOffset="7477.67">9842 3366 0,'-21'0'16,"42"0"-16,-63 0 0,21 0 0,21-22 0,0 1 15,-21 0-15,21 0 16,0 0-16,0 0 0,21-1 16,-21 1-16,0 0 0,21 21 15,-21-21-15,21 0 0,-21 0 16,0-1 0,21 1-16,-21 0 15,0 42 16,0 0-31,22 22 0,-22-1 0,0 0 16,0 22-16,0-22 0,0 43 0,0-22 16,-22 22-16,1-21 0,0 20 15,0 22-15,-21-21 0,20 21 0,1-22 16,0 22-16,0-21 0,-21 21 0,20-22 16,1 1-16,0 21 0,0-22 0,0 1 15,0-21-15,-1 20 0,1-20 16,0-1-16,21 1 0,-21-22 15,0 22-15,0-43 0,21 21 0,0-21 16,-22 0-16,22 1 0,-21-22 0,21-22 31,-21 1-31,21 0 0,-21 0 0</inkml:trace>
  <inkml:trace contextRef="#ctx0" brushRef="#br0" timeOffset="7942.07">6837 5228 0,'0'0'16,"-43"0"-16,22 0 0,-21 0 0,21 0 16,0 0-16,-1 0 0,-20-21 0,21 0 15,0 21-15,21-21 16,21 0 0,0 21-16,21 0 0,1 0 15,20 0-15,22 0 0,0 0 16,20 21-16,1-21 0,21 21 0,21 0 15,22-21-15,-1 21 0,0 0 0,1 1 16,-1-22-16,22 21 0,-43 0 0,21 0 16,-21-21-16,-21 21 0,-21-21 15,-21 21-15,-1-21 0,-20 0 0,-1 0 16,-20 22-16,-22-22 0,0 0 0,-42 0 31,0 0-31,0 0 16,-1 0-1,22-22-15,-21 22 0,21-21 16,0 0-16</inkml:trace>
  <inkml:trace contextRef="#ctx0" brushRef="#br0" timeOffset="8665.59">8805 1693 0,'0'0'16,"0"-21"-16,21 42 15,-21 1 1,0-1-16,0 21 0,22 0 16,-22 22-16,0-1 0,0 1 0,0 21 15,0-1-15,0 1 0,0 21 0,-22 0 16,1-1-16,0 1 0,0 0 15,0-21-15,0 21 0,-1-22 16,1 1-16,0 0 0,0-22 0,0 22 16,0-43-16,-1 22 0,1-22 0,21 0 15,-21 1-15,21-22 0,0 0 16,0 0-16,0 0 0,0 0 0,0 1 16,-21-22-16,0 0 15,0 0 1</inkml:trace>
  <inkml:trace contextRef="#ctx0" brushRef="#br0" timeOffset="8905.65">8276 3429 0,'0'0'0,"-21"0"0,0 0 15,0 0-15,-22 0 16,22 0-16,0 0 0,21 21 15,0 0-15,0 1 0,0-1 16,0 0-16,0 0 0,21 0 0,0 0 16,-21 22-16,21-22 0,1 0 0,-1 0 15,0 22-15,0-22 0,-21 0 16,21 0-16,0 0 0,1-21 0,-1 21 16,0-21-16,0 0 0,0 0 15,0 0-15,1 0 0,-1 0 0,0 0 0,0-21 16</inkml:trace>
  <inkml:trace contextRef="#ctx0" brushRef="#br0" timeOffset="9080.32">8890 3641 0,'21'-21'15,"-42"42"-15,63-64 0,-63 43 32,0 22-32,0-1 0,-22 0 15,22 0-15,-21 0 0,21 0 0,-22 1 16,22-1-16,-21 21 0,0-21 15,20 0-15,-20 1 0,21 20 0,-21-21 16,20 0-16,1 0 0,0 1 0</inkml:trace>
  <inkml:trace contextRef="#ctx0" brushRef="#br0" timeOffset="10085.95">12023 3175 0,'0'0'0,"0"-21"0,0 0 0,0 0 16,-22 42 15,22 0-31,0 21 0,-21-21 0,21 22 16,-21-1-16,0 0 0,21 1 16,0-1-16,-21 0 0,0 1 0,-1-1 15,22 0-15,0 1 0,-21-22 0,21 21 16,-21-21-16,21 1 0,-21-1 15,21 0-15,0 0 0,0 0 0,0-42 32,0 0-32</inkml:trace>
  <inkml:trace contextRef="#ctx0" brushRef="#br0" timeOffset="10418.33">11599 3196 0,'0'-21'15,"0"42"-15,0-63 0,-21 21 0,21 0 16,0-1-16,0 1 0,0 0 0,21 0 16,0 21-16,22-21 0,-22 21 0,0 0 15,21 0-15,1 0 0,20 0 16,-20 0-16,20 0 0,1 0 16,-1 21-16,22 0 0,-22 21 0,1 1 15,-22-1-15,0 0 0,1 1 16,-1-1-16,-21 22 0,-21-22 0,0 0 15,0 1-15,-21-1 0,0 0 16,-21 1-16,-22-22 0,1 0 0,-1 0 16,1 0-16,-1 0 0,-190 22 15,233-43 1,0 0-16,0 0 0,42 0 31,0 0-31,0-21 0,0 21 16,22 0-16,-1 0 15</inkml:trace>
  <inkml:trace contextRef="#ctx0" brushRef="#br0" timeOffset="11042.17">12721 3556 0,'0'0'0,"21"0"16,-21-63-1,0 41-15,0 1 16,-21 21-16,0 0 0,0 0 15,0 21-15,-1 1 0,1-1 16,0 0-16,-21 0 0,21 0 0,-1 22 16,1-22-16,0 0 15,0 0-15,21 0 0,0 0 0,0 1 16,0-1-16,21-21 16,21 0-1,-20 0-15,-1 0 0,0 0 16,0-21-16,0-1 0,0 22 0,1-21 15,-1 0-15,-21 0 0,21 0 16,-21 0-16,0-1 0,0 1 0,0 0 16,0 42 15,0 0-31,0 1 0,0-1 16,21 0-16,-21 0 15,0 0-15,0 0 16,0 1-16,0-1 0,21 0 15,0-21 1,1 0 0,-1 0-16,0 0 15,0 0-15,0 0 0,0 0 16,1-21-16,-1 0 0,0 21 0,0-22 16,0 1-16,0 0 0,1 0 15,-22 0-15,21 0 0,0-1 16,-21 1-16,0 0 0,21 21 15,-21 21 17,0 0-32,0 1 0,0-1 0,0 0 15,0 0-15,-21 0 16,21 0-16,0 1 0,-21-22 16,0 21-16,21-42 31,0-1-31</inkml:trace>
  <inkml:trace contextRef="#ctx0" brushRef="#br0" timeOffset="11189.93">12975 3387 0,'0'0'16,"0"-21"-16,0 42 46,21-21-46,0 21 16,1-21-16</inkml:trace>
  <inkml:trace contextRef="#ctx0" brushRef="#br0" timeOffset="11551.76">13229 3535 0,'0'-21'31,"21"21"-31,0-21 16,1 21-16,-1 0 0,0 0 16,0 0-16,0 21 0,0 0 15,-21 0-15,0 0 0,22 0 0,-22 1 16,0-1-16,0 0 0,0 0 0,0 0 16,0 0-16,0 1 0,0-1 15,0 0-15,0 0 0,0 0 16,0-42 15,0 0-31,0 0 16,0 0-16,21-1 0,-21 1 0,0 0 15,21 0-15,0 0 0,-21-22 16,21 22-16,0 21 0,-21-21 0,22 0 16,-1 0-16,0 21 0,0-21 15,0 21-15,0 0 0,1 0 16,-1 0-16</inkml:trace>
  <inkml:trace contextRef="#ctx0" brushRef="#br0" timeOffset="11932.55">13716 3577 0,'0'21'0,"0"-42"0,0 64 0,-21-22 0,21 0 16,0 0-16,0 0 0,0 0 16,-21-21-16,21 22 0,0-1 0,0 0 15,0 0-15,21-21 16,0 0-16,21 0 15,-21 0-15,1 0 0,-1 0 0,21 0 16,-21 0-16,22-21 0,-22 0 0,21 21 16,-21-21-16,22-1 15,-22 1-15,0 0 0,0 0 0,0 0 16,-21 0-16,0-1 0,-21 22 31,0 22-31,21-1 16,0 0-16,-21 21 0,0-21 0,-1 22 15,22-1-15,-21 0 0,0 1 16,21 20-16,-21-20 0,0 20 0,21 1 16,-21-22-16,-1 21 0,1-20 0,0 20 15,0-20-15,0-1 0,0 0 16,-1-21-16,1 22 0,0-22 16,0 0-16,0-21 0,0 0 0,21 21 0,-22-21 15,22-21-15,0-21 16,0 21-16,0-22 0,22 1 15,-1 0-15,21-22 0</inkml:trace>
  <inkml:trace contextRef="#ctx0" brushRef="#br0" timeOffset="12591.29">14732 3471 0,'0'0'0,"21"-21"0,-21 0 0,0 42 31,0 0-31,0 1 16,-21-1-16,21 21 0,-21-21 16,0 22-16,-1-22 0,22 21 15,-21-21-15,0 22 0,0-22 0,0 0 16,21 0-16,-21 0 0,21 0 0,-22 1 16,22-44 15,0 1-31,0 0 15,0 0-15,0-21 0,22 20 16,-1-20-16,-21 0 0,21-1 0,0 1 16,0 0-16,0-1 0,1 1 0,-22 0 15,21-1-15,0 22 0,-21 0 16,0 0-16,21 21 0,0 0 16,0 0-16,-21 21 15,0 21-15,0-20 0,0 20 16,0 0-16,0 1 0,0-1 0,0 0 15,0 1-15,0-22 0,0 21 0,0-21 16,0 22-16,0-22 0,0 0 16,0 0-16,0 0 0,22-21 15,-1 0-15,0 0 16,0-21-16,0 0 0,0 0 16,1-22-16,-1 22 0,21-21 15,-21 0-15,22-1 0,-22-20 0,21 20 16,0-20-16,1 21 15,-22-1-15,21 1 0,-21 21 0,1-22 16,-1 43-16,0 0 0,0 0 0,0 0 16,-21 43-16,0-22 15,0 21-15,0 1 0,-21-1 0,0 21 16,0-20-16,0 20 0,-1-20 0,1-1 16,21 0-16,-21 1 0,0-1 15,21 0-15,0-21 0,0 22 0,-21-22 16,21 0-16,-21 0 0,21 0 0,0 1 15,0-1-15,21-42 32,0-1-32,0 1 0,21 0 15</inkml:trace>
  <inkml:trace contextRef="#ctx0" brushRef="#br0" timeOffset="12785.43">15684 3662 0,'0'0'16,"0"21"-1,-21 0 1,21 0-16,-21 1 0,21-1 16,0 0-16,-21 0 0,21 0 15,0 0-15,-21-21 0,21 22 16,0-1-16,0-42 47</inkml:trace>
  <inkml:trace contextRef="#ctx0" brushRef="#br0" timeOffset="12914.19">15684 3598 0,'0'-21'15,"0"42"-15,0-84 0,0 42 0,0 0 0,0-1 16,0 1-16,0 0 16,0 0-1,22 21-15,-1 0 16,0 0-16</inkml:trace>
  <inkml:trace contextRef="#ctx0" brushRef="#br0" timeOffset="13164.29">16192 3260 0,'0'0'0,"22"-21"0,-22-1 0,0 1 16,0 0-16,-22 42 31,1 0-31,0 1 15,0-1-15,0 21 0,0 0 0,-1 1 16,1-1-16,0 0 0,0 1 0,21-1 16,-21 0-16,0 1 0,-1-1 15,22 0-15,0 1 0,0-22 16,0 0-16,-21 21 0,21-20 0,0-1 16,0 0-16,0 0 0,21-21 15,1 0-15,-1 0 0,0 0 16,0 0-16,21 0 0</inkml:trace>
  <inkml:trace contextRef="#ctx0" brushRef="#br0" timeOffset="13633.92">16764 3302 0,'21'-21'0,"-42"42"0,63-84 0,-21 41 0,-21 1 16,0 0-16,0 0 0,0 42 15,0 0 1,0 0-16,-21 1 0,0 20 0,0 0 15,0 1-15,-22-1 0,22 21 16,0-20-16,-21-1 0,21 0 0,-1 1 16,-20-22-16,21 21 0,0-21 0,21 22 15,-21-22-15,-1 0 16,22 0-16,-21-21 0,21-21 31,0 0-31,0 0 0,0 0 16,0-1-16,0 1 0,21-21 15,1 21-15,20 0 0,-21-1 0,0 1 16,0 0-16,22 21 0,-22 0 16,0 0-16,0 0 0,0 0 0,1 0 15,-1 0-15,0 0 0,-21 21 0,0 0 16,0 1-16,0-1 16,0 0-16,-21 0 0,0-21 15,-1 21-15,-20-21 0,0 0 0,21 21 16,-22-21-16,1 22 0,0-22 15,-1 21-15,22-21 0,0 21 0,0-21 16,21 21-16,0 0 0,42 0 16,-21 1-16,22-1 0,-1-21 15,0 21-15,22 0 0,-22 0 16,22-21-16,-1 21 0,-21 1 0,1-22 16,-1 0-16,-21 0 0,0 0 0</inkml:trace>
  <inkml:trace contextRef="#ctx0" brushRef="#br0" timeOffset="22979.9">7620 3641 0,'-21'0'0,"0"21"16,-1-21-16,44 0 31,-1 0-31,21 0 16,0 0-16,22 0 0,21 21 15,-1-21-15,1 0 0,21 0 16,0 0-16,21 0 0,0 0 0,21 21 16,0-21-16,-21 0 0,0 0 0,0 21 15,0-21-15,-21 0 0,0 22 0</inkml:trace>
  <inkml:trace contextRef="#ctx0" brushRef="#br0" timeOffset="23343.09">7853 4085 0,'21'0'15,"0"0"1,21 0-16,1 0 0,20 0 0,1 0 15,20 21-15,1-21 0,21 0 0,0 22 16,21-22-16,-21 21 0,21-21 16,0 21-16,-22-21 0,1 21 0,0-21 15</inkml:trace>
  <inkml:trace contextRef="#ctx0" brushRef="#br0" timeOffset="23664.82">7959 4445 0,'21'21'15,"-42"-42"-15,63 42 0,0-21 0,-21 0 0,22 0 16,20 21-16,1-21 0,-1 0 16,1 0-16,20 0 0,1 0 0,21 0 15,-21 22-15,-1-22 0,1 0 0,0 0 16,-1 0-16,-20 0 0</inkml:trace>
  <inkml:trace contextRef="#ctx0" brushRef="#br0" timeOffset="23945.8">7726 4890 0,'-21'0'16,"42"0"-16,-42 21 0,42-21 16,0 21-16,21 0 0,1-21 15,-1 21-15,21-21 0,22 0 16,-21 21-16,20-21 0,22 0 15,85 0-15,-86 0 0,-20 0 0,21 0 16,-21 0-16,-1 0 0,1 0 0</inkml:trace>
  <inkml:trace contextRef="#ctx0" brushRef="#br0" timeOffset="25823.13">5334 1545 0,'0'0'0,"-21"0"0,0 0 16,21-21 0,-22 21-16,22-21 31,0 0 0,22 21-31,-1 0 16,-21-21-16,21 21 0,0-22 15,0 22 1,0 0-16,-21-21 0,22 21 0,-1 0 16,0 0-16,0-21 15,0 21-15,0-21 0,1 21 0,-1 0 16,0 0-16,21-21 0,-21 21 0,1 0 15,20 0-15,-21-21 0,21 21 16,-20 0-16,20 0 0,0 0 0,43-22 16,-43 22-16,1 0 15,-1 0-15,0 0 0,1-21 0,-1 21 16,-21 0-16,21 0 0,1 0 16,-1 0-16,0 0 0,1 0 0,-1 0 15,0 0-15,1 0 0,-1 0 16,0 0-16,22 21 0,-22-21 15,1 0-15,-1 22 0,0-22 0,22 21 16,-22-21-16,0 21 0,1-21 16,-1 21-16,22 0 0,-43-21 0,21 21 15,0 1-15,1-1 0,-1 0 16,-21 21-16,22-21 0,-22 1 0,21 20 16,-21 0-16,22 1 0,-22-1 15,21-21-15,-21 21 0,22 1 16,-22-1-16,0 0 0,21 1 0,-21 20 15,22 22-15,-22-43 16,0 1-16,0-1 0,0 0 0,-21 1 16,0-1-16,22 0 0,-22 22 0,0-22 15,0 0-15,0 1 0,0 20 16,0-20-16,0-1 0,0 0 0,0 1 16,-22-1-16,22 0 0,0 1 0,0-1 15,-21 0-15,21 1 0,0-1 16,0-21-16,0 21 0,-21 1 0,21-1 15,-21-21-15,21 22 0,-21-22 0,21 21 16,0-21-16,-21 0 0,-1 22 16,22-22-16,-21 0 0,21 0 0,0 22 15,-21-22-15,0-21 0,21 21 0,-21 0 16,0 0-16,21 0 16,-22-21-1,22 22-15</inkml:trace>
  <inkml:trace contextRef="#ctx0" brushRef="#br0" timeOffset="26221.89">7218 3450 0,'0'0'16,"0"-21"-16,21 21 15,0 0 1,0 0-16,0 21 0,1 0 16,-1 1-16,0-1 0,-21 0 0,21 0 15,0 0-15,0 0 0,1 1 16,-22 20-16,0-21 0,0 0 16,0 0-16,0 1 0,0 20 0,0-21 15,0 0-15,0 0 0,0 1 16,0-1-16,0 0 15,0-42 32,21 21-47</inkml:trace>
  <inkml:trace contextRef="#ctx0" brushRef="#br0" timeOffset="26497.88">8170 3514 0,'0'0'0,"-21"0"16,0 21-16,0 0 0,-22 0 16,22 0-16,-21 1 0,0-1 0,-1 0 15,1 21-15,0-21 0,-1 1 16,1-1-16,0 21 0,-1-21 15,1 0-15,21 22 0,-22-22 0,22 0 16,-21 0-16,21 0 0,0 1 0,21-1 16,-22-21-16,22 21 0,-21 0 15,21-42 1,21 21 0</inkml:trace>
  <inkml:trace contextRef="#ctx0" brushRef="#br0" timeOffset="27022.1">11176 4741 0,'0'-21'0,"0"42"16,0-21 0,0 22-16,-21-1 15,0 0-15,21 0 16,-22 21-16,22-20 0,-21 20 0,21-21 15,-21 21-15,0 1 0,0-22 0,21 21 16,-21 1-16,-1-22 0,22 21 0,-21-21 16,21 22-16,-21-22 0,21 0 0,-21 0 15,21 0-15,0-42 47,0 0-47,0 0 0</inkml:trace>
  <inkml:trace contextRef="#ctx0" brushRef="#br0" timeOffset="27966.72">11197 4699 0,'0'-21'16,"0"42"-16,21-63 0,0 21 0,1-1 0,-1 1 16,0 21-16,-21-21 0,21 0 0,0 21 15,0 0-15,1 0 0,-1 0 0,0 0 16,0 0-16,-21 21 0,0 0 15,21 0-15,-21 1 0,0-1 0,0 21 16,0 0-16,0 1 0,0-1 0,0 0 16,0 1-16,0-1 0,-21 0 0,21 1 15,-21-22-15,21 21 0,0-21 16,0 1-16,-21-1 0,21 0 0,0 0 16,0 0-16,0-42 31,0 0-31,21 0 15,-21-22-15,21 22 0,0 0 16,0-21-16,1-1 0,-1 1 0,0-21 16,21 20-16,-21 1 0,22-22 15,-22 22-15,21 21 0,1-21 0,-22-1 0,21 22 16,-21 0-16,22 21 0,-22 0 0,0 0 16,0 0-16,0 0 15,-21 21-15,0 0 0,0 0 0,0 22 16,0-22-16,0 21 0,0 22 0,-21-22 15,0 0-15,0 22 0,0-22 16,-22 22-16,22-22 0,0 0 0,-21 1 16,20-1-16,1 0 0,0-20 15,0 20-15,0-21 0,21 0 0,0 0 16,0 1-16,0-1 0,0 0 16,21-21-1,0 0-15,0 0 0,0 0 0,1-21 16,-1 0-16,0-1 0,0 1 15,0 0-15,0 0 0,1 0 16,-1-22-16,0 22 0,0-21 0,0 21 16,0-22-16,1 22 0,20-63 15,-21 62 1,-21 44 15,0-1-31,0 0 0,0 0 0,0 0 16,-21 0-16,21 1 0,0-1 0,0 21 15,0-21-15,0 0 0,0 1 16,0-1-16,0 0 16,0 0-16,21-21 15,0 0-15,0 0 0,1 0 16,-1 0-16,0 0 0,0-21 0,0 0 16,0 0-16,-21-1 15,22-20-15,-22 21 0,21 0 0,0-22 16,-21 22-16,0 0 0,21 0 15,-21 0-15,21 0 0,-21 42 32,0 0-32,0 0 0,0 0 0,0 0 15,0 1-15,0 20 0,0-21 0,0 0 16,0 0-16,0 1 0,0-1 16,0 0-16,0 0 0,0 0 0,0 0 15,21-21-15,1 22 16,-1-22-16,0 0 15,0 0-15,0 0 0,0 0 0,1 0 16,-1-22-16,0 22 0,0-21 0,-21 0 16,21 0-16,0 0 0,-21 0 15</inkml:trace>
  <inkml:trace contextRef="#ctx0" brushRef="#br0" timeOffset="28362.49">12679 5186 0,'21'-21'0,"-21"0"0,21-1 16,-21 1-16,-42 106 0,105-191 0,-63 127 31,0 0-16,0 1-15,-21-1 0,21 0 0,0 0 16,-21 0-16,21 0 0,0 1 0,0-1 16,-21 0-16,21 0 0,-21 0 15,-1 0 1,22-42 15,0 0-15,0 0-16,22 0 0,-1 0 15,0-1-15,0 1 0,0 0 16,0 0-16,1 0 0,-1 0 0,0 21 0,0 0 16,0-22-16,0 22 0,1 0 15,-1 0-15,0 22 16,-21-1-16,0 0 0,0 0 16,0 0-16,0 0 0,0 1 15,0-1-15,0 0 0,0 0 0,0 0 16,0 0-16,-21 1 0,21-1 0,-21-21 15,21 21-15,-22-21 16,44 0 0,-1 0-16,0 0 15,0 0-15,0-21 0,0 0 0,1 21 16,-1-22-16</inkml:trace>
  <inkml:trace contextRef="#ctx0" brushRef="#br0" timeOffset="28582.08">13335 5207 0,'0'-21'15,"0"42"-15,0-84 16,-21 63 0,0 0-1,21 21-15,-22 0 0,1 0 16,0 0-16,21 0 0,-21 1 0,21-1 16,-21 0-16,21 0 0,0 21 0,0-20 15,0-1-15,0 0 0,0 0 16,0 0-16,0 0 0,21-21 15,0 0-15,0 0 0,0 0 16,1 0-16,-1 0 0,0-21 16,0 21-16</inkml:trace>
  <inkml:trace contextRef="#ctx0" brushRef="#br0" timeOffset="29001.8">13737 4763 0,'0'0'0,"0"21"16,-21 0-16,21 0 16,0 0-16,-21 22 0,21-22 15,-21 21-15,21 0 0,-22-20 0,22 20 16,0 0-16,0 1 0,-21-1 0,0-21 16,21 21-16,-21 1 0,0-22 15,0 0-15,-1 0 0,22 0 0,-21 1 16,0-1-16,21 0 0,-21-21 15,0 0-15,21-21 32,0 0-32,21-1 15,0 1-15,-21 0 0,21 0 0,0 0 16,1 0-16,20-1 0,-21 1 0,0 0 16,0 21-16,22-21 0,-22 21 15,21 0-15,-21 0 0,22 0 0,-22 0 16,0 0-16,0 0 0,0 0 15,-21 21-15,0 0 0,22 0 0,-22 1 16,0-1-16,0 0 0,0 0 0,0 0 16,0 0-16,-22 1 0,1-1 0,0 0 15,0 0-15,0 0 0,0-21 0,-1 0 16,-20 21-16,21-21 0,0 0 16,0 0-16</inkml:trace>
  <inkml:trace contextRef="#ctx0" brushRef="#br0" timeOffset="29933.97">7006 5355 0,'0'0'0,"21"0"62,0 0-62,1 0 0,-1 0 0,0 0 16,0 0-16,21 0 0,-20 0 0,20 0 16,0 0-16,1 0 0,20 0 0,1 0 15,-1 0-15,1 0 0,-1 0 0,22 0 16,-1 0-16,1 21 0,21-21 16,-21 0-16,-1 22 0,22-22 15,-21 21-15,21-21 0,-22 0 0,1 0 0,0 0 16,-1 21-16,-20-21 0,-1 0 15,1 0-15,-1 0 0,-20 0 0,-1 0 16</inkml:trace>
  <inkml:trace contextRef="#ctx0" brushRef="#br0" timeOffset="30054.25">9356 5440 0,'0'0'0,"21"0"0,-21-21 16,0 0-1,0-1 1,0 1-1</inkml:trace>
  <inkml:trace contextRef="#ctx0" brushRef="#br0" timeOffset="36154.01">7832 8128 0,'0'-21'0,"0"0"16,-22 21-16,22-21 0,0-1 0,0 1 16,-21 21-16,21-21 0,0 0 0,0 0 15,0 0 1,-21 42 0,21 0-16,0 0 0,-21 0 15,21 0-15,0 22 0,0-1 16,0-21-16,-21 22 0,21-1 0,-21 0 15,21 1-15,0-22 0,0 21 0,-22-21 16,1 22-16,21-22 16,-21 0-16,21 0 0,0 0 0,-21-21 15,21 21-15,-21-21 16,0-21 0,21 0-1,-22 0-15,22-21 0,0 20 0,0 1 16</inkml:trace>
  <inkml:trace contextRef="#ctx0" brushRef="#br0" timeOffset="36514.83">7662 7705 0,'0'0'0,"0"-21"0,-21 21 31,21 21-16,0 0-15,0 0 0,0 0 16,0 0-16,0 1 16,21-22-16,0 0 0,1 0 15,-1 0-15,0 0 0,0 0 16,0 0-16,0-22 0,22 1 0,-22 0 16,0 0-16,-21 0 0,0 0 15,0-1-15,0 1 0,0 0 16,-21 21-16,21-21 0,-21 21 0,0 0 15,-1 0-15,1 0 0,0 0 16,0 0-16,0 0 0,0 0 16,-1 21-16,1-21 0,21 21 0,0 0 15,0 1-15,0-1 0,0 21 16,0-21-16,0 0 0,0 1 16,21-1-16,1-21 0,-1 21 0,21 0 15</inkml:trace>
  <inkml:trace contextRef="#ctx0" brushRef="#br0" timeOffset="37239.5">8297 7959 0,'0'21'16,"0"0"-16,0 0 0,0 0 15,0 1-15,0 20 0,-21-21 16,21 0-16,-21 22 0,21-22 0,0 21 15,0-21-15,-21 22 0,21-22 0,-21 0 16,21 21-16,0-21 0,0 1 16,0-1-1,0-42 1,0-1 0,0 1-16,0 0 0,0 0 0,0-21 15,21 20-15,0-20 0,0 0 16,0-1-16,0 1 0,1 0 0,41-22 15,-42 43-15,0 0 0,1 0 16,-1 21-16,0 0 0,0 0 16,0 21-16,-21 0 0,0 0 0,21 0 15,-21 1-15,0 20 0,0 0 0,0-21 16,0 22-16,0-1 0,0 0 16,0-20-16,0 20 0,0-21 0,0 21 15,0-20-15,0-1 0,0 0 0,22-21 16,-1 21-16,0-21 0,0 0 15,0 0-15,0 0 16,22 0-16,-22 0 0,21 0 0,-21-21 16,22 0-16,-22 0 0,21-22 0,-21 22 15,1-21-15,41-64 0,-42 42 16,0 1-16,1-1 0,-1 1 16,0 21-16,0-22 0,-21 22 0,0-22 15,21 22-15,-21 21 0,0 0 0,21-22 16,-21 22-16,0 42 31,0 0-31,0 22 0,-21-22 16,0 21-16,0 1 0,21 20 15,-21-21-15,0 1 0,-1 20 16,22 1-16,0-22 0,-21 0 0,0 1 16,21-1-16,0 0 0,0 1 0,0-22 15,0 21-15,0-21 0,0 1 16,0-1-16,21-21 15,0 0 1,1 0-16,-1 0 0,0-21 16,-21-1-16,21 1 0,0 0 15,0 0-15,1 0 0,-22 0 16,0-1-16,0 1 0</inkml:trace>
  <inkml:trace contextRef="#ctx0" brushRef="#br0" timeOffset="37411.68">8953 8043 0,'0'0'0,"-21"0"16,21-21 0,21 21-1,1-21-15,-1 21 0,0 0 0,0 0 16,0 0-16,22-21 0,-22 21 16,21 0-16,-21 0 0,0 0 0,1 0 15,-1-21-15,0 21 0,0 0 16,0 0-16,0 0 0</inkml:trace>
  <inkml:trace contextRef="#ctx0" brushRef="#br0" timeOffset="38069.96">10583 8340 0,'21'0'16,"-42"0"-16,42-21 0,1 21 0,-1-22 15,0 1-15,0 0 0,-21 0 0,21 0 16,0 0-16,1-1 0,-1 1 0,0-21 16,0 21-16,0-22 0,-21 22 0,0 0 15,0-21-15,0 21 0,0-1 16,0 1-16,-21 0 0,0 21 15,-21 0-15,20 0 0,1 0 0,-21 0 16,21 21-16,-22 0 0,22 1 0,-21-1 16,21 0-16,-22 21 0,22 1 0,-21-1 15,21 0-15,-22 1 16,22-1-16,0 0 0,0-21 0,0 22 16,21-1-16,0-21 0,0 0 0,0 22 15,0-22-15,0 0 0,21 0 16,0-21-16,21 0 0,-20 0 15,-1 0-15,21 0 0,-21 0 0,22 0 16,-22-21-16,21 0 0,-21 21 0,22-21 16,-22 0-16,0-22 0,21 22 0,-21-21 15,1-1-15,-1 22 0,0-42 16,0 20-16,0 1 0,0 21 0,1-21 16,-22-1-16,0 22 0,0 0 0,21 21 15,-21-21-15,0 42 16,0 0-16,0 0 15,-21 0-15,21 1 0,-22 20 16,22 0-16,0 1 0,0-22 0,-21 21 16,21 0-16,0-20 0,0 20 0,0-21 15,0 0-15,0 0 0,21 1 0,-21-1 16,22 0-16,-1 0 0,0-21 16,0 21-16,0-21 0,0 21 0,1-21 15,-1 0-15,0 0 0,0 0 0,0 0 16,0 0-16,1 0 0,-1 0 15,0-21-15,0 0 0,0 0 0,22 0 16,-22 0-16,21-1 0</inkml:trace>
  <inkml:trace contextRef="#ctx0" brushRef="#br0" timeOffset="38318">11959 8234 0,'-21'0'16,"21"-21"0,21 21-1,0 0-15,22 0 0,-22 0 16,0 0-16,21 0 0,-21 0 16,22 0-16,-22 0 0,21 0 0,-21 0 15,1 0-15,-1 0 0,-21 21 0,21-21 16,-21 21-1,-21-21 1,0 0-16,-1 21 0</inkml:trace>
  <inkml:trace contextRef="#ctx0" brushRef="#br0" timeOffset="38482.19">12001 8446 0,'-21'21'15,"21"0"1,21-21-1,1 0-15,-1 0 16,0 0-16,0 0 0,0 0 16,22 0-16,-22 0 0,0 0 0,21-21 15,1 21-15,-22-21 0,21-1 16</inkml:trace>
  <inkml:trace contextRef="#ctx0" brushRef="#br0" timeOffset="38818.57">13335 7959 0,'0'-21'0,"0"42"0,0-64 0,21 43 15,-21-21-15,0 0 0,0 42 31,0 0-31,0 1 0,0 20 16,0-21-16,0 21 0,0 1 0,0-1 16,0 0-16,-21 1 0,0-1 0,0-21 15,21 22-15,-22-1 0,1-21 16,21 21-16,-21-20 0,0-1 0,21 0 16,0 0-16,-21 0 0,0-21 15,21 21-15,-22-21 0,22 22 16,22-22-1,-1 0-15,0-22 0,21 22 16,-21-21-16,1 21 0</inkml:trace>
  <inkml:trace contextRef="#ctx0" brushRef="#br0" timeOffset="39261.19">13906 8065 0,'0'-22'0,"0"44"0,22-44 15,-22 1-15,0 0 0,0 42 32,-22 0-17,22 22-15,-21-22 0,0 21 0,0-21 16,0 22-16,21-1 0,-21-21 0,-1 22 16,1-22-16,0 21 0,0-21 0,0 0 15,21 1-15,-21-1 0,21 0 16,0 0-16,0 0 0,0 0 15,21-21-15,0 0 0,0 22 0,0-22 16,22 0-16,-22 0 0,0 0 16,0 0-16,0 0 0,0 0 0,1-22 15,-1 22-15,0-21 0,0 0 16,0 0-16,0 0 0,1 0 16,-22-22-16,0 22 0,0-21 0,0-1 15,0 1-15,0 0 0,0-1 0,0 22 16,0-21-16,0 21 0,-22 21 0,1-21 15,0 21-15,0 0 0,0 0 16,0 0-16,-1 0 0,1 0 16,0 0-16,21 21 0,21-21 31,22 0-31,-22 0 0,21 0 16,0 0-16,1 0 0</inkml:trace>
  <inkml:trace contextRef="#ctx0" brushRef="#br0" timeOffset="39678.41">14732 7980 0,'0'0'0,"0"-21"15,-21 21 17,0 0-32,-1 21 0,1-21 0,0 21 15,-21 0-15,21 22 0,-1-22 0,1 21 16,-21-21-16,21 22 15,0-1-15,-1-21 0,1 21 0,0 1 16,0-22-16,21 21 0,0-21 0,0 1 16,0-1-16,0 0 0,0 0 0,0 0 15,21 0-15,0-21 0,0 0 0,22 22 16,-22-22-16,0 0 0,21 0 16,1 0-16,-22 0 0,21 0 0,-21-22 15,22 1-15,-22 21 0,21-21 0,-21-21 16,1 21-16,20-43 0,-21 22 15,0-1-15,-21-20 0,21 21 0,-21-1 16,0 1-16,0 0 0,0 20 16,-21-20-16,0 21 0,0 0 15,0 0-15,0 21 0,-1 0 0,1 0 16,-21 0-16,21 0 0,0 0 0,-1 21 16,-20 0-16,21 0 15,21 0-15,0 0 0,0 1 0,0-1 16,0 0-16,0 0 0,21-21 0,0 21 15,0-21-15,22 0 0</inkml:trace>
  <inkml:trace contextRef="#ctx0" brushRef="#br0" timeOffset="39944">15557 8149 0,'0'-21'16,"-21"0"0,0 42 46,21 0-46,-21 0-1,21 1-15,0-1 0,0 0 16</inkml:trace>
  <inkml:trace contextRef="#ctx0" brushRef="#br0" timeOffset="40195.04">15473 8551 0,'0'22'15,"0"-1"-15,0 42 16,0-42-16,0 1 16,0-1-16,0 0 0,0 0 15,0 0-15,0 0 0,0 1 16,-21-1-16,-1 0 0,1 21 0,0-42 16,0 21-16,-21 1 0,20-1 0,-20 0 15,0 0-15,-1-21 0,22 21 0,-21-21 16,0 21-16,20-21 0,1 22 0,-21-22 15,21 0-15</inkml:trace>
  <inkml:trace contextRef="#ctx0" brushRef="#br0" timeOffset="42049.91">14097 7705 0,'0'-21'63,"0"-1"-48,0 1 1,0 0-16,0 0 16,0 0-16,0 0 0,0-1 15,0 1-15,0 0 0,-21 21 16,21-21-16,0 0 0,0 0 0,0-1 16,0 1-16,-21 0 15,21 0-15,-22 0 0,1 0 16,21-1-16,-21 22 0,21-21 15,-21 0-15,0 0 0,21 0 16,-21 0 0,-1-1-16,22 1 15,-21 21-15,21-21 0,0 0 16,-21 21-16,0-21 0,21 0 16,-21 21-16,0-22 0,21 1 15,-22 21-15,1-21 16,0 21-16,21-21 0,-21 0 0,0 21 15,21-21-15,-21 21 0,-1-22 0,1 1 16,0 21-16,21-21 0,-21 0 0,0 21 16,0-21-16,-1 21 0,1 0 15,0-21-15,-21 21 0,21 0 0,-1-22 16,1 22-16,0 0 0,0-21 0,0 21 16,0-21-16,-1 21 15,1 0-15,0-21 0,0 21 0,0 0 16,0-21-16,-1 21 0,1 0 0,0 0 15,0-21-15,0 21 0,0 0 0,-1 0 16,1-22-16,0 22 0,0 0 16,0 0-16,0-21 0,-22 21 0,22-21 15,0 21-15,0 0 0,0-21 0,-1 21 16,1 0-16,-21 0 0,21-21 0,0 21 16,-1 0-16,1 0 0,0 0 15,0 0-15,0-21 0,0 21 0,-1 0 16,1 0-16,0 0 0,0 0 0,0 0 15,0 0-15,-22 0 16,22-22-16,0 22 0,0 0 0,0 0 16,-1 0-16,1 0 0,0 0 0,0 0 15,0 0-15,-22 0 0,22 0 0,-42 0 32,42 0-32,-1 0 0,1 0 0,0 0 0,0 0 15,0 0-15,0 0 0,-1 0 16,1 0-16,0 0 0,0 0 15,0 0-15,0 0 0,-1 0 16,1 0-16,0 0 0,0 0 0,0 0 16,0 0-16,-1 0 15,1 0-15,0 0 0,0 0 16,0 22-16,0-22 0,-1 0 16,1 0-16,0 21 0,0-21 0,0 0 15,0 0-15,-1 21 0,1-21 16,0 21-16,0-21 0,0 0 15,0 21-15,-1-21 0,1 0 0,0 21 16,0 1-16,0-22 0,0 21 16,-1-21-16,1 21 0,0-21 15,0 21-15,0-21 0,0 0 0,21 21 16,-22 0-16,1-21 0,0 22 16,0-22-16,0 21 0,0-21 0,-1 21 15,1 0-15,0-21 0,0 21 16,0 0-16,0 1 0,-1-22 15,22 21-15,-21-21 0,21 21 0,0 0 16,-21-21-16,0 21 0,0-21 0,21 21 16,-21-21-16,21 22 0,-22-1 15,1 0-15,0 0 16,21 0-16,-21-21 0,21 21 0,0 1 16,-21-1-16,0 0 15,21 0-15,0 0 16,0 0-16,-22-21 0,22 22 0,-21-1 15,21 0 1,0 0 0,-21-21 31,21-21-32,0 0 1,0 0-16,-21-1 0,21 1 15</inkml:trace>
  <inkml:trace contextRef="#ctx0" brushRef="#br0" timeOffset="42530.52">10287 6837 0,'0'0'0,"21"21"46,-21 0-30,21 0-16,-21 1 16,21-22-16,-21 21 0,22 0 0,-22 0 15,21 0-15,-21 0 0,0 1 16,21-1-16,-21 0 0,0 0 0,0 0 16,0 0-16,21 1 0,-21-1 0,0 0 15,0 0-15,21 0 0,-21 0 16,0 1-16,0-1 15,21-21 48,1 0-63,-22-21 16,21-1-16,0 22 15,-21-21-15,21 0 0,0 0 16</inkml:trace>
  <inkml:trace contextRef="#ctx0" brushRef="#br0" timeOffset="43119.93">11070 6985 0,'-21'0'47,"0"21"-32,0-21-15,21 21 0,-22-21 16,1 22-16,0-22 0,0 21 15,0 0-15,0-21 0,-22 21 0,22 0 16,0 0-16,0 1 0,0-1 0,-22-21 16,22 21-16,0 0 0,0 0 0,0 0 15,-1 1-15,1-1 16,0 0 0,0-21-1,0 0 173,0 0-157,21-21-31</inkml:trace>
  <inkml:trace contextRef="#ctx0" brushRef="#br0" timeOffset="49693.41">10689 10435 0,'0'21'0,"0"1"15,0-1-15,21-21 16,0 0 15,1 0-31,-1 0 16,-21-21-16,21 21 0,-21-22 0,21 1 15,0 0-15,-21 0 0,21 0 0,-21 0 16,0-1-16,0 1 0,22-21 16,-22 21-16,0-22 0,0 22 0,0 0 15,0-21-15,-22 21 0,1-1 0,0 1 16,0 21-16,-21-21 0,20 21 16,1 0-16,-21 0 0,0 0 15,20 0-15,-20 0 0,21 21 0,-21-21 16,-1 21-16,22 1 0,-21 20 0,21-21 15,-22 21-15,22 1 0,-21-1 0,21 0 16,-1 1-16,1-1 0,0 0 16,21 1-16,0-1 0,0 0 0,0 1 15,0-22-15,0 0 0,0 21 0,0-20 16,0-1-16,21-21 0,0 21 0,1-21 16,-1 0-16,0 0 0,21 0 15,-21 0-15,1 0 0,20 0 0,-21-21 16,0 0-16,22-1 0,-22 1 15,0 0-15,21-21 0,-21 21 0,1-22 16,20 1-16,-21 0 0,0-1 0,0 1 16,1 0-16,-1 20 0,0-20 15,0 21-15,-21 0 0,21 0 0,-21-1 16,0 1-16,0 42 31,0 1-31,0 20 16,0-21-16,0 0 0,0 22 0,0-1 15,0-21-15,0 21 0,0 1 0,0-1 16,0 0-16,0-20 0,0 20 0,0-21 16,0 0-16,0 0 0,0 1 0,21-1 15,1 0-15,-22 0 16,21-21-16,0 0 0,0 0 0,0 21 16,0-21-16,1 0 0,-1 0 0,0 0 15,0 0-15,0 0 0,0-21 0,1 0 16,-1 21-16,0-21 0,0 21 0,0-21 15,0-1-15,1 22 0,-22-21 16,21 0-16</inkml:trace>
  <inkml:trace contextRef="#ctx0" brushRef="#br0" timeOffset="50113.63">11811 10372 0,'-21'0'15,"0"0"1,21-21 15,21 21-15,0 0-16,0 0 15,0 0-15,0 0 16,1 0-16,-1 0 16,0 0-16,0 0 0,0 0 15,0 0-15,1 0 0,-1 0 16,0 0-1,-42 0 48,0 0-63</inkml:trace>
  <inkml:trace contextRef="#ctx0" brushRef="#br0" timeOffset="50399.1">11642 10605 0,'0'0'0,"21"0"31,0 0-15,0 0-16,0 0 15,0 0-15,1 0 0,-1 0 16,0 0-16,0 0 0,0 0 16,0 0-1</inkml:trace>
  <inkml:trace contextRef="#ctx0" brushRef="#br0" timeOffset="51766.11">13102 10245 0,'-21'0'15,"21"-21"1,0-1-16,0 1 15,0 0-15,0 0 16,0 0-16,21 21 0,0 0 16,0-21-16,1 21 0,-1 0 15,0 0-15,0 0 0,0-22 0,0 22 16,1 0-16,-1 0 0,0 0 16,-21 22-16,0-1 0,21-21 0,-21 21 15,0 21-15,0-21 0,0 22 16,0-22-16,0 21 0,0 1 0,-21-1 15,0 0-15,21 1 0,-21-1 16,-1-21-16,1 21 0,0 1 0,0-22 16,-21 21-16,20-21 0,1 1 0,0-1 15,-21 0-15,21 0 0,-1 0 0,-20 0 16,21-21-16,0 0 0,-22 22 16,22-22-16,0 0 0,-21 0 0,21 0 15,-22 0-15,22 0 0,0-22 0,0 1 16,0 0-16,-1 0 0,22 0 0,0 0 15,0-1-15,0 1 0,0-21 16,0 21-16,22-22 0,-22 22 0,21-21 16,0 21-16,0 0 0,0-1 15,0 1-15,1 21 0,-1 0 0,0 0 16,0 0-16,0 0 0,0 0 16,-21 21-16,22 1 0,-1-1 0,-21 0 15,21 0-15,-21 21 0,21-20 16,0-1-16,-21 21 0,0-21 0,0 0 15,21 1-15,-21-1 0,0 0 0,0 0 16,22 0-16,-22 0 0,0 1 16,21-22-1,0 0 1,0 0 0,0 0-16,0 0 0,1-22 0,-1 1 15,21 21-15</inkml:trace>
  <inkml:trace contextRef="#ctx0" brushRef="#br0" timeOffset="52521.71">13758 10414 0,'21'-21'15,"-42"42"-15,64-63 0,-43 21 0,21 21 0,-21-22 16,-21 22 15,-1 22-31,1-1 0,0 0 16,0 0-16,0 0 0,0 22 0,-22-22 15,22 21-15,0-21 0,0 22 16,0-22-16,-1 21 0,1-21 0,21 0 16,0 1-16,0-1 0,0 0 0,0 0 15,0 0-15,0 0 0,21-21 16,1 22-16,-1-22 0,0 0 0,0 0 16,0 0-16,0 0 0,22 0 0,-22 0 15,0-22-15,0 1 0,0 0 16,-21 0-16,22 0 0,-22 0 15,0-22-15,0 22 0,0-21 0,0-64 16,0 85 0,0-22-16,0 22 0,0 0 0,-22 0 15,22 0 1,22 21 0,-1-21-1,0 21-15,0 0 0,0 0 0,22 0 16,-22 0-16,21 0 0,-21 0 0,22 0 15,-1 0-15,-21 0 0,0 0 16,0 0-16,1 0 0,-1 21 0,0-21 16,-21 21-16,0 0 0,0 0 0,0 0 15,0 1-15,0-1 0,-21 0 0,0 0 16,-1 0-16,1 22 0,0-22 16,0 0-16,21 0 0,0 0 15,-21 0-15,21 1 0,0-1 0,0 0 16,0 0-16,0 0 0,0 0 15,21-21-15,0 0 0,0 0 16,0 0-16,22 0 0,-22 0 0,21 0 16,1 0-16,-22 0 0,21 0 15,-21 0-15,22-21 0,-22 0 0,0 0 16,0 0-16,0 0 0,0-22 0,-21 22 16,0-21-16,22-1 0,-22 1 0,0 0 15,0-1-15,0 22 0,0-21 0,-22 21 16,1 0-16,0 21 15,0-22-15,0 22 0,0 0 0,-1 0 16,1 0-16,0 0 0,0 22 0,0-22 16,0 21-16,-1 0 0,22 0 15,-21-21-15,21 21 0,0 0 16,0 1 0,21-22-16,1 0 15,-1 0-15,0 21 0</inkml:trace>
  <inkml:trace contextRef="#ctx0" brushRef="#br0" timeOffset="52821.84">15240 10583 0,'0'-21'0,"-21"21"32,21-21-17,0 42 48,0 0-63,0 1 15,0-1-15,0 0 16,0 0-16,-21-21 0</inkml:trace>
  <inkml:trace contextRef="#ctx0" brushRef="#br0" timeOffset="53064.08">15198 11070 0,'0'0'16,"0"21"0,0 1-16,0-1 15,0 0-15,0 0 0,0 0 16,0 0-16,0 1 16,-22-1-16,1 0 0,0 0 0,0 0 15,0 0-15,0 1 0,-22-1 16,1 21-16,0-21 0,-22 0 15,22 1-15,-22-1 0,1 0 0,-22 0 0,22 0 16</inkml:trace>
  <inkml:trace contextRef="#ctx0" brushRef="#br0" timeOffset="55246.31">16637 10478 0,'0'21'31,"0"0"-31,0 0 0,-21 0 16,21 22-16,-21-22 0,-1 0 0,1 21 16,0-21-16,21 22 0,-21-22 15,21 0-15,-21 21 0,21-20 0,0-1 16,0 0-16,0 0 0,0 0 15,21-21-15,0 0 0,21 0 0,1 0 16,-1 0-16,22 0 0,-22-21 0,43 21 16,-1-21-16,1 0 0,21 21 15,0-21-15,21-1 0,0 1 0,0-21 16,0 21-16,-22 0 0,22-1 16</inkml:trace>
  <inkml:trace contextRef="#ctx0" brushRef="#br0" timeOffset="59298.3">13906 10054 0,'0'-21'79,"0"0"-64,0 0 1,0 0-16,0-1 0,-21 22 15,21-21-15,-21 0 0,21 0 16,-21 0-16,21 0 0,-64-43 16,64 43-16,-21 0 15,-21 0-15,21-1 0,0 1 16,-22 0-16,22 0 0,-21 0 0,21 0 16,-22-1-16,22 22 0,-21-21 0,21 0 15,-1 0-15,-20 21 0,21-21 0,-21 0 16,20 21-16,-20-22 0,0 22 15,21-21-15,-22 21 0,1-21 16,0 21-16,-1 0 0,1-21 0,0 21 16,-1 0-16,-20-21 0,20 0 0,1 21 15,-21 0-15,20 0 0,1-22 0,0 22 16,-1 0-16,-20 0 0,20 0 16,22-21-16,-21 21 0,0 0 0,-1 0 15,1 0-15,0 0 0,20 0 0,-20 0 16,0-21-16,-1 21 0,22 0 0,-21-21 15,0 21-15,20 0 0,-20 0 16,21 0-16,0 0 0,0 0 0,-1 0 16,1 0-16,0 0 0,0 0 15,-21 0-15,20 21 0,1-21 0,0 21 16,0-21-16,0 21 0,0-21 16,-22 22-16,22-1 0,0-21 0,0 21 15,-22 0-15,22 0 0,0-21 0,0 21 16,0 1-16,0-1 0,-1 0 0,1 0 15,21 0-15,-21 0 0,0-21 16,0 22-16,21-1 0,-21-21 0,-1 21 16,1-21-16,21 21 15,-21-21-15,0 0 0,21 21 16,-21-21-16,0 0 16,-1 0-1,22-21 16</inkml:trace>
  <inkml:trace contextRef="#ctx0" brushRef="#br0" timeOffset="59697.58">10985 9250 0,'0'-21'15,"22"21"17,-1 21-32,-21 0 15,0 0-15,21 0 0,-21 1 16,0-1-16,0 0 0,0 0 0,0 0 15,0 22-15,0-22 0,0 0 16,0 0-16,0 21 0,0-20 0,0-1 16,0 0-16,0 0 0,0 0 15,0 0-15,0 1 16,21-22 46,0 0-62,0 0 16,1 0-16,-1 0 0</inkml:trace>
  <inkml:trace contextRef="#ctx0" brushRef="#br0" timeOffset="60069.93">11684 9631 0,'21'0'0,"-42"0"47,0 0-47,0 0 16,-1 0-16,1 0 0,-21 0 0,21 0 15,-22 21-15,22-21 0,-21 21 16,0 0-16,-1-21 0,1 22 15,0-22-15,-1 21 0,1-21 0,0 21 16,20-21-16,-20 0 0,21 21 0,0-21 16,0 0-16,-1 0 15,22 21 1,0-42 62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6T13:51:08.8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4720 1058 0,'-21'22'0,"0"-1"16,0 0-16,-1 0 0,1 0 15,21 0-15,0 1 0,0-1 16,21-21 0,1 0-16,-1 0 15,0 0-15,0-21 0,21 21 16,-20-22-16,-1 1 0,0 0 0,0 21 16,0-21-16,0 21 0,-21-21 15,22 21-15,-1 0 0</inkml:trace>
  <inkml:trace contextRef="#ctx0" brushRef="#br0" timeOffset="744.84">4974 1418 0,'0'0'0,"21"0"0,0-21 0,22 0 15,-22 0-15,0 21 16,-21-21-16,21-1 0,-21 1 15,0 0-15,0 0 16,-21 0-16,0 21 0,-21 0 16,20 0-16,-20 0 0,0 0 15,-22 0-15,22 21 0,-85 0 16,85 0-16,-22 22 0,1-22 0,20 21 16,-20 0-16,20 1 15,1 20-15,21-20 0,-21 20 0,20 1 16,1-1-16,0 1 0,21-1 15,0-21-15,0 22 0,0-22 0,0 1 16,0-1-16,21 0 0,0-21 0,1 22 16,-1-22-16,21 0 0,0 0 15,-20-21-15,20 21 0,0-21 0,1 0 16,-1 0-16,0 0 0,1 0 0,-1 0 16,0 0-16,1 0 0,-1-21 15,0 0-15,-21 0 0</inkml:trace>
  <inkml:trace contextRef="#ctx0" brushRef="#br0" timeOffset="1210.85">5334 1842 0,'0'-22'0,"0"44"0,0-65 16,-21 43 0,0 0-16,-1 0 0,1 0 0,0 0 15,0 0-15,-21 21 0,20 1 0,-20-1 16,21 0-16,-21 21 0,20-21 15,-20 22-15,21-22 0,0 21 0,0-21 16,-1 22-16,1-22 0,21 0 16,0 0-16,0 0 0,0 1 15,0-1-15,0 0 0,21-21 0,1 0 16,-1 0-16,0 0 0,0 0 0,0 0 16,22 0-16,-22-21 0,21 0 15,-21 21-15,22-22 0,-22-20 0,0 21 16,21 0-16,-21-22 0,1 22 15,-22-21-15,21 0 0,-21 20 0,21-20 16,-21 21-16,21-21 0,-21 20 0,0 1 16,0 0-16,0 42 15,0 0 1,0 1-16,0-1 0,0 0 0,0 21 16,0 1-16,0-22 0,0 21 15,0 0-15,0-20 0,0 20 16,0-21-16,0 0 0,0 0 0,21 1 15,0-1-15,1 0 0,-1-21 16,0 21-16,0-21 0,0 0 0,22 0 16,-22 0-16,21 0 0,-21-21 0,22 21 15,-22-21-15,21 0 0,-21-1 16,22-20-16</inkml:trace>
  <inkml:trace contextRef="#ctx0" brushRef="#br0" timeOffset="1516.29">6159 1312 0,'0'-42'0,"0"84"0,0-105 0,22 21 0,-22 20 16,0 1-16,0 0 0,0 0 15,0 42 17,-22 0-32,1 22 0,0-1 0,0 0 15,0 22-15,0-22 0,-22 43 0,22-22 16,-21 22-16,21 0 0,-22-1 15,22-20-15,0-1 0,21 1 0,0-1 16,0-20-16,0-1 0,0-21 0,21 21 16,-21-20-16,21-1 15,22 0-15,-22-21 0,0 0 0,21 21 16,-21-21-16,1 0 0,20 0 0,-21 0 16,0 0-16,0-21 0,1 21 15,-1-21-15,0 21 0,-21-21 0,0-1 16,21 1-16,-21 0 0,0 0 15</inkml:trace>
  <inkml:trace contextRef="#ctx0" brushRef="#br0" timeOffset="2276.4">5122 3916 0,'0'-21'16,"-21"42"0,0 0-16,0 21 0,21-20 15,-21 41-15,21-21 0,-22 22 0,22-1 16,-21 1-16,21 21 0,0-22 16,-21 43-16,0-21 0,0 20 15,21 1-15,0 0 0,0 0 0,-21 0 16,21 21-16,0-21 0,0-1 0,0 22 15,0-21-15,0 0 0,0 0 16,-22 0-16,22 0 0,0 21 0,-21-22 16,21-20-16,0 21 0,0 0 0,0-22 15,0 1-15,-21 0 0,21-1 16,-21-20-16,21 21 0,0-22 0,0-21 16,-21 22-16,21-22 0,-21-21 0,21 1 15,0-1-15,-22-21 0,22-21 16,0-22-16,0 1 15,0-22-15,0 1 0</inkml:trace>
  <inkml:trace contextRef="#ctx0" brushRef="#br0" timeOffset="3450.8">5122 4170 0,'0'0'0,"-21"-21"0,0 0 0,0-1 16,0 1-16,21 0 15,-22 0-15,1 21 0,21-21 16,21 21-1,1 0-15,-1 0 0,21-21 16,0 21-16,1 0 0,-1 0 0,22 0 16,20 0-16,1 0 0,0-22 15,20 22-15,1 0 0,0 0 0,21-21 16,0 21-16,21 0 0,0-21 0,22 21 16,-1 0-16,0 0 15,1 0-15,20 0 0,1 0 0,-1-21 16,1 21-16,-1 0 0,1 0 0,-1 0 15,1 0-15,-1 0 0,-20-21 0,-1 21 16,0 0-16,1 0 0,-1 0 16,-21-21-16,0 21 0,-21 0 0,0 0 15,-21-22-15,-21 22 0,-1 0 0,1 0 16,-21-21-16,-1 21 0,1-21 16,-22 21-16,0 0 0,-21 0 0,22 0 15,-22 0-15,0 0 0,-21 21 16,0 0-1,0 22 1,0-22-16,-21 21 0,0 1 0,0-1 16,-1 21-16,-20 43 0,21-42 15,0-1-15,0 22 0,-1-22 0,1 1 16,0 21-16,21-22 0,0 22 16,0-22-16,0 22 0,0 0 0,0-22 15,0 1-15,0 20 0,0-20 0,0-1 16,0 1-16,0 20 0,0-20 0,0-1 15,0 1-15,0-1 0,0 22 0,0-21 16,0-22-16,0 21 0,-21 1 16,21-1-16,-21 1 0,0-1 15,-1 1-15,1-1 0,0 1 0,0-22 16,21 22-16,-21-22 0,0 0 0,21 22 16,0-22-16,-22 1 0,1-22 15,21 21-15,-21 0 0,21-20 0,0-1 0,0 21 16,0-21-16,-21 0 0,21 1 0,-21-1 15,21 0-15,0 0 0,0 0 16,-21 0-16,-1 1 0,22-1 16,-21 0-16,0-21 0,0 21 0,0 0 15,0-21-15,-1 21 16,1-21-16,0 0 0,0 0 16,0 22-16,0-22 0,-1 0 0,1 0 15,0 0-15,-21 21 0,21-21 0,-22 0 16,22 0-16,-21 0 0,-1 0 0,1 0 15,0 0-15,-22 0 0,22 0 16,-22 0-16,1 0 0,-1 0 0,1 0 16,-1-21-16,1 21 0,-22 0 0,22 0 15,-22 0-15,0 0 0,22 0 0,-22-22 16,1 22-16,-1 0 0,0 0 0,1 0 16,-1 0-16,0 0 0,-21 0 15,22 0-15,-22 0 0,0 0 0,0 0 16,-21 0-16,21 0 0,1 0 15,-1 0-15,-21 0 0,21 0 0,21 0 16,-21 0-16,1 0 0,-1-21 0,21 21 16,-21 0-16,22 0 0,-22 0 0,21-21 15,-21 21-15,0 0 0,1 0 0,-1-21 16,0 21-16,0 0 0,0 0 16,22-21-16,-1 21 0,0 0 0,1 0 15,20 0-15,22-21 0,-22 21 0,22 0 16,21 0-16,-22 0 0,22 0 0,0 0 15,0 0-15,0 0 0,0 0 16,42 0 0,0 0-1,0-22-15,0 1 0,22 21 0</inkml:trace>
  <inkml:trace contextRef="#ctx0" brushRef="#br0" timeOffset="4869.68">5969 5292 0,'0'21'16,"0"0"-16,0 0 15,-21 0-15,21 1 16,0-1-16,0 21 0,0-21 15,0 0-15,-21 22 0,21-22 0,0 0 16,-22 21-16,22-20 0,0-1 16,0 0-16,0 0 0,0 0 0,0 0 15,0 1-15,0-1 16,0-42 0,0-1-1,0 1-15</inkml:trace>
  <inkml:trace contextRef="#ctx0" brushRef="#br0" timeOffset="5336.29">5948 5271 0,'21'0'0,"0"0"16,0 0-16,0 0 15,1 0-15,-1 0 0,0 0 16,0 0-16,0 0 0,0 0 0,1 0 16,-1 0-16,0 0 0,21 0 0,-21 0 15,1 0-15,-1 0 0,0 0 16,0 0-16,0 0 0,0 21 0,1 0 16,-1-21-16,0 21 15,-21 0-15,0 0 0,21-21 16,-21 22-16,21-1 0,-21 0 0,0 0 15,0 0-15,0 0 0,0 1 0,0-1 16,0 0-16,21 0 0,-21 0 0,0 0 16,0 1-16,0-1 0,0 0 15,0 0-15,0 0 0,0 0 16,-21-21-16,0 22 0,0-1 0,-21-21 16,20 21-16,-20-21 0,0 0 15,-1 0-15,1 0 0,0 21 0,-1-21 16,22 0-16,-21 0 0,0 0 15,20 0-15,1 0 0,0 0 16,0-21-16,0 21 0,21-21 16,21 0-1,0-1-15,0 22 16,0 0-16</inkml:trace>
  <inkml:trace contextRef="#ctx0" brushRef="#br0" timeOffset="5668.62">6816 5334 0,'0'21'16,"0"0"-16,0 1 16,0-1-16,0 0 0,0 0 0,0 0 15,0 0-15,-22 22 0,22-22 16,0 0-16,-21 0 0,21 22 0,0-22 16,0 0-16,0 0 0,0 0 15,0 0-15,-21-21 0,21 22 16,0-44 15,0 1-31,21 21 0,-21-21 0</inkml:trace>
  <inkml:trace contextRef="#ctx0" brushRef="#br0" timeOffset="6092.84">6794 5271 0,'22'0'0,"-44"0"0,65 0 0,-22 0 16,0 0-16,0 0 0,0 0 0,1 0 16,-1 0-16,0 0 0,21 0 15,-21 0-15,1 0 0,20 0 0,-21 0 16,21 0-16,-20 0 0,-1 0 0,21 0 16,-21 0-16,0 0 0,1 0 15,-1 21-15,0-21 0,-21 21 0,21 0 16,-21 0-16,21-21 0,-21 21 15,0 1-15,0-1 0,0 0 16,0 0-16,0 0 16,21 0-16,-21 1 0,0-1 0,22 0 15,-22 0-15,0 0 16,0 0-16,0 1 0,0-1 0,0 0 16,0 0-16,0 0 15,-22 0-15,-20-21 0,21 22 0,-43-1 16,22 0-16,0 0 0,-1-21 15,1 0-15,0 0 0,-1 0 16,1 0-16,21 0 0,-21 0 0,20 0 16,1 0-16,0 0 0,0 0 0,21-21 15,0 0-15,0 0 16,21 21 0</inkml:trace>
  <inkml:trace contextRef="#ctx0" brushRef="#br0" timeOffset="6412.32">7895 5271 0,'0'0'0,"-21"0"0,0 0 16,0 0 0,21 21-16,-22 0 15,22 0-15,0 21 0,0-20 0,0-1 16,0 21-16,0-21 0,0 22 16,0-22-16,0 0 0,0 21 0,0-21 15,0 1-15,0-1 0,0 0 0,0 0 16,22-42 15</inkml:trace>
  <inkml:trace contextRef="#ctx0" brushRef="#br0" timeOffset="6775.64">7853 5249 0,'0'-21'16,"21"21"-1,0-21-15,0 21 0,0 0 16,22 0-16,-22 0 0,21 0 16,-21 0-16,22 0 0,-1 0 0,-21 0 15,22 0-15,-1 0 0,-21 0 0,21 0 16,-20 0-16,-1 0 0,21 21 16,-42 0-16,21-21 0,-21 22 15,21-1-15,-21 0 0,0 0 0,0 0 16,0 0-16,0 1 0,0-1 0,0 0 15,0 0-15,0 0 16,0 0-16,0 1 0,0-1 0,0 0 16,0 0-16,0 0 0,0 0 0,0 1 15,0-1-15,-21 0 0,0-21 16,21 21-16,-21-21 0,0 21 16,0 0-16,-22-21 0,22 22 0,-21-22 15,21 0-15,-22 21 0,1-21 0,-22 0 16,22 0-16,-21 0 0,-1 0 0,22 0 15,-22 21-15</inkml:trace>
  <inkml:trace contextRef="#ctx0" brushRef="#br0" timeOffset="7120.5">5863 6223 0,'-21'21'0,"21"0"0,-21 1 16,21-1-16,0 0 0,0 0 0,-21 0 15,21 0-15,0 22 0,-22-22 0,22 0 16,0 0-16,0 0 16,0 1-16,0-1 0</inkml:trace>
  <inkml:trace contextRef="#ctx0" brushRef="#br0" timeOffset="7480.33">5863 6138 0,'21'0'15,"-42"0"-15,63 0 0,-20 0 0,-22-21 16,21 21-16,0 0 0,0 0 15,21 0-15,-20 0 0,20 0 0,-21 0 16,21 0-16,1 0 0,-1 0 0,0 0 16,1 21-16,-22-21 0,21 22 15,-21-1-15,1-21 0,-22 21 0,0 0 16,0 0-16,0 0 0,0 1 0,-22-1 16,22 0-16,-42 0 0,21 0 0,0 0 15,0-21-15,-1 22 0,-20-1 16,21 0-16,-21 0 0,20-21 0,-20 21 15,21 0-15,-21-21 0,20 0 0,-20 0 16,21 0-16,0 0 0,-22 0 0,22 0 16,0 0-16,0 0 15,0 0-15,42 0 32,0 0-32</inkml:trace>
  <inkml:trace contextRef="#ctx0" brushRef="#br0" timeOffset="7740.35">6858 6160 0,'-21'21'31,"0"0"-15,21 0-16,-22 0 0,1 0 0,21 1 16,0-1-16,0 0 0,-21 0 0,21 0 15,0 0-15,-21 1 0,21-1 16,0 0-16,0 0 0,0 0 16</inkml:trace>
  <inkml:trace contextRef="#ctx0" brushRef="#br0" timeOffset="8120.39">6752 6181 0,'0'0'16,"21"0"-16,-21-21 16,21 21-16,1-22 0,-1 22 15,0 0-15,0 0 0,0 0 16,22-21-16,-22 21 0,21 0 0,-21 0 15,22 0-15,-1 0 0,0 0 0,-21 0 16,22 0-16,-1 0 0,-21 21 16,0-21-16,1 0 0,-1 22 0,0-22 15,-21 21-15,21 0 0,-21 0 16,0 0-16,0 0 16,0 1-16,-21-1 0,0-21 15,0 21-15,21 0 0,-22 0 0,1 0 16,0 1-16,0-1 0,0-21 0,0 21 15,-1 0-15,1-21 0,0 21 0,0-21 16,0 0-16,0 21 0,-1-21 16,1 0-16,0 0 0,-21 0 0,21 0 15,-1 0-15,-20 0 0,21 0 0,0 0 16,0 0-16,21-21 31,0 0-31</inkml:trace>
  <inkml:trace contextRef="#ctx0" brushRef="#br0" timeOffset="8396.27">7789 6096 0,'0'21'16,"0"0"-16,0 1 0,-21-22 16,21 21-16,0 0 0,0 0 0,0 21 15,-21-20-15,21-1 0,-21 0 16,21 0-16,0 0 0,0 22 0,-21-22 16,21 0-16,0 0 0,0 0 15,21-21 16,-21-21-31</inkml:trace>
  <inkml:trace contextRef="#ctx0" brushRef="#br0" timeOffset="8716.17">7768 6117 0,'0'-21'0,"0"42"0,0-63 15,21 42-15,0-21 0,1 21 16,-1 0-16,0-21 0,0 21 15,21 0-15,-20 0 0,20 0 0,-21 0 16,21 0-16,-20 0 0,20 0 16,-21 0-16,21 21 0,-20-21 0,-1 21 15,0-21-15,0 21 0,-21 0 16,0 0-16,0 1 0,0-1 0,0 0 16,0 0-1,0 0-15,0 0 0,0 1 0,0-1 16,0 0-16,-21-21 0,21 21 15,0 0-15,0 0 0,0 1 16,-21-1 0,0-21-16,21 21 0,-22-21 15,-20 0-15,21 21 0,-21 0 0,20-21 16,-20 0-16,0 0 0,-22 0 0</inkml:trace>
  <inkml:trace contextRef="#ctx0" brushRef="#br0" timeOffset="9070.5">5715 6773 0,'0'22'31,"0"-1"-15,0 0-16,0 0 0,0 21 0,0-20 15,0-1-15,-21 0 0,21 0 0,0 0 16,0 22-16,-21-22 0,21 0 0,0 0 15,0 0-15,0-42 47</inkml:trace>
  <inkml:trace contextRef="#ctx0" brushRef="#br0" timeOffset="9394.9">5800 6689 0,'21'0'0,"-42"0"0,63 0 0,-21 0 16,0 0-16,0 0 0,22 0 0,-22 0 15,21 0-15,-21 0 0,22 0 0,-1 0 16,0 0-16,-20 0 0,20 21 16,0-21-16,-21 21 0,22 0 0,-22-21 15,0 21-15,0 1 0,-21-1 16,0 0-16,0 0 0,0 0 15,0 0-15,0 1 16,0-1-16,-21 0 0,0 0 16,0 0-16,-22-21 0,22 21 0,0 1 15,-21-1-15,-1-21 0,22 21 0,-21 0 16,21-21-16,0 21 0,-1-21 0,1 0 16,0 0-16,0 0 0,0 0 15</inkml:trace>
  <inkml:trace contextRef="#ctx0" brushRef="#br0" timeOffset="9660.9">6794 6731 0,'0'21'32,"0"0"-32,0 1 15,0-1-15,0 0 0,0 0 0,0 0 16,0 22-16,0-22 0,0 0 16,0 0-16,0 0 0,0 0 0,0 1 0,0-1 15,0 0-15,0 0 0,0 0 16,22-21 15</inkml:trace>
  <inkml:trace contextRef="#ctx0" brushRef="#br0" timeOffset="10008.41">6858 6731 0,'0'-21'16,"21"0"-16,0 21 15,0 0-15,1 0 0,-1 0 16,0 0-16,21 0 0,-21-21 0,22 21 16,-22 0-16,0 0 0,21 0 15,-20 0-15,-1 0 0,0 0 0,0 21 16,-21 0-16,0 0 0,0 0 16,0 0-16,0 1 0,-21-1 15,21 0-15,-21 0 0,0 0 16,-1 0-16,22 1 0,0-1 15,-21 0-15,21 0 0,-21 0 0,21 0 0,0 1 16,0-1-16,-21 0 16,0-21-16,0 21 15,-1-21-15,-20 0 16,21 0-16,0 21 0,-22-21 16,22 0-16,0 0 0,-21 0 0,21 0 15,-1 0-15,1 0 0,0 0 0,0 0 16</inkml:trace>
  <inkml:trace contextRef="#ctx0" brushRef="#br0" timeOffset="10297.16">7599 6773 0,'0'22'15,"0"-1"-15,0 0 16,0 0-16,0 0 0,0 0 16,0 1-16,0-1 0,0 0 15,0 0-15,21 0 0,-21 0 0,0 1 16,0-1-16,0 0 15,21-21-15</inkml:trace>
  <inkml:trace contextRef="#ctx0" brushRef="#br0" timeOffset="10568.65">7578 6731 0,'0'0'0,"42"-21"15,-21 21 1,0 0-16,0-21 0,22 21 16,-22 0-16,0 0 0,21 0 0,1 0 15,-1 0-15,-21 21 0,22-21 0,-1 21 16,0 0-16,1-21 0,-1 21 0,-21 1 16,21-1-16,-20 0 0,-1 0 15,0 0-15,0 0 0,-21 1 0,0-1 16,0 0-16,0 0 0,-21 0 0,0 0 15,0 1-15,-1-1 0,-20 0 16,21-21-16,-21 21 0,-1 0 0,1 0 0,0 1 16,-1-22-16,1 21 0,-22 0 0,22-21 15,-21 21-15</inkml:trace>
  <inkml:trace contextRef="#ctx0" brushRef="#br0" timeOffset="13536.15">5249 4805 0,'0'0'0,"-21"0"0,0 0 16,0 0-16,0 0 15,-1 0-15,1 0 32,0 0-32,42 0 62,0 0-62,1 0 0,20 0 16,-21 21-16,0 0 0,22-21 0,-1 21 15,0-21-15,1 22 0,20-22 0,1 0 16,-1 21-16,1-21 0,20 0 16,-20 0-16,20 21 0,1-21 0,-21 0 15,20 0-15,1 0 0,0 0 0,-1 0 16,1 21-16,0-21 0,20 0 16,1 0-16,-21 0 0,21 0 15,-22 0-15,22 0 0,0 21 0,0-21 16,0 0-16,0 0 0,21 0 0,-22 0 15,22 0-15,-21 21 0,0-21 16,21 0-16,-21 0 0,0 0 0,0 0 16,21 0-16,-22 0 0,-20 22 0,21-22 15,-21 0-15,-1 0 0,1 0 16,0 0-16,-22 0 0,1 0 0,20 0 16,-20 0-16,-1 0 0,1 21 0,-1-21 15,1 0-15,-1 0 0,1 0 0,-22 0 16,0 0-16,1 0 0,-1 0 15,0 0-15,-20 0 0,20 0 16,-21 0-16,21 0 0,-20 0 0,-1 0 16,21 0-16,-21 0 0,0 0 15,1 0-15,20 0 0,-21 0 0,0 0 16,0 0-16,22 0 0,-22 0 0,0 0 16,21 0-16,-20 0 0,-1 0 0,0 0 15,0 0 1,-42 0 109,0 0-110,0 0-15,-1 0 0,1 0 16,0 0-16</inkml:trace>
  <inkml:trace contextRef="#ctx0" brushRef="#br0" timeOffset="14790.01">6159 5525 0,'-21'0'16,"0"0"-16,0 0 0,0 0 15,42 0 16,0 0-15,0 0-16,0 0 0</inkml:trace>
  <inkml:trace contextRef="#ctx0" brushRef="#br0" timeOffset="15299.93">6900 5588 0,'0'-21'0,"0"42"0,21-42 31,1 21-31</inkml:trace>
  <inkml:trace contextRef="#ctx0" brushRef="#br0" timeOffset="24352.75">2667 9250 0,'0'-21'62,"0"0"-15,0-1 16,21 22-48,-21-21 32</inkml:trace>
  <inkml:trace contextRef="#ctx0" brushRef="#br0" timeOffset="25255.89">2709 9186 0,'0'-21'16,"0"0"-1,0 0 1,21 21-16,-21-21 16,0 0-1,0 42 48,0 0-48,0 0-15,0 0 0,0 0 16,0 1-16,0-1 0,0 21 0,0-21 16,0 0-16,0 22 0,0-22 15,0 21-15,0-21 0,0 22 0,0-1 16,0-21-16,0 22 0,0-1 0,0 0 15,0 22-15,-21-22 0,21 0 16,0 1-16,0 20 0,0-20 0,-21-1 16,21 21-16,-21-20 0,21 20 15,-21-20-15,21 20 0,0 1 0,0-22 16,-21 21-16,21-20 0,0 20 0,-22-20 16,22 20-16,0-21 15,0 1-15,0-1 0,0 0 0,0 1 16,0-1-16,0 0 0,0-20 0,-21 20 15,21 0-15,0-21 0,0 22 16,0-22-16,0 21 0,0-21 0,0 1 16,-21-1-16,21 0 0,0 0 0,0 0 15,0-42 17,0 0-32,21 0 0,0 0 0,1-22 15,-1 1-15,0 0 0,21-22 16</inkml:trace>
  <inkml:trace contextRef="#ctx0" brushRef="#br0" timeOffset="26660.84">2942 8975 0,'-21'0'16,"0"0"15,42 0 47,0 0-62,0 0-16,0 0 0,1 0 0,-1 0 15,21 0-15,-21 0 0,22 0 16,-1 0-16,0 0 0,1 0 0,20 0 16,1 0-16,-1 0 0,1 0 0,20 21 15,-20-21-15,20 0 0,-20 0 16,-1 0-16,22 0 0,-21 21 0,-1-21 16,1 0-16,-1 0 0,22 0 0,-22 0 15,22 0-15,0 0 0,-1 0 16,1 0-16,0 0 0,-1 21 0,1-21 15,-22 0-15,1 0 16,-1 0-16,1 0 0,-1 0 0,1 0 16,-22 0-16,22 0 0,-22 0 0,0 0 15,22 0-15,-22 21 0,-21-21 16,22 0-16,-1 0 0,-21 0 0,22 0 16,-22 0-16,0 0 0,0 0 0,0 0 15,0 0-15,1 0 16,-1 0-16,-21 22 15,0-1 1,0 0-16,0 0 16,-21 0-16,21 0 15,-22 1-15,22-1 0,0 0 0,0 0 16,-21 21-16,21-20 0,-21-1 16,21 21-16,0-21 0,0 22 0,-21-1 15,0 0-15,0 1 0,21-1 0,-22 0 16,1 1-16,21-1 0,-21 0 15,0 1-15,0-1 0,21 0 0,-21 1 16,21-1-16,-22 0 0,22-21 0,0 22 16,0-1-16,0 0 0,0-20 0,0 20 15,0 0-15,0-21 0,0 22 16,0-22-16,0 21 0,0-21 0,0 22 16,0-22-16,0 21 0,0-21 15,0 22-15,0-22 0,0 0 16,0 21-16,0-20 0,0-1 0,0 0 15,0 0-15,0 0 0,0 0 0,0 1 16,0-1-16,0 0 0,0 0 0,0 0 16,0 0-16,0 1 0,0-1 15,0 0-15,0 0 0,0 0 16,0 0-16,0 1 16,0-1-16,0 0 0,0 0 15,0 0 1,-21-21-16,21 21 0,-21 1 15,0-1-15,0-21 16,21 21-16,-21-21 0,-1 0 0,22 21 16,-21 0-16,0-21 0,0 0 15,0 21-15,0-21 0,-1 0 16,1 0-16,0 0 0,-21 22 0,21-22 16,-1 0-16,-20 0 0,21 0 0,-21 0 15,20 0-15,-20 21 0,0-21 16,-1 0-16,1 0 0,0 0 0,-1 0 15,1 21-15,0-21 0,-1 0 0,-20 0 16,21 0-16,-1 0 0,1 0 0,-22 0 16,22 0-16,0 0 15,-1 0-15,-20 0 0,21 0 0,-1 0 16,1 0-16,-22 0 0,22 0 0,0 0 16,-1 0-16,1 0 0,0 0 0,-22 0 15,22 0-15,-22 0 0,22 0 16,-21 0-16,-1 0 0,1 0 0,-1 0 15,1 0-15,-1 0 0,22 0 0,-22 0 16,22-21-16,0 21 0,-1 0 16,1 0-16,0 0 0,-1 0 0,22-21 15,0 21-15,-21 0 0,20-22 0,1 22 16,0 0-16,0 0 16,0 0-16,0-21 0,-1 21 15,1-21-15,21 0 16,0 0-1,0 0-15,21-1 0,1 1 16,-1 21-16</inkml:trace>
  <inkml:trace contextRef="#ctx0" brushRef="#br0" timeOffset="27572.55">8128 9335 0,'0'0'0,"42"-43"15,-42 22-15,0 0 16,0 0-16,0 0 15,0-1-15,0 1 16,-21 21 15,21 21-31,-21 1 16,21-1-16,-21 0 0,21 21 0,0-21 16,-21 22-16,21 20 0,-22-20 0,22 20 15,0 22-15,-21-22 0,0 1 16,21 20-16,-21-20 0,21-1 0,0 22 15,-21-21-15,21-1 0,-21 22 0,21-22 16,-22 1-16,22-1 0,0 1 0,-21-1 16,21 1-16,-21-1 15,0-20-15,21 20 0,0-21 0,-21 1 16,0-1-16,21 0 0,-22-20 0,22 20 16,0-21-16,-21 21 0,21-20 0,-21-1 15,21 0-15,0 0 0,0 0 16,-21-21-16,21 21 0,21-42 31,-21 0-31,21 0 16,-21 0-16,21 0 0,-21-1 15,0 1-15,22-21 0</inkml:trace>
  <inkml:trace contextRef="#ctx0" brushRef="#br0" timeOffset="28488.47">8191 9250 0,'0'0'16,"0"-21"-1,22 21-15,-1-21 16,0 21-16,0 0 0,0 0 16,0 0-16,22 0 0,-1 0 0,0-22 15,22 22-15,21 0 0,-22 0 16,43 0-16,-21 0 0,20-21 0,-20 21 16,21 0-16,0 0 0,-22 0 0,22 0 15,0 0-15,0 0 0,0 0 16,0 0-16,-1 0 0,1 0 0,-21 0 15,0 0-15,-1 0 0,-20 0 0,20 0 16,-20 0-16,-1 0 0,1 0 16,-1 0-16,1 0 0,-22 0 15,22 21-15,-22-21 0,0 0 0,-20 0 16,20 22-16,-21-22 0,0 0 16,0 21-16,-21 0 0,0 0 15,0 0-15,0 0 0,0 1 16,0-1-16,0 0 0,-21 21 0,0 1 15,0-1-15,21 0 0,-21 1 16,0 20-16,21-21 0,0 22 0,0-1 16,0-20-16,0 20 0,0-20 0,0 20 15,0-21-15,0 1 0,0-1 16,-22 22-16,22-22 0,-21 0 0,21 22 16,-21-22-16,21 0 0,-21 1 15,0-1-15,21 0 0,-85 107 16,85-107-1,-21-21-15,0 21 0,21-20 0,0-1 16,-21 0-16,-1 0 0,22 0 0,-21 0 16,21 1-16,0-1 0,0 0 15,0 0-15,0 0 0,0 0 16,0 1-16,0-1 16,0 0-1,-21-21-15,21 21 0,-21-21 16,21 21-16,-21-21 0,0 21 15,-1-21-15,1 22 0,0-22 16,0 0-16,0 21 0,0-21 16,-22 0-16,22 21 0,-21-21 0,-1 0 15,1 21-15,-21-21 0,-1 0 0,1 21 16,-1-21-16,-21 0 0,1 0 0,-1 21 16,0-21-16,22 0 0,-22 0 15,1 0-15,20 0 0,-21 0 0,1 0 16,20 0-16,-20 0 0,-1 0 0,0 0 15,22 0-15,-1 0 0,1 0 0,-1 0 16,1 0-16,20 0 0,1 0 0,0 0 16,21 0-16,-22 0 15,22 0-15,0 0 0,0 0 0,0-21 16,21 0 0,0 0-16,0 0 0,21 0 15</inkml:trace>
  <inkml:trace contextRef="#ctx0" brushRef="#br0" timeOffset="29340.54">12213 9398 0,'0'0'0,"21"-21"16,0 0-16,1 21 16,-22-21-16,21 21 15,-21-22-15,0 1 16,0 42 46,0 1-62,0-1 0,0 0 0,-21 0 16,21 21-16,-22-20 16,1 20-16,21 21 0,0-20 0,-21-1 15,21 22-15,-21-1 0,0-21 0,21 22 16,-21-1-16,21-20 0,-22 20 0,1 1 15,21-1-15,0 1 0,-21-1 16,0 1-16,21-1 0,-21-20 0,0 20 16,21 1-16,-22-22 0,22 0 0,-21 1 15,21-1-15,0 0 0,-21 1 0,21-1 16,-21 0-16,21-21 0,-21 22 0,21-22 16,0 0-16,0 21 0,0-20 15,-21-1-15,21 0 0,0 0 0,0 0 16,-22 0-16,22 1 0,0-1 15,0-42 17,0-1-32,0 1 0,0 0 0,0 0 15,0-21-15,0 20 0,0-20 16,22 0-16,-1 21 0,-21-22 0</inkml:trace>
  <inkml:trace contextRef="#ctx0" brushRef="#br0" timeOffset="30304.32">12234 9356 0,'21'0'15,"-42"0"-15,64 0 0,-22 0 16,0-21-16,0 21 16,0 0-16,0 0 0,22 0 15,-22 0-15,21 0 0,-21 0 16,22 0-16,-1 0 0,22 0 16,-22 0-16,21 0 0,22 0 0,-21 0 15,20 0-15,1 0 0,0 0 0,20 0 16,-20 0-16,0 0 0,-1 0 0,1 0 15,0 0-15,-1 0 0,1 0 16,0 0-16,-1 0 0,-20 0 0,21 0 16,-22 0-16,1 0 0,-22 0 0,21 0 15,-20 0-15,-1 0 0,0 0 0,1 0 16,-22 0-16,0 0 0,0 0 0,0 0 16,1 0-16,-1 0 0,0 0 15,0 0-15,0 0 16,-21 21-16,21-21 0,-21 21 15,22 0-15,-22 0 0,0 0 16,0 1-16,0-1 0,0 0 16,0 21-16,0 1 0,0-22 0,0 21 15,-22 0-15,1 1 0,21-1 0,-21 0 16,21 1-16,0 20 0,0-20 0,-21-1 16,21 0-16,-21 1 0,21-1 0,0 21 15,0-20-15,0 20 0,0-20 16,0-1-16,-21 21 0,21-20 0,0-1 15,-22 22-15,22-22 0,0 0 0,-21 1 16,21-1-16,0 0 0,0-21 0,-21 22 16,21-22-16,-21 21 0,21 1 15,-21-22-15,21 0 0,0 21 16,0-21-16,-21 1 0,21 20 0,0-21 16,-22 0-16,22 0 0,0 1 0,0-1 15,0 0-15,0 0 0,-21 0 0,21 0 16,-21 1-16,21-1 0,0 0 15,-21-21-15,0 0 16,21 21-16,-21-21 0,-1 21 16,1-21-16,0 0 0,-21 0 0,21 0 15,-22 0-15,1 0 0,0 21 0,-22-21 16,22 0-16,-22 0 0,1 0 0,-22 0 16,22 0-16,-22 0 0,0 22 15,-21-22-15,22 0 0,-1 21 16,-21-21-16,22 21 0,-1-21 0,21 21 15,1 0-15,-1-21 0,1 21 0,21-21 16,-1 0-16,1 0 0,0 22 0,-1-22 16,22 0-16,-21 0 0,21 0 0,-1 0 15,1 0-15,0 0 0,0 0 0,0 0 16,0 0 0,-1 0-1,22-22 16,0 1-15,0 0 0,0 0-16</inkml:trace>
  <inkml:trace contextRef="#ctx0" brushRef="#br0" timeOffset="37421.25">3323 9673 0,'21'-21'0,"-21"0"16,0 42 15,0 0-31,-21 0 16,0 1-16,21-1 0,-21 21 0,0 0 16,-1-20-16,1 20 15,0-21-15,0 21 0,0-20 0,0 20 16,-1-21-16,22 0 0,-21 0 0,0 1 15,21-1-15,-21 0 0,21-42 47,21 0-47,-21-1 16,21 1-16,0 0 0,1-21 0,-22 21 16,21-22-16,0 1 0,0 21 15,0-22-15,22-62 16,-43 83-16,21 1 15,0 21-15,-21 21 16,21 1-16,-21-1 0,21 21 16,-21-21-16,0 22 0,0-22 0,0 21 15,0 0-15,0-20 0,0 20 16,0-21-16,0 0 0,0 0 0,0 1 16,0-1-16,0 0 0,0 0 0,0 0 15,-21-42 16,0 21-15,0-21-16,0 0 0</inkml:trace>
  <inkml:trace contextRef="#ctx0" brushRef="#br0" timeOffset="37538.04">3090 9991 0,'0'0'0,"0"-21"16,21 21-1,1 0-15,-1 0 16,21 0-16,-21 0 0,22 0 0,-1 0 15,0 0-15,1 0 0,20 0 0,-21 0 16,22 0-16</inkml:trace>
  <inkml:trace contextRef="#ctx0" brushRef="#br0" timeOffset="38356.79">4022 9885 0,'-22'0'16,"44"0"-16,-65 0 0,22 0 0,0 0 0,-21 0 15,20 0-15,1 0 0,-21 21 16,21 0-16,-22-21 0,22 21 0,-21 1 16,21-1-16,0 0 0,-22 0 0,43 0 15,-21 0-15,0 1 0,21-1 16,0 0-16,0 0 0,0 0 16,21-21-16,0 0 15,0 0-15,1 0 0,20 0 16,-21-21-16,0 21 0,22-21 0,-22 0 15,21 0-15,0-1 0,-20 1 16,-1 0-16,21-21 0,-21 21 16,0-22-16,22 1 0,-22 0 0,-21 20 15,21-20-15,0 21 0,-21 0 0,0 0 16,0-1-16,-21 22 31,0 22-31,0 20 0,0-21 16,-1 0-16,1 22 0,0-1 0,21-21 15,0 21-15,-21-20 0,21 20 0,0-21 16,0 21-16,0-20 0,0-1 16,0 0-16,21 0 0,-21 0 15,21-21-15,22 21 0,-22-21 0,0 0 16,21 0-16,-21 0 0,22 0 0,-1 0 16,-21 0-16,22 0 0,-1-21 15,-21 21-15,21-21 0,-20 0 0,20 0 16,-21 0-16,0-1 0,0 1 15,1 0-15,-22 0 0,0 0 0,0 0 16,0-1-16,-22 22 16,1 0-16,0 0 0,0 0 0,0 22 15,0-1-15,-1-21 0,1 21 16,0 0-16,0 0 0,0 0 16,0 1-16,21-1 0,0 0 15,0 0-15,21-21 16,0 0-1,0 0-15,0 0 0,0 0 0,1 0 16,20 0-16,-21-21 0,0 0 16,0 0-16,22-1 0,-22 1 0,0 0 15,0-21-15,0 21 0,1-1 0,-1-20 16,-21 0-16,0 21 0,0-1 16,0-20-16,0 21 0,0 42 31,-21 0-31,-1 0 0,22 1 15,-21 20-15,0 0 0,21-21 16,-21 22-16,21-1 0,0-21 0,0 22 16,0-22-16,0 0 0,0 21 0,0-21 15,21 1-15,21-1 0,-20 0 16,20 0-16,0 0 0,22-21 0,-22 0 16,43 0-16,-22 0 0,22 0 0</inkml:trace>
  <inkml:trace contextRef="#ctx0" brushRef="#br0" timeOffset="39558.03">9377 9948 0,'0'0'0,"0"-21"16,0 0-16,0 0 0,-21 21 31,-1 0-31,-20 0 0,0 0 16,-1 0-16,1 0 0,0 21 0,-1 0 15,1 0-15,0 1 0,21-1 0,-1-21 16,1 21-16,21 0 0,0 0 16,0 0-16,0 1 0,21-1 0,1 0 15,-1 0-15,0 0 0,21 0 0,-21 22 16,22-22-16,-22 0 0,0 21 15,0-20-15,0-1 0,-21 21 0,22-21 16,-22 0-16,0 1 0,0-1 16,-22-21-16,-20 21 0,21-21 0,-21 0 15,20 0-15,-20 0 0,0 0 16,-1 0-16,22 0 0,-21-21 0,21 21 16,-22-21-16,22 21 0,0-22 0,21 1 15,0 0-15,0 0 16,0 0-16,21 0 15,22-1-15,-22 22 0,0-21 16,21 21-16,1-21 0,-1 21 16,-21-21-16,21 21 0</inkml:trace>
  <inkml:trace contextRef="#ctx0" brushRef="#br0" timeOffset="40271.21">9292 10224 0,'42'0'16,"-105"0"-16,84 0 0,43 0 0,-43 0 0,-21 21 15,0 0 1,0 0-16,0 0 0,0 0 15,0 1-15,0-1 0,0 0 16,0 42 0,0-41-16,21-22 31,0 0-31,0 0 16,-21-22-16,21 22 0,1-21 0,-22 0 15,21 0-15,-21 0 0,21 0 16,-21-1-16,21 1 0,-21 0 15,0 42 1,0 0 0,0 1-16,0 20 15,0-21-15,0 0 0,0 0 0,0 1 16,0-1-16,0 0 0,0 0 0,21 0 16,0-21-16,-21 21 0,22-21 15,-1 0-15,0 0 0,0 0 16,0 0-16,0 0 0,22-21 0,-22 0 15,0 21-15,0-42 0,22 21 0,-22-1 16,0-20-16,0 0 16,0 21-16,0-22 0,1 1 0,-1 0 15,0-1-15,0 1 0,0 0 0,-21-1 16,21 22-16,-21-21 0,22 21 16,-22-1-16,0 44 15,0-1 1,0 0-16,-22 0 0,1 0 15,21 22-15,-21-1 0,0-21 0,0 21 16,0 1-16,-1-1 0,22 0 0,-21 1 16,21-22-16,-21 21 0,21-21 15,0 1-15,0-1 0,0 0 0,0 0 16,21-42 15,0 0-31,1 0 16,-1-1-16,21 1 0,-21 0 15,0 0-15,22 21 0,-22-21 0,21 0 0,-21 21 16,1 0-16,20 0 0,-21 0 16,0 0-16,0 21 15,-21 0-15,0 0 0,-21 0 16,0 0-16,-21 1 0,-1-1 16,1-21-16,-21 21 0,-1 0 15,22 0-15,-22-21 0,22 0 0,21 21 0,-22-21 16,65-21-1</inkml:trace>
  <inkml:trace contextRef="#ctx0" brushRef="#br0" timeOffset="41920.24">12509 10351 0,'0'-22'16,"0"44"-1,0-1-15,-21 0 16,21 21-16,-21-21 15,21 1-15,-21 20 0,21-21 0,0 21 16,-21-20-16,0-1 0,21 0 0,-22 0 16,1 0-16,21 0 0,0 1 0,0-1 15,-21-21-15,21 21 16,0-42 15,0 0-31,0-1 0,0-20 16,0 21-16,21 0 0,-21-22 15,21 22-15,1-21 0,-22 0 0,21 20 16,0-20-16,0 0 0,0 21 0,0-1 16,-21 1-16,22 0 15,-1 0-15,0 21 0,-21 21 16,21 0-16,-21 0 16,0 1-16,0-1 0,0 21 0,0-21 15,0 22-15,0-22 0,0 21 16,0-21-16,0 22 0,0-22 0,0 0 15,0 0-15,0 0 0,0 0 0,0 1 16,0-1-16,0-42 31,21 21-15,0-22-16,-21 1 0,22 0 16,-1 0-16,0-21 0,0 20 0,0-20 15,0 0-15,1-1 0,-1 22 16,0-21-16,-21 0 0,21 20 0,0-20 15,-21 21-15,21 21 0,-21-21 0,0 42 32,0 0-32,0 21 15,-21-20-15,21 20 0,-21 0 0,21-21 16,-21 22-16,0-1 0,21 0 0,0-20 16,0 20-16,-21-21 0,21 21 0,0-20 15,0-1-15,0 0 0,0 0 16,0 0-16,21-21 15,0 0-15,0 0 16,0 0-16,0 0 0,1-21 16,-1 21-16,0-21 0,0 0 0,0 0 15,22-1-15,-22 1 0,0 0 16,0 0-16,0 0 0,0 0 16,-21 42 15,0 0-31,0 0 15,-21 0-15,21 0 0,0 1 16,-21-22-16,21 21 0,0 0 16,0 0-1,21-21 1,0 0-16,1 0 0,-1 0 16,0-21-16,0 21 0,0-21 15,0 21-15,1-21 0,-22-1 0,21 1 16,0 21-16,0-21 0,-21 0 15,21 21-15,-21-21 0,21 21 16,-21 21 0,0 0-1,0 0-15,-21 0 16,21 1-16,-21-22 0,21 21 0,0 0 16,0 0-16,0 0 0,0 0 15,21-21-15,0 0 16,1 0-16,-1 0 15,0 0-15,21 0 0,-21 0 0,1 0 16,-1 0-16,21-21 0,-21 21 0,0-21 16,1 0-16,20-21 0,-21 20 15,0-20-15,0 21 0,1-21 16,-1-1-16,0-20 0,0 20 0,-21 1 16,21 0-16,-21 21 0,21-22 0,-21 22 15,0 0-15,0 0 0,-21 42 31,0 0-31,0 0 0,0 22 16,0-22-16,21 21 0,0 0 0,0 1 16,-22-22-16,22 21 0,0-21 0,0 22 15,0-22-15,0 0 0,0 0 16,0 0-16,0 1 0,0-1 0,22-21 16,-1 21-16,0-21 0,0 0 15,43 0-15,-43 0 16,0 0-16,0 0 0,0 0 0,0 0 15,1-21-15,-1 0 16,0 21-16,-21-22 0,21 1 16</inkml:trace>
  <inkml:trace contextRef="#ctx0" brushRef="#br0" timeOffset="43308.73">8170 11388 0,'-21'-21'15,"0"-1"-15,0 22 0,21-21 16,-21 21-16,21-21 0,-22 21 16,1 0-16,21-21 0,-21 21 0,0 0 15,0-21-15,0 21 0,-1-21 0,1 21 16,0 0-16,0 0 16,0-22-16,0 22 15,-1 0-15,44 0 31,-1 0-15,0 0-16,21 22 0,1-22 0,-1 0 16,0 0-16,1 0 0,-1 21 0,21-21 15,-20 0-15,-22 0 0,21 0 16,1 0-16,-22 0 0,0 0 0,0 0 16,0 0-16,0 0 0,-21 21 31,0 0 0,-21-21-31,0 0 16,0 0-16,21 21 0</inkml:trace>
  <inkml:trace contextRef="#ctx0" brushRef="#br0" timeOffset="45205.05">17716 3450 0,'0'-21'15,"-21"21"16,0 21-15,21 0-16,-21 1 16,0-1-16,0 21 0,21-21 15,0 22-15,-22-22 0,1 21 16,21 0-16,-21 1 0,21 20 0,-21-20 16,21 20-16,-21 1 0,21-1 0,0 1 15,-21 20-15,21-20 0,-22-1 16,22 1-16,0-1 0,0 1 0,0-1 15,0 1-15,0 20 0,0-20 0,0-1 16,0 1-16,0-1 0,0 1 16,0-22-16,0 22 0,0-22 0,0 22 15,0-22-15,0 0 0,0 1 16,0-1-16,0 0 0,0 1 0,-21-1 0,21-21 16,-21 21-16,21 1 15,-21-22-15,21 0 0,0 21 0,-21-20 16,0-1-16,21 0 0,0 0 15,0-42 17,0 0-32,0 0 0,0-1 15,0 1-15,21 0 0,0-21 0,0-1 16</inkml:trace>
  <inkml:trace contextRef="#ctx0" brushRef="#br0" timeOffset="46509.78">17801 3366 0,'-21'0'0,"42"0"31,0 0-15,0 0-16,1 0 0,20 0 16,-21 0-16,21 0 0,22 0 15,-22 0-15,43 0 0,-22 0 0,22 0 16,0 0-16,21 0 0,-1 0 15,-20 0-15,21 0 0,-21 0 0,20 0 16,1 0-16,-21 0 0,21 21 0,-22-21 16,22 0-16,0 0 0,-21 0 15,-1 0-15,1 0 0,0 21 0,-22-21 16,1 0-16,-1 0 0,1 0 16,-22 0-16,22 0 0,-22 0 0,0 21 15,1-21-15,-1 0 0,21 0 16,-20 21-16,-1-21 0,0 0 0,1 0 15,-22 21-15,21-21 0,-21 0 16,22 0-16,-22 22 0,0-22 16,0 0-16,-21 21 15,0 0-15,0 0 16,0 0-16,0 0 0,0 1 16,0-1-16,0 0 0,-21 21 0,21-21 15,-21 1-15,21 20 0,0 0 16,0 1-16,0-1 0,0 0 0,0 22 15,0-22-15,0 22 0,0-1 16,0-21-16,0 22 0,0-22 0,0 22 16,0-22-16,0 22 0,-21-22 15,21 21-15,0-20 0,0 20 16,-21-20-16,21 20 0,0 1 0,0-22 16,0 21-16,0-20 0,-22 20 0,22-20 15,0-1-15,-21 0 0,21 1 16,-21-1-16,21-21 0,0 21 0,0 1 15,-21-22-15,21 21 0,0 1 0,-21-1 16,21-21-16,0 21 0,0-20 16,0 20-16,0 0 0,0-21 0,-21 1 15,21 20-15,0-21 0,-22 0 0,22 0 16,0 1-16,0-1 0,-21 0 16,21 0-16,-21 0 0,21 0 15,-21-21-15,21 22 0,0-1 0,-21 0 16,0 0-16,21 0 31,-22-21-31,1 21 0,0-21 16,0 0-16,0 0 0,0 0 15,-1 0-15,1 0 0,-21 0 16,21 0-16,0 0 0,-1 0 16,1 0-16,-21 0 0,21 0 0,-22 0 15,1 0-15,0 0 0,-1 0 0,1 0 16,-21 0-16,-1 0 0,1 0 0,-1-21 15,-21 21-15,22 0 0,-22-21 16,22 21-16,-22-21 0,22 21 16,-22-21-16,21 21 0,-20-21 0,-1 21 15,0 0-15,1-22 0,20 22 0,-20 0 16,-1 0-16,21-21 0,1 21 16,-22 0-16,22 0 0,-1 0 0,1 0 15,-1-21-15,1 21 0,-1 0 0,1 0 16,-1 0-16,1 0 0,-1 0 0,1 0 15,20 0-15,-20 0 0,21 0 16,-1 0-16,22 0 0,-21 0 0,21 0 16,-22 0-16,22 0 0,0 0 15,0 0-15,0 0 0,-1 0 16,1 0-16,0 0 0,0 0 16,0 0-16,21-21 0,-21 21 15,-1 0-15,22-21 0,0 0 16,0-1-16</inkml:trace>
  <inkml:trace contextRef="#ctx0" brushRef="#br0" timeOffset="48732.94">9694 9059 0,'-21'0'16,"21"-21"31,0 0-32,21 21-15,0-21 0,-21 0 16,22 21-16,-1-21 0,0-1 15,-21 1-15,21 0 0,0-21 0,22 21 16,-22-1-16,0-20 0,21 21 0,-21 0 16,1-22-16,20 22 0,-21 0 0,0-21 15,22 21-15,-22-22 0,0 22 16,0 0-16,21-21 0,-20 20 0,-1-20 16,0 21-16,0-21 0,0-1 0,22 22 15,-22-21-15,21 21 0,-21-22 0,22 1 16,-22 0-16,21 20 0,0-20 0,1 0 15,-1 21-15,0-22 16,1 1-16,-1 21 0,0-22 0,1 22 16,-1-21-16,0 0 0,1 20 0,-1-20 15,-21 0-15,22-1 0,20 1 0,-21 0 16,1-1-16,20 1 0,-20-21 16,20 20-16,1 1 0,-1-22 0,1 22 15,-1-21-15,22 20 0,-1 1 16,-20-22-16,21 22 0,-1-21 0,1 20 0,0-20 15,-1 20-15,1-20 0,0-1 16,-1 22-16,22-21 0,0-1 16,-21 22-16,20-22 0,1 22 0,21-22 15,-21 1-15,0-1 0,0 1 0,21-1 16,0 1-16,0-1 0,0-20 0,0 20 16,21 1-16,-21-1 0,0-20 15,21 20-15,-21 1 0,21-1 0,-21 1 16,148-86-16,-148 86 0,-21-1 15,148-41-15,-148 62 0,0 1 16,0 0-16,0-1 0,-22 1 16,1 21-16,-22-22 0,1 22 0,-1 0 15,1 0-15,-1 0 0,-20 0 16,63-1-16,-64 1 16,0 21-16,1 0 0,-1-21 0,0 21 15,1-21-15,-22 21 0,0 0 0,0 0 16,0 0-1,-21-21 32,-21 21-31,0 0-16,21-21 16,-21 21-16,0 0 0</inkml:trace>
  <inkml:trace contextRef="#ctx0" brushRef="#br0" timeOffset="49085.78">16849 4170 0,'0'0'0,"-22"0"0,44 0 46,-1 0-46,0 0 16,0 0-16,21 0 0,-20 0 16,20 0-16,0 0 0,1 0 0,-1 0 15,0 0-15,1 0 0,-22 0 16,21 21-16,-21-21 0,0 21 0,1 0 16,-22 1-16,0 20 0,0-21 15,-22 0-15,1 22 0,-21-22 16,0 21-16,-1 0 0,1-20 0,-22 20 15,1 0-15,21 1 0,-22-1 0,22-21 16,-1 21-16,1 1 0,21-22 16,0 0-16,0 0 0,21 0 15,0 1-15,21-22 0,21 0 16,0 0-16</inkml:trace>
  <inkml:trace contextRef="#ctx0" brushRef="#br0" timeOffset="49536.44">18605 4382 0,'0'0'0,"-42"0"0,-43-22 15,64 22-15,0 0 16,0 0-16,21-21 0,21 21 16,21 0-1,1 0-15,-1 0 0,0-21 0,22 21 16,-1 0-16,1 0 0,-1 0 0,1 0 15,21 0-15,-22 0 0,22 0 16,-22 0-16,22 0 0,-22 0 0,22 0 16,-21 0-16,-1 0 0,1 0 0,-22 0 15,0 0-15,1 0 16,-1 0-16,-21 21 0,0-21 0,0 0 16,-42 0 15,-21 0-31,21 21 0,-22-21 0,1 0 15,0 0-15,-1 0 0,1 0 0,0 0 16,-1 0-16</inkml:trace>
  <inkml:trace contextRef="#ctx0" brushRef="#br0" timeOffset="49870.99">18521 4720 0,'42'0'0,"-84"0"0,105 0 0,-20 0 0,147-21 16,-148 21 0,1 0-16,20 0 0,1 0 15,-1 0-15,1 0 0,-1 0 0,1 0 16,-1 0-16,22 0 0,-43 0 0,22 0 15,-22 0-15,0 0 0,1 0 16,-22 0-16,0 0 0,-42 0 31,0 0-15,0 0 0,-1 0-16,1 21 15</inkml:trace>
  <inkml:trace contextRef="#ctx0" brushRef="#br0" timeOffset="51021.06">12234 9673 0,'0'-21'46,"21"0"-46,-21 0 0,0 0 0,22-1 16,-22 1-16,0 0 0,0 0 0,21 0 16,0-22-16,0 1 0,-21 21 0,21-21 15,-21-1-15,21 1 0,1-22 0,-22 22 16,21-21-16,0-1 16,0 1-16,0-1 0,-21 1 0,21-1 15,1 1-15,-1-1 0,0 1 0,0-22 16,21 21-16,-20 1 0,-1-22 0,21 22 15,-21-22-15,22 0 0,-1 1 0,0 20 16,1-20-16,-1-1 0,21 0 16,-20 22-16,20-22 0,-20 0 0,20 1 15,-21 20-15,22-20 0,-22 20 0,22-21 16,-22 22-16,22-22 0,-22 22 0,21-22 16,-20 0-16,20 1 0,22-1 0,-22 0 15,22 1-15,0 20 0,-1-20 16,1-1-16,0 0 0,-1 1 15,1-22-15,0 21 0,-1 0 0,22 1 16,-21-1-16,21 0 0,21 1 0,-21-1 16,-1 0-16,1 1 0,-21 20 15,21 1-15,-22-1 0,22 1 0,-21-1 16,0 22-16,20 0 0,1-1 0,-21 1 16,21 0-16,-22-1 0,1 22 15,0-21-15,-1 21 0,1-1 0,0 1 16,-22 0-16,1 0 0,-1 0 15,1 21-15,-1-21 0,-20 21 0,-22 0 0,21 0 16,-21 0-16,0 0 0,1-22 16,-22 44 46,0-1-46,21 0-1,21-21-15</inkml:trace>
  <inkml:trace contextRef="#ctx0" brushRef="#br0" timeOffset="51664.79">18330 5271 0,'-21'0'15,"42"0"-15,-63 0 0,42-22 16,21 22 0,0 0-16,22 0 0,-1-21 15,0 21-15,1 0 0,20 0 0,1 0 16,-1 0-16,22 0 0,-22 0 15,1 0-15,20 0 0,-20 0 0,-1 0 16,22 0-16,-21 0 0,-1 0 0,-21 0 16,22 0-16,-22 0 0,-21-21 15,22 21-15,-22 0 0,0 0 16,0 0-16,-42 0 47,-21 0-47,21 0 0,-22 0 15,22 0-15,-21 21 0,-1-21 0,1 0 16,-21 21-16,20-21 0</inkml:trace>
  <inkml:trace contextRef="#ctx0" brushRef="#br0" timeOffset="51924.31">18246 5546 0,'-22'0'0,"44"0"0,-65 0 0,86 0 31,-22 0-31,21 0 0,0 0 16,22 0-16,-1 0 0,1 0 0,-1-21 15,1 21-15,-1 0 0,1 0 0,-1 0 16,1 0-16,-1 0 0,1 0 16,-22 0-16,1 0 0,20 0 0,-21 0 15,-20 0-15,20 0 0,-21 0 0,0 0 16,0 0-16,-21 21 15,-21-21 1,0 0-16,-21 0 0,-1 0 0,1 0 16</inkml:trace>
  <inkml:trace contextRef="#ctx0" brushRef="#br0" timeOffset="52937.16">5778 8551 0,'-42'0'16,"84"0"-16,-126 0 0,20 0 0,22 22 0,0-22 0,-22 0 16,22 21-16,-1-21 0,-20 21 0,21-21 15,-1 21-15,1-21 16,21 21-16,-22-21 0,1 0 0,21 0 16,0 0-16,0 0 0,-1 0 0,22-21 31,0 0-31,22 0 0,-1 0 15,0-1-15,21-20 0,1 21 0,-1-21 16,21-1-16,1 1 0,-1 0 0,22-1 16,21-20-16,-21 20 15,20-20-15,1-1 0,0 1 0,21-1 16,0 1-16,0-1 0,21 1 0,0-1 16,1 1-16,-22-22 0,42 22 15,-21-22-15,21 22 0,1-22 0,-1 21 16,0-20-16,22 20 0,169-105 15,-170 105-15,1-20 0,-1-1 16,22 0-16,0 1 0,-1 20 0,1-20 16,0-1-16,20 0 0,-20 1 0,21-1 15,0-21-15,0 21 0,-1 1 16,1-1-16,233-105 0,-233 105 16,0 0-16,-22-21 0,22 22 0,0-1 15,-21 0-15,20 22 0,-41-22 0,21 22 16,-22-1-16,-21 1 0,1 20 15,-1-20-15,-21 21 0,-21-22 16,0 22-16,-21-1 0,0 22 0,-21-21 16,-22 21-16,1 0 0,-1-22 0,-21 22 15,1 21-15,-1-21 0,-21 0 0,22 0 16,-22 21-16,0-22 0,0 22 16,0 0-16,0 0 0,-21-21 0,22 21 15,-1 0 16,0 0-15,0 0 0,0 21-16,-21 1 15</inkml:trace>
  <inkml:trace contextRef="#ctx0" brushRef="#br0" timeOffset="53435.22">15748 3895 0,'21'21'0,"0"-21"16,0 21-16,1 0 0,20-21 0,0 21 16,1 1-16,-1-1 0,0-21 15,22 21-15,-1 0 0,1-21 0,-1 21 16,1-21-16,-1 21 0,1 1 15,-1-22-15,-20 21 0,20 0 0,-42 0 16,22 0-16,-22 0 0,-21 1 16,0-1-16,0 0 0,-43 0 0,22 0 15,-42 22-15,20-22 0,-20 0 0,-22 0 16,22 0-16,-22 22 0,0-22 16,1 0-16,20 0 0,-20 0 0,20-21 15,1 21-15,-1 1 0,1-1 0,20 0 16,1-21-16,21 21 0,-22-21 15,22 0-15,0 0 0,21 21 0,21-21 32,0 0-32</inkml:trace>
  <inkml:trace contextRef="#ctx0" brushRef="#br0" timeOffset="62887.97">19875 7959 0,'22'-21'15,"-1"21"-15,0 0 16,-21-22-16,0 1 31,0 0-15,0 0-16,-21 21 31,0 0-31,-1 0 16,22 21-16,-21 0 0,0 0 15,21 22-15,-21-1 0,21 0 16,-21 1-16,0-1 0,-1 0 0,22 1 16,-21-1-16,0 0 0,0 1 0,21-1 15,-21-21-15,0 22 0,-1-22 16,1 21-16,0-21 0,0 0 0,0 1 16,21-1-16,0 0 15,0-42 1,0 0-1,21 21-15,0-22 0,0-20 0,0 21 16,1 0-16,-1-22 0,0 22 16,0-21-16,0 0 0,0-1 0,1-20 15,-1 20-15,0 1 0,-21 0 16,21-1-16,0 1 0,-21 0 0,21 21 0,-21-1 16,22 22-16,-22 22 31,21-1-31,-21 21 0,0 0 0,0 1 0,0-1 15,0 0-15,0 1 0,0-1 16,0 0-16,0 1 0,0-1 0,0 0 16,0-20-16,0 20 0,0-21 15,0 0-15,0 0 0,0 1 0,0-1 16,0 0-16,0-42 31,-43 0-15,22 21-16,0-22 0</inkml:trace>
  <inkml:trace contextRef="#ctx0" brushRef="#br0" timeOffset="63028.71">19494 8382 0,'0'0'0,"22"0"16,-1 0 0,0 0-16,21 0 0,-21 0 0,22 0 15,-22 0-15,21 0 0,1 0 16,-1 0-16,-21 0 0,21 0 0,1 0 15,-1 0-15,0 0 0,1 0 0</inkml:trace>
  <inkml:trace contextRef="#ctx0" brushRef="#br0" timeOffset="63196.4">20426 8361 0,'0'0'0,"0"-21"31,0 0-31,0-1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6T14:02:22.7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3048 2413 0,'0'21'15,"0"0"-15,0 1 16,0-1-16,0 0 0,0 0 0,0 0 16,0 0-16,0 1 0,0-1 0,0 0 15,0 0-15,0 0 0,-21 0 16,21 1-16,0-1 0,-21-21 31,21-21-15,0-1-1,0 1-15</inkml:trace>
  <inkml:trace contextRef="#ctx0" brushRef="#br0" timeOffset="1086.99">910 783 0,'0'0'0,"0"-21"0,0 0 16,0 0-16,0 0 0,0-1 15,0 1-15,0 0 0,0 0 16,0 0-1,0 42 17,0 21-32,-21-21 15,21 22-15,0-1 0,-21 0 16,21 22-16,0-1 0,-21-20 0,21 20 16,-22 1-16,22-22 0,-21 22 15,21-22-15,0 0 0,0 1 0,0-22 16,-21 21-16,21-21 0,0 22 15,-21-22-15,21 0 0,0 0 16,0 0-16,0-42 63,0 0-63,21 0 0,0 0 0</inkml:trace>
  <inkml:trace contextRef="#ctx0" brushRef="#br0" timeOffset="1555.12">1058 1249 0,'0'21'0,"0"0"15,21-21 16,1 0-31,-1 0 16,0 0-16,-21-21 0,21 21 16,-21-21-16,21 21 0,-21-21 15,0 0-15,-21 21 47,0 0-47,21 21 0,0 0 16,0 0-1,21-21 17,0 0-32,0-21 15,-21 0-15,0 0 16,0-1 0,-21 22-1,0 0 1,0 0-16,0 0 15,0 22 1,42-22 15,21 0-31</inkml:trace>
  <inkml:trace contextRef="#ctx0" brushRef="#br0" timeOffset="2110.98">2328 572 0,'0'-22'0,"0"44"0,0-65 0,0 22 15,0 0 1,0 42 15,0 0-31,0 0 0,0 1 16,0 20-16,0-21 0,0 21 0,0 22 15,-21-22-15,21 22 0,-21-1 16,0 1-16,21-1 0,-21 1 0,21-22 16,0 22-16,-22-22 0,22 21 15,-21-20-15,21-22 0,-21 21 16,21 1-16,0-22 0,0 0 0,0 0 15,-21 0-15,21 0 0,0 1 16,0-1-16,-21-21 31,21-21-31,0-1 16,0 1-16,0 0 16,0 0-16,0 0 0,0 0 15,0-1-15,0 1 0,21 0 16</inkml:trace>
  <inkml:trace contextRef="#ctx0" brushRef="#br0" timeOffset="3035.09">2095 762 0,'-21'0'0,"21"-21"15,0 0 1,0 0-16,21-1 15,1 22-15,-1 0 0,0-21 16,21 0-16,-21 21 0,22 0 16,-1 0-16,0-21 0,1 21 15,84 0 1,-85 0-16,0 21 0,1 0 0,-22 0 16,21 1-16,-21-1 0,1 21 15,-1 0-15,-21-20 0,0 20 0,0 0 16,0 1-16,-43-1 0,22 0 0,-21 1 15,0-22-15,-1 21 0,-20-21 16,20 22-16,1-22 0,-21 0 16,20 0-16,1-21 0,21 21 0,-22-21 15,22 0-15,0 0 0,0 0 0,0 0 16,0 0-16,-1-21 16,22 0-16,0 0 15,0 0-15,22 21 16,-1 0-1,0 21-15,0 0 0,0 0 16,0 0-16,1 0 0,-22 1 0,21-1 16,0 0-16,0 21 0,0-21 15,0 1-15,1-1 0,-1 0 0,0 0 16,0 0-16,-21 0 0,21 1 16,0-22-16,1 21 0,-1 0 0,0-21 15,0 0-15,0 0 0,0 0 16,1 0-16,-1 0 0,0 0 15,0 0-15,0 0 16,0-21-16,1 0 0,-1-1 0,21 22 16,-21-21-16</inkml:trace>
  <inkml:trace contextRef="#ctx0" brushRef="#br0" timeOffset="4108.6">3154 1270 0,'0'0'0,"0"-21"15,0 0-15,0 0 0,-21-1 16,-1 1-16,1 21 0,0-21 16,0 21-16,0 0 15,0 0-15,-1 0 0,1 21 0,0 0 16,-21 1-16,21-1 0,-1 0 0,1 21 16,0-21-16,0 22 0,0-22 15,0 21-15,21-21 0,0 1 0,0-1 16,0 63-1,0-62-15,21-22 16,0 0-16,0 0 0,0 0 0,0 0 16,1 0-16,20-22 0,-21 1 15,0 0-15,0 0 0,22 0 0,-22 0 16,0-1-16,0-20 0,0 21 16,-21-21-16,0 20 0,22 1 15,-22-21-15,21 21 0,-21 0 16,0-1-16,0 44 15,0-1 1,0 0-16,0 0 0,-21 0 0,21 22 16,-22-22-16,22 0 0,0 0 15,0 0-15,0 0 0,0 1 0,0-1 16,0 0-16,22-21 0,-1 21 16,0-21-16,0 0 0,21 0 15,-20 0-15,20 0 0,-21-21 0,21 0 16,-20 0-16,20 21 0,-21-22 0,21 1 15,-20 0-15,-1 0 16,-21 0-16,0-22 0,21 22 0,-21 0 16,0 0-16,0 0 0,0 0 15,0 42 1,0 0 0,-21 0-16,21 0 15,0 0-15,-21 1 0,21 20 0,-22-21 16,22 0-16,0 0 0,-21 1 0,21-1 15,-21 0-15,0 0 16,21-42 31,0 0-47,0 0 16,0-1-16,0 1 0,0 0 0,0 0 15,0 0-15,0 0 0,21-1 16,0 1-16,0 0 0,1 0 0,-22 0 15,21 0-15,0-1 0,0 22 0,0 0 16,22 0-16,-22 0 0,0 0 16,0 0-16,-21 22 0,21-1 0,0-21 15,1 21-15,-22 0 0,0 0 0,0 0 16,0 1-16,0-1 16,0 0-16,0 0 0,0 0 0,0 0 15,0 1-15,0-1 0,0 0 16,-22-21-1,1 0 1,21-21 0,0 0-16,21-1 15,1 1-15,-1-21 0,0 21 0,0 0 16,0-22-16,0 22 0,1 0 16,-1 0-16,21 0 0,-21 21 0,0-22 15,1 22-15,-1 0 0,0 0 16,0 22-16,0-22 0,-21 21 15,0 0-15,0 0 0,21 0 16,-21 0-16,0 22 0,0-22 0,0 0 16,0 0-16,0 0 0,0 1 0,0-1 15,0 0-15,-21 0 16,21-42 15</inkml:trace>
  <inkml:trace contextRef="#ctx0" brushRef="#br0" timeOffset="4452.47">4339 1334 0,'21'0'15,"0"0"1,1 0-16,-1 0 0,0 0 15,0 0-15,0-22 0,0 1 16,1 0-16,-1 0 0,-21 0 16,0 0-16,0-1 15,-21 22-15,-1 0 16,1 0-16,0 0 0,0 22 16,0-1-16,0-21 0,-1 21 15,1 0-15,0 0 0,21 0 0,0 1 16,-21 20-16,21-21 0,0 0 15,0 0-15,0 1 0,0-1 16,21-21-16,0 0 16,0 0-16,1 0 0,20 0 15,-21 0-15,0 0 0,0 0 16,22 0-16,-22 0 0,21-21 0,-21-1 16</inkml:trace>
  <inkml:trace contextRef="#ctx0" brushRef="#br0" timeOffset="4820.29">4995 1228 0,'0'-21'0,"0"42"0,0-64 0,-21 43 31,0 0-31,0 0 0,0 0 0,-22 0 16,22 0-16,0 22 0,0-22 0,-22 21 16,22 0-16,0 0 15,21 0-15,0 0 16,0 1-16,21-1 15,0-21-15,1 21 0,-1-21 16,0 21-16,0 0 0,0-21 16,0 21-16,1-21 0,-22 22 0,21-22 15,-21 21-15,21-21 16,-21 21-16,0 0 0,-21-21 16,0 0-16,-1 21 0,-20-21 15,21 0-15,0 0 0,-22 0 0,22 0 16,0 0-16,0 0 0,0 0 15,0 0-15,-1 0 0,1 0 0,21-21 16,0 0 0,21 21-1,1-21-15,-1 21 0,0-21 16,21 21-16,-21-22 0,22 1 0</inkml:trace>
  <inkml:trace contextRef="#ctx0" brushRef="#br0" timeOffset="5300.32">5419 720 0,'0'0'16,"0"-21"-16,0-1 0,-22 22 16,1 0-16,21 22 15,0-1-15,0 0 16,0 0-16,-21 21 15,21-20-15,0 20 0,0 0 0,0 22 16,-21-22-16,21 0 0,0 1 0,0 20 16,-21-20-16,21-1 0,-21 0 15,21-21-15,-22 22 0,22-22 0,0 21 16,0-21-16,-21 1 0,21-1 0,-21-21 16,21 21-16,0 0 0,-21-21 31,21-21-31,0 0 15,0 0-15,0-1 0,0 1 16,21 0-16,-21 0 16,21 0-16,0 0 0,1-1 0,-1 1 15,0 0-15,0 0 0,0 21 0,0 0 16,22 0-16,-22 0 0,0 0 16,0 0-16,0 0 0,1 21 0,-1-21 15,0 21-15,-21 0 0,0 22 0,0-22 16,0 0-16,0 0 0,0 0 0,0 1 15,0-1-15,-21 0 0,21 0 16,-21 0-16,-1-21 16</inkml:trace>
  <inkml:trace contextRef="#ctx0" brushRef="#br0" timeOffset="6051.51">7324 1080 0,'0'-22'0,"0"1"0,0 0 0,0-21 16,0 21-1,-22 21-15,1 0 0,0 0 16,0 0-16,0 0 0,0 21 15,-1 0-15,1 0 0,0 0 16,0 22-16,0-1 0,0-21 0,-1 21 16,1 1-16,21-1 0,0 0 0,-21-20 15,21 20-15,0-21 0,0 21 16,0-20-16,0-1 0,21-21 16,0 21-16,-21 0 0,43-21 0,-22 0 15,0 0-15,0 0 0,22 0 16,-22 0-16,0-21 0,21 0 0,-21 0 15,22-1-15,-22 1 0,0 0 0,0 0 16,0 0-16,-21-22 0,0 22 16,0-21-16,0 0 0,0 20 0,-21-20 15,0 21-15,0-21 0,0 20 0,0 1 16,-1 21-16,1 0 0,0 0 16,0 0-16,0 0 0,0 0 0,-1 0 15,22 21-15,0 1 0,-21-1 16,21 0-16,-21 0 0,21 0 15,0 0-15,0 1 0,0-1 0,0 0 16,0 0-16,21-21 0,0 21 0,1-21 16,-1 0-16,0 0 0,0 0 15,21 0-15,-20 0 0</inkml:trace>
  <inkml:trace contextRef="#ctx0" brushRef="#br0" timeOffset="6390.88">7874 1058 0,'0'-21'0,"0"42"0,0-63 16,0 21-16,0 42 31,0 0-31,0 0 16,0 1-16,-21 20 0,21 0 16,0 1-16,0-1 0,-21 0 0,-1 22 15,1-22-15,21 22 0,-21 20 0,0-20 16,0 20-16,21-20 0,-21 21 0,-1-1 15,1 1-15,0 0 0,0-1 16,0 1-16,0 21 0,-1-22 16,1 1-16,0-21 0,0 20 0,21-20 15,-21-1-15,0 1 0,21-22 0,-22 0 0,22-20 16,0 20-16,0-21 16,0 0-16,0-42 31,0-21-31,22 21 0,-1-22 0,0 1 15,0 0-15,0-22 0,0 1 0,22-22 16,-22 21-16</inkml:trace>
  <inkml:trace contextRef="#ctx0" brushRef="#br0" timeOffset="6664.76">7916 1482 0,'0'0'0,"0"-43"0,0 1 0,0 0 15,0 21-15,21-22 0,1 22 16,-22 0-16,21 0 0,0 0 15,0-1-15,0 22 0,0-21 0,1 21 16,20 0-16,-21 0 0,21 0 16,-20 0-16,20 0 0,-21 21 0,0 1 15,0-1-15,-21 0 0,0 0 0,0 0 16,0 0-16,0 1 0,0-1 16,-42 0-16,21 0 0,0 0 0,-22 0 15,1 1-15,0-1 0,21-21 0,-22 21 16,22-21-16,-21 0 0,21 0 15,42 0 17,0 0-32,0-21 0</inkml:trace>
  <inkml:trace contextRef="#ctx0" brushRef="#br0" timeOffset="7448.8">8403 1376 0,'0'0'0,"0"21"16,21-21-1,0-21 1,22 21-16,-22-21 0,21 21 16,-21-21-16,22-1 0,-1 1 15,-21 21-15,22-21 0,-22 0 0,0 0 16,0 0-16,0-1 0,0 1 0,-21 0 15,0 0-15,0 0 16,-21 21-16,0 0 0,0 0 16,0 0-16,0 0 0,-22 0 0,22 21 15,0 0-15,0 0 0,-22 0 16,22 1-16,21-1 0,-21 21 0,21-21 16,-21 0-16,21 1 0,0 20 0,0-21 15,0 0-15,0 0 16,21 1-16,0-22 0,0 0 0,22 0 15,-22 0-15,21 0 0,1 0 16,-1 0-16,-21 0 0,21 0 0,1-22 16,-1 22-16,-21-21 0,22 0 15,-1 0-15,0 0 0,-21 0 0,22-1 16,-22 1-16,0-21 0,0 21 0,-21 0 16,0-1-16,21 1 0,-21 0 0,22 0 15,-22 42 16,-22 0-31,1 0 0,21 1 16,-21-1-16,21 0 0,-21 0 16,0 0-16,21 22 0,-21-22 15,21 0-15,-22 0 0,22 0 0,-21 0 16,21 22 0,-21-43-16,21-21 31,0-1-16,0 1-15,0-21 16,21 21-16,-21 0 0,21-22 0,1 22 16,-1-21-16,21 21 0,-21-22 0,0 22 15,1 0-15,20 0 0,-21 0 16,0 21-16,0 0 0,1 0 16,-1 0-16,0 21 0,-21 0 15,21 0-15,-21 0 0,0 0 0,0 1 16,0 20-16,0-21 0,0 0 15,0 0-15,-21 1 0,21-1 0,-21 0 16,21 0-16,-21 0 0,42-21 47,0-21-47</inkml:trace>
  <inkml:trace contextRef="#ctx0" brushRef="#br0" timeOffset="7804.14">9800 1249 0,'-21'0'16,"42"-21"-1,0 21 1,0-21-16,1 21 0,-1-22 15,0 22-15,0-21 0,0 0 16,0 21-16,-21-21 0,0 0 0,22 21 16,-22-21-16,-22 21 15,1 0-15,0 0 16,0 0-16,0 0 0,0 21 0,-22-21 16,22 21-16,-21 21 0,21-21 0,-1 1 15,1-1-15,0 0 0,0 0 16,21 21-16,0-20 0,0-1 15,0 0-15,0 0 0,21-21 16,0 21-16,0-21 0,1 0 0,20 0 16,0 0-16,-21 0 0,22 0 15,-1 0-15,0-21 0</inkml:trace>
  <inkml:trace contextRef="#ctx0" brushRef="#br0" timeOffset="8275.27">10541 1143 0,'0'-21'0,"0"42"0,-21-42 0,21 0 0,-21 21 16,-1 0-16,1 0 0,0 0 15,0 0-15,0 0 0,-22 0 0,22 0 16,0 21-16,0 0 0,0 0 0,-22 0 16,22 1-16,0-1 0,0 21 15,0-21-15,21 0 0,0 1 16,-21-1-16,21 0 0,0 0 0,0 0 15,0 0-15,21-21 0,0 22 16,0-22-16,0 0 0,22 0 0,-22 0 16,21 0-16,-21-22 0,0 1 15,22 21-15,-22-21 0,21 0 0,-21 0 16,1-22-16,20 22 0,-21-21 0,0 0 16,0-22-16,1 22 0,-1-22 15,0 1-15,0-1 0,-21 1 0,21-1 16,-21 1-16,0 20 0,0 1 0,0 0 15,0 21-15,0-1 0,0 1 0,-21 21 16,0 0-16,0 0 0,0 21 16,-1 1-16,1 20 15,21-21-15,0 21 0,-21 22 0,0-22 16,21 1-16,0 20 0,0-21 16,0 22-16,0-22 0,0 22 0,0-22 15,0 0-15,0 1 0,0-22 0,0 21 16,0-21-16,21 1 0,0-1 15,0 0-15,1-21 0,-1 0 16,0 0-16,21 0 0,-21 0 0</inkml:trace>
  <inkml:trace contextRef="#ctx0" brushRef="#br0" timeOffset="8797.79">12150 1207 0,'21'0'0,"-42"0"0,42-22 0,0 1 16,-21 0-16,0 0 0,0 0 16,0 0-16,0-1 15,0 1-15,-21 0 0,0 21 16,-1-21-16,1 21 0,-21 0 0,21 0 15,0 0-15,-22 0 0,1 0 0,21 21 16,-22 0-16,22 0 0,-21 1 16,21-1-16,-22 21 0,22-21 0,0 22 15,0-22-15,0 21 0,21-21 0,0 0 16,0 1-16,0-1 0,0 0 16,21 0-16,0-21 0,0 0 15,22 0-15,-22 0 0,0 0 0,21 0 16,-21 0-16,22-21 0,-22 21 0,0-21 15,0 0-15,22-1 0,-22 1 16,0 0-16,-21-21 0,21 21 16,0-1-16,-21 1 0,0-21 0,0 21 15,0 0-15,21 21 0,-21 21 32,0 0-32,0 0 0,-21 21 15,21-20-15,0-1 0,0 0 0,0 0 16,0 0-16,0 0 0,0 1 15,0-1-15,0 0 0,21 0 0,1-21 16,-1 0-16,0 0 0,0 0 0,0 0 16,0 0-16,1 0 0,-1 0 0,0-21 15</inkml:trace>
  <inkml:trace contextRef="#ctx0" brushRef="#br0" timeOffset="9555.11">14266 1185 0,'21'0'15,"-42"0"-15,64 0 0,-22 0 0,0-21 16,0 0-16,0 21 16,0-21-16,1 0 0,-1 0 0,0-1 15,0 1-15,0 0 0,-21 0 0,0-21 16,0 20-16,0 1 0,0-21 16,-21 21-16,21 0 0,-42-1 0,21 1 15,-1 21-15,-20 0 0,0 0 0,21 0 16,-22 0-16,1 0 0,0 21 0,-1 1 15,1-1-15,21 21 0,-22-21 16,22 22-16,-21-1 0,42 0 0,-21 1 16,21-1-16,0-21 0,0 21 0,0-20 15,0 20-15,0-21 0,21-21 16,0 21-16,0 0 0,22-21 16,-22 0-16,21 0 0,0 0 0,1 0 15,-1 0-15,0-21 0,1 0 0,-1 0 16,-21 0-16,22 0 0,-1-1 15,-21 1-15,0 0 0,0-21 0,1 21 16,-22-22-16,0 22 0,0-21 0,0 21 16,0-1-16,0 1 0,0 42 31,0 22-31,0-22 16,0 0-16,0 0 0,0 22 15,0-22-15,0 21 0,0-21 0,0 0 16,0 22-16,0-22 0,0 0 0,0 43 15,21-43 1,0-21-16,0 21 16,0-21-16,22 0 0,-22 0 0,21 0 15,-21-21-15,22 0 0,-1 21 0</inkml:trace>
  <inkml:trace contextRef="#ctx0" brushRef="#br0" timeOffset="9811.12">15325 953 0,'0'-22'0,"0"44"0,0-65 0,0 22 16,-22 0-16,1 21 0,0 0 16,0 0-16,-21 0 0,20 0 15,1 0-15,-21 0 0,21 21 0,0 0 16,-22 0-16,22 22 0,0-22 16,0 21-16,0-21 0,-1 22 0,1-1 15,0-21-15,21 22 0,-21-22 0,21 0 16,0 21-16,0-21 0,0 1 15,21-1-15,0 0 0,22-21 16,-22 0-16,21 0 0,0 0 0,1 0 16,-1 0-16,0 0 0,1 0 0,-1 0 15,0-21-15,1 21 0,-1-21 16</inkml:trace>
  <inkml:trace contextRef="#ctx0" brushRef="#br0" timeOffset="10065.66">15769 1080 0,'0'-22'0,"0"44"0,0-65 16,0 22-16,0 0 0,-21 21 16,0 0-16,0 0 0,-1 0 15,1 0-15,0 21 0,0-21 16,0 21-16,0 22 0,-1-22 0,1 0 16,0 0-16,21 0 0,-21 22 0,21-22 15,-21 0-15,21 0 0,0 0 16,0 0-16,0 1 0,0-1 15,0 0-15,0 0 16,21-21-16,0 0 0,0 0 16,0 0-16,1 0 0,20 0 15,-21 0-15,0 0 0,22 0 0,-22 0 16,21-21-16</inkml:trace>
  <inkml:trace contextRef="#ctx0" brushRef="#br0" timeOffset="11340.46">16341 1101 0,'0'-21'16,"-22"21"-16,1 0 15,0 0-15,-21 0 0,21 0 16,-1 21-16,1-21 0,-21 21 0,21 0 16,0 0-16,-1 0 0,1 1 0,0-1 15,0 0-15,21 0 0,-21 0 16,21 0-16,0 1 0,0-1 0,0 0 15,0 0-15,21-21 0,0 0 16,0 21-16,0-21 0,1 0 0,20 0 16,-21 0-16,21 0 0,1 0 15,-1 0-15,-21 0 0,22-21 0,-1 21 16,0-21-16,-21 0 0,22 0 16,-22-1-16,21 1 0,-21 0 0,1 0 15,-1-21-15,-21 20 0,0-20 16,0 0-16,0 21 0,0-1 0,0-20 15,-21 21-15,-1 0 0,1 21 16,0 0-16,-21 0 0,-1 0 16,22 0-16,-21 21 0,0 0 0,-1 0 15,22 0-15,-21 1 0,21 20 0,-1-21 16,1 0-16,0 22 0,21-22 16,0 0-16,0 21 0,0-21 0,0 1 15,21-1-15,0-21 0,1 21 0,-1-21 16,21 0-16,-21 21 0,22-21 15,-1 0-15,0 0 0,-21 0 16,22 0-16,-1-21 0,-21 21 0,22-21 16,-22 0-16,21-1 0,-21 1 0,0 0 15,1 0-15,-1 0 0,0 0 0,0-22 16,0 22-16,-21 0 0,21 0 16,-21 0-16,-21 42 31,0 0-31,21 0 0,-21 0 15,21 0-15,0 1 0,-21-1 0,21 0 16,-21 0-16,21 0 0,0 0 0,0 1 16,0-1-16,0 0 15,0 0-15,21-21 0,0 0 16,42 0-16,-41 0 0,-1 0 16,21 0-16,-21 0 0,22 0 0,-22 0 15,21-21-15,-21 0 0,0 0 16,1 21-16,-1-22 0,0-20 0,0 21 15,-21 0-15,0 0 0,21-1 0,-21 1 16,0 0-16,0 0 0,21 21 16,-21-21-16,0 42 15,-21-21-15,0 21 16,21 0-16,0 0 0,-21 1 16,0-1-16,21 21 0,0-21 15,0 0-15,0 1 0,0-1 0,0 0 16,0 0-16,21-21 15,0 21-15,0-21 0,0 0 16,1 0-16,20 0 0,-21 0 0,0 0 16,22 0-16,-22-21 0,0 21 0,0-21 15,0 0-15,0 0 0,1-1 0,-1 1 16,-21-21-16,0 21 0,21 0 16,-21-22-16,21 22 0,-21 0 15,0 0-15,0 42 31,-21 0-31,21 0 0,-21 0 16,21 1-16,0-1 0,-21 0 0,-1 0 16,22 0-16,-21 0 0,21 1 0,0-1 15,-21-21-15,21 21 0,-21 0 16,0 0-16,21-42 47,0 0-47,21 0 0,0 0 15,0-1-15,0 1 0,1 0 0,-1 0 16,0 0-16,21-22 0,-21 22 16,22 0-16,-1 0 0,0 0 15,1 21-15,-1 0 0,0 0 0,-20 0 16,20 0-16,-21 0 0,21 21 0,-42 0 16,0 0-16,0 0 0,0 1 15,0 20-15,0-21 0,0 21 0,-21-20 16,0 20-16,0-21 0,0 0 0,21 0 15,-21 1-15,-1-1 0,1-21 0,0 21 16,42-21 31,0-21-47,1 0 0,-1-1 16,0 1-16,0 0 0,21 0 15</inkml:trace>
  <inkml:trace contextRef="#ctx0" brushRef="#br0" timeOffset="11615.95">18648 614 0,'0'-21'0,"0"42"0,0-63 15,0 20-15,-21 22 16,-1 0-16,1 22 16,0-1-16,0 0 0,0 0 15,0 21-15,-1-20 0,1 20 16,0 21-16,0-20 0,0-1 0,0 22 15,-22-22-15,22 21 0,0-20 16,0-1-16,0 22 0,-1-22 0,1 0 16,21-21-16,0 22 0,0-22 0,0 21 15,0-21-15,0 1 0,0-1 16,21-21-16,1 0 0,-1 0 16,0 0-16,0 0 0,21 0 0,-20 0 15,-1-21-15,0 21 0,0-22 0,-21 1 16,21 0-16,-21 0 0</inkml:trace>
  <inkml:trace contextRef="#ctx0" brushRef="#br0" timeOffset="11804.1">18203 1122 0,'0'0'0,"21"0"47,1 0-47,20 0 0,-21 0 0,0 0 15,22 0-15,-22 0 0,21 0 16,-21 0-16,0 0 0,1 0 0,-1 0 16,0 0-16,-21-21 0</inkml:trace>
  <inkml:trace contextRef="#ctx0" brushRef="#br0" timeOffset="12304.42">19854 1228 0,'0'0'0,"21"-21"0,-21-1 16,22 22-16,-22-21 0,21 0 16,-21 0-16,0 42 31,0 0-31,0 0 16,0 1-16,0-1 0,0 0 15,0 0-15,0 0 0,0 0 0,0 1 16,-21-1-16,21 0 0,0 0 15,21-42 32,-21 0-47</inkml:trace>
  <inkml:trace contextRef="#ctx0" brushRef="#br0" timeOffset="12607.36">20087 910 0,'0'-21'15,"0"42"-15,-21-21 32,21 21-32,0 1 15,21-22 1,0 0 0,0 0-16,1 0 0,-1 0 15,0-22-15,-21 1 16,0 0-16,0 0 15,0 0-15,-21 21 16,0 0-16,-1 0 0,1 0 16,0 0-16,0 0 0,21 21 15,0 0-15,-21 0 0,21 0 16,0 1-16,0-1 0,0 0 0,0 0 16,0 0-16,0 0 0,0 1 15,0-1-15,21-21 0,0 21 16</inkml:trace>
  <inkml:trace contextRef="#ctx0" brushRef="#br0" timeOffset="13035.08">20426 1143 0,'-21'0'31,"-1"0"-31,22 21 0,-21 0 16,21 1-16,0-1 0,-21 0 15,21 0-15,-21 0 0,21 0 0,-21 1 16,21-1-16,0 0 0,0 0 0,-21 0 16,21 0-16,-22-21 15,22 22-15,0-44 32,0 1-17,0 0-15,0 0 0,0 0 16,22 0-16,-1-1 0,0 1 0,0-21 15,0 21-15,0 0 0,1-22 0,20 22 16,-21 0-16,21 0 0,-20 0 16,20 21-16,-21 0 0,21 0 0,-20 0 15,-1 0-15,21 0 0,-21 21 0,0 0 16,1 0-16,-1 0 0,0 22 16,0-22-16,-21 0 0,0 0 0,0 21 15,0-20-15,0-1 0,0 0 16,0 0-16,-21 0 0,0 0 15,0 1-15,21-44 32</inkml:trace>
  <inkml:trace contextRef="#ctx0" brushRef="#br0" timeOffset="13881.78">22098 826 0,'21'0'0,"0"0"0,0-22 15,1 22 1,-1 0-16,0-21 0,0 21 15,21-21-15,-20 21 0,-1-21 0,0 21 16,0-21-16,0 0 0,0 21 16,-21-22-16,0 1 0,0 0 0,0 0 15,0 0-15,0 0 0,-21 21 16,-21 0-16,21 0 0,-22 0 0,22 0 16,-21 0-16,0 0 0,20 0 15,-20 21-15,0-21 0,21 21 0,-22 0 16,22 0-16,0 0 0,0 1 15,0-1-15,21 0 0,0 0 0,0 0 16,0 0-16,0 1 0,0-1 16,21-21-16,0 21 0,0 0 0,0 0 15,0 0-15,22 1 0,-22-1 16,21 0-16,-21 0 0,22 0 0,-22 0 16,21 22-16,-21-22 0,1 0 0,-22 0 15,0 0-15,0 1 16,0-1-16,-22 0 0,-20-21 15,21 0-15,-21 0 0,20 21 0,-20-21 16,0 0-16,21 0 0,-22 0 16,22 0-16,-21 0 0,21 0 0,-1 0 15,1-21-15,0 21 0,21-21 16,-21 21-16,21-21 0,0-1 16,21 1-1,0 21-15,0 0 16,1 0-16,-1 0 0,21-21 0,-21 21 15,22 0-15</inkml:trace>
  <inkml:trace contextRef="#ctx0" brushRef="#br0" timeOffset="14135.2">22796 804 0,'22'-21'0,"-44"42"0,65-84 0,-43 42 15,0 0-15,0-1 0,0 1 0,0 0 16,-21 21 15,21 21-31,-22 0 0,22 1 0,-21 20 16,0-21-16,21 21 0,-21 1 15,0-1-15,0 0 0,-1 1 0,1-1 16,0 0-16,21 1 0,-21-22 0,0 0 16,0 21-16,21-20 0,0-1 15,-22-21-15,22 21 0,22-21 31,-1-21-31</inkml:trace>
  <inkml:trace contextRef="#ctx0" brushRef="#br0" timeOffset="14659.23">22733 741 0,'0'-21'15,"0"42"-15,0-63 0,0 20 0,0 1 0,21 0 16,-21 0-16,21 21 0,0-21 15,22 21-15,-22-21 16,0 21-16,21 0 0,-20 0 0,20 0 16,0 0-16,-21 0 0,22 21 0,-22-21 15,21 21-15,-21 0 0,-21 0 16,0 22-16,0-22 0,0 0 0,0 21 16,-21-21-16,0 1 0,-21-1 15,-1 0-15,1 0 0,-21 0 16,20-21-16,1 21 0,0-21 0,-1 0 15,1 0-15,0 0 0,20 0 0,1 0 16,42-21 15,22 21-31,-22 0 0,21-21 0,-21 21 16,22 0-16,-1 0 0,0 0 16,1 0-16,-1 0 0,-21 21 0,22 0 15,-1 1-15,-21-1 0,0 0 0,0 0 16,1 0-16,-22 0 15,0 1-15,0-1 0,0 0 0,0 0 16,-22 0-16,1 0 0,-21 1 0,21-1 16,-22-21-16,1 21 0,0-21 15,-1 0-15,1 21 0,0-21 0,-1 0 16,1 0-16,0 0 0,21 0 0,-22 0 16,22 0-16,0 0 0,0 0 0,0 0 15,21-21-15,0 0 16,0 0-1,21 21-15,0-22 16,0 22-16,0-21 16,22 21-16,-1-21 0</inkml:trace>
  <inkml:trace contextRef="#ctx0" brushRef="#br0" timeOffset="14953.19">23580 656 0,'21'-21'0,"-42"42"0,42-63 16,-21 21-1,0 42 1,0 0 0,0 21-16,-21-20 0,-1 20 15,22 0-15,-21 1 0,0-1 0,0-21 16,0 21-16,0 1 0,21-1 0,-22-21 15,1 22-15,21-22 0,-21 0 16,21 0-16,-21 0 0,21 0 0,-21-21 16,21 22-16,0-44 47</inkml:trace>
  <inkml:trace contextRef="#ctx0" brushRef="#br0" timeOffset="15170.28">23241 1249 0,'-21'0'0,"42"0"0,-63 0 0,42 21 15,21 0 1,0-21 0,0 0-16,0 0 0,0 0 0,1 0 15,-1 0-15,0 0 0,21 0 16,-21 0-16,1 0 0,-1 0 0,0 0 15,0 0-15,0-21 0,0 21 0,-21-21 16,22 0-16,-22 0 16,0-1-16</inkml:trace>
  <inkml:trace contextRef="#ctx0" brushRef="#br0" timeOffset="15358.93">23410 720 0,'0'-21'0,"0"-1"0,0 1 16,21 21 0,1 0-16,-1-21 0,0 21 15,0 0-15,0 0 0,0 0 16,1-21-16,-1 21 0,0 0 16,0 0-16,0 0 0,0 0 0,1 0 15,-22-21 1,21 21-16</inkml:trace>
  <inkml:trace contextRef="#ctx0" brushRef="#br0" timeOffset="15868.99">24913 593 0,'0'-21'0,"0"42"0,0-64 16,21 22-16,-21 0 0,0-21 16,0 21-16,0-1 0,0 1 0,0 0 15,0 42 1,-21 0-1,0 1-15,21 20 0,-21-21 0,21 21 16,-21 1-16,-1 20 0,1-20 0,21 20 16,-21-21-16,0 1 0,0-1 15,0 0-15,-1 1 0,1-1 0,0-21 16,21 22-16,-21-22 0,21 0 16,-21 0-16,21 0 15,0-42 1</inkml:trace>
  <inkml:trace contextRef="#ctx0" brushRef="#br0" timeOffset="16399.5">24553 572 0,'0'-22'16,"0"44"-16,0-65 0,0 1 0,0 21 15,21 0-15,1-1 0,-1 1 16,0 0-16,-21 0 0,21 0 0,21 0 15,-20 21-15,20 0 0,0-22 0,1 22 16,20 0-16,-21 0 0,1 22 16,20-1-16,-20 0 0,-1 0 0,0 0 15,1 0-15,-22 22 0,0-22 16,-21 21-16,0 1 0,0-22 0,0 0 16,-21 21-16,-22-21 0,22 1 0,-21-1 15,0 0-15,-1-21 0,-20 21 16,42-21-16,-22 0 0,1 0 0,21 0 15,0 0-15,-1 0 0,44-21 32,-1 21-32,21 0 15,-21 0-15,22 0 0,-22 0 0,21 0 16,0 0-16,1 0 0,-1 21 0,0-21 16,-20 21-16,20 0 0,0 22 15,-21-22-15,1 21 0,-1-21 0,-21 1 16,0 20-16,0-21 0,0 21 0,-21-20 15,-1-1-15,1 0 0,-21 0 16,0 0-16,-22 0 0,1 1 0,20-22 16,-20 0-16,-1 21 0,22-21 0,0 0 15,-1 0-15,1 0 0,0 0 16,20 0-16,1 0 0,-21-21 16,21-1-16,21 1 0,-21 0 15,21 0-15,0 0 0,0 0 16,21-1-16,0 1 15,0 21-15,0-21 0,0 21 0,22 0 16,-22 0-16,21-21 0,-21 21 0</inkml:trace>
  <inkml:trace contextRef="#ctx0" brushRef="#br0" timeOffset="16887.09">25696 953 0,'0'-22'0,"0"44"0,0-65 16,0 22-16,0 0 0,0 0 16,0 0-16,0-1 0,0 1 15,0 0-15,-21 21 0,0-21 0,0 21 16,0 0-16,-1 0 0,1 0 16,-21 21-16,21 0 0,0 0 15,-1 1-15,-20-1 0,21 0 0,0 21 16,0-21-16,-22 43 15,22-43-15,21 21 0,-21-20 0,21-1 16,0 0-16,0 0 16,21-21-16,0 0 0,0 0 0,22 0 15,-22 0-15,21 0 0,-21 0 16,22 0-16,-22-21 0,21 0 0,-21 0 16,1 21-16,-1-22 0,0 1 0,0-21 15,0 21-15,-21 0 0,0-1 0,0 1 16,0 0-16,0 0 0,0 0 15,0 0-15,-21 42 32,0 0-32,21 0 0,0 0 15,-21 0-15,0 1 0,21-1 0,-22 21 16,22-21-16,0 0 0,0 1 16,0-1-16,0 0 0,0 0 15,0 0-15,22-21 0,-1 0 16,0 21-16,21-21 0,-21 0 15,1 0-15,-1 0 0,0 0 16</inkml:trace>
  <inkml:trace contextRef="#ctx0" brushRef="#br0" timeOffset="17339.58">26035 889 0,'0'-21'16,"0"42"-16,21-63 0,-21 21 0,21 21 0,-21-22 15,0 44 16,0-1-31,0 0 0,0 21 16,-21-21-16,0 1 0,21-1 16,-21 21-16,21-21 0,-21 0 0,-1 1 15,22-1-15,-21 0 0,21 0 0,-21 0 16,0 0-16,0-21 16,0 0-1,21-21 16,0 0-31,0 0 0,21-21 16,0 20-16,0 1 0,0 0 16,22 0-16,-22-21 0,21 20 15,-21 1-15,22 0 0,-1 0 0,-21 0 16,21 21-16,-20 0 0,-1-21 0,21 21 16,-21 0-16,0 21 15,-21 0-15,22 0 0,-22 0 0,0 0 16,0 22-16,0-22 0,-22 0 0,1 0 15,21 22-15,-21-22 0,0 0 16,0 0-16,0 0 0,21 0 16,-22-21-16,44 0 47,-1-21-47,-21 0 0,21 0 0,0 0 15</inkml:trace>
  <inkml:trace contextRef="#ctx0" brushRef="#br0" timeOffset="17986.88">26691 529 0,'0'-21'15,"0"42"-15,0-63 0,0 21 0,0 42 32,0 0-17,0 0-15,0 0 0,-21 1 0,0 20 16,21-21-16,-21 21 0,21-20 15,-22 20-15,1 0 0,21 1 16,-21-22-16,0 21 0,21 0 0,-21-20 16,0 20-16,21-21 0,-22 0 0,22 0 15,0 1-15,-21-1 0,21 0 16,0 0-16,-21-21 0,21 21 16,0-42 15,0 0-31,21 0 15,0 0-15,1-1 0,-1 1 16,0 0-16,-21 0 16,21 0-16,0 0 0,0-1 0,1 1 15,-1 0-15,0 21 0,-21-21 0,21 21 16,0 0-16,0 0 16,1 0-1,-22 21 1,-22-21-16,1 21 15,0-21-15,0 0 0,0 21 0,0-21 16,-1 0-16,1 0 0,0 0 16,-21 0-16,21 0 0,-1 0 0,1 22 15,0-22-15,21 21 32,0 0-32,0 0 15,21 0-15,0-21 0,1 21 0,-22 1 16,21-22-16,0 21 0,0 0 15,-21 0-15,21 0 0,-21 0 16,21-21-16,-21 22 0,0-1 0,0 0 16,0 0 15</inkml:trace>
  <inkml:trace contextRef="#ctx0" brushRef="#br0" timeOffset="21475.07">1926 2286 0,'0'-21'0,"0"0"16,0 0-16,0 42 31,0 0-31,0 0 16,0 0-16,-21 22 0,21-1 15,0 0-15,0 1 0,-21-1 0,21 0 16,0 1-16,0-1 0,-21 0 0,21-21 16,-22 22-16,22-22 0,0 0 15,0 0 1,22-42-1,-22 0 1,21 0-16,0 0 0,-21-1 16,21 1-16,0 0 0,-21 0 15,21 0-15,-21 0 0,0-1 0,22 1 16,-1 0-16,0 21 16,0 21-1,-21 0-15,21 1 0,-21-1 16,0 0-16,0 21 0,0-21 0,0 1 15,0 20-15,0-21 0,21 0 0,1 0 16,-22 1-16,21-22 16,0 0-16,0 0 0,0 0 0,0 0 15,1 0-15,20 0 0,-21-22 16,0 1-16,22 0 0,-22 0 16,21 0-16,-21 0 0,0-22 0,1 22 15,-1-21-15,0-1 0,-21 1 16,0 0-16,0-1 0,0 1 0,0 21 15,0-21-15,0 20 0,0 1 16,-21 0-16,21 0 16,-21 21-16,-1 0 0,22 21 15,0 0-15,0 0 16,0 1-16,0-1 0,0 0 16,0 0-16,0 0 0,0 0 15,22-21-15,-1 22 0</inkml:trace>
  <inkml:trace contextRef="#ctx0" brushRef="#br0" timeOffset="21783">3069 2371 0,'0'21'31,"0"21"-31,0-21 0,0 1 16,0 20-16,0-21 15,0 21-15,-21-20 0,21 20 0,0-21 16,0 21-16,0-20 0,-21-1 0,21 0 16,0 0-16,0 0 0,-21 0 15,21 1-15,0-1 16,0-42-1,0-1 1,0 1-16,0 0 0,0-21 16,0 21-16</inkml:trace>
  <inkml:trace contextRef="#ctx0" brushRef="#br0" timeOffset="22099.41">3048 2138 0,'0'-21'0,"0"42"0,0-63 16,-21 42-16,0 0 15,-1 0-15,1 0 0,0 0 16,21 21-16,-21-21 0,21 21 16,0 0-16,0 0 15,21-21 1,0 0-16,0 0 16,1 0-16,-1-21 15,-21 0-15,21 0 16,-21 0-1,0-1-15,-21 22 16,0 0-16,-1 0 16,1 0-16,0 0 0,21 22 15,0-1-15,0 0 0,0 0 16,0 0-16,0 0 0,0 1 0,0-1 16,0 0-16,21 0 0,0 0 15,1 0-15</inkml:trace>
  <inkml:trace contextRef="#ctx0" brushRef="#br0" timeOffset="22385.88">3619 2159 0,'0'0'0,"0"-21"15,-21 21 1,0 0-16,0 21 0,21 0 15,0 0-15,-21 22 0,0-22 0,21 21 16,-22 1-16,22-1 0,-21 21 16,21-20-16,0-1 0,-21 0 0,21 1 15,-21-1-15,21 0 0,0 1 16,0-22-16,0 0 0,0 0 16,0 0-16,0 1 0,21-22 31,0-22-31,0 1 15,1 0-15,-1 0 0</inkml:trace>
  <inkml:trace contextRef="#ctx0" brushRef="#br0" timeOffset="22814.09">3873 2117 0,'0'-21'0,"0"42"0,22-42 0,-22 42 31,0 0-16,0 21-15,0-21 0,0 22 0,0-1 16,0 0-16,0 1 0,-22 20 16,22-20-16,0-1 0,0 0 0,-21 1 15,0-1-15,21 0 0,-21-21 0,21 1 16,0 20-16,0-21 0,-21 0 16,21-42 15,0 0-31,0 0 15,21 0-15,-21-1 0,21 1 16,-21-21-16,21 21 0,0-22 16,1 22-16,-1 0 0,0 0 0,0 0 15,0 0-15,0 21 0,1 0 16,-1 0-16,0 0 0,0 0 0,-21 21 16,0 0-16,21 0 0,-21 0 0,0 0 15,0 22-15,0-22 0,0 0 16,0 0-16,0 22 0,0-22 0,-21 0 15,21 0-15,-21 0 0,0-21 16,21 21-16,-21-21 16,-1 0-1,1 0-15,0-21 0,21 0 16</inkml:trace>
  <inkml:trace contextRef="#ctx0" brushRef="#br0" timeOffset="22991.26">3408 2392 0,'-21'0'16,"42"0"-16,-42-21 0,42 21 31,0 0-15,0 0-16,0 0 0,22 0 0,-1 0 15,0 0-15,1 0 0,-1 0 0,21 0 16,-20-21-16,-1 21 0</inkml:trace>
  <inkml:trace contextRef="#ctx0" brushRef="#br0" timeOffset="23307.2">5503 2117 0,'0'0'16,"-21"0"-16,0 0 15,0 0-15,0 21 0,21 0 0,-22 0 16,1 22-16,0-22 0,21 21 16,-21 22-16,0-22 0,21 0 0,-21 1 15,21 20-15,0-21 0,-22 1 0,22-1 16,-21-21-16,21 22 0,-21-22 15,21 0-15,0 0 0,0 0 0,0 0 16,-21 1-16,0-22 16,21-22-1,0 1-15</inkml:trace>
  <inkml:trace contextRef="#ctx0" brushRef="#br0" timeOffset="23898.6">4953 2519 0,'0'0'0,"0"-21"16,21 21 0,0 0-16,0 0 0,22 0 15,-1 0-15,0-21 0,22 21 0,-22 0 16,22-22-16,-1 1 0,-20 21 0,20-21 16,1 0-16,-22 0 0,0 0 15,1-1-15,-1 1 0,0 0 16,-21 0-16,1-21 0,-22 20 0,0 1 15,0 0-15,0-21 0,0 21 0,0-1 16,0 1-16,-22 0 16,1 21-16,0 0 15,0 21-15,0 0 0,0 1 0,21 20 16,-22-21-16,22 21 0,-21 1 16,21-1-16,0 0 0,0 1 0,-21-1 15,21 0-15,-21 1 0,21-1 0,0 0 16,0 1-16,-21-1 0,21-21 15,-21 22-15,21-22 0,0 0 16,0 0-16,0 0 0,-22-21 0,22 21 16,0-42 15,0 0-31,0 0 0,0-21 16,22 20-16,-1 1 0,0 0 15,0-21-15,21 21 0,-20-1 16,-1-20-16,21 21 0,-21 21 0,22-21 15,-22 21-15,0 0 0,0 0 0,0 21 16,-21 0 0,0 0-16,0 0 0,0 1 0,0-1 15,0 0-15,0 21 0,-21-21 0,21 1 16,-21-1-16,0 0 16,21 0-16,21-21 31,0-21-16,0 21-15,-21-21 0,21 0 16,1-1-16,-1 1 0</inkml:trace>
  <inkml:trace contextRef="#ctx0" brushRef="#br0" timeOffset="24191.06">6054 2582 0,'0'0'0,"21"0"15,0 0 1,0 0-1,0 0-15,-21-21 0,21 21 16,1 0-16,-22-21 0,21 0 16,0 0-16,-21 0 0,0-1 15,-21 22 17,0 0-32,-1 0 0,1 22 15,21-1-15,-21 0 0,21 0 16,-21 0-16,21 0 0,-21 22 15,21-22-15,0 0 0,0 0 0,0 0 0,0 1 16,0-1-16,21-21 16,0 0-16,0 21 0,0-21 15,1 0-15,-1 0 0,0 0 0,0-21 16,0 21-16,0-21 0</inkml:trace>
  <inkml:trace contextRef="#ctx0" brushRef="#br0" timeOffset="24959.89">7408 2096 0,'-21'-22'0,"42"44"0,-42-65 15,0 43-15,21-21 16,0 42 15,-21 0-31,21 22 0,0-22 0,0 21 16,0 1-16,-21-1 0,21 0 0,0 22 15,0-22-15,0 22 0,0-22 0,-22 21 16,22-20-16,0-1 0,-21 0 16,21-20-16,0 20 0,-21-21 15,21 0-15,0 0 0,0 1 16,0-44 15,0 1-31,0 0 0,0 0 0,0 0 16,0-22-16,21 22 0,-21-21 15,21 21-15,1-22 0,-1 22 0,21-21 16,0 21-16,-20 0 0,20-1 0,0 1 16,1 21-16,-1 0 0,0 0 0,1 0 15,-1 21-15,0-21 0,-21 22 16,1-1-16,-1 21 0,-21-21 16,0 0-16,0 1 0,-21 20 0,-1-21 15,-83 64 1,62-64-16,1 0 0,0-21 0,20 21 15,-20 0-15,21-21 0,-21 0 0,20 0 16,1 0-16,0 0 16,21-21-1,21 21-15,0-21 16,1 21-16,-1-21 0,0 21 0,21-21 16,-21 0-16</inkml:trace>
  <inkml:trace contextRef="#ctx0" brushRef="#br0" timeOffset="25432.02">8403 2498 0,'21'-21'0,"-42"42"0,42-64 0,0 22 16,-21 0-16,0 0 16,-21 21-16,0 0 15,-21 0-15,21 0 0,-1 0 0,-20 0 16,21 21-16,-21 0 0,20 0 0,-20 22 15,21-22-15,0 0 16,-22 21-16,22 1 0,0-22 0,0 21 16,21-21-16,0 1 0,0 20 0,0-21 15,0 0-15,0 0 16,21-21-16,0 0 16,22 0-16,-22 0 0,0 0 0,21-21 15,-21 0-15,1 0 0,20 0 0,-21 0 16,21-1-16,-20-20 0,-1 21 15,0-21-15,0 20 0,-21-20 0,0 21 16,0-21-16,0 20 0,0-20 0,0 21 16,0 42 15,0 0-31,0 22 0,0-22 16,0 21-16,0-21 0,0 22 0,0-1 15,0-21-15,0 21 0,0-20 16,0 20-16,0-21 0,0 0 0,21 0 15,0-21-15,-21 22 0,22-22 0,-1 0 16,0 0-16,21 0 0,-21 0 0,22 0 16,-22-22-16,21 22 0,1-21 15,-22 0-15,21 0 0,0-21 0</inkml:trace>
  <inkml:trace contextRef="#ctx0" brushRef="#br0" timeOffset="25659.09">9123 2201 0,'0'-42'0,"0"84"0,0-105 0,0 21 15,0 20-15,0 1 0,-21 42 32,-1 1-32,22 20 0,-21-21 15,0 21-15,0 1 0,0 20 0,0-20 16,-1-1-16,1 21 0,0-20 16,21-1-16,-21 0 0,0 1 0,21-1 15,-21 0-15,21-20 0,0-1 0,0 0 16,0 0-16,0 0 0,0 0 0,21-21 31,0 0-31,0 0 0,0 0 16,22 0-16,-22 0 0</inkml:trace>
  <inkml:trace contextRef="#ctx0" brushRef="#br0" timeOffset="26567.41">9546 2688 0,'21'0'0,"-42"0"0,63-21 0,-42 0 0,22 21 15,-22-21-15,0 0 0,0-22 16,0 22-16,0 0 0,0 0 0,-22 0 16,1-1-16,0 1 0,21 0 0,-21 21 15,-21 0-15,20 0 0,1 0 16,0 0-16,-21 0 0,21 21 0,-1 0 16,-20 1-16,21 20 0,-21-21 15,20 21-15,1 1 0,0-1 0,0-21 16,21 22-16,0-22 0,0 21 15,0-21-15,0 0 0,0 1 0,0-1 16,21-21-16,0 21 0,0-21 0,1 0 16,-1 0-16,0 0 0,21 0 0,-21 0 15,22-21-15,-22 0 0,0 21 16,21-22-16,-20 1 0,-1 0 0,21 0 16,-21 0-16,-21-22 0,21 22 0,-21-21 15,22 21-15,-22-22 0,0 22 0,0 0 16,0 0-16,0 0 15,0 42 1,-22 0-16,22 0 16,0 0-16,-21 22 0,21-22 15,-21 21-15,21-21 0,0 1 0,0 20 16,0-21-16,0 0 0,0 0 0,0 1 16,0-1-16,21-21 0,0 0 15,1 0-15,-1 0 0,0 0 16,0 0-16,0 0 0,22 0 0,-1 0 15,-21-21-15,21 21 0,-20-22 0,20 1 16,-21 0-16,0 0 0,0 0 16,1 0-16,-1-22 0,0 22 0,-21-21 15,0 21-15,21-22 0,-21 22 16,0 0-16,0 0 0,-21 21 31,21 21-31,-21 0 16,21 0-16,0 0 0,-21 1 0,21-1 15,-22 21-15,22-21 0,0 22 0,0-22 16,0 0-16,-21 0 0,21 0 0,0 0 16,-21 1-16,21-1 0,0 0 15,0-42 32,0 0-31,0-1-16,21 1 0,0 0 0,-21-21 15,22 21-15,-1-22 0,0 22 0,0-21 16,0 21-16,0-22 0,22 22 16,-22 0-16,0 0 0,0 0 0,0 21 15,1 0-15,-1 0 0,0 21 16,-21 0-16,0 0 0,0 0 16,0 22-16,0-22 0,0 0 15,0 21-15,0-21 0,0 1 0,-21-1 16,0 0-16,21 0 0,-22 0 15,1 0-15,21 1 0,-21-1 16,0-21-16,0 0 0,42 0 31,0-21-15,0 21-16,0-22 0</inkml:trace>
  <inkml:trace contextRef="#ctx0" brushRef="#br0" timeOffset="26829.45">10731 2561 0,'0'-21'16,"0"42"-16,0-63 0,0 21 16,0 0-16,-21 21 0,0-22 0,0 22 15,0 0-15,0 0 16,-1 0-16,1 0 0,0 22 0,0-1 16,0 0-16,0 0 0,-1 0 0,22 22 15,-21-22-15,0 0 0,21 21 0,-21-21 16,21 22-16,0-22 0,0 0 15,0 0-15,0 0 0,0 1 0,0-1 16,0 0-16,21-21 0,-21 21 16,21-21-16,0 0 0,22 0 0,-22 0 15,0 0-15,0 0 0,22-21 16,-22 21-16,21-21 0,-21 0 16,22 21-16</inkml:trace>
  <inkml:trace contextRef="#ctx0" brushRef="#br0" timeOffset="27158.84">11049 2688 0,'0'21'31,"21"-21"-15,0 0 0,0 0-16,1 0 0,-1 0 0,0-21 15,0 21-15,0-21 0,0 0 16,-21 0-16,22 21 0,-22-21 15,0-1-15,0 1 0,0 0 16,0 0-16,-22 0 0,1 21 16,0 0-16,0 0 0,0 0 0,0 0 15,-1 21-15,1 0 0,0 0 0,0 0 16,0 1-16,0-1 0,-1 0 16,22 21-16,-21-21 0,21 1 15,0-1-15,0 0 0,0 0 0,0 0 0,0 0 16,0 1-16,21-22 0,1 0 15,-1 0-15,0 0 16,0 0-16,0 0 16,0 0-16,1-22 0</inkml:trace>
  <inkml:trace contextRef="#ctx0" brushRef="#br0" timeOffset="28152.87">12404 2413 0,'21'0'0,"-42"0"0,63-21 16,-21 0-16,0 21 0,0-21 0,-21-1 16,0 1-1,0 0-15,-21 21 31,0 0-31,0 0 0,0 21 0,0 0 16,-1 1-16,-20-1 0,21 0 0,0 21 16,0-21-16,-1 22 0,1-22 15,21 21-15,0-21 0,-21 22 0,21-22 16,0 0-16,0 0 0,0 0 0,21 1 16,0-1-16,22-21 15,-22 0-15,0 0 0,21 0 0,1 0 16,-22 0-16,21-21 0,1 21 0,-1-22 15,-21 1-15,21 0 0,-20 0 0,-1 0 16,0 0-16,0-22 16,-21 22-16,0-21 0,0-1 0,0 22 15,0-21-15,-21 0 0,0 20 0,0-20 16,-1 21-16,1 0 0,0 21 0,0-21 16,0 21-16,21-22 0,21 22 31,0 0-16,0 0-15,22 0 0,-22 0 16,21 0-16,-21 0 0,22 0 0,-1 0 16,-21 0-16,21 0 0,1 0 0,-22-21 15,0 21-15,21 0 0,-20 0 16,-1 0 0,-21 21-1,0 1-15,0-1 16,0 0-16,0 0 0,0 0 15,0 0-15,0 1 0,-21 20 16,21 0-16,0 1 0,0-1 0,-22 0 16,22 1-16,0 20 0,-21 1 0,21-22 15,0 21-15,0 1 0,0-1 0,0 1 16,-21-1-16,21 22 0,-21-21 16,21 20-16,0 1 0,0-22 0,-21 22 15,21-21-15,-21 20 0,-1-20 16,22-1-16,-21 1 0,0-1 0,0 1 15,0-22-15,0 22 0,-1-22 0,1-21 16,0 21-16,0-20 0,0-22 0,0 21 16,-1-21-16,1 0 15,21-21-15,-21-1 0,21-20 0,0 0 16,0 21-16,0-43 0,0 22 0,0-1 16,0-20-16,21 21 0,0-22 0,-21 22 15,22-22-15,-1 1 0,0 20 0,-21 1 16,21-21-16,0 20 0,0 1 0,1 0 15,-1-1-15,0 1 16,0 0-16,0-1 0,22-41 16</inkml:trace>
  <inkml:trace contextRef="#ctx0" brushRef="#br0" timeOffset="28687.17">14584 2286 0,'0'-21'0,"0"42"0,0-63 0,0 21 0,0-1 16,21 1-16,-21 0 15,0 0-15,0 42 32,0 0-17,0 0-15,0 1 0,0 20 16,0 0-16,0-21 0,0 22 0,0-1 16,-21 0-16,21 1 0,-21-1 0,21-21 15,0 22-15,-22-22 0,1 21 16,21-21-16,-21 0 0,21 1 0,0-1 15,0-42 32,21-1-47,0 1 0,-21 0 0,22 0 16,-1 0-16</inkml:trace>
  <inkml:trace contextRef="#ctx0" brushRef="#br0" timeOffset="29091.42">14922 2328 0,'22'0'0,"-44"0"0,65-21 0,-22 0 0,-21 0 16,21 0-16,-42 42 47,0-21-47,0 21 0,-1 0 0,22 0 16,-21 1-16,0 20 0,0-21 0,21 21 15,0-20-15,-21-1 0,21 21 0,0-21 16,0 0-16,0 22 0,0-22 15,0 0-15,0 0 0,21 0 16,0-21-16,0 0 0,0 0 16,1 0-16,20 0 0,-21 0 15,0-21-15,22 21 0,-22-21 0,21 0 16,-21 0-16,22 0 0,-22-1 0,0 1 16,-21-21-16,0 21 0,0 0 0,0-22 15,0 22-15,0-21 0,0 21 16,-21-1-16,-22-20 0,22 42 15,0-21-15,0 0 0,0 21 0,-22 0 16,22 0-16,0 0 0,0 0 0,0 0 16,0 21-16,-1 0 15,22 0-15,0 0 16,0 1-16,0-1 0,22-21 16,-1 0-16,0 21 0,21-21 0,-21 0 15</inkml:trace>
  <inkml:trace contextRef="#ctx0" brushRef="#br0" timeOffset="29535.1">15748 2265 0,'0'0'0,"0"-21"16,-21 21-1,0 0-15,-1 0 16,1 0-16,0 21 0,0-21 15,0 21-15,0 0 0,-1 0 0,1 1 16,21 20-16,-21-21 0,21 0 16,-21 22-16,21-22 0,0 0 0,0 0 15,0 0-15,0 0 0,0 1 0,0-1 16,0 0-16,21-21 0,-21 21 16,21-21-16,0 0 0,1 0 15,-1 0-15,0 0 0,0 0 0,0 0 16,0-21-16,1 0 0,-1 21 0,21-21 15,-42-1-15,21 1 0,0 0 16,-21 0-16,22 0 0,-22-22 0,0 22 16,0 0-16,0-21 0,0 21 0,0-1 15,0 1-15,-22 0 0,1 0 0,0 0 16,0 21-16,0 0 16,0 0-16,-1 0 0,1 0 15,0 0-15,21 21 0,-21-21 16,21 21-16,-21 0 0,21 0 15,0 1-15,0-1 16,0 0-16,21 0 16,0-21-16,0 0 0</inkml:trace>
  <inkml:trace contextRef="#ctx0" brushRef="#br0" timeOffset="29932.36">16319 2286 0,'22'0'0,"-44"0"0,44-21 16,-22 0-16,-22 21 31,1 21-15,0-21-16,0 21 0,0 0 0,0 0 16,-1 22-16,22-22 0,0 0 15,-21 21-15,21-20 0,0-1 0,0 0 16,0 0-16,0 0 0,0 0 0,21-21 15,1 22-15,-1-22 0,0 0 16,0 0-16,0 0 0,0 0 16,1-22-16,-1 22 0,0-21 0,0 0 15,0 0-15,0 0 0,-21-22 16,0 22-16,0 0 0,0-21 0,0 21 16,0-1-16,0-20 0,0 21 15,-21 0-15,0 21 0,21-21 0,-21 21 16,0 0-16,0 0 0,-1 0 15,1 0-15,0 0 0,21 21 0,-21 0 16,0 0-16,21 0 16,-21-21-16,21 21 0,0 1 0,-22-1 15,22 0-15,-21 0 0</inkml:trace>
  <inkml:trace contextRef="#ctx0" brushRef="#br0" timeOffset="31947.71">17928 2625 0,'21'0'31,"-21"-21"-31,21 21 16,-21-22-16,22 1 0,-1 21 15,-21-21-15,0 0 0,21 21 16,-21-21-16,21 0 0,-21-1 0,0 1 16,0 0-16,0 0 0,-21 0 15,0 21-15,0-21 0,-1 21 16,1 0-16,0 0 0,0 0 15,-21 0-15,20 21 0,1 0 0,0 0 16,-21 0-16,21 22 0,-22-22 16,22 21-16,0 0 0,0-20 15,0 20-15,-1-21 0,22 0 0,0 0 16,0 1-16,0-1 0,0 0 0,22-21 16,-1 0-1,0 0-15,0 0 0,21 0 0,-20-21 16,20 21-16,0-21 0,-21-1 0,22 1 15,-1-21-15,0 21 0,-20 0 0,20-1 16,-21-20-16,43-64 16,-64 85-1,21 0-15,-21 0 0,0 0 0,0 42 32,0 21-17,0-21-15,0 0 0,0 22 0,0-1 16,0-21-16,0 22 0,0-1 0,-21-21 15,21 21-15,0-20 0,0-1 16,0 0-16,0 0 0,0 0 16,21-21-16,0 21 0,0-21 0,0 0 15,0 0-15,22 0 0,-22-21 16,21 0-16,1 0 0,-1 0 0</inkml:trace>
  <inkml:trace contextRef="#ctx0" brushRef="#br0" timeOffset="33047.67">18859 2201 0,'0'0'0,"0"-21"0,0-21 0,0 0 0,0 20 16,0-20-16,0 21 0,0 0 0,0 0 15,-21 21 1,21 21-16,-21 0 0,0 21 16,0-21-16,21 22 0,-21 20 0,-1-20 15,1 20-15,-21 22 0,21-22 16,0 22-16,-22 0 0,22-1 15,-21 1-15,21-22 0,-22 22 0,22 0 0,-21-1 16,21 1-16,-1 0 0,1-22 16,0 22-16,0-22 0,0 1 0,21-1 15,0 1-15,0-22 0,0 22 16,0-43-16,0 21 0,0-21 0,0 1 16,21-1-16,0-21 0,0 0 0,0 0 15,22-21-15,-1-1 0,0 1 0,1 0 16,20 0-16,-20-21 0,-1-1 15,0 1-15,1 0 0,-22-1 0,21 1 16,-21-22-16,0 1 0,-21-43 16,0 43-16,0-1 0,-42 1 0,21 20 15,0 1-15,-22 0 0,22-1 0,-21 22 16,0 0-16,20 0 16,-20 0-16,21-1 0,0 22 0,0 0 15,-1 0-15,44 0 16,-1 0-1,21 0-15,0-21 0,1 21 16,-1 0-16,0-21 0,1 0 0,20 0 16,1 0-16,-22-1 0,22-20 0,-22 0 15,21 21-15,1-43 0,-22 22 16,1-1-16,-1 1 0,-21 0 0,0-1 16,22 1-16,-43 0 0,21 21 15,-21-22-15,21 22 0,-21 0 0,0 0 16,0 0-16,0-1 15,-21 22 1,0 22-16,-1-1 0,1 0 0,0 0 16,21 0-16,-21 22 0,0-22 15,0 21-15,-1 0 0,1 1 0,0-1 16,0 0-16,0 1 0,21-1 16,0 0-16,0 1 0,0-1 0,0 0 15,0-20-15,0-1 0,0 0 0,21 0 16,0 0-16,0 0 0,0-21 15,1 0-15,-1 0 0,0 0 0,0 0 16,0 0-16,22 0 0,-22 0 0,21-21 16,-21 0-16,0 0 0,1 0 15,20 0-15,-21-22 0,0 22 16,0-21-16,-21 21 0,22-1 0,-22-20 16,21 21-16,-21 0 0,0 0 15,0 42 1,0 0-16,0 0 15,-21 0-15,-1 0 0,22 22 0,0-22 16,0 0-16,0 0 0,0 0 0,0 1 16,0-1-16,0 0 0,0 0 15,22-21-15,-1 0 16,0 0-16,0 0 16,0 0-16,0-21 0,-21 0 0,22 21 15,-1-21-15,0-1 0,0 1 16,0 0-16,0-21 0,1 21 15,-22-1-15,42-20 0,-42 21 16,21 21-16,0 0 16,-21 21-16,0 0 15,21 0-15,-21 1 0,0-1 16,0 0-16,22 0 0,-22 0 16,0 0-16,0 1 15,21-22-15,0 0 0,0 0 16,0 0-1,0 0 1,-21-22-16,0 1 0,0 0 16,0 0-16,0 0 0,0 0 0,0-22 15,0 22-15</inkml:trace>
  <inkml:trace contextRef="#ctx0" brushRef="#br0" timeOffset="33228.33">19240 2265 0,'-42'0'0,"84"0"0,-105 0 16,42 0-16,0 0 0,21 21 16,-22-21-16,44 0 15,-1 0-15,0 0 16,21 0-16,-21 0 0,22 0 0,-1 0 16,22 0-16,-22 0 0,0 0 15,1 0-15,20 0 0,-21 0 0</inkml:trace>
  <inkml:trace contextRef="#ctx0" brushRef="#br0" timeOffset="33779.3">21209 2773 0,'0'-21'16,"21"21"-16,0-21 0,0-1 16,1 1-16,-22 0 0,21 0 0,0 0 15,0 0-15,0-1 0,-21-20 0,0 0 16,0 21-16,21-22 0,-21 1 0,0 21 16,0 0-16,0-1 0,0 1 15,-21 0-15,0 21 0,0 0 0,0 0 16,0 0-16,-1 0 0,-20 21 15,21 0-15,-21 1 0,20 20 16,-20-21-16,21 21 0,-21 1 0,20-1 16,1 0-16,0-20 0,0 20 0,21-21 15,0 0-15,0 0 0,0 1 0,0-1 16,21-21-16,0 0 16,0 0-16,22 0 0,-22 0 0,0 0 15,0 0-15,22-21 0,-22-1 0,21 1 16,-21 0-16,0 0 0,1 0 15,-1-22-15,0 22 0,0 0 16,0-21-16,-21 21 0,0-1 0,21 22 16,-21-21-16,0 42 15,0 1 1,0-1-16,0 0 0,0 21 0,0-21 16,0 1-16,0-1 0,0 21 0,0-21 15,0 0-15,22 1 0,-1-1 16,21-21-16,-21 21 0,22-21 0,-22 0 15,21 0-15,0 0 0,1 0 0,-1 0 16,0 0-16,1 0 0,-22-21 0,0 0 16</inkml:trace>
  <inkml:trace contextRef="#ctx0" brushRef="#br0" timeOffset="34775.55">22415 2413 0,'22'-21'0,"-44"42"0,65-63 16,-43-1-16,0 22 0,21 21 0,-21-21 15,21 0-15,-21 0 16,0 42 15,0 0-31,0 0 0,0 0 0,0 1 16,0 20-16,0-21 0,0 21 15,0-20-15,0 20 0,0-21 0,0 0 16,-21 22-16,0-22 0,21 0 0,-21 0 16,21 0-16,-22-21 15,22-21 17,0 0-32,0 0 0,0 0 15,0-1-15,22-20 0,-22 21 16,21-21-16,0 20 0,0-20 0,0 0 15,0 21-15,1-1 0,-1 1 0,0 0 16,0 0-16,0 0 0,22 0 16,-22 21-16,0 0 0,21 0 0,-21 0 15,1 0-15,20 0 0,-21 21 0,21 0 16,-20-21-16,-1 21 0,0 21 16,0-20-16,0-1 0,-21 0 0,0 21 15,0-21-15,0 1 0,0-1 0,0 0 16,0 0-16,0 0 0,0 0 15,-21-21-15,21 22 16,-21-22-16,0-22 16,21 1-1,0 0-15,0 0 16,0-21-16,21 20 0,0 1 0,0 0 16,0-21-16,1 21 0,-1-1 0,0-20 15,21 21-15,-21 21 0,1-21 16,20 0-16,-21 21 0,21 0 0,-20 0 15,-1 0-15,0 0 0,21 0 0,-21 21 16,1 0-16,-1 0 0,-21 0 16,0 0-16,0 22 0,0-22 15,0 0-15,0 21 0,0-20 0,0-1 16,-21 0-16,-1 0 0,1 0 16,0 0-16,0-21 0,42-21 46,0 0-30,0 21-16,1-21 0,-1 0 0</inkml:trace>
  <inkml:trace contextRef="#ctx0" brushRef="#br0" timeOffset="35171.37">23876 2265 0,'21'0'0,"-42"0"0,42-21 15,-21 0-15,0-1 16,-21 22-1,0 0-15,0 0 16,-1 22-16,-20-1 0,21 0 0,0-21 16,-22 42-16,22-21 0,0 1 15,0-1-15,0 21 0,0-21 0,-1 0 16,22 1-16,0 20 0,0-21 0,0 0 16,0 0-16,0 1 0,22-22 15,-1 0-15,21 0 16,-21 0-16,22 0 0,-22 0 0,21 0 15,0 0-15,1-22 0,-22 1 0,21 21 16,-21-21-16,1 0 0,-1-21 16,0 20-16,0 1 0,-21-21 0,0 21 15,0-22-15,0 22 0,0 0 0,0-21 16,0 21-16,-21-1 16,0 1-16,0 21 0,-1 0 0,1 0 15,0 0-15,0 0 0,0 0 0,0 21 16,-1 1-16,1-1 0,0 0 0,21 0 15,0 0-15,0 0 16,0 1-16,0-1 0,0 0 0,21-21 16,0 21-16,22-21 0,-22 0 15,21 0-15</inkml:trace>
  <inkml:trace contextRef="#ctx0" brushRef="#br0" timeOffset="35677.94">24342 2328 0,'0'-21'0,"0"-21"31,0 63 0,0 0-31,0 0 16,-22 1-16,22-1 0,-21 0 16,21 0-16,-21 21 0,21-20 0,0-1 15,0 0-15,-21 0 0,21 0 16,0 0-16,-21-21 0,21 22 0,-21-22 15,21 21-15,0-42 32,0-1-17,0 1-15,0 0 0,0 0 16,0-21-16,21 20 0,0 1 16,-21-21-16,21 21 0,0-22 15,0 22-15,1 0 0,20 0 0,-21 0 16,0 0-16,22-1 0,-22 22 0,0 0 15,21-21-15,-21 21 0,1 0 16,-1 0-16,0 21 0,0-21 0,0 22 16,-21-1-16,0 0 0,0 0 0,0 21 15,0-20-15,0-1 0,0 21 16,0-21-16,-21 22 0,21-22 0,-21 0 16,21 0-16,-21 0 0,21 0 0,-21 1 15,-1-22 1,22 21-16,0-42 31,0-1-15,0 1-1,22 0-15,-1 21 0</inkml:trace>
  <inkml:trace contextRef="#ctx0" brushRef="#br0" timeOffset="35995.35">25146 1969 0,'21'0'0,"-42"0"16,42-22-16,-21 44 47,0-1-47,0 0 0,0 0 15,-21 21-15,0-20 0,0 20 0,-1 0 16,22 1-16,-21-22 0,0 21 0,0 0 15,0-20-15,0 20 0,-1-21 16,22 0-16,0 0 0,-21 1 0,21-1 16,-21 0-16,21 0 0,0-42 62,21 0-62,0 0 16,1-1-16,-1 1 15</inkml:trace>
  <inkml:trace contextRef="#ctx0" brushRef="#br0" timeOffset="36490.93">25421 2032 0,'21'0'0,"-42"0"0,42-21 0,-21 0 16,0 42 15,0 0-16,-21 0-15,0 0 0,21 22 0,0-22 16,-21 0-16,0 21 16,-1-20-16,1 20 0,0 0 0,21-21 15,-21 22-15,0-22 0,0 0 0,21 21 16,0-20-16,-22-1 0,1 0 16,21 0-16,0 0 0,-21-21 15,21-21 16,0 0-15,0 0-16,0 0 0,21-1 0,0 1 16,1-21-16,-1 21 0,0 0 15,0-22-15,21 22 0,-20 0 16,-1 0-16,21 0 0,-21 21 0,0-22 16,1 22-16,-1 0 0,0 0 0,0 0 15,-21 22-15,21-1 16,-21 0-16,0 0 0,0 0 0,0 0 15,0 1-15,0 20 0,0-21 0,0 0 16,-21 0-16,0 1 0,21-1 16,0 0-16,-21 0 0,21 0 0,-21-21 15,21 21-15,-22-21 0,22 22 16,-21-22 0,0-22-1,21 1 1,0 0-16</inkml:trace>
  <inkml:trace contextRef="#ctx0" brushRef="#br0" timeOffset="36763.42">24638 2159 0,'0'0'16,"-21"0"-1,21-21-15,21 21 0,0 0 16,0 0-16,0 0 16,1 0-16,20 0 0,-21 0 0,0 0 15,22 0-15,-22 0 0,0 0 0,0 0 16,0 0-16,0 0 16,-42 0 30,0 0-30</inkml:trace>
  <inkml:trace contextRef="#ctx0" brushRef="#br0" timeOffset="39683.51">1503 3429 0,'0'0'0,"0"-21"0,0 0 0,0 0 16,0-1-16,0 1 0,0 0 15,0 0-15,0 0 0,0 0 0,0 42 47,0 21-47,-21-21 0,21 43 0,-22-22 16,22 0-16,-21 22 0,0-22 15,21 22-15,-21-22 0,0 0 0,21 22 16,-21-22-16,21 1 0,-22-1 16,22-21-16,0 21 0,0-20 0,-21-1 15,21 0-15,0 0 0,0-42 32,0 0-17,0 0-15,0-1 0,0 1 16,21-21-16,-21 21 0,22-22 15,-1 22-15,0-21 0,21 0 0,-21 20 16,22 1-16,-1-21 0,-21 21 0,22 21 16,-1-21-16,0 21 0,-21 0 15,22 0-15,-22 0 0,0 21 0,0 0 16,0 0-16,-21 0 0,22 22 16,-22-22-16,0 0 0,0 21 0,0-21 15,0 22-15,-22-22 0,1 0 16,21 0-16,-21 0 0,21 1 0,0-1 15,0 0-15,-21-21 16,42-21 15,-21 0-31,21-1 0,0 1 16</inkml:trace>
  <inkml:trace contextRef="#ctx0" brushRef="#br0" timeOffset="40027.37">2095 3831 0,'0'0'0,"0"21"16,22-21 15,20 0-31,-21-21 16,0 21-16,22-21 0,-22 0 15,21 21-15,-21-21 0,0 0 0,22-1 16,-22 22-16,0-21 0,-21 0 15,0 0-15,0 0 0,-42 21 16,21 0 0,-22 0-16,1 0 0,21 21 0,-127 64 15,105-64 1,22 0-16,0 21 16,0-21-16,21 1 0,0-1 0,0 0 0,0 0 15,0 0-15,0 0 0,0 1 16,21-1-16,0-21 0,0 0 15,0 0-15,22 0 0,-1 0 0,0 0 16,22 0-16,-22-21 0,22-1 16</inkml:trace>
  <inkml:trace contextRef="#ctx0" brushRef="#br0" timeOffset="40779.12">3746 3598 0,'0'-21'0,"0"42"0,0-63 15,0 21-15,0 0 0,0 0 16,0-1-16,0 1 0,0 0 16,0 42 15,0 0-31,0 1 0,-21-1 0,21 21 16,0 0-16,0-20 0,-21 20 0,0 0 15,0 1-15,0-22 0,-1 21 16,1 0-16,21-20 0,-21 20 0,0-21 15,0 0-15,21 0 0,0 1 0,0-1 16,0-42 15,0-1-31,21 1 16,-21 0-16,21 0 0,0-21 16,0 20-16,1-20 0,-1 21 15,0 0-15,0 0 0,0-1 0,0 1 16,-21 0-16,22 21 0,-1 0 15,0 0-15,-21 21 0,0 0 16,21 1-16,-21-1 0,21 0 0,-21 0 16,0 0-16,0 22 0,0-22 15,21 0-15,-21 0 0,22 0 0,-22 0 16,21-21-16,0 22 0,-21-1 0,21-21 16,0 0-16,22 0 0,-22 0 15,0 0-15,0-21 0,21-1 0,-20 22 16,20-21-16,-21 0 0,21 0 0,-20 0 15,-1-22-15,0 22 0,0-21 16,0 0-16,-21-1 0,0 1 16,0 0-16,0-1 0,0 1 0,-21 0 15,21-1-15,-21 22 0,0 0 0,0-21 16,-1 42-16,1-22 0,0 22 16,0 0-16,0 0 0,0 22 0,21-1 15,0 21-15,0-21 0,0 0 16,0 22-16,0-22 0,0 0 15,0 21-15,0-20 0,0-1 0,21 0 16,0 0-16,0 0 0,21-21 0,1 21 16</inkml:trace>
  <inkml:trace contextRef="#ctx0" brushRef="#br0" timeOffset="41019.19">4720 3683 0,'0'0'0,"0"21"31,-21 0-31,0 1 16,0-22-16,21 21 0,0 21 0,-22-21 16,1 0-16,21 1 0,-21-1 15,21 0-15,0 0 0,-21 0 0,21 0 16,0 1-16,-21-22 0,21 21 0,21-21 47,0-21-47,-21-1 15,21 1-15,0 0 0,1 0 0,-22 0 16,21 0-16</inkml:trace>
  <inkml:trace contextRef="#ctx0" brushRef="#br0" timeOffset="41315.14">4741 3471 0,'0'-42'0,"0"21"0,0 84 0,0-147 16,0 63-16,0-1 0,-21 22 15,0 0-15,21 22 0,0-1 16,0 0-16,0 0 0,0 0 15,0 0-15,0 1 16,0-1-16,21-21 0,0 0 0,0 0 16,1 0-16,-1 0 15,0 0-15,0-21 0,0-1 16,-21 1-16,0 0 0,0 0 16,0 0-16,0 0 15,-21-1-15,0 1 0,0 21 0,0 0 16,-1 0-16,1 0 0,0 0 0,0 0 15,0 0-15,0 21 0,21 1 16,0-1-16,0 0 0,0 0 0,0 0 16,0 22-16,0-22 0,0 0 0,21 0 15,0-21-15,0 21 0,0 0 16,22-21-16</inkml:trace>
  <inkml:trace contextRef="#ctx0" brushRef="#br0" timeOffset="41589.12">5376 3344 0,'21'-21'16,"-42"42"-16,42-63 0,-21 21 0,0 0 0,0 42 31,-21 0-31,0 0 16,0 22-16,21-1 0,-21 0 0,0 1 15,-1-1-15,1 0 0,0 1 16,21 20-16,-21-21 0,0 1 0,0-1 15,-1 0-15,22-20 0,-21 20 16,21 0-16,-21-21 0,21 1 0,-21-1 16,21 0-16,0 0 0,21-21 31,0-21-31,0 0 0,22 0 16,-22-1-16,21-20 0,-21 21 0</inkml:trace>
  <inkml:trace contextRef="#ctx0" brushRef="#br0" timeOffset="42027.82">5609 3344 0,'21'-21'0,"-42"42"0,42-63 16,-21 21-16,0 0 0,0 42 31,0 0-31,0 21 0,0-20 16,-21 20-16,21 0 0,-21 1 0,21-1 15,-21 0-15,0 1 0,-1-1 16,1 0-16,21 1 0,-21-22 0,0 21 15,0-21-15,21 22 0,-21-22 0,21 0 16,0 0-16,-22 0 0,22 0 16,0-42-1,0 0 1,0 0-16,22 0 16,-1 0-16,0-1 0,0-20 0,0 21 15,0 0-15,1-22 0,-1 22 16,21 0-16,-21 0 0,22 0 0,-22 21 15,0 0-15,0 0 0,0 0 16,22 0-16,-22 0 0,0 21 16,-21 0-16,21 0 0,-21 0 0,0 22 15,0-22-15,0 0 0,0 0 0,0 22 16,0-22-16,0 0 0,0 0 0,0 0 16,-21 0-16,21 1 0,-21-1 15,0-21 1,21-21-1,-22-1 1,22 1-16,-21 0 0,0 0 16</inkml:trace>
  <inkml:trace contextRef="#ctx0" brushRef="#br0" timeOffset="42191.51">5228 3641 0,'-42'0'0,"84"0"0,-105 0 0,41 0 16,22-21-1,22 21 1,-1 0-16,0 0 16,0 0-16,21 0 0,1-22 0,-22 22 15,21 0-15,1 0 0,-22-21 16,21 21-16,-21-21 0</inkml:trace>
  <inkml:trace contextRef="#ctx0" brushRef="#br0" timeOffset="42767.44">6435 3852 0,'0'0'16,"0"-21"-16,0 0 0,0-21 0,0 21 15,0-1-15,0 1 0,-22-21 0,1 21 16,21 0-16,0-1 0,-21 1 16,0 0-16,0 21 0,0 0 15,-1 0-15,1 0 0,0 0 0,0 21 16,0 22-16,0-22 0,-1 0 16,-20 21-16,21-21 0,0 22 15,0-1-15,-1-21 0,1 22 0,21-22 16,0 0-16,0 21 0,0-21 0,0 1 15,0-1-15,21 0 16,1-21-16,-1 0 0,0 0 0,0 0 16,21 0-16,-20-21 0,20 0 0,-21 21 15,21-22-15,-20 1 0,20 0 0,-21 0 16,0-21-16,0 20 0,1-20 16,-1 21-16,0-21 0,0-1 0,0 1 15,-21-22-15,21 22 0,-21 0 16,0-22-16,0 22 0,0 21 0,0-22 15,0 22-15,0 0 0,0 0 16,-21 42 0,21 0-16,-21 22 0,0-22 0,0 21 15,0 0-15,21 1 0,0-1 16,0 0-16,-22 1 0,22-1 0,0 0 16,0 1-16,0-22 0,0 21 0,0-21 15,0 1-15,22-1 0,-22 0 16,21 0-16,0 0 0,0-21 0,0 0 15,0 0-15,1 0 0,20 0 16,-21 0-16</inkml:trace>
  <inkml:trace contextRef="#ctx0" brushRef="#br0" timeOffset="43139.25">6794 3747 0,'0'-22'0,"0"-20"16,0 21-1,22 21-15,-1 0 16,0 0 0,0 21-16,-21 0 0,21 0 0,0-21 15,-21 22-15,0-1 0,22 0 0,-22 0 16,0 21-16,21-20 0,-21-1 16,0 0-16,0 0 0,0 0 0,0 0 15,0 1-15,0-1 0,-21 0 0,-1-21 16,22 21-16,0-42 31,0 0-15,0 0-16,0-1 0,0 1 0,0 0 15,22 0-15,-1 0 0,0-22 0,0 22 16,0 0-16,0-21 0,1 21 16,-1-1-16,0-20 0,-21 21 0,21 21 15,0-21-15,-21 0 0,21 21 16,1 0-16,-1 0 0,0 0 15,0-22-15,0 22 0,0 0 16</inkml:trace>
  <inkml:trace contextRef="#ctx0" brushRef="#br0" timeOffset="44564.15">7556 3979 0,'0'-21'0,"0"-42"16,0 42-16,0-1 15,0 1-15,0 0 0,0 0 16,0 0-16,0 0 0,0-1 0,0 1 15,0 0-15,0 0 0,0 0 16,-21 21-16,0 0 0,-21 0 16,21 0-16,-1 21 0,-20-21 15,21 21-15,-21 0 0,20 0 0,-20 1 16,21 20-16,0-21 0,0 21 0,-22-20 16,22 20-16,21-21 0,-21 21 15,21 1-15,0-22 0,0 0 0,0 21 16,0-20-16,0-1 0,21 0 15,0 0-15,0-21 0,1 0 16,20 0-16,-21 0 0,0 0 0,22 0 16,-22-21-16,21 0 0,0 0 15,-20-1-15,-1 1 0,21-21 0,-21 21 16,0 0-16,22-22 0,-22 22 0,-21-21 16,21 21-16,-21-1 0,21 1 15,-21 0-15,0 0 0,0 0 0,0 42 31,0 0-31,-21-21 16,21 42-16,-21-20 0,21-1 16,0 0-16,0 21 0,0-21 15,0 22-15,0-22 0,0 0 0,0 0 16,0 0-16,0 1 0,0-1 0,21 0 16,0-21-16,0 0 0,22 21 15,-22-21-15,21 0 0,-21 0 0,22 0 16,-22 0-16,21-21 0,1 0 0,-22 0 15,21-1-15,-21 1 0,0 0 0,1 0 16,-1 0-16,0-22 0,0 22 16,-21 0-16,0-21 0,0 21 15,0-1-15,21 22 0,-42 22 32,0 20-17,21-21-15,-21 0 0,0 0 16,21 22-16,0-22 0,0 21 0,-22-21 15,22 1-15,0-1 0,0 0 0,0 0 16,0 0-16,22-21 16,-22 21-16,21-21 0,0 0 15,0 0-15,0 0 0,0-21 0,1 0 16,-22 0-16,21 21 0,0-21 0,0 0 16,0-1-16,-21-20 0,21 21 15,-21 0-15,22 0 0,-22-1 16,0 1-16,21 0 0,-21 0 0,0 42 47,0 0-47,0 0 0,0 1 15,0-1-15,0 0 0,0 0 0,0 0 16,0 0-16,0 1 0,0-1 16,0 0-16,0 0 0,21-21 15,0 0-15,0 0 0,0 0 16,1 0-16,-1 0 0,0 0 0,0 0 15,0-21-15,0 0 0,1 21 16,-1-21-16,0-1 0,0-20 0,0 21 16,0 0-16,1-22 0,-22 22 15,0 0-15,21 0 0,-21-21 0,0 20 16,21 1-16,-21 0 16,0 0-16,-21 42 31,21 0-31,-21 0 0,21 1 0,-22-1 15,22 0-15,0 0 0,0 0 16,0 0-16,0 22 0,0-22 0,0 0 16,0 0-16,0 0 0,0 1 0,0-1 15,22-21-15,-1 21 0,0-21 0,0 0 16,0 0-16,22 0 16,-1 0-16,-21 0 0,21 0 0,1 0 15,-1 0-15,0-21 0,-20 21 0,20-21 16,-21-1-16,0 1 0,0 0 0,1 0 15,-1 0-15,-21 0 0,0-22 16,0 22-16,0 0 0,0 0 0,0 0 16,0-1-16,0 1 0,-21 21 15,-1 0-15,1 0 0,0 21 16,0-21-16,21 22 16,0-1-16,-21 0 0,0 0 0,21 0 15,-22 0-15,22 22 0,0-22 16,0 0-16,0 0 0,0 0 15,0 1-15,22-1 16,-1-21-16,0 21 0,0-21 0,0 0 16,0 0-16,64 0 15,-43 0-15,-20 0 0,-1-21 16,21 0-16</inkml:trace>
  <inkml:trace contextRef="#ctx0" brushRef="#br0" timeOffset="45051.75">9800 3937 0,'21'-42'15,"-63"105"-15,63-84 0,0-42 0,-21 41 0,0 1 16,0 0-16,-21 21 16,21-21-16,-21 21 0,0 0 15,0 0-15,-1 0 0,1 0 0,-21 0 16,21 0-16,0 21 0,-1 0 0,1-21 16,0 21-16,0 1 0,0-1 15,0 21-15,21-21 0,-22 0 0,22 1 16,0 20-16,0-21 0,0 0 0,0 0 15,0 1-15,0-1 0,22 0 0,-1 0 16,0-21-16,0 0 0,0 21 16,0-21-16,1 0 0,-1 0 0,0 0 15,0 0-15,0-21 0,0 0 0,1 0 16,20-22-16,-21 22 16,0-21-16,0 0 0,1 20 15,-1-20-15,0 0 0,0-22 0,0 22 16,0 0-16,1-1 0,20-20 0,-21 20 15,0 1-15,-21 0 0,0-1 0,21 22 16,-21 0-16,0 0 0,0 0 16,-21 21-16,0 0 15,0 21-15,0 0 0,0 21 0,-1-20 16,1 20-16,-21 0 0,21 1 16,0-1-16,-1 21 0,1-20 15,21-1-15,0 0 0,0 1 0,0-1 16,0 0-16,0 1 0,0-1 0,0-21 15,0 22-15,21-22 0,1 0 0,-1 0 16,0 0-16,21-21 0,-21 0 16,1 21-16,20-21 0,0 0 0,-21 0 15,22 0-15,-22-21 0</inkml:trace>
  <inkml:trace contextRef="#ctx0" brushRef="#br0" timeOffset="45577.27">11155 3620 0,'0'0'0,"0"-22"0,0 1 16,0 0 0,21 21-16,0 0 0,0 0 15,0-21-15,1 21 0,-1 0 0,21 0 16,0 0-16,1 0 0,-22 0 15,21 0-15,1 0 0,-22 0 16,0 0-16,0 0 0,0 0 0,0 0 16,-42 0 15,0 0-31,0 0 0,0 0 16</inkml:trace>
  <inkml:trace contextRef="#ctx0" brushRef="#br0" timeOffset="46031.43">11218 3577 0,'-21'0'0,"42"0"0,-63 21 0,21-21 16,0 22-16,-1-1 0,1 0 16,0-21-16,0 21 0,0 0 0,0-21 15,-1 21-15,1 1 0,21-1 16,-21-21-16,21 21 0,-21-21 0,21 21 16,-21-21-16,42 0 31,0 0-31,0 0 15,0 0-15,1 0 0,-1 0 16,0 0-16,0-21 0,21 21 0,-20 0 16,-1 0-16,21 0 0,-21 0 0,0 0 15,22 0-15,-22 0 0,21 0 16,-21 21-16,1-21 0,-1 21 0,21-21 16,-42 21-16,21 1 0,-21-1 15,21 0-15,-21 0 0,0 0 0,0 0 16,0 1-16,-21-1 0,0-21 15,0 21-15,0 0 0,0 0 0,-22 0 16,22-21-16,0 22 0,-21-1 0,20-21 16,1 0-16,0 0 0,0 0 0,0 0 15,0 0-15,-1 0 0,1 0 16,0 0-16,0 0 0,0 0 16,21-21-16,-21 21 0,21-22 15,0 1 16,21 21-15,0-21-16,0 21 0,21 0 0,-20-21 16,20 21-16</inkml:trace>
  <inkml:trace contextRef="#ctx0" brushRef="#br0" timeOffset="46479.09">11896 3789 0,'0'-21'0,"0"42"0,0-63 16,-22 42-1,1 0-15,0 0 16,0 0-16,0 21 16,0 0-16,-1-21 0,1 21 0,21 0 15,-21 22-15,21-22 0,-21 0 16,21 0-16,0 21 0,-21-20 0,21-1 15,0 0-15,0 0 0,0 0 0,0 0 16,0 1-16,21-1 0,0-21 16,0 0-16,0 0 15,1 0-15,-1 0 0,0 0 0,0-21 16,0 21-16,22-22 0,-43 1 16,21 0-16,0 0 0,-21 0 0,21 0 15,-21-1-15,0-20 0,0 21 16,0 0-16,0-22 0,0 22 0,0 0 15,-21-21-15,0 21 0,21-1 16,-21 1-16,-1 21 16,22 21 15,22-21-31,-1 22 16,0-22-16,0 21 0,0-21 15,0 0-15,1 0 0</inkml:trace>
  <inkml:trace contextRef="#ctx0" brushRef="#br0" timeOffset="46860.39">12382 3768 0,'0'0'0,"0"-21"16,-21 21 15,0 0-31,0 21 0,0 0 16,0 0-16,-1 21 15,1-20-15,0-1 0,21 0 16,0 21-16,0-21 0,0 1 0,0 20 16,0-21-16,0 0 0,0 0 0,0 1 15,21-1-15,0-21 16,1 0-16,-1 0 0,0 0 0,0 0 16,0 0-16,0-21 0,22-1 0,-22 22 15,0-21-15,0 0 0,0 0 16,1 0-16,-1-22 0,0 22 0,-21 0 15,21-21-15,-21 21 0,0-1 0,0-20 16,0 21-16,0 0 0,0 0 0,-21-1 16,0 1-16,0 0 0,-1 21 15,1 0-15,0 0 0,0 0 16,0 0-16,0 0 0,-1 0 16,22 21-16,0 0 0,0 1 15</inkml:trace>
  <inkml:trace contextRef="#ctx0" brushRef="#br0" timeOffset="50209.67">13970 3747 0,'0'-22'15,"21"1"-15,-21 0 16,21 0-16,-21 0 16,0 0-1,0 42 16,0 0-31,0 0 16,0 21-16,0-20 0,-21-1 0,21 21 16,-21-21-16,0 22 0,21-1 0,0-21 15,0 21-15,-21-20 0,21-1 0,0 0 16,0 0-16,0 0 0,0 0 16,0 1-1,21-22 1,-21-22-16,21 22 0,0-21 0,0 0 15,0 0-15,1 0 0,-1-22 0,0 22 16,0 0-16,0-21 0,0 21 16,1-1-16,-1 1 0,0 0 15,0 0-15,0 0 0,-21 0 0,21 21 16,1 0-16,-22 21 16,0 0-16,0 0 15,0 0-15,0 0 0,0 22 0,0-22 16,0 0-16,0 21 0,0-20 15,0-1-15,0 0 0,21 0 0,0 0 16,0-21-16,0 0 16,0 0-16,1 0 0,-1 0 15,21 0-15,-21-21 0,0 0 0,22 0 16,-22 0-16,0-1 0,21 1 0,-20 0 16,-1-21-16,0 21 0,0-1 15,-21-20-15,21 0 0,-21 21 16,21-22-16,-21 1 0,22 21 0,-22 0 15,0-1-15,0 1 0,0 42 32,0 1-32,0-1 0,0 0 0,0 21 15,-22-21-15,22 22 0,-21-1 0,21 0 16,-21-20-16,21 20 0,0-21 0,0 21 16,0-20-16,0-1 0,0 0 15,21 0-15,0 0 0,1-21 0,-1 0 16,0 0-16,21 0 0,-21 0 0,22 0 15,-22-21-15,21 0 0,1 0 16,-1 0-16,-21-1 0,21 1 0,-20 0 16,-1-21-16,0 21 0,21-22 15,-21 1-15,1 0 0,-1-1 0,-21 1 16,21 0-16,0-1 0,0 1 16,-21 0-16,0-1 0,21 22 0,-21-21 15,0 21-15,0 42 16,0 0-16,0 0 15,-21 21-15,21 1 0,0-1 16,-21 0-16,0 1 0,0-1 0,21 0 16,-21 1-16,21-22 0,-22 21 0,22 1 15,0-1-15,-21-21 0,21 0 0,0 22 16,0-22-16,-21-21 0,21 21 16,0 0-16,0-42 31,0 0-31,0 0 0,21-1 15,0 1-15,1 0 0,-1 0 16,0-21-16,0 20 0,21 1 0,-20-21 16,-1 21-16,21 0 0,-21-1 15,22 1-15,-22 21 0,21 0 0,-21-21 0,0 21 16,1 0-16,-1 0 0,0 21 16,-21 0-16,21 1 0,-21-1 0,0 0 15,0 0-15,0 21 0,0-20 0,0-1 16,-21 21-16,0-21 0,0 0 15,21 22-15,0-22 0,0 0 16,-22 0-16,22 0 0,22-21 31,-1 0-31,0 0 0,0 0 16,21-21-16,1 0 0,-1 0 16,0 0-16,1 0 0</inkml:trace>
  <inkml:trace contextRef="#ctx0" brushRef="#br0" timeOffset="50881.42">16510 3768 0,'21'-43'0,"-63"107"0,63-85 16,0-43-16,-21 43 0,0 0 0,-21 0 15,0 21-15,0 0 0,-1-21 0,1 21 16,-21 0-16,0 0 16,20 0-16,-20 21 0,0 0 0,-1 0 15,1 0-15,0 22 0,-1-22 0,22 21 16,0-21-16,0 22 0,0-22 0,21 21 15,-21-21-15,21 22 0,0-22 16,0 0-16,0 0 0,21 0 0,0-21 16,0 21-16,0-21 0,0 0 0,1 0 15,-1 0-15,21 0 0,-21-21 0,0 21 16,22-21-16,-22 0 0,0 0 16,0 0-16,0-22 0,43-63 31,-64 64-31,21 21 0,-21 0 0,0 0 0,21-1 15,-21 1-15,0 0 0,0 42 32,0 0-32,-21 1 0,21-1 0,-21 21 15,21-21-15,0 0 0,0 22 0,0-22 16,0 0-16,0 21 0,0-20 16,0-1-16,0 0 0,0 0 0,21-21 15,-21 21-15,21-21 0,0 0 0,22 0 16,-22 0-16,0 0 0,21 0 15,1-21-15,-22 21 0,21-21 0,1 0 16,-22-22-16,21 22 0,-21 0 16,22-21-16,-22-1 0,0 1 0,0 0 15,0-1-15,0 1 0,1-21 16,-1 20-16,-21-63 0,21 85 16,-21-21-16,0 21 0,0 0 0,0-1 15,0 44 1,-21-1-16,21 21 0,-21 0 15,-1 1-15,1-1 0,0 0 0,21 1 16,-21-1-16,21 0 0,-21 1 0,21-1 16,0 0-16,0 1 0,0-22 15,0 21-15,0-21 0,0 22 0,0-22 16,0 0-16,0 0 0,21-21 16,0 0-16,0 0 15,0 0-15,1 0 0,-1 0 0,0-21 16,0 0-16,0 0 0,0 0 15,-21-1-15,0 1 0</inkml:trace>
  <inkml:trace contextRef="#ctx0" brushRef="#br0" timeOffset="51027.15">16891 3747 0,'-21'0'0,"63"0"0,-63 0 0,-21 0 16,63 0 15,0 0-31,0 0 15,0-22-15,22 22 0,-22 0 0,21 0 16,0 0-16,22-21 0,-1 21 16</inkml:trace>
  <inkml:trace contextRef="#ctx0" brushRef="#br0" timeOffset="51279.68">17886 3683 0,'-21'0'0,"-1"0"16,1 0-16,0 21 16,21 0-16,-21-21 15,21 22-15,-21-1 0,0 0 0,21 0 16,-22 0-16,22 0 0,0 1 0,-21-1 16,21 0-16,-21 0 0,21 0 15,-21 0-15,21 1 0,0-1 16,21-21-1,0 0-15,0 0 0,22 0 16,-22-21-16,21 21 0,-21-22 16</inkml:trace>
  <inkml:trace contextRef="#ctx0" brushRef="#br0" timeOffset="51567.15">18161 3789 0,'0'-42'16,"0"20"-1,0 86-15,-21-128 16,0 64-16,-1 0 0,1 0 15,0 0-15,0 0 0,0 0 0,0 0 16,21 22-16,-22-1 16,22 0-16,0 0 15,22-21-15,-22 21 0,42-21 16,-21 0-16,0 21 0,0-21 0,1 22 16,-1-22-16,0 0 0,0 21 15,-21 0-15,21-21 0,-21 21 16,0 0-16,0 0 15,-21-21-15,0 0 0,0 22 0,0-22 16,-22 21-16,22-21 0,0 0 16,0 0-16,0 0 0,-1 0 0,1 0 15,0 0-15,21-21 0,0-1 16,0 1-16</inkml:trace>
  <inkml:trace contextRef="#ctx0" brushRef="#br0" timeOffset="51735.34">17907 3471 0,'-21'-21'0,"42"42"0,-42-63 0,21 21 15,-21 0-15,42 21 47,0 0-47,0 0 16</inkml:trace>
  <inkml:trace contextRef="#ctx0" brushRef="#br0" timeOffset="52215.39">19283 3366 0,'0'-22'0,"0"44"0,0-65 0,0 22 0,0 0 16,0 0-16,0 42 31,0 0-31,0 0 0,-21 22 0,-1-1 15,1 0-15,21 1 0,-21-1 0,0 0 16,0-21-16,0 22 0,-1-1 16,1 0-16,0-20 0,0-1 15,0 0-15,21 0 0,0 0 0,0 0 16,0 1-16,-21-22 0,-1 0 16,1 0-1</inkml:trace>
  <inkml:trace contextRef="#ctx0" brushRef="#br0" timeOffset="52952.02">18775 3662 0,'21'0'15,"0"0"-15,0-21 0,0 21 0,1 0 16,20 0-16,0 0 16,1 0-16,20-21 0,-21 21 0,43 0 15,-21-22-15,-1 1 0,22 21 0,-22-21 16,1 21-16,-1-21 0,-20 0 15,20 0-15,-42-1 0,22 1 0,-22 0 16,0 0-16,-21 0 0,0 0 0,0-1 16,0-20-16,0 21 15,0 0-15,-21 21 16,0 0-16,-1 21 0,1 0 0,0 0 16,21 0-16,-21 22 0,0-22 0,0 21 15,-1 1-15,1-1 16,0 0-16,0 1 0,0-22 0,0 21 15,-1 0-15,22-20 0,-21 20 0,0-21 16,0 0-16,21 0 0,0 1 0,0-1 16,-21-21-16,21 21 0,0-42 31,21 21-15,-21-21-16,21-1 0,0 1 0,0 0 15,22 0-15,-22 0 0,21 0 16,-21-1-16,22 1 0,-22 0 15,0 21-15,21-21 0,-20 0 0,-1 21 16,0 0-16,0 0 0,0 0 16,-21 21-16,0 0 15,0 0-15,0 0 0,0 1 0,0-1 16,0 0-16,0 0 0,0 0 16,0 0-16,0 1 0,0-1 15,21-21-15,1 0 16,-1 0-16,0 0 0,0 0 15,21 0-15,-20 0 0,20 0 0,-21 0 16,21-21-16,1 21 0,-22-22 0,21 1 16,-21 0-16,22 0 0,-22 0 15,0 0-15,0-1 0,-21 1 16,0 0-16,0 0 0,0 0 0,0 0 16,-21 21-1,0 0-15,0 21 16,0 0-16,-1 0 0,1 0 0,21 0 15,0 22-15,0-22 0,0 0 16,0 21-16,0-20 0,0-1 16,21 0-16,22 0 0,-22-21 15,0 0-15,21 0 0,1 0 0,-1 0 16,22 0-16,-1 0 0,-21 0 0,43 0 16</inkml:trace>
  <inkml:trace contextRef="#ctx0" brushRef="#br0" timeOffset="53548.91">21950 3408 0,'0'0'0,"0"-42"16,-21-22-1,-1 43-15,22 0 0,0 0 0,-21 21 0,0 0 16,0 0-16,0 0 0,0 21 15,-1 0-15,-20 0 0,21 0 0,0 22 16,-22-22-16,22 21 0,-21 0 16,21 1-16,0-1 0,-1 0 0,1 1 15,0-1-15,0 0 0,21-20 16,0 20-16,0-21 0,0 0 0,0 22 16,0-22-16,21 0 0,0 0 15,22-21-15,-22 0 0,0 0 0,21 0 16,-21 0-16,22 0 0,-22-21 15,21 0-15,1 0 0,-22 21 16,21-22-16,-21 1 0,0-21 0,22 21 16,-22 0-16,0-1 0,0 1 0,-21 0 15,0 0-15,21 0 0,-21 42 32,0 0-32,-21 0 0,21 0 15,-21 1-15,21-1 0,0 0 16,0 0-16,-21 0 0,21 0 0,0 1 15,0-1-15,0 0 0,21-21 16,0 0-16,0 21 0,1-21 16,-1 0-16,0 0 0,0 0 15,0 0-15,0-21 0,1 21 0,-1-21 16,0 0-16,0-1 0,-21 1 16,0 0-16,21 0 0,-21 0 15,0 0-15,0-1 0,0 1 0,0 0 0,0 0 16,21 21 31,1 21-47</inkml:trace>
  <inkml:trace contextRef="#ctx0" brushRef="#br0" timeOffset="53916.75">22521 3641 0,'0'0'0,"0"-21"0,0-1 16,0 1-16,0 0 16,21 21-1,1 0-15,-1 0 0,0 0 16,0 0-16,0 0 0,0 21 0,1 0 16,-22 1-16,0-1 0,21 0 0,-21 0 15,0 0-15,0 0 0,0 22 16,0-22-16,0 0 0,0 0 0,-21 0 15,21 1-15,0-1 0,-22 0 0,1 0 16,0-21 0,21-21 15,0 0-31,0 0 16,0-1-16,21 1 0,0 0 15,1 0-15,-22 0 0,21 0 0,0-1 16,0-20-16,21 21 0,-20 0 0,-1 0 15,0 21-15,0-22 0,0 22 0,0-21 16,1 21-16,-1 0 16</inkml:trace>
  <inkml:trace contextRef="#ctx0" brushRef="#br0" timeOffset="54313.02">23114 3641 0,'0'-21'0,"0"-1"16,21 1-16,-21 0 16,21 21-1,0 0 1,1 0-16,-1 0 16,0 21-16,-21 0 0,21 1 0,-21-1 15,21 21-15,-21-21 0,0 0 0,0 22 16,0-22-16,0 21 0,0-21 0,0 22 15,0-22-15,0 0 0,0 0 16,0 0-16,-21 1 0,0-1 16,0-21-16,21-21 31,-21 21-31,21-22 0,0 1 16,0 0-16,0 0 0,21 0 0,-21 0 15,21-1-15,0 1 0,0-21 0,0 21 16,1 0-16,-1-22 0,0 22 15,0-21-15,0 21 0,22-1 0,-22 1 16,0 0-16,0 21 0,0 0 0,0 0 16,1 0-16,-1 0 0,0 0 15,0 0-15</inkml:trace>
  <inkml:trace contextRef="#ctx0" brushRef="#br0" timeOffset="55067.67">23664 3725 0,'-21'22'16,"42"-44"-16,-21 44 31,21-22-31,1-22 0,-1 22 0,0-21 16,0 21-16,0-21 0,0 0 0,1 21 16,-1-21-16,0 0 0,-21-1 15,21 1-15,-21 0 16,-21 21-1,0 0-15,0 0 0,-1 0 0,1 0 16,0 0-16,-21 21 0,21 0 16,-1 1-16,1-1 0,0 0 0,21 0 15,0 0-15,-21 0 0,21 1 0,0-1 16,0 0-16,0 0 0,0 0 0,0 0 16,21-21-16,0 22 0,0-1 15,1-21-15,20 0 0,-21 0 0,21 0 16,1 0-16,20 0 0,-20 0 0,-1 0 15,0 0-15,1-21 0,-22 21 0,21-22 16,-21 1-16,22 0 16,-22 0-16,0 0 0,0 0 0,-21-22 15,21 22-15,-21-21 0,21 21 0,-21-1 16,0 1-16,0 0 0,-21 21 31,21 21-31,-21-21 0,21 21 16,0 1-16,-21-1 0,0 0 0,21 21 15,-21-21-15,21 1 0,0-1 16,0 0-16,-22 0 0,22 0 0,-21 0 16,21 1-16,0-1 0,0 0 15,0-42 32,0 0-47,0-1 0,0 1 16,21 0-16,1 0 0,-1 0 15,0 0-15,0-1 0,0 1 0,0-21 16,22-22-16,-1 43 0,-21 0 16,22 0-16,-1 0 0,-21 21 15,0 0-15,22 0 0,-22 0 0,0 21 16,0 0-16,-21 0 16,0 0-16,0 1 0,0-1 0,0 21 0,0-21 15,0 0-15,0 1 16,0 20-16,0-21 0,-21 0 0,21 0 15,-21-21-15,21 22 0,0-1 0,0 0 16,-21-21-16,21-21 31,21 21-15,-21-21-16,21-1 0</inkml:trace>
  <inkml:trace contextRef="#ctx0" brushRef="#br0" timeOffset="55347.65">25188 3196 0,'21'-21'0,"-42"42"0,42-63 0,-21 63 47,0 0-47,0 0 0,-21 22 0,0-1 15,0 0-15,0-20 0,21 20 16,-21 0-16,-43 43 15,43-43-15,0 1 0,0-1 0,-1 0 0,22-21 16,-21 1-16,0 20 0,21-21 16,0 0-16,0 0 0,0 1 15,0-1-15,21-21 16,0 0-16,1 0 16,-1 0-16,0 0 0,21-21 15,-21-1-15,1 1 0</inkml:trace>
  <inkml:trace contextRef="#ctx0" brushRef="#br0" timeOffset="55543.29">24955 3577 0,'-21'0'0,"42"0"0,-63 0 0,21 0 16,0 0-16,42 0 16,0 0-16,0 0 15,22 0-15,-22 0 0,21 0 0,0 0 16,1 0-16,-22-21 0,21 21 15,-21 0-15,22 0 0,-22 0 0,0 0 16,21-21-16,-20 21 0,-1 0 16,0 0-16,0 0 15</inkml:trace>
  <inkml:trace contextRef="#ctx0" brushRef="#br0" timeOffset="56615.73">2709 4741 0,'0'0'16,"-21"-21"-16,0 0 0,0 21 15,21-21-15,-21 21 16,21 21 15,0 0-31,0 22 0,0-1 16,0 0-16,0 1 0,0-1 0,0 21 15,0-20-15,0 20 0,0-20 16,-22-1-16,1 21 0,21-41 0,-21 20 16,21 0-16,-21-21 0,21 1 15,-21-1-15,21 0 0,0-42 47,0 0-47,0-1 0,21 1 16,-21 0-16,21 0 0,0 0 0,0-22 15,1 22-15,-1 0 0,0 0 16,21 21-16,-21-21 0,1 0 0,20 21 16,-21 0-16,21 0 0,-20 0 15,20 0-15,-21 0 0,21 21 0,-20 0 16,-1 0-16,-21 0 0,0 0 15,0 1-15,0-1 0,0 0 16,0 0-16,-21 0 0,-1 0 0,1 1 16,-21-22-16,21 21 0,0 0 0,-22-21 15,22 0-15,0 21 0,0-21 16,0 0-16,21-21 31,0 0-31,21 0 0,21-1 16,-21 22-16,22-21 0</inkml:trace>
  <inkml:trace contextRef="#ctx0" brushRef="#br0" timeOffset="57070.89">3514 5165 0,'0'0'0,"42"-64"16,-21 43-1,-21 0-15,0 0 0,0 0 16,0-1-16,-21 22 15,0 0-15,0 0 0,-1 22 0,1-1 16,0 0-16,-21 0 0,21 0 0,-1 0 16,1 22-16,0-22 0,0 21 15,0 1-15,0-22 0,-1 0 0,22 21 16,-21-21-16,21 1 0,0-1 16,0 0-16,0 0 15,21-21-15,1 0 0,-1 0 16,21 0-16,-21-21 0,22 0 15,-22 21-15,21-21 0,-21-22 0,22 22 16,-22 0-16,21 0 0,-21-22 0,0 22 16,1-21-16,-1 0 0,-21 20 15,0 1-15,21-21 0,-21 21 0,0 0 16,0 42 15,0 0-31,0 0 0,0 21 0,0-20 0,0 20 16,0-21-16,0 21 0,0-20 15,0-1-15,0 21 0,0-21 16,21 0-16,-21 1 0,0-1 16,21-21-16,-21 21 0,21-21 0,1 0 15,-1 0-15,0 0 16,0 0-16,0-21 0,0 21 0</inkml:trace>
  <inkml:trace contextRef="#ctx0" brushRef="#br0" timeOffset="57303.46">4149 4847 0,'0'-42'0,"0"84"0,21-126 0,-21 62 16,0-20-16,0 21 0,0 0 15,0 0-15,0 42 16,0 0-16,0 0 16,0 21-16,0 1 0,0-1 15,-21 22-15,21-22 0,-22 0 0,22 22 16,0-22-16,-21 0 0,0 1 0,21-1 15,-21 0-15,21-20 0,0 20 16,0-21-16,0 0 0,0 0 0,0 1 16,21-22-16,0 0 15,0 0-15</inkml:trace>
  <inkml:trace contextRef="#ctx0" brushRef="#br0" timeOffset="58107.47">4635 5228 0,'0'-21'0,"0"42"0,0-63 16,0 21-16,0 0 0,0-1 0,0 1 16,-21 21-1,0 0-15,0 0 0,0 0 16,0 21-16,-1 1 0,-20-22 0,21 42 16,0-21-16,0 0 0,-1 22 15,1-22-15,0 0 0,0 21 16,21-21-16,0 1 0,0-1 0,0 0 15,0 0-15,21 0 16,0-21-16,0 0 0,1 0 16,-1 0-16,0-21 0,0 0 0,0 21 15,43-64 1,-43 43-16,0 0 0,0 0 0,-21-21 16,0 20-16,0-20 0,0 21 0,0 0 15,0 0-15,0-1 0,0 1 16,0 42-1,0 1-15,0-1 16,0 0-16,0 21 0,0-21 16,0 1-16,0-1 0,0 0 15,0 0-15,0 0 0,0 0 0,21 1 16,1-22-16,-1 0 0,-21 21 0,21-21 16,21 0-16,-21 0 0,1 0 15,20 0-15,0-21 0,-21 21 0,22-22 16,-22 1-16,21 0 0,-21 21 0,1-21 15,-1 0-15,0 0 0,-21-22 16,21 22-16,-21 0 0,0 0 0,0 0 16,0-1-16,0 1 0,0 42 31,0 1-31,0-1 16,0 0-16,0 0 0,0 0 0,-21 0 15,21 1-15,0-1 0,0 0 0,-21 0 16,21 0-16,-21 0 0,21 1 15,0-44 32,0 1-47,0 0 16,21 0-16,-21-21 0,21 20 0,0 1 16,0 0-16,0-21 0,1 21 15,-1 21-15,0-22 0,0 1 16,0 21-16,0 0 0,1 21 15,-1 1-15,-21-1 0,0 0 0,21 0 16,-21 0-16,0 0 0,0 1 16,0-1-16,0 0 0,0 21 0,0-21 15,0 1-15,0-1 0,-21 0 16,21 0-16,0-42 47</inkml:trace>
  <inkml:trace contextRef="#ctx0" brushRef="#br0" timeOffset="58368.48">5927 5122 0,'0'-21'0,"0"42"0,0-63 16,-22 42-16,1 0 0,0-21 15,0 21-15,0 0 0,0 0 16,-1 0-16,1 0 0,0 21 0,0 0 15,0 0-15,0 1 0,-1-1 0,22 21 16,-21-21-16,21 22 0,-21-22 16,21 21-16,0-21 0,0 0 0,0 1 15,0-1-15,0 0 0,0 0 0,21-21 16,0 0-16,1 21 16,-1-21-16,0 0 0,21 0 0,-21 0 15,22 0-15,-22 0 0,21-21 0,-21 21 16,1-21-16,20 0 0,-21 21 0</inkml:trace>
  <inkml:trace contextRef="#ctx0" brushRef="#br0" timeOffset="58695.87">6117 5313 0,'0'0'16,"21"0"-16,0 0 15,1 0-15,41-21 16,-42 21-1,0-21-15,1-1 0,-1 22 16,0-21-16,0 0 0,-21 0 0,0 0 16,21 0-16,-21-1 0,0 1 15,-21 21-15,0 0 16,0 0-16,0 0 0,-1 0 16,1 21-16,-21 1 0,21-1 0,0 0 15,-1 21-15,22-21 0,-21 1 0,21 20 16,-21-21-16,21 0 0,0 0 15,0 1-15,0-1 0,0 0 0,0 0 16,21 0-16,0-21 0,1 0 16,-1 21-16,21-21 0,0 0 15,1 0-15,63 0 16,-43 0-16,1-21 0,-22 21 0</inkml:trace>
  <inkml:trace contextRef="#ctx0" brushRef="#br0" timeOffset="58964.37">7789 5144 0,'0'0'0,"0"-22"16,-21 22-16,0 0 0,0 22 15,21-1-15,0 0 0,-21 0 16,21 0-16,-22 0 0,22 1 0,0 20 15,-21-21-15,21 0 0,0 0 16,0 1-16,0-1 0,0 0 16,-21 0-16,21-42 47,0 0-47,0 0 0</inkml:trace>
  <inkml:trace contextRef="#ctx0" brushRef="#br0" timeOffset="59126.57">7768 5038 0,'0'0'0,"0"-21"0,0-43 16,0 43-16,-21 0 0,0 0 15,21 42 32,0 0-47,21-21 0,0 21 0,0 0 16,0 0-16,1 1 0,-1-1 15</inkml:trace>
  <inkml:trace contextRef="#ctx0" brushRef="#br0" timeOffset="59503.18">8043 5144 0,'0'21'31,"0"0"-31,-21 0 0,21 0 16,0 0-16,-21 1 0,21-1 15,0 0-15,0 0 0,-21-21 16,21 21-16,0 0 0,0 1 0,0-1 16,0 0-1,-21-21-15,21-21 47,0 0-47,0-1 0,0 1 16,21 0-16,0 0 0,0-21 0,0 20 15,22-20-15,-22 21 0,0 0 16,21-22-16,-21 22 0,22 0 0,-22 21 16,0-21-16,21 21 0,-20 0 0,-1 0 15,0 0-15,0 21 0,0 0 0,0 0 16,-21 1-16,0-1 0,0 0 16,0 0-16,0 0 0,0 22 0,0-22 15,0 0-15,0 0 0,0 0 16,0 0-16,-21 1 0,0-22 15,0 0-15</inkml:trace>
  <inkml:trace contextRef="#ctx0" brushRef="#br0" timeOffset="59999.14">9525 4678 0,'0'-21'16,"0"42"-16,0-21 15,0 21 1,0 21-16,0-20 0,0 20 16,0 0-16,0 22 0,0-22 0,-21 0 15,21 1-15,0-1 0,-21 0 0,-1 1 16,1-1-16,21 0 0,-21-20 0,21-1 16,0 0-16,0 0 0,0 0 15,-21-21 1,0-21-1</inkml:trace>
  <inkml:trace contextRef="#ctx0" brushRef="#br0" timeOffset="60395.15">9334 4911 0,'22'-106'16,"-1"42"-16,-64 276 0,43-254 0,64-170 0,-43 170 16,0-1-16,0 22 0,1 0 0,20 0 15,0 0-15,1 0 0,-1 21 16,0 0-16,1 0 0,-1 0 0,21 21 15,-20 0-15,20 21 0,-42-21 16,22 22-16,-22-22 0,0 21 0,-21 1 16,0-1-16,0-21 0,-21 21 15,0 1-15,-22-22 0,1 0 0,0 0 16,-1 0-16,-20 1 0,21-1 0,-1-21 16,1 0-16,21 0 0,-22 0 0,22 0 15,0 0-15,0 0 0,0-21 16,21-1-16,0 1 0,0 42 31,0 1-31,0-1 16,0 0-16,0 0 0,0 0 15,21 22-15,0-22 0,-21 0 0,21 0 16,0 0-16,-21 0 0,22 1 16,-1-1-16,0 0 0,0 0 0,0-21 15,0 21-15,1-21 0,-1 0 0,21 0 16,-21 0-16,0 0 0,22 0 15,-22 0-15,21 0 0,1 0 0,-1-21 16,-21 21-16,21-21 0</inkml:trace>
  <inkml:trace contextRef="#ctx0" brushRef="#br0" timeOffset="61395.29">10477 5080 0,'0'-42'16,"0"-1"-1,0 128-15,0-212 0,0 106 0,-21 21 0,0 0 16,0-21-16,-21 21 0,20 0 0,1 0 15,-21 21-15,21 0 0,-22 0 16,22 0-16,0 1 0,0 20 0,0-21 16,0 21-16,-1-20 0,22 20 0,0-21 15,0 0-15,0 0 0,0 1 0,0-1 16,0 0-16,22-21 16,-1 0-16,0 0 0,0 0 15,0 0-15,22 0 0,-22 0 0,0-21 16,21 0-16,-21-1 0,22 22 0,-22-21 15,0-21-15,21 21 0,-20 0 16,-1-1-16,-21 1 0,0-21 16,21 21-16,-21 0 0,0-1 0,0 44 31,0-1-15,-21 0-16,21 0 0,0 0 15,0 0-15,0 22 0,0-22 0,0 0 16,0 0-16,0 0 0,0 1 15,21-1-15,0-21 16,0 0-16,22 0 16,-22 0-16,0 0 0,0 0 0,0-21 15,0-1-15,1 22 0,-1-21 0,21 0 16,-21 0-16,-21 0 0,21 0 16,1-1-16,-1 1 0,-21 0 0,0-21 15,0 21-15,0-1 0,21 1 16,-21 42-1,0 1-15,0 20 16,-21-21-16,21 0 0,-21 0 16,21 22-16,0-22 0,-22 0 15,22 0-15,-21 22 0,21-22 0,-21-21 16,21 21-16,0 0 0,0 0 0,0 0 31,0-42-15,0 0-1,0 0-15,21 0 0,-21 0 16,21-1-16,-21 1 0,22-21 0,-1 21 16,0 0-16,-21-1 0,21-20 0,0 21 15,0 0-15,1 0 0,-1-1 16,0 22-16,0 0 0,0 0 0,0 0 16,1 0-16,-1 0 0,-21 22 0,0-1 15,21 0-15,-21 0 0,0 0 0,21 0 16,-21 1-16,0-1 0,0 0 0,0 0 15,0 0-15,0 0 0,0 1 16,0-1-16,0 0 16,0-42 31,0 0-47,0-1 15,21 1-15,0 0 0,1 0 0,-1 0 16,0-22-16,0 22 0,0-21 0,0 21 15,1-22-15,-1 22 0,0 0 0,0 0 16,0 21-16,0 0 0,1 0 16,-1 0-16,0 0 0,-21 21 0,21 0 15,-21 0-15,0 1 0,0-1 0,0 0 16,0 21-16,0-21 0,0 1 16,0-1-16,0 0 0,0 0 15,-21 0-15,0 0 0,21 1 16,21-44 15,0 22-31</inkml:trace>
  <inkml:trace contextRef="#ctx0" brushRef="#br0" timeOffset="61725.76">11959 5059 0,'0'-21'16,"0"0"0,0-1-1,0 1-15,21 0 0,0 21 0,-21-21 16,0 0-16,22 0 0,-1 21 16,-21-22-16,-21 22 15,-1 22 1,1-1-16,0 0 0,0 0 15,0 0-15,0 0 0,-1 1 0,1 20 16,0-21-16,0 0 0,21 0 0,0 1 0,0-1 16,-21 0-16,21 0 15,0 0-15,0 0 16,21-21-16,0 0 0,0 0 16,0 0-16,1 0 0,-1 0 0,21-21 15,-21 21-15,22-21 0</inkml:trace>
  <inkml:trace contextRef="#ctx0" brushRef="#br0" timeOffset="62071.12">12509 4974 0,'0'-21'15,"-21"63"-15,42-63 0,-21-21 0,0 21 0,-21 21 32,0 0-32,0 0 0,0 0 15,-22 0-15,22 0 0,0 21 0,0 0 16,0 0-16,0 0 0,-1-21 0,22 22 15,-21-1-15,21 0 0,0 0 16,0 0-16,21 0 16,1-21-16,-1 22 0,0-1 15,0-21-15,0 21 0,0-21 0,-21 21 16,22 0-16,-22 0 16,0 1-1,-22-22 1,22 21-16,-21-21 0,0 0 15,0 0-15,0 0 0,0 0 0,-1 0 16,1 0-16,21-21 31,0-1-15,21 1-16,1 21 0,-1-21 0</inkml:trace>
  <inkml:trace contextRef="#ctx0" brushRef="#br0" timeOffset="62503.31">12827 4530 0,'0'0'0,"0"-21"0,0-1 15,-21 22 1,0 22 0,-1-1-16,22 21 0,0-21 15,0 0-15,0 22 0,0-1 16,-21 0-16,21 1 0,-21-1 0,21 0 15,0 1-15,0-1 0,-21 0 0,21 1 16,-21-22-16,0 21 0,21-21 0,-22 1 16,22-1-16,0 0 0,0 0 0,-21-21 15,21 21-15,-21-21 16,21-21 0,0 0-16,0 0 15,0 0-15,0-1 0,21-20 16,0 21-16,1-21 0,-1 20 15,21-20-15,-21 21 0,22 0 16,-22 0-16,21-1 0,0 1 0,-20 21 16,20 0-16,-21 0 0,0 0 0,0 21 15,1 1-15,-1-1 0,-21 0 0,0 0 0,0 0 16,0 22-16,0-22 16,0 0-16,0 0 0,0 0 0,-21 0 0,-1 1 15,22-1-15,-21-21 0,21 21 0,0 0 16</inkml:trace>
  <inkml:trace contextRef="#ctx0" brushRef="#br0" timeOffset="63284.18">14012 5017 0,'21'0'0,"1"0"16,-22-22-16,0 1 15,21 0-15,-21 0 0,21 21 16,-21-21-16,0 0 0,0-1 16,0 1-16,0 0 0,0 0 15,0 0-15,0 0 0,-21 21 0,0 0 16,-1-22-16,-20 22 0,21 0 0,-21 0 16,-1 22-16,22-22 0,-21 21 15,21 21-15,-22-21 0,22 0 16,-21 22-16,21-1 0,21 0 0,-22-20 15,22 20-15,0-21 0,0 21 0,0-20 16,0-1-16,0 0 0,0 0 0,22 0 16,-1-21-16,0 0 0,0 0 15,21 0-15,-20 0 0,20 0 0,-21 0 16,21 0-16,1-21 0,41-21 16,-62 21-16,20-1 0,0 1 15,-21 0-15,1-21 0,-1 21 0,0-1 16,-21-20-16,0 21 0,0 0 0,21 0 15,-21-1-15,0 1 0,0 42 16,0 1-16,0-1 16,0 0-16,-21 0 15,21 21-15,0-20 0,0 20 0,0-21 16,0 0-16,0 22 0,0-22 0,0 0 16,0 0-16,0 0 0,0 0 15,42-21-15,-21 0 16,1 0-16,20 0 0,-21 0 15,21 0-15,1 0 0,-1 0 0,0-21 16,1 0-16,-22 0 0,21 0 0,1 0 16,-22-1-16</inkml:trace>
  <inkml:trace contextRef="#ctx0" brushRef="#br0" timeOffset="63511.76">14817 5038 0,'0'-233'47,"-43"233"-31,86 233-16,-107-466 0,43 233 0,-21 21 0,20 0 15,1 0-15,-21 22 0,21-22 16,0 0-16,-1 21 0,1-20 0,0 20 16,0-21-16,21 21 0,0-20 0,0-1 15,0 0-15,0 0 0,0 0 16,0 0-16,21-21 0,0 0 0,22 22 16,-22-22-16,0 0 0,21 0 0,-21 0 15,22 0-15,-1 0 0,0 0 0,-20 0 16,62-22-16,-41 1 15,-1 0-15,0 21 0,1-21 0,-22 0 16</inkml:trace>
  <inkml:trace contextRef="#ctx0" brushRef="#br0" timeOffset="63751.31">15325 4995 0,'0'-63'16,"0"42"0,0 105-16,-22-168 15,1 84-15,21 21 16,-21 0-16,0 0 0,0 0 0,0 1 15,-1-1-15,22 21 0,-21-21 0,21 0 16,-21 1-16,21-1 0,-21 0 0,21 0 16,0 0-16,0 0 0,0 1 15,0-1-15,21-21 16,0 0-16,0 21 0,1-21 0,20 0 16,0 0-16,-21 0 0,22 0 0,-1 0 15,0 0-15,1 0 0,-1 0 0,-21-21 16,22 21-16,-1-21 0,-21 21 15,21-22-15</inkml:trace>
  <inkml:trace contextRef="#ctx0" brushRef="#br0" timeOffset="64115.63">15790 5144 0,'21'-127'47,"-42"254"-47,21-254 16,-21 127-16,21 21 0,-21 0 15,0 0-15,0 0 0,21 0 0,-22 1 16,1-1-16,21 0 0,0 0 0,0 0 15,0 0-15,0 1 0,0-1 16,0 0-16,0 0 16,21-21-16,1 0 0,-1 0 15,0 0-15,0 0 0,0 0 0,0-21 16,1 21-16,20-21 0,-21 0 0,21 21 16,-20-22-16,-1 1 0,0 0 0,0 21 15,0-42-15,-21 21 16,0-1-16,0 1 0,21 0 0,-21-21 15,0 21-15,0-1 0,0 1 0,0 0 16,-21 0-16,21 0 0,-21 21 0,0 0 16,0 0-16,0 0 0,-1 0 15,1 21-15,21 0 0,-21-21 16,21 21-16,-21 0 0,21 1 0,-21-1 16,21 0-16,0 0 0,0 0 15,0 0-15,21 1 16,0-22-16,0 0 0</inkml:trace>
  <inkml:trace contextRef="#ctx0" brushRef="#br0" timeOffset="64571.29">16637 4995 0,'0'0'15,"0"-21"-15,0 0 16,-21 21-16,0 0 16,-1 0-16,1 0 0,21 21 15,-21-21-15,21 21 16,-21 1-16,21-1 0,-21 0 0,21 21 16,0-21-16,-21 1 0,21-1 0,0 0 15,0 0-15,0 0 0,0 0 0,0 1 16,0-1-16,21-21 15,0 0-15,0 0 0,0 0 16,0 0-16,1 0 0,-1 0 0,0 0 16,0 0-16,0-21 0,0 21 0,1-22 15,-1 22-15,-21-21 0,21 0 0,0 0 16,-21 0-16,21 0 0,0-1 16,-21 1-16,0 0 0,22 0 0,-22 0 15,21 0-15,-21-1 0,0 1 16,0 42 15,0 1-15,0-1-16,0 0 15,0 0-15,21-21 16</inkml:trace>
  <inkml:trace contextRef="#ctx0" brushRef="#br0" timeOffset="65044.98">17081 4995 0,'0'22'16,"0"-44"-16,0 1 0,0 42 47,0 1-47,0-1 0,0 0 15,0 0-15,0 0 0,0 0 0,-21 1 16,21-1-16,0 0 0,-21 0 0,21 0 15,0 0-15,-21-21 16,21 22-16,-21-22 16,21-22 15,0 1-31,0 0 16,0 0-16,0 0 0,0 0 15,0-1-15,0 1 0,21 0 0,0 0 16,0 0-16,-21-22 0,21 22 0,1 21 15,-1-21-15,0 21 0,0 0 0,0 0 16,0 0-16,1 0 0,-22 21 16,0 0-16,0 1 0,0-1 0,0 0 15,0 21-15,0-21 0,0 1 0,0-1 16,0 0-16,0 0 0,-22 0 0,22 0 16,-21 1-16,21-1 0,0 0 15,21-21 16,1 0-15,-1-21-16,0 0 16,0-1-16,0 1 0,0 0 15</inkml:trace>
  <inkml:trace contextRef="#ctx0" brushRef="#br0" timeOffset="65335.46">17716 4678 0,'22'-42'16,"-1"-22"-16,0 22 15,-85 190-15,128-317 0,-43 147 0,-21 1 16,0 42 0,-21 1-1,0 20-15,0-21 0,-1 21 0,22 1 16,-21-1-16,0 0 0,0 1 16,0-1-16,21 0 0,-21 1 0,-1-1 15,22 0-15,0 1 0,0-22 0,0 0 16,0 21-16,0-20 0,0-1 0,0 0 15,0 0-15,22-21 16,-1 0-16,0 0 0,0 0 0,0 0 16,0 0-16,1 0 0,-1 0 0,0-21 15,0 0-15,0 21 0,0-21 0,-21-1 16,22 1-16,-1 0 0,-21 0 16,0 0-16,21 0 0</inkml:trace>
  <inkml:trace contextRef="#ctx0" brushRef="#br0" timeOffset="65552.55">17526 4826 0,'0'0'0,"21"0"32,0 0-17,0 0-15,1 0 0,20 0 16,0 0-16,-21 0 0,1-21 15,-1 21-15,21 0 0,-21 0 16,0 0-16,1 0 0,-1 0 0,0 0 16,0 0-16,0 0 0,0-21 0,1 21 15,-1 0-15,0 0 0</inkml:trace>
  <inkml:trace contextRef="#ctx0" brushRef="#br0" timeOffset="65988.25">19135 5017 0,'-22'-22'0,"44"44"0,-65-65 0,22 43 15,0-21-15,21 0 0,-21 0 16,21 0-16,-21 21 0,21-22 0,0 1 16,0 0-16,0 0 0,0 0 0,0 0 15,21-1-15,0 22 0,0 0 16,21-21-16,-20 21 16,-1 0-16,21 0 0,-21 0 0,22 0 15,-22 0-15,21 0 0,-21 0 0,0 21 16,-21 1-16,0-1 0,0 0 0,0 0 15,0 21-15,-21-20 0,21 20 16,-21-21-16,0 21 0,0-20 0,-22-1 16,22 21-16,0-21 0,0 0 15,0 22-15,21-22 0,-21 0 0,-1 0 0,1 0 16,21 1-16,0-1 16,-21-21-16,21 21 15,-21-21 1</inkml:trace>
  <inkml:trace contextRef="#ctx0" brushRef="#br0" timeOffset="66416.49">18965 5673 0,'0'21'0,"-21"-21"0,21 21 16,0 0-16,21-21 15,0 0-15,1 0 0,-1 0 16,0 0-16,0 0 0,0 0 0,0 0 16,1 0-16,-1 0 0,0-21 15,-21 0 1,0 0-16,0 0 0,0-1 16,0 1-16,-21 21 0,0 0 15,-1 0-15,1 0 0,0 0 16,0 0-16,0 0 0,0 0 0,21 21 15,0 1-15,-22-22 0,22 21 16,0 0-16,0 0 0,22 0 16,-1-21-1,0 0-15,0 0 16,0 0-16,-21-21 31,0 0-31,-21 21 47,0 0-31</inkml:trace>
  <inkml:trace contextRef="#ctx0" brushRef="#br0" timeOffset="68059.71">6032 6837 0,'22'-21'0,"-22"0"16,21-1-16,-21 1 15,0 0-15,21 21 0,0-21 16,0 21-1,0 21 1,-21 0-16,22 0 0,-1 22 0,-21-1 16,21 0-16,0 1 0,0-1 0,-21 22 15,0-22-15,21 21 0,-21 1 0,22-22 16,-22 22-16,0-22 0,0 22 16,0-22-16,0 0 0,21 1 0,-21-22 15,0 21-15,0-21 0,0 0 16,0 1-16,0-1 0,0 0 0,21-42 47,-21 0-47,21-1 0,-21 1 15,21-21-15,0 21 0,1-22 0,-1 1 16</inkml:trace>
  <inkml:trace contextRef="#ctx0" brushRef="#br0" timeOffset="68318.8">6900 6795 0,'21'-64'16,"-63"149"0,63-106-16,-42-22 15,0 64-15,0 22 0,0-22 16,-22 21-16,22 1 0,-21 20 0,-1-21 16,22 22-16,-21-22 0,0 22 0,-1-1 15,1-20-15,21 20 0,-22-21 16,22 1-16,0-1 0,0 0 15,0-20-15,21 20 0,-21-21 0,21 0 0,0 0 16,21-21 15,0 0-31,0 0 0,0-21 16,22 0-16,-22 0 0,21 21 0</inkml:trace>
  <inkml:trace contextRef="#ctx0" brushRef="#br0" timeOffset="69628.42">7091 7281 0,'21'-21'16,"0"0"-16,-127 127 0,170-170 0,-22-20 0,-42 63 15,0-1-15,0 1 0,-21 21 16,0-21-16,0 21 0,-1 0 16,1 0-16,0 0 0,0 21 0,-21 0 15,20 1-15,1-1 0,-21 21 16,21 0-16,0 1 0,-1-22 15,1 21-15,0 1 0,21-1 0,0 0 16,0-21-16,0 22 0,0-22 0,0 0 16,0 0-16,21 0 0,0-21 15,1 22-15,-1-22 0,0 0 0,0 0 16,0 0-16,0 0 0,22 0 0,-22-22 16,0 1-16,0 0 0,22 21 0,-22-21 15,0-21-15,0 20 0,0 1 16,0-21-16,1 0 0,-22-1 0,0 22 15,21-21-15,-21-1 0,21 22 0,-21 0 16,0 0-16,0 0 0,0 0 16,0 42-1,0 0 1,0 0-16,-21 0 0,21 22 0,-21-22 16,21 0-16,0 21 0,0 1 0,0-22 15,0 21-15,0-21 0,0 22 16,0-22-16,0 0 0,0 0 0,0 0 15,0 0-15,0 1 0,21-1 16,0-21-16,0 0 16,0 0-16,0 0 0,22 0 0,-22 0 15,0-21-15,21-1 0,-20 1 16,20 0-16,-21 0 0,0 0 0,22-22 0,-22 22 16,0-21-16,0 0 0,0 20 15,-21-20-15,21 0 0,-21 21 16,0-1-16,0 1 0,0 0 0,-21 21 15,0 0-15,0 0 0,0 0 16,21 21 0,-21 0-16,21 1 0,0-1 0,0 0 15,0 0-15,0 0 0,0 22 0,0-22 16,21 0-16,0 21 0,-21-21 0,0 1 16,21-1-16,0 0 0,-21 0 15,21 0-15,1 0 0,-22 1 16,21-22-16,0 21 0,21 0 0,-21-21 15,1 0-15,-1 0 0,21 0 0,-21 0 16,22 0-16,-22 0 0,21 0 0,-21-21 16,22 21-16,-22-21 0,21-1 15,-21 1-15,22 0 0,-22 0 0,0 0 16,0 0-16,-21-1 0,0 1 0,21-21 16,-21 21-16,0 0 0,0-1 0,0 1 15,0 0-15,0 0 16,-21 21-16,0 0 0,0 0 15,0 0-15,-1 0 0,1 21 0,0-21 16,0 21-16,-21 0 0,20 1 16,1-1-16,0 0 0,0 0 15,0 0-15,0 0 0,21 43 16,0-43-16,0 0 0,0 0 0,0 1 16,0-1-16,21-21 0,0 0 15,0 0-15,0 0 0,0 0 16,1 0-16,-1 0 0,21 0 0,-21 0 15,0-21-15,1 21 0,-1-22 0,0 1 16,0 0-16,0 0 0,0 0 16,-21 0-16,22-22 0,-22 22 0,21 0 15,-21 0-15,21 0 0,-21-1 16,0 1-16,0 42 16,0 1-1,0-1-15,0 0 0,0 0 0,0 0 16,0 0-16,0 22 0,0-22 15,0 0-15,0 0 0,0 0 0,0 1 16,0-1-16,21-21 16,43 0-1,-22 0-15,-21 0 0,0 0 16,22-21-16,-22 21 0,21-22 16,-21 1-16,0 21 0,1-21 0,-1 0 15,0 0-15,-21 0 0,0-1 0,0 1 16,21 21-16,-21-21 0,0 42 31,0 0-31,0 1 16,0-1-16,0 0 0,0 0 15,-21 0-15,21 0 0,0 1 0,0-1 16,0 0-16,21-21 16,0 0-1,0 0-15,1 0 0,-1 0 16,0-21-16,-21 0 0,21 21 15,0-22-15,0 1 0</inkml:trace>
  <inkml:trace contextRef="#ctx0" brushRef="#br0" timeOffset="69925.95">8996 7324 0,'-85'-148'16,"43"126"0,169 192-16,-275-340 0,126 170 15,1 22-15,21-1 16,0 0-16,0 0 15,21-21-15,1 0 16,-1 0-16,0 0 16,0 0-16,0 0 0,-21-21 15,0 0-15,0 0 16,0-1-16,0 1 16,-21 21-16,0 0 0,21-21 15,-21 21-15,0 0 0,-1 0 16,22 21-1,0 0-15,0 1 0,0-1 16,0 0-16,22 0 16,-1-21-16,0 0 0,0 0 0,21 21 15,-20-21-15</inkml:trace>
  <inkml:trace contextRef="#ctx0" brushRef="#br0" timeOffset="70399.08">9398 7133 0,'21'-42'0,"-21"0"15,-21 126-15,42-190 0,-21 85 0,0-21 16,-21 42 0,0 21-1,21 0 1,-21 0-16,21 22 0,0-22 0,0 21 16,0 1-16,-22-1 0,22 21 0,-21-20 15,21-1-15,0 0 0,0 1 0,0 20 16,-21-20-16,21-22 0,0 21 0,0-21 15,0 22-15,0-22 0,0 0 16,0 0-16,0-42 31,0 0-15,0 0-16,0-1 0,21-20 16,0 21-16,1 0 0,-1 0 15,0-1-15,0-20 0,0 21 0,0 0 16,22 21-16,-22-21 0,0 21 0,0 0 15,22 0-15,-22 0 0,0 0 0,0 21 16,0-21-16,-21 21 0,21 0 0,-21 0 16,0 0-16,0 1 0,0-1 15,0 0-15,0 0 0,0 0 0,-42 22 16,21-22-16,-21 0 16,20-21-16,-20 21 0,21 0 0,-21-21 15,20 0-15,1 0 0,0 0 0,0 0 16,0 0-16,0 0 15,21-21 1,21 0-16,0 0 0</inkml:trace>
  <inkml:trace contextRef="#ctx0" brushRef="#br0" timeOffset="70683.55">10181 6858 0,'0'0'0,"-21"0"31,21 21-31,-21 22 0,0-22 0,-1 21 16,1 0-16,0 1 0,0 20 0,0-20 16,21 20-16,-21 1 0,-1-1 0,22-21 15,-21 22-15,21-22 0,0 1 16,0-1-16,0 0 0,0 1 0,0-22 15,0 0-15,0 0 0,0 0 0,0 0 16,21-21 0,1 0-16,-1 0 15,0 0-15,0-21 0,0 0 0,0 0 16</inkml:trace>
  <inkml:trace contextRef="#ctx0" brushRef="#br0" timeOffset="71027.59">10329 7535 0,'21'0'31,"1"0"-31,-1 0 16,0 0-16,0 0 0,21-21 0,-20 21 16,-1-21-16,0 21 0,-21-21 15,21 0-15,0 0 0,0-1 16,-21 1-16,0 0 0,0 0 15,0 0-15,0 0 0,-21 21 0,0 0 16,0 0-16,-21 0 0,20 0 0,1 0 16,0 21-16,-21 0 0,21 0 0,-1 0 15,1 22-15,0-22 0,21 21 16,0-21-16,0 22 0,0-22 0,0 0 16,0 0-16,0 0 0,0 0 0,21 1 15,0-1-15,22 0 16,-22-21-16,0 0 0,0 0 0,0 0 15,22 0-15,-22 0 0,0 0 0,0 0 16,0-21-16,1 21 0,-1-21 0,0-1 16</inkml:trace>
  <inkml:trace contextRef="#ctx0" brushRef="#br0" timeOffset="71967.39">19579 6837 0,'0'-21'0,"0"42"0,0-63 0,-21 20 16,0 1-16,0 0 15,-1 0-15,1 21 0,0 0 0,-21-21 16,21 21-16,-22 0 0,1 0 0,0 21 16,-22-21-16,22 21 0,-1 0 15,1 22-15,-21-22 0,20 21 0,1 22 16,0-22-16,-1 21 0,1 1 16,0 21-16,20-22 0,-20 1 0,42 20 15,0-20-15,0-1 0,0-20 0,0 20 16,21-21-16,0-20 0,1 20 0,20-21 15,0 0-15,1 0 0,-1 1 0,21-22 16,-20 0-16,20 0 0,1-22 16,-1 1-16,22 0 0,0 0 0,-22-21 15,22 20-15,-1-20 0,-20-21 0,-1-1 16,1 1-16,-22-1 0,1 1 16,-1-1-16,-21-21 0,-21 22 15,0-1-15,0 1 0,0-1 0,-21 1 16,-21 21-16,-1-1 0,1 1 0,-22 21 15,1 0-15,-1-1 0,1 22 0,-1 0 16,1 0-16,21 22 0,-22-1 16,22 0-16,-1 21 0,1 1 0,21-1 15,0 0-15,0 22 0,-1-1 16,1-20-16,21 20 0,0 1 0,0-1 16,0-21-16,0 1 0,21-1 0,1 0 0,20 1 15</inkml:trace>
  <inkml:trace contextRef="#ctx0" brushRef="#br0" timeOffset="72259.85">20024 7366 0,'21'0'0,"-64"21"0,65-42 0,-1 0 0,-21 0 16,0 42 0,0 21-16,0-21 15,0 22-15,0-1 0,0 0 16,0 1-16,-21 20 0,21-20 0,0 20 15,-22 1-15,22-1 0,0 1 0,0-1 16,-21 1-16,21 20 0,0-20 16,0 20-16,-21-20 0,21-1 0,-21 1 15,0-1-15,21 1 0,0-22 0,0 1 16,-21-1-16,-1 0 0,22-21 16,0 1-16,0-44 15,0 1-15,0 0 16,0-21-16,0-1 0,0 1 0,0 0 15,22-22-15,-22 22 0,21-22 0</inkml:trace>
  <inkml:trace contextRef="#ctx0" brushRef="#br0" timeOffset="72503.89">20024 7641 0,'63'-233'16,"22"149"-1,-233 401-15,317-634 0,-127 317 16,-21 0-16,22 0 0,-22 0 15,21 21-15,1 0 0,-22 0 0,0 0 16,0 22-16,-21-22 0,0 0 0,0 21 16,0-20-16,-21-1 0,0 0 0,0 0 15,-22 0-15,1 0 0,21 1 16,-22-1-16,1-21 0,21 21 0,-21-21 16,20 0-16,65 0 31,-22-21-31,0 21 15,21-21-15,1-1 0</inkml:trace>
  <inkml:trace contextRef="#ctx0" brushRef="#br0" timeOffset="72827.28">20680 7366 0,'-21'0'0,"42"0"0,-21-21 15,21 21-15,0 0 16,-21-21-16,21 21 0,0 0 0,1-21 15,-1-1-15,0 22 0,0-21 16,-21 0-16,21 21 16,-21-21-16,21 21 0,-21-21 15,0 0-15,-21 21 16,0 0-16,0 0 16,0 0-16,0 21 0,-1 0 15,1 0-15,0 0 0,-21 0 0,21 1 16,21 20-16,-43 64 15,22-85-15,21 0 16,0 0-16,0 0 0,0 1 0,21-1 0,0 0 16,1 0-16,-1 0 15,21-21-15,-21 0 0,0 0 0,22 0 16,-22 0-16,0 0 0,21 0 16,-20-21-16</inkml:trace>
  <inkml:trace contextRef="#ctx0" brushRef="#br0" timeOffset="73201.82">21209 7281 0,'0'43'15,"0"-86"-15,0 22 0,21 21 32,0 0-32,0 21 15,1 1-15,-22 20 0,0-21 16,0 0-16,0 0 0,0 22 15,21-22-15,-21 21 0,0-21 16,0 1-16,0-1 0,0 0 0,0 0 16,0 0-16,0-42 31,0 0-15,0 0-16,0 0 0,0-22 15,0 22-15,0-21 0,21 21 0,0-22 16,-21 1-16,21 0 0,0 20 0,1-20 15,-1 21-15,0 0 0,0 0 0,0 21 16,0 0-16,1 0 16,-1 0-16,0 0 0,0 0 0,0 21 15,-21 0-15,21 0 0,1 0 0,-22 0 16,21 1-16,-21-1 0,21 0 16</inkml:trace>
  <inkml:trace contextRef="#ctx0" brushRef="#br0" timeOffset="73647">21929 7514 0,'42'-21'0,"-84"42"15,84-63-15,-21 21 0,0 0 0,-21-1 16,0 1-16,21 0 0,-21 0 0,0-21 16,0 20-16,0 1 0,0 0 0,-21 0 15,0 21-15,-21 0 0,21 0 16,-22 0-16,1 0 0,0 21 0,-1-21 15,22 42-15,-21-20 0,-1-1 0,22 21 16,0-21-16,0 22 0,0-22 0,21 21 16,0-21-16,0 0 0,0 1 15,0-1-15,0 0 0,21 0 0,0-21 16,0 0-16,0 0 0,1 0 0,20 0 16,-21 0-16,0 0 0,22 0 0,-22 0 15,0-21-15,0 0 0,0 0 0,0-1 16,1 1-16,-1 0 15,0 0-15,0-21 0,-21 20 0,0-20 16,21 21-16,-21-21 0,21 20 0,-21 1 16,0 0-16,0 42 31,0 0-31,0 22 0,0-22 0,-21 0 16,21 21-16,-21-20 0,21 20 0,0-21 15,0 0-15,0 22 0,0-22 0,0 0 16,0 0-16,21-21 15,0 0-15,1 0 0,-1 0 16,0 0-16,0 0 0</inkml:trace>
  <inkml:trace contextRef="#ctx0" brushRef="#br0" timeOffset="73919.52">22500 6731 0,'0'-42'0,"0"84"0,0-105 0,0 20 16,0 22-16,-21 21 16,21 21-16,-21 22 15,21-1-15,-21-21 0,21 43 16,0-22-16,0 0 0,-22 22 0,22-22 16,-21 22-16,21-1 0,-21 1 0,21-22 15,0 21-15,-21-20 0,0 20 0,21-20 16,0-22-16,0 21 0,-21-21 15,21 0-15,0 1 0,0-1 0,21-21 32,0 0-32,0-21 0,0-1 0,0 1 15</inkml:trace>
  <inkml:trace contextRef="#ctx0" brushRef="#br0" timeOffset="74779.27">22733 7197 0,'0'-21'15,"0"42"1,0-21-16,-42 42 0,42 0 0,-22-20 16,22-1-16,-21 21 0,21-21 0,0 22 15,0-22-15,0 0 0,0 21 0,0-21 16,0 1-16,0-1 16,0 0-16,21-21 15,1 0-15,-1 0 0,0 0 16,0 0-16,0 0 0,22-21 0,-22 21 15,0-21-15,21-1 0,-21 1 16,1 0-16,-1-21 0,0 21 16,0-1-16,0 1 0,0 0 0,-21 0 15,22 0-15,-22 0 0,0 42 32,0 0-32,0 0 0,0 0 15,-22 0-15,22 1 0,0-1 0,0 0 16,0 0-16,0 0 0,0 0 15,0 1 1,22-22-16,-1 0 0,0 0 16,0 0-16,0 0 0,0 0 0,1 0 15,-1 0-15,-21-22 16,0 1-16,0 0 0,0 0 16,0-21-16,0 20 15,0 1-15,-21 0 0,21 0 0,-22 0 16,22 0-16,0-1 0,0 1 15,0 0-15,22 21 16,-1-21-16,0 21 0,0 0 0,0 0 16,0 0-16,22 0 0,-22 0 0,0 0 15,21 0-15,-20 0 0,20 21 0,-21-21 16,0 21-16,0 0 0,-21 1 16,22-1-16,-22 21 0,21-21 15,-21 0-15,0 22 0,0-22 0,0 0 0,21 21 16,-21-20-16,0-1 0,0 0 15,0 0-15,0 0 16,0 0-16,-21-21 0,0 0 16,-1 0-1,22-21-15,0 0 16,0 0-16,0 0 16,0 0-16,22-22 0,-1 22 0,0-21 15,0-1-15,21 1 0,-20 0 0,20-1 16,0 1-16,1 21 0,-22-21 15,21 20-15,0 22 0,1-21 0,-22 21 16,0 0-16,21 0 0,-20 21 16,-1 1-16,-21-1 0,0 21 0,0-21 15,0 22-15,0-22 0,0 21 0,0-21 16,0 0-16,0 22 0,0-22 16,0 0-16,-21 0 0,-1 0 0,22 1 15,-21-1-15,0 0 16,0-21-16,21-21 31,0 0-31</inkml:trace>
  <inkml:trace contextRef="#ctx0" brushRef="#br0" timeOffset="74963.42">23770 6837 0,'-21'0'16,"0"0"-16,0 0 16,-1 0 15,1 0-15,0 0-16</inkml:trace>
  <inkml:trace contextRef="#ctx0" brushRef="#br0" timeOffset="75174.53">22479 6900 0,'0'0'0,"0"22"16,21-22-1,0 0-15,0 0 16,1 0-16,20 0 0,0 0 0,-21 0 15,22 0-15,-1-22 0,0 22 0,1 0 16,-1 0-16,0 0 0,-20 0 16,20 0-16,-21 0 0,0 0 15</inkml:trace>
  <inkml:trace contextRef="#ctx0" brushRef="#br0" timeOffset="76443.19">15388 7070 0,'0'0'0,"0"-21"32,0-1-17,0 1-15,-21 21 16,21-21 0,-21 21 15,21 21-31,0 0 15,0 1-15,-21-22 0,21 21 16,-22 0-16,22 0 0,0 0 0,0 0 16,0 1-16,0-1 0,-21 21 15,21-21-15,0 0 0,0 22 0,0-22 16,0 0-16,0 21 0,-21-20 16,21 20-16,0-21 0,0 21 0,0-20 15,0 20-15,0-21 0,0 21 0,0-20 16,0 20-16,0-21 0,0 21 0,0 1 15,0-22-15,-21 21 0,21 1 16,0-1-16,0-21 0,0 21 0,0 1 16,0-1-16,0 0 0,0 1 0,-21-1 15,21 0-15,0-20 0,0 20 0,0 0 16,0 1-16,0-1 0,0 0 0,0 1 16,0-1-16,0 0 0,0 1 0,-21-1 15,21 0-15,0 1 0,0-1 16,0 0-16,-22 1 0,22-1 15,0 0-15,0 1 0,0-1 0,0 0 16,0 1-16,-21-1 0,21 0 0,0 1 16,-21 20-16,21-21 0,0 1 0,0-1 15,0 0-15,-21 22 0,21-22 0,-21 1 16,21 20-16,-21-21 0,21 1 0,0-1 16,0 22-16,-22-22 0,22 0 0,-21 1 15,21 20-15,0-21 0,0 1 16,-21 20-16,21-20 0,-21 20 0,21-21 15,-21 22-15,0-22 0,21 22 0,-22-22 16,1 22-16,21-22 0,-21 0 16,0 22-16,21-22 0,-21 22 0,0-22 15,21 21-15,0 1 0,-22-22 0,1 22 16,21-1-16,-21-20 0,21 20 0,0 1 16,0-1-16,0-21 0,-21 22 15,21-1-15,-21-20 0,21 20 0,-21 1 16,21-1-16,0 1 0,-22-1 0,1 1 15,21-1-15,-21 1 0,21-1 0,0 1 16,0 20-16,0-20 0,0-1 0,0 22 16,-21-21-16,21-1 0,0 22 0,0-22 15,0 22-15,0-22 0,0 1 16,0 21-16,0-22 0,0 22 16,0-22-16,-21 22 0,21-22 0,0 1 15,-21 21-15,21-22 0,-22 1 0,22-1 16,0 1-16,-21-22 0,0 21 0,0 1 15,0-22-15,21 1 0,-21 20 0,-1-21 16,22 1-16,-21-1 0,21-21 16,-21 22-16,21-22 0,-21 0 0,21 0 15,-21-21-15,0 0 0,-1 0 16,1 0-16,21-21 0</inkml:trace>
  <inkml:trace contextRef="#ctx0" brushRef="#br1" timeOffset="99107.23">1206 8932 0,'-21'0'0,"21"-21"16,-21 21-16,0 0 16,21-21-1,0 0 1,0 0-16,0 0 16,21 21-16,21-22 0,-20 1 0,-1 0 15,21 0-15,-21 0 0,0 0 16,22-22-16,-22 22 0,0 0 0,-21 0 15,0 0-15,0-1 0,0 1 16,-21 0-16,0 21 16,-22 0-16,1 0 0,0 0 15,-1 21-15,1-21 0,0 21 0,-1 1 16,1-1-16,-21 21 16,20-21-16,22 22 0,0-22 15,21 0-15,0 0 0,0 0 16,0 22-16,0-22 0,0 0 0,0 0 15,21 21-15,0-20 0,0-1 16,1 0-16,-1 0 0,0 21 0,21-20 16,-21-1-16,22 0 0,-22 0 15,0 0-15,0 0 0,0 1 16,-21-1-16,0 0 0,0 0 0,0 0 16,-42 0-16,21 1 15,-21-22-15,20 21 0,-20-21 0,0 0 16,-1 0-16,1 0 0,0 0 15,-1 0-15,22 0 0,-21 0 16,0 0-16,20 0 0,-20-21 16,21 21-16,0-22 0,0 1 0,-1 21 15,1-21-15,21 0 16,0 0-16,0 0 0,21-1 16,1 1-16,20 0 15,-21 21-15,0-21 0,22 0 0,-22 0 16</inkml:trace>
  <inkml:trace contextRef="#ctx0" brushRef="#br1" timeOffset="99406.67">1524 8594 0,'0'-21'0,"0"42"31,0 0-15,0 21-16,0 1 0,0-1 0,-21 0 16,21 22-16,-21-22 0,-1 22 15,1-22-15,21 21 0,-21-20 16,0-1-16,0 0 0,0 1 0,-1-22 16,1 21-16,21-21 0,-21 1 15,21-1-15,0 0 0,21-21 31,0 0-31,-21-21 16,22 0-16,-1-1 0,-21 1 0,21 0 16</inkml:trace>
  <inkml:trace contextRef="#ctx0" brushRef="#br1" timeOffset="99571.36">1206 9123 0,'-21'0'16,"42"0"-1,-42-21-15,21 0 16,21 21-16,1-22 16,20 22-16,-21-21 0,21 21 0,1 0 15,-22-21-15,21 0 0,1 21 16,-1 0-16,-21 0 0,21-21 0</inkml:trace>
  <inkml:trace contextRef="#ctx0" brushRef="#br1" timeOffset="99963.64">1799 8975 0,'-21'0'0,"42"0"0,-21 0 47,21 0-32,0 0-15,1 0 0,-1 21 16,0 0-16,-21 0 0,0 0 0,0 1 15,0-1-15,0 0 0,0 0 16,0 21-16,0-20 0,0-1 0,0 0 16,-21 0-16,21 0 15,-21 0-15,-1-21 0,1 0 32,21-21-17,0 0-15,0 0 16,0 0-16,0 0 0,0-22 0,0 22 15,0 0-15,21-21 0,-21 20 16,22-20-16,-1 0 0,0 21 0,-21-1 16,21-20-16,0 42 0,0-21 0,1 0 15,-1 21-15,0 0 16,0 0-16,-21 21 16,0 0-16</inkml:trace>
  <inkml:trace contextRef="#ctx0" brushRef="#br1" timeOffset="100183.23">2117 8932 0,'0'22'15,"0"-44"-15,0 65 16,0-22-16,0 0 0,0 0 16,0 0-16,0 1 15,0-1-15,0 0 0,0 0 16,0 0-1,0 0 1,-22-21 15,22-21-31,0 0 16</inkml:trace>
  <inkml:trace contextRef="#ctx0" brushRef="#br1" timeOffset="100347.43">2138 8721 0,'0'-43'16,"-21"22"-16,21 0 16,21 106-16,-42-149 47,21 85-47,21-21 0,-21 22 0,21-1 15,-21 0-15</inkml:trace>
  <inkml:trace contextRef="#ctx0" brushRef="#br1" timeOffset="101199.34">2519 8932 0,'0'22'0,"0"-65"0,0 64 0,0 22 16,0-22-16,-21 0 0,-1 0 15,22 0-15,-21 1 0,21-1 16,-21 0-16,21 0 0,-21 0 15,21 0-15,0-42 47,0 0-31,21 21-16,0-21 0,-21 0 0,21-22 16,1 22-16,-22 0 0,21 0 15,0 0-15,-21 0 0,0-1 0,21 1 16,0 21-16,0 0 15,-21 21 1,0 1-16,0-1 16,0 0-16,0 0 0,0 21 0,0-20 15,0-1-15,0 0 0,0 0 0,0 0 16,22 0-16,-1-21 0,0 22 16,0-1-16,0-21 0,22 0 0,-22 21 15,21-21-15,-21 0 0,22 0 16,-22 0-16,21 0 0,0 0 0,-20-21 15,20 0-15,-21-1 0,0 1 0,0 0 16,1 0-16,-1 0 16,-21 0-16,21-1 0,-21-20 0,0 21 0,0 0 15,0-22-15,0 22 16,0 0-16,-21 21 0,0-21 0,-1 21 16,1 0-16,0 0 0,0 0 0,0 0 15,0 21-15,-1-21 0,1 21 16,0-21-16,21 21 0,0 1 0,-21-1 15,21 0-15,0 0 16,0 0-16,21-21 16,0 0-16,0 0 15,1 0-15,-1 0 0,0 0 16,0 0-16,0 0 0,0 0 0,-21 21 16,22-21-16,-22 22 15,0-1-15,0 0 0,0 0 0,0 0 16,0 0-16,0 1 0,0 20 15,0-21-15,0 21 0,0 1 16,-22-1-16,22 0 0,0 22 0,0-22 16,-21 22-16,21-1 0,-21 1 15,21-22-15,-21 22 0,0-1 0,21-21 16,-21 1-16,-1-1 0,1 0 0,0 1 16,0-1-16,-21-21 0,20 22 15,1-22-15,0 0 0,-21-21 0,21 21 16,-1-21-16,-20 0 0,21 0 0,0 0 15,0-21-15,-22 0 16,22 0-16,0-1 0,0 1 0,0 0 16,21-21-16,-22 21 0,1-22 0,0 22 15,21-21-15,0 21 0,-21-22 16,0 1-16,21 0 0,0-1 0,0 1 16</inkml:trace>
  <inkml:trace contextRef="#ctx0" brushRef="#br1" timeOffset="101949.72">4784 8869 0,'21'-21'0,"-42"42"0,63-63 0,-21 20 16,-21 1-16,0 0 15,0 42 1,0 0-16,0 22 15,0-22-15,-21 21 0,0-21 16,0 22-16,21-22 0,0 21 16,-22-21-16,22 22 0,-21-22 0,21 0 15,-21 0-15,21 0 0,0 1 16,0-44 15,0 1-15,0 0-16,0-21 0,21 21 0,-21-22 15,21 22-15,1-21 0,-1-1 16,-21 22-16,42-21 0,-21 0 0,0 20 16,22 1-16,-22 0 0,21 0 15,-21 0-15,22 21 0,-22 0 0,21 0 16,-21 0-16,22 21 0,-22 0 16,0 0-16,0 22 0,0-22 0,-21 21 15,0 0-15,0-20 0,0 20 16,0 0-16,0-21 0,0 22 0,0-22 15,0 0-15,0 0 0,0 0 0,-21-21 16,21 22-16,0-44 31,21 1-15,1 21-16,-1-21 0</inkml:trace>
  <inkml:trace contextRef="#ctx0" brushRef="#br1" timeOffset="103055.67">5842 8890 0,'0'-21'15,"0"42"-15,0-63 0,0 21 16,0-1-16,-21 1 16,21 0-16,-21 21 0,-1 0 15,1-21-15,0 21 0,0 0 16,-21 0-16,20 0 0,-20 21 0,21 0 15,-21 0-15,20 1 0,-20 20 16,21-21-16,0 21 0,-22 1 16,22-22-16,0 21 0,21-21 0,0 22 15,-21-22-15,21 0 0,0 21 0,0-20 16,0-1-16,21 0 16,0-21-16,0 0 0,22 0 0,-22 0 15,0 0-15,21 0 0,-20 0 0,20 0 16,-21-21-16,21 0 0,1-1 15,-22 1-15,0 0 0,21-21 0,-20 21 16,-1-22-16,-21 22 0,21-21 0,-21 21 16,21-22-16,-21 22 0,0 0 15,0 0-15,-21 42 32,21 0-32,-21 0 15,21 0-15,0 1 0,0-1 0,0 21 16,0-21-16,0 0 0,0 1 0,0-1 15,21 0-15,0 0 0,-21 0 16,21-21-16,0 21 0,1-21 0,-1 0 16,0 0-16,0 0 0,0 0 0,0 0 15,22 0-15,-22-21 0,0 21 0,0-21 16,0 0-16,1 21 0,-1-21 16,0 0-16,-21-22 0,0 22 0,0 0 15,0 0-15,21 0 0,-21-1 16,0 1-16,0 0 15,0 42 1,0 0-16,0 1 16,0-1-16,0 0 0,0 0 15,0 0-15,-21 0 0,21 64 16,0-64-16,0 0 16,-21-21-16,21 22 0,0-44 46,0 1-46,0 0 16,0 0-16,0 0 16,0 0-16,21-1 0,-21 1 0,0-21 15,21 21-15,0 0 0,0-22 0,-21 22 16,22 0-16,-1 21 0,0-21 16,0 21-16,0 0 0,0 0 15,1 0-15,-1 21 0,21 0 0,-21 0 16,0 0-16,-21 1 0,22-1 15,-1 0-15,-21 21 0,21-21 0,-21 1 16,0-1-16,0 0 0,0 0 0,0 0 16,0 0-16,0 1 15,0-1-15,0-42 47,0-1-47,0 1 16,0 0-16,0-21 0,0 21 0,21-1 15,0-20-15,0 21 0,1 0 0,-1-22 16,21 22-16,-21 0 0,22 0 16,-22 0-16,21 0 0,-21 21 0,22 0 15,-22 0-15,0 0 0,0 21 0,0-21 16,0 21-16,1 0 0,-22 0 16,0 22-16,0-22 0,0 0 0,0 0 15,0 0-15,0 0 0,0 1 16,-22-1-16,1 0 0,21 0 0,0 0 15,-21 0-15,42-21 47,-21-21-47</inkml:trace>
  <inkml:trace contextRef="#ctx0" brushRef="#br1" timeOffset="103438.52">7429 9059 0,'0'0'15,"22"0"17,-1 0-32,0 0 15,0 0-15,0-21 0,0 21 0,1-21 16,-1 21-16,-21-21 0,21 0 15,0 0-15,-21-1 0,21 1 0,-21 0 16,0 0-16,0 0 0,-21 0 16,0 21-1,0 0-15,0 0 0,-1 0 16,-20 21-16,21 0 0,0 0 0,0 0 16,-22 0-16,22 1 0,21 20 0,-21-21 15,21 0-15,-21 22 0,21-22 16,0 0-16,0 0 0,0 0 0,0 0 15,0 1-15,21-1 0,0 0 0,0-21 16,0 21-16,1-21 16,20 0-16,-21 0 0,0 0 0,22 0 15,-1 0-15,-21 0 0,21-21 0,1 21 16</inkml:trace>
  <inkml:trace contextRef="#ctx0" brushRef="#br1" timeOffset="103719">8848 8996 0,'0'0'0,"-22"0"16,44 0-1,-1 0 1,0 0-16,0 0 0,0 0 16,0 0-16,1 0 0,-1 0 15,0 0-15,-42 0 47</inkml:trace>
  <inkml:trace contextRef="#ctx0" brushRef="#br1" timeOffset="103847.76">8826 9144 0,'22'64'31,"20"-64"-15,-21 0-16,-106-64 0,191 128 16,-85-64-16,1 0 0,-1-22 0,0 1 15,0 0-15,0 21 0</inkml:trace>
  <inkml:trace contextRef="#ctx0" brushRef="#br1" timeOffset="104471.76">10223 8340 0,'0'0'0,"0"-21"0,0 42 32,0 0-32,0 0 0,-21 0 0,21 22 15,-21-22-15,21 21 0,-21 22 0,0-22 16,21 21-16,-21-20 0,-1 20 0,1-20 15,21 20-15,-21-21 0,0 22 16,0-22-16,21 1 0,-21-1 0,-1-21 16,22 21-16,-21-20 0,21-1 0,0 0 15,0 0-15,0-42 32,0 0-32,21 0 15,-21-22-15</inkml:trace>
  <inkml:trace contextRef="#ctx0" brushRef="#br1" timeOffset="104903.46">10054 8594 0,'21'-85'15,"43"-21"1,-149 297-16,191-403 0,-85 191 16,21 21-16,-20-21 0,20 0 0,0 21 15,1 0-15,-1 0 0,-21 0 0,21 0 16,1 0-16,-1 21 0,-21 0 0,22 0 15,-22 0-15,-21 22 16,0-22-16,0 21 0,0-21 0,-21 22 16,-22-1-16,22-21 0,-42 21 0,20-20 15,-20 20-15,-1-21 0,1 0 0,-1 0 16,1 1-16,20-1 0,-20-21 16,21 0-16,-1 0 0,22 0 0,-21 0 15,21 0-15,21-21 16,21 21-1,0 0 1,21 0-16,-21 21 0,1 0 0,-1 0 16,0 0-16,0 22 0,21-22 15,-20 21-15,-1-21 0,0 0 16,-21 22-16,21-22 0,0 0 0,0 21 16,1-20-16,-22-1 0,21 0 0,0 0 15,0-21-15,-21 21 0,21-21 0,0 0 16,-21 21-16,22-21 0,-1 0 15,0 0-15,0 0 0,0 0 0,0-21 16,22 21-16,-22-21 0,21 0 0,1 0 16</inkml:trace>
  <inkml:trace contextRef="#ctx0" brushRef="#br1" timeOffset="105943.03">11049 8954 0,'-85'-149'16,"1"107"-1,253 233 1,-381-382-16,191 191 0,0 0 0,-21 0 16,20 0-16,1 21 0,0 22 0,0-22 15,0 21-15,0-21 0,-1 22 0,22-22 16,-21 21-16,21-21 0,0 22 0,0-22 16,0 0-16,0 0 0,0 0 15,0 0-15,21 1 0,1-22 0,-1 0 16,0 0-16,0 0 0,0 0 0,22 0 15,-22 0-15,21 0 0,-21-22 16,22 22-16,-22-21 0,0 0 16,0 0-16,0-21 0,0 20 0,1 1 15,-1-21-15,-21 21 0,0 0 0,0-22 16,0 22-16,0 0 0,0 0 16,0 42-1,0 0-15,0 0 16,0 0-16,0 1 0,0-1 0,0 0 15,0 0-15,0 0 0,0 0 0,0 1 16,0-1-16,21 0 0,0 0 16,0-21-16,0 0 15,1 0-15,-1 0 0,0 0 16,0 0-16,21 0 0,-20 0 0,-1 0 16,0-21-16,0 0 0,0 0 15,0-1-15,-21 1 0,22 0 0,-1 0 16,-21-21-16,0 20 0,0 1 0,21-21 15,-21 21-15,0 0 0,21-1 16,-21 44 0,0-1-1,0 0-15,0 0 0,0 0 0,-21 22 16,21-22-16,-21 0 0,21 0 0,0 0 16,0 0-16,-21 1 0,21-1 0,-22 0 15,22 0-15,0 0 16,-21-21-16,21 21 0,0-42 47,0 0-47,0 0 0,0 0 15,0 0-15,0-1 0,0 1 16,0-21-16,21 21 0,1-22 0,-1 22 16,-21-21-16,21 21 0,0-22 0,0 22 15,22 0-15,-22 0 0,0 21 0,0 0 16,0 0-16,0 0 0,1 0 15,-1 0-15,0 21 0,0 0 0,0 0 16,-21 1-16,0 20 0,0-21 16,21 21-16,-21-20 0,0-1 0,0 21 15,0-21-15,0 0 0,0 1 0,0-1 16,0 0-16,-21 0 0,21 0 16,-21-21-16,0 0 15,21-21 1,0 0-16,0 0 15,0 0-15,0-1 0,21 1 16,0-21-16,0 21 0,1 0 16,-1-22-16,0 22 0,0 0 15,0 0-15,-21 0 0,21 21 0,1 0 16,-1 0-16,-21 21 16,0 0-1,0 0-15,0 0 0,0 0 0,0 1 16,0 20-16,0-21 0,0 0 0,0 0 15,0 1-15,0-1 0,-21-21 16,21 21-16,-22-21 0,22 21 0,22-42 47,-22 0-47</inkml:trace>
  <inkml:trace contextRef="#ctx0" brushRef="#br1" timeOffset="106556.89">12128 8996 0,'0'-21'32,"43"-22"-17,-86 107-15,107-149 0,-43 85 0,0-21 16,-21 0-16,21 0 0,1 0 16,-22-1-16,0 1 15,0 0-15,0 0 16,-22 21-16,1 0 0,0 0 15,0 21-15,0-21 0,0 21 0,21 0 16,-22 22-16,1-22 16,0 0-16,0 0 0,21 22 0,0-22 15,-21 0-15,21 0 0,0 0 0,0 0 16,0 1-16,0-1 0,21 0 16,0-21-1,0 0-15,22 0 0,-22 0 16,0 0-16,21-21 0,-21 21 0,22-21 15,-22-1-15,21 1 0,1 21 16,-22-21-16,21 0 0,0 0 0,-20 0 0,-1-1 16,0 1-16,0 0 0,0 0 15,-21 0-15,0 0 0,0-1 16,-21 22 0,0 0-16,0 0 0,0 0 15,-1 0-15,1 22 0,21-1 16,-21 0-16,21 0 15,0 0-15,0 0 0,0 1 16,0-1-16,0 0 0,21-21 16,-21 21-16,21 0 0,-21 0 15,22-21-15,-22 22 0,0-1 16,0 0 0,-22-21-16,1 0 15,0 0-15,0 0 0,0 21 0,0-21 16,-1 0-16,1 0 15,0 0-15,0 0 0,21-21 16,0 0 0,0 0-16,21-1 15,0 22-15,0-21 0,1 0 0</inkml:trace>
  <inkml:trace contextRef="#ctx0" brushRef="#br1" timeOffset="107047.48">12954 8403 0,'0'-21'16,"0"0"-16,0 127 0,0-170 0,-21 22 31,21 63-31,-21 0 0,21 0 16,0 1-16,0 20 0,-22-21 0,22 21 15,-21-20-15,21 20 0,0 0 16,-21 1-16,21-1 0,-21 0 0,21 1 15,-21-1-15,21 0 0,0 1 0,0-22 16,-21 21-16,21-21 0,0 0 0,-22 1 16,22-1-16,0 0 0,0 0 15,0-42 17,0 0-17,0 0-15,0-1 0,0 1 0,0 0 16,0 0-16,22 0 0,-22-22 0,21 22 15,0-21-15,0 21 0,21-22 16,-20 22-16,-1 0 0,0 0 0,21 0 16,-21 21-16,1 0 0,-1 0 0,0 0 15,0 0-15,0 21 0,0 0 0,-21 0 16,0 0-16,0 22 0,0-22 16,0 21-16,0-21 0,0 1 0,0 20 15,0-21-15,0 0 0,-21 0 0,0 1 16,0-1-16,21 0 0,-21-21 15,21 21-15,-21-21 0,-1 0 16,22-21 0,0 0-1</inkml:trace>
  <inkml:trace contextRef="#ctx0" brushRef="#br1" timeOffset="107312.98">13610 8022 0,'-21'21'31,"0"1"-31,0-1 0,21 0 15,0 0-15,-22 0 0,1 0 16,21 1-16,-21-1 0,21 0 16,0 0-16,0 0 15</inkml:trace>
  <inkml:trace contextRef="#ctx0" brushRef="#br1" timeOffset="107484.17">13737 8086 0,'0'0'0,"0"21"31,0 0-31,-21-21 0,21 21 16,-21-21-16,0 21 0,21 1 0,0-1 16,-22-21-16,1 21 15,0-21-15,0 21 16,0-21-16</inkml:trace>
  <inkml:trace contextRef="#ctx0" brushRef="#br1" timeOffset="108053.1">9398 8149 0,'0'0'0,"21"-42"16,-21 21-16,0 0 15,21 21 1,-21 21 0,0 0-16,0 0 15,0 0-15,0 0 0,0 1 16,0-1-16,0 0 0,0 0 15,0 0-15,0 0 16,21-21 15,1-21-31</inkml:trace>
  <inkml:trace contextRef="#ctx0" brushRef="#br1" timeOffset="108195.33">9610 8107 0,'0'63'47,"0"-20"-31,0-149-16,0 233 0,0-106 15,0 0-15,21-21 16,0 21-16</inkml:trace>
  <inkml:trace contextRef="#ctx0" brushRef="#br1" timeOffset="108811.11">14436 8784 0,'-22'-21'0,"1"0"0,0 21 16,0-21-16,0 21 15,42 21 32,0 0-47,-21 0 16,0 0-16,0 1 0,0-1 15,0 0-15,-21-21 16,0 21-16</inkml:trace>
  <inkml:trace contextRef="#ctx0" brushRef="#br1" timeOffset="108995.27">14351 9144 0,'0'21'16,"0"0"-16,0-63 0,0 106 15,0-43-15,-21-21 0,21 21 16,-21-21-16,-1 21 0,22 0 0,-21 0 16,0 1-16,0-22 0,21 21 15,-21-21-15,0 21 0,-1 0 16,1-21-16,0 0 0,0 21 0,0-21 15</inkml:trace>
  <inkml:trace contextRef="#ctx0" brushRef="#br1" timeOffset="110059.43">847 10287 0,'0'-21'47,"21"21"-47,21-21 0,-21 0 0,0 21 15,22-22-15,-1 1 0,-21 0 16,22 0-16,-22 0 0,0 0 16,0-1-16,-21 1 15,0 0-15,-21 21 0,0-21 0,0 21 16,-22 0-16,22 0 0,-21 0 16,-1 0-16,1 0 0,0 0 0,21 21 15,-22 0-15,22-21 0,21 21 16,0 1-16,0 20 0,0-21 0,0 0 15,0 22-15,21-1 0,0 0 16,1 1-16,-1-1 0,21 0 16,-21 1-16,22-1 0,-22 0 0,0 1 15,0-22-15,-21 21 0,0 0 16,0-20-16,0 20 0,-42-21 16,21 0-16,-22 0 0,1 1 0,0-1 15,-22-21-15,22 0 0,-22 0 16,22 0-16,0 0 0,-1-21 0,1-1 15,21 1-15,0 0 0,-1 0 16,1-21-16,21-1 0,0 1 0,0-22 16,0-41-16,0 41 15,0 1-15,0 20 0,21 1 0,1 21 16,-1 0-16,0-1 0,0 22 16,0 0-16,0 0 0,1 22 0,-1 20 15,-21 0-15,21 1 0,-21-1 16,21 0-16,-21 22 0,0-22 15,0 0-15,0 1 0,21-1 0,-21-21 16,21 22-16,-21-22 0,22 0 16,-22 0-16,21-21 0,0 0 0,0 0 15,0 0-15,0 0 0,1 0 16</inkml:trace>
  <inkml:trace contextRef="#ctx0" brushRef="#br1" timeOffset="110316.45">1460 10097 0,'0'-43'0,"0"22"0,0-42 16,0 190-16,-21-254 15,0 148 1,0 0-16,21 21 0,0-21 0,0 22 16,0-1-16,-21 0 0,21 1 15,-21-1-15,-1 22 0,22-22 0,0 21 16,-21-20-16,0-1 0,21 0 15,0 1-15,0-1 0,0-21 0,0 0 16,0 1-16,0-1 0,0 0 16,21-21-1,-21-21-15,0 0 16</inkml:trace>
  <inkml:trace contextRef="#ctx0" brushRef="#br1" timeOffset="110471.17">1101 10499 0,'0'-64'32,"0"128"-32,63-170 0,-42 106 15,0-21-15,22 0 0,-1 21 0,0 0 16,1 0-16,-1 0 0,0 0 16,-20 0-16,20 0 0,-21 0 0,0 0 15,0 0-15</inkml:trace>
  <inkml:trace contextRef="#ctx0" brushRef="#br1" timeOffset="110807.54">1757 10414 0,'-21'-21'32,"42"42"-32,-42-21 15,21 21-15,0 0 16,21 1-16,0-1 0,-21 0 0,21 0 15,-21 21-15,21-20 0,-21-1 16,0 21-16,0-21 0,0 22 0,0-22 16,0 0-16,0 0 0,0 0 15,0 0-15,0 1 16,-21-22 0,21-22-1,0 1-15,0 0 16,0-21-16,0 21 0,0-1 0,0-20 15,0 21-15,21-21 0,-21-1 16,21 1-16,1 0 0,-1-1 0,0 1 16,-21 0-16,21 20 0,0 1 15,0 0-15,1 21 16</inkml:trace>
  <inkml:trace contextRef="#ctx0" brushRef="#br1" timeOffset="110995.19">2159 10393 0,'21'190'47,"-42"-105"-31,21-360-16,-21 571 0,21-275 0,0 22 0,-21-22 15,21 0-15,-22-21 0,22 21 0,0 0 16,0-42 0,0 0-1,0 0-15,0 0 0,0 0 16,0-1-16,22-20 0,-22 21 15</inkml:trace>
  <inkml:trace contextRef="#ctx0" brushRef="#br1" timeOffset="111147.41">2180 10181 0,'-21'-63'47,"21"84"-31,0 0-16,21 0 0,-42-21 0,63 43 15,-42-22-15,0 21 16,21-21-16,-21 0 0</inkml:trace>
  <inkml:trace contextRef="#ctx0" brushRef="#br1" timeOffset="111763.7">2476 10647 0,'0'63'16,"-42"1"-16,84-191 15,-84 275-15,21-127 0,0 0 0,0-21 0,21 22 16,-22-22 0,44 0-1,-1-22 1,0 1-16,0 0 0,-21 0 16,21 0-16,0 0 0,1-1 0,-1 1 15,-21 0-15,21 0 0,0 0 16,-21 42-1,0 0 1,0 0-16,21 0 16,-21 1-16,0-1 0,21 0 0,1 0 15,-22 0-15,21-21 16,0 0-16,0 21 0,21-21 0,-20 0 16,-1 0-16,21 0 0,-21 0 0,22 0 15,-22 0-15,0-21 16,21 21-16,-21-21 0,22 0 0,-22 0 15,0 0-15,0-1 0,0-20 0,-21 21 16,0 0-16,0-22 0,0 1 16,0 21-16,0-21 0,0 20 0,-21-20 15,0 21-15,0 21 0,0-21 0,0 21 16,-1 0-16,1 0 0,0 21 16,0-21-16,0 21 0,0 0 0,-1 0 15,1 22-15,21-22 0,0 0 16,0 0-16,0 0 0,0 22 0,0-22 15,0 0-15,21 0 0,1 0 16,-1 22-16,0-22 0,0 21 16,-21-21-16,21 22 0,-21-1 0,21 0 15,-21 22-15,0-22 0,0 22 0,0 20 16,0-20-16,-21-1 0,0 22 16,-21-21-16,21-1 0,-22 1 0,22-1 15,-21 1-15,21-22 0,-22 0 0,22-21 16,0 22-16,0-22 15,0-21-15,21-21 0,0 0 16</inkml:trace>
  <inkml:trace contextRef="#ctx0" brushRef="#br1" timeOffset="112214.86">4381 10012 0,'22'-21'0,"-44"42"0,44-63 0,-44 42 31,22 21-31,-21 0 0,21 0 15,-21 0-15,0 22 0,21-1 16,-21 0-16,0 1 0,-1-1 16,22 0-16,-21 1 0,0 20 0,21-21 15,0 1-15,-21-1 0,21-21 16,0 0-16,0 22 0,0-22 0,-21-21 16</inkml:trace>
  <inkml:trace contextRef="#ctx0" brushRef="#br1" timeOffset="112659.53">4064 10224 0,'42'-212'15,"1"148"1,-128 340-16,212-573 0,-85 255 16,1 21-16,-1 21 0,21-21 0,-20 21 15,20 0-15,-20 0 0,-1 0 16,0 21-16,-21 0 0,1 21 0,-22-21 15,0 1-15,0 20 0,-22-21 0,1 21 16,-21-20-16,0-1 0,-1 0 16,1 0-16,-22 0 0,22 0 0,0 1 15,21-22-15,-1 0 0,1 0 0,21-22 32,43 22-32,-22 0 15,0-21-15,21 21 0,1 0 16,-1 0-16,0 0 0,1 21 15,-1-21-15,0 22 0,1 20 0,-22-21 16,21 21-16,-21-20 0,0 20 0,-21 0 16,0 1-16,0-1 0,-21 0 15,0-21-15,-21 22 0,-1-22 0,-20 21 16,-1-21-16,1 1 0,-1-1 0,22 0 16,-21-21-16,20 0 0,-20 0 15,42 0-15,-22 0 0,22 0 0,-21-21 16,42 0-16,0-1 0,0 1 15,0-21-15,0 21 0,0 0 16,21-22-16,21 1 0,-21 21 16,22 0-16,-1-22 0</inkml:trace>
  <inkml:trace contextRef="#ctx0" brushRef="#br1" timeOffset="113887.25">5016 10562 0,'22'0'16,"-44"0"-16,65 0 16,-43-21-16,0 0 15,0 0-15,0 0 16,0-1-16,0 1 0,0 0 0,0 0 16,0 0-16,-21 21 0,-1-21 0,1 21 15,0 0-15,-21 0 0,21 0 16,-22 21-16,1 0 0,21 0 0,-22 0 15,1 0-15,21 22 0,0-22 0,0 0 16,-1 21-16,1-20 0,21-1 16,0 0-16,0 0 0,0 0 0,0 0 15,21-21-15,1 0 0,-1 0 0,0 0 16,0 0-16,21 0 0,-20 0 16,20 0-16,-21-21 0,21 0 0,1 0 15,-22 0-15,0 0 0,21-1 16,-20 1-16,-1 0 0,0 0 0,-21 0 15,0 0-15,0-1 16,0 44 0,-21-1-1,21 0-15,0 0 0,0 0 16,0 0-16,0 1 0,-21-1 0,21 0 16,0 0-16,0 0 0,0 0 15,21-21-15,0 0 16,0 0-16,0 0 0,0 0 15,1 0-15,-1-21 0,0 21 0,0-21 16,0 0-16,0 21 0,-21-21 16,22 0-16,-1-1 0,0 1 15,-21 0-15,0 0 16,0 42 0,0 0-1,0 0-15,-21 1 16,21-1-16,0 0 0,0 0 15,-21-21-15,42 0 47,0-21-47,-21 0 0,21 21 16,0-21-16,-21-1 0,21 22 16,-21-21-16,22 21 0,-22-21 15,21 21-15,0 0 16,-21 21-1,21 0-15,-21 1 0,21-1 16,-21 0-16,21-21 0,1 21 0,-1 0 16,0-21-16,0 21 15,0-21-15,0 0 0,1 0 0,-1 0 16,0 0-16,0 0 0,0 0 0,0-21 16,1 0-16,-1 0 0,0 0 15,0 0-15,0-1 0,0-20 0,-21 21 16,22-21-16,-1-1 0,-21 1 15,21 0-15,-21-22 0,21 22 0,-21-1 16,0 1-16,21 0 0,-21-1 16,0 22-16,0-21 0,0 21 15,0 42 1,0 0-16,0 0 0,-21 0 16,21 22-16,-21-22 0,0 21 0,21 1 15,-21-1-15,-1 0 0,22-21 0,-21 22 16,21-1-16,0 0 0,0-20 0,0 20 15,0-21-15,0 0 0,0 0 16,0 1-16,21-22 0,1 0 16,-1 0-16,0 0 0,0 0 15,0 0-15,0-22 0,1 22 16,20-21-16,-21 21 0,0-21 0,-21 0 16,21 21-16,-21-21 0,-21 21 31,0 0-31,0 0 15,0 0-15,0 0 0,-1 21 0,22 0 16,-21-21-16,21 21 0,0 0 0,0 1 16,0-1-16,0 0 15,0 0-15,21 0 16,1-21-16,-1 21 0,0 1 0,0-22 16,0 0-16,0 0 0,22 0 15,-22 0-15,0 0 0,21 0 16,1 0-16,-22-22 0,21 1 0,1 21 15,-22-21-15,21 0 0,0 0 0,-20 0 16</inkml:trace>
  <inkml:trace contextRef="#ctx0" brushRef="#br1" timeOffset="115287.46">6625 10499 0,'-148'84'78,"127"22"-63,190-296-15,-338 401 16,169-189-16,0-1 0,21-42 47,0-1-47,0 1 16,0 0-16,-21 0 0,22 0 0,-1 0 15,0-1-15,-21 1 0,21 21 16,0 0-16,-21-21 0,21 21 15,-21 21 1,0 0 0,0 1-16,22-1 0,-22 0 15,21 0-15,0 0 16,-21 0-16,21-21 0,0 22 0,22-22 16,-22 0-16,21 21 0,-21-21 0,22 0 15,-1 0-15,-21 0 0,21 0 0,-20 0 16,20 0-16,-21-21 0,0 21 15,0-22-15,1 1 0,-1 21 0,-21-21 16,21 0-16,-21 0 0,0-22 16,0 22-16,0 0 0,0 0 0,0 0 0,-21 0 15,0-1-15,-1 1 16,1 21-16,0 0 0,-21 0 0,21 0 16,-1 0-16,1 0 0,0 21 0,0 1 15,0-1-15,0 0 0,21 0 0,0 0 16,0 22-16,0-22 0,0 0 15,0 0-15,0 0 0,0 0 16,21 1-16,0-22 0,0 0 0,0 0 16,0 0-16,1 0 15,-1 0-15,0 0 0,0 0 0,0-22 16,-21 1-16,21 21 0,1-21 0,-22 0 16,0 0-16,0 0 0,21-1 15,-21 1-15,0 0 16,0 42 15,0 0-31,0 1 0,0-1 16,0 0-16,0 0 15,0 0-15,0 0 0,0 1 16,21-22-16,0 0 16,0 0-16,0 0 0,1 0 15,-1 0-15,0-22 0,0 1 16,0 21-16,0-21 0,-21 0 0,22 21 15,-1-21-15,-21 0 0,0-1 0,0 1 16,0 0-16,0 42 47,0 0-47,-21 1 16,21-1-16,-22 0 0,22 0 15,-21 0-15,21 0 0,21-42 63,1 21-63,-22-21 0,21 0 15,-21 0-15,21 21 0,-21-21 16,21-1-16,-21 44 47,0-1-47,0 0 0,0 0 15,0 0-15,21 0 16,0-21 0,1 0-16,-1 0 0,0 0 15,0 0-15,0 0 0,0 0 16,1-21-16,-1 21 0,-21-21 0,21 0 16,0 21-16,0-21 0,-21 0 15,21-1-15,-21 1 0,22 0 16,-1 21-16,-21-21 0,0 0 0,0 42 31,-21-21-15,21 21-16,0 0 0,0 0 0,-22 1 15,22-1-15,0 0 0,0 0 0,0 0 16,0 0-16,22-21 16,-1 0-1,0 0-15,0 0 0,0 0 16,0 0-16,22 0 0,-22 0 0,0-21 15,0 0-15,22 21 0,-22-21 16,0 21-16,0-21 0,0 21 16,-21-21-16,0 42 47,0 0-47,-21 0 15,21 0-15,0 0 0,0 1 16,21-22 15,0 0-31,22 0 16</inkml:trace>
  <inkml:trace contextRef="#ctx0" brushRef="#br1" timeOffset="115516.65">8932 10372 0,'-21'0'0,"42"0"0,-63 0 0,63 0 31,0 0-31,0 0 16,1 0-16,-1 0 0,0 0 15,0 0-15,0 0 0,0 0 0,1 0 16</inkml:trace>
  <inkml:trace contextRef="#ctx0" brushRef="#br1" timeOffset="115643.41">8869 10520 0,'21'63'31,"-42"-126"-15,84 126-16,-42-63 15,1 0-15,-1-21 0,-21 0 16,21 21-16</inkml:trace>
  <inkml:trace contextRef="#ctx0" brushRef="#br1" timeOffset="116147.12">9737 10075 0,'0'-21'0,"0"0"16,21 21-1,-21 21-15,0 0 16,0 1-16,0-1 16,0 0-16,0 0 0,0 0 0,0 0 15,0 1-15,0-1 0,0 0 0,-21 0 16,21 0-16</inkml:trace>
  <inkml:trace contextRef="#ctx0" brushRef="#br1" timeOffset="116306.32">9948 10118 0,'0'-64'31,"0"128"-16,0-107 1,0 65-16,0-1 16,0 0-16,0 0 0,0 0 15,0 0-15</inkml:trace>
  <inkml:trace contextRef="#ctx0" brushRef="#br1" timeOffset="116701.59">10477 10266 0,'0'-21'16,"22"-22"-16,-44 107 0,44-149 15,-22 64-15,-22 21 16,1 0-16,0 0 0,0 0 16,0 0-16,0 0 0,-1 0 0,1 21 15,0 0-15,21 1 16,-21-22-16,21 21 0,0 0 15,0 0-15,0 0 0,0 0 16,0 1-16,21-1 0,0 0 0,-21 0 16,21 0-16,1 22 0,-1-22 15,-21 0-15,21 0 0,0 0 0,-21 0 16,0 1-16,0-1 0,0 0 0,0 0 16,0 0-16,-21-21 15,0 0-15,-22 0 0,22 0 16,0 0-16,-21 0 0,21 0 15,-22-21-15,22 21 0,-21-21 0,21 0 16,-1 21-16,1-21 0,21-1 16,0 1-16,0 0 0,0 0 15,21 0-15,1 21 16,-1-21-16,0-1 0,0 22 0,21-21 16</inkml:trace>
  <inkml:trace contextRef="#ctx0" brushRef="#br1" timeOffset="117339.4">10985 10160 0,'0'0'31,"-21"0"-15,-21 21-16,21 0 0,0 1 16,-1-1-16,1 0 0,21 21 0,-21 1 15,0-1-15,21 0 0,-21-21 16,21 22-16,0-1 0,0 0 0,-21-20 15,21 20-15,-22-21 0,22 21 0,0-20 16,0-1-16,-21-21 0,21 21 0,21-42 31,-21 0-15,22-1-16,-1 1 0,-21 0 0,0-21 16,0 21-16,21-22 0,-21 1 0,21 0 15,-21-1-15,0 1 0,21 21 0,0-22 16,-21 1-16,22 21 15,-1-21-15,0 20 0,-21 1 0,21 21 16,0-21-16,0 21 0,1 0 0,-1 0 16,0 0-16,0 0 0,0 0 0,0 0 15,-21 21-15,0 0 0,0 1 16,0-1-16,0 21 0,0-21 0,0 0 16,-21 1-16,0 20 0,0-21 0,-21 0 15,20 0-15,1 1 0,-21-22 0,21 21 16,0-21-16,-1 0 0,44 0 31,-1 0-15,0-21-16,21 21 0,-21 0 0,22 0 15,-22 0-15,0 0 0,0 0 16,0 0-16,22 0 0,-43 21 0,21-21 16,0 21-16,-21 0 0,21 0 0,-21 0 15,0 1-15,0-1 0,0 0 0,-21-21 16,0 21-16,0 0 0,-22 0 0,22-21 15,0 22-15,-21-22 16,21 0-16,-22 21 0,22-21 0,0 0 0,-21 0 16,20 0-16,1 0 0,0 0 15,21-21 1,0-1-16,21 1 16,0 0-16,1 0 0,20 0 15</inkml:trace>
  <inkml:trace contextRef="#ctx0" brushRef="#br1" timeOffset="117586.44">11578 10160 0,'42'-21'16,"-42"42"15,0 0-31,-42-42 0,84 63 0,-42-20 0,0 20 16,-21-21-16,0 21 0,21 1 0,0-1 15,-21-21-15,0 22 0,21-1 16,-21-21-16,21 21 0,-22-20 0,1-1 16,21 21-16,0-21 0,0 0 15,0 1-15,-21-22 0</inkml:trace>
  <inkml:trace contextRef="#ctx0" brushRef="#br1" timeOffset="117756.63">11345 10732 0,'21'42'47,"-42"-84"-47,106 84 16,-64-42-16,0 0 0,0 0 0,1 0 15,-1 0-15,0 0 0,0-21 0,0 0 16,0 21-16,1-22 0,-1 1 15,0 0-15,-21 0 0</inkml:trace>
  <inkml:trace contextRef="#ctx0" brushRef="#br1" timeOffset="117935.81">11536 10160 0,'-21'0'0,"-22"0"16,43-21-16,64 42 0,-128-63 15,85 42 1,1 0-16,-1 0 0,0 0 0,0 0 16,0 0-16,22-21 0,-22 21 15,0 0-15,21 0 0,-21 0 0,1 0 16</inkml:trace>
  <inkml:trace contextRef="#ctx0" brushRef="#br1" timeOffset="118439.6">12531 9948 0,'-22'0'31,"1"0"-16,21 22-15,-21-22 16,21 21-16,-21-21 0,21 21 0,-21 0 16,21 0-16,0 0 15,21-21 1</inkml:trace>
  <inkml:trace contextRef="#ctx0" brushRef="#br1" timeOffset="118612.77">12615 10033 0,'0'0'31,"-21"0"-15,21 21-16,0 0 16,-21 1-16,21-1 15,-21-21-15,21 21 0,0 0 16,0 0-16</inkml:trace>
  <inkml:trace contextRef="#ctx0" brushRef="#br1" timeOffset="118875.78">13081 10351 0,'0'-22'15,"0"1"-15,-21 21 32,0 21-32,21 1 15,0-1-15,-22 0 16,22 0-16,-21 0 0,21 0 15,-21 1-15</inkml:trace>
  <inkml:trace contextRef="#ctx0" brushRef="#br1" timeOffset="119052.96">12975 10880 0,'0'21'0,"-42"42"16,84-147-16,-105 168 0,63-62 15,-22-1-15,1-21 0,0 21 0,0 0 16,0-21-16,0 21 0,-1-21 0,1 21 16,0-21-16,0 0 15</inkml:trace>
  <inkml:trace contextRef="#ctx0" brushRef="#br1" timeOffset="132303.26">762 12256 0,'0'0'0,"21"-22"0,-21 1 15,0 0-15,0 0 16,0 42 15,0 0-31,0 22 0,0-22 16,0 0-16,0 21 0,-21-21 16,0 22-16,21-22 0,-21 21 0,21-21 15,0 1-15,0-1 0,0 21 16,-22-21-16,22 0 0,0 1 15,0-1-15,0-42 32,0-1-17,0 1-15,0 0 0</inkml:trace>
  <inkml:trace contextRef="#ctx0" brushRef="#br1" timeOffset="132650.62">952 11917 0,'0'-21'0,"0"0"0,-42 21 16,84 42-16,-105-84 0,21 63 15,20 0-15,1 0 16,0 0-16,21 22 0,0-22 0,0 0 16,0 0-16,0 21 0,0-20 0,0-1 15,21 0-15,0-21 16,1 0-16,-1 0 15,0 0-15,0-21 0,0 21 16,0-21-16,1-1 0,-22 1 0,21 0 16,-21 0-16,0 0 0,0 0 15,0-22-15,-21 43 0,-1-21 0,1 0 16,0 21-16,0 0 0,0 0 16,0 0-16,-1 0 0,1 0 0,0 0 15,0 21-15,21 0 0,0 0 16,-21 1-16,21-1 0,0 21 0,0-21 15,0 0-15,0 1 0,21-1 16,0 0-16</inkml:trace>
  <inkml:trace contextRef="#ctx0" brushRef="#br1" timeOffset="133343.32">1355 12171 0,'0'21'31,"0"43"-15,0-149-16,0 191 0,0-85 0,-22 0 0,22 0 16,-21 0-16,21 22 0,-21-22 0,0 21 15,21-21-15,-21 1 0,0-1 16,21 0-16,-22 0 0,22 0 16,0 0-16,0 1 0,-21-22 0,21-22 31,0 1-16,0 0-15,0 0 16,21-21-16,1 20 0,-22-20 0,21 21 16,0-21-16,0-1 0,0 22 15,0-21-15,1 21 0,20-1 0,-21 1 16,0 21-16,0 0 0,1 0 0,-1 21 16,-21 1-16,0-1 15,21 0-15,-21 0 0,0 21 0,0-20 0,0 20 16,0-21-16,0 21 15,0-20-15,0-1 0,0 0 0,21 0 16,-21 0-16,21 0 0,-21 1 16,21-22-16,1 0 0,-1 0 0,21 0 15,-21 0-15,0 0 0,1 0 0,20 0 16,-21-22-16,0 1 0,0 0 16,1 0-16,20-21 0,-21 20 15,0-20-15,0 0 0,1-1 0,-1 1 16,-21-21-16,21 20 0,0-20 15,-21-1-15,21 22 0,-21-22 0,0 22 16,0 0-16,0-1 0,0 22 16,0-21-16,0 21 0,0 42 15,0 21 1,0-21-16,-21 22 0,21 20 16,-21-20-16,21 20 0,-21 1 15,21-1-15,0-21 0,-21 22 0,21-22 16,-22 22-16,22-22 0,0-21 15,0 22-15,0-22 0,0 21 0,0-21 16,0 0-16,22-21 0,-22 22 0,21-22 16,0 0-16,0 0 15,0 0-15,0-22 16,-21 1-16,0 0 0,22 21 0,-22-42 16,21 21-16,-21-1 0,0 1 15,0-21-15</inkml:trace>
  <inkml:trace contextRef="#ctx0" brushRef="#br1" timeOffset="133507.53">1799 12256 0,'0'-22'47,"106"1"-31,-212 64-16,233-86 0,-85 43 0,1-21 15,-1 0-15,0 21 0,1-21 16,-22 0-16,21-1 0,-21 22 15,22-21-15,-22 0 0,0 21 0</inkml:trace>
  <inkml:trace contextRef="#ctx0" brushRef="#br1" timeOffset="135427.53">4466 11938 0,'0'-21'16,"0"0"-16,21 0 0,-21-1 16,0 1-16,0 0 15,0 0-15,21 0 16,-21 0-16,0-1 0,22 1 15,-44 21 360,1 0-359,21 21 0,0 1-1,-21-1-15</inkml:trace>
  <inkml:trace contextRef="#ctx0" brushRef="#br1" timeOffset="136051.85">4508 11875 0,'0'0'16,"0"-22"0,0 1-1,0 0 1,22 21 124,-1-21-124,-21 0-16,0 0 16,21 21-16,-21-22 15,0 1 1,0 0 0,0 0 15,-21 21-16,21 21 1,0 0-16,0 0 16,0 22-16,0-1 0,-21 22 0,21-1 15,0-21-15,-22 22 0,1-1 0,21 1 16,-21-1-16,0 1 0,0-22 16,21 1-16,0-1 0,-21 0 0,21 1 15,-22-1-15,22-21 0,0 0 0,0 0 16,0-42 15,0 0-31,0 0 16,0 0-16,0-22 0,0 22 0,22-21 15,-22 0-15</inkml:trace>
  <inkml:trace contextRef="#ctx0" brushRef="#br1" timeOffset="136523.48">4360 11896 0,'0'-148'63,"64"126"-63,-22 22 15,-148 170-15,233-340 0,-84 170 0,-1 0 0,0 0 16,43 22-16,-43 20 0,1-21 16,-22 0-16,0 22 0,-21-1 15,0-21-15,0 21 0,-21 1 0,0-1 16,-22 0-16,-20-20 0,20 20 0,-20-21 15,21 0-15,-22 0 0,22 1 16,-1-22-16,22 0 0,0 0 0,0 0 16,42-22-1,0 1 1,22 0-16,-22 0 0,21 21 0,0-21 16,1 21-16,20 0 0,-20 0 0,-1 0 15,0 0-15,22 21 0,-22 0 16,0 0-16,-20 0 0,20 1 0,-21 20 15,0-21-15,-21 0 0,0 22 0,0-22 16,-21 0-16,0 0 0,-21 0 0,20 22 16,-41-43-16,21 21 0,-22 0 15,1 0-15,-1-21 0,22 0 0,-22 0 16,1 0-16,20 0 0,1 0 0,21 0 16,0-21-16,0 0 0,-1 0 15,22-1-15,0 1 0,0 0 16,0 0-16,0 0 0,0 0 0,0-22 15,22 22-15,-22 0 0,21 0 16,0-22-16,21 43 0,-21-21 0</inkml:trace>
  <inkml:trace contextRef="#ctx0" brushRef="#br1" timeOffset="138471.85">5249 12319 0,'85'0'31,"-64"-42"-15,-127 84-16,212-105 16,-106 41-16,0 1 0,0 0 0,0 0 15,-21 0-15,0 0 0,0 21 16,-1 0-16,1 0 0,0 0 16,-21 21-16,21-21 0,-1 21 0,1 0 15,0 21-15,0-20 0,0 20 0,0-21 16,-1 0-16,1 22 0,21-22 0,0 0 15,0 0-15,0 0 0,0 0 16,0 1-16,21-22 0,1 0 0,-1 0 16,0 0-16,0 0 0,0 0 0,0 0 15,1-22-15,-1 1 0,0 21 16,0-21-16,0-21 0,0 21 16,1-1-16,-22-20 0,0 21 0,21-21 15,-21 20-15,0-20 0,0 21 0,0 0 16,0 0-16,0 42 31,0 0-31,-21 0 0,21 21 0,0-20 16,0-1-16,0 21 0,0-21 15,0 22-15,0-22 0,0 0 0,0 0 16,21 0-16,0 0 0,0 1 0,0-22 16,0 0-16,1 0 0,-1 0 15,21 0-15,-21 0 0,22 0 16,-1 0-16,0-22 0,1 1 0,-22 0 15,21 0-15,0 0 0,1-22 0,-1 1 16,-21 0-16,22-1 0,-1-20 16,-21-1-16,0 1 0,0-1 0,1 1 15,-22-1-15,0 1 0,0-1 0,0 22 16,0 0-16,0-1 0,0 1 0,0 21 16,-22 21-16,1 0 0,0 0 15,0 21-15,0 0 0,0 22 16,-1-22-16,1 42 0,0-20 0,0 20 15,0 1-15,0-1 0,-1 1 16,1-1-16,0-21 0,21 22 16,-21-1-16,21-20 0,0-1 0,0 0 15,0 1-15,21-22 0,0 0 16,22 0-16,-22 0 0,0-21 0,21 0 16,1 0-16,-1 0 0,0 0 0,1 0 15,-1-21-15,0 0 0,1 0 0,-22 0 16,21 0-16,0-1 0,1 1 15,-22-21-15,0 0 0,0 20 0,0-20 16,-21 0-16,0 21 0,0-22 16,0 22-16,0-21 0,0 21 0,-21 21 15,0-22-15,0 22 0,0 0 16,0 0-16,-1 0 0,1 22 0,0-1 16,-21 0-16,21 21 0,-1-21 0,1 1 15,0 20-15,0 0 0,0-21 16,21 22-16,0-22 0,0 0 0,0 21 15,0-20-15,0-1 0,21 0 16,0-21-16,0 0 0,0 0 16,1 0-16,-1 0 0,21 0 0,-21-21 15,0 0-15,22 21 0,-22-22 0,0 1 16,0 0-16,0-21 0,-21 21 16,22-1-16,-22-20 0,21 21 0,-21 0 15,0 0-15,0-1 0,0 1 16,0 42-1,-21 1-15,21-1 16,-22 21-16,22-21 0,0 0 16,0 1-16,0 20 0,0-21 0,0 0 15,0 0-15,22 1 0,-1-22 0,-21 21 16,21-21-16,0 0 0,21 0 16,-20 0-16,-1 0 0,21 0 0,-21 0 15,22 0-15,-1 0 0,-21-21 0,0-1 16,22 1-16,-22 0 0,0 0 0,0 0 15,0 0-15,-21-22 16,0 22-16,0 0 0,0 0 0,0 0 16,-21 21-1,21 21 1,0 0-16,-21 0 0,21 0 16,-21 0-16,21 1 0,0-1 0,0 0 15,0 0-15,0 0 0,0 0 0,0 1 16,21-44 15,-21 1-15,21 21-16,0-21 0,-21 0 15,0 0-15,21 0 0,1-1 16,-22 1-16,21 21 16,-21 21-1,0 1-15,0-1 16,0 0-16,21 0 15,-21 0-15,0 0 0,0 1 16,21-22-16,0 0 0,0 0 16,1 0-16,-1 0 0,0 0 15,0 0-15,0 0 16,0-22-16,1 1 0,-1 21 0,0-21 16,0 0-16,-21 0 0,21 0 0,0-1 15,1 1-15,-1 0 0,-21 0 16,21 0-16,0 21 15,0 0 17,0 0-17,-21 21-15,22-21 47,-22-21-47,0 0 16,0-1-16,0 1 15,0 0-15,-22 21 16,22-21-16,-21 21 16,0 0-16,0 0 0,0 0 0,21 21 15,-21 0-15,21 0 0,0 1 16,-22-1-16,1 0 0,21 0 0,-21 21 16,21-20-16,0-1 0,0 0 0,0 21 15,0-21-15,21-21 0,0 22 16,1-1-16,-1-21 0,0 0 0,0 21 15,0-21-15,22 0 0,-22 0 0,21 0 16,0 0-16,-20-21 0,20 21 0,0-21 16,-21-1-16,1 1 0,-1 0 15,0 0-15,0 0 0,0 0 16,-21-1-16,21-20 0,-21 21 0,0 0 16,0 0-16,0-1 0,0 1 0,-21 21 15,0 0 1,0 0-16,0 0 0,0 21 0,-1 1 15,22-1-15,0 0 0,-21 21 0,21-21 16,0 1-16,0-1 0,0 0 0,0 0 16,0 0-16,0 0 0,21 1 15,-21-1-15,22-21 0,-1 0 0,0 21 16,0-21-16,0 0 0,0 0 0,1 0 16,-1 0-16,21 0 0,-21-21 0,22 0 15,-22 21-15</inkml:trace>
  <inkml:trace contextRef="#ctx0" brushRef="#br1" timeOffset="139443.07">8340 12107 0,'-170'-63'47,"64"169"-32,382-149-15,-573 107 0,297-43 0,0 0 16,0 0-16,0 1 0,0-1 15,0 0-15,0 0 0,0 0 16,0 0-16,21-21 0,1 0 0,-1 22 16,0-22-16,0 0 0,0 0 15,0 0-15,1 0 0,-1-22 16,-21 1-16,21 21 0,0-21 0,-21 0 16,21 0-16,-21 0 0,0-1 0,0 1 15,0 0-15,0 0 0,0 0 0,0 42 31,0 0-15,0 0-16,0 0 0,0 1 16,0-1-16,0 0 0,0 0 0,0 0 15,0 0-15,21-21 16,1 0-16,-1 0 16,0 0-16,0 0 0,0 0 15,0 0-15,-21-21 0,22 21 16,-22-21-16,21 0 0,-21 0 0,0 0 15,0-1-15,21 1 0,-21 0 16,0 0-16,21 21 0,-21-21 0,0 42 31,0 0-31,0 0 16,0 0 0,0 1-16,0-1 0,0 0 0,0 0 0,-21 0 15,21 0 1,21-21 15,-21-21-31,21 0 0,0 0 16,1 0-16,-22 0 15,21-1-15,0 1 0,0 0 16,0 21-16,-21 21 31,0 0-31,0 1 16,0-1-16,21 0 0,-21 0 15,22 0-15,-1-21 16,0 0 0,0 0-16,0 0 15,0 0-15,1-21 0,-1 21 16,-21-21-16,21 0 0,-21 0 0,21-1 16,-21 1-16,21 0 0,-21-21 15,21-1-15,-21 1 0,22 0 0,-22-1 16,0-20-16,0 21 0,0-22 0,0 22 15,0-1-15,0 1 0,0 21 0,0 0 16,0 0-16,0 42 16,0 21-1,-22-21-15,1 22 0,0-1 16,21 0-16,-21 1 0,21-1 0,0 0 16,0 22-16,0-22 0,0 0 15,0 1-15,0-1 0,0-21 0,0 22 16,21-22-16,0 0 0,-21 0 0,21-21 15,1 21-15,-1-21 0,0 0 16,0 0-16,0-21 16,0 21-16,-21-21 0,0 0 15,22 0-15,-22-1 0,0 1 0,0 0 16,0 0-16,0 0 0</inkml:trace>
  <inkml:trace contextRef="#ctx0" brushRef="#br1" timeOffset="139595.29">8975 12002 0,'-22'0'62,"107"0"-46,-64 0-16,-105 0 0,211 0 0,-106 0 0,21 0 16,0-22-16,-20 22 0,20 0 0,0-21 0,-21 21 15,22 0-15</inkml:trace>
  <inkml:trace contextRef="#ctx0" brushRef="#br1" timeOffset="139819.37">9715 11980 0,'0'0'15,"22"0"1,-1 0-16,0 0 15,0 0-15,0 0 0,0 0 16,1 0-16,-1 0 0,0 0 0,0 0 16,0 0-16,-42 0 31</inkml:trace>
  <inkml:trace contextRef="#ctx0" brushRef="#br1" timeOffset="139955.12">9758 12107 0,'-21'127'62,"105"-127"-46,-41 0-16,-149-127 16,233 233-16,-106-127 0</inkml:trace>
  <inkml:trace contextRef="#ctx0" brushRef="#br1" timeOffset="140266.54">10774 11748 0,'-21'-22'16,"42"44"-16,-64-44 0,22 22 15,21 22-15,-21-1 16,21 0-16,-21 0 0,21 21 16,0 1-16,0-22 0,-21 21 0,21 1 15,0-1-15,-21 0 0,21 1 16,0-1-16,0-21 0,0 0 0,0 22 16,0-22-16,-22 0 0,22 0 0,0 0 15,0 0-15,22-21 31,-1 0-31,0 0 16</inkml:trace>
  <inkml:trace contextRef="#ctx0" brushRef="#br1" timeOffset="141167.37">11134 12044 0,'-43'-42'46,"-41"126"-30,211-126-16,-254 127 0,127-64 0,-22 0 16,22 0-16,0 21 0,0-20 0,0-1 15,0 0-15,0 0 0,22 0 16,-22 0-16,21-21 0,0 22 0,0-22 16,0 0-16,0 0 15,1 0-15,-1-22 16,-21 1-16,0 0 15,0 0-15,0 0 0,0 0 0,0-22 16,0 22-16,0-21 0,0 21 16,0-1-16,0-20 0,0 21 0,21 0 15,-21 0-15,21-1 0,0 1 0,0 0 16,1 0-16,-1 21 0,0-21 0,21 21 16,-21 0-16,22 0 0,-1 0 15,0 0-15,1 0 0,-1 0 0,0 0 16,1 21-16,-22 0 0,0 0 0,-21 0 15,0 1-15,0-1 0,0 0 0,0 21 16,-21-21-16,0 1 0,0 20 16,-1-21-16,1 0 0,0 22 0,21-22 15,0 0-15,-21 0 0,21 0 16,0 0-16,0 1 0,0-1 16,21-21-16,-21 21 0,21-21 15,0 0-15,1 0 0,-1 0 0,0 0 16,0 0-16,0-21 0,0 0 0,1-1 15,-1 1-15,-21 0 16,21-21-16,-21 21 0,0-22 0,0 1 16,0 21-16,0-22 0,0 22 0,0-21 15,0 21-15,0 0 0,0-1 0,-21 1 16,21 0-16,0 0 16,21 21-1,0 0-15,0 0 16,0 0-16,1 0 0,-1 0 0,0 0 15,21 0-15,1 0 0,-22 0 0,21 21 16,0 0-16,-20-21 0,-1 21 0,0 1 16,0-1-16,-21 21 0,0-21 0,0 0 15,0 1-15,0-1 0,0 0 0,0 0 16,-21 0-16,21 0 0,-21 1 16,21-1-16,0 0 0,0 0 15,0 0 1,21-21-16,0 0 0,0 0 15,0 0-15,22 0 0,-22 0 0,21 0 16,-21 0-16,1-21 0,20 0 16,-21 0-16,0 0 0,0-1 0,1 1 15,-22-21-15,21 0 0,-21-1 0,21 1 16,-21 0-16,0-1 0,0 1 0,0 21 16,0 0-16,0-1 0,0 1 0,-21 21 15,0 0-15,-22 0 0,22 0 0,0 0 16,0 0-16,0 0 0,-1 0 15,-20 21-15,21 1 16,21-1-16,0 0 0,0 0 16,21 0-16,0-21 0,0 21 15</inkml:trace>
  <inkml:trace contextRef="#ctx0" brushRef="#br1" timeOffset="141407.42">13187 11832 0,'0'-63'15,"0"147"-15,0-105 0,0-63 16,0 62-16,-21 44 62,21-1-62,0 0 16,-22-21-16,1 21 0,0 0 0,21 0 16,0 1-16</inkml:trace>
  <inkml:trace contextRef="#ctx0" brushRef="#br1" timeOffset="141624.51">13102 12234 0,'-63'64'31,"-1"21"-15,64-64-16,127-191 0,-275 361 15,127-170-15,0 21 0,-1-20 0,1-1 16,0 0-16,0 0 0,0 0 16,0 0-16,-1-21 0,1 22 0,0-1 15,0-21-15,0 0 0,0 21 0,-43-21 16,43 0-16,0 0 0,0 0 0,-1 0 15</inkml:trace>
  <inkml:trace contextRef="#ctx0" brushRef="#br1" timeOffset="161387.78">1058 14118 0,'0'-21'16,"-21"0"-1,21 0-15,-21 0 16,21-1-16,0 1 16,-21 21-16,21-21 0,-21 21 15,21 21 1,0 0-1,0 1-15,0-1 0,0 0 16,0 21-16,0 1 0,0-22 0,0 21 16,0 0-16,0 1 0,0-1 15,0 0-15,0-20 0,0 20 0,-22 0 16,22-21-16,0 1 0,-21-1 16,21 0-16,0 0 0,0 0 15,0-42 1,21 21-1,1-21-15,-1-21 0,0 20 0,0 1 16</inkml:trace>
  <inkml:trace contextRef="#ctx0" brushRef="#br1" timeOffset="162080.49">1439 14097 0,'0'21'46,"-63"106"-30,63-84 0,63-234-16,-126 403 0,42-191 0,21 21 15,-22-21-15,22 1 0,0-1 0,-21 0 16,21 0-16,0-42 47,0 0-47,21 0 0,1-1 0,-1 1 15,0-21-15,-21 21 16,21-22-16,21 22 0,-20 0 0,-1 0 16,0 0-16,0 0 0,21-1 15,-20 22-15,-1 0 0,0 0 0,0 0 16,0 0-16,0 22 16,-21-1-16,22 0 0,-22 0 0,0 0 15,0 0-15,0 1 0,0-1 0,0 0 16,0 0-16,0 0 0,0 0 15,0 1-15,0-1 0,21-21 16,-21 21-16,21-21 0,0 0 16,0 0-16,0-21 0,1 0 15,-1-1-15,0 1 0,0 0 16,0-21-16,0 21 0,1-22 16,-1 1-16,0 21 0,0-43 0,21 22 15,-20 0-15,-1-1 0,0-20 16,0 20-16,0 1 0,-21 21 0,0-21 15,21 20-15,-21 1 0,0 0 16,0 0-16,0 42 16,0 0-16,-21 0 15,21 22-15,-21-1 0,21-21 0,-21 43 16,0-22-16,0 0 0,21 1 0,-22-1 16,22 22-16,-21-22 0,21 0 15,0 1-15,-21-1 0,21 0 16,0 1-16,0-22 0,0 21 15,0-21-15,0 0 0,21 1 16,0-22-16,22 0 0,-22 0 16,0-22-16,0 1 0,22 0 15,-22 0-15,0 0 0,0 0 0,21-22 16,-42 22-16,22-21 0,-22 21 16,0-1-16</inkml:trace>
  <inkml:trace contextRef="#ctx0" brushRef="#br1" timeOffset="162252.67">2180 14076 0,'42'-21'47,"64"-22"-31,-85 43-16,-190 64 0,360-128 0,-170 43 15,0 21-15,0 0 0,-21-21 0,21 21 16,-21-21-16,0 0 0,0 0 15</inkml:trace>
  <inkml:trace contextRef="#ctx0" brushRef="#br1" timeOffset="162567">1376 13653 0,'-21'21'16,"232"-42"-16,-401 21 0,147 42 0,22-42 0,0 21 16,21 0-16,21-21 31,0 0-31,1 0 0,20 0 0,-21-21 16,0 21-16,0-21 0,1 0 15,-22 0-15,0-1 16,0 1-16,-22 0 0,1 21 15,0 0-15,0-21 0,0 21 0,-22 0 16,22 0-16,0 0 0,0 21 16,21 0-16,0 0 0,0 1 15,0-1-15,21 0 16,21 0-16,-20-21 0</inkml:trace>
  <inkml:trace contextRef="#ctx0" brushRef="#br1" timeOffset="163383.98">3641 13864 0,'0'-21'0,"0"42"0,21-42 0,-21 0 16,21 0-16,-21 0 0,0-1 0,0 1 15,0 42 17,0 1-32,0 20 0,0-21 15,0 21-15,0 1 0,0-22 0,0 21 16,0 1-16,0-1 0,0 0 0,0-21 16,-21 22-16,21-1 0,-21-21 15,21 0-15,-22 1 0,22-1 16,0 0-16,0 0 0,0-42 31,0 0-31,0 0 16,22-1-16,-22 1 0,21 0 0,0-21 15,0 21-15,0-22 0,-21 1 16,21 21-16,22-22 0,-22 22 0,0 0 16,0 0-16,0 0 0,-21 0 15,22 21-15,-1 0 0,0 0 16,-21 21-16,0 0 0,0 0 0,0 21 15,0-20-15,0 20 0,0-21 16,0 21-16,0-20 0,0 20 16,0-21-16,0 0 0,0 22 0,0-22 15,0 0-15,0 0 0,21-21 0,0 21 16,22-21-16,-22 0 0,0 0 16,21 0-16,-21 0 0,22-21 0,-1 21 15,0-21-15,-20 0 0,20 0 0,-21-22 16,21 22-16,-20-21 0,-1 21 15,0-22-15,-21 1 0,0-22 0,0 22 16,0 0-16,0-22 0,-21 22 0,0-22 16,-1 22-16,-20 0 0,21-1 15,0 1-15,-22 21 0,22 0 0,0 21 16,-21 0-16,21 0 0,-1 0 16,1 21-16,21 0 15,-21 0-15,21 22 0,0-22 0,0 21 16,0-21-16,0 22 0,21-22 0,0 0 15,1 0-15,20 0 0</inkml:trace>
  <inkml:trace contextRef="#ctx0" brushRef="#br1" timeOffset="164631.57">5122 14034 0,'0'0'0,"0"-22"0,0 1 16,0 0-16,0 0 0,0 0 15,-21 0-15,0 21 0,0 0 16,0-22-16,-1 22 0,-20 0 16,21 0-16,-21 0 0,20 22 0,1-1 15,-21 0-15,21 0 0,-22 0 0,22 22 16,0-22-16,0 0 0,0 21 15,21-21-15,0 1 0,0 20 0,0-21 16,0 0-16,0 0 0,21 1 0,0-22 16,0 21-16,0-21 0,1 0 15,20 0-15,0 0 0,-21 0 0,22 0 16,-22-21-16,21-1 0,-21 22 16,1-21-16,20 0 0,-21 0 15,0 0-15,-21 0 0,0-22 0,21 22 16,-21 0-16,22 0 0,-22 0 0,0-1 15,0 1-15,0 0 0,0 42 32,-22 0-17,1 1-15,21 20 0,0-21 0,0 0 16,0 0-16,0 22 0,0-22 16,0 0-16,0 0 0,0 0 0,0 1 15,21-1-15,1 0 0,-1-21 16,0 0-16,0 0 0,21 0 15,-20 0-15,20 0 0,-21 0 0,21 0 16,1-21-16,-22 21 0,21-21 0,-21-1 16,22 1-16,-22 0 0,0 0 0,0 0 15,0-22-15,-21 22 0,0 0 16,22 0-16,-22 0 0,0-22 0,0 22 16,0 0-16,-22 21 31,22 21-31,-21 0 15,0 1-15,0-1 0,21 0 16,0 0-16,-21 0 0,21 22 0,0-22 16,-21 0-16,21 0 0,0 0 15,0 0-15,0 1 0,0-1 16,0 0-16,0-42 31,0 0-15,0-1-16,21 1 0,-21 0 0,0 0 15,21 0-15,-21 0 0,21-22 0,0 22 16,-21 0-16,21-21 0,1 20 16,-1 1-16,-21 0 0,21 21 0,0-21 15,0 21-15,0 0 0,1 0 16,-1 0-16,-21 21 0,21 0 16,-21 0-16,21 1 0,-21-1 15,0 0-15,0 0 0,0 0 0,0 0 16,0 1-16,0-1 0,0 0 0,0 0 15,0 0-15,0 0 0,0-42 47,0 0-31,0 0-16,21 0 0,0 21 16,-21-21-16,22-22 0,-1 22 0,0 0 15,0 0-15,0 0 0,0-22 16,1 22-16,-1 0 0,0 21 0,0-21 15,0 21-15,22 0 16,-22 0-16,-21 21 0,21 0 16,-21 0-16,0 0 0,0 1 0,0-1 15,0 0-15,0 21 0,0-21 0,-21 1 16,0-1-16,21 0 0,0 0 16,0 0-16,-22 0 0,22 1 15,0-1-15,22-21 16,-1 0-1,0-21-15</inkml:trace>
  <inkml:trace contextRef="#ctx0" brushRef="#br1" timeOffset="165023.34">6794 13928 0,'-21'-85'31,"-85"106"-16,85-21-15,169 64 0,-317-107 0,148 65 16,-21-1-16,20 21 0,1-21 16,0 0-16,0 22 0,0-22 0,21 0 15,-21 0-15,21 0 0,0 1 0,0-1 16,0 0-16,0 0 0,21 0 16,0-21-16,21 0 0,-21 0 15,1 0-15,20 0 0,-21 0 0,0 0 16,22 0-16,-22-21 0,21 21 0,-21-21 15,0 0-15,1 0 0,-1-1 0,0 1 16,-21 0-16,0 0 0,0 0 16,0 0-16,0-22 0,-21 22 0,0 0 15,-1-21-15,1 20 0,-21 22 0,21-21 16,0 21-16,-22 0 0,22 0 0,0 0 16,-21 0-16,20 21 0,1 1 15,0-1-15,21 0 0,0 0 16,-21 0-16,21 22 0,0-22 0,0 0 15,0 0-15,0 0 0,21 0 0,0 1 16,0-1-16,22-21 0,-22 21 0</inkml:trace>
  <inkml:trace contextRef="#ctx0" brushRef="#br1" timeOffset="166184.1">7239 14034 0,'-42'-106'31,"-1"106"-15,128 106-16,-191-191 15,106 106-15,-21 0 0,21 0 16,0 1-16,0-1 0,0 0 0,-21 21 16,21-21-16,0 1 0,0-1 15,0 0-15,0 0 0,21 0 16,0 0-16,0-21 0,0 0 15,1 0-15,-1 0 0,0 0 0,0 0 16,0 0-16,0 0 0,1-21 16,-22 0-16,21 0 0,0 21 15,0-21-15,0 0 0,-21-1 0,21 1 16,-21 0-16,22 0 0,-22 0 0,21 0 16,-21-1-16,21 1 15,-21 42 1,0 1-1,0-1-15,0 0 0,0 0 0,-21 0 16,21 0-16,0 1 0,0-1 16,0 0-16,0 0 0,0 0 0,0 0 15,21 1-15,0-22 0,0 0 16,0 0-16,1 0 0,-1 0 0,0 0 16,0 0-16,21 0 15,-20 0-15,-1-22 0,0 1 0,0 0 16,0 0-16,0 0 15,-21 0-15,0-1 0,22-20 0,-22 21 16,21 0-16,-21 0 0,0-1 0,0 1 16,0 42 15,0 1-31,-21-1 0,21 0 16,-22 0-16,1 0 0,21 0 0,-21 1 15,21-1-15,-21 0 16,21 0-16,-21 0 0,21-42 62,0 0-62,21 0 16,0 0-16,0-1 0,0 1 0,1 0 16,-1 0-16,0 0 0,0 0 15,0 21-15,0-22 16,1 22-16,-1 0 15,0 22-15,-21-1 16,0 0-16,0 0 0,0 0 16,0 0-16,0 1 0,0-1 15,0 0-15,0 0 16,21 0-16,0 0 0,0-21 16,1 22-16,-1-22 0,0 0 15,0 0-15,0 0 0,0 0 16,1-22-16,-1 1 15,0 21-15,0-21 0,0 0 16,0 0-16,1 0 0,20-43 0,-21 43 16,0-21-16,0-1 0,22 1 15,-22 0-15,0-1 0,0 1 0,22 0 16,-22-1-16,0-20 0,0 20 16,-21 1-16,0 0 0,21-1 0,-21 22 15,0 0-15,0 0 0,0 0 0,-21 21 31,0 21-31,0 21 0,0-21 0,-1 22 16,1-1-16,0 0 0,21 1 0,-21-1 16,0 22-16,21-22 0,-21 0 15,21 22-15,0-22 0,0 0 0,-22-20 16,22 20-16,-21 0 0,21-21 0,0 22 16,0-22-16,0 0 0,0 0 0,0 0 15,0 1-15,0-1 0,0 0 16,21-21-1,1 0-15,-1 0 0,0 0 16,0 0-16,0 0 0,22-42 16,-22 42-16,0-22 0,0 1 0,0 0 15,0 0-15,1 0 0,-1 0 16</inkml:trace>
  <inkml:trace contextRef="#ctx0" brushRef="#br1" timeOffset="166424.66">8382 13907 0,'21'0'31,"85"0"-15,-233 0-16,275 0 16,-106 0-16,-20 0 0,20 0 0,-21 0 15,21 0-15,-20 0 0,20 0 16,0 0-16,-21 0 0,1 0 0,20 0 15,-21 0-15,0 0 0,0 0 0,-21-22 16,22 22-16,-22-21 16,0 0-16</inkml:trace>
  <inkml:trace contextRef="#ctx0" brushRef="#br1" timeOffset="166885.31">10160 13928 0,'-21'0'15,"21"-21"17,21 21-17,0 0-15,0 0 16,0 0-16,22 0 0,-22 0 0,0 0 16,0 0-16,0 0 0,1 0 15,-1 0-15,0 0 0,0 0 0,-21 21 31</inkml:trace>
  <inkml:trace contextRef="#ctx0" brushRef="#br1" timeOffset="167045.51">10096 14076 0,'0'42'47,"0"-84"-47,64 84 15,-43-42-15,21 0 16,-20 0-16,20 0 0,0 0 0,1 0 16,-1-21-16,0 21 0,1-21 0,-1 21 15</inkml:trace>
  <inkml:trace contextRef="#ctx0" brushRef="#br1" timeOffset="167313.45">11261 13801 0,'0'42'0,"0"-84"0,0 21 0,21 21 0,0-22 16,0 22-16,0 0 15,0 0-15,1 0 0,-1 0 0,0 0 16,0-21-16,0 21 0,0 0 0,1 0 15,-1 0-15,0 0 0,0 0 16,0 0-16,0 0 16,-21-21-1,-21 21 1</inkml:trace>
  <inkml:trace contextRef="#ctx0" brushRef="#br1" timeOffset="167717.2">11261 13716 0,'-106'127'47,"106"-85"-15,106-211-32,-191 338 0,106-169 0,0 0 15,0 0-15,1 0 0,-1 0 16,21 0-16,-21 22 0,0-22 0,1 0 15,-1 0-15,0 0 0,0 0 0,0 0 16,0 21-16,1 0 0,-1-21 0,0 21 16,0 0-16,-21 0 0,21-21 15,-21 22-15,0-1 0,0 0 16,0 0-16,0 0 0,0 0 16,0 1-16,-21-1 0,0-21 0,0 21 15,0 0-15,-22-21 0,22 0 0,0 21 16,0-21-16,-22 0 0,22 0 15,0 0-15,0 0 0,0 0 0,0 0 16,-1 0-16,1 0 0,0 0 16,21-21-1,0 0-15,0 0 16,21 21-16,0-21 16,1 21-16,-1-22 0,0 22 0,0 0 15</inkml:trace>
  <inkml:trace contextRef="#ctx0" brushRef="#br1" timeOffset="168383.47">12128 13843 0,'0'-21'31,"-105"106"-15,210-149-1,-232 149-15,127-43 0,-21-21 0,0 0 16,21 1-16,-21-1 0,21 0 0,0 0 16,0 0-16,0 0 0,0 1 15,21-22-15,0 21 0,0-21 0,1 0 16,-1 0-16,0 0 0,21 0 0,-21 0 16,1 0-16,-1 0 0,-21-21 31,0-1-31,0 1 0,0 0 15,0 0-15,0 0 0,0 0 16,0-1-16,0 1 0,0 0 0,0 0 16,21 0-16,0 0 0,-21-1 0,21 22 15,0-21-15,1 0 0,20 21 16,-21 0-16,0 0 0,22 0 0,-22 0 16,0 0-16,0 0 0,21 0 0,-20 0 15,-1 21-15,0 0 0,-21 1 16,0-1-16,0 0 15,0 0-15,0 0 0,0 0 0,-21 1 0,21-1 16,0 0-16,0 0 0,-21 0 16,21 0-16,0 1 0,0-1 15,0 0-15,21-21 16,0 0-16,0 0 0,0 0 16,0 0-16,1 0 0,-1-21 15,0 0-15,-21-1 16,0 1-16,0 0 0,0 0 0,0 0 15,0-22-15,0 22 0,0-21 0,0 21 16,0 0-16,0-1 0,0 1 16,0 0-16,-21 0 0,0 21 15,-1 0-15,1 0 0,0 0 0,0 0 16,0 0-16,0 0 0,-1 0 16,1 0-16,21 21 15,0 0-15,0 0 16,0 1-16,21-22 0,1 0 15,-1 0-15,0 0 0</inkml:trace>
  <inkml:trace contextRef="#ctx0" brushRef="#br1" timeOffset="168613.06">13187 13949 0,'0'-21'0,"-21"0"16,42 63 0,-64-84-16,43 20 0,0 44 47,22-22-47,-22 21 15,0 0 1,0 0-16</inkml:trace>
  <inkml:trace contextRef="#ctx0" brushRef="#br1" timeOffset="168859.6">13271 14245 0,'-42'43'31,"21"-1"-16,84-127-15,-147 191 0,84-85 16,-21-21-16,21 21 0,-22 1 0,22-1 16,0 0-16,-21 0 0,0-21 0,0 21 15,0 0-15,0 1 0,-22-1 16,22 0-16,-21 0 0,-1-21 16,1 21-16,0 0 0,-1 1 0,1-1 15,21-21-15,-21 0 0,20 21 0,1-21 16,0 0-16</inkml:trace>
  <inkml:trace contextRef="#ctx0" brushRef="#br1" timeOffset="185855.51">18965 9186 0,'21'0'47,"1"0"-32,-1 0-15,0 0 0,0-21 16,0 21-16,22-21 0,-22 21 0,21-21 16,-21 0-16,22 21 0,-22-21 0,21-1 15,-21 1-15,0 0 16,1 0-16,-22 0 0,0 0 0,0-1 15,0 1-15,0 0 0,0 0 0,-22 0 16,1 0-16,-21-1 0,21 1 0,0 0 16,-22 21-16,1 0 0,21 0 15,-22 0-15,22 0 0,-21 0 0,21 0 16,0 21-16,-1 0 0,1 1 0,0-1 16,21 0-16,0 0 0,0 21 0,0-20 15,0-1-15,0 21 0,0-21 16,0 0-16,0 22 0,21-22 15,0 0-15,1 21 0,-1-20 0,0-1 16,0 21-16,21-21 0,-20 0 0,20 1 16,-21 20-16,21-21 0,-20 0 0,20 22 15,-21-22-15,-21 0 0,0 0 16,0 21-16,0-20 0,0-1 0,0 0 16,-21 21-16,-21-42 0,20 21 0,-20 1 15,0-1-15,21-21 0,-22 0 0,1 0 16,0 0-16,-1 0 0,22 0 0,-21 0 15,21 0-15,-22-21 0,22-1 16,0 1-16,0 0 0,0 0 0,21 0 16,0 0-16,-22-22 0,22 22 0,-21 0 15,21 0-15,0 0 0,0-1 0,0 1 16,21 0 0,1 21-16,-1-21 15,0 21-15,0 0 0,0 0 0,22 0 16</inkml:trace>
  <inkml:trace contextRef="#ctx0" brushRef="#br1" timeOffset="186263.75">19643 9208 0,'-43'211'78,"86"-422"-78,-86 443 0,43-210 0,0-1 0,0 0 16,0 0-16,21 0 0,1 0 0,-1-21 15,0 0-15,0 0 0,0 0 16,0 0-16,1 0 0,-1 0 0,21 0 16,-21-21-16,0 0 0,1 0 0,-1 0 15,0 0-15,0-1 0,-21 1 16,0 0-16,0-21 0,0 21 0,0-1 0,0-20 15,0 21-15,0 0 16,0 0-16,0-1 0,-21 1 0,0 21 16,0 21-1,21 1-15,0 20 16,0-21-16,0 0 0,0 0 0,0 22 16,0-22-16,0 0 0,0 0 15,0 0-15,0 1 0,0-1 0,21 0 16,-21 0-16,21-21 0,0 0 0,0 0 15,0 0-15,1 0 0,-1 0 16</inkml:trace>
  <inkml:trace contextRef="#ctx0" brushRef="#br1" timeOffset="186765.32">20341 8869 0,'-21'-169'31,"-21"169"-15,42 21-16,63 127 0,-126-275 0,63 169 16,0-21-16,0 22 0,0-1 15,0 0-15,0 1 0,0 20 0,0-20 16,0-1-16,0 0 0,0 43 16,0-64-16,0 21 0,0-20 0,0-1 15,0 0-15,0 0 0,0 0 16,0 0-16,0 1 15,-22-22-15,1 0 16,21-22 0,0 1-16,0 0 0,0 0 15,0 0-15,0-22 0,0 22 16,21 0-16,1 0 0,-1 0 0,0 0 16,0-1-16,0 22 0,22-21 15,-22 21-15,21-21 0,-21 21 0,22 0 16,-22 0-16,21 21 0,-21 0 0,22-21 15,-22 22-15,0-1 0,-21 0 16,0 0-16,0 0 0,0 0 0,0 22 16,0-22-16,0 0 0,-21 0 15,0 0-15,-22 1 0,22-1 0,0-21 16,-21 21-16,20 0 0,1-21 0,0 0 16,0 0-16,0 0 0,21-21 31,0 0-31,21 21 0,0-21 15,0-1-15,0 1 0,1 0 16</inkml:trace>
  <inkml:trace contextRef="#ctx0" brushRef="#br1" timeOffset="188003.61">21145 8848 0,'0'-21'0,"0"-1"16,0 1-16,0 0 15,0 0-15,0 0 16,0 42 15,0 0-31,0 0 0,0 22 0,0-1 16,-21 0-16,21 1 0,-21-1 15,21 21-15,0-20 0,0-1 0,-21 22 16,21-22-16,-21 0 0,21 1 0,-21-22 16,21 21-16,0-21 0,0 22 0,0-22 15,0 0-15,0 0 0,0 0 0,0 0 16,0 1 0,21-22-16,0 0 0,0 0 0,0 0 15,0-22-15,-21 1 16,22 0-16,-22 0 0,0 0 0,0 0 15,0-1-15,0 1 0</inkml:trace>
  <inkml:trace contextRef="#ctx0" brushRef="#br1" timeOffset="188168.8">20955 9229 0,'21'-43'47,"43"43"-32,-22 0-15,-169 43 0,275-86 16,-127 43-16,0 0 0,22 0 0,-22 0 16,0 0-16,0 0 0,0-21 0,1 21 15</inkml:trace>
  <inkml:trace contextRef="#ctx0" brushRef="#br1" timeOffset="188564.57">21357 9165 0,'0'-21'47,"42"21"-31,-20 21-16,-86-21 0,149 0 0,-64 21 16,0 1-16,-21-1 0,21 0 0,0 0 15,1 0-15,-22 22 0,0-22 0,0 0 16,0 0-16,0 21 0,0-20 0,0-1 15,0 0-15,0 0 0,0 0 16,0 0-16,0 1 0,-22-44 31,22 1-15,0 0-16,0 0 0,0 0 0,0 0 16,0-1-16,0 1 15,0-21-15,0 21 0,22-22 0,-22 22 16,21 0-16,0-21 0,-21 21 0,21-1 15,0 1-15,0 0 0,-21 0 0,22 21 16,-1 0-16,0 0 16,0 0-16,0 0 15,0 21-15,1-21 0,-1 21 16</inkml:trace>
  <inkml:trace contextRef="#ctx0" brushRef="#br1" timeOffset="189023.72">22183 9292 0,'21'-106'31,"-42"22"-15,21 274-16,-22-401 0,1 211 16,0 0-16,0 0 0,0 0 0,0 0 15,-1 21-15,-20 0 0,21 0 16,0 0-16,-22 0 0,22 1 0,0 20 15,0-21-15,0 0 0,0 22 0,21-1 16,0 0-16,0-21 0,0 1 16,0-1-16,0 0 0,21-21 15,0 21-15,0-21 0,21 0 0,-20 0 16,-1 0-16,21 0 0,-21 0 16,22-21-16,-22 0 0,0 21 0,21-21 15,-21-1-15,1 1 0,-22 0 0,21 0 16,-21 0-16,21-22 0,-21 22 0,0 0 15,0-21-15,0 21 0,0-1 16,0 1-16,0 0 0,0 0 16,-21 21-1,0 21-15,21 0 0,0 22 16,0-22-16,-22 0 0,22 21 16,0-21-16,0 1 0,0 20 0,0-21 15,0 0-15,0 0 0,0 1 16,22-1-16,-22 0 0,21-21 0,0 21 15,0-21-15,0 0 0,0 0 0,1 0 16,-1 0-16,21 0 0,-21 0 0</inkml:trace>
  <inkml:trace contextRef="#ctx0" brushRef="#br1" timeOffset="189287.23">22839 9123 0,'-64'-106'31,"-42"148"-15,85-20-16,212 20 0,-403-63 15,191 42-15,0 21 0,0-21 0,-1 22 16,22-22-16,-21 21 0,21-21 0,0 1 16,0 20-16,0-21 0,0 0 15,21 0-15,1 1 0,-1-1 0,0-21 16,0 21-16,0-21 0,22 0 0,-22 0 15,21 0-15,-21 0 0,22 0 0,-1 0 16,0 0-16,-21 0 0,22-21 0,-22 0 16,21-1-16,-21 1 0</inkml:trace>
  <inkml:trace contextRef="#ctx0" brushRef="#br1" timeOffset="190527.43">23326 8742 0,'-85'-191'47,"0"403"-16,85-170-31,170-105 0,-340 190 0,170-85 16,0 22-16,-21-1 0,21-20 15,0 20-15,0-21 0,0 1 16,0-1-16,0 0 0,0 1 0,0-22 15,0 21-15,0-21 0,21 1 0,-21-1 16,21 0-16,1-21 0,-22 21 0,21-21 16,0 0-16,0 0 0,0 0 15,22-21-15,-22 0 16,0 0-16,0 21 0,0-22 0,0-20 16,1 21-16,-1 0 0,0 0 0,0-1 15,0-20-15,0 21 0,-21 0 0,0 0 16,22 21-16,-22-22 0,0 1 15,0 42 17,0 1-32,-22-22 0,22 21 0,0 0 15,-21 0-15,21 0 0,-21 0 0,21 1 16,0-1-16,-21 0 0,21 0 16,0 0-16,0 0 0,0 1 0,21-1 15,0-21-15,0 21 0,1-21 16,-1 0-16,0 0 0,21 0 0,-21 0 15,22 0-15,-22 0 0,21 0 0,1 0 16,-22-21-16,0 0 0,0 21 16,21-22-16,-20 1 0,-1 0 15,-21 0-15,21 0 0,0 0 0,-21-1 16,0 1-16,0 0 0,21 0 0,-21 0 16,0 42 15,-21 0-31,21 0 0,0 0 15,0 1-15,-21-1 0,21 0 16,0 0-16,0 0 0,0 0 0,0 1 16,21-22-16,0 21 15,0-21-15,1 0 0,-1 0 16,0 0-16,0 0 0,0 0 16,0-21-16,-21-1 15,0 1 1,0 0-16,0 0 0,-21 0 15,0 0-15,21-1 0,-21 1 16,0 0-16,0 21 0,21-21 0,-22 0 16,1 0-16,21-1 15,0 1-15,21 21 16,1 0-16,-1-21 0,0 0 0,0 21 16,0 0-16,0 0 0,1 0 15,-1-21-15,21 21 0,-21 0 0,22 0 16,-22 0-16,21 0 0,-21 21 0,22-21 15,-1 21-15,-21 0 0,0-21 0,22 21 16,-43 1-16,21-1 0,-21 0 16,21 0-16,-21 0 0,0 0 15,0 1-15,0-1 0,0 0 16,0 0-16,0 0 0,-21 0 0,21 1 16,0-1-16,0 0 15,-21-21-15,-1 0 31,22-21-15,0 0-16,0-1 16,0 1-16,0 0 0,0 0 15,0 0-15,0 0 0,0-1 16,22-20-16,-22 21 0,21 0 0,0 0 16,0-22-16,21 22 0,-20 0 15,-1 0-15,0 0 0,21-1 0,-21 22 16,22-21-16,-22 21 0,0 0 0,21 0 15,-20 0-15,-1 0 0,0 0 0,0 21 16,0 1-16,-21-1 0,0 0 16,0 21-16,0-21 0,0 1 0,0 20 15,0-21-15,0 0 0,0 0 0,0 22 16,0-22-16,-21 0 0,21 0 0,0 0 16,0 1-16,-21-22 15,21 21-15,0 0 16,0-42 15,-21 21-31,21-21 0,0-1 0,-21 1 16</inkml:trace>
  <inkml:trace contextRef="#ctx0" brushRef="#br1" timeOffset="190843.34">24320 8615 0,'-21'0'0,"-42"0"31,147 0-15,-147 0-16,84 0 0,0 0 0,0 0 15,1 0-15,-1 0 0,0 0 16,0 0-16,-21-21 15,0 0-15,0-1 16,-21 22 0,0 0-1,0 0 1,21 22-16,0-1 16,-22-21-16,1 21 0,0-21 15,21 21-15</inkml:trace>
  <inkml:trace contextRef="#ctx0" brushRef="#br1" timeOffset="191192.69">23135 8827 0,'0'0'0,"-21"0"0,0 0 0,42 0 32,0-22-32,0 22 0,22 0 0,-22 0 15,21-21-15,0 21 0,1 0 16,-22 0-16,21 0 0,1-21 0,-1 21 16,-21 0-16,0 0 0,0 0 0,1 0 15,-1 0 16</inkml:trace>
  <inkml:trace contextRef="#ctx0" brushRef="#br1" timeOffset="199516.88">15621 11684 0,'0'0'0,"0"-21"16,0 0-1,0 0-15,21 21 0,-21-22 16,0 1-1,0 42 17,0 1-32,0-1 15,0 0-15,0 0 0,0 0 0,0 22 16,0-22-16,0 0 0,-21 0 16,21 21-16,-21-20 0,21-1 0,0 0 15,0 0-15,0 0 16,0 0-16,0-42 31</inkml:trace>
  <inkml:trace contextRef="#ctx0" brushRef="#br1" timeOffset="199865.24">15706 11324 0,'-64'-63'31,"128"126"-31,-170-63 31,106 21-31,0 1 0,0-1 16,21-21-16,0 0 16,0 0-16,0 0 15,1-21-15,-1 21 0,-21-22 0,21 1 16,-21 0-16,0 0 0,0 0 15,0 0-15,-21 21 0,0-22 16,-1 22-16,1 0 0,0 0 0,0 0 16,0 0-16,0 0 0,-1 0 15,1 22-15,0-1 0,21 0 16,-21 0-16,21 0 0,0 0 0,0 1 16,0-1-16,0 21 0,0-21 0,0 0 15,0 1-15,21-1 0,-21 0 16,21 0-16,0 0 0</inkml:trace>
  <inkml:trace contextRef="#ctx0" brushRef="#br1" timeOffset="200300.54">15896 11599 0,'0'43'31,"0"41"-16,0-211-15,0 276 0,0-128 0,0 0 16,0 21-16,0-21 0,0 1 0,-21-1 16,0 0-16,21 0 15,0 0-15,0-42 32,0 0-32,21 0 15,0 0-15,-21-1 0,21 1 0,0-21 16,1 21-16,-1 0 0,0-1 15,0 1-15,0 0 0,0 0 16,1 21-16,-22-21 0,21 21 16,0 0-16,-21 21 15,0 0-15,0 0 0,0 0 0,0 1 16,0 20-16,0-21 0,-21 0 16,0 85-16,21-85 15,0 0-15,0 1 0,0-1 0,0 0 16,0 0-16,21-21 0,0 0 0,0 0 15,0 0-15,22 0 16,-22-21-16,0 0 0,0 0 0,0-1 16,0 1-16,1-21 0,20 21 15,-21-22-15,0 1 0</inkml:trace>
  <inkml:trace contextRef="#ctx0" brushRef="#br1" timeOffset="200535.61">16658 11261 0,'-85'148'78,"1"106"-62,253-656-16,-359 846 0,168-401 0,1-1 16,0 0-16,0 1 0,21-1 15,0 0-15,0-21 0,0 1 0,0-1 16,0 0-16,0 0 15,21-21 1,0-21-16,0 0 0,1 0 0,-1-1 16,0 1-16,-21 0 0</inkml:trace>
  <inkml:trace contextRef="#ctx0" brushRef="#br1" timeOffset="200704.79">16425 11705 0,'148'-21'93,"85"-21"-77</inkml:trace>
  <inkml:trace contextRef="#ctx0" brushRef="#br1" timeOffset="201358.58">17822 11324 0,'-63'-21'31,"-1"85"-15,-1206 274-16,2519-655 0,-1270 359 0,21 0 15,169-190-15,-359 318 0,169-128 0,-1 0 0,22 1 16,-21-22-16,21 21 0,-21-21 0,21 22 16,0-22-16,0 0 0,-21 0 15,21 21-15,0-20 0,0-1 16,0-42 15,0-1-15,0 1-16,0 0 0,0 0 0,0-21 15,21 20-15,-21-20 0,0 0 16,21 21-16,-21-22 0,21 1 0,1 0 16,-22-1-16,21 22 0,0-21 0,0 21 15,0-1-15,0 1 0,1 0 0,-1 21 16,0 0-16,0 0 16,-21 21-16,0 22 15,0-22-15,0 0 0,0 0 0,0 21 16,-42-20-16,21-1 0,-1 0 0,1 21 15,0-21-15,0 1 0,0-22 16,0 21-16,-1-21 0,22 21 16,22-21-1,-1 0-15,21 0 0,-21 0 16,0-21-16,22 21 0,-22 0 0,0 0 16,0 0-16,0 0 0,1 0 0,-1 0 15,0 21-15,0 0 0,-21 0 16,0 0-16,0 1 15,-21-1-15,0 0 0,0-21 16,-1 21-16,-20 0 0,21-21 0,-21 21 16,20-21-16,-20 0 0,21 22 15,0-22-15,0 0 0,-1 0 0,1 0 0,0 0 16,42-22 15,0 22-31,1-21 16</inkml:trace>
  <inkml:trace contextRef="#ctx0" brushRef="#br1" timeOffset="202058.78">18330 11578 0,'-148'-42'31,"-21"148"0,486-170-31,-655 149 0,338-64 0,-22 0 16,22 0-16,-21 22 0,21-22 0,0 0 15,0 0-15,0 0 0,0 1 0,0-1 16,21-21-16,1 0 0,-1 0 16,0 0-16,21 0 0,-21 0 15,1-21-15,20 21 0,-21-22 0,0 1 16,22 0-16,-22 0 0,0 0 0,0 0 15,-21-1-15,21 1 0,-21 0 16,21-21-16,-21 21 0,0-1 0,0 1 16,0 0-16,0 0 0,-21 42 31,0 0-15,0 0-16,21 1 0,0-1 0,-21 21 15,21-21-15,-21 0 0,21 43 16,0-43-16,0 0 0,0 0 0,0 1 15,0-1-15,21-21 16,0 0-16,0 0 0,0 0 0,22 0 16,-22 0-16,0 0 0,21 0 0,-21-21 15,1-1-15,-1 1 0,21 0 16,-21 0-16,0-21 0,1 20 0,-1-20 16,0 21-16,0-21 0,-21-1 15,21 1-15,-21 0 0,21-1 0,-21 1 16,22-22-16,-22 22 0,0 0 0,0-1 15,0 22-15,0-21 0,0 21 0,0 0 16,-22 21-16,1 0 16,0 21-16,21 0 0,-21 0 15,0 21-15,21 1 0,0-1 0,-21 0 16,21 22-16,-22-22 0,22 1 0,0-1 16,0 0-16,0 1 0,0-1 0,0 0 15,0 1-15,0-22 0,0 0 16,0 21-16,22-21 0,-1 1 15,-21-1-15,21 0 0,0 0 0,0-21 16,0 0-16,-21 21 0,22-21 0,-1 0 16,0 0-16,0 0 0,0-21 0,0 0 15,-21 0-15,43 0 0,-22-1 0</inkml:trace>
  <inkml:trace contextRef="#ctx0" brushRef="#br1" timeOffset="202331.27">19664 11536 0,'0'0'31,"21"0"-31,0 0 0,0 0 15,0 0-15,1 0 16,-1 0-16,21 0 0,-21 0 0,0 0 16,1 0-16,-1 0 15,-42 21 17,-1-21-32</inkml:trace>
  <inkml:trace contextRef="#ctx0" brushRef="#br1" timeOffset="202488.98">19664 11684 0,'169'42'94,"-42"-105"-78</inkml:trace>
  <inkml:trace contextRef="#ctx0" brushRef="#br1" timeOffset="202843.82">20913 11070 0,'-22'-21'16,"-1205"656"-16,2454-1291 0,-1248 635 0,85 232 0,-85-359 0,-22 64 0,22 84 15,0 0 1,0 21-16,21 21 0,0-21 16,-21 22-16,21-1 0,-22 21 0,22-20 15,0 20-15,0 1 0,0-22 0,0 22 16,0-22-16,0 0 0,0 1 15,0-1-15,0 0 0,0-21 0,0 22 16,0-22-16,-21 0 0,21 0 0,0 0 16,-21 1-16,0-22 31,21-22-31,0 1 16,0 0-16,0 0 0,0-21 15,0 20-15</inkml:trace>
  <inkml:trace contextRef="#ctx0" brushRef="#br1" timeOffset="203259.55">20764 11345 0,'276'-190'110,"-276"338"-95,0-106-15,-276-42 0,552 22 0,-298-1 16,1 0-16,-21 0 0,21 0 0,0 0 16,-1-21-16,1 22 0,0-22 0,0 0 15,0 0-15,42 0 32,0 0-32,0 0 15,0 0-15,1 21 0,-1-21 0,0 21 16,0-21-16,0 21 0,22 0 0,-22-21 15,0 21-15,0 1 0,0-1 16,-21 0-16,21-21 0,-21 21 16,0 0-16,0 0 0,0 1 0,0-1 15,-21-21-15,0 21 0,0 0 0,0-21 16,0 21-16,-22-21 0,1 21 0,0-21 16,20 0-16,-20 22 0,0-22 0,-1 0 15,22 0-15,0 0 0,63 0 31,-20-22-31,-1 1 0,21 21 0</inkml:trace>
  <inkml:trace contextRef="#ctx0" brushRef="#br1" timeOffset="203707.69">21357 11621 0,'-85'-85'78,"-20"297"-31,295-339-47,-380 275 0,190-127 0,0 0 16,21-21-1,0 0-15,0 0 0,0 0 16,0 0-16,1-21 0,-1 21 0,0-21 15,0 0-15,-21-1 0,21 1 16,0 0-16,1 0 0,-22 0 0,0 0 16,21-1-16,0 1 0,-21 0 0,0 42 31,0 0-15,0 1-16,0-1 0,0 0 15,-21 21-15,21-21 0,0 1 0,0-1 16,-21 0-16,21 0 0,0 0 0,0 0 15,0 1-15,0-1 0,0 0 0,21-21 16,0 0-16,-21 21 0,21-21 16,0 0-16,0 0 0,1 0 0,-1-21 15,0 0-15,0 21 16,-21-21-16,21-1 0,0 1 0,-21 0 16,22-21-16,-1 21 0</inkml:trace>
  <inkml:trace contextRef="#ctx0" brushRef="#br1" timeOffset="203941.25">21886 11091 0,'-148'22'63,"148"253"-48,148-572 1,-296 636-16,148-297 0,0 22 0,0-22 0,0-21 15,0 22-15,0-1 0,0-21 0,0 0 16,0 1-16,21-1 0,-21 0 0,21 0 16,1 0-16,-1-21 0,0 0 15,0 0-15,0 0 0,0 0 0,1 0 16,-1 0-16</inkml:trace>
  <inkml:trace contextRef="#ctx0" brushRef="#br1" timeOffset="204991.8">22140 11621 0,'-169'21'78,"127"63"-62,253-189-16,-444 232 0,233-106 15,0 0-15,0 0 16,22-21-1,-1 0-15,0 0 0,0 0 16,0 0-16,0 0 0,1 0 0,-1-21 16,-21 0-16,21 21 0,-21-21 15,21-1-15,-21 1 0,0 0 16,0 0-16,0 0 0,0 0 0,0 42 31,0 0-15,0 0-16,0 0 15,0 0-15,0 1 0,0-1 16,0 0-16,21-21 31,0 0-31,1 0 0,-1 0 0,0 0 16,0-21 0,0 21-16,0-21 0,1-1 15,-1 1-15,0 21 0,-21-21 0,21 0 16,0 21-16,0 0 15,-21 21 1,0 0 0,0 0-16,0 1 15,0-1-15,0 0 16,22-21 15,-1 0-15,0-21-16,-21 0 0,21 21 0,0-22 15,0 1-15,1 21 16,-22-21-16,21 21 0,-21-21 16,21 21-16,-21 21 31,0 0-31,0 0 16,0 1-1,21-22 1,0 0-1,0 0-15,1 0 16,-1 0-16,0 0 0,0 0 16,-21-22-16,21 1 15,0 21 1,-21-21-16,0 0 16,22 21-1,-1 0 1,-21 21-1,0 0-15,0 0 16,0 1-16,21-22 16,0 0-1,-21 21-15,21-21 0,0 0 16,1 0-16,-1 0 16,0 0-1,-21-21 1,0-1-16,0 1 15,0 0 1,0 0-16,-21 21 47,21 21-47,-21-21 16,21 21-1,21-21 1,0 0-16,0 0 0</inkml:trace>
  <inkml:trace contextRef="#ctx0" brushRef="#br1" timeOffset="205259.31">23622 11494 0,'-64'0'15,"128"0"1,-106 0 0,63 0-16,0 0 15,21 0-15,-21 0 0,1 0 16,-1 0-16,0 0 0,0 0 0,0 0 16,0 0-1,1 0-15,-1 0 16,0 0-16,0 0 0,0 0 15</inkml:trace>
  <inkml:trace contextRef="#ctx0" brushRef="#br1" timeOffset="205872.67">24278 11345 0,'42'-63'32,"-84"126"-32,84-147 0,-42 105 31,0 0-31,0 21 16,-21-20-16,0 20 0,0-21 0,21 0 15,-21 22-15,0-22 16,21 21-16,-22-21 0,22 0 0,0 1 15,-21-1-15,21 0 0,-21 0 0,21 0 16,21-21 15,0-21-15,1 0-16,-1 0 0,0 0 16,0-1-16,0 22 0,-21-21 0,21 0 15,1 0-15,-22 0 0,21 21 16,-21 21-1,0 0 1,0 0-16,0 0 16,0 1-16,0-1 0,21-21 0,-21 21 15,21 0-15,0 0 0,0-21 16,1 0-16,-1 21 0,0-21 0,0 0 16,0 0-16,22 0 0,-22 0 0,21 0 15,-21 0-15,0-21 0,22 0 16,-22 21-16,0-21 0,21 0 0,-20 0 15,-1-1-15,0-20 0,-21 21 0,0-21 16,21-1-16,-21 22 0,0-21 0,0-1 16,0 22-16,-21 0 0,0 0 15,0 0-15,21 0 0,-22 21 16,1-22-16,0 22 0,0 0 0,0 0 16,0 0-16,-1 22 0,1-1 0,0 0 15,21 0-15,0 0 0,0 0 16,0 1-16,0-1 0,21-21 15</inkml:trace>
  <inkml:trace contextRef="#ctx0" brushRef="#br1" timeOffset="206899.57">25167 11472 0,'64'-63'46,"-170"126"-30,148-63-16,-105 22 16,41-1-16,1 0 0,0-21 15,0 21-15,21 0 0,0 0 0,-21 1 16,21-1-16,21-21 31,0 0-31,0 0 0,0 0 16,1 0-16,-1-21 0,0-1 15,0 1-15,0 21 16,0-21-16,1 0 0,-1 0 16,-21 42 15,0 0-15,0 0-16,0 0 15,0 1-15,0-1 16,21-21-1,0 0 1,0 0-16,0 0 0,1 0 16,-1 0-16,0-21 0,0 21 15,-21-22-15,21 22 0,0-21 0,-21 0 16,22 0-16,-1 21 16,-21 21 15,0 0-16,0 0 1,21-21 15,0 0-15,0 0-16,0 0 16,1 0-16,-22-21 0,21 21 15,0 0 1,-21-21-16,21 21 31,-21 21-31,0 0 16,0 1-16,21-1 15,0-21-15,1 0 16,-1 0 0,0 0-16,0 0 0,0 0 0,0 0 15,1 0-15,-1 0 0,0-21 16,-21-1-16,21 22 15,-21-21-15,0 0 0,0 0 16,0 0 0,0 0-16,0-1 0,0-20 0,0 21 15,0-21-15,0-1 0,0 1 0,21 0 16,0-1-16,-21 1 0,22 0 0,-1-1 16,-21 22-16,0-21 0,21 21 15,-21-1-15,-21 44 31,0-1-31,-1 0 0,1 0 0,0 21 16,0 1-16,21-22 0,-21 21 16,21 1-16,-21-22 0,21 21 15,-22 0-15,22-20 0,0 20 0,0-21 0,0 0 16,0 0-16,0 1 0,0-1 16,0 0-16,0 0 0,0 0 15,22-21 1,-1 0-16,0 0 15,0 0-15,-21-21 0,21 21 16,-21-21-16,21 0 0</inkml:trace>
  <inkml:trace contextRef="#ctx0" brushRef="#br1" timeOffset="207075.24">25802 11345 0,'42'-21'78,"107"21"-47,-340 21-31,424-42 0,-212 21 16</inkml:trace>
  <inkml:trace contextRef="#ctx0" brushRef="#br1" timeOffset="207363.71">26352 11176 0,'0'-42'32,"22"42"-17,-44 42-15,44-63 16,-22 42-16,-22 0 0,22 0 0,-21 1 15,0 20-15,0-21 0,21 0 0,0 22 16,-21-22-16,21 0 0,-21 21 16,21-21-16,0 1 0,0-1 0,0 0 15,0 0-15,0 0 0,0 0 16,0 1-16,21-1 16,0-21-1,0 0-15,0 0 0,0 0 16,1-21-16,-1 21 0</inkml:trace>
  <inkml:trace contextRef="#ctx0" brushRef="#br1" timeOffset="207649.18">26606 11218 0,'106'-84'62,"-106"190"-46,-106-128-16,212 65 16,-106-22-16,0 21 0,0-21 0,0 1 15,0 20-15,0-21 0,-21 0 0,21 0 16,-21 22-16,21-22 0,0 0 0,-21 0 16,0 0-16,21 1 0,-22-1 0,22 0 15,-21 0-15,0-21 16,21-21 15</inkml:trace>
  <inkml:trace contextRef="#ctx0" brushRef="#br1" timeOffset="207851.52">27030 11324 0,'21'-42'32,"-42"84"-17,42-63 17,-21 42-32,0 0 0,0 1 15,-21-22-15,0 21 0,-1 0 0</inkml:trace>
  <inkml:trace contextRef="#ctx0" brushRef="#br1" timeOffset="208057.64">27030 11875 0,'-64'84'31,"-63"43"-16,106-106 1,233-253-16,-466 486 0,233-233 0,-1 0 16,-20-21-16,21 21 0,-21 0 0,20-21 15,-20 21-15,21-21 0,-21 22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6T14:14:24.1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3662 1842 0,'0'21'16,"0"0"-16,0 0 0,-21 0 0,21 0 15,0 1-15,0-1 0,0 0 16,0 0-16,0 0 0,0 0 15,0 1-15,0-1 0,0 0 16,21-21-16,-21 21 0,21-21 0,0 0 31,0 0-15</inkml:trace>
  <inkml:trace contextRef="#ctx0" brushRef="#br0" timeOffset="659.76">3725 1397 0,'0'0'16,"0"-21"-16,0 0 0,0 0 0,0-1 16,0 1-16,0 0 0,0 0 15,0-21-15,0 20 0,0 1 0,0 0 16,0-21-16,0 21 0,0-1 0,21 1 15,1 21 17,-22 21-32,0 1 15,0-1-15,21 21 0,-21 0 16,0 1-16,21 20 0,-21-20 16,0 20-16,0 1 0,0 20 0,0-20 15,0 20-15,-21 1 0,0-21 0,-1-1 16,22 1-16,-21-1 0,21 1 15,-21-22-15,21 0 0,-21 22 0,21-43 16,0 21-16,0 1 0,0-22 0,0 0 16,0 0-16,0 0 0,0-42 31,0 0-15,0 0-16,0-22 0,0 22 0,0-21 15,0-22-15</inkml:trace>
  <inkml:trace contextRef="#ctx0" brushRef="#br0" timeOffset="1298.57">3429 1270 0,'0'-21'0,"0"42"0,0-63 16,-21 21-16,21-1 0,0-20 15,0 21-15,0 0 0,0 0 16,0-1-16,21 1 0,0 0 0,0 0 15,22 0-15,-22 0 0,21 21 16,-21 0-16,22 0 0,-1 0 0,0 0 16,1 0-16,-22 21 0,21 0 15,0 0-15,1 21 0,-1 1 0,-21-1 16,0 22-16,22-22 0,-22 21 16,0 1-16,-21-1 0,0 22 0,21-21 15,-21-1-15,0 22 0,0-22 16,0 1-16,0-22 0,0 22 0,0-22 15,0 0-15,0-21 0,0 1 0,0 20 16,0-21-16,0 0 16,0-42-1,0 0 1,0 0-16,0-22 0,0 22 16,0-42-16,21 20 0,1-20 0,-22-1 15,21-20-15,0 20 0,0-20 0,0 20 16,0-21-16,1 22 0,-1-22 15,0 22-15,21-1 0,-21 1 0,1-1 16,-1 22-16,21 0 0,-21 20 16,0 1-16,1 0 0,-1 21 0,0 0 15,0 21-15,0 0 0,22 1 16,-22 20-16,0 0 0,0 22 0,0-22 16,-21 22-16,0-1 0,0 1 0,0 20 15,0-20-15,0-1 16,0 22-16,0-22 0,-21 1 0,0-1 15,0 1-15,0-1 0,21-20 0,-22-1 16,1 0-16,21-20 0,-21 20 16,21-21-16,0 0 0,0 0 0,0 1 15,0-1-15,0-42 32,0-1-32,0 1 0,21 0 15,-21 0-15,21-21 0,1 20 0,-1-20 16</inkml:trace>
  <inkml:trace contextRef="#ctx0" brushRef="#br0" timeOffset="1694.84">4932 1905 0,'0'21'0,"0"0"0,0 1 15,21-22 1,0 0-16,0 0 15,0 0-15,1 0 0,-1-22 0,0 1 16,21 0-16,-21 21 0,1-21 16,-1-21-16,0 20 0,0 1 0,0 0 15,0-21-15,-21 21 0,0-1 16,0-20-16,0 21 0,0 0 16,0 0-16,-21 21 0,0-22 15,0 22-15,0 0 0,0 0 0,-1 22 16,-20-1-16,21 0 0,0 21 15,-22 1-15,22-1 0,0 0 0,0 1 16,0-1-16,0 0 0,-1 1 0,22-1 16,0 0-16,0 1 0,0-22 15,0 21-15,0-21 0,0 0 0,0 1 16,0-1-16,22-21 0,-1 21 0,0-21 16,0 0-16,21 0 0,-20 0 15,-1 0-15,21 0 0,-21 0 16,22-21-16,-1 0 0,-21-1 0,21 1 15,-20 0-15,20-21 0</inkml:trace>
  <inkml:trace contextRef="#ctx0" brushRef="#br0" timeOffset="2043.69">6032 889 0,'0'-21'0,"0"42"0,-21-63 0,0 42 16,0 0 0,0 0-16,0 21 0,-1 21 0,22-21 15,-21 22-15,0-1 0,21 0 16,0 22-16,-21-1 0,0-20 0,0 20 16,21 1-16,-22 20 0,22-20 0,-21-1 15,0 22-15,21-21 0,-21-1 16,0 1-16,21-1 0,-21 1 0,-1-1 15,22-21-15,-21 1 0,21-1 0,0-21 16,-21 22-16,21-22 0,0 0 16,0 0-16,0 0 15,21-42 1,-21 0 0,21 21-16,1-42 0,-1 20 0,0-20 15,21 0-15,-21-1 0,1-20 0,-1 21 16</inkml:trace>
  <inkml:trace contextRef="#ctx0" brushRef="#br0" timeOffset="2591.69">6350 868 0,'0'21'15,"0"0"1,-21 0-16,0 22 0,21-22 15,-22 21-15,22 1 0,0 20 0,-21-21 16,0 22-16,0-1 0,21 1 16,-21-1-16,21 1 0,-21-1 0,21 1 15,-22-1-15,22 1 0,0-22 0,-21 22 16,21-22-16,-21 0 0,21 1 16,-21-1-16,21-21 0,0 22 0,-21-22 15,21 0-15,0 0 0,0 0 16,0-42 31,0 0-47,0 0 0,0 0 0,0-1 15,0 1-15,0-21 0,0 0 16,21 20-16,0-20 0,0 0 0,0-1 16,1 22-16,-1-21 0,0 21 15,0-22-15,21 22 0,-20 0 16,20 21-16,-21 0 0,21 0 0,-20 0 0,-1 0 15,0 21-15,0 0 0,0 1 16,0 20-16,1-21 0,-22 21 0,0 1 16,0-22-16,0 21 0,0-21 0,0 22 15,0-22-15,0 21 0,-22-21 16,1 1-16,21-1 0,-21 0 16,21 0-16,-21 0 0,0-21 0,21 21 15,-21-21 1,-1 0-1,22-21-15,0 0 16,0 0-16,0 0 0,-21 0 0,21-1 16</inkml:trace>
  <inkml:trace contextRef="#ctx0" brushRef="#br0" timeOffset="2841.22">5694 1524 0,'0'0'0,"-21"0"15,21-21-15,21 21 16,0-21-16,21 21 16,-21 0-16,22 0 0,-22 0 0,21-21 15,-21 21-15,22 0 0,-22 0 16,0 0-16,0 0 0,0 0 0,1 0 15,-1 0-15,0 0 16</inkml:trace>
  <inkml:trace contextRef="#ctx0" brushRef="#br0" timeOffset="3411.73">6964 1715 0,'21'0'0,"-42"0"0,42-22 0,-21 1 16,-21 21 15,0 0-31,-1 0 0,1 21 16,0 1-16,0-1 0,0 0 0,0 0 16,-1 21-16,1-20 0,0 20 15,0-21-15,0 21 0,21 1 16,0-22-16,-21 0 0,21 21 0,0-20 15,0-1-15,0 0 0,21 0 16,0 0-16,0-21 0,0 0 16,22 0-16,-22 0 0,21 0 0,0 0 15,-20 0-15,20-21 0,0 0 0,-21 21 16,22-21-16,-22 0 0,0-1 16,0 1-16,0 0 0,-21-21 0,0 21 15,0-22-15,0 1 0,0 0 0,0 20 16,-21-20-16,0 0 0,0 21 15,-21-1-15,20 1 0,1 0 0,-21 21 16,0 0-16,20 0 0,-20 0 16,21 0-16,-21 0 0,20 21 15,1 0-15,0 1 0,0-1 0,21 0 16,0 0-16,0 0 0,0 0 0,0 1 16,21-1-16,0 0 0,0-21 15,22 21-15,-22-21 0</inkml:trace>
  <inkml:trace contextRef="#ctx0" brushRef="#br0" timeOffset="4027.59">7768 1672 0,'0'-21'0,"0"42"0,0-63 16,-21 21-16,0 21 0,0-21 0,-1 21 15,1 0-15,0 0 0,0 0 16,0 0-16,0 0 0,-22 0 0,22 21 16,0 0-16,0 0 0,0 21 0,-1-20 15,1 20-15,0-21 0,0 21 16,0 1-16,21-1 0,-21-21 16,21 22-16,0-1 0,0-21 0,0 0 0,0 22 15,0-22-15,0 0 0,21 0 16,0-21-16,0 21 0,0-21 15,0 0-15,1 0 0,-1 0 16,21 0-16,-21 0 0,0 0 0,1 0 16,20 0-16,-21-21 0,0 0 15,0 0-15,22-22 0,-22 22 0,0-21 16,0 0-16,0-22 0,22 22 0,-22-22 16,0-20-16,0 20 0,0-21 15,1 22-15,-1-22 0,0 22 16,0-22-16,0 22 0,-21-1 0,21-21 15,-21 43-15,0-21 0,0 20 16,0 1-16,0 21 0,0 0 0,0-1 16,-21 22-16,0 22 15,21-1-15,-21 21 0,0 0 16,0 1-16,-1 20 0,1 1 0,0-1 16,0 1-16,0 20 0,0-20 15,-1 21-15,22-1 0,0-20 0,-21 20 16,21-20-16,-21-1 0,21 1 0,0-22 15,0 22-15,0-22 0,0 0 0,0-20 16,0 20-16,0-21 0,0 0 16,21 0-16,0-21 15,-21 22-15,22-22 0,-1 0 16,0-22-16,0 1 0,0 0 16,0 0-16,1 0 0</inkml:trace>
  <inkml:trace contextRef="#ctx0" brushRef="#br0" timeOffset="4607.57">8530 1757 0,'21'-21'0,"-42"42"0,63-63 15,-20 42-15,-22-22 0,0 1 0,21 0 16,0 0-16,-21 0 0,0 0 16,0-1-16,0 1 0,0 0 15,-21 0-15,0 21 16,-1 0-16,1 0 0,-21 0 16,21 0-16,0 21 0,-1 0 0,1 0 15,-21 1-15,21-1 0,0 21 0,-1-21 16,22 0-16,0 22 0,-21-22 15,21 0-15,0 0 0,0 0 0,0 1 16,0-1-16,0 0 0,21-21 16,1 21-16,-1-21 0,0 21 0,0-21 15,0 0-15,22 21 0,-22-21 16,0 0-16,0 22 0,0-22 0,0 0 16,1 21-16,-1 0 0,0 0 15,-21 0 1,21-21-16,-21 21 0,0 1 15,0-1-15,-21-21 16,0 21-16,0-21 0,-1 0 0,-20 0 16,21 21-16,0-21 0,-22 0 15,22 0-15,0 0 0,-21 0 16,21 0-16,-1 0 0,1 0 0,0 0 16,0 0-16,0 0 0,0 0 0,-1 0 15,1 0 1</inkml:trace>
  <inkml:trace contextRef="#ctx0" brushRef="#br0" timeOffset="11491.68">10985 1588 0,'0'0'0,"0"-22"0,22 22 16,-22-21-16,0 0 15,0 0-15,0 0 0,0 0 16,21 21-16,-21-22 0,0 1 15,0 0 1,0 42 0,0 0-16,0 1 15,0-1-15,0 21 0,-21 0 16,21 1-16,-22-1 0,22 0 16,-21 22-16,0-22 0,21 1 0,0-1 15,-21 0-15,21 1 0,-21-1 0,21-21 16,-21 21-16,21-20 0,0-1 15,0 0-15,0 0 0,0 0 16,0-42 15,0 0-31,21 0 0,0 0 16,0-22-16,0 22 0,0-21 0,1-1 16,-1 22-16,0-21 0,0 0 0,21-1 15,-20 1-15,-1 0 16,21 20-16,-21 1 0,-21 0 0,21 0 15,-21 0-15,22 21 0,-1 0 16,-21 21-16,21 0 16,-21 21-16,0-20 0,21-1 15,-21 21-15,0-21 0,0 22 0,0-1 16,0-21-16,21 21 0,-21-20 16,21-1-16,-21 0 0,22 0 0,-1 0 15,-21 0-15,21-21 0,0 0 0,0 0 16,0 0-16,1 0 0,-1 0 0,0 0 15,0-21-15,21 0 16,-42 0-16,22-21 0,-1 20 16,0-20-16,0 0 0,-21-1 0,0 1 15,21 0-15,0-1 0,-21-20 16,0 21-16,0-1 0,0 1 0,0 0 16,0 20-16,0 1 0,0 0 0,0 0 15,0 0-15,-21 21 0,0 0 16,0 0-16,0 0 0,0 0 15,-1 21-15,22 0 0,-21-21 0,21 21 16,0 0-16,0 1 0,0-1 16,0 0-16,0 0 0,0 0 0,21-21 15,1 21-15,-1 1 0</inkml:trace>
  <inkml:trace contextRef="#ctx0" brushRef="#br0" timeOffset="11807.62">12277 1524 0,'0'-21'0,"-22"21"16,1 0 0,21 21-1,-21 0-15,21 22 0,-21-22 16,0 0-16,21 21 0,-21 1 0,21-1 15,-22-21-15,1 21 0,21 1 16,-21-22-16,21 21 0,-21-21 0,21 22 16,0-22-16,-21 0 0,21 0 0,-21-21 15,21 21-15,0 1 0,21-22 47,0-22-47,-21 1 0,21 0 0,0 0 16,-21 0-16,21 0 0</inkml:trace>
  <inkml:trace contextRef="#ctx0" brushRef="#br0" timeOffset="12201.35">12340 1058 0,'0'0'0,"-21"0"0,-43 0 15,43 0-15,21 22 16,-21-22-16,21 21 0,-21 0 0,21 0 16,-21 0-16,21 0 0,0 1 15,0-1-15,0 0 0,0 0 16,21-21-16,0 21 16,0-21-16,0 0 0,1 0 0,-1 0 15,0 0-15,0 0 0,0 0 0,0-21 16,1 21-16,-22-21 0,0 0 15,21 0-15,-21-1 0,0 1 0,0 0 16,0 0-16,0 0 0,0 0 16,-21-1-16,-1 1 0,1 21 15,0 0-15,0 0 0,0 0 16,0 0-16,21 21 0,-22 1 16,1-22-16,21 21 0,0 0 15,0 0-15,0 0 0,0 0 0,0 1 16,0-1-16,0 0 15,21-21-15,1 0 0,-1 21 16</inkml:trace>
  <inkml:trace contextRef="#ctx0" brushRef="#br0" timeOffset="12568.21">13166 741 0,'-22'0'0,"44"0"0,-65-21 15,22 21-15,0 0 16,21 21 0,-21 0-16,0 21 0,21 1 0,-22-1 15,1 0-15,21 1 0,-21 20 0,0-20 16,21 20-16,-21 1 0,0-1 15,-1 1-15,1-1 0,0 1 0,0-1 16,0 1-16,0-22 0,21 21 0,-22 1 16,1-22-16,0 1 0,0-1 15,21-21-15,0 21 0,0-20 16,-21-1-16,21 0 0,0 0 16,0-42-1,21 21 1,0-21-16,0 0 0,0-22 0,1 22 15,-1-21-15,0-1 0</inkml:trace>
  <inkml:trace contextRef="#ctx0" brushRef="#br0" timeOffset="13192.05">13504 762 0,'0'-21'15,"0"42"-15,0-63 0,0 21 0,0-1 16,0 44 15,0-1-31,0 21 0,0-21 16,-21 22-16,21-1 0,-21 21 0,21-20 16,-21 20-16,21-20 0,0 20 15,-21 1-15,21-1 0,-22 1 0,22-22 16,-21 21-16,21-20 0,0 20 15,0-20-15,-21 20 0,21-21 0,-21 1 16,0-22-16,21 21 0,0-21 16,0 1-16,-21 20 0,-1-21 15,22 0-15,-21-21 0,21 21 16,0-42 15,0 0-31,0 0 0,0 0 16,0 0-16,0-1 0,21 1 15,-21 0-15,22 0 0,-1 0 16,-21-22-16,21 22 0,0 0 16,0-21-16,0 21 0,1-1 0,-1-20 0,21 21 15,-21 0-15,0-22 16,22 22-16,-1 0 0,-21 21 0,22-21 16,-22 21-16,21 0 0,-21 0 0,0 0 15,1 0-15,-1 21 0,-21 0 0,21 0 16,-21 1-16,0 20 0,21-21 15,-21 21-15,0-20 0,0 20 0,0 0 16,0-21-16,0 22 0,0-22 0,0 0 16,-21 21-16,0-20 0,21-1 15,-21 0-15,21 0 0,0 0 0,-22-21 16,22 21-16,-21 1 0,21-44 47,0 1-32,0 0-15</inkml:trace>
  <inkml:trace contextRef="#ctx0" brushRef="#br0" timeOffset="13427.9">12996 1418 0,'-21'0'15,"42"0"-15,-63 0 16,63 0 0,0 0-16,0 0 15,1 0-15,20 0 0,-21 0 0,21 0 16,1-21-16,-22 21 0,21 0 16,-21 0-16,1 0 0,-1 0 0,0 0 15,-21-21-15,21 21 16</inkml:trace>
  <inkml:trace contextRef="#ctx0" brushRef="#br0" timeOffset="14035.47">16806 1016 0,'21'-21'16,"-42"42"-16,64-84 0,-22 41 0,0-20 16,-21 21-16,0 0 0,21 0 0,-42 42 31,0 0-31,0 21 16,-1 1-16,1 20 0,0 1 0,0-1 15,0 1-15,0 20 0,-1 1 16,1 0-16,0-1 0,0 1 15,0-22-15,-22 107 0,22-107 0,0 1 16,0-22-16,21 22 0,0-22 16,-21 0-16,21 1 0,0-22 0,0 0 15,0 0-15,0 0 0,0 0 16,0-42 15,0 0-31</inkml:trace>
  <inkml:trace contextRef="#ctx0" brushRef="#br0" timeOffset="14358.87">16341 1397 0,'0'-63'0,"0"126"0,-22-169 0,22 43 0,0 20 16,0-105 0,22 106-16,20 0 0,-21-1 15,21 1-15,22 0 0,-22 20 0,22-20 16,-1 21-16,22 21 0,-22-21 0,22 21 15,-21 0-15,20 0 0,1 21 16,-22 21-16,1 1 0,-1-1 0,-20 0 16,-22 22-16,0-1 0,-21 1 15,-21-1-15,-21 1 0,-1-22 0,1 22 16,-22-22-16,1 0 0,-1 1 0,1-1 16,-1-21-16,1 21 0,21-20 15,-22-1-15,22 0 0,-1-21 16,22 21-16,0-21 0,0 0 0,0 0 0,42 0 31,0 0-15,0 0-16,0 0 0,1 0 0,-1 0 15</inkml:trace>
  <inkml:trace contextRef="#ctx0" brushRef="#br0" timeOffset="14901.36">17547 1947 0,'0'0'0,"64"0"15,-43 0 1,-21-21-16,21 0 0,-21 0 16,0 0-16,21 0 0,-21-1 15,0 1-15,0 0 0,0 0 16,-21-21-16,21 20 0,-21 1 0,0 21 15,-22-21-15,22 21 0,-21 0 0,21 0 16,-22 0-16,1 0 0,0 21 16,-1 0-16,1 22 0,0-22 0,20 21 15,-20-21-15,0 22 0,21-1 16,-22 0-16,22 1 0,0-1 0,0-21 16,21 22-16,0-1 0,0-21 15,0 0-15,0 0 0,0 1 0,0-1 16,21-21-16,0 0 0,0 0 15,22 0-15,-1 0 0,-21-21 16,21 21-16,1-22 0,-1 1 0,0 0 16,1 0-16,-1 0 0,0-22 15,-20 22-15,20-21 0,-21 21 0,0 0 16,0-22-16,1 22 0,-1 0 0,-21 0 16,0 42-1,0 0 1,0 0-16,0 0 0,-21 1 15,21-1-15,0 21 0,-22-21 0,22 0 16,0 1-16,0-1 0,0 0 16,0 0-16,0 0 0,0 0 15,22-21-15,-22 22 16,21-22-16,0 0 0,0 0 16,0 0-16,0-22 0</inkml:trace>
  <inkml:trace contextRef="#ctx0" brushRef="#br0" timeOffset="15304.37">17907 1863 0,'0'-21'0,"0"42"0,0-64 15,0 22-15,0 0 16,0 0-16,0 0 0,21 21 0,-21-21 16,21 21-16,0 0 0,1 0 15,-1 0-15,0 0 0,64 42 16,-64 0-1,0-21-15,0 22 0,0-22 0,0 21 16,-21 1-16,0-22 0,0 21 16,0-21-16,0 22 0,0-22 0,0 0 15,0 21-15,-21-42 0,21 21 0,0 1 16,-21-22-16,0 0 16,21-22-1,0 1 1,0 0-16,0 0 0,0 0 15,0-22-15,21 22 0,-21-21 16,0 0-16,21-1 0,0 1 0,1 0 16,-22 20-16,21-20 0,0 0 0,0 21 15,-21-1-15,21 1 0,0 0 16,1 21-16,-1 0 0,0 0 16,0 21-16,0 0 0,0 1 15,-21-1-15,22 0 0,-22 0 16,21 0-16,-21 0 0</inkml:trace>
  <inkml:trace contextRef="#ctx0" brushRef="#br0" timeOffset="15835.99">18923 2011 0,'0'0'0,"0"-21"0,21 0 16,-21-1-16,0 1 0,0 0 15,0 0-15,0 0 0,0 0 0,0-1 16,0 1-16,-21 0 0,21 0 16,-21 21-16,0 0 0,-1 0 15,1 0-15,-21 21 0,21 0 16,0-21-16,-1 21 0,-20 22 0,21-22 16,-21 21-16,20-21 0,1 22 15,0-22-15,0 21 0,0-21 0,0 22 16,21-22-16,0 0 0,0 21 0,0-20 15,0-1-15,0 0 0,21-21 16,0 0-16,0 0 0,0 0 16,0 0-16,1 0 0,-1 0 0,21 0 15,-21 0-15,0-21 0,1 0 0,20-1 16,-21 1-16,0 0 0,0-21 16,1 21-16,-1-22 0,0 1 15,0 0-15,0-1 0,0 22 0,1-21 16,-22-1-16,21 22 0,-21 0 0,21 0 15,-21 42 1,0 21 0,0-20-16,0 20 0,0-21 0,0 21 15,0 1-15,-21-22 0,21 21 16,0-21-16,0 22 0,0-22 0,0 0 16,0 0-16,0 0 0,0 1 0,0-1 15,21-21-15,0 21 0,0-21 16,0 0-16,1 0 15,-1 0-15,0-21 0,0 21 0,0-21 16,0-1-16,1 1 0</inkml:trace>
  <inkml:trace contextRef="#ctx0" brushRef="#br0" timeOffset="16504.25">19389 1969 0,'0'-43'0,"0"86"0,0-107 0,0 43 0,0 0 16,0 0-16,0-1 0,0 1 0,0 42 46,0 1-46,-22-1 0,22 0 0,-21 21 16,21-21-16,0 1 0,0 20 16,0-21-16,-21 0 0,21 0 15,-21 1-15,21-1 0,0 0 0,-21 0 16,21 0-16,0 0 0,0 1 31,0-44 0,0 1-31,0 0 0,0 0 16,0 0-16,0 0 0,0-1 16,0 1-16,0 0 0,21-21 0,0 21 15,0-1-15,0-20 0,1 21 0,-1 0 16,0 0-16,0-1 0,0 22 16,22-21-16,-22 21 0,0 0 0,21 0 15,-21 0-15,1 0 0,-1 21 16,0 1-16,0-1 0,0 0 15,-21 21-15,0-21 0,0 1 0,0 20 16,0-21-16,0 0 0,0 22 0,0-22 16,0 0-16,-21-21 0,21 21 0,-21 0 15,0-21-15,21 21 16,0-42 15,0 0-31,0 0 16,0 0-16,0 0 0,21-1 0,0 1 15,0 0-15,0-21 0,22-43 16,-1 64-16,-21 0 16,0 0-16,1-1 0,-1 1 15,21 21-15,-21 0 0,0 0 0,22 0 16,-22 21-16,0 1 0,0-1 0,0 0 16,1 0-16,-22 21 0,0-20 15,21 20-15,-21-21 0,0 0 0,0 22 16,0-22-16,0 0 0,0 0 0,0 0 15,0 0-15,0 1 0,-21-22 16,-1 21-16,22-42 47,22 21-47</inkml:trace>
  <inkml:trace contextRef="#ctx0" brushRef="#br0" timeOffset="16859.87">20468 1990 0,'0'-21'15,"21"21"1,0 0-16,1 0 0,-1-22 16,0 22-16,0 0 0,0-21 15,0 21-15,1-21 0,-1 21 0,0-21 16,0 21-16,-21-21 0,0 0 15,21-1-15,-21 1 16,0 0-16,0 0 0,0 0 0,-21 21 16,0 0-16,0-21 0,0 21 0,-1 0 15,1 21-15,-21-21 0,21 42 16,-22-21-16,22 0 0,0 22 0,-21-1 16,21-21-16,-1 22 0,22-22 0,0 21 15,-21-21-15,21 22 0,0-22 0,0 0 16,0 0-16,0 0 0,0 0 15,21 1-15,1-22 16,-1 0-16,0 0 0,0 0 0,0 0 16,22 0-16,-22 0 0,21-22 0,-21 22 15</inkml:trace>
  <inkml:trace contextRef="#ctx0" brushRef="#br0" timeOffset="17205.04">21505 868 0,'0'-21'0,"0"42"0,0-63 0,-21 20 16,21 1-16,-21 21 0,0 0 0,0 0 16,-1 21-1,1 22-15,0-1 0,0 0 0,0 1 16,0 20-16,-1 1 0,1 20 0,0-20 15,0 21-15,0-22 0,0 22 16,-1-1-16,1 1 0,0 0 0,0-22 16,0 22-16,0-22 0,-1 1 0,22-22 15,0 1-15,0-1 0,-21 0 16,21 1-16,0-22 0,0 0 0,0 0 16,0 0-16,21-21 31,-21-21-31,22 21 15,-1-21-15,0 0 0,-21 0 0,21-1 16,0 1-16</inkml:trace>
  <inkml:trace contextRef="#ctx0" brushRef="#br0" timeOffset="17535.93">21336 2032 0,'0'21'31,"21"-21"-31,0 0 0,0 0 15,1 0-15,-1 0 0,0 0 16,0 0-16,0 0 0,22 0 0,-22 0 16,0-21-16,0 0 0,0 21 15,0-21-15,1 0 0,-1-1 0,-21 1 16,0 0-16,0 0 0,0 0 0,0 0 16,0-1-16,-21 22 15,-1 0-15,-20 0 0,21 0 0,0 22 16,-22-22-16,22 21 0,-21 21 0,21-21 15,-22 0-15,22 22 0,0-22 16,0 21-16,0-21 0,21 1 0,0 20 16,0-21-16,0 0 0,0 0 15,0 1-15,21-22 0,0 21 0,0 0 16,22-21-16,-22 0 0,0 0 16,21 0-16,-21 0 0,22 0 0,-22 0 15,21 0-15,1 0 0</inkml:trace>
  <inkml:trace contextRef="#ctx0" brushRef="#br0" timeOffset="17927.79">22056 1905 0,'0'-21'16,"0"42"-16,0-63 0,0 21 0,0-1 16,0 1-16,0 0 0,21 21 15,0 0 1,0 0-1,0 21-15,0 0 0,-21 1 0,22-1 16,-22 0-16,21 21 0,-21-21 0,0 22 16,0-1-16,0-21 0,0 22 0,0-22 15,0 21-15,0-21 0,0 0 16,0 1-16,0-1 0,-21 0 0,21 0 16,-22-21-16,22 21 0,0-42 31,0 0-16,0 0-15,0 0 0,0-1 0,0 1 16,0-21-16,22 21 0,-22-22 16,21 1-16,0 0 0,0-1 15,0 1-15,0 21 0,1-21 0,-22 20 16,21 1-16,0 0 0,0 0 0,-21 0 16,21 21-16,0 0 0,1 0 15,-1 21-15,0-21 16,0 21-16,0 0 0</inkml:trace>
  <inkml:trace contextRef="#ctx0" brushRef="#br0" timeOffset="18363.99">23050 2011 0,'0'-21'15,"0"42"-15,22-63 0,-1 20 16,-21 1-16,0 0 0,21 0 0,-21 0 15,21 21-15,-21-21 0,0-1 0,-21 22 32,-21 0-32,20 0 0,1 0 15,-21 22-15,0-1 0,20 0 0,-20 0 16,0 0-16,21 0 0,-1 1 16,-20-1-16,21 0 0,0 0 15,21 0-15,0 0 0,0 1 0,0-1 16,21 0-16,21 0 0,-21-21 15,22 21-15,-1-21 0,0 21 16,1-21-16,-1 22 0,-21-22 0,22 21 16,-22 0-16,0-21 0,0 21 0,-21 0 15,0 0 1,0 1-16,-21-22 16,0 0-16,-22 0 0,22 21 15,-21-21-15,21 0 0,-22 0 0,22 0 16,-21 0-16,21 0 0,0 0 15,-1 0-15,1 0 0,0 0 0,0 0 16,0 0-16,21-21 31,0-1-31</inkml:trace>
  <inkml:trace contextRef="#ctx0" brushRef="#br0" timeOffset="18723.82">21209 1270 0,'-21'0'0,"42"0"0,-63 0 0,20 0 15,22-21-15,22 21 16,-1 0-16,21-21 0,0 21 16,1 0-16,20 0 0,1 0 0,-1 0 15,1 0-15,-1 0 0,1 0 0,-1 0 16,1 0-16,-22 0 0,0 0 16,1 0-16,-22 0 0,0 0 0,0 0 15,-42 0 32,0 0-47,0 0 16,-22 0-16,22 0 0</inkml:trace>
  <inkml:trace contextRef="#ctx0" brushRef="#br0" timeOffset="26732.11">4276 2815 0,'-22'0'16,"1"0"-16,0 0 0,0-21 16,0 21-16,0 0 15,-1 0-15,1 0 0,0 0 16,0 0-16,0-21 0,0 21 0,-1 0 16,1 0-16,0 0 0,0 0 15,0 0-15,0 0 0,-1 0 16,1 0-16,0 0 15,42 0 32,0 0-47,1 0 16,-1 0-16,0 0 0,0 0 0,0 0 16,0 0-16,22 0 0,-22 0 0,0 0 15,21 0-15,1 0 0,-1-21 16,22 21-16,-1-21 0,1 21 0,20 0 15,-20 0-15,20-22 0,1 22 16,21 0-16,-21 0 0,-1 0 0,22-21 16,0 21-16,0 0 0,0 0 0,-1 0 15,22-21-15,-21 21 0,0 0 16,0 0-16,0 0 0,21 0 16,-21 0-16,21 0 0,-22 0 0,22 0 15,-21 0-15,0 0 0,0 0 0,0-21 16,0 21-16,-22 0 0,1 0 15,21 0-15,-22 0 0,1 0 0,0 0 16,-1 0-16,1-21 0,-21 21 0,-1 0 16,1 0-16,-22 0 0,0 0 15,-21 0-15,22 0 0,-22 0 0,0 0 16,0 0-16,0 0 31,1 0 0,-22-21 1,0-1-17</inkml:trace>
  <inkml:trace contextRef="#ctx0" brushRef="#br0" timeOffset="27499.81">11091 2371 0,'-21'21'0,"42"-42"0,-63 42 0,21-21 16,0 0-16,-1 0 0,1 0 0,0 0 16,0 0-1,21 21-15,0 0 16,0 0-16,21-21 16,0 0-16,0 0 0,22 0 15,-1 0-15,0 0 0,22 0 0,21 0 16,-22 0-16,43 0 0,0 0 0,0-21 15,21 21-15,21-21 0,-21 21 16,0-21-16,0 21 0,0 0 16,0 0-16,-21-21 0,-1 21 0,1 0 15,0 0-15,-21 0 0,-22 0 16,1 0-16,-1 0 0,-20 0 0,-1 0 16,-21 0-16,21 0 0,-20 0 0,-1 0 15,0 0-15,0 0 0,0 0 16,0 0-1,-21-21 32,0-1-31</inkml:trace>
  <inkml:trace contextRef="#ctx0" brushRef="#br0" timeOffset="28680.25">16827 2625 0,'0'0'0,"-21"21"15,0-21-15,0 0 0,0 0 0,-43 0 16,43 0 0,0 0-16,42 0 62,0 0-62,0 0 0,1 0 16,-1 21-16,0-21 0,0 0 15,0 0-15,0 0 0,22 0 0,-22 0 16,21 0-16,1 0 0,-22 0 16,42 0-16,-20 0 0,20 0 0,-21 0 15,22 0-15,-1 0 0,22 0 16,-21-21-16,-1 21 0,1 0 15,20 0-15,-20 0 0,-1 0 0,22-21 16,0 21-16,-1 0 0,1 0 0,0 0 16,-1 0-16,22 0 0,-21 0 15,-1 0-15,-20 0 0,21 0 0,-22 0 16,22 0-16,-22 0 0,22 0 0,-22 0 16,22 0-16,0 0 0,-22-21 15,22 21-15,0 0 0,-1 0 0,-20 0 16,-1 0-16,22 0 0,-22-22 0,1 22 15,-1 0-15,1 0 16,-1 0-16,1 0 0,-1-21 0,1 21 16,21 0-16,-22 0 0,22 0 0,-22 0 15,22 0-15,0 0 0,-22 0 16,22 0-16,-22 0 0,1 0 0,20 0 16,-20 0-16,-1 0 0,1 0 0,-22 0 15,22 0-15,-1 0 0,1 0 16,-1 0-16,1 0 0,-1 0 0,-20 0 15,20 0-15,-21 0 0,1 0 0,-1 0 16,0 0-16,1 0 0,-1 0 16,-21 0-16,22 0 0,-22 0 0,21 0 15,-21-21-15,0 21 0,1 0 0,-1 0 16,0 0-16,0 0 16,0 0-16,0 0 0,1-21 15,-1 21-15,-21-21 141,-21 21-141,-1 0 0</inkml:trace>
  <inkml:trace contextRef="#ctx0" brushRef="#br0" timeOffset="34855.97">4911 4233 0,'0'-21'47,"0"0"-47,0 0 15,0 0-15,0 0 16,0-1-16,0 1 16,0 42 30,0 1-46,0-1 16,0 0-16,0 0 0,0 0 16,0 22-16,0-22 0,0 21 0,0-21 15,0 22-15,0-22 0,0 21 0,0-21 16,0 0-16,0 1 0,0-1 16,0 0-16,0 0 0,0 0 0,0 0 15,0-42 32,0 0-47,0 0 16,0 0-16,0 0 0,0-1 15</inkml:trace>
  <inkml:trace contextRef="#ctx0" brushRef="#br0" timeOffset="35290.67">4762 3831 0,'0'0'0,"-21"0"16,21 21-16,0 1 15,0-1 1,21-21 0,1 0-16,-1 0 15,0 0-15,0 0 0,0 0 16,0 0-16,-21-21 0,22 21 16,-22-22-16,21 22 15,-21-21-15,-21 21 16,-1-21-16,1 21 15,0 0-15,0 0 0,0 0 0,-22 0 16,22 0-16,0 21 16,0 0-16,21 1 0,0-1 15,0 0-15,0 0 16,21 0-16,0 0 0,0 1 16,1-1-16,-1-21 0,0 21 15,0 0-15,0-21 0</inkml:trace>
  <inkml:trace contextRef="#ctx0" brushRef="#br0" timeOffset="35840.3">5292 4170 0,'0'21'16,"0"0"-16,0 0 0,0 1 15,0-1-15,0 0 16,0 0-16,0 0 0,0 22 16,0-22-16,0 0 0,0 0 0,0 0 15,0 0-15,0 1 16,0-1-16,-22-21 15,1 0 17,21-21-32,0-1 15,0 1-15,0 0 0,0 0 16,0-21-16,0 20 0,0 1 16,21-21-16,1 21 0,-1-22 15,0 22-15,0 0 0,0 0 0,22 0 16,-22 21-16,0 0 0,21 0 15,-21 0-15,1 0 0,-1 0 0,21 0 16,-21 21-16,-21 0 0,21 0 0,-21 22 16,22-22-16,-22 0 0,0 21 15,0-21-15,0 22 0,0-22 0,0 0 16,0 0-16,-22 0 0,1 1 0,21-1 16,0 0-16,0 0 0,-21-21 15,21 21-15,-21-21 0,42-21 47,0 21-47,-21-21 0,21 0 0,1-22 16</inkml:trace>
  <inkml:trace contextRef="#ctx0" brushRef="#br0" timeOffset="36160.21">6096 3789 0,'0'21'16,"-21"0"-16,21 0 15,0 1-15,0-1 0,0 21 16,0 0-16,-21 1 0,21-1 16,0 0-16,-22 1 0,22-1 0,0 0 15,0 1-15,-21-1 0,21 0 0,-21-20 16,21 20-16,0-21 0,0 0 15,0 0-15,0 1 0,0-1 0,0 0 16,21-21 0,0 0-1,1 0-15,-1 0 0,-21-21 16,21 0-16,0-1 0,-21 1 0,0 0 16,0 0-16,21 0 0,-21 0 15,0-1-15</inkml:trace>
  <inkml:trace contextRef="#ctx0" brushRef="#br0" timeOffset="36337.87">5905 4191 0,'-21'0'0,"42"0"0,-63 0 15,63 0 17,0 0-32,1 0 15,-1 0-15,0 0 0,21 0 0,-21 0 16,1 0-16,-1 0 0,0 0 15,0 0-15,0-21 0,0 21 16,1-21-16,20 0 0,0 21 0</inkml:trace>
  <inkml:trace contextRef="#ctx0" brushRef="#br0" timeOffset="36955.78">7493 4170 0,'21'-21'0,"-42"42"0,42-85 16,-21 43-16,0 0 0,0-21 15,0 21-15,-21-22 0,0 22 0,0 0 16,-1 0-16,1 0 0,0-1 0,-21 22 16,21 0-16,-1 0 0,1 0 15,0 0-15,0 0 0,0 0 0,-22 22 16,22-1-16,0 0 0,0 21 0,0 1 16,0-1-16,-1 0 15,1 1-15,21 147 16,0-169-16,0 0 15,0 1-15,0-1 0,21 0 16,1-21-16,-1 0 0,0 21 0,0-21 16,21 0-16,-20 0 0,-1 0 0,0-21 15,0 21-15,0-21 0,22 0 16,-22-1-16,0 1 0,0 0 16,0 0-16,0-21 0,-21 20 0,0-20 0,22 0 15,-22-1-15,0 22 0,0-21 16,0 21-16,0 0 0,0-1 15,0 1-15,0 42 16,0 1-16,0-1 0,0 21 16,-22 0-16,22-20 0,0 20 15,0 0-15,0 1 0,0-22 0,0 21 16,0-21-16,0 0 0,0 22 0,0-22 16,22-21-16,-1 21 0,-21 0 15,21-21-15,0 0 0,0 0 0,0 0 16,1 0-16,-1 0 0,0 0 0,0 0 15,21-21-15,-20 0 0,20 21 16,0-21-16</inkml:trace>
  <inkml:trace contextRef="#ctx0" brushRef="#br0" timeOffset="37255.58">8403 4064 0,'-21'0'16,"21"-21"-16,21 21 31,0 0-31,0 0 16,1 0-16,-1 0 15,0 0 1,0 0-16,0 0 0,0 0 15,1 0 1,-44 21 31,1-21-47</inkml:trace>
  <inkml:trace contextRef="#ctx0" brushRef="#br0" timeOffset="37423.82">8382 4212 0,'0'21'0,"21"-21"47,0 0-47,0 0 0,1 0 16,-1 0-16,0-21 0,0 21 15,0 0-15,-21-21 0,21 21 16,1 0-16</inkml:trace>
  <inkml:trace contextRef="#ctx0" brushRef="#br0" timeOffset="37755.74">9080 3831 0,'0'0'0,"0"-21"15,0 42 17,0 0-32,0 1 0,-21-1 15,21 21-15,-21-21 0,0 22 16,21-22-16,0 21 0,-21 0 0,21-20 16,-21 20-16,-1-21 0,22 0 15,-21 22-15,21-22 0,0 0 16,0 0-16,0 0 0,0 0 15,0 1-15,21-22 32,1 0-17,-1 0-15,0 0 0,-21-22 16,21 1-16,0 21 0</inkml:trace>
  <inkml:trace contextRef="#ctx0" brushRef="#br0" timeOffset="38228.12">9334 3958 0,'0'0'0,"0"21"47,0 1-47,-21-1 16,21 0-16,-21 0 0,21 21 15,-21-20-15,21-1 0,0 0 16,0 0-16,0 0 0,-21 0 0,21 1 16,0-1-16,0 0 0,0 0 0,0 0 15,21 0 1,0-21-16,0 0 0,0 0 0,1 22 16,-1-22-16,0 0 0,0 0 0,0 0 15,0 0-15,1-22 0,20 22 0,-42-21 16,21 0-16,0 21 0,0-21 15,1 0-15,-22 0 0,0-22 0,21 22 16,-21-21-16,21 21 0,-21-22 0,0 1 16,0 0-16,0 20 0,0 1 15,0-21-15,-21 21 0,0 0 16,-1 21-16,1 0 0,0 0 16,0 0-16,0 0 0,0 0 15,-1 21-15,1-21 0,21 21 16,-21 0-16,0-21 0,0 21 0,21 0 15,0 1 1,21-22 0</inkml:trace>
  <inkml:trace contextRef="#ctx0" brushRef="#br0" timeOffset="38499.78">10223 4001 0,'0'0'0,"0"21"62,0 0-46,0 0 0,0 0-16,0 0 15,0 1 1</inkml:trace>
  <inkml:trace contextRef="#ctx0" brushRef="#br0" timeOffset="38714.39">10202 4403 0,'0'21'15,"0"0"-15,-21-21 0,21 21 16,0 0-16,-21 1 16,21-1-16,-21-21 0,21 21 15,-21-21-15,-1 21 0,1 0 16,0 0-16,0-21 0,21 22 15,-21-22-15,0 0 0,-1 0 0,1 21 16,0-21-16,-21 0 0,21 21 0</inkml:trace>
  <inkml:trace contextRef="#ctx0" brushRef="#br0" timeOffset="39191.85">5059 5609 0,'0'21'31,"0"1"-31,0-1 16,0 0-16,0 0 0,0 0 0,0 0 15,-21 1-15,21 20 0,0-21 16,-22 0-16,22 0 0,-21 1 0,21-1 16,0 0-16,0-42 31,0 0-16,0-1-15</inkml:trace>
  <inkml:trace contextRef="#ctx0" brushRef="#br0" timeOffset="39376.01">4995 5419 0,'0'0'0,"0"-21"0,0-1 16,0 1-16,0 0 0,0 0 15,0 0 1,0 42 31,21-21-47,-21 21 0,22-21 15,-22 21-15,21-21 0,0 0 16,-21 21-16</inkml:trace>
  <inkml:trace contextRef="#ctx0" brushRef="#br0" timeOffset="39842.69">5567 5419 0,'0'0'0,"0"63"15,0-42 1,-21 1-16,21-1 0,0 0 16,0 0-16,0 0 0,0 0 0,0 1 15,0-1-15,0 0 0,0 0 16,0 0-16,0 0 0,-22-21 0,22 22 15,0-1-15,0 0 16,-21-21-16,0 0 16,21-21-1,0 0-15,0-1 0,0 1 16,0-21-16,0 21 0,0-22 16,21 22-16,0-21 0,1 21 15,-1-22-15,0 22 0,0 0 0,21 0 16,-20 0-16,20 21 0,-21 0 0,21-21 15,-20 21-15,-1 0 0,0 0 16,21 0-16,-21 21 0,1 0 16,-22 0-16,21 0 0,-21 22 0,0-22 15,0 0-15,0 0 0,0 21 0,0-20 16,0-1-16,0 0 0,0 0 16,0 0-16,0 0 0,0 1 15,21-44 16,0 1-15,0 0-16,0 0 0,1-21 0,-1 20 16</inkml:trace>
  <inkml:trace contextRef="#ctx0" brushRef="#br0" timeOffset="40112.69">6371 5080 0,'0'-21'0,"0"42"0,0-63 0,0 63 47,0 21-47,0-21 0,0 1 16,-21 20-16,21-21 0,0 21 15,0 1-15,-21-22 0,21 21 16,-21 1-16,21-1 0,-22-21 0,22 21 16,0 1-16,0-22 0,-21 21 0,21-21 15,0 1-15,0-1 0,0 0 16,0 0-16,21-21 31,-21-21-31,22 0 0,-22 0 16,0-1-16,0 1 15,0 0-15,0 0 0</inkml:trace>
  <inkml:trace contextRef="#ctx0" brushRef="#br0" timeOffset="40262.42">6202 5398 0,'-21'0'0,"42"0"0,-42-22 16,42 22-1,0 0 1,0 0-16,0 0 0,0 0 16,1 0-16,-1 0 0,0 0 0,0 0 15,0 0-15,0-21 0,1 0 0,20 21 16,-21-21-16,21 21 0,-20-21 0</inkml:trace>
  <inkml:trace contextRef="#ctx0" brushRef="#br0" timeOffset="40825.42">7366 5059 0,'0'0'0,"-21"-64"16,21 43 0,0 42 15,0 1-31,21 20 15,-21-21-15,0 0 0,0 22 0,0-22 16,0 21-16,0 0 0,0-20 0,0 20 16,0-21-16,0 21 15,0 1-15,0-22 0,0 21 0,0-21 16,0 22-16,0-22 0,0 0 0,0 0 16,0 0-16,0 1 0,0-1 0,0 0 15,0-42 16,0 0-31,0-1 0,0 1 0,0 0 16,0 0-16,0 0 0,21 0 0,0-22 16,0 22-16,1 0 0,-1 0 15,0-22-15,0 43 0,0-21 0,22 0 16,-22 21-16,21 0 0,-21-21 0,22 21 16,-22 0-16,21 0 0,-21 0 0,22 0 15,-22 0-15,0 21 16,0-21-16,21 21 0,-42 0 0,22-21 15,-1 22-15,-21-1 0,0 0 0,0 0 16,0 21-16,0-20 0,-21-1 0,-1 0 16,1 0-16,0 0 0,-21 0 15,21 1-15,-22-1 0,1 0 16,21-21-16,-22 21 0,22-21 0,-21 0 0,21 21 16,0-21-16,-1 0 15,22-21 1,0 0-16,0 0 0,22 0 15,-1-1-15,21-20 0</inkml:trace>
  <inkml:trace contextRef="#ctx0" brushRef="#br0" timeOffset="41140.89">8699 5355 0,'-21'0'0,"42"0"0,-63 0 0,21 0 16,21-21-16,21 21 31,0-21-31,0 21 15,1 0-15,-1 0 0,21 0 0,-21 0 16,0 0-16,1 0 0,-1 0 0,0 0 16,0 0-16,0 0 0,0 0 15,-42 0 1,0 0 0</inkml:trace>
  <inkml:trace contextRef="#ctx0" brushRef="#br0" timeOffset="41304.08">8594 5482 0,'-22'0'0,"44"0"0,-65 0 0,43 21 16,21-21 15,1 0-15,-1 0-16,0 0 0,21-21 0,-21 21 15,1 0-15,20-21 0,-21 21 16,21-21-16,-20 21 0</inkml:trace>
  <inkml:trace contextRef="#ctx0" brushRef="#br0" timeOffset="42100.15">9377 5101 0,'0'0'0,"0"-21"0,0 0 15,0 42 48,0 0 46,-21-21-62,21-21-47,0 0 16,0 0-16,0 0 15,0-1-15,21 22 16,0-21-16,0 21 16,0 0-16,0 0 0,1 0 15,-1 0-15,0 0 0,0 0 0,0 21 16,0 1-16,1-1 0,-1 0 16,-21 0-16,0 0 0,0 22 0,0-22 15,0 21-15,0-21 0,0 22 0,-21-1 16,-1-21-16,1 21 0,-21-20 15,21 20-15,-22-21 0,1 21 0,21-20 16,-21-1-16,-1 0 0,1 0 0,21 0 16,0-21-16,-22 21 0,22-21 15,0 0-15,0 0 16,21-21-16,0 0 0,0 0 16,0 0-16,0 0 0,0-1 0,21 1 15,0 0-15,0 0 0,-21-21 16,21 42-16,1-22 0,-22 1 0,0 0 15,21 21-15,0 0 0,-21 21 16,21 0 0,-21 1-16,21-1 15,-21 0-15,21-21 0,-21 21 16,22 0-16,-22 0 0,21-21 0,0 22 16,-21-1-16,21-21 0,0 21 15,0-21-15,1 0 16,-1 0-16,0 0 15,0 0-15,0 0 16,0-21-16,1 0 0,-1 21 16,0-22-16,0 22 0</inkml:trace>
  <inkml:trace contextRef="#ctx0" brushRef="#br0" timeOffset="42503.9">10012 5186 0,'0'-21'0,"0"42"0,0-63 0,0 20 15,0 1-15,-21 21 16,-1 0 0,1 0-16,0 0 0,0 21 15,0 1-15,0-1 0,-1 0 0,22 0 16,-21 0-16,0 22 0,21-22 0,0 0 16,-21 21-16,0-21 0,21 1 15,0-1-15,0 21 0,0-21 16,0 0-16,0 1 0,0-1 0,21-21 15,0 0-15,0 0 0,0 0 16,1 0-16,-1 0 0,21 0 16,-21 0-16,22 0 0,-1-21 0,-21-1 15,21 22-15,-20-21 0,20 0 0,-21 0 16,0 0-16,0 0 0,22-43 16,-43 22-16,0 21 0,0-1 15,0-20-15,0 21 0,-21 0 16,-1 0-16,1 21 0,0 0 0,0 0 15,0 0-15,0 0 0,-1 0 16,1 0-16,0 0 0,0 0 16,21 21-16,21-21 31</inkml:trace>
  <inkml:trace contextRef="#ctx0" brushRef="#br0" timeOffset="42756.45">10753 5080 0,'-22'0'15,"44"0"-15,-44-21 0,1 21 16,0 0-1,21-21-15,0 42 32,0 0-17,0 0-15,0 0 16,21-21-16,-21 22 0</inkml:trace>
  <inkml:trace contextRef="#ctx0" brushRef="#br0" timeOffset="42976.04">10816 5440 0,'0'21'0,"0"0"15,0 0 1,0 1 0,0-1-16,0 0 15,0 0-15,0 0 0,-21-21 0,0 21 16,0 1-16,-22-1 0,22 0 0,-21 0 15,-1 0-15,1 0 0,-21 1 0,20-1 16,-20-21-16,20 21 0,1-21 0,-21 0 16,20 0-16,1 0 0</inkml:trace>
  <inkml:trace contextRef="#ctx0" brushRef="#br0" timeOffset="50143.68">13314 3852 0,'0'-21'15,"-21"21"-15,21-21 16,21 21 0,0-21-1,0 21-15,0 0 0,0 0 0,22 0 16,-22 0-16,21 0 0,-21 0 15,22 0-15,-22 0 0,21 0 0,-21 0 16,1 0-16,-1 0 0,0 0 0,0 21 16,-42-21-1,0 0 1,0 0-16,-22 0 0,22 0 0,0 0 16,0 0-16</inkml:trace>
  <inkml:trace contextRef="#ctx0" brushRef="#br0" timeOffset="50603.83">13187 3874 0,'-21'21'0,"42"-42"0,-64 63 0,22-42 16,21 21-16,-21 21 0,0-20 0,0-1 16,0 0-16,-1 0 15,22 0-15,0 0 0,-21 1 16,21-1-1,21-21 17,1-21-32,-1 21 0,0-22 15,64-20 1,-64 42-16,21-21 0,-21 21 0,22 0 16,-22 0-16,21-21 0,-21 21 0,22 0 15,-22 0-15,0 0 0,21 21 0,-21-21 16,1 21-16,-1 0 0,0 0 15,-21 1-15,21-1 0,-21 0 16,0 0-16,0 0 0,0 0 0,-21 1 16,0-1-16,21 0 0,-43 0 15,22-21-15,0 21 0,-21 0 16,21-21-16,-1 0 0,1 22 0,0-22 16,0 0-16,0 0 0,0 0 0,-1 0 15,1 0-15,21-22 31,0 1-15,0 0-16,21 21 0,-21-21 16,22 21-16,-1-21 0,0 21 0</inkml:trace>
  <inkml:trace contextRef="#ctx0" brushRef="#br0" timeOffset="51032.06">14182 3895 0,'-22'21'47,"1"0"-47,21 0 0,-21 0 0,0 22 16,21-22-16,0 21 0,-21-21 0,21 22 15,-21-22-15,21 21 16,0-21-16,0 1 0,0-1 0,0 0 16,0 0-16,0 0 0,21-21 0,0 0 15,0 0-15,0 0 0,22 0 0,-22 0 16,0 0-16,0-21 0,21 0 16,-20 0-16,-1 0 0,0-1 0,0 1 15,-21 0-15,0 0 0,0-21 0,0 20 16,0-20-16,0 21 0,0-21 15,0 20-15,-21 1 0,0 0 0,21 0 16,-21 0-16,-1 21 0,1 0 0,0 0 16,-21 0-16,21 0 0,-1 0 0,1 21 15,0 0-15,0 0 16,0 0-16,0 1 0,21-1 0,-22 21 16,1-21-16,21 0 0,-21 22 0,0-22 15,0 21-15</inkml:trace>
  <inkml:trace contextRef="#ctx0" brushRef="#br0" timeOffset="51792.05">13166 4911 0,'0'0'0,"0"21"0,0 0 16,21-21-1,0 0-15,0 0 0,0 0 0,0 0 16,22 0-16,-1 0 0,0 0 16,-20 0-16,20-21 0,0 21 0,-21-21 15,22 21-15,-22-21 0,0 21 0,0-22 16,0 1-16,-21 0 15,0 0-15,0 0 16,0 0-16,0-1 0,0 1 31,0 42 1,0 1-32,0-1 15,0 0-15,-21-21 0,0 21 16,21 0-16,-21-21 0,21 21 15,-21-21 1,0 0 15,-1 0 1,22-21 14,0 0-30,0 0 0,0 42 46</inkml:trace>
  <inkml:trace contextRef="#ctx0" brushRef="#br0" timeOffset="52181.33">13589 4784 0,'0'0'0,"0"-21"0,-21-1 15,0 22-15,-1 0 0,1-21 16,0 21-16,-21 0 0,21 0 0,-1-21 15,1 21-15,-21 0 0,21 0 0,0 0 16,-22 21-16,22-21 0,-21 21 16,21 1-16,-1-1 0,1 21 0,-21-21 15,42 22-15,-21-22 0,21 21 16,-21-21-16,21 0 0,0 22 0,0-22 16,0 0-16,21-21 0,0 21 15,21 0-15,-21-21 0,22 0 0,-22 22 16,21-22-16,1 0 0,-1 0 0,-21 0 15,21 0-15,-20 0 0,-1-22 0,0 22 16,0-21-16,-21 0 16,0 0-16,0 0 0,0 0 15,-21 21-15,0-22 0,0 22 16,-1 0-16,1 0 0,0 0 16,0 0-16,0 0 15,0 0-15,-1 0 16</inkml:trace>
  <inkml:trace contextRef="#ctx0" brushRef="#br0" timeOffset="52563.62">13271 5080 0,'-21'0'0,"42"0"0,-63 21 16,21-21-16,0 21 0,0-21 0,-1 22 0,1-22 15,0 21-15,0 0 16,21 0-16,-21-21 0,21 21 0,-21 0 15,21 1-15,-22-1 0,22 0 0,0 0 16,0 0-16,0 0 16,22-21-16,-1 0 0,0 22 15,0-22-15,0 0 0,0 0 0,1 0 16,20 0-16,-21 0 0,21 0 0,-20 0 16,20 0-16,-21-22 0,21 22 0,-20-21 15,-1 0-15,0 0 0,0 21 0,-21-21 16,0 0-16,0-1 0,0 1 15,0-21-15,0 21 0,0 0 0,0-1 16,-21 1-16,0 0 0,0 21 0,-1-21 16,1 21-16,0 0 0,0 0 15,0 0-15,0 0 16,-1 21-16,1 0 0,21 0 16,0 1-16,0-1 0,0 0 15,21 0-15,1-21 0,-1 0 16,0 0-16,21 0 0,-21 0 15,22 0-15</inkml:trace>
  <inkml:trace contextRef="#ctx0" brushRef="#br0" timeOffset="52928.13">13991 4974 0,'0'0'16,"21"-21"-16,-21 0 0,0 0 0,0 0 15,0-1-15,-21 22 16,0 22-1,0-1-15,0 0 16,21 0-16,0 21 0,-22-20 0,22-1 16,0 21-16,0-21 0,0 0 0,0 1 15,0-1-15,0 0 0,0 0 0,22 0 16,-1-21-16,0 0 0,0 21 0,0-21 16,0 0-16,1 0 0,-1 0 15,0-21-15,21 21 0,-21-21 0,1 0 16,-22 0-16,21 0 0,-21-1 0,0 1 15,0-21-15,0 21 0,0-22 16,0 22-16,0-21 0,-21 21 16,-1-22-16,1 22 0,21 0 0,-21 21 15,0 0-15,0 0 0,0 0 16,-1 0-16,1 0 16,21 21-16,0 0 0,0 1 0,0-1 15,21 0-15,1 0 0,-1-21 16,0 0-16,21 0 0</inkml:trace>
  <inkml:trace contextRef="#ctx0" brushRef="#br0" timeOffset="53128.29">14795 5017 0,'-21'0'0,"0"0"0,0 0 31,21 21-15,0 0 0,0 0-16,0 0 15,0 0-15,0 1 16</inkml:trace>
  <inkml:trace contextRef="#ctx0" brushRef="#br0" timeOffset="53295.98">14647 5398 0,'-21'21'16,"42"-42"-16,-63 42 0,21 0 0,0 0 0,-1-21 16,1 21-16,0-21 0,-21 21 0,21 1 15,-1-22-15,1 0 0,0 21 0,0-21 16,0 0-16,0 0 0,-1 0 16,22-21-1,0-1-15,0 1 16</inkml:trace>
  <inkml:trace contextRef="#ctx0" brushRef="#br0" timeOffset="53587.91">14965 3831 0,'-21'0'0,"42"0"0,-64 0 15,22 0 1,21 21-1,0 1 1,0-1-16</inkml:trace>
  <inkml:trace contextRef="#ctx0" brushRef="#br0" timeOffset="53796.06">14986 4233 0,'0'22'0,"0"-44"0,-21 65 16,0-22-16,21 0 0,0 0 0,-22 0 16,1 1-16,21-1 0,-21-21 15,21 21-15,-21-21 16</inkml:trace>
  <inkml:trace contextRef="#ctx0" brushRef="#br0" timeOffset="60163.96">16044 4572 0,'-21'0'0,"0"0"15,42 0 32,0 0-47,0 0 16,22 0-16,-22 0 0,21 0 15,1 0-15,20 0 0,-21 0 16,1 0-16,20 0 0,-20 0 0,20 0 16,-21 0-16,22 0 0,-22 0 0,1 0 15,-1 0-15,0 0 0,-21-21 16,22 21-16,-22 0 0,0 0 0,0 0 15,0 0-15,1 0 32,-44 0-17,1 0 1,0 0-16,0 0 0,0 0 16,0 0-16,-22 21 15,22-21-15,0 0 0,-21 0 0</inkml:trace>
  <inkml:trace contextRef="#ctx0" brushRef="#br0" timeOffset="60537.79">16044 4678 0,'43'0'16,"-22"0"0,0 0-16,0 0 0,21 0 15,1 0-15,-1 0 0,0 0 0,22 0 16,-1 0-16,-20 0 0,20 0 0,1 0 16,-22 0-16,22 0 0,-22 0 15,0 0-15,1 0 0,-22 0 0,21 0 16,-21 0-16,0 0 0,1 0 0,-1 0 15,0 0 1,0 0-16,-21-21 47,0 0-16</inkml:trace>
  <inkml:trace contextRef="#ctx0" brushRef="#br0" timeOffset="61095.59">17018 4318 0,'0'0'0,"0"21"0,0 0 0,0 1 15,0-1-15,21 0 16,0-21-16,0 21 0,1 0 16,-1-21-16,0 21 0,0-21 0,0 22 15,22-22-15,-22 0 0,0 21 0,0-21 16,0 0-16,22 0 0,-22 0 15,0 0-15,0 0 16,0 0 0,-21 21-1,-21-21 1,0 0-16,0 21 16,0 0-16,-1-21 0,1 21 0,0 1 15,0-1-15,0 0 16,0-21-16,-22 21 0,22 0 0,0 0 15,0 1-15,0-22 0,-1 21 16,1 0-16,0 0 0,0 0 0,0-21 16,21 21-16,-21 1 0,-1-22 0,22 21 15,-21 0-15,21 0 16,-21-21-16,0 0 16,21 21-16,-21-21 62,0 0-62,-1 0 16</inkml:trace>
  <inkml:trace contextRef="#ctx0" brushRef="#br0" timeOffset="67595.91">18246 3556 0,'0'-21'0,"0"0"0,0 0 16,0-1-16,0 1 31,0 42-15,-22 1-1,22-1-15,-21 0 0,21 21 16,0-21-16,0 22 0,0-1 0,-21 0 16,21 1-16,0 20 0,0-20 15,-21 20-15,21 1 0,0 20 0,0-20 16,0-1-16,0 22 0,0-22 0,-21 1 15,21 84-15,0-63 16,0-22-16,-21 22 0,-1 0 0,1-22 16,21 22-16,-21-22 0,0 1 15,21-1-15,0-20 0,-21 20 0,21-21 0,0 1 16,-21-1-16,21-21 16,0 0-16,0 1 0,0-1 0,0 0 15,0-42 1,0 0-16,21-1 15,0 1-15,-21-21 0,21 21 16,0-22-16,0 1 0,-21 0 16,22-1-16,-1-20 0</inkml:trace>
  <inkml:trace contextRef="#ctx0" brushRef="#br0" timeOffset="68501.78">18267 3493 0,'42'0'16,"-21"0"-16,22 0 15,-1 0-15,0 0 0,1 0 16,20 0-16,1 0 0,-1 0 0,1 0 16,-1 0-16,22 0 0,-1 0 0,1 0 15,0 0-15,-1 0 0,22 0 16,0 0-16,0 0 0,-21 0 0,20 0 15,1 0-15,-21 0 0,0 0 16,20 0-16,-20 0 0,21 0 0,-21 0 16,-1 0-16,-20 0 0,20 0 0,-41 0 15,20 0-15,-20 0 16,-1 0-16,0 21 0,-21-21 0,1 0 16,-1 0-16,0 0 0,0 0 15,0 21-15,0-21 16,-21 21-16,0 0 15,22-21-15,-22 21 0,0 1 16,0-1-16,0 21 0,0-21 16,0 0-16,0 22 0,0-1 0,0 0 15,0 1-15,0 20 0,0 1 16,0-22-16,0 22 0,0-1 0,0 1 16,0-1-16,0 1 0,0-1 15,-22-21-15,22 22 0,-21-1 16,21-20-16,0 20 0,-21 1 0,21-1 15,-21-20-15,21 20 0,0-21 0,0 22 16,-21-22-16,21 1 0,0-1 16,0 0-16,0 1 0,0-1 0,0 0 15,0-21-15,0 22 0,0-22 0,0 21 16,0-21-16,0 1 0,21-1 0,-21 0 16,0 0-16,0 0 0,0 0 15,0 1-15,0-1 0,-21-21 16,0 0-16,-1 21 0,1-21 15,0 0-15,-21 0 0,-1 0 16,1 0-16,0 0 0,-1 0 16,-20 0-16,-1 0 0,1 0 0,-1 0 15,-20 0-15,-1 0 0,-21 0 0,22 0 16,-22 0-16,-21 0 0,21 0 0,-21 0 16,21 0-16,0 0 0,22 0 15,-22 0-15,21 0 0,0 0 0,22-21 16,-1 21-16,1-21 0,-1 21 0,22 0 15,0-22-15,-1 22 0,1 0 16,0-21-16,-1 21 0,22-21 0,0 0 16,-21 21-16,21-21 0,21 0 0,0-1 15,0 1-15,0 0 0,0 0 16,0-21-16</inkml:trace>
  <inkml:trace contextRef="#ctx0" brushRef="#br0" timeOffset="68858.12">18817 3937 0,'0'0'0,"-21"0"16,0 0-16,21 21 16,-21 0-16,21 1 0,-22 20 15,22-21-15,0 21 0,0 1 0,-21-1 16,21 0-16,-21-20 0,21 20 16,-21 0-16,21-21 0,0 22 0,0-22 15,0 0-15,-21 0 0,21 0 0,0 1 16,-21-1-16,21-42 47,0-1-47,0 1 0,0 0 15</inkml:trace>
  <inkml:trace contextRef="#ctx0" brushRef="#br0" timeOffset="69369.2">18648 3895 0,'0'0'16,"21"-21"-16,0 21 0,0 0 16,0 0-16,1 0 0,-1 0 15,0 21 1,0 0-16,0 0 0,0 0 0,-21 22 16,0-1-16,22 0 0,-22-21 0,21 22 15,-21-1-15,0 0 0,0-20 16,0 20-16,0-21 0,0 0 0,0 0 15,0 1-15,0-1 0,0 0 0,0-42 47,0 0-47,0-1 0,0 1 16,0 0-16,0-21 0,0 21 16,21-22-16,0 1 0,-21 0 15,21-1-15,0 1 0,1 0 0,-1-1 16,-21 22-16,21-21 0,0 21 15,0-1-15,0 1 0,1 21 0,-1 0 16,0 0-16,0 0 0,0 0 16,0 0-16,1 0 0,-1 21 0,0 1 15,-21-1-15,0 21 0,0 0 0,0 1 16,0-1-16,0 0 0,0 1 16,0-1-16,0 0 0,0 1 15,0-1-15,-21 0 0,0-20 0,-1-1 0,22 21 16,-21-21-16,0 0 0,21 1 15,-21-22 1,21-22 15,21 1-31</inkml:trace>
  <inkml:trace contextRef="#ctx0" brushRef="#br0" timeOffset="70740.21">19685 4276 0,'0'-21'0,"21"-1"0,-21 1 0,0 0 16,0 0-16,0 0 0,0 0 15,-21 21-15,0 0 16,0 0-16,-1 0 0,1 0 0,0 0 15,0 0-15,0 21 0,-22 0 16,22 0-16,0 0 0,-21 0 0,21 22 16,-1-22-16,1 0 0,21 0 0,0 22 15,0-22-15,0 0 0,0 0 16,0 0-16,0 0 0,43-21 16,-1 0-1,-21 0-15,0 0 0,0 0 16,1 0-16,-1 0 0,0-21 15,0 0-15,21 21 0,-42-21 0,22 0 16,-1 0-16,0-1 0,-21-20 0,0 21 16,21 0-16,-21 0 0,21-43 31,-21 43-31,0 42 16,0 0-1,0 0-15,0 1 0,0-1 0,-21 0 16,21 0-16,0 0 0,0 0 0,0 1 15,0-1-15,0 0 16,0 0-16,21 0 0,0-21 16,1 0-16,-1 0 15,0 0-15,0 0 0,0 0 16,0 0-16,1-21 0,-1 0 16,0 21-16,0-21 0,0 0 0,-21-1 15,21 1-15,-21 0 0,22 0 16,-22 0-16,0 0 0,0-1 0,0 1 15,0 0-15,0 42 32,-22 0-32,22 1 15,0-1-15,-21 21 0,21-21 16,-21 0-16,21 1 0,0-1 0,-21 0 16,21 0-16,0 0 15,0 0-15,0 1 0,-21-22 16,21-22 31,21 1-47,-21 0 15,21 0-15,-21 0 0,21 0 16,-21-1-16,21 1 0,-21 0 0,22 0 16,-1 0-16,-21 0 0,21 21 15,0 0 1,0 0-16,-21 21 15,0 0-15,0 0 0,0 0 16,21 0-16,-21 1 16,0-1-16,0 0 0,0 0 15,0 0-15,22 0 16,-1-21 0,0 0-1,0-21-15,0 0 16,0 21-16,-21-21 0,22 0 0,-22 0 15,21-1-15,-21 1 0,21 0 16,0 0-16,-21 0 0,0 0 16,0-1-16,21 1 0,-21 0 15,0 0-15,0 42 32,0 0-32,0 0 15,0 1-15,0-1 0,0 0 16,0 0-16,0 0 0,0 0 0,0 1 15,0-1-15,0 0 0,0 0 16,21-21 0,1 0-1,-1 0-15,0 0 0,0 0 16,0 0-16,0 0 0,1-21 16,-1 21-16,0-21 0,0 21 15,0-21-15,-21-1 0,0 1 0,0 0 16,21 0-16,-21 0 0,0 0 0,0-1 15,22 1-15,-22 42 47,0 1-47,-22-1 0,22 0 16,0 0-16,0 0 0,0 0 16,0 1-16,0-1 15,0 0-15,0 0 16,22-21-1,-1 0 1,0 0-16,0 0 0,0 0 16,0 0-16,-21-21 0,43 21 15,-22 0-15,0-21 0</inkml:trace>
  <inkml:trace contextRef="#ctx0" brushRef="#br0" timeOffset="71536.25">21040 4255 0,'0'0'15,"0"-22"-15,0 1 16,0 0-16,0 0 0,-22 0 16,1 21-1,0 0-15,0 21 16,0 0-16,0-21 0,21 42 16,-22-20-16,1-1 0,21 0 0,0 0 15,-21 0-15,21 0 0,-21 1 16,21-1-16,0 0 0,0 0 0,0 0 15,21-21 1,0 0 0,0 0-16,1 0 0,-1 0 15,0-21-15,0 0 16,0 0-16,-21 0 0,21 21 0,-21-22 16,22 1-16,-1 0 0,-21 0 15,0 0-15,0 0 0,21-1 0,-21 1 16,0 0-16,0 42 31,0 0-31,0 1 16,0-1-16,0 0 0,0 0 15,0 0-15,0 0 0,0 1 16,0-1-16,0 0 0,0 0 31,21-21-31,0 0 16,0 0-16,1 0 0,-1 0 15,0 0-15,0 0 0,0-21 16,0 21-16,1-21 0,-1 0 16,0-1-16,-21 1 0,21 0 0,0 0 15,0 0-15,1-22 0,-1 22 0,-21-21 16,21 0-16,0 20 0,0-20 16,-21 21-16,0-21 0,0 20 0,21 1 15,-21-21-15,0 21 0,0 0 0,0-1 16,0 1-1,0 0-15,0 0 0,-21 21 16,0 21 0,21 0-16,-21 0 15,21 1-15,-21-1 0,21 21 0,0 0 16,-21 1-16,-1-1 0,22 0 0,-21 1 16,21-22-16,0 21 0,0 1 15,0-22-15,0 21 0,0-21 0,0 0 16,0 1-16,0-1 0,0 0 15,21 0-15,1-21 0,-1 0 16,0 0-16,0 0 0,0 0 16,22 0-16,-22 0 0,0 0 15,0 0-15,-21-21 0,21 21 16,0-21-16,1 21 0,-1-21 16,-21-1-16,21 22 0,-21-21 0,21 0 15</inkml:trace>
  <inkml:trace contextRef="#ctx0" brushRef="#br0" timeOffset="72456.86">8996 4614 0,'0'-21'0,"21"21"16,0 0-16,0 0 0,22-21 16,-1 21-16,-21 0 0,21 0 0,1 0 15,-1 0-15,22 0 0,-22 0 0,21 0 16,1 0-16,-1 21 0,22-21 15,-21 21-15,-1-21 0,1 22 0,-22-22 16,21 21-16</inkml:trace>
  <inkml:trace contextRef="#ctx0" brushRef="#br0" timeOffset="72819.86">9483 5757 0,'0'0'0,"21"0"0,0 0 16,0 0-16,0 0 0,22 0 16,-22 0-16,21 0 0,0-21 0,1 21 15,20 0-15,-20 0 0,20-21 16,-21 21-16,22 0 0,-22 0 0,22-21 15,-22 21-15,0 0 0</inkml:trace>
  <inkml:trace contextRef="#ctx0" brushRef="#br0" timeOffset="75408.03">12869 4466 0,'21'0'0,"22"0"0,-22 0 0,21 0 16,1 0-16,20 0 0,1 0 15,-1 0-15,1 0 0,-1 0 0,1 0 16,-1 0-16,-21 0 0,22 0 0,-22 0 16,1 21-16,-1-21 0,-21 0 0,0 0 15</inkml:trace>
  <inkml:trace contextRef="#ctx0" brushRef="#br0" timeOffset="106832.19">6392 8213 0,'0'0'0,"-21"-21"15,21-1-15,0 1 16,0 0 0,-21 0-16,21 0 15,-21 21-15,0 0 47,21 21-47,-22-21 0,22 21 0,0 0 16,0 0-16,0 1 0,-21 20 15,21-21-15,-21 21 0,21 1 0,0-22 16,0 21-16,0 1 0,0-1 0,0 21 16,0-20-16,0-1 15,0 22-15,0-22 0,0 21 0,0-20 16,0 20-16,0-20 0,0 20 0,0-21 15,0 22-15,0-22 0,-21 1 16,21-1-16,0 0 0,0 1 0,-21-1 16,21 0-16,0 1 0,0-1 0,0 0 15,0-21-15,0 1 0,-21 20 0,21-21 16,0 0-16,0 0 16,0-42-1,0 0-15,0 0 16,0 0-16,0 0 0,0-22 0,21 1 15,-21 21-15,0-22 0,21 1 16,0 0-16</inkml:trace>
  <inkml:trace contextRef="#ctx0" brushRef="#br0" timeOffset="108691.91">6329 8255 0,'0'0'0,"21"0"62,0 0-62,0 0 0,0 0 16,1 0-16,-1 0 0,0 0 16,21 0-16,-21 0 0,22 0 15,-1 0-15,0 0 0,22 0 16,-22 0-16,22 0 0,-1 0 0,1 0 15,-1 0-15,1 0 0,20 0 0,-20 0 16,21 0-16,-1 0 0,1 0 0,21 0 16,0-21-16,-1 21 0,1 0 15,0 0-15,0 0 0,21 0 0,-21 0 16,0 0-16,21 0 0,-22 0 0,1 0 16,0 0-16,0 0 0,-21 0 15,-1 0-15,1 0 0,0 0 0,-22 0 16,1 0-16,20 0 0,-20 0 15,-1 0-15,22 0 0,-22 0 0,1 0 16,-1-21-16,1 21 0,-1 0 16,1 0-16,-1-21 0,-20 21 0,-1 0 15,0 0-15,1 0 0,-22 0 0,0-22 16,0 22-16,0 0 0,1 0 0,-1 0 16,0 0-16,0 0 31,-21 22-16,0-1-15,0 0 16,0 0-16,0 0 16,0 0-16,0 1 0,0-1 0,-21 0 15,21 0-15,-21 0 16,21 0-16,0 22 0,0-22 0,0 0 16,0 0-16,0 0 0,0 1 15,0-1-15,0 21 0,0-21 0,0 0 16,0 22-16,0-22 0,0 21 0,0-21 15,-21 1-15,21 20 0,0-21 0,0 21 16,0-20-16,0-1 0,0 21 0,0-21 16,0 0-16,0 1 0,0-1 15,0 0-15,0 0 0,0 0 0,0 0 16,0 1-16,0-1 0,0 0 0,0 0 16,0 0-16,0 0 15,0 1-15,0-1 16,0 0-16,0 0 0,0 0 15,0 0-15,0 1 16,0-1 0,0 0-16,0 0 15,-22-21 1,22 21-16,-21-21 0,21 21 0,-21-21 16,21 22-16,-21-22 0,0 0 15,0 0-15,21 21 0,-22-21 0,1 0 16,0 21-16,0-21 0,0 21 15,0-21-15,-1 0 16,1 0-16,0 21 0,0-21 0,-21 0 16,20 0-16,-20 21 0,0-21 0,21 0 15,-22 0-15,1 22 0,0-22 0,-1 0 16,1 0-16,21 0 0,-22 0 0,1 21 16,0-21-16,21 0 0,-22 0 15,1 0-15,21 0 0,-22 0 0,22 0 16,-21 21-16,0-21 0,-1 0 0,1 0 15,0 0-15,-1 0 0,1 0 0,0 0 16,-22 0-16,22 0 0,-22 0 16,22 0-16,0 0 0,-1 0 0,-20 0 15,20 0-15,1 0 0,0 0 16,21 0-16,-22 0 0,1 0 0,0 0 16,-1 0-16,1 0 0,0 0 0,20 0 15,-20 0-15,0 0 0,-1 0 16,1 0-16,0 0 0,-1 0 0,-20 0 15,21 0-15,-1 0 0,1 0 0,0 0 16,-1 0-16,-20 0 0,20 0 0,1 0 16,0 0-16,-1 0 0,1 0 15,0 0-15,-1 0 0,1 0 0,0 0 16,-1 0-16,22 0 0,-21 0 16,21 0-16,-22-21 0,22 21 0,-21 0 15,21 0-15,-22 0 0,22 0 16,-21 0-16,21 0 0,-22 0 0,1 0 15,0 0-15,-1 0 0,1 0 0,0 0 16,21 0-16,-22 0 0,1 0 16,0 0-16,-1 0 0,22 0 0,-21 0 15,21 0-15,-1 0 0,1 0 0,0 0 16,0 0-16,0 0 0,0 0 0,-1 0 16,1 0-16,0 0 0,0 0 15,0 0-15,0 0 0,21 21 16,-22-21-16,1 0 0,0 0 15,21 21 1,-21-21-16,21 21 172,21-21-78,-21 21-63</inkml:trace>
  <inkml:trace contextRef="#ctx0" brushRef="#br0" timeOffset="110562.3">8996 4593 0,'-21'0'0,"-1"0"32,1 0-17,42 0 32,1 0-31,-1-21-16,0 21 0,0 0 15,21 0-15,1 0 0,-1 0 0,0-21 16,1 21-16,-1 0 0,22 0 0,-1 0 16,-21 0-16,22-21 0,-1 21 15,1 0-15,-1 0 0,1 0 0,-22 0 16,1 0-16,20 0 0,-42 0 0,22 0 15,-22 0-15,21 0 0,-21 0 16,0 0-16,1 0 16,-22-21-16,-22 21 78,1 0-78,0 0 0,0 0 15</inkml:trace>
  <inkml:trace contextRef="#ctx0" brushRef="#br0" timeOffset="110976.45">9059 4572 0,'0'0'0,"0"21"16,21-21-1,22 0-15,-22 0 16,21 0-16,-21 0 0,22 0 0,-1 0 15,0 0-15,1 0 0,20 0 16,-20 0-16,20 0 0,1 0 16,-1 0-16,-21 0 0,22 0 0,-22 0 15,22-21-15,-22 21 0,0 0 0,-20 0 16,20 0-16,-21 0 0,0 0 16,-42 0 15,0 0-16,-21 0-15,20 0 0,1 0 0,0 0 16,0 0-16,-21 0 0,20 0 0,1 0 16,-21 0-16,21 0 0</inkml:trace>
  <inkml:trace contextRef="#ctx0" brushRef="#br0" timeOffset="111315.82">9038 4699 0,'21'0'16,"22"0"-16,-22 0 15,0 0-15,21 0 0,-21 0 0,22 0 16,-1 0-16,0 0 0,-20 0 16,20 0-16,0 0 0,1 0 15,-1-21-15,0 21 0,1 0 0,-1 0 16,0 0-16,1 0 0,-22-21 15,21 21-15,-21 0 0,0 0 0,1 0 16,-1 0-16,-42 0 78,-1 0-62,1 21-1,0-21-15</inkml:trace>
  <inkml:trace contextRef="#ctx0" brushRef="#br0" timeOffset="113079.9">8911 4763 0,'-21'0'16,"0"0"-16,42 0 78,0 0-78,0 0 16,0 0-16,22 0 0,-22 0 15,21 0-15,1 0 0,-1 0 0,0 0 16,22 0-16,-22 0 0,0 0 0,1 0 16,-1 0-16,22-22 0,-22 22 15,0 0-15,1 0 0,-1 0 0,-21 0 16,21 0-16,-20 0 0,-1 0 0,0 0 15,0 0-15,0 0 16,-21 22 93,-21-1-109,21 0 16</inkml:trace>
  <inkml:trace contextRef="#ctx0" brushRef="#br0" timeOffset="114008.15">9229 5736 0,'-22'0'15,"1"0"-15,0 0 0,21 21 16,-21-21-16,0 0 16,42 0 46,0 0-62,21 0 0,-20 0 0,20 0 16,0 0-16,1-21 0,-1 21 0,21 0 15,1 0-15,-1 0 16,1 0-16,-1-21 0,1 21 0,-1 0 16,1 0-16,-22 0 0,1 0 0,-1 0 15,0 0-15,1 0 0,-22 0 16,21 0-16,-21 0 0,0 0 0,1 0 16,-44 0 46,1 0-62,0 0 16,0 0-16,0 21 0,0-21 15,-22 0-15,22 0 0,-21 0 16,21 0-16,-1 21 0,-20-21 0</inkml:trace>
  <inkml:trace contextRef="#ctx0" brushRef="#br0" timeOffset="114448.54">9038 5948 0,'0'0'0,"0"21"32,21-21-17,0 0-15,22 0 16,-1 0-16,0 0 0,1 0 16,-1 0-16,22 0 0,-1-21 0,1 21 15,-1 0-15,22 0 0,-22 0 0,1 0 16,-1 0-16,1 0 0,-1 0 0,-20 0 15,-1 0-15,0 0 16,-21 0-16,22 0 0,-22 0 0,0 0 16,0 0-1,-42 0 48,0 0-63,21 21 0,-21-21 0,0 0 15,-1 0-15,1 0 0</inkml:trace>
  <inkml:trace contextRef="#ctx0" brushRef="#br0" timeOffset="116356.4">6435 9483 0,'0'0'0,"-22"0"15,1 0 1,21 21 0,-21-21-16,21 21 0,0 0 0,0 0 15</inkml:trace>
  <inkml:trace contextRef="#ctx0" brushRef="#br0" timeOffset="118273.19">5228 9335 0,'21'0'16,"0"0"0,1 0-16,20-22 0,-21 22 15,21 0-15,22 0 0,-22 0 0,22 0 16,-1 0-16,1 0 0,-1 0 15,1-21-15,20 21 0,-20 0 0,-1 0 16,-20 0-16,20 0 0,-20 0 0,-1 0 16,0 0-16,-21 0 0,1 0 0,-1 0 15,0 0-15</inkml:trace>
  <inkml:trace contextRef="#ctx0" brushRef="#br0" timeOffset="118519.76">6181 9229 0,'0'-21'32,"21"21"-32,0 0 0,0 0 15,0 0-15,-21 21 16,0 0-16,0 0 0,0 0 15,0 0-15,0 1 0,-21-1 16,0 21-16,-21-21 0,-1 0 16,22 22-16,-21-22 0,-1 21 0,1-21 15,21 1-15,-21-1 0,20 0 0,1 0 16</inkml:trace>
  <inkml:trace contextRef="#ctx0" brushRef="#br0" timeOffset="119056.26">6858 8996 0,'0'0'0,"21"0"16,-21-21-16,21 21 0,0-21 16,1 21-16,-1 0 0,0 0 15,0 0-15,-21 21 16,21 0-16,-21 0 16,0 0-16,0 0 0,-21 1 15,0-1-15,0 0 0,0-21 16,-1 21-16,1 0 0,0-21 15,0 21-15,-21-21 0,20 0 16,1 0-16,42 0 47,1 0-47,-1 0 0,0 0 0,0 0 16,21 0-16,-20 0 0,20 0 0,-21 0 15,0 22-15,0-22 0,1 21 0,-1-21 16,-21 21-16,0 0 15,0 0-15,0 0 16,-21-21-16,-1 22 0,1-22 16,-21 21-16,21-21 0,-22 21 0,22-21 0,-21 0 15,21 21-15,0-21 16,-1 0-16,1 0 0,0 0 0,0 0 16,42 0 15,0-21-31</inkml:trace>
  <inkml:trace contextRef="#ctx0" brushRef="#br0" timeOffset="119436.05">7324 9144 0,'-22'0'16,"1"0"-16,0 21 0,0 0 16,0 1-16,21-1 0,0 0 15,0 0 1,0 0-16,21-21 16,0 0-1,0 0-15,0 0 0,-21-21 0,22 0 16,-22 0-1,0 0-15,0-1 0,0 1 16,0 0-16,0 0 0,-22 0 0,1 0 16,0-1-16,0 1 0,0 21 15,0 0-15,21-21 0,-22 21 16,1 0-16,21 21 16,0 0-16,-21 1 15,21-1-15,-21 0 0,21 0 0,-21 0 16,21 0-16,-21 1 0,-1-1 0,1 0 15</inkml:trace>
  <inkml:trace contextRef="#ctx0" brushRef="#br0" timeOffset="120029.33">5482 9970 0,'42'0'16,"-20"0"-16,-1 0 0,0 0 0,21 0 15,-21 0-15,22 0 0,-1-22 16,22 22-16,-22 0 0,21 0 0,-20 0 16,20 0-16,1-21 0,-22 21 0,22 0 15,-22 0-15,21-21 0,-41 21 0,20 0 16,0 0-16,-21 0 0,1-21 16,-1 21-16,0 0 15,-21-21 1,-21 21-1,0-21-15,-1 21 16,22-22-16,-21 22 16,0 0-16,21-21 15,21 21 32,0 0-47,1 0 0,-1 0 16,-21 21-16,21 1 0,0-1 15,-21 0-15,0 0 16,0 0-16,-21-21 0,0 21 0,0 1 16,-1-1-16,1 0 15,-21-21-15,21 21 0,0 0 0,-22 0 16,22-21-16,0 22 0,0-1 16</inkml:trace>
  <inkml:trace contextRef="#ctx0" brushRef="#br0" timeOffset="120688.13">7112 9821 0,'0'22'0,"0"-1"16,0 0-16,0 0 0,0 0 15,0 0-15,0 1 0,-21-1 0,21 0 16,-21 0-16,-1 0 0,22 0 15,-21 1-15,21-1 16,-21-21-16,21 21 0,0-42 47,21 0-47,0-1 16,1 1-16,-22 0 15,21 0-15,-21-21 0,21 20 0,-21 1 16,0-21-16,21 21 0,0 0 0,-21-1 0,0 1 15,0 0-15,0 0 0,0 42 47,-21-21-47,0 21 0,0 0 16,0-21-16,-1 22 0,1-1 0,0 0 16,0-21-16,0 21 0,0 0 0,-1-21 15,22 21-15,-21-21 16,42 0 15,1 0-15,-1 0-16,0 0 15,0 0-15,0 0 0,0 0 0,1 0 16,-1 0-16,0 0 0,0-21 16,0 21-16,0 0 0,1-21 0,-1 21 15,0 0-15,-21-21 16,21 21-16,0-21 15</inkml:trace>
  <inkml:trace contextRef="#ctx0" brushRef="#br0" timeOffset="121128.31">7535 9737 0,'-21'0'16,"0"0"-16,0 21 15,21 0-15,0 0 16,-21-21-16,21 21 0,0 1 0,-22-22 16,22 21-16,0 0 0,0 0 0,0 0 15,0 0-15,0 1 16,0-1-16,0 0 15,22-21-15,-1 0 16,0 0-16,0 0 0,0 0 16,0-21-16,-21 0 15,22-1-15,-1 1 16,-21 0-16,0 0 0,0 0 16,0 0-16,0-1 0,0 1 15,0 0-15,-21 21 16,-1 0-1,1 0 1,0 21-16,21 0 16,0 1-16,-21-22 15,21 21 1</inkml:trace>
  <inkml:trace contextRef="#ctx0" brushRef="#br0" timeOffset="126180.1">12488 9800 0,'0'0'0,"0"-21"0,0 0 16,0 0-1,0 0-15,0-1 0,0 1 16,0 42 31,0 1-47,0-1 0,0 21 15,0-21-15,0 22 0,0-1 16,0 0-16,0 1 0,0-1 0,0 0 16,0 1-16,0 20 0,0-21 15,0 1-15,0 20 0,0-20 0,0 20 16,-21-21-16,21 22 0,0-22 0,0 1 15,0-1-15,-21-21 0,21 21 0,0-20 16,-21-1-16,21 0 0,0 0 16,-21 0-16,21 0 0,0 1 15,-22-22 1,22-22 0,0 1-1,0 0-15,0 0 0,0 0 0,0 0 16,0-22-16,0 22 0</inkml:trace>
  <inkml:trace contextRef="#ctx0" brushRef="#br0" timeOffset="126530.95">12277 9948 0,'0'-21'0,"0"42"0,0-63 16,0 21-16,0 0 0,0 0 15,0-1-15,0 1 0,0 0 16,21 0-16,0 0 0,0 21 0,0-21 16,0-1-16,22 22 0,-22-21 15,21 21-15,1 0 0,-22 0 0,21 0 16,0 0-16,1 0 0,-1 21 0,-21 1 16,22-1-16,-22 21 0,0-21 15,-21 0-15,0 22 0,0-1 0,0-21 16,-42 22-16,20-22 0,1 0 0,-21 21 15,21-21-15,-22 1 0,1-1 0,21 0 16,0 0-16,-22 0 0,22 0 16,0-21-16,21 22 15,-21-22-15,42 0 16,0-22 0,0 22-16,1-21 0,-1 0 0,0 0 15</inkml:trace>
  <inkml:trace contextRef="#ctx0" brushRef="#br0" timeOffset="126972.13">13102 9843 0,'0'-22'0,"0"44"32,0-1-17,0 0-15,-21 0 0,21 0 16,-21 22-16,21-22 0,-21 0 0,21 21 15,0-21-15,0 1 0,0-1 0,0 0 16,0 0-16,0 0 0,0 0 16,0 1-16,21-1 0,0-21 15,0 0-15,0 0 0,0 0 0,1 0 16,-1 0-16,0 0 0,0 0 0,21 0 16,-20-21-16,-1-1 0,0 1 0,0 0 15,21 0-15,-42 0 0,22 0 16,-1-1-16,0-20 0,-21 21 15,0-21-15,0 20 0,0-20 0,0 21 16,21 0-16,-21 0 0,-21 42 31,21 0-15,0 0-16,0 21 0,-21-20 0,21-1 16,0 21-16,0-21 0,0 0 0,0 22 15,0-22-15,0 0 0,0 0 0,0 0 16,0 1-16,21-22 15,-21 21-15,21-21 0,0 0 16,0 0-16,1-21 0,-1 21 16,0-22-16</inkml:trace>
  <inkml:trace contextRef="#ctx0" brushRef="#br0" timeOffset="127452.24">13864 9610 0,'0'0'0,"0"-43"0,0 22 0,0-21 0,0 21 15,0 0-15,0-1 0,-21 22 32,21 22-32,0-1 0,0 0 0,-21 21 15,21 1-15,0-1 0,0 0 0,0 1 16,0-1-16,0 21 0,-21-20 0,21-1 16,-22 0-16,22 1 0,-21-1 15,21-21-15,0 22 0,-21-22 16,21 0-16,-21 0 0,21 0 0,0 0 15,-21 1-15,0-22 16,21-22 0,0 1-1,0 0-15,0 0 0,0 0 0,21 0 16,0-22-16,0 22 0,0 0 0,22 0 16,-22 0-16,21-1 0,-21 1 0,22 21 15,-1 0-15,0 0 0,-21 0 0,22 0 16,-22 0-16,0 0 0,0 21 15,0 1-15,1-1 0,-22 0 16,21 0-16,-21 0 0,0 0 0,0 1 16,0-1-16,-21 0 0,-1-21 0,-20 21 15,21 0-15,0 0 0,-22-21 16,22 22-16,0-1 0,-21-21 0,21 0 16,-1 0-16,1 0 0,0 0 15,0 0-15,21-21 16,0-1-16,0 1 15,0 0-15,21 0 0,0-21 16,0 20-16</inkml:trace>
  <inkml:trace contextRef="#ctx0" brushRef="#br0" timeOffset="128297.17">14393 9419 0,'21'-21'0,"-105"127"15,147-191-15,-42 43 0,1 42 0,-22-21 16,21 21-16,-21 21 15,0 0-15,0 0 0,0 0 16,0 22-16,0-1 0,0 0 0,-21 22 16,21-22-16,-22 1 0,22 20 15,0-21-15,-21 1 0,0-1 0,21 0 16,-21 1-16,21-1 0,0-21 0,0 0 16,0 22-16,0-22 0,0 0 15,21 0-15,0-21 0,0 0 16,1 0-16,-1 0 15,0 0-15,0 0 0,21-21 0,-20 0 16,-1 0-16,0 21 0,0-43 0,0 22 16,0 0-16,-21 0 0,22 0 0,-22 0 15,21-1-15,-21 1 0,0 0 0,0 42 32,0 0-17,0 1-15,0-1 0,0 0 0,0 0 16,0 0-16,0 0 0,0 22 0,0-22 15,0 0 1,0 0-16,0 0 0,0 1 16,21-22-16,0 0 15,0 0-15,0 0 0,1 0 0,-1-22 16,0 22-16,21-21 0,-21 0 0,1 0 16,-1 21-16,21-42 0,-21 20 15,0 1-15,22 0 0,-22-21 16,21 21-16,-21-22 0,22 22 0,-22 0 15,0 0-15,0 21 0,0-21 0,1 21 16,-22 21 0,0 0-1,0 0-15,0 0 16,21-21 15,-21-21-15,0 0-1,0 0-15,0 0 16,0-1-16,-21 1 16,-1 0-16,1 21 15,0 0-15,0 0 0,0 0 0,0 21 16,-1 0-16,1 1 0,-21-1 16,21 0-16,0 21 0,-1-21 0,1 1 15,0 20-15,21-21 0,0 0 16,0 0-16,0 22 0,0-22 0,0 0 15,21 0-15,0 0 0,1-21 16,-1 0-16,0 22 0,0-22 0,21 0 16,-20 0-16,-1 0 0,0 0 0,21 0 15,-21 0-15,1-22 0,-1 1 16,0 21-16,0-21 0,0 0 0,0 0 16,-21 0-16,22-1 0,-1 1 15,-21 0-15,0-21 0,0 21 0,21-22 16</inkml:trace>
  <inkml:trace contextRef="#ctx0" brushRef="#br0" timeOffset="128467.85">15219 9462 0,'-21'0'0,"42"0"0,-64 0 0,22 0 0,0 0 15,21-22-15,-21 22 0</inkml:trace>
  <inkml:trace contextRef="#ctx0" brushRef="#br0" timeOffset="128900.93">17505 9610 0,'0'-21'0,"0"42"0,0-64 0,0 22 16,21 21 0,0 21-16,-21 1 15,21-1-15,-21 0 0,0 0 0,21 21 16,1-20-16,-22 20 0,0-21 15,0 21-15,0-20 0,0 20 16,0-21-16,0 0 0,0 22 0,0-22 16,0 0-16,0 0 0,0 0 0,0 0 15,0 1-15</inkml:trace>
  <inkml:trace contextRef="#ctx0" brushRef="#br0" timeOffset="129120.03">17928 9610 0,'0'-43'0,"0"86"0,0-107 15,-21 64 1,0 0-16,0 21 16,-1 1-16,-20 20 0,21-21 0,0 21 15,0-20-15,-1 20 0,1 0 0,0 1 16,0-22-16,0 21 0,0-21 15,21 22-15,0-22 0,-22 0 0,22 0 16,0 0-16,0 0 0,0 1 16,22-22-16,-1 0 0,0 0 0,0 0 15,0 0-15,0 0 0,22-22 0</inkml:trace>
  <inkml:trace contextRef="#ctx0" brushRef="#br0" timeOffset="129483.85">18246 9673 0,'0'-21'0,"0"42"0,0-63 0,-22 42 16,1 0 0,0 21-16,0-21 0,0 21 15,-22 22-15,22-22 0,0 0 0,0 21 16,0-21-16,0 22 0,21-22 0,0 21 16,-22-21-16,22 1 0,0-1 0,0 0 15,0 0-15,0 0 0,22 0 16,-1-21-16,21 22 0,-21-22 0,22 0 15,-22 0-15,21 0 0,0 0 16,1 0-16,-22-22 0,21 22 0,-21-21 16,1 0-16,-1 0 0,0 0 0,-21 0 15,0-1-15,0-20 0,0 21 16,0-21-16,-21-1 0,0 22 0,-1-21 16,-20 21-16,21-1 0,0 1 0,-22 0 15,22 21-15,0 0 0,-21 0 0,21 0 16,-1 0-16,1 21 0,0-21 15,0 21-15,0 1 0,21-1 0,0 0 16,0 0-16,0 0 0,0 0 0,21 1 16,21-22-16,-21 0 15,1 21-15</inkml:trace>
  <inkml:trace contextRef="#ctx0" brushRef="#br0" timeOffset="129694.46">18605 9800 0,'0'0'0,"0"-21"15,0 42 17,0 0-32,0 1 0,-21-1 15,0 0-15,21 0 0,0 0 16,0 0-16,-21-21 0,21 22 16,0-1-1,0-42 16,0-1-31</inkml:trace>
  <inkml:trace contextRef="#ctx0" brushRef="#br0" timeOffset="129854.16">18563 9610 0,'0'-64'0,"0"22"16,0 148-16,-21-212 0,0 106 15,0 0 1,21 21-1,0 0 1,21-21-16,0 21 0,0 1 0,21-1 16,-20 0-16,-1 0 0,21 0 0</inkml:trace>
  <inkml:trace contextRef="#ctx0" brushRef="#br0" timeOffset="130352.27">19135 9843 0,'21'0'15,"-21"-22"1,0 1-16,0 0 16,-21 0-16,-1 21 15,1-21-15,0 21 0,0 0 16,0 0-16,0 0 0,-1 21 0,1 0 16,0-21-16,0 21 0,0 0 0,0 1 15,-1 20-15,1-21 0,21 0 16,0 0-16,0 1 0,0-1 0,0 0 15,0 0-15,0 0 0,0 0 16,21-21-16,1 0 0,-1 0 0,0 0 16,0 0-16,0 0 0,22 0 0,-22 0 15,0-21-15,21 0 0,-21 21 16,22-21-16,-22-21 0,21 20 0,-21 1 16,1-21-16,-1 0 0,0-1 15,0-20-15,0 20 0,0-20 0,-21-1 16,22 22-16,-22-21 0,21-1 15,-21 22-15,21-1 0,-21 1 0,0 0 16,0 21-16,0-1 0,0 1 0,-21 42 16,0-21-1,-1 43-15,1-22 0,21 21 16,-21-21-16,0 22 0,0 20 0,0-20 16,21 20-16,0-21 0,-22 22 0,22-22 15,0 1-15,0 20 0,0-21 0,0-20 16,0 20-16,0 0 15,0-21-15,0 1 0,0-1 0,22 0 16,-1-21-16,0 21 0,21-21 0,1 0 16,20 0-16,1 0 0,-1 0 0</inkml:trace>
  <inkml:trace contextRef="#ctx0" brushRef="#br0" timeOffset="131784.6">20849 9821 0,'0'-21'0,"0"42"0,0-63 15,0 21-15,0 0 0,0 0 0,0-22 16,0 22-16,-21 0 0,0 0 0,0 0 16,-1 21-16,1-22 0,0 22 0,0 0 15,-21 0-15,20 0 0,1 0 16,-21 22-16,21-1 0,0 0 0,-22 0 15,22 0-15,0 22 0,0-22 0,0 21 16,-1-21-16,1 22 0,0-22 16,21 21-16,0-21 0,0 0 0,0 1 15,0-1-15,0 0 0,21-21 16,0 21-16,1-21 0,-1 0 0,21 0 16,-21 0-16,22 0 0,-22 0 0,21-21 15,-21 21-15,22-21 0,-22 0 16,0-1-16,21 1 0,-21 0 0,1 0 15,-1-21-15,-21 20 0,21-20 0,-21 21 16,21 0-16,-21 0 0,-21 42 31,0 0-15,21 0-16,0 0 0,-21 0 0,21 1 16,0-1-16,0 21 0,0-21 15,0 0-15,0 1 0,21-1 16,0 0-16,0 0 0,0-21 0,0 21 15,22-21-15,-22 0 0,21 0 16,1 0-16,-1 0 0,0 0 16,1 0-16,-1 0 0,0 0 0,-21-21 15,22 21-15,-22-21 0,21 0 0,-21 0 16,1-1-16,-1-20 0,0 21 0,0-21 16,0 20-16,-21-20 0,0 21 15,0-21-15,0 20 0,0 1 0,-21 0 16,0 0-16,0 21 0,0 0 0,-1 0 15,-20 0-15,21 0 0,-21 21 16,20 0-16,-20 0 0,21 1 0,0 20 16,0-21-16,-1 21 0,1-20 15,21 20-15,-21-21 0,21 0 0,0 22 16,0-22-16,0 0 0,21 0 0,0 0 16,1-21-16,-1 0 15,0 0-15,21 0 0,-21 0 0,1 0 16,-1 0-16,0 0 0,21-21 0,-21 21 15,1-21-15,-1 0 0,0-22 0,21 22 16,-21-21-16,1 0 0,-1-1 16,0-20-16,0-1 0,0 22 0,0-22 15,-21 1-15,22-43 0,-22 64 16,0-1-16,0 1 0,0 21 16,0-21-16,0 20 0,-22 22 15,1 0-15,0 0 16,0 22-16,0-1 0,0 0 0,-1 21 15,1-21-15,21 22 0,-21-1 16,21 0-16,-21 1 0,21-1 0,0 22 16,0-22-16,0 21 0,0-20 0,0-1 15,0 0-15,0 1 0,21-1 0,0 0 16,0-20-16,1-1 0,-1 21 16,21-42-16,-21 21 0,22 0 0,-1-21 15,-21 0-15,21 0 0,1 0 0,-22 0 16,21 0-16,-21 0 0,22 0 0,-22-21 15,0 0-15,21 0 16,-20 0-16,-1 0 0,0-1 0,-21-20 16,21 21-16,-21-21 0,21 20 0,-21-20 15,0 21-15,0 0 0,0 0 16,0-1-16,-21 22 0,0 0 16,0 0-16,0 0 0,-1 0 0,1 22 15,0-1-15,0 0 0,0 0 0,-22 0 16,43 0-16,-21 1 0,0-1 15,0 0-15,21 21 16,-21-21-16,21 1 0,0-1 0,0 0 16,42-21-16,-21 0 15,0 0-15,1 0 16,-1 0-16,21 0 0,-21 0 0,0-21 16,1 0-16,-1 21 0,0-43 0,0 22 15,0-21-15,0 21 0,1-43 16,-1 22-16,0-22 0,0 22 0,0-22 15,0 1-15,22-43 0,-43 0 16,21 43-16,-21 20 0,0 1 16,0 21-16,0 0 0,0 0 15,0-1-15,-21 22 0,0 22 16,-1-1-16,1 21 16,21-21-16,-21 22 0,0-1 0,0 0 15,0 1-15,21-1 0,0 21 16,-22-20-16,22 20 0,-21 1 0,21-22 15,0 22-15,0-22 0,0 0 0,0 1 16,0-1-16,0 0 0,0-21 16,0 1-16,21-1 0,-21 0 0,22 0 15,-22 0-15,21-21 0,0 0 16,0 0-16,0 0 0,0 0 0,1 0 16,-1-21-16,0 21 0,21-21 15</inkml:trace>
  <inkml:trace contextRef="#ctx0" brushRef="#br0" timeOffset="132119.99">23368 9038 0,'0'-21'0,"0"42"0,0-63 0,0 21 16,-21 21-16,21-21 0,-21 21 15,-1 0-15,1 0 0,0 21 16,-21 0-16,21 0 0,-1 0 16,-20 22-16,21-1 0,0 0 0,-22 1 15,22-1-15,0 0 0,21 1 16,0 20-16,-21-21 0,21 22 0,0-1 16,0-20-16,0 20 0,0-20 0,0-1 15,0 0-15,0 1 0,21-1 16,0-21-16,0 21 0,-21-20 0,22-1 15,-1-21-15,-21 21 0,42 0 16,-21-21-16,0 0 0,1 0 16,-1 0-16,0 0 15,0-21-15</inkml:trace>
  <inkml:trace contextRef="#ctx0" brushRef="#br0" timeOffset="133099.93">14245 11557 0,'0'-21'31,"0"0"16,-21 21 125</inkml:trace>
  <inkml:trace contextRef="#ctx0" brushRef="#br0" timeOffset="137000.1">23495 9525 0,'0'-21'0,"0"0"16,0 42 62,0 0-78,0 0 0,0 0 0,-21 1 15,21-1-15,0 0 0,0 21 16,-21-21-16,21 1 0,0-1 0,0 21 16,0-21-16,0 0 0,0 1 0,-22-22 15,22 21-15,0 0 0,0 0 16,-21-21-16,21 21 0,-21-21 47,21-21-47,0 0 15,0 0-15,0 0 16,0-22-16</inkml:trace>
  <inkml:trace contextRef="#ctx0" brushRef="#br0" timeOffset="137367.92">23474 9271 0,'-21'0'16,"21"21"-16,0 0 0,-22-21 16,22 22-16,0-1 15,22-21 16,-1 0-15,0 0-16,0 0 0,0-21 16,-21-1-1,0 1-15,0 0 16,-21 21 0,0 0-1,0 0-15,0 0 16,21 21-16,-22-21 15,22 21-15,0 1 16,0-1-16,0 0 0,0 0 16,22-21-16,-1 0 15,0 0-15,0 21 0</inkml:trace>
  <inkml:trace contextRef="#ctx0" brushRef="#br0" timeOffset="137887.96">23834 9462 0,'0'21'15,"0"0"1,0 0-16,0 0 16,0 0-16,-22 1 15,22-1-15,-21 0 0,21 0 0,0 0 16,0 0-16,-21 1 0,21-1 15,0 0-15,-21 0 0,21 0 16,-21 0-16,21 1 16,0-44 31,0 1-47,0 0 15,0 0-15,21 0 0,-21 0 16,21-1-16,0-20 0,0 21 0,-21 0 15,22 0-15,-1-1 0,0 1 16,0 0-16,0 21 0,0 0 0,1 0 16,-1 0-16,0 0 0,0 0 15,0 0-15,-21 21 0,0 0 0,0 1 16,0-1-16,0 0 0,0 0 16,0 21-16,0-20 0,0-1 0,0 0 15,0 42 1,-21-41-16,21-1 0,0 0 15,-21-21 1,0 0 0,21-21-1,0 0 1,0-1-16,21 1 0,0 0 16</inkml:trace>
  <inkml:trace contextRef="#ctx0" brushRef="#br0" timeOffset="138212.82">24384 9144 0,'0'0'0,"0"21"32,0 0-17,0 1-15,0-1 0,0 0 16,-21 0-16,21 0 0,-21 22 0,-1-22 15,22 21-15,0-21 0,-21 22 0,0-1 16,21-21-16,-21 21 0,0-20 16,21 20-16,0-21 0,0 0 0,-21 22 15,21-22-15,0 0 0,0 0 16,0 0-16,0 0 16,21-21 15,0 0-16,0 0-15,-21-21 0,21 21 0,-21-21 16,21 0-16</inkml:trace>
  <inkml:trace contextRef="#ctx0" brushRef="#br0" timeOffset="138464.9">24257 9440 0,'21'0'31,"0"0"-31,0-21 16,1 21-16,-1 0 0,0 0 16,0 0-16,0 0 0,0-21 15,1 21 1,-1 0 15</inkml:trace>
  <inkml:trace contextRef="#ctx0" brushRef="#br0" timeOffset="139048.37">25104 9737 0,'0'0'16,"0"-21"-16,0-1 0,0 1 15,0 0-15,0 0 0,0 0 16,0 0-16,-22 21 16,1 0-16,0 0 15,0 0-15,0 0 0,0 21 16,-1-21-16,1 21 0,-21 0 16,21 0-16,0 0 0,-1 1 0,1-1 15,0 0-15,0 0 0,21 0 0,0 0 16,0 1-16,0-1 0,0 0 15,0 0-15,21-21 32,0 0-32,0 0 0,1 0 15,-1 0-15,21 0 0,-21-21 0,0 21 16,1-21-16,-1 0 0,0 21 16,0-22-16,0 1 0,0 21 0,-21-21 15,22 0-15,-1 21 0,-21 21 47,0 0-47,0 0 0,0 1 0,0-1 16,0 0-16,-21 0 0,21 0 15,-22 0-15,22 1 16,0-1-16,-21-21 16,21 21-16,21-21 15,1 0 1</inkml:trace>
  <inkml:trace contextRef="#ctx0" brushRef="#br0" timeOffset="139337.34">25527 9991 0,'0'21'31,"0"0"-31,-21 0 16,0 0-1,21 1-15,-22-22 0,22 21 0,-21 0 16,21 0-16,-21 0 0,0-21 16,21 21-16,-21-21 0,0 0 0,-1 22 15,1-22 1,0 0-16,21 21 0,0-42 31</inkml:trace>
  <inkml:trace contextRef="#ctx0" brushRef="#br0" timeOffset="139642.76">25929 9504 0,'0'0'0,"0"21"32,-21 0-17,21 0-15,-21 1 0,21-1 0,0 0 16,0 0-16,-21 0 0,21 0 15,-22 1-15,22-1 0,0 0 0,0 0 16,-21 0-16,21 0 0,-21 1 16,21-1-1,0-42 17</inkml:trace>
  <inkml:trace contextRef="#ctx0" brushRef="#br0" timeOffset="139860.87">25929 9313 0,'-21'0'0,"42"0"0,-42-21 16,21 0-16,-21 21 0,42 0 62,0 0-46,0 0-16,0 21 15</inkml:trace>
  <inkml:trace contextRef="#ctx0" brushRef="#br0" timeOffset="140413.84">26289 9483 0,'-21'0'0,"0"0"16,21 21-16,0 0 15,-22 0-15,1 0 16,21 1-16,0-1 15,0 0-15,-21 0 0,21 0 0,0 0 16,-21 1-16,21-1 16,0 0-16,0 0 0,-21-21 15,21 21 1,0-42 15,0 0-31,0 0 16,21 0-16,-21-1 0,21 22 15,0-21-15,-21 0 0,21 0 16,1-21-16,-1 20 0,0 1 0,0 21 16,0-21-16,0 0 0,1 21 0,-1 0 15,0 0 1,-21 21 0,0 0-16,0 0 0,0 1 15,0-1-15,0 0 0,0 0 16,0 0-16,0 0 0,0 1 0,0-1 15,-21 0-15,21 0 16,-21 0-16,21 0 16,21-42 46</inkml:trace>
  <inkml:trace contextRef="#ctx0" brushRef="#br0" timeOffset="140751.71">26755 9123 0,'0'-21'0,"0"42"0,0-21 47,-22 21-47,22 0 0,-21 0 16,21 1-16,0-1 0,-21 0 0,0 21 15,21-21-15,-21 1 0,21 20 16,0-21-16,0 21 0,-21-20 0,21 20 16,-22-21-16,22 21 0,-21-20 15,21-1-15,0 0 0,0 21 0,0-21 16,0 1-16,0-1 0,0 0 15,0 0 1,21-21 0,1 0-1,-1-21-15,0 0 16,0 21-16</inkml:trace>
  <inkml:trace contextRef="#ctx0" brushRef="#br0" timeOffset="140959.07">26606 9440 0,'-21'0'0,"42"0"0,-63 0 0,21-21 15,42 21 17,0 0-17,0 0-15,1 0 0,-1 0 0,0 0 16,0 0-16,0 0 0,0 0 15,1 0-15,-1 0 0,21 0 16,-21 0-16</inkml:trace>
  <inkml:trace contextRef="#ctx0" brushRef="#br0" timeOffset="141584.4">27305 9144 0,'-21'0'16,"42"0"-16,-63 0 0,20 0 16,1 0-16,0 0 15,21 21-15,-21 0 0,21 1 16,-21-22-16,21 21 0,0 0 15,0 0-15,-21 0 0,21 0 0,-22 1 16,1-1-16,21 0 0,0 0 0,0 0 16,-21 22-16,21-22 0,-21 0 15,21 0-15,-21 0 0,21 0 0,0 1 16,0-1-16,0 0 0,0 0 16,0-42 30,0 0-30,0 0-16,0-1 0,21 22 16,0-21-16,0 0 0,0 0 15,1 21-15,-1-21 16,0 21-16,0-21 0,0 21 16,0 0-16,1 0 0,-1 0 0,0 0 15,0 0 1,-21 21-16,0 0 0,0 0 15,0 0-15,0 0 0,0 1 16,0-1-16,-21 0 0,0-21 16,21 21-16,-21 0 0,-1-21 15,22 21-15,-21-21 0,0 0 0,0 22 16,0-22-16,0 0 16,-1 21-16,1-21 0,21-21 46,0-1-30,21 1-16,1 21 0</inkml:trace>
  <inkml:trace contextRef="#ctx0" brushRef="#br0" timeOffset="142037.22">27538 8890 0,'-21'-21'15,"21"-21"1,21 42 0,0 0-16,0 21 15,0 0-15,-21 0 0,21 0 16,1 0-16,-1 1 0,-21 20 15,21-21-15,-21 0 0,21 22 16,-21-22-16,0 21 0,0 0 0,0-20 16,0 20-16,0-21 0,0 21 15,0 1-15,0-22 0,-21 21 0,21 1 16,-21-1-16,0 0 0,21-21 0,-22 22 16,1-1-16,0 0 0,0 1 15,0-1-15,0-21 0,-1 22 0,1-22 16,0 0-16,0 0 0,-21 0 0,20 0 15,1 1-15,0-22 0,0 21 16,0 0-16,0-21 0,-1 21 16,1-21-16,0 0 15,0 0 17,0 0-17</inkml:trace>
  <inkml:trace contextRef="#ctx0" brushRef="#br0" timeOffset="143551.79">13589 10901 0,'21'0'0,"-42"0"0,63-21 0,-21 21 15,-21-21-15,22 21 0,-1-22 0,0 1 16,0 21-16,0-21 0,-21 0 15,21 21-15,1-21 0,-22 0 0,21-1 16,-21 1-16,0 0 16,0 0-16,0 0 15,-21 21-15,-1 0 0,1 0 16,-21 0-16,21 0 0,0 0 16,-22 0-16,22 21 0,-21-21 0,21 21 15,-1-21-15,1 21 0,0-21 0,0 21 16,21 1-16,0-1 15,21-21 1,0 21-16,0 0 16,1-21-16,-1 0 0,21 21 0,-21-21 15,0 21-15,1 1 0,-1-22 0,0 21 16,0-21-16,-21 21 0,0 0 0,21-21 16,-21 21-16,0 0 0,0 1 15,0-1-15,-21-21 16,21 21-16,-42-21 0,21 21 15,-1-21-15,-20 0 0,21 21 0,-21-21 16,20 0-16,-20 0 0,21 0 0,0 0 16,0 0-16,-1 0 15,44 0 17,-1 0-32,0 0 15,0 0-15,0 0 0,0 0 0,1 0 16,-1 21-16,0-21 0,-21 22 15,0-1-15,0 0 16,0 0-16,0 0 0,0 0 0,0 1 16,0 20-16,-21-21 0,0 0 15,-1 0-15,1 22 0,0-22 0,0 0 16,0 0-16,0 0 0,-1 1 0,1-1 16,21 0-16,-21 0 0,21 0 0,0 0 15,0 1-15,0-1 0,0 0 16,0 0-16,21-21 15,0 0-15,1 0 0,-1 0 16,0 0-16,0 0 0,0 0 0,0 0 16,1 0-16,-1 0 0,0 0 0,0 0 15,-21-21-15,21 21 0,0 0 16,-21-21-16,22 21 16,-1 0-1,-21-21-15,21 21 0,21 0 16</inkml:trace>
  <inkml:trace contextRef="#ctx0" brushRef="#br0" timeOffset="144316.26">15240 12361 0,'21'-21'16,"-42"42"-16,63-42 0,-21 0 0,1 21 0,-1-21 15,0 21-15,0-21 0,-21 0 16,21 21-16,-21-22 0,0 1 16,0 0-1,0 0-15,-21 21 0,0-21 16,-21 21-16,20 0 16,1 0-16,-21 0 0,0 0 0,20 21 15,-20 0-15,0-21 0,-1 21 0,1 0 16,21 1-16,0-22 0,-22 21 0,43 0 15,-21 0-15,21 0 16,0 0-16,0 1 0,0-1 0,0 0 16,21 0-16,1 0 0,-1-21 15,0 21-15,21 1 0,-21-1 0,22 0 16,-22-21-16,21 21 0,-21 0 16,1 0-16,20 1 0,-42-1 15,21 0-15,-21 0 0,0 0 0,0 0 16,0 1-16,-21-22 0,-21 21 15,20-21-15,-20 0 0,21 0 16,-21 0-16,-1 0 0,1 0 0,21 0 16,-22 0-16,22 0 0,-21 0 0,21-21 15,0 21-15,-1-22 0,22 1 0,-21 0 16,21 0 0,0 0-1,0 0-15,21 21 16,1 0-16,-1 0 0,0-22 0,0 22 0,0 0 15,22-21-15</inkml:trace>
  <inkml:trace contextRef="#ctx0" brushRef="#br0" timeOffset="144962.6">15833 12340 0,'0'-21'0,"0"-21"16,0 21 0,0-1 93,0 44-31,0-1-78,-22-21 16,22 42-16,-21-21 0,0 0 15,21 22-15,-21-22 0,0 21 0,21 1 16,0-22-16,0 21 0,-21 0 0,21-20 16,0 20-16,0-21 0,0 0 0,0 22 15,0-22-15,21-21 0,0 21 16,0 0-16,0-21 0,0 0 0,1 0 16,-1 0-16,0 0 0,21 0 0,-21 0 15,1 0-15,20-21 0,-21 0 0,21 0 16,-20-1-16,-1 1 0,0 0 15,0-21-15,0 21 0,-21-22 16,21 22-16,-21-21 0,0-1 0,0 1 16,0 0-16,-21-1 0,0 1 0,0 21 15,0-21-15,0 20 0,-1 1 16,-20 0-16,21 21 0,0 0 0,-22 0 16,22 0-16,0 0 0,-21 21 0,21 0 15,-1-21-15,22 22 0,0-1 16,0 21-16,0-21 0,0 0 0,0 1 15,0-1-15,0 0 0,43 0 0,-22-21 16,21 21-16,1-21 0</inkml:trace>
  <inkml:trace contextRef="#ctx0" brushRef="#br0" timeOffset="145260.54">16891 12298 0,'0'-21'0,"0"42"0,0-63 15,0 20-15,0 1 16,-21 21-16,0 0 16,21 21-16,-22-21 0,22 22 0,0 20 15,-21-21-15,21 0 0,-21 22 0,21-22 16,0 21-16,-21 0 0,21-20 16,0 20-16,0 0 0,0-21 15,0 22-15,0-22 0,-21 21 0,21-21 16,-21 1-16,21 20 0,0-21 0,0 0 15,0 0-15,-22 1 16,1-1 0,21-42-1,0-1-15,0 1 16,0 0-16,21 0 0,1 0 0</inkml:trace>
  <inkml:trace contextRef="#ctx0" brushRef="#br0" timeOffset="145552.01">16849 12277 0,'0'-43'0,"0"22"0,0-21 16,0 21-16,0 148 0,21-275 0,-21 126 15,21 22-15,0-21 0,0 21 16,0-21-16,1 21 0,-1 0 0,0 0 16,0 0-16,21 0 0,-20 21 0,-1-21 15,0 21-15,-21 1 0,0-1 16,21 21-16,-21-21 0,0 22 0,0-22 15,0 0-15,-21 21 0,0-21 0,0 1 16,-1-1-16,1 0 0,-21 0 16,21 0-16,-22 0 0,22 1 0,-21-1 15,0-21-15,20 21 0,-20-21 16,21 0-16,0 0 0,0 21 0,-1-21 16,65 0-1,-22-21-15,0 21 16,21-21-16,1 0 0</inkml:trace>
  <inkml:trace contextRef="#ctx0" brushRef="#br0" timeOffset="146084.29">18732 12044 0,'0'-21'16,"0"42"-16,22-42 0,-22 0 0,0-1 0,0 1 0,0 0 15,21 0-15,-21 0 0,0 0 0,0-1 16,0 1-16,-21 21 15,-1 0 1,-20 0-16,21 0 0,0 0 0,-22 21 16,1 1-16,0 20 0,-1-21 0,1 21 15,0 1-15,-22-1 0,22 0 0,0 1 16,-1-1-16,1 22 0,0-22 16,-1 0-16,1 1 0,21-1 0,-22 0 15,22 1-15,0-1 0,21 0 0,0-21 16,0 22-16,0-1 0,0-21 0,21 22 15,0-22-15,1 0 0,20 0 16,0 0-16,1 0 0,-1 1 0,21-22 16,-20 0-16,20 0 0,-20 0 15,-1 0-15,0 0 0,-21 0 0,22 0 16,-22 0-16,0 0 0,0 0 0,0 0 16,-21-22-16,0 1 31,22 0-16,-22 0 1,21 21-16</inkml:trace>
  <inkml:trace contextRef="#ctx0" brushRef="#br0" timeOffset="146964.1">19389 12446 0,'21'0'31,"0"0"-15,-21-21-16,21 21 0,0-21 15,0 21-15,1-21 0,-1-1 16,0 22-16,-21-21 0,0 0 0,0 0 16,0 0-16,0 0 15,-21 21-15,0-22 16,-1 22-16,1 0 0,0 0 0,-21 0 16,21 22-16,-22-22 0,1 21 0,0 0 15,20 0-15,-20 21 0,21-20 16,0-1-16,-22 0 0,22 0 0,21 21 15,-21-20-15,21-1 0,0 0 16,0 0-16,0 0 0,0 0 16,21-21-1,0 0-15,1 0 0,-1 0 16,0-21-16,0 0 0,0 21 0,0-21 16,1 0-16,-1 0 0,0-1 15,0 1-15,0 0 0,22 0 0,-43 0 16,21 0-16,0-1 0,0 1 15,0 0-15,-21 0 0,0 0 0,0 42 32,0 0-17,0 0-15,0 0 0,0 22 0,0-22 16,0 0-16,0 0 0,0 0 0,0 1 16,0-1-16,0 0 0,0 0 15,0 0-15,0 0 0,21-21 0,1 22 16,-1-22-16,0 0 0,0 21 0,0-21 15,0 0-15,22 0 0,-22 0 0,21 0 16,-21 0-16,22-21 0,-1-1 0</inkml:trace>
  <inkml:trace contextRef="#ctx0" brushRef="#br0" timeOffset="147228.13">20574 11959 0,'0'-21'0,"0"42"0,-21-21 16,0 21 0,-1 1-16,22 20 0,-21-21 0,0 21 15,0 1-15,21-1 0,0 0 16,0 1-16,-21-1 0,21-21 0,0 22 16,-21-1-16,21-21 0,0 21 0,0-20 15,0-1-15,0 0 0,0 0 16,0 0-16,0 0 0,0 1 15,0-44 17,0 1-32</inkml:trace>
  <inkml:trace contextRef="#ctx0" brushRef="#br0" timeOffset="147400.31">20214 12425 0,'-63'-42'31,"126"84"-16,-105-84 1,63 42-16,21 0 0,-21 0 0,22 0 16,-1 0-16,0 0 0,1 0 15,20 0-15,-20 0 0,20 0 0,-21-22 16,22 22-16,-22 0 0,22-21 0,-22 0 16,0 21-16,22-21 0,-22 0 0</inkml:trace>
  <inkml:trace contextRef="#ctx0" brushRef="#br0" timeOffset="147875.96">21272 11980 0,'22'-105'32,"-22"83"-17,-22 149-15,44-232 16,-44 126-16,1 0 0,21 0 16,-21 21-16,21-20 0,-21 20 0,0 0 15,21 1-15,0-1 0,0 0 0,-21 1 16,21-1-16,-22-21 0,22 21 15,-21 1-15,21-22 0,0 21 0,0-21 16,-21 1-16,21-1 0,0 0 0,-21-21 16,21 21-16,-21-21 15,21-21 17,0 0-32,21 0 15,0-22-15,-21 22 0,21 0 16,0 0-16,1-22 0,-1 22 0,0 0 15,21 0-15,-21 0 0,22 21 16,-22-21-16,21 21 0,-21 0 0,1 0 16,20 0-16,-21 0 0,0 21 0,0-21 15,-21 21-15,0 0 0,0 0 16,0 0-16,0 1 0,0-1 0,0 0 16,-21 0-16,0 0 0,0 0 0,0 1 15,0-1-15,-1-21 0,1 21 0,0-21 16,0 0-16,-21 21 0,20-21 15,1 0-15,0 0 16,0 0 0,42 0-1,0-21-15,0 0 0,1 0 16</inkml:trace>
  <inkml:trace contextRef="#ctx0" brushRef="#br0" timeOffset="148196.37">21907 11663 0,'0'-21'0,"0"42"0,0-63 0,22 42 15,-22-22-15,21 22 0,0 0 16,0 0-16,0 0 0,0 0 16,1 22-16,-1-22 0,0 42 15,0-21-15,0 0 0,0 22 16,-21-1-16,22 0 0,-22 1 0,0-1 15,0 21-15,0 1 0,0-22 0,0 22 16,0-1-16,0-20 0,0 20 0,-22-21 16,1 1-16,0-1 0,0 0 15,0 1-15,-22-22 0,22 21 16,0-21-16,-42 22 0,20-22 16,22 0-16,-21 0 0,21 0 0,-22-21 15,1 22-15,21-22 0,-22 0 16,22 21-16,-21-21 0,21 0 0,-22 0 15,22 0-15,-21 0 0,0 21 0</inkml:trace>
  <inkml:trace contextRef="#ctx0" brushRef="#br0" timeOffset="149459.37">13652 12679 0,'0'0'0,"0"-21"0,22 0 16,-1 21-16,0 0 0,0 0 16,0 0-16,0 0 15,-21 21-15,0 0 0,0 0 16,0 0-16,0 22 0,-21-1 0,0 0 16,0 1-16,0-1 0,0 0 15,-1 1-15,1-1 0,0-21 16,0 21-16,21-20 0,0-1 0,0 21 15,0-21-15,0 0 0,0 1 16,21-22-16,-21 21 16,21-21-16,0 0 0,1 0 0,-1 0 15,0 0-15,0 0 0,0 0 0,0 0 16,1 0-16,-1 0 16,-42 21-1,-1 0 1,1 0-16,21 0 0,0 1 15,-21-1-15,21 0 0,0 0 16,0 21-16,0-20 0,0-1 0,0 21 16,0-21-16,0 0 0,0 22 0,0-22 15,0 0-15,0 21 0,0-20 16,0-1-16,0 0 0,0 0 0,0 0 16,-21 0-16,0 1 0,0-1 0,-1 0 15,1 0-15,0-21 0,0 21 0,0 0 16,0-21-16,-1 0 0,1 0 15,0 0-15</inkml:trace>
  <inkml:trace contextRef="#ctx0" brushRef="#br0" timeOffset="153924.01">8022 11536 0,'0'0'0,"0"-21"16,0 0-16,0-1 15,-21 22-15,0 0 16,21 22-1,0-1-15,-21 0 16,21 0-16,-22 0 0,1 22 16,21-22-16,0 0 0,-21 0 0,21 0 15,-21 0-15,21 1 0,0-1 0,-21 0 16,21 0-16,0 0 16,0-42 15,0 0-31</inkml:trace>
  <inkml:trace contextRef="#ctx0" brushRef="#br0" timeOffset="154092.2">7916 11345 0,'-21'-21'16,"63"64"-16,-63-65 0,-21 1 0,42 0 15,-21 0-15,0 21 16,42 0 15,0 21-31,0-21 16</inkml:trace>
  <inkml:trace contextRef="#ctx0" brushRef="#br0" timeOffset="154735.89">8234 11451 0,'0'0'0,"0"21"0,0 1 0,0-1 16,0 0-16,0 0 0,-21 0 16,21 0-16,0 1 0,-22-1 0,22 0 15,0 0-15,0 0 0,0 0 0,-21 1 16,21-1-16,0 0 16,0-42 15,0 0-16,0-1-15,0 1 16,21 0-16,1 0 0,-22 0 0,21 0 16,0-1-16,0 1 0,-21 0 0,21 0 15,0 0-15,-21 0 0,0-1 16,22 22-16,-22 22 16,0-1-16,0 0 15,0 0-15,0 0 0,0 22 0,0-22 16,0 0-16,0 0 0,0 21 15,0-20-15,0-1 0,0 0 0,0 0 16,0 0-16,21-21 16,0 0-16,0 0 15,0 0 1,0-21-16,1 0 0,20 21 0,-21-21 16,0 0-16,0-22 0,1 22 0,20 0 15,-21-21-15,-21 20 0,21-20 16,0 0-16,-21-1 0,22 1 0,-22 0 15,0-1-15,0 22 0,0-21 0,0 21 16,0 0-16,0-1 0,-22 22 31,22 22-31,-21 20 0,21-21 0,-21 21 16,21-20-16,0 20 0,0 0 0,0 1 16,-21-22-16,21 21 15,0 0-15,0-20 0,0 20 0,0-21 16,0 0-16,0 0 0,0 1 0,0-1 15,0 0-15,21-21 0,0 0 16,0 0 0,-21-21-1,0 0-15</inkml:trace>
  <inkml:trace contextRef="#ctx0" brushRef="#br0" timeOffset="154892.1">8551 11621 0,'-21'-22'16,"42"44"-1,-21-44 1,21 22 0,1 0-16,-1 0 0,0 0 0,21 0 15,-21 0-15,22 0 0,-1 0 0,-21 0 16,22 0-16,-1 0 0,0-21 0,-21 21 16</inkml:trace>
  <inkml:trace contextRef="#ctx0" brushRef="#br0" timeOffset="155404.15">9694 11663 0,'0'-21'0,"21"21"15,-21-21-15,22-1 0,-22 1 16,0 0-16,0 0 15,0 0-15,0 0 0,0-1 16,0 1-16,0 0 0,-22 21 0,1 0 16,0-21-16,0 21 0,0 0 0,0 0 15,-1 0-15,1 21 0,0 0 16,-21 0-16,42 22 16,-21-22-16,-1 0 0,22 0 0,-21 0 15,21 1-15,0-1 0,0 21 16,0-21-16,0 0 0,0 1 15,21-22-15,1 0 16,-1 0-16,0 0 0,0 0 16,0 0-16,0-22 0,1 22 15,-1-21-15,-21 0 0,21 0 0,0 0 16,0 21-16,-21-21 0,0-1 16,21 1-16,-21 0 0,22 0 0,-22 0 15,0 42 1,0 0-1,0 0-15,0 0 0,0 1 16,0-1-16,0 0 0,0 0 0,0 0 16,0 0-16,0 1 15,21-1-15,0 0 16,0-21-16,0 0 0,0 0 16,22 0-16,-22 0 0,21 0 0,-21-21 15</inkml:trace>
  <inkml:trace contextRef="#ctx0" brushRef="#br0" timeOffset="155613.28">10308 11578 0,'0'0'0,"0"-21"32,21 21-17,0 0-15,1 0 0,-1 0 16,0 0-16,0 0 0,0 0 15,0 0-15</inkml:trace>
  <inkml:trace contextRef="#ctx0" brushRef="#br0" timeOffset="155752.17">10287 11705 0,'-21'21'31,"42"-42"-31,-42 64 16,42-43-16,0 0 0,0 0 16,0 0-16,1 0 0,-1 0 0,0 0 15,0-22-15,0 1 0,0 21 16,1 0-16</inkml:trace>
  <inkml:trace contextRef="#ctx0" brushRef="#br0" timeOffset="156007.19">10922 11388 0,'0'0'15,"-21"0"1,21 21-16,-21 0 16,-1 0-16,22 0 0,-21 1 15,21-1-15,0 0 0,0 0 0,-21 0 16,21 0-16,-21 22 0,21-22 0,0 0 15,0 0-15,0 0 0,-21 1 16,21-1-16,0 0 16,21-21-1,0 0 1,0 0-16,0-21 0</inkml:trace>
  <inkml:trace contextRef="#ctx0" brushRef="#br0" timeOffset="156349.06">11218 11472 0,'0'-42'16,"0"21"0,0 84-16,-21-105 15,0 63-15,0-21 0,0 21 16,-1 1-16,1 20 0,0-21 0,0 0 16,21 0-16,-21 1 0,21-1 15,-21 0-15,21 0 0,0 0 0,0 0 16,0 1-16,21-22 15,0 21-15,0-21 0,0 0 0,0 0 16,1 0-16,-1 0 0,0 0 0,0-21 16,0 21-16,0-22 0,1 1 0,-1 0 15,-21 0-15,0 0 0,0 0 16,0-1-16,0-20 0,0 21 0,0 0 16,0 0-16,0-1 0,-21 1 15,-1 21-15,1 0 0,0 0 0,0 0 16,0 0-16,0 0 15,-1 21-15,1 1 0,0-1 16,-21 0-16,-85 42 16</inkml:trace>
  <inkml:trace contextRef="#ctx0" brushRef="#br0" timeOffset="156699.93">7747 12531 0,'-21'0'32,"21"21"-32,0 0 0,0 0 15,0 0-15,0 1 0,0-1 0,0 0 16,-21 0-16,21 0 0,0 0 16,0 1-16,-22-1 15,22-42 16,0-1-31,22 1 16</inkml:trace>
  <inkml:trace contextRef="#ctx0" brushRef="#br0" timeOffset="156844.16">7726 12340 0,'0'-42'16,"0"21"-1,0 84 1,0-105 15,21 42-31,0 21 0,0 0 16,0-21-16</inkml:trace>
  <inkml:trace contextRef="#ctx0" brushRef="#br0" timeOffset="157243.57">8149 12467 0,'0'21'15,"0"-84"-15,0 105 0,0 22 0,0-43 0,0 0 0,0 0 16,0 0-16,0 1 16,-21-1-16,21 0 0,-21 0 15,21 0-15,0 0 0,0 1 0,-21-1 16,-1 0-16,22-42 47,0 0-47,0-1 0,0 1 0,0-21 15,22 21-15,-1 0 0,0-1 0,0 1 16,21 0-16,-20 0 0,-1 0 16,0 0-16,0 21 0,0 0 0,0 0 15,1 0-15,-1 0 0,-21 21 16,0 0-16,0 0 16,0 0-16,0 0 0,0 22 15,0-22-15,0 0 0,0 0 16,0 0-16,0 1 0,0-1 15,0 0-15,21-21 16,0 0-16,0 0 16,0-21-16,1 21 0,20-21 15,-21-1-15,0 1 0</inkml:trace>
  <inkml:trace contextRef="#ctx0" brushRef="#br0" timeOffset="157466.66">8911 12298 0,'0'-85'15,"0"170"1,0-149-16,-21 86 16,0 20-16,0-21 0,21 0 15,-22 22-15,22-22 0,0 21 0,-21-21 16,21 22-16,-21-22 0,21 21 16,0-21-16,0 0 0,0 1 0,0-1 15,0 0-15,0 0 0,0 0 16,21-21 15,-21-21-31,21 0 0</inkml:trace>
  <inkml:trace contextRef="#ctx0" brushRef="#br0" timeOffset="157606.4">8763 12552 0,'-85'-21'47,"170"42"-47,-85-42 15,42 0-15,1 21 16,-1 0-16,0 0 0,22-22 16,-22 1-16,22 21 0,-22-21 0</inkml:trace>
  <inkml:trace contextRef="#ctx0" brushRef="#br0" timeOffset="158044.59">9673 12150 0,'0'-21'15,"-21"21"1,42 21-16,-63-42 0,42 42 0,-21 0 16,21 0-16,-22 0 0,22 0 0,0 22 0,0-22 15,0 21-15,0-21 0,0 22 16,0-22-16,0 0 0,0 21 0,0-20 16,0-1-16,-21 0 0,21 0 0,0 0 15,-21-21-15,21 21 0,0 1 16,0-44 15,0 1-15,0 0-16,0 0 0,21 0 15,0 0-15,1-1 0,-1 22 16,0-21-16,0 21 0,0 0 0,0-21 16,22 21-16,-22 0 0,0 0 0,0 0 15,0 0-15,1 0 0,-1 21 0,0-21 16,0 21-16,-21 1 15,0-1-15,0 0 0,0 0 16,-21 0-16,0-21 0,0 21 0,-1 1 16,-20-22-16,21 21 0,-21-21 15,20 0-15,1 21 0,0-21 16,0 0-16,21 21 0,0-42 31,42 0-31,-21 21 0,22-21 0,-22 21 16</inkml:trace>
  <inkml:trace contextRef="#ctx0" brushRef="#br0" timeOffset="158247.53">10393 12446 0,'21'0'47,"0"0"-47,0 0 15,0 0-15,1 0 16,-1 0-16,0 0 16,0 0-16</inkml:trace>
  <inkml:trace contextRef="#ctx0" brushRef="#br0" timeOffset="158406.74">10350 12552 0,'0'21'15,"0"0"1,0-63-16,22 84 16,-1-42-16,0 0 0,0 0 15,0 0-15,0 0 0,1 0 16,-1-21-16,0 21 0,0-21 0,0 21 16,0-21-16,1 21 0,-1 0 0,0-21 15</inkml:trace>
  <inkml:trace contextRef="#ctx0" brushRef="#br0" timeOffset="159052.07">11112 12340 0,'-21'0'31,"0"0"-15,0 0-1,21-21-15,0 0 31,0 0-31,21 0 16,0 21-16,0 0 0,1-22 0,-1 22 16,0 0-16,0 0 0,0 0 0,0 0 15,1 0-15,-1 22 16,-21-1-16,0 0 0,0 0 16,0 0-16,0 0 0,0 1 0,0-1 15,-21 21-15,-1-21 0,1 0 0,0 1 16,0 20-16,0-21 0,0 0 15,-1 0-15,1 1 0,0-22 16,0 21-16,0 0 0,0-21 0,-1 0 16,1 0-16,21-21 15,0 0 1,0-1-16,21 1 16,1 0-16,-1 21 0,-21-21 15,21 21-15,0 0 16,-21 21-1,0 0-15,0 0 16,0 1-16,0-1 0,0 0 16,21 0-16,-21 0 15,21 0-15,1-21 16,-1 0 0,0 0-16,0 0 0,0 0 15,0-21-15,1 0 0,-1 21 16,0-21-16,0 0 0</inkml:trace>
  <inkml:trace contextRef="#ctx0" brushRef="#br0" timeOffset="159390.96">11536 12425 0,'0'-21'16,"0"42"0,-21-42-1,-1 42 1,22 0-16,-21 0 0,0-21 15,21 21-15,-21 1 0,21-1 0,0 0 16,-21 0-16,21 0 0,-21 0 16,21 1-16,0-1 0,0 0 0,0 0 15,21-21-15,0 0 16,0 0-16,0 0 0,0 0 0,1-21 16,-1 0-16,0 21 0,0-21 15,0-1-15,0 1 0,1 0 0,-22 0 16,21 0-16,-21 0 0,0-1 0,0 1 15,0 0-15,0 0 16,-21 0-16,-1 21 0,1-21 16,0 21-1,0 0-15</inkml:trace>
  <inkml:trace contextRef="#ctx0" brushRef="#br0" timeOffset="160812.04">11388 11134 0,'0'-21'0,"0"42"16,-22-42-16,22-1 0,-21 22 0,21-21 15,-21 21-15,0 0 0,0-21 16,0 21-16,-1 0 15,1 0-15,0-21 0,0 21 16,0 0-16,0 0 0,-1 0 0,1 0 16,0 0-16,0 0 0,0 0 0,0 0 15,-1 0-15,1 0 0,-21 0 16,21 0-16,0 0 0,-1 0 0,1 0 16,0 0-16,0 21 0,0-21 0,0 21 15,-1-21-15,1 21 0,0-21 16,21 22-16,-21-1 0,0 0 0,21 0 15,0 0-15,-21 0 0,-1 1 0,22-1 16,-21 0-16,21 21 0,-21-21 0,21 1 16,0 20-16,-21-21 15,21 21-15,-21-20 0,21 20 0,-21-21 16,21 21-16,0-20 0,0 20 0,0-21 16,-22 21-16,22-20 0,0 20 0,0-21 15,0 21-15,-21 1 0,21-1 16,0 0-16,0 1 0,0-1 0,0 0 15,0 1-15,0-1 0,0-21 0,0 22 16,-21-1-16,21 0 0,0 1 0,0-22 16,-21 21-16,21-21 0,0 22 15,0-22-15,0 21 0,0-21 0,0 22 16,0-22-16,0 0 0,0 21 0,0-21 16,0 1-16,0-1 0,0 21 15,0-21-15,0 0 0,0 1 16,0-1-16,0 0 0,0 0 0,0 0 15,0 0-15,0 1 0,21-1 0,0 0 16,0 0-16,1 0 0,-1 0 16,0-21-16,-21 22 15,21-22-15,0 0 0,-21 21 0,21-21 16,1 0-16,-1 0 0,0 21 0,0-21 16,0 0-16,0 0 0,1 0 15,-1 0-15,0 0 0,21 0 0,-21 0 16,1 0-16,20 0 0,-21 0 15,21 0-15,-20 0 0,20 0 16,-21 0-16,21-21 0,1 21 0,-22 0 16,21 0-16,-21 0 0,22 0 0,-22-21 15,21 21-15,-21 0 0,1 0 0,20-22 16,-21 1-16,0 21 0,22-21 16,-22 21-16,21-21 0,-21 0 0,22 0 15,-22-1-15,21 22 0,-21-21 0,22 0 16,-22 0-16,0-21 0,0 20 0,21 1 15,-20 0-15,-1 0 0,0 0 16,-21-22-16,21 22 0,0 0 0,0-21 16,1 21-16,-1-1 0,-21-20 15,21 0-15,0 21 0,0-22 0,0 1 16,1 0-16,-1 20 0,-21-20 0,21-21 16,-21 20-16,21 1 0,-21 0 0,0-1 15,0 1-15,0 0 0,0-1 16,0 1-16,0 0 0,0-1 0,0 1 15,-21 21-15,0-22 0,21 1 0,-21 0 16,21-1-16,-22 1 0,1 0 0,21-1 16,-21 1-16,21 0 15,-21-1-15,21 1 0,-21 0 0,0-1 0,21 1 16,-22 0-16,1 21 0,21-22 16,-21 22-16,0 0 0,0 0 0,-22 21 15,22-21-15,0-1 0,-21 22 16,21-21-16,-1 21 0,1 0 0,-21 0 15,21 0-15,0-21 0,-1 21 0,1 0 16,-21 0-16,21 0 0,0 0 16,-22 0-16,22 0 0,-21 0 0,-1 21 15,22-21-15,-21 21 0,21-21 0,-22 22 16,22-1-16,0-21 0,0 21 0,0 0 16,0 0-16,21 0 0,0 1 15,0 20-15,0-21 0,21 0 0,21 22 16,-21-22-16,43 0 0,-22 21 0,0-21 15</inkml:trace>
  <inkml:trace contextRef="#ctx0" brushRef="#br0" timeOffset="161253.23">12128 11938 0,'-21'21'0,"42"-42"0,-63 42 16,21 0-16,0-21 0,21 22 15,-21-22-15,21 21 0,0 0 16,0 0 0,21-21-16,0 0 0,21 0 15,1 0-15,-1 0 0,0 0 0,1 0 16,-1 0-16,0 0 0,22 0 16,-22 0-16,-21 0 0,22 0 15,-22 0-15,21 0 0,-21 0 0,0 0 16,1 0-16,-1 0 31</inkml:trace>
  <inkml:trace contextRef="#ctx0" brushRef="#br0" timeOffset="161576.13">12488 11917 0,'-42'-21'15,"42"0"-15,42 63 0,-63-84 32,42 42-32,0 0 15,1 0-15,-1 21 0,-21 0 0,21-21 16,0 21-16,0 0 0,-21 0 0,0 1 15,0-1-15,0 0 0,0 0 16,0 0-16,0 0 0,-21 1 16,0-1-16,0 0 0,0 0 15,-1 0-15,-20 0 0,21-21 0,-21 22 16,20-1-16,-20 0 0,21-21 0,0 21 16,0-21-16,-1 0 0,1 21 15,21 0-15,-21-21 16,42 0-1</inkml:trace>
  <inkml:trace contextRef="#ctx0" brushRef="#br0" timeOffset="165526.71">16552 15833 0,'0'21'15,"0"0"1,21-21 0,1 0-1,-1 0 1,0 0-16,0 0 16,0-21-16,0 21 0,1-21 15,-22 0-15,21 21 0,-21-22 16,21 1-16,-21 0 0,0 0 0,0 0 15,0 0-15,0-1 0,0 1 16,0 0-16,-21 21 0,0-21 16,-1 21-16,-20 0 0,21 0 0,-21 0 15,20 0-15,-20 0 0,0 21 0,-1 0 16,22 0-16,-21 1 16,0-1-16,20 21 0,-20-21 0,21 22 0,-21-1 15,20 0-15,1-21 0,21 22 16,0-22-16,0 21 0,0-21 15,0 1-15,0-1 0,21-21 0,1 21 16,20 0-16,-21-21 0,0 0 0,0 0 16,1 0-16,20 0 0,-21 0 15,21 0-15,-20-21 0,-1 21 0,21-21 16,-21 0-16,0-1 0,1 1 0,-1 0 16,0 0-16,0-21 0,0 20 15,-21 1-15,0 0 0,21 0 0,-21 0 16,0 0-16,22 21 0,-22-22 15,0 44 17,0-1-32,0 0 0,0 0 0,0 0 15,0 0-15,0 1 0,0 20 0,0-21 16,0 0-16,0 0 0,0 1 16,0-1-16,21 0 0,-21 0 0,21-21 15,0 21-15,0 0 0,0-21 0,1 0 16,20 0-16,-21 0 0,21 0 15,-20 0-15,20 0 0,-21 0 16,21-21-16,1 21 0,-22-21 0,21 0 16,-21 0-16,22 0 0,-22-1 15,0 1-15,0-21 0,-21 21 0,0-22 16,0 22-16,0-21 0,0 21 0,0 0 16,0-1-16,-21 1 0,0 21 15,0-21-15,-22 21 0,22 0 0,-21 0 16,21 0-16,-22 0 0,22 21 0,-21 0 15,0 1-15,20 20 0,1-21 16,-21 0-16,21 22 0,0-22 16,21 42-16,-22-42 0,22 22 0,0-22 15,0 0-15,0 0 16,22 0-16,-1-21 16,0 0-16,0 0 0,21 0 15,-20 0-15,20 0 0,-21-21 0,21 21 16,-20-21-16,20 0 0,-21 0 15,0 0-15,0-1 0,1 1 0,-1-21 16,0 21-16,0-22 0,0 22 0,-21-21 16,21 0-16,1 20 0,-22-20 15,0 21-15,21-21 0,0-1 16,0-20-16,0 20 0,-21 22 0,0-21 16,21 21-16,-21 0 0,0-1 15,0 44 1,0-1-16,0 0 15,0 21-15,-21-21 16,21 22-16,-21-22 0,0 21 0,21 1 16,0-22-16,0 21 0,0 0 0,0 1 15,0-22-15,0 21 0,0 1 16,0-22-16,0 21 0,0-21 0,0 0 16,21 1-16,0-1 0,0 0 0,1 0 15,-1 0-15,0 0 16,0-21-16,21 0 0,-20 22 0,20-22 0,-21 0 15,21 0-15,1 0 0,-22 0 0,21 0 16,1-22-16,-22 1 0,21 21 16,-21-21-16,0 0 0,1 0 15,-1 0-15,0-22 0,0 22 0,-21-21 16,0 21-16,0-22 0,0 22 16,0-21-16,0 21 0,0-1 0,0 1 15,-21 0-15,0 0 0,0 21 16,-1 0-16,1 0 0,0 0 15,0 0-15,0 0 0,0 0 0,-1 21 16,1 0-16,-21 0 0,21-21 0,0 22 16,-1 20-16,22-21 0,-21 0 15,0 0-15,21 1 0,0-1 0,0 21 16,0-21-16,0 0 0,0 1 16,0-1-16,21 0 0,0-21 0,1 21 15,-1-21-15,21 0 0,-21 21 16,0-21-16,22 0 0,-22 0 0,0 0 15,0 0-15,0 0 0,1-21 0,-1 21 16,0-21-16,0 0 0,0 0 16,22-1-16,-1-41 0,-42 21 15,42-1-15,-42 1 0,43 0 0,-22-1 16,0-20-16,0 20 0,0-20 16,-21 21-16,21-22 0,1 1 0,-1 20 15,0-20-15,0 20 0,-21 1 16,0 0-16,0-1 0,21 22 15,-21 0-15,0 0 0,0 0 0,0 42 32,0 0-32,-21 0 0,0 22 15,0-22-15,0 21 0,21 0 0,-22 1 16,1 20-16,0-20 0,21-1 16,-21 0-16,21 1 0,-21-1 0,21 0 15,0 1-15,0-22 0,0 21 0,0-21 16,0 22-16,0-22 0,0 21 0,21-21 15,0 0-15,0 1 16,-21-1-16,21 0 0,1 0 0,-1-21 0,0 21 16,0-21-16,0 0 15,0 0-15,1 0 0,-1 0 16,0 0-16,0-21 0,0 21 0,0-21 16,22 0-16,-22 0 0</inkml:trace>
  <inkml:trace contextRef="#ctx0" brushRef="#br0" timeOffset="165976.87">19643 15007 0,'0'-21'0,"0"42"0,0-63 0,0 21 16,0 0-16,0-1 16,-22 22-1,-20 0-15,21 0 16,0 0-16,-22 0 0,22 22 16,-21-1-16,0 0 0,20 0 0,-20 21 15,0 1-15,21-1 0,-22 0 16,1 22-16,21-1 0,0 1 0,-22-22 15,22 22-15,0-1 0,0-20 16,21 20-16,0-21 0,0 1 0,0 20 16,0-20-16,0-1 0,0 0 0,0 1 15,21-22-15,-21 21 0,21-21 16,0 22-16,0-22 0,1 0 0,-1 0 16,21-21-16,-21 21 0,0 0 0,22-21 15,-22 0-15,21 0 0,-21 0 16,1 0-16,20 0 0,-21 0 0,0 0 15,0 0-15,1-21 16,-22 0-16,21 0 16,0 0-16,0 21 0</inkml:trace>
  <inkml:trace contextRef="#ctx0" brushRef="#br0" timeOffset="166595.91">22500 14817 0,'0'0'0,"21"0"0,-21-21 16,21 21-16,-21-22 0,22 1 15,-1 21-15,0 0 0,0-21 16,0 21-16,0 0 16,1 0-16,-1 0 0,21 21 0,-21 0 15,22 1-15,-1-1 0,-21 0 0,21 21 16,1-21-16,-22 22 0,21 20 15,-21-20-15,22-1 0,-22 21 0,0 1 16,-21-22-16,0 22 0,0-1 16,0-20-16,0 20 0,0-21 0,-21 1 15,0-1-15,0 0 0,-22 1 16,1-22-16,0 21 0,-1-21 0,1 22 16,0-22-16,-22 0 0,22 0 0,-1 0 15,1 1-15,0-1 0,21-21 16,-22 21-16,1-21 0,21 0 0,0 0 15,-1 0-15,1 0 0,0 0 0,21-21 16,-21 21-16,21-21 16,-21-1-16</inkml:trace>
  <inkml:trace contextRef="#ctx0" brushRef="#br0" timeOffset="167344.01">19897 15431 0,'21'0'15,"0"-22"1,0 1-16,0 21 0,-21-21 0,0 0 0,0 0 16,0 0-1,0-1-15,0 1 0,0 0 0,0 0 16,-21 21-16,0 0 16,0 0-16,0 0 0,-1 21 15,-20-21-15,21 21 0,-21 0 0,20 22 16,-20-22-16,0 0 0,21 21 0,-1-20 15,1 20-15,0-21 0,0 21 16,0-20-16,21-1 0,0 0 0,0 0 16,0 0-16,0 0 0,21-21 15,0 22-15,0-22 0,0 0 16,22 0-16,-22 0 0,21 0 0,-21 0 16,22 0-16,-22-22 0,0 1 15,21 0-15,-20 21 0,-1-21 0,0 0 16,0 0-16,0-1 0,0 1 15,-21 0-15,22 0 0,-22 0 0,0 0 16,0-1-16,0 44 31,0-1-31,0 0 16,0 21-16,0-21 0,0 1 0,0-1 16,0 0-16,0 0 0,21 0 15,-21 0-15,21 1 0,-21-1 16,0 0-16,21 0 0,0 0 0,-21 0 0,21-21 15,1 22-15,-22-1 16,21-21-16,0 0 0,0 0 0,0 0 16,0 0-16</inkml:trace>
  <inkml:trace contextRef="#ctx0" brushRef="#br0" timeOffset="167616.32">20786 15790 0,'0'22'47,"0"-1"-31,0 0-16,0 0 15,0 0-15,-22 0 0,1 1 0,0-1 16,21 0-16,-21 0 0,0 0 0,0 0 15,-1-21-15,1 22 0,0-1 0,0 0 16,21 0-16,-21-21 16,42-21-1</inkml:trace>
  <inkml:trace contextRef="#ctx0" brushRef="#br0" timeOffset="168148.84">21717 14986 0,'-21'-21'0,"42"42"0,-63-63 16,20 21-16,22-1 15,-21 22-15,0 0 16,0 0-16,21 22 0,0-1 15,-21 0-15,0 0 0,21 0 0,-22 22 16,22-22-16,0 21 0,-21 0 16,21 22-16,-21-22 0,21 1 0,-21-1 15,21 0-15,0 1 0,0-1 0,0 0 16,0 1-16,-21-22 0,21 21 0,0-21 16,0 0-16,0 1 0,0-1 15,0 0-15,0 0 16,0-42 15,21 21-31,-21-21 0,21 0 0,0-1 16,0 1-16,1 0 0,-1 0 0,42-21 15,-42 20 1,22 1-16,-22 21 0,0 0 16,0 0-16,0 0 0,1 0 0,-22 21 15,21 1-15,-21-1 0,21 0 0,-21 0 16,0 0-16,0 22 0,0-22 15,0 0-15,0 0 0,0 21 0,0-20 16,0-1-16,-21 21 0,0-21 0,-1 0 16,1 1-16,0-1 0,-21 0 15,21-21-15,-22 21 0,22 0 0,-21-21 16,-1 0-16,22 21 0,-21-21 16,21 0-16,-22 0 0,22 0 0</inkml:trace>
  <inkml:trace contextRef="#ctx0" brushRef="#br0" timeOffset="168524.06">19346 16404 0,'0'0'0,"43"0"32,-22 0-32,42 0 0,-20 0 15,41 0-15,-20 0 0,20 0 0,22 0 16,-21 0-16,21 0 0,0 0 16,-1 0-16,-20-21 0,21 21 0</inkml:trace>
  <inkml:trace contextRef="#ctx0" brushRef="#br0" timeOffset="169032.08">21548 16468 0,'0'0'0,"-22"0"0,22 21 31,22-21-15,-1 0-16,0 0 16,0 0-16,0 0 0,0 0 15,22 0-15,-22-21 0,0 0 0,21 21 16,1 0-16,-1-22 0,-21 22 16,22 0-16,-1-21 0,0 0 0,-21 21 15,1 0-15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6T14:24:35.7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2180 0,'0'21'0,"0"1"16,0-1-16,0 0 15,0 21-15,0-21 0,0 1 0,0 20 16,0-21-16,0 21 0,0-20 16,0-1-16,0 0 0,0 21 0,0-21 15,0 1-15,0-1 16</inkml:trace>
  <inkml:trace contextRef="#ctx0" brushRef="#br0" timeOffset="1044.94">1439 1969 0,'21'0'0,"-21"-22"15,0 1-15,0 0 16,0 0-16,0 0 16,0 0-16,-21 21 0,21-22 15,0 1-15,-21 0 0,21 0 16,0 0-16,0 0 0,-21-1 16,21 1-16,0 0 15,-21 21-15,21-21 0,0 0 16,0 42 31,0 0-47,0 21 15,0-20-15,0 20 0,0 0 16,0 22-16,0-22 0,0 0 0,0 1 16,0-1-16,0 22 0,0-22 15,0 0-15,0-21 0,0 22 0,0-1 16,0-21-16,0 22 0,21-22 15,-21 0-15,0 0 0,0 0 16,0 0-16,0 1 0,0-1 16,0-42 31,0-1-32,0 1-15,0 0 16,0 0-16,0 0 15,0 0-15</inkml:trace>
  <inkml:trace contextRef="#ctx0" brushRef="#br0" timeOffset="1830.76">1820 2117 0,'0'21'47,"-21"0"-47,21 0 16,0 0-16,0 1 15,0-1-15,0 0 16,21-21 31,0-21-32,1 0-15,-22-1 16,0 1-16,0 0 16,0 0-16,0 0 15,-22 21 16,1 0-31,21 21 0,-21 0 16,21 0-16,0 0 0,0 1 16,0-1-1,0 0-15,21-21 32,0 0-17,1 0-15,-1-21 16,-21 0-16,0-1 15,0 1 1,0 0 0,-21 21-16,-1 0 15,1 0 1,0 0-16,21 21 16,0 0-1,0 1-15,0-1 16,21-21 15,0 0-15</inkml:trace>
  <inkml:trace contextRef="#ctx0" brushRef="#br0" timeOffset="3831.97">3746 1397 0,'0'0'0,"0"-21"0,0 0 16,-21 0-1,0 21-15,0 0 16,0 0 0,0 21-16,21 0 0,-22 0 15,1 0-15,0 22 0,21-1 0,-21 0 16,0 1-16,0 20 0,-1 1 0,1-22 15,0 21-15,0 1 16,0-1-16,0-20 0,-1-1 0,1 22 16,0-22-16,21 0 0,-21-21 0,0 22 15,21-22-15,-21 0 0,21 0 16,0 0-16,0 1 0,0-1 0,0-42 47,0-1-47,21 1 15,0 0-15,0 0 0,-21 0 0,21-22 16,0 1-16,1 21 0,-1-43 0,0 22 16,0-21-16,0-1 15,0 22-15,1-43 0,-1 43 0,0-22 16,0 1-16,0 20 0,0 1 0,-21 21 16,0-21-16,22 20 0,-22 1 15,21 21-15,-21-21 0,21 21 16,-21 21-1,0 0-15,21 1 0,-21 20 0,21 0 16,-21 1-16,0-1 0,0 21 0,0-20 16,0 20-16,0 1 0,0-22 15,0 22-15,0-22 0,0 0 0,0 1 16,0-1-16,0 0 0,0-21 16,0 1-16,0-1 0,0 0 0,0 0 15,0 0-15,0 0 16,0-42 15,-21 0-15,0 0-16,0 0 0,0 0 15</inkml:trace>
  <inkml:trace contextRef="#ctx0" brushRef="#br0" timeOffset="4027.1">3323 2074 0,'0'0'0,"-21"0"15,42-21 32,0 21-47,0 0 0,1-21 16,20 0-16,-21 21 0,21-21 0,1 21 16,-22-21-16,21 21 0,-21 0 0,22-22 15,-22 22-15,0 0 0,21-21 16,-20 21-16</inkml:trace>
  <inkml:trace contextRef="#ctx0" brushRef="#br0" timeOffset="4453.81">3979 1905 0,'0'-21'15,"21"21"16,1 0-31,-1 0 0,0 0 16,0 0-16,0 21 16,-21 0-16,21 0 0,1 1 0,-1-1 15,0 0-15,-21 0 0,0 0 0,21 22 16,-21-22-16,21 0 0,-21 21 16,0-21-16,0 1 0,0-1 0,0 0 15,0 0-15,-21 0 16,21 0-16,-21-21 0,0 0 31,21-21-15,0 0-16,0 0 15,0 0-15,0-22 0,0 22 0,21-21 16,-21 21-16,42-85 16,-21 64-16,1 20 0,-1 1 15,0 0-15,0 0 0,-21 0 0,21 0 16,0 21-16,-21-22 15,22 22-15,-1 0 16,0 0-16,-21 22 16,0-1-16,21-21 0</inkml:trace>
  <inkml:trace contextRef="#ctx0" brushRef="#br0" timeOffset="4857.06">4593 2159 0,'21'0'47,"0"0"-47,1 0 0,-1 0 16,0-21-16,0 21 0,0-21 0,0 21 15,1-21-15,-1-1 0,0 22 16,0-21-16,-21 0 0,0 0 15,21 0-15,-21 0 0,0-1 16,-21 22 0,0 0-16,0 0 0,0 0 0,-1 0 15,1 0-15,-21 22 0,21-22 16,0 21-16,-1 0 0,1 0 0,0 0 16,0 0-16,0 1 0,21-1 15,0 0-15,0 0 0,0 0 16,0 0-16,0 1 0,0-1 0,0 0 15,0 0-15,0 0 0,21 0 16,0-21-16,0 0 16,0 0-16,1 0 0,20 0 15,-21 0-15,0 0 0,22 0 0,-22 0 16,0 0-16</inkml:trace>
  <inkml:trace contextRef="#ctx0" brushRef="#br0" timeOffset="5361.99">5440 2053 0,'0'0'0,"0"-21"0,0 0 0,-21 0 16,-1 0-16,1 21 16,0-22-16,0 22 15,0 0-15,0 0 0,-1 0 16,1 22-16,0-22 0,0 21 0,0 0 15,0 0-15,-1 0 0,22 0 16,-21 1-16,0 20 0,21-21 0,-21 0 16,21 0-16,0 1 0,0-1 0,0 0 15,0 0-15,0 0 16,0 0-16,21-21 16,0 0-16,0 0 0,1 0 15,-1 0-15,0 0 0,0 0 16,0-21-16,0 0 0,1 21 0,-1-21 15,0 0-15,0 0 0,0-1 0,0 1 16,1 0-16,-1 0 0,-21 0 16,0 0-16,0-1 0,0 1 0,21 21 15,-21-21-15,0 42 32,0 0-32,0 1 15,-21-1-15,21 0 0,0 0 16,0 0-16,0 0 0,0 1 15,0-1-15,0 0 0,0 0 16,0 0-16,21-21 16,0 0-16,0 0 15,0 0-15,1 0 0,-1 0 0,21 0 16,0 0-16,-20 0 0,20-21 0</inkml:trace>
  <inkml:trace contextRef="#ctx0" brushRef="#br0" timeOffset="6352.15">6794 1905 0,'0'0'0,"0"-42"16,0 21-16,0-1 15,-21 22-15,0 0 16,0 0-16,0 0 0,0 0 16,-1 22-16,1-1 0,-21 0 15,21 0-15,0 0 0,-1 0 0,1 1 16,0-1-16,0 21 0,21-21 16,-21 0-16,21 1 0,-21-1 0,21 0 15,0 0-15,0 0 0,0 0 0,0 1 16,0-1-16,21-21 0,0 21 15,0-21-15,0 0 0,0 0 0,1 0 16,20 0-16,-21 0 0,0 0 0,22 0 16,-22 0-16,0-21 0,0 0 15,21 21-15,-20-22 0,-1 1 0,0 0 16,-21 0-16,0 0 0,21 0 0,-21-1 16,0-20-16,0 21 0,0-21 15,-21 20-15,0-20 0,0 21 16,-1 0-16,1 0 0,-21-1 0,21 1 15,0 21-15,-22 0 0,22 0 16,0 0-16,0 0 0,0 0 0,-1 21 16,22 1-16,0-1 15,22-21 1,-1 21-16,0-21 0,0 0 0,21 0 16,-20 0-16,20 0 0,0 0 0,1 0 15,-1 0-15,0 0 0,1 0 16,-1-21-16,0 0 0,1 21 0,-1-22 15,-21 1-15,0 0 0,0 0 16,1 0-16,-1 21 0,0-21 16,-21-1-16,0 1 0,0 0 0,0 0 15,0 0-15,-21 21 47,21 21-47,0 0 0,-21 0 0,21 0 16,0 1-16,0 20 0,0-21 15,0 21-15,-22-20 0,22 20 0,-21 0 16,21-21-16,0 22 0,0-1 0,-21 0 16,21 22-16,0-22 0,0 1 15,-21 20-15,21 1 0,0-1 16,0 1-16,0-1 0,0 1 0,0-1 16,0 1-16,0-1 0,-21 1 0,21-1 15,0-21-15,0 22 0,0-1 16,0 1-16,0-22 0,0 22 0,0-22 15,0 0-15,0 1 0,0-1 0,0-21 16,0 22-16,0-22 0,-21 0 0,-1-21 16,1 0-1,0 0-15,0 0 0,0-21 16,21-22-16,-21 22 0,-1 0 0,1-21 16,21-1-16,-21 1 0,21-21 15,-21 20-15,21-20 0,-21 20 16,21-20-16,0-1 0,0 22 0,0-21 15,0-1-15,0 22 0,0-1 0,21-20 16,0 21-16,0-1 0,0 1 16,1 0-16,-1-1 0,21 22 15,-21-21-15,22 21 0,-22-22 0,21 1 0,0 21 16,1-22-16</inkml:trace>
  <inkml:trace contextRef="#ctx0" brushRef="#br0" timeOffset="7112.41">8742 1630 0,'0'0'0,"0"-21"0,0 0 16,0-1-16,-21 22 16,21-21-16,-22 21 0,1 0 15,0 0-15,0 0 16,0 0-16,0 21 0,-1 1 16,1-1-16,0 0 0,-21 21 0,21-21 15,-1 22-15,1-1 0,0 0 16,0 1-16,21-1 0,-21 0 15,21 1-15,-21-1 0,21 0 0,0-20 16,0 20-16,0-21 0,0 0 0,0 0 16,21 1-16,0-1 0,0 0 15,0 0-15,0-21 0,1 21 0,-1-21 16,21 0-16,-21 0 0,22 0 0,-22 0 16,21 0-16,0 0 0,-20-21 15,20 21-15,-21-21 0,21 0 0,-20 21 16,-1-21-16,21-1 0,-21-20 0,0 21 15,1 0-15,-1 0 0,-21-22 16,0 22-16,0 0 0,21 0 16,-21 0-16,-21 42 31,21 0-31,-21-21 0,-1 42 16,22-21-16,0 1 0,-21-1 0,0 0 15,21 0-15,-21 0 0,21 0 0,0 1 16,0-1-16,0 0 0,0 0 15,0 0 1,21-21 0,0-21-1,0 0-15,1 0 16,-1 0-16,-21-1 16</inkml:trace>
  <inkml:trace contextRef="#ctx0" brushRef="#br0" timeOffset="7304.05">9080 1799 0,'0'0'0,"-21"0"16,0 0-16,42 0 62,0 0-46,1 0-16</inkml:trace>
  <inkml:trace contextRef="#ctx0" brushRef="#br0" timeOffset="7756.22">9292 1969 0,'0'-22'16,"0"1"-16,0 0 31,21 21-31,0 0 16,1 0-16,-1 21 15,0 0-15,-21 1 16,21-1-16,-21 0 0,21 0 0,0 0 15,-21 0-15,0 1 0,0-1 0,22 0 16,-22 0-16,0 0 0,0 0 16,0 1-16,0-1 0,0 0 15,-22-21 1,22 21 0,0-42-1,0 0 1,0 0-16,0-1 0,0 1 15,0 0-15,0 0 0,0 0 16,22 0-16,-1-1 0,-21-20 0,0 21 16,21 0-16,0 0 0,0 21 0,-21-22 15,21 1-15,1 0 0,-1 21 16,0 0-16,0-21 16,0 21-16,0 0 15</inkml:trace>
  <inkml:trace contextRef="#ctx0" brushRef="#br0" timeOffset="8096.08">10245 1820 0,'0'0'0,"-22"-42"16,1 42-16,0 0 16,0 0-16,0 0 0,0 0 15,-1 21-15,1-21 0,0 21 16,0 1-16,21-1 0,-21 0 0,0 0 16,-1 21-16,22-20 0,-21-1 0,21 0 15,-21 0-15,21 21 0,-21-20 0,21-1 16,0 0-16,0 21 15,21-21-15,21 1 0,-20-22 16,-1 21-16,21-21 0,-21 0 0,22 0 16,-1 0-16,-21 0 0,21 0 15,-20 0-15,20 0 0,-21 0 16</inkml:trace>
  <inkml:trace contextRef="#ctx0" brushRef="#br0" timeOffset="8483.87">10647 1334 0,'0'0'0,"-21"21"0,21 0 16,0 0-16,0 0 0,-22 0 0,1 1 15,21 20-15,-21 0 0,21 1 16,-21-1-16,21 0 0,0 1 0,0-1 16,-21 0-16,21 1 0,-21-1 0,21 0 15,0-21-15,0 22 0,0-1 0,0-21 16,-22 0-16,22 1 0,0-1 15,0 0-15,0 0 0,0 0 16,0-42 31,0 0-47</inkml:trace>
  <inkml:trace contextRef="#ctx0" brushRef="#br0" timeOffset="8948.41">10710 2032 0,'0'0'0,"21"0"16,1 0-16,-1 0 0,0 0 15,0 0-15,0 0 16,0 0-16,1 0 0,-1 0 0,0-21 16,0 0-16,0 21 0,0-21 0,1-1 15,-22 1-15,21 0 0,-21 0 0,21 0 16,-21 0-16,0-1 0,0 1 16,0 0-16,0 0 0,-21 21 15,0 0-15,-1-21 0,1 21 16,0 0-16,0 0 0,0 0 15,0 0-15,-1 0 0,1 21 0,0 0 16,0-21-16,0 21 0,0 22 0,-1-22 16,1 0-16,0 21 0,0-21 15,21 1-15,-21 20 0,21-21 16,0 21-16,0-20 0,0-1 0,0 0 0,0 0 16,0 0-16,21 0 0,0 1 0,0-22 15,0 21-15,1-21 0,20 21 16,-21-21-16,21 0 0,-20 0 0,20 0 15,-21 0-15,0 0 0,22 0 16,-22 0-16,0 0 0,0 0 0,0-21 16,0 0-16</inkml:trace>
  <inkml:trace contextRef="#ctx0" brushRef="#br0" timeOffset="13536.42">12277 1820 0,'0'0'0,"-22"0"16,1 0-16,0 0 16,21 22-16,-21-22 0,21 21 15,21-21 1,0 0-1,0 0-15,22 0 0,-1 0 0,0 0 16,22 0-16,-1 0 0,-20 0 0,41 0 16,-20 0-16,-1 0 0,1 0 15,21 0-15,-22-21 0,1 21 0,-1 0 16,1 0-16,-22-22 0,0 22 0,22 0 16,-43 0-16,21 0 15,-21 0-15,1 0 0,-1-21 0,0 21 16,0 0-16,-21-21 31,0 0-15,-21 21-16,0 0 15,0 0-15,-1 0 0,1 0 16,0 0-16,0 0 0,-21 0 0,20 0 16,-20 0-16,21 0 0,-21 0 0,20 0 15,-20-21-15,21 21 0,-21 0 16,20 0-16,-20 0 0,21 0 0,0 0 15,-22 0-15,22 0 0,0 0 16,0 0-16,0 0 16,42 0 31,0 0-47,0 0 0,22 0 15,-22 0-15,21 0 0,-21 0 0,22 0 16,-22 0-16,21-21 0,0 21 0,-20 0 15,20 0-15,0 0 16,-21-22-16,22 22 0,-22 0 0,0 0 16,0 0-16,0 0 0,1-21 0,-22 0 15,0 0 1,0 0 0,0 0-16,0-1 15,-22 22-15,1-21 16,0 21-16,0-21 15,0 21 1,0 0-16,-1 0 16,22-21-16,0 42 62,0 0-46,0 0-16,0 1 15,22-1-15,-22 0 0,21 0 0,0 0 16,-21 0-16,21-21 0,0 22 0,0-1 16,1 0-16,-1-21 0,0 21 15,0 0-15,21-21 0,-20 0 16,-1 21-16,0-21 0,0 0 0,0 0 31,-21 22-31,0-1 16,-21 0-1,0-21-15,0 21 0,0-21 0,-1 21 16,-20 0-16,21 1 16,-21-1-16,20-21 0,1 21 0,-21 0 15,21 0-15,0 0 0,-22-21 0,22 22 16,0-1-16,0-21 0,0 21 16,-1-21-16,22 21 15,0-42 1,22 0-1,20 21-15</inkml:trace>
  <inkml:trace contextRef="#ctx0" brushRef="#br0" timeOffset="13987.7">14393 1503 0,'0'-21'0,"0"42"0,0-63 16,0 20-16,0 1 0,0 0 15,0 0-15,0 0 0,0 0 16,0 42 15,0 0-31,0 0 0,0 0 0,0 22 16,0-22-16,0 21 0,0 0 0,0 1 16,0-1-16,0 0 0,0 1 15,0-1-15,0-21 0,0 22 0,0-22 16,0 21-16,0-21 0,0 0 0,0 1 15,0-1-15,0 0 16,21-42 15,1 0-31,-1-1 16,-21 1-16,21 0 0,0-21 16</inkml:trace>
  <inkml:trace contextRef="#ctx0" brushRef="#br0" timeOffset="14258.7">14711 1334 0,'0'-22'0,"0"44"0,0-65 0,0 22 16,0 42-1,0 0-15,0 1 16,0-1-16,0 21 0,0 0 16,0-20-16,0 20 0,0 21 0,0-20 15,0-1-15,0 0 0,0 1 16,0-1-16,0 0 0,-21 1 0,21-1 15,0-21-15,0 0 0,0 1 0,0-1 16,0 0-16,0 0 0,0-42 47,0 0-47,0 0 0,0-1 16,0 1-16,0-21 15,0 21-15</inkml:trace>
  <inkml:trace contextRef="#ctx0" brushRef="#br0" timeOffset="14500.25">14224 1376 0,'0'0'0,"-21"0"0,0 0 15,21-21-15,21 21 16,21 0 0,-21 0-16,22-21 0,-1 21 15,-21 0-15,21 0 0,22 0 0,-22 0 16,1 0-16,-1 0 0,-21 0 0,21 0 15,1 0-15,-22 0 16,0 0-16,0 0 0,0 0 0,1 0 16,-1 0-1,0 0 1,-21 21 0,21-21-16,0 0 0,-21 21 0</inkml:trace>
  <inkml:trace contextRef="#ctx0" brushRef="#br0" timeOffset="15152.34">15240 2074 0,'-21'22'15,"21"-44"16,21 1-31,0 21 0,0-21 16,0 0-16,1 0 0,-1 0 0,0-1 16,0-20-16,0 21 0,0-21 0,-21-1 15,22 1-15,-1 0 0,0-1 16,-21 1-16,0 21 0,0-22 0,0 22 16,0 0-16,0 0 0,0 0 15,-21 21-15,0-21 0,-1 21 16,1 0-16,0 0 15,0 0-15,0 21 0,0 0 0,-1 0 16,22 0-16,-21 0 0,21 1 16,0-1-16,0 0 0,0 0 15,0 0-15,21-21 16,1 21-16,-1-21 0,0 0 0,0 0 16,0 0-16,0 0 0,22 0 15,-22 0-15,21-21 0,-21 0 0,1 21 16,20-21-16,-21 0 0,0 21 0,0-21 15,1-1-15,-1 1 16,-21 0-16,21 21 0,-21-21 0,21 0 16,-21 0-16,0 42 47,0 0-47,0 0 0,0 0 15,0 22-15,0-22 0,-21 21 16,21 0-16,-21-20 0,21 20 0,0 0 15,0-21-15,0 22 0,0-22 0,0 0 16,0 0-16,0 0 0,0 1 0,0-1 16,0 0-16,21-21 15,0 0-15,0 0 16,0 0-16,1 0 0,-1 0 16,0 0-16,0-21 0,0 0 15,0-1-15,1 1 0,-1 0 0,0 0 16,-21-21-16,21 20 0</inkml:trace>
  <inkml:trace contextRef="#ctx0" brushRef="#br0" timeOffset="15811.93">16192 995 0,'0'0'0,"-21"-21"0,21 0 16,0-1-16,0 1 16,0 0-1,0 0-15,21 21 16,1-21-1,-1 21-15,0 0 16,0 0-16,0 0 16,0 0-16,1 0 0,-1 0 0,0 21 15,0-21-15,0 21 0,-21 0 16,21 0-16,-21 22 16,0-22-16,0 0 0,0 0 0,0 0 15,0 1-15,0 20 0,0-21 0,-21 0 16,0 0-16,-21 1 0,21-1 15,-1 0-15,-20 0 0,21 0 0,-21 0 16,20-21-16,1 22 0,0-1 0,0-21 16,0 0-16,0 21 15,-1-21-15,1 0 16,21 21 0,21-21 30,1 0-46,-1 0 0,0 0 16,0 0-16,0 0 0,0 0 0,22 0 16,-1-21-16,-21 21 0,22 0 0,-1 0 15,-21 0-15,21 0 0,-20 0 16,20 0-16,-21 0 0,0 0 0,0 0 16,1 0-16,-1 0 0,0 0 0,-42 0 62,0 0-62,-1-21 0</inkml:trace>
  <inkml:trace contextRef="#ctx0" brushRef="#br0" timeOffset="16399.61">14372 1355 0,'0'0'0,"-63"0"16,84 0 47,0 0-63,0 0 0,0 0 15,22 0-15,-1 0 0,0 0 0,1 0 16,-1 0-16,0 0 0,1 0 15,-1 0-15,0 0 0,1 0 0,-1 0 16,-21 0-16,21 0 0,-20 0 0,-1 0 16,0 0-16</inkml:trace>
  <inkml:trace contextRef="#ctx0" brushRef="#br0" timeOffset="17144.07">8318 3302 0,'0'0'0,"0"-21"0,0-43 15,0 43 1,22 42 15,-1 1-31,-21-1 0,21 0 16,-21 21-16,21 1 0,-21-22 0,21 21 15,-21 0-15,0 1 0,21-1 16,-21 0-16,22-20 0,-22 20 0,0 0 16,0-21-16,0 22 0,0-22 0,0 0 15,0 21-15,21-20 16,-21-1-16,0 0 0,21-21 16,0-21-1,0 0 1</inkml:trace>
  <inkml:trace contextRef="#ctx0" brushRef="#br0" timeOffset="17408.08">8848 3196 0,'0'-21'16,"0"42"-16,0-63 0,-22 42 15,1 0 1,0 21-16,0 0 0,0 0 0,0 22 15,-1-22-15,1 21 0,0 1 0,-21-1 16,21 0-16,-1 1 0,1-1 16,-21-21-16,42 21 0,-21 1 0,0-22 15,-1 21-15,22-21 0,0 1 0,0-1 16,0 0-16,0 0 0,0 0 16,22-21-1,-1 0 1,0 0-16,-21-21 0,21 0 0</inkml:trace>
  <inkml:trace contextRef="#ctx0" brushRef="#br0" timeOffset="18811.93">9144 3429 0,'-42'0'16,"20"0"-16,1 0 16,0 0-16,0 0 0,0 21 0,0 0 0,-1 1 15,1-1-15,0 0 16,0 0-16,0 21 0,21-20 0,-21-1 16,-1 21-16,22-21 0,0 0 0,0 1 15,0-1-15,0 0 0,0 0 16,0 0-16,22-21 15,-1 0-15,0 0 16,0 0-16,0 0 0,0-21 16,1 21-16,-1-21 0,0 0 15,0 0-15,0-1 0,-21 1 16,21 0-16,1 0 0,-1 0 0,0-22 16,-21 22-16,21 0 0,-21 0 0,21 0 15,-21 0-15,0-1 0,0 1 16,21 21-16,-21 21 31,0 1-31,-21-1 0,21 0 16,-21 0-16,21 0 0,0 0 0,-21 1 15,21 20-15,-21-21 0,21 0 0,0 0 16,0 1-16,0-1 0,0 0 16,21-21-1,0 0-15,0 0 0,22 0 16,-22 0-16,0-21 0,21 0 0,-21 21 15,1-22-15,20 1 0,-21 0 16,0 0-16,0-21 0,1 20 16,-1 1-16,0-21 0,-21 21 0,0 0 15,0-1-15,0 1 0,0 0 0,0 0 16,-21 21 0,0 0-16,-1 0 0,1 0 15,0 21-15,21 0 0,-21-21 0,21 21 16,0 1-16,0-1 0,0 0 0,0 0 15,0 0-15,0 0 0,0 1 16,0-1-16,21 0 0,-21 0 16,21 0-16,-21 0 0,21-21 15,-21 22-15,0-1 0,0 0 16,22 0-16,-1-21 16,-21 21-16,21-21 0,0 0 15,0 0-15,22 0 0,-22 0 0,21 0 16,-21 0-16,22 0 0,-1 0 0,0 0 15,1-21-15,-1 21 0,0-21 16,1 21-16,-1-21 0,0 21 0,-21-21 16,22-1-16,-22 22 0,21-21 0,-21 0 15,1 0-15,-22 0 0,0 0 0,21-1 16,-21 1-16,0 0 0,0 0 16,0 0-16,0 0 0,-21-1 0,-1 22 15,22-21-15,-21 21 0,0 0 16,-21 0-16,21 0 0,-1 0 0,-20 0 15,21 21-15,0-21 0,-22 22 16,22-1-16,-21 21 0,21-21 0,-22 0 16,22 1-16,0 20 0,0-21 15,21 0-15,0 0 0,0 1 0,0-1 16,0 0-16,0 0 0,21-21 16,0 0-16,0 0 0,1 0 15,-1 0-15,21 0 0,-21 0 0,0 0 16,22-21-16,-22 21 0,21-21 15,-21 0-15,1-1 0,20 1 16,0-21-16,-42 21 0,21 0 16,1-1-16,-1 1 0,-21 0 0,0 0 15,21 0-15,-21 0 16,0 42 0,0 0-16,0 0 15,0 0-15,-21 0 0,21 1 0,-21-1 16,21 0-16,0 0 0,0 0 15,0 0-15,0 1 0,0-1 0,0 0 16,21 0 0,0-21-16,0 0 0,0 0 15,0 0-15,1 0 0,-1 0 16,0-21-16,21 21 0,-21-21 0,1 21 16,-1-21-16,21-1 0,-21 1 0,0 0 15,-21 0-15,22 0 0,-1 0 16,-21-1-16,0 1 0,0 0 15,0 42 1,0 0 0,0 1-16,0-1 15,0 0-15,0 0 0,0 0 16,-21 0-16,21 1 16,0-1-1,0-42 16,0-1-15,0 1-16,0 0 0</inkml:trace>
  <inkml:trace contextRef="#ctx0" brushRef="#br0" timeOffset="18984.12">10626 3323 0,'-22'0'0,"44"0"0,-44-21 0,1 21 16,0 0-16,21 21 47,21-21-32,0 0 1,1 0-16</inkml:trace>
  <inkml:trace contextRef="#ctx0" brushRef="#br0" timeOffset="19513.64">11007 3069 0,'0'-21'0,"-22"21"16,1 0 0,0 21-16,21 0 0,0 1 15,0-1-15,-21 0 0,21 21 16,0-21-16,-21 22 0,21-1 0,0 0 15,0 1-15,0-1 0,0 0 0,0-20 16,0 20-16,0-21 0,0 21 0,0-20 16,0-1-16,0 0 0,0 0 15,0 0-15,0 0 0,0 1 16,0-44 31,0 1-47,0 0 0,0 0 15,0 0-15,0 0 0,0-1 16,0 1-16,21 0 0,0 0 0,0 0 16,0 21-16,1-21 0,-1 21 15,21 0-15,-21 0 0,0 0 0,22 0 16,-22 0-16,0 0 0,0 0 0,0 0 16,-21 21-16,0 0 0,0 0 0,0 0 15,0 0-15,0 1 16,0-1-16,-21 0 0,0 0 0,0-21 15,0 21-15,-22 0 0,22 1 16,0-22-16,0 21 0,0-21 0,0 0 16,-1 21-16,1-21 15,21-21 17,21 0-32,1-1 0,-1 1 15,0 0-15,0 0 0</inkml:trace>
  <inkml:trace contextRef="#ctx0" brushRef="#br0" timeOffset="19800.11">11642 3006 0,'0'0'16,"0"-21"-1,-22 42 1,22 0-16,0 21 15,-21-21-15,21 22 0,-21-1 0,21 0 16,0 1-16,0-1 0,-21 0 0,21 1 16,-21-1-16,21 0 0,-21 1 15,21-1-15,-22 0 0,22-20 0,0-1 16,0 0-16,0 0 0,0 0 0,0 0 16,0 1-16,0-1 15,22-21 16,-1-21-31,0-1 0,-21 1 0,21 21 16</inkml:trace>
  <inkml:trace contextRef="#ctx0" brushRef="#br0" timeOffset="20141.97">11705 3535 0,'21'0'31,"0"0"-31,-21-21 0,22 21 15,-1-21-15,0 21 16,0-22-16,0 22 0,-21-21 16,21 21-16,-21-21 0,0 0 15,-21 0 1,0 0-16,0 21 16,0 0-16,0 0 0,-1 0 0,1 21 15,0 0-15,0 0 0,0-21 0,0 42 16,21-20-16,0-1 0,-22 0 0,22 21 15,0-21-15,0 1 0,0-1 16,0 0-16,0 0 0,22 0 0,-1 0 16,0 1-16,21-22 15,-21 0-15,1 0 0,20 0 0,-21 0 0,21 0 16,-20 0-16,-1 0 16,21 0-16,-21-22 0,0 1 0,1 21 15,-22-21-15,21 0 0,-21 0 0</inkml:trace>
  <inkml:trace contextRef="#ctx0" brushRef="#br0" timeOffset="20983.91">18224 2815 0,'0'0'0,"0"-63"15,0 42-15,0-1 16,-21 1-16,21 0 0,-21 21 0,0 0 15,0 0-15,0 0 0,-1 0 16,1 0-16,-21 0 0,21 21 0,-22 0 16,22 1-16,-21 20 0,21-21 0,-22 21 15,22 1-15,-21 41 16,21-41-16,0-1 0,21 0 16,0 1-16,0-22 0,0 21 0,0 1 15,0-22-15,0 21 0,21-21 0,21 0 16,-21 1-16,0-1 0,22-21 15,-22 0-15,21 0 0,1 0 0,20 0 16,-21 0-16,22-21 0,-22-1 0,22 1 16,-1 0-16,-20 0 0,-1 0 15,0-22-15,1 22 0,-22-21 0,-21 21 16,0-22-16,0 1 0,0 0 0,-21-1 16,-1 22-16,-20-21 0,21 0 15,-21 20-15,-1-20 0,1 21 0,0 0 16,-1 21-16,22 0 0,-21 0 0,21 0 15,-22 0-15,22 0 16,0 21-16,21 0 0,0 0 16,0 0-16,0 1 0,0-1 0,0 0 15,0 21-15,42-42 0,-21 21 0,1 1 16,20-22-16,0 21 0</inkml:trace>
  <inkml:trace contextRef="#ctx0" brushRef="#br0" timeOffset="21288.34">18965 2815 0,'-21'0'16,"21"21"-16,0 1 0,-21-1 16,21 0-16,-21 0 0,21 21 0,0 1 15,0-1-15,0 0 0,0 1 16,0-1-16,0 0 0,0 22 0,0-22 15,-21 1-15,21 20 0,0-21 0,0 1 16,-22-1-16,22 0 0,-21 1 0,21-1 16,0 0-16,0-20 0,0-1 15,-21 21-15,21-21 0,0 0 16,0-42 15,0 0-31,0 0 0,0 0 16,0 0-16,0-22 0,0 22 15,0-21-15</inkml:trace>
  <inkml:trace contextRef="#ctx0" brushRef="#br0" timeOffset="21541.37">18902 3006 0,'0'-21'0,"0"42"0,0-64 0,0 22 0,21 0 16,0 0-16,0 0 0,0 21 15,1-21-15,-1 21 0,0 0 16,0 0-16,21 0 0,-20 21 0,-1 0 15,0-21-15,0 21 0,-21 0 0,0 22 16,0-22-16,0 0 0,0 0 16,-21 21-16,0-20 0,0-1 15,-1 0-15,-20 0 0,21 0 0,0 0 16,-22 1-16,22-1 0,0-21 0,21 21 16,21-42 15,0 21-31,1-21 0,20-1 15,-21 1-15</inkml:trace>
  <inkml:trace contextRef="#ctx0" brushRef="#br0" timeOffset="21842.44">19452 3006 0,'0'0'0,"21"0"0,-21-21 16,43-22-1,-43 22-15,0 0 0,21 0 0,-21 0 16,0-1-16,-21 22 31,-1 0-31,1 22 0,0-1 16,0 0-16,0 21 0,0-21 16,21 1-16,0-1 0,0 0 15,0 21-15,0-21 0,0 1 0,0-1 16,0 0-16,21 0 15,0-21-15,0 21 0,0-21 16,0 0-16,1 0 0,-1 0 0,0 0 16,0 0-16,0 0 0,0 0 15,-21-21-15</inkml:trace>
  <inkml:trace contextRef="#ctx0" brushRef="#br0" timeOffset="22207.79">19770 2900 0,'0'-21'0,"21"0"0,-21-1 16,21 22 15,0 0-31,-21 22 0,21-1 16,0 0-16,-21 0 0,22 0 0,-22 0 15,21 1-15,-21 20 0,0-21 0,0 0 16,0 0-16,0 1 0,0-1 15,0 0-15,0 0 0,0 0 16,-21-21 0,21-21 15,0 0-31,0 0 0,0 0 16,0-1-16,0 1 0,21 0 0,0 0 15,-21-21-15,0 20 0,21 1 16,0 0-16,0 0 0,-21 0 0,22 0 15,-1-1-15,0 1 0,0 21 16,0 0-16,0 0 16,1 0-16,-1 0 0,0 0 15</inkml:trace>
  <inkml:trace contextRef="#ctx0" brushRef="#br0" timeOffset="22675.92">20574 2836 0,'0'-21'0,"0"-21"16,-21 42-16,21-21 0,-21 21 15,-1 0-15,1 0 16,0 0-16,0 0 0,0 0 16,0 21-16,-1 0 0,1 0 0,0 0 15,0 22-15,0-22 0,0 0 16,-1 21-16,1-20 0,21-1 0,0 0 0,0 0 15,0 0-15,0 0 16,0 1-16,0-1 0,0 0 16,21-21-16,1 0 15,-1 0-15,0 0 0,0 0 16,21-21-16,-20 0 0,-1 21 0,0-22 16,0 1-16,0 0 0,0 0 0,1 0 15,-1-22-15,0 22 0,-21-21 0,0 21 16,0-22-16,0 22 0,0 0 15,0 0-15,0 0 0,0 0 0,0 42 16,-21 0 0,21 21-1,0-21-15,0 1 0,0-1 0,-21 21 0,21-21 16,0 0-16,0 22 0,0-22 16,0 0-16,0 0 0,0 0 0,0 1 15,21-22-15,-21 21 0,21-21 16,0 0-16,0 0 0,0 0 15,1 0-15,-1 0 0,0 0 16</inkml:trace>
  <inkml:trace contextRef="#ctx0" brushRef="#br0" timeOffset="22951.95">21082 2328 0,'0'0'15,"-21"0"-15,0 0 16,-1 22-16,1-1 16,21 21-16,0-21 0,-21 22 0,21 20 15,-21-21-15,0 1 0,21-1 0,0 22 16,0-22-16,0 0 0,-21 1 16,21-1-16,0 0 0,0-21 0,0 1 15,0 20-15,0-21 0,0 0 0,0 0 16,0 1-16,21-22 15,0 0 1,0 0-16,0 0 0,0 0 16,1 0-16,-1-22 0,0 22 0</inkml:trace>
  <inkml:trace contextRef="#ctx0" brushRef="#br0" timeOffset="23841.8">21294 2836 0,'0'-21'0,"0"42"0,0-63 0,0 63 47,-22 0-47,1 1 0,21-1 0,-21 0 16,21 0-16,0 0 0,-21 0 15,21 1-15,0-1 0,0 0 16,0 42 0,21-41-1,0-22-15,0 0 0,1 0 0,-1 0 16,0 0-16,0 0 0,0 0 15,0-22-15,1 22 0,20-21 0,-21 0 16,0 21-16,0-21 0,1 0 0,-22 0 16,21-1-16,0 22 0,-21-21 0,21 21 15,-21-21-15,0 42 32,-21-21-17,0 21-15,21 1 0,-21-22 0,21 21 16,0 0-16,0 0 0,-22-21 15,22 21-15,0 0 0,0 1 16,22-22 0,-1 0-16,0 0 0,0 0 15,0 0-15,-21-22 16,0 1 0,0 0-16,0 0 15,0 0-15,0 0 0,0-1 16,0 1-16,0 0 0,0 0 15,21 0-15,1 21 0,-22-21 16,21 21-16,0-22 0,0 22 0,0 0 16,0-21-16,1 21 0,-1 0 15,0 0-15,0 0 0,0 0 16,0 0-16,-21 21 0,22-21 0,-22 22 16,21-1-16,-21 0 0,0 0 15,0 0-15,0 22 0,0-22 16,0 0-16,0 0 0,0 0 15,0 0-15,0 1 0,0-1 16,0-42 31,0-1-31,0 1-16,0 0 0,0 0 15,21 0-15,0 0 0,0-22 0,0 22 16,22-21-16,-22 21 0,0-22 0,0 22 15,22 0-15,-22 0 0,21 0 0,-21 21 16,22 0-16,-22 0 0,21 0 16,-21 21-16,0-21 0,-21 21 0,0 0 15,0 21-15,0-20 0,0-1 0,0 21 16,0-21-16,0 0 0,0 1 16,-21 20-16,0-42 0,0 21 15,21 0-15,0 0 0,-21 1 16,0-22-1,21-22 17,0 1-32,0 0 15,0 0-15,0 0 0</inkml:trace>
  <inkml:trace contextRef="#ctx0" brushRef="#br0" timeOffset="24016.97">22288 2434 0,'-21'-21'0,"42"42"0,-63-42 0,21 21 16,0 0-16,0 0 0,-1 0 16,1 0-1,0 0 32</inkml:trace>
  <inkml:trace contextRef="#ctx0" brushRef="#br0" timeOffset="24232.07">20997 2498 0,'0'0'0,"-42"21"15,63-21-15,0 0 16,0 0-16,1 0 0,20 0 0,0 0 15,1 0-15,-1 0 0,0 0 16,1 0-16,-1 0 0,0 0 0,-21 0 16,22 0-16,-22 0 0,0 0 0,-21-21 15,-21 21 1,0 0-16</inkml:trace>
  <inkml:trace contextRef="#ctx0" brushRef="#br0" timeOffset="24847.93">16383 2942 0,'0'0'16,"21"-21"-16,0-21 15,-21 21-15,21 21 0,-21 21 31,0 0-31,0 21 16,0 1-16,0-1 0,-21 21 0,21 1 16,0-1-16,0 22 0,0 0 0,-21-1 15,21 1-15,-21 0 0,21 21 16,-21-1-16,0-20 0,21 21 0,-22-21 16,1 20-16,0-20 0,0 0 15,21-1-15,-21 22 0,0-21 0,-1 0 16,22-22-16,-21 22 0,0-22 0,0 1 15,21-1-15,0-20 0,-21 20 16,21-42-16,-21 22 0,21-22 0,0 0 16,21-42-1,0 0-15,21-1 0,-21-20 0,22 0 16</inkml:trace>
  <inkml:trace contextRef="#ctx0" brushRef="#br0" timeOffset="25958.37">18986 4170 0,'0'-21'15,"0"0"1,0-1-16,0 44 31,0 20-31,0-21 16,0 0-16,0 22 0,0-22 0,0 21 15,0-21-15,-21 22 0,21-22 16,0 21-16,0-21 0,0 0 0,-21 22 16,21-22-16,-21 0 0,21 0 15,0-42 16,0 0-15,0 0-16,0 0 0,0-1 0,0-20 16,0 21-16,21-21 0,0 20 15,0-20-15,-21 21 0,22-21 16,-1 20-16,0 1 0,0 0 0,0 0 16,0 21-16,1 0 0,-1 0 0,0 0 15,0 0-15,0 21 0,0 0 16,1 0-16,-1 1 0,-21-1 15,21 21-15,-21-21 0,0 22 0,0-22 16,0 0-16,0 21 0,0-21 0,0 1 16,0-1-16,0 0 0,-21 0 0,21 0 15,-21 0 1,21-42 0,0 0-1,21 0-15,0 0 0,0 0 16,0-1-16,0 1 0,1-21 0,-1 21 15,0-22-15,21 22 0,-21 0 16,22-21-16,-22 21 0,0 21 16,21-22-16,-20 22 0,-1 0 0,0 0 0,0 0 15,-21 22-15,0-1 0,0 0 0,21 0 16,-21 0-16,0 0 0,0 22 16,0-22-16,0 0 0,0 0 0,0 0 15,0 1-15,0-1 0,-21 0 0,21 0 16,0 0-16,21-21 31,0 0-31,1 0 0,-1 0 16,0 0-16,0-21 15</inkml:trace>
  <inkml:trace contextRef="#ctx0" brushRef="#br0" timeOffset="27012.91">20066 4339 0,'0'0'0,"0"-21"15,0 0-15,21 0 0,-21 0 16,0-1-16,21 22 0,-21 22 31,0-1-31,0 0 0,0 0 16,-21 0-16,21 0 0,-21 1 15,21 20-15,0-21 0,0 0 16,0 0-16,0 1 0,0-1 0,0 0 16,0 0-16,0 0 0,21-21 31,0 0-31,0 0 0,1 0 15,20 0-15,-21 0 0,0-21 0,0 0 16,1 21-16,-1-21 0,0 0 16,0-22-16,0 22 0,0 0 0,1-21 15,-22 20-15,0 1 0,21 0 0,-21 0 16,21 0-16,-21 0 0,0 42 31,0 0-31,-21 0 16,21 0-16,-21 0 0,21 1 0,-22 20 15,22-21-15,0 0 0,0 0 16,0 1-16,0-1 0,0 0 0,0 0 16,0 0-16,22 0 0,-1-21 15,21 22-15,-21-22 0,0 0 0,22 0 16,-22 0-16,21 0 0,-21 0 0,22 0 16,-22-22-16,0 1 0,21 0 15,-20 0-15,-1 0 0,0 0 0,0-22 16,0 1-16,0 21 0,-21-43 0,22 22 15,-22 0-15,21-22 0,-21 22 16,0-1-16,0 1 0,0 0 0,0 21 16,0-1-16,0 1 0,0 0 15,0 42 1,-21 0-16,-1 1 0,22-1 0,-21 21 16,0 0-16,0 1 0,21-1 15,-21 0-15,21 1 0,-21-1 0,21 0 16,-22 1-16,22-1 0,0 0 15,0-20-15,0 20 0,0-21 0,0 0 0,22 0 16,-1-21-16,-21 22 0,21-22 0,0 21 16,21-21-16,-20 0 0,-1 0 15,0 0-15,0 0 0,21-21 16,-20-1-16,-1 1 0,0 0 0,21 0 16,-21 0-16,1-22 0,-1 22 0,0-21 15,0 0-15,0-22 0,0 22 0,1-22 16,-22 1-16,21-1 0,0 22 15,-21-22-15,0 22 0,0 21 0,0-21 16,0-1 0,0 64-1,-21 1-15,0 20 0,-1 0 16,1 1-16,0-1 0,0 21 16,21-20-16,-21 20 0,21-20 0,-21-1 15,21 0-15,0 1 0,0-1 0,0 0 16,0-21-16,0 1 0,0-1 15,0 0-15,0 0 0,0 0 0,21-21 16,0 0-16,0 0 0,0 0 0,0 0 16,1 0-16,-1 0 0,21-21 0,-21 21 15,0-21-15,22 0 0,-22 0 0,0-1 16,0 1-16,0-21 0,-21 21 16,22 0-16,-22-1 0,21 22 0,-21-21 15,0 42 1,0 1-1,-21-1 1,21 0-16,0 0 0,0 0 0,0 0 16,0 1-16,0-1 15,21-21 17,0-21-17,0-1-15</inkml:trace>
  <inkml:trace contextRef="#ctx0" brushRef="#br0" timeOffset="27164.13">21675 4212 0,'0'-42'16,"0"84"-16,0-105 0,0 42 0,0-1 15,0 1-15,-22 21 32,1 0-17,21 21 1,-21-21-16,0 22 15,0-22-15</inkml:trace>
  <inkml:trace contextRef="#ctx0" brushRef="#br0" timeOffset="27315.85">21124 4276 0,'-21'0'0,"42"0"0,-63 0 16,21 21-16,0-21 0,42 0 31,0 0-31,0 0 15,0 0-15,22 0 0,-1 0 0,0 0 16,22 0-16,-22 0 0,0 0 0,1-21 16</inkml:trace>
  <inkml:trace contextRef="#ctx0" brushRef="#br0" timeOffset="27613.3">21865 4297 0,'0'0'0,"-21"21"0,0-21 16,0 21-16,-1-21 0,22 21 0,-21 1 16,0-1-16,21 0 0,0 21 15,0-21-15,0 1 0,0 20 16,0-21-16,0 21 0,-21 1 0,21-1 16,0 0-16,0 1 0,-21-1 0,21 0 15,-21 1-15,21-1 0,-22 0 0,1 1 16,21-1-16,-21 0 0,0 1 0,0-22 15,21 21-15,0-21 0,-21 1 16,21-1-16,-22 0 0,44-42 31,-1 21-31,0-21 16,0-22-16,0 22 0,0 0 0,1-21 16</inkml:trace>
  <inkml:trace contextRef="#ctx0" brushRef="#br0" timeOffset="27880.3">21865 4530 0,'0'-43'0,"0"86"0,0-128 16,0 64-16,0 0 0,0-22 0,0 22 16,21 0-16,0 0 0,-21 0 0,22 21 15,-1-21-15,0 21 0,0 0 0,0 0 16,0 0-16,1 0 0,-1 0 16,-21 21-16,21 0 0,-21 0 15,21 0-15,-21 0 0,0 22 0,0-22 16,0 0-16,-21 21 0,0-20 0,0-1 15,-1 0-15,1 0 0,-21 0 16,21-21-16,0 21 0,-1 1 0,1-22 16,0 0-16,0 0 0,42-22 31,0 1-15,0 0-16,1 0 0,-1 0 15</inkml:trace>
  <inkml:trace contextRef="#ctx0" brushRef="#br0" timeOffset="28296.03">22415 3916 0,'22'-21'0,"-44"42"0,44-63 0,-22 20 15,0 1-15,0 42 32,0 1-32,-22-1 0,1 0 15,0 21-15,0 1 0,21-1 16,-21 0-16,0 1 0,21 20 0,0-21 15,0 1-15,-22-22 0,22 21 16,0 1-16,0-22 0,0 0 0,0 0 0,0 0 16,22 0-16,-22 1 0,21-22 15,0 0-15,0 0 0,0 0 16,0 0-16,1 0 0,-1 0 0,0 0 16,0-22-16,0 22 0,22-21 0,-22 0 15,0 0-15,0-21 0,0 20 0,-21 1 16,21 0-16,-21 0 0,22 0 15,-22 0-15,-22 21 32,1 21-32,0 0 0,21 0 0,0 0 15,-21 0-15,0 1 16,21-1-16,0 0 0,0 0 0,0 0 16,0 0-1,0-42 16</inkml:trace>
  <inkml:trace contextRef="#ctx0" brushRef="#br0" timeOffset="28456.73">22648 4170 0,'0'0'0,"0"-21"16,-21 21-16,21-21 0,-21 21 15,0 0 1,84 42 31,-42-42-47</inkml:trace>
  <inkml:trace contextRef="#ctx0" brushRef="#br0" timeOffset="28728.23">23029 4170 0,'0'0'0,"0"-21"0,-63 0 32,42 42-17,-1-21-15,1 21 0,0 0 16,-21 21-16,21-20 0,-1-1 0,22 21 16,-21-21-16,21 0 0,-21 22 0,21-22 15,0 0-15,0 0 0,0 0 16,0 1-16,21-1 0,0-21 15,1 21-15,-1-21 0,21 0 16,-21 0-16,0 0 0,1 0 0,20 0 16,-21 0-16,0 0 0,22-21 15,-22 21-15,0-21 0,21 21 0,-21-22 16,22 1-16</inkml:trace>
  <inkml:trace contextRef="#ctx0" brushRef="#br0" timeOffset="29124.71">23304 4382 0,'22'-64'15,"-22"22"-15,-22 148 16,44-255-16,-22 128 0,0 0 0,0 0 15,-22 21-15,1 0 16,0 0-16,0 0 0,0 21 16,0 0-16,-1 0 0,1 1 15,0-1-15,0 21 0,21-21 0,0 0 16,-21 1-16,21-1 0,0 0 0,0 0 16,0 0-16,0 0 0,21-21 15,0 0-15,0 22 16,0-22-16,1 0 0,-1 0 15,0-22-15,0 22 16,0-21-16,-21 0 0,21 21 0,-21-21 16,22 0-16,-22 0 0,0-1 0,0 1 15,21 0-15,-21 0 0,0 0 16,0 0-16,0-1 0,0 44 31,-21-1-31,21 0 0,0 0 16,-22 0-16,22 0 0,0 1 15,-21-1-15,21 0 0,0 0 0,0 0 16,0 0-16,0 1 16,21-22-16,1 0 15,-1 0-15,0 0 16,0 0-16,0 0 0,0 0 16,1-22-16,-1 22 0</inkml:trace>
  <inkml:trace contextRef="#ctx0" brushRef="#br0" timeOffset="30279.6">23643 3874 0,'0'-22'0,"0"44"0,0-86 15,0 43-15,0 0 0,-21 21 16,0 0 0,0 21-1,21 0-15,-22 0 0,22 0 0,-21 1 16,21 20-16,0-21 0,0 21 0,-21 1 15,21-1-15,0 0 0,-21 1 16,21-1-16,0 0 0,-21 1 0,21-1 16,0-21-16,0 22 0,0-22 0,0 0 15,0 0-15,0 0 0,0 0 0,0 1 16,0-1-16,21-21 31,0 0-31,0-21 16,0-1-16,1 22 0,-22-21 15,21 0-15,0 0 0,0 0 0,0 0 16,0-1-16,-21 1 16,22 0-16,-1 0 0,0 21 0,0-21 15,0 21-15,-21 21 32,0 0-32,-21-21 15,0 21-15,21 0 0,0 1 0,0-1 16,0 0-16,0 0 0,0 0 15,0 0-15,0 1 16,21-22 0,0 0-1,0 0-15,1 0 16,-1-22-16,0 1 0,-21 0 16,21 0-16,0 0 15,0 0-15,-21-1 0,0 1 0,22 0 16,-22 42 15,0 0-31,0 1 16,0-1-16,0 0 0,-22 0 15,22 0-15,0 0 16,0 1 0,22-22-1,-1 0 1,0 0-16,-21-22 15,0 1-15,0 0 16,0 0-16,0 0 0,0 0 16,0-1-16,0 1 0,0 0 15,0 0-15,0 0 0,0 0 16,0-1-16,21 22 16,0-21-16,0 21 15,1 0-15,-1 0 0,0 0 16,0 0-16,0 0 0,-21 21 15,0 1-15,0-1 0,0 0 0,0 0 16,0 0-16,0 0 16,0 1-16,0-1 0,0 0 15,0 0-15,0 0 0,0 0 16,-21-21 0,21 22-16,-21-22 15,21-22 16,0 1-31,0 0 16,0 0-16,0 0 0,21 0 0,-21-1 16,21 1-16,0 0 15,1 0-15,-1-21 0,0 20 0,21 1 16,-21-21-16,1 21 0,20 0 0,-21 21 16,0-22-16,0 22 0,1 0 15,-1 22-15,-21-1 16,0 0-16,0 21 0,0-21 15,0 1-15,0 20 0,-21-21 0,21 0 16,-22 22-16,22-22 0,-21 0 0,0 0 16,21 0-16,-21-21 0,21 21 15,0 1-15,-21-22 0,21 21 0,-21-21 16,21-21 31,0-1-47</inkml:trace>
  <inkml:trace contextRef="#ctx0" brushRef="#br0" timeOffset="30483.72">24215 3852 0,'-22'-21'16,"44"42"-16,-65-42 0,22 0 0,0 21 15,0 0 1,0 0 31,-1 0-47</inkml:trace>
  <inkml:trace contextRef="#ctx0" brushRef="#br0" timeOffset="30680.13">23368 4001 0,'0'0'0,"0"21"16,21-21-16,0 0 0,22 0 16,-22 0-16,0 0 0,21 0 0,-21 0 15,22 0-15,-22 0 0,0 0 16,0 0-16,0-21 0,1 21 0,-22-22 15,0 1-15,-22 21 16,1-21-16</inkml:trace>
  <inkml:trace contextRef="#ctx0" brushRef="#br0" timeOffset="31483.96">17992 3577 0,'-22'0'16,"22"-21"31,22 21-47,-1 0 15,0 0-15,0 0 0,21 0 16,-20 0-16,20 0 0,0 0 0,1 0 16,-1 0-16,21 0 0,1 0 0,-1 0 15,22 0-15,-21 0 0,20 0 16,1 0-16,-22 0 0,22 0 0,21 0 16,-21 0-16,20 21 0,1-21 15,21 0-15,-21 0 0,21 0 0,-21 21 16,21-21-16,-21 0 0,42 22 15,-21-22-15,0 0 0,0 21 0,21-21 16,-21 0-16,0 0 0,0 21 0,0-21 16,0 0-16,0 0 0,-21 0 15,0 0-15,0 0 0,-1 0 0,-20 0 16,0 0-16,-22 0 0,1 0 0,-22 0 16,22 0-16,-43 0 0,21 0 0,-21 0 15,0 0-15,1 0 0,-1 0 16,-21-21 15,-21 21 0,-1 0-31,1 0 0,0 0 16,0 0-16,0-21 0,0 21 0</inkml:trace>
  <inkml:trace contextRef="#ctx0" brushRef="#br0" timeOffset="32480.17">8509 4212 0,'-21'0'0,"42"0"0,-85 0 0,43 0 0,0 0 15,0 0-15,0 0 16,0 0-16,42 0 31,0 0-31,0 0 0,21 0 0,1 0 16,20 0-16,-20 0 0,41 0 16,1 0-16,0 0 0,-1 0 15,22 0-15,0 0 0,0 0 0,21 0 16,0-21-16,0 21 0,0 0 15,0 0-15,21 0 0,-21 0 0,0 0 16,-21 0-16,148 0 0,-127-21 16,-21 21-16,-1 0 0,1 0 0,0 0 15,-21 0-15,-1 0 0,1 0 16,-21 0-16,-1 0 0,-21 0 0,1 0 16,-1 0-16,-21-21 0,0 21 0,22 0 15,-22 0-15,0 0 16,-42 0 46,0 0-46,0 0-16,-1 0 0</inkml:trace>
  <inkml:trace contextRef="#ctx0" brushRef="#br0" timeOffset="37789.74">8996 4826 0,'0'0'0,"0"-21"0,0 0 16,0 0-16,0-1 31,-21 44 1,21-1-17,-22 0-15,22 21 0,0-21 0,0 22 16,0-1-16,-21-21 0,21 22 0,-21-1 15,21 0-15,-21 1 0,21-1 16,0-21-16,0 21 0,-21-20 0,21 20 16,0-21-16,-21 0 0,21 0 0,0 1 15,0-1-15,0-42 63,0-1-63,0 1 0,0 0 15,21 0-15</inkml:trace>
  <inkml:trace contextRef="#ctx0" brushRef="#br0" timeOffset="38091.68">9102 4826 0,'0'21'31,"0"0"-15,0 1-16,0-1 0,0 0 0,0 0 15,0 21-15,0-20 0,0 20 0,0 0 16,0-21-16,0 22 0,0-1 16,0-21-16,0 22 0,0-22 0,0 0 15,0 0-15,-22 0 0,22 0 0,0 1 16,0-1-16,0 0 15,0-42 17,0 0-32,0-1 15</inkml:trace>
  <inkml:trace contextRef="#ctx0" brushRef="#br0" timeOffset="38780.55">8742 4805 0,'-21'0'16,"-1"0"46,1 0-46,64 0 31,-22 0-47,21-21 0,-21 21 15,43 0-15,-22 0 16,0-21-16,22 21 0,-22 0 0,22 0 16,-22 0-16,0-22 0,1 22 0,-22 0 15,21 0-15,-21 0 0,1 0 16,-1 0-16,-42 0 62,-1 0-62,1 0 32,0 0-17,0 0 1,0 0-16,0 0 0</inkml:trace>
  <inkml:trace contextRef="#ctx0" brushRef="#br0" timeOffset="39228.22">8911 4847 0,'0'-21'0,"0"0"16,-21 21 0,0 0-1,21 21 1,0 0-16,0 0 0,-21 1 15,21-1-15,0 21 0,-22 0 0,22 1 16,0-1-16,0 0 0,-21 22 0,21-22 16,-21 1-16,0-1 0,21 21 15,0-20-15,-21-1 0,0 0 16,-1 1-16,22-1 0,0 0 0,0-20 16,-21 20-16,21-21 0,0 0 0,-21 0 15,21 1-15,0-1 0,0 0 16,0-42 15,21 0-15,-21-1-16,21 1 0,-21-21 0,22 21 15,-1-22-15,0 1 0,-21 21 16,21-21-16,0-1 0</inkml:trace>
  <inkml:trace contextRef="#ctx0" brushRef="#br0" timeOffset="39581.06">8890 4953 0,'0'-21'0,"0"42"0,0-63 0,0 21 16,0-1-16,0 1 0,21 0 15,0 21-15,0-21 0,1 21 16,-1 0-16,0-21 0,0 21 0,0 0 16,0 0-16,22 0 0,-22 0 15,0 0-15,0 21 0,0 0 0,22 0 16,-22 0-16,-21 1 0,21 20 0,-21-21 15,0 21-15,0-20 0,0 20 16,0 0-16,0-21 0,-21 22 16,0-22-16,0 0 0,-22 21 0,22-20 15,-21-1-15,-1 0 0,22 0 0,-21-21 16,0 21-16,20 0 0,-20-21 16,21 0-16,0 22 0,0-22 0,21-22 62,21 1-62,0 21 0,0-21 16,0 21-16,0-21 0,22 0 15</inkml:trace>
  <inkml:trace contextRef="#ctx0" brushRef="#br0" timeOffset="39880.03">9546 4890 0,'0'-22'0,"0"44"31,0-1-15,-21 0-16,21 0 0,-21 0 0,21 22 0,0-22 15,0 21-15,0-21 0,-21 22 16,21-22-16,0 0 0,-22 21 15,22-21-15,0 1 0,0-1 0,0 0 16,0 0-16,0 0 0,0 0 16,22-42 15,-1 0-15,0 0-16,-21 0 0,0-22 15</inkml:trace>
  <inkml:trace contextRef="#ctx0" brushRef="#br0" timeOffset="40195.92">9546 4636 0,'0'0'16,"-21"0"-16,0 0 0,0 0 16,42 0 30,0 0-46,0 0 16,0 0-16,0 0 0,1 0 31,-22-22-31,-22 22 16,1 0 0,0 0-16,0 0 15,0 0-15,21 22 16,0-1-16,0 0 15,0 0-15,21 0 16,0-21-16,0 0 0,0 21 0,22-21 16,-1 0-16</inkml:trace>
  <inkml:trace contextRef="#ctx0" brushRef="#br0" timeOffset="40512.89">10753 4911 0,'-22'0'0,"44"0"31,-1 0-15,0 0-16,0 0 0,0 0 15,0 0-15,1 0 16,-1 0-16,0 0 0,0 0 16,-42 21 31,0-21-47,0 0 15,-1 21-15,1-21 0</inkml:trace>
  <inkml:trace contextRef="#ctx0" brushRef="#br0" timeOffset="40680.08">10626 5101 0,'0'21'0,"0"1"15,21-22 17,0 0-32,0 0 0,0 0 15,0 0-15,1 0 16,-1 0-16,0-22 15,0 22-15,-21-21 0,0 0 16,21 21-16</inkml:trace>
  <inkml:trace contextRef="#ctx0" brushRef="#br0" timeOffset="41423.69">11705 4657 0,'0'-21'0,"-21"21"0,21-43 16,0 22-1,21 21-15,0 0 0,0-21 16,1 21-16,-1 0 16,0 0-16,0 0 0,0 0 0,0 0 15,22 0-15,-22 0 0,0 0 0,0 0 16,0 0-16,1 0 0,-1 21 15,-21 0-15,0 0 0,0 1 16,0-1-16,0 0 0,0 21 0,-21-21 16,-1 1-16,1-1 0,-21 0 15,0 0-15,20 0 0,-20 0 16,21 1-16,-21-22 0,20 21 0,1-21 16,0 0-16,21-21 31,0-1-16,21 1-15,0 21 0,1 0 16,-1 0-16,21-21 0,-21 21 16,0 0-16,1 0 0,20 0 0,-21 0 15,0 21-15,22-21 0,-22 21 0,0 1 16,0-1-16,0-21 16,0 21-16,-21 0 0,0 0 0,0 0 15,0 1-15,0-1 0,0 0 0,-21 0 16,0 0-16,0 0 0,-21 1 15,20-22-15,-20 21 0,0-21 0,21 0 16,-22 21-16,22-21 0,0 0 0,-21 0 16,20 0-16,1 0 0,0 0 15,0 0-15,0 0 16,0 0-16,21-21 0,0 0 31,21 21-15,0-22-1,0 22-15,0 0 0,0-21 0,1 21 16</inkml:trace>
  <inkml:trace contextRef="#ctx0" brushRef="#br0" timeOffset="41647.83">12446 4932 0,'0'0'15,"0"-21"-15,0 0 16,0-1-16,-21 1 31,42 21 16,0 0-47</inkml:trace>
  <inkml:trace contextRef="#ctx0" brushRef="#br0" timeOffset="41956.25">12806 4572 0,'0'0'0,"0"-21"0,0 0 16,0 42 15,0 0-31,0 0 16,0 0-16,0 1 0,-21 20 15,21-21-15,-22 21 0,22 1 0,0-1 16,-21 0-16,21 1 0,-21-1 0,0 0 16,21-20-16,0 20 0,0-21 15,-21 21-15,21-20 0,-21-1 0,21 0 16,-22 0-16,44-21 47,-1-21-47,0 0 15</inkml:trace>
  <inkml:trace contextRef="#ctx0" brushRef="#br0" timeOffset="42512.22">13271 4572 0,'0'0'0,"0"21"31,0 0-31,0 1 16,-21-1-16,0 0 0,21 0 0,-21 21 16,0-20-16,0 20 0,-1-21 0,1 21 15,0-20-15,0-1 0,0 0 16,21 0-16,-21 0 0,-1 0 0,22 1 15,-21-22-15,42 0 32,1-22-17,-1 1-15,0 21 0,0 0 16,0 0-16,0-21 0,1 21 0,-1 0 16,0 0-16,0-21 0,0 21 15,22 0-15,-22-21 0,0 21 16,0 0-16,-21-21 0,21-1 0,0 22 15,1-21-15,-22 0 0,21 21 16,-21-21-16,0 0 0,0 0 0,0-1 16,0 1-16,0 42 47,0 1-47,-21-1 0,-1 21 15,1-21-15,21 22 0,-21-22 0,21 0 16,-21 21-16,21-21 15,-21 22-15,21-22 0,0 0 0,0 0 16,-21 0-16,21 1 0,0-1 16,0 0-1,21-21 17,-21-21-32,21 21 0,0-21 0,0-1 15,0 22-15</inkml:trace>
  <inkml:trace contextRef="#ctx0" brushRef="#br0" timeOffset="42993.83">13906 4699 0,'0'0'16,"-21"-21"-16,21-21 15,0 20-15,0 1 0,21 0 16,1 21-16,-1 0 0,0-21 16,0 21-16,0 0 0,0 0 0,1 0 15,-1 0-15,0 0 0,0 21 16,0-21-16,-21 21 16,0 0-16,0 1 0,0-1 0,0 0 0,0 0 15,0 21-15,-21-20 16,0 20-16,0-21 0,0 0 0,-1 22 15,-20-22-15,21 21 0,-21-21 0,-1 0 16,22 1-16,-21-1 0,21 0 16,-22 0-16,22 0 0,0 0 0,21 1 15,-21-22-15,42 0 32,0 0-32,0 0 15,0 0-15,22 0 0,-22 0 0,21 0 16,-21-22-16,22 22 0,-22-21 0,21 21 15,1 0-15,-22-21 0,21 0 16,0 21-16,-20 0 0,-1 0 16,0-21-16,0 21 0,0 0 0,0 0 15,-21-21 1</inkml:trace>
  <inkml:trace contextRef="#ctx0" brushRef="#br0" timeOffset="43612.28">12509 4784 0,'0'0'0,"-21"0"15,0 21 1,21 0-16,0 0 16,-21-21-16,21 21 0,0 1 15,21-22 1,0 0-16,0 0 16,1-22-1,-22 1-15,0 0 16,0 0-1,-22 21 1,1 0-16,21 21 16,0 0 15</inkml:trace>
  <inkml:trace contextRef="#ctx0" brushRef="#br0" timeOffset="45784.24">5842 5228 0,'21'0'15,"0"0"-15,-21-21 16,21 21-16,-21-21 0,22 0 16,-22 0-16,0-1 15,0 1-15,-22 0 0,1 21 16,0-21-16,0 21 0,0 0 0,-22 0 15,1 0-15,21 0 16,-21 0-16,-1 21 0,1 0 0,0 0 16,20 1-16,-20 20 0,21-21 15,0 21-15,0-20 0,-1 20 0,22 0 16,0-21-16,0 1 0,0-1 0,0 21 16,0-21-16,22 0 15,-22 1-15,21-22 0,21 0 0,-21 0 16,0 0-16,22 0 0,-1 0 15,0-22-15,-20 1 0,20 0 0,0 0 16,1 0-16,-1 0 0,0-1 0,-21-20 16,22 21-16,-22 0 15,0-22-15,0 1 0,0 0 0,-21-1 16,0 1-16,0 0 0,0-1 0,0-20 16,0 21-16,0-1 0,0 1 15,0 21-15,0 0 0,0-1 0,0 1 16,-21 21-16,21 43 15,0-22 1,0 21-16,0 0 0,0 1 0,0 20 16,0-20-16,0-1 0,0 21 15,0-20-15,0-1 0,0-21 0,0 22 16,0-1-16,0-21 0,0 0 16,0 0-16,0 1 0,21-1 15,1-21-15,-1 0 16,0 0-16,0 0 0,0 0 0,-21-21 15</inkml:trace>
  <inkml:trace contextRef="#ctx0" brushRef="#br0" timeOffset="46145.07">6308 5144 0,'0'21'15,"0"0"-15,-22 0 16,22 0-16,-21 0 0,21 1 15,-21-1-15,21 0 0,0 0 0,0 0 16,0 0-16,0 1 0,0-1 0,0 0 16,0 0-1,21-21-15,0 0 16,1 0-16,-1-21 0,-21 0 16,21 21-16,0-21 0,-21-1 15,0 1-15,21 0 0,-21 0 0,0 0 16,0 0-16,0-1 0,0 1 15,0 0-15,0 0 0,0 0 0,-21 0 16,0 21-16,0 0 16,0 0-16,-1 0 15,22 21-15,0 0 0,0 0 16,0 0-16,0 0 16,22-21-1,-1 0-15,0 0 16</inkml:trace>
  <inkml:trace contextRef="#ctx0" brushRef="#br0" timeOffset="46513.39">6604 5165 0,'-21'0'31,"21"21"-15,-21 0-16,21 0 0,-22 0 15,22 22-15,0-22 0,0 0 16,0 0-16,0 0 0,0 1 0,0-1 16,0 0-16,22 0 15,-1-21-15,0 0 16,0 0-16,0 0 0,0 0 16,1 0-16,-1-21 0,-21 0 15,21 21-15,0-21 0,0-1 0,-21 1 16,0 0-16,21 0 0,-21 0 0,0 0 15,0-1-15,0 1 16,0 0-16,0 0 16,22 21 46,-1 0-62</inkml:trace>
  <inkml:trace contextRef="#ctx0" brushRef="#br0" timeOffset="47004.98">7091 4805 0,'0'21'31,"0"0"-31,0 0 0,0 1 0,-21-1 16,21 21-16,0 0 0,-22-20 15,22 20-15,0 0 0,0 1 0,0-22 16,0 21-16,0 0 0,0 1 0,0-22 16,0 21-16,0-21 0,0 1 15,0-1-15,0 0 0,0 0 0,-21 0 16,21-42 15,0 0-15,0 0-16,0 0 0,21-1 15,1 1-15,-1 0 0,-21 0 16,21 0-16,0 0 0,0-1 0,0 22 16,1-21-16,-1 21 0,0 0 0,0 0 15,0 0-15,0 0 16,1 0-16,-1 21 0,-21 1 16,21-22-16,-21 21 0,0 0 0,0 0 15,0 0-15,0 0 0,0 1 0,-21-1 16,0 0-16,-1 0 15,1 0-15,0-21 0,0 21 0,0-21 16,0 22-16,-1-22 0,1 0 0,0 0 16,0 0-1,0 0-15,21-22 16,0 1-16,0 0 16,21 0-16,0 0 0</inkml:trace>
  <inkml:trace contextRef="#ctx0" brushRef="#br0" timeOffset="47311.94">7726 4720 0,'-21'0'15,"-1"0"1,22 21-16,-21 1 0,21-1 15,0 21-15,0 0 0,0 1 0,-21-1 16,21 0-16,0 1 0,0-1 0,-21 0 16,21 1-16,-21-1 0,21 0 15,0 1-15,0-22 0,0 21 0,-21-21 16,21 22-16,-22-22 0,22 0 0,0 0 16,0 0-16,0 1 15,0-44 16,22 1-15,-22 0-16,21 0 0</inkml:trace>
  <inkml:trace contextRef="#ctx0" brushRef="#br0" timeOffset="47664.78">7789 5292 0,'21'0'31,"1"0"-15,-1 0-16,0-21 0,0 21 15,0-22-15,0 1 0,1 21 16,-1-21-16,-21 0 16,21 21-16,-21-21 0,0 0 15,0-1-15,-21 22 16,0 0-16,-1 0 15,1 0-15,-21 22 0,21-1 0,0-21 16,-1 42-16,1-21 0,0 0 0,0 1 16,0-1-16,21 21 15,0-21-15,0 0 0,0 1 0,0-1 16,0 0-16,0 0 0,21-21 16,0 0-16,0 21 0,0-21 15,1 0-15,-1 0 0,0 0 0,21 0 16,-21 0-16,1-21 0,20 0 15,-21 0-15</inkml:trace>
  <inkml:trace contextRef="#ctx0" brushRef="#br0" timeOffset="53927.96">6117 6541 0,'0'0'0,"0"-22"0,0 44 31,0-1-15,0 0-16,0 0 0,0 0 0,0 22 16,0-22-16,0 0 0,0 21 15,0-21-15,-21 22 0,21-22 0,-21 0 16,21 0-16,0 0 0,0 1 0,0-1 16,0-42 30,0-1-46,0 1 16,0 0-16</inkml:trace>
  <inkml:trace contextRef="#ctx0" brushRef="#br0" timeOffset="54255.18">6138 6287 0,'0'0'0,"-21"0"15,21 21-15,-21-21 0,21 21 16,0 0-16,21-21 31,0 0-31,0 0 0,1 0 16,-1-21-16,0 0 0,0 21 16,-21-21-16,21 21 0,-21-22 0,0 1 15,-21 21 1,0 0-16,0 0 0,0 0 15,-1 0-15,1 0 0,0 0 0,0 0 16,0 0-16,0 0 0,21 21 16,0 1-16,0-1 0,0 0 15,0 0-15,0 0 0,0 0 16,21 1-16,0-1 0,0-21 16,-21 21-16,21-21 0,0 0 15</inkml:trace>
  <inkml:trace contextRef="#ctx0" brushRef="#br0" timeOffset="54714.33">6540 6414 0,'-21'21'0,"21"0"16,-21 0-16,0 0 0,21 0 0,-21 1 15,21 20-15,0-21 0,0 0 16,0 0-16,0 22 0,0-22 15,0 0-15,-21 0 0,21 0 0,0 1 16,0-1-16,-22-21 0,22 21 0,0 0 16,-21-21-1,21-21 1,-21 21-16,21-21 0,0 0 16,0-1-16,0 1 0,0 0 15,0 0-15,21-21 0,0 20 0,1 1 16,-1-21-16,0 21 0,0 0 0,0-1 15,0 1-15,22 0 0,-22 21 16,21 0-16,-21 0 0,1 0 0,20 21 16,-21-21-16,0 21 0,0 1 15,1 20-15,-1-21 0,-21 21 16,0-20-16,0 20 0,0-21 0,0 21 16,0-20-16,0-1 0,0 0 0,0 21 15,-21-42-15,21 21 0,0 1 16,-22-1-16,1-21 0,21-21 31,21-1-15,1 1-16,-1 0 0,0 0 15,0 0-15</inkml:trace>
  <inkml:trace contextRef="#ctx0" brushRef="#br0" timeOffset="54963.86">7197 6181 0,'0'0'16,"0"21"0,0 0-16,0 0 15,0 22-15,-22-22 0,22 21 0,-21 0 16,21 1-16,0-1 0,0 0 0,-21 1 16,21-22-16,-21 21 0,21 1 15,-21-22-15,21 21 0,0-21 0,0 0 16,0 1-16,0-1 0,0 0 0,0 0 15,21-21 17,-21-21-32,21 0 15,0 0-15,-21-1 0</inkml:trace>
  <inkml:trace contextRef="#ctx0" brushRef="#br0" timeOffset="55140.53">6879 6583 0,'0'-21'16,"0"0"0,21 21-16,0 0 15,1-22-15,20 22 0,-21 0 0,21-21 0,-20 21 16,20 0-16,-21 0 16,21-21-16,-20 0 0,-1 21 0,21 0 15,-21-21-15,0 21 0,1-21 0</inkml:trace>
  <inkml:trace contextRef="#ctx0" brushRef="#br0" timeOffset="55655.08">8594 6329 0,'0'-21'16,"0"42"-16,0-63 0,0 20 0,0 1 16,0 0-16,21 21 15,0 0 1,0 0-16,0 0 0,0 0 0,1 0 0,20 21 15,-21 0-15,0 1 16,0 20-16,1-21 0,-1 21 0,0-20 16,0 20-16,-21 0 0,21-21 0,-21 22 15,0-1-15,0-21 0,0 0 16,0 22-16,0-22 0,0 0 0,-21 0 16,21 0-16,-21-21 0,21-21 31,0 0-16,0 0-15,0 0 0,0 0 0,21-1 16,-21-20-16,21 0 0,0 21 0,1-22 16,-1 1-16,0 0 0,-21-1 15,21 22-15,0-21 0,0 21 16,-21-1-16,22 1 0,-22 0 0,21 21 16,0 0-16,0 0 15,0 0-15,0 0 16,1 0-16,-1 0 0</inkml:trace>
  <inkml:trace contextRef="#ctx0" brushRef="#br0" timeOffset="55983.97">10393 6287 0,'0'21'31,"21"-21"-31,0 0 16,0 0-16,0 0 0,1 0 15,-1 0-15,0 0 16,0 0 0,0 0-16,-21 21 31,-21-21-31</inkml:trace>
  <inkml:trace contextRef="#ctx0" brushRef="#br0" timeOffset="56140.13">10308 6541 0,'0'0'0,"0"21"16,0 0 0,21-21-1,0 0-15,1 0 16,-1 0-16,0 0 16,0 0-16,0-21 0,-21 0 15,21 21-15,1-22 0,-1 1 0</inkml:trace>
  <inkml:trace contextRef="#ctx0" brushRef="#br0" timeOffset="56789.96">11769 6011 0,'0'0'0,"-22"0"16,44 0 15,-1 0-31,0 0 0,21 0 16,-21 0-16,22 0 0,-22 0 0,21 0 15,1 0-15,-1 0 0,-21 0 0,21 0 16,-20 0-16,-1 0 0,0 0 16,0-21-16,0 21 0,0 0 15,-42 0 1,0 0-16,0-21 15,-21 21-15</inkml:trace>
  <inkml:trace contextRef="#ctx0" brushRef="#br0" timeOffset="57204.19">11832 6033 0,'-21'21'0,"42"-42"0,-63 63 0,21-21 16,-1 0-16,22 0 15,-21-21-15,21 22 0,-21-22 16,42 0 31,0 0-47,1 0 15,-1 0-15,0 0 0,0 0 16,0 0-16,0 0 0,1 0 16,-1 0-16,0 0 0,0 0 15,0 0-15,0 21 0,1-21 0,-1 21 16,0 0-16,0-21 0,0 21 0,0 0 15,-21 1-15,22-1 0,-22 0 0,0 21 16,0-21-16,0 1 0,-22-1 16,1 0-16,0 0 0,0 0 15,0-21-15,-22 21 0,22 1 0,0-22 16,0 0-16,0 21 0,0-21 16,-1 0-16,1 0 0,0 0 0,0 0 15,0-21 1,21-1-1,0 1 1,21 0-16,0 21 16,0-21-16,22 0 0</inkml:trace>
  <inkml:trace contextRef="#ctx0" brushRef="#br0" timeOffset="57448.24">12806 6202 0,'0'-21'16,"0"42"46,0 0-46,21 0-16</inkml:trace>
  <inkml:trace contextRef="#ctx0" brushRef="#br0" timeOffset="57638.42">12763 6710 0,'0'0'0,"-21"21"0,0 21 16,21-20 0,-21-22-16,21 21 0,-21-21 0,21 21 15,-21-21-15,-1 21 16,1-21-16,0 0 0,-21 0 16,21 0-16,-1 0 0,1 0 15,0 0-15,-21 0 0</inkml:trace>
  <inkml:trace contextRef="#ctx0" brushRef="#br0" timeOffset="58299.87">14647 4805 0,'0'-21'0,"0"0"32,21 21 30,1 21-46,-22 0-1,21 0-15</inkml:trace>
  <inkml:trace contextRef="#ctx0" brushRef="#br0" timeOffset="58494.51">14647 5313 0,'0'0'0,"-21"21"0,21 0 0,-21-21 0,0 21 16,0 1 0,-1-22-16,1 21 15,0 0-15,21 0 0,-21-21 16,0 0-16,21 21 0,-21-21 0,-1 21 16</inkml:trace>
  <inkml:trace contextRef="#ctx0" brushRef="#br0" timeOffset="59863.88">1228 8594 0,'-22'0'15,"1"0"-15,0 0 32,21-21-17,0-1 1,0 1-16,0 0 15,0 0-15,21 21 16,0-21-16,1 0 0,-1 21 0,0-22 16,0 22-16,0 0 0,0 0 15,1 0-15,-1 0 0,0 0 0,0 0 16,0 0-16,0 22 16,-21-1-16,22-21 0,-22 21 0,0 0 15,0 21-15,0-20 0,0-1 16,0 21-16,-22-21 0,1 22 0,0-22 15,0 21-15,-21 0 0,20 1 16,-20-1-16,0 0 0,21 1 0,-22-22 16,1 21-16,21-21 15,-22 22-15,1-22 0,21 0 0,-21 0 16,20-21-16,1 21 0,-21-21 16,21 0-16,0 0 0,-1 0 0,1 0 15,0 0-15,21-21 0,0 0 16,0 0-16,-21 0 0,21 0 0,0-22 15,0 22-15,0-21 0,0 21 16,21-22-16,-21 22 0,21 0 0,0-21 16,-21 20-16,22 22 0,-1-21 15,0 0-15,0 21 0,0 0 16,0 0-16,1 21 0,-1 0 16,-21 1-16,21-1 0,-21 0 15,21 0-15,-21 21 0,21-20 16,-21-1-16,0 0 0,0 21 0,0-21 15,0 1-15,0-1 0,21 0 16,-21 0-16,0 0 0,0 0 16,0 1-16,22-22 15,-1 0-15,0 0 16,0 0-16,0-22 16</inkml:trace>
  <inkml:trace contextRef="#ctx0" brushRef="#br0" timeOffset="60094.07">1630 8911 0,'21'0'32,"0"0"-32,0-21 15,-21 0 1,21 21-16,-21-21 15</inkml:trace>
  <inkml:trace contextRef="#ctx0" brushRef="#br0" timeOffset="60981.42">3217 8361 0,'0'-21'0,"0"42"0,21-63 0,-21 20 15,0 1-15,0 0 0,0 0 0,0 42 47,0 0-47,-21 0 0,21 1 16,-21 20-16,0 0 0,0 1 0,21-1 16,-21 21-16,-1-20 0,1-1 0,21 0 15,-21 22-15,0-22 0,21 1 16,0-22-16,-21 21 0,21-21 0,-21 22 15,21-22-15,0 0 0,0 0 16,0-42 15,0 0-15,0 0-16,21-1 0,-21-20 16,21 0-16,0 21 0,-21-22 0,21 1 15,0-22-15,-21 22 0,22 0 16,-1-22-16,0 22 0,-21-22 0,21 22 15,0 0-15,0-22 0,-21 43 16,22-21-16,-1 21 0,-21-1 0,21 22 16,0 0-16,-21 22 15,21 20-15,-21-21 0,0 21 0,21 1 16,-21-1-16,22 22 0,-22-22 0,0 0 16,0 1-16,0 20 0,0-21 15,0 1-15,0-1 0,0 22 0,-22-43 16,22 21-16,0 0 0,0-20 15,0-1-15,0 21 0,0-21 16,0 0-16,-21-21 0,21-21 31,-21 0-15,0 0-16,21 0 0</inkml:trace>
  <inkml:trace contextRef="#ctx0" brushRef="#br0" timeOffset="61140.13">3048 8742 0,'21'0'31,"0"0"-31,0-21 16,1 21-16,-1 0 0,0 0 16,0 0-16,0-21 0,0 21 0,1 0 15,-1-22-15,0 22 0</inkml:trace>
  <inkml:trace contextRef="#ctx0" brushRef="#br0" timeOffset="61549.37">3683 8594 0,'21'0'46,"0"0"-46,0 0 0,1 0 16,-22 21-16,21 0 0,0 0 0,0-21 16,0 21-16,0 1 0,1 20 15,-22-21-15,0 0 0,0 0 0,0 22 16,0-22-16,0 0 0,0 0 0,0 0 16,0 1-16,0-1 0,0 0 15,0 0-15,0 0 0,0-42 47,0 0-47,0 0 16,0 0-16,0-1 0,0-20 0,21 21 15,0-21-15,-21 20 0,21-20 16,0 0-16,43-64 16,-43 85-16,0 0 0,0 21 15,0-22-15,1 22 16,-1 0-16,0 0 15,0 0-15</inkml:trace>
  <inkml:trace contextRef="#ctx0" brushRef="#br0" timeOffset="61920.18">4297 8742 0,'0'21'15,"0"0"-15,0 0 0,0 22 16,21-43-1,0 0 1,0 0-16,0 0 0,1-21 0,-1-1 16,0 22-16,0-21 0,0 0 15,0 0-15,1 0 0,-1 21 0,0-21 16,-21-1-16,0 1 0,0 0 0,0 0 16,0 0-16,0 0 15,-21 21 1,0 0-16,-1 0 0,1 0 0,0 0 15,0 21-15,0-21 0,0 21 0,-1 0 16,1 0-16,0 22 0,0-22 16,21 0-16,0 0 0,0 21 0,0-20 15,0-1-15,0 0 0,0 0 16,0 0-16,0 0 0,0 1 0,21-1 16,0-21-16,0 0 0,1 0 15,20 0-15,0 0 0,1 0 16,-1 0-16,21 0 0,-20 0 0,20 0 15,1-21-15,-22-1 0</inkml:trace>
  <inkml:trace contextRef="#ctx0" brushRef="#br0" timeOffset="62369.84">5355 8657 0,'0'-21'16,"-21"106"-16,42-149 0,-21 1 0,-21 42 15,0-1-15,0 22 0,-1 0 0,1-21 16,0 21-16,0 0 0,0 0 0,0 0 15,-1 21-15,-20-21 0,21 22 16,0-1-16,0 0 0,-1 0 16,1 0-16,21 22 0,0-22 0,-21 0 0,21 21 15,0-21-15,0 1 0,0-1 16,0 0-16,0 0 0,0 0 16,0 0-16,21-21 0,0 22 15,1-22-15,-1 0 0,0 0 0,0 0 16,21 0-16,-20-22 0,-1 1 15,0 0-15,0 0 0,0 0 0,0 0 16,1-1-16,-1 1 0,-21 0 16,21-21-16,-21 21 0,21-1 0,-21 1 15,0 0-15,0 0 0,0 0 0,0 42 47,0 0-47,0 0 0,0 0 0,0 1 16,0-1-16,0 0 0,0 21 0,0-21 15,0 1-15,0-1 0,0 0 16,0 0-16,0 0 0,0 0 0,0 1 16,21-1-16,0-21 0,1 0 15,-22 21-15,21-21 0,0 0 0,21 0 16,-21 0-16,1 0 0,20 0 16,0 0-16</inkml:trace>
  <inkml:trace contextRef="#ctx0" brushRef="#br0" timeOffset="63180.84">6816 8573 0,'21'-22'0,"-42"44"0,42-65 0,-21 22 15,0 0-15,0 0 16,-21 21-1,-1 0-15,1 0 16,-21 0-16,21 0 0,0 21 16,-1 0-16,1 0 0,-21 0 15,21 1-15,0-1 0,-1 0 0,1 21 16,0-21-16,21 1 0,0-1 0,-21 21 16,21-21-16,0 0 0,0 1 15,0-1-15,21 0 0,0-21 16,22 0-16,-22 0 0,0 0 0,21 0 15,1 0-15,-22 0 0,21 0 16,-21 0-16,22-21 0,-22 0 0,0-1 16,0 1-16,0 0 0,-21 0 0,21 0 15,-21 0-15,0-1 0,0-20 16,0 21-16,-21 0 0,0 0 0,21-22 16,-21 22-16,0 0 0,0 0 15,21 0-15,0-1 0,0 1 31,21 21-31,0 0 16,0 0-16,0 0 0,-21 21 16,21-21-16,-21 22 0,22-1 15,-22 0-15,0 0 0,0 0 0,21 0 16,-21 1-16,0-1 0,21 21 0,-21 0 16,0-20-16,0 20 0,0 0 15,0 22-15,0-22 0,0 0 0,0 22 16,0-22-16,0 22 0,0-22 15,0 22-15,0-22 0,-21 0 0,21 22 16,0-22-16,-21 22 0,21-1 16,0-21-16,0 22 0,0-1 0,-22-20 15,22-1-15,0 22 0,-21-22 0,21 0 16,0-21-16,0 22 0,0-22 0,-21 21 16,0-21-16,21 1 0,-21-22 15,21 21-15,-21-21 0,-1 0 16,1 0-16,21-21 15,-21 21-15,21-22 0,-21 1 0,21-21 16,0 21-16,0-22 0,0 1 16,0 0-16,21-1 0,0-20 15,0 21-15,1-22 0,20 1 0,-21-1 16,21 1-16,-20-1 0,20 22 0,0-22 16,-21 22-16,22 0 0,-22-1 15,21 1-15,-21 0 0,1-1 0,-1 22 16,0-21-16,0 21 0,0-1 15,0 1-15,-21 0 0,0-21 0,22 21 0,-22-1 16</inkml:trace>
  <inkml:trace contextRef="#ctx0" brushRef="#br0" timeOffset="63673.16">8509 8128 0,'0'-21'0,"0"42"0,0-63 15,21 42 1,0-21-16,22 21 16,-22-22-16,21 22 0,22 0 0,-22 0 15,21-21-15,-20 21 0,20 0 16,1 0-16,-22 0 0,0 0 16,22 0-16,-22 0 0,-21 0 0,22 0 15,-22 0-15,0 0 0,-42 0 31,-21 0-31,20 21 0</inkml:trace>
  <inkml:trace contextRef="#ctx0" brushRef="#br0" timeOffset="63940.66">8890 8107 0,'-21'0'0,"21"21"15,-21 0 1,21 0-16,0 1 0,0-1 15,0 21-15,0-21 0,0 22 16,0-22-16,0 21 0,0 0 0,0 1 16,0-1-16,0 0 0,0 1 0,0-1 15,-22 0-15,22 1 0,0-22 16,-21 21-16,21-21 0,-21 22 0,21-22 16,-21 0-16,21 0 0,0 0 15,0-42 16,21 0-15,0 0-16,0 0 0,1 0 0,20-1 16</inkml:trace>
  <inkml:trace contextRef="#ctx0" brushRef="#br0" timeOffset="64303.52">9165 8488 0,'0'0'16,"21"-21"-1,0 21-15,1 0 0,-1 0 16,0 0-16,21 0 0,-21 0 16,1 21-16,-1-21 0,0 21 0,0 0 15,0 0-15,0 1 0,1 20 16,-22-21-16,0 0 0,0 22 16,21-22-16,-21 21 0,0-21 0,0 22 15,0-22-15,0 0 0,0 0 0,0 0 16,0 0-16,0 1 15,0-44 1,0 1-16,0 0 16,21-21-16,-21 21 0,0-22 0,21 22 15,0-21-15,-21-1 0,21 22 0,1-21 16,-22 0-16,21 20 0,0 1 16,0-21-16,0 21 0,-21 0 0,21-1 15,1 1-15,-1 21 0,0-21 16,0 21-16,0 0 0,0 0 0,1 0 15,-1 0-15,0 0 16</inkml:trace>
  <inkml:trace contextRef="#ctx0" brushRef="#br0" timeOffset="64536.09">10075 8424 0,'0'-21'0,"0"42"0,21-21 0,-21 22 15,0-1-15,0 0 16,0 0-16,0 0 0,0 0 15,0 1-15,0-1 16,0 0-16,0 0 0,0 0 16,0 0-16,-21 1 0,21-1 0,0 0 15,0 0-15,0 0 0,0 0 16,0-42 15,0 0-15,0 0-16,0 0 0,0 0 15</inkml:trace>
  <inkml:trace contextRef="#ctx0" brushRef="#br0" timeOffset="64728.23">10075 8276 0,'0'-42'0,"0"148"0,0-170 0,0 1 0,0 42 16,0-1-16,-21 22 0,0 0 15,0 0 1,21 22 15,0-1-15,21 0-16,0-21 15,-21 21-15,21-21 0,0 0 0,-21 21 16,22-21-16</inkml:trace>
  <inkml:trace contextRef="#ctx0" brushRef="#br0" timeOffset="65676.08">10647 8446 0,'0'-22'16,"0"1"-16,-21 21 0,-1 0 15,1 0-15,0 0 16,0 0-16,0 0 0,0 0 0,-1 21 15,1 1-15,0-22 0,0 21 16,0 0-16,0 0 0,-1 21 0,1-20 16,21-1-16,0 0 0,0 0 0,0 0 15,0 0-15,0 1 0,0-1 16,0 0-16,0 0 0,21-21 16,1 0-16,-1 0 0,0 0 15,0 0-15,0-21 16,0 21-16,1-21 0,-1 0 0,0 21 15,0-22-15,0 1 0,0 0 0,1 0 16,-22-21-16,0 20 0,0 1 16,21 0-16,-21 0 0,0 0 0,0 0 15,0-1-15,-21 44 32,21-1-32,0 0 0,0 0 15,-22 0-15,22 0 0,0 1 0,0-1 16,0 0-16,0 0 0,0 0 0,0 0 15,22 1-15,-22-1 16,21-21-16,0 0 0,-21 21 0,21-21 16,0 0-16,22 0 0,-22 0 0,0 0 15,21 0-15,-21-21 0,22 0 0,-22 21 16,21-22-16,-21 1 0,22 21 16,-22-21-16,0 0 0,0 0 0,-21 0 15,0-1-15,21-20 0,-21 21 16,0 0-16,0 0 0,0-1 0,0 1 15,0 0-15,-21 42 32,21 0-17,0 1-15,0-1 0,0 0 0,-21 0 16,21 0-16,0 0 0,-21 1 0,21-1 16,0 0-16,0 0 0,0 0 15,0 0-15,0 1 0,-21-22 16,21 21-16,-21-21 31,21-21-15,0-1-16,0 1 15,0 0-15,0 0 0,0 0 16,21 0-16,0-1 0,21 1 0,-21 0 16,1 0-16,20 0 0,-21 0 15,21-1-15,-20 1 0,20 21 0,0 0 16,-21 0-16,1 0 0,20 0 0,-21 0 15,0 0-15,0 0 0,-21 21 0,0 1 16,22-1-16,-22 0 0,0 0 0,0 0 16,0 0-16,0 1 0,-22-1 15,22 0-15,-21 0 0,21 0 16,-21 0-16,21 1 0,-21-1 0,21 0 16,0 0-16,0 0 15,21-21 1,0 0-16,0 0 0,1 0 15,-1 0-15,21-21 0,-21 21 0,0-21 16</inkml:trace>
  <inkml:trace contextRef="#ctx0" brushRef="#br0" timeOffset="66312.39">12107 8530 0,'0'-21'15,"0"0"-15,-63 106 0,126-128 0,-63-20 0,0 42 16,0-1-16,0 1 0,0 0 15,-21 21-15,0 0 0,0 0 0,0 0 16,-22 0-16,22 0 0,0 21 0,-21 0 16,20-21-16,1 22 0,-21-1 15,21 0-15,0 0 0,-1 0 16,22 0-16,-21 1 0,21-1 0,0 0 0,-21 0 16,21 0-16,0 0 0,0 1 15,21-22-15,0 0 0,1 21 0,-1-21 16,0 0-16,0 0 15,21 0-15,-20 0 0,-1 0 0,21-21 16,-21 21-16,22-22 0,-22 22 0,0-21 16,0 0-16,0 0 0,0 21 0,-21-21 15,0 0-15,22-1 0,-1 1 16,-21 0 0,0 42 15,-21 0-31,-1 1 0,22-1 15,-21 0-15,21 0 0,0 0 16,-21 22-16,21-22 0,-21 21 0,0-21 16,21 22-16,0-1 0,0 0 15,0 1-15,0-1 0,0 0 0,0 1 16,-21-1-16,21 0 0,0 22 0,0-22 16,0 0-16,0 1 0,-22-1 0,22 0 15,-21 1-15,0-1 0,21-21 16,-21 22-16,0-1 0,21-21 0,-21 0 15,-1 0-15,1 1 0,21-1 0,-21-21 16,0 0-16,0 0 0,0 0 16,-43-43-1,64 22-15,0 0 0,-21-21 0,21 21 16,-21-1-16,21 1 16,0-21-16,0 21 0,0 0 0,0-1 15,0-20-15,0 21 0,0 0 0,0 0 16,0-1-16,0 1 0,0-21 0,0 21 15,21 0-15,0-1 0,-21-20 0,21 21 16,0-21-16,1-1 0,-1 22 0</inkml:trace>
  <inkml:trace contextRef="#ctx0" brushRef="#br0" timeOffset="66616.28">12679 7747 0,'-21'21'15,"-1"0"1,1 1-16,0 20 0,21 0 0,-21 1 16,0-1-16,0 0 0,21 22 15,-22-22-15,1 22 0,0-22 0,21 0 16,-21 1-16,0-1 0,21 0 0,0 1 15,-21-1-15,21-21 0,-22 0 0,22 0 16,0 1-16,0-1 0,0 0 16,0 0-16,22-21 31,-1-21-31,0 0 0,0 0 16,21 21-16</inkml:trace>
  <inkml:trace contextRef="#ctx0" brushRef="#br0" timeOffset="66961.64">12636 8467 0,'0'0'16,"0"21"-1,22-21 1,-1 0-16,0 0 16,0 0-16,0 0 0,0 0 15,1 0-15,-1-21 0,0 21 0,0 0 16,0-21-16,-21-1 0,21 22 0,-21-21 15,0 0-15,22 0 0,-22 0 16,-22 21 0,1 0-16,-21 0 0,21 0 0,0 0 15,-22 21-15,22 0 0,0 0 0,-21 0 16,20 1-16,1 20 0,0-21 16,21 0-16,0 22 0,0-22 0,0 0 15,0 0-15,0 0 0,0 0 0,21 1 16,0-22-16,1 21 0,20-21 0,-21 21 15,21-21-15,-20 0 0,20 0 16,-21 0-16,21 0 0,-20 0 16,20-21-16,-21 0 0,0 21 0,0-22 15,1 22-15</inkml:trace>
  <inkml:trace contextRef="#ctx0" brushRef="#br0" timeOffset="68202.27">1206 10054 0,'0'-21'31,"0"0"-15,22 0-1,-1 21-15,0-21 0,0 21 0,0 0 16,0 0-16,1 0 0,-1 0 16,0 0-16,0 0 0,21 0 0,-20 21 15,-22 0-15,21 0 0,-21 0 16,0 0-16,0 1 0,0-1 0,-21 0 16,-1 0-16,1 0 0,-21 0 15,21 1-15,-22-22 0,22 21 0,-21 0 16,21-21-16,0 0 15,-1 21-15,1-21 0,0 0 0,0 0 16,21-21 0,0 0-16,0 0 15,0-1 1,21 22-16,0 0 0,0 0 0,1 0 16,-1 0-16,0 0 0,0 0 15,21 22-15,-20-22 0,-1 21 0,21 21 16,-21-21-16,-21 0 0,0 22 15,0-22-15,0 21 0,0-21 0,0 22 16,-21-22-16,0 21 0,0-21 16,-22 1-16,22 20 0,-21-42 15,21 21-15,-22 0 0,22-21 16,0 0-16,0 0 0,0 0 0,0 0 16,-1 0-16,1 0 15,21-21-15,-21 0 0,21 0 16,0 0-16,0-1 15,0 1-15,0 0 0,0 0 16,0 0-16,21 21 0,0-21 16,1-1-16,-1 22 0</inkml:trace>
  <inkml:trace contextRef="#ctx0" brushRef="#br0" timeOffset="68396.41">1693 10308 0,'0'0'16,"0"21"-16,21-21 63,1 0-63,-1 0 0,21 0 15,-21 0-15,22 0 0,-22-21 0,21 21 16</inkml:trace>
  <inkml:trace contextRef="#ctx0" brushRef="#br0" timeOffset="68938.89">3090 9821 0,'0'0'0,"0"-21"0,0 42 31,0 1-31,-21 20 16,0 0-16,0 1 0,21-1 15,0 0-15,-21 1 0,-1 20 0,1-21 16,21 22-16,0-22 0,-21 22 16,0-1-16,0-20 0,21-1 0,0 0 15,-21 1-15,21-1 0,-22-21 16,22 0-16,0 0 0,0 1 0,0-44 47,0-20-47,0 21 0,0-21 15,22-1-15,-1 1 0,0 0 0,0-22 16,-21 1-16,21 20 0,0-20 16,1 20-16,-1-20 0,21-43 15,-42 64-15,21 21 0,0-22 16,-21 22-16,22 21 0,-1 0 15,0 21-15,-21 0 0,0 1 16,21 20-16,0 0 0,0-21 16,-21 43-16,22-22 0,-22 1 0,0 20 15,21-21-15,-21 22 0,0-22 0,0 1 16,0-1-16,0 0 0,0 1 16,0-22-16,0 21 0,0-21 15,0 0-15,0 1 0,0-1 16,-21-21-1,-1 0-15,1-21 16,0-1-16,0 1 0,0 0 0</inkml:trace>
  <inkml:trace contextRef="#ctx0" brushRef="#br0" timeOffset="69080.14">2815 10456 0,'0'-42'16,"0"84"-1,0-105-15,21 63 16,0 0-16,1-21 0,-1 21 0,0 0 15,21 0-15,-21-21 0,22 21 16,-1-22-16,0 22 0,1 0 0,-1 0 16,0 0-16,1-21 0,-1 21 15</inkml:trace>
  <inkml:trace contextRef="#ctx0" brushRef="#br0" timeOffset="69443.96">3471 10308 0,'0'-21'15,"0"42"-15,0-63 0,-21 21 16,21 0 0,21 21 15,0 0-31,1 21 0,20 0 0,-21 21 16,0-21-16,0 1 0,1 20 15,-1 0-15,-21-21 0,0 22 16,21-22-16,-21 21 0,0-21 0,0 22 15,0-22-15,0 0 0,0 0 0,0 0 16,0 1-16,-21-22 16,21-22-1,0 1 1,0 0-16,0 0 0,0 0 16,0-22-16,21 22 0,0-21 0,-21 21 15,21-22-15,0 1 0,-21 0 0,22 21 16,-1-22-16,-21 22 15,21 0-15,0 0 0,-21 0 0,21 21 16,0-22-16,1 22 0</inkml:trace>
  <inkml:trace contextRef="#ctx0" brushRef="#br0" timeOffset="69793.32">4106 10499 0,'-42'-106'0,"84"212"15,-42-85-15,21-21 0,1 0 0,-1 0 16,0 0-16,0 0 16,0 0-16,0-21 0,1 0 0,-1 21 15,0-22-15,0 1 0,0 0 16,0 0-16,-21-21 0,0 20 16,0 1-16,0 0 0,0 0 0,0 0 15,0 0-15,0-1 0,0 1 0,-21 21 16,0 0-16,0 0 15,0 0-15,0 21 0,-1 1 0,1-1 16,0 0-16,0 21 0,0-21 0,21 22 16,-21-22-16,21 21 0,0-21 15,0 22-15,0-22 0,0 0 0,0 21 16,0-20-16,0-1 0,21 0 0,0-21 16,0 21-16,0 0 0,0-21 15,1 0-15,20 0 0,85 0 16,-85 0-16,22 0 15,-22-21-15,22 0 0</inkml:trace>
  <inkml:trace contextRef="#ctx0" brushRef="#br0" timeOffset="70166.13">5101 10287 0,'0'-21'0,"-21"0"16,0 0-16,63 84 15,-105-126-15,41 63 0,1 0 0,0 0 0,0 0 16,0 0-16,0 21 0,-1 0 0,1 0 15,-21 0-15,21 0 16,0 22-16,21-22 0,0 21 0,-22-21 16,22 1-16,0-1 0,0 0 0,0 0 15,0 0-15,0 0 0,22-21 16,-1 0-16,0 0 0,0 0 0,0 0 16,0 0-16,1 0 0,-1 0 0,0-21 15,0 21-15,0-21 0,0 0 0,1-21 16,-1 20-16,-21 1 0,21 0 15,-21-21-15,21 21 0,-21-1 16,0 1-16,0 0 0,0 42 31,0 0-31,0 1 16,0-1-16,0 0 0,0 0 0,21 0 16,-21 0-16,21 1 0,-21-1 15,22 0-15,-1-21 0,0 0 16,-21 21-16,21-21 0,0 0 15</inkml:trace>
  <inkml:trace contextRef="#ctx0" brushRef="#br0" timeOffset="71072.49">7048 9906 0,'0'0'0,"22"0"16,-44 0-1,1 0 1,0 21-16,0 0 0,0 1 15,0-1-15,-1 0 0,22 21 0,-21-21 16,0 1-16,21 20 0,-21-21 0,21 0 16,0 22-16,0-22 15,0 0-15,0 0 0,0 0 0,0 0 16,21-21-16,0 0 16,0 0-16,22 0 0,-22 0 15,21 0-15,-21 0 0,22-21 0,-1 0 16,-21 0-16,22 0 0,-22 0 0,21-1 15,-21 1-15,-21-21 0,0 21 16,0-22-16,0 22 0,0-21 0,0 21 16,0-22-16,-21 22 0,0 0 0,0-21 15,0 42-15,-1-21 0,1-1 16,0 22 0,21 22-1,21-1 1,0 0-16,1-21 0,-1 21 15,0 0-15,0 22 0,0-22 16,0 0-16,1 21 0,-1 1 0,21-1 16,-21 0-16,-21 1 0,21-1 0,1 0 15,-22 22-15,0-22 0,0 22 16,0-1-16,0 1 0,0-22 0,0 21 16,0 1-16,0-1 0,-22-20 0,1 20 15,0 1-15,0-1 0,0 1 16,0-1-16,-1 1 0,1-22 0,21 0 15,0 1-15,-21-1 0,21 0 16,0-20-16,-21-1 0,21 0 0,0-42 31,0 0-31,0-1 0,0-20 0,0 21 16,0-21-16,0-1 0,0-20 16,0 20-16,0-20 0,0 21 0,0-22 15,0 1-15,0 20 0,0-20 0,21-1 16,-21 1-16,21-1 0,0 1 0,1-1 15,-1 22-15,0-22 0,0 1 16,0 21-16,22-1 0,-22 1 16,21 0-16,0-1 0</inkml:trace>
  <inkml:trace contextRef="#ctx0" brushRef="#br0" timeOffset="71579.83">9271 9843 0,'21'-22'15,"-42"44"-15,63-65 0,-21 43 0,22-21 16,-22 0-16,0-21 0,0 20 0,0 1 0,1-21 16,-1 21-16,0 0 15,-21-1-15,0 1 0,0 0 0,-21 21 16,0 0-16,-1 0 0,-20 0 15,21 0-15,-21 0 0,-22 21 16,22 0-16,-1 22 0,1-22 0,0 0 16,21 0-16,-22 22 0,22-22 0,0 0 15,21 0-15,0 0 0,0 0 0,0 1 16,0-1-16,21 0 16,0-21-16,0 21 0,1 0 15,-1-21-15,0 21 0,21 1 0,-21-1 0,22 0 16,-22 0-16,0 0 0,21 0 15,-20 1-15,-22-1 0,21 0 16,-21 0-16,0 0 0,0 0 16,0 1-16,0-1 0,-21-21 0,-1 21 15,1-21-15,0 0 0,-21 21 16,21-21-16,-22 0 0,1 0 0,0 0 16,-1 0-16,1 0 0,21 0 0,-22-21 15,22 21-15,0-21 0,0 21 16,0-21-16,21-1 0,0 1 15,21 21 1,0 0-16,21 0 0,-20-21 16,20 21-16,-21 0 0,21-21 15</inkml:trace>
  <inkml:trace contextRef="#ctx0" brushRef="#br0" timeOffset="72543.06">9948 9991 0,'0'-21'16,"-42"-22"-1,42 22-15,-21 21 0,0 0 0,-22-21 16,22 21-16,0 0 0,0 0 0,0 0 16,-22 21-16,22 0 15,0 0-15,0 1 0,0-1 0,-1 0 16,1 0-16,21 21 0,0-20 0,0-1 15,0 21-15,0-21 0,0 0 0,0 1 16,0-1-16,0 0 0,21-21 16,1 0-16,-1 0 15,0 0-15,0 0 0,0 0 16,0 0-16,1-21 0,-1 0 16,0-1-16,0 1 0,-21 0 0,21 0 15,0 0-15,-21 0 0,0-1 16,22 1-16,-1 0 0,-21 0 15,21 0-15,-21 0 0,0 42 32,0 21-32,0-21 15,0 0-15,0 22 0,0-22 0,0 21 16,0 1-16,-21-1 0,0 0 0,21 1 16,-22 20-16,1-21 0,21 22 0,-21-22 15,0 22-15,0-22 0,0 22 16,-1-22-16,1 0 0,21 1 15,0-1-15,-21 0 0,21 1 0,0-1 0,0-21 16,0 0-16,0 0 0,0 1 16,0-1-16,21-21 0,0 0 0,1 0 15,-1 0-15,0-21 16,0-1-16,0 1 0,0 0 16,1-21-16,-1 21 0,0-22 0,0 1 15,0 0-15,22-22 0,-22 22 0,21-22 16,-21-20-16,22 20 0,-22 1 0,21-22 15,-21 21-15,22 1 0,-22-1 16,0 22-16,0 0 0,0-1 0,-21 1 16,21 0-1,-21 63 1,0 0-16,0 0 16,0 22-16,0-22 0,0 0 15,-21 21-15,21-21 0,-21 1 0,21-1 16,0 21-16,0-21 0,0 0 0,0 1 15,0-1-15,0 0 16,21-21 0,0 0-16,1 0 0,-1 0 15,0-21-15,0 0 0,0 21 0,0-22 16,1 1-16,-1-21 0,0 21 16,0 0-16,0-1 0,-21-20 15,0 21-15,21 0 0,-21 0 0,22-1 16,-22 1-16,0 42 31,-22 1-31,1-1 0,21 21 16,0-21-16,-21 0 0,21 1 0,0-1 15,0 21-15,0-21 0,0 0 0,0 1 16,0-1-16,21-21 0,0 21 16,1-21-16,-1 21 0,0-21 15,0 0-15,21 0 0,-20 0 0,20 0 16,0-21-16,1 21 0,-1-21 0,0 0 15,1-1-15</inkml:trace>
  <inkml:trace contextRef="#ctx0" brushRef="#br0" timeOffset="72919.86">11239 10160 0,'-42'-169'31,"-21"126"-15,168 255-16,-253-424 15,127 212-15,0 22 0,0-1 16,0-21-16,-22 21 0,22 21 0,0-21 15,0 1-15,0-1 0,-1 21 0,1-21 16,21 0-16,0 1 0,0-1 0,0 0 16,0 0-16,0 0 0,0 0 15,0 1-15,21-22 0,1 21 16,-1-21-16,0 0 0,21 0 16,-21 0-16,1-21 0,-1-1 0,0 22 15,0-21-15,0 0 0,0 0 16,1 0-16,-1 0 0,0-1 0,0-20 15,-21 21-15,0 0 0,0 0 0,21-1 16,-21 44 15,0-1-31,-21 0 0,21 0 0,-21 0 16,21 0-16,0 1 0,0-1 0,0 0 16,0 0-16,0 0 0,0 0 0,0 1 15,0-1-15,0 0 0,0 0 16,21-21-16,0 0 15,0 0-15,1 0 0</inkml:trace>
  <inkml:trace contextRef="#ctx0" brushRef="#br0" timeOffset="73288.67">11515 10160 0,'0'-42'0,"-22"148"15,44-170-15,-1 1 0,-21 41 0,21 1 0,0 21 16,0-21-16,0 21 0,1-21 15,-1 21-15,0 0 0,0 0 0,0 0 16,0 0-16,1 0 0,-1 21 0,0 0 16,0-21-16,-21 21 0,21 1 15,-21-1-15,0 21 0,0-21 16,0 0-16,0 1 0,0-1 0,0 0 16,-21 0-16,0 0 0,21 0 0,-21 1 15,21-1-15,0 0 0,-21-21 16,21-21 15,0 0-31,0-1 0,0 1 16,0 0-16,21 0 0,0 0 0,0 0 15,0-1-15,0-20 0,1 21 16,-1-21-16,0 20 0,21-20 0,-21 21 16,22 0-16,-22 0 0,0-1 0,0 1 15,0 21-15,1 0 0,-1 0 16,0 0-16,-21 21 15,0 1-15</inkml:trace>
  <inkml:trace contextRef="#ctx0" brushRef="#br0" timeOffset="73617.56">12213 10139 0,'42'0'16,"-84"-21"-16,42 42 0,64-21 0,-43 0 15,0-21-15,0 21 0,-21-21 16,21-1-16,0 22 0,22-21 15,-43 0-15,21 21 0,0-21 16,0 0-16,-21 0 0,-21 21 31,0 0-31,-21 0 0,20 0 0,-20 21 16,0 0-16,21 0 0,-22 0 16,22 0-16,-21 1 0,21-1 0,-1 21 15,1-21-15,0 0 0,21 1 0,0 20 16,0-21-16,0 0 0,0 0 0,21 1 15,0-1-15,22 0 0,-22-21 0,21 21 16,1-21-16,-22 0 0,21 0 16,0 0-16,1 0 0,-22 0 15,21 0-15,1-21 0,-22 21 0,0-21 16,21 0-16,-21 21 0,1-22 0,-1 1 16</inkml:trace>
  <inkml:trace contextRef="#ctx0" brushRef="#br0" timeOffset="74656.28">1143 11726 0,'0'-21'0,"0"42"0,0-63 16,0 63 15,0 0-31,0 22 16,0-22-16,0 21 0,0-21 16,0 22-16,0-1 0,-21-21 0,21 22 15,-21-22-15,21 21 0,-22-21 16,22 0-16,0 1 0,0-1 15,22-21 1,-1 0 0,0-21-16,21-1 0,-21 22 15,1-21-15,-1 21 0,0-21 0,21 0 16,-21 21-16,1-21 0,-1 0 16,0 21-16,0-22 0,0 1 0,0 21 15,-21-21-15,0 42 31,0 0-31,0 1 16,0-1-16,0 21 0,0-21 0,0 22 16,0-1-16,-21-21 0,21 21 15,0-20-15,0-1 0,0 0 16,0 0-16,0 0 0,0 0 16,21-21-1,1-21-15,-1 0 16,0 0-16,0 0 0</inkml:trace>
  <inkml:trace contextRef="#ctx0" brushRef="#br0" timeOffset="74796.53">1736 12023 0,'21'-21'16,"0"-1"15,-63 65-31,105-86 16,-42 43-1</inkml:trace>
  <inkml:trace contextRef="#ctx0" brushRef="#br0" timeOffset="75489.45">3958 11494 0,'0'0'0,"0"-22"16,-21 22-1,0 22-15,0-1 0,-1 0 16,22 21-16,-21-21 0,0 22 15,0-1-15,0 22 0,0-22 0,-1 0 16,1 1-16,0 20 0,0-21 0,0 1 16,21-22-16,-21 21 0,21 1 15,-22-22-15,22 0 0,-21 0 0,21 0 16,0 0-16,0-42 31,0 0-31,21 0 16,1 0-16,-1 0 0,0-22 0,-21 1 15,21 0-15,0-22 0,0 22 16,1-22-16,-1 22 0,0-22 0,0 1 16,0 21-16,0-1 0,1 1 0,-22 0 15,21 20-15,0 1 16,0 21-16,-21 21 0,0 1 0,21-1 16,-21 21-16,21 0 0,-21 1 15,0 20-15,0-20 0,0 20 0,0-21 16,0 22-16,0-22 0,0 22 0,0-22 15,22 0-15,-22 1 0,0-22 16,21 21-16,-21-21 0,0 1 16,0-1-16,0 0 0,0 0 15,-21-21 1,-1 0-16,1-21 16</inkml:trace>
  <inkml:trace contextRef="#ctx0" brushRef="#br0" timeOffset="75652.19">3704 12107 0,'0'-63'16,"0"-1"0,0 191-16,0-275 15,21 148-15,0-21 0,1 0 16,20 21-16,-21-21 0,0 21 0,22 0 16,-22-21-16,21-1 0,-21 22 15,22 0-15,-22 0 0,0-21 0,21 21 16,-21 0-16,1 0 0</inkml:trace>
  <inkml:trace contextRef="#ctx0" brushRef="#br0" timeOffset="75996.05">4254 11832 0,'0'-21'31,"22"-21"-15,-1 42-16,-64 63 0,86-147 0,-22 84 15,0 0-15,0 0 0,0 0 16,1 21-16,-1 0 0,0 0 15,0 0-15,-21 0 0,21 22 0,-21-22 16,21 21-16,-21-21 0,0 22 0,0-22 16,0 21-16,0-21 0,0 1 15,0-1-15,0 0 0,0 0 16,0-42 15,0 0-31,0 0 16,0-22-16,0 22 0,0 0 15,0-21-15,22-1 0,-22 22 0,21-21 16,0 21-16,-21-22 0,21 22 16,0 0-16,0 0 0,1 0 0,-1 21 15,0-22-15,0 22 0,0 0 16,0 0-16,1 0 16,-22 22-16</inkml:trace>
  <inkml:trace contextRef="#ctx0" brushRef="#br0" timeOffset="76321.85">4847 12023 0,'21'21'16,"0"-21"-16,-63-21 15,106 42-15,-22-21 0,0-21 16,-21 0-16,1-1 0,-1 1 16,0 0-16,0 0 0,0 0 15,0 0-15,-21-1 0,0 1 0,0 0 16,0 0-16,0 0 0,-21 21 15,0 0-15,0 0 16,0 0-16,0 0 0,-1 21 0,-20-21 16,21 42-16,0-21 0,21 1 0,0 20 15,-21-21-15,21 21 0,0 1 16,0-22-16,0 21 0,0-21 0,0 1 16,21-1-16,-21 21 0,21-42 15,0 21-15,0 0 0,0-21 0,1 0 16,-1 0-16,0 0 0,21 0 15,-21 0-15,22 0 0,-22 0 0,21 0 16,1-21-16,-1 0 0,0 0 0,22 0 16</inkml:trace>
  <inkml:trace contextRef="#ctx0" brushRef="#br0" timeOffset="76718.21">5863 11811 0,'0'-21'15,"-42"-21"1,84 105-16,-105-148 0,20 85 15,22 0-15,0 0 0,0 0 0,0 22 16,-22-1-16,22 0 0,0 0 16,-21 0-16,20 22 0,1-22 0,0 21 15,0 0-15,0-20 0,21 20 0,0-21 16,0 0-16,0 0 0,0 1 16,0-1-16,0 0 0,21-21 0,0 0 15,0 0-15,0 0 0,1 0 0,20 0 16,-21 0-16,0 0 0,22-21 0,-22 0 15,0-1-15,0 1 0,0 0 16,0 0-16,1-21 0,-1 20 16,-21 1-16,0-21 0,0 21 0,21 0 0,-21-1 15,0 1-15,0 0 16,0 42 0,0 0-1,0 22-15,0-22 0,-21 0 0,21 21 16,0-20-16,0-1 0,0 21 15,0-21-15,0 0 0,0 1 0,0-1 16,0 0-16,21-21 0,0 21 0,0-21 16,22 0-16,-22 0 0,21 0 15,0 0-15,22 0 0</inkml:trace>
  <inkml:trace contextRef="#ctx0" brushRef="#br0" timeOffset="77395.95">7260 11748 0,'0'-22'0,"-21"22"0,-85 0 15,85 0 1,-21 22-16,20-1 0,-20 0 0,0 0 16,21 0-16,-22 0 15,22 1-15,0 20 0,0-21 0,21 21 0,0-20 16,0-1-16,0 0 0,0 21 0,0-21 15,21 1-15,0-22 16,0 21-16,22-21 0,-22 0 0,21 0 16,0 0-16,-20 0 0,20 0 0,-21 0 15,21 0-15,-20-21 0,-1 21 0,0-22 16,0 1-16,0-21 0,-21 21 16,0 0-16,21-85 15,-21 63-15,0 1 0,0 0 0,0-1 16,0 1-16,0 0 0,0-1 0,0 22 15,0-21-15,0 21 0,22 0 16,-22-1-16,21 1 0,0 0 0,0 21 16,0 0-16,22-21 0,-22 21 15,0 0-15,0 0 0,21 0 16,-20 21-16,-1 0 0,0 0 0,0 1 16,0-1-16,0 21 0,-21 0 0,0-20 15,0 20-15,0 0 0,0 1 0,0-1 16,0 21-16,0-20 0,0 20 15,0 1-15,0-22 0,-21 22 0,0-1 16,21 1-16,0-22 0,0 21 0,-21-20 16,21 20-16,-21-20 0,21-1 15,-21 0-15,21 1 0,0 20 0,0-21 16,-22 1-16,22-1 0,-21-21 0,21 22 16,0-1-16,0-21 0,-21 0 0,21 0 15,-21 1-15,21-1 16,-21-21-16,21-21 15,0-1 1,0 1-16,0 0 0,0-21 0,0-1 16,21 1-16,0 0 0,0-1 0,0-20 15,22-1-15,-22 22 0,21-21 0,1-1 16,-1-21-16,0 22 0,-21-1 16,22 22-16,-22-21 0,0 20 0,0 1 15,0 0-15,-21 20 0,0 1 16,0 0-16</inkml:trace>
  <inkml:trace contextRef="#ctx0" brushRef="#br0" timeOffset="77887.83">9229 11494 0,'21'-22'0,"-42"44"0,42-86 15,0 43-15,-21 0 0,0 0 16,0-1-16,0 44 16,0-1-1,0 21-15,0-21 0,-21 22 0,21-1 16,-21 0-16,21 1 0,0-1 15,0 0-15,0-21 0,-22 22 0,22-1 16,0-21-16,0 22 0,-21-22 0,21 0 16,0 0-16,0 0 0,0 0 0,0 1 15,0-44 17,0 1-32,0 0 0,0 0 15,0 0-15,0 0 0</inkml:trace>
  <inkml:trace contextRef="#ctx0" brushRef="#br0" timeOffset="78260.14">9165 11726 0,'127'-550'47,"-21"508"-31,-339 634-16,508-1184 0,-254 613 0,1 0 16,20 0-16,-21 0 0,-21 22 15,0-1-15,0-21 0,0 22 0,0-1 16,0-21-16,-21 21 0,0-20 0,0-1 15,-1 0-15,1 0 0,0 0 0,0 0 16,-21-21-16,20 22 0,1-22 16,0 0-16,0 0 15,21 21 32,0 0-47,21 0 0,0 0 16,0 0-16,-21 22 0,85 41 15,-64-62-15,0-1 16,-21 0-16,22-21 0,-1 21 16,0 0-16,0-21 0,0 0 15,0 0-15,1 0 16,-1 0-16,-21-21 0,0 0 16,21 21-16,-21-21 15,21 0-15,-21-1 0</inkml:trace>
  <inkml:trace contextRef="#ctx0" brushRef="#br0" timeOffset="78564.07">9758 11684 0,'0'-21'16,"21"21"-1,-42 21-15,63-63 16,-21 42-16,0 0 16,1-21-16,-1-1 0,0 22 15,0 0-15,0-21 0,-21 0 16,-21 21 15,0 0-31,0 0 0,0 21 16,-22-21-16,22 21 0,0 1 0,0-1 15,21 0-15,-21 0 0,21 0 16,0 0-16,0 1 0,0-1 0,0 0 16,21 0-16,0 0 15,0-21-15,0 0 0,0 0 16,1 0-16,-1 0 0,0 0 0,0 0 15,21 0-15,-20 0 0,20 0 0,-21 0 16,21-21-16,-20 0 0,20 0 0</inkml:trace>
  <inkml:trace contextRef="#ctx0" brushRef="#br0" timeOffset="79026.22">10393 11536 0,'0'-42'15,"-43"42"1,22 21-16,85 0 0,-149-21 0,64 0 15,21 21-15,-21 0 0,21 22 0,-21-22 16,21 21-16,0-21 0,0 0 0,0 22 16,0-22-16,0 21 0,0-21 15,0 1-15,21-1 0,-21 0 0,21 0 16,0 0-16,0-21 0,0 0 0,1 0 16,-1 0-16,21 0 0,-21 0 15,0 0-15,22-21 0,-1 21 16,-21-21-16,22 0 0,-22-22 0,0 22 15,0 0-15,21 0 0,-42-21 0,22-1 16,-1 1-16,0 0 0,-21-1 0,0 1 16,0 0-16,21-22 0,-21 22 0,21-1 15,-21-62 1,0 83-16,0-20 0,0 21 0,0 42 16,0 0-1,0 0-15,0 22 0,0-1 16,0 0-16,0 1 0,0-1 0,0 0 15,-21 22-15,21-22 0,-21 1 16,21-1-16,0 0 0,0-21 0,0 22 16,0-22-16,0 0 0,0 21 0,0-20 15,21-1-15,0 0 16,0-21-16,1 0 0,-1 0 16,0 0-16,0-21 0,0 21 15,-21-21-15,21-1 0,1 1 0,-22 0 16,0 0-16</inkml:trace>
  <inkml:trace contextRef="#ctx0" brushRef="#br0" timeOffset="79192.41">10753 11599 0,'-22'0'0,"-20"0"16,106 0-16,-107 0 47,64 0-47,1 0 0,20 0 0,-21 0 15,0 0-15,22 0 0,-1 0 0,0 0 16,-21 0-16,22 0 0,-1 0 0,-21 0 16</inkml:trace>
  <inkml:trace contextRef="#ctx0" brushRef="#br0" timeOffset="80104.21">11493 11769 0,'0'-21'32,"0"-1"-17,0 1-15,0 0 0,0 0 16,0 0-16,0 0 0,0-1 16,-21 1-16,0 21 0,0-21 0,-21 21 15,20 0-15,1 0 0,-21 0 16,21 0-16,-22 0 0,22 21 15,0 0-15,0 1 0,-21-1 0,20 0 16,22 21-16,-21-21 0,21 22 0,-21-22 16,21 0-16,0 21 0,0-20 15,0-1-15,0 0 0,21 0 0,0 0 16,1-21-16,-1 21 0,0-21 0,0 0 16,0 0-16,22 0 0,-22 0 0,0 0 15,21-21-15,-21 0 0,1 0 16,-1 0-16,0 21 0,0-21 0,0-22 15,0 22-15,1 0 0,-22 0 0,0-22 16,0 22-16,0 0 0,0 0 16,0 0-16,0 0 0,0 42 31,0 0-15,0 0-16,0 0 0,0 0 15,0 1-15,0-1 0,0 0 0,21 0 16,0-21-16,-21 21 0,21 0 15,0-21-15,0 0 0,1 22 0,-1-22 16,0 0-16,0 0 0,0 0 0,0 0 16,1 0-16,-1 0 0,0-22 0,0 1 15,0 21-15,0-21 0,1 0 0,-1 0 16,-21 0-16,21-1 0,-21 1 16,0 0-16,0 0 0,0 0 15,0 0-15,0 42 31,-21 0-31,0-21 0,21 21 0,-22 0 16,22 0-16,0 1 0,-21-1 16,21 0-16,-21 0 0,21 0 0,-21-21 15,21 21-15,0 1 0,0-1 16,0-42 15,0-1-15,21 1-16,0 21 0,0-21 0,1 0 15,-1 0-15,0 0 0,0-1 16,0 1-16,0 0 0,22 0 0,-22 0 16,0 0-16,0 21 0,22 0 0,-22 0 15,0 0 1,-21 21-16,0 0 0,0 0 16,0 0-16,0 0 0,0 1 15,0-1-15,0 0 0,0 0 0,0 0 16,0 0-16,0 1 15,0-1-15,21 0 0,0-21 16,0 0-16,1 0 0,-1 0 16,21 0-16,-21 0 0,22 0 0,-22 0 15,21 0-15,-21 0 0,0 0 0,22 0 16,-22 0-16</inkml:trace>
  <inkml:trace contextRef="#ctx0" brushRef="#br0" timeOffset="80673.66">12763 11769 0,'22'-191'47,"-44"170"-31,1 21-16,42 212 0,-63-424 0,21 212 15,0 0-15,0 21 0,-1 0 0,1 1 16,0-1-16,0 0 0,0 0 0,0 0 0,-1 0 16,22 1-16,0-1 15,0 0-15,0 0 0,0 0 16,0 0-16,22-21 0,-1 0 15,0 0-15,0 0 0,0 0 16,0 0-16,1 0 0,-1 0 0,0 0 16,0-21-16,-21 0 0,21 0 15,0 0-15,-21 0 0,0-1 16,0 1-16,22 21 0,-22-21 16,0 42 15,0 0-31,0 1 15,0-1-15,0 0 0,0 0 16,0 21-16,-22-20 0,22 20 0,-21 0 16,21 1-16,0-1 0,0 21 0,-21-20 15,21 20-15,-21-20 0,21 20 0,-21 1 16,21-22-16,-21 21 0,-1 1 16,22-22-16,-21 22 0,0-1 0,0-20 15,21 20-15,-21-21 0,0 1 0,-1 20 16,1-42-16,-21 22 0,21-1 0,-22-21 15,22 0-15,-21 1 0,21-1 16,-22-21-16,1 0 0,21 0 0,-21 0 16,20 0-16,-20-21 0,21-1 0,-21 1 15,20 0-15,1 0 0,0-21 16,21 20-16,0-20 0,0 0 0,0-1 16,0 22-16,0-21 0,0 0 0,0-1 15,0 22-15,21-21 0,0-1 0,1 22 16,-1-21-16,21 0 0,-21-1 15,106-105-15</inkml:trace>
  <inkml:trace contextRef="#ctx0" brushRef="#br0" timeOffset="80951.14">13144 11070 0,'0'-21'0,"0"42"0,0-63 0,0 63 31,-21 21-31,0-20 16,0 41-16,0-21 0,21 22 15,-21-22-15,-1 22 0,1-22 0,0 22 16,21-22-16,-21 21 0,0-20 0,21-22 16,0 21-16,0-21 0,-21 22 0,21-22 15,0 0-15,0 0 0,0 0 16,21-21-1,0 0-15,0 0 16,0 0-16,22-21 0,-22 0 0,0 0 16,0 0-16,21 0 0</inkml:trace>
  <inkml:trace contextRef="#ctx0" brushRef="#br0" timeOffset="81264.06">13229 11642 0,'21'0'31,"43"0"-16,-149 0-15,191 0 0,-85 0 0,0 0 16,0-21-16,22 21 0,-22 0 0,0-22 16,0 22-16,-21-21 0,21 21 0,-21-21 15,22 0-15,-22 0 16,0 0-16,-22 21 0,1 0 16,0 0-16,-21 0 0,21 0 15,-22 0-15,22 0 0,-21 21 0,-1 0 16,22 21-16,0-21 0,-21 1 0,21-1 15,21 21-15,0-21 0,0 0 0,0 1 16,0-1-16,0 0 0,0 0 16,21 0-16,0 0 0,0 1 0,21-22 15,-20 0-15,-1 21 0,21-21 0,-21 0 16,22 0-16,-22 0 0,21 0 0,-21 0 16,0-21-16,1 21 0,-1-22 15,0 1-15,0 21 0,-21-21 0</inkml:trace>
  <inkml:trace contextRef="#ctx0" brushRef="#br0" timeOffset="81964.07">1333 13737 0,'0'0'0,"-21"-21"15,21 0 1,21 21 0,1-21-16,20 21 15,-21 0-15,21 0 0,-20 0 16,20 0-16,0-21 0,-21 21 15,1 0-15,-1 0 0,0 0 16,0 0-16,-42 21 31,0-21-31,0 0 0</inkml:trace>
  <inkml:trace contextRef="#ctx0" brushRef="#br0" timeOffset="82404.38">1291 13716 0,'-21'21'15,"-21"22"1,105-107-16,-148 128 0,64-43 16,0 0-16,21 0 0,-21 0 0,21 0 15,-21 1-15,0-1 0,21 0 16,-22 0-16,22 0 0,-21 0 0,0 1 16,21-1-1,0-42 16,21-1-15,0 22-16,1-21 16,-1 21-16,0 0 0,0 0 0,0 0 15,22 0-15,-22 0 0,21 0 16,-21 0-16,22 0 0,-1 21 0,-21 1 16,21-22-16,-20 21 0,-1 0 15,0 0-15,0 0 0,-21 0 16,0 1-16,0-1 0,-21 0 0,0 0 15,0 0-15,-22 0 0,1 1 16,21-1-16,-22 0 0,1 0 0,0-21 16,21 21-16,-22-21 0,22 0 15,0 0-15,0 0 0,0 0 0,-1 0 16,22-21 0,0 0-16,0 0 15,22 21-15,-1-21 0,21-1 16,-21 1-16,22 21 0</inkml:trace>
  <inkml:trace contextRef="#ctx0" brushRef="#br0" timeOffset="82564.59">1820 14118 0,'21'0'16,"-63"0"-16,63 0 0,22 0 46,-22 0-30,0-21-16,0 21 0,0-21 16</inkml:trace>
  <inkml:trace contextRef="#ctx0" brushRef="#br0" timeOffset="83224.36">3111 13716 0,'0'-21'0,"0"42"0,0-63 15,-21 42 17,21 21-32,-21 0 0,21 21 15,-21-20-15,21 20 0,0 0 0,0-21 16,-21 22-16,21-1 0,-21 0 15,21 1-15,-22-22 0,22 21 0,0-21 16,-21 22-16,0-22 0,21 21 0,-21-21 16,21 1-16,-21-1 0,21 0 15,0 0-15,0-42 32,0 0-32,21 0 15,0-1-15,0 1 0,0 0 0,1-21 16,-1 21-16,0-1 0,0-20 15,0 21-15,0 0 0,22 0 16,-22-1-16,0 22 0,0 0 16,0 0-1,-21 22-15,0-1 16,22 0-16,-22 0 0,0 0 0,0 0 16,0 1-16,21-1 15,0 0-15,0 0 0,0 0 16,0-21-16,1 21 0,-1-21 0,0 0 15,21 0-15,-21 0 0,22 0 16,-22 0-16,21 0 0,-21-21 0,22 0 16,-22 21-16,0-21 0,0 0 15,0 0-15,-21-22 0,22 22 16,-22 0-16,0-21 0,0-1 0,0 1 16,0 0-16,0-1 0,-22 1 0,22 0 15,-21 20-15,0-20 0,21 21 16,-21 0-16,0 21 15,0 0-15,-1 21 16,22 0-16,0 0 16,0 0-16,0 1 0,22-1 15,-1 0-15,0 0 0,0-21 0,0 0 16</inkml:trace>
  <inkml:trace contextRef="#ctx0" brushRef="#br0" timeOffset="83734.72">4085 13822 0,'21'-42'32,"-42"84"-32,42-106 0,-21 86 15,0-1 1,0 0-16,0 0 0,0 21 16,0-20-16,-21-1 0,21 21 0,-21-21 15,21 0-15,-21 22 0,21-22 16,0 21-16,-21-21 0,21 1 15,-22 20-15,22-21 0,0 0 0,0 22 16,-21-22-16,21 0 0,0 0 16,-21-21-16,21 21 0,0-42 31,0 0-15,0 0-16,0 0 0,0-22 0,0 22 15,0-21-15,0-1 0,21 22 0,0-21 16,1-22-16,-1 22 0,0 0 0,0-1 15,0 1-15,0 0 0,22-1 16,-22 22-16,0 0 0,0 0 16,0 0-16,1 21 0,-1 0 0,0 0 15,0 21-15,0 0 16,0 0-16,-21 22 0,0-22 0,22 21 16,-22 0-16,0-20 0,0 20 0,0 0 15,0-21-15,0 22 0,0-22 16,0 21-16,0-21 0,0 22 0,-22-22 15,22 0-15,-21 21 0,21-20 0,0-1 16,-21-21-16,21 21 0,-21 0 0,0-21 16,0 0-1,-1 0 1,1 0-16,21-21 0</inkml:trace>
  <inkml:trace contextRef="#ctx0" brushRef="#br0" timeOffset="83904.41">4106 14161 0,'0'-22'16,"0"44"-16,21-44 15,1 22-15,-1 0 16,0-21-16,21 21 0,-21 0 0,1 0 16,-1 0-16,0-21 0,21 21 0,-21 0 15,1 0-15,20-21 0,-21 21 16,0 0-16,0-21 0</inkml:trace>
  <inkml:trace contextRef="#ctx0" brushRef="#br0" timeOffset="84156.44">4974 13780 0,'0'21'0,"0"-42"0,-21 21 15,0 0 1,21 21-16,-21 0 15,21 0-15,0 0 0,0 0 0,0 1 16,0-1-16,0 21 0,-22-21 16,22 0-16,-21 1 0,21 20 15,-21-21-15,0 0 0,0 22 0,0-22 16,-1 0-16,1 0 0,21 21 0,0-20 16,-21-1-16,21 0 0,0 0 15,21-21 1,0 0-16,1 0 0</inkml:trace>
  <inkml:trace contextRef="#ctx0" brushRef="#br0" timeOffset="84428.93">4932 13822 0,'0'-21'15,"0"-22"-15,0 255 0,0-360 0,0 63 0,0 64 0,0 0 16,0 0-16,21 0 15,0 21-15,43 0 16,-43 0-16,0 0 0,21 0 0,-21 21 16,1 0-16,-1 0 0,0 0 15,-21 0-15,0 1 0,0-1 0,0 0 16,0 21-16,0-21 0,-21 1 0,21-1 16,-43 0-16,22 0 0,0 0 0,-21-21 15,21 21-15,-1-21 16,-20 0-16,21 22 0,0-22 0,0 0 0,-1 0 31</inkml:trace>
  <inkml:trace contextRef="#ctx0" brushRef="#br0" timeOffset="85105.1">6943 13504 0,'0'-21'15,"0"42"-15,0-63 0,0 21 0,0 0 0,0 0 16,0-1-16,21 22 31,-21 22-15,0-1-16,0 0 15,0 21-15,0-21 0,0 22 16,0-1-16,0 0 0,0 1 0,0-1 16,0 0-16,0 1 0,0-1 0,0 0 15,0 1-15,0-22 0,0 21 0,-21-21 16,21 22-16,-22-22 0,22 0 15,0 0-15,0 0 0,0 1 0,22-22 47,-22-22-47,21 1 0,0 0 16,0 0-16,0 0 0</inkml:trace>
  <inkml:trace contextRef="#ctx0" brushRef="#br0" timeOffset="85503.86">7260 13653 0,'42'-85'31,"-84"170"-15,84-191-1,-42 127 17,0 0-32,0 0 15,0 0-15,0 1 0,0-1 16,0 21-16,0-21 0,-21 0 0,21 22 15,0-22-15,-21 0 0,21 0 0,0 22 16,0-22-16,0 0 0,0 0 16,0 0-16,0 0 15,21-21 1,0 0-16,1 0 0,-1-21 16,0 0-16,-21 0 15,21 21-15,-21-21 0,0 0 16,0-22-16,0 22 0,0 0 0,0-21 0,0-1 15,0 22-15,0-21 0,0 21 16,0-1-16,0 1 0,0 0 16,-21 21-1,0 0-15,21 21 16,0 0-16,0 1 16</inkml:trace>
  <inkml:trace contextRef="#ctx0" brushRef="#br0" timeOffset="85716.47">6879 13631 0,'0'-21'0,"191"85"0,-382-107 0,191 1 0,21 21 16,22 0-16,-22 21 15,21 0-15,0-21 0,1 21 16,-1 0-16,-21 0 0,22-22 0,-1 22 15,-21 0-15,21 0 0,-20 0 0,-1-21 16,0 21-16,0 0 0,0 0 16,0-21-16,1 21 15,-1 0-15</inkml:trace>
  <inkml:trace contextRef="#ctx0" brushRef="#br0" timeOffset="86058.86">8467 13441 0,'0'-64'16,"0"43"-16,0 0 16,-22 21-16,22 21 15,0 0-15,-21 1 16,21 20-16,0 0 0,0 22 15,0-1-15,-21 1 0,21 20 16,0-20-16,0 21 0,0-22 0,0 22 16,-21-1-16,0 1 0,0-21 0,21 20 15,-22 1-15,22-22 0,0 1 16,-21-1-16,21 1 0,-21-1 0,21-20 16,-21-1-16,21-21 0,-21 22 0,21-22 15,0 0-15,0 0 0,0-42 16,0 0-1,0 0-15,21-1 0,-21-20 0,21 21 16,-21-21-16</inkml:trace>
  <inkml:trace contextRef="#ctx0" brushRef="#br0" timeOffset="86308.89">8340 14182 0,'0'-318'31,"105"212"-15,-210 530-16,232-869 15,-106 424-15,21 21 0,-21 0 16,0 0-16,22 0 0,-22 21 0,0 0 0,0-21 16,-21 22-16,0-1 0,0 0 15,0 0-15,0 0 0,-21 0 0,0 1 16,0-1-16,-22 0 0,22 0 16,0 0-16,0-21 0,-21 21 0,20 1 15,1-22-15,21 21 0,-21-21 16,42 0-1,0 0-15,-21-21 16,43-1-16,-22 1 0</inkml:trace>
  <inkml:trace contextRef="#ctx0" brushRef="#br0" timeOffset="87572.87">8848 13801 0,'21'-64'15,"21"22"1,-21 21-1,-105 148-15,189-275 0,-83 126 0,-22 1 16,-22 21 15,22 21-31,-21 1 0,0-1 0,0 0 16,0 0-16,0 21 0,21-20 0,0 20 16,-22-21-16,22 0 0,0 22 0,0-22 15,0 0-15,0 0 0,22 0 16,-1 0-16,0 1 0,0-22 15,0 0-15,0 0 0,1 0 0,-1 0 16,0 0-16,21 0 0,-21-22 0,1 22 16,-1-21-16,0 0 0,0 0 15,0 0-15,0 0 0,-21-1 16,22 1-16,-1-21 0,0 21 0,-21 0 16,21-1-16,0 1 0,-21 0 15,21 21 1,-21 21-16,0 0 15,0 1-15,0-1 0,0 0 0,22 0 16,-22 0-16,0 22 0,0-22 16,0 0-16,0 0 0,21-21 0,0 21 15,-21 0-15,21 1 0,0-22 0,22 0 16,-22 21-16,0-21 0,21 0 0,1 0 16,-22 0-16,21 0 15,0 0-15,1-21 0,-22-1 0,21 22 16,1-21-16,-22 0 0,21 0 0,-21-21 15,0 20-15,1-20 0,-1 0 0,-21-1 16,21 1-16,0-21 0,-21 20 16,0-20-16,21 20 0,-21 1 0,21 0 15,-21-1-15,0 22 0,0 0 0,0 0 16,-21 42 0,0 0-16,0 0 0,0 22 15,0-1-15,-1 0 0,1 1 16,0 20-16,0-20 0,-21 84 15,20-64-15,1 1 0,0-22 0,21 21 16,-21 1-16,0-1 0,21 1 16,-21-1-16,-1 1 0,22-1 0,-21 1 15,0-1-15,21-20 0,0 20 0,-21 22 16,21-43-16,0 1 0,0-22 16,0 21-16,0-21 0,0 0 15,0 1-15,21-22 0,0 0 16,0 0-16,22 0 0,-22 0 0,21-22 15,1 1-15,-22 0 0,21 0 0,-21 0 16,22 0-16,-22-22 0,0 1 16,21 21-16,-21-22 0,-21 1 0,22 0 15,-22-22-15,0 22 0,0 0 16,0-22-16,0 22 0,0-1 0,-22 1 16,1 21-16,0-21 0,0 20 0,0 1 15,0 0-15,-1 0 0,1 21 0,0 0 16,21-21-16,0 0 31,21 21-31,0 0 0,22-22 16,-22 22-16,21-21 0,1 0 15,-22 21-15,21-21 0,0 0 16,1 0-16,-1-1 0,-21 1 0,0 0 16,22 0-16,-22 21 0,0-21 0,-21 0 15,-21 21 16,0 0-31,0 21 16,21 0-16,0 0 0,0 0 16,0 0-16,0 1 0,0-1 0,0 0 15,0 0-15,0 0 0,0 0 16,21 1-16,0-22 0,-21 21 0,21 0 16,0-21-16,0 21 0,1-21 15,-1 0-15,0 0 0,0 0 0,0 0 16,0 0-16,1 0 15,-1-21-15,0 21 0,0-21 0,0 0 16,-21-1-16,0 1 0,0 0 0,0-21 16,0 21-16,0-22 0,0 22 0,-21 0 15,21 0-15,-42 0 0,21-1 16,-1 22-16,1 0 0,0 0 0,0 0 16,0 0-16,0 0 0,-1 0 0,1 22 15,21-1-15,0 0 0,0 0 16,0 0-1,21 0-15,1-21 16,-1 0-16,0 0 0,0 0 0,0 0 16,0 0-16</inkml:trace>
  <inkml:trace contextRef="#ctx0" brushRef="#br0" timeOffset="87898.26">10795 13843 0,'42'-63'31,"1"63"0,-22 0-31,-127 63 0,212-105 0,-106 63 0,21 0 16,0 0-16,-21 0 0,0 1 15,0-1-15,0 0 0,0 0 16,0 0-16,0 0 0,0 1 0,0-1 16,0 0-16,0 0 0,0 0 15,-21-21-15,21-21 47,0 0-47,0 0 0,0 0 16,21-1-16,0 1 0,-21 0 0,21-21 15,1 21-15,-22-1 0,0 1 0,21 0 16,0 0-16,-21 0 0,0 0 16,21 21-16,0 0 0,0 0 15,1 0-15</inkml:trace>
  <inkml:trace contextRef="#ctx0" brushRef="#br0" timeOffset="88516.05">11388 13864 0,'0'0'16,"0"21"31,0 1-47,0-1 15,0 0-15,0 0 0,-22 0 16,22 0-16,-21-21 0,21 22 16,-21-22-16,21 21 0,0 0 15,-21-21-15,21-21 47,0 0-31,0-1-16,0 1 0,21 0 15,0 0-15,-21 0 0,21 0 16,1-1-16,-1 1 0,0 0 16,-21 0-16,21 21 0,0 0 0,0 0 15,1 0-15,-1 0 16,-21 21-16,21 0 16,-21 0-16,21 1 15,-21-1-15,0 0 0,0 0 0,0 0 16,0 0-16,0 1 15,-21-22 1,21-22 15,0 1-31,0 0 16,0 0-16,21 0 0,0 0 0,0-1 16,1 22-16,-1-21 0,0 0 15,0 0-15,21 21 0,-20 0 0,-1 0 16,0 0-16,21 0 0,-21 0 15,1 0-15,-1 0 0,0 21 0,-21 0 0,21 0 16,-21 1-16,0-1 16,0 0-16,0 0 0,0 0 15,0 0-15,0 1 0,0-1 16,0 0-16</inkml:trace>
  <inkml:trace contextRef="#ctx0" brushRef="#br0" timeOffset="91460.61">13822 13885 0,'0'-21'31,"0"0"-31,0 0 16,21 0-16,-21 0 0,21-1 16,-21 1-16,0 0 0,0 0 0,0-21 15,0 20-15,0 1 0,-21 0 0,0 0 16,0 0-16,-22 0 0,22 21 0,0 0 16,0 0-16,-22 0 0,22 0 15,0 0-15,0 21 0,0 0 0,0 21 16,-1-21-16,1 1 0,0 20 0,21 0 15,-21-21-15,21 22 0,0-22 0,0 0 16,0 0-16,0 0 16,0 1-16,21-1 0,0-21 0,0 0 15,1 0-15,-1 0 0,0 0 0,0 0 16,0-21-16,0-1 0,1 22 0,-1-21 16,0 0-16,0 0 0,0 0 15,-21 0-15,0-22 0,0 22 0,0 0 16,0 0-16,0 0 0,0-22 0,0 22 15,0 0-15,0 42 32,0 0-32,21 22 15,-21-22-15,22 0 0,-22 21 16,0-21-16,21 1 0,0 20 0,-21-21 16,21 0-16,0 0 0,0 1 15,1-1-15,-1 0 0,0-21 0,0 0 16,21 21-16,-20-21 0,20 0 0,0 0 15,-21 0-15,22 0 0,-1-21 16,0 0-16,-20 0 0,20 21 0,-21-22 16,0 1-16,0 0 0,-21 0 0,0 0 15,0-22-15,0 22 0,0-21 0,0 21 16,0-22-16,0 22 0,-21-21 16,0 21-16,0 0 0,0 21 0,0 0 15,21-22-15,-22 22 0,1 0 0,-21 22 16,21-1-16,0-21 0,-1 42 0,1-21 15,21 0-15,-21 22 16,21-22-16,-21 21 0,21-21 0,0 1 16,0-1-16,0 0 0,0 0 0,0 0 15,0 0-15,21-21 0,0 0 0,0 0 16,1 0-16,-1 0 0,0 0 16,0 0-16,0 0 0,22-21 0,-22 0 15,0 0-15,21 0 0,1-22 16,-22 1-16,-21 21 0,21-21 0,-21-1 15,21 1-15,-21 21 0,0-22 16,0 1-16,0 0 0,0-1 0,0 1 16,0 0-16,0 21 0,0-22 15,0 22-15,0 42 32,0 0-32,0 1 0,0 20 0,0 0 15,-21 1-15,21-1 0,-21 0 0,21 1 16,0-1-16,0 0 0,0 1 0,0-22 15,0 21-15,0 0 0,0-20 16,21-1-16,0 0 0,0 0 0,0 0 16,1 0-16,-1-21 0,21 0 0,-21 0 15,0 0-15,22 0 0,-22 0 0,21 0 16,-21 0-16,22-21 0,-22 21 16,0-21-16,0 0 0,22 21 15,-43-21-15,21 0 0,-21-1 0,21 1 16,-21-21-16,0 21 0,0 0 0,0-22 15,0 22-15,0 0 0,-21 0 0,0 0 16,21-1-16,0 1 0,-22 21 16,1 0-16,0 0 0,0 0 0,21 21 15,-21 1-15,0-1 0,-1 0 0,22 21 16,0-21-16,-21 22 0,21-22 0,-21 0 16,21 21-16,0-20 0,0-1 15,0 0-15,0 0 0,0 0 0,0 0 16,21-21-16,0 0 0,1 0 15,-1 0-15,0 0 16,0 0-16,0-21 0,0 21 16,43-63-16,-43 42 15,0-22-15,-21 22 0,21-21 0,1-1 16,-22 1-16,21 0 0,-21-1 16,21-20-16,-21 21 0,21-1 0,-21 1 15,21-22-15,0 22 0,-21 0 0,0 21 16,0-22-16,0 22 0,22 21 0,-22 21 31,0 0-31,-22 1 0,1 20 16,21-21-16,0 21 0,0 1 15,-21-1-15,21 0 0,0 1 0,-21 20 16,21-20-16,0-1 0,0 0 0,0 1 16,0-1-16,0-21 0,0 21 0,0-20 15,21-1-15,-21 0 0,21 0 16,0-21-16,1 0 0,-1 0 15,0 0-15,0 0 0,0 0 0,22 0 16,-22-21-16,0 0 0,0 21 0,0-43 16,0 22-16,1 0 15,-1 0-15,0-21 0,-21 20 0,21-41 16,-21 42-16,0 0 0,0-1 16,0 44-1,0-1 1,0 0-16,0 0 0,0 21 0,0-20 15,0-1-15,0 0 0,0 0 0,0 0 16,0 0-16,0 1 0,0-1 16,21-21-16,0 21 15,1-21-15,-1 0 0,0 0 16,21 0-16,-21 0 0,1-21 0,20 21 16,-21-21-16,0-1 0,0 1 15,22 0-15,-22-21 0,0-1 16,-21 1-16,21 0 0,22-43 15,-43 43-15,0-22 0,0 22 0,21-22 16,-21 22-16,21 0 0,-21-1 0,21 1 16,-21 21-16,0 0 0,0 0 15,0-1-15,0 44 16,0-1-16,-21 0 0,0 21 16,0-21-16,21 22 0,0-1 0,0 0 15,-22 1-15,22-1 0,-21 0 16,21 1-16,-21-1 0,21 0 0,0 1 15,0-1-15,0 0 0,0 1 0,0-22 16,0 21-16,0-21 0,0 1 16,0-1-16,21-21 0,0 21 0,1-21 15,-1 0-15,0 0 0,0 0 16,0 0-16,0 0 0,22 0 0,-22 0 16,0-21-16,0 0 0,0-1 0,1 1 15,-1 0-15,0 0 0,0-43 16,0 43-16,-21 0 0,0 0 15,21 0-15,1 0 16,-22 42 0,0 0-16,0 0 0,0 0 0,-22 0 15,22 22-15,-21-22 0,21 0 16,0 0-16,0 0 0,0 1 16,0-1-16,0 0 0,0 0 0,0 0 15,21-21-15,1 0 0,-1 0 16,0 0-16,21 0 0,-21 0 15,1 0-15,-1 0 0,21 0 0,-21-21 16,0 21-16,1-21 0,-1 0 0,0 0 16,0-1-16,0 1 0,0 0 0,1-21 15,-22 21-15,21-1 0,-21 1 16,0 0-16,0 42 16,0 0-1,0 1-15,0-1 0,0 0 16,0 0-16,0 0 0,0 0 15,0 1-15,0-1 16,0 0-16,21-21 31,0 0-31,-21-21 16,0 0 0,0-1-16,0 1 0,0 0 15,-21 0-15,21 0 0,-21 0 0,21-1 16,0 1-16,0 0 0,0 0 0,0 0 15,0 0-15,0-1 0,0 1 16,21 21-16,0-21 0,0 21 16,0 0-16,1 0 0,-1-21 0,0 21 15,0 0-15,0 0 0,0 0 16,1 21-16,-1 0 16,-21 0-16,21 22 0,-21-22 15,0 0-15,21 0 0,-21 0 0,0 22 16,0-22-16,0 0 0,0 0 0,0 0 15,0 22-15,0-22 0,0 0 0,0 0 16,0 0-16,0 1 16,-21-22-1,0 0 1,21-22 0,0 1-1,0 0-15,0 0 0,0 0 0,21-22 16,0 22-16,0-21 0,-21 0 0,43-1 15,20-63-15,-42 85 16,22-21-16,-1 21 0,-21 0 16,21 21-16,-20 0 0,-1 0 15,-21 21-15,21 0 0,-21 0 0,21 21 16,-21-20-16,0-1 0,0 21 0,0 0 16,0-20-16,0-1 0,0 21 0,-21-21 15,21 0-15,-21 1 16,21-1-16,-21 0 0,21 0 15,-22-21-15,22 21 0,-21-21 0,0-21 32,21 0-32,0 0 15,0 0-15</inkml:trace>
  <inkml:trace contextRef="#ctx0" brushRef="#br0" timeOffset="91644.47">17230 13187 0,'-64'0'32,"43"-21"-32,127 84 0,-127-105 0,-85 21 0,85 21 15,-1 0 32,1 0-31</inkml:trace>
  <inkml:trace contextRef="#ctx0" brushRef="#br0" timeOffset="91834.12">15960 13314 0,'-22'0'0,"44"0"0,-65 0 15,64 0 1,1 0-1,-1 0-15,0 0 0,21 0 16,-21-21-16,22 21 0,-22 0 16,0-21-16,-21-1 0,21 22 15</inkml:trace>
  <inkml:trace contextRef="#ctx0" brushRef="#br0" timeOffset="91999.81">15811 13102 0,'-21'0'16,"64"21"-16,-65-42 0,-20 21 16,63 0 15,0 0-31,1 21 0,-1-21 16,21 22-16</inkml:trace>
  <inkml:trace contextRef="#ctx0" brushRef="#br0" timeOffset="92240.36">17759 13907 0,'0'21'0,"0"-42"0,0 63 16,-21-21-16,-1 0 15,1 0-15,0 1 0,21-1 16,-21-21-16,0 21 0,-22 0 16,22 0-16,0 0 0,0 1 0,0-1 15,-22-21-15,22 21 0,-21 0 16,21-21-16,-22 21 0,22-21 0,-21 21 16,21-21-16</inkml:trace>
  <inkml:trace contextRef="#ctx0" brushRef="#br0" timeOffset="93828.68">18542 13272 0,'0'0'0,"21"0"16,0 0-16,0-22 15,-21 1-15,43 21 0,-22-21 16,0 0-16,0 0 0,22 0 16,-22-1-16,0 1 0,0-21 0,0 21 15,-21 0-15,0-1 0,0 1 0,0 0 16,-21 0-16,-21 21 0,21 0 15,-22 0-15,22 0 0,-21 21 16,-1-21-16,1 21 0,21 0 0,0 1 16,0 20-16,21-21 0,0 0 0,0 22 15,0-22-15,0 0 0,21 21 16,0-21-16,21 22 0,-21-22 0,1 21 16,-1-21-16,21 22 0,-21-22 15,0 21-15,1 1 0,-1-22 0,-21 21 16,0-21-16,0 0 0,0 22 0,0-22 15,-43 0-15,22 0 0,0-21 0,-21 21 16,-1-21-16,22 0 0,-21 0 16,0 0-16,-1 0 0,1 0 0,21-21 15,-22 0-15,22 0 0,0 0 0,0 0 16,0-22-16,0 22 0,21-21 16,0-1-16,0 1 0,0 21 0,0-21 15,0 20-15,0-20 0,0 21 0,0 0 16,21 21-16,0 0 15,-21 21-15,0 0 16,21 0-16,-21 22 0,21-22 16,-21 0-16,0 21 0,21-21 15,1 1-15,-22 20 0,21-21 0,0 0 16,0 0-16,0 1 0,0-1 0,1 0 16,20-21-16,-21 0 0,0 0 0,0 0 15,22 0-15,-22 0 0,0 0 16,0 0-16,0-21 0,22 21 0,-22-21 15,0-1-15,0 1 0,0 0 0,-21-21 16,22 21-16,-1-1 0,-21-20 16,0 21-16,0 0 0,21 0 15,-21-1-15,0 44 32,-21-22-32,21 21 0,0 0 15,0 0-15,0 0 0,-21 0 0,21 1 16,0-1-16,0 0 0,0 0 15,0 0-15,0 0 0,21-21 0,0 0 16,-21 22-16,21-22 0,0 0 0,0 0 16,1 0-16,-1 0 0,0 0 0,0 0 15,0-22-15,0 1 0,1 0 16,-1 21-16,0-21 0,0 0 16,0-22-16,0 22 0,-21 0 0,0 0 15,0 0-15,22 0 0,-22 42 47,0 0-47,0 21 0,0-21 16,0 1-16,0-1 0,0 0 0,0 0 15,21-21-15,-21 21 0,21 0 0,0-21 16,0 22-16,0-22 16,1 0-16,20 0 0,-21 0 0,21 0 15,-20-22-15,20 22 0,-21-21 0,21 0 16,-20 0-16,-1 0 0,0 0 15,0-22-15,21-20 0,-20 20 16,-1 1-16,-21 0 0,0-1 16,0 1-16,0-21 0,21 20 0,-21-20 15,0 20-15,0 1 0,0 0 0,0 21 16,0-1-16,0 1 0,-21 42 31,21 1-31,0 20 0,0-21 0,-21 21 16,21 1-16,-22-1 0,22-21 0,-21 22 15,21-1-15,0 0 0,0 1 0,0-22 16,-21 21-16,21-21 0,0 22 16,0-22-16,0 0 0,0 0 15,0 0-15,-21 0 0,21-42 47,0 0-47,0 0 0,21 0 16,0 0-16,0 21 0,1-22 15,20 22-15,-21-21 0,21 21 16,-20 0-16,-1 0 0,0 0 16,0 0-16,0 21 15,-21 1-15,0-1 0,0 0 0,0 0 16,0 0-16,0 0 16,-21 1-16,0-1 0,0 0 0,0 0 15,-1 0-15,-20 0 0,21-21 0,0 22 16,0-22-16,-1 0 0,1 0 15,0 0-15,0 0 0,42 0 32,0-22-32,0 22 0</inkml:trace>
  <inkml:trace contextRef="#ctx0" brushRef="#br0" timeOffset="94040.31">20447 13568 0,'0'21'32,"0"0"-32,0-63 0,-21 105 0,21-41 0,-21-1 15,-1 0-15,1 0 0,0 0 0,21 0 16,-21 1-16,0-1 0,0 21 16,-1-21-16,1 0 0,0 1 0,0-1 15,21 0-15,0 0 0,42-21 31</inkml:trace>
  <inkml:trace contextRef="#ctx0" brushRef="#br0" timeOffset="95328.42">21061 13208 0,'0'0'0,"0"-21"0,0 42 31,-21 0-15,-1-21-16,22 21 0,0 1 0,-21-1 15,0 0-15,21 21 0,-21-21 0,21 1 16,0-1-16,-21 0 0,21 0 16,-21 0-16,21 0 0,0 1 15,0-1-15,0 0 0,-22-21 16,22-21 15,0 0-31,0-1 0,22 1 16,-1 0-16,-21-21 0,21 21 0,0-1 15,0-20-15,0 21 0,-21-21 0,22 20 16,-1 1-16,0 0 0,0 0 0,-21 0 16,21 21-16,0 0 15,1 0-15,-22 21 16,0 0-16,0 0 0,21 0 15,-21 1-15,0-1 0,0 0 0,0 0 16,0 0-16,0 22 0,21-22 16,-21 0-16,0 0 0,21 0 15,-21 0-15,0 1 16,21-22 0,-21-22-16,21 22 15,-21-21-15,0 0 0,22 0 16,-1 0-16,0 0 0,-21-1 0,21 1 15,0 0-15,0-21 0,1 21 0,-1-1 16,0 22-16,-21-21 0,21 0 0,0 21 16,-21 21-1,0 0 1,21 1-16,-21-1 0,0 0 16,0 0-16,0 0 0,0 0 0,22-21 15,-22 22-15,0-1 0,0 0 0,21-21 16,0 21-16,0-21 15,0 0-15,0 0 0,1 0 16,-1 0-16,0 0 16,0 0-16,0-21 0,-21 0 0,21 21 15,1-21-15,-1-1 0,0 1 16,-21 0-16,21 0 0,0 0 16,-21 0-16,0-1 0,21 22 0,-21-21 15,0 42 16,-21 1-31,21-1 16,0 0-16,0 0 0,0 0 0,0 0 16,0 1-16,0-1 0,0 0 15,0 0-15,21-21 16,-21 21-16,22-21 0,-1 0 16,0 0-16,0 0 0,0 0 0,0 0 15,1-21-15,-1 21 0,0-21 16,-21 0-16,21 0 15,-21-1-15,21 1 0,0 0 16,-21 0-16,0 0 0,0 0 16,0 42 15,0 0-15,0 0-16,0 0 0,0 0 15,0 1-15,0-1 0,0 0 16,0 0-16,22 0 15,-1-21-15,0 0 16,0 0-16,0 0 0,0 0 0,1 0 16,-1 0-16,-21-21 0,21 21 0,0-21 15,0 0-15,0 0 0,1-1 16,-22 1-16,21-21 0,0 21 0,-21-22 16,0 22-16,21-21 0,-21 0 15,21-1-15,-21-20 0,21 20 0,-21 1 16,0 0-16,22-1 0,-22 22 0,21 0 15,-21 0-15,0 0 0,0 42 16,0 0-16,0 0 16,0 22-16,-21-22 0,21 21 0,-22 0 15,22 1-15,0-1 0,-21 22 16,21-22-16,-21 0 0,21-21 0,0 22 16,0-22-16,-21 0 15,21 0-15,0 0 0,-21 1 0,21-1 16,0 0-16,0 0 0,0 0 15,0 0 1,21-21 0,0 0-16</inkml:trace>
  <inkml:trace contextRef="#ctx0" brushRef="#br0" timeOffset="95512.58">22945 13504 0,'0'22'15,"-64"20"1,128-106-16,-128 149 0,1-43 16,41-42-16,1 22 0,0-1 0,0 0 15,0 0-15,0-21 0,-1 21 0,1 0 16,0-21-16,0 22 0,0-22 16,0 0-16,-1 21 0,1-21 0,0 0 15,0 0-15</inkml:trace>
  <inkml:trace contextRef="#ctx0" brushRef="#br0" timeOffset="96548.2">23749 13399 0,'0'-22'15,"0"1"-15,0 0 16,0 0-16,21 0 15,-21 0 1,21-1-16,0 1 16,1 0-16,-22 0 0,0 0 0,0 0 15,0-1-15,0 1 0,0 0 0,0 0 16,0 0-16,-22 0 16,1 21-16,-21 0 0,21 0 15,-22 0-15,22 0 0,-21 21 0,21 0 16,-22 0-16,1 0 0,21 0 15,0 22-15,-22-22 0,22 0 0,21 21 16,0-20-16,-21 20 0,21-21 0,0 0 16,0 0-16,0 1 0,21-1 15,-21 0-15,21-21 0,1 0 16,-1 0-16,0 0 0,21 0 0,-21 0 16,22 0-16,-22-21 0,21 21 15,1-21-15,-22-1 0,21 1 0,-21 0 16,22 0-16,-22-21 0,0-1 0,21 22 15,-21-21-15,1-22 0,-1 22 0,-21-22 16,21 22-16,0-21 0,0-1 16,0 22-16,-21-22 0,0 22 0,22 0 15,-22-1-15,21 22 0,-21 0 16,0 0-16,0 42 16,0 0-16,-21 0 15,-1 43-15,1-22 0,0 22 0,0-22 16,0 21-16,0 1 0,-1-1 0,22-20 15,0 20-15,-21-20 0,21-1 0,0 0 16,0 1-16,0-22 0,0 0 16,21 0-16,-21 0 0,22 0 0,-1 1 15,0-22-15,0 0 0,0 0 0,0 0 16,1 0-16,-1 0 0,0 0 0,0-22 16,0 1-16,0 21 0,1-21 15,-1 0-15,0 0 0,0 0 0,-21-1 16,21-20-16,0 21 0,-21 0 15,22 21-15,-22-21 0,0-1 0,0 44 32,0-1-32,0 0 0,0 0 15,0 0-15,0 0 0,-22 1 16,22-1-16,-21 0 0,21 0 16,0 0-16,0-42 46</inkml:trace>
  <inkml:trace contextRef="#ctx0" brushRef="#br0" timeOffset="96723.88">24320 12954 0,'0'-85'15,"0"64"1,0 127-16,22-212 31,-1 127-15,-21 1-16,21-22 0,-21 21 0,21 0 15,0 0-15</inkml:trace>
  <inkml:trace contextRef="#ctx0" brushRef="#br0" timeOffset="97104.17">24659 13060 0,'0'42'32,"0"-84"-32,0 105 0,0-41 15,0-1-15,0 0 0,0 0 0,-21 0 16,21 0-16,0 1 0,0-1 0,0 0 16,0 0-16,0 0 0,0 0 15,0 1-15,0-1 0,0 0 0,0 0 16,0 0-16,0 0 15,21-21 1,0 0 0,0-21-16,-21 0 0,22 21 15,-1-21-15,-21 0 0,21 0 0,0-1 16,0-20-16,0 21 0,22-21 0,-22 20 16,0-20-16,0 21 0,0 0 15,1-22-15,-1 22 0,-21 0 16,21 21-16</inkml:trace>
  <inkml:trace contextRef="#ctx0" brushRef="#br0" timeOffset="97884.34">17949 14203 0,'21'0'0,"1"-21"16,-1 21-16,0 0 0,-21-21 15,21 21-15,-42 21 32,0-21-32,0 21 0,-22 0 0,1 0 15,0 0-15,-22 22 0,1-22 16,-1 21-16,-21-21 0,22 22 0,-22-1 0,1 0 16,-1 1-16,-21-22 15,0 21-15,22 1 0,-22-1 0,0 0 16,0-21-16,0 22 0,0-22 0,22 21 15,-1-21-15,0 1 0,1 20 0,20-21 16,1 0-16,-1 0 0,22-21 16,21 22-16,-22-1 0,22-21 0,0 0 15,0 0-15,21-21 16,0-1 0,0 1-16,0 0 0,0 0 15,0 0-15</inkml:trace>
  <inkml:trace contextRef="#ctx0" brushRef="#br0" timeOffset="98160.14">16065 14542 0,'22'-43'31,"-86"86"-15,106-43-16,-105 21 0,42 0 16,-22 0-16,22 21 0,-21-20 15,21-1-15,0 21 0,-1-21 0,-20 22 16,21-22-16,0 0 0,0 21 0,-1-21 15,22 1-15,0-1 0,-21 0 0,21 0 16,0 0-16,0 0 0,0 1 16,21-22-16,1 21 0,-1-21 15,-21 21-15,42-21 0,-21 21 16,0-21-16,22 21 0,-1-21 0,0 0 16,1 0-16,20 21 0,-20-21 0,20 0 15,1 0-15,20 0 0,-20 0 0,20-21 16,1 21-16,0-21 0,-1 0 15</inkml:trace>
  <inkml:trace contextRef="#ctx0" brushRef="#br0" timeOffset="98689.19">19240 14393 0,'-21'-21'0,"42"42"0,-42-63 0,0 21 0,0 0 15,21 0-15,42 42 32,-21 0-32,22 0 15,20 0-15,-20 0 0,20 22 0,22-22 16,-22 21-16,22-21 0,-22 22 15,22-22-15,0 21 0,-1-21 0,1 22 16,-21-22-16,20 0 0,1 21 16,0-20-16,-22-1 0,1-21 0,-1 21 15,1 0-15,-1-21 0,-21 0 0,1 21 16,-22-21-16,0 0 0,0 0 0,-21-21 31,0 0-31,-21 0 0,0 21 16,0-21-16,0-1 0,-1 1 0,-20 0 15,42 0-15,-21 0 0,21 0 0,-21 21 16,21 21 15,21 0-31,0-21 16,-21 21-16,21 21 0,-21-20 0,21-1 16,-21 0-16,0 0 0,0 0 15,0 0-15,-21 1 0,0-1 0,0-21 16,0 21-16,-22 0 0,1-21 0,0 21 15,-1-21-15,-20 21 0,21-21 0,-22 0 16,1 22-16,-22-1 0,21-21 0</inkml:trace>
  <inkml:trace contextRef="#ctx0" brushRef="#br0" timeOffset="99455.65">11769 15685 0,'0'-22'0,"-22"22"16,1 0-1,0 0-15,0 0 0,21 22 0,-21-1 16,0 0-16,-1 0 0,1 0 0,0 22 16,21-22-16,-21 0 0,0 21 15,0-21-15,-1 22 0,22-22 0,-21 0 16,0 0-16,21 0 0,-21 1 0,21-1 15,21-21 17,0-21-32,0 21 0,1-22 15,-1 1-15,0 0 0,0 21 16,0-21-16,0 21 0,22 0 16,-22 0-16,0 0 0,0 0 0,22 0 15,-22 0-15,0 21 0,21-21 0,-21 0 16,1 21-16,-1-21 0,21 0 15,-21 0-15,0 0 0,1 0 0,-1 0 16,0 0-16,-21-21 16,21 0-16,-21 0 15,0 0-15,0-1 16,0-20-16,0 21 0,0 0 0,0 0 16,-21-1-16,21 1 0,0-21 0,-21 21 15,21 0-15,21 42 63</inkml:trace>
  <inkml:trace contextRef="#ctx0" brushRef="#br0" timeOffset="99653.28">12382 15663 0,'0'64'16,"0"-128"-16,0 149 0,0-64 16,0 0-16,0 22 0,0-22 0,0 0 15,0 0-15,0 0 0,0 1 16,0-1-16,-21 0 0,21 0 0,0 0 16,0 0-16,21-42 31</inkml:trace>
  <inkml:trace contextRef="#ctx0" brushRef="#br0" timeOffset="99969.03">12509 15515 0,'0'-21'16,"-42"21"-1,84 21-15,-105-42 0,63 42 31,21-21-15,0 0-16,0 0 0,1 0 16,-1 0-16,0 0 15,-21-21-15,21 21 0,-21-21 0,0 0 16,-21 21-16,0-21 16,0 21-16,-1 0 0,-20 0 15,21 0-15,-21 0 0,20 0 0,1 21 16,0 0-16,0-21 0,0 21 15,21 0-15,0 0 0,0 1 16,0-1-16,0 0 16,21-21-16,0 0 0,21 0 0,-20 0 15,20 0-15,-21 0 0,21 0 0</inkml:trace>
  <inkml:trace contextRef="#ctx0" brushRef="#br0" timeOffset="100189.12">12933 15431 0,'21'-22'31,"-21"86"-15,0-43-16,-21-84 0,0 211 15,21-106-15,0 0 0,-22 1 0,1-1 16,0 0-16,21 22 0,-21-22 16,0 1-16,21-1 0,0 0 0,-21 1 15,21-22-15,0 21 0,0-21 0,0 0 16,0 1-16,21-22 15,0 0-15,0-22 16,0 22-16,0-21 0,1 0 0</inkml:trace>
  <inkml:trace contextRef="#ctx0" brushRef="#br0" timeOffset="100577.77">13166 15536 0,'0'-84'31,"0"168"-16,0-62-15,0-44 0,0 128 16,0-63-16,-22-1 0,22 0 16,-21 1-16,21-1 0,0-21 15,0 21-15,-21 1 0,21-22 0,-21 21 16,21-21-16,0 1 0,0-1 0,0 0 16,0-42 15,0 0-31,0-1 15,0-20-15,21 21 0,0 0 16,0-22-16,1 22 0,-1 0 16,0 0-16,0 21 0,0 0 0,0 0 15,1 0-15,-1 0 0,0 0 16,-21 21-16,0 21 0,0-20 0,0-1 16,0 0-16,0 21 0,0-21 15,0 1-15,0 20 0,-21-21 0,21 0 16,-43 43-1,22-64-15,0 0 0,0 0 16,0 0 0,0 0-16,-1-21 0</inkml:trace>
  <inkml:trace contextRef="#ctx0" brushRef="#br0" timeOffset="100739.97">12658 15812 0,'-22'-22'15,"44"44"1,-22-44-16,21 22 16,0 0-16,21 0 0,-21 0 15,22 0-15,-1 22 0,0-22 0,1 0 16,20 0-16,-20 0 0,-1 0 0,21 0 16</inkml:trace>
  <inkml:trace contextRef="#ctx0" brushRef="#br0" timeOffset="101016.46">13970 15854 0,'0'21'0,"0"-63"0,0 63 0,-21 21 0,21-21 16,-21 22-16,21-22 0,-22 21 0,22 1 16,0 20-16,0-21 0,0 22 0,-21-22 15,0 22-15,21-22 0,-21 22 16,21-1-16,-21-21 0,0 22 15,-1-22-15,1 22 0,21-1 0,-21-20 16,0-1-16,0 21 0,0-20 16,-1-1-16,1 0 0,0 1 0,0-22 15,0 21-15,21-21 0,-21 1 0,21-1 16,0-42 0,0-1-1,0-20-15,21 21 0</inkml:trace>
  <inkml:trace contextRef="#ctx0" brushRef="#br0" timeOffset="101267.99">13779 16129 0,'64'-190'16,"-43"168"0,-106 234-16,191-445 0,-85 233 15,1 0-15,-1 21 0,0-21 16,0 22-16,-21-1 0,21 0 0,0 0 15,-21 21-15,0-20 16,0-1-16,0 0 0,-21 0 0,0 21 16,0-20-16,0-1 0,0 0 15,-22 21-15,22-21 0,0 1 0,0-22 16,-22 21-16,43 0 0,-21-21 16,21 21-16,21-21 15,1 0-15,20-21 16</inkml:trace>
  <inkml:trace contextRef="#ctx0" brushRef="#br0" timeOffset="101662.58">14457 15939 0,'0'-22'0,"-21"22"0,21 106 0,21-190 15,-64 41-15,22 43 0,0 0 0,-21 0 16,21 21-16,-1 1 0,1-22 15,0 21-15,0 0 0,0 21 0,0-21 16,-1 1-16,22-1 0,-21 21 16,21-21-16,0 0 0,0 1 0,0-1 15,21-21-15,1 0 0,-1 0 16,0 0-16,21 0 16,-21 0-16,1 0 0,-1 0 0,0-21 15,-21-1-15,21 1 0,-21 0 0,21 0 16,-21 0-16,0 0 0,0-1 0,0 1 15,0 42 1,-21 1 0,21-1-16,0 0 0,-21 21 15,21-21-15,0 1 0,0 20 16,0-21-16,0 0 0,0 0 0,0 1 16,21-1-16,0-21 0,-21 21 0,21 0 15,1-21-15,-1 0 0,21 0 16,-21 0-16,0 0 15</inkml:trace>
  <inkml:trace contextRef="#ctx0" brushRef="#br0" timeOffset="102208.07">14605 16235 0,'21'0'32,"-21"-21"-17,21 21-15,0-21 0,-21-1 0,22 1 16,-1 21-16,0-21 0,0 0 0,-21-21 16,21 20-16,0 1 0,-21 0 15,22 0-15,-22 0 0,0 0 0,0-1 16,-22 22-1,1 0-15,0 22 16,0-1-16,0-21 0,21 21 0,0 21 16,-21-21-16,21 1 0,0-1 0,0 0 15,0 0-15,0 0 16,0 0-16,21-21 0,-21 22 0,21-1 16,-21 0-16,21-21 0,-21 21 0,0 0 15,21-21-15,-21 21 0,21-21 16,-21 22-16,22-22 31,-1 0-15,0-22-16,0 22 15</inkml:trace>
  <inkml:trace contextRef="#ctx0" brushRef="#br0" timeOffset="103273.59">15261 16129 0,'0'-42'0,"-21"-43"16,42 212-16,-63-254 0,42 106 16,-21 21-16,-1 0 15,1 0-15,0 0 0,0 0 16,0 21-16,0 0 0,21 0 0,-22 1 16,1-1-16,21 21 0,0-21 15,-21 0-15,21 22 0,-21-22 0,21 0 16,0 0-16,0 0 0,0 1 15,0-1-15,21 0 16,0-21-16,0 0 16,1 0-16,-1-21 15,0 0-15,0-1 0,-21 1 16,21 0-16,-21 0 0,21 0 16,-21 0-16,22-1 0,-22 1 15,0 0-15,0-21 0,21 42 0,-21-21 16,21-1-16,-21 44 31,0-1-31,0 0 0,0 0 0,0 0 16,0 0-16,0 1 0,21-1 0,-21 0 15,0 0-15,21 0 0,-21 0 16,21-21-16,1 0 16,-1 0-16,0 0 0,0 0 15,0 0-15,0 0 0,1-21 0,-1 21 16,0-21-16,0 0 0,0 21 15,-21-21-15,21 0 0,-21-1 0,22 1 16,-22 0-16,0 0 0,21 0 0,-21-22 16,21 22-16,-21 0 0,0 0 15,0 42 1,0 0 0,0 0-16,0 1 0,0-1 15,0 21-15,0-21 0,-21 0 16,21 1-16,-21-1 0,21 0 0,0 0 15,0 0-15,-22 0 0,22 1 16,0-44 31,0 1-47,0 0 16,0 0-16,0 0 0,22 0 15,-22-1-15,21 1 0,0 0 0,-21-21 16,21 21-16,0-1 0,0 1 15,1 0-15,-1 0 0,0 0 0,0 21 16,0 0-16,0 0 16,-21 21-16,0 0 0,0 0 15,0 0-15,0 1 0,0-1 16,0 0-16,0 0 0,0 0 0,0 0 16,0 1-16,0-1 0,0 0 15,0 0-15,0 0 16,0-42 15,0 0-31,0 0 16,0 0-16,0-1 0,22 1 15,-1 0-15,0 0 0,0 0 16,0 0-16,0-22 0,22 22 0,-22 0 16,0 0-16,0 0 0,22 21 15,-22 0-15,0 0 0,0 0 16,-21 21-16,0 0 0,0 0 15,0 0-15,0 22 0,-21-22 0,21 0 16,-21 0-16,0 0 0,21 0 16,0 1-16,-22-1 0,22 0 0,0 0 15,22-21 1,-1 0 0,0 0-1,0-21-15,0 0 0,0 21 16,-21-21-16</inkml:trace>
  <inkml:trace contextRef="#ctx0" brushRef="#br0" timeOffset="103589.01">16277 16108 0,'85'-21'63,"-22"0"-48,-211 63-15,296-106 0,-127 64 0,1-21 0,-1 0 16,0 0-16,0 0 0,-21 0 15,0-1 1,-21 22 0,0 0-16,0 0 0,-1 0 15,1 22-15,0-1 0,0 0 16,0 21-16,0-21 0,-1 1 0,22-1 16,0 0-16,-21 0 0,21 0 0,0 0 15,0 1-15,0-1 0,0 0 0,0 0 16,21-21-1,1 21-15,-1-21 0,0 0 0,0 0 16,0 0-16,0 0 0,1 0 0,-1 0 16,0-21-16,0 21 0,0-21 15,0 0-15</inkml:trace>
  <inkml:trace contextRef="#ctx0" brushRef="#br0" timeOffset="104225.35">16912 15642 0,'64'-42'16,"-43"0"0,-106 126-16,170-147 15,-85 84 1,0 0-16,-21 0 0,-1 22 0,22-22 16,-21 0-16,0 21 0,21-21 15,-21 22-15,0-1 0,21 0 0,-21-20 16,21 20-16,0 0 0,-22-21 15,22 22-15,0-22 0,0 0 0,0 0 16,0 0-16,0 1 0,0-1 0,22-21 16,-1 21-16,0-21 0,0 0 15,0 0-15,0 0 0,1 0 16,-1-21-16,0 21 0,-21-21 16,0-1-16,21 1 0,0 0 0,-21 0 15,21 0-15,-21 0 0,0-1 16,0 1-16,0 0 0,0 0 0,0 42 31,0 0-31,0 0 16,0 1-16,0-1 15,0 0-15,0 0 0,0 0 16,0 0-16,0 1 0,0-1 16,22-21-1,-1 0-15,0 0 16,0 0-16,0-21 15,0 21-15,-21-22 0,22 1 0,-1 0 16,0 0-16,-21 0 16,21 0-16,0-1 0,0 1 15,1 21-15,-22 21 32,0 1-32,0-1 15,0 0-15,-22 0 0,1 0 16,21 0-16,0 1 0,0-1 0,0 0 15,0 0 1,21-21-16,1 0 16,-1 0-16,0 0 0,0 0 15,0 0-15,0 0 0,-21-21 16,0 0-16</inkml:trace>
  <inkml:trace contextRef="#ctx0" brushRef="#br0" timeOffset="104463.91">16912 15833 0,'-42'0'15,"169"0"-15,-212 0 0,64 21 16,63-21 0,-21 0-16,22 0 0,-1 0 0,0 0 15,1 0-15,-22 0 0,21 0 0,1 0 16,-1 0-16,-21 0 0,21 0 15,-20 0-15,-1 0 0,0 0 16,0 0-16,-21-21 31</inkml:trace>
  <inkml:trace contextRef="#ctx0" brushRef="#br0" timeOffset="105320.02">20743 15748 0,'0'-21'0,"-21"21"15,21 21 1,0 0-16,0 0 0,0 1 0,0-1 16,-21 0-16,0 0 0,21 0 15,-21 22-15,21-22 0,-22 0 0,22 0 16,-21 0-16,21 0 0,0 1 16,21-22 15,1-22-31,-22 1 0,21 0 0,0 0 15,0 0-15,0 0 0,0-1 0,1 1 16,-1 0-16,-21 0 0,21 0 16,0 0-16,0 21 0,0 0 15,1 0-15,-22 21 16,21-21-16,-21 21 0,21 0 0,-21 0 16,21 0-16,-21 1 0,21-1 15,0 0-15,1 0 0,-1-21 16,0 0-16,0 0 0,0 0 0,0 0 15,22 0-15,-22 0 0,21 0 0,-21-21 16,1 0-16,-1 0 0,0-1 16,0 1-16,-21-21 0,0 21 15,0 0-15,0-22 0,-21 22 0,0 0 16,0 0-16,-1-22 0,1 22 16,0 21-16,0-21 0,0 21 31,21 21-31,0 0 15,0 1-15,0-1 16,21-21-16,-21 21 0,21-21 16,0 0-16</inkml:trace>
  <inkml:trace contextRef="#ctx0" brushRef="#br0" timeOffset="105536.12">21611 15600 0,'0'-21'15,"-42"105"1,84-147 0,-84 148-16,21-64 0,21 0 0,0 0 15,0 21-15,-22-20 0,22-1 0,-21 0 16,21 0-16,0 0 0,0 0 0,0 1 16,0-1-16,0 0 15,21-21 1,1-21-16,-1 0 0,-21-1 15</inkml:trace>
  <inkml:trace contextRef="#ctx0" brushRef="#br0" timeOffset="105820.09">21632 15431 0,'-84'-127'31,"62"127"-15,128 127-16,-212-212 0,106 106 15,22-21 1,-1 0 0,0 0-16,-21-21 15,0 0 1,-21 21-16,0 0 16,-1 0-16,1 0 0,0 0 15,0 0-15,21 21 16,0 0-16,0 0 15,0 0-15,0 1 16,21-22-16,0 21 0,0-21 16,1 0-16</inkml:trace>
  <inkml:trace contextRef="#ctx0" brushRef="#br0" timeOffset="106068.13">22098 15282 0,'0'-21'0,"0"0"16,0 63-16,0-63 31,0 64-31,-21-22 0,21 21 0,0 0 16,0 1-16,-21-1 0,21 0 0,-22 1 16,22-1-16,-21 0 0,21 1 0,0-1 15,-21 0-15,21 1 0,-21-22 16,21 21-16,-21-21 0,21 1 0,0-1 15,-21-21-15,42 0 32</inkml:trace>
  <inkml:trace contextRef="#ctx0" brushRef="#br0" timeOffset="106514.69">22288 15261 0,'22'-84'15,"-44"168"1,44-147-16,-22 84 16,0 21-16,0-21 0,-22 22 0,22-1 15,-21 0-15,21 1 0,0 20 0,0-20 16,-21-1-16,21 0 0,-21 1 16,21-1-16,-21 0 0,21 1 15,0-22-15,0 21 0,-21-21 0,21 0 16,-22 1-16,22-1 0,0 0 0,-21-21 15,21-21 17,0 0-32,0-1 0,21 1 0,-21 0 15,22-21-15,-1 21 0,0-22 16,0 22-16,21-21 0,-20 21 0,-1-1 16,0-20-16,0 21 0,0 21 15,0-21-15,1 21 0,-1 21 16,-21 0-16,0 21 0,0-20 15,0-1-15,0 0 16,0 64-16,-21-64 16,21 21-16,-22-21 0,22 0 0,-21 1 15,21-1-15,-21 0 0,0-21 16,0 0 0,0 0-1,21-21-15</inkml:trace>
  <inkml:trace contextRef="#ctx0" brushRef="#br0" timeOffset="106671.9">21907 15685 0,'-21'-22'32,"42"44"-17,-21-44-15,22 22 0,-1 0 16,0 0-16,21 0 0,-21 0 0,1 0 15,20 0-15,-21 0 0,21 0 0</inkml:trace>
  <inkml:trace contextRef="#ctx0" brushRef="#br0" timeOffset="107050.7">22775 15621 0,'-84'0'16,"62"21"-1,128-42-15,-233 63 0,106-20 0,0-1 16,0 0-16,0 0 0,-1 21 16,1-20-16,0-1 0,21 21 0,-21-21 15,21 0-15,0 1 0,0-1 0,0 0 16,0 0-16,21 0 0,0 0 16,0-21-16,1 0 0,20 0 15,-21 0-15,0 0 0,0-21 0,22 0 16,-22 0-16,0 0 0,0 0 15,0-1-15,1 1 0,-1-21 16,0 21-16,-21-22 0,0 22 0,0-21 16,0 21-16,0-22 0,0 22 0,0 0 15,-21 0-15,0 0 0,-1 21 0,1 0 16,0 0-16,0 0 0,0 0 16,0 0-16,-1 21 0,1 0 0,0 0 15,0 0-15,21 1 0,0-1 0,0 0 16,0 0-16,0 0 0,21 0 15,0-21-15,0 0 0</inkml:trace>
  <inkml:trace contextRef="#ctx0" brushRef="#br0" timeOffset="107707.98">22987 15727 0,'21'-21'15,"-42"42"1,42-21-1,-21 21-15,-21 0 16,21 0-16,-21 22 16,0-22-16,21 0 0,0 0 0,0 0 15,0 1-15,0-1 0,0 0 0,0 0 16,0 0-16,21-21 0,0 21 16,0-21-16,0 0 15,0 0-15,1 0 0,-1 0 0,0 0 16,0 0-16,0-21 0,0 0 0,1 0 15,-1 0-15,-21 0 0,0-1 16,21 1-16,0 0 0,-21 0 16,0 0-16,0 0 0,0 42 31,0 0-31,0 0 16,0 0-16,0 0 15,0 1-15,0-1 0,0 0 16,0 0-16,21-21 0,0 0 15,1 0-15,-1 0 16,0 0-16,0 0 0,0 0 16,0 0-16,1 0 0,-1-21 0,0 21 15,0-21-15,0 0 0,-21-1 0,21-20 16,1 21-16,-1 0 0,-21-22 0,21 1 16,0 0-16,-21-1 0,0 1 15,21 0-15,0-1 0,-21-20 0,0 21 16,0-1-16,22 1 0,-22 0 0,0 20 15,0-20-15,-22 63 32,1 22-32,21-22 0,-21 21 15,0 0-15,21 1 0,-21-1 0,21 0 16,-21 1-16,-1-1 0,22-21 0,0 22 16,0-1-16,0-21 0,0 21 15,0-20-15,0-1 0,0 0 0,0 0 16,0 0-16,0 0 0,22-21 15,-1 0 1,0 0-16,0-21 0,0 0 16,0 21-16,-21-21 0,0 0 0,22 0 15</inkml:trace>
  <inkml:trace contextRef="#ctx0" brushRef="#br0" timeOffset="107868.18">23516 15706 0,'-21'0'47,"106"0"-31,-149 0-16,149 0 15,-64 0-15,0-21 0,0 21 16,0 0-16,1-22 0,-1 1 16</inkml:trace>
  <inkml:trace contextRef="#ctx0" brushRef="#br0" timeOffset="108404.38">23876 15727 0,'0'0'0,"21"-21"0,-21 0 16,0-1-16,0 1 0,0 0 0,0 0 15,0 0-15,0 0 0,0-1 0,-21 22 16,21 22 0,0-1-16,-21 0 0,0 21 15,21 1-15,-22-1 0,22 21 0,0 1 16,0-1-16,-21 1 0,21-1 0,0 1 15,-21 21-15,21-22 0,0 1 16,0-1-16,0 1 0,0-1 0,0 1 16,-21-22-16,21 21 0,0-20 0,-21 20 15,21-20-15,-21-1 0,21 0 0,0-21 16,-22 22-16,1-22 0,21 0 16,-21 0-16,21 0 0,-21-21 15,21-21 1,0 0-16,0 0 0</inkml:trace>
  <inkml:trace contextRef="#ctx0" brushRef="#br0" timeOffset="108700.33">23812 15854 0,'22'-106'16,"-1"64"-16,-21-64 15,21 85-15,-85 296 16,149-593-16,-64 297 0,0 21 0,1-21 0,-1 0 15,0 21-15,21 0 0,-21 0 16,22 0-16,-1 0 0,0 0 0,1 0 16,-1 21-16,-21 0 0,0 0 15,1 22-15,-22-22 0,0 0 0,0 21 16,-22-20-16,1-1 0,0 21 16,0-21-16,0 0 0,-22 1 0,22-1 15,-21 0-15,21-21 0,0 21 0,-22-21 16,22 0-16,0 0 0,21-21 31,21 0-15,0 21-16,0-21 0</inkml:trace>
  <inkml:trace contextRef="#ctx0" brushRef="#br0" timeOffset="109132.53">24701 15494 0,'-21'-63'32,"42"126"-32,-63-126 15,21 63-15,0 0 0,0 0 0,-22 0 0,22 21 16,0 0-16,0-21 0,-22 21 0,22 21 16,0-20-16,21-1 0,-21 0 15,21 0-15,-21 0 0,21 0 0,0 1 16,0-1-16,0 0 15,21-21 1,0 0-16,0 0 0,0 0 16,1 0-16,-1-21 0,-21 0 0,21 21 15,0-22-15,0 1 0,-21 0 0,0 0 16,0 0-16,21 0 0,-21-1 16,0 1-16,22 21 31,-22 21-31,0 1 0,0-1 15,0 0-15,0 0 0,0 0 16,0 0-16,21 1 0,-21-1 0,0 0 16,21 0-16,-21 0 15,21-21-15,0 0 0,0 0 16,1 0 0,-1 0-16,0 0 15,0-21-15</inkml:trace>
  <inkml:trace contextRef="#ctx0" brushRef="#br0" timeOffset="109496.42">24807 15473 0,'43'-85'31,"20"43"-15,-169 169-16,233-254 0,-106 127 15,1 0-15,-1 21 0,0 0 0,-21 0 16,21 1-16,0-1 0,-21 21 15,21-21-15,-21 22 0,0-22 0,0 21 16,0-21-16,0 0 0,0 22 0,0-22 16,0 0-16,0 0 0,0 0 15,0 1-15,-21-22 16,0 0 0,21-22-16,0 1 15,0 0-15,0 0 0,0 0 16,0 0-16,21-1 0,-21-20 15,21 21-15,-21-21 0,22 20 16,-1-20-16,-21 21 0,21 0 0,0 0 16,-21-1-16,21 22 0,0 0 15,1 0-15,-1 0 0,0 0 16,0 0-16,0 22 0,0-22 16,1 21-16,-1 0 0</inkml:trace>
  <inkml:trace contextRef="#ctx0" brushRef="#br0" timeOffset="110609.85">25633 15579 0,'0'-43'16,"0"-62"15,0 253-31,0-318 0,-21 170 0,-1 0 16,1 0-16,0 0 0,0 0 15,0 22-15,0-1 0,-22 0 0,22 0 16,0 0-16,0 0 0,0 22 0,-1-22 16,22 0-16,-21 0 0,21 0 15,0 22-15,0-22 0,0 0 16,0 0-16,21-21 16,1 0-16,-1 0 0,0 0 15,0 0-15,0 0 0,0 0 16,1 0-16,-1-21 0,0 0 0,0 0 15,0 0-15,0-1 0,-21 1 0,0 0 16,22 0-16,-22 0 0,21 0 0,-21-1 16,0 1-16,0 0 0,0 0 15,0 42 1,0 0-16,0 0 16,0 1-16,0-1 0,0 0 15,0 0-15,0 0 0,0 0 16,0 1-16,21-1 0,0 0 15,0-21-15,0 0 16,1 0-16,-1 0 0,0 0 0,0 0 16,0 0-16,0 0 0,1 0 15,-1 0-15,0 0 0,0-21 0,-21 0 16,21 21-16,0-22 0,-21 1 0,22 21 16,-22-21-16,0 0 0,21 0 0,-21 0 15,21-1-15,-21 1 0,0 0 16,0 42 15,0 0-31,-21 1 16,21-1-16,-21 0 0,-1 0 15,22 0-15,-21 0 0,21 1 16,0-1-16,-21 0 16,21 0-16,-21-21 15,21-21 32,0 0-47,0 0 16,0-1-16,0 1 0,0 0 15,0 0-15,21 0 0,0 0 0,0-1 16,1 1-16,-1 0 16,0 0-16,-21 0 0,21 0 0,0 21 15,0 0-15,1 0 0,-1 0 0,0 0 16,-21 21-16,21-21 0,-21 21 15,21 0-15,-21 0 0,0 0 16,0 1-16,0-1 0,0 0 0,0 0 16,0 0-16,0 0 0,0 1 0,0-1 15,-21-21-15,21 21 0,-21-21 16,0 0-16,21 21 16,-21-21-1,21-21 1,0 0-1,0 0-15,21-1 0,0 1 16,-21 0-16,21 0 0,0 0 0,0 0 16,1-22-16,-1 22 0,0 0 0,21 0 15,-21 21-15,1 0 0,-1 0 16,0 0-16,0 0 16,-21 21-16,0 0 0,0 0 0,0 0 15,0 1-15,0-1 0,-21 21 16,0-21-16,21 0 0,-21 1 0,21-1 15,-22 0-15,1-21 0,21 21 0,0 0 16,-21-21-16,21 21 0,21-42 47,-21 0-47</inkml:trace>
  <inkml:trace contextRef="#ctx0" brushRef="#br0" timeOffset="110940.24">26564 15579 0,'42'0'47,"-84"0"-47,106-21 0,-43 21 0,0-22 15,0 1-15,-21 0 0,21 21 16,0-21-16,-21 0 0,-21 21 31,0 0-15,0 0-16,21 21 0,-21 0 0,0 0 15,-1 0-15,1 1 0,21-1 0,0 21 16,-21-21-16,21 0 0,-21 22 16,21-22-16,0 0 0,0 0 0,0 0 15,0 1-15,0-1 0,21-21 31,0 0-15,0 0-16,1 0 0,-1-21 16</inkml:trace>
  <inkml:trace contextRef="#ctx0" brushRef="#br0" timeOffset="111610.39">27093 15261 0,'0'-106'15,"0"128"17,0 62-32,0-147 0,-21 84 15,-21 42-15,42-20 0,-21-22 16,-1 21-16,1 1 0,21-1 0,-21-21 16,0 21-16,21 1 0,0-22 15,-21 0-15,0 21 0,21-20 0,-22-1 16,22 0-16,0 0 0,0 0 0,0 0 15,0 1-15,22-22 16,-1 0-16,0 0 16,0 0-16,0 0 0,0 0 15,1 0-15,-1-22 0,0 1 0,0 21 16,0-21-16,0 0 0,1 0 16,-1 0-16,-21-1 0,0 1 15,0 0-15,21 0 0,-21 0 0,0 0 16,-21 21-1,21 21 1,-21 0-16,-1-21 0,22 21 0,-21 0 16,21 0-16,-21 1 0,21-1 0,0 0 15,0 0-15,0 0 0,0 0 16,0 1 0,21-22-16,0 0 15,1 0-15,41 0 16,-42-22-16,0 1 15,1 21-15,-1-21 0,0 0 16,0 21-16,0-21 0,0 0 0,1-1 16,-1 1-16,0 0 0,-21 0 15,0 42 1,0 0 0,0 0-16,0 1 0,0-1 15,0 0-15,0 0 0,0 0 16,0 0-16,0 1 15,21-1 1,0-21-16,0 0 0,1 0 16,-1 0-1,0-21-15,-21-1 16,21 22-16,-21-21 0,21 0 0</inkml:trace>
  <inkml:trace contextRef="#ctx0" brushRef="#br0" timeOffset="111863.73">27199 15367 0,'-106'0'16,"43"0"0,232 0-16,-317 0 15,169 0-15,21 0 16,-20 0-16,-1 0 0,21 0 15,0 0-15,-20 0 0,20 0 0,-21 0 16,0 0-16,0 0 0,22 0 0,-22-21 16,0 21-16,0 0 15,-21-21 1,0 0-16</inkml:trace>
  <inkml:trace contextRef="#ctx0" brushRef="#br0" timeOffset="113225.43">20532 14542 0,'0'-22'16,"-22"22"-16,1 0 15,21-21-15,0 0 0,-21 21 16,42 0 47,-21 21-63,21 0 15,1 1-15,-22-1 0,0 0 16,21 0-16,0 0 0,-21 0 0,21 22 15,0-22-15,0 0 0,1 0 16,-1 0-16,0 22 0,0-22 0,0-21 16,0 21-16,1 0 0,-1 0 0,0-21 15,0 0-15,-21 22 0,0-1 32,-21-21-32,0 0 0,0 0 0,-1 21 15,-20-21-15,0 0 0,-1 21 0,22-21 16,-42 21-16,20 0 0,1-21 0,0 22 15,-22-22-15,22 21 16,0-21-16,-1 21 0,-20-21 0,20 21 16,1-21-16,0 0 0,-1 21 0,1-21 15,21 0-15,-21 21 0,20-21 16,1 0-16,0 0 0,0 0 0,42 0 47,21 0-32,-20 0-15,-1 0 0,0 0 0,21 0 16,1-21-16,-22 21 0,21-21 0,0 0 16,1 21-16,-1-21 15,0 0-15,1 21 0,20-22 0,-20 1 16,-1 21-16,0 0 0,1-21 0,-22 21 16,21 0-16,-21 0 0,0 0 0,1 0 15,-1 0-15,0 0 16,0 0 15,-21-21 0</inkml:trace>
  <inkml:trace contextRef="#ctx0" brushRef="#br0" timeOffset="114645.95">15896 14563 0,'0'0'0,"21"-21"15,0 21-15,1 0 0,-22-22 16,21 22-16,0 0 0,-21-21 0,0 42 62,0 1-62,-21-1 0,0 0 16,-1 0-16,1 21 0,21-20 0,-21 20 16,0 0-16,0-21 0,0 22 15,-1-1-15,1-21 0,0 22 0,21-22 16,-21 21-16,0-21 0,0 22 16,-1-22-16,22 0 0,0 21 0,-21-21 15,0 1-15,0-1 0,21 0 16,0 0-16,0-42 62,21 21-46,0-21 0,0 21-16,1 0 15,-1 0-15,0-21 0,0 21 0,21 0 16,-20 0-16,20-22 0,0 22 0,1-21 15,-1 21-15,0 0 0,22-21 16,-22 21-16,22 0 0,-22-21 0,21 21 16,-20 0-16,-1 0 0,0 0 0,1 0 15,-1 0-15,0 0 0,-20 0 0,-1 0 16,0 0-16,0 0 0,0 0 16,0 0-16,-42 0 31,0 0-16,0 0-15,0 0 16,0 0-16,-1 0 0,1 0 0,-21 0 16,21 0-16,-22 0 0,1 21 0,21-21 15,-43 0-15,22 0 0,0 0 0,-1 0 16,1 0-16,-21 0 0,20 0 16,22 0-16,-21 0 0,-1 0 0,22 0 15,0 0-15,0 0 0,0 0 0,0 0 16,-1 0-1,1 0 32,42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6T13:17:13.9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2773 889 0,'0'-21'0,"0"42"0,0-63 0,21 21 15,-21-1-15,0 1 16,0 0-16,0 0 0,21 0 15,-21 0 1,0 42 0,0 21-1,0-21-15,0 22 0,-21 20 16,0 1-16,21-1 0,-21 1 0,-1-1 16,1 22-16,0-22 0,0 22 15,0-22-15,0 22 0,-1-21 0,1 20 16,-21-20-16,21-1 0,0 1 15,-1-22-15,1 0 0,0 1 0,21-1 16,-21-21-16,21 0 0,-21 1 16,21-1-16,0-42 31,0-22-15,0 22-16,0-21 0,0-1 0,0 1 15,0-21-15</inkml:trace>
  <inkml:trace contextRef="#ctx0" brushRef="#br0" timeOffset="634.82">2138 1016 0,'-21'-21'0,"42"42"16,-42-84-16,21 41 0,0-20 0,0 21 16,0-21-16,21-1 0,0 22 0,0-21 15,21 21-15,-20-22 0,20 22 16,0 0-16,1 0 0,-1 0 15,21-1-15,-20 1 0,20 0 0,-20 21 16,-1 0-16,0 0 0,22 0 16,-43 0-16,21 21 0,1 0 0,-22 1 15,0 20-15,21 0 0,-21 22 16,-21-1-16,22 1 0,-1 20 0,-21-20 16,0 21-16,0-22 0,0 1 15,0-1-15,0 1 0,0-1 0,21-21 16,-21 22-16,0-22 0,0 1 15,0-1-15,0-21 0,0 21 0,0-20 16,0-1-16,0 0 0,0-42 31,0 0-15,0-1-16,0-20 0,21 0 16,-21-1-16,21 1 0,0-21 0,1-1 15,-1 1-15,21-1 0,-21-21 0,22 22 16,-1-22-16,0 1 0,1 20 15,-1-21-15,0 22 0,1 21 0,-1-1 16,0 1-16,1 0 0,-1 20 16,0 1-16,-21 0 0,1 21 0,-1 0 15,0 21-15,0 22 0,-21-1 16,21 0-16,-21 22 0,0-1 0,0 22 16,0 0-16,-21-1 0,0-20 15,0 20-15,0-20 0,-1 21 16,1-22-16,0 1 0,0-1 0,0 1 15,0-1-15,-1-21 0,1 22 16,0-22-16,21-21 0,0 22 0,0-22 16,0 0-16,0 0 0,0 0 0,0 1 15,0-44 17,0 1-32,0 0 0,0-21 0,0 21 15,21-22-15,-21 22 0</inkml:trace>
  <inkml:trace contextRef="#ctx0" brushRef="#br0" timeOffset="2481.11">3725 1651 0,'0'21'16,"21"-21"-16,1 0 0,-1 0 15,0 0-15,0 0 0,0-21 0,22 0 16,-1 21-16,-21-21 0,21 0 15,1-1-15,-22 1 0,21 0 16,-21 0-16,1 0 0,-1-22 0,-21 22 16,0 0-16,0 0 0,0 0 15,0 0-15,-43 21 16,22 0-16,0 0 0,0 0 16,-21 0-16,20 21 0,-20 0 0,0 0 15,21 21-15,-22-20 0,22 20 0,-21 0 16,21 1-16,-1-1 0,1 0 15,0 1-15,21-1 0,0 0 0,0-21 16,0 22-16,0-22 0,42 0 16,-20 0-16,-1-21 0,21 21 0,-21-21 15,22 0-15,-1 0 0,0 0 0,22 0 16,-22 0-16,0-21 16,1 0-16,126-64 15,-148 43-15,22-43 16,-22 43-16,0 21 0,0-21 15,-21 20-15,0-20 0,0 21 0,0 0 16,0 0-16,0 42 31,0 0-31,0 0 0,0 0 16,0 22-16,0-22 0,-21 21 16,0-21-16,21 22 0,0-1 0,0-21 15,-21 0-15,21 22 0,0-22 0,0 0 16,-22 0-16,22 0 0,0 0 15,0-42 32,0 0-47,0 0 0,22-21 0,-22 20 16,21 1-16,0-21 0,0 0 0,0 20 16,0-20-16,1 0 0,-1 21 15,0-1-15,0 1 0,0 0 16,0 21-16,1 0 0,-1-21 0,0 21 15,0 0-15,0 0 0,0 21 0,1-21 16,-1 21-16,-21 0 0,0 22 0,21-22 16,-21 0-16,0 21 15,0-20-15,0 20 0,0-21 0,0 0 16,0 22-16,0-22 0,0 0 0,0 0 16,0 0-16,21-21 31,0 0-31,-21-21 15,21 0-15,1 0 0,-1 0 16,0-22-16,0 22 0,0-21 16,0-1-16,1 1 0,-1 21 0,21-21 0,-21 20 15,0 1-15,1-21 16,-1 21-16,0 21 0,0-21 0,0 21 16,0 0-16,1 0 15,-22 21-15,0 0 16,0 0-16,0 0 0,0 0 0,0 22 15,0-22-15,0 0 0,0 21 16,0-20-16,0 20 0,0-21 0,0 0 16,0 0-16,0 1 0,0-1 0,21-21 15,0 21-15,0 0 0,0-21 16,22 0-16,-22 0 0,0 0 16,0 0-16,21 0 0,-20 0 0,20-21 15,-21 21-15,21-21 0,-20 0 16,-1-1-16,0 1 0,21-21 15,-21 21-15,-21-22 0,22 22 0,-22-21 16,0 21-16,0 0 0,0-1 16,0 1-16,0 0 0,-22 21 15,1 0-15,0 0 0,0 0 16,0 21-16,0-21 0,-1 21 16,1 22-16,0-22 0,21 0 0,0 21 15,-21-20-15,21 20 0,0-21 0,0 0 16,0 0-16,0 22 0,0-22 15,21 0-15,0-21 0,0 21 0,1 0 16,-1-21-16,21 0 0,0 0 0,-20 0 16,20 0-16,0 0 15,1 0-15,-1 0 0,0-21 0,1 0 16,-1 0-16,-21 0 0,0 0 0,0-1 16,1-20-16,-1 21 0,0-21 15,-21 20-15,21-20 0,-21 21 0,0 0 16,0 0-16,0-1 0,0 44 31,-21-1-31,21 0 16,-21 0-16,21 0 0,-21 0 0,21 1 0,0-1 15,0 21-15,0-21 0,-22 0 16,22 1-16,0-1 0,0 0 0,0 0 16,0 0-16,0 0 31,0-42-16,0 0-15,0 0 16,22 0-16,-1 0 0,-21-1 16,21 1-16,0-21 0,-21 21 0,21-22 15,0 22-15,1 0 0,-22 0 0,21 0 16,0 0-16,-21-1 0,21 22 16,0 0-16,0 0 15,1 0-15,-1 22 0,-21-1 16,0 0-16,21 0 15,-21 0-15,21 22 0,-21-22 0,0 0 16,0 0-16,0 0 0,0 0 0,0 1 16,0-1-16,0 0 15,0 0-15,0-42 32,21 0-17,0 0-15,1-1 0,-1 1 16,-21 0-16,21 0 0,0-21 0,21-1 0,-20 22 15,-1-21-15,0 21 0,21-1 16,-21 1-16,1 0 0,20 0 16,-21 21-16,0 0 0,0 0 0,1 0 15,-1 21 1,-21 0-16,0 0 0,0 22 0,0-22 16,0 0-16,0 21 0,0 1 0,0-22 15,0 0-15,0 21 0,0-20 16,-21-1-16,21 0 0,-22 0 0,22 0 15,0 0-15,-21 1 0,21-1 16,-21-21-16,42 0 31,0-21-31,1-1 0,-1 1 0,0 0 16,0 0-16,0-21 16</inkml:trace>
  <inkml:trace contextRef="#ctx0" brushRef="#br0" timeOffset="3035.58">7514 953 0,'0'0'0,"0"-43"0,-21 22 15,21 0-15,0 0 0,0 0 0,-21-1 16,21 1-16,-21 21 16,-1 0-16,22 21 15,0 22-15,-21-22 0,0 21 16,21 1-16,-21 20 0,21 1 15,0-22-15,-21 21 0,21 1 0,-21-1 16,21 1-16,-22-1 0,22-20 16,-21 20-16,21 1 0,0-22 0,0 22 15,-21-22-15,21 0 0,0-21 0,0 22 16,0-22-16,-21 0 0,21 0 16,0 0-16,0 1 0,0-44 31,0 1-16,0 0-15,0 0 0,0-21 0,21 20 16,0-20-16,0 0 0,-21-1 16,22 22-16,-1-21 0,0 21 15,0 0-15,0-1 0,22 1 0,-22 0 16,0 0-16,21 21 0,-21 0 0,22 0 16,-22 0-16,0 0 0,21 0 15,-20 0-15,-1 21 0,21 0 0,-21 0 16,-21 1-16,21-1 0,-21 21 0,0-21 15,0 22-15,0-22 0,-21 21 16,0-21-16,-21 22 0,21-22 16,-22 0-16,1 0 0,0 0 0,-1 0 0,1 1 15,21-22-15,-22 21 0,22-21 16,0 0-16,0 0 0,0 0 16,42-21 15,0-1-31,0 1 0,22 0 0,-22 0 15,21 0-15,0 0 0</inkml:trace>
  <inkml:trace contextRef="#ctx0" brushRef="#br0" timeOffset="3414.76">8043 1672 0,'21'0'15,"1"0"-15,-1 0 16,0 0-16,0 0 0,0 0 0,0 0 16,1-21-16,-1 21 0,21-21 0,-21 21 15,0-21-15,1 0 0,-1 21 16,0-22-16,0 1 0,-21 0 0,0 0 16,0 0-16,0 0 0,0-1 0,0 1 15,-21 21 1,0 0-16,0 0 0,-22 21 15,22 1-15,0-1 0,0 0 0,-22 0 16,22 21-16,0-20 0,0 20 16,0 0-16,0 1 0,21-22 15,0 21-15,-22-21 0,22 0 0,0 1 16,0-1-16,0 0 0,0 0 16,0 0-16,22-21 0,-1 0 0,0 21 15,0-21-15,21 0 0,-20 0 0,-1 0 16,21 0-16,0-21 0,-20 0 15,20 21-15,-21-21 0,21 0 0</inkml:trace>
  <inkml:trace contextRef="#ctx0" brushRef="#br0" timeOffset="3806.53">8615 1588 0,'0'-22'0,"0"44"0,-21-65 15,21 22-15,0 0 16,0 0-16,21 21 0,0-21 0,0 21 15,21 0-15,-20 0 0,20 0 16,0 0-16,43 0 16,-64 0-16,0 21 0,0 0 0,1 21 15,-22-21-15,0 1 0,0 20 16,0 0-16,0-21 0,0 22 0,0-22 16,-22 21-16,1-21 0,21 1 0,0-1 15,0 0-15,-21 0 0,21 0 16,0-42 15,0 0-15,21 0-16,0 0 0,1-1 0,-1-20 15,21 0-15,-21 21 0,22-22 0,-1 1 16,-21 0-16,21-1 0,1 1 16,-22 21-16,0 0 0,21-1 0,-42 1 15,22 0-15,-1 21 0,0 0 0,0 0 31,0 0-31,0 0 16,-21 21-16</inkml:trace>
  <inkml:trace contextRef="#ctx0" brushRef="#br0" timeOffset="4263.18">9715 1630 0,'22'-21'0,"-44"42"0,65-42 0,-1 0 0,-21-1 16,0 22-16,22-21 0,-22 21 16,21-21-16,-21 0 0,1 21 0,-1-21 15,-21 0-15,0-1 0,0 1 16,-21 21 0,-1 0-16,1 0 0,-21 0 15,21 0-15,-22 0 0,1 21 0,21 1 16,-21-1-16,-1 0 0,22 0 15,0 0-15,0 0 0,0 1 0,21-1 16,0 0-16,0 0 0,0 0 0,0 0 16,0 1-16,0-1 0,21-21 15,0 21-15,0-21 0,0 0 0,0 21 16,22-21-16,-22 0 0,21 0 0,-21 21 16,22-21-16,-22 21 0,42-21 15,-41 22-15,-1-22 16,-21 21-16,0 0 0,0 0 15,-21 0 1,-1-21-16,1 0 0,-21 21 16,21-21-16,-22 0 0,22 22 0,-21-22 15,0 0-15,20 21 0,-20-21 16,21 21-16,0-21 0,0 0 0,-1 0 16,1 0-1,0 0 1</inkml:trace>
  <inkml:trace contextRef="#ctx0" brushRef="#br0" timeOffset="4884.37">3471 2159 0,'0'0'0,"-21"0"0,0 0 0,0 0 16,0 0-16,-1 0 0,1 0 15,42 0 32,1 21-47,20-21 0,0 0 16,22 0-16,-1 0 15,22 0-15,0 0 0,20 0 0,1 0 16,21 0-16,21 0 0,1 0 0,20 0 16,0 0-16,1 0 0,-1 0 15,21 0-15,1 21 0,-1-21 0,1 0 16,-22 22-16,22-22 0,-1 0 0,-20 0 16,-1 21-16,0-21 0,1 0 15,-22 0-15,0 0 0,0 0 0,0 0 16,0 0-16,-21 0 0,0 0 0,-21 0 15,0 0-15,0 0 0,-21 0 0,-1 0 16,1 0-16,-22 0 0,1 0 16,-1 0-16,-20 0 0,-1 0 15,-21 0-15,0 0 0,1 0 0,-44-21 32,-20 21-32,21 0 0,-21 0 0,-22-22 15,-63 22-15</inkml:trace>
  <inkml:trace contextRef="#ctx0" brushRef="#br0" timeOffset="5378.45">3429 2286 0,'-42'0'0,"84"0"0,-106 0 0,22 0 0,21 0 16,42 0 15,21 0-31,1 0 0,-1 0 0,22 0 16,-1 0-16,22 0 15,-1 0-15,1 0 0,21 0 0,0 0 16,21 0-16,0 0 0,21 0 0,0 0 16,0 0-16,22 0 0,-22 0 15,21 21-15,0-21 0,22 0 0,-22 21 16,1-21-16,-1 22 0,21-22 0,-20 0 16,-1 21-16,0-21 0,-20 0 15,-1 0-15,0 0 0,0 0 0,-21 0 16,0 0-16,0 0 0,0 0 0,-21 0 15,0 0-15,-22 0 0,22 0 16,-42 0-16,20-21 0,-20 21 0,-1 0 16,1 0-16,-1 0 0,-20 0 15,-1 0-15,0 0 0,-20 0 0,-1 0 16,0 0-16,-42 0 31,0 0-31</inkml:trace>
  <inkml:trace contextRef="#ctx0" brushRef="#br0" timeOffset="6334.87">2879 3747 0,'0'-22'16,"0"1"0,0 0-16,0 0 15,21 0-15,-21 0 16,0-1-16,0-20 0,0 21 0,21 0 16,-21 0-16,0-22 0,21 22 15,-21 0-15,0 0 0,0 0 16,21 21-16,-21 21 31,21 0-31,-21 0 0,0 0 0,0 22 16,0-22-16,0 21 0,0 0 15,-21 1-15,0-1 0,21 0 0,-21 22 16,0-22-16,0 1 0,21-1 0,-22 0 16,22 1-16,-21-1 0,21 0 15,0-21-15,0 1 0,0 20 0,-21-21 16,21 0-16,0 0 15,0-42 17,21 0-32,-21 0 15,0 0-15,21 0 0,1-22 0</inkml:trace>
  <inkml:trace contextRef="#ctx0" brushRef="#br0" timeOffset="6746.65">3260 3937 0,'0'21'0,"0"0"16,21-21-1,0 0 1,0 0-16,0 0 16,-21-21-16,21 0 0,-21 0 15,0 0 1,-21 21 0,0 0-1,0 21 16,21 0-15,0-42 47</inkml:trace>
  <inkml:trace contextRef="#ctx0" brushRef="#br0" timeOffset="8423.11">4233 3217 0,'0'0'0,"0"-21"0,21 0 16,1 21-1,-1 21-15,0 0 0,42 106 16,-41-84-16,-1 20 15,0 1-15,0-1 0,21 1 16,-20-1-16,-1 1 0,0-1 0,-21 1 16,21-1-16,0-20 0,-21 20 15,0-21-15,21 1 0,-21-22 0,22 0 16,-22 21-16,0-20 16,0-44-1,0-20 1,0 21-16,0-21 0,21-1 15,0 1-15,0-22 0,0 22 16,0-21-16,1-1 0,-1 1 0,21-1 16,-21-21-16,22 1 0,-22 20 15,21-20-15,0 20 0,-20 1 0,20-1 16,-21 22-16,0-1 0,0 22 0,1 0 16,-1 0-16,0 21 15,-21 21 1,0 0-16,0 0 0,0 1 15,0 20-15,0-21 0,0 21 16,0 1-16</inkml:trace>
  <inkml:trace contextRef="#ctx0" brushRef="#br0" timeOffset="9777.29">5440 3916 0,'0'0'0,"21"-21"0,-21-22 0,21 22 15,-21 0-15,0 0 0,0 0 0,0-22 16,-21 43-16,0-21 0,0 21 16,-1 0-16,1 0 0,-21 0 0,21 21 15,-22-21-15,1 22 0,21 20 0,-21-21 16,20 21-16,-20 1 15,21-22-15,0 21 0,0 1 0,-1-1 16,22 0-16,0-21 0,0 1 0,0-1 16,0 0-16,22 0 0,-1 0 15,0-21-15,0 0 0,21 0 0,-20 0 16,-1 0-16,21-21 0,-21 0 0,22 0 16,-22 0-16,21-1 0,-21-20 15,22 21-15,-22-21 0,21-1 0,-21 1 16,0 21-16,1-22 0,-1 1 0,-21 0 15,0 21-15,21-22 0,-21 22 16,0 0-16,0 0 0,-21 21 16,21 21-1,-21 0-15,-1 0 0,1 22 0,21-22 16,-21 21-16,21 0 0,-21 1 16,21-1-16,0 0 0,0 1 0,0-22 15,0 21-15,0-21 0,0 22 0,0-22 16,21 0-16,0-21 0,0 21 15,22-21-15,-22 0 0,21 0 0,1 0 16,-1 0-16,21-21 0,-20 21 0,20-21 16,-20 0-16,20-22 0,-21 22 15,22 0-15,-22-21 0,1-1 16,-1 22-16,-21-21 0,0 0 0,0 20 16,1-20-16,-22 21 0,0-21 15,0 20-15,-22 1 0,1 21 16,0 0-16,-21 0 0,21 0 0,-1 0 15,1 21-15,0-21 0,0 22 16,21-1-16,0 0 0,0 0 0,0 0 16,0 0-16,21 1 0,0 20 0,0-21 15,-21 0-15,22 0 0,-1 22 0,-21-22 16,0 0-16,21 0 0,-21 22 16,21-22-16,-21 0 0,0 0 15,21 0-15,0 0 0,1-21 16,-1 22-16,0-22 15,0 0-15,0 0 0,0 0 0,22 0 16,-22 0-16,21 0 0,1 0 0,-1-22 16,0 1-16,1 0 0,-1 21 15,-21-21-15,21 0 0,1 0 0,-22-1 16,21-20-16,-21 21 0,1 0 0,-22-22 16,0 22-16,0 0 0,0 0 0,0 0 15,0 0-15,-22 21 16,1 0-16,-21 0 0,21 0 15,-22 0-15,1 21 0,0-21 0,21 21 16,-22 0-16,1 21 0,0-20 16,20-1-16,-20 21 0,21-21 15,0 22-15,21-22 0,0 0 0,0 42 32,0-41-32,21-22 0,21 0 15,-21 0-15,1 0 0,20 0 0,-21-22 16,21 1-16,-20 21 0,20-21 0,-21 0 15,21-21-15,-20 20 0,20 1 16,-21-21-16,0 21 0,0-22 16,1 22-16,-1 0 0,-21-21 0,0 63 31,0 0-15,0 0-16,0 0 0,0 1 0,-21 20 15,21-21-15,0 0 0,0 22 16,0-22-16,0 0 0,0 0 0,0 0 15,0 0-15,21-21 0,0 22 16,0-22-16,0 0 0,22 0 0,-22 0 16,0 0-16,21-22 0,-21 1 15,22 21-15,-22-21 0,0 0 0,0 0 16,0 0-16,1-22 0,-1 22 16,0 0-16,0-21 0,-21 20 15,0 1-15,21 0 0,-21 0 0,21 21 16,-21 21-1,0 0-15,0 22 0,0-22 16,-21 0-16,21 21 0,-21-21 16,21 1-16,0 20 0,0-21 0,0 0 15,0 0-15,0 1 0,0-1 16,21-21 0,0 0-16,1-21 15,-1-1-15,-21 1 16,21 0-16</inkml:trace>
  <inkml:trace contextRef="#ctx0" brushRef="#br0" timeOffset="10079.71">7620 3704 0,'-21'-21'0,"42"42"0,-63-42 16,42 0-16,-22 21 0,1 0 16,0 0-16,0 0 0,0 0 0,0 0 15,21 21-15,-22 0 0,22 0 16,0 1-16,0-1 15,22-21-15,-1 0 16,0 0-16,0 0 0,0 0 0,0 0 16,1 0-16,-1 0 0,0 0 15,-21-21-15,21 21 0,-21-22 16,0 1-16,0 0 0,0 0 0,0 0 16,0 0-16,0-1 0,-21 1 0,0 21 15,0-21-15,-1 21 16,1 0-16,0 0 0,0 0 0,0 0 15,21 21-15,-21-21 0,21 21 0,0 1 16,0-1-16,0 0 16,21-21-16,0 0 0,0 0 0,21 0 15,-20 0-15</inkml:trace>
  <inkml:trace contextRef="#ctx0" brushRef="#br0" timeOffset="10590.28">8340 3069 0,'-22'-21'0,"44"42"0,-65-42 0,22 21 0,0 0 15,0 0-15,0 0 0,-1 0 16,1 21-16,0 0 0,0 22 0,0-1 16,21 0-16,0 22 0,-21-1 0,21 1 15,0-1-15,0 1 0,0-1 16,0 1-16,0-1 0,0-20 0,0 20 15,0 1-15,0-22 0,0 22 0,0-22 16,0 0-16,-22 1 16,22-22-16,0 0 0,-21 21 0,0-42 15,0 21-15,21 1 0,-21-22 16,21-22 0,0 1-16,0 0 0,0 0 0,0 0 15,21 0-15,0-22 0,0 1 0,22 21 16,-22-22-16,21 1 0,0 21 0,-20-21 15,20 20-15,0 1 0,1 0 16,-1 21-16,-21 0 0,21 0 0,-20 0 16,20 0-16,-21 0 0,0 21 0,0 0 15,1 1-15,-1-1 16,-21 0-16,0 0 0,0 21 0,0-20 0,0-1 16,-21 21-16,-1-21 0,-20 0 15,21 1-15,-21-1 0,20-21 0,-20 21 16,0 0-16,21-21 0,-22 0 15,22 21-15,-21-21 0,21 0 0,21-21 32,0 0-32,21 0 15,0 0-15,0-1 0,21-20 0</inkml:trace>
  <inkml:trace contextRef="#ctx0" brushRef="#br0" timeOffset="10858.78">9207 2921 0,'0'0'0,"-42"0"15,21 21-15,21 0 16,0 1-16,-21 20 0,21 0 0,-21 22 16,21-1-16,0 1 0,0 20 15,0-20-15,-22 21 0,22-22 0,-21 1 16,0-1-16,21 1 0,-21-1 0,-21 1 15,20-22-15,1 21 0,0-20 16,0-22-16,0 21 0,0-21 16,-1 1-16,1-1 0,21 0 0,21-21 31,1-21-31,20 0 16,-21-1-16</inkml:trace>
  <inkml:trace contextRef="#ctx0" brushRef="#br0" timeOffset="11407.26">9165 3895 0,'42'0'15,"-20"-21"-15,-1-1 0,0 22 16,0-21-16,0 21 0,0-21 16,1 0-16,-1 0 0,0 0 15,0 21-15,-21-22 0,0 1 0,21 0 16,-21 0-16,0 0 15,-21 21-15,0 0 16,0 0-16,-22 21 0,22 0 16,0 0-16,0 0 0,0 1 0,0-1 15,-1 0-15,22 0 0,-21 0 16,0 0-16,21 1 0,-21-1 0,21 0 16,0 21-16,0-21 0,0 1 15,0-1-15,21 0 0,0-21 16,0 0-16,1 0 0,20 0 15,-21 0-15,21 0 0,1 0 0,-1 0 16,0-21-16,1 0 0,-1-1 0,0 1 16,1 0-16,-1 0 0,0 0 15,-20 0-15,20-22 0,-21 22 0,0-21 16,0 21-16,1-22 0,-22 22 0,0 0 16,0 0-16,-22 21 15,1 0-15,0 0 0,0 0 0,0 0 16,21 21-16,0 0 0,-21 0 0,21 0 15,0 1-15,0-1 0,0 0 0,0 21 16,0-21-16,21 1 16,-21-1-16,0 0 0,0 0 0,0 21 15,0-20-15,0-1 0,0 0 16,-21 0-16,-1-21 0,1 21 0,0-21 16,0 0-16,0 0 15,0 0-15,-1 0 0,1 0 0,0 0 16,0 0-16,0 0 0,0 0 0,-1 0 15,1 0-15</inkml:trace>
  <inkml:trace contextRef="#ctx0" brushRef="#br0" timeOffset="12178.83">2625 5186 0,'21'-21'16,"0"0"-16,-21-1 0,21 22 15,0-21-15,0 0 0,1 0 0,20 21 16,-21-21-16,0 21 0,22-21 16,-22 21-16,0 0 0,0 0 0,21 21 15,-20 0-15,-1 21 0,-21-21 16,0 22-16,0-1 0,0 22 0,0-22 15,0 0-15,-21 1 0,-22 20 0,1-21 16,0 1-16,-1-1 0,-20 0 16,20 1-16,-20-22 0,21 0 0,-22 21 15,22-42-15,-1 22 16,22-1-16,-21-21 0,21 0 0,-22 0 16,22 0-16,21-21 0,-21-1 15,21-20-15,0 21 0,0 0 0,0-22 16,0 1-16,0 0 0,21 21 0,-21-22 15,21 22-15,22 0 0,-22 0 16,0 21-16,0 0 0,22 0 0,-22 0 16,0 21-16,21 0 0,-21 0 15,1 22-15,-1-1 0,0-21 0,-21 21 16,0 1-16,21-22 0,-21 21 0,0-21 16,0 22-16,21-22 0,-21 0 15,0 0-15,0 0 0,0 1 16,21-22-16,1 0 15,-1 0-15,0 0 0,0 0 16,0 0-16,0-22 0,1 22 0</inkml:trace>
  <inkml:trace contextRef="#ctx0" brushRef="#br0" timeOffset="12310.58">3238 5673 0,'0'0'0,"0"-21"0,22 21 15,-1 0 1</inkml:trace>
  <inkml:trace contextRef="#ctx0" brushRef="#br0" timeOffset="12790.69">4657 5228 0,'0'0'0,"21"-42"0,-21 21 16,0 0-16,0-1 0,0 1 15,0 0-15,-21 21 16,-1 0-16,1 0 0,0 21 0,0 0 15,0 22-15,0-1 16,-1 0-16,22 22 0,-21 21 0,0-22 16,21 22-16,-21-22 0,0 22 0,21-22 15,-21 22-15,-1-21 0,22-22 16,0 21-16,-21-20 0,21-1 0,0-21 16,0 0-16,0 1 0,0-1 0,0 0 15,21-21 1,-21-21-16,0 0 0,0-22 15,0 22-15,0-21 0</inkml:trace>
  <inkml:trace contextRef="#ctx0" brushRef="#br0" timeOffset="13306.23">4127 5228 0,'0'-42'16,"0"84"-16,0-148 0,0 64 0,0 0 15,0-1-15,22 1 0,-1 0 0,0-1 16,0 22-16,21 0 0,-20 0 0,147 0 15,-106 21 1,1 0-16,-1 42 0,22-21 0,-21 22 16,-1 20-16,1 1 0,-1-1 15,-21 1-15,1-1 0,-22 1 0,21-1 16,-42 1-16,0 20 0,0-20 16,0-1-16,0 1 0,0-22 15,0 22-15,-21-22 0,21-21 0,0 21 16,-21-20-16,21-1 0,-21-21 0,21-21 31,0-1-31,0-20 16,0 21-16,0-21 0,0-22 0,21 1 15,0 20-15,-21-20 0,21-22 16,0 22-16,22-22 0,-22 0 0,21 1 16,-21 20-16,22-21 0,-1 22 15,0 21-15,-20-1 0,20 22 0,0 0 16,-21 21-16,1 0 0,-1 21 15,0 0-15,0 22 0,0 20 0,0 1 16,-21-1-16,0 1 0,0 20 16,0-20-16,0 20 0,0-20 0,-21 21 15,0-22-15,0 1 0,0-1 0,0 1 16,-1-22-16,22 0 0,0 1 16,-21-22-16,21 21 0,0-21 0,0 0 15,0 1-15,0-1 16,21-21-16,1 0 15,-22-21-15,21-1 0,0 1 0,0 0 16,21 0-16,-20-21 0</inkml:trace>
  <inkml:trace contextRef="#ctx0" brushRef="#br0" timeOffset="13654.59">5863 5715 0,'0'0'0,"0"21"15,0 0-15,0 1 0,21-1 16,0-21-1,-21 21-15,22-21 0,-1 0 0,0 0 16,0 0-16,21 0 0,-20-21 0,20 21 16,0-21-16,-21-1 0,22 1 15,-22 0-15,0 0 0,21-21 16,-42 20-16,0 1 0,0-21 0,0 0 16,0 20-16,0 1 0,0-21 15,0 21-15,-21 21 0,0 0 0,-21 0 16,21 0-16,-1 21 0,1 0 15,0 21-15,-21 1 0,21-1 16,-1 22-16,1-22 0,21 0 0,0 22 16,0-22-16,0 0 0,0-20 0,0 20 15,0-21-15,21 0 0,1 0 0,-1 1 16,0-22-16,21 0 0,-21 0 16,1 0-16,20 0 0,-21 0 0,0 0 15,22-22-15,-22 22 0,0-21 16,21 0-16,-21-21 0,22 21 0,-22-22 15</inkml:trace>
  <inkml:trace contextRef="#ctx0" brushRef="#br0" timeOffset="13923.59">7027 4890 0,'0'-43'0,"0"86"0,0-107 0,0 43 0,-21 21 15,0 21 1,0 21-16,0 1 0,-1-1 0,1 22 15,21-1-15,-21 1 0,0-1 16,21 1-16,0-1 0,-21 1 0,21 20 16,-21-20-16,-1-1 0,22 1 15,0-1-15,-21 1 0,0-22 0,0 0 16,21 1-16,0-1 0,0-21 0,0 22 16,0-22-16,0 0 15,21-21 1,0 0-16,0-21 0,1 0 0,-1-1 15,21-20-15,-21 21 0,22-21 16,-22-1-16</inkml:trace>
  <inkml:trace contextRef="#ctx0" brushRef="#br0" timeOffset="14658.73">7260 5122 0,'21'-105'16,"-42"210"-16,42-189 15,-21 105-15,0 0 16,0 21-16,0 1 0,0-1 15,0 22-15,0-22 0,0 21 0,-21 1 16,21-1-16,0-20 0,-21 20 0,21 1 16,0-22-16,-21 22 0,0-22 15,21 0-15,0 1 0,-22-22 0,22 21 16,0-21-16,-21 0 0,21 1 0,0-1 16,21-21-1,1-21-15,-1-1 16,0 1-16,0-21 15,0 21-15,0 0 0,1-22 0,-1 22 16,0 0-16,0 0 0,0 0 16,-21-1-16,21 22 15,-21 22-15,0-1 16,0 0-16,0 0 0,0 0 16,22 0-16,-22 1 0,0-1 0,0 0 15,0 0-15,21 0 0,0 0 16,0-21-16,0 0 15,22 0-15,-22 0 0,0 0 16,21 0-16,1 0 0,-1 0 0,-21 0 16,21-21-16,1 0 0,-22 0 15,21 0-15,-21 0 0,22-1 16,-22-20-16,0 21 0,-21 0 0,0-22 16,21 22-16,-21 0 0,0 0 0,-21 21 31,21 21-31,-21 0 15,0 0-15,0 22 0,21-22 0,0 21 16,-22-21-16,22 1 0,0 20 0,0-21 16,0 0-16,0 0 0,0 1 15,22-1-15,-1-21 0,0 21 16,0-21-16,0 0 0,22 0 16,-22 0-16,21 0 0,-21 0 0,22-21 15,-22 0-15,21-1 0,-21 1 16,0 0-16,1 0 0,-1-21 0,-21 20 15,0-20-15,0 0 0,0 21 0,0-22 16,0 1-16,0 21 0,-21-22 16,-1 22-16,1 21 0,0-21 0,-21 21 15,21 0-15,-1 0 0,1 0 0,-21 0 16,21 21-16,0 0 16,21 1-16,0-1 0,0 0 0,0 0 15,0 0-15,0 0 0,21 1 0,0-1 16,21-21-16,-21 0 15,22 21-15,-22-21 0</inkml:trace>
  <inkml:trace contextRef="#ctx0" brushRef="#br0" timeOffset="15191.23">9017 5694 0,'0'-42'0,"0"84"0,0-106 0,0 43 15,0 0-15,0 0 0,-21 0 0,0 0 16,-22 21-16,22 0 0,0 0 15,0 0-15,-22 21 16,22 0-16,0 0 0,0 21 0,-21-20 16,20 20-16,1 0 0,0 1 0,21-1 15,0 0-15,-21 1 0,21-22 0,0 21 16,0-21-16,0 0 0,0 1 16,0-1-16,0 0 0,0 0 0,21-21 15,0 0-15,0 0 0,1 0 0,20 0 16,-21 0-16,0-21 0,22 21 0,-22-21 15,21 0-15,-21-1 0,0 1 16,22-21-16,-22 0 0,0-1 16,21 1-16,-20-22 0,-1 1 0,0 21 0,0-22 15,0-21-15,0 22 16,-21-1-16,22 1 0,-1-1 0,-21 1 16,0-22-16,21 22 0,-21 20 0,21-20 15,0 21-15,-21 20 0,0-20 16,21 42-16,1 0 0,-22 21 15,0 0-15,0 22 0,0 20 0,0-20 16,0 20-16,0 1 0,0 20 16,-22-20-16,1-1 0,0 22 0,0 0 15,0-22-15,0 1 0,-1 20 0,1-20 16,0-22-16,0 22 0,0-22 16,0 0-16,21-21 0,0 22 0,0-22 15,0 0-15,0 0 0,0 0 16,21-21-16,0 0 15,0 0-15,0 0 0,0 0 16,22-21-16,-1 0 0,-21 21 0,22-21 16,-1 0-16,0 0 0</inkml:trace>
  <inkml:trace contextRef="#ctx0" brushRef="#br0" timeOffset="15505.15">9948 5694 0,'21'-21'0,"-42"42"0,42-63 0,-21 20 16,0 1-1,-21 21-15,0 0 0,0 0 16,-21 0-16,20 21 0,1 1 16,-21-22-16,21 21 0,0 0 0,21 0 0,0 0 15,0 0-15,0 1 16,0-1-16,21 0 0,0 0 16,21-21-16,-21 21 0,1 0 0,20-21 15,-21 22-15,0-1 0,0-21 0,1 21 16,-22 0-16,0 0 0,0 0 15,0 1-15,-43-1 16,22-21-16,0 0 0,0 0 0,-22 21 16,22-21-16,-21 0 0,21 0 0,-22 0 15,22 0-15,0 0 0,0 0 16,0 0-16,21-21 16,-21 21-16,21-21 0,-22-1 15,22 1-15,0 0 0</inkml:trace>
  <inkml:trace contextRef="#ctx0" brushRef="#br0" timeOffset="15754.69">7302 5080 0,'0'-21'15,"0"0"-15,85 0 16,-43 21-16,1-22 0,20 22 16,1 0-16,63 0 0,-43 0 15,-20 0-15,-1 0 0,1 0 16,-1 0-16,-20 0 0,-1 0 0,-21 0 16,0 0-16,-42 0 15</inkml:trace>
  <inkml:trace contextRef="#ctx0" brushRef="#br0" timeOffset="16539.23">2688 7345 0,'0'0'15,"0"-21"-15,-21 21 0,21-21 0,0-1 16,0 1-16,0 0 15,0 0-15,0 0 16,21 0-16,0 21 0,0 0 0,1 0 16,20 0-16,-21 0 0,0 0 15,22 21-15,-22 0 0,0 0 0,0 21 16,0 1-16,0-22 0,-21 21 16,0 1-16,0-1 0,0 0 0,-42-21 15,21 22-15,0-1 0,-22-21 0,1 0 16,0 1-16,-1-1 0,22 0 15,-21 0-15,21-21 0,0 0 0,-1 0 16,1 0-16,21-21 16,21 0-1,1 21-15,-1-21 0,0 21 16,21 0-16,-21 0 0,22 0 16,-1 0-16,0 0 0,1 0 0,-22 0 15,21 21-15,-21 0 0,22 0 0,-43 0 16,0 0-16,0 1 0,0 20 15,0-21-15,0 0 0,-21 0 0,-22 22 16,1-22-16,0 0 0,-1 0 16,1 0-16,0 1 0,-22-22 15,22 0-15,-1 0 0,-20 0 0,42 0 0,-22 0 16,1 0-16,21 0 16,0-22-16,0 1 0,-1 0 0,22 0 15,0 0-15,0 0 16,22-1-16,-1 1 0,21 21 15,0-21-15,1 0 0,-1 21 0</inkml:trace>
  <inkml:trace contextRef="#ctx0" brushRef="#br0" timeOffset="16688.95">3323 7768 0,'0'0'16,"21"0"-16,0 0 0,1 0 0,-1 0 15,0-21-15,0 21 47</inkml:trace>
  <inkml:trace contextRef="#ctx0" brushRef="#br0" timeOffset="18153.64">5249 7027 0,'0'0'0,"21"-42"0,1 21 0,-22-21 0,0 20 16,0-20-16,0 21 0,0 0 15,-22 21-15,1 0 0,0 0 16,0 0-16,0 0 0,0 21 0,-22 0 15,22 0-15,-21 22 0,-1-1 16,22 21-16,-21 1 0,21 21 0,0-1 16,-22 1-16,22-22 0,0 22 0,0 0 15,21-22-15,0 1 0,0 20 16,0-20-16,0-22 0,21 22 0,21-22 16,-21-21-16,22 22 0,-1-22 15,0 0-15,1-21 0,20 0 0,-20 0 16,-1 0-16,0 0 0,22-21 15,-22-22-15,0 22 0,22 0 0,-22-21 16,1-1-16,-1 1 0,-21 21 16,21-21-16,-20-1 0,-1 1 0,0 0 15,-21-1-15,0 1 0,21 0 0,-21-1 16,0 1-16,0 21 0,0 0 16,0-1-16,-21 44 15,21-1-15,-21 21 0,0-21 16,21 22-16,-22-1 0,22 0 15,-21 1-15,21-1 0,0 0 0,0 1 16,0-22-16,0 21 0,0-21 0,0 22 16,21-22-16,1 0 0,-1-21 15,21 21-15,-21-21 0,22 0 16,-1 0-16,-21 0 0,21 0 0,1-21 16,-1 0-16,0 0 0,-20-1 0,20 1 15,-21 0-15,0-21 0,0 21 16,-21-22-16,0 22 0,0-21 0,0-1 15,0 1-15,-21 0 0,0 21 0,0-22 16,0 22-16,-22 0 0,22 21 0,0 0 16,-21 0-16,21 0 0,-22 21 15,22 21-15,0-20 0,21-1 0,0 21 16,0-21-16,0 22 0,0-22 16,0 21-16,21-21 0,0 22 15,0-22-15,1 0 0,20 0 0,0 0 16,1-21-16,-1 0 0,0 21 0,1-21 15,-1 0-15,0 0 0,1-21 0,-1 21 16,0-21-16,1 0 0,-1 0 16,0 0-16,-21-1 0,1 1 0,-1 0 15,0 0-15,-21 0 0,0 0 16,21-1-16,-21 1 0,0 42 31,-21 1-31,21-1 0,-21 0 16,21 21-16,0-21 0,0 1 15,0 20-15,0-21 0,0 21 16,0-20-16,0-1 0,0 0 0,0 0 16,0 0-16,21-42 31,0 0-31,-21 0 0,21 0 16,0-1-16,1 1 0,-1 0 0,0 0 15,0-21-15,0 20 0,0 1 16,1-21-16,-22 21 0,21 0 0,0-1 15,0 22 1,-21 22-16,0-1 16,0 21-16,0-21 15,0 0-15,0 1 0,0-1 16,0 0-16,0 0 0,21 0 0,-21 0 16,0 1-16,0-1 0,21-21 0,1 21 15,-1-21-15,0 0 0,0 0 16,0 0-16,22 0 0,-1 0 0,0-21 15,43 0-15,-43-1 0,1 1 16,-1 0-16,0 0 0,1-21 16,-1 20-16,-21-20 0,21 21 15,-20 0-15,-22-22 0,0 22 0,0 0 16,0 0-16,-22 21 0,1 0 16,0 0-16,-21 0 0,21 0 15,-1 0-15,1 21 0,0-21 0,21 21 16,0 0-16,0 1 0,0-1 0,21 21 15,-21-21-15,21 0 0,22 1 0,-22 20 16,0-21-16,0 0 0,0 0 16,1 22-16,20-1 0,-21-21 15,-21 0-15,0 1 0,0-1 16,-21-21-16,0 0 0,0 0 16,-1 0-16,1 0 0,0 0 15,21-21-15,0-1 0,0 1 16,0-21-16,0 21 0,0-22 15</inkml:trace>
  <inkml:trace contextRef="#ctx0" brushRef="#br0" timeOffset="18423.64">8213 6985 0,'0'-21'0,"0"42"0,0-63 15,0 63 1,0 0-1,0 0-15,0 22 0,0-1 16,0 0-16,-22 22 0,1-1 0,0 22 16,0-22-16,0 1 0,0 21 15,-1-22-15,1 1 0,0-1 0,21 1 16,0-22-16,0 21 0,0-20 16,0-1-16,0-21 0,0 22 0,21-22 15,0 0-15,1 0 0,-1-21 16,0 0-16,0 0 0,0 0 15,0-21-15,1 0 0,-22 0 0,0-22 16,21 22-16</inkml:trace>
  <inkml:trace contextRef="#ctx0" brushRef="#br0" timeOffset="18578.86">7959 7599 0,'0'0'15,"-22"0"-15,22-21 16,22 21-1,-1 0-15,21-21 0,-21 21 16,22 0-16,-22 0 0,21 0 0,0 0 16,1 0-16,-22 0 0,21 0 15,1 0-15</inkml:trace>
  <inkml:trace contextRef="#ctx0" brushRef="#br0" timeOffset="18910.74">8530 7578 0,'0'0'0,"0"-21"0,0-1 16,0 44 15,21-1-31,0 0 0,-21 0 0,0 0 16,22 22-16,-22-22 0,21 21 16,-21-21-16,0 22 0,0-22 0,0 21 15,0-21-15,0 22 0,0-22 0,0 0 16,0 0-16,0 0 0,-21 0 15,21 1-15,-22-22 0,22-22 32,0 1-32,0 0 15,0-21-15,0 21 0,22-1 16,-1-20-16,0 21 0,0-21 0,-21-1 16,21 22-16,0-21 0,1 21 0,-1-22 15,0 22-15,-21 0 0,21 21 0,-21-21 16,21 21-16,0-21 15,1 21-15</inkml:trace>
  <inkml:trace contextRef="#ctx0" brushRef="#br0" timeOffset="19310.99">9123 7578 0,'0'0'0,"-21"21"15,-1-21-15,22 21 0,-21-21 16,21 21-16,-21 0 0,21 1 15,0-1-15,0 0 0,-21 0 16,21 0-16,0 0 0,0 1 0,0 20 16,0-21-16,0 0 0,0 0 0,0 1 15,0-1-15,0 0 0,0 0 16,21 0-16,0-21 0,0 0 16,1 0-16,-1 0 0,0 0 15,42-21-15,-41 0 16,-1 0-16,0 0 0,0-22 15,0 22-15,0 0 0,1-21 0,-1-1 16,0 22-16,0-21 0,-21 21 0,0-1 16,0 1-16,0 42 31,0 1-31,0-1 0,-21 21 16,21-21-16,0 0 0,-21 1 0,0-1 15,21 0-15,0 0 0,0 0 16,0 0-16,0 1 0,0-1 15,21-21-15,21 0 16,-21 0-16,0 0 16,1 0-16</inkml:trace>
  <inkml:trace contextRef="#ctx0" brushRef="#br0" timeOffset="19556.54">9864 7726 0,'0'-21'0,"0"42"0,0-63 0,0-1 0,0 22 16,0 0-16,0 0 15,-22 21-15,1 0 0,0 0 16,0 21-16,0 0 0,0 0 0,-1 0 16,1 1-16,0 20 0,21-21 0,-21 21 15,21-20-15,-21 20 0,21 0 16,0-21-16,0 22 0,0-22 16,0 0-16,0 21 0,0-20 0,21-22 15,0 21-15,0 0 0,0-21 0,1 0 16,20 0-16,-21 0 0,21 0 0,-20 0 15,20 0-15,0-21 0,1 0 16,-1-1-16,0 1 0,1-21 0</inkml:trace>
  <inkml:trace contextRef="#ctx0" brushRef="#br0" timeOffset="20479.52">10626 7260 0,'21'-63'15,"-42"126"-15,63-169 0,-42 43 0,0 42 0,0-22 0,0 22 16,0 0-16,0 0 0,-21 21 15,0 0-15,-1 0 0,1 21 0,-21 0 16,21 22-16,0-1 0,-1 0 16,1 22-16,0-1 0,0 1 0,0-1 15,21 1-15,0-1 0,0 1 0,0-1 16,-21-20-16,21 20 0,-22-21 16,22 22-16,0-22 0,0 1 0,0-1 15,0-21-15,0 21 0,0-20 0,0-1 16,0 0-16,0 0 0,22-21 15,-1 0-15,0 0 16,0 0-16,21 0 0,-20-21 16,-1 0-16,21 0 0,-21-22 0,0 22 15,1-21-15,-1 21 0,0-22 0,0 22 16,0 0-16,0-21 0,1 20 0,-22 1 16,0 0-16,0 42 31,0 0-31,0 1 0,-22-1 15,1 0-15,21 0 0,-21 0 0,21 0 16,0 1-16,0-1 0,0 0 0,0 0 16,0 0-16,0 0 0,21 1 15,0-22-15,1 0 0,-1 0 16,21 0-16,-21 0 0,22 0 16,-1 0-16,0 0 0,-21 0 0,1 0 15,20-22-15,-21 1 0,-21 0 0,21-21 16,-21 21-16,0-22 0,0 22 15,0-21-15,0 21 0,0-22 0,-21 22 16,0 0-16,0 0 0,0 0 0,-1 21 16,1 0-16,0 0 0,0 0 0,0 0 15,0 21-15,-1-21 0,1 21 16,21 0-16,0 0 0,0 0 16,0 1-16,21-1 0,1-21 15,-1 0-15,0 21 0,21-21 0,-21 0 16,22 0-16,-1 0 0,0 0 0,-20 0 15,20 0-15,0-21 16,1 21-16,-1-21 0,0-1 0,1 1 16,-22 0-16,21 0 0,-21 21 0,0-21 15,1 0-15,-1-1 0,0 1 0,0 21 16,0 0-16,0 0 0,1 0 16,-1 0-16,0 0 0,-21 21 15,0 1-15,0-1 0,0 0 0,0 0 16,0 0-16,0 22 0,0-22 0,0 21 15,0-21-15,0 22 0,0-22 0,0 21 16,0-21-16,0 0 0,0 1 16,0-1-16,-21 0 15,0-21 1,21-21-16,0 0 16,0-1-16,0 1 0,21 0 0,0-21 15,0 21-15,21-22 0,-20 22 16,20-21-16,0-1 0,1 1 0,-1 0 15,0-1-15,1 1 0,-1 21 0,-21 0 16,21-22-16,-20 43 0,20-21 16,-21 0-16,0 21 0,-21 21 31,-21-21-31,0 21 16</inkml:trace>
  <inkml:trace contextRef="#ctx0" brushRef="#br0" timeOffset="20701.11">10075 7303 0,'-42'-22'16,"84"44"-16,-105-65 0,63 22 16,21 21-16,21-21 0,1 0 0,20 21 15,1 0-15,-1-21 0,22 21 0,-22 0 16,1 0-16,20 0 0,-20 0 15,-1 0-15,1 0 0,-1 0 16,1 0-16,-22 0 0,1 0 0,-1 0 16,-21-22-16,0 22 0,-21-21 0</inkml:trace>
  <inkml:trace contextRef="#ctx0" brushRef="#br0" timeOffset="21459.84">11451 3493 0,'0'-22'0,"0"44"0,0-65 0,0 22 15,0 0-15,0 0 0,21 0 0,-21-1 16,0 1-16,21 21 16,-21 21-1,0 1-15,0-1 16,22 21-16,-22-21 0,0 22 0,0-1 15,0 0-15,0 1 0,0-1 16,0 0-16,0-21 0,0 22 0,0-22 16,0 21-16,0-21 0,0 1 15,21-1-15,0 0 0,0-21 0,21 0 16,-20 0-16,41 0 0,-21 0 16,43 0-16,0-21 0,21-22 15,21 22-15,-22-21 0,22 21 0,22-22 16,-1 1-16,0 0 0,0-22 0,0 22 15,-21 0-15,-21 20 0,-21-20 16,-1 21-16,-41 0 0,20 0 0,-42-1 16,1 1-16</inkml:trace>
  <inkml:trace contextRef="#ctx0" brushRef="#br0" timeOffset="22895.06">1566 4636 0,'0'21'0,"0"127"15,0-85-15,-21 1 16,0 21-16,0-1 0,0 1 0,-22 0 15,22-1-15,0 22 0,0-21 0,0 21 16,-22-22-16,22 1 0,0 0 0,21-22 16,-21 22-16,21-43 15,-21 22-15,21-1 0,0-21 0,0 1 16,0-22-16,0 21 0,0-21 16,21-42-1,0-21 1,0 21-16,-21-22 0</inkml:trace>
  <inkml:trace contextRef="#ctx0" brushRef="#br0" timeOffset="24161.21">1460 4636 0,'0'0'15,"22"0"-15,20 21 16,0-21-16,-21 0 0,22 0 0,-1 0 16,22 0-16,-1 0 0,1 0 15,20 0-15,1 0 0,0 0 0,42 0 16,0 0-16,0 0 0,0 0 15,21 0-15,0 0 0,21 0 16,1 0-16,-1 0 0,0 0 0,1 0 16,20 0-16,1 0 0,-1 0 15,1 0-15,-1 0 0,1 0 0,-22 0 16,43 0-16,-22 0 0,1 0 0,-22 21 16,21-21-16,-20 21 0,20-21 15,1 21-15,-22-21 0,0 21 0,1 1 16,-1-22-16,0 21 0,1 0 0,-1-21 15,0 21-15,-20 0 16,-1-21-16,21 0 0,-21 21 0,0-21 0,1 0 16,-1 0-16,-21 0 15,0 22-15,0-22 0,-21 0 0,-1 0 16,1 0-16,0 0 0,0 0 0,0 0 16,0 0-16,-22 0 0,22 0 15,-21 0-15,-22 0 0,22 0 0,-22 0 16,1 0-16,-1 0 0,1 0 0,-1 0 15,1 0-15,-22 0 0,1 0 16,-1 0-16,0 0 0,1 0 0,-1 0 16,-21 0-16,0 0 0,0 0 15,1 0-15,-1 0 0,0 0 16,-21 21-16,0 0 16,0 0-1,0 0-15,-21 0 0,0 1 0,-1-1 16,1 21-16,0-21 0,0 22 15,-21-1-15,20 0 0,1 1 0,-21-1 16,21 0-16,0 1 0,-1-1 0,1 21 16,0 1-16,21-22 0,0 22 0,0-22 15,0 22-15,-21-1 0,21-21 0,0 1 16,0 20-16,0-20 0,0-1 16,0 0-16,0 1 0,0-22 0,0 21 15,0 0-15,0-20 0,-21 20 0,21 0 16,0-21-16,0 1 0,0-1 15,-21 0-15,-1 0 0,-20 21 16,42-20-16,-21-22 0,-21 21 16,20-21-16,1 0 0,-21 0 0,21 21 15,-22-21-15,1 0 0,0 0 16,-22 0-16,1 0 0,-1 0 0,1 0 16,-22 0-16,0 0 0,1-21 0,-1 21 15,-21 0-15,0 0 0,1-21 0,-22-1 16,0 22-16,0-21 0,0 21 15,-22-21-15,1 21 0,-21 0 0,21-21 16,-22 21-16,1 0 0,0-21 0,21 21 16,-22 0-16,22 0 0,0 0 15,0 0-15,-22 0 0,43 0 16,-21 0-16,0 0 0,0 0 0,0 0 16,0 0-16,-22 0 0,22 0 0,0 0 15,-21 0-15,20-21 0,1 21 16,-21 0-16,21 0 0,0 0 0,-1-22 15,1 22-15,21 0 0,-21 0 0,21-21 16,-21 21-16,21-21 0,21 21 16,-21 0-16,21-21 0,0 21 0,22 0 15,-22 0-15,21-21 0,-21 21 0,22 0 16,-1 0-16,0 0 0,22 0 16,-22 0-16,43 0 0,-22 0 15,1 0-15,21 0 0,-1 0 0,1 0 16,-22 0-16,22 0 0,0 0 15,-1 0-15,-20 0 0,21 0 0,-1 21 16,1-21-16,0 0 0,-1 0 16,22 0-16,-21 0 0,21 0 0,-1 0 15,1 0-15,0 0 0,0 0 16,0 0 0,0 0-16,-1 0 15,1 0-15,0-21 16,0 21-16,21-21 15</inkml:trace>
  <inkml:trace contextRef="#ctx0" brushRef="#br0" timeOffset="31963.2">11451 5673 0,'-21'21'15,"0"0"-15,21 0 16,0 0-16,0 1 16,0-1-16,0 0 0,21 0 15,0 0-15,0-21 16,0 21-16,1 1 0,-1-1 0,21 0 16,0-21-16,-20 21 0,-1-21 15,21 21-15,-21-21 0,22 0 16,-22 21-16,21 1 0,0-22 0,1 0 15,-1 0-15,0 0 0,1 21 16,-1-21-16,0 0 0,22 0 0,-22 0 16,1 0-16,20 0 0,-21 0 0,22 0 15,-22 0-15,1-21 0,20 21 0,-21-22 16,1 1-16,20 21 0,-20-21 16,-1 0-16,21 0 0,-20 0 0,-1-1 15,0-20-15,1 21 0,-1-21 0,0 20 16,1-20-16,-1 0 0,-21-1 15,22 1-15,-22 21 0,0-21 16,0-1-16,0 1 0,0 0 0,-21 20 16,0-20-16,0 0 0,0-1 0,0 1 15,-21 0-15,-21-22 0,21 22 16,-22 0-16,1-22 0,0 22 0,-1-1 16,-20 1-16,21 21 0,-1-21 0,1 20 15,0 1-15,20 21 0,-20 0 0,21 0 16,-21 0-16,20 0 0,1 0 15,0 0-15,0 0 0,0 0 0,0 0 16,-1 0-16,22 21 16</inkml:trace>
  <inkml:trace contextRef="#ctx0" brushRef="#br0" timeOffset="32371.2">13081 4530 0,'-42'0'16,"20"0"-1,1-21-15,0 21 0,0 0 16,0 0-16,0 0 0,-1 0 0,1 0 16,0 0-16,0 0 0,0 0 0,-22 0 15,22 0-15,0 0 0,0 0 16,0 0-16,0 0 0,-1 0 0,1 0 15,21 21-15,0 0 16,0 0-16,21 0 16,1 22-16,-1-1 0,0 0 15,21 1-15,-21-1 0,22 0 0,-1 1 16,0 20-16,1-21 0,-1 1 0,0-22 16,1 21-16,-1-21 0,-21 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6T13:17:51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826 0,'0'-22'0,"0"44"0,0-65 0,0 22 16,0 0-16,0 0 15,0 0-15,0-1 0,0 1 16,0 0-16,0 0 15,-21 21-15,21 21 16,0 0 0,-22 0-16,1 22 0,0-1 0,0 0 15,21 22-15,-42-1 0,20 1 16,1 21-16,0-22 0,0 22 16,0-22-16,0 22 0,-1-22 0,1 22 15,0 0-15,0-22 0,0 1 16,21-1-16,0-20 0,0 20 0,0-21 15,0 1-15,0-22 0,0 21 16,0-21-16,0 22 0,0-22 0,-21 0 16,-1 0-16,1-21 15,0 0 1,0-21-16</inkml:trace>
  <inkml:trace contextRef="#ctx0" brushRef="#br0" timeOffset="652.87">1291 974 0,'0'0'0,"0"-43"0,0 22 0,0-21 16,0 21-16,0-22 0,0 1 0,0 21 15,21-21-15,0 20 0,1-20 16,-1 21-16,21-21 0,-21 20 0,22 1 15,-1 0-15,0 0 0,1 21 16,-1 0-16,-21 0 0,21 0 16,1 0-16,-22 21 0,21 21 0,-21 1 15,1-1-15,-1 0 0,0 22 16,0 21-16,-21-22 0,21 22 0,-21-1 16,0-20-16,0 21 0,21-22 15,-21 22-15,22-22 0,-22 22 0,0-22 16,0 1-16,0-22 0,0 22 15,0-22-15,21 0 0,-21 1 0,0-22 16,0 0-16,0 0 0,21-21 16,-21-42-1,0 21 1,0-22-16,0 1 0,21 0 0,-21-22 16,21 22-16,0-22 15,-21-20-15,22 20 0,20-20 0,-21-1 16,0 0-16,22 1 0,-1-1 15,0 21-15,1-20 0,20 20 0,-21 1 16,22-1-16,-22 22 0,22 21 0,-22-22 16,0 22-16,1 0 0,-22 21 15,0 0-15,21 0 0,-42 21 16,22 22-16,-22-1 0,0 0 0,0 22 16,0-1-16,0 22 0,-22-22 0,1 22 15,21 0-15,-21-1 0,0 1 16,0 0-16,0-1 0,-1 1 15,1 0-15,0-1 0,0-20 0,0-1 16,0 1-16,21-22 0,-22 22 0,1-22 16,0-21-16,21 22 0,0-22 15,0 0-15,0 0 0,0-42 32,21 0-32,-21 0 0,21-22 15,1 22-15,-1-21 0</inkml:trace>
  <inkml:trace contextRef="#ctx0" brushRef="#br0" timeOffset="1024.35">2900 1799 0,'0'0'0,"0"21"0,21-21 31,0 0-15,0 0-16,0 0 0,22-21 0,-22 0 15,0 0-15,21 0 0,-20 0 0,20-1 16,-21-20-16,21 21 0,-20 0 16,-1 0-16,0-22 0,-21 22 0,0 0 15,0 0-15,0 0 0,-21 21 16,0 0-16,-1 0 16,1 0-16,-21 21 0,0-21 15,20 42-15,-20-21 0,0 22 0,-1-1 16,22 0-16,-21 1 0,21-1 15,0 0-15,-1 1 0,22-22 0,-21 21 16,21 0-16,0-20 0,0-1 0,0 0 16,21 0-16,1 0 0,-1-21 15,0 21-15,21-21 0,-21 0 0,22 0 16,-22 0-16,21 0 0,1 0 0,-1 0 16,0-21-16,1 0 0,-1 0 15,0-21-15</inkml:trace>
  <inkml:trace contextRef="#ctx0" brushRef="#br0" timeOffset="1340.77">4085 720 0,'0'-43'16,"0"-84"-1,-21 127 1,0 0-16,0 22 0,21-1 15,-22 21-15,1 0 0,21 22 0,-21-1 16,0 1-16,0 21 0,21-1 16,-21 1-16,-1-22 0,1 22 15,0-21-15,21 20 0,-21-20 0,0-1 16,0 1-16,-1-1 0,22-20 16,-21-1-16,21 21 0,-21-41 0,21 20 15,-21 0-15,21-21 0,0 1 0,0-1 16,0-42-1,21-1 1,0 1-16,0 0 0,22-21 0,-22-22 16,0 22-16,21-22 0</inkml:trace>
  <inkml:trace contextRef="#ctx0" brushRef="#br0" timeOffset="1835.68">4381 677 0,'0'-21'0,"0"42"0,0-63 15,0 21-15,0 0 0,0 42 16,0 0 0,0 0-16,0 22 0,0-1 15,0 21-15,0 1 0,-21-1 0,21 1 16,-21 21-16,0-22 0,21 1 0,-21-1 16,21 1-16,-21-1 0,-1 1 15,22-1-15,0-21 0,-21 1 0,21-1 16,-21 0-16,21-20 0,0 20 15,0-21-15,0 0 0,0 0 16,0 1-16,0-44 31,0 1-15,0-21-16,0 21 0,0 0 16,21-1-16,0-20 0,1 21 0,-1-21 15,21-1-15,-21 22 0,22 0 16,-1-21-16,0 20 0,-21 1 0,22 0 15,-22 0-15,21 21 0,-21 0 0,22 0 16,-22 0-16,0 0 0,0 0 0,0 21 16,-21 21-1,22-20-15,-22-1 0,0 21 0,0-21 16,0 22-16,0-1 0,-22-21 0,1 21 16,21-20-16,-21 20 0,0-21 15,0 0-15,21 22 0,-21-22 0,21 0 16,21-21-1,0-21 1,21 21-16,-21-21 16</inkml:trace>
  <inkml:trace contextRef="#ctx0" brushRef="#br0" timeOffset="2229.94">5313 1439 0,'0'0'15,"0"-21"-15,0 0 0,-21 21 16,-1 0 0,1 0-16,0 21 0,0 0 15,0 1-15,0 20 0,-1-21 0,1 21 16,-21-20-16,21 20 0,0 0 0,-1-21 16,1 22-16,0-1 0,0-21 15,21 22-15,0-22 0,0 0 16,0 0-16,0 0 0,0 0 0,21 1 15,0-22-15,0 0 16,22 0-16,-22 0 0,21-22 16,1 1-16,-22 21 0,21-21 0,0 0 15,-20-21-15,20 20 0,-21-20 0,0 0 16,22 21-16,-22-22 0,-21 1 16,21-43-16,-21 64 0,0-21 15,0 21-15,0-1 0,0 1 0,-21 0 16,0 21-16,-1 0 0,1 0 0,0 0 15,0 0-15,0 0 0,0 0 16,-1 0-16,1 0 0,0 21 0,0 0 16,0-21-16,21 22 15</inkml:trace>
  <inkml:trace contextRef="#ctx0" brushRef="#br0" timeOffset="2916.67">6117 1609 0,'0'-21'0,"-21"21"0,21-22 0,0-20 15,-21 42-15,21-21 16,-21 21-16,-1-21 0,22 0 16,-21 21-16,0 0 0,21-22 0,-21 22 15,0 0-15,0 0 0,-1 0 0,1 0 16,0 0-16,0 0 0,0 22 16,0-1-16,-22 0 0,22 0 0,0 0 15,-21 22-15,20-22 0,1 21 16,0 0-16,0 1 0,0-22 0,21 21 15,-21 1-15,21-22 0,0 0 16,0 0-16,0 0 0,0 0 0,21 1 16,0-22-16,0 0 0,0 0 0,0 0 15,1 0-15,20 0 0,0 0 16,1-22-16,-22 1 0,21 0 0,0 0 16,1 0-16,-1-22 0,-21 1 0,22 0 15,-1-1-15,-21-20 0,21 21 16,-20-22-16,20 1 0,-21-1 0,0 1 15,0-1-15,1 1 0,-1-1 16,0-21-16,-21 22 0,21-1 0,-21 1 16,0-1-16,0 1 0,0 21 15,0-1-15,0 22 0,0 0 0,0 0 16,0 42 0,-21 0-16,0 21 0,21 1 0,-21-1 15,-1 43-15,1-22 0,21 1 0,-21 20 16,0 1-16,0-21 0,0 20 15,-1-20-15,1-1 0,21 1 0,0-1 16,-21 1-16,21-22 0,0 22 0,0-22 16,0 0-16,0 1 0,0-22 0,0 21 15,0-21-15,0 0 0,0 1 16,0-1-16,0 0 0,0 0 0,21-21 16,0 0-16,1 0 15,-1 0-15,0 0 0,0-21 0,0 21 16,0-21-16</inkml:trace>
  <inkml:trace contextRef="#ctx0" brushRef="#br0" timeOffset="3356.33">6943 1630 0,'0'0'0,"42"-64"15,-42 43-15,0 0 0,0 0 16,0 0-16,-21 21 16,0 0-16,-1 0 0,1 0 15,0 0-15,-21 0 0,21 0 0,-22 21 16,22 0-16,0 0 0,-21 0 16,20 1-16,1-1 0,0 0 0,21 0 15,0 0-15,0 0 0,0 1 0,0-1 16,0 0-16,21 0 15,0 0-15,1-21 0,-1 21 16,0-21-16,21 22 0,-21-1 16,22-21-16,-22 21 0,21 0 0,-21 0 15,1-21-15,-1 21 0,0-21 16,-21 22-16,0-1 0,0 0 16,-21-21-16,0 21 15,-1-21-15,1 0 0,-21 0 0,21 0 16,-22 0-16,22 0 0,-21 0 15,21 0-15,0 0 0,-1 0 0,1 0 16,0 0-16,0 0 0,0-21 0,0 21 16,21-21-16,-22 21 0,1-21 15,0 21-15,0-22 0</inkml:trace>
  <inkml:trace contextRef="#ctx0" brushRef="#br0" timeOffset="3694.21">4276 1143 0,'-22'-21'16,"44"21"15,20 0-31,-21 0 0,21 0 16,1 0-16,-1 0 0,0 0 15,22 0-15,-22 0 0,22 0 0,-22 0 16,0 0-16,1 0 0,-22 0 0,21 0 15,-21 21-15,1-21 0</inkml:trace>
  <inkml:trace contextRef="#ctx0" brushRef="#br0" timeOffset="4356.97">1545 2413 0,'0'0'0,"0"-21"16,0 0 0,21 21-1,0 0-15,1 0 0,-1 0 16,0 0-16,21 0 0,1 0 16,-22 0-16,21 0 0,0 0 0,22 0 15,-22 0-15,22 0 0,-1 0 16,1 0-16,20 0 0,1 0 0,0 0 15,21 0-15,-1 0 0,22 0 0,-21 0 16,21 0-16,21 0 0,-21 21 16,22-21-16,-1 0 0,21 0 15,-21 0-15,0 0 0,1 0 0,20 0 16,-21 0-16,0 0 0,-21 0 16,21 0-16,-21 0 0,0 0 0,0 0 15,0 0-15,0 0 0,0 0 0,-21 0 16,0 21-16,0-21 0,-21 0 15,20 21-15,-41-21 0,-1 0 0,1 0 16,-22 21-16,1-21 0,-22 0 0,-21 22 16,-43-22-16,1 0 15,0 0-15,-1 0 0</inkml:trace>
  <inkml:trace contextRef="#ctx0" brushRef="#br0" timeOffset="4914.93">1143 2646 0,'21'0'0,"-42"0"0,63 0 0,-21 0 0,1 0 15,20 0-15,0 0 0,-21 21 16,43-21-16,-22 0 0,22 0 0,-1 0 15,1 0-15,-1 0 0,22 0 16,21 0-16,-22 0 0,43 0 0,0 0 16,22 0-16,-1-21 0,21 21 0,-21 0 15,43 0-15,-22 0 0,22 0 16,-1 0-16,1 0 0,-1 0 16,22 0-16,-22 0 0,22 0 0,-22 21 15,1-21-15,-22 0 0,22 0 0,-22 21 16,-21-21-16</inkml:trace>
  <inkml:trace contextRef="#ctx0" brushRef="#br0" timeOffset="5441.96">3641 1312 0,'0'0'0,"42"0"15,0 0-15,22 0 0,-1 0 16,22 0-16,21 0 0,42 0 0,0-21 15,21 21-15,22-21 0,-22 0 0,43 0 16</inkml:trace>
  <inkml:trace contextRef="#ctx0" brushRef="#br0" timeOffset="10117.25">5249 4974 0,'-21'-21'0,"21"-21"15,0 21-15,0-1 16,0 1-16,0 0 16,0 0-16,-21 42 31,0 0-15,21 22-16,0-22 0,-21 21 15,-1 0-15,22 1 0,-21-1 16,21 22-16,0-1 0,-21 1 0,21-1 15,-21 1-15,21 20 0,-21 1 0,21 0 16,-21-1-16,-1 22 0,22-21 16,-21-1-16,0 22 0,0 0 0,0 0 15,0 0-15,-1 0 0,1-1 16,-21 1-16,21 0 0,0 0 0,-22 21 16,22-21-16,0 0 0,0-1 0,-22 1 15,22 0-15,0-21 0,0 21 0,-21-22 16,20 1-16,1 0 0,0-1 15,0-20-15,21-1 0,0 1 16,-21-22-16,21 0 0,0 1 0,0-22 16,21-42-1,0-22-15,0 1 0,0 0 16</inkml:trace>
  <inkml:trace contextRef="#ctx0" brushRef="#br0" timeOffset="11299.59">5355 4847 0,'0'0'0,"0"-21"16,21 21 31,0 0-47,1 0 0,20 0 0,0 0 16,1 0-16,20 0 0,1 0 15,20 0-15,1 0 0,0 0 0,20 0 16,-20 0-16,42 0 0,-21 0 15,42 0-15,0 0 0,0 0 16,22 0-16,-22 0 0,42 0 0,-20 0 16,20 0-16,1 0 0,-22 0 15,0 0-15,1 0 0,20 0 0,-42 21 16,22-21-16,-22 0 0,0 21 0,-21-21 16,0 0-16,21 0 0,-21 0 15,0 22-15,0-22 0,0 0 0,-21 0 16,0 0-16,0 0 0,-22 0 15,-20 0-15,21 21 0,-22-21 0,-21 0 16,1 21-16,-1 0 0,-21-21 16,0 21-16,1-21 0,-22 21 15,0 1-15,0-1 0,0 0 0,0 0 16,0 0-16,-22 0 0,1 1 0,0 20 16,0-21-16,21 21 0,-21 1 15,0-1-15,-1 22 0,1-1 0,0 1 16,0 20-16,0-20 0,0 20 0,-1 1 15,-20 0-15,21-1 0,0 1 0,0 0 16,-1-1-16,1 1 0,0 0 16,0-1-16,21 1 0,-21 0 15,21-1-15,0 1 0,0 0 0,0-1 16,0 1-16,0 0 0,-21-1 0,21 1 0,0 0 16,0-1-16,-22-20 15,22 21-15,0-1 0,0 1 0,0 0 16,-21-1-16,0-20 0,0 20 0,21-20 15,-21-1-15,0 1 0,-1-1 0,1-20 16,0 20-16,0-20 0,0-1 0,0 0 16,-1 1-16,1-22 0,0 21 0,0-21 15,21 0-15,-21-21 0,21 22 16,-21-22-16,-1 0 0,1 0 16,0 0-16,0 0 0,0 0 15,0 0-15,-22 0 0,22 0 0,0 0 16,-21 0-16,-1-22 0,1 22 0,0 0 15,-22-21-15,22 21 0,-22 0 0,22-21 16,-22 0-16,1 21 0,-22 0 16,22-21-16,-22 21 0,0 0 0,1-21 15,-1 21-15,0-22 0,1 22 0,-22 0 16,0-21-16,21 0 0,-42 21 0,22-21 16,-22 21-16,0-21 0,0 0 0,0 21 15,0-22-15,0 1 0,0 0 16,0 0-16,-22 21 0,22-21 0,0 0 15,0 21-15,0-22 0,0 1 0,-21 21 16,21-21-16,0 21 0,-21 0 0,21-21 16,-21 21-16,21 0 0,-21-21 15,0 0-15,-1 21 0,1 0 16,0-22-16,21 22 0,0 0 0,0-21 16,21 21-16,22-21 0,20 0 0,1 0 15,20 0-15,43-1 0,0 1 0,0-21 16,43 0-16,-1-22 0</inkml:trace>
  <inkml:trace contextRef="#ctx0" brushRef="#br0" timeOffset="12034.62">7006 5546 0,'0'0'16,"0"-21"-16,-21 21 0,0-22 0,0 22 15,-1 0-15,1 0 0,0 0 16,0 0-16,-21 22 0,-1-1 16,1 21-16,-22 0 0,22 1 0,-21-1 15,20 22-15,-20-1 0,20-21 16,1 22-16,0-1 0,21-20 16,-22 20-16,22 1 0,21 63 15,0-64-15,0-20 0,42-22 16,-20 21-16,20-21 0,0 22 0,1-22 15,20 0-15,22 0 0,-22-21 0,22 0 16,0 0-16,-22 0 0,22 0 0,-1 0 16,1-21-16,0 0 0,-22 0 15,22-1-15,-22-20 0,1 21 16,-1-21-16,-20-1 0,-1 1 0,0 0 0,-20-22 16,-1 1-16,-21 20 15,0-20-15,0-22 0,0 22 0,-21-1 16,-22 1-16,22-1 0,-21 22 0,-22-22 15,22 43-15,-22-21 0,1 21 16,-1-1-16,1 1 0,-1 21 0,-20 0 16,20 0-16,-20 0 0,20 21 15,1 1-15,-1-1 0,1 0 0,20 21 16,1 1-16,0-1 0,20 0 16,1 1-16,0-1 0,21 0 0,0 1 15,0-1-15,0-21 0,0 21 0</inkml:trace>
  <inkml:trace contextRef="#ctx0" brushRef="#br0" timeOffset="12376.98">6816 5990 0,'0'0'16,"-22"0"-16,1 0 0,0 0 0,0 0 15,21 21-15,0 1 16,21-22 15,0 0-31,22 0 16,-22 0-16,0 0 0,0 0 16,0-22-16,-21 1 0,0 0 15,-21 21 1,0 0-16,0 0 15,0 0-15,-1 0 0,44 0 47,-1 0-47,0 0 16,0 0-16,0 0 16</inkml:trace>
  <inkml:trace contextRef="#ctx0" brushRef="#br0" timeOffset="12608.55">7175 5990 0,'0'0'0,"0"21"15,22-21 1,-1 0-16,0 0 0,0 0 16,0 0-16,0 0 15,1 0 1,-22-21-16,0 0 15,-22 21 1,1 0-16,0 0 16,0 21-1,0-21-15,21 21 0</inkml:trace>
  <inkml:trace contextRef="#ctx0" brushRef="#br0" timeOffset="12878.55">6837 6308 0,'-21'21'0,"42"-42"0,-64 42 0,22-21 16,42 0 15,1 0-31,-1 0 0,0 0 16,21 0-16,-21-21 0,22 21 15,-22 0-15,21 0 0,-21-21 0,1 21 16,-1 0-16,-21-22 0,21 22 16,-21-21-1</inkml:trace>
  <inkml:trace contextRef="#ctx0" brushRef="#br0" timeOffset="13185.03">6943 6837 0,'0'21'0,"0"-42"0,-22 42 16,22 0-16,-21 0 0,21 1 0,0-1 15,0 0-15,-21 0 0,0 21 0,21 1 16,-21-1-16,0 0 0,-1 1 16,1-1-16,0 22 0,0-22 0,0 21 15,-22 1-15,22-22 0,-21 22 0,21-1 16,-22-20-16,22 20 0,-21-21 0,21 1 16,-22 20-16,22-20 0,0-1 15,0-21-15,0 21 0,21-20 0,0-1 16,-21 0-16,21-42 15,0 0-15</inkml:trace>
  <inkml:trace contextRef="#ctx0" brushRef="#br0" timeOffset="13496.54">6667 7303 0,'0'0'0,"0"-22"0,0 1 15,-21 0-15,0 0 0,0 21 0,0 0 16,0 0-16,-22 0 0,22 0 15,0 0-15,-21 21 0,20 0 0,-20 0 16,21 1-16,-21-1 0,20 0 0,1 0 16,0 0-16,0 0 0,0 1 0,21-1 15,0 0-15,21-21 32,21-21-32,-21 0 0,22-1 0,20-20 15,-20 21-15,-1 0 0,21 0 0,1-1 16,-22 1-16,22 21 0,-1 0 15,-20 0-15,-1 0 0,21 0 16,-20 21-16,-22-21 0,21 22 0,-21-22 0,22 21 16,-43 0-16,21-21 0,-21 21 0,21-21 15,0-21 1</inkml:trace>
  <inkml:trace contextRef="#ctx0" brushRef="#br0" timeOffset="13947.2">6435 5398 0,'21'0'0,"0"0"15,0 0-15,0 0 0,0-22 16,1 1-16,-1 21 0,-21-21 0,0 0 15,21 0-15,-21 0 0,0-1 0,0-20 16,-21 21-16,0 0 0,-1 0 16,1-1-16,0 1 0,-21 0 15,21 21-15,-1 0 0,1 0 0,0 0 0,0 0 16,0 0-16,21 21 16,0 0-16,0 1 0,0-1 0,0 21 15,0-21-15,0 0 0,0 1 0,0-1 16,0 0-16,0 0 0,21 0 15,0 0-15,0-21 0,0 0 0,22 0 16,-1 0-16</inkml:trace>
  <inkml:trace contextRef="#ctx0" brushRef="#br0" timeOffset="14231.67">7091 5419 0,'0'0'0,"21"-21"31,0 21-31,-21-22 0,21 22 16,0-21-16,-21 0 0,22 0 0,-1 0 16,0-22-16,0 22 0,0-21 15,-21 21-15,21-22 0,-21 1 0,22 0 16,-22 21-16,0-22 0,0 22 0,0-21 16,0 21-16,0-1 0,0 44 31,0-1-16,-22 0-15,1 0 0,21 0 16,-21 22-16,21-22 0,0 21 0,0-21 16,0 0-16,0 1 0,0 20 0,0-21 15,0 0-15</inkml:trace>
  <inkml:trace contextRef="#ctx0" brushRef="#br0" timeOffset="14456.44">7429 5546 0,'22'0'0,"-44"0"0,65 0 16,-22 0-16,21 0 0,-21 0 16,22 0-16,-22-21 0,21-1 0,1 1 15,-1 0-15,0 21 0,1-21 0,-1 0 16,-21 0-16,21-1 0,-20 1 16,-22 0-16,0 0 15,0 0 1</inkml:trace>
  <inkml:trace contextRef="#ctx0" brushRef="#br0" timeOffset="14708.48">7705 5821 0,'42'0'16,"-21"0"-16,0 0 0,22-21 16,-22 21-16,21-21 0,-21-1 0,22 1 15,-1 0-15,0 0 0,1 0 0,-22 0 16,0 21-16,0 0 0,0-22 15,0 22-15,-42 0 16</inkml:trace>
  <inkml:trace contextRef="#ctx0" brushRef="#br0" timeOffset="15056.83">6286 5736 0,'0'-21'16,"0"0"-1,0 0-15,0 0 16,0-1-16,0 1 0,0 0 16,-21 0-16,0 0 0,0 0 0,0-1 15,0 1-15,-1 0 0,1 0 16,0 21-16,-21-21 0,21 21 0,-1 0 16,1 0-16,0 0 0,0 0 0,0 0 15,0 21-15,-1 0 16,22 0-16,-21 0 0,21 1 15,0-1-15</inkml:trace>
  <inkml:trace contextRef="#ctx0" brushRef="#br0" timeOffset="15435.35">6392 5292 0,'21'0'0,"1"-21"16,-22-1-16,0 1 15,0 0-15,0 0 0,0 0 16,0 0-16,0-1 0,0 1 0,0 0 15,0 0-15,0 0 0,0 0 16,-22 21 0,22 21-16,-21-21 0,21 21 15,-21 0-15,21 0 0,0 0 16,0 1-16,0-1 0,0 0 0,0 0 16,0 0-16,0 0 0,21-21 15,0 22-15,1-22 16,-1 21-16,0-21 0,0 0 0,0 0 15,22 21-15,-22-21 0</inkml:trace>
  <inkml:trace contextRef="#ctx0" brushRef="#br0" timeOffset="15721.82">6858 5673 0,'21'0'0,"-42"0"0,63 0 0,-21 0 0,1 0 15,-1 0-15,-21-21 0,21-1 16,0 1-16,0 0 0,0 0 0,1-21 16,-22 20-16,0-20 0,21 0 0,-21 21 15,0-22-15,0 22 0,0 0 16,0-21-16,0 20 0,-21 22 0,21-21 15,0 42 17,0 1-32,21-1 0,0 0 0,-21 0 15</inkml:trace>
  <inkml:trace contextRef="#ctx0" brushRef="#br0" timeOffset="33372.71">6159 3704 0,'0'0'15,"0"-21"-15,0 0 0,0 0 16,0 42 31,0 0-47,0 0 15,0 0-15,-21 22 0,21-22 0,0 21 16,0 22-16,0-22 0,0 0 16,-21 22-16,21-1 0,-21-20 0,21-1 15,0 22-15,0-22 0,-21 0 0,21-21 16,0 22-16,-21-22 0,21 0 15,0 0-15,0 0 0,0 1 0,0-1 16,0-42 15,0-1-31,0 1 16,0 0-16,-22 0 0</inkml:trace>
  <inkml:trace contextRef="#ctx0" brushRef="#br0" timeOffset="33948.68">5715 3725 0,'0'-21'0,"0"42"0,0-63 0,0 21 16,0 0-16,0 0 0,0-1 0,21 1 15,0 0-15,0 21 16,22-21-16,-22 0 0,21 21 0,-21 0 15,22-21-15,-22 21 0,21 0 16,1 0-16,-1 0 0,-21 21 0,21 0 16,1 0-16,-22 21 0,0-20 0,21 20 15,-20 0-15,-1 1 0,0-22 16,0 21-16,0 0 0,-21 85 16,0-84-16,0-1 0,0 0 15,0-20-15,0-1 0,0 0 16,0 0-16,-21 0 0,0-21 15,21-21 1,0 0 0,0 0-16,0-22 0,0 1 0,0 0 15,0-1-15,21 1 0,0 0 0,0-1 16,1-20-16,-1 21 0,0-22 16,21 22-16,-21-1 0,22-20 0,-1 21 15,0-1-15,1 22 0,-1-21 16,0 21-16,1 21 0,-1 0 0,0 0 15,-20 0-15,20 21 0,-21 21 0,0-21 16,0 22-16,-21-1 0,0 21 16,0-20-16,0 20 0,0-20 0,0 20 15,-21 1-15,0-1 0,0 1 0,0-22 16,21 21-16,-21-20 16,-1-1-16,1 0 0,21 1 0,-21-1 15,21-21-15,-21 0 0,0 1 0,21-1 16,0 0-16,0-42 31</inkml:trace>
  <inkml:trace contextRef="#ctx0" brushRef="#br0" timeOffset="35162.92">7429 3916 0,'0'-21'0,"0"42"0,-21-63 16,0 42-16,0 0 0,0 0 0,0 0 15,-1 0-15,1 21 0,0 0 16,-21 0-16,21 0 0,-1 22 0,-105 147 31,106-148-31,0 1 0,0-1 0,21 0 16,0-20-16,0-1 0,0 0 0,0 0 15,0 0-15,21-21 0,0 0 16,0 0-16,1 0 16,20 0-16,-21-21 0,21 21 0,-20-21 15,-1 0-15,21-22 0,-21 22 0,22 0 16,-22-21-16,0-1 0,0 1 16,0 21-16,0-21 0,1-1 0,-1 1 15,-21 0-15,0 20 0,0-20 0,21 21 16,-21 0-16,0 42 15,0 0 1,0 0-16,-21 0 0,21 1 0,-21 20 16,-1-21-16,22 21 0,-21 1 15,21-22-15,0 21 0,0-21 0,-21 1 16,21-1-16,0 21 0,0-21 16,0 0-16,21 1 15,0-22-15,1 0 16,-1 0-16,0 0 0,21 0 0,-21-22 15,22 22-15,-22-21 0,21 0 16,1 0-16,-22 0 0,21-22 16,0 22-16,-20-21 0,-1 21 0,0-22 15,0 22-15,-21-21 0,21 21 0,-21 0 16,0-1-16,0 1 0,-21 21 16,0 0-16,0 0 15,0 0-15,21 21 16,0 1-1,0-1-15,0 0 0,21-21 0,0 21 16,-21 0-16,21 0 0,0 1 16,0-1-16,1 0 0,-22 21 15,0-21-15,21 1 0,-21-1 0,0 0 0,0 0 16,0 0-16,0 0 16,0 1-16,0-1 15,21-21-15,0 0 0,0 0 16,0 0-16,22-21 15,-22-1-15,0 22 16,0-21-16,22 0 0,-22-21 0,0 21 16,21-1-16,-21-20 0,1 21 15,-1-21-15,-21-1 0,0 22 0,0-21 16,0 21-16,0-1 0,0 1 0,0 0 16,-21 0-1,-1 21-15,1 0 0,0 0 16,21 21-1,0 0-15,0 0 16,0 1-16,0-1 0,21 0 0,-21 21 16,21-21-16,1 1 0,-22-1 15,21 0-15,-21 0 0,0 0 16,0 22-16,21-43 0,-21 21 0,0 0 16,0 0-16,0 0 0,0 0 15,21-21-15,0 0 31,0 0-31,1 0 0,-1 0 0,-21-21 16,21 0-16,0 0 0,0 0 16,22 0-16,-22-1 0,0-20 0,0 21 15,0 0-15,0-22 0,1 43 16,-22-21-16,0 0 0,21 21 0,-21 21 31,0 0-31,0 1 16,0-1-16,0 0 15,0 0-15,0 0 0,0 0 0,0 1 16,-21-1-16,21 0 0,0 0 16,0 0-16,-22 0 0,22 1 15,0-44 17,0 1-17,22 0-15,-22 0 0,0 0 16</inkml:trace>
  <inkml:trace contextRef="#ctx0" brushRef="#br0" timeOffset="35297.17">8805 3895 0,'0'0'15,"0"-21"-15,0-1 0,21 44 63,-21-1-63</inkml:trace>
  <inkml:trace contextRef="#ctx0" brushRef="#br0" timeOffset="36213.97">9123 4233 0,'21'0'0,"-42"0"0,63 0 16,-21-21-1,0 0-15,1 0 0,-22 0 16,21 0-16,-21-1 0,0 1 0,21 0 16,-21 0-16,0 0 0,0 0 15,0-1-15,0 1 0,-21 21 16,0 0-16,-1 0 0,1 0 0,0 0 16,0 21-16,0 1 0,0-1 15,-1 0-15,-20 0 0,21 21 16,0-20-16,0 20 0,21-21 0,-22 0 15,22 0-15,0 1 0,0-1 0,0 0 16,0 0-16,22-21 16,-1 0-16,0 0 15,0 0-15,21 0 0,-20-21 0,-1 21 16,21-21-16,-21 21 0,0-21 16,1-1-16,-1 1 0,0 0 0,0 0 15,0 0-15,-21 0 0,0-1 16,0 1-16,0 0 0,0 0 0,0 0 15,0 42 17,0 0-32,0 0 0,-21 0 15,21 1-15,-21-1 0,21 0 0,0 0 16,-21 21-16,21-20 0,0-1 0,0 0 16,0 0-16,0 0 0,21 0 15,0-21-15,0 22 0,0-1 16,1-21-16,-1 0 0,0 0 0,0 0 0,0 0 15,22 0-15,-22 0 0,21 0 16,0-21-16,1 21 0,20-22 0,-20 1 16,-1 0-16,21 0 0,-20-21 0,-1 20 15,-21-20-15,22 21 16,-1-64-16,-42 64 0,0-21 16,0 21-16,-21-1 0,0 1 0,-22 0 15,22 0-15,-21 21 0,-1 0 16,1 0-16,0 0 0,-1 0 0,1 0 15,21 0-15,-21 21 0,20-21 0,1 21 16,0 0-16,0 1 0,0-22 16,21 21-16,0 0 0,0 0 0,0 0 15,0 0-15,0 1 0,21-1 16,0 0-16,0-21 0,0 0 16,22 21-16,-22-21 0,0 0 0,21 0 15,-20 21-15,-1-21 0,0 0 16,0 21-16,0-21 0,0 22 15,1-1-15,-22 0 0,0 0 0,0 0 16,0 22-16,0-22 0,0 0 0,-22 21 16,1 1-16,21-22 0,-21 21 0,0-21 15,0 22-15,0-1 0,-1 0 16,1 1-16,0-1 0,0 0 0,0 1 16,0-22-16,-1 21 0,22-21 0,-21 22 15,21-22-15,-21 0 0,21 0 0,0 0 16,21-42 15,0 0-31,1 0 0,-1 0 16,21-22-16</inkml:trace>
  <inkml:trace contextRef="#ctx0" brushRef="#br0" timeOffset="36568.81">10308 4255 0,'21'0'31,"0"-22"-31,1 1 0,-1 21 16,0 0-16,0-21 0,21 0 16,-20 21-16,20-21 0,-21 0 0,21-1 15,1 1-15,-22 0 0,21 0 16,-21 0-16,1 0 0,-1-1 0,-21-41 31,-21 63-31,-1 0 0,-20 0 16,0 21-16,-1 0 0,1 22 0,0-22 15,-22 21-15,43 0 0,-21 1 0,21-1 16,-1 0-16,22 1 0,0-22 16,0 0-16,22 21 0,-1-20 0,21-1 15,0-21-15,1 21 0,-1-21 16,0 0-16,1 0 0,-1 0 0,0 0 15,1 0-15,-22-21 0,21 21 16,-21-21-16</inkml:trace>
  <inkml:trace contextRef="#ctx0" brushRef="#br0" timeOffset="43372.9">18986 2244 0,'0'-21'0,"0"-22"16,0 22 0,-21 21-1,0 0-15,0 0 16,0 21-16,0 0 0,-1 1 16,-20-1-16,21 21 0,-21 0 0,-1 22 15,22-22-15,-21 22 0,21-1 16,-1 1-16,1 20 0,0-20 15,0-1-15,21 1 0,-21-22 0,21 22 16,0-1-16,0 1 0,21-22 0,0 0 16,21 1-16,1-1 0,-1 0 0,0 1 15,22-22-15,-22 0 0,22 0 16,-1 0-16,1-21 0,20 0 0,-20 0 16,21 0-16,-1 0 0,1 0 0,0 0 15,-22-21-15,22 21 0,-22-21 16,22-21-16,-22 21 0,-20-22 0,20 22 15,-20-21-15,-1-22 0,-21 22 0,21-22 16,-20 22-16,-22-21 16,0-22-16,0 21 0,0-20 0,0-1 15,0 22-15,0-22 0,-43 21 0,22 1 16,-21 21-16,-1-22 0,1 22 16,-21 21-16,20-22 0,-20 22 0,-22 0 15,22 0-15,-22 21 0,21 0 0,-20 0 16,20 0-16,1 0 0,-1 21 15,1-21-15,-1 42 0,1-21 0,20 1 16,1 20-16,0-21 0,-1 21 16,1 1-16,21-1 0,0 0 0,-22 1 15,43-1-15,-21-21 0,21 22 16,-21-22-16,21 0 0,0 0 0</inkml:trace>
  <inkml:trace contextRef="#ctx0" brushRef="#br0" timeOffset="43581.01">18923 2752 0,'0'0'0,"21"0"16,-21-21-16,0-1 16,0 1-1,21 21 1,0 0-1,1 0-15,-1 0 16,0 0-16</inkml:trace>
  <inkml:trace contextRef="#ctx0" brushRef="#br0" timeOffset="43789.13">19389 2731 0,'21'0'0,"-42"0"0,63 0 15,-21 0-15,0 0 0,0 0 16,1-22-16,-1 22 0,0-21 16,0 0-16,0 21 0,0-21 15,1 0-15,-1 21 0,0-21 0,0-1 16,-42 22 15,0 0-15,0 22-16</inkml:trace>
  <inkml:trace contextRef="#ctx0" brushRef="#br0" timeOffset="44049.65">19283 3154 0,'21'0'31,"0"0"-31,0-21 16,0 21-16,1 0 0,-1 0 0,21 0 16,-21 0-16,0 0 0,1 0 0,-1 0 15,0 0-15,0 0 0,0 0 16</inkml:trace>
  <inkml:trace contextRef="#ctx0" brushRef="#br0" timeOffset="44377.04">19473 3620 0,'0'21'0,"0"-42"0,0 63 0,0 0 15,0-21-15,-21 22 0,21-1 0,0 0 16,0 1-16,0-1 0,0 0 16,0 22-16,0-22 0,21 22 0,-21-22 15,0 0-15,0 1 0,0-1 0,0 0 16,0 1-16,0-1 0,-63 85 15,42-106-15,-1 22 0,1-1 16,0-21-16,0 21 0,0-20 16,0-1-16,-1 0 0,22 0 0,22-42 31,-1-21-15</inkml:trace>
  <inkml:trace contextRef="#ctx0" brushRef="#br0" timeOffset="44704.93">19494 4064 0,'-21'0'0,"42"0"0,-63 0 16,0 0-16,-1 0 0,1 0 0,0 21 15,-1-21-15,22 21 0,-21 1 16,0-1-16,-1 0 0,1 0 0,21 0 16,-22 0-16,22 1 0,0-1 0,0 0 15,0-21-15,21 21 16,21-42-1,0 0-15,0 0 16,22-1-16,-22 1 0,21-21 0,0 21 16,22-22-16,-22 22 0,22-21 0,-22 21 15,22 0-15,-22-1 0,0 22 16,1 0-16,20 0 0,-42 22 0,22-1 16,-1 0-16,-21 21 0,21 1 0,-20-22 15,-1 21-15,0 0 0,0 1 16,0-22-16,-21 0 0,21 0 0,1 0 15,-1 1-15,0-22 0,0 0 16,21 0-16,-20 0 0,20-22 0,21 22 16</inkml:trace>
  <inkml:trace contextRef="#ctx0" brushRef="#br0" timeOffset="45129.01">19304 3175 0,'-21'0'0,"42"0"31,0 0-15,0 0-16,0 0 0,1 0 0,-1 0 15,0-21-15,21 21 0,-21-21 16,1 21-16,-1-21 0,0-1 0,0 1 16</inkml:trace>
  <inkml:trace contextRef="#ctx0" brushRef="#br0" timeOffset="45542.62">19537 2434 0,'21'0'47,"0"0"-47,0 0 16,-21 21 15,-21-21-15,0 22-16,0-22 0,0 21 15,-1 0-15,1-21 0,0 21 0,21 0 16,-21 0-16,21 1 16</inkml:trace>
  <inkml:trace contextRef="#ctx0" brushRef="#br0" timeOffset="55059.51">19664 2498 0,'0'-21'16,"0"-1"0,0 44 15,-21-1-31,21 0 15,-22 0-15,1 0 0,21 0 0,-21 1 16,21 20-16,-21-21 0,21 0 16,0 0-16,0 1 0,0-1 15,0 0 1,21-21 0,0 0-16,0 0 0,1-21 15,20 21-15,-21-21 0,0-1 0,0 1 16,1 0-16,-1 0 0,-21 0 15,21 0-15,-21-1 0,0 1 0,21 0 16,-21 0-16,0 0 0,-21 21 31,0 0-31,0 0 0,-1 21 0,1 0 16,0 0-16,0 0 0,0 1 16,-22-1-16,22 0 0,0 0 15,0 0-15,0 0 0,21 1 0,-21-22 16,-1 0-16,1 0 15</inkml:trace>
  <inkml:trace contextRef="#ctx0" brushRef="#br0" timeOffset="55615.1">19050 2540 0,'0'0'0,"0"-21"15,0 42 17,0 0-17,0 0-15,0 1 16,0-1-16,-21-21 15,21 21-15,0 0 16,21-21 0,0 0-1,0 0-15,0 0 0,-21-21 16,22 0-16,-1 0 16,-21-1-16,0 1 15,0 0-15,-21 21 31,-1 0-31,1 21 16,21 0-16,-21 1 0,0-1 0,21 0 16,0 0-16,0 0 0,0 0 15,0 1-15,0-1 0,0 0 16,21-21 0,0-21-1,-21 0-15,21-1 0,1 1 16,-22 0-16,21 0 0,-21 0 0,0 0 15,0-1-15,0 1 16,-21 21-16,-1 0 16,1 21-16,0-21 0,0 22 0,0-1 15,0 0-15,-1 21 0,1-21 16</inkml:trace>
  <inkml:trace contextRef="#ctx0" brushRef="#br0" timeOffset="58730.09">10414 6371 0,'0'21'15,"0"-42"-15,-21 42 0,21 1 0,-21-22 0,-1 0 16,22 21-16,-21-21 0,0 21 16,42-21 30,0 0-46,1-21 0,-1 0 16,0-1-16,0 22 16,21-21-16,-20 0 0,20 0 0,-21 0 15,21 21-15,1-21 0,-1-1 0,0 1 16,22 0-16,-22 21 0,22-21 0,-1 0 16,1 0-16,-1-1 0,1 1 15,20 0-15,-20 0 0,21-21 0,-22 20 16,22 1-16,-1-21 0,1 21 15,0 0-15,-1-22 0,1 22 0,0-21 16,-1 21-16,-20-22 0,21 22 0,-1 0 16,-20-21-16,20 20 0,1 1 15,-21 0-15,20-21 0,1 21 0,0-1 0,-1 1 16,22 0-16,-21-21 0,-1 21 16,1-1-16,0 1 0,-1-21 15,1 21-15,0 0 0,-1-22 0,1 22 16,0 0-16,-1 0 0,22 0 0,-21-22 15,0 22-15,-1 0 0,1 0 16,-22 0-16,22-1 0,0 1 16,-1-21-16,1 21 0,106-43 15,-107 43-15,22 0 0,-21-21 0,21 20 16,-22 1-16,22-21 0,-21 21 16,-1 0-16,22-1 0,-21 1 0,0 0 0,20 0 15,-20 0-15,0 0 0,-1-1 16,1 1-16,0 0 0,-22 21 15,22-21-15,-22 0 0,22 21 0,-21-21 16,-1 21-16,1-22 0,20 22 0,-20-21 16,-1 0-16,22 21 0,-22-21 15,22 21-15,-21-21 0,-1 0 0,1 21 16,-1-22-16,-21 1 0,1 21 16,-1-21-16,0 0 0,-20 0 15,-1 21-15,0-21 0,0 21 0,0-22 0,0 1 16,1 21-16,-1 0 0,0-21 15,0 21-15,0-21 0,0 21 16,1 0-16,-1-21 16</inkml:trace>
  <inkml:trace contextRef="#ctx0" brushRef="#br0" timeOffset="59121.37">17801 3831 0,'-21'0'0,"0"0"16,42 0 31,0 0-47,0 21 0,0-21 16,1 22-16,-1-22 0,21 0 0,-21 0 15,0 21-15,22-21 0,-22 0 0,0 0 16,0 0-16,0 21 15,1-21-15,-22 21 0,0 0 16,0 0-16,-22 1 0,1 20 16,-21-21-16,0 21 0,-22 1 15,1-1-15,-22 0 0,-21 1 0,0-1 16,0 0-16,-21 1 0</inkml:trace>
  <inkml:trace contextRef="#ctx0" brushRef="#br0" timeOffset="60252.98">11218 5715 0,'21'0'0,"-42"0"0,64-21 0,-1 0 0,-21 21 16,0-21-16,22-1 0,-22 1 16,0 21-16,0-21 0,0 21 0,0 0 15,1-21-15,-22 42 32,0 0-32,-22 0 0,-20 1 15,0 20-15,-1-21 0,-20 21 16,21-20-16,-43 20 0,21-21 0,1 21 15,-22 1-15,22-22 0,-1 21 16,1-21-16,-1 1 0,1-1 0,20 21 16,1-21-16,0 0 0,-1-21 0,22 22 15,-21-1-15,21 0 0,21 0 0,-21 0 16,21 0-16,0 1 16,0-1-16,21 0 0,0 0 15,0-21-15,21 21 0,-20-21 16,20 21-16,0 1 0,-21-22 0,22 21 15,-1 0-15,22 0 0,-22 21 16,0-20-16,1 20 0,-1-21 16,21 21-16,1-20 0,-1 20 0,1 0 15,-1-21-15,107 22 0,-86-22 16,22 0-16,0-21 0,21 0 0,0 0 16</inkml:trace>
  <inkml:trace contextRef="#ctx0" brushRef="#br0" timeOffset="61084.51">18309 3916 0,'21'0'0,"-42"0"0,42-21 0,0 21 0,1 0 16,-1 0-1,-42 0 48,-22 21-63,1 0 0,0 0 0,-22 0 16,1 1-16,-22 20 0,-21 0 15,0-21-15,-21 22 0,0-1 16,21-21-16,-21 22 0,22-22 0,-1 0 15,21 0-15,22 0 0,-1 0 0,1-21 16,41 0-16,-20 0 0,21 0 16,0 0-16</inkml:trace>
  <inkml:trace contextRef="#ctx0" brushRef="#br0" timeOffset="61404.63">18330 3958 0,'0'21'16,"-42"1"-1,0-1-15,-1 0 0,-41 21 0,-1 1 16,-42-1-16,-21 21 0,-22-20 16,-20 20-16,-22 1 0,-21-1 15,1 1-15,-1-1 0,0 1 0</inkml:trace>
  <inkml:trace contextRef="#ctx0" brushRef="#br0" timeOffset="132376.71">4170 3133 0,'0'0'15,"-21"0"-15,-1 0 16,22-21 15,0-1-31,0 1 0,0 0 16,0 0-16,22 21 0,-1-21 15,-21 0-15,21 21 0,0-22 16,0 1-16,0 21 0,1-21 0,20 0 16,-21 0-16,21 21 0,1-21 0,-1-1 15,0 1-15,1 0 0,20 21 16,-20-21-16,20 0 0,22 0 0,-22-1 15,22 1-15,-22 0 0,22 21 16,0-21-16,21 0 0,-22 0 16,22-1-16,0 1 0,0 21 0,0-21 15,21 0-15,-22 0 0,1 21 0,21-21 16,0 21-16,0 0 0,0-22 16,0 22-16,0 0 0,-21 0 0,21 0 15,0 0-15,-21 0 0,21 0 0,0 0 16,0 0-16,0 22 0,-21-22 15,21 21-15,-21-21 0,21 21 0,-22 0 16,22-21-16,0 21 0,-21 0 0,21 1 16,-21-1-16,21 0 0,-21 0 15,0 0-15,0 0 0,-1 1 16,1-1-16,0 0 0,-21 0 0,21 0 16,-22 0-16,1 1 0,0-1 0,-22 0 15,1 0-15,-1 0 0,1 0 16,-22 1-16,0-22 0,1 21 0,-1 0 15,0 0-15,-21-21 0,22 21 0,-22-21 16,0 21-16,0-21 0,0 0 0,1 0 16,-1 22-16,0-22 0,0 0 15,0 0 1,0 0 0,1-22-16,-1 22 0,-21-21 15,21 0-15,-21 0 16,21 0-16,0 0 0,-21-1 15,21 1-15,1 0 0,-1-21 0,0 21 16,0-1-16,0-20 0,0 21 0,1-21 16,-1 20-16,21-20 15,43-64-15,-43 64 0,0 0 16,-20-1-16,41 1 0,-21 21 16,1-22-16,20 1 0,-20 21 0,20-21 15,1 20-15,20-20 0,1 0 0,-22 21 16,22-22-16,0 1 0,-1 21 15,1-22-15,21 1 0,-21 21 0,20-21 16,1 20-16,0-20 0,0 0 16,0 21-16,0-22 0,21 22 0,-22-21 15,1 21-15,21-1 0,0 1 0,-21 0 16,21 0-16,0 0 0,0 0 0,-21-1 16,21 22-16,0-21 0,0 0 15,0 21-15,0 0 0,0 0 0,-21 0 16,21 0-16,0 0 0,-21 0 0,-1 0 15,1 0-15,0 0 0,0 0 16,0 21-16,-22-21 0,22 21 0,-21 1 16,0-22-16,-1 21 0,-20 0 15,-1 0-15,1 0 0,-1 0 0,-20 1 16,20-22-16,-21 21 0,1 0 16,-1 0-16,-21-21 0,22 21 0,-1-21 15,-21 0-15,0 21 0,22-21 16,-22 0-16,0 0 0,0 0 0,0 0 15,22 0-15,-22-21 0,0 0 0,0 21 16,0-21-16,22 0 0,-22 0 16,0-1-16,21 1 0,-21-21 0,22 21 15,-22 0-15,21-1 0,1-20 16,-22 21-16,63-43 0,-41 43 16,-1 0-16,0-21 0,22 21 15,-1-1-15,1-20 0,21 21 0,-1 0 16,1-22-16,0 22 0,20 0 15,-20 0-15,21 0 0,-21 0 0,42-1 16,-22 22-16,1-21 0,21 21 0,-21 0 16,21 0-16,-21 0 0,0 0 15,0 0-15,-1 0 0,-20 0 0,21 0 16,0 21-16,63 22 0,-84-43 16,-1 42-16,1-21 0,0 0 15,-22 1-15,22 20 0,-22-21 16,1 21-16,-1 1 0,1-1 0,-1-21 15,1 22-15,-1-1 0,1 0 16,-22 1-16,22-1 0,-22 0 0,0 22 16,1-22-16,-1 0 0,0 22 15,-20-22-15,-1 1 0,21-1 0,-21 0 16,0 1-16,-21-1 0,0 0 16,22 43-16,-22-43 0,0-21 15,0 22-15,0-22 0,0 21 0,0-21 16,0 1-16,-22-1 0,1 0 0,21 0 15,-21 0-15,21 0 0,-21-21 16,0 22-16,42-1 63,0 0-48,0-21-15,0 21 0,1-21 16,-1 21-16,21 0 0,-21 22 0,22-22 15,-1 0-15,0 21 0,-21-20 0,22 20 16,20 0-16,-20-21 0,-1 22 16,0-1-16,1 0 0,-1 22 15,0-22-15,1 22 0,-22-22 0,0 22 16,0-1-16,-21 1 0,0 20 16,0-20-16,0 20 0,0-20 0,-21 21 15,0-1-15,-22 1 0,22 21 0,-21-22 16,0 22-16,-1-21 0,1 0 0,-22 20 15,22-20-15,-21 21 0,20-21 16,-20 20-16,-22-20 0,22 0 0,-1-1 16,-21 1-16,1 0 0,-86 63 15,1 0-15,84-84 0,1-1 16,-1 1-16,0-1 0,1-21 0,-1 1 16,0-1-16,22-21 15,-22 22-15,-42-1 0,64-21 0,-22 0 16,64-21-16,-21 0 0,20 0 15,1 0-15,42 0 63,1 0-63,-1 21 16,-21 1-16,21-1 0,0 0 0,0 0 15,22 0-15,-22 0 0,0 22 16,0-1-16,0 0 0,0 1 0,-21 20 15,0 43-15,0-64 16,0 22-16,-21 63 0,0-64 0,-21 1 16,21 21-16,-64 63 0,21-85 15,-41 107-15,62-107 16,-168 170 0,126-148-16,21-22 0,-41 22 0,20-22 15,-106 85-15,107-84 16,-107 84-16,85-106 0,1 22 0,-1-1 15,-21-20-15,21 20 0,0-20 0,-127 41 16,106-41-16,-84 20 16,84-42-16,21 0 0,-127 1 15,127-22-15,-84 0 16,105 0-16,0-22 0,1 22 16,20-21-16,1 0 0,-1 21 0,1-21 15,20 0-15,1 0 0,0-1 0,-22 1 16,43 0-16,-21 0 15,-1 21-15,22 0 16,0 0-16,0 0 0,0 0 0,-1 0 16,1 0-16,0 21 0,-21 0 0,21 0 15,-22 1-15,-20-1 0,-43 42 16,64-20-16,-22-1 16,1-21-16,-22 21 0,-63 43 0,42-43 15,21 1-15,1-1 0,-22 0 16,-85 64-16,-20 0 15,105-64-15,-106 64 0,106-63 16,-21-1-16,21 0 0,1 1 0,-22-1 16,-127 43-16,148-43 15,-21-21-15,-127 43 0,148-43 16,-127 21-16,21-21 16,107-21-16,-1 0 0,21 0 0,0 0 15,1 0-15,-1 0 0,22-21 0,-1 21 16,22-21-16,-22 0 0,22 21 0,0-21 15,-22-22-15,43 22 0,0 21 16,0-21-16,-1 0 0,22 0 16,0-1-16,-21 22 0,0-21 15,0 21 17,0 0-32,0 21 0,-1 1 0,1-1 15,0 0-15,-64 42 0,22-41 16,21 20-16,-22-21 0,-63 64 15,42-43-15,22 0 0,-22 22 0,22-22 16,-22 1-16,0-1 0,1 21 16,-1-20-16,0-1 0,1 0 15,-107 22-15,85-22 0,22-21 16,-107 43-16,85-43 0,-84 0 16,84 0-16,0 1 0,0-22 15,22 0-15,-22 0 0,21 0 0,1 0 16,-86 0-16,86-22 0,20 22 15,1-21-15,-1 0 0,1 0 16,-1 0-16,22-22 0,-1 22 0,-20-42 16,21 42-16,20-22 0,1 1 15,0 0-15,21-1 16,-21 22-16,21 0 0,-21-21 0,21 20 16,-21 22-16,21-21 0,-22 21 15,1 0-15,0 0 16,0 0-16,-21 21 0,20 1 15,1-1-15,0 0 0,-21 0 16,-1 0-16,1 0 0,0 1 0,-1-1 16,1 0-16,-64 42 0,43-41 15,-64 41-15,63-42 0,-20 0 16,20 1-16,-84 20 16,63-21-16,22 0 0,-170 0 15,148-21-15,1 0 16,-1 0-16,-21 0 0,21 0 0,1 0 15,-22 0-15,21-21 0,1 0 0,-1 0 0,0 0 16,-21 0-16,22-1 16,-86-20-16,86 0 0,-86-22 15,1-20-15,84 41 16,22-20-16,-85-43 0,21 0 16,63 64-16,-42-85 15,64 63-15,-21 1 16,-1-64-16,-21 0 0,64 63 15,0 1-15,-42-64 0,41 21 16,1 42-16,0 22 16,0-43-16,21 1 15,0 41-15,0 22 0,-21-21 16,21 21-16,0 0 0,0-1 0,-21 1 0,21 0 16,-22 21 15,1 0-31,0 0 15,0 0-15,21 21 0,-21-21 16,0 0-16,-1 0 0,1 0 16,0 0-16,0 0 0,0 0 15,0 0-15,-22 0 0,22-21 0,-21 21 16,-1-21-16,22 0 0,-42 0 0,20-1 16,-41-20-16,-128-106 31,170 106-31,-1-1 0,-41-63 15,41 43-15,-20-64 16,21-21-16,-1 63 0,22 22 16,0-22-16,0-84 0,-22 20 15,43-20 1,0 84-16,0 1 0,0 20 0,0-20 16,0 20-16,0 1 0,0-22 15,22-42-15,-1 63 0,0 1 16,0-1-16,0 22 0,0-21 15,22 20-15,20-20 0,1-1 16,-22 22-16,22 0 16,-1 20-16,-21-20 15,-20 42-15,-1 0 0,0 0 16,-21-21-16,21 21 16,-21-21-1,-21 21-15,0-21 0,0 21 16,-1-22-16,1 1 0,0 21 15,0-21-15,-21 0 0,-22-43 16,43 43-16,-43-42 16,1-1-16,21 22 15,-22-43-15,22 1 0,21 41 16,-1 1-16,22-64 0,0 0 16,0 43-16,0-1 15,22 22-15,-1-22 0,21 1 16,-21 21-16,22-22 0,-22 22 0,42-22 15,-20 22-15,-22 21 16,63-43-16,-62 43 16,-1 0-16,0 0 15,0 21-15,-21-21 32,0-1-1,-21 22-31,0-21 15,21 0-15,-21 21 0,-1-21 0,1 0 16,0 0-16,0 21 0,-21-64 16,20 22-16,1-1 15,21 1-15,-21 0 0,21-1 0,0 1 16,0 0-16,0-22 0,0 22 0,0-22 16,21 22-16,22-21 0,-22-1 15,85-63-15,-1 0 16,22 0-16,-63 64 15,-1 20-15,86-41 16,-22 20-16,-64 43 0,22 0 16,105 0-16,-84 21 15,-64 21-15,1 0 16,-22 0-16,0 0 0,0 22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6T13:20:10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826 0,'0'0'0,"0"-22"16,0 1-16,0 0 0,0 0 31,0 42 0,0 0-31,0 22 0,21-1 16,-21 0-16,21 1 0,-21-1 15,0 21-15,0 1 0,0-1 0,0-20 16,0 20-16,0 1 0,0-22 16,0 22-16,0-22 0,0 21 0,0-20 15,0 20-15,-21-20 0,21-1 16,-21-21-16,21 43 0,0-43 16,0 0-16,0 0 0,0 0 15,-21-21 1,21-21-1,-21 0-15,21-21 0,0 20 16,0-20-16</inkml:trace>
  <inkml:trace contextRef="#ctx0" brushRef="#br0" timeOffset="639.98">1058 1249 0,'-21'0'15,"42"0"-15,-63-21 0,21 0 0,21-1 0,0 1 16,0 0-16,0 0 0,0-21 16,0 20-16,0 1 0,0-21 0,0 21 15,0-22-15,21 22 0,0-21 16,0 21-16,22 0 0,-1-1 16,0-20-16,1 42 0,-1-21 0,0 0 15,1 21-15,-1 0 0,0 0 16,1 0-16,-1 21 0,0 0 0,1 0 15,-22 22-15,0-1 0,21 21 16,-21-20-16,1 20 0,-22 1 0,21-1 16,0-20-16,-21 20 0,0 1 15,0-22-15,21 21 0,-21-20 0,0-1 16,0 0-16,21 1 0,-21-22 16,0 21-16,0-21 0,0 1 15,0-1-15,0 0 0,0-42 31,0 0-31,0-1 0,0 1 16,0-21-16,0 0 0,0-1 16,0 1-16,0 0 0,0-22 0,21 22 15,1-22-15,-22 1 0,21-22 16,0 22-16,0-1 0,-21 1 0,42 20 16,-20 1-16,-1 0 0,0-1 15,21 22-15,-21 0 0,1 0 16,20 21-16,-21 0 0,21 0 15,-20 21-15,-1 0 0,0 21 0,0 1 16,0-1-16,-21 22 0,21-22 0,-21 21 16,0 1-16,0-1 0,0 1 15,-21-1-15,0 1 0,0-22 0,0 22 16,0-1-16,21-20 0,-22-1 16,22 0-16,-21 1 0,21-22 0,-21 0 15,21 0-15,0 0 0,0 0 16,0-42 15,0 0-31,21 0 0,0 0 16,1-22-16</inkml:trace>
  <inkml:trace contextRef="#ctx0" brushRef="#br0" timeOffset="1004.3">2540 1588 0,'0'0'0,"21"0"0,0 0 16,22-22-16,-22 22 15,0-21-15,21 0 0,-21 21 0,1-21 16,20 0-16,-21 0 0,0-1 16,0 1-16,-21 0 0,0 0 15,0 0-15,0 0 0,-21 21 16,0 0-16,0 0 15,0 0-15,-22 0 0,22 21 0,-21 0 16,0 0-16,20 0 0,-20 22 16,21-22-16,0 21 0,0 0 0,-1 1 15,22-22-15,0 21 0,0 1 0,0-22 16,0 0-16,0 21 0,22-21 16,-1 1-16,21-1 0,-21-21 15,22 21-15,-22-21 0,21 0 0,0 0 16,1 0-16,-1 0 0,-21-21 15,22 0-15,-1-1 0,0-20 0,1 21 16,-1-21-16</inkml:trace>
  <inkml:trace contextRef="#ctx0" brushRef="#br0" timeOffset="1285.78">3492 868 0,'0'-42'0,"0"84"0,0-106 0,0 22 0,-21 21 16,21 0-16,-21 21 15,21 21 1,-21 0-16,21 21 0,-21 1 16,21 20-16,-21-20 0,21 20 15,-22 1-15,1-1 0,21 1 0,-21-1 16,0 1-16,0-1 0,0 1 16,-1-22-16,22 21 0,-21-20 0,21 20 15,-21-20-15,21-1 0,-21-21 16,21 21-16,0-20 0,0-1 0,0 0 15,21-21 1,0 0-16,0-21 16,1 0-16,-1-1 0,0-20 0,0 0 15,21-1-15</inkml:trace>
  <inkml:trace contextRef="#ctx0" brushRef="#br0" timeOffset="1751.91">3768 889 0,'0'-21'15,"0"42"-15,0-63 0,0 21 0,0-1 0,0 44 32,0-1-32,0 21 0,0-21 15,0 22-15,0 20 0,0-21 0,0 1 16,0 20-16,0 1 0,-22-22 16,22 22-16,-21-22 0,0 21 0,0 1 15,21-22-15,-21 1 0,0 20 16,-1-21-16,22-20 0,-21 20 15,0 0-15,21-21 0,0 1 0,0-1 16,-21-21-16,21 21 16,0-42-1,0 0-15,0-1 0,21 1 0,-21-21 16,21 21-16,0-22 0,1 1 16,-1 21-16,0-21 0,0-1 0,21 22 15,-20-21-15,20 21 0,-21-1 0,21 1 16,-20 0-16,-1 21 0,0 0 15,21 0-15,-21 0 0,1 21 16,-1 0-16,-21 1 0,0 20 16,0-21-16,0 21 0,0-20 15,0 20-15,0 0 0,0-21 0,-21 22 16,21-22-16,-22 21 0,22-21 16,0 1-16,-21-1 0,21 0 0,-21-21 15,21 21-15,0 0 0,21-42 31,0 21-31,1-21 16,20 21-16</inkml:trace>
  <inkml:trace contextRef="#ctx0" brushRef="#br0" timeOffset="2157.26">4445 1566 0,'0'0'0,"21"-63"15,-21 42-15,0 0 16,0-1-16,-21 44 31,0-22-31,21 21 16,-21 21-16,-1-21 0,1 0 0,0 22 15,0-1-15,0-21 0,21 22 16,-21-1-16,21-21 0,-22 21 0,22-20 16,0-1-16,0 0 0,0 0 0,0 0 15,22-21-15,-1 21 16,0-21-16,0 0 0,0 0 0,22 0 15,-22 0-15,21 0 0,0-21 0,-20 21 16,20-21-16,0 0 0,1 0 16,-22-22-16,0 22 0,21-21 0,-21 0 15,1-1-15,-1 1 0,-21 0 0,0 20 16,0-20-16,0 21 0,0-21 16,0 20-16,-21 22 0,-1-21 0,1 21 15,0 0-15,0 0 0,0 0 0,-22 0 16,22 0-16,0 21 0,0-21 15,0 22-15,-22-22 0,43 21 16,-21 0-16,21 0 0,-21 0 0,21 0 16</inkml:trace>
  <inkml:trace contextRef="#ctx0" brushRef="#br0" timeOffset="2800.56">5419 1482 0,'0'0'0,"0"-21"16,-22 21-16,1 0 0,21-22 15,-21 22-15,0 0 0,0 0 0,0 0 16,-1 0-16,1 0 0,0 0 0,0 22 15,0-22-15,0 21 0,-1 0 16,1 0-16,-21 21 0,21-20 0,0 20 16,21 0-16,-22-21 0,1 22 0,21-22 15,0 21-15,0-21 0,0 22 16,0-22-16,0 0 0,0 0 16,21 0-16,22-21 0,-22 0 0,0 0 15,0 0-15,0 0 16,22 0-16,-22-21 0,0 0 0,21 21 15,-20-21-15,-1 0 0,0-22 0,21 22 16,-21-21-16,1 0 0,-1-1 16,0 1-16,0-22 0,0 22 0,0-21 15,1-1-15,-22 1 0,0-1 0,21 1 16,-21-1-16,0 1 0,21-1 16,-21 1-16,0-1 0,0 22 0,0-1 15,0 1-15,0 21 0,0-21 16,0 20-16,0 1 0,-21 21 15,0 21-15,21 1 16,0-1-16,-22 21 16,1 0-16,0 22 0,21-1 0,0 1 15,0 21-15,0-22 0,0 1 0,0 20 16,0-20-16,0-1 0,0 1 16,0 20-16,21-20 0,-21-22 0,21 22 15,1-22-15,-1 0 0,0 1 0,0-1 16,0-21-16,22 0 0,-22 1 15,0-1-15,21 0 0,-21-21 0,22 0 16,-22 0-16,21 0 0,-21 0 0,22 0 16,-22-21-16,21 0 0,-21-1 15,22 1-15,-22-21 0,0 21 0,21-22 16,-20 1-16</inkml:trace>
  <inkml:trace contextRef="#ctx0" brushRef="#br0" timeOffset="3109.19">3133 1101 0,'0'0'0,"21"0"31,0 0-31,21 0 0,1 0 0,-1-21 16,21 21-16,-20-22 0,20 22 0,1 0 16,-1 0-16,-20 0 0,-1 0 15,21 0-15,-20 0 0,-22 0 0,0 0 16,0 0-16,0 22 0</inkml:trace>
  <inkml:trace contextRef="#ctx0" brushRef="#br0" timeOffset="3598.28">2117 2350 0,'0'0'0,"-22"0"0,-20 0 0,21 0 16,0 0-16,-22 0 0,22 0 15,0 0-15,42 0 32,0 0-32,22 0 0,-1 0 15,22 0-15,20 0 0,1 0 0,21 0 16,21 0-16,0 0 0,0 0 0,0 0 16,21 0-16,0 0 0,0 0 15,0-22-15,1 22 0,-1 0 16,0 0-16,-21 0 0,0 0 0,-21 0 15,21-21-15,-21 21 0,-22 0 16,1 0-16,0 0 0,-1-21 0,-20 21 16,-22-21-16,22 21 0,-22 0 0,-21 0 15,21 0-15,-20 0 0,-1 0 0,-21-21 16,-21 21 0,-1 0-16,1 0 0,-21 0 15,0 0-15,-1 0 0,1 0 0,-22 0 16,22 0-16</inkml:trace>
  <inkml:trace contextRef="#ctx0" brushRef="#br0" timeOffset="3944.04">2371 2519 0,'-64'0'0,"128"0"0,-191 0 0,84 0 16,1 0-16,0 0 0,20 0 15,1 0-15,0 0 0,0 0 0,42 0 32,21 0-32,1 0 15,20 0-15,22 0 0,21 0 16,0 0-16,21 0 0,21 0 16,0-21-16,0 21 0,21 0 0,1-21 15,-1 21-15,0 0 0,-20-22 16,-1 22-16,-21-21 0,0 21 0,-21 0 15,-22-21-15,1 21 0,0 0 0,-43 0 16,21 0-16,-20 0 0,-22 0 16,0-21-16,0 21 0,0 0 0,1 0 15,-44 0 17</inkml:trace>
  <inkml:trace contextRef="#ctx0" brushRef="#br0" timeOffset="4781.64">931 3493 0,'0'0'0,"-21"0"78,21-22-62,0 1 15,0 0-15,-21 42 46,21 0-62,0 1 0,0-1 16,0 0-16,0 21 0,0-21 15,0 1-15,0-1 0,0 0 0,0 0 16,0 0-16</inkml:trace>
  <inkml:trace contextRef="#ctx0" brushRef="#br0" timeOffset="4987.85">1101 3493 0,'0'0'16,"0"21"31,0 0-47,0 0 15,0 0-15,0 0 0,-22 1 16,22-1-1</inkml:trace>
  <inkml:trace contextRef="#ctx0" brushRef="#br0" timeOffset="6016.9">2286 3683 0,'0'0'0,"0"-21"16,0 0-16,21-22 0,-21 22 15,0 0-15,0 0 0,0 0 16,0 0-16,0 42 31,0 0-15,0 21-16,0-21 0,0 22 15,0-1-15,0 22 0,0-22 0,-21 0 16,21 22-16,-21-1 0,0 1 16,-22 126-1,22-147-15,21-22 0,0 0 16,0 0-16,0 0 0,0-42 31,21 0-15,-21-21-16</inkml:trace>
  <inkml:trace contextRef="#ctx0" brushRef="#br0" timeOffset="6549.42">2159 3725 0,'0'0'0,"0"-21"0,0 0 16,-21-21-16,21 21 0,0-1 15,0 1-15,0 0 0,0 0 0,0 0 16,0 0-16,0-1 0,21 1 16,0 0-16,0 0 0,22 21 0,-22-21 15,21 21-15,0 0 0,22 0 16,-22 0-16,1 0 0,-1 21 0,0 0 16,1 0-16,-22 22 0,21-22 15,-42 21-15,0-21 0,0 22 0,0-22 16,-21 21-16,-21-21 0,20 22 15,-20-22-15,0 0 0,21 0 0,-22 0 16,22-21-16,0 0 0,0 21 0,0-21 16,21-21-1,21 21 1,0-21 0,21 0-16,-21 21 0,22 0 0,-1 0 15,22 0-15,-22 0 0,0 0 0,1 0 16,-1 21-16,0 0 0,1-21 15,-1 21-15,-21 1 0,0-1 0,0 21 16,-21-21-16,0 0 0,0 22 16,-21-1-16,0-21 0,0 22 0,-21-1 15,-1-21-15,1 21 0,0-20 16,-22-1-16,22 0 0,-1 0 0,1 0 16,0-21-16,21 0 0,-22 0 0,22 0 15,-21 0-15,21 0 16,-1-21-16,1 21 0,0-21 0,21 0 15,-21 0-15,21-1 0,0 1 16,0 0 0,0 0-16,21 0 15,0 0-15,0 21 0,1-22 16</inkml:trace>
  <inkml:trace contextRef="#ctx0" brushRef="#br0" timeOffset="6841.82">3344 3408 0,'0'-21'0,"0"42"0,0-63 16,0 20-16,0 44 31,0-1-31,0 0 0,0 21 0,-21 1 16,21-1-16,0 0 0,-21 22 15,21-22-15,0 22 0,-21-1 0,21 1 16,-21-22-16,-1 21 0,22 1 0,0-22 16,-21 1-16,21-1 0,-21 0 15,21-21-15,0 22 0,0-22 0,0 0 16,21-21 15,0-21-31,1 21 0,-22-21 0,21 0 16</inkml:trace>
  <inkml:trace contextRef="#ctx0" brushRef="#br0" timeOffset="7224.11">3662 3831 0,'0'0'16,"-21"21"0,-1-21-16,1 22 0,21-1 15,-21 21-15,0-21 16,21 22-16,0-22 0,-21 21 0,21 0 15,-21 1-15,21-22 0,0 21 0,0-21 16,0 22-16,0-22 0,0 0 16,0 0-16,21-21 0,0 21 0,21-21 15,-21 0-15,22 0 0,-1 0 0,0 0 16,1-21-16,-1 21 0,-21-21 16,22 0-16,-1 0 0,0-22 0,22-84 15,-64 106 1,0-21-16,0 0 0,0-1 15,-21 22-15,-1 0 0,-20-21 0,21 20 16,-21 1-16,-1 21 0,22-21 0,-21 21 16,-1 0-16,22 0 15,0 0-15,-21 0 0,21 0 0,-1 21 16,22 0-16,-21 1 0,21-1 16,0 0-16,0 0 0,0 0 15,21 0-15,1-21 0,-1 0 0,21 22 16,-21-22-16,22 0 0</inkml:trace>
  <inkml:trace contextRef="#ctx0" brushRef="#br0" timeOffset="8004.17">4487 3874 0,'0'0'0,"21"-22"0,1 22 0,-22-21 16,0 0-16,-22 21 15,1 0-15,-21 0 16,21 0-16,0 21 0,-1-21 15,-20 21-15,21 1 0,0 20 0,0-21 16,21 21-16,-22 1 0,1-1 0,21-21 16,0 22-16,0-1 0,0 0 15,0-21-15,0 22 0,0-22 0,0 0 16,0 0-16,43 0 0,-22 1 16,0-22-16,21 0 0,1 0 0,-1 0 15,0 0-15,22 0 0,-22 0 16,22-22-16,-22 22 0,21-21 0,-20-21 15,-1 21-15,0 0 0,1-22 16,-1 1-16,-21 0 0,22-1 0,-22-20 16,0 20-16,21 1 0,-42-21 15,21 20-15,1-20 0,-22 20 0,21 1 16,-21 0-16,0-1 0,0 1 0,0 21 16,0 0-16,0 0 0,0-1 0,0 44 31,0 20-31,0-21 15,-21 21-15,21-20 0,-22 20 0,22 0 16,0 22-16,0-22 0,-21 0 0,21 1 16,-21-1-16,21 22 0,-21-22 15,21 0-15,0-21 0,0 22 0,-21-22 16,21 21-16,-21-21 0,21 1 0,0-1 16,0-42 15,0-1-31,0 1 0,21 0 15,0-21-15,0 21 0,0-1 16,0-20-16,1 21 0,-1 0 16,0 0-16,0-22 0,0 43 0,22-21 15,-22 0-15,0 21 0,0 0 0,0 0 16,0 0 0,-42 21-1,0 0-15,0-21 16,0 21-16,0-21 0,-1 22 15,1-22-15,0 21 0,0 0 16,0 0-16,21 0 0,0 0 0,0 1 16,0-1-16,0 0 15,0 0-15,0 0 0,21-21 16,0 21-16,-21 1 0,21-22 0,0 21 16,-21 0-16,22-21 0,-1 21 15,0-21-15,-21 21 16,21-21-16,0 0 15,-21-21 1</inkml:trace>
  <inkml:trace contextRef="#ctx0" brushRef="#br0" timeOffset="9104.73">7599 3810 0,'0'-21'16,"0"42"-16,0-63 0,-21 21 0,-1 21 15,1 0-15,0 0 16,0 0-16,0 0 0,0 0 0,-1 21 16,1-21-16,0 21 0,0 21 0,0-21 15,0 22-15,-1-1 0,1 0 16,21 22-16,-21-22 0,21 1 0,-21 20 16,21-21-16,0 1 0,0-1 15,0-21-15,0 22 0,21-22 0,0 0 16,0 0-16,1-21 0,-1 0 15,21 0-15,-21 0 0,22 0 0,-1 0 16,-21 0-16,21-21 0,1 0 0,-1 0 16,0-22-16,1 22 0,-1-21 15,-21-1-15,0 1 0,1 0 0,-22-1 16,0-20-16,0 21 0,-22-1 0,1 1 16,-21 0-16,0-1 0,-1 1 15,1 21-15,0 0 0,-1-1 0,1 1 16,21 21-16,-22 0 0,22 0 0,-21 0 15,21 0-15,0 0 0,-1 0 16,22 21-16,0 1 0,0-1 16,22-21-16,20 0 15,0 0-15,1 21 0,-1-21 16,21 0-16,1 0 0,-1 0 0,1-21 16,21 0-16,-1-1 0,1 22 0,-22-21 15,22-21-15,-21 21 0,-1 0 16,1-1-16,-22-20 0,0 21 0,1-21 15,-22 20-15,0-20 0,-21 0 16,0 21-16,0-22 0,0 1 0,-21 21 16,0 0-16,-1-22 0,-20 22 0,21 21 15,0-21-15,0 21 0,-1 0 0,1 0 16,0 21-16,0 0 0,0 0 16,0 22-16,-1 20 0,1-20 15,21 20-15,-21 22 0,0-22 0,0 22 16,0 0-16,-1-1 0,1 1 0,21 21 15,-21-22-15,21 22 0,-21-21 16,0 21-16,21-22 0,0 22 0,0-21 16,0 21-16,0-22 0,0 22 0,0-21 15,0 0-15,0-1 0,0 1 0,0 0 16,0-1-16,0 1 0,-21-22 16,-1 22-16,1-21 0,0-1 0,0 1 15,0-22-15,0 0 0,-22-21 16,22 22-16,0-43 0,0 0 0,-22 0 15,22 0-15,0 0 0,0-21 16,21-22-16,-21 1 0,0 0 0,21-1 16,0-20-16,0-1 0,0-20 0,0 20 15,0-21-15,0 1 0,0 20 0,21-20 16,0-1-16,0 0 0,21 22 16,-20-1-16,20-20 0,0 20 0,1 1 15,-1 20-15,21-20 0,-20-1 0,20 22 16,-20-22-16,20 22 0,-21-21 15</inkml:trace>
  <inkml:trace contextRef="#ctx0" brushRef="#br0" timeOffset="10116.07">10223 4360 0,'0'-21'0,"0"0"0,22 21 16,-1-21-16,-21-21 0,21 20 0,0-20 16,21 0-16,-20-1 15,20 1-15,-21 0 0,21-22 0,1 1 16,-1 20-16,22-20 0,-22-1 0,0 1 15,-21 21-15,22-22 0,-22 22 16,0-1-16,-21 1 0,0 21 0,0 0 16,-21 21-16,-21 0 0,20 0 15,-20 0-15,0 21 0,-1 0 16,1 21-16,21-20 0,0-1 0,0 21 16,21 0-16,0-20 0,0 20 0,0 0 15,21 1-15,0-1 0,0 0 16,0 1-16,22-1 0,-22 0 15,21 1-15,-21-1 0,0 0 0,1 1 16,-1-22-16,-21 21 0,0-21 0,0 0 16,0 1-16,0-1 0,-21-21 15,-1 0-15,1 0 0,0 0 0,0 0 16,-21 0-16,20 0 0,1-21 0,0-1 16,0-20-16,0 21 0,0-21 15,-1 20-15,1-20 0,0 21 0,21-21 16,0 20-16,-21 1 0,21 0 0,0 0 15,0 42 1,0 0-16,21 0 0,0 1 16,-21 20-16,21-21 0,1 21 0,-1-20 15,0-1-15,0 21 0,0-21 16,-21 0-16,21 1 0,1-1 16,-1-21-16,0 21 0,0-21 0,21 0 15,-20 0-15,-1 0 0,21 0 0,-21-21 16,22 0-16,-1-1 0,0 1 0,1-21 15,-1 0-15,0-1 0,1-20 16,-22 20-16,21-20 0,0-1 0,-20 1 16,20-1-16,-21 1 0,0-1 0,0 1 15,1-22-15,-1 22 0,0 20 16,0-20-16,-21 21 0,0-1 0,0 22 16,0 0-16,0 42 31,0 0-31,0 22 0,0-1 0,0 21 15,-21 1-15,0-1 0,21 1 0,0-1 16,-21 22-16,-1-21 0,22-1 0,-21 1 16,21-1-16,0 1 0,0-22 15,0 21-15,0-20 0,0-22 0,0 21 16,0-21-16,21 1 0,1-1 0,-22 0 16,21-21-16,0 0 15,0 0-15,0-21 0,-21 0 16,21 21-16,-21-43 0,0 22 0,0 0 15,0-21-15,0-1 0</inkml:trace>
  <inkml:trace contextRef="#ctx0" brushRef="#br0" timeOffset="10268.79">11197 3810 0,'0'0'16,"-21"0"-16,21-21 0,-21 0 0,21 0 16,21 21-1,0 0-15,0 0 16,22-22-16,-22 22 0,0 0 0,21 0 15,-21 0-15,22 0 0,-1-21 0,-21 21 16,22 0-16,-1 0 0,-21 0 16,21 0-16</inkml:trace>
  <inkml:trace contextRef="#ctx0" brushRef="#br0" timeOffset="13108.2">11896 4085 0,'0'0'0,"0"21"0,21 1 15,0-22 1,0 0-16,0-22 16,0 1-16,1 0 0,-1 0 15,-21 0-15,21 0 0,0-1 0,0 1 16,-21 0-16,0-21 0,0 21 16,0-1-16,0 1 0,0 0 15,0 0-15,-21 0 0,0 21 0,-21 0 16,20 0-16,1 0 0,-21 0 0,0 0 15,20 0-15,-20 21 0,21 0 16,-21 0-16,20 22 0,1-22 0,0 21 16,0 0-16,0 1 0,0-1 0,21-21 15,0 22-15,0-1 0,0-21 16,0 0-16,0 0 0,0 1 0,0-1 16,21 0-16,0-21 0,0 0 0,0 0 15,22 0-15,-22 0 0,21 0 0,-21-21 16,22 0-16,-1-1 0,0 1 15,-21-21-15,1 21 0,20-22 16,-21 22-16,0-21 0,0 0 0,1-1 16,-1 1-16,-21 21 0,0-22 15,0 22-15,0 0 0,0 0 0,0 0 16,0 0-16,0 42 16,0 0-16,-21 0 15,21 0-15,0 0 0,-22 22 16,22-1-16,-21-21 0,21 22 0,0-1 15,0 0-15,0 1 0,0-1 0,0-21 16,0 0-16,0 22 0,0-22 16,21 0-16,22 0 0,-22-21 15,0 0-15,21 0 0,1 0 0,-1 0 16,0 0-16,-20-21 0,20 0 16,0 0-16,1-22 0,-1 22 15,0-21-15,-21-1 0,22 1 0,-1 0 16,-21-22-16,22 22 0,-22-22 0,21 1 15,-21-1-15,0 1 0,1-1 16,-1 1-16,0-1 0,0 1 0,0-1 16,-21 1-16,0 21 0,0-1 0,0 1 15,0 21-15,0 0 0,-21 21 16,0 0-16,0 0 16,-22 21-16,22 21 0,0 0 0,0 1 15,-21-1-15,20 22 0,1-1 16,0 1-16,0-1 0,21 1 15,-21-22-15,21 21 0,-21 1 0,21-1 16,0 1-16,0-22 0,0 22 0,0-22 16,0 0-16,0 1 0,21-1 15,0 0-15,21-20 0,-21 20 0,22-21 16,-22 0-16,21-21 0,1 0 0,-1 0 16,0 0-16,1 0 0,-1 0 0,0 0 15,1-21-15,-1 0 0,0 0 16,1 0-16,-22-22 0,0 22 0,21-21 15,-21-1-15,-21 22 0,0-21 16,0 0-16,0 20 0,0-20 0,0 21 16,0 0-16,0 0 15,-21 21-15,0 0 0,0 0 0,0 0 16,0 21-16,-1 0 0,1 0 0,0 0 16,21 0-16,-21 22 0,0-22 15,21 21-15,-21 1 0,21-22 0,0 21 16,0-21-16,0 0 0,0 22 0,21-22 15,0-21-15,0 21 0,21 0 0,-20-21 16,20 0-16,-21 0 0,21 0 16,1 0-16,-1 0 0,22-21 15,-22 0-15,0 0 0,1 0 0,-1-1 16,-21 1-16,21 0 0,-20-21 0,20-1 16,-21 22-16,-21-21 0,0 21 15,21 0-15,-21-1 0,0 1 0,0 0 16,0 0-16,-21 21 15,0 0-15,21 21 16,0 0-16,0 0 16,-21 1-16,21 20 0,0-21 0,0 21 15,0-20-15,0 20 0,0-21 0,0 0 16,0 22-16,0-22 0,0 0 16,0 0-16,0 0 0,0 0 15,-21-21 1,21-21 15,0 0-31,21 0 0,-21 0 0,21 0 16,-21-1-16,21-20 0,0 21 0,-21-21 15,21 20-15,1-20 0,-1 21 0,0-21 16,0 20-16,0 1 0,0 0 16,1 21-16,-22-21 0,21 21 0,0 0 15,0 0-15,0 0 0,0 0 0,1 21 16,-22 0-16,21 0 15,-21 1-15,0-1 0,0 0 0,0 21 16,0-21-16,0 1 0,0-1 16,0 0-16,0 0 0,0 0 0,0 0 15,0 1-15,0-1 0,0-42 47,0-1-47,0 1 16,21 0-16,0 0 0,0-21 15,0 20-15,1 1 0,-1-21 0,0 21 16,0-22-16,21 22 0,-20 0 0,-1 0 16,0 0-16,0 0 0,21 21 15,-20-22-15,-1 22 16,0 0-16,0 0 0,-21 22 0,0-1 16,0 0-16,0 0 0,0 0 15,0 22-15,0-22 0,0 21 0,0-21 16,0 22-16,0-22 0,0 21 15,-21-21-15,21 0 0,-21 22 0,21-22 16,0 0-16,0 0 0,0 0 0,0 1 16,21-22-16,0 21 0,0 0 0,0-21 15,22 0-15,-22 0 0,21 0 16,-21 0-16,22 0 0,-22 0 16,21 0-16,1-21 0,-22 0 0,21-1 0,-21 1 15,22 0-15,-1-21 0,-21 21 16,0-22-16,22 1 0,-43 21 15,21-22-15,0 1 0,-21 21 0,0-21 16,0 20-16,0 1 0,0 0 0,-21 21 16,0 0-1,-1 0-15,1 0 0,0 21 16,0 0-16,21 1 0,-21-1 0,21 21 16,-21-21-16,-1 0 0,22 22 15,0-22-15,0 21 0,0-21 0,0 1 16,0 20-16,0-21 0,0 0 0,22 0 15,-1 1-15,0-22 16,0 0-16,21 0 0,-20 0 0,20 0 16,-21 0-16,21 0 0,-20 0 15,20-22-15,0 1 0,-21 21 0,22-21 16,-22 0-16,0 0 0,0-22 0,22 1 16,-22 21-16,-21-21 0,0 20 15,21 1-15,-21 0 16,0 0-16,-21 21 15,21 21-15,-21 0 16,-1 0-16,22 1 0,-21-1 16,0 0-16,21 21 0,-21-21 15,21 1-15,-21-1 0,0 0 0,21 0 16,-22 0-16,22 0 0,0 1 0,-21-1 16,0 0-1,21-42 1,21 0-1,0-1-15,-21 1 0,22 0 16,-1-21-16,0 21 0,0-22 16,0 22-16,0-21 0,22-1 0,-22 22 15,42-42-15,-41 20 16,20 22-16,-21 0 0,21 21 0,-20-21 16,-1 21-16,0 0 0,0 0 15,0 0-15,0 0 0,1 21 0,-22 0 16,21 22-16,-21-22 0,0 0 15,0 21-15,0 1 0,0-22 0,0 21 16,0-21-16,0 22 0,0-22 16,-21 0-16,21 0 0,0 0 0,0 0 15,0 1-15,0-1 0,21 0 16,0-21-16,0 0 0,0 0 16,0 0-16,1-21 15,-1 0-15,0-1 0,0 1 16,0 0-16,43-42 0,-43 20 15,0 1-15,21 0 0,-20-1 16,-1-20-16,21 20 0,-21-20 0,0 21 16,22-22-16,-1-21 0,-21 22 15,0 21-15,-21 20 0,0-20 0,0 21 16,22 0-16,-22 0 0,0-1 16,-22 22-1,1 22-15,0-1 0,0 0 0,0 0 16,0 21-16,-1 1 0,22-1 15,-21 0-15,0 1 0,0-1 16,0 43-16,0-22 0,21-20 16,-22-1-16,1 21 0,21-20 15,0-1-15,0 0 0,0 1 0,0-1 0,0-21 16,0 22-16,0-22 0,0 0 16,21 0-16,1-21 0,20 0 0,-21 0 15,0 0-15,22 0 0,-1 0 16,0 0-16,1 0 0,-1 0 0,-21-21 15,21 0-15,1 0 0,-1-1 0,-21-20 16,22 21-16,-22 0 0,0-22 16,0 1-16,0 21 0,-21-21 15,0 20-15,0 1 0,0 0 0,0 0 0,-21 21 32,21 21-17,0 0-15,0 0 0,0 1 16,0-1-16,0 21 0,0-21 0,0 0 15,21 1-15,-21-1 0,0 0 0,0 0 16,0 0-16,0 0 0,0 1 16,0-1-16,-21-21 0,21 21 0,-21-21 15,0 0-15,0 0 0,-1 21 16,1-21-16,0 0 16,21-21-1,0 0-15,0 0 0,0-1 16,0-20-16,0 21 0,0 0 15</inkml:trace>
  <inkml:trace contextRef="#ctx0" brushRef="#br0" timeOffset="13320.31">16341 3747 0,'-22'0'0,"44"0"0,-65-22 15,22 22-15,21-21 16,21 21-16,0 0 0,1 0 15,-1 0-15,21 0 0,-21 0 0,22-21 16,-1 21-16,-21 0 0,21 0 16,1 0-16,-22 0 0,0 0 0,0 0 15,0 0-15,1 0 16,-44-21 0,-20 21-16,0 0 0</inkml:trace>
  <inkml:trace contextRef="#ctx0" brushRef="#br0" timeOffset="13548.21">13123 3556 0,'0'0'16,"-84"0"-16,20 0 0,1 0 0,20 0 0,1 0 15,21 0-15,42 0 31,21 0-31,1 0 0,-1 0 0,0 0 16,1-21-16,20 21 0,1 0 16,-1 0-16,-21-21 0,22 21 0,-22 0 15,1 0-15,-22-21 0,21 21 0,-21 0 16,0 0-16</inkml:trace>
  <inkml:trace contextRef="#ctx0" brushRef="#br0" timeOffset="15097.99">18224 3874 0,'22'-22'0,"-44"44"0,44-65 0,-22 22 16,0 0-16,0 0 0,0 0 16,0 42-1,0 0 1,0 0-16,0 0 0,-22 0 15,22 22-15,0-22 0,-21 21 0,21 1 16,-21-1-16,0 0 0,21 1 0,0-1 16,-21-21-16,21 21 0,-21-20 15,21-1-15,0 0 0,0 0 16,0-42 0,21 21-16,0-21 0,0 0 15,0-1-15,-21-20 0,21 21 16,1-21-16,-1-1 0,0 22 0,-21-21 15,21 21-15,0-22 0,-21 22 16,0 0-16,21 21 16,1 0-16,-22 21 15,0 0-15,0 22 0,21-22 16,-21 0-16,21 21 0,-21-21 16,0 22-16,0-22 0,21 21 0,0-21 15,-21 1-15,21-1 0,1-21 0,-1 21 16,0-21-16,0 21 0,0-21 15,0 0-15,22 0 0,-22 0 0,21-21 16,-21 0-16,22 0 0,-22-1 0,21 1 16,-21-21-16,1 21 0,-1-22 15,21 1-15,-21 0 0,0-1 0,1 22 16,-22-21-16,21 0 0,-21-1 16,21 22-16,-21-21 0,0 21 0,0-1 15,0 1-15,0 42 31,-21-21-31,0 22 0,21-1 0,0 21 16,-22-21-16,22 22 0,-21-1 16,21 0-16,0 1 0,0-22 0,0 21 15,0 0-15,0-20 0,21 41 16,1-42-16,-1 0 0,0 1 16,0-22-16,0 0 0,0 0 0,22 0 15,-22 0-15,21 0 0,1-22 0,-1 1 16,0 0-16,1 0 0,-1-21 15,0-1-15,1 1 0,-1 0 16,0-1-16,-21-20 0,22 20 0,-22-20 16,0 21-16,0-22 0,0 1 15,-21-1-15,0 22 0,0-22 0,0 22 16,0 21-16,0-22 0,0 22 16,-21 21-16,0 21 15,21 1-15,-21-1 0,0 21 0,21 0 16,-21 1-16,21-1 0,-22 22 0,1-22 15,21 21-15,-21-20 0,21 20 16,0-20-16,-21 20 0,0-21 16,21 1-16,0 20 0,0-20 0,-21-22 15,21 21-15,0-21 0,0 0 0,0 1 16,21-22 0,0-22-1,0 1-15,0 0 0,0-21 0,22 21 16,-22-22-16,0 22 0,0-21 15,0 21-15,1-1 0,-22 1 0,21 0 16,-21 0-16,21 21 0,0 0 16,-21 21-1,0 0 1,21 0-16,-21 1 0,0-1 16,21 21-16,-21-21 0,0 0 0,0 1 15,22-22-15,-1 21 0,0 0 16,0-21-16,0 21 0,22-21 15,-22 0-15,0 0 0,0 0 0,0 0 16,22 0-16,-22-21 0,0 0 16,0 0-16,0-1 0,22 1 15,-43-21-15,21 21 0,0-22 0,0 22 16,-21 0-16,21-21 0,-21 21 0,0-1 16,0 1-16,0 42 31,0 1-31,0-1 0,0 0 15,-21 0-15,21 21 0,0-20 0,0-1 16,0 0-16,-21 21 0,21-21 16,0 1-16,0-1 0,0 0 15,0 0-15,21-21 32,-21-21-17,21 0-15,0 0 0,1-1 16,-22-20-16</inkml:trace>
  <inkml:trace contextRef="#ctx0" brushRef="#br0" timeOffset="15252.21">20510 3704 0,'0'-21'0,"0"42"0,-21-42 0,0 0 16,0 21-16,0 0 0,21-21 16,-21 21-16,42 0 31,-21 21-16,21-21-15,0 0 0,0 0 16,-21 21-16</inkml:trace>
  <inkml:trace contextRef="#ctx0" brushRef="#br0" timeOffset="15908.49">20849 3747 0,'0'0'0,"-21"0"15,0 21-15,0-21 0,-1 0 0,1 21 16,0 0-16,21 0 0,-21 0 0,0 1 16,21-1-16,-21 21 0,21-21 0,0 22 15,0-22-15,0 21 0,0-21 16,0 0-16,21 22 0,0-22 0,0 0 16,0 0-16,0 0 0,22-21 0,-22 0 15,21 22-15,-21-22 16,22 0-16,-1 0 0,0-22 0,1 22 15,-1-21-15,-21 0 0,22 0 0,-1-21 16,-21 20-16,21-20 0,-20 0 0,20-1 16,-21 1-16,0-21 0,0 20 15,1-20-15,20-1 0,-42 1 0,21-1 16,-21 1-16,0 20 0,0-20 16,0 21-16,0 20 0,0-20 0,0 21 15,-21 21 1,0 21-16,0 0 0,-1 0 0,1 22 15,0-1-15,0 0 0,21 1 0,-21-1 16,21 22-16,-21-22 0,-1 0 16,22 22-16,0-22 0,0 0 0,-21 1 15,21-1-15,0 0 0,0 1 16,0-1-16,0 0 0,0-20 0,0-1 16,0 0-16,21-42 31,1 0-31,-22-1 0,21 1 15,0-21-15,21 21 0,-21-22 0,1 22 16,-1-21-16,0 21 0,21-22 16,-21 22-16,22 0 0,-22 0 15,0 21-15,0 0 0,0-21 0,1 21 16,-1 21 0,-21 0-16,0 0 0,0 0 0,0 1 15,0-1-15,0 21 0,0-21 0,0 0 16,0 22-16,0-22 0,0 0 0,0 0 15,0 0-15,0 1 0,0-1 16,21-21 0,0 0-16,0 0 15,0 0-15</inkml:trace>
  <inkml:trace contextRef="#ctx0" brushRef="#br0" timeOffset="16788.86">22945 3725 0,'21'-21'0,"-42"42"0,42-63 16,-21 21-16,0 42 31,0 0-15,-21 0-16,21 22 0,-22-22 15,22 0-15,0 21 0,-21-20 16,21 20-16,-21-21 0,21 21 0,0-20 16,-21 20-16,21-21 0,-21 0 0,21 0 15,21-21 17,0-21-32,0 0 15,0 0-15,1 0 0,-1 0 16,0-22-16,0 22 0,0 0 0,0 0 15,1 0-15,-1-1 0,0 1 16,0 21-16,-21-21 0,21 21 16,-21 21-1,0 0-15,0 1 16,0-1-16,0 0 0,0 0 16,0 0-16,0 0 0,0 1 15,21-1-15,1-21 0,-1 0 16,0 0-16,0 0 15,0 0-15,0 0 16,1-21-16,-22-1 0,21 1 0,0 0 16,-21 0-16,21 0 0,0 0 15,-21-22-15,0 22 0,21 0 0,1 0 16,-22 0-16,0-1 0,21 1 0,-21 0 16,21 21-16,-21 21 31,0 0-16,0 1-15,-21-1 0,21 0 0,0 0 16,0 0-16,0 0 0,0 1 16,0-1-16,0 0 0,0 0 0,21 0 15,0 0-15,0-21 0,0 0 0,1 22 16,20-22-16,-21 0 0,21 0 16,1 0-16,-1 0 0,0-22 0,-20 1 15,20 21-15,0-21 0,1 0 0,-1-21 16,-21 20-16,21 1 0,-20-21 15,-1 21-15,21-22 0,-42 22 16,21-21-16,-21 21 0,0 0 0,0-1 16,0 1-16,-21 21 15,0 0-15,-21 21 0,20 1 16,1-1-16,0 0 0,0 0 0,0 21 16,21-20-16,0-1 0,0 0 15,0 21-15,0-21 0,0 1 0,21-1 16,0 0-16,21-21 0,-20 21 0,20 0 15,-21-21-15,21 0 0,1 0 16,-1 0-16,0 0 0,1 0 0,-1 0 16,-21 0-16,22 0 0,-1-21 0,0 0 15,-21 21-15,1-21 0</inkml:trace>
  <inkml:trace contextRef="#ctx0" brushRef="#br0" timeOffset="18404.52">1778 6244 0,'0'21'0,"21"-21"31,-21-21-31,21 21 16,0-21-16,-21 0 0,22 0 15,-22 0-15,21-1 0,-21 1 16,0 0-16,0 0 0,0 0 0,0-22 16,0 22-16,-21 0 0,-1 0 15,1 0-15,0 21 0,-21 0 16,21 0-16,-22 0 0,22 0 0,-21 0 15,-1 0-15,1 21 0,0 0 16,-1 21-16,1-20 0,0 20 16,-22 64-16,43-64 15,21-21-15,0 22 0,0-22 16,21 0-16,0 0 0,22 0 0,-22-21 16,21 0-16,1 0 0,-1 0 15,21-21-15,-20 0 0,-1 0 0,22 0 16,-22-1-16,0 1 0,-21 0 15,22 0-15,-22 0 0,0 0 16,0-1-16,0 1 0,-21 0 0,0 0 16,0 0-16,0 0 0,0-1 15,0 44 1,0-1 0,0 0-16,0 0 0,0 0 0,0 22 15,0-1-15,0 21 0,0-20 16,0 20-16,0 1 0,0-1 0,22 22 15,-22-22-15,21 1 0,-21-1 16,21 1-16,0-1 0,-21 1 0,21-1 16,0 1-16,1-1 0,-1 1 15,0-1-15,-21-20 0,0-1 16,0 0-16,0 1 0,0-1 0,0-21 16,0 0-16,-21 1 0,0-22 15,-22 0-15,22 0 0,-21 0 16,21 0-16,-22-22 0,1-20 0,-22 21 15,22-21-15,0-1 0,-1 1 16,1 0-16,21-22 0,0 22 0,0-1 16,21-20-16,0 21 0,0-1 15,0 1-15,21 0 0,0-22 0,0 22 16,21-1-16,1-20 0,20 21 16,-20-22-16,20 22 0,1-22 15,-1 1-15,22 20 0,-22-20 16,1 21-16,-1-1 0,1 1 0,-22 0 15,0-1-15,-20 22 0,-1-21 0,0 21 16,-21-1-16,0 1 16,0 0-16,-21 21 0,0 0 0,-1 0 15,1 0-15,0 21 0,0 0 16,0 1-16,0-1 0,-1 0 0,1 64 16,21-43-1,0-21-15,0 0 0,0 22 0,0-22 16,0 0-16,21 0 0,1 0 15,-1 0-15,21-21 0,-21 0 0,22 0 16,-1 0-16,0 0 0,1 0 16,-1-21-16,0 0 0,1 21 15,-1-21-15,0-21 0,1 20 0,-1 1 16,0-21-16,-21 21 0,1-22 16,-1 1-16,21-21 0,-21 20 15,0-84-15,1 85 0,-1-22 0,0 22 16,-21 0-16,0-1 0,21 1 15,-21 21-15,21 0 16,-21 42 0,0 0-16,0 0 0,0 22 0,-21-1 15,21 0-15,-21 22 16,21-22-16,0 22 0,-21-22 0,0 0 16,21 22-16,0-22 0,-22 0 0,22 1 15,0-22-15,0 21 0,0-21 16,0 1-16,0-1 0,0 0 0,22-21 15,-1 0-15,0 0 16,0 0-16,0 0 0,0-21 16,1 0-16,-1-1 0,-21 1 0,21 0 15</inkml:trace>
  <inkml:trace contextRef="#ctx0" brushRef="#br0" timeOffset="18588.18">3154 5948 0,'0'0'0,"0"-21"16,0 0 0,21 21-16,0-22 15,0 22-15,22 0 0,-22-21 16,21 0-16,0 21 0,1-21 0,-1 21 16,-21 0-16,22-21 0,-22 21 15,21 0-15,-21 0 0,0 0 0</inkml:trace>
  <inkml:trace contextRef="#ctx0" brushRef="#br0" timeOffset="21695.7">5355 6329 0,'-21'-21'32,"21"0"-17,0-1-15,0 1 16,21 21-16,0-21 0,22 0 15,-22 0-15,21-22 0,0 22 0,64-42 16,-63-1-16,-1 22 0,0 0 16,1-1-16,-1 1 0,-21 0 15,-21-1-15,0 1 0,0 0 0,0 20 16,0 1-16,-21 0 0,-21 21 16,20 0-16,1 0 0,-21 0 0,0 0 15,20 21-15,-20 22 0,21-22 0,0 21 16,0-21-16,-1 22 0,22-1 15,0 0-15,0 22 0,0-22 0,0-21 16,0 22-16,0-1 0,0-21 16,22 21-16,-22-20 0,21-1 15,0 0-15,0-21 0,0 21 0,0-21 16,1 0-16,-1 0 0,0 0 16,0 0-16,0 0 0,0-21 15,1 0-15,-1 0 0,0-1 0,21 1 16,-21 0-16,1-21 0,20 21 15,-21-22-15,21 22 0,-20-21 0,41-1 16,-21 22-16,-20 0 16,-1 0-16,21 21 0,-21 0 0,0 0 0,1 0 15,-1 21 1,-21 0-16,21 0 0,-21 1 0,0 20 16,0-21-16,0 0 0,0 22 0,0-22 15,-21 21-15,0-21 0,-1 0 16,22 22-16,-21-22 0,0 0 0,0-21 15,21 21-15,0 0 0,0-42 32,0 0-32,21 0 15,0 0-15,-21 0 0,21-1 0,22 1 16,-22-21-16,0 21 0,0-22 16,0 22-16,22-21 0,-22 21 0,0-22 15,0 22-15,0-21 0,1 21 16,-1 0-16,-21-1 15,0 1-15,0 42 16,-21 1 0,-1-1-16,1 0 0,0 0 15,0 21-15,0-20 0,0 20 0,-1-21 16,1 21-16,21-20 0,0 20 0,0-21 16,0 21-16,0-20 0,0-1 15,0 0-15,21 0 0,1 0 16,-1-21-16,0 0 0,21 0 0,-21 0 15,22 0-15,-1 0 16,0 0-16,1-21 0,-1 0 0,22 0 16,-22 21-16,0-21 0,1-1 0,-22 1 15,21-21-15,-21 21 0,0 0 16,1-1-16,-1-20 0,-21 21 0,0-21 16,0 20-16,0 1 0,0 0 0,0 0 15,-21 21-15,-1 0 0,1 0 0,0 0 16,0 0-16,0 21 15,0-21-15,-1 21 0,1 22 0,21-22 16,0 0-16,-21 21 0,21-21 0,0 22 16,0-22-16,0 21 0,0-21 15,0 1-15,21-1 0,0 0 16,1 0-16,-1 0 0,0-21 0,0 0 16,0 21-16,0-21 0,22 0 15,-1 0-15,-21 0 0,22 0 0,-22-21 16,21 21-16,-21-21 0,22 0 0,-22 0 15,21 0-15,-21-1 0,0 1 16,22 0-16,-22-21 0,0 21 0,0-22 16,0 22-16,1 0 0,-1 0 15,0 0-15,-21-1 0,21 22 0,0 0 16,0 0 0,-21 22-16,22-22 15,-22 21-15,0 0 0,0 0 16,0 0-1,0-42 32,0 0-47,0 0 0,0 0 16,0-1-16,0 1 16,-22 0-16,1 21 15,0 0-15,0 0 16,0 0-16,0 21 0,-1-21 15,22 21-15,-21 1 0,0-1 0,0 21 16,21-21-16,0 0 16,-21 1-16,21 20 0,0-21 0,0 0 15,0 22-15,0-22 0,0 0 0,0 0 16,0 0-16,0 0 0,21 1 16,0-22-16,0 21 0,0-21 0,1 0 15,20 0-15,-21 0 0,21 0 0,1 0 16,-1 0-16,0-21 0,-20 21 15,20-22-15,0 1 0,1 0 0,-22 0 16,21 0-16,-21 0 0,22-22 16,-1 1-16,-42 0 15,21 20-15,-21 1 0,0 0 16,0 0-16,0 0 0,0 42 31,0 0-15,-21-21-16,21 21 0,0 0 0,0 1 15,0-1-15,0 0 0,0 0 0,0 0 16,0 0-16,0 1 0,0-1 0,0 0 16,0 0-16,21-21 15,0 0-15,0 0 16,1 0-16,-1 0 0,0 0 0,0 0 16,0 0-16,0-21 0,1 0 0,-1 0 15,0-1-15,0 1 16,0 0-16,0 0 0,-21 0 0,22 0 15,-22-22-15,21 22 0,-21 0 0,0 0 16,0 0-16,0-1 0,0 44 31,0-1-15,0 0-16,0 0 0,0 0 0,0 0 16,0 1-16,0-1 0,0 0 15,0 21-15,0-21 0,0 1 16,0-1-16,0 0 0,0 0 15,21-21-15,0 21 0,0-21 16,0 0-16,1 0 16,-1 0-16,21 0 0,-21 0 0,0-21 15,22 21-15,-22-21 0,0 0 0,0 0 16,0-22-16,1 22 0,-1-21 0,0-1 16,0 1-16,0 0 0,0-1 15,1-20-15,-22 21 0,0-22 0,21 22 16,-21-1-16,0 1 0,0 0 15,0 21-15,0-1 0,0 1 0,0 0 0,0 0 16,0 0-16,-21 21 16,-1 21-1,1 0-15,21 0 0,-21 0 16,21 22-16,-21-1 0,21-21 16,0 22-16,0-1 0,0 0 0,0 1 15,0-1-15,0 0 0,0 1 0,0-1 16,0 0-16,0-21 0,0 22 0,0-22 15,0 0-15,21 0 0,0 0 16,0 1-16,1-1 0,-1-21 16,0 0-16,0 0 0,21 0 0,-20 0 0,20 0 15,-21 0-15,21-21 0,-20 21 16,-1-22-16,21 1 0,-21 0 0,0 21 16,1-21-16,-1 0 0,0-22 0,0 22 15,0 0-15,-21 0 0,0-21 16,0 20-16,0 1 0,0 0 15,0 0-15,0 0 0,-21 21 16,0 21 0,0-21-16,21 21 0,0 0 15,0 0-15,-21 1 0,21 20 16,0-21-16,0 0 0,0 0 0,0 1 16,0 20-16,0-21 0,0 0 0,0 0 15,21 1-15,-21-1 0,21 0 16,0-21-16,0 0 0,0 21 15,1-21-15,20 0 0,0 0 16,-21 0-16,22 0 0,-1 0 0,0 0 16,1 0-16,-1 0 0,0-21 0,1 21 15,-1-21-15,0 21 0,1-21 0,-22-1 16,21 22-16,-21-21 0,1 0 16,-1 0-16,21-21 0,-21 20 15,-21-20-15,0 21 0,0 0 16,0 0-16,-21-1 15,0 22-15,0 0 0,0 0 0,-1 0 16,-20 0-16,21 0 0,0 0 0,0 22 16,-22-22-16,22 21 0,0 0 0,0 0 15,21 0-15,0 0 0,-21 1 16,21-1-16,0 0 0,0 0 16,0 0-16,0 0 0,0 1 0,0-1 15,0 0 1,21-21-16,0 0 0,0 0 15,0 0-15,0 0 0,1 0 16,-1-21-16,0 21 0,0-21 0,0-1 16,0 1-16,22-21 0,-22 21 15,21-43-15,1 22 16,-22 0-16,-21-1 0,21 1 0,21-43 16,-42 22-16,0 20 0,21 1 15,-21 21-15,0-21 0,22 20 16,-22 1-16,0 0 0,0 0 15,0 42 1,0 21 0,0-20-16,-22 20 0,22 0 0,-21 1 15,0-1-15,21 0 0,0 1 16,0-1-16,-21 0 0,21 1 0,-21-1 16,21-21-16,0 21 0,0-20 0,0 20 15,0-21-15,0 0 16,0 0-16,0 1 0,21-22 15,0 0-15,0 0 16,0 0-16,1 0 0,-1 0 16,0 0-16,0-22 0,0 1 15,0 0-15,1 21 0,-22-21 16,0 0-16,21 0 0,-21-1 16,0 1-16,0 0 0</inkml:trace>
  <inkml:trace contextRef="#ctx0" brushRef="#br0" timeOffset="21921.29">8636 5800 0,'-21'0'16,"42"0"-16,-63 0 0,20 0 0,44 0 31,-1 0-31,21 0 0,0 0 0,1 0 15,-1 0-15,22 0 0,-22 0 0,21 0 16,-20 0-16,20 0 0,-20 0 16,-1 0-16,-21 0 0,0 0 0,0 0 15,1 0-15,-1 0 0</inkml:trace>
  <inkml:trace contextRef="#ctx0" brushRef="#br0" timeOffset="24040.58">11811 5609 0,'0'-21'0,"0"42"0,0-63 0,0 21 16,0 0-16,0-1 0,-21 22 16,0 22-1,21-1-15,0 0 16,-22 21-16,22 1 0,-21-1 0,21 0 16,-21 22-16,21-22 0,0 0 0,-21 22 15,0-22-15,21 1 0,0-22 16,0 21-16,0-21 0,0 0 15,0 1-15,0-1 0,21-21 32,0 0-32,0-21 0,0-1 15,1 1-15,-1 0 0,0 0 0,0 0 16,0-22-16,-21 22 0,21 0 0,1 0 16,-1 0-16,-21 0 0,0-1 0,21 22 15,0 0-15,0 0 16,-21 22-16,0-1 15,21 0-15,-21 0 0,22 0 0,-22 22 16,21-22-16,-21 0 16,0 0-16,21 0 0,0 0 15,-21 1-15,21-22 0,0 0 0,1 0 16,-1 0-16,0 0 0,0 0 16,0 0-16,0 0 0,22-22 15,-22 22-15,0-21 0,21-21 16,1 21-16,-22-43 15,0 43-15,0-21 0,-21 21 0,21-22 0,-21 1 16,0 0-16,0 20 0,0 1 16,0-21-16,0 21 0,0 0 15,0 42 1,0 0-16,0 0 16,0 0-16,0 22 0,-21-1 15,21-21-15,0 21 0,0 1 0,-21-22 16,21 21-16,0-21 0,0 22 0,0-22 15,0 0-15,0 0 0,0 0 16,21 1-16,0-22 0,1 0 0,-1 0 16,0 0-16,0 0 0,0 0 0,0 0 15,22 0-15,-22 0 0,21-22 0,1 1 16,-22 0-16,21-21 0,0 21 16,-20-22-16,20 22 0,-21-21 15,0-22-15,22 22 0,-43-22 0,21 1 16,0 21-16,-21-22 0,21 1 0,-21 20 15,0 1-15,0 0 0,0 20 16,0 1-16,0 0 0,0 0 0,-21 42 16,0 0-16,0 0 15,21 22-15,-22-22 0,1 21 16,21 22-16,-21-22 0,21 22 0,-21-22 16,0 21-16,21-20 0,0-1 0,0 22 15,-21-22-15,21-21 0,0 21 0,0 1 16,0-22-16,0 0 0,0 0 15,0 0-15,0 1 0,21-22 47,0-22-47,-21 1 0,21 0 16,0 0-16,0 0 0,-21 0 0,22-1 16,-1 1-16,0 0 0,0 0 0,-21 0 15,21 21-15,-21-21 0,21 21 0,1 0 31,-1 21-31,-21 0 0,0 0 16,0 0-16,21-21 0,-21 21 0,21 1 16,-21-1-16,21 0 0,0 0 15,-21 0-15,22 0 0,20-21 16,-21 22-16,21-22 0,-20 0 0,20 21 16,0-21-16,1 0 0,-1 0 0,0 0 15,-21 0-15,22 0 0,-1-21 0,0 21 16,-20-22-16,20 1 0,-21 21 15,0-21-15,0 0 0,1-21 0,-22 20 16,0 1-16,0 0 0,0-21 16,0 21-16,0-1 0,0 1 0,0 0 0,0 0 15,0 0-15,-22 21 16,1 0-16,21 21 16,-21 0-16,21 0 0,0 0 15,-21 1-15,21-1 0,0 0 16,0 0-16,0 0 0,0 0 15,0 1-15,0-1 0,0 0 0,0 0 16,0 0-16,21 0 0,0 1 16,0-1-16,1-21 0,-1 0 15,0 0-15,0 0 0,0 0 16,0 0-16,22 0 0,-22-21 0,21 21 16,-21-22-16,22 1 0,-22 0 0,21 21 15,-21-21-15,1-21 0,-1 20 16,-21 1-16,0-21 0,21 21 0,-21-22 15,0 22-15,0 0 0,0 0 16,0 0-16,0 0 0,0-1 16,21 22-16,0 0 31,0 0-31,1 0 0,-1 22 0,-21-1 16,21 0-16,0-21 0,-21 21 0,0 0 15,0 0-15,21 1 0,-21-1 0,0 0 16,0 0-16,0 0 0,0 0 15,0 1-15,0-1 0,0 0 16,0 0-16,0 0 0,21 0 16,1-21-16,-1 22 0,0-22 15,0 0-15,0 0 0,0 0 16,1 0-16,-1 0 0,0 0 16,21 0-16,-21 0 0,1 0 0,-1-22 15,0 1-15,0 21 0,0-21 0,0 0 16,1 0-16,-22 0 0,21-1 15,-21 1-15,0 0 0,0-21 0,0 21 16,0-1-16,0 1 0,0 0 0,0 0 16,-21 21-1,-1 0-15,1 0 0,0 21 16,21 0-16,-21 0 0,21 22 16,-21-22-16,21 0 0,0 0 0,0 22 15,0-22-15,0 0 0,0 0 16,0 0-16,0 0 0,21-21 15,0 0-15,0 0 0,0 0 16,1 0-16,-1 0 0,0 0 16,0 0-16,0-21 0,0 21 0,1-21 15,-1 0-15</inkml:trace>
  <inkml:trace contextRef="#ctx0" brushRef="#br0" timeOffset="25826.66">16531 5609 0,'0'0'0,"0"-21"0,0-21 16,0 21 0,-21 21-16,21 21 15,-21 0-15,0 0 16,21 0-16,-22 22 0,22-22 15,0 21-15,-21-21 0,21 22 0,-21-1 16,21-21-16,-21 21 0,21 1 0,0-22 16,0 0-16,0 0 0,0 22 0,0-22 15,0 0-15,0 0 16,21-21 0,0-21-1,0 21-15,-21-21 0,22 0 0,-1-1 16,0 1-16,0 0 0,-21 0 15,21 0-15,0 0 0,-21-22 16,22 22-16,-1 21 0,-21-21 0,0 0 16,21 21-16,0 0 15,0 0 1,-21 21-16,0 0 0,21-21 16,-21 21-16,0 0 0,0 1 0,0-1 15,0 0-15,22 0 0,-22 0 16,21 0-16,-21 1 0,21-1 15,0-21-15,0 0 0,0 21 0,1-21 16,-1 0-16,0 0 0,0 0 16,21 0-16,-20-21 0,-1 21 15,0-21-15,0-1 0,0 1 16,0 0-16,1 0 0,-1 0 0,-21 0 16,0-22-16,21 22 0,-21-21 0,21 21 15,-21-1-15,0-20 0,0 21 16,0 0-16,0 0 0,0-1 0,21 22 15,-21-21-15,0 42 32,0 1-32,0-1 15,0 0-15,0 21 0,0-21 0,0 1 16,0 20-16,0-21 0,0 21 0,0-20 16,0-1-16,0 21 0,0-21 15,0 0-15,21 1 0,1-1 16,-1 0-16,0 0 0,0-21 15,0 21-15,0-21 0,1 0 16,-1 0-16,0 0 0,21 0 16,-21 0-16,1 0 0,-1-21 0,0 0 15,0 21-15,0-21 0,0 0 0,1-1 16,-22 1-16,21 0 0,-21-21 0,21 21 16,-21-1-16,0-20 0,0 21 15,0 0-15,0 0 0,0-1 0,0 1 16,0 0-16,0 0 15,0 42 17,0 0-32,0 0 0,0 1 0,0-1 15,-21 0-15,21 0 0,0 0 0,0 22 16,-21-22-16,21 0 0,0 0 16,0 0-16,0 0 0,0 1 0,0-1 15,21 0-15,0-21 0,0 21 16,0-21-16,0 0 0,1 0 15,-1 0-15,21 0 16,22 0-16,-43-21 0,0 21 16,0-21-16,0 0 0,0-1 0,1 1 15,-1 0-15,0 0 0,-21 0 16,0 0-16,0-1 0,0 1 0,0 0 16,0 0-16,0 0 31,21 21 0,0 0-15,0 0-16,1 0 0,-1 0 15,0 0-15,0 0 0,0 0 16,0 0 0,-21 21-1,0 0-15,0 0 16,0 0-16,0 1 0,0-1 15,0 0-15,0 0 16,0 0-16,0 0 0,0 1 16,0-1-16,0 0 0,0 0 15,0 0-15,22-21 16,-1 0-16,0 21 0,0-21 16,0 0-16,22 0 0,-22 0 15,0 0-15,21 0 0,-21 0 0,22-21 16,-22 21-16,21-21 0,-21 0 0,1 21 15,-1-21-15,21 0 0,-42-1 0,21 1 16,0-21-16,-21 21 16,22-22-16,-22 22 0,0 0 0,0 0 15,0 0-15,0 0 0,0-1 0,-22 22 16,1 0-16,0 0 16,0 0-16,21 22 0,-21-1 15,21 0-15,-21 0 0,-1 0 0,22 0 16,0 1-16,0-1 0,0 21 0,0-21 15,0 0-15,0 1 16,0-1-16,22-21 0,-1 21 0,0-21 16,0 0-16,0 0 15,0 0-15,1 0 0,-1 0 16,0 0-16,0 0 0,0 0 16,-21-21-16,21 0 0</inkml:trace>
  <inkml:trace contextRef="#ctx0" brushRef="#br0" timeOffset="26336.41">20214 5757 0,'21'-21'0,"-42"42"0,42-63 0,-21 21 16,0 42 0,0 0-1,0 0-15,0 1 0,0-1 0,0 0 16,0 0-16,-21 21 0,21-20 0,0-1 15,0 21-15,0-21 0,0 0 16,0 1-16,0-1 0,0 0 16,0 0-16,0-42 47,0 0-47,0 0 0,0-1 15,21 1-15,-21-21 0,21 21 0</inkml:trace>
  <inkml:trace contextRef="#ctx0" brushRef="#br0" timeOffset="26663.3">20278 5419 0,'0'-21'0,"0"42"0,-22-64 0,1 22 0,21 0 15,-21 21-15,0 0 0,0 0 16,0 0-16,21 21 16,-22 0-16,22 1 0,0-1 15,0 0-15,0 0 16,22-21-16,-1 0 15,42 0-15,-42 0 16,1 0-16,-1 0 0,0 0 0,0-21 16,0 0-16,-21 0 0,0-1 15,0 1-15,-21 0 16,0 21-16,0-21 0,0 0 0,-22 21 16,22 0-16,0 0 0,0 0 0,0 0 15,-1 0-15,22 21 16,0 0-16,0 0 0,0 0 15,0 1-15,22-1 16,-1 0-16,0-21 0,0 0 0,21 21 16,-20-21-16,20 0 15,-21 0-15,21 0 0</inkml:trace>
  <inkml:trace contextRef="#ctx0" brushRef="#br0" timeOffset="26944.28">20913 5228 0,'21'-21'0,"-42"42"0,42-63 0,-42 42 32,-1 42-17,22-21-15,-21 1 0,21 20 0,-21-21 16,21 21-16,-21 1 0,0 20 16,21-20-16,0-1 0,-21 21 0,-1-20 15,1 20-15,21-20 0,-21-1 16,21 21-16,-21-20 0,0-22 0,21 21 15,0-21-15,0 22 0,0-22 0,0 0 16,0 0-16,21-21 31,0 0-31,-21-21 16,21 21-16,-21-21 0,0 0 0,0 0 16,0-1-16,0-20 0</inkml:trace>
  <inkml:trace contextRef="#ctx0" brushRef="#br0" timeOffset="27103.98">20616 5715 0,'0'0'16,"-21"0"-16,21-21 0,21 21 31,0-21-31,1 21 16,-1 0-16,0 0 0,21 0 0,-21 0 16,22 0-16,-1 0 0,0 0 0,1 0 15,-1 0-15,0 0 0,-20 0 16,20 0-16,0 0 0,1-21 0</inkml:trace>
  <inkml:trace contextRef="#ctx0" brushRef="#br0" timeOffset="28601.7">22267 5419 0,'21'-21'15,"-42"42"-15,42-64 0,-21 22 0,0 0 16,0 0-16,0 0 0,-21 0 16,21-1-16,-21 22 0,0 0 0,0 0 15,0 0-15,-1 0 16,-20 0-16,21 22 0,0 20 0,0-21 16,-1 21-16,1-20 0,0 20 15,-21 21-15,21-20 0,-1 20 0,1-20 16,0 20-16,0-21 0,0 1 0,0-1 15,21 0-15,0 1 0,0-22 16,0 21-16,0-21 0,21 1 0,0-1 16,21 0-16,-21-21 0,22 21 15,-1-21-15,0 0 0,1 0 0,-1 0 0,0 0 16,1 0-16,-1 0 0,22 0 16,-22-21-16,0 0 0,1 21 15,-1-21-15,-21-1 0,21 1 0,1 0 16,-1 0-16,-21-21 0,0 20 0,22 1 15,-22-21-15,-21 21 0,0 0 16,0-22-16,0 22 0,0 0 0,0 0 16,-21 0-16,0 21 0,-1 0 15,1 0-15,0 0 0,0 0 16,-21 21-16,20-21 0,1 21 0,0 0 16,-21 0-16,21 22 0,-1-22 15,1 21-15,0-21 0,0 22 0,21-22 16,0 0-16,0 21 0,0-21 0,0 1 15,0-1-15,0 0 0,0 0 16,21-21-16,0 0 0,0 0 16,22 0-16,-1 0 0,-21 0 15,0 0-15,22-21 0,-22 0 16,21 0-16,-21-1 0,1 1 0,-1 0 16,0 0-16,0 0 0,0-22 15,0 22-15,-21 0 0,0-21 0,22 21 0,-22-1 16,21 1-16,-21 0 0,0 0 15,0 42 1,0 0-16,0 0 16,-21 22-16,21-22 0,0 0 15,0 21-15,-22-20 0,22-1 16,0 21-16,0-21 0,0 0 0,0 1 16,0-1-16,22-21 0,-1 21 0,0-21 15,0 0-15,21 0 0,-20 0 16,-1 0-16,21 0 0,-21 0 0,22 0 15,-22 0-15,0 0 0,0-21 0,0 0 16,0-1-16,1 1 0,-1-21 16,0 21-16,0-22 0,-21 1 15,21 0-15,0-22 0,-21 22 0,22-22 16,-22 22-16,0 0 0,21-22 0,-21 22 0,0 21 16,21-22-16,-21 22 0,0 0 0,-21 42 31,0 0-31,21 1 15,-22 20-15,22 0 0,0 1 0,0-1 16,0 0-16,0 1 0,0-1 16,0 0-16,0 1 0,0-22 0,0 21 15,0 0-15,0-20 0,0-1 0,0 0 16,0 0-16,0 0 0,0 0 0,22 1 16,-1-22-16,0 21 15,0-21-15,0 0 0,0 0 16,1 0-16,-1-21 0,0 21 0,0-22 15,0 1-15,0 0 0,1-21 16,-1 21-16,0-22 0,0 1 16,0 0-16,-21-1 0,43-63 15,-22 64-15,-21 0 0,0-22 0,0 43 16,0-21-16,0-1 0,0 22 0,0 0 16,0 0-16,-21 21 15,-1 21 1,1 0-16,0 22 0,0-22 15,21 21-15,0-21 0,-21 22 16,21-1-16,-21 0 0,21 1 0,0-1 16,0 0-16,0 1 0,0-1 0,0 0 15,0-21-15,0 22 0,0-22 16,21 0-16,0 0 0,0 0 16,0 1-16,22-1 0,-22-21 15,0 0-15,0 0 0,0 0 0,0 0 16,1 0-16,20 0 0,-21-21 0,0 21 15,0-22-15,1 1 0,-1 0 16,0 0-16,0-21 0,0 20 0,0-20 16,1 21-16,-22-21 0,0-1 15,21 22-15,-21 0 0,0 0 0,0 0 16,0-1-16,-21 22 16,-1 22-1,22-1-15,-21 0 0,0 0 0,21 21 16,0-20-16,-21-1 0,21 0 15,0 21-15,0-21 0,0 1 0,0-1 16,0 0-16,0 0 0,0 0 0,21 0 16,-21 1-16,21-22 0,0 21 15,1-21-15,-1 0 0,0 0 16,0 0-16,0 0 0,0 0 0,1 0 16,20 0-16,-21 0 0,21 0 0,-20 0 15,-1-21-15,21 21 0,-21-22 0,22 22 16,-22-21-16</inkml:trace>
  <inkml:trace contextRef="#ctx0" brushRef="#br0" timeOffset="29144.19">24913 5652 0,'0'-22'16,"0"1"-16,-21 21 15,0 0-15,0 0 0,-1 0 16,1 0-16,0 0 15,-21 21-15,21 1 0,-1-1 0,1 0 16,0 0-16,0 0 0,-64 85 31,85-85-31,-21 0 0,21 1 0,-21-1 16,21 0-16,0 0 0,0 0 0,0 0 16,0 1-16,21-1 15,0-21-15,0 0 0,1 0 16,20 0-16,-21 0 0,0 0 0,22 0 15,-22-21-15,21-1 0,-21 1 0,22 0 16,-22 0-16,21 0 0,-21-22 0,22 1 16,-1 0-16,-21-22 0,21 22 15,-20-22-15,-1 1 0,0-1 0,0 1 16,0-1-16,-21 22 0,21-21 0,-21-1 16,0 22-16,0-1 0,0 22 15,0 0-15,0 0 0,-21 21 16,0 0-16,0 0 15,21 21-15,-21 0 0,0 22 16,21-1-16,0 0 0,0 1 0,-22-1 16,22 0-16,0 22 0,-21-22 0,21 22 15,0-22-15,0 21 0,0-20 16,0-1-16,0 0 0,0 1 0,0-1 16,0-21-16,0 0 0,21 1 0,1-1 15,-1 0-15,0 0 0,0-21 16,0 0-16,0 0 0,1 0 15,20 0-15,-21 0 0,0-21 0,22 0 0,-22 21 16,0-21-16,0-1 0,0 1 16,0-21-16,1 21 0</inkml:trace>
  <inkml:trace contextRef="#ctx0" brushRef="#br0" timeOffset="29527.24">25844 4657 0,'-21'21'31,"21"0"-31,0 0 16,-21 0-16,21 1 16,0-1-16,0 0 0,0 0 15,0 0-15,0 0 0,0 1 0,0-1 0,0 0 16,21-21 15,0-21-15</inkml:trace>
  <inkml:trace contextRef="#ctx0" brushRef="#br0" timeOffset="29720.39">26098 4741 0,'0'22'16,"0"-1"-1,0 0-15,0 0 0,0 0 16,0 0-16,0 1 16,0-1-16,0 0 0,-21-21 15,21 21-15,-21-21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6T13:21:56.97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910 2032 0,'0'0'0,"21"0"16,-21-21 0,0 0-1,0 42 63,0 0-78,0 0 16,0 0-16,0 1 0,0-1 16,0 0-16,0 0 0,0 21 15,0 1-15,-21-22 0,21 21 0,0 1 16,0-1-16,0 21 0,-21-20 0,21 20 16,-21-20-16,21-1 0,-21 21 15,21-20-15,0-1 0,0 0 0,0 1 16,-22-22-16,22 21 0,0-21 15,0 22-15,0-22 0,0 0 0,0 0 16,0 0-16,0 1 16,-21-1-16,21-42 31,0-1-15,0 1-16,0 0 0,0 0 15,0 0-15,0-22 0,0 22 0</inkml:trace>
  <inkml:trace contextRef="#ctx0" brushRef="#br0" timeOffset="435.01">529 2286 0,'0'0'0,"-21"-21"0,0-21 16,0 42-16,21-22 16,0 1-16,0 0 0,0 0 15,21 0-15,0 0 0,0-1 16,21 1-16,-20 0 0,20 0 0,0 0 16,1 0-16,-1-1 0,0 1 15,1 0-15,-1 21 0,0 0 0,1 0 16,20 0-16,-42 0 0,22 0 15,-1 21-15,-21 0 0,21 22 0,-20-22 16,-22 21-16,0-21 16,0 22-16,0-1 0,-22 0 0,1 1 15,0 20-15,-21-20 0,21-1 16,-22 0-16,1 1 0,21-1 0,-22 0 16,22-21-16,0 22 0,0-22 15,0 0-15,0 0 0,-1 0 0,22 1 16</inkml:trace>
  <inkml:trace contextRef="#ctx0" brushRef="#br0" timeOffset="959.53">1079 2752 0,'0'0'0,"22"-21"16,-22-1-16,21 22 15,-21-21-15,0 42 47,0 1-31,0-1-16,0 0 0,0 0 0,0 21 15,0-20-15,0-1 0,0 21 16,0-21-16,0 22 0,0-22 0,0 0 16,0 0-16,0 0 0,0 0 15,21-21-15,0 22 16,0-22-16,0 0 15,1 0-15,-1 0 0,-21-22 16,21 22-16,0-21 0,0 0 16,0 0-16,1-21 0,-1 20 0,0-20 15,0 21-15,-21-21 0,21-1 0,-21 22 16,21-21-16,-21 21 0,0-1 16,0 1-16,0 0 0,0 42 78,22-21-63,-22-21 1,21 0-16</inkml:trace>
  <inkml:trace contextRef="#ctx0" brushRef="#br0" timeOffset="1551.49">1841 2159 0,'0'0'15,"0"-42"1,0 21-16,-21 21 0,0 0 31,21 21-31,0 0 0,-21 0 0,21 0 16,-21 0-16,0 22 0,21-1 15,0 0-15,-22 1 0,22 20 0,-21-20 16,21 20-16,-21-21 0,21 22 16,-21-22-16,21 1 0,0-1 0,0 0 15,-21 1-15,21-1 0,0 0 16,0-21-16,0 1 0,0 20 0,0-21 16,0 0-16,0-42 46,0 0-46,0 0 16,0 0-16,0-1 0,0 1 16,21 0-16,-21 0 15,21 0-15,-21 0 0,21-1 0,0 1 16,1 0-16,-1 0 0,0 21 0,0-21 16,21 0-16,-20 21 0,-1 0 15,0 0-15,21 0 0,-21 0 0,1 0 16,-1 0-16,0 21 0,-21 0 15,21 0-15,-21 0 0,0 0 0,0 1 16,0-1-16,0 0 0,0 0 16,-21 0-16,0 0 0,0 1 0,-1-1 15,1-21-15,0 21 0,-21 0 16,21-21-16,-1 21 0,1-21 16,0 0-16,0 0 0,0 21 0,0-21 15,-1 0-15,1 0 0,0 0 16,42 0 15,0-21-31,1 21 16</inkml:trace>
  <inkml:trace contextRef="#ctx0" brushRef="#br0" timeOffset="2415.02">2244 3048 0,'0'-21'47,"0"0"-31,21 0-16,0-1 16,-21 1-16,21 0 0,0 0 0,0 0 15,1-22-15,-22 1 0,21 0 0,0-1 16,0 1-16,0 0 0,-21-22 15,21 22-15,1-22 0,-22 22 0,0 0 16,0-1-16,0 1 0,21 0 16,-21 21-16,0-1 0,0 1 0,0 0 15,0 0-15,0 0 16,-21 21 0,-1 21-1,22 0-15,0 0 16,-21 22-16,21-22 0,-21 0 0,21 21 15,-21 1-15,21-1 0,0 0 16,-21 1-16,0 20 0,21-21 0,-22 1 16,22-1-16,0 0 0,-21 1 0,21-1 15,0 0-15,-21-20 0,21 20 16,0-21-16,0 21 0,0-20 0,0-1 16,0 0-16,21 0 15,0 0-15,1 0 0,-1 1 0,0-22 16,0 0-16,0 21 0,0-21 0,22 0 15,-22 0-15,21 0 0,-21 0 16,22 0-16,-22-21 0,21-1 0,-21 22 16,1-21-16,-1 0 0,0 0 0,0 0 15,0-22-15,-21 22 0,0 0 16,21 0-16,-21 0 0,22 0 0,-22-1 16,0 1-16,0 0 0,0 42 46,-22 0-46,1 1 16,21-1-16,0 0 0,0 0 16,0 0-16,0 0 0,0 1 0,0-1 15,0 0-15,0 0 0,0 0 16,21 0-16,-21 1 0,22-22 16,-1 0-16,-21 21 0,21-21 0,0 0 15,0 0 1,0 0-16,1-21 0,-22-1 15,0 1-15,0 0 0,21 0 16</inkml:trace>
  <inkml:trace contextRef="#ctx0" brushRef="#br0" timeOffset="2755.46">2921 2519 0,'-21'0'0,"42"0"0,-63 0 16,20 21-16,22 0 15,0 0 1,22-21 0,-1 0-16,0 0 0,0 0 15,0 0-15,0-21 16,-21 0-1,0 0 1,-21 21-16,0 0 0,0 0 16,0 0-16,0 0 15,21 21-15,0 0 16,0 0-16,0 1 16,0-1-16,21-21 15,0 21-15,0-21 0</inkml:trace>
  <inkml:trace contextRef="#ctx0" brushRef="#br0" timeOffset="3791.39">3471 2709 0,'0'0'0,"0"-21"0,0 0 16,0 0-1,-21 0-15,0 21 16,0 0-16,0 0 15,-1 0-15,1 0 16,0 21-16,0 0 0,0-21 0,0 21 16,-1 0-16,1 1 0,21 20 15,-21-21-15,0 0 0,0 22 0,0-22 16,21 0-16,0 21 0,0-21 0,-22 1 16,22-1-16,0 0 0,0 0 15,0 0-15,0 0 0,22-21 16,-1 22-16,0-22 0,0 0 0,0 0 15,0 0-15,22 0 0,-22 0 0,0 0 16,21 0-16,-20 0 0,-1 0 16,0 0-16,0 0 0,21 0 0,-20-22 15,-1 22-15,0 0 16,-21-21 0,-21 42 15,0-21-31,-1 22 15,1-22-15,21 21 0,-21-21 0,0 21 16,0-21-16,0 0 0,-1 0 16,1 21-16,0-21 0,0 0 15,0 0-15,0 0 0,-1 0 0,1 0 16,0 0-16,0 0 0,21-21 16,-21 21-16,21-21 0,-21 0 15,21-1-15,-22 1 0,22 0 0,0 0 16,0 0-16,0 0 0,0-22 0,0 22 15,0 0-15,0 0 0,22-22 16,-1 22-16,0 0 0,0 0 0,0 0 16,0 0-16,1-1 0,20 22 15,-21-21-15,0 0 0,0 21 16,1 0-16,-1 0 0,0 0 16,0 0-16,0 0 15,-21 21-15,0 0 16,-21-21 31,0 0-32,0 0-15,0 0 0,-1 0 16,1 0-16,0 0 16,0 0-16,0 22 0,0-22 15,-1 21-15,1 0 16,0 0-16,0 0 0,21 0 0,0 1 15,0-1-15,-21 0 0,21 0 0,0 0 16,0 0-16,0 1 0,0-1 16,0 0-16,0 0 0,21 0 0,0-21 15,0 21-15,0-21 0,1 0 0,-1 0 16,0 0-16,0 0 0,0 0 16,0 0-16,1 0 0,-1 0 0,0 0 15,0 0-15,0 0 0,0-21 16,-21 0-1,0 0 1</inkml:trace>
  <inkml:trace contextRef="#ctx0" brushRef="#br0" timeOffset="5639.57">5969 2350 0,'21'0'31,"0"0"-15,0-22-1,1 1-15,-1 0 0,0 21 16,0-21-16,0 0 0,0 0 15,1-1-15,-1 1 16,0 0-16,-21 0 0,0 0 16,0 0-16,-21 21 31,0 0-31,-1 0 0,1 0 0,0 21 16,-21 0-16,21-21 0,-22 21 0,22 0 15,0 0-15,0-21 0,0 22 16,-1-1-16,22 0 0,0 0 0,0 0 15,-21-21-15,21 21 0,0 1 16,0-1-16,0 0 0,21 0 16,1-21-16,-22 21 0,21 0 0,0-21 15,0 22-15,0-1 16,0 0-16,1-21 0,-1 21 0,-21 0 16,21 0-16,0 1 0,0-1 0,-21 0 15,0 0-15,21 0 0,-21 0 16,0 1-16,0-1 0,0 0 0,0 0 15,-21 0-15,0 0 0,0-21 0,0 22 16,0-1-16,-1 0 0,1-21 16,-21 21-16,21 0 0,0-21 0,-22 0 15,22 0-15,0 0 0,0 0 0,0 0 16,-1 0-16,1-21 0,0 0 16,0 0-16,0 0 0,0-1 0,-1 1 15,22-21-15,0 21 0,0 0 16,-21-1-16,21-20 0,0 21 15,0 0-15,0 0 0,0-1 16,0 1-16,21 21 31,-21 21-31,22 1 16,-22-1-16,21 0 0,0 21 0,-21-21 16,0 1-16,21 20 0,0-21 15,0 0-15,-21 0 0,22 1 0,-1-1 16,0 0-16,0 0 0,0 0 0,0 0 15,1-21-15,-1 22 0,0-22 16,21 0-16,-21 0 0,1 21 16,-1-21-16,21 0 0,-21 0 0,22 0 15,-22-21-15,21 21 0,-21-22 16,22 1-16,-1 0 0,-21 0 0,21 0 16,-20-22-16,20 22 0,-21-21 0,0 0 15,0-1-15,1-20 0,-1 20 16,0 1-16,0-21 0,0 20 0,0-20 15,-21 20-15,22 1 0,-22 21 16,21-21-16,-21 20 0,0 1 0,0 0 16,0 0-16,21 21 0,-21-21 15,0 42 1,0 0 0,-21 21-16,21-20 0,-21 20 15,21 0-15,-22 1 0,1-1 0,0 0 16,21 22-16,-21-22 0,0 0 15,0 22-15,21-22 0,0 1 0,-22 20 16,1-21-16,21-20 0,0-1 16,0 0-16,0 0 0,0 0 15,0 0-15,21-21 16,1 0-16,-1 0 16,0 0-1,0-21-15,-21 0 0,21 0 0,0 0 16,1 0-16,-22-1 0,21-20 0</inkml:trace>
  <inkml:trace contextRef="#ctx0" brushRef="#br0" timeOffset="5859.16">6562 2498 0,'-22'0'0,"44"0"0,-65 0 0,22 0 16,0 0-16,21-21 0,21 21 15,0-22 1,0 22-16,22-21 0,-22 21 15,21 0-15,-21 0 0,22-21 0,-22 21 16,21 0-16,-21 0 0,1 0 16,-1 0-16,0 0 0,0 0 15,-21-21 17</inkml:trace>
  <inkml:trace contextRef="#ctx0" brushRef="#br0" timeOffset="7431.81">7366 2794 0,'0'-21'16,"0"0"-16,0 0 0,0-1 15,0 1-15,0 0 0,0 0 16,0-21-16,0 20 0,0 1 0,0-21 16,0 21-16,0 0 15,0-1-15,0 1 0,0 0 0,0 0 0,-21 21 16,0 0-16,-1 0 0,1 0 15,0 0-15,0 21 0,0 0 16,0 0-16,-22 1 0,22-1 0,0 21 16,0-21-16,0 22 0,-1-1 0,1 0 15,21-21-15,0 22 0,0-22 16,0 21-16,0-21 0,0 1 0,0 20 16,0-21-16,0 0 0,0 0 15,21 1-15,1-22 0,-1 0 16,0 0-16,0 0 0,0 0 0,22 0 15,-22-22-15,0 22 0,21-21 0,-21 0 16,1 0-16,-1 0 0,0-22 16,0 22-16,0-21 0,0 0 15,1 20-15,-22-41 0,21 21 0,-21-1 16,0 1-16,0 21 0,21-22 16,-21 22-16,0 0 0,0 0 0,0 42 31,0 0-16,0 22-15,-21-22 0,0 21 0,21 0 16,0-20-16,0 20 0,0 0 0,-22-21 16,22 22-16,0-22 0,0 21 15,0-21-15,0 1 0,22-1 16,-22 0-16,21-21 0,0 21 0,0-21 16,0 0-16,22 0 0,-22 0 15,0 0-15,21 0 0,-21 0 0,22-21 16,-1 0-16,-21 0 0,22-1 0,-22 1 15,21 0-15,-21-21 0,22-1 0,-22 1 16,0 0-16,0-22 0,0 22 16,0-22-16,1 1 0,-1 21 0,0-22 15,-21 22-15,0-22 0,0 22 0,0 0 16,0 20-16,0-20 0,0 21 16,0 0-16,0 0 0,0-1 15,-21 44 1,0-1-1,21 21-15,-22-21 0,22 22 0,0-1 16,-21 0-16,0 1 0,0-1 0,0 21 16,21-20-16,-21 20 0,-1-20 15,22 20-15,0-21 0,-21 22 0,21-22 16,0 1-16,0-1 0,0 0 0,0-21 16,0 22-16,21-22 0,-21 0 15,22 0-15,-1-21 0,0 21 0,106 1 31,-106-22-31,0 0 16,0-22-16,1 1 0,-1 21 0,0-21 16,0 0-16,0 0 0,0 0 0,-21-1 15,0-20-15,22 21 0,-22 0 0,21-22 16,-21 22-16,0 0 0,0 0 16,0 0-16,0 0 0,0 42 31,0 0-31,0 0 15,0 0-15,0 0 0,0 1 0,0 20 16,0-21-16,0 0 0,0 0 0,0 1 16,21-1-16,0 0 0,-21 0 15,21-21-15,0 21 0,1-21 16,-1 0-16,21 0 0,-21 0 0,0 0 16,22 0-16,-22 0 0,0 0 0,21 0 15,-20-21-15,-1 0 0,0 0 16,0 0-16,0-1 0,0 1 0,1-21 15,-1 21-15,0-22 0,0 1 16,0 0-16,0 21 0,1-22 0,-22 22 16,21 0-16,0 0 0,0 0 0,0 21 15,0 0 1,-21 21 0,22 0-16,-22 0 15,0 0 1,21-21-1,-21-21 17,0 0-32,0 0 15,-21 0 1,-1 21-16,1 0 0,0 0 16,0 0-16,0 0 0,0 0 15,-1 0-15,1 21 0,0 0 16,0 0-16,21 0 0,-21 0 15,0 1-15,-1 20 0,1-21 0,21 21 16,0-20-16,0-1 0,0 21 16,0-21-16,0 0 0,0 1 0,0-1 15,0 0-15,21 0 0,1 0 0,-1-21 16,0 21-16,0-21 0,0 0 0,0 0 16,22 0-16,-22 0 0,0 0 15,21 0-15,-20 0 0,-1-21 0,21 0 16,-21 0-16,0 21 0,1-21 0,-1 0 15,-21-1-15,21 1 0,-21-21 16,21 21-16,-21 0 0,0-22 0,21 1 16,-21 21-16</inkml:trace>
  <inkml:trace contextRef="#ctx0" brushRef="#br0" timeOffset="7734.08">9123 2011 0,'-43'21'16,"-20"0"-1,42-21-15,0 21 0,21 1 16,21-22 0,0 0-1,0 0 1,-21-22-16,0 1 15,0 0 1,-21 21 0,0 0-1,0 0-15,-1 0 32,1 0-32,0 0 0</inkml:trace>
  <inkml:trace contextRef="#ctx0" brushRef="#br0" timeOffset="7968.65">7768 2286 0,'0'0'0,"-21"0"0,42 0 31,0 0-15,0 0-16,1 0 0,20 0 0,-21-21 15,21 21-15,-20 0 0,20 0 16,-21 0-16,21 0 0,-20 0 0,-1 0 16,0 0-16,-21-21 15</inkml:trace>
  <inkml:trace contextRef="#ctx0" brushRef="#br0" timeOffset="8535.87">11451 2011 0,'21'-21'16,"-42"42"-16,42-63 0,-21 20 16,0 44 15,0-1-31,0 0 0,0 0 0,21 21 15,-21 1-15,0-22 0,22 21 0,-22 22 16,21-22-16,-21 0 0,0 1 16,0 20-16,0-20 0,0-1 0,0 0 15,0 1-15,0-1 0,0-21 16,0 21-16,0-20 0,0-1 16,0 0-16,0-42 31,21 0-16,0-22-15,-21 22 0,21 0 16</inkml:trace>
  <inkml:trace contextRef="#ctx0" brushRef="#br0" timeOffset="8814.36">12023 1926 0,'21'-21'15,"-42"42"-15,42-63 0,-21 21 0,0 0 0,-21 42 31,-1 0-31,1 0 16,21 21-16,-21-20 0,0 20 0,0 0 16,0 22-16,-1-22 0,-20 0 0,21 22 15,-21-22-15,20 22 0,-20-22 16,21 22-16,0-22 0,0 0 0,-1 1 16,1-22-16,0 21 0,21-21 0,-21 0 15,21 1-15,0-1 0,0 0 16,21-21 15,0 0-31,0-21 16,1 0-16</inkml:trace>
  <inkml:trace contextRef="#ctx0" brushRef="#br0" timeOffset="9247.56">12298 2392 0,'0'0'16,"0"-21"-16,-21 21 16,-1 0-1,1 21-15,0-21 0,0 21 0,0 0 16,0 0-16,-1 22 16,1-22-16,0 21 0,21-21 0,-21 1 15,21 20-15,-21-21 0,21 0 0,0 22 16,0-22-16,0 0 0,0 0 15,21 0-15,0-21 0,0 0 16,0 0-16,1 0 0,20 0 0,-21 0 16,21 0-16,-20 0 0,20 0 0,-21-21 15,21 0-15,-20 21 0,20-42 16,-21 20-16,0 1 0,0 0 0,1-21 16,-22 21-16,0-22 0,0 1 0,0 21 15,0-22-15,0 22 0,0-21 16,0 21-16,-22 0 0,-62-1 15,63 22 1,-1 0-16,1 0 0,0 22 0,-21-22 16,21 21-16,-1 0 0,1 0 15,0 0-15,0 0 0,21 1 0,0-1 16,0 0-16,0 0 0,0 0 0,21-21 16,21 0-16,-20 21 0,-1-21 15</inkml:trace>
  <inkml:trace contextRef="#ctx0" brushRef="#br0" timeOffset="9531.53">12996 2371 0,'0'0'0,"0"-21"16,-21 21 15,21 21-31,-21 0 0,21 0 15,0 0-15,-21 0 0,0 22 0,21-22 16,-22 21-16,22 1 0,0-22 0,0 21 16,-21-21-16,21 0 0,0 22 0,0-22 15,-21 0-15,21 0 16,0 0-16,0 1 16,0-44 15,0 1-31,21 0 15,0 0-15,-21 0 0</inkml:trace>
  <inkml:trace contextRef="#ctx0" brushRef="#br0" timeOffset="9853.02">13039 2096 0,'0'0'0,"-22"0"0,1 0 0,0 0 0,0 0 16,0 0-16,0 0 0,-1 0 0,1 0 15,21 21 1,0 0 0,21-21-16,1 0 15,-1 0-15,0 0 0,0 0 0,0 0 16,0 0-16,-21-21 16,0 0-1,-21 21 1,0 0-1,0 0-15,0 0 0,0 0 16,-1 0-16,1 0 0,21 21 0,-21-21 16,21 21-16,-21 0 0,21 0 15,0 0-15,0 1 0,21-1 16,0-21-16,0 0 0,1 21 16,-1-21-16</inkml:trace>
  <inkml:trace contextRef="#ctx0" brushRef="#br0" timeOffset="10529.83">13758 2477 0,'0'-64'16,"0"43"-16,0 0 15,-21 0-15,21-1 0,-21 1 16,0 0-16,0 21 16,-1 0-16,1 0 0,0 0 15,0 0-15,0 0 0,0 21 16,-1 0-16,1 1 0,0-1 16,-21 21-16,21-21 0,-1 22 15,1-1-15,0-21 0,21 21 0,0-20 16,-21 20-16,21-21 0,0 21 0,0-20 15,0-1-15,0 0 0,0 0 16,21 0-16,0 0 0,0-21 0,1 0 16,-1 0-16,0 0 0,21 0 0,-21 0 15,1 0-15,20 0 0,-21 0 0,0-21 16,0 0-16,22 0 0,-22 0 16,0-22-16,0 22 0,0-21 15,1 0-15,-1-22 0,0 22 0,0-22 0,0 22 16,0-22-16,1 1 0,-1 21 15,0-22-15,0 1 0,0 20 0,0-20 16,1 20-16,-22 1 0,0 0 16,0-1-16,0 1 0,0 0 15,0 21-15,0-1 0,0-20 0,0 21 16,-22 21 0,1 0-16,0 21 15,21 0-15,-21 22 0,0-22 0,0 21 16,21 22-16,-22-22 0,1 0 0,21 22 15,-21-1-15,0-20 0,21 20 16,0 1-16,0-1 0,0-21 0,0 22 16,0-1-16,0-20 0,0 20 0,0-20 15,21-1-15,-21-21 0,21 21 16,22-20-16,-22-1 0,0 0 16,21 0-16,-21-21 0,1 0 0,20 0 15,-21 0-15,0 0 0,0 0 0,1 0 16,-1 0-16,0-21 0,0 0 0,-21 0 15,0-1-15</inkml:trace>
  <inkml:trace contextRef="#ctx0" brushRef="#br0" timeOffset="11546.2">15960 2413 0,'21'-21'0,"-42"42"0,63-63 0,-42 21 16,21-1-16,-21 1 0,21 21 16,-21 21 15,0 1-15,0-1-16,0 21 0,0-21 15,0 22-15,0-22 0,0 21 0,0 0 16,0-20-16,0 20 0,0-21 0,0 21 15,-21-20-15,21-1 0,0 0 16,-21 0-16,21 0 0,-21-21 31,21-21-15,0 0-16,0 0 0,0 0 0,0-1 16,0-20-16,0 21 0,0-21 15,0-1-15,21 1 0,0 0 16,0-1-16,0 1 0,22 21 0,-22-22 15,21 22-15,1 0 0,-1 0 0,-21 0 16,21 21-16,1 0 0,-1 0 16,-21 0-16,22 0 0,-1 0 0,-21 21 15,0 0-15,22 21 0,-22-20 0,0 20 16,0-21-16,-21 21 0,0 1 16,0-1-16,21-21 0,-21 22 0,0-22 15,0 21-15,0-21 0,0 0 0,0 1 16,-21-22-16,21 21 0,-21 0 15,0-21 1,21-21 0,0 0-16,0-1 0,0 1 15,0 0-15,0 0 0,0-21 16,21-1-16,-21 1 0,21 0 0,0 20 16,0-20-16,1 0 0,20-1 0,-21 22 15,21 0-15,-20-21 0,20 42 16,-21-21-16,21 21 0,1 0 0,-22 0 15,21 0-15,-21 0 0,22 21 0,-22 0 16,0 0-16,0 0 0,0 0 16,-21 22-16,22-22 0,-22 21 0,0 1 15,0-22-15,0 21 0,0 0 16,-22-20-16,1-1 0,0 21 0,21-21 16,0 0-16,-21 1 0,0-1 15,21 0-15,21-21 47,0 0-47,0-21 0</inkml:trace>
  <inkml:trace contextRef="#ctx0" brushRef="#br0" timeOffset="12303.96">17928 2434 0,'0'-21'0,"0"42"0,0-63 16,0 21-16,0 0 16,-21 21-16,21-22 0,-21 22 0,0-21 15,-1 21-15,1 0 0,0 0 0,0 0 16,0 0-16,0 0 0,-1 21 16,-20 22-16,21-22 0,0 0 0,0 21 15,-1 1-15,-20-22 0,21 21 0,0 1 16,21-1-16,-21 0 0,21-21 15,0 22-15,0-22 0,0 0 16,0 0-16,0 0 0,21 1 16,0-22-16,0 0 0,21 0 0,-20 0 15,20 0-15,-21 0 0,21 0 16,-20-22-16,-1 1 0,21 0 0,-21 0 16,0 0-16,22 0 0,-22-1 0,-21-20 15,21 21-15,0-21 0,0-1 16,-21 1-16,0 0 0,0 20 0,22-20 15,-22 21-15,0 0 0,0 0 0,0-1 16,0 44 0,0-1-1,-22 0-15,22 0 0,0 21 16,0-20-16,0 20 0,0 0 16,0-21-16,0 22 0,0-1 0,0-21 15,0 0-15,0 22 0,22-22 0,-1 0 16,0-21-16,-21 21 0,21 0 0,0-21 15,22 0-15,-22 0 0,0 0 16,0 0-16,0 0 0,22 0 0,-22-21 16,0 0-16,0 0 0,0 0 0,0 0 15,1-1-15,-22 1 0,21-21 16,0 21-16,0-22 0,-21 1 0,0 21 16,21-21-16,-21 20 0,21 1 15,-21 0-15,0 0 0,0 42 31,0 21-31,0-20 16,-21-1-16,21 21 0,-21-21 0,21 22 16,0-1-16,0-21 0,0 21 15,0-20-15,0-1 0,0 0 0,0 0 16,0 0-16,0 0 0,0 1 0,0-1 16,21-21-1,0 0-15,1 0 16,-1 0-16,0-21 15,0-1-15,-21 1 16,0 0-16,0-21 0,21 21 16,-21-22-16</inkml:trace>
  <inkml:trace contextRef="#ctx0" brushRef="#br0" timeOffset="12603.66">18605 2138 0,'-21'-21'0,"0"21"0,0 0 16,0 0-16,0 0 0,-43 0 15,64 21-15,0 0 16,0 0 0,21-21-16,0 0 15,1 0 1,-1 0-16,0 0 0,0 0 16,0-21-16,-21 0 15,0 0 1,-21 21-1,0 0-15,0 0 0,0 0 16,-1 0-16,1 21 16,0 0-16,21 0 15,0 0-15,0 1 0,0-1 16,21-21-16,0 21 0,1 0 16</inkml:trace>
  <inkml:trace contextRef="#ctx0" brushRef="#br0" timeOffset="13163.62">18965 2392 0,'-21'0'31,"0"21"-15,21 0-16,0 0 0,0 1 15,0 20-15,0-21 0,0 0 16,0 0-16,0 1 0,0-1 16,0 21-16,-21-21 0,21 0 0,0 1 15,0-1-15,0 0 16,0 0-16,-21 0 0,-1-21 31,22-21-15,0 0-1,0 0-15,0 0 0,0-1 16,0 1-16,0-21 0,0 21 0,0-22 16,22 1-16,-1 21 0,0-21 15,0-1-15,0 22 0,0-21 16,1 21-16,20-1 0,-21 1 0,0 0 16,0 21-16,1 0 0,20 0 15,-21 0-15,0 0 0,0 0 0,1 0 16,-1 21-16,0 0 0,0 1 0,0-1 15,-21 0-15,0 21 0,21-21 16,-21 22-16,0-1 0,0-21 0,0 22 16,0-22-16,0 0 0,0 21 0,0-21 15,0 1-15,0-1 0,-21 0 0,21 0 16,0 0-16,0 0 16,-21 1-1,0-22 16,0 0-31,21-22 0,0 1 16</inkml:trace>
  <inkml:trace contextRef="#ctx0" brushRef="#br0" timeOffset="21516.06">20553 1757 0,'0'-21'16,"21"21"296,0 0-281</inkml:trace>
  <inkml:trace contextRef="#ctx0" brushRef="#br0" timeOffset="22532.69">20680 1672 0,'0'-21'16,"0"0"-1,21 0 1,0 21-1,-21-21-15,0-1 0,21 22 16,0 0-16,-21-21 0,22 21 16,-22-21-16,21 0 0,0 21 15,-21-21-15,21 21 0,-21-21 32,21 21-32,-42 0 62,0 0-62,0 21 0,0-21 16,-1 21-16,-20-21 0,21 21 0,0 0 15,0 0-15,-1 1 0,1-1 0,0 0 16,-21 0-16,21 21 0,21-20 16,-22 20-16,1 0 0,0-21 15,0 22-15,21 20 0,0-20 0,-21-1 16,21-21-16,-21 21 0,21-20 15,-22 20-15,22 0 0,0-21 16,0 22-16,0-22 0,0 21 0,-21 1 16,21-1-16,-21 0 0,21 1 15,0-1-15,0 0 0,0-21 0,0 22 16,0-1-16,0-21 0,0 0 0,0 22 16,0-22-16,21 0 0,0 0 15,1 0-15,-1 1 0,0-22 16,0 21-16,0 0 0,0-21 0,1 21 0,-1-21 15,0 0-15,0 21 0,0-21 16,0 21-16,1-21 16,-22 22-1,0-44 63</inkml:trace>
  <inkml:trace contextRef="#ctx0" brushRef="#br0" timeOffset="35619.83">21230 2074 0,'0'0'0,"21"0"31,0 0-15,1 0-16,-1-21 0,-21 0 0,21 21 15,0-21-15,0 21 0,0-21 0,-21 0 16,0-1-16,0 1 15,0 0-15,-21 21 0,0 0 16,-21 0-16,21 0 0,-1 0 16,-20 0-16,21 0 0,0 21 0,0 0 15,-22 1-15,22-1 0,0-21 16,0 21-16,0 0 0,21 0 16,0 0-16,0 1 0,0-1 15,0 0-15,0 0 16,0 0-16,21 0 0,0 1 15,0-22-15,-21 21 0,21 0 0,0 21 16,1-21-16,-22 1 0,21-1 16,0 21-16,0-21 0,-21 0 0,0 1 15,0 20-15,0-21 0,0 0 0,0 0 16,0 1-16,0-1 0,-21 0 16,0-21-16,0 21 0,-22 0 15,22-21-15,0 0 0,-21 0 0,20 0 16,-20 0-16,21 0 0,-21-21 15,20 0-15,1 0 0,0 0 0,0-22 16,0 22-16,21-21 0,0 21 16,0-1-16,-21 1 0,21 0 0,0 0 15,0 0-15,0 42 32,0 0-32,0 0 15,0 0-15,0 1 0,0 20 0,0-21 16,0 0-16,0 0 0,21 1 15,-21-1-15,21-21 0,0 21 0,0 0 16,0 0-16,1-21 0,-1 0 16,21 0-16,0 0 15,-20 0-15,-1 0 0,21 0 0,0 0 16,-20-21-16,20 0 0,0 0 16,-21-22-16,22 22 0,-22-21 0,21 0 15,-21-1-15,22 1 0,-22 0 0,0-1 16,0 1-16,0-22 0,1 22 15,-1 0-15,0-1 0,-21 22 16,0-21-16,21 21 0,-21 0 0,0-1 16,0 1-16,0 0 0,0 42 31,-21 0-31,21 1 0,-21-1 16,0 21-16,21 0 0,-22-20 0,22 20 15,-21 0-15,0 22 0,21-22 0,-21 0 16,21 1-16,0 20 0,0-20 15,0-1-15,0-21 0,0 21 0,0 1 16,0-22-16,0 0 0,0 0 16,0 0-16,21-21 0,0 0 15,0 0-15,1-21 16,-1 0-16,-21 0 16,0 0-16,0 0 0,0-22 15,0 22-15,0-21 0</inkml:trace>
  <inkml:trace contextRef="#ctx0" brushRef="#br0" timeOffset="35785.06">21399 2328 0,'0'0'15,"0"-21"1,22 0 0,-1 21-16,21 0 15,-21 0-15,0-21 0,22 21 0,-22 0 16,0 0-16,0 0 0,0-21 15,1 21-15,-1 0 0</inkml:trace>
  <inkml:trace contextRef="#ctx0" brushRef="#br0" timeOffset="36459.69">21717 2646 0,'-21'21'16,"42"-42"-16,-63 63 0,42-21 15,21-21 1,0 0-16,0 0 16,0-21-16,22 0 0,-22 0 15,0 0-15,21 0 0,-21-1 16,1 1-16,-1-21 0,0 21 0,0-22 16,0 1-16,-21 21 0,0-21 15,0 20-15,0 1 0,0 0 0,0 0 16,0 0-16,-21 21 15,0 0-15,0 0 0,0 0 16,-1 21-16,1 0 0,0-21 0,21 21 16,-21 0-16,21 22 0,0-22 15,0 0-15,0 0 0,0 0 16,0 1-16,21-22 0,0 0 16,0 0-16,1 0 0,-1 0 15,0 0-15,0 0 0,0 0 16,0 0-16,1 0 15,-22 21 1,0 0-16,0 0 0,0 0 16,0 0-16,0 1 0,0-1 15,0 0-15,0 0 0,0 0 16,21-21 0,0-21-1,0 0-15,0 21 0,-21-21 16,21 0-16,1-1 0,-1 1 0,0 0 15,0 0-15,0-21 16,0 20-16,-21 1 0,0 0 0,22 0 16,-22 0-16,21 0 0,-21 42 31,0 21-15,-21-21-16,21 0 0,-22 1 15,22 20-15,0-21 0,0 0 16,0 0-16,0 1 0,0-1 15,0-42 32,0-1-47,22 1 0,-22 0 16,0 0-16</inkml:trace>
  <inkml:trace contextRef="#ctx0" brushRef="#br0" timeOffset="36709.74">22394 2074 0,'0'22'0,"-21"-44"0,42 22 0,-63 0 16,21 0-16,0 0 16,-1 0-16,1 0 15,42 0 1,1 0-16,-1 0 16,0 0-16,0 0 15,-21-21-15,-21 21 31,0 0-31,0 0 16,21 21 0,0 1-1,21-22-15,0 21 0,-21 0 0,21-21 16</inkml:trace>
  <inkml:trace contextRef="#ctx0" brushRef="#br0" timeOffset="37375.5">22627 2328 0,'0'0'0,"0"-21"16,0 42 46,0 1-62,0-1 0,0 0 0,0 0 16,0 0-16,0 0 0,0 1 16,0-1-16,0 0 0,-21 0 0,21 0 15,0 0-15,-21-21 0,21 22 16,0-1-16,-21-21 0,21-21 47,0-1-32,0 1-15,0 0 0,0 0 0,0 0 16,0-22-16,0 22 0,21 0 16,0-21-16,-21 21 0,21-1 0,0 1 15,22 0-15,-22 21 0,0-21 0,0 21 16,0 0-16,0 0 0,1 0 16,-1 0-16,0 0 0,0 0 0,-21 21 15,0 0-15,21 0 0,0 1 16,-21-1-16,0 0 0,0 0 15,0 0-15,0 0 0,0 1 16,0-1-16,0 0 0,0 0 16,-21 0-16,0 0 15,21 1-15,-21-22 16,42-22 15</inkml:trace>
  <inkml:trace contextRef="#ctx0" brushRef="#br0" timeOffset="38051.76">23283 2455 0,'21'-21'0,"-42"42"0,42-63 0,1 42 0,-22-21 16,21 0-16,0 0 15,-21-1-15,0 1 16,0 0 0,0 0-16,0 0 15,-21 21-15,0 0 16,-1 0-16,1 0 16,0 0-16,0 21 0,0 0 0,0 0 15,-1 0-15,1-21 0,0 22 16,0-1-16,0 21 0,21-21 15,0 0-15,0 1 0,-21-1 0,21 0 16,21-21-16,-21 21 16,21-21-16,0 0 0,0 0 15,0 0-15,1 0 0,-1 0 0,0-21 16,0 21-16,0-21 0,-21 0 16,21-1-16,-21 1 0,22 0 15,-22 0-15,21 21 0,-21-21 16,0 42 15,0 0-15,0 0-16,0 0 0,0 22 15,0-1-15,0 0 0,0 1 0,0 20 16,0-20-16,0 20 0,-21-21 0,-1 22 16,22-1-16,-21 22 0,21-21 15,-21 20-15,0-20 0,0 20 0,21 1 16,-21-21-16,-1-1 0,1 1 0,0-1 15,0-21-15,0 1 0,21-1 16,-21 0-16,-1-20 0,1 20 0,0-42 16,0 21-16,0-21 15,0 0-15,-1-21 0,22 0 16,0 0-16,0-22 0,0 1 16,0 0-16,0-1 0,0-20 0,22-1 15,-1 1-15,0-22 0,0 22 0,0-1 16,-21 1-16,21-1 0,1 1 15,-1-1-15,-21 1 0,21-1 0,0 22 16,-21-22-16,21 22 0,0 0 16,1-1-16</inkml:trace>
  <inkml:trace contextRef="#ctx0" brushRef="#br0" timeOffset="38772.22">23855 2011 0,'-21'0'0,"42"0"0,-64 0 16,22 0-1,42 0 17,1 0-32,-1 0 0,21 0 15,-21 0-15,22-21 0,-22 21 16,21 0-16,-21 0 0,0 0 16,1 0-16,-1 0 0,-42 0 15,-1 0 1,1 0-16,0-21 0,-21 21 15,21 0-15,-22 0 0,22 0 0,0 0 16,0 0-16,0 0 0,-1 0 16,1 0-16,21 21 15,0 0-15,0 0 16,0 0-16,0 0 0,0 1 16,0-1-16,0 0 0,0 21 15,0-21-15,0 1 0,-21-1 16,21 0-16,0 0 0,0 21 15,0-20-15,0-1 0,0 21 0,0-21 16,0 0-16,0 1 0,0-1 0,0 0 16,0 0-16,0 0 0,0 0 15,21 1 1,0-22-16,1 0 16,-1 0-16,0-22 15,21 22-15,-21-21 0,1 0 0,20 0 16,-21 0-16,21-22 0,-20 22 15,20-21-15</inkml:trace>
  <inkml:trace contextRef="#ctx0" brushRef="#br0" timeOffset="39151.51">24405 1990 0,'0'-21'0,"0"42"0,0-64 16,0 22-16,21 21 15,0 0-15,-21-21 16,22 21-16,-1 0 0,0 0 15,0-21-15,0 21 0,22 0 0,-22 0 16,0 0-16,0 0 0,0 21 16,0 0-16,-21 0 0,0 1 15,0-1-15,0 0 0,0 0 16,0 0-16,0 0 0,0 22 16,-21-22-16,0 0 0,21 0 0,-21 0 15,21 22-15,0-22 0,0 0 16,0 0-16,-21 22 0,21-22 0,0 0 15,0 0-15,-21 21 0,21-20 0,-22-1 16,22 0-16,-21-21 0,0 21 0,0 0 16,0 0-16,0-21 0,-1 22 15,1-22-15,0 0 0,0 0 0,0 21 16,0-21-16,-1 0 0,1 0 16,0 0-16,42 0 31,-21-21-16,43-1-15,-22 1 0</inkml:trace>
  <inkml:trace contextRef="#ctx0" brushRef="#br0" timeOffset="39664.12">25590 2328 0,'0'-21'16,"0"42"-16,22-63 0,-22 21 16,21 0-16,-21 0 0,21-1 0,-21 1 15,0-21-15,0 21 0,0 0 0,0-1 16,0 1-16,-21 0 16,0 21-16,-1 0 0,1 0 0,0 0 15,0 0-15,0 21 0,-22 0 16,22 1-16,0-1 0,0 21 0,-21-21 15,20 22-15,1-22 0,0 21 16,0 0-16,0-20 0,21-1 0,0 21 16,0-21-16,0 0 0,0 1 15,0-1-15,21 0 0,0-21 16,0 0-16,22 0 0,-22 0 16,0 0-16,21-21 0,-21 21 0,1-21 15,20-1-15,-21 1 0,0 0 0,0-21 16,-21 21-16,22-1 0,-22-20 15,21 21-15,-21 0 0,0 0 0,0-1 16,0 44 15,0-1-31,0 0 0,0 0 0,0 0 16,0 0-16,0 1 0,0-1 0,0 0 16,0 0-16,0 0 15,0 0-15,0 1 0,21-1 0,-21 0 16,21-21-16,0 0 0,0 0 15,1 0-15,-1 0 16</inkml:trace>
  <inkml:trace contextRef="#ctx0" brushRef="#br0" timeOffset="40010.55">25802 2286 0,'0'0'0,"21"-21"0,-21 0 15,0 0-15,0-1 0,21 1 0,-21 0 16,22 21-16,-22-21 0,21 21 15,0 0-15,0 0 16,0 0-16,0 0 0,1 21 16,-1 0-16,-21 0 15,0 22-15,0-22 0,0 0 0,0 21 16,0-20-16,0-1 0,0 21 0,0-21 16,0 0-16,0 1 0,0-1 15,0 0-15,-21-21 0,21-21 31,0 0-15,0-1-16,21 1 0,-21 0 0,0 0 16,21 0-16,0-22 0,-21 22 0,21 0 15,-21 0-15,0-21 16,0 20-16,21 22 0,-21-21 0,22 0 16,-1 21-16,0 0 15,0 0-15,0 0 16,-21 21-16</inkml:trace>
  <inkml:trace contextRef="#ctx0" brushRef="#br0" timeOffset="40532.58">26395 2350 0,'21'0'16,"-21"-22"-16,0 1 16,21 0-16,-21 0 15,21 0-15,-21 0 16,0-1-16,0 1 0,0 0 15,0 0-15,-21 21 0,0 0 16,0 0-16,0 0 0,-22 0 0,22 0 16,0 21-16,-21 0 0,20 0 0,1 1 15,0-1-15,-21 0 0,21 0 16,21 0-16,0 22 0,-22-22 0,22 0 16,0 0-16,0 0 0,22 0 15,-1-21-15,0 0 0,0 0 16,0 0-16,0 0 0,1 0 0,-1 0 15,21 0-15,-21 0 0,0-21 16,1 0-16,-1 21 0,-21-21 16,21 0-16,-21 0 0,21 21 0,-21-22 15,0 1-15,0 42 32,0 1-32,0-1 15,0 0-15,0 21 0,0 1 0,0-1 16,0 0-16,0 1 0,-21-1 15,0 21-15,21-20 0,-21-1 0,-1 22 16,1-22-16,21 21 0,-21 1 0,0-22 16,0 22-16,0-22 0,-1 22 15,1-22-15,0 0 0,0 1 16,0-22-16,0 21 0,-1-21 0,22 0 16,-21-21-16,21-21 15,0-21 1,0 21-16,0-22 0,0 22 0,21-42 15,1 20-15,-1 1 0,0-21 0</inkml:trace>
  <inkml:trace contextRef="#ctx0" brushRef="#br0" timeOffset="40871.73">26670 2328 0,'21'-21'0,"-42"42"0,63-84 15,-21 42-15,1 0 0,-1-1 16,-21 1-16,0 0 0,0 0 0,-21 21 31,-1 0-31,1 21 16,0-21-16,0 21 0,0 0 0,0 1 15,-1-1-15,22 0 0,0 0 16,0 0-16,0 0 0,22-21 16,-1 22-16,0-22 0,0 21 0,0-21 15,0 0-15,-21 21 0,22-21 16,-1 21-16,-21 0 0,0 0 15,0 1-15,0-1 0,-21 0 16,-1-21-16,1 21 16,21 0-16,-21-21 0,0 0 0,21 21 15,-21-21-15,42-21 32,0 0-32,0 0 15,-21 0-15,21 0 0</inkml:trace>
  <inkml:trace contextRef="#ctx0" brushRef="#br0" timeOffset="41229.07">26733 1503 0,'-21'-21'0,"42"42"15,-42-63-15,21 20 16,21 22-16,1 0 0,-1 0 15,21 0-15,-21 22 0,22-1 0,-1 0 16,-21 0-16,21 21 0,-20 1 0,-1 20 16,0 1-16,0-1 0,-21 1 15,0-1-15,0 22 0,0-22 0,0 22 16,-21-21-16,0 20 0,0 1 16,-1-22-16,1 22 0,0-21 15,0-1-15,0 1 0,0-22 0,-1 21 16,1-20-16,0-1 0,0-21 0,0 22 15,-22-22-15,22 0 0,0 0 16,0 0-16,0 0 0,0 1 0,-1-22 16,1 0-16,0 0 0,0 0 15,21-22 1,-21 1 0</inkml:trace>
  <inkml:trace contextRef="#ctx0" brushRef="#br1" timeOffset="48515.57">1185 3768 0,'-21'0'15,"42"0"-15,-63 0 0,21-21 16,0 21 0,-1 0-1,1 0-15,0 0 32,0 0-17,42 0 16,0 0-31,22 0 16,-22 0-16,21 0 0,22 0 16,-22 0-16,21 0 0,1 0 0,21 0 15,-22 0-15,22 0 0,-1 0 16,1 0-16,0 0 0,21 0 0,-1 0 16,1 0-16,21-22 0,0 22 15,0 0-15,-21 0 0,21 0 0,-21 0 16,-21 0-16,20 0 0,-20 0 0,0 0 15,-22 0-15,1 0 0,-22 0 16,22 22-16,-22-22 0,-21 0 0,21 0 16,-20 0-16,-1 0 0,0 0 15,-42 0 17,0 0-32,-1 0 15,-20 0-15,21 0 0,-21 0 0,20 0 16,-20 0-16,0 0 0,-1 0 0</inkml:trace>
  <inkml:trace contextRef="#ctx0" brushRef="#br1" timeOffset="48953.27">1291 3768 0,'0'0'0,"-42"0"0,-106-21 16,126 21-1,1 0-15,0 0 0,42 0 32,0 0-17,22 0-15,-1 0 0,0 0 0,43 0 16,-21 0-16,20 0 0,1 0 15,0 0-15,20 0 0,-20 0 16,21 0-16,21 0 0,0 0 0,0 0 16,21 0-16,-21 0 0,21 0 15,-42 0-15,21 0 0,-21 0 0,0 0 16,-22 0-16,1 0 0,0 0 16,-22 0-16,1 0 0,-22 0 0,22 0 15,-43 0-15,21 0 0,-21 0 0,0 0 16,1 0-16,-22 21 15,-22-21 1,1 21-16,0-21 16,0 0-16,-21 21 0,20-21 15,-20 21-15,21-21 0</inkml:trace>
  <inkml:trace contextRef="#ctx0" brushRef="#br1" timeOffset="49803.7">1291 4572 0,'0'-21'0,"0"42"0,0-63 15,0 21-15,0-1 0,0 1 16,21 0-16,-21 0 0,0 0 0,0 0 16,-21 21-1,0 21-15,0 21 16,0-21-16,-22 22 0,22-1 15,0 21-15,-21 1 0,20-1 16,-20 22-16,21-21 0,-21 20 0,20-20 16,-20 20-16,21-20 15,-21-1-15,20-20 0,-20 20 0,21-20 16,0-1-16,0-21 0,-1 21 16,1-20-16,21-1 0,-21 0 0,21-42 31,21 0-31,0-1 15,1-20-15,-1 0 0,0-1 16,0 1-16,0-21 0,22 20 0,-22-41 16,0 20-16,21-21 0,-21 1 15,22 20-15,-1-20 0,-21 20 16,22 1-16,-1-1 0,-21 22 0,0-1 16,22 1-16,-22 21 0,-21 0 0,21 0 15,0 21-15,0 0 16,0 21-16,1 0 0,-22 21 15,0 1-15,21-1 0,-21 21 16,0 1-16,0-1 0,0 1 0,0 21 16,0-22-16,0 1 0,0-1 15,0 1-15,-21-1 0,21-21 16,0 1-16,0-1 0,0-21 0,0 22 16,-22-22-16,22 0 0,0 0 15,-21-42 32,0 0-47,21 0 0,-21-1 0,0 1 16</inkml:trace>
  <inkml:trace contextRef="#ctx0" brushRef="#br1" timeOffset="49971.89">889 5144 0,'-21'0'15,"42"0"-15,-42-22 0,0 22 0,42 0 31,0 0-31,0 0 16,0 0-16,0-21 0,22 21 0,-1 0 16,-21-21-16,22 21 0,20 0 15,-21 0-15,1 0 0,-1-21 16,0 21-16,1 0 0,-1 0 16</inkml:trace>
  <inkml:trace contextRef="#ctx0" brushRef="#br1" timeOffset="50244.17">1968 4763 0,'0'-22'15,"-21"22"1,0 0-16,0 0 0,0 0 16,0 22-16,-22 20 0,22-21 15,0 21-15,-21-20 0,20 20 16,1 0-16,0 1 0,-21-1 15,42 0-15,-21 1 0,21-22 0,0 21 16,0-21-16,0 0 0,0 1 16,0-1-16,0 0 0,21-21 0,0 0 15,0 21-15,21-21 0,-20 0 16,-1 0-16,21 0 0,-21-21 0,22 21 16,-22-21-16,21 0 0,-21-1 0,0 1 15</inkml:trace>
  <inkml:trace contextRef="#ctx0" brushRef="#br1" timeOffset="50480.23">2392 4784 0,'0'0'0,"0"-21"15,0-1-15,-21 22 16,-1 0-16,1 0 0,0 22 16,21-1-16,-21 0 0,0 0 15,0 21-15,-1 1 0,1-22 0,0 21 16,0 1-16,21-1 0,-21 0 15,21-21-15,-21 22 0,21-22 0,0 21 16,0-21-16,0 1 0,0-1 16,21-21-16,0 0 15,0 0-15,0 0 0,22 0 16,-22 0-16,21 0 0,0-21 0,-20-1 16,20 1-16,0 0 0</inkml:trace>
  <inkml:trace contextRef="#ctx0" brushRef="#br1" timeOffset="50858.53">2709 4974 0,'-21'21'16,"21"1"0,21-22 15,0 0-31,1 0 0,-1 0 0,0-22 15,0 22-15,0-21 0,0 21 0,1-21 16,-1 0-16,-21 0 0,0 0 16,0-1-16,0 1 0,0 0 15,-21 0 1,-1 21-16,1 0 0,0 0 0,0 0 16,-21 21-16,20 0 0,-20 0 15,21 1-15,0-1 0,0 21 0,-1-21 16,1 22-16,0-22 0,21 21 0,-21-21 15,21 22-15,0-22 16,0 0-16,0 0 0,0 0 0,0 0 16,21 1-16,0-22 15,0 0-15,1 0 0,20 0 0,-21 0 16,21 0-16,-20 0 0,20 0 0,-21 0 16,21-22-16</inkml:trace>
  <inkml:trace contextRef="#ctx0" brushRef="#br1" timeOffset="51243.81">3344 4974 0,'21'-21'16,"-42"42"-16,42-63 0,1 21 15,-22 0-15,0-1 0,0 1 16,-22 21-16,1 0 0,0 0 16,0 0-16,0 0 0,-22 0 15,22 21-15,-21 1 0,21-1 0,0 0 16,-1 0-16,1 0 0,0 0 15,21 1-15,0-1 0,0 0 16,0 0-16,0 0 0,0 0 0,21-21 16,0 22-16,1-1 0,-1-21 15,0 21-15,0 0 0,0-21 0,-21 21 16,21-21-16,-21 21 0,22-21 16,-22 22-16,0-1 15,-22 0 1,1-21-16,0 0 0,0 0 15,0 0-15,-22 0 0,22 0 0,0 0 16,0 0-16,0 0 0,0 0 0,-1 0 16,1 0-1,42 0 17,1-21-32,20 21 0,-21-21 15,0 21-15</inkml:trace>
  <inkml:trace contextRef="#ctx0" brushRef="#br1" timeOffset="51627.72">3810 5017 0,'21'-22'16,"-42"44"-16,63-65 0,-21 43 0,-21-21 0,0 0 15,0 0-15,0 0 16,-21 21-1,-21 0-15,21 21 0,0 0 16,-22-21-16,22 21 0,0 0 16,-21 0-16,20 1 0,1 20 15,0-21-15,0 0 0,21 0 0,0 1 16,0-1-16,0 0 16,21 0-16,0-21 0,22 0 15,-22 21-15,0-21 0,0 0 0,0 0 16,0 21-16,1-21 0,-1 0 15,0 22-15,-21-1 16,0 0-16,-21 0 16,0-21-16,-1 0 0,1 0 15,0 21-15,-21-21 0,21 0 0,-1 0 16,1 0-16,-21 21 0,21-21 16,0 0-16,-1 0 0,1 0 15,0 0 1</inkml:trace>
  <inkml:trace contextRef="#ctx0" brushRef="#br1" timeOffset="52331.92">1672 6181 0,'21'0'16,"-42"0"-16,42-21 0,0 21 0,-21-22 16,22 22-16,-22-21 0,0 0 0,21 0 15,0 21-15,-21-21 0,0 0 16,0-1-16,0 1 0,0 0 0,0 0 15,0 0-15,-42 21 16,20 0-16,1 0 0,-21 0 0,0 0 16,-1 0-16,-20 0 0,20 21 15,1 0-15,-21 0 0,20 0 16,22 1-16,-21-1 0,21 21 16,-1-21-16,22 0 0,0 1 0,0-1 15,43 0-15,-22 0 0,0 0 16,21 22-16,1-22 0,-1 0 0,0 0 15,22 0-15,-22 22 0,1-22 16,-1 0-16,-21 0 0,21 21 0,-20-20 16,-22-1-16,0 0 0,0 0 15,0 0-15,-22 0 0,-20 1 0,0-22 16,-22 21-16,22-21 0,-22 0 16,1 0-16,-1 0 0,1 0 0,-1 0 15,22 0-15,0 0 0,21-21 16,-22 21-16,22-22 0,21 1 0,0 0 15,0 0 1,21 21 0,22-21-16,-22 21 0,21-21 15,0 21-15,1 0 0,-1-22 0,22 22 16</inkml:trace>
  <inkml:trace contextRef="#ctx0" brushRef="#br1" timeOffset="52641.85">1968 6308 0,'0'-21'16,"0"42"-1,0 0 1,0 0-16,0 21 0,0-20 0,0 41 16,0-21-16,0 1 0,0 20 15,0 1-15,0-22 0,-21 22 0,0-1 16,21 22-16,-21-22 0,0 22 15,0 0-15,-1 84 0,1-106 16,0 22-16,0-21 0,21 20 16,-21-41-16,0 20 0,-1 1 0,22-22 15,0-21-15,-21 21 0,21-20 0,0-44 32,0 1-32,21-21 0,-21 0 15,22-1-15,-1-20 16,0-1-16,0-20 0,0-1 0</inkml:trace>
  <inkml:trace contextRef="#ctx0" brushRef="#br1" timeOffset="52912.85">2032 6371 0,'0'-42'16,"0"84"-16,0-126 0,0 62 0,21 1 16,-21 0-16,0 0 0,21 21 0,0-21 15,1 21-15,-1 0 0,0 0 0,0 0 16,21 0-16,-20 21 0,20 0 15,-21 0-15,0 0 0,0 1 16,1 20-16,-22 0 0,0 1 16,0-1-16,-22-21 0,1 21 0,-21 1 15,21-22-15,-22 21 0,22-21 16,-21 1-16,21-22 0,0 21 0,-1 0 16,1-21-16,0 0 0,0 0 0,0 0 15,21-21 1,21 0-1,0-1-15,0 1 16</inkml:trace>
  <inkml:trace contextRef="#ctx0" brushRef="#br1" timeOffset="53243.73">2455 6477 0,'0'-21'16,"21"21"-1,1 0-15,-1-21 0,0 0 0,0 21 16,0-22-16,0 1 0,22 21 16,-22-21-16,0 0 0,-21 0 0,21 0 15,-42 21 17,0 0-32,0 0 0,-22 0 0,22 0 0,-21 21 15,21 0-15,-22 0 16,22 0-16,0 0 0,0 22 0,0-22 15,0 0-15,-1 21 0,22-20 0,0-1 16,0 0-16,0 0 0,0 0 16,0 0-16,22-21 15,-1 0-15,0 0 0,21 0 16,-21 0-16,22 0 0,-22 0 0,21 0 16,1-21-16,-22 0 0,21 0 15</inkml:trace>
  <inkml:trace contextRef="#ctx0" brushRef="#br1" timeOffset="53681.42">3027 6265 0,'0'0'15,"0"-21"-15,-21 21 32,-1 21-32,1-21 0,0 22 0,0-1 15,0 21-15,0-21 0,-1 22 16,1-22-16,0 21 0,0-21 0,0 22 15,0-22-15,21 0 0,0 0 16,0 0-16,0 0 0,0 1 16,21-22-16,0 21 0,0-21 0,0 0 15,0 0-15,22 0 16,-22-21-16,21 21 0,-21-22 0,22 1 16,-22 0-16,21 0 0,-21 0 0,22 0 15,-22-1-15,21 1 0,-21-21 16,-21 21-16,22 0 0,-22-1 0,21 1 15,-21 0 1,0 42 0,0 0-16,-21-21 0,21 22 0,0 20 15,-22-21-15,1 0 0,21 0 16,-21 22-16,21-22 0,-21 0 0,21 0 16,0 0-16,0 1 0,0-1 15,0-42 32,21-1-47,-21 1 0,21 0 16,0 0-16</inkml:trace>
  <inkml:trace contextRef="#ctx0" brushRef="#br1" timeOffset="53823.66">3323 6223 0,'-21'0'16,"21"-21"-16,-21 21 15,42 0 32,0 0-47</inkml:trace>
  <inkml:trace contextRef="#ctx0" brushRef="#br1" timeOffset="54568.27">3831 5948 0,'0'0'16,"0"-21"-16,0-22 0,0 22 16,0 0-16,0 0 0,-21 21 31,0 0-31,21 21 0,-21 0 15,-1 0-15,22 22 0,-21-22 0,0 21 16,0 22-16,0-22 0,0 22 16,-1-22-16,1 43 0,-21-22 0,21 1 15,-22 20-15,22-20 0,-21 20 16,21 1-16,0-21 0,-22 20 16,22 1-16,0-22 0,0 22 0,0 0 15,21-22-15,-22 22 0,22-22 0,-21 1 16,21-1-16,0-20 0,0-1 15,0 0-15,0-20 0,0-1 0,0 0 16,21-21-16,1 0 0,-1 0 16,0-21-16,0 0 0,21-1 15,-20-20-15,20 21 0,-21-21 0,21-1 16,1-20-16,-22 20 0,21-20 0,-21 21 16,1-22-16,-1 22 0,0-22 15,-21 22-15,0 0 0,0-1 0,0 1 16,-21 0-16,0-1 0,-1 1 0,1 0 15,-21 20-15,21-20 16,-22 21-16,22 0 0,0 0 0,21-1 16,0 1-16,0 0 0,0 0 15,0 0-15,21 0 0,0 21 16,1-22-16,20 22 0,-21-21 0,21 21 16,-20-21-16,20 21 0,-21-21 15,21 21-15,-20-21 0,20 21 0,-21-21 16,0-1-16,0 1 0,1 21 15,-1-21-15,0 0 0,-21 0 16,0 0-16,-21 21 47,21 21-47,0 0 0,0 0 16,-21 0-16,21 0 0,0 1 0,0-1 15,0 0-15,-22 0 0,22 0 16,0 0-16,22-42 47,-22 0-47,21 0 0,-21 0 15</inkml:trace>
  <inkml:trace contextRef="#ctx0" brushRef="#br1" timeOffset="54715.5">4022 6181 0,'0'-21'0,"-22"21"15,1 0 1,21-22-16,21 22 31</inkml:trace>
  <inkml:trace contextRef="#ctx0" brushRef="#br1" timeOffset="55047.52">4149 6329 0,'21'0'31,"0"0"-31,0 0 16,0-21-16,0 21 0,1-21 0,-22-1 15,21 22-15,0-21 0,-21 0 16,0 0-16,-21 21 31,0 0-31,-1 0 16,1 21-16,21 0 15,0 0-15,-21 1 0,21-1 16,-21 21-16,21-21 0,0 0 0,0 1 16,-21-1-16,21 0 0,0 0 15,0 0-15,0 0 0,21-21 16,0 0-16,0 0 0,0 0 15,1 0-15,-1 0 0,0 0 16,21-21-16,-21 0 0,1 21 0</inkml:trace>
  <inkml:trace contextRef="#ctx0" brushRef="#br1" timeOffset="55377.41">4508 6265 0,'0'-21'0,"0"42"0,0-63 16,22 42 15,-1 0-31,0 0 16,0 0-16,-21 21 0,21 0 15,0 1-15,-21-1 0,0 0 16,0 21-16,0-21 0,0 1 0,0-1 16,0 0-16,0 0 0,0 0 15,0 0-15,0 1 0,0-44 47,0 1-47,22 0 0,-1 0 16,0 0-16,-21 0 0,21-1 0,0-20 15,0 21-15,1 0 0,-1 0 16,0-1-16,0 1 0,0 0 0,0 21 16,1-21-16,-1 0 0,0 21 0,0-21 15</inkml:trace>
  <inkml:trace contextRef="#ctx0" brushRef="#br1" timeOffset="144551.96">6159 3535 0,'-21'0'0,"42"0"0,-63 0 0,21 0 16,0 0-16,0 0 0,-1 0 15,1 0-15,0 0 0,0 21 0,0-21 16,0 0-16,-1 0 0,1 0 0,0 0 16,0 0-16,0 21 0,0-21 15,-1 0-15,1 0 0,0 0 16,0 21-16,0-21 16,42 22 93,0-22-93,0 0-16,0 0 0,1 0 15,-1 0-15,0 0 0,21 0 0,-21 0 16,1 0-16,20 0 0,-21 0 0,21 0 15,-20 0-15,20-22 0,-21 22 16,21 0-16,-20 0 0,20 0 0,-21 0 16,21-21-16,-20 21 0,20 0 0,-21 0 15,0 0-15,22 0 16,-22 0-16,21 0 0,-21 0 0,22 0 16,-1 0-16,-21 0 0,21 0 0,-20 0 15,20 0-15,0 0 0,1 0 16,-1 0-16,-21 0 0,21 0 0,1 0 15,-22 0-15,21 0 0,-21 0 0,22 0 16,-22 0-16,0 0 0,21 0 16,-20 0-16,-1 0 0,0 0 0,0 0 15,0 0-15,22-21 0,-22 21 0,0 0 16,0 0-16,21 0 0,-20 0 16,20 0-16,-21 0 0,21 0 15,-20 0-15,20 0 0,0 0 0,-21 0 16,22 0-16,-1 0 0,-21 0 15,22 0-15,-1 0 0,-21 0 0,21 0 16,-20 0-16,20 0 0,-21 0 0,21 0 16,-20 0-16,20 0 0,-21 0 15,0 0-15,22 0 0,-22-21 0,0 21 16,21 0-16,-21 0 0,22 0 0,-22 0 16,21 0-16,-21-21 0,22 21 15,-1 0-15,0 0 0,-20 0 0,20 0 16,0 0-16,1-21 0,-1 21 15,-21 0-15,21 0 0,1 0 16,-22 0-16,21 0 0,1 0 0,-1-22 16,-21 22-16,21 0 0,1 0 0,-22 0 15,21 0-15,1-21 0,-22 21 16,21 0-16,-21-21 0,22 21 0,-22 0 16,21 0-16,-21 0 0,0 0 0,22 0 15,-22 0-15,0 0 0,0 0 16,0 0-16,1 0 0,-1 0 0,0 0 15,0 0-15,0 0 0,0-21 0,1 21 16,-1 0-16,0 0 16,-42 0 77,0 0-77,-1 0-16,1 0 0,0 0 16</inkml:trace>
  <inkml:trace contextRef="#ctx0" brushRef="#br1" timeOffset="145533.67">6181 3450 0,'-43'0'16,"22"0"-16,0 0 15,21 21 48,21-21-47,0 0-16,0 0 0,1 0 15,-1 0-15,0 0 16,21 0-16,-21 0 0,22 0 0,-1 0 15,0 0-15,1 0 0,-1 0 16,0 0-16,22 0 0,-22 0 0,22 0 16,-22 0-16,22 0 0,-22 0 0,21 0 15,-20 0-15,20 0 0,-20 0 16,20 0-16,-21 0 0,1 0 0,20 0 16,1 0-16,-22 0 0,22 0 0,-1 0 15,1 22-15,-1-22 0,1 0 16,-22 0-16,21 0 0,1 0 15,-1 0-15,-20 0 0,20 0 0,1 0 16,-22 0-16,22 0 0,-1 0 16,-21 0-16,22 0 0,-1 0 0,1 0 15,-22 0-15,22 0 0,-22 0 0,22 0 16,-1 0-16,-21 0 0,1 0 16,20 0-16,-20 0 0,-1 0 0,0 0 15,1 0-15,-1 0 0,-21 0 0,21 0 16,-20 0-16,-1 0 0,21 0 15,-21 0-15,0 0 0,1 0 16,-1 0-16,0 0 0,0 0 16,0 0-1,0 0 17,1 0-17</inkml:trace>
  <inkml:trace contextRef="#ctx0" brushRef="#br1" timeOffset="147016.13">6054 2180 0,'0'0'0,"21"0"0,-21 21 47,0 1-31,0-1-16,-21 21 0,-1-21 15,1 22-15,-21-1 0,0 0 16,20 1-16,-41 20 0,21-21 0,-1 1 16,1 20-16,-22-20 0,22-1 15,21 0-15,-21 1 0,-1-1 0,22-21 16,0 0-16,21 0 0,0 1 0</inkml:trace>
  <inkml:trace contextRef="#ctx0" brushRef="#br1" timeOffset="149254.48">7514 3768 0,'0'0'0,"21"0"0,-21-21 15,0-1-15,0 1 16,0 0 0,0 0-1,0 42 32,0 0-47,0 0 16,-21 1-16,21-1 0,0 21 0,0-21 15,0 22-15,0-1 0,0-21 0,0 43 16,0-22-16,0 0 0,0 1 16,0 20-16,0-21 0,0 1 15,0-1-15,0 0 0,0 1 0,0-1 16,-21 0-16,21-20 0,0 20 0,0-21 15,0 0-15,0 0 0,0 1 16,0-1-16,0 0 0,0 0 0,-21-21 16,21 21-16,0 0 15,-21-21 17,21-21-17,-43 0 1</inkml:trace>
  <inkml:trace contextRef="#ctx0" brushRef="#br1" timeOffset="149581.37">7154 4445 0,'-21'-21'15,"21"0"-15,21 42 32,0 0-17,1-21-15,-1 21 0,-21 0 16,21 1-16,0-1 0,0 21 0,0-21 16,1 0-16,-22 1 0,21 20 15,0-21-15,-21 0 0,0 0 0,0 1 16,21-1-16,-21 0 0,0 0 0,21-21 15,-21 21-15,0 0 16,0-42 15,21 0-31</inkml:trace>
  <inkml:trace contextRef="#ctx0" brushRef="#br1" timeOffset="149840.89">7937 4360 0,'0'0'15,"0"22"1,-21-22-16,0 21 0,0 0 16,-21 0-16,20 0 0,-20 22 15,0-22-15,21 0 0,-22 21 0,1-21 16,0 1-16,-1 20 0,22-21 15,-21 0-15,21 0 0,-1 1 0,1-1 16,0 0-16,0 0 0</inkml:trace>
  <inkml:trace contextRef="#ctx0" brushRef="#br1" timeOffset="150900.23">6519 5525 0,'0'-22'15,"0"44"-15,-21-44 0,21 44 32,0-1-32,0 0 15,0 0-15,0 0 0,0 22 0,0-1 16,0-21-16,0 21 0,-21 1 16,21-1-16,0 0 0,0-20 0,0 20 15,-21 0-15,21-21 0,-21 22 0,21-22 16,0 0-16,0 0 0,-22 0 15,22-42 32,0 0-47,0 0 16,0-21-16,0 20 0,0-20 0,0 0 16,0 21-16,0-22 0,22 1 0,-1 0 15,0-1-15,0 22 0,0-21 16,0 21-16,22-22 0,-22 22 0,0 21 15,21-21-15,-20 21 0,20-21 0,-21 21 16,0 0-16,22 0 0,-22 21 0,0 0 16,0 0-16,0 0 15,-21 22-15,21-22 0,-21 21 0,0-21 16,22 22-16,-22-1 0,0-21 0,0 22 0,0-22 16,0 0-16,0 21 0,0-21 15,-22 1-15,1-1 16,21 0-16,-21-21 31,21-21-31,0 0 16,0-1-16,0 1 0,0-21 15,0 21-15,0-22 0,85-84 16,-64 85-16,0 21 16,21-21-16,-20 20 0,-1 22 15,21-21-15,-21 21 0,22 0 0,-22 0 16,0 0-16,0 0 0,21 21 15,-20 1-15,-22-1 0,21 0 0,-21 0 16,21 21-16,-21-20 0,0 20 16,0 0-16,0-21 0,0 22 0,0-22 15,0 0-15,-21 21 0,21-20 0,-21-1 16,21 0-16,0 0 0,-22 0 0,1 0 16,21-42 15,0 0-16,0 0-15</inkml:trace>
  <inkml:trace contextRef="#ctx0" brushRef="#br1" timeOffset="151351.89">7789 5652 0,'0'-22'15,"-21"22"1,0 0-16,0 22 16,0-22-16,21 21 0,-22 0 15,1 0-15,0 0 0,21 22 0,-21-22 16,0 21-16,0-21 0,-1 22 16,22-1-16,0-21 0,-21 0 0,21 22 15,0-22-15,0 0 0,0 0 16,0 0-16,0 0 0,21-21 0,1 0 15,20 22-15,-21-22 0,0 0 0,22 0 16,-22 0-16,0 0 0,21-22 0,-21 22 16,1-21-16,20 0 0,-21 0 15,0 0-15,0 0 0,1-1 0,-22 1 16,0-21-16,21 21 0,-21-22 0,0 22 16,0-21-16,0 0 0,0-1 15,0 22-15,0-21 0,0 21 0,-21-1 16,-1 1-16,1 0 0,0 0 15,0 21-15,0 0 0,0 0 0,-1 0 16,1 0-16,0 21 0,0 0 0,0-21 16,0 21-16,21 1 0,-22-1 15,22 0-15,0 0 0,0 0 0,0 0 16,0 1-16,0-1 16,22-21-16</inkml:trace>
  <inkml:trace contextRef="#ctx0" brushRef="#br1" timeOffset="152157.39">8530 5630 0,'0'0'0,"-21"0"0,-43 0 16,43 0-16,0 0 15,0 0-15,0 0 0,0 22 0,-1-1 16,1 0-16,0 0 0,0 0 0,0 0 16,0 1-16,21 20 0,0-21 15,-22 21-15,22-20 0,-21 20 0,21-21 16,0 0-16,0 22 0,0-22 0,0 0 16,0 0-16,21 0 15,1-21-15,-1 0 0,0 21 0,0-21 16,0 0-16,0 0 0,1 0 15,-1 0-15,21-21 0,-21 21 0,0-21 16,1 0-16,-1 0 0,0 21 0,0-21 16,0-22-16,0 22 0,1 0 0,-1-21 15,0-1-15,0 1 0,0 0 0,-21-1 16,21-20-16,1 20 0,-22 1 16,0-21-16,21 20 0,-21 1 15,21 0-15,-21 20 0,0-20 0,0 21 0,0 0 16,0 0-16,0-1 0,0 1 15,-21 42 17,21 1-32,0-1 0,0 0 0,-21 21 15,21-21-15,0 22 0,-22-1 0,22 0 16,0 1-16,0-1 0,0 0 16,0 22-16,0-22 0,0-21 0,0 22 15,0-1-15,0 0 0,0-20 0,0-1 16,0 0-16,0 0 0,0 0 0,0 0 15,0 1-15,22-22 0,-1 21 16,0-21-16,0 0 0,0 0 16,64-21-1,-64 21-15,0-22 0,22 1 16,-43 0-16,21 0 0,0 0 0,-21 0 16,21-22-16,-21 22 0,0 0 0,0 0 15,0 0-15,0-1 16,0 44-1,0-1 1,0 0-16,0 0 0,0 0 16,0 0-16,0 1 0,0-1 15,0 0-15,0 0 0,0 0 16,0 0-16,0-63 62</inkml:trace>
  <inkml:trace contextRef="#ctx0" brushRef="#br1" timeOffset="152316.1">9080 5482 0,'-21'0'15,"0"0"1,42 0 31,0 0-47,1 0 15</inkml:trace>
  <inkml:trace contextRef="#ctx0" brushRef="#br1" timeOffset="153146.56">9631 5355 0,'0'0'0,"0"-42"0,21 21 16,0 0-16,-21-1 0,0 1 0,0-21 16,21 21-16,-21 0 0,21-22 15,-21 22-15,0 0 0,0 0 0,0 0 16,-21 21-1,0 0-15,0 21 16,0 0-16,0 0 0,-1 0 16,1 22-16,0-1 0,21 0 0,-21 1 15,0 20-15,0-21 0,-1 22 0,1-22 16,0 22-16,0-1 0,0 1 16,0-1-16,-1 1 0,1-1 0,0 1 15,0-22-15,0 22 0,21-1 16,0-21-16,-21 22 0,-1-22 0,22 22 15,0-22-15,0 22 0,-21-22 0,21 21 16,0-20-16,-21-1 0,21 0 0,0-20 16,0 20-16,0-21 0,0 0 0,0 0 15,0 1-15,21-1 0,0-21 0,1 0 16,-1 0-16,0 0 0,0 0 16,0-21-16,0-1 0,22 1 0,-22 0 15,0 0-15,21-21 0,-20 20 16,20-20-16,-21 0 0,0-1 0,22 1 15,-43 0-15,21-1 0,-21 1 0,0 0 16,0-1-16,0 1 0,0 0 0,-21-1 16,-1 1-16,-20 21 0,21-21 0,-21 20 15,-1-20-15,22 21 0,-21 0 16,21 21-16,-1-21 0,1-1 0,0 22 16,0 0-16,21-21 15,21 21-15,0 0 16,0 0-16,1 0 0,-1 0 15,0-21-15,21 21 0,-21 0 0,22-21 16,-1 0-16,0 21 0,1-21 0,-1-1 16,0 1-16,1 0 0,-22 0 15,21 0-15,1 0 0,-22-1 0,0 1 16,0 0-16,0 0 0,0 0 16,-21 0-16,0-1 15,-21 44 1,21-1-1,-21 0-15,21 0 0,0 0 0,0 0 16,0 1-16,0-1 0,-21 0 16,21 0-16,0 0 0,0 0 0,0 1 15,0-1-15,0 0 0,0 0 16,21-21 31,-21-21-47,0 0 0,0 0 0,0-1 15</inkml:trace>
  <inkml:trace contextRef="#ctx0" brushRef="#br1" timeOffset="153316.24">9991 5376 0,'-22'0'0,"1"-21"15,0 21 1,42 0 31,0 21-32</inkml:trace>
  <inkml:trace contextRef="#ctx0" brushRef="#br1" timeOffset="153684.06">10266 5567 0,'0'0'0,"21"0"15,0-21-15,0 0 16,0-1-16,1 22 16,-22-21-16,0 0 0,0 0 15,-22 21 16,1 0-31,0 0 16,0 0-16,21 21 16,-21 0-16,0 0 0,21 1 0,-22-1 15,22 0-15,0 0 0,0 0 16,0 0-16,0 22 0,0-22 0,0 0 16,0 0-16,0 0 15,0 1-15,0-1 0,22-21 16,-1 21-16,0-21 0,0 0 15,0 0-15,0 0 0,1 0 16,-1 0-16,0-21 0,0 0 16,0 21-16,-21-22 0</inkml:trace>
  <inkml:trace contextRef="#ctx0" brushRef="#br1" timeOffset="154035.91">10562 5461 0,'0'0'15,"0"-21"-15,0 0 16,21 21 0,0 0-1,1 21-15,-1 0 16,-21 0-16,21 0 16,-21 1-16,0-1 0,0 0 0,21 21 15,-21-21-15,0 1 0,0-1 0,0 21 16,0-21-16,0 0 0,0 1 0,0-1 15,0 0-15,0 0 0,-21-21 32,21-21-17,0 0 1,21 0-16,0-1 0,-21-20 0,21 21 16,1-21-16,-1-1 0,0 1 0,0 0 15,0 20-15,0-20 0,22 21 16,-22 0-16,0 0 0,21-1 0,-20 1 15,-1 0-15,0 21 0,0 0 0,21 0 16</inkml:trace>
  <inkml:trace contextRef="#ctx0" brushRef="#br1" timeOffset="157591.9">7768 6731 0,'-21'21'16,"-21"0"-1,20-21-15,1 22 0,0-1 16,-21 0-16,-1 0 0,-20 21 16,21-20-16,-22 20 0,1-21 15,-1 21-15,1-20 0,-1 20 0,-21 0 16,1 1-16,-1-22 0,0 21 0,22 0 16,-22 1-16,22-22 0,-22 21 15,22-21-15,20 22 0,-20-22 0,-1 0 16,22 0-16,0 0 0,-22 1 0,22-1 15,-1 0-15,22 0 0,-21-21 0,21 0 16,0 21-16,-1-21 0,1 0 16,21-21-1,0 0-15,0 0 16,0 0-16</inkml:trace>
  <inkml:trace contextRef="#ctx0" brushRef="#br1" timeOffset="157956.23">6265 7133 0,'0'21'15,"-21"1"1,0-1-16,0 21 0,-22-21 15,22 0-15,0 22 0,-21-1 16,-1-21-16,1 22 0,21-22 0,-21 21 16,-1-21-16,1 0 0,21 22 15,-22-22-15,22 0 0,0-21 0,0 21 16,0 0-16,0-21 0,21 22 16,0-1-1,21-21-15,0 0 16,0 21-16,0-21 0,0 21 0,1 0 15,20-21-15,-21 21 0,21-21 0,-20 22 16,20-22-16,0 0 0,-21 21 0,22-21 16,-22 0-16,21 0 15,-21 0-15,22 0 0,-22 0 0,21-21 16</inkml:trace>
  <inkml:trace contextRef="#ctx0" brushRef="#br1" timeOffset="158555.82">9102 6731 0,'0'-21'16,"0"-43"0,0 43-16,0 42 31,0 1-31,0 20 0,0-21 15,21 0-15,0 22 0,21-1 0,-21 0 16,1 1-16,20-1 0,0 0 16,1 1-16,-22-1 0,21 21 15,0-20-15,1-1 0,-22 22 0,21-22 16,1 0-16,-22 1 0,21-1 0,-21-21 16,22 21-16,-22 1 0,0-22 0,21 0 15,1 0-15,-22 22 0,21-43 16,-21 21-16,22 0 0,-22-21 0,0 0 15,21 0-15,-21 0 0,1 0 0,-1 0 16,0 0-16,-21-21 0,21 0 16,-21-1-16</inkml:trace>
  <inkml:trace contextRef="#ctx0" brushRef="#br1" timeOffset="158797.37">10202 7218 0,'0'-21'15,"0"42"1,0 0 0,21 0-16,1 0 15,-22 1-15,0-1 0,0 21 16,21-21-16,-21 0 0,0 1 0,0-1 16,0 21-16,0-21 0,-21 0 0,-1 1 15,1-1-15,-21 0 0,21 0 16,0 0-16,-22 0 0,1 1 0,21-1 15,-22 0-15,1-21 0,21 21 16,-21-21-16,20 0 0,-20 0 0</inkml:trace>
  <inkml:trace contextRef="#ctx0" brushRef="#br1" timeOffset="159688.07">4339 8721 0,'21'0'16,"0"0"-16,-21-21 16,22-1-16,-1 22 0,0 0 15,-21-21-15,21 21 0,0-21 16,0 0-16,1 21 0,-1-21 0,0 21 16,-21-21-16,0-1 0,0 1 15,-21 21-15,0-21 16,-1 21-16,-20 0 0,21 0 15,-21 0-15,-1 0 0,1 21 0,0-21 16,-1 21-16,22 1 0,0-22 0,0 21 16,0 0-16,21 0 15,0 0-15,0 0 0,21 1 16,0-22-16,0 42 0,0-21 0,22 0 16,-22 0-16,21 1 0,0 20 15,-20-21-15,20 0 0,0 22 0,1-22 16,-1 21-16,0-21 0,-21 22 0,1-22 15,-1 0-15,-21 0 0,0 21 16,0-20-16,-21-1 0,-22 0 0,22 0 16,-21 0-16,-1-21 0,1 21 0,0-21 15,-1 0-15,1 0 0,0 0 0,21 0 16,-22 0-16,22 0 16,0-21-16,0 21 0,-22-21 0,43 0 15,-21 0-15,0 0 0,0-22 0,21 22 16,0 0-16,0-21 0,0 20 15,0 1-15,0 0 0,0 0 0,0 0 16,0 0-16,21 21 0,0-22 0,0 1 16,1 0-16,20 0 0</inkml:trace>
  <inkml:trace contextRef="#ctx0" brushRef="#br1" timeOffset="159941.6">4995 8594 0,'0'0'16,"0"21"-1,0 0-15,0 0 0,0 0 0,-21 22 16,21-1-16,0 0 0,0 1 0,-21-1 16,0 0-16,21 1 0,-21-1 0,21 0 15,-22 1-15,22-1 0,0-21 16,0 0-16,0 1 0,0-1 15,0 0-15,22-21 0,-1 0 16,0 0-16,-21-21 16,0 0-1</inkml:trace>
  <inkml:trace contextRef="#ctx0" brushRef="#br1" timeOffset="160103.79">4868 8932 0,'21'0'31,"1"0"-15,-1 0-16,0 0 0,0 0 0,0 0 15,0 0-15,1 0 0,20 0 16,-21-21-16,0 21 0,22 0 0,-22 0 16,0 0-16</inkml:trace>
  <inkml:trace contextRef="#ctx0" brushRef="#br1" timeOffset="160561.45">5503 8742 0,'0'0'16,"-21"-21"-16,0 21 0,-43-21 16,43 21-1,0 0-15,0 0 0,0 0 16,0 21-16,-1 0 0,22 0 15,-21 0-15,0 22 0,21-22 0,-21 21 0,21-21 16,0 22-16,0-22 0,0 21 16,0-21-16,0 0 0,0 1 15,0-1-15,0 0 0,0 0 0,21-21 16,0 0-16,0 0 0,1 0 16,-1 0-16,0-21 15,0 0-15,0 21 0,0-21 0,1-22 16,-1 22-16,0 0 0,0-21 0,-21 20 15,21-20-15,-21 21 0,21-21 0,-21 20 16,0 1-16,0 0 0,0 63 31,0-20-15,0-1-16,0 21 0,0-21 0,0 22 16,0-22-16,-21 21 0,21-21 15,0 0-15,0 1 0,0-1 0,0 0 16,0 0-16,0 0 0,21-21 15,1 0-15,-1-21 16,0 21-16,-21-21 16,21 0-16,0 0 0</inkml:trace>
  <inkml:trace contextRef="#ctx0" brushRef="#br1" timeOffset="160821.96">5842 8424 0,'21'-21'0,"-42"42"0,42-63 0,0 21 0,-21 0 15,0 42 1,0 21-16,0-21 0,0 22 16,0-1-16,0 22 0,0-22 15,0 0-15,0 22 0,0-22 0,-21 22 16,21-22-16,0 0 0,-21 1 0,21-1 16,-21 0-16,21 1 15,0-22-15,0 0 0,0 0 0,0 0 0,0 0 16,0 1-16,21-22 15,0 0-15,0 0 0,0 0 16,1 0-16,-1-22 0,0 1 16,0 0-16,0-21 0,0 21 15,1-1-15</inkml:trace>
  <inkml:trace contextRef="#ctx0" brushRef="#br1" timeOffset="161000.14">6138 8827 0,'0'0'31,"0"21"-31,0 21 0,0-21 15,0 0-15,0 1 0,0-1 0,-21 21 16,21-21-16,0 0 0,0 1 16,-21-1-16,21 0 0,0 0 15,0 0 1,0-42 0,0 0-16,0 0 15,0 0-15,21-1 0</inkml:trace>
  <inkml:trace contextRef="#ctx0" brushRef="#br1" timeOffset="161139.38">6181 8678 0,'0'-42'0,"0"0"16,0 126-16,0-189 15</inkml:trace>
  <inkml:trace contextRef="#ctx0" brushRef="#br1" timeOffset="161312.06">5673 8700 0,'0'0'15,"21"0"1,0 0-1,0 0-15,0 0 0,0 0 0,1 0 16,-1 0-16,0 0 0,0 0 0,0 0 16,22 0-16,-22 0 0,0 0 0</inkml:trace>
  <inkml:trace contextRef="#ctx0" brushRef="#br1" timeOffset="161572.07">6710 8848 0,'-21'-21'0,"-1"21"15,1-22-15,0 22 0,0 0 16,0 0-16,0 0 0,-1 0 0,1 0 16,0 22-16,0-22 0,0 21 0,0 0 15,21 21-15,0-21 0,-22 22 0,22-22 16,0 21-16,0-21 0,0 1 15,0-1-15,0 0 0,22 0 0,-1 0 16,0-21-16,0 0 0,21 0 0,-20 0 16,20 0-16,-21 0 0,21 0 0,1 0 15,-22-21-15</inkml:trace>
  <inkml:trace contextRef="#ctx0" brushRef="#br1" timeOffset="162095.68">9059 8467 0,'0'-21'0,"0"42"0,0-64 0,0 22 16,0 42 15,0 22-31,-21-22 0,21 21 0,0 22 16,-21-22-16,0 22 0,0-22 0,-1 21 15,22 1-15,-21-22 0,0 22 16,21-22-16,0 0 0,-21 1 0,0-22 16,21 21-16,0-21 0,-21 1 0,21-1 15,0-42 1</inkml:trace>
  <inkml:trace contextRef="#ctx0" brushRef="#br1" timeOffset="162312.28">8911 8488 0,'0'-21'0,"0"42"0,0-85 0,0 43 16,21 0-16,0 21 0,1 0 15,-1 0-15,0 21 0,0 0 16,0 1-16,0 20 0,1 0 0,20 1 16,-21-1-16,0 0 0,0 1 0,1-1 15,-1 0-15,0 1 0,0-1 16,0 0-16,0-21 0,-21 22 15,0-22-15,22 0 0,-1 0 16,0-42 0,-21 0-16</inkml:trace>
  <inkml:trace contextRef="#ctx0" brushRef="#br1" timeOffset="162540.35">9610 8213 0,'0'-21'15,"0"42"-15,0-64 0,0 22 0,0 42 16,0 1-16,0-1 0,0 21 0,-22 0 16,22 1-16,0-1 0,-21 22 15,0-22-15,21 0 0,-21 22 16,0-22-16,21 22 0,-21-22 0,-1 21 16,1-20-16,0-1 0,21 0 0,0-20 15,-21 20-15,21-21 0,0 0 16,0 0-16,0 1 0,21-22 15,0 0-15,0 0 0,1-22 16,-1 1-16</inkml:trace>
  <inkml:trace contextRef="#ctx0" brushRef="#br1" timeOffset="163177.68">9779 8636 0,'-42'21'31,"20"0"-31,1 1 0,0-1 0,-21 0 15,21 0-15,-1 21 0,1-20 0,0 20 16,21-21-16,-21 0 0,21 22 16,0-22-16,0 0 0,21 0 15,0 0-15,0-21 0,1 0 0,-1 0 16,0 0-16,0 0 0,0 0 0,0 0 16,22-21-16,-22 0 0,0 0 15,-21 0-15,0-1 0,0 1 16,0-21-16,0 21 0,0-22 15,0 22-15,-21-21 0,21 21 0,0 0 16,-21-1-16,21 1 0,0 0 0,0 0 16,0 0-16,21 21 0,0-21 15,0 21-15,0 0 0,22 0 16,-22 0-16,21 0 0,-21 21 0,22 0 16,-22-21-16,0 21 0,21 0 0,-20 22 15,-1-22-15,-21 0 0,0 21 16,0 1-16,0-22 0,0 21 0,0-21 15,0 0-15,0 22 0,-21-22 0,-1 0 16,22 0-16,0 0 0,-21 1 0,0-22 16,21 21-16,0-42 31,0-1-15,21 1-16,0 0 0,-21-21 0,22 21 15,-1-22-15,0 1 0,0 0 16,0-1-16,0 1 0,1 0 0,20 20 0,-21 1 15,0-21-15,0 42 0,1-21 0,-1 21 16,0 0-16,0 0 0,0 0 16,0 21-16,-21 0 0,22 0 15,-22 0-15,0 22 0,0-22 0,0 21 16,0 1-16,0-22 0,0 21 0,0-21 16,0 22-16,0-22 0,0 0 15,0 0-15,0 0 0,0 0 0,0 1 16,0-1-1,0-42 1,21-1 0</inkml:trace>
  <inkml:trace contextRef="#ctx0" brushRef="#br1" timeOffset="163571.94">11091 8615 0,'21'-21'0,"-42"42"0,64-42 15,-22 0-15,0-1 0,0 1 16,-21 0-16,0 0 16,0 0-16,-21 21 0,0 0 15,0 0-15,-1 0 0,1 0 0,0 0 16,0 21-16,-21 0 0,20 0 0,1 0 16,0 1-16,0 20 0,21-21 15,0 0-15,0 22 0,0-22 0,0 21 16,0-21-16,0 0 0,0 1 0,21-1 15,0 0-15,0 0 0,1-21 0,-1 21 16,21 0-16,-21-21 0,22 22 0,-22-22 16,0 21-16,0-21 0,0 21 15,-21 0-15,0 0 16,-21-21-16,0 21 16,0-21-16,-22 0 0,22 22 0,-21-22 15,0 0-15,20 0 0,-20 0 0,21 0 16,0 0-16,0 0 0,-1 0 15,1 0-15,21-22 16,0 1-16,21 0 16,1 0-16,-1 21 0,0-21 15,0 0-15</inkml:trace>
  <inkml:trace contextRef="#ctx0" brushRef="#br1" timeOffset="163835.95">11578 8319 0,'0'-22'0,"0"44"0,0-65 0,0 22 0,0 42 31,-21 0-31,21 1 0,0-1 16,-21 21-16,0 0 0,21 1 0,-22-1 16,22 0-16,0 1 0,0-1 0,-21 0 15,21 1-15,-21-1 0,21 0 0,0 1 16,-21-1-16,21-21 15,0 0-15,0 22 0,0-22 0,0 0 16,0 0-16,21-21 16,0 0-16,0 0 15,1 0-15,-22-21 0,21 0 0,-21 0 16,0 0-16</inkml:trace>
  <inkml:trace contextRef="#ctx0" brushRef="#br1" timeOffset="163995.22">11324 8700 0,'-21'-22'0,"106"65"0,-149-64 0,64-1 47,21 22-47,0 0 0,1 0 0,-1 0 16,0 0-16,0 0 0,21 0 16,-20 0-16,-1 0 0,21-21 0,-21 21 15,0 0-15</inkml:trace>
  <inkml:trace contextRef="#ctx0" brushRef="#br1" timeOffset="164455.87">11959 8657 0,'0'-21'15,"0"0"1,0 0-16,0 0 0,0-1 16,0 1-1,-21 42 1,0 1-1,0-22-15,-1 21 0,1 21 0,0-21 16,0 22-16,0-22 0,0 21 0,-1 0 16,1 1-16,0-22 0,0 21 0,21-21 15,0 22-15,0-22 0,0 0 16,0 0-16,21-21 16,0 0-1,0 0-15,1-21 0,-1 0 16,0 0-16,0 0 0,0-1 15,0 1-15,1 0 0,-22-21 0,0 21 16,21-22-16,-21 22 0,21-21 16,-21 21-16,21-1 0,-21 1 0,0 0 15,0 42 1,0 0 0,0 1-16,0-1 0,0 21 15,0-21-15,0 22 0,0-22 16,0 0-16,0 21 0,0-21 0,0 1 15,0-1-15,0 0 0,0 0 0,0 0 16,0 0-16,21-21 16,0 0-16,1 0 15,-1 0-15,0 0 0,-21-21 0,21 0 16</inkml:trace>
  <inkml:trace contextRef="#ctx0" brushRef="#br1" timeOffset="165296.47">12298 8382 0,'0'-42'0,"0"84"16,21-127-16,-21 64 0,0 0 0,0 0 0,0 42 31,0 0-31,0 0 16,0 22-16,0-22 0,-21 21 16,21 1-16,0-1 0,0 0 0,-21 1 15,-1-1-15,22 0 0,-21 22 0,21-22 16,0 0-16,-21 1 0,21-1 0,-21-21 15,21 22-15,0-22 0,0 0 16,-21 0-16,21 0 0,0 0 0,21-21 31,0 0-31,0 0 0,0 0 0,1 0 16,-1-21-16,21 0 0,-21 0 0,0 0 16,1-22-16,-1 22 0,21 0 15,-42-21-15,21 21 0,0-22 16,1-41-1,-22 105 1,0 0-16,0 0 16,0 0-16,0 0 0,0 1 0,0-1 15,0 0-15,0 0 0,0 0 16,0 0-16,0 1 0,0-1 0,0 0 16,21-21-16,0 0 0,0 0 15,0 0-15,0 0 0,1 0 16,-1 0-16,0-21 0,21 21 0,-21-21 15,1-1-15,-1 1 0,0 0 16,0 0-16,0 0 0,0 0 16,1-1-16,-1-20 0,0 21 0,0 0 15,0 0-15,0 21 0,-21-22 0,22 22 16,-1 0-16,-21 22 47,21-22-16,0 0-15,-21-22-16,0 1 0,0 0 15,0 0 1,0 0 0,-21 21-16,0 0 0,0 0 15,-1 0-15,1 21 0,0 0 16,0 0-16,21 0 0,-21 1 0,0-1 15,-1 21-15,22-21 0,0 22 0,-21-22 16,21 21-16,-21-21 0,21 0 0,0 1 16,0-1-16,0 0 0,0 0 15,21 0-15,0 0 0,1-21 0,-1 0 16,0 22-16,21-22 0,-21 0 0,22 0 16,-22 0-16,21 0 0,1-22 0,-22 1 15,21 21-15,-21-21 0,0 0 0,1 0 16,-1 0-16,0-1 15,0-20-15,0 21 0,-21-21 0,0-1 16,0 1-16,21 21 0</inkml:trace>
  <inkml:trace contextRef="#ctx0" brushRef="#br1" timeOffset="165567.96">13102 8213 0,'-21'0'0,"42"0"16,-63 0-16,21 0 0,-1 21 16,22 0-1,22-21 1,-1 0 0,0 0-16,0 0 15,-21-21 1,0 0-1,-21 21 1,0 0 0,21 21-1</inkml:trace>
  <inkml:trace contextRef="#ctx0" brushRef="#br1" timeOffset="165850.44">12192 8467 0,'21'0'16,"0"0"-1,22 0-15,-22 0 0,0 0 16,0 0-16,0 0 0,22 0 15,-22 0-15,0 0 0,0 0 16,0 0-16,0 0 0,1 0 0,-22-21 31,-22 21-15,1 0-16,0 0 0,0 0 0</inkml:trace>
  <inkml:trace contextRef="#ctx0" brushRef="#br1" timeOffset="179747.55">11811 3196 0,'-21'0'0,"42"0"0,-63 0 16,20 0-16,1 0 0,0 0 16,0 0-16,0 0 15,0 0-15,-1 0 31,44 0 32,-1 0-47,0 0-16,0 0 0,21 0 0,-20 0 15,20 0-15,0 0 0,1 0 0,20 0 16,-21 0-16,22 0 0,-1 0 15,1 0-15,-1 0 0,1 0 0,-1 0 16,1 0-16,-1 0 0,1 0 0,-1 0 16,22 0-16,-21 0 15,-1 0-15,1 0 0,20-21 0,-20 21 0,-1 0 16,1 0-16,-1 0 0,1 0 0,-1 0 16,-20 0-16,20 0 15,-21-21-15,1 21 0,-1 0 0,0 0 16,1 0-16,-22 0 0,21 0 0,-21 0 15,1 0-15,-1 0 0,0 0 0,0 0 16,0 0 0,-21-21 31,-21 21-32,0 0-15,0 0 0</inkml:trace>
  <inkml:trace contextRef="#ctx0" brushRef="#br1" timeOffset="180457.32">11599 3239 0,'0'21'31,"21"-21"-15,1 0-16,-1 0 16,0 0-16,0 0 0,0 0 0,0 0 15,22 0-15,-22 0 0,21 0 16,1 0-16,-1 0 0,0 0 0,22 0 16,-1 0-16,1 0 0,-1 0 0,1 0 15,-1 0-15,1 0 0,-1 0 16,22 0-16,-22 0 0,22 0 0,-21 0 15,20 0-15,1 0 0,0 0 16,-1 0-16,-20 0 0,20 0 0,1 0 16,0 0-16,-22 0 0,1 0 15,-1 0-15,1 0 0,-1 0 0,-20 0 16,-1 0-16,0 0 0,1 0 0,-1 0 16,0 0-16,-21 0 0,1 0 15,-1 0-15,0 0 0,0 0 47</inkml:trace>
  <inkml:trace contextRef="#ctx0" brushRef="#br1" timeOffset="182448.02">12679 3514 0,'21'-21'15,"-21"-1"-15,0 1 16,0 42 31,0 1-47,0-1 0,0 0 0,0 0 15,0 0-15,0 22 0,0-22 16,0 21-16,0 0 0,0-20 16,-21 20-16,21 0 0,0 1 0,0-1 15,0 21-15,0-20 0,0-1 0,-21 0 16,21 1-16,0-22 0,0 21 16,-22 1-16,22-22 0,0 0 0,0 0 15,0 0-15,0 0 0,0 1 16,-21-22 15,0-22-15,21 1-16,-21 21 0,21-21 15,-21 0-15,21 0 0</inkml:trace>
  <inkml:trace contextRef="#ctx0" brushRef="#br1" timeOffset="182689.58">12382 4064 0,'0'21'32,"22"-21"-17,-1 21-15,-21 1 0,21-1 16,0-21-16,-21 21 0,21 0 0,-21 0 16,0 0-16,0 1 0,21-1 15,1 0-15,-22 0 0,21 0 16,0-21-1,0 0 1,0 0 0,0 0-16,-21-21 0</inkml:trace>
  <inkml:trace contextRef="#ctx0" brushRef="#br1" timeOffset="182875.73">12912 3979 0,'0'43'16,"-22"-43"-16,1 21 0,-21 21 16,21-21-16,0 1 0,-1-1 15,1 21-15,0-21 0,-21 0 0,21 22 16,-1-22-16,1 0 0,0 0 0,0 0 16,0 1-16,0-1 0,21 0 15,-22-21-15</inkml:trace>
  <inkml:trace contextRef="#ctx0" brushRef="#br1" timeOffset="183468.18">12192 4953 0,'0'0'0,"21"-42"15,-21 21 1,0 42 0,0 0-1,0 21-15,-21-21 0,21 22 16,-21-1-16,0 0 0,21 1 16,-22-1-16,1 22 0,0-22 0,0 21 15,0-20-15,0 20 0,-22-20 16,22-1-16,0 21 0,21-41 0,-21 20 0,21 0 15,-21-21-15,21 1 0,0-1 16,-22 0-16,22 0 0,0-42 31,0 0-15,22 0-16,-1-1 0</inkml:trace>
  <inkml:trace contextRef="#ctx0" brushRef="#br1" timeOffset="183903.86">11938 5249 0,'21'-63'16,"-21"42"-16,-21 148 0,21-170 0,21-62 0,0 62 0,0 22 16,1 0-16,-1 0 0,0 0 0,0-1 15,0 1-15,0 0 0,22 0 0,-1 0 16,-21 21-16,22 0 16,-1-21-16,0 21 0,1 0 0,-22 0 15,21 21-15,0 0 0,-20 0 0,-1 21 16,-21-20-16,0 20 0,0-21 15,0 21-15,0 1 0,-21-22 0,-22 21 16,22-21-16,-21 22 0,-22-22 0,22 21 16,0-21-16,-22 1 0,22-22 15,-1 21-15,1-21 0,21 0 0,0 0 16,0 0-16,-1 0 0,1 0 16,21-21-1,21 21 1,1 0-16,-1 0 15,0 21-15,-21 0 0,21 0 16,0 0-16,-21 0 0,21 1 0,1-1 16,-22 0-16,21 0 0,-21 0 0,21 0 15,-21 1-15,21-1 0,0 0 16,-21 0-16,21-21 0,1 21 16,-1-21-16,0 0 15,0 0-15,0 0 0,0 0 16,1 0-16,-1 0 15,0-21-15,-21 0 0</inkml:trace>
  <inkml:trace contextRef="#ctx0" brushRef="#br1" timeOffset="184228.26">12531 5546 0,'0'0'15,"21"-21"1,0 21-1,0 0-15,-21-22 0,21 1 0,0 21 16,1 0-16,-1-21 0,0 21 16,0 0-16,-21-21 0,0 0 0,0 0 15,-106 21 17,85 0-17,0 21-15,-21 0 0,20 0 0,1 0 16,0 0-16,0 1 0,21-1 0,0 0 15,-21 0-15,21 0 0,0 0 0,0 1 16,0-1-16,0 0 0,21-21 16,0 0-16,0 0 15,22 0-15,-22 0 0,0 0 0,21 0 16,-21 0-16,22-21 0,-22 0 0,21-1 16,1 1-16</inkml:trace>
  <inkml:trace contextRef="#ctx0" brushRef="#br1" timeOffset="184530.2">13208 4890 0,'0'0'0,"0"-22"0,0 1 0,0 0 16,-21 42 0,0 0-1,-1 1-15,1-1 0,21 21 16,-21 0-16,0 22 0,0-22 0,0 1 15,21 20-15,-22-21 0,1 1 0,0 20 16,21-20-16,-21-1 0,0 0 0,21 1 16,0-22-16,0 21 0,0-21 15,0 22-15,0-22 0,0 0 16,0 0-16,21-21 16,0 0-16,0 0 15,0 0-15,1-21 0,20 0 0,-21 0 16,0-1-16,22 1 0,-22 0 15,0-21-15,0 21 0</inkml:trace>
  <inkml:trace contextRef="#ctx0" brushRef="#br1" timeOffset="184884.04">13335 5355 0,'0'-21'31,"0"42"-15,0-21-16,0 21 0,-21 1 0,-22 20 15,43-21-15,0 0 0,-21 22 16,21-22-16,0 0 0,0 0 0,0 0 15,0 0-15,0 1 0,0-1 16,21-21-16,1 0 16,-1 0-16,0 0 0,21 0 0,-21 0 15,22 0-15,-22-21 0,0 21 0,21-22 16,-20 1-16,-1 0 0,0 0 16,0 0-16,-21 0 0,0-1 0,21 1 15,-21 0-15,0 0 0,0 0 16,0 0-16,0 42 31,-21 0-31,21 0 0,0 0 16,0 0-16,-21 1 0,21-1 0,-21 0 15,21 0-15,-21-21 0,21 21 0,0 0 16,0 1-16,0-1 16,21-21-1,0 0-15,0 0 0,0 0 0,0 0 16,1 0-16</inkml:trace>
  <inkml:trace contextRef="#ctx0" brushRef="#br1" timeOffset="185242.81">13885 5376 0,'0'-21'16,"0"42"-16,0-63 0,0 21 0,0 0 15,0 0-15,21 21 16,1-22-16,-1 22 0,0 0 15,0 0-15,0 0 0,0 0 0,1 22 16,-1-1-16,-21 0 0,21 0 0,-21 0 16,21 0-16,-21 22 0,0-22 0,0 0 15,0 21-15,0-20 16,-21 20-16,0-21 0,0 0 0,21 0 16,0 1-16,-22-22 0,22 21 0,-21-21 15,21-21 1,0-1-1,0 1-15,21 0 0,1 0 16,-22 0-16,21-22 0,0 22 0,-21 0 16,21-21-16,0 21 0,0-1 0,1 1 15,-1 0-15,0 0 0,0 0 16,-21 0-16,21 21 0,0 0 0,1 0 16,-22-22-16,21 22 0,0 0 15</inkml:trace>
  <inkml:trace contextRef="#ctx0" brushRef="#br1" timeOffset="185712.93">14626 5334 0,'-21'0'31,"21"21"-31,-21 0 0,0 1 15,21-1-15,-22 0 0,22 0 16,0 0-16,0 0 0,-21 1 0,21-1 16,-21 0-16,21 0 0,0 0 15,0 0-15,0 1 0,0-1 16,0-42 31,0-1-47,0 1 0,0 0 15,0 0-15,0 0 0,0 0 0,0-22 16,21 22-16,0-21 0,1 21 0,-22-1 16,21-20-16,0 21 0,21 0 0,-21 0 15,1-1-15,-1 22 0,21-21 16,-21 21-16,22 0 0,-22 0 0,0 0 16,0 0-16,0 21 0,0 1 15,1-1-15,-1 0 0,-21 0 0,0 21 16,0-20-16,0-1 0,0 21 0,0-21 15,0 22-15,0-22 0,0 0 16,-21 0-16,21 0 0,-22 0 0,22 1 16,0-1-16,-21-21 0,0 0 15,0 0 1</inkml:trace>
  <inkml:trace contextRef="#ctx0" brushRef="#br1" timeOffset="185963.97">12763 5038 0,'0'0'0,"0"-21"0,22-1 16,-1 22-16,0 0 15,21-21-15,1 21 0,20-21 0,-21 21 16,22 0-16,-22 0 0,22-21 0,-22 21 16,0 0-16,-20 0 0,20 0 15,-21 0-15,-21 21 16</inkml:trace>
  <inkml:trace contextRef="#ctx0" brushRef="#br1" timeOffset="186367.82">12890 5990 0,'-42'0'16,"21"0"-16,0 0 16,0 0-16,-1 21 0,1 1 0,0-1 15,0 0-15,0 21 0,0-21 0,-1 1 16,1 20-16,0 0 0,0 1 15,0-22-15,0 21 0,21 0 16,0 1-16,-22-1 0,22 0 0,0-20 16,0 20-16,0-21 0,0 0 0,22 0 15,-1-21-15,-21 22 0,21-22 16,21 0-16,-21 0 0,1 0 0,20-22 16,-21 1-16,0 0 0,0 21 0,1-21 15</inkml:trace>
  <inkml:trace contextRef="#ctx0" brushRef="#br1" timeOffset="186567.95">12573 6329 0,'-21'21'16,"105"-42"0,-147 21-16,42 42 15,42-42-15,0 0 0,21 0 16,-20 0-16,20 0 0,-21 0 15,21 0-15,1-21 0,-1 21 0,-21 0 16,22-21-16,-22 21 0,0 0 0,0-21 16,0 21-16,0 0 0</inkml:trace>
  <inkml:trace contextRef="#ctx0" brushRef="#br1" timeOffset="186992.66">13017 6308 0,'-84'127'47,"84"-85"-47,0-21 0,21-21 15,0 0-15,0 0 16,0 0-16,22 0 0,-22 0 16,21 0-16,1-21 0,-1 21 0,0-21 15,-21 0-15,22 0 0,-1-1 0,-21 22 16,0-21-16,1 0 0,-1 0 0,0 21 16,-21-21-16,0 0 0,21 21 0,-42 21 46,0 0-30,21 0-16,-21 0 0,21 0 0,-22 22 16,22-22-16,-21 21 0,0 1 0,0-22 15,21 21-15,-21 0 0,0 1 0,21-1 16,-22 0-16,1 1 0,0-1 16,21-21-16,-21 22 0,0-1 0,0-21 15,21 0-15,-22 22 0,1-22 0,0-21 16,0 21-16,0 0 0,0-21 0,-1 0 15,1 0-15,0 0 0,0 0 0,0 0 16,0 0-16,-22 0 0,22 0 0,0-21 16,0 21-16,21-21 0,-21 0 15,21-1-15,0 1 16,0 0-16,0 0 0,21 21 16,0-21-16,0 0 0,21-22 0,1 22 15,-22 0-15</inkml:trace>
  <inkml:trace contextRef="#ctx0" brushRef="#br1" timeOffset="187296.1">13779 6265 0,'0'22'31,"0"-1"-31,0 0 0,-21 21 16,21 1-16,-21-22 0,21 21 0,-21 0 16,21 22-16,-21-22 0,0 1 0,-1-1 15,-20 21-15,21-20 0,0-1 0,-22 22 16,22-22-16,0 0 0,0-21 0,0 22 16,0-1-16,-1-21 15,22 0-15,0 1 0,0-1 0,22-21 31,-1-21-31,0-1 0,0 1 16,0-21-16,0 21 0,1-22 0</inkml:trace>
  <inkml:trace contextRef="#ctx0" brushRef="#br1" timeOffset="187576.08">13801 6265 0,'0'-21'15,"0"42"-15,0-63 0,21 21 0,0 21 0,-21-21 0,21 21 16,21 0-16,-20 0 0,-1 0 0,21 0 16,-21 0-16,22 0 0,-22 0 15,0 0-15,21 0 0,-21 21 16,1-21-16,-22 21 0,0 0 0,0 0 16,0 1-16,-22 20 0,1-21 15,-21 0-15,0 0 0,20 1 0,-20-1 16,0 0-16,-22 0 0,43 0 15,0-21-15,0 0 0,21 21 16,-21-21-16,42 0 16,0 0-16,0-21 0,0 0 15,0 21-15,22-21 0</inkml:trace>
  <inkml:trace contextRef="#ctx0" brushRef="#br1" timeOffset="187912.45">14309 6329 0,'21'0'0,"21"0"15,-21 0-15,0 0 16,22 0-16,-22-21 16,0 0-16,21 21 0,-20-22 0,20 1 15,-21 21-15,0-21 0,0 21 0,1-21 16,-1 0-16,-21 0 15,0-1-15,-21 22 16,-1 0-16,1 0 0,-21 0 0,21 0 16,-22 0-16,1 22 0,21-22 15,-21 21-15,20 0 0,1 0 0,0 21 16,0-20-16,0-1 0,0 21 0,21-21 16,0 22-16,0-22 0,0 0 0,0 0 15,21 0-15,0 0 0,0-21 0,21 0 16,-20 0-16,20 0 0,0 0 0,1 0 15,-1 0-15,-21-21 0,21 0 16</inkml:trace>
  <inkml:trace contextRef="#ctx0" brushRef="#br1" timeOffset="-182936.31">16235 3133 0,'-21'0'15,"42"0"-15,-64 0 0,22 0 0,0 0 16,0 0 0,0 0-1,42 0 17,0 0-32,0 0 0,0 0 15,1 0-15,-1 0 0,21 0 0,-21 0 16,22 0-16,-1 0 0,0 0 15,-21 0-15,22 0 0,20 0 0,-20 0 16,-1 0-16,21 0 0,-20 0 16,20 0-16,1 0 0,-1 0 0,1 0 15,-1 0-15,22 0 0,0 0 0,-22 0 16,22 0-16,-1 0 0,1 0 0,-21 0 16,20 0-16,-20 0 0,20 0 15,-20 0-15,21 0 0,-22 0 0,22 0 16,-1 0-16,-20 0 0,21 0 0,-22 0 15,22 0-15,-22 0 0,1 0 16,-1 0-16,1 0 0,-22 0 16,22 0-16,-22-21 0,21 21 0,-20 0 15,-22 0-15,21 0 0,1 0 0,-1 0 16,-21 0-16,0 0 0,22 0 16,-22-22-16,0 22 0,0 0 15,0 0-15,0 0 16,-21-21 15,-21 21-31,0 0 16,0 0-16,-21 0 0</inkml:trace>
  <inkml:trace contextRef="#ctx0" brushRef="#br1" timeOffset="-182208.16">16362 3196 0,'0'21'16,"21"-21"31,0 0-47,0 0 0,0 0 15,1 0-15,-1 0 0,0 0 16,0 22-16,21-22 0,-20 0 0,-1 0 16,21 0-16,-21 0 0,22 21 0,-22-21 15,21 0-15,0 0 0,-20 0 0,20 0 16,0 0-16,1 0 0,-1 0 15,0 0-15,1 0 0,20 0 0,-21 0 16,22 0-16,-1 0 0,1 0 0,-1 0 16,1 0-16,-1 0 0,1 0 15,-1 0-15,1 0 0,-1 0 0,1 0 16,21 0-16,-22-21 0,1 21 0,-1 0 16,22 0-16,-22 0 15,22 0-15,-22 0 0,1 0 0,-1 0 16,1 0-16,-1 0 0,-20 0 0,-1 0 15,-21 0-15,22 0 0,-22 0 16,0-22-16,0 22 0,0 0 16,0 0-16,-21-21 93</inkml:trace>
  <inkml:trace contextRef="#ctx0" brushRef="#br1" timeOffset="-179840.37">17187 3535 0,'0'0'0,"0"-21"0,0 0 16,0 42 31,0 0-47,0 0 0,0 0 15,0 22-15,0-1 0,0 0 16,0 1-16,-21-1 0,21 0 0,-21 1 16,21 20-16,0-21 0,0 22 0,-21-22 15,21 1-15,-21-1 0,21 0 0,0-21 16,0 22-16,0-22 0,-22 0 16,22 0-16,0 0 0,0 1 15,-21-1-15,21 0 16,-21-21-16,0 0 15</inkml:trace>
  <inkml:trace contextRef="#ctx0" brushRef="#br1" timeOffset="-179584.84">16849 4022 0,'0'-21'16,"42"148"-16,-84-276 0,42 192 0,0-64 47,0 42-47,21 0 0,-21 0 0,21 0 15,-21 0-15,21 1 0,-21-1 16,0 0-16,0 21 0,0-21 0,0 1 16,21-1-16,-21 0 0,0 0 15,0 0-15,21-21 0,-21 21 16,22-21-1,-1-21 1</inkml:trace>
  <inkml:trace contextRef="#ctx0" brushRef="#br1" timeOffset="-179384.21">17314 4064 0,'-21'21'31,"0"0"-31,0 1 0,0-1 16,-1 0-16,1 0 0,0 21 0,0-20 15,0-1-15,-22 0 0,22 0 16,0 0-16,21 0 0,-21 1 0,0-1 16,0 0-16,21 0 15</inkml:trace>
  <inkml:trace contextRef="#ctx0" brushRef="#br1" timeOffset="-178862">16425 5165 0,'0'0'16,"0"-21"-16,-21 21 31,21 21-31,0 0 0,-21 0 16,21 0-16,0 22 0,0-22 0,-21 21 15,21 0-15,-21 1 0,-1-1 0,1 0 16,21 1-16,-21-1 0,0 0 16,0-20-16,0 20 0,-1 0 0,22-21 15,-21 1-15,0 20 0,0-21 0,21 0 16,0 0-16,-21-21 16,21-21-1,0 0 1,0 0-16</inkml:trace>
  <inkml:trace contextRef="#ctx0" brushRef="#br1" timeOffset="-178411.28">16087 5440 0,'0'-42'16,"21"126"-16,-42-126 0,21-22 0,0 43 16,0 0-16,0 0 0,0 0 0,21 0 15,0-1-15,0 22 0,0-21 0,0 21 16,22 0-16,-22 0 15,0 0-15,21 0 0,-20 0 0,20 0 16,-21 0-16,21 21 0,-20 22 0,20-22 16,-21 0-16,0 21 0,0-20 0,1 20 15,-1 0-15,0 1 0,0-1 16,-21-21-16,0 21 0,0 1 0,0-1 16,0-21-16,0 22 0,0-22 0,0 0 15,0 0-15,0 0 0,0 0 0,0-42 47,0-21-47,0 21 0,0 0 16,21-22-16,-21 1 0,21-22 15,-21 22-15,0 0 0,22-22 0,-1 1 16,-21 20-16,21-20 0,0-1 16,0 22-16,0 0 0,1-1 0,-22 1 15,21 21-15,0-21 0,0 20 0,0 22 16,-21-21-16,21 21 15,1 0-15,-22 21 16,0 1-16,0-1 16,0 0-16,0 0 0,0 0 0,0 0 15,0 1-15,0-1 16,0 0-16</inkml:trace>
  <inkml:trace contextRef="#ctx0" brushRef="#br1" timeOffset="-177152.62">17272 5630 0,'0'-21'15,"0"42"-15,0-63 0,0 21 0,0 0 0,0 0 16,0-1-16,0 1 0,0 0 15,0 0-15,0 0 0,0 0 0,0-1 16,-21 22-16,0-21 0,-1 21 16,1 0-16,0 0 0,0 0 15,0 0-15,0 21 0,-1 1 0,1-1 16,-21-21-16,21 42 0,0-21 0,-1 0 16,22 1-16,-21 20 0,0-21 0,21 21 15,-21-20-15,21 20 0,0-21 16,0 0-16,0 22 0,0-22 0,21 0 15,0 0-15,0-21 0,1 0 16,-1 0-16,0 0 0,0 0 0,21 0 16,-20 0-16,-1 0 0,21 0 15,-21-21-15,0 0 0,1 0 16,-1-1-16,0 1 0,0-21 0,0 21 16,0-22-16,-21 22 0,0-21 0,0 21 15,22-22-15,-22 22 0,0 0 0,0 0 16,0 0-16,0 42 31,0 0-31,-22 0 16,22 0-16,-21 1 0,21-1 0,0 0 15,0 21-15,0-21 0,0 1 0,0-1 16,0 0-16,0 0 16,0 0-16,0 0 0,21-21 0,-21 22 15,22-22-15,-1 0 0,0 0 0,0 0 16,0 0-16,0 0 0,22 0 15,-22-22-15,0 1 0,0 0 16,0 0-16,-21 0 0,22 0 0,-1-1 16,0-20-16,-21 21 0,21-21 0,-21 20 15,21 1-15,-21 0 0,21 0 0,-21 0 16,0 0-16,0 42 31,0 0-31,0 0 0,0 0 16,0 0-16,0 1 0,0-1 15,-21 0-15,21 21 0,-21-21 0,21 1 16,0 20-16,-21-21 0,21 0 16,0 0-16,0 1 0,0-1 0,0 0 15,0 0-15,0 0 0,0-42 47,0 0-47,0 0 16,0-22-16,0 22 0,21 0 0,-21-21 15,21 21-15,0-22 0,-21 22 16,22-21-16,-1 21 0,0-1 0,-21 1 16,21 0-16,0 0 0,0 0 15,1 0-15,-1 21 0,0-22 0,0 22 16,0 0-16,0 0 0,1 0 16,-1 0-16,0 22 0,0-1 15,-21 0-15,21 0 0,-21 0 0,0 0 16,0 1-16,21 20 0,-21-21 15,0 0-15,0 0 0,0 1 0,0-1 16,0 0-16,0 0 0,0 0 16,0 0-16,0-42 47,0 0-47,0 0 15,0-21-15,0 20 0,22 1 16,-22 0-16,21 0 0,0-21 0,0 20 15,0 1-15,0 0 0,1 0 0,-22 0 16,42 21-16,-42-21 0,42 21 16,-21-22-16,1 22 0,-1 0 0,0 0 15,0 0-15,0 0 0,0 0 0,1 0 16,-1 0-16,-21 22 0,21-1 0,-21 0 16,21-21-16,-21 21 0,0 0 15,0 0-15,0 1 0,0-1 0,0 0 16,0 0-16,0 0 0,0 0 15,0 1-15,-21-1 0,0-21 0,21 21 16,0 0-16,0-42 47,21 21-47,0-21 0,0 0 0</inkml:trace>
  <inkml:trace contextRef="#ctx0" brushRef="#br1" timeOffset="-176735.34">18796 5546 0,'21'0'32,"0"0"-32,0 0 0,1 0 15,-1 0-15,0 0 0,0-21 16,0 21-16,0-22 0,1 1 0,20 21 15,-42-21-15,21 0 0,0 0 0,0 0 16,1-1-16,-22 1 0,0 0 0,0 0 16,0 0-16,0 0 15,-22 21-15,1 0 16,0 0-16,0 0 0,0 0 16,0 0-16,-1 0 0,1 21 0,0 0 15,0 0-15,0 0 0,0 0 0,-1 1 16,1 20-16,0-21 0,21 21 15,-21-20-15,21 20 0,0-21 0,0 21 16,0-20-16,0-1 0,0 0 0,0 0 16,0 0-16,21-21 0,0 21 0,0-21 15,1 22-15,-1-22 0,0 0 16,21 0-16,-21 0 0,22 0 0,-22 0 16,0-22-16,21 1 0,-20 21 0,-1-21 15,0 21-15,0-21 0,-21 0 16,21 0-16,0 21 0</inkml:trace>
  <inkml:trace contextRef="#ctx0" brushRef="#br1" timeOffset="-161320.53">20701 3344 0,'-21'0'16,"21"-21"-1,0 0 17,-21 21-32,-1 0 15,22-21 1,-21 21 31,0 0-32,0 0 1,21 21-16,0 0 16,0 0-16,-21-21 15,21 22-15,-21-1 16,21 0-16,0 0 0,0 0 15,0 0-15,0 1 16,0-1-16,0 0 16,0 0-16,0 0 15,0 0-15,0 1 0,0-1 16,21 0 0,-21 0-16,21-21 15,-21 21-15,0 0 0,21-21 16,-21 22-16,21-22 15,-21 21-15,21-21 0,-21 21 16,22-21-16,-1 21 16,0-21-16,0 21 15,0 0-15,0-21 0,1 0 16,-1 0-16,0 0 16,-21 22-16,21-22 0,0 0 0,0 0 15,1 0-15,-1 21 16,0-21-16,0 0 0,0 0 15,0 0-15,1 0 16,-1 0-16,0 0 0,0 0 16,0 0-16,0 0 15,1 0-15,-1-21 0,0 21 16,0 0-16,0 0 0,0-22 0,1 22 16,-1 0-16,0 0 0,0-21 15,0 21-15,0 0 0,1 0 0,-1-21 16,0 21-16,0 0 0,0 0 0,0-21 15,1 0-15,-1 21 0,0 0 16,0-21-16,0 21 0,0 0 0,22-22 16,-22 22-16,0 0 0,21-21 15,-20 21-15,-1-21 0,21 21 16,-21 0-16,22-21 0,-22 21 0,21 0 16,-21-21-16,22 21 0,-22-21 0,21 21 15,-21 0-15,22-22 0,-22 22 16,21-21-16,-21 21 0,22 0 0,-22-21 15,21 21-15,-21 0 0,22 0 0,-1-21 16,-21 21-16,0 0 0,22 0 16,-22 0-16,0 0 0,21 0 0,-21 0 15,1 0-15,-1 0 0,0 0 16,21 0-16,-21 0 0,1 0 16,-1 0-16,0 0 0,0 21 0,0-21 15,0 0-15,1 21 0,-1-21 16,0 21-16,0-21 0,0 22 0,0-22 15,1 0-15,-1 21 0,0-21 0,0 21 16,0-21-16,0 21 0,1-21 16,-1 21-16,0-21 0,-21 21 0,21-21 15,-21 22-15,21-22 0,-21 21 0,21 0 16,-21 0 0,22-21-16,-22 21 0,0 0 15,21-21-15,-21 22 16,21-22-16,-21 21 15,0 0-15,0 0 16,21-21 62,0 0-62,-21-21-1,21 0-15,1 0 16,-1-1 0,0 1-16,0 21 15,-21-21-15,21 21 0,0-21 16,1 0-16,-1 21 0,0 0 16,0-21-16,0-1 0,0 22 0,1 0 15,-22-21-15,21 21 0,0 0 16,0 0-16,0-21 0,0 21 0,1 0 15,-1 0-15,0-21 0,0 21 16,0 0-16,22 0 0,-22 0 0,0 0 16,0-21-16,0 21 0,0 0 0,1 0 15,-1 0-15,0 0 0,0 0 16,0 0-16,0 0 0,1 0 16,-1 0-16,0 0 0,0 0 15,0 0-15,0 0 0,1 0 16,-1 0-16,0 0 0,0 0 0,0 0 15,0 0-15,1 0 0,-1 0 16,0 0-16,0 0 0,0 0 16,0 0-16,1 0 0,-1 21 0,0-21 15,0 0-15,0 0 0,0 0 0,1 0 16,-1 21-16,0-21 0,0 0 16,21 0-16,-20 21 0,-1-21 0,0 0 15,0 0-15,0 21 0,0-21 0,1 0 16,-1 0-16,0 22 15,0-22-15,0 21 0,0-21 0,1 0 16,-1 0-16,0 21 0,0-21 0,0 0 16,0 0-16,1 0 0,-1 0 15,0 21-15,0-21 0,0 0 0,0 0 16,1 0-16,41 0 16,-42 0-16,0 0 0,1 0 15,-1 0-15,0 0 0,0 0 0,0 0 16,0 0-16,1 0 0,-1-21 0,0 21 15,0-21-15,0 21 0,0 0 16,1-21-16,-1 21 0,0 0 16,0-22-16,0 22 0,0-21 15,1 0-15,-1 0 16,0 21-16,-21-21 0,21 21 0,-21-21 16,21 21-16,-21-22 0,21 22 15,-21-21-15,0 0 0,22 0 16,-1 21-16,-21-21 0,21 0 15,0-1-15,-21 1 16,21 0-16,0 21 0,-21-21 0,22 0 16,-22 0-16,21 21 0,-21-22 15,0 1-15,21 0 0,0 0 16,-21 0-16,0 0 31,0-1-15,0 1-1,0 0-15,0 0 16,-21 21 0</inkml:trace>
  <inkml:trace contextRef="#ctx0" brushRef="#br1" timeOffset="-158752.6">21272 5080 0,'0'0'0,"22"0"15,-22-21-15,21 21 16,0-21-16,-21 0 16,0-1-16,0 1 15,21 0-15,-21 0 16,0 0-16,0 0 15,0-1-15,0 1 0,0 0 0,0 0 16,-21 21-16,21-21 0,-21 0 16,21-1-16,-21 22 0,-1 0 15,1-21-15,0 21 16,0 0-16,0 0 16,0 0-16,-1 0 15,1 0-15,0 21 0,0-21 16,0 22-16,0-1 0,21 0 15,-22 0-15,1 21 0,0-20 0,0-1 16,0 21-16,21-21 0,-21 22 16,21-22-16,-43 85 15,43-85-15,0 21 0,0-21 0,0 0 16,0 1-16,0-1 0,0 0 16,0 0-16,0 0 0,0 0 15,0 1-15,21-22 0,1 21 16,-1-21-16,0 0 15,0 0-15,0 0 16,0 0-16,1-21 0,-1 21 16,0-22-16,0 1 0,0 21 0,0-21 15,1 0-15,-1 0 0,0 0 16,-21-1-16,21 1 0,0 0 0,0 0 16,-21-21-16,22 20 0,-1-20 15,-21 21-15,21 0 0,-21 0 0,0-22 16,21 22-16,0 0 0,-21 0 15,0 0-15,0 42 32,0 0-32,0 0 15,0 0-15,0 22 0,0-22 16,0 0-16,0 21 0,0-21 16,-21 1-16,21 20 0,0-21 0,-21 0 15,21 0-15,0 1 0,0-1 16,0 0-16,0 0 0,0 0 0,0 0 15,0 1 1,21-22-16,0 0 16,0 0-1,1 0-15,-22-22 16,21 22 0,-21-21-16,21 0 0,0 0 15</inkml:trace>
  <inkml:trace contextRef="#ctx0" brushRef="#br1" timeOffset="-158256.45">21632 5355 0,'0'-21'47,"21"21"-31,1-21-16,-1 21 0,-21-21 15,42 0-15,-21-1 0,0 1 0,1 0 16,-1-21-16,21 21 0,-21-1 0,0-20 16,1 21-16,-1 0 0,0 0 15,0-1-15,-21 1 0,21 21 0,-21-21 16,-21 21 15,21 21-31,-21-21 16,21 21-16,-21 1 0,21-1 15,0 0-15,0 0 0,0 0 16,0 0-16,0 1 16,0-1-16,21-21 15,-21 21-15,0 0 0,21-21 0,-21 21 16,0 0-16,0 1 15,0-1 1,0 0-16,0 0 16,0 0 15,21-21 0</inkml:trace>
  <inkml:trace contextRef="#ctx0" brushRef="#br1" timeOffset="-157456.95">22585 5165 0,'0'0'0,"21"-21"15,-21-1-15,21-20 16,-21 21-16,0 0 0,0 0 15,0-1 1,-21 22-16,0 0 0,0 0 0,-1 0 16,1 0-16,0 0 15,0 22-15,0-1 0,0-21 0,-1 21 16,-20 0-16,21 21 0,0-20 0,0-1 16,-1 0-16,1 0 0,0 0 15,21 0-15,-21 1 0,21-1 16,0 0-16,21 0 15,0-21-15,22 0 0,-22 0 16,0 0-16,0 0 0,21 0 0,-20 0 16,-1 0-16,0-21 0,21 0 0,-21 21 15,1-21-15,-1-1 16,0 1-16,-21 0 16,0 0-16,21 21 15,-21-21-15,0 0 16,0 42 15,0 0-31,0 0 0,0 0 16,0 0-16,0 1 0,-21-1 0,21 0 15,0 0-15,-21 21 0,0-20 0,21 20 16,0-21-16,-22 21 0,1 1 16,21-1-16,0 22 0,-21-22 0,21 0 15,0 22-15,0-22 0,0 22 16,0-22-16,0 21 0,0-20 15,0 20-15,0-20 0,0 20 0,-21-21 16,21 22-16,-21-22 0,21 1 0,-21 20 16,21-21-16,0 1 0,-22-1 0,1-21 15,21 22-15,-21-22 0,21 0 0,-21 0 16,0 0-16,0-21 0,-1 21 16,1-21-16,0 0 15,0 0-15,0-21 0,0 0 0,21 0 16,-22 0-16,1 0 0,0-1 0,21-20 15,0 0-15,-21-1 0,21 1 16,-21-21-16,21 20 0,0-20 16,0-1-16,0 22 0,0-22 0,0 1 15,0-1-15,21 1 0,0-1 0,-21 1 16,21-1-16,0 1 0,1 21 16,20-1-16,-21 1 0,0 0 0,0-1 15,22 22-15,-22 0 0,0 0 0,21 0 16,-20-1-16,-1 22 15,0-21-15,21 21 0,-21-21 0,1 21 0,-1 0 16</inkml:trace>
  <inkml:trace contextRef="#ctx0" brushRef="#br1" timeOffset="-157004.78">22860 5101 0,'21'-21'0,"-42"42"0,42-63 16,-21 21-16,21 21 16,-21 21 15,0 0-31,0 0 16,-21 0-16,21 1 15,0-1-15,0 21 0,-21-21 0,21 0 0,-21 1 16,21-1-16,0 0 0,0 0 15,0 0-15,0 0 0,0 1 16,21-22-16,0 0 16,0 0-16,22 0 0,-22 0 0,0 0 15,0-22-15,21 22 0,-20-21 16,-1 0-16,0 0 0,0 0 0,-21 0 16,21-1-16,0 1 0,-21 0 0,0 0 15,0 0-15,22 0 0,-22-1 16,0 1-16,0 0 0,0 42 62,0 0-62,0 1 0,0-1 16,0 0-16,0 0 16,21-21-1</inkml:trace>
  <inkml:trace contextRef="#ctx0" brushRef="#br1" timeOffset="-156280.62">23622 5059 0,'-21'-21'16,"42"42"-16,-63-42 0,42 0 15,-22 21-15,1 0 16,0 0-16,21 21 15,0 0 1,0 0-16,0 0 0,0 0 0,-21 1 16,21-1-16,0 0 0,0 0 0,0 0 15,0 0-15,0 1 0,0-1 16,-21 0-16,21 0 16,-21-21-16,-1 0 31,22-21-16,0 0-15,0 0 16,0-1-16,0 1 0,0-21 16,0 21-16,0 0 0,0-1 15,22 1-15,-1 0 0,0 0 0,0 0 16,0 0-16,0 21 16,1 0-16,-1-22 0,0 22 0,0 0 15,0 0-15,0 0 0,1 22 0,-1-22 16,0 21-16,0 0 0,0 0 15,-21 0-15,0 0 0,0 1 16,21-1-16,-21 0 0,0 0 16,0 0-16,0 0 0,0 1 15,0-1 1,-21-21 0,21-21 15,0-1-31,0 1 0,0 0 15,0 0-15,21 0 0,-21 0 16,22-1-16,-1 1 0,0 0 0,0 0 16,0 0-16,0 21 0,1-21 15,-1 21-15,0-22 0,0 22 0,0 0 16,0 0-16,1 22 0,-22-1 16,21 0-16,-21 0 0,0 0 15,0 0-15,0 1 0,0-1 16,0 0-16,0 0 0,0 0 0,-21 0 15,21 1-15,-22-1 0,1 0 16,0-21-16,21 21 16,0-42 15,0 0-31</inkml:trace>
  <inkml:trace contextRef="#ctx0" brushRef="#br1" timeOffset="-155904.66">24299 5144 0,'21'0'16,"1"0"-1,-1-22-15,0 22 0,0-21 16,0 21-16,0-21 0,1 21 15,-1-21-15,0 21 0,0-21 0,-21 0 16,0-1 0,-21 22-1,0 0-15,0 0 0,-22 0 16,22 0-16,0 0 0,0 0 0,0 22 16,-1-22-16,1 21 0,0 0 15,21 0-15,0 0 0,0 0 0,0 1 16,0-1-16,0 0 0,0 0 15,0 0-15,21 0 0,0 1 16,1-1-16,-1-21 0,0 0 16,0 0-16,0 0 15,0 0-15,1 0 0,-1 0 0,0 0 16,0 0-16,0-21 0</inkml:trace>
  <inkml:trace contextRef="#ctx0" brushRef="#br1" timeOffset="-155382.09">24786 4953 0,'0'21'31,"0"0"-15,0 1-16,0-1 0,0 0 0,0 0 15,0 0-15,0 0 0,0 1 16,0-1-16,0 0 0,0 0 15,0 0-15,0 0 0,0 1 16,0-1-16,0 0 0,-21-21 16,21 21-1,0-42 17,0 0-32,0 0 15,0-1-15,21 1 0,0 0 0,0-21 16,-21 21-16,22-1 0,-1-20 15,21 21-15,-21 0 0,0 0 16,1-1-16,20 1 0,-21 0 0,0 21 16,22 0-16,-22 0 0,0 0 0,0 0 15,0 0-15,0 0 0,1 0 16,-1 21-16,-21 0 0,0 1 0,0-1 16,0 0-16,0 0 0,0 0 0,0 22 15,0-22-15,0 0 0,-21 0 16,21 0-16,-22 0 0,22 1 15,-21-22-15,21 21 0,-21-21 0,21 21 16,-21-21 0,21-21 15,0 0-15,0-1-16,21 1 0,0 0 15</inkml:trace>
  <inkml:trace contextRef="#ctx0" brushRef="#br1" timeOffset="-155065.68">25675 4636 0,'0'0'16,"-21"-22"-16,21 1 0,-21 21 31,21 21-16,0 1-15,0-1 0,-21 0 16,21 21-16,-22-21 0,22 22 16,-21-1-16,21 0 0,0 1 0,-21-22 15,0 21-15,21 1 0,-21-22 0,21 21 16,0-21-16,0 0 0,-21 1 16,21-1-16,0 0 0,-22 0 0,22 0 15,0 0-15,22-21 47,-1 0-47,0-21 16</inkml:trace>
  <inkml:trace contextRef="#ctx0" brushRef="#br1" timeOffset="-154588.55">25950 4953 0,'0'-21'0,"0"42"0,21-63 0,-21 21 16,0-1 0,-21 22-1,0 0-15,0 0 16,0 0-16,0 22 0,-1-22 16,1 21-16,0 0 0,0 0 15,0 0-15,0-21 0,-1 21 0,22 1 16,0-1-16,-21 0 15,21 0-15,0 0 16,21-21-16,1 0 16,-1 0-16,0 0 0,0 0 15,0 0-15,22 0 0,-22 21 0,0-21 16,0 0-16,0 0 0,-21 22 16,21-22-16,-21 21 0,0 0 15,0 0 1,0 0-16,0 0 15,-21 1-15,0-22 16,0 0-16,0 0 0,0 21 0,-1-21 16,22 21-16,-21-21 0,0 0 0,0 0 15,0 0-15,0 0 0,-1 0 16,1 0 0,21-21 15,0 0-16,0-1-15</inkml:trace>
  <inkml:trace contextRef="#ctx0" brushRef="#br1" timeOffset="-154263.65">25315 4784 0,'0'-21'0,"21"-1"15,22 22 1,-22 0-16,0 0 0,21 0 0,1 0 16,-1 0-16,0 0 15,22 0-15,-22 0 0,1 0 0,-1 0 16,21-21-16,-20 21 0,-22 0 0,21 0 15,-21 0-15,22 0 0,-22 0 16,0 0-16</inkml:trace>
  <inkml:trace contextRef="#ctx0" brushRef="#br1" timeOffset="-139320.45">21294 2942 0,'0'0'0,"-22"0"16,1 0 0,0 0-1,0 0-15,0 0 16,0 0-1,-1 0-15,1 0 0,0 0 16,21-21-16,-21 21 16,42 0 31,0 0-32,0 0-15,1 0 0,-1 0 16,0 0-16,0 0 15,0 0-15,0 0 0,1 0 0,-1 0 16,21 0-16,-21 0 0,22 0 16,-22 0-16,21 0 0,0 0 15,22 0-15,-22 0 0,1 0 0,20 0 16,1 0-16,-22 0 0,21 0 0,-20 0 16,20 0-16,-20-21 0,20 21 15,-21 0-15,1 0 0,-1-21 0,0 21 16,1 0-16,20 0 0,-20 0 0,-1 0 15,0 0-15,-21 0 0,22-21 16,-1 21-16,0 0 0,1 0 0,-1 0 16,0 0-16,-20 0 0,20 0 0,-21 0 15,21 0-15,-20 0 0,-1 0 16,0 0-16,0 0 0,0 0 16,-42 0 30,0 0-46,0 0 16,0 0-16,-1 0 0,1 0 16</inkml:trace>
  <inkml:trace contextRef="#ctx0" brushRef="#br1" timeOffset="-138699.52">21103 2921 0,'0'21'0,"0"-42"0,-21 42 16,0-21-16,21 21 46,21-21-30,0 0-16,0 0 0,0 0 16,22 0-16,-22 0 0,21 0 0,22 0 0,-22 0 15,22 0-15,-1 0 0,1 0 16,20 0-16,-20 0 0,20 0 16,1 0-16,-21 0 0,-1 0 0,22 0 15,-22 0-15,1 0 0,-22 0 16,22 0-16,-22 0 0,21 0 0,-20 0 15,-1 0-15,-21 0 0,22 0 0,-22 0 16,21 0-16,-21 0 0,0 0 16,1-21-16,-1 21 0,0 0 0,0 0 15,0 0-15,-42 0 63,0 0-32,21-21-31</inkml:trace>
  <inkml:trace contextRef="#ctx0" brushRef="#br1" timeOffset="-137856">25252 2815 0,'21'0'16,"0"0"0,0 0-16,0 0 0,1 0 15,20 0-15,-21 0 0,0 0 16,22 0-16,-1 0 0,-21 0 0,21 0 16,1 0-16,-1 0 0,0 0 0,1 0 15,20 0-15,-20 0 0,-1 0 16,21 0-16,-20 0 0,-1 0 0,0 0 15,1 0-15,-1 0 0,-21 0 16,22 0-16,-22 0 0,0 0 0,0 0 16,-42 0 62,0 0-78</inkml:trace>
  <inkml:trace contextRef="#ctx0" brushRef="#br1" timeOffset="-137479.2">25463 2963 0,'22'0'31,"-1"0"-31,0 0 16,21 0-16,-21 0 0,22 0 16,-1 0-16,-21 0 0,22 0 0,-1 0 15,0 0-15,1 0 0,-1 0 0,-21 0 16,21 0-16,1 0 0,-22 0 15,0 0-15,21 0 0,-20 0 0,-1 0 16,0-21-16,0 21 16,0 0-16</inkml:trace>
  <inkml:trace contextRef="#ctx0" brushRef="#br1" timeOffset="-83507.08">5143 12086 0,'0'0'0,"-21"0"0,0 0 16,0 0-16,42 0 47,0 0-32,0 0-15,1 0 0,-1 0 0,21 0 16,0 0-16,1 0 0,-1 0 16,0 0-16,1 0 0,20 0 0,1 0 15,-1 21-15,1-21 0,-1 0 0,-20 0 16,20 0-16,1 0 0,-22 22 16,21-22-16,-20 0 0,-22 0 0,21 0 15,-21 0-15,1 0 0,-1 0 0,0 0 31,-42 0 16,0 0-47,-1 0 16,1 0-16,-21 0 0,21 0 16,-22 0-16,22 0 0,-21 0 0,0 21 15</inkml:trace>
  <inkml:trace contextRef="#ctx0" brushRef="#br1" timeOffset="-83128.72">5059 12256 0,'0'21'16,"21"-21"-1,0 0-15,0 0 16,0 0-16,22 0 0,-22 0 16,21 0-16,1 0 0,-1 0 0,0 0 15,22 0-15,-22 0 0,22 0 0,-1 0 16,1 0-16,-1 0 0,-21 0 16,22 0-16,-22 0 0,1 0 0,-22 0 15,21 0-15,-21 0 0,0 0 0,1 0 16,-1 0-16,0 0 31,0 0-15,-21-21 15,0-1-15,0 1-16,0 0 15</inkml:trace>
  <inkml:trace contextRef="#ctx0" brushRef="#br1" timeOffset="-82639.12">6138 11769 0,'0'63'16,"0"-126"-16,0 42 0,21 42 46,1-21-46,-1 21 16,0-21-16,-21 21 0,21 0 0,0 0 16,22-21-16,-22 22 0,0-1 15,0 0-15,0-21 0,22 21 0,-22 0 16,0-21-16,21 21 0,-21-21 16,1 0-16,-1 0 0,0 22 0,0-22 15,-21 21 1,0 0-16,0 0 15,-21-21-15,21 21 0,-21-21 16,0 21-16,-1-21 0,-20 22 0,21-1 16,0 0-16,0 0 0,-1-21 15,1 21-15,0 0 0,0 1 0,0-1 16,0 0-16,-1 0 0,1 0 0,0 0 16,0 1-16,0-1 0,0 0 0,-1 0 15,1-21-15,0 21 16,21 0-16,-21-21 0,0 0 15,21 22-15,21-22 47,0 0-47,0-22 16,0 1-16,1 21 0,-1-21 0,0 0 16,0 0-16,21 0 0</inkml:trace>
  <inkml:trace contextRef="#ctx0" brushRef="#br1" timeOffset="-82300.75">7260 11811 0,'0'0'0,"0"-21"0,0 42 47,0 0-47,0 0 0,-21 1 0,21-1 16,0 21-16,-21 0 0,21 1 0,0-22 15,0 21-15,-21 1 0,21-1 16,-22-21-16,22 21 0,0-20 16,0-1-16,0 21 0,-21-21 0,21 0 15,0 1-15,0-1 0,0 0 16,0 0-1,0-42 17,0 0-32,0 0 15,0-1-15</inkml:trace>
  <inkml:trace contextRef="#ctx0" brushRef="#br1" timeOffset="-81980.38">7218 11853 0,'0'-21'16,"0"0"-16,21 21 15,0 0 1,0 0-16,-21 21 16,21 0-16,1 1 0,-1-1 0,-21 21 15,21-21-15,0 22 0,0-22 0,-21 21 16,0-21-16,21 22 0,-21-22 0,22 21 15,-22-21-15,21 22 16,-21-22-16,0 0 0,21 0 0,0 0 16,-21 0-16,0 1 0,0-1 31,21-21-15,-21-21-1,21-1-15,-21 1 0,0 0 16,22 0-16,-22 0 0</inkml:trace>
  <inkml:trace contextRef="#ctx0" brushRef="#br1" timeOffset="-81658.08">7789 11642 0,'-21'21'31,"21"0"-31,-21 0 0,21 0 0,0 22 16,0-1-16,-21 0 0,0-20 0,21 41 15,-22-21-15,1 1 0,21-1 16,-21 0-16,0 1 0,21-22 0,-21 21 16,21 1-16,0-22 0,-21 0 0,21 0 15,-22 0-15,22 0 0,0 1 16,0-1-16,22-21 47,-1-21-32,0-1-15,0 1 16,0 0-16</inkml:trace>
  <inkml:trace contextRef="#ctx0" brushRef="#br1" timeOffset="-81188.45">7937 12023 0,'0'21'31,"0"0"-31,0 0 0,0 0 0,0 1 16,0-1-16,-21 0 0,21 0 0,-21 0 15,21 0-15,0 1 0,-21-1 0,21 0 16,0 0-16,0 0 16,0 0-16,0 1 0,21-22 15,0 21-15,0-21 0,1 0 16,-1 0-16,0 0 0,0 0 16,0 0-16,0 0 0,1 0 15,-1 0-15,0 0 0,0-21 0,0-1 16,-21 1-16,21 0 0,1 0 0,-1 0 15,-21-22-15,21 22 0,-21 0 0,21-21 16,-21 21-16,0-1 0,0 1 16,0 0-16,0 0 15,0 42 32,0 0-47,0 0 16,-21 1-16,21-1 15,21-21 17</inkml:trace>
  <inkml:trace contextRef="#ctx0" brushRef="#br1" timeOffset="-80843.1">8530 11748 0,'0'0'16,"0"-22"-16,0 1 0,0 42 47,0 1-47,0-1 15,0 0-15,0 0 0,0 21 0,0-20 16,-21 20-16,21 0 0,-21-21 0,21 22 15,-21-1-15,21 0 0,0 1 16,0-22-16,-22 21 0,22-21 0,0 1 16,-21 20-16,21-21 0,0 0 0,0 0 15,0 1-15,0-1 0,21 0 32,1-21-32,-1 0 15,0 0-15,0 0 0,0-21 16,0 0-16,1-1 0,-1 1 15,0 0-15,21 21 0</inkml:trace>
  <inkml:trace contextRef="#ctx0" brushRef="#br1" timeOffset="-80512.18">8953 11684 0,'22'-21'15,"-22"42"32,-22 0-47,1 0 0,21 22 16,-21-22-16,21 21 0,-21-21 0,21 22 16,-21-1-16,21 0 0,-21 1 0,21-1 15,0 0-15,0-20 0,0 20 16,0-21-16,0 21 0,0-20 0,0-1 15,0 0-15,0 0 0,0 0 0,21-21 16,0 0-16,-21 21 0,21-21 16,0 0-16,0 0 0,1 0 15,-1 0-15,0 0 0,-21-21 16,21 21-16,-21-21 0,21 21 0,-21-21 16,0 0-16,21 21 0</inkml:trace>
  <inkml:trace contextRef="#ctx0" brushRef="#br0" timeOffset="147592.16">3789 13780 0,'-21'0'62,"-1"0"-46,1 0-1,0 0-15,0 0 16,0 0-16,0 0 0,-1 0 16,1 0-16,0 0 0,-21 0 0,21 0 15,-1 0-15,1 0 0,0 0 16,0 0-16,0-22 0,0 22 0,-1 0 15,1 0-15,0 0 0,0 0 16,0 0 0,0 0-16,21 22 62,21-22-62,0 0 0,0 0 16,0 0-16,0 0 0,22 0 15,-22 0-15,0 0 0,21 0 0,1 0 16,-22 0-16,21 0 0,1 0 0,-1 0 16,0 0-16,22 0 0,-22 0 15,0 0-15,1 0 0,20 0 0,-20 0 16,-1 0-16,21 0 0,-20 0 0,-1 0 16,22 0-16,-22 0 0,21 0 15,-20 0-15,20 0 0,-20 0 0,20 0 16,-21 0-16,22 0 0,-22 0 0,1 0 15,-1 0-15,0 0 0,1 0 16,-1 0-16,-21 0 0,21 0 16,-20 0-16,20 0 0,-21 0 0,0 0 15,0 0-15,1 0 0,-1 0 0,0 0 16,0 0 15,-21-22 32,0 1-63,0 0 15,0 0 1</inkml:trace>
  <inkml:trace contextRef="#ctx0" brushRef="#br0" timeOffset="148417.95">4995 13420 0,'0'0'0,"-21"-21"0,42 42 93,0 0-93,1-21 16,-22 21-16,21 0 0,0-21 0,0 21 16,0 1-16,0-22 0,1 21 0,-1 0 15,0-21-15,0 21 0,0 0 16,0-21-16,1 21 0,-1-21 15,0 0-15,0 22 0,0-22 0,0 0 16,1 0-16,-1 0 16,-21 21-16,21-21 15,-21 21 17,-21-21-32,0 0 0,21 21 15,-22 0-15,1-21 0,21 21 16,-21-21-16,0 22 0,0-1 0,0-21 15,-1 21-15,1 0 0,0 0 0,0 0 16,0 1-16,0-1 0,-22 0 16,22 0-16,0-21 0,0 21 0,-22 0 15,22 1-15,0-1 0,0-21 16,21 21-16,-21 0 0,0 0 16,-1-21-16,22 21 15,0-42 16,22 21-31,-1-21 0,0 0 16,0 0-16,0 0 16,0-1-16,1 1 0,20 0 0,-21 0 15,0 0-15,0 0 0,22-1 0,-22-20 16,0 21-16,21 0 0,-20 0 0,-1-1 16,0 1-16,21 0 15,-21 0-15,-21 0 0,22 0 0,-1-1 16,-21 1-1,0 42 64,-21-21-64</inkml:trace>
  <inkml:trace contextRef="#ctx0" brushRef="#br0" timeOffset="149755.76">7578 12912 0,'0'-21'0,"0"-1"15,0 1 1,0 0-16,0 0 31,0 0-31,-22 21 16,1 0-16,0 0 0,0 0 16,0 0-16,0 0 0,-1 0 15,1 0-15,0 0 0,0 0 16,-21 0-16,20 21 0,1-21 0,0 21 15,0-21-15,0 21 0,-22 0 16,22-21-16,0 22 0,0-1 0,0 0 16,-22 0-16,22 21 0,0-20 15,0-1-15,0 21 0,21-21 16,-21 0-16,-1 22 0,22-22 0,0 21 16,0-21-16,0 1 0,0 20 0,0-21 15,0 21-15,0-20 0,0-1 16,0 21-16,0-21 0,0 22 0,0-22 15,0 0-15,22 0 0,-22 0 0,21 0 16,0 1-16,0-1 0,0-21 0,22 21 16,-22-21-16,0 0 15,0 0-15,0 0 0,22 0 0,-22 0 16,21 0-16,-21-21 0,22 0 0,-22 21 16,21-22-16,-21 1 0,22 21 15,-22-21-15,21 0 0,-21 0 16</inkml:trace>
  <inkml:trace contextRef="#ctx0" brushRef="#br0" timeOffset="150240.34">7832 13250 0,'0'0'16,"0"-21"-16,-22 21 15,1 0 1,0 0-16,0 0 0,0 0 15,0 0-15,-1 21 16,1 1-16,0-22 0,0 21 0,21 0 16,-21 0-16,0 0 0,21 0 15,-22 1-15,22-1 0,0 0 0,0 21 16,0-21-16,0 1 0,0-1 0,0 0 16,0 0-16,0 0 15,22 0-15,-1-21 0,0 22 16,0-22-16,0 0 0,0 0 0,22 0 15,-22 0-15,21 0 0,-21-22 0,1 1 16,20 21-16,-21-21 0,21 0 16,-20 0-16,-1 0 0,0-1 15,0 1-15,-21 0 0,0-21 0,0 21 16,0-1-16,0 1 0,0 0 16,0-21-16,-21 21 0,0-1 15,0 1-15,-1 21 0,1 0 0,0 0 16,0 0-16,0 0 0,0 0 0,-1 0 15,1 21-15,0-21 0,0 22 16,0-1-16,0-21 0,-1 21 0,22 0 16,0 0-16,0 0 0,0 1 15,0-1-15,22-21 16,-1 0-16,0 0 0,21 0 16,-21 0-16,22 0 0,-1 0 0</inkml:trace>
  <inkml:trace contextRef="#ctx0" brushRef="#br0" timeOffset="151013.36">8318 13250 0,'0'22'31,"0"-1"-15,0 0-16,-21 0 0,21 0 15,0 0-15,-21 1 16,21-1-16,0 0 0,0 0 0,0 0 16,0 0-16,0 1 15,0-1-15,0 0 0,0 0 16,0 0 0,-21-21-1,21-21 1,0 0-16,-21 0 0,21 0 15,0-1-15,0 1 0,0 0 0,0 0 16,0 0-16,0 0 0,0-1 16,21 1-16,0 21 0,0-21 15,0 0-15,-21 0 0,22 21 0,-1-21 16,0 21-16,0 0 0,0 0 0,0 0 16,1 0-16,-1 0 15,0 0-15,0 0 0,0 21 16,0 0-16,1 0 15,-22 0-15,0 0 0,21 1 16,-21-1-16,0 0 16,0 0-16,0 0 15,0-42 48,0 0-63,0 0 15,0 0-15,21-1 0,0 1 16,0 0-16,0 0 16,1 21-16,-1-21 0,0 21 15,0-21-15,0 21 0,22 0 0,-22 0 16,0 0-16,0 0 0,0 0 0,0 0 16,1 0-16,-1 21 0,0 0 15,0 0-15,-21 0 16,0 0-16,0 1 0,0-1 0,0 0 0,0 0 15,0 0-15,-21 0 16,21 1-16,-21-22 0,21 21 16,-21-21-16,21 21 0,0-42 62</inkml:trace>
  <inkml:trace contextRef="#ctx0" brushRef="#br0" timeOffset="156064.27">9419 13293 0,'-21'0'47,"21"21"-31,-21 0-16,21 0 16,-21 0-16,21 22 0,0-22 15,0 21-15,-22 1 0,22-1 0,-21 0 16,21 1-16,0-1 0,0 21 0,-21-20 15,0-1-15,0 0 0,21 1 16,-21 20-16,-1-20 0,22-1 16,-21 0-16,0 1 0,0-22 0,0 21 15,21 0-15,-21 1 0,21-22 0,-22 21 16,1 1-16,21-1 0,0-21 16,0 0-16,0 0 15,0-42 16,21 0-31,1 0 16,-22 0-16,21-22 0,0 22 16,-21-21-16,21 0 0</inkml:trace>
  <inkml:trace contextRef="#ctx0" brushRef="#br0" timeOffset="156454.04">9398 13441 0,'21'-21'0,"-42"42"15,84-85 1,-41 64-16,-22-21 0,21 21 0,0-21 0,0 21 16,21 0-16,-20-21 0,-1 21 15,21 0-15,-21 0 0,22 0 0,-22 0 16,0 0-16,0 0 0,0 21 15,0 0-15,1 0 0,-22 1 0,0-1 16,0 21-16,0-21 0,0 22 0,0-22 16,-22 21-16,1-21 0,0 0 0,0 1 15,0-1-15,0 0 0,-1 0 16,1 0-16,0-21 0,0 0 0,0 21 16,0-21-16,-1 0 0,1 0 0,0 0 15,0 0-15,0 0 16,0 0-16,21-21 0,-22 21 15,22-21-15,-21 0 0,21 0 16,0 0 0,21-1-16,1 1 15,-1 21-15,0-21 0</inkml:trace>
  <inkml:trace contextRef="#ctx0" brushRef="#br0" timeOffset="157016.17">10223 12933 0,'0'-21'16,"0"42"-16,0-63 0,0 20 0,0 1 15,22 21-15,-22 21 31,0 1-31,0-1 0,0 0 16,0 21-16,-22-21 0,1 22 0,0-1 16,0 0-16,0 1 0,0 20 15,-1-20-15,1-1 0,0 0 0,21 1 16,-21-1-16,21 0 0,-21 1 0,21-1 16,0 0-16,0-21 0,0 1 15,0 20-15,0-21 0,21-21 16,-21 21-16,21 0 0,0-21 0,0 0 15,1 0-15,-1 0 0,0 0 0,21 0 16,-21-21-16,1 0 0,20 0 16,-21 0-16,0 0 0,0-1 0,1-20 15,-1 21-15,0-21 0,0 20 0,0-20 16,-21 21-16,0 0 0,21 0 16,-21-1-16,0 44 31,0-1-31,0 0 15,0 21-15,-21-21 0,21 1 16,0-1-16,0 0 0,0 0 16,-21 0-16,21 0 0,0 1 0,0-1 15,0 0-15,0-42 47,21 0-47,-21-1 0,21 1 16,1 0-16,-22 0 0</inkml:trace>
  <inkml:trace contextRef="#ctx0" brushRef="#br0" timeOffset="157187.84">10604 13229 0,'-21'0'0,"42"0"15,-21 21 48</inkml:trace>
  <inkml:trace contextRef="#ctx0" brushRef="#br0" timeOffset="157632.53">10731 13462 0,'0'21'0,"22"-21"31,-1 0-15,0 0-16,0 0 0,0-21 15,0 21-15,1-21 0,-1 21 0,-21-21 16,21 0-16,0 21 15,-21-22-15,0 1 16,-21 21 15,0 0-31,0 0 0,-1 0 16,1 21-16,0-21 0,0 22 16,0-1-16,0 0 0,21 0 15,-22 0-15,22 0 0,-21 1 0,21-1 16,0 0-16,0 0 0,0 0 0,0 0 15,0 1-15,0-1 16,21 0 0,1-21-16,-1 0 15,0 0-15,0 0 0,0 0 16,0 0 0,1 0-16,20 0 0,-21 0 0,0 0 15,22 0-15,-22 0 0,21 0 0,0-21 16</inkml:trace>
  <inkml:trace contextRef="#ctx0" brushRef="#br0" timeOffset="158447.01">11557 13462 0,'0'-21'15,"0"0"-15,0 148 0,0-212 0,0 22 16,0 41-16,0 1 0,-21 21 15,0-21-15,-1 21 0,1 0 16,0 0-16,0 0 16,0 0-16,0 0 15,-1 21-15,1 0 0,0-21 0,0 22 16,21-1-16,-21 0 0,0 0 0,-1 0 16,1 0-16,0 1 0,21 20 15,-21-21-15,21 0 0,0 0 16,0 1-16,0-1 0,0 0 0,0 0 0,0 0 15,0 0-15,0 1 16,21-22-16,0 0 16,0 0-16,1 0 0,-1 0 15,0 0-15,0 0 0,0 0 16,-21-22-16,21 22 0,1-21 0,-1 0 16,0 21-16,0-21 0,0 0 15,-21 0-15,21-1 0,1 1 0,-1-21 16,0 0-16,0 20 0,0-20 15,0 21-15,-21 0 0,0 0 16,22-22-16,-1 22 0,-21 0 0,21 0 16,-21-22-16,0 22 0,21 0 15,0 0-15,-21-21 0,0 20 0,0 1 16,21-21-16,-21 21 0,0 0 0,22-1 16,-22 1-16,0 0 15,0 0-15,-22 42 63,1 0-63,21 0 15,0 1-15,0-1 0,-21 0 0,21 0 16,-21 21-16,21-20 16,-21-1-16,21 0 0,0 21 0,0-21 15,0 1-15,-21 20 0,21-21 0,0 0 16,0 0-16,0 1 0,0-1 15,0 21-15,0-21 0,0 0 0,0 1 16,0-1-16,0 0 0,0 0 16,0 0-16,21 0 0,0-21 15,0 22 1,0-22-16,0 0 0,1 0 0,-1 0 16,0 0-16,0 0 0,0 0 0,0 0 15,1 0-15,-1-22 0,0 22 16,-21-21-16,21 21 0,-21-21 15,0 0-15,21 21 16,-21-21-16,21 21 16,-21-21-16,22 21 15</inkml:trace>
  <inkml:trace contextRef="#ctx0" brushRef="#br0" timeOffset="160817.77">4106 15515 0,'0'0'0,"-63"0"16,42 0-16,-1 0 0,22 21 15,22-21 1,-1 0-16,0 0 0,21 0 16,1 0-16,20 0 0,1 22 0,-1-22 15,22 0-15,-1 0 0,1 0 16,21 0-16,-21 0 0,-1 0 0,-20 0 15,20 0-15,-20 0 0,-1 0 0,1 0 16,-1 0-16,-20 0 0,-1 0 0,0 0 16,-20 0-16,-1 0 0,-42 0 31,-1 0-15,1 0-16,0 0 0,0-22 15,0 22-15,-22 0 0,22 0 0,0-21 16,0 21-16,21-21 15,0 0 1,21 21 0,0 0-16,0 0 0,1 0 0,-1 0 15,0 21-15,-21 0 0,21-21 16,-21 21-16,0 22 0,0-22 16,-21 0-16,0 0 0,0 22 15,-1-22-15,-20 0 0,21 21 0,-21-21 16,-1 1-16,1 20 0,21-21 15,-22 0-15,22 0 0,-21 1 0,21-1 16,0 0-16,-1-21 0</inkml:trace>
  <inkml:trace contextRef="#ctx0" brushRef="#br0" timeOffset="164073.91">7260 15261 0,'21'0'0,"0"0"16,1 0 0,-1 21-16,0-21 0,0 0 15,0 0-15,22 0 0,-22 0 16,0 0-16,0 0 0,21-21 16,-20 21-16,20-21 0,-21 21 15,0-21-15,0 21 0,-21-21 0,0 0 16,0-1-16,0 1 15,-21 0 1,-21 21-16,21 0 0,-22 0 0,22 0 16,-21 0-16,0 0 0,-1 21 15,1 0-15,21 1 0,-22-1 0,1 0 16,21-21-16,0 21 0,-22 0 0,43 0 16,0 1-16,0-1 0,0 0 15,0 0-15,0 0 16,22 0-16,-1-21 0,-21 22 0,21-1 15,0-21-15,0 21 0,0 0 16,1-21-16,-1 42 16,-21-20-16,0-1 0,0 0 15,0 0-15,-21 0 0,-1-21 16,22 21-16,-42 1 0,42-1 16,-21 0-16,0 0 0,0 0 0,-1 0 15,1 1-15,21-1 0,0 0 0,0 0 16,0 0-16,0 0 0,0 1 15,0-1 1,21-21-16,1 0 0,-1 0 16,21 0-16,-21 0 0,0-21 15,1 21-15,-1-22 0,0 1 16,21 0-16,-21 0 0,1 0 0,-22 0 16,21-1-16,0 1 0,0 21 0,0-21 15,0 0-15,1 0 0,-1 0 16,0 21-16,0-22 0,0 22 0,0 0 15,1 0-15,-1 0 0,0 0 0,0 0 16,0 22 0,-21-1-16,0 0 0,0 0 15,0 0-15,0 0 0,0 1 0,0-1 16,0 0-16,-21 0 0,0 0 0,21 0 16,-21 1-16,0-1 15,21 0-15,-22-21 16,44 0 15,-1 0-31,0-21 0,0 0 16,0-1-16,0 1 0,1 0 0,20 0 15,-21 0-15,0 0 0,22-1 16,-22 1-16,0-21 0,21 21 16,-21 0-16,1-1 0,-1 1 0,-21 0 15,0 0-15,21 21 0,-42 0 31,0 0-31,-1 21 0,1-21 16,0 21-16,0 0 0,0 1 0,-22-1 16,22 0-16,21 0 0,-21 0 15,21 22-15,0-22 0,0 0 0,0 0 16,0 0-16,0 0 0,0 1 0,21-1 16,0 0-16,1 0 0,-1-21 15,21 0-15,-21 0 0,22 0 0,-22 0 16,21 0-16,0 0 0,-20-21 0,20 21 15,0-21-15,-21 0 0,22-1 0,-22 1 16,0 0-16,21-21 16,-20 21-16,-22-22 0,0 22 15,0 0-15,0 0 0,0 0 0,0-1 16,0 1 0,-22 21-16,1 0 0,0 0 15,21 21-15,0 1 0,-21-22 0,21 21 16,-21 0-16,21 0 0,0 0 0,0 22 15,0-22-15,0 0 0,21 0 16,0 0-16,-21 0 0,21 1 0,0-1 16,1-21-16,-1 21 0,0-21 15,0 0-15,0 0 0,0 0 0,1 0 16,-1 0-16,0 0 0,0 0 0,0-21 16,0 21-16,1-21 0,-1-1 0,0 1 15,-21 0-15,21 0 16,0 0-16,0 0 0,1-1 0,-1 1 15,0 0-15,-21 0 0,21 21 0,0-21 16,0 21-16,1 0 0,-1 0 16,0 0-1,-21 21 1,21-21-16,-21 21 16,21-21-1,0-21 16,-21 0-15,0 0-16,0-1 0,0 1 16,0 0-1,-21 21-15,0 0 0,0 0 16,0 0-16,0 0 16,-1 21-16,22 0 0,-21-21 15,0 22-15,21-1 0,-21 0 0,21 0 16,0 21-16,-21-20 0,21-1 0,0 21 15,0-21-15,0 0 0,0 1 0,0-1 16,0 0-16,0 0 16,21 0-16,0 0 0,0 1 0,0-22 15,1 0-15,-1 0 0,0 0 16,21 0-16,-21 0 0,22 0 16,-1 0-16,-21-22 0,22 1 0,-22 21 15,21-21-15,-21-21 0,0 21 0,1-1 16,-1 1-16,0-21 0,0 21 0,-21 0 15,0-1-15,21 1 0,-21 0 16,21 21-16,-21-21 0,0 42 31,-21 0-31,0 0 16,21 1-16,0-1 16,0 0-16,0 0 0,0 0 15,0 0-15,0 1 0,0-1 0,0 0 16,0 0-16,21-21 15,0 0-15,1 0 0,-1 0 16,0 0-16,0 0 0,0 0 0,0 0 16,1-21-16,-1 0 0,0 21 0,0-21 15,0-22-15,0 22 0,1 0 16,-22 0-16,0 0 0,21-22 0,-21 22 16,21 0-16,-21 0 0,0 0 0,0-1 15,0 44 16,-21-1-15,21 0-16,-21 0 0,21 0 0,0 22 16,0-22-16,0 0 0,0 0 0,0 0 15,0 22-15,0-22 0,0 0 16,0 0-16,0 0 0,21-21 16,0 0-16,0 21 0,0-21 0,0 0 15,1 0-15,20 0 0,-21 0 16,0-21-16,22 0 0,-22 0 15,0 0-15,21 0 0,-21-1 0,1-20 0,-1 0 16,0 21-16,0-22 0,21-41 16,-20 20-16,-22 22 15,21-1-15,-21-20 0,21-22 16,-21 43-16,0 21 0,0 0 16,0-22-16,0 22 0,0 0 0,-21 21 31,0 21-31,21 0 0,-22 0 0,1 22 15,0-22-15,0 21 0,21-21 0,0 22 16,0-1-16,-21-21 0,21 22 16,0-1-16,0-21 0,0 21 0,0-20 15,0-1-15,0 21 0,0-21 0,21 0 16,-21 1-16,21-1 0,0 0 16,0 0-16,1 0 15,-1-21-15,21 0 0,-21 0 0,0 0 16,22 0-16,-22 0 0,21 0 0,-21-21 15,1 0-15,-1 21 0,21-21 16,-21 0-16,-21-1 0,21 1 0,1 0 16,-1 0-16,-21 0 0,0 0 0,0-1 15,0 1-15,0 0 0,0 0 16,-21 21 0,-1 0-16,22 21 15,-21-21-15,0 21 0,21 0 16,0 1-16,-21-1 15,21 0-15,0 0 0,0 0 0,0 0 16,0 1-16,0-1 0,0 0 0,0 0 16,21 0-16,0 0 0,0-21 0,1 22 15,-1-22-15,21 21 0,-21-21 16,22 0-16,-1 0 0,0 0 0,1 0 16,-1 0-16,0-21 0,1-1 0,-1 22 15,0-21-15,1 0 0,-22 0 16,21 21-16,-21-21 0,22 0 0,-22-1 15,0 1-15,21-21 16,-21 21-16,-21 0 0,0-1 0,22 1 16,-22 0-1,-22 21 1,1 0-16,0 0 0,0 0 0,0 0 16,-22 0-16,22 0 0,0 0 0,0 21 15,0 0-15,0 1 0,-1-1 16,1 0-16,0-21 0,21 21 0,0 0 15,0 0-15,0 1 0,0-1 0,0 0 16,0 0-16,0 0 0,21 0 16,0-21-16,1 0 0,-1 0 15,0 0-15,0 0 0,0 0 0,0 0 16,1 0-16,-1 0 0,0-21 0,0 0 16,0 0-16,0 0 15,1-22-15,20-20 16,-42 42-16,21-22 0,21-62 15,-20 62-15,-1-20 0,-21-1 16,21 1-16,0-1 0,-21 22 0,21 0 16,-21-1-16,0 1 0,0 21 0,0-22 15,0 22-15,0 0 0,-21 21 32,0 42-17,0-20-15,21-1 0,-21 21 16,21 0-16,0 1 0,-22-1 15,22 0-15,-21 1 0,21 20 16,0-20-16,0-1 0,0 0 0,0 1 16,0-1-16,0 0 0,0 1 0,0-22 15,0 21-15,0-21 0,0 0 16,0 1-16,0 20 0,0-21 0,21 0 16,-21 0-16,22-21 0,-1 0 15,0 22-15,0-22 0,0 0 0,0 0 16,1 0-16,-1 0 15,0 0-15,0-22 0,0 22 0,0-21 16,1 0-16,-1 0 0,0 0 16,21 0-16,-42-1 15,0 1-15</inkml:trace>
  <inkml:trace contextRef="#ctx0" brushRef="#br0" timeOffset="164528.91">10202 15452 0,'-21'0'16,"42"-21"15,0 21-31,1 0 0,20 0 16,-21 0-16,0 0 0,22-22 0,-1 22 15,-21 0-15,21 0 0,1 0 16,-22 0-16,21 0 0,-21 0 16,1-21-16,-1 21 0,0 0 0,0 0 31,-21-21-31</inkml:trace>
  <inkml:trace contextRef="#ctx0" brushRef="#br0" timeOffset="172664.45">13123 13314 0,'0'0'0,"-21"-42"16,0 42-16,21-22 0,0 1 15,-21 0-15,0 21 16,21-21-16,0 42 47,0 0-31,0 0-16,0 1 0,0-1 15,0 21-15,0-21 0,0 0 16,0 1-16,0-1 0,0 0 15,0 21-15,0 1 16,0-22-16,0 0 0,0 0 16,21-21-1,0-21 1,-21 0-16,0 0 16,0-22-16,21 22 0,-21 0 15,0 0-15,0-22 0,0 22 0,0 0 16,0 0-16,0-21 0,0 20 0,0 1 15,0 0 1,0 0-16,-21 21 16,21 21-1,-21-21 1,21 21-16,0 0 0,0 1 0,0-1 16,0 0-16,0 0 0,0 0 0,0 0 15,0 1-15,0-1 0,0 0 0,0 0 16,0 0-16,0 0 15,0 1-15,0-44 47,0 1-31,21 21-16,-21-21 0,0 42 62,0 0-62,0 1 16,0-1-16,0 0 16,0 0-16,0 0 0,0 0 15,21-21 1,-21 22-16,0-1 31,21-21-15,0 0-1,1 0-15,20 0 16,-21 0-16,0-21 16,22 21-16,-1-22 0,0 1 0,1 0 15,-1 0-15,0 0 0,22 0 0,-22-22 16,22 22-16,-22-21 0,21 21 16,1-22-16,-1 22 0,1-21 15,-1-1-15,1 22 0,-1-21 0,1 21 0,-1-22 16,-20 22-16,20 0 0,-20-21 15,20 21-15,-21-1 0,1 1 16,-1 0-16,-21 0 0,22 0 0,-22 0 16,21 21-16,-21-22 0,0 22 15,1 0-15,-1-21 0,0 21 16,0 0-16,-21-21 0,0 0 172,-21 42-157,21 0-15,-21 0 16</inkml:trace>
  <inkml:trace contextRef="#ctx0" brushRef="#br0" timeOffset="173508.44">13610 15071 0,'0'-21'0,"0"-1"16,0 1-16,0 0 16,-21 21-16,21-21 0,0 0 15,0 0-15,0-1 16,21 22 15,0 0-15,0 0-16,1 22 15,-1-22-15,-21 21 0,21 0 0,0-21 16,0 21-16,-21 0 0,21 0 0,1 1 16,-1-1-16,-21 0 0,21 0 15,0 0-15,0 0 0,-21 1 16,21-1-16,1 0 0,-1 0 0,0 21 15,-21-20-15,21-1 0,0 0 0,0 0 16,1 0-16,-1 0 0,0 1 16,0-1-16,0-21 0,0 21 0,1 0 15,-1 0-15,0 0 16,0 1-16,0-22 0,-21 21 0,21 0 16,1-21-16,-22 21 15,0 0 1,21-21-1,-21-21 48,0 0-63,0 0 16,0 0-16,0-1 15,0 1-15,0 0 0,0 0 16</inkml:trace>
  <inkml:trace contextRef="#ctx0" brushRef="#br0" timeOffset="174101.21">14436 14838 0,'21'0'0,"-42"0"0,42-21 16,-21 0 0,0-1-1,0 1 1,-21 21 31,-1 0-47,1 21 0,0 1 0,0-22 15,0 21-15,0 0 0,-1 0 16,1 0-16,0 0 0,-21 1 0,21-1 16,-22 0-16,1 0 0,21 0 15,-22 22-15,1-22 0,0 21 0,-1-21 16,1 22-16,0-22 0,-1 21 0,1-21 15,0 22-15,-1-22 0,1 21 16,0-21-16,-1 0 0,22 1 0,-21-1 16,21 0-16,-22 0 0,22 0 0,0 0 15,0-21-15,0 22 0,21-1 16,-21-21-16,21 21 0,-22-21 16,22 21-1,0-42 48,22 0-63,-1 0 15,-21-1 1,0 1-16</inkml:trace>
  <inkml:trace contextRef="#ctx0" brushRef="#br0" timeOffset="182272.2">17420 11218 0,'0'0'0,"-21"-21"0,21 0 16,0 0-16,-21 21 15,21 21 16,0 21-15,0-20-16,0 20 0,0-21 0,0 43 16,0-22-16,0 0 0,21 22 0,-21-22 15,21 22-15,0-1 0,-21 1 16,21 20-16,1 1 0,-22 0 16,21-1-16,-21 22 0,0-21 0,0 21 15,0-1-15,-21 1 0,-1 0 0,1 0 16,0-21-16,0 20 0,0-20 0,0 0 15,-1-1-15,22-20 0,0-1 16,-21 1-16,21-22 0,-21 22 0,21-22 16,-21-21-16,21 22 0,0-22 0,0 0 15,0 0-15,0-42 32,0-21-32,0 20 15,0-20-15,0 0 0,0-22 16,0 22-16,21-22 0,0 1 0,0-1 15</inkml:trace>
  <inkml:trace contextRef="#ctx0" brushRef="#br0" timeOffset="183167.84">17441 11240 0,'0'-22'15,"-21"1"1,21 0-16,0 0 16,0 0-16,21 21 15,0 0-15,1-21 0,-1 21 0,21-22 16,0 22-16,1 0 0,-1-21 15,0 21-15,22 0 0,-1-21 0,1 21 16,21-21-16,-1 21 0,1-21 0,21 21 16,-22 0-16,22-21 0,-21 21 15,21 0-15,-22-22 0,-20 22 16,21 0-16,-1 0 0,-20 0 0,-1 0 16,1 0-16,-1 0 0,1 0 0,-1 0 15,-20 0-15,-1 0 0,0 0 0,1 0 16,-1 0-16,0 0 0,1 0 15,-22 0-15,0 0 0,0 0 0,0 0 16,0 0 0,-21 22-16,22-1 0,-22 0 15,0 0-15,0 21 0,0 1 16,0-1-16,0 0 0,0 1 0,0-1 16,0 22-16,0-22 0,0 21 0,0-20 15,0 20-15,0-20 0,0 20 16,0-21-16,0 22 0,0-1 15,0-20-15,0 20 0,0 1 0,0-1 16,0 1-16,0-22 0,0 22 0,0-22 16,0 21-16,0-20 0,0-1 0,-22 0 15,22 1-15,-21-1 0,21 0 16,0 1-16,0-1 0,0 0 0,0 1 16,0-1-16,0-21 0,0 22 15,0-22-15,0 21 0,0-21 0,0 0 16,0 22-16,0-22 0,0 0 15,0 0-15,0 0 0,0 1 0,0-1 16,0 0-16,0 0 0,0 0 0,0 0 16,0 1-16,0-1 0,-21-21 0,21 21 15,-21 0-15,0 0 0,21 0 16,-21-21-16,-1 22 0,1-22 16,0 21-16,0 0 0,0-21 0,0 21 15,-22-21-15,1 21 0,0 0 0,-22-21 16,22 22-16,-22-1 0,1-21 0,-1 21 15,-20-21-15,-1 0 0,0 21 16,1-21-16,-22 0 0,0 21 16,0-21-16,0 21 0,22-21 0,-22 0 15,21 22-15,0-22 0,22 0 0,-22 0 16,22 0-16,20 0 0,-20 0 0,21 0 16,-1 0-16,22 0 0,-21 0 15,21 0-15,-1 0 0,22-22 16,-21 1-16,21 0 0,0 0 0,0 0 15,0-22-15,21 1 0,1 0 0,-1-1 16,0 1-16</inkml:trace>
  <inkml:trace contextRef="#ctx0" brushRef="#br0" timeOffset="183640.02">17886 11557 0,'0'21'0,"-21"0"16,42-21 15,0 0-15,21 0-16,1 0 0,20 0 0,1 0 16,-1-21-16,22 21 0,-1 0 15,1-21-15,21 21 0,-21 0 0,-1 0 16,1 0-16,0 0 0,-1 0 0,-20 0 15,-1 0-15,1 0 0,-1 0 16,-20 0-16,-22 0 0,0 0 0,0 0 16,-42 0 15,0 0-15,0 21-16,-1-21 0,1 0 15,0 21-15,0-21 16,0 22-16,0-22 0</inkml:trace>
  <inkml:trace contextRef="#ctx0" brushRef="#br0" timeOffset="184020.31">17992 12256 0,'-43'21'0,"255"-148"0,-381 233 0,84-64 0,64-42 15,0 21-15,-1-21 0,1 0 16,21 21-16,21-21 16,1 0-16,-1 0 15,21 0-15,0 0 0,1 0 16,20-21-16,1 21 0,-1 0 0,22-21 0,-22 0 16,22 21-16,-21-21 0,-1 21 15,22-22-15,-22 1 0,1 21 0,-1 0 16,-20-21-16,20 21 0,-21 0 15,1 0-15,-1 0 0,-21-21 0,0 21 16,1 0-16,-1 0 0,-21 21 63,-21-21-48,-1 21-15,1-21 0,0 21 16,0-21-16,0 22 0,0-22 0</inkml:trace>
  <inkml:trace contextRef="#ctx0" brushRef="#br0" timeOffset="184404.09">18034 12785 0,'-21'21'0,"42"-42"0,-63 42 15,20 0-15,22 0 16,22-21 0,20 0-1,-21 0-15,21 0 0,1 0 16,-1 0-16,0-21 0,22 21 0,-22 0 16,22 0-16,-1-21 0,1 21 15,-22 0-15,22 0 0,-22 0 0,21-21 16,-20 21-16,-1 0 0,0 0 15,-20 0-15,20 0 0,-21 0 0,0 0 16,0 0-16,1 0 0,-1 0 0,0 0 16,0 0-16,0 0 15,-42 21 32,0-21-31,0 0-16,0 0 0,-1 21 15,1 0-15</inkml:trace>
  <inkml:trace contextRef="#ctx0" brushRef="#br0" timeOffset="184736.09">18076 13293 0,'0'21'16,"0"-42"-16,-21 42 0,42-21 31,0 0-31,1 0 16,-1 0-16,21 0 0,0 0 0,1 0 16,-1 0-16,0 0 0,22 0 0,-22 0 15,22 0-15,-22 0 0,0 0 0,1 0 16,-1-21-16,-21 21 0,22 0 0,-22 0 15,0 0-15,0 0 0,0 0 16,0 0 31,-21-21-47,22-1 16,-1 1-16</inkml:trace>
  <inkml:trace contextRef="#ctx0" brushRef="#br0" timeOffset="185777.7">19050 11345 0,'0'0'15,"0"-21"32,0 0-47,0 0 16,0 0-16,0 0 15,0-1-15,0 1 0,0 0 16,0 0-16,0 0 0,0 0 0,0-1 16,0 1-16,0 0 0,0 0 0,21 0 15,-21-22-15,21 22 0,0 0 0,-21 0 16,22 0-16,-1-22 0,0 22 16,21 0-16,-21 0 0,22-21 0,-22 20 15,21 1-15,1 0 0,20-21 16,-21 21-16,22-1 0,-1 1 0,1 0 15,-1 0-15,1 0 0,-1 0 0,1-1 16,-1 1-16,22 21 0,-21 0 0,20-21 16,-20 21-16,20 0 0,1 0 15,-21 0-15,20 0 0,-20 0 16,20 21-16,-20 0 0,-1-21 0,1 22 16,-1-1-16,-20-21 0,147 84 15,-147-62 1,-22-1-16,21 0 0,-21 0 0,0-21 15,1 21-15,-1 0 0,-21 1 16,21-22-16,-21 21 0,0 0 16,0-42 62,0 0-78</inkml:trace>
  <inkml:trace contextRef="#ctx0" brushRef="#br0" timeOffset="186464.93">21484 10478 0,'0'-22'0,"0"44"47,21-22-31,-21 21-16,21-21 0,-21 21 0,22-21 15,-1 21-15,0 0 0,0 0 16,0 1-16,0-22 0,-21 21 15,22 0-15,-1-21 0,-21 21 0,21 0 16,0 0 0,-21 1-1,-21-1 1,0-21-16,0 0 0,-1 21 16,1-21-16,0 0 0,0 0 0,0 21 15,-22-21-15,22 21 0,-21-21 16,21 0-16,-22 21 0,22-21 0,-21 0 15,21 22-15,-22-22 0,22 0 0,0 21 16,0-21-16,0 21 16,0-21-1,21 21 1,21-21 31,0 0-47,0 0 15,0 0-15,0 0 16,1 0-16,-1 0 0,0 0 16,0 0-16,0-21 0,0 21 0,22 0 15,-22 0-15,0-21 0,21 21 0,-20-21 16,-1 21-16,0 0 0,0 0 16,0-22-16,0 22 0,1 0 0,-1 0 15,0-21-15,0 21 47,-42 0 0</inkml:trace>
  <inkml:trace contextRef="#ctx0" brushRef="#br0" timeOffset="189596.34">22500 11494 0,'0'-22'16,"0"1"-16,0 42 62,0 1-62,0-1 0,0 0 16,0 0-16,0 0 0,0 22 16,0-22-16,0 0 0,0 21 15,0-21-15,0 22 0,0-22 0,0 21 16,0-21-16,0 22 0,0-22 0,0 0 16,0 21-16,0-20 0,0-1 15,0 0-15,0 0 0,0 0 0,21 0 16,-21 1-16,21-22 15,1 0 17,-1 0-32,-21-22 15,0 1-15,0 0 0,21 0 16,-21 0-16,21 0 0,-21-1 0</inkml:trace>
  <inkml:trace contextRef="#ctx0" brushRef="#br0" timeOffset="189978.64">22479 11472 0,'0'0'0,"0"-21"0,0 0 16,0 0-1,21 21-15,0-21 0,0 0 16,1 21-16,20-22 0,-21 22 0,0 0 15,0-21-15,22 21 0,-1 0 0,-21 0 16,22 0-16,-22 0 0,21 0 16,0 0-16,-20 0 0,20 21 0,-21 1 15,0-1-15,0 0 0,1 0 0,-22 0 16,0 0-16,0 1 0,0-1 16,0 0-16,-22 0 0,-20 0 0,21 0 15,-21 1-15,-1-1 0,1-21 16,21 21-16,-22 0 0,1-21 0,21 21 0,-21-21 15,20 0-15,1 0 16,21 21-16,-21-21 16,42 0-1,0 0-15,1-21 16,-1 21-16,0-21 0,0 21 16</inkml:trace>
  <inkml:trace contextRef="#ctx0" brushRef="#br0" timeOffset="190512.16">23580 11494 0,'21'0'0,"-42"0"0,42-22 0,0 1 16,-21 0-16,0 0 15,-21 21 17,0 0-32,-1 0 0,1 0 0,0 0 15,0 21-15,-21-21 0,20 21 16,1 0-16,-21-21 0,21 22 16,0-1-16,-1 0 0,1 0 0,0-21 15,21 21-15,0 0 0,0 1 0,0-1 16,0 0-1,0 0-15,21-21 0,0 0 16,1 21-16,-1-21 0,0 21 0,0-21 16,21 0-16,-20 22 0,-1-22 0,0 0 15,0 0-15,0 21 0,0-21 16,-21 21-16,22-21 16,-22 21-16,0 0 15,-22 0-15,1-21 0,0 0 16,0 22-16,0-22 0,0 0 15,-1 21-15,1-21 0,0 21 16,0-21-16,0 0 0,0 0 0,-1 0 16,1 0-16,0 0 15,21-21 17,0 0-17,21-1-15,0 22 16</inkml:trace>
  <inkml:trace contextRef="#ctx0" brushRef="#br0" timeOffset="190885.95">24003 11367 0,'0'0'15,"21"0"-15,0 21 16,0 0 0,-21 0-16,0 0 15,22 0-15,-22 22 0,21-22 16,-21 0-16,0 21 0,0-20 0,21-1 15,-21 0-15,0 21 0,0-21 0,0 1 16,0-1-16,0 0 0,0 0 16,0 0-16,0 0 0,0 1 15,0-1 1,0-42 15,0-1-31</inkml:trace>
  <inkml:trace contextRef="#ctx0" brushRef="#br0" timeOffset="191215.84">24553 11303 0,'0'0'15,"0"-21"-15,-21 21 16,0 0 0,0 21-16,21 0 15,-21 0-15,21 1 0,-22-1 16,22 0-16,-21 21 0,0-21 0,21 22 16,-21-22-16,0 21 0,21-21 0,-21 22 15,-1-22-15,1 0 0,21 0 16,0 0-16,-21 1 0,21-1 0,0 0 15,-21 0-15,21 0 0,0 0 16,0-42 31,21 21-47</inkml:trace>
  <inkml:trace contextRef="#ctx0" brushRef="#br0" timeOffset="191535.75">24765 11388 0,'0'0'15,"21"-21"-15,-21 42 16,0 0-1,0 0-15,0 0 16,0 22-16,-21-22 0,0 0 0,21 21 16,-21-21-16,21 1 0,-22-1 0,22 21 15,-21-21-15,0 0 0,21 1 0,-21-1 16,0 0-16,21 0 16,0 0-16,-21-21 0,21-21 46,21 21-46</inkml:trace>
  <inkml:trace contextRef="#ctx0" brushRef="#br0" timeOffset="191820.23">24807 11388 0,'21'-21'15,"-42"63"-15,21-63 0,43 0 0,-22 21 16,0 0 0,0 0-16,-21 21 0,21-21 0,-21 21 15,21 0-15,1 0 0,-22 0 0,0 1 16,0-1-16,0 0 0,21 0 0,-21 0 16,0 0-16,21 1 0,-21-1 15,0 0-15,0 0 16,21 0-16,0-21 15,0 0-15,1 0 16,-1 0 0,0 0-16,-21-21 15</inkml:trace>
  <inkml:trace contextRef="#ctx0" brushRef="#br0" timeOffset="192389.7">25506 11409 0,'0'-21'0,"0"84"0,0-105 0,0 0 15,-21 42 1,-1 0 0,1 0-16,21 21 0,-21 0 0,0 0 15,0-21-15,0 21 0,-1 0 16,1 1-16,0-1 0,-21 0 0,21 0 15,-1 0-15,1 0 0,0-21 16,21 22-16,21-22 31,0 0-15,1 0-16,-1 0 0,0-22 0,0 1 16,0 0-16,0 21 0,1-21 15,-1 0-15,0 0 0,0-1 0,0 1 16,0 0-16,1 0 0,-22 0 0,21 0 15,0 21-15,0 0 47,-21 21-47,0 0 0,0 0 16,0 0-16,0 0 0,0 22 16,0-22-16,0 0 0,-21 21 15,21-20-15,0-1 0,0 0 0,0 21 16,-21-21-16,21 1 0,0-1 0,0 0 15,0 0-15,0 0 0,0 0 16,0 1-16,0-1 0,0 0 16,0 0-16,0 0 15,0 0-15,0-42 47,0 0-31</inkml:trace>
  <inkml:trace contextRef="#ctx0" brushRef="#br0" timeOffset="197342.49">21590 11938 0,'0'0'0,"-21"0"125,0 0-110,-1 0-15,1 0 16,0 0-16,0 0 0,0 0 0,0 21 16,-1-21-16,1 0 0,0 0 15,0 0 1,0 0-16,0 0 0,-1 0 16,1 0-16,0 0 0,0 0 15,0 0-15,0 0 0,-1 0 16,1 0-16,0 0 15,0 0-15,0 0 0,0 0 16,-1 0 0,1 0 31,0 0-32,42 0 110,0 0-125,1 0 16,-1 0-16,0 0 15,0 0-15,0 0 16,0 0-16,1 0 16,-1 0-16,0 0 0,0 0 15,0 0-15,0 0 0,1 0 16,-1 0-16,21 0 0,-21-21 16,0 21-16,22 0 0,-22 0 0,21 0 15,-21 0-15,1 0 0,20 0 0,-21 0 16,21 0-16,-20 0 0,-1 0 15,21 0-15,-21 0 0,0 0 0,1 0 16,-1 0-16,0 0 0,0 0 0,0 0 16,0 0-16,1 0 0,-1 0 15,0 0-15,0 0 0,21-21 16,-20 21-16,-1 0 0,0 0 0,0 0 16,0 0-16,0 0 0,1 0 15,-1 0-15,-21-21 16,21 21-1,-21-21 64,-21 21-64,21-22-15,-21 22 16,-1 0-16,1-21 0,0 21 15,21-21-15,-21 0 0,0 21 0,0-21 16,-1 21-16,1-21 16,0 21-16,0 0 15,21-22-15,-21 22 0,21-21 16,-21 21-16,-1 0 0,1 0 47,42 21 31,1 1-62,-1-22-16,0 21 0,0-21 15,0 21-15,0-21 0,1 0 16,-1 21-16,0-21 0,0 0 15,0 21-15,0-21 16,-21 21-16,22-21 16,-1 22-16,0-22 0,-21 21 31,21-21-31,-21 21 16,0 0 30,0 0-30,-21 0 0,0 1-16,0-1 0,-1-21 15,1 21-15,0-21 0,0 21 16,0 0-16,0-21 0,-1 21 16,1 1-16,0-22 0,0 21 0,0-21 15,0 21-15,-1 0 0,1-21 16,21 21-16,-21-21 0,0 21 0,0-21 15,21 22-15,-21-22 0,-1 21 16,22 0 0,-21-21-16,42 0 62,1-21-46,-1 21-16,0 0 15,0-21-15,0-1 0,0 1 16,22 21-16,-22-21 0,0 21 16,0-21-16,0 0 0,1 21 0,-1-21 15,0-1-15,0 22 0,21-21 0,-20 0 16,-1 21-16,0-21 0,0 21 0,-21-21 16,21 21-16,0-21 0,1 21 15,-1-22-15,0 22 16,0 0-16,-21-21 15,0 0 48,-21 21-47,21-21-16,-21 21 0,0-21 15,21 0-15,-22-1 0,1 22 16,0-21-16,0 0 0,0 0 15,0 0-15,-1 21 16,1-21-16,0 21 0,0 0 16,0-22-16,0 22 0,-1-21 15,1 21-15,0-21 16,0 21-16,42 0 78,0 0-78,0 0 16,1 0-16,-1 0 0,-21 21 15,21-21-15,0 21 0,0-21 16,0 0-16,1 22 0,-1-22 16,0 21-16,0-21 0,0 21 15,0-21-15,-21 21 0,22-21 16,-22 21-16,21 0 0,0-21 15,-21 22 1,21-22-16,0 0 16,-21 21-1,21-21 1,-21 21 0,0 0-1,0 0 1,-21-21-16,0 21 0,0 1 15,0-1-15,0-21 0,21 21 16,-22 0-16,1 0 0,0-21 0,0 21 16,0 1-16,0-1 0,-1 0 15,-20 0-15,21-21 0,0 21 16,0 0-16,-1-21 0,1 22 0,0-1 16,0 0-16,0-21 15,0 0-15,21 21 0,-22-21 16,1 0-16,42 0 109,1-21-46,-1 21-48,-21-21-15,21 0 16,0 21-16</inkml:trace>
  <inkml:trace contextRef="#ctx0" brushRef="#br0" timeOffset="198068.23">22839 12277 0,'0'0'0,"-21"0"0,-1 21 0,1-21 16,0 0-16,0 0 15,0 0-15,0 21 0,-1-21 0,1 0 16,0 0-16,0 0 16,0 0-16,42 0 62,0 0-46,0 0-16,0 0 0,1 0 15,-1 0-15,21 0 0,-21 0 0,22 0 16,-1 0-16,0 0 0,-21 0 0,22 0 16,-1 0-16,0 0 0,1 0 0,-1 0 15,0 0-15,1 0 0,-1 0 16,0 0-16,1 0 0,-1 0 0,0 0 15,1 0-15,-22 0 0,21 0 16,1 0-16,-1 0 0,-21 0 16,21 0-16,-20 0 0,-1 0 0,0 0 15,0 0-15,0 0 0,0 0 0,1 0 16,-44 0 46,1 0-46,0 0-16,0 0 0,0 0 16,0 0-16,-1 0 0,1 0 15</inkml:trace>
  <inkml:trace contextRef="#ctx0" brushRef="#br0" timeOffset="198544.55">22585 12425 0,'0'21'15,"21"-21"32,0 0-47,0 0 0,22 0 0,-22 0 16,21 0-16,0 0 0,1 0 0,-1 0 16,0 0-16,1 0 0,20 0 15,-20 0-15,-1 0 0,0 0 0,22 0 16,-43 0-16,21 0 0,1 0 0,-22 0 15,0 0-15,0 0 0,0 0 0,0 0 16,1 0-16,-1 0 16,-21-21-16,21 21 0,0 0 15,0 0 1,0 0-16,-42 0 62,0 0-46,0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6T13:28:37.5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3217 2053 0,'0'-21'16,"0"42"-16,0-63 0,0 21 15,0 0-15,0-1 16,0 1-16,0 0 16,0 0-1,0 42 17,0 0-32,0 0 0,0 22 15,0-1-15,0 0 0,0 1 16,0-1-16,0 0 0,-21 22 0,21-1 15,0 1-15,0-22 0,-21 22 16,21-1-16,0 1 0,0-1 0,0 1 16,0-22-16,0 22 0,0-22 15,-21 0-15,21 22 0,-21-22 16,21 0-16,-22 1 0,22-1 0,0 0 16,-21 1-16,0-1 0,21 0 0,0-20 15,0 20-15,0-21 0,-21 0 16,21 0-16,0 1 0,0-1 15,0-42 1,0-1 0,0 1-16,0 0 0,0-21 0,21 21 15,-21-22-15</inkml:trace>
  <inkml:trace contextRef="#ctx0" brushRef="#br0" timeOffset="415.1">2963 2117 0,'0'-21'0,"0"42"0,-21-42 0,21-1 16,0 1-16,0 0 0,0 0 15,0 0-15,0 0 16,0-1-16,21 1 0,0 0 15,1 21-15,-1-21 0,0 0 16,21 21-16,1 0 0,-1-21 0,0 21 16,1 0-16,-1 0 0,21 0 15,-20 21-15,-1 0 0,0 0 0,1 0 16,-22 22-16,0-1 0,0-21 0,-21 21 16,0 1-16,0-1 0,-21 0 15,0 1-15,-21-1 0,20 0 0,-20 1 16,0-1-16,-1-21 0,1 22 0,0-22 15,21 0-15,-22 0 16,22 0-16,0-21 0,0 0 0,21 21 16,-21-21-16,21-21 31,21 0-15,-21 0-16,21 21 0,0-21 0,21 0 15</inkml:trace>
  <inkml:trace contextRef="#ctx0" brushRef="#br0" timeOffset="886.99">3768 2053 0,'0'0'0,"0"-21"16,0 42 15,0 0-15,0 22-16,0-22 0,0 0 15,0 21-15,0 1 0,-22-22 0,22 21 16,0 1-16,0-1 0,0 0 0,0 1 16,0-22-16,0 0 15,0 21-15,0-21 0,0 1 0,0-1 16,22-21-16,-1 0 0,0 0 15,0 0-15,0 0 0,0 0 16,1-21-16,-1-1 0,0 1 0,0 0 16,0 0-16,0-21 0,1 20 0,-1-20 15,0 0-15,0-1 0,0 22 16,0-85 0,1 43-16,-22 42 0,0 0 0,0-1 15,-22 22 16,1 22-15,21-1 0,-21 0-16,21 0 0</inkml:trace>
  <inkml:trace contextRef="#ctx0" brushRef="#br0" timeOffset="1495.64">4445 1715 0,'0'-22'0,"0"1"16,-21 21-1,21 21-15,-21-21 0,21 22 16,0 20-16,0-21 0,0 0 0,0 22 15,-22-1-15,22 0 0,0-21 16,-21 22-16,21-1 0,0 0 0,0 1 16,0-1-16,-21 0 0,21-20 0,-21 20 15,21 0-15,-21 1 0,21-22 16,0 21-16,0 0 0,-21-20 0,21-1 16,0 0-16,-22 0 0,22 0 0,0 0 15,0 1 1,0-44 15,0 1-31,0 0 0,0 0 16,0 0-16,0 0 0,22-22 15,-1 22-15,-21 0 0,21 0 0,0 0 16,0-1-16,0 1 0,1 0 0,-1 0 16,0 21-16,0-21 0,21 21 15,-20 0-15,20 0 0,-21 0 16,21 0-16,-20 0 0,20 0 0,-21 0 0,0 0 15,0 21-15,1 0 0,-1 0 16,-21 0-16,0 22 16,0-22-16,-21 0 0,-1 0 0,1 0 15,-21 1-15,21 20 0,-22-21 0,1 0 16,21 0-16,-21 1 0,20-22 16,-20 21-16,21-21 0,0 0 0,0 21 15,-1-21-15,1 0 0,0 0 0,0 0 31,21-21-31,0 0 16,0-1-16,21 1 16,0 0-16,0 0 0,-21 0 15</inkml:trace>
  <inkml:trace contextRef="#ctx0" brushRef="#br0" timeOffset="1863.25">5080 1693 0,'0'-21'16,"0"42"-16,0-63 0,0 63 31,0 0-31,0 1 0,0-1 16,0 21-16,0-21 0,0 22 0,-21-1 15,21 0-15,-21 1 0,-1 20 0,22-21 16,-21 1-16,21-1 0,-21 0 16,0 1-16,21-22 0,0 21 0,0 1 15,-21-22-15,21 0 0,0 21 0,-21-21 16,21 1-16,0-1 0,0 0 16,0 0-16,0 0 0,0 0 15,21-21 1,0 0-16,0 0 15,0 0-15,-21-21 0,21 0 16,1 21-16,-22-21 0,21 0 16,0 0-16,-21-1 0,21 1 0</inkml:trace>
  <inkml:trace contextRef="#ctx0" brushRef="#br0" timeOffset="2127.76">5270 2096 0,'0'21'0,"0"0"16,0 0-16,-21 0 0,21 0 15,-21 1-15,21-1 0,0 0 16,0 0-16,0 21 0,-21-20 16,21-1-16,-21 0 0,21 0 0,0 0 15,0 0-15,0 1 0,0-1 0,0 0 16,0 0-1,0-42 17,0 0-32,0 0 0,0-1 15,21 1-15,0 0 0</inkml:trace>
  <inkml:trace contextRef="#ctx0" brushRef="#br0" timeOffset="2426.19">5355 1905 0,'-21'0'0,"42"0"0,-63 0 16,42 21 15,21-21-15,0 0-1,0 0 1,-21-21-1,0 0 1,-21 21-16,0 0 16,0 0-16,0 0 0,-1 0 15,1 21-15,21 0 16,0 0-16,0 1 16,0-1-16,0 0 0,0 0 15,21-21-15</inkml:trace>
  <inkml:trace contextRef="#ctx0" brushRef="#br0" timeOffset="2809.49">5715 2053 0,'0'0'16,"0"-21"0,-21 21-16,0 0 15,-1 0-15,1 0 0,0 21 16,0 0-16,0 1 0,-22-1 0,22 0 16,0 0-16,0 21 0,0-20 0,0-1 15,-1 21-15,22-21 0,0 22 16,0-22-16,0 0 0,0 0 15,0 0-15,22 0 0,-1 1 0,0-22 16,0 0-16,0 21 0,0-21 0,1 0 16,20 0-16,-21 0 0,0 0 15,0 0-15,1-21 0,-1 21 0,0 0 16,-21-22-16,0 1 16,0 0-16,0 0 15,0 0-15</inkml:trace>
  <inkml:trace contextRef="#ctx0" brushRef="#br0" timeOffset="3325.71">7578 1884 0,'0'-21'0,"0"42"0,21-85 0,0 43 0,-21 0 16,21 0-16,0 0 0,0 21 16,-21-21-16,22 21 15,-22 21 1,21-21-16,0 42 0,-21-21 0,21 22 15,0-22-15,-21 21 0,0 0 16,21 22-16,-21-22 0,22 1 0,-22-1 16,0 0-16,0 1 0,0-1 0,0 0 15,0-21-15,0 22 0,0-22 16,0 21-16,0-21 0,0 1 16,0-1-16,0-42 31,0-1-31,0 1 0,21 0 15</inkml:trace>
  <inkml:trace contextRef="#ctx0" brushRef="#br0" timeOffset="3587.42">8213 1820 0,'0'0'16,"0"-42"-1,-22 42 1,1 21-16,0 0 15,21 1-15,-21 20 0,0-21 16,0 21-16,-1 1 0,1-1 0,0 0 16,0 1-16,0-1 0,0 0 0,-1-20 15,1 20-15,0 0 0,0 1 0,0-22 16,21 21-16,-21-21 16,21 0-16,0 1 0,0-1 0,21-21 15,0 0 1,0 0-16,0-21 15,22 21-15,-22-22 0,0 1 0,0 0 16</inkml:trace>
  <inkml:trace contextRef="#ctx0" brushRef="#br0" timeOffset="4008.64">8445 2053 0,'0'0'15,"0"-21"1,-21 21-1,0 0-15,0 21 16,0 0-16,0-21 0,-1 22 0,1 20 16,0-21-16,21 0 0,-21 0 0,0 22 15,21-22-15,0 21 0,0-21 0,0 1 16,0 20-16,0-21 0,0 0 16,0 0-16,0 1 0,21-1 0,0-21 15,0 21-15,0-21 0,1 0 0,-1 0 16,21 0-16,-21 0 0,22 0 0,-22-21 15,21 0-15,-21-1 0,22 1 16,-22 0-16,0 0 0,0 0 16,0-22-16,-21 22 0,21-21 0,-21 21 15,0-22-15,0 1 0,-21 0 0,0 21 16,0-22-16,0 22 0,0 0 16,-22 0-16,22 0 0,0 21 0,-21 0 15,20 0-15,1 0 0,0 0 0,0 0 16,0 21-16,0 0 0,-1 0 15,22 0-15,0 0 0,-21 1 0,21-1 16,-21 21-16,21-21 0,0 0 0,0 1 16,0-1-16,0 0 0,21-21 0,0 21 15,1-21-15,20 0 16</inkml:trace>
  <inkml:trace contextRef="#ctx0" brushRef="#br0" timeOffset="4271.14">8975 2096 0,'21'0'16,"-42"0"-16,63-22 0,-42 1 0,21 21 16,0 0-1,-21 21 1,0 1-16,0-1 0,0 0 0,0 0 16,0 0-16,0 0 0,-21 22 15,0-22-15,21 0 0,-21 21 16,21-20-16,-21 20 0,-22 21 15,43-41-15,-21-1 0,0 0 16,21 0-16,0-42 31,0 0-31,0 0 16,0-1-16,0 1 0,21-21 0</inkml:trace>
  <inkml:trace contextRef="#ctx0" brushRef="#br0" timeOffset="4595.03">9123 1651 0,'-21'0'0,"42"0"0,-64 0 0,22 0 15,0 0-15,0 0 0,0 0 16,21 21-16,-21-21 0,21 21 16,0 1-16,0-1 0,0 0 15,21-21-15,0 0 16,0 21-16,21-21 0,-20 0 15,-1 0-15,0 0 0,0 0 16,0-21-16,-21 0 16,0 0-16,0-1 0,0 1 15,-21 0-15,0 21 16,0 0-16,0 0 0,-1 0 16,1 0-16,0 0 0,0 0 0,0 0 15,0 21-15,-1 0 0,1 1 0,21-1 16,0 0-16,0 0 0,0 21 0,0-20 15,0-1-15,0 0 0,0 0 16,21 0-16,1 0 0</inkml:trace>
  <inkml:trace contextRef="#ctx0" brushRef="#br0" timeOffset="5183.93">9758 2180 0,'0'-21'0,"0"42"0,0-63 15,-21 21-15,-1 21 0,1-21 16,0-1-16,0 22 0,0 0 0,0 0 16,-1 0-16,-20 0 0,21 0 15,0 0-15,0 22 0,-1-22 0,1 21 16,0 0-16,0 0 0,0 21 0,0-20 15,-1-1-15,1 0 0,21 21 0,0-21 16,0 1-16,0 20 16,0-21-16,0 0 0,0 0 0,0 1 15,21-22-15,1 21 0,-1-21 0,21 0 16,-21 0-16,0 0 0,22 0 0,-1 0 16,0-21-16,1-1 0,-1 1 15,0 0-15,1 0 0,-1-21 0,0 20 16,1-20-16,-22 21 0,21-21 0,-21-1 15,1 1-15,-1 0 0,0-22 16,0 1-16,0-1 0,0 1 0,1-1 16,-22 1-16,0-1 0,0 22 0,0-1 15,0 1-15,0 0 0,0 21 16,0-1-16,0 1 0,0 0 16,-22 42-1,1 0-15,0 22 0,0-1 16,0 0-16,0 22 0,21-22 15,-22 22-15,1-1 0,21 1 0,-21-22 16,21 22-16,0-1 0,0-21 0,0 1 16,0-1-16,0 0 0,0 1 0,0-22 15,21 21-15,0-21 0,1 1 16,-1-1-16,0 0 0,0 0 0,21 0 16,-20-21-16,-1 0 0,21 0 0,-21 0 15,0-21-15,1 0 0,-1 0 0</inkml:trace>
  <inkml:trace contextRef="#ctx0" brushRef="#br0" timeOffset="6019.08">12912 2180 0,'21'0'0,"0"0"15,21-21 1,-21 0-16,1 21 0,-1-21 16,0 21-16,-21-21 0,21-1 15,0 1-15,-21 0 0,21 0 16,-21 0-16,0 0 0,0-1 0,0 1 16,0-21-16,-21 21 0,-21-22 15,21 22-15,0 0 0,-22 0 16,1 0-16,0 21 0,-1 0 0,1 0 15,0 0-15,-1 0 0,1 21 16,0 0-16,-1 0 0,1 22 0,0-1 16,20-21-16,-20 21 0,21 1 0,0-1 15,0 0-15,-1 1 0,22-22 0,0 21 16,0-21-16,0 1 0,0-1 16,0 0-16,22 0 0,-1-21 0,21 21 15,-21-21-15,22 0 0,-22 0 0,21 0 16,0 0-16,1-21 0,-1 0 15,0 0-15,1 0 0,-1-1 0,0 1 16,1 0-16,-1 0 0,-21-21 16,22-1-16,-22 22 0,0-21 0,-21-1 15,21 22-15,-21-21 0,0 21 16,21 0-16,-21-1 0,0 1 0,0 42 31,0 22-31,0-22 0,0 21 16,0 1-16,0-1 0,0 0 0,0-21 15,0 22-15,0-1 0,0 0 0,0-20 16,0 20-16,0-21 0,21 0 0,1 0 16,-1-21-16,-21 22 0,21-22 15,0 0-15,0 0 0,0 0 0,1 0 16,-1-22-16,0 1 0</inkml:trace>
  <inkml:trace contextRef="#ctx0" brushRef="#br0" timeOffset="6511.16">13716 1355 0,'-21'0'0,"42"0"0,-63 0 16,20 0-16,22 21 0,0 0 16,0 0-16,0 0 0,0 22 15,0-1-15,0 0 0,-21 1 0,21 20 16,0 1-16,0-22 0,0 22 15,0-1-15,-21-21 0,21 22 0,0-22 16,0 1-16,0-1 0,0 0 16,-21-21-16,21 1 0,-21 20 0,21-21 15,0 0-15,0 0 0,-21-21 16,-1 0-16,22-21 31,0 0-31,0 0 0,0 0 16,0 0-16,0-22 0,22 22 0,-1 0 15,0 0-15,21 0 0,-21-1 16,22 22-16,-22-21 0,21 21 16,1 0-16,-1 0 0,0 0 0,-21 0 15,22 21-15,-22 1 0,0-1 0,0-21 16,-21 42-16,0-21 0,0 0 16,0 1-16,-21-1 0,0 0 0,-21 0 15,-1-21-15,22 21 0,-21 0 0,-1 1 16,-84-1-1,85-21-15,21 0 0,0 0 16,42 0 0,0 0-1,0-21-15,0 21 0,22 0 16,-1-22-16</inkml:trace>
  <inkml:trace contextRef="#ctx0" brushRef="#br0" timeOffset="6799.13">14711 1884 0,'0'-21'0,"0"42"0,0-63 0,0 20 16,-21 1-16,-1 21 16,22-21-16,-21 21 0,0 0 0,0 0 15,0 21-15,0 0 0,-1 1 0,1-1 16,-21 0-16,21 21 0,-22 1 15,22-1-15,0-21 0,0 21 0,0 1 16,0-1-16,21-21 0,0 22 16,0-22-16,0 0 0,0 21 0,42-21 15,-21 1-15,0-22 0,22 21 0,-22 0 16,21-21-16,-21 0 0,22 0 16,-1 0-16,-21 0 0,21 0 0,1 0 15,-1-21-15,-21 0 0</inkml:trace>
  <inkml:trace contextRef="#ctx0" brushRef="#br0" timeOffset="7127.56">15663 1715 0,'0'0'0,"0"-22"15,0 1-15,0 0 16,-21 21-16,0 0 16,21 21-16,-21 0 0,0 1 15,21-1-15,-22 21 0,1-21 16,0 22-16,0-1 0,21 0 0,-21 1 16,21-1-16,-21-21 0,21 21 0,0 1 15,0-22-15,0 0 0,0 21 16,0-20-16,0-1 0,0 0 0,21 0 15,0-21-15,0 21 0,0-21 0,0 0 16,22 0-16,-22 0 0,0 0 0,21 0 16,1 0-16,-22 0 0,0 0 15,21-21-15,1 21 0</inkml:trace>
  <inkml:trace contextRef="#ctx0" brushRef="#br0" timeOffset="7424.93">16341 1651 0,'21'0'15,"-42"0"-15,63-21 0,-21 21 0,0 0 16,0 0-16,1 0 0,-1 0 0,0 0 16,21 0-16,-21 0 0,1 21 15,20 0-15,-21 0 0,0 1 0,0-1 16,-21 21-16,0-21 0,0 22 0,0-1 15,0 0-15,0 1 0,0-1 16,-21-21-16,0 21 0,-21 1 16,21-1-16,-22-21 0,22 22 0,-21-22 15,-1 0-15,22 0 0,-21 0 0,21 0 16,0-21-16,-1 22 0,1-22 16,0 0-16,0 0 0,0 0 15</inkml:trace>
  <inkml:trace contextRef="#ctx0" brushRef="#br0" timeOffset="9311.58">6223 6541 0,'0'0'0,"0"-22"16,0 44 15,21-1-31,-21 21 16,21-21-16,-21 0 0,21 22 0,-21-22 16,22 21-16,-1 1 0,-21-1 15,21 0-15,0 1 0,-21-1 0,21 0 16,-21 1-16,0 20 0,21-21 15,-21 1-15,0-1 0,0 0 0,0-20 16,0 20-16,0-21 0,0 0 16,0 0-16,22 1 0,-1-44 47,-21 1-47,0 0 0,0-21 15,21 21-15,0-22 0,0 1 0,0 0 16</inkml:trace>
  <inkml:trace contextRef="#ctx0" brushRef="#br0" timeOffset="9597.04">6900 6541 0,'0'-22'16,"0"44"-16,0-65 0,0 22 15,-21 42 1,0-21-16,0 21 0,21 1 15,-21 20-15,-1 0 0,1-21 0,0 22 16,0-1-16,0 0 0,0 1 0,-22-1 16,22 22-16,0-22 0,0 0 0,0 1 15,-1-1-15,1-21 0,21 21 16,-21 1-16,21-22 0,-21 21 0,21-21 16,0 1-16,0-1 0,0 0 15,21-21 1,0 0-16,0 0 15,1-21-15,-1 21 0,0-21 0,0-1 16,0 1-16,22 0 0</inkml:trace>
  <inkml:trace contextRef="#ctx0" brushRef="#br0" timeOffset="10008.29">7154 6816 0,'-21'21'31,"0"-21"-31,0 21 16,21 0-16,-21 0 0,-1 1 0,1 20 15,0-21-15,21 0 0,-21 22 0,0-22 16,21 21-16,-21-21 0,21 22 16,0-22-16,0 0 0,0 0 0,0 0 15,0 0-15,0 1 0,21-22 0,0 0 16,0 0-16,0 0 0,22 0 0,-22 0 15,0 0-15,21-22 0,-21 22 16,1-21-16,20 0 0,-21 0 16,0-21-16,0 20 0,1 1 0,-1-21 15,-21 21-15,0-22 0,21 22 0,-21-21 16,0 0-16,0 20 0,0 1 16,0-21-16,0 21 0,-21 0 0,0 21 15,-1-22-15,1 22 0,0 0 0,0 0 16,0 0-16,0 0 0,-1 22 15,1-22-15,0 21 0,21 0 16,-21 0-16,21 0 0,0 0 16,0 22-16,0-22 0,21-21 15,0 21-15,0-21 0,1 0 16</inkml:trace>
  <inkml:trace contextRef="#ctx0" brushRef="#br0" timeOffset="10271.29">7726 6837 0,'0'0'16,"0"21"15,-21 0-31,-1 0 0,22 1 16,0-1-16,-21 21 0,21-21 15,-21 0-15,21 1 0,0-1 16,-21 0-16,21 0 0,-21 0 0,21 0 15,-21 1-15,21-1 0,0 0 0,0 0 16,0 0-16,0-42 31,21 0-15,0 0-16,0 0 0</inkml:trace>
  <inkml:trace contextRef="#ctx0" brushRef="#br0" timeOffset="10531.11">7726 6583 0,'0'-21'16,"0"42"-16,-21-63 0,21 20 0,-22 22 15,22-21-15,-21 21 0,21 21 47,21-21-31,1 0-16,-44 0 62,22 22-62,22-1 16,-22 0 0,42-21-16,-21 21 0</inkml:trace>
  <inkml:trace contextRef="#ctx0" brushRef="#br0" timeOffset="11168.93">8403 6964 0,'0'0'0,"21"-21"0,-21 0 16,21 21-16,-21-22 0,0 1 0,0 0 15,0 0-15,0 0 0,0 0 16,0-1-16,0 1 0,-21 21 16,0 0-16,0 0 15,0 0-15,-22 0 0,22 0 0,0 21 16,-21 1-16,21-1 0,-22 0 0,22 21 16,-21-21-16,21 1 0,-22 20 15,22-21-15,21 21 0,0-20 0,0 20 16,0-21-16,0 0 0,0 0 0,0 1 15,0-1-15,21 0 0,22-21 0,-22 0 16,0 0-16,21 0 16,1 0-16,-22 0 0,21 0 0,-21-21 15,22 0-15,-22-1 0,21 1 0,-21 0 16,0 0-16,22-21 0,-22 20 0,0-20 16,0 21-16,0-21 0,-21-1 15,22-20-15,-1 20 0,-21-20 0,0-1 16,0 22-16,0-21 0,21 20 0,-21-20 15,0 20-15,0 22 0,0-21 0,0 21 16,0 0-16,0-1 0,0 1 16,0 42-1,-21 22 1,21-22-16,0 21 16,-21 1-16,21-1 0,-22 0 15,1 1-15,21 20 0,0-21 0,0 22 16,-21-22-16,21 22 0,0-22 0,0 0 15,0 1-15,0-1 0,0 0 16,0 1-16,0-1 0,0-21 0,21 0 16,0 1-16,-21-1 0,22 0 0,-1 0 15,21-21-15,-21 0 0,0 0 0,1 0 16,-1 0-16,21-21 0,-21 0 16,0 0-16,1-1 0,-1 1 15,0 0-15</inkml:trace>
  <inkml:trace contextRef="#ctx0" brushRef="#br0" timeOffset="12073.11">7641 6456 0,'0'0'0,"-21"21"0,21 0 15,0 0-15,0 1 16,0-1-1,21 0 1,0-21-16,0 0 0,1 0 16,-1 0-16,0-21 15,-21 0-15,21-1 0,-21 1 16,0 0-16,0 0 16,0 0-16,-21 21 15,0 0 1,0 0-16,-1 0 0,22 21 0,-21-21 15,0 21-15,21 0 0,0 0 16,0 1-16,0-1 16,0 0-16,0 0 0,21-21 31,0 0-15,1 0-16,-1 0 0,-21-21 15,21 21-15,-21-21 0,0 0 16,0-1-16,0 1 15,0 0-15,-21 21 16,0 0 0,-1 21-1,1 0-15,21 1 16,0-1-16,0 0 16,-21-21-16,21 21 15</inkml:trace>
  <inkml:trace contextRef="#ctx0" brushRef="#br0" timeOffset="25151.09">10858 6731 0,'22'21'16,"-1"-21"31,0 0-32,0-21 1,-21 0-16,0 0 16,0 0-16,0-1 15,0 1-15,0 0 0,0 0 16,0 0-16,0 0 0,0-1 0,0 1 15,-21 0-15,21 0 16,0 0-16,-21 21 0,0-21 0,-1 21 16,1 0-1,0 0-15,0 0 16,0 0-16,0 0 0,-1 0 16,1 21-16,0 0 0,0 0 0,0 0 15,0 0-15,-1 1 0,1 20 0,0 0 16,-21-21-16,42 22 0,-21-1 15,-1 0-15,1 1 0,0-1 0,21 0 16,0-20-16,0 20 0,0-21 0,0 21 16,0-20-16,0-1 0,0 0 0,0 0 15,0 0-15,0 0 0,0 1 0,21-22 16,0 0-16,1 0 16,-1 0-16,0 0 15,0 0-15,0-22 0,22 1 16,-22 21-16,0-21 0,0 0 0,0 21 15,22-21-15,-22 0 0,0 21 16,0-22-16,0 1 0,0 0 16,1 0-16,-1 21 15,-21-21-15,0 0 0,21-1 16,-21 1-16,0 0 16,21 21-1,-21-21-15,21 21 0,-21-21 16,21 21-16,-21-21 0,0-1 31,22 22-15,-22-21-16,0 0 15,0 0 1,0 0 46,-22 21 126,1 0-172</inkml:trace>
  <inkml:trace contextRef="#ctx0" brushRef="#br0" timeOffset="26027.13">11028 6583 0,'0'-21'15,"0"0"79,0-1-78,0 1-1,21 21 1,-21 21 31,0 1-32,-21-1-15,21 0 0,-21 0 0,21 21 16,0-20-16,-22 20 0,22-21 16,-21 21-16,21 85 15,0-84-15,0-22 0,0 0 16,0 0-16,0 0 0,0 1 0,0-1 15,0 0-15,0 0 0,21-21 0,1 21 16,-1-21-16,0 0 0,21 0 16,-21 0-16,1 0 0,-1 0 0,0 0 15,0 0-15,0-21 0,0 21 16,1-21-16,-1 0 0,0 0 0,0-1 16,0 22-16</inkml:trace>
  <inkml:trace contextRef="#ctx0" brushRef="#br0" timeOffset="26938.94">11451 6138 0,'0'-21'16,"0"0"-1,0 0-15,0 42 31,0 0-31,0 0 0,0 1 16,0 20-16,0-21 0,0 21 16,0 1-16,0 20 0,0-20 0,0 20 15,0-21-15,-21 22 0,21-22 0,0 22 16,0-22-16,-21 0 0,0 1 16,21-1-16,-22 0 0,22-20 15,0 20-15,0-21 0,-21 0 0,21 0 16,-21 1-16,21-1 0,0 0 15,0-42 17,0 0-17,0-1-15,0 1 0,0 0 16,0 0-16,0-21 0,0 20 16,0 1-16,21 0 0,-21 0 15,21 0-15,1 0 0,-22-1 0,21 1 16,0 0-16,0 0 0,0 0 15,22 0-15,-22 21 0,0-22 0,0 1 16,21 21-16,-20 0 0,-1 0 0,0 0 16,21 0-16,-21 0 0,1 21 0,-1 1 15,0-1-15,0 0 0,0 0 16,0 0-16,-21 0 0,0 1 0,0-1 16,0 0-16,0 0 0,-21 21 0,0-20 15,-21-1-15,21 0 0,-22 0 0,1 0 16,0 0-16,-1 1 0,22-1 15,-21-21-15,-1 21 0,1 0 0,21-21 16,0 0-16,0 0 0,-1 0 16,1 0-16,21-21 31,0 0-15,21 0-16,1 21 15,-1-22-15,0 22 0,0-21 0,0 0 16,0 21-16,1-21 0</inkml:trace>
  <inkml:trace contextRef="#ctx0" brushRef="#br0" timeOffset="27292.32">12467 6498 0,'0'-21'16,"-21"21"-16,0 0 0,21-21 16,-21 21-16,-1 0 0,1 0 0,0 0 15,0 0-15,0 21 0,0 0 16,-1 0-16,1 22 0,0-22 16,0 21-16,0-21 0,21 22 15,-21-1-15,21 0 0,-22-20 0,22 20 16,-21-21-16,21 21 0,0-20 0,0-1 15,0 0-15,0 0 0,0 0 0,0 0 16,21 1-16,1-22 0,-1 21 16,0-21-16,0 0 0,0 21 0,0-21 15,1 0-15,-1 0 0,0 0 0,0 0 16,0 0-16,0 0 0,1 0 0,-1-21 16,0 21-16,0-21 0,0-1 0,0 22 15</inkml:trace>
  <inkml:trace contextRef="#ctx0" brushRef="#br0" timeOffset="27656.15">13314 6371 0,'0'-21'0,"0"42"0,-21-42 32,-1 21-32,1 0 0,21 21 15,-21 0-15,21 1 0,-21 20 16,0 0-16,0-21 0,21 22 16,-22-1-16,1 0 0,0 1 0,0-1 15,21 0-15,0 1 0,-21-22 0,21 21 16,0-21-16,0 22 0,0-22 15,0 0-15,0 0 0,0 0 0,21 1 16,0-1-16,0 0 0,0 0 0,1-21 16,-1 21-16,0-21 0,0 0 0,0 0 15,0 0-15,43 0 0,-43 0 16,21 0-16,-20-21 0,20 0 16,-21 0-16</inkml:trace>
  <inkml:trace contextRef="#ctx0" brushRef="#br0" timeOffset="27995.02">14033 6329 0,'0'0'16,"22"0"-16,-1 0 0,0 0 15,0 0-15,0 21 16,0 0-16,1 0 0,-1 1 0,0 20 16,0-21-16,0 21 0,-21 1 15,0-22-15,0 21 0,0 1 0,0-1 16,0-21-16,0 21 0,-21 1 16,0-22-16,0 21 0,0-21 0,-1 22 15,-20-22-15,21 0 0,-21 0 0,-1 0 16,22 1-16,0-22 0,-21 21 15,20-21-15,22 21 0,-21-21 0,21-21 32,21 0-32,1 21 15</inkml:trace>
  <inkml:trace contextRef="#ctx0" brushRef="#br0" timeOffset="28750.7">15325 6265 0,'0'-42'16,"-22"42"-16,1 0 15,-21 0-15,21 0 0,0 0 16,-1 0-16,1 0 0,-21 21 0,21-21 16,0 21-16,-1-21 0,1 22 0,0-1 15,21 0-15,0 0 16,0 0-1,0 0-15,21-21 16,0 0-16,1 22 0,-1-1 16,21-21-16,-21 21 0,0 0 0,22 0 15,-22-21-15,0 21 0,0 22 16,-21-22-16,0 0 0,0 0 0,0 0 16,0 1-16,0-1 0,-21 0 0,0 0 15,0 0-15,0 0 0,-22 1 0,22-22 16,0 21-16,-21-21 0,20 21 15,1-21-15,-21 0 0,21 21 16,42-21 15,0 0-31,0 0 16,0 0-16,1 0 0,-1 0 16,0 0-1,0 0-15,-21 21 0,0 0 16,0 1-16,0-1 0,0 0 15,0 0-15,-21 0 0,0 0 0,21 22 16,-21-22-16,-1 0 0,-20 85 16,21-85-16,0 21 15,21-20-15,-21-1 0,21 21 16,0-21-16,0 0 0,0 1 0,0-1 0,0 0 16,0 0-16,21 0 15,0-21-15,0 0 0,0 0 0,0 0 16,1 0-16,20 0 0,-21 0 0,0 0 15,22 0-15,-22-21 0,0 21 0,0 0 16,0-21-16,0 0 16,1 0-16,-22-1 15</inkml:trace>
  <inkml:trace contextRef="#ctx0" brushRef="#br0" timeOffset="29831.52">11451 10647 0,'-21'0'16,"0"0"-16,0 0 15,-1 0-15,22-21 16,0 0-16,0-1 16,0 1-1,22 21-15,-1 0 16,0 0-16,0-21 0,0 21 0,0 0 16,1 0-16,-1 0 0,21 0 0,-21 0 15,0 0-15,1 21 0,-1-21 16,0 21-16,-21 1 0,0-1 0,0 0 15,0 0-15,0 21 0,-21-20 0,-22-1 16,22 0-16,-21 21 0,0-21 0,-1 22 16,-20-22-16,20 0 0,1 21 0,0-20 15,21 20-15,-22-21 16,22 21-16,21-20 0,0-1 0,0 21 16,0-21-16,0 0 0,21 1 0,0-1 15,1 0-15,20 0 0,-21-21 0,21 21 16,1-21-16,-1 0 0,0 0 0,1 0 15,-1 0-15,-21 0 0,22 0 16,-22 0-16,0-21 0,-21 0 0,0 0 16,0 0-1,-21 21-15,0 0 16,-1 0-16,1 0 0,21 21 0,0 0 16,-21 0-16,21 0 0,0 0 15,0 1-15,0-1 0,0 21 0,0-21 16,0 22-16,21-1 0,0 0 15,-21 1-15,22-22 0,-1 21 0,0 0 16,-21 1-16,0-1 0,0 0 0,0 1 16,0-1-16,0 0 0,-21 1 0,0-22 15,-1 21-15,-20-21 0,0 1 0,-1 20 16,1-21-16,0-21 0,-22 21 16,43 0-16,-21-21 0,-1 0 0,22 0 15,0 0-15,0 0 0,21-21 16,0 0-16,0 0 0,21 21 15,0-21-15,0 0 0</inkml:trace>
  <inkml:trace contextRef="#ctx0" brushRef="#br0" timeOffset="36135.12">3556 2921 0,'0'0'0,"-21"0"16,0 0-16,-1 0 16,1 0-16,0 0 15,0 0-15,0-21 16,0 21-16,-1 0 16,1 0-16,0 0 0,0 0 31,0 0-16,0 0 1,42 0 31,0 0-47,21 0 0,1 0 16,-1 0-16,0 21 0,22-21 0,-1 0 15,1 0-15,20 0 0,-20 0 16,21 0-16,-1 21 0,-20-21 0,20 0 15,1 0-15,0 0 0,-1 0 16,22 0-16,-21 0 0,21 0 16,-22 0-16,22 21 0,-21-21 0,0 0 15,-1 0-15,-20 0 0,-1 0 16,1 0-16,-22 0 0,22 0 0,-43 0 16,21 0-16,-21 0 0,22 22 0,-22-22 15,0 0-15,0 0 16,-42 0 78,0 0-1,0 0-93,-1 0 0,1 0 0,0 0 16</inkml:trace>
  <inkml:trace contextRef="#ctx0" brushRef="#br0" timeOffset="39814.96">1757 7154 0,'0'-21'15,"0"42"-15,0-63 0,0 21 16,0 0-16,-21 21 31,21 21-31,0 0 16,-22 21-16,22-20 0,0 20 15,0 21-15,0-20 0,0-1 0,0 22 16,-21-22-16,21 21 0,0-20 16,0 20-16,-21 1 0,0-22 0,0 22 15,0-1-15,-1 1 0,1-1 0,0 1 16,0-1-16,0 1 15,0-1-15,21-21 0,-22 1 0,1-1 16,0 0-16,0-20 0,21 20 16,0-21-16,0 0 0,-21-21 0,21 21 15,-21-21 1,21-21-16,0 0 16,0 0-16,0-21 0,0-1 0,0 1 15,0 0-15,0-22 0,0 22 16,0-43-16,0 22 0</inkml:trace>
  <inkml:trace contextRef="#ctx0" brushRef="#br0" timeOffset="40139.86">1524 7281 0,'0'-42'0,"0"84"0,0-126 0,0 63 0,0-22 16,21 22-16,0 0 0,-21 0 15,21 0-15,1-1 0,-1 1 0,21 21 16,-21-21-16,22 21 0,-22 0 15,21 0-15,0 0 0,-20 0 0,20 0 16,-21 21-16,21 0 0,-20 1 16,-1-1-16,0 0 0,0 21 0,-21-21 15,0 22-15,0-1 16,0 0-16,-21 1 0,0-1 0,0-21 16,-1 22-16,-20-22 0,21 21 0,-21-21 15,20 0-15,1-21 0,0 22 16,0-1-16,0-21 0,0 0 0,42-21 47,0 21-32,0-22-15,0 1 0,0 0 0,1 0 16</inkml:trace>
  <inkml:trace contextRef="#ctx0" brushRef="#br0" timeOffset="40561.47">2222 7112 0,'0'0'0,"22"0"0,-22 21 31,0 0-31,0 1 16,0 20-16,0-21 0,0 21 16,0-20-16,0 20 0,0-21 0,0 0 15,0 22-15,0-22 0,0 0 16,0 0-16,0 0 0,0 0 0,0 1 15,21-22-15,0 0 16,0 0 0,0-22-16,0 22 0,22-21 0,-22 0 15,0 0-15,21-21 0,-20 20 16,-1-20-16,0 0 0,0-1 0,0 1 16,0 21-16,1-21 0,-22 20 0,0 1 15,0 0-15,0 0 0,21 21 16,-21 21-1,0 0 1,0 22-16,0-22 0,-21 0 0,-1 21 16,22-21-16,0 22 0,-21-22 15,21 0-15,-21 0 0,21 0 0,0 1 16,-21-1-16,21 0 16,21-21-1,0 0-15,0-21 0,1 0 16,20-1-16</inkml:trace>
  <inkml:trace contextRef="#ctx0" brushRef="#br0" timeOffset="41122.93">3048 6752 0,'0'-21'0,"0"0"15,-21 21 1,21 21-1,-21-21-15,21 21 0,0 0 0,0 1 16,0-1-16,0 21 0,0-21 0,0 22 16,0-1-16,0-21 0,0 21 15,0 1-15,0-1 0,0 0 0,0 1 16,-22-1-16,22 0 0,-21 1 16,21-1-16,-21-21 0,0 22 0,21-22 15,0 0-15,-21 0 0,21 0 16,-21-21-16,-1 0 15,1 0 1,21-21 0,0 0-16,0 0 0,0 0 15,21-1-15,1-20 0,-1 21 0,0 0 16,0 0-16,0-1 0,0 1 16,22 0-16,-22 0 0,0 0 0,21 21 15,-20 0-15,-1 0 0,0 0 16,21 0-16,-21 0 0,1 0 0,-22 21 15,21-21-15,-21 21 0,0 0 0,0 0 16,0 1-16,0-1 0,0 0 16,0 0-16,-21 21 0,-1-20 0,1-1 15,0 0-15,-21 0 0,21 0 16,-1 0-16,-20 1 0,21-22 16,0 21-16,0-21 0,-1 0 0,1 0 15,0 0-15,0 0 0,0 0 16,0 0-1,21-21 1,0-1 0,21 1-16,0 0 0,0 21 15,0-21-15</inkml:trace>
  <inkml:trace contextRef="#ctx0" brushRef="#br0" timeOffset="42120.57">3725 6773 0,'0'0'0,"0"-42"31,0 63 0,-21 0-31,0 1 0,21-1 0,-21 21 16,0-21-16,21 22 0,-22-22 16,1 21-16,0 0 0,0 1 15,21-1-15,-21 0 0,0 1 0,-1-1 16,22 0-16,0-20 0,0 20 16,0-21-16,0 21 0,0-20 0,0-1 15,0 0-15,0 0 0,0 0 16,22-21-16,-1 0 0,0 0 0,0 0 15,0 0-15,0 0 0,1-21 0,20 21 16,-21-21-16,0 0 0,0 0 0,22-1 16,-22 1-16,0-21 15,0 21-15,-21-22 0,21 22 0,1 0 16,-22-21-16,21 21 0,-21-1 0,0 1 16,0 0-16,21 21 15,-21 21 1,0 0-16,0 1 15,0-1-15,0 0 0,0 21 16,0-21-16,0 1 0,0 20 0,0-21 16,0 0-16,0 0 0,0 1 15,0-1-15,0 0 0,0 0 16,21-21-16,0 0 16,0 0-16,1 0 15,-1 0-15,0 0 0,0-21 16,0 0-16,0 0 0,1-1 15,-1 1-15,0-21 0,0 21 0,0-22 16,0 22-16,1-21 0,-1 21 16,0 0-16,21-1 0,-21 1 15,1 21-15,-1 0 0,0 0 16,-21 21 0,0 1-16,0-1 15,21-21 16,-21-21 1,0-1-32,21 1 15,-21 0-15,0 0 0,0 0 16,0 0 0,-21 21-16,0 0 15,0 0-15,0 21 16,-1 0-16,1 0 0,0 0 0,0 0 15,0 1-15,21 20 16,-21-21-16,-1 21 0,22-20 0,-21-1 0,21 21 16,0-21-16,0 0 0,0 1 0,0-1 15,0 0-15,0 0 16,21-21-16,1 0 0,-1 21 16,0-21-16,0 0 0,0 0 0,0 0 15,22 0-15,-22 0 0,0 0 16,0-21-16,0 21 0,1-21 0,-1 0 15,0 21-15,-21-21 0,21-1 0,-21 1 16,21 0-16,-21 0 0,0 0 16,0 0-16,0-1 0,0 1 0,0 0 15</inkml:trace>
  <inkml:trace contextRef="#ctx0" brushRef="#br0" timeOffset="42514.84">4170 6710 0,'0'21'16,"21"-21"15,-21-21-15,0 0-1,0 0 1,-21 21-1,0 0 1,21 21 0,0 0-1,0 0-15,0 0 16</inkml:trace>
  <inkml:trace contextRef="#ctx0" brushRef="#br0" timeOffset="46995.25">2053 7832 0,'-21'0'0,"42"0"0,-63 0 16,21 0-16,-1 0 16,1 0-16,0 0 15,0 0-15,0 0 16,0 0-1,-1 0-15,22 21 32,22 0-1,-1-21-31,21 0 0,-21 0 16,22 0-16,-1 0 0,0 0 15,22 0-15,-1 0 0,22 0 0,0 0 16,-1 0-16,1 0 0,21 0 0,-22-21 15,22 21-15,-21 0 0,0 0 16,-1-21-16,1 21 0,0 0 16,-1 0-16,1-21 0,0 21 0,-22 0 15,22 0-15,-22 0 0,1 0 16,-22 0-16,22-22 0,-43 22 0,21 0 16,-21 0-16,0 0 0,1 0 0,-44 0 46,1 0-46,0 0 16,0 0-16,-21 22 0,20-22 0,-20 0 16,0 0-16,-1 0 0,1 21 15</inkml:trace>
  <inkml:trace contextRef="#ctx0" brushRef="#br0" timeOffset="47468.5">1905 8001 0,'0'0'0,"0"21"15,21-21 1,0 0-16,0 0 16,1 0-16,20 0 0,21 0 0,-20 0 15,41 0-15,1 0 0,0 0 16,21 0-16,-1 0 0,1 0 0,0 0 15,-21 0-15,21-21 0,-22 21 16,22 0-16,-42-21 0,20 21 16,1 0-16,-22-21 0,1 21 0,-1 0 15,-20 0-15,20-21 0,-20 21 0,-1-22 16,-21 22-16,21 0 0,-20 0 16,-1-21-16,0 21 0,21 0 0,-21-21 15,1 21-15,-1 0 0,0-21 16,0 0-1</inkml:trace>
  <inkml:trace contextRef="#ctx0" brushRef="#br0" timeOffset="72443.33">7789 8530 0,'0'-21'16,"0"0"15,0 0-15,0 0 15,-21 21-15,0 0-16,0 0 0,0 0 15,-1 0-15,-20 0 0,21 0 0,0 0 16,0 21-16,-22-21 0,22 21 15,0-21-15,-21 21 0,20-21 0,1 21 16,0 0-16,0 1 0,0-1 0,0 0 16,-1 0-16,1 0 0,0 22 15,21-1-15,-21-21 0,0 21 16,0 1-16,21-1 0,-22 0 0,1 1 16,21-1-16,-21 0 0,21 1 15,0-22-15,0 21 0,0 1 0,0-22 16,0 0-16,0 21 0,0-21 0,0 1 15,0-1-15,21 0 0,0 0 0,1 0 16,-1 0-16,0-21 0,0 22 16,0-1-16,0-21 0,1 0 0,-1 21 15,21-21-15,-21 0 0,22 0 0,-1 0 16,-21 0-16,21 0 0,1 0 16,-1-21-16,0 21 0,1-21 0,-1-1 15,0 1-15,1 0 0,-1 0 0,0 0 16,-20 0-16,20-1 15,0-20-15,-21 21 0,22-21 0,-22 20 16,0-20-16,0 0 0,0-1 16,1 1-16,-1 0 0,0-1 0,0 1 15,-21 0-15,0-1 0,0 22 0,0-21 16,0 0-16,0 20 0,0-20 0,0 21 16,0-21-16,-21 20 0,0 1 15,0-21-15,-22 21 0,22 0 0,-21-1 16,21 1-16,-22 21 0,1-21 15,0 21-15,-1 0 0,1 0 0,0 0 16,-22 0-16,1 0 0,20 21 16,-20 0-16,20-21 0,1 22 0,-21-1 15,20 0-15,22 0 0,-21 0 16,21 0-16,-1 1 0,1-1 0,0 0 16,21 0-16,0 0 0,0 0 0,0 1 15,0 20-15,0-21 0,21 0 16,-21 0-16,21 1 0,22-1 0</inkml:trace>
  <inkml:trace contextRef="#ctx0" brushRef="#br0" timeOffset="72851.5">8382 8932 0,'-21'0'16,"21"22"-1,-21-1-15,21 0 0,0 0 16,0 0-16,0 22 0,-22-22 0,22 21 16,0 64-1,-21-64-15,21 22 0,-21-22 0,21 22 16,-21-1-16,0 1 0,0 20 15,-1-20-15,1 20 0,0-20 0,0-1 16,0 22-16,0-21 0,-1-1 0,1 1 16,0-1-16,0 1 0,21-1 15,0-21-15,0 1 0,-21-1 0,21 0 16,0 1-16,0-22 0,0 21 0,0-21 16,0 1-16,0-1 0,21-21 31,-21-21-31,0-1 15,21 1-15,0-21 0,0 21 0,-21-22 16,22 1-16,-1-21 0,0 20 16</inkml:trace>
  <inkml:trace contextRef="#ctx0" brushRef="#br0" timeOffset="73195.36">8467 9229 0,'0'-43'15,"0"86"-15,21-107 0,-21 22 0,21 21 16,-21-22-16,21 22 0,0-21 0,0 21 16,1 0-16,-1-1 0,0 1 0,21 0 15,-21 21-15,22 0 16,-22 0-16,21 0 0,1 0 0,-1 0 16,-21 0-16,0 21 0,0 22 0,-21-22 15,0 42-15,0-20 16,-21-22-16,-21 21 0,21-21 0,-22 0 15,22 22-15,-21-22 0,0 0 0,-1 0 16,22 0-16,-21-21 0,21 22 16,-1-1-16,1-21 0,0 0 0,0 0 15,0 0 1,42 0 15,0-21-15,0 21-16,0-22 0,1 22 0,-1 0 15</inkml:trace>
  <inkml:trace contextRef="#ctx0" brushRef="#br0" timeOffset="73830.25">9038 9271 0,'21'0'15,"-21"-21"1,21 0-16,1 0 15,-1 21-15,0-22 0,-21 1 0,21 0 16,0 0-16,0 0 0,1 0 16,-1-1-16,0 1 0,0 0 0,-21 0 15,0 0-15,21 21 0,-21-21 0,0-1 16,0 1 0,-21 21-16,0 0 15,0 0-15,0 0 0,-1 21 16,1 1-16,21-1 0,-21 0 15,0 0-15,0 0 0,0 0 0,-1 1 16,22-1-16,0 21 0,-21-21 16,21 0-16,0 1 0,0-1 0,0 0 15,0 0-15,0 0 0,0 0 16,21-21-16,-21 22 0,22-22 16,-1 0-16,0 0 0,0 0 0,0 0 15,0 0-15,1 0 0,-1 0 16,0 0-16,0-22 0,21 22 0,-20-21 15,-1 0-15,0 0 0,21 0 0,-21 0 16,1-22-16,-1 22 0,0 0 16,0 0-16,-21-22 0,0 22 0,0 0 15,0 0-15,-21 21 32,0 0-32,21 21 15,0 0 1,0 0-16,0 1 0,21-1 15,-21 0-15,21 0 16,-21 0-16,0 0 0,0 1 0,0-1 16,0 0-16,0 0 0,0 0 15,21 0-15,-21 1 16,0-1-16,0 0 16,21-21-16,1 0 0,-1 0 15,0 0-15,0 0 0,0 0 16,0 0-16,1-21 0,-1 0 15,21-1-15</inkml:trace>
  <inkml:trace contextRef="#ctx0" brushRef="#br0" timeOffset="74329.33">10308 9081 0,'0'-22'0,"0"44"0,0-65 15,0 22-15,0 0 0,0-21 0,0 20 16,-21 1-16,-21 0 0,20 0 15,1 21-15,0 0 16,0 0-16,-21 0 0,20 0 0,1 21 16,0 0-16,0 0 0,-21 22 0,20-22 15,1 21-15,0-21 16,0 22-16,0-22 0,0 21 0,21-21 16,0 1-16,0-1 0,0 0 0,0 0 15,0 0-15,0 0 0,21 1 16,0-22-16,0 0 15,0 0-15,22 0 0,-22 0 0,0 0 16,21 0-16,-21-22 0,1 22 0,-1-21 16,21 0-16,-21 0 0,0-21 15,1 20-15,-1-20 0,0 21 0,0-21 16,-21 20-16,0-20 0,21 21 0,-21-21 16,21 20-16,-21 1 0,0 0 15,0 42 1,0 0-1,-21 22-15,0-22 0,21 0 16,-21 21-16,21-20 0,0-1 16,0 21-16,0-21 0,0 22 0,0-22 15,0 0-15,0 0 0,0 0 0,0 0 16,21 1-16,0-22 0,0 21 16,1-21-16,-1 0 15,0 0-15,0 0 0,0 0 16,0-21-16,-21-1 0,22 1 0,-1 0 15,21 0-15</inkml:trace>
  <inkml:trace contextRef="#ctx0" brushRef="#br0" timeOffset="75951.21">10901 8403 0,'0'0'16,"0"-21"-16,0 0 15,-21 21-15,-1 0 16,22 21-16,-21-21 16,21 21-16,0 0 0,0 22 0,-21-22 15,0 21-15,21-21 0,-21 22 16,0-1-16,21 22 0,0-22 16,-22 0-16,1 22 0,21-22 0,0 22 15,0-22-15,0 0 0,0 1 0,0-1 16,0-21-16,0 21 0,0-20 15,0-1-15,0 0 0,0 0 0,0 0 16,0 0-16,21-21 0,1 22 16,-1-22-16,0 0 0,0 0 15,0-22-15,22 22 0,-22-21 16,0 0-16,21 0 0,-21 0 0,22 0 16,-22-1-16,21-20 0,-21 21 15,22-21-15,-22 20 0,0 1 0,0 0 16,0 0-16,-21 0 0,0 0 15,0-1 1,0 44 0,0-1-16,0 0 0,-21 0 0,21 0 15,-21 0-15,0 1 0,21 20 16,0-21-16,-21 0 0,21 0 0,0 1 16,0 20-16,0-21 0,0 0 15,0 0-15,21 1 0,0-22 16,0 0-16,0 0 15,1 0-15,20 0 0,-21 0 16,0 0-16,22 0 0,-22-22 0,0 1 16,21 0-16,-21 0 0,1 0 0,-1 0 15,0-1-15,0-20 0,0 21 16,0 0-16,1 0 0,-22-22 0,0 22 16,21 21-16,-42 21 31,21 0-16,-22 1-15,22-1 0,0 0 0,-21 0 16,21 0-16,-21 0 0,21 1 0,0-1 16,0 0-16,0 0 0,0 0 15,0 0-15,21-21 0,0 0 16,1 0 0,-1 0-16,0 0 0,0 0 15,0 0-15,0 0 0,-21-21 0,22 21 16,-22-21-16,21 0 0,-21 0 0,0 0 15,0-1-15,0 1 0,0 0 16,0 0-16,0 0 0,0 0 0,0-1 16,-21 1-16,21 0 0,-22 21 0,22-21 15,0 0 1,0 0 0,22-1-1,-1 22-15,0 0 16,0 0-16,0 0 0,0 0 0,1 0 15,-1 0-15,21 0 0,-21 0 16,0 0-16,1 0 0,-1 0 0,0 0 16,0 22-16,0-22 0,0 21 0,1 0 15,-22 0-15,0 0 0,0 0 16,21 1-16,-21-1 0,0 0 16,0 0-16,0 0 0,0 0 0,0 1 15,0-1-15,0 0 0,0 0 16,0 0-1,-21-21 1,21-21 15,0 0-15,21 0-16,0 0 0,-21-1 16,21 1-16,0 0 0,0 0 15,1-21-15,-1 20 0,0-20 16,0 21-16,21 0 0,-20 0 0,-1 21 15,0-22-15,0 1 0,21 21 16,-20 0-16,-1 0 0,0 0 16,0 0-16,-21 21 0,21-21 15,-21 22-15,0-1 0,0 0 16,0 0-16,0 0 0,0 22 16,0-22-16,0 21 0,0-21 0,-21 0 15,21 22-15,0-22 0,0 0 0,0 0 16,0 0-16,0 1 0,0-1 15,21 0 1,0-21-16,1 0 0,-1 0 16,0 0-16,21 0 0,-21 0 0,1-21 15,20 0-15,-21 21 0,0-22 0,22 1 16,-1 0-16,-21 0 0,21-21 0,-20 20 16,20-20-16,-21 21 15,0-21-15,22-1 0,-22 22 0,-21-21 16,21-22-16,-21 43 0,0 0 15,0 0-15,0 0 0,0-1 0,-21 22 16,0 0-16,-1 0 16,-20 0-16,21 22 0,0-1 0,0-21 15,21 21-15,0 0 0,0 0 0,0 22 16,0-22-16,0 0 0,0 0 0,21 0 16,0 0-16,0 1 15,0-1-15,0 0 0,1 0 16,-1-21-16,0 21 0,-21 0 0,0 1 15,0-1-15,0 0 16,0 0-16,0 0 16,-21-21-16,21 21 0,-21-21 15,-1 0-15,1 0 0,0 0 16,0 0-16,0 0 0,0 0 16,-1 0-16,1 0 15,0-21 1,0 21-16,0-21 0,21 0 15</inkml:trace>
  <inkml:trace contextRef="#ctx0" brushRef="#br0" timeOffset="76346.98">11874 8319 0,'0'21'0,"0"-42"0,-21 42 0,21 0 15,-21-21-15,21 21 0,0 0 16,21-21-1,0 0-15,1 0 0,-1 0 16,0 0-16,0 0 16,-21-21-16,0 0 15,-21 21 1,0-21-16,0 21 16,-1 0-16,22 21 31,-21 0-31,0 0 15,0-21-15,0 21 16,0 1-16</inkml:trace>
  <inkml:trace contextRef="#ctx0" brushRef="#br0" timeOffset="76623.38">10731 8594 0,'-21'0'15,"42"0"-15,-21 0 16,22 0-16,-1 0 16,0 0-16,21 0 0,1 0 15,-1 0-15,0 0 0,1 0 0,-1 0 16,0 0-16,1 0 0,-1 0 0,0 0 15,1 0-15,-1 0 0,-21 0 0,0 0 16,0 0-16,-63 0 16,21 0-1,-21 0-15</inkml:trace>
  <inkml:trace contextRef="#ctx0" brushRef="#br0" timeOffset="106075.39">5884 4424 0,'0'-21'16,"0"42"-16,0-63 0,0 20 16,-21 22 15,0 0-31,21 22 15,0-1-15,-21 0 0,0 0 0,21 0 16,-22 0-16,1 1 0,21 20 0,0-21 16,-21 0-16,0 0 0,21 22 15,0-22-15,0 0 0,0 0 0,0 0 16,0 1-16,0-1 16,0-42 15,0-1-16,0 1-15</inkml:trace>
  <inkml:trace contextRef="#ctx0" brushRef="#br0" timeOffset="106431.74">5800 4022 0,'0'0'0,"-22"0"0,1 0 0,0 0 16,21 21-16,-21 0 0,0 0 16,0 0-16,21 1 0,0-1 15,21-21 1,0 0-16,0 0 16,0 0-16,0-21 0,1 21 0,-1-22 15,0 1-15,0 21 0,-21-21 16,0 0-16,0 0 0,0 0 0,0-1 15,-21 22-15,0 0 16,0-21-16,-1 21 0,1 0 16,0 0-16,0 0 0,0 21 15,0 1-15,-1-22 0,22 21 0,0 0 16,-21 0-16,21 0 0,0 0 0,0 1 16,0-1-16,0 0 0,0 0 15,21 0-15,1 0 0,20-21 16</inkml:trace>
  <inkml:trace contextRef="#ctx0" brushRef="#br0" timeOffset="106903.36">6265 4382 0,'0'21'0,"0"0"0,-21 21 15,21-21-15,-21 1 16,21-1-16,-21 0 16,21 0-16,0 0 0,0 0 0,0 1 15,0-1-15,0 0 0,-21-21 16,21-21 31,0 0-47,0-1 15,0 1-15,21 0 0,0-21 0,-21 21 16,21-1-16,0-20 0,0 21 0,1 0 16,20 0-16,-21-1 0,0 1 15,0 21-15,22 0 0,-22 0 0,0 0 16,0 0-16,0 21 0,1-21 16,-1 22-16,0-1 0,-21 21 0,0-21 15,0 0-15,0 1 0,0-1 0,0 21 16,0-21-16,-21 0 0,0 1 15,21-1-15,-22-21 0,22 21 0,0 0 16,-21-21-16,0 21 16,42-42 15,0 0-31,1 21 16,-1-21-16</inkml:trace>
  <inkml:trace contextRef="#ctx0" brushRef="#br0" timeOffset="107191.32">7197 3937 0,'0'21'31,"0"0"-31,0 22 0,0-22 16,0 21-16,-22 1 0,1 20 15,0-21-15,0 1 0,0-1 0,-22 22 16,22-22-16,0 0 0,0-21 16,0 22-16,21-22 0,-21 21 0,21-21 15,0 1-15,0-1 0,0 0 16,0 0-16,21-21 16,0 0-1,0 0-15,0 0 0,0 0 0,1-21 16,-22 0-16,21 21 0,0-21 0</inkml:trace>
  <inkml:trace contextRef="#ctx0" brushRef="#br0" timeOffset="107383.97">6985 4382 0,'-21'0'0,"42"0"0,-63 0 16,20 0-16,22-22 0,22 22 15,-1-21 1,0 21-16,21 0 0,-21 0 15,22 0-15,-22 0 0,21 0 0,-21 0 16,1-21-16,-1 21 0,0 0 16,0 0-16,0-21 15,0 0-15,1 21 0,-22-21 16</inkml:trace>
  <inkml:trace contextRef="#ctx0" brushRef="#br0" timeOffset="108004.31">8445 4530 0,'0'0'0,"22"0"16,-22-21-16,21-1 0,0 22 15,-21-21-15,21 0 0,0 21 16,0-21-16,-21 0 0,0 0 0,22-1 16,-22 1-16,0 0 0,0-21 0,0 21 15,0-1-15,0 1 16,-22 0-16,1 21 0,0 0 0,0 0 16,0 0-16,0 0 0,-22 21 15,22 0-15,-21 1 0,21-1 16,-22 0-16,1 21 0,21 1 0,-22-22 15,1 21-15,21-21 0,0 0 16,-22 22-16,43-22 0,0 0 0,-21 0 16,21 0-16,0 1 0,21-22 15,1 0-15,-1 0 0,0 0 16,0 0-16,21 0 0,1 0 0,-22-22 16,21 22-16,64-63 15,-64 42-15,-20 0 16,20-1-16,-21-20 0,0 21 0,0-21 15,-21 20-15,0-20 0,22 21 0,-22 0 16,0 0-16,0 42 31,0 21-31,-22-21 16,22 0-16,0 22 0,0-22 0,0 21 16,-21-21-16,21 1 0,0-1 0,0 21 15,0-21-15,0 0 16,21 1-16,1-1 0,-1-21 15,0 21-15,0-21 0,0 0 0,22 0 16,-22 0-16,21 0 0,-21 0 16,22-21-16,-1 0 0,-21 21 0,21-22 15,1 1-15,-22 0 0</inkml:trace>
  <inkml:trace contextRef="#ctx0" brushRef="#br0" timeOffset="108264.33">9546 4297 0,'0'0'0,"0"-21"0,21 21 16,-21-21 0,21 21-16,1 0 0,-1 0 0,0 0 15,0 0-15,21 0 0,-20 0 16,-1 0-16,21 0 0,-21 0 15,0 0-15,1 0 0,-1 0 0,0 0 16,0 0-16,-42 0 31,0 0-15,0 0-16</inkml:trace>
  <inkml:trace contextRef="#ctx0" brushRef="#br0" timeOffset="108443.5">9525 4445 0,'0'21'16,"0"-42"-16,21 42 31,0-21-31,0 0 16,1 0-16,-1 0 0,0 0 16,0 0-16,0 0 0,0 0 0,1 0 15,-1 0-15,0 0 0,0-21 16,0 21-16,0 0 0</inkml:trace>
  <inkml:trace contextRef="#ctx0" brushRef="#br0" timeOffset="108784.08">10541 4064 0,'0'0'0,"0"-21"16,0 42 15,0 0-31,0 0 0,0 22 16,0-22-16,-21 21 0,21-21 15,0 22-15,-21-22 0,21 21 16,-22-21-16,1 22 0,21-22 0,0 0 15,0 21-15,-21-20 0,21-1 16,0 0-16,0 0 0,0 0 16,0 0-16,21-21 31,0 0-15,-21-21-16,22 0 0</inkml:trace>
  <inkml:trace contextRef="#ctx0" brushRef="#br0" timeOffset="109219.27">10901 4149 0,'0'0'0,"-21"21"47,-1 0-47,1 0 0,21 0 0,-21 1 15,0-1-15,0 21 0,0-21 0,21 0 16,-22 22-16,22-22 0,-21 0 16,21 0-16,0 0 0,0 1 15,0-1-15,0 0 0,0 0 0,0 0 16,0 0-16,21-21 0,1 22 16,-1-22-16,0 0 0,0 0 15,0 0-15,22 0 0,-22 0 0,21-22 16,-21 1-16,22 0 0,-22 0 0,0 0 15,21 0-15,-21-22 0,1 22 16,-1-21-16,0 21 0,-21-22 0,0 22 16,0-21-16,0 21 0,0-1 0,0 1 15,-21 21-15,0 0 16,-1 0-16,1 0 0,-21 0 0,21 0 16,0 0-16,-1 0 0,1 0 15,-21 21-15,21 1 16,0-22-16,21 21 0,21-21 31</inkml:trace>
  <inkml:trace contextRef="#ctx0" brushRef="#br0" timeOffset="109507.37">11790 4191 0,'-21'-21'0,"21"0"15,0 0 1,0-1 0,0 44 46,0-1-62,-22 0 16,22 0-16,0 0 15,-21 0-15,0-21 0,0 22 16</inkml:trace>
  <inkml:trace contextRef="#ctx0" brushRef="#br0" timeOffset="109762.9">11663 4636 0,'-21'21'0,"21"0"15,0 0 1,0 0-16,21-21 0,-21 21 16,0 1-16,0-1 15,0 0-15,0 0 0,0 0 16,0 0-16,0 1 0,-21-1 0,-1 0 15,1 0-15,0 0 0,0 0 0,-64 43 16,64-43 0,-21 0-16,-1 0 0,22 1 0,-21-1 15,0-21-15,-1 21 0,-20-21 0,20 0 16,-20 21-16</inkml:trace>
  <inkml:trace contextRef="#ctx0" brushRef="#br0" timeOffset="110687.4">5842 5376 0,'-21'0'0,"42"0"0,-63 0 16,20 0-16,1 0 16,0 0-16,0 0 15,42 0 17,0 0-32,0 0 15,1 0-15,20 0 0,-21 0 0,21 0 16,1 0-16,-1 0 0,0 0 15,22 0-15,-1 0 0,-20 0 16,41 0-16,-20 0 0,21 0 0,-1 0 16,1 0-16,21 0 0,-22 0 15,22 0-15,0 0 0,-21 0 0,21 0 16,-1 0-16,-20 0 0,42 0 0,-21 0 16,0 0-16,0 0 0,21 0 15,-22 0-15,1 0 0,0 0 0,0 22 16,0-22-16,0 0 0,-1 0 0,-20 0 15,21 0-15,-21 0 0,-1 0 16,1 0-16,0 0 0,-22 0 0,1 0 16,-1-22-16,1 22 0,-1 0 0,1 0 15,-1-21-15,1 21 0,-1 0 0,1 0 16,-22 0-16,21 0 16,1-21-16,-22 21 0,22 0 0,-22 0 15,0 0-15,1 0 0,-1 0 0,-21 0 16,22 0-16,-22 0 0,0 0 15,0 0-15,0 0 16,-21-21 0,-21 0 15,0 21-15,0-21-1,0 21-15,21-22 16</inkml:trace>
  <inkml:trace contextRef="#ctx0" brushRef="#br0" timeOffset="110987.7">10266 5186 0,'21'0'47,"0"0"-47,0 0 16,0 0-16,1 0 0,-1 0 0,-21 21 15,21-21-15,0 0 0,-21 21 0,21 0 16,-21 1 0,0-1-16,0 0 15,-21-21-15,0 21 0,-21-21 0,20 21 16,-20 0-16,0-21 0,-1 22 15,-20-22-15,21 21 0,-22-21 0,1 21 16,-1-21-16,-21 0 0,22 0 0,-1 21 16,1-21-16,-1 0 0</inkml:trace>
  <inkml:trace contextRef="#ctx0" brushRef="#br0" timeOffset="118181.05">4318 3895 0,'0'-21'16,"0"-1"-1,0 1-15,0 0 16,-21 21 31,0 0-32,-1 21-15,22 0 16,-21 1-16,0-1 0,0 0 0,21 21 16,-21-21-16,0 22 0,-1 20 15,1-20-15,0-1 0,0 0 0,0 22 16,0-22-16,-22 0 0,22 1 0,0 20 15,0-20-15,0-22 0,-1 21 16,1 0-16,0-20 0,0-1 0,0 0 16,21 0-16,0 0 0,0 0 15,0-42 32,21 0-47,0 21 0,-21-21 0,21 0 16</inkml:trace>
  <inkml:trace contextRef="#ctx0" brushRef="#br0" timeOffset="118504.45">4551 3831 0,'-21'0'15,"-1"0"-15,1 64 16,0-22-16,0 0 16,-21 1-16,20 20 0,1-20 0,0 20 15,0 1-15,0-1 0,0 1 16,-22-22-16,22 21 0,0-20 0,0-1 15,0 0-15,-1 1 0,1-1 0,0 0 16,0 1-16,0-22 0,21 0 16,-21 0-16,21 0 0</inkml:trace>
  <inkml:trace contextRef="#ctx0" brushRef="#br0" timeOffset="120892.12">1249 4064 0,'0'-21'0,"0"0"0,42-43 16,-42 43-16,21 0 16,-21 0-16,21 0 0,-21-1 15,0 1-15,0 0 16,-21 21-16,0 0 15,-21 0-15,21 0 0,-22 21 16,1 0-16,0 1 0,-1 20 16,1 0-16,0 1 0,-1 20 0,1 1 15,0-1-15,-1 1 0,1-22 16,21 21-16,0 1 0,-1-1 16,22-20-16,0-1 0,0 0 0,0 1 15,22-22-15,-1 21 0,0-21 16,21 1-16,-21-1 0,22 0 0,-1-21 15,0 0-15,-20 0 0,20 0 16,0 0-16,1 0 0,-22 0 0,21-21 16,-21 0-16,22-1 0,-22 1 15,0 0-15,-21 0 0,0 0 16,0 0-16,0-1 0,0 1 16,-21 0-16,0 0 0,-1 0 15,22 0-15,-21-1 0,0 22 16,0-21-16,21 42 31,0 1-31,0 20 0,0-21 16,0 0-16,21 22 0,0 20 15,-21-21-15,0 1 0,0 20 0,0 1 16,0-1-16,0 1 0,-21-1 16,-21 1-16,21-1 0,-1 1 0,1-1 15,-21-20-15,21 20 0,0-21 16,-1 1-16,1-1 0,21-21 0,-21 0 15,21 1-15,21-44 32,0 1-32,-21-21 15,22 21-15,-1-22 0,0 22 16,0-21-16,0 0 0</inkml:trace>
  <inkml:trace contextRef="#ctx0" brushRef="#br0" timeOffset="121211.03">1820 3852 0,'0'0'15,"-42"0"1,21 22-16,0-1 0,-1 0 15,1 21-15,0 1 0,21-1 0,-21 21 16,0-20-16,0 20 0,-1-20 16,1-1-16,0 0 0,0 1 0,21-1 15,-21 0-15,21-21 0,-21 22 16,21-22-16,-22 0 0,22 0 16,0 0-16,22-21 31,-1 0-31,0 0 0,0 0 15,0-21-15,0 0 0,1 21 16</inkml:trace>
  <inkml:trace contextRef="#ctx0" brushRef="#br0" timeOffset="121567.37">1841 4339 0,'-42'43'16,"21"-22"-16,21 0 0,-21 0 15,0 0-15,21 0 16,-22 1-16,22-1 0,0 0 0,0 0 16,0 0-16,22-21 15,-1 0 1,0 0-16,0 0 0,0 0 0,0 0 16,1 0-16,-1-21 0,21 0 15,-21 21-15,-21-21 0,21 0 0,1-1 16,-22 1-16,0 0 0,0 0 15,0 0-15,0 0 0,0-1 0,0 1 16,-22 21-16,1 0 16,0 0-16,0 0 0,0 0 0,0 0 15,-1 0-15,1 0 0,0 0 16,21 21-16,-21-21 16,21 22-16,21-22 31,0 0-31,0 0 0,1 0 0</inkml:trace>
  <inkml:trace contextRef="#ctx0" brushRef="#br0" timeOffset="122091.89">2455 3831 0,'0'0'16,"-21"0"-1,0 0-15,0 0 16,0 21-16,-1 1 16,22-1-16,-21 21 0,21-21 0,-21 22 15,21-1-15,0 0 0,-21 22 0,0-22 16,21 0-16,-21 1 0,-1-1 16,22 0-16,0-20 0,-21 20 0,21-21 15,-21 21-15,21-20 0,0-1 16,-21-21-16,21 21 0,0 0 0,0-42 47,0 0-47,21 21 15,0-21-15,-21-1 0,21 1 16,22-42-16,-22 42 16,0-1-16,0 1 0,0 0 15,1 21-15,-1-21 0,21 0 16,-21 21-16,0 0 0,1 0 0,-1 0 15,0 0-15,0 0 0,0 0 0,0 0 16,1 21-16,-22 0 0,0 0 0,0 0 16,0 1-16,0-1 0,0 0 15,-22 0-15,1 0 0,0 0 0,0 1 16,-21-22-16,20 21 16,1 0-16,-21-21 0,21 0 0,0 21 15,-1-21-15,1 0 0,21-21 31,21 21-15,1-21-16</inkml:trace>
  <inkml:trace contextRef="#ctx0" brushRef="#br0" timeOffset="122556.03">3048 4233 0,'-21'0'16,"-22"0"-1,22 0-15,0 22 0,0-22 16,21 21-16,-21 0 0,0 0 0,-1 0 16,22 0-16,-21 1 0,0 20 15,0-21-15,21 0 0,0 0 0,0 1 16,0-1-16,0 0 15,21-21 1,0 0 0,0 0-16,1-21 15,-1 21-15,0-21 0,0-1 0,0 1 16,0 0-16,1 0 0,-1 0 0,0 0 16,0-22-16,-21 22 0,0 0 15,21 21-15,-21-21 0,21 21 16,-21 21-1,0 0-15,0 0 16,-21 0-16,21 1 0,-21 20 0,21-21 16,-21 0-16,21 0 15,0 1-15,0-1 0,0 0 16,0 0-16</inkml:trace>
  <inkml:trace contextRef="#ctx0" brushRef="#br0" timeOffset="122879.43">3535 3747 0,'0'-22'16,"0"44"-16,0-65 15,-21 64 1,21 1 0,-22-1-16,22 0 0,-21 0 15,0 21-15,0 1 0,0 20 0,0-20 16,-1 20-16,1 1 0,0-22 16,0 21-16,0-20 0,0 20 15,-1-20-15,22-1 0,0-21 0,0 21 16,0-20-16,0-1 0,0 0 15,0 0-15,0 0 0,0 0 0,22-21 16,-1 0 0,0 0-16,0 0 0,0 0 15,0-21-15,1 21 0</inkml:trace>
  <inkml:trace contextRef="#ctx0" brushRef="#br0" timeOffset="123863.06">9334 7938 0,'0'-22'0,"-21"-20"16,21 21-1,-21 21-15,0 0 16,21 21 0,-21 0-16,21 0 0,-21 1 15,21-1-15,0 0 0,0 21 0,0-21 16,-22 22-16,1-1 0,21-21 16,-21 22-16,0-22 0,21 0 0,-21 0 15,21 0-15,-21 0 0,-1 1 16,22-1-16,0 0 15,0-42 1,0 0 0,22-1-16,-22 1 0</inkml:trace>
  <inkml:trace contextRef="#ctx0" brushRef="#br0" timeOffset="124047.21">9229 7726 0,'0'-21'15,"0"42"-15,0-63 0,0 20 0,0 1 0,0 0 16,0 42 31,0 0-47,21 1 0,-21-1 16,21 0-16,0 0 0,-21 0 15,21-21-15,-21 21 0</inkml:trace>
  <inkml:trace contextRef="#ctx0" brushRef="#br0" timeOffset="124711.48">9610 7916 0,'0'22'16,"-22"-1"-16,1-21 0,21 21 16,-21 0-16,21 0 0,0 0 0,0 1 15,0-1-15,0 0 0,-21 21 16,21-21-16,0 1 0,0-1 15,0 0-15,-21 0 0,21 0 0,0 0 16,0 1-16,0-44 47,0 1-47,0 0 0,0 0 16,0 0-16,0 0 0,21-22 15,-21 1-15,21 21 0,0-22 0,0 22 16,22-21-16,-22 0 0,0 20 0,0 1 15,22 0-15,-22 21 16,0 0-16,21 0 0,-21 0 0,1 0 16,-1 0-16,0 21 0,-21 0 0,0 1 15,21-1-15,-21 21 0,0 0 0,0 1 16,0-22-16,0 21 0,0 1 16,0-22-16,0 0 0,0 21 0,0-21 15,0 1-15,21-1 0,0-21 16,1 0-16,-1 0 0,0 0 15,0 0-15,21 0 0,1 0 0,-22-21 16,21-1-16,1 1 0,-22 0 0,21-21 16,0 21-16,-20-22 0,-1 1 15,21 0-15,-21-1 0,0-20 16,1 20-16,-1 1 0,0 0 0,-21-1 16,0 1-16,21 21 0,-21-21 0,0 20 15,0 1-15,0 0 0,0 0 0,-21 42 31,0 0-31,21 0 0,-21 1 0,-1-1 16,22 21-16,0 0 0,-21 1 0,0-1 16,21 0-16,-21 22 0,21-22 0,0 1 15,0-1-15,0 0 0,0-21 16,0 22-16,0-22 0,0 0 0,0 0 16,0 0-16,21-21 0,0 0 0,0 22 15,1-22-15,-1 0 16,0 0-16,0-22 15,0 1-15,-21 0 0,0 0 16</inkml:trace>
  <inkml:trace contextRef="#ctx0" brushRef="#br0" timeOffset="124867.69">10393 7980 0,'-21'0'0,"42"0"0,-42-21 15,42 21 1,0-21-16,0 21 0,0 0 15,0 0-15,22 0 0,-22 0 16,21-22-16,1 22 0,-1 0 16,0 0-16,22-21 0,-22 0 0,22 21 15</inkml:trace>
  <inkml:trace contextRef="#ctx0" brushRef="#br0" timeOffset="125399.7">11959 8170 0,'0'0'0,"21"0"0,0 0 0,1 0 16,-1-21-16,0 0 0,0 0 16,-21 0-16,21 0 15,-21-1-15,21 1 0,-21-21 0,0 21 16,0-22-16,0 22 0,0 0 0,0 0 15,0 0-15,-21 0 0,0 21 16,0 0-16,0 0 0,0 0 0,-1 0 16,1 0-16,0 0 0,0 21 0,-21 21 15,20-21-15,1 0 0,0 22 0,0-1 16,0-21-16,0 22 0,21-1 16,0-21-16,0 0 0,0 22 0,0-22 15,0 0-15,0 0 16,21-21-16,0 0 0,0 0 15,0 0-15,0 0 0,43-42 16,-22 21-16,-21-1 16,1 1-16,-1 0 0,0-21 0,-21 21 15,21-22-15,0 22 0,-21 0 0,0-21 16,0 20-16,21 22 0,-21-21 0,0 42 31,0 1-31,0-1 16,-21 21-16,21-21 0,0 0 0,0 22 15,0-22-15,0 21 0,0-21 16,0 1-16,0-1 0,21 0 16,1 0-16,-1 0 0,0-21 15,0 0-15,0 0 0,22 0 0,-22 0 16,21 0-16,-21 0 0,22 0 0,-22-21 16</inkml:trace>
  <inkml:trace contextRef="#ctx0" brushRef="#br0" timeOffset="125620.29">13060 7938 0,'-21'-22'0,"42"44"0,-42-65 16,42 43-1,0 0-15,0 0 16,0 0-16,0 0 0,1 0 15,20 0-15,-21 0 0,0 0 0,0 0 16,1 0-16,-1 0 0</inkml:trace>
  <inkml:trace contextRef="#ctx0" brushRef="#br0" timeOffset="125779">13039 8086 0,'-22'21'16,"44"-42"-16,-22 42 31,21-21-15,0 0-16,0 0 0,0 0 0,0 0 15,1 0-15,-1-21 0,0 21 0,0-21 16,0-1-16,0 22 0,22-21 16</inkml:trace>
  <inkml:trace contextRef="#ctx0" brushRef="#br0" timeOffset="126616.94">13906 7811 0,'0'-22'16,"0"44"-16,0-65 0,0 22 0,22 21 0,-1-21 15,0 0-15,0 21 0,0 0 16,0 0-16,1 0 0,-1 0 0,0 0 15,0 0-15,0 21 0,0 0 16,-21 21-16,0-20 0,0-1 0,0 21 16,0-21-16,0 22 15,-21-1-15,21-21 0,-21 21 0,-21-20 16,21 20-16,-1-21 0,1 0 0,-21 0 16,21 1-16,0-1 0,-22 0 0,22-21 15,0 0-15,0 0 16,0 0-16,-1 0 0,22-21 15,0 0 1,0-1-16,0 1 0,22 0 0,-1 0 16,-21 0-16,21 0 0,0-1 15,0 1-15,-21 0 0,21 21 0,1-21 16,-1 42 0,0 0-16,-21 0 0,21 1 15,-21-1-15,0 0 0,0 0 16,42 43-1,-20-43-15,-22 0 0,21-21 0,0 21 16,0-21-16,0 0 0,0 0 16,1 0-16,-1 0 0,21 0 0,-21 0 15,0 0-15,1 0 0,-1-21 16,21 0-16,-21 0 0,0-1 0,1 1 16,-1-21-16,21 21 0,-21-22 15,0 22-15,1-21 0,-1 21 0,0 0 16,-21-1-16,0 1 0,21 0 0,-21 42 31,-21-21-31,21 21 16,-21 22-16,0-22 0,-1 0 0,22 0 15,0 22-15,0-22 0,0 0 16,0 0-16,0 21 0,0-20 0,0-1 16,0 0-16,22 0 0,-1-21 15,0 0-15,0 0 0,21 0 16,-20 0-16,-1 0 0,0 0 0,0 0 15,21-21-15,-20 0 0,-1 0 16,0-1-16,0 1 0,-21-21 0,21 0 16,-21 20-16,0-20 0,21 0 15,-21 21-15,0-1 0,0 1 0,0 0 16,-21 0-16,0 21 0,0 0 16,0 0-16,0 0 0,-1 0 0,1 0 15,-21 0-15,21 0 0,0 0 0,-1 0 16,1 0-16,21 21 0,-21-21 15,21 21-15,0 0 16,-21-21-16,21 22 16,0-1-16,-21-21 0,21 21 0</inkml:trace>
  <inkml:trace contextRef="#ctx0" brushRef="#br0" timeOffset="127603.31">10350 8467 0,'-21'0'0,"42"0"0,-63 0 16,21 0-16,0 0 16,0 0-16,-1 0 15,1 0 1,42 0 15,1 0-31,-1 0 0,0 0 16,0 0-16,21 0 0,1 0 15,-1 0-15,0 0 0,1 0 0,20 0 16,1 0-16,-1 0 0,22 0 0,0 0 16,-22 0-16,22 0 0,21 0 0,-22 0 15,1 0-15,0 0 0,-1 0 0,1 0 16,21 0-16,-22 0 0,22-21 16,-21 21-16,21 0 0,-22 0 0,22 0 15,0-22-15,-21 22 0,-1 0 0,22 0 16,-21 0-16,21-21 0,-22 21 0,1 0 15,21 0-15,-21 0 16,-1-21-16,1 21 0,0 0 0,-22 0 16,22-21-16,-22 21 0,22 0 0,-22 0 15,1 0-15,-1-21 0,1 21 0,-1 0 16,-20 0-16,20 0 0,1 0 16,-22-21-16,22 21 0,-22 0 0,0-22 15,1 22-15,-1 0 0,0 0 0,1 0 16,-1-21-16,0 21 0,-21 0 0,22 0 15,-22 0-15,21 0 0,-21-21 16,1 21-16,20 0 0,-21 0 0,0 0 16,22 0-16,-22 0 0,21 0 0,-21 0 15,22-21-15,-22 21 0,0 0 0,0 0 16,0 0-16,0 0 0,1 0 16,-1 0-16,-21-21 15,0 0 1,21 21 15,-21-22-15</inkml:trace>
  <inkml:trace contextRef="#ctx0" brushRef="#br0" timeOffset="128199.2">15515 7895 0,'0'0'0,"-21"0"15,42 0 17,0 0-32,22 0 15,-22 0-15,21 0 0,0 0 0,-20 21 16,20-21-16,0 0 0,1 0 16,-1 0-16,0 0 0,1 0 0,-1 0 15,0 0-15,1 0 0,-22 0 0,21 0 16,-21 0-16,0 0 0,1 0 15,-22-21-15,0 0 16,0 0 0,-22 21-16,1-21 15,0 21-15,42 0 63,0 0-63,-21 21 47,0 0-47,-21-21 0,0 21 15,0 22-15,0-22 0,0 0 0,-1 0 16,1 21-16,0-20 16,21-1-16,-21 0 0,0 0 0,0 0 0,21 0 15,0 1-15,-22-1 16,1-21-16</inkml:trace>
  <inkml:trace contextRef="#ctx0" brushRef="#br0" timeOffset="129195.35">17674 7535 0,'0'0'0,"0"-21"0,0 0 0,21 0 15,0 0-15,-21 0 0,0-1 16,0 1-16,0 0 0,0 0 16,-21 21-16,0 0 0,0 0 15,0 0-15,0 0 0,-1 0 16,-20 21-16,21 0 0,-21 22 0,20-22 15,-20 21-15,0 0 0,-1 1 16,22 20-16,-21-20 0,0-1 0,-1 0 16,22 22-16,-21-22 0,21 0 15,21 1-15,0-1 0,-22 0 0,22-20 16,0 20-16,0-21 0,0 0 0,0 0 16,22-21-16,-1 22 0,0-22 0,0 0 15,0 0-15,0 0 0,1 0 16,20 0-16,-21-22 0,21 22 0,1-21 15,-22 0-15,21 0 0,-21 0 0,1 0 16,-1-1-16,-21 1 0,0-21 0,0 21 16,0 0-16,0-1 0,-64-20 31,43 42-31,0 0 0,0 0 16,0 21-16,21 0 0,-22 1 0,22 20 15,0-21-15,0 21 0,0 1 16,0-1-16,0 0 0,0 1 0,0-1 15,0 0-15,-21 1 0,21-1 0,0-21 16,-21 22-16,0-1 0,21-21 0,0 0 16,-21 22-16,21-22 0,-21 0 0,-1 0 15,22 0 1,0-42 15,22 0-31,-1 0 16,0 0-16,-21-22 0</inkml:trace>
  <inkml:trace contextRef="#ctx0" brushRef="#br0" timeOffset="130352.34">17653 7472 0,'0'0'0,"0"-21"16,-21 21 0,0 0-16,-1 0 15,1 0-15,0 0 0,0 21 16,0 0-16,0-21 0,-22 21 0,22 0 15,0 1-15,0 20 0,-22-21 0,22 0 16,0 22-16,0-1 0,-21 0 16,20 1-16,1-1 0,-21 0 0,21 1 15,0-1-15,21-21 0,0 21 0,0-20 16,0 20-16,0-21 0,0 0 0,0 0 16,21 1-16,0-22 15,0 0-15,0 0 0,0 0 16,1 0-16,-1 0 0,0 0 0,0 0 15,0 0-15,0-22 16,1 1-16,-22 0 16,21 0-16,0 21 15,-21-21-15,21 21 0,-21-21 0,21-1 16,0 22-16,1-21 0,-1 0 16,0 0-16,-21 0 15,21 21-15,-42 0 47</inkml:trace>
  <inkml:trace contextRef="#ctx0" brushRef="#br0" timeOffset="130802.01">17568 7451 0,'0'-21'0,"0"42"0,0-64 0,0 22 16,0 0-16,-21 42 31,0 0-31,0 1 0,0-1 0,-1 21 16,-20 0-16,21 1 0,0-1 0,-22-21 15,22 22-15,-21 20 0,21-21 16,-22 1-16,22-1 0,-21 0 0,21 1 16,0-22-16,-1 21 0,1-21 15,21 1-15,0-1 0,0 0 0,0 0 0,21-21 32,1 0-32,-1-21 15,0 21-15,0-21 0,0 21 16,0-21-16,1 21 0,-1-22 0,21 22 15,-21 0-15,0 0 0,1-21 16,20 21-16,-21 0 0,0 0 0,0 0 16,22 0-16,-22 0 0,0 0 0,0-21 15,0 21-15,1 0 0,-1 0 16,21 0-16,-21-21 0,0 21 0,1-21 16,-1 21-16,0-21 0,-21-1 0,21 22 15,0-21-15,-21 0 0</inkml:trace>
  <inkml:trace contextRef="#ctx0" brushRef="#br0" timeOffset="131162.34">17865 7768 0,'0'0'0,"-22"21"31,1-21-31,0 22 0,21-1 0,-21 0 16,0 0-16,0 0 0,-1 0 16,22 22-16,-21-22 0,21 0 0,-21 0 15,21 22-15,0-22 0,0 0 0,0 0 16,0 0-16,21 0 15,0-21-15,1 0 16,-1 0-16,21 0 0,-21 0 16,0 0-16,1-21 0,-1 0 0,21 0 15,-21 0-15,0 0 0,1-1 16,-1 1-16,-21-21 0,0 21 16,0 0-16,0-22 0,0 22 0,0-21 15,0 21-15,0-1 0,-21 1 0,21 0 16,-22 21-16,-20 0 0,21 0 15,0 0-15,0 0 0,-22 0 0,22 0 16,0 21-16,0-21 0,0 21 0,-1 1 16,1-1-16,21 0 0,0 0 15,0 0-15,0 0 16,21-21-16,1 0 0,-1 22 16,0-22-16,21 0 0,-21 0 0</inkml:trace>
  <inkml:trace contextRef="#ctx0" brushRef="#br0" timeOffset="131423.35">18563 7705 0,'0'0'0,"0"-21"16,0-1-16,-21 22 16,0 0-16,-22 0 0,22 22 15,-21-22-15,21 21 0,0 0 0,-22 0 16,22 0-16,0 0 0,-21 1 15,20 20-15,22-21 0,-21 0 0,21 22 16,0-22-16,0 0 0,0 0 16,0 21-16,0-20 0,21-1 15,1 0-15,-1-21 0,0 21 16,21-21-16,-21 0 0,22 0 0,-1 0 16,0 0-16,1 0 0,-1 0 0,0 0 15,1-21-15,-1 21 0</inkml:trace>
  <inkml:trace contextRef="#ctx0" brushRef="#br0" timeOffset="132111.57">19008 7853 0,'0'-42'16,"0"105"-16,0-84 0,0-43 15,-22 64-15,1 0 0,0 0 16,0 0-16,0 0 0,0 0 0,-1 0 16,1 0-16,0 22 0,-21-1 0,21 0 15,-1 0-15,1 0 0,0 0 16,0 1-16,0-1 0,21 0 0,0 0 15,0 0-15,0 0 0,21 1 16,0-22-16,21 0 16,-20 0-16,-1 0 0,0 0 15,21-22-15,-21 1 0,1 21 0,-1-21 16,21 0-16,-21 0 0,0-22 16,-21 22-16,22 0 0,-1 0 0,-21 0 15,0 0-15,0-1 0,0 1 16,0 0-16,-21 42 31,21 0-31,-22 1 0,1-1 16,21 0-16,0 0 15,0 0-15,0 0 0,0 1 0,0-1 16,0 0-16,21-21 0,1 21 0,-1-21 16,0 0-16,0 0 0,0 0 15,22 0-15,-1 0 0,-21 0 0,21 0 16,-20 0-16,20-21 0,0 0 0,1 0 15,-22-1-15,21 1 0,-21-21 0,22 21 16,-22-22-16,0 1 16,0 0-16,0-1 0,0 1 0,1-21 15,-1 20-15,0-20 0,0 20 0,-21-20 16,0 21-16,0-1 0,0 1 16,0 21-16,0 0 0,0-1 0,0 1 15,-42 42-15,21 1 16,-1-1-16,1 21 0,0 0 15,-21 1-15,21 20 0,-22-20 0,22 20 16,0-21-16,0 1 0,0-1 0,21 22 16,0-22-16,0 0 15,0-21-15,42 22 0,-21-1 0,0-21 16,22 22-16,-1-22 0,0 0 0,1 0 16,-1-21-16,0 21 0,1-21 0,-22 0 15,21 0-15,0 0 0,-20 0 16,-1-21-16,0 21 0,0-21 0,0 0 15,0 0-15,-21-1 16,0 1-16,0 0 16</inkml:trace>
  <inkml:trace contextRef="#ctx0" brushRef="#br0" timeOffset="138928.35">15325 8996 0,'-22'0'0,"1"0"0,64 0 0,-107 0 0,43 0 16,0 0-16,0 0 16,-1 0-1,1 0-15,0 0 0,0 0 16,0 0-16,0 0 0,-1 21 16,1-21-16,0 21 0,-21-21 0,21 21 15,-1-21-15,1 22 0,0-1 0,0-21 16,0 21-16,0-21 0,-22 21 0,22 0 15,0 0-15,0-21 0,-22 22 16,22-1-16,-21 0 0,21 0 16,-22 0-16,1 0 0,21 1 0,-21-1 15,20 0-15,-20 0 0,21 0 0,0 0 16,0 1-16,-1 20 0,1-21 16,0 21-16,0-20 0,21 20 0,0-21 15,-21 21-15,21-20 0,-21 20 0,21-21 16,0 21-16,0-20 0,0-1 15,0 21-15,0-21 0,0 0 0,0 1 16,0-1-16,0 21 0,0-21 0,21 0 16,0-21-16,-21 22 0,21-1 0,-21 0 15,21 0-15,0 0 0,1 0 16,-1-21-16,0 22 0,0-1 16,21-21-16,-20 21 0,-1-21 0,21 21 0,-21 0 15,22-21-15,-22 0 0,21 21 16,0-21-16,-20 22 0,20-22 15,-21 0-15,21 21 0,1-21 0,-1 0 16,-21 0-16,22 0 0,-1 0 0,-21 0 16,21 0-16,-20 0 0,20 0 0,0 0 15,-21 0-15,22 0 0,-1 0 16,-21 0-16,22-21 0,-22 21 0,21-22 16,-21 1-16,0 21 0,22-21 0,-22 0 15,21 0-15,-21 21 0,1-21 0,20-1 16,-21 1-16,0-21 15,0 21-15,43-64 16,-43 43-16,0 21 0,0-22 0,22-41 16,-43 41-16,0 22 15,21-21-15,-21-1 0,0 22 0,21-21 16,-21 21-16,0-22 0,0 22 0,0 0 16,0 0-16,0 0 0,0 0 0,0-22 15,0 22-15,-21 21 0,21-21 16,-21 0-16,21 0 0,0-1 0,-21-20 15,-1 21-15,1 0 0,0 0 16,21-1-16,-21 1 0,0 0 16,0 21-16,-1-21 0,-20 0 15,21 21-15,0-21 0,0-1 0,-22 22 16,22-21-16,-21 21 0,21 0 16,-22-21-16,1 21 0,21 0 0,-22-21 15,22 21-15,-21 0 0,21 0 0,0 0 16,-22 0-16,22 0 0,0 0 15,-21 0-15,20 0 0,1 0 0,0 0 16,-21 0-16,21 21 0,-22-21 0,1 21 16,21 0-16,-22-21 0,1 22 0,0-1 15,-1 0-15,1 0 16,21 0-16,-21 0 0,20 1 0,-20 20 16,21-21-16,0 0 0,-22 43 15,43-22-15,0-21 0,0 22 16,-21-1-16,21 0 0,0-21 0,-21 22 15,21-1-15,0 0 0,0 1 0,0-1 16,0-21-16,0 22 0,0-22 16,0 21-16,0-21 0,0 0 0,0 1 15,0-1-15,0 0 0,0 0 0,21 0 16,0 0-16,1 1 0,-22-1 0,21-21 16,0 21-16,0-21 0,21 0 15,-20 21-15,-1-21 0,21 0 0,-21 0 16,22 0-16,-22 0 0,21 0 0,0 0 15,-20 0-15,20 0 0,0 0 16,1 0-16,-1 0 0,-21 0 0,21 0 16,1 0-16,-22 0 0,21-21 15,-21 21-15,22-21 0,-22 21 0,0-21 16,21 21-16,-20-22 0,-1 22 16,0-21-16,21 0 0,-21 0 0,1 0 15,-1 0-15,-21-22 0,21 22 0,0 0 16,-21-21-16,21 20 0,-21-20 15,0 21-15,0-21 0,0 20 0,0-20 16,0 0-16,0 21 0,0-1 0,0-20 16,0 21-16,-21 0 0,21-22 0,-21 22 15,0 0-15,21 0 0,-21 0 16,-1 0-16,1-1 0,0 22 16,0-21-16,0 0 0,0 21 0,-1-21 15,-83 0 1,83 21-16,1 0 0,0 0 15,-21 0-15,21 0 0,-1 0 0,1 0 16,0 0-16,0 0 0,0 21 0,0-21 16,-1 21-16,1-21 0,0 21 0,0 0 15,0-21-15,0 22 0,-1-1 16,1 0-16,21 0 0,-21 21 16,0-20-16,21-1 0,-21 21 0,0 22 15,21-43-15,-22 0 16,22 21-16,0-21 0,0 1 0,0 20 15,0-21-15,0 0 0,0 0 0,0 1 16,0-1-16,22 0 0,-1 0 16,0 0-16,0-21 0,-21 21 15,21-21-15,0 0 0,1 0 0,-1 0 16,0 0-16,0 0 0,0 0 0,0 0 16,1 0-16,-1 0 0,0-21 15,0 21-15,0-21 0,0 0 16,1 0-16,-1 0 0,-21-1 0,0-20 15,0 21-15,0-21 0,0 20 0,0 1 16,0 0-16,-21 0 0,-1 0 16,1 0-16,0 21 0,0 0 15,0 0-15,0 0 0,-1 0 0,-20 0 16,21 21-16,0-21 0,-22 21 16,1 0-16,21 0 0,-21 22 0,20-22 15,-20 0-15,-21 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6T13:33:49.9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4276 2540 0,'0'-21'31,"0"0"-15,21 0-16,-21-1 15,0 1-15,0 0 16,0 0-16,21 21 16,-21-21-16,0 0 15,0 42 32,0 0-47,0 0 16,0 21-16,21-20 0,-21 20 0,0 21 15,0-20-15,0 20 0,0 1 0,0-1 16,0 1-16,21-1 0,-21 22 0,0-22 16,0 22-16,0-21 0,0 20 15,0-20-15,0 20 0,0-20 0,0-1 16,0 1-16,-21-1 0,21 1 0,0-1 16,0 1-16,0-22 0,0 1 15,0 20-15,0-21 0,0-20 0,0 20 16,0-21-16,0 0 0,0 0 15,0 1-15,0-44 32,0-20-32,0 21 15,0-21-15,0-1 0,0 1 0,0-22 16,0 22-16,0-21 0</inkml:trace>
  <inkml:trace contextRef="#ctx0" brushRef="#br0" timeOffset="348.35">4254 2646 0,'0'-21'0,"0"42"0,0-63 0,0 20 16,0 1-16,0 0 0,0 0 0,0 0 16,0 0-16,0-1 0,22 22 15,-1-21-15,21 0 0,-21 21 16,22 0-16,-1-21 0,0 21 0,1 0 15,20 0-15,-21 0 0,1 0 0,-1 21 16,0 0-16,-20 0 0,-1 22 0,0-22 16,-21 21-16,0-21 0,0 22 15,0-1-15,0 0 0,-21 1 0,-22-22 16,22 21-16,-21-21 0,0 22 0,20-22 16,-20 0-16,0 0 15,21 0-15,-22 1 0,22-1 0,0-21 16,0 0-16,21 21 0,0-42 31,0 0-15,21 21-16,0-22 0,0 1 0</inkml:trace>
  <inkml:trace contextRef="#ctx0" brushRef="#br0" timeOffset="800.17">5143 2477 0,'0'21'31,"0"0"-31,0 0 0,-21 0 16,21 0-16,0 22 0,0-1 15,-21-21-15,21 22 0,-21-1 0,21 0 16,0-21-16,0 22 0,0-1 0,0-21 15,0 0-15,0 1 0,0-1 16,0 0-16,21 0 0,0-21 16,0 0-16,1 0 0,-1 0 15,0 0-15,0 0 0,21 0 0,-20-21 16,-1 0-16,21 0 0,-21-1 16,0 1-16,22-21 0,-22 21 0,0-22 15,0 1-15,0 0 0,1-1 0,-22 22 16,0-21-16,21 0 0,-21 20 0,21 1 15,-21 0-15,0 0 0,0 42 32,0 0-17,0 0-15,0 1 0,0-1 16,0 0-16,0 0 0,0 21 0,-21-20 16,21-1-16,0 0 15,0 0-15,0 0 16</inkml:trace>
  <inkml:trace contextRef="#ctx0" brushRef="#br0" timeOffset="1379.63">6032 2138 0,'0'-21'0,"0"42"0,0-63 15,-21 42 1,0 0-16,0 0 16,21 21-16,0 0 15,0 0-15,0 0 0,0 22 0,0-1 16,0-21-16,0 21 0,-21 22 16,21-22-16,0 1 0,-21-1 0,21 21 15,0-20-15,0-1 0,-22 0 0,22 1 16,-21-22-16,21 21 0,0-21 15,0 22-15,-21-22 0,21 0 0,-21 0 16,21 0-16,0-42 47,0 0-47,0 0 16,0 0-16,0 0 0,21-1 0,-21-20 15,21 21-15,0 0 0,1-22 0,-1 22 16,0 0-16,0 0 0,0 21 15,0-21-15,1 21 0,20 0 0,-21 0 16,0 0-16,0 0 0,1 0 0,-1 0 16,0 21-16,0-21 0,0 21 15,0 0-15,-21 0 0,22 1 0,-22-1 16,0 21-16,0-21 0,0 0 0,-22 1 16,1-1-16,0 0 0,0 21 15,-21-42-15,20 21 0,1 1 16,-21-1-16,21-21 0,0 0 0,-22 21 15,22-21-15,0 0 0,0 0 0,0 0 16,-1 0-16,22-21 16,0 0-1,0-1 1,22 1-16,-1 0 0</inkml:trace>
  <inkml:trace contextRef="#ctx0" brushRef="#br0" timeOffset="2080.33">6646 2138 0,'0'-21'0,"0"42"0,0-63 16,0 63 15,0 0-31,0 0 16,0 0-16,0 0 15,0 22-15,0-1 0,0 0 0,0 1 16,0-1-16,-21 0 0,21 1 0,-21-1 16,21 22-16,0-22 0,0 0 15,-21 1-15,21-1 0,0-21 0,0 21 16,0-20-16,0-1 0,0 21 0,0-21 15,21-21-15,0 21 0,0 1 0,0-22 16,1 0-16,-1 0 0,0 0 16,0 0-16,0 0 0,22 0 0,-22 0 15,0 0-15,0-22 0,0 1 0,0 0 16,1 0-16,-1 0 0,0-22 0,0 22 16,0-21-16,-21 0 15,21 20-15,-21-20 0,22 21 0,-22 0 16,0 0-16,0-1 0,0 44 31,0-1-31,0 0 0,0 0 16,0 0-16,0 0 0,0 22 0,0-22 15,0 0-15,0 0 0,0 0 0,0 1 16,0-1-16,21 0 0,-21 0 0,21 0 16,0-21-16,0 21 0,0 1 15,1-22-15,-1 0 0,0 0 16,0 0-16,0 0 0,0 0 15,1-22-15,-1 1 0,-21 0 0,21 0 16,0 0-16,0 0 0,0-22 0,1 22 16,-1-21-16,0 21 0,0-22 15,-21 22-15,21 0 0,0 0 0,1 0 16,-1-1-16,0 22 0,0 0 16,0 0-16,0 0 0,1 0 15,-1 0-15,-21 22 16,21-22-16,0 21 15,0-21 1</inkml:trace>
  <inkml:trace contextRef="#ctx0" brushRef="#br0" timeOffset="2370.11">7810 2582 0,'0'0'0,"0"-21"0,0 0 16,0 0-16,-21 0 15,0 21 1,0 0-16,0 0 0,0 0 15,-1 0-15,1 0 0,0 21 16,0 0-16,0 0 0,0 0 16,-1 22-16,1-22 0,21 21 0,-21-21 15,0 22-15,21-22 0,-21 21 0,21-21 16,0 1-16,0 20 0,0-21 0,0 0 16,0 0-16,21 1 15,0-22-15,0 21 0,0 0 0,22-21 16,-22 0-16,0 0 0,21 0 0,-20 0 15,20 0-15,-21 0 0,21 0 0,-20 0 16,20 0-16,-21-21 0,0 0 0,0-1 16,1 22-16,-22-21 0,0-21 15,21 21-15,-21 0 0,21-22 0,-21 22 16</inkml:trace>
  <inkml:trace contextRef="#ctx0" brushRef="#br0" timeOffset="2757.39">7154 2074 0,'0'22'0,"0"-44"0,-21 44 16,0-1-16,42-21 31,0 0-15,0 0-16,1 0 16,-22-21-16,0-1 15,-22 22 16,1 0-31,0 0 16,0 0-16,21 22 16,0-1-16,0 0 31</inkml:trace>
  <inkml:trace contextRef="#ctx0" brushRef="#br0" timeOffset="3505.21">9821 2307 0,'0'-21'0,"0"42"0,0-63 0,0 21 15,0 0-15,0-1 16,0 1-16,21 21 31,-21 21-31,22 1 0,-1 20 16,0-21-16,-21 21 0,0 1 16,21-1-16,-21 0 0,21 1 0,-21 20 15,0-20-15,0-1 0,0 0 16,0 1-16,0-1 0,0-21 0,0 21 15,0-20-15,0-1 0,0 0 16,0 0-16,0 0 16,0-42-1,21 0-15,-21 0 16,22 0-16,-1-22 0,-21 22 0</inkml:trace>
  <inkml:trace contextRef="#ctx0" brushRef="#br0" timeOffset="3748.26">10329 2244 0,'0'0'0,"21"-43"16,-42 65 15,0-1-31,0 0 0,0 21 0,0-21 16,-85 149-1,63-107-15,1-20 0,21-1 16,-21 0-16,20 1 0,1-1 0,0-21 15,0 21-15,0-20 0,21-1 16,0 0-16,0 0 0,21-21 31,0-21-31,0 0 16,0 0-16</inkml:trace>
  <inkml:trace contextRef="#ctx0" brushRef="#br0" timeOffset="4177.03">10626 2350 0,'0'0'0,"0"21"32,0 0-32,-22 0 0,22 0 15,-21 22-15,0-22 0,21 21 0,-21-21 16,0 22-16,21-1 0,0-21 15,-21 21-15,21-20 0,0-1 0,-22 21 16,22-21-16,0 0 0,0 1 16,0-1-16,22-21 0,-1 21 0,0-21 15,0 0-15,0 0 0,22 0 0,-22 0 16,21 0-16,0 0 0,1 0 16,-22-21-16,21 0 0,1-1 0,-1 1 15,0 0-15,-21 0 0,1-21 0,20 20 16,-42-20-16,0 21 0,0-21 0,0-1 15,0 1-15,0 0 0,-21 20 16,0 1-16,-22-21 0,22 42 0,0-21 16,-21 21-16,20-21 0,-20 21 15,21 0-15,0 0 0,0 21 16,-1 0-16,1 0 0,0-21 0,21 21 16,-21 0-16,21 1 0,0-1 0,0 0 15,0 0-15,0 0 0,21-21 16,0 0-16,0 0 0</inkml:trace>
  <inkml:trace contextRef="#ctx0" brushRef="#br0" timeOffset="4451.72">11493 2434 0,'0'21'31,"0"1"-31,0-1 16,0 21-16,0-21 0,0 0 0,0 1 15,0 20-15,0-21 0,0 21 16,0-20-16,0-1 0,0 0 0,0 0 16,0 0-16,0 0 0,0 1 0,0-1 15,0 0-15,0-42 31,22 0-15,-1-1-16</inkml:trace>
  <inkml:trace contextRef="#ctx0" brushRef="#br0" timeOffset="4764.14">11557 2138 0,'0'0'0,"-21"0"0,0 0 15,-1 0-15,1 0 16,21 21 0,0 0-1,21-21-15,1 0 16,-1 0-16,0 0 16,0 0-16,0 0 0,-21-21 15,0 0 1,-21 21-1,0 0-15,0 0 0,0 0 16,-1 0-16,1 21 0,21 0 16,0 0-16,0 1 15,0-1-15,0 0 16,21 0-16,1-21 0,-1 21 16,0 0-16</inkml:trace>
  <inkml:trace contextRef="#ctx0" brushRef="#br0" timeOffset="5480.32">12298 2434 0,'0'0'0,"-21"-21"16,-1 21-16,1 0 16,0 0-16,0 0 15,0 0-15,0 0 0,-1 21 16,1-21-16,21 21 0,-21 1 0,0-1 16,0 0-16,0 0 0,-1 0 0,1 0 15,0 1-15,0 20 0,0-21 16,21 0-16,0 0 0,-21 1 0,21-1 15,0 0-15,0 0 0,0 0 0,0 0 16,21 1-16,0-22 16,0 0-16,0 21 0,0-21 0,1 0 15,-1 0-15,0 0 0,0 0 16,0 0-16,0 0 0,22 0 0,-22-21 16,0-1-16,0 1 0,0 21 15,1-21-15,-1-21 0,21 21 0,-21-22 16,0 22-16,1-21 0,-1-22 0,0 22 15,21 0-15,-21-22 0,1 22 0,-1-22 16,0 22-16,0-22 0,0 22 16,-21-21-16,21 20 0,-21 1 0,22 0 15,-22-1-15,0 22 0,0-21 0,0 21 16,0-1-16,0 1 0,0 0 16,0 0-16,0 0 0,-22 21 31,1 21-31,0 0 15,21 0-15,0 22 0,-21-22 0,0 21 16,21 0-16,-21 1 0,21 20 0,0-20 16,0-1-16,-22 21 0,22-20 15,-21 20-15,21-20 0,0 20 0,0-21 16,0 22-16,0-22 0,0 22 0,0-22 16,0 0-16,0-20 0,0 20 0,0-21 15,0 21-15,21-20 0,-21-1 16,22-21-16,-1 21 0,0 0 15,0-21-15,0 0 0,0 0 0,1 0 16,-1 0-16,21 0 0,-21 0 0,0-21 16,1 0-16,20 0 0,-21-1 15,0 22-15</inkml:trace>
  <inkml:trace contextRef="#ctx0" brushRef="#br0" timeOffset="6401.32">15282 2434 0,'21'0'0,"-42"0"0,42-21 0,1 0 16,-1 0-1,0 0-15,-21-1 0,0 1 16,0 0-16,0 0 16,0 0-16,0 0 15,-21 21 345</inkml:trace>
  <inkml:trace contextRef="#ctx0" brushRef="#br0" timeOffset="6715.75">15240 2138 0,'0'-21'0,"0"0"16,21 42 15,0-21-31,0 21 0,1 0 15,-1 0-15,0 22 0,0-22 0,0 21 16,0-21-16,1 22 16,-1-1-16,0 0 0,0 1 0,0-1 15,0 0-15,1 1 0,-1-22 0,0 21 16,0-21-16,-21 0 0,21 1 0,0-1 16,-21 0-16,0 0 15,22-21-15,-22-21 31,0 0-15,0 0-16,-22-1 0,22 1 0,-21 0 16,21-21-16</inkml:trace>
  <inkml:trace contextRef="#ctx0" brushRef="#br0" timeOffset="7033.17">15642 2053 0,'-21'0'15,"21"21"-15,-21-21 0,0 22 16,-1-1-16,1 0 0,0 0 0,0 0 16,0 0-16,-22 22 0,22-22 15,0 21-15,-21 1 0,21-1 16,-22 0-16,22 1 0,0-1 0,-21 0 15,20 1-15,1-22 0,0 21 0,0-21 16,0 0-16,0 1 0,21-1 16,0 0-16,-22 0 15,22-42 1,22 21 0,-22-21-16,21 0 0,0-1 0,0 1 15,0 0-15,0 0 0</inkml:trace>
  <inkml:trace contextRef="#ctx0" brushRef="#br0" timeOffset="7663.68">15960 2265 0,'0'-21'0,"0"42"0,21-42 16,-21 0-16,0 42 31,0 0-15,0 0-16,0 0 16,0 0-16,0 1 0,0-1 15,0 0-15,0 0 0,0 0 0,0 0 16,0 1-16,0-1 0,0 0 0,0 0 15,0 0-15,21-21 16,0 0-16,0 0 0,0 0 16,1 0-16,-1 0 0,21 0 0,-21-21 15,0 21-15,22-21 0,-22 0 16,0 0-16,21-1 0,-20-20 0,-1 21 16,0 0-16,0 0 0,0-1 0,0-20 15,-21 21-15,22 0 16,-22 0-16,21 21 0,-21-22 15,0 1 1,0 42 0,0 1-1,0-1-15,-21 0 0,-1 0 0,1 21 16,21-20-16,-21 20 0,0 0 0,0 1 16,21 20-16,-21-21 0,-1 1 15,1-1-15,0 22 0,21-22 0,-21 0 16,21-21-16,-21 22 0,21-1 0,0-21 15,0 22-15,-21-22 0,21 0 0,0 0 16,-22 0-16,22 0 0,0 1 16,0-1-1,0-42 17,22-1-32,-1 1 0,-21 0 15,21 0-15,0-21 0</inkml:trace>
  <inkml:trace contextRef="#ctx0" brushRef="#br0" timeOffset="8248.49">16764 2244 0,'0'0'0,"-21"0"0,42 0 47,0 0-47,0 0 0,0 0 0,1 0 15,-1 0-15,0 0 0,0 0 16,0-21-16,0 21 0,1 0 0,-1 0 16,-42 0 30,-1 21-46,22 0 0,-21 0 0,0 21 16,0 1-16,0-22 0,-22 21 0,22 1 16,0-1-16,0 21 0,-21-20 0,20-22 15,-20 21-15,21 1 0,0-22 16,0 0-16,-1 21 0,1-42 0,0 21 16,0 1-16,0-22 0,42-22 31,0 22-31,0-21 15,0 0-15,-21-21 0,22 21 16,-1-1-16,0 1 0,0 0 0,0 0 0,0 21 16,1-21-16,-1 21 15,0 0 1,-21 21-16,21 0 16,-21 0-16,21-21 0,-21 21 0,21-21 15,-21 22-15,22-1 16,-1-21-16,-21 21 0,21-21 15,0 0-15,0 0 0,0 0 16,1 0-16,-1 0 0,0 0 16,0 0-1,0 0-15,0-21 0,-21 0 16</inkml:trace>
  <inkml:trace contextRef="#ctx0" brushRef="#br0" timeOffset="8664.75">17822 1884 0,'0'-21'16,"-21"21"0,0 0-16,0 21 15,0 0-15,21 0 16,-22 0-16,1 1 0,21-1 0,-21 0 16,0 21-16,0-21 0,21 22 0,-21-1 15,-1 0-15,22-20 0,-21 20 16,21 0-16,0 1 0,0-22 0,0 21 15,0 0-15,0-20 0,0 20 0,0-21 16,0 21-16,21-20 0,-21-1 16,22 0-16,-1 0 0,-21 0 15,21 0-15,0-21 0,-21 22 0,21-22 16,0 0-16,1 0 0,-1 0 16,0 0-16,0 0 15,0 0-15,0-22 0,-21 1 0,43 21 16</inkml:trace>
  <inkml:trace contextRef="#ctx0" brushRef="#br0" timeOffset="9152.54">18351 1905 0,'-21'0'0,"42"0"47,1 0-47,-1 0 15,0 21-15,0-21 0,0 21 0,0 1 16,1-1-1,-1 0-15,0 0 0,0 0 0,-21 0 16,0 1-16,21-1 0,-21 0 0,21 0 16,-21 21-16,0-20 0,0-1 15,0 21-15,0-21 0,0 22 0,0-1 16,-21-21-16,0 21 0,0 1 0,21-22 16,-21 21-16,0 1 0,-22-22 15,22 0-15,0 21 0,0-21 0,0 1 16,-1-1-16,1 0 0,0 0 15,0-21-15,0 21 0,21 0 16,-21-21 0,42 0 15,-21-21-31,21 21 16,0-21-16,0 0 15,0 0-15</inkml:trace>
  <inkml:trace contextRef="#ctx0" brushRef="#br0" timeOffset="10131.96">19727 1715 0,'0'-22'0,"0"44"0,0-65 15,0 22-15,-21 0 31,0 21-31,0 0 0,0 0 0,-22 0 16,22 0-16,-21 21 0,-1-21 0,1 21 16,0 0-16,-1 1 0,22-1 15,-21 0-15,0 0 0,20 0 0,1 0 16,0 1-16,21-1 0,-21 0 0,21 0 16,0 0-1,21 0-15,0-21 0,0 0 0,1 22 16,20-22-16,-21 21 0,21-21 0,1 21 15,-22-21-15,21 21 0,-21 0 16,22-21-16,-22 21 0,0 1 0,0-1 16,0 0-16,-21 0 0,0 0 0,0 0 15,0 1-15,0-1 0,0 0 16,-21 0-16,-21 0 0,21 0 0,0 1 16,-22-1-16,1 0 0,0-21 0,20 21 15,-20 0-15,21-21 0,-21 21 0,20-21 16,1 0-16,42-21 31,1 0-15,-1 21-16,0 0 0,21-21 15,-21 21-15,1 0 0,-1 0 0,0 0 16,0 0-16,0 21 0,-21 0 0,0 0 16,0 1-16,0 20 0,0-21 15,0 21-15,-21 1 0,0-1 0,0 0 16,0 22-16,-1-22 0,1 1 0,0-1 15,0 21-15,0-20 0,21-22 16,0 21-16,0 1 0,0-22 0,0 21 16,0-21-16,21 0 0,21 1 0,-21-1 15,22-21-15,63 0 16,-85 0-16,21 0 0,0 0 16</inkml:trace>
  <inkml:trace contextRef="#ctx0" brushRef="#br0" timeOffset="11051.62">15198 7070 0,'0'0'0,"-22"0"0,22-21 16,-21 21-16,21-22 15,-21 22-15,21-21 0,0 0 16,0 0-16,0 0 16,21 21-16,0 0 0,1-21 15,-1 21-15,21 0 0,-21 0 0,22 0 16,-1 0-16,-21 0 0,0 0 0,22 0 15,-22 21-15,0 0 0,-21 0 16,0 0-16,0 0 0,0 1 16,-21-1-16,-22 0 0,22 21 15,-42-21-15,20 1 0,-20 20 0,21 0 16,-22 1-16,1-22 0,-1 21 0,22 0 16,-1 1-16,1-1 0,0-21 0,21 22 15,21-1-15,0-21 0,0 0 16,0 0-16,0 22 0,0-22 15,21 0-15,0 0 0,0-21 16,0 21-16,0-21 0,1 0 16,-1 0-16,0 0 0,-21 22 15,21-22-15,-21 21 0,21-21 16,0 21-16,1 0 0,-22 0 16,0 0-16,21 1 0,0-1 0,-21 0 15,21 21-15,-21-21 0,0 22 16,21-1-16,-21 0 0,21 1 0,-21-1 15,0 0-15,0 1 0,0-1 16,0 0-16,0 1 0,0-1 0,0 0 16,0 1-16,0-1 0,0 0 0,-21-20 15,0 20-15,21 0 0,-21-21 0,0 1 16,0-1-16,-22 0 0,22 0 0,0-21 16,0 0-16,0 0 0,-1 0 15,1 0-15,0-21 0,21 0 16,-21 0-16,21-22 0,-21 22 0</inkml:trace>
  <inkml:trace contextRef="#ctx0" brushRef="#br0" timeOffset="11697.54">13166 5122 0,'-43'0'16,"86"0"-16,-128-21 0,64 21 0,-22 0 0,22 0 0,0 0 16,-21 0-16,42 21 31,42-21-31,0 0 0,22 0 0,-1 0 15,43 0-15,-21 0 0,21 0 0,21 0 16,21 0-16,0 0 16,21 0-16,1 0 0,-1 0 0,22 0 15,-22 0-15,0 0 0,1 0 0,-22 0 16,0 0-16,-21 0 0,-21 0 16,0 0-16,-22 0 0,1 0 0,-43 0 15,1 0-15,-22 0 0,-42 0 16,-22 0-16,1-21 15,-22 21-15,1 0 0,-1 0 16</inkml:trace>
  <inkml:trace contextRef="#ctx0" brushRef="#br0" timeOffset="11972.03">13123 5440 0,'-42'21'0,"84"-42"0,-105 63 0,42-42 0,42 0 16,21 0 0,0 0-16,22 0 0,-1 0 0,43 0 15,-21 0-15,21 0 0,21 0 0,21-21 16,-21 21-16,21 0 0,0 0 0,0-21 16,1 21-16,-1 0 0,-21 0 15,21-21-15,-42 21 0,21 0 0,-21 0 16,-22 0-16,-20 0 0,-1 0 0,-20 0 15,-22 0-15,0 0 0,-42 0 16,0 0-16,-22-21 16,-20 21-16,-1 0 0,1 0 0</inkml:trace>
  <inkml:trace contextRef="#ctx0" brushRef="#br0" timeOffset="12232.55">12573 5906 0,'-21'21'16,"42"-42"-16,-42 63 0,21-21 0,0 0 0,42-21 15,0 0-15,22 0 0,21 0 0,20 0 16,22 0-16,0 0 0,22 0 16,20 0-16,0 0 0,1 0 0,20 0 15,-21 0-15,22 0 0,-22 0 0,22 0 16,-22 0-16,0 0 0,1 0 0,-22 0 15,-42 0-15,21 0 0,-43 0 16,-20 0-16,-1 0 0,-20 0 0,-22 0 16,0-21-16,-42 21 15,0-21-15</inkml:trace>
  <inkml:trace contextRef="#ctx0" brushRef="#br0" timeOffset="12468.61">12933 6138 0,'-21'22'0,"42"-44"15,-64 44-15,43-1 0,22-21 16,20 0-16,21 0 0,22 0 0,0 0 16,42 0-16,-21 0 0,42 0 0,0 0 15,0-21-15,21 21 0,1 0 0,-1 0 16,0 0-16,1 0 0,20 0 15,-20-22-15,-22 22 0,0 0 16,-21 0-16,-21 0 0,0 0 0,-22-21 16,-20 21-16,-1-21 0</inkml:trace>
  <inkml:trace contextRef="#ctx0" brushRef="#br0" timeOffset="13704.53">17505 4805 0,'-21'0'0,"42"0"0,-85 0 0,43 0 16,0 0-16,-21 0 0,20 0 0,1 21 16,-21 0-16,21 0 0,-22 1 0,22 20 15,-21 0-15,21 22 0,0-22 0,-1 0 16,1 1-16,21 20 15,0-20-15,0-1 0,0 0 0,0 1 16,0-1-16,0-21 0,0 0 0,21 22 16,1-22-16,20-21 0,0 21 0,1-21 15,-1 0-15,0 0 0,1 0 16,-1 0-16,21 0 0,1-21 0,-22 0 16,22 21-16,-22-22 0,22-20 0,-22 21 15,0 0-15,1-22 0,-1 22 16,-21-21-16,21 0 0,-42-1 0,0 1 15,0 0-15,0-1 0,0-20 0,-21 20 16,0 1-16,0 21 0,-21-21 16,-1 20-16,1 1 0,-22 0 0,1 0 15,-1 21-15,22 0 0,-21 0 16,-1 21-16,1 0 0,20 0 0,1 1 16,0 20-16,-1-21 0,22 21 0,0 43 15,21-43-15,0-20 0,0 20 16,42 0-16,-21-21 0,1 1 15,20 20-15,0-42 0,1 21 0,-1 0 16,21-21-16,-20 0 0</inkml:trace>
  <inkml:trace contextRef="#ctx0" brushRef="#br0" timeOffset="14039.91">18500 4953 0,'0'-21'0,"0"42"0,0-84 0,0 41 15,-22 1-15,22 0 16,-21 21-16,0 0 0,0 0 0,0 21 16,0 0-16,-1 1 0,22-1 0,-21 21 15,21 0-15,-21 22 0,21-22 16,-21 22-16,21-1 0,0 1 0,0-1 16,-21 22-16,0-22 0,21 22 0,-22-21 15,1 20-15,21-20 0,0 20 0,-21-20 16,0-1-16,21 22 0,-21-21 15,0-1-15,21 1 0,-22-1 0,1 1 16,0-1-16,21-21 0,-21 1 0,21-1 16,0 0-16,0-20 0,-21-1 15,21 0-15,0 0 0,0-42 16,0-21 0,21 20-16,0 1 0,-21-21 0,21 0 15,0-22-15,-21 22 0,22-22 0,-1 1 16</inkml:trace>
  <inkml:trace contextRef="#ctx0" brushRef="#br0" timeOffset="14326.38">18288 5271 0,'21'-64'0,"-42"128"0,42-191 0,0 63 0,-21 22 16,0-1-16,21 1 0,1 0 0,-1 21 16,0-22-16,0 22 0,0 21 15,0 0-15,1 0 0,20 0 0,-21 0 16,21 0-16,-20 0 0,20 21 0,21 22 15,-20-1 1,-43-21-16,0 0 0,0 0 0,0 22 16,-21-1-16,-1-21 0,-20 0 15,21 1-15,-21-1 0,-1-21 0,22 21 16,-21 0-16,21-21 0,-22 21 16,22-21-16,0 21 15,42 1 1,0-22-16,0 0 15,1 0-15,-1 0 0,0 0 0,0 0 16,0 0-16</inkml:trace>
  <inkml:trace contextRef="#ctx0" brushRef="#br0" timeOffset="15232.7">18881 5249 0,'21'-21'0,"0"21"31,-21-21-31,0 0 0,21 21 0,0-21 16,0 0-16,1-1 0,-1 1 16,0 0-16,-21-21 0,0 21 0,21-1 15,-21 1-15,21 0 0,-21 0 16,0 0-16,0 0 0,-21 42 31,21 0-31,-21 0 16,21 0-16,0 0 15,0 1-15,0-1 0,0 0 0,0 21 0,0-21 16,0 1-16,0-1 0,0 0 16,0 0-1,21-21-15,0 0 0,0 0 16,1 0-16,-1 0 0,0-21 16,0 21-16,0-21 0,0 0 0,1-1 15,-1 22-15,0-21 0,0 0 0,0 0 16,0 0-16,-21 0 15,22 21-15,-22-22 0,21 22 0,0 0 32,-21 22-32,21-22 15,-21 21-15,0 0 0,0 0 16,0 0-16,21 0 16,0 1-16,-21-1 0,22-21 15,-1 21-15,-21 0 0,21-21 0,0 0 16,21 0-16,-20 21 0,-1-21 15,21 0-15,-21 0 0,22 0 0,-22 0 16,0 0-16,21 0 0,-21-21 0,1 0 16,-1 0-16,0 21 0,0-21 0,0-1 15,-21 1-15,0 0 0,0-21 16,0 21-16,0-1 0,0 1 0,0 0 16,0 0-16,0 0 0,-21 0 0,0-1 15,0 22-15,0 0 0,-1 0 16,1 0-16,0 0 0,0 0 15,21 22-15,-21-1 0,0 0 16,-1 21-16,22-21 0,0 1 0,0 20 16,0-21-16,0 21 0,0-20 0,0-1 15,0 0-15,0 0 0,0 0 16,22-21-16,-1 21 0,0-21 16,0 0-16,0 0 0,0 0 0,1-21 15,-1 0-15,0 0 0,0 0 16,-21 0-16,0-1 0,21 1 15,-21-21-15,21 21 0,-21-22 0,0 22 16,0 0-16,0 0 0,0 0 0,0 0 16,0-1-16,0 44 31,0-1-31,0 0 0,0 0 0,0 0 16,0 22-16,0-22 0,0 0 0,0 21 15,0-21-15,0 1 0,0 20 0,0-21 16,0 0-16,0 0 0,22 1 15,-1-22-15,0 0 0,0 0 16,0 0-16,0 0 16,1 0-16,-1-22 0,0 1 0,0 0 15,0 0-15</inkml:trace>
  <inkml:trace contextRef="#ctx0" brushRef="#br0" timeOffset="16579.2">20595 4297 0,'0'-42'0,"0"84"0,0-106 16,0 43-16,0 0 0,0 0 16,-21 21-16,0 21 15,0 0-15,21 22 0,-22-22 0,1 21 16,0 0-16,0 1 0,21-1 16,0 0-16,-21 1 0,-22 190 15,43-191-15,0 21 16,-21-20-16,21-1 0,-21 22 0,21-22 15,0-21-15,0 21 0,0-20 16,0-1-16,0 0 0,0 0 16,0 0-16,21-21 15,0 0-15,1 0 0,-22-21 16,21 0-16,0 21 0,0-21 0,21-22 16,-20 22-16,-1 0 0,0-21 15,0 21-15,0-22 0,0 22 0,1 0 16,-1 0-16,0 0 0,-21-1 0,0 44 31,0-1-15,0 0-16,0 0 15,0 0-15,0 0 0,0 1 0,0-1 16,0 0-16,0 0 0,0 0 0,0 0 16,0 1-16,0-1 15,21-21-15,0 0 0,0 0 16,22 0-16,-22 0 0,0 0 15,0 0-15,0 0 0,22 0 0,-22-21 16,0-1-16,0 1 0,0 0 16,1 0-16,-1-21 0,0 20 0,-21 1 15,0 0-15,21 0 0,-21 0 0,21 21 16,-21 21 15,0 0-31,-21 0 0,21 0 16,-21 1-16,21-1 0,-21 0 0,21 0 15,0 0-15,0 0 0,0 1 16,21-22 15,0 0-31,0 0 0,0-22 16,-21 1-16,0 0 16,0 0-16,0 0 0,0-22 15,0 22-15,0 0 0,0 0 0,0 0 16,0 0-16,0-1 0,0 1 15,0 0 17,22 21-32,-1 0 15,0 0-15,0-21 0,0 21 0,0 0 16,1 0-16,-1 0 0,0 0 16,0 0-16,0 0 0,0 0 0,-21 21 15,22 0-15,-22 0 0,0 1 16,0-1-16,0 0 0,0 21 0,0-21 15,0 1-15,0-1 0,0 21 16,0-21-16,0 0 0,0 1 0,0-1 16,0 0-16,0 0 15,0-42 17,0 0-17,0 0-15,0-1 0,21 1 0,-21 0 16,21 0-16,0 0 0,0-22 0,0 22 15,1 0-15,-1-21 0,0 21 16,21-1-16,-21 1 0,1 21 0,-1-21 16,0 21-16,0 0 0,0 0 0,0 0 15,-21 21-15,22 0 16,-22 22-16,0-22 0,0 0 16,0 0-16,0 22 0,0-22 15,0 0-15,0 0 0,0 0 0,0 0 16,0 1-16,0-1 0,21-21 15,0 0-15,0 0 16,0 0-16,0 0 0,1 0 0,-1 0 16,0 0-16,21-21 0,-21-1 0,1 1 15,20 0-15,-21 0 0,0-21 0,0-1 16,1 22-16,-1-21 0,0-1 16,-21 22-16,21-21 0,-21 21 15,0 0-15,-21 21 16,0 0-16,21 21 15,-21 0-15,21 21 0,0-21 16,0 1-16,0-1 0,0 21 0,0-21 16,0 22-16,0-22 0,0 0 0,0 0 15,0 21-15,0-20 0,-22-1 16,1 0-16,21 0 0,-21 0 0,0-21 16,21 21-16,-21-21 0,0 0 0,-1 22 15,1-22-15,0 0 16,21-22-1,0 1-15,0 0 16,0 0-16</inkml:trace>
  <inkml:trace contextRef="#ctx0" brushRef="#br0" timeOffset="16816.25">21272 4466 0,'-21'-21'0,"42"42"0,-63-42 0,21 21 16,0 0-16,0 0 16,-1 0 30</inkml:trace>
  <inkml:trace contextRef="#ctx0" brushRef="#br0" timeOffset="17080.02">20151 4741 0,'-22'22'16,"44"-44"-16,-65 44 0,86-22 31,-22 0-31,21 0 16,-21 0-16,22-22 0,-1 22 0,0 0 15,1 0-15,-1 0 0,-21 0 16,21 0-16,-20 0 0,-1-21 0,0 21 16,-42 0 15,0 0-16,21 21-15,-22-21 16,1 0-16,21 22 0,-21-1 0</inkml:trace>
  <inkml:trace contextRef="#ctx0" brushRef="#br0" timeOffset="50232.88">4741 11218 0,'-21'0'0,"42"0"0,-42-21 16,0 21-16,21-21 15,0 0 1,0 0-16,21 21 16,0-21-16,0 21 15,-21-22-15,22 22 0,-1-21 0,0 21 16,-21-21-16,21 21 0,0-21 0,-21 0 16,21 21-16,-21-21 0,0-1 15,0 1-15,0 0 0,-21 21 16,0 0-16,-21 0 0,21 0 15,-22 0-15,1 0 0,0 0 0,-22 0 16,22 21-16,-1-21 0,1 21 16,0 1-16,-1-1 0,22 0 0,-21 0 15,21 21-15,21-20 0,0-1 0,0 0 16,0 21-16,0-21 0,0 22 16,0-22-16,0 0 0,21 21 0,0-20 15,0-1-15,0 21 0,22-21 0,-22 22 16,21-22-16,-21 21 0,1-21 15,20 22-15,-21-22 0,-21 0 0,0 21 16,0-21-16,0 1 0,0 20 0,0-21 16,0 0-16,-21 0 15,-21 1-15,20-1 0,-20-21 0,0 21 16,-1-21-16,22 0 0,-21 0 0,0 0 16,20 0-16,-20 0 0,0-21 15,21 21-15,-1-21 0,1-1 0,0 22 16,0-21-16,0 21 0,21-21 15,0 0-15,0 0 16,21 0-16,0 21 16,0-22-16,0 1 0,22 0 0,-1 0 15,0 0-15</inkml:trace>
  <inkml:trace contextRef="#ctx0" brushRef="#br0" timeOffset="50512.82">5186 10901 0,'0'0'0,"0"-21"15,0 42 1,0 0-16,-21 0 16,21 22-16,-22-1 0,22 0 0,0 1 15,-21-1-15,0 21 0,0-20 0,0 20 16,0-20-16,21 20 0,-22-21 15,1 1-15,0-1 0,0 0 16,0 1-16,21-1 0,0-21 0,-21 0 16,21 22-16,-22-22 0,22 0 15,0 0-15,-21-42 32,21 0-32</inkml:trace>
  <inkml:trace contextRef="#ctx0" brushRef="#br0" timeOffset="50676.52">4699 11621 0,'0'-22'15,"21"22"1,0-21-16,22 21 0,-22 0 0,21-21 16,-21 21-16,22-21 0,-1 0 15,0 21-15,1-21 0,-1 21 0,0-22 16,-21 1-16,22 21 0,-1 0 0</inkml:trace>
  <inkml:trace contextRef="#ctx0" brushRef="#br0" timeOffset="51136.16">5673 11345 0,'0'0'0,"-43"-21"15,22 21 1,0 0-16,-21 0 0,20 0 15,1 0-15,-21 21 0,21 1 0,-22-1 16,22 0-16,0 0 0,0 0 0,0 22 16,0-22-16,-1 21 0,1-21 15,0 22-15,0-22 0,0 21 16,21-21-16,0 0 0,0 1 0,0-1 16,0 0-16,21-21 15,0 0 1,0 0-16,22 0 0,-22-21 0,0 0 0,21-1 15,-21 1-15,1 0 0,20-21 16,0-22-16,-21 43 16,1-21-16,-1 21 0,-21-22 0,0 22 15,21 0-15,-21 0 0,21 0 0,-21-1 16,0 44 0,0-1-16,0 0 15,0 0-15,0 21 0,0-20 0,0-1 16,0 21-16,0-21 0,-21 0 0,21 1 15,0-1-15,0 21 0,0-21 16,0 0-16,0 1 0,0-1 16,21-21-1,0 0-15,0 0 16,1-21-16,-1-1 0,0 1 0,0 0 16</inkml:trace>
  <inkml:trace contextRef="#ctx0" brushRef="#br0" timeOffset="51943.04">6096 10901 0,'0'0'16,"-21"0"0,0 0-16,21 21 0,-22 0 15,22 0-15,-21 22 0,0-1 0,0 0 16,21 1-16,-21 20 0,0-20 0,-1 20 15,1-21-15,21 22 0,-21-22 16,0 1-16,21-1 0,0 0 0,0 1 16,0-22-16,0 0 0,0 0 0,0 0 15,0 0-15,0 1 0,21-22 16,0 0-16,0 0 0,1 0 16,-1 0-16,0 0 0,0-22 0,21 1 15,-20 0-15,-1 21 0,0-21 16,0 0-16,0 21 0,0-21 0,-21-1 15,0 44 17,0-1-32,0 0 15,0 0-15,0 0 16,22 0-16,-22 1 0,21-1 16,-21 0-16,21-21 0,-21 21 15,21-21-15,0 0 0,0 0 16,1 0-16,-1-21 0,0 21 15,0-21-15,0 0 16,-21-1-16,21 1 0,1 0 0,-1 0 16,-21 0-16,21-22 0,0 22 0,0 0 0,0 0 15,1 0-15,-22 0 0,21-1 16,0 22-16,0 0 0,-21-21 16,21 21-16,0 0 0,1 0 15,-1 0-15,0 0 16,0 0-1,0-21 17,-21 0-32,0 0 15,0 0 1,-21 21 0,0 0-16,0 0 15,0 0-15,-1 0 0,1 21 0,0 0 16,0 0-16,0 0 0,-22 0 15,22 1-15,0-1 0,21 21 0,-21-21 16,21 0-16,-21 22 0,21-22 0,0 0 16,0 0-16,0 0 0,0 1 0,21-1 15,0-21-15,0 21 0,0-21 16,1 0-16,20 0 0,-21 0 0,0 0 16,22 0-16,-22 0 0,0 0 0,0 0 15,21-21-15,-20 21 0,-1-21 0,0-1 16,0 1-16,0-21 15,0 21-15,-21 0 0,22-22 0</inkml:trace>
  <inkml:trace contextRef="#ctx0" brushRef="#br0" timeOffset="52124.2">6879 11091 0,'0'0'0,"-21"0"0,0 0 0,21-21 16,-21 21-16,-1 0 15,1 21 32,0-21-31,0 0-16</inkml:trace>
  <inkml:trace contextRef="#ctx0" brushRef="#br0" timeOffset="52312.85">5948 11261 0,'-43'0'0,"86"0"0,-128 0 16,43 0-16,21 0 0,-22 0 15,86 0 17,-22 0-32,21 0 0,0 0 15,1 0-15,20 0 0,1 0 16,-22 0-16,22-21 0,20-1 0,-20 22 15,20-21-15,1 21 0</inkml:trace>
  <inkml:trace contextRef="#ctx0" brushRef="#br0" timeOffset="52893.28">8318 11218 0,'0'0'0,"0"-21"0,0 0 16,0 0-16,0 0 15,-21 21 1,0 0-16,-21 0 0,-1 0 16,1 0-16,0 0 0,-22 21 15,22 0-15,-22 0 0,22 0 0,0 1 16,-22 20-16,22-21 0,0 0 0,20 22 15,-20-22-15,21 0 0,0 0 16,21 0-16,0 0 0,0 1 0,0-1 16,21-21-16,0 0 0,21 0 15,1 0-15,-1 0 0,0 0 0,1 0 16,-1 0-16,0 0 0,1 0 16,-22 0-16,21 0 0,-21-21 0,1 21 15,-44 0 1,1 0-16,0 0 15,-21 21-15,21 0 0,-22-21 16,22 21-16,-21-21 0,21 21 0,-22-21 16,22 21-16,0-21 0,21 22 15,21-1 1,0-21-16,0 21 16,1-21-16,-1 21 0,0-21 15,0 21-15,0 0 0,-21 1 0,0-1 16,0 0-16,0 0 0,0 21 0,0-20 15,0 20-15,-21 0 0,0 1 16,-21-1-16,20-21 0,-20 21 0,0 1 16,21-1-16,-22 0 0,22-20 0,-21-1 15,21 21-15,-1-21 0,1 0 0,0-21 16,21 22-16,-21-22 0</inkml:trace>
  <inkml:trace contextRef="#ctx0" brushRef="#br0" timeOffset="53380.4">9715 10880 0,'22'0'15,"-22"42"-15,0-21 16,0 22-16,0-1 0,0 0 16,0 22-16,0-1 0,0 1 0,0 20 15,0-20-15,-22-1 0,1 1 0,0-22 16,0 22-16,0-22 0,0 22 15,-1-22-15,1-21 0,0 21 0,0 1 16,21-22-16,-21 0 0,21 0 16,0-42-1,0 0-15,0 0 16,0-22-16,0 1 0,21 0 0</inkml:trace>
  <inkml:trace contextRef="#ctx0" brushRef="#br0" timeOffset="53619.95">9588 10922 0,'0'-21'0,"0"42"0,22-63 0,-1 42 16,0 0-16,0 21 15,0 0-15,0 21 0,22-20 0,-1 20 16,-21 21-16,22-20 0,-1 20 16,0-20-16,1 20 0,-1 1 0,-21-22 15,0 21-15,0-20 0,1-1 0,-22 0 16,0 1-16,0-22 0,0 21 0,0-21 15,0 1-15,0-1 0,0-42 32,21 21-32,-21-22 15,0-20-15,0 0 0,21-1 0,-21 1 16,21-21-16</inkml:trace>
  <inkml:trace contextRef="#ctx0" brushRef="#br0" timeOffset="53844.04">10329 10562 0,'0'-42'0,"0"84"0,0-105 0,0 42 16,0-1-16,0 44 0,0-1 16,0 21-16,0 0 0,0 22 0,0-22 15,-21 22-15,0 20 0,21-20 16,-21 21-16,0-22 0,-1 22 16,22-22-16,-21 22 0,0-22 0,0 1 15,-21 42-15,42-64 0,0 0 16,0-20-16,0 20 0,0-21 0,0 0 15,0 0-15,21-21 16,0 0-16,0-21 16,0 0-16,22 0 0</inkml:trace>
  <inkml:trace contextRef="#ctx0" brushRef="#br0" timeOffset="54444.92">10604 11345 0,'0'0'0,"0"22"15,-21-1-15,0 0 0,0 0 16,0 0-16,21 0 0,-21 1 16,-1-1-16,1 0 0,0 0 0,21 0 15,0 0-15,0 1 0,0-1 0,0 0 16,21-21 0,0 0-1,-21-21-15,0 0 16,0-1-16,0 1 0,0 0 0,0 0 15,0-21-15,0 20 0,22-20 0,-22 21 16,21-21-16,-21 20 0,21 1 16,0-21-16,0 42 15,22-21-15,-22 21 0,0 0 0,0 0 16,21 0-16,-20 0 0,-1 21 0,21 0 16,-21 0-16,0 0 0,-21 22 0,22-22 15,-22 0-15,0 21 0,0-20 16,0 20-16,0-21 0,0 21 0,0-20 15,0-1-15,0 0 0,0 0 16,0-42 15,21 0-31,0 0 16,-21-22-16,21 22 0,0-21 16,0-1-16,1 1 0,-1 0 0,0-1 15,0 1-15,0 0 0,22 21 16,-22-22-16,0 22 0,0 21 0,0 0 15,0 0-15,1 21 16,-22 0-16,0 1 0,0-1 0,0 21 16,0-21-16,0 22 0,0-1 15,0-21-15,0 21 0,0-20 0,0-1 16,0 0-16,-22 0 0,22 0 0,-21 0 16,21 1-16,0-1 0,0 0 15,21-21 1,1 0-16,-1 0 15,21-21-15,-21 0 0,22 21 0,-22-22 16</inkml:trace>
  <inkml:trace contextRef="#ctx0" brushRef="#br0" timeOffset="54893.09">12446 11007 0,'0'-21'0,"0"42"0,21-64 0,0 43 0,0-21 16,-21 0-16,22 0 0,-1 0 16,0 0-16,-21-1 0,21 1 15,-42 21 1,0 0-16,-22 21 16,1 1-16,-21-1 0,20 0 0,-20 21 15,-1-21-15,1 22 0,20-22 16,-20 21-16,42 1 0,0-22 15,21 0-15,0 21 0,0-21 0,0 1 0,42-22 16,-21 21-16,21 0 0,1-21 0,-1 21 16,0-21-16,1 21 0,41 0 15,-41 1-15,-22-1 16,0 0-16,0 0 0,0-21 0,-21 21 16,0 0-16,0 1 0,0-1 0,0 0 15,-21-21-15,0 21 0,-21 0 0,-1-21 16,1 21-16,0-21 0,-1 0 15,-20 22-15,21-22 0,-1 0 0,1 0 16,0 0-16,-1 0 0,22 0 0,0 0 16,0 0-16,21-22 0,0 1 15,0 0-15,21 0 0,0 0 16,21 0-16,-20-22 16,20 22-16,-21 0 0</inkml:trace>
  <inkml:trace contextRef="#ctx0" brushRef="#br0" timeOffset="55136.14">12912 10880 0,'0'0'15,"0"-21"-15,0-1 0,0 44 16,0-1-16,-22 0 16,1 0-16,-21 21 0,21 1 0,0-1 15,-1 0-15,1 1 0,0-1 0,0 0 16,0 1-16,0-1 0,21 0 15,-22-20-15,22 20 0,0-21 0,0 0 16,0 22-16,0-22 0,0 0 0,22-21 16,-1 21-16,0 0 0,0-21 15,0 0-15,0 0 16,1 0-16,-1 0 0,-21-21 0,0 0 16,21 0-16</inkml:trace>
  <inkml:trace contextRef="#ctx0" brushRef="#br0" timeOffset="55296.34">12531 11324 0,'0'0'0,"-22"0"16,44 0 15,-1-21-31,0 21 0,0 0 0,0 0 16,22 0-16,-22 0 0,21-21 15,0 21-15,1 0 0,-1 0 0,0 0 16,-20 0-16</inkml:trace>
  <inkml:trace contextRef="#ctx0" brushRef="#br0" timeOffset="55812.38">13377 11282 0,'-21'0'0,"0"-21"15,21 0 1,-21 21 0,0 0-16,-1 0 0,1 0 15,0 0-15,0 21 0,0 0 16,-22 0-16,22 0 0,0 0 0,-21 1 16,21-1-16,-1 0 0,1 0 15,0 0-15,0 0 0,0 1 0,21-1 16,0 0-16,0 0 0,21-21 15,0 0-15,0 0 16,0 0-16,22 0 0,-22 0 0,0 0 16,21-21-16,-20 21 0,-1-21 15,0 0-15,0-1 0,0 1 16,0 0-16,-21 0 0,22-21 0,-22 20 16,0 1-16,0 0 0,0 0 0,0 42 31,0 0-16,0 0-15,0 1 0,-22-1 0,22 0 16,0 0-16,0 21 0,0-20 0,0-1 16,0 0-16,0 0 0,0 0 0,0 0 15,0 1-15,22-1 0,-1 0 16,0 0-16,0-21 0,0 0 16,0 0-16,1 0 15,-1 0-15,0 0 0,0-21 16,-21 0-16,0 0 0,21-1 0,0 1 15,-21-21-15,22 0 0</inkml:trace>
  <inkml:trace contextRef="#ctx0" brushRef="#br0" timeOffset="56610.38">13695 10816 0,'0'-21'0,"0"42"16,0-63-16,0 63 31,-21 0-31,-1 0 0,1 1 15,0 20-15,21-21 0,-21 21 0,0 1 16,21-1-16,0 0 0,0 1 0,-21-1 16,21 0-16,0 1 0,0-1 15,0 0-15,0-20 0,0 20 0,0-21 16,0 0-16,0 0 0,0 1 0,0-1 16,0 0-16,0 0 0,21-21 0,0 21 15,0-21-15,0 0 16,0 0-16,1 0 0,-1-21 15,0 21-15,-21-21 0,21 0 0,0 0 16,0-1-16,1-20 0,-22 21 0,0 0 16,21 0-16,-21-1 0,21 1 15,-21 42 1,0 1 0,0-1-16,0 0 0,0 0 15,0 0-15,0 0 0,0 1 0,0-1 16,0 0-16,21-21 31,0 0-31,0 0 0,1 0 16,-1 0-16,0-21 0,-21 0 15,21-1-15,0 1 0,0 0 0,1 0 16,-1 0-16,0 0 0,0-22 0,0 22 16,22 0-16,-22 0 0,0 0 15,0-1-15,0 22 0,-21-21 16,21 21-16,-21 21 31,0 1-15,22-44 31,-22 1-32,0 0-15,0 0 16,-22 21 15,1 0-31,0 0 0,0 21 0,0 0 16,0 0-16,-1 1 0,1-1 0,21 0 15,-21 21-15,0-21 0,0 1 16,21 20-16,0-21 0,0 0 0,0 0 16,0 1-16,0-1 0,0 0 0,0 0 15,21-21-15,0 21 0,0-21 0,22 0 16,-22 0-16,0 0 0,21 0 0,1 0 15,-22 0-15,21 0 0,0-21 16,-20 0-16,20 0 0,0 0 16,-21-1-16,22 1 0,-22-21 0,0 0 15,21 20-15,-20-20 0</inkml:trace>
  <inkml:trace contextRef="#ctx0" brushRef="#br0" timeOffset="56784.06">14541 10880 0,'-21'-21'16,"42"42"-16,-63-42 0,21 21 0,21-22 16,-21 22-16,0 0 0,-1 0 15,1 0 1,0 0 0,0 0-16,0 0 15,0 0-15</inkml:trace>
  <inkml:trace contextRef="#ctx0" brushRef="#br0" timeOffset="56968.21">13441 10922 0,'-21'21'0,"42"-42"0,-64 42 16,22-21-16,42 0 15,22 0-15,-22 0 16,21 0-16,1 0 0,20 0 15,-21 0-15,1 0 0,20 0 0,-20 0 16,-1 0-16,0 0 0,1 0 16,-1 0-16,0 0 0</inkml:trace>
  <inkml:trace contextRef="#ctx0" brushRef="#br0" timeOffset="57936.42">4085 12488 0,'-21'22'15,"42"-44"-15,-42 65 0,21-22 0,0 0 0,0 0 0,0 22 16,0-22-16,21 0 0,0 0 0,0 0 15,22 0-15,-1 1 16,0-22-16,22 21 0,-1-21 0,1 0 16,21 0-16,-22 0 0,22 0 0,-1 0 15,-20 0-15,21 0 0,-22 0 16,1 0-16,-1 0 0,1-21 0,-1 21 16,1-22-16,-1 1 0,22 0 0,-22 0 15,22-21-15,0 20 0,-1-20 0,1 0 16,21-1-16,0 1 0,-1 21 15,1-21-15,21 20 0,0-20 16,21 42-16,-21-21 0,22 21 0,-22 0 16,21 0-16,-21 21 0,21-21 0,-21 42 15,0-20-15,0-1 0,0 0 16,-21 21-16,0-21 0,-22 22 0,1-22 16,0 21-16,-1-21 0,-20 1 0,-1 20 15,1-21-15,-1-21 0,-20 21 0,-1 0 16,0-21-16,1 0 0,-1 0 15,0 0-15,1 0 0,-1-21 0,0 0 16,1 21-16,20-21 0,-21 0 0,1 0 16,-1 21-16,0-22 0,1 1 0,-1 21 15,22-21-15,-22 21 0,0 0 16,1 0-16,20 0 0,-21 0 0,22 0 16,-22 0-16,22 0 0,169 64 15,-149-43-15,1 21 16,21 0-16,0-20 0,-1 20 0,22 0 15,22 1-15,-22-1 0,21 0 16,-21-21-16,21 22 0,0-22 0,-21 21 16,21-21-16,0 1 0,-21-1 0,0 0 15,0-21-15,0 0 0,0 0 0,0-21 16,0 0-16,-21-22 16,21 1-16,0 0 0,-21-22 0,21 1 15,-21-1-15,0-21 0,0 22 0,-22-22 16,22 1-16,0-1 0,-21 21 0,-1-20 15,43-64-15</inkml:trace>
  <inkml:trace contextRef="#ctx0" brushRef="#br0" timeOffset="197084.44">2815 5609 0,'0'0'0,"0"21"31,0 1-15,0-1-16,0 0 0,0 21 15,0 1-15,0-1 0,0 0 0,-21 1 16,21 20-16,-21-21 0,0 22 15,21-1-15,0 1 0,-22-1 16,22 1-16,-21-1 0,0 1 0,0-1 16,21 22-16,-21-21 0,0-1 0,-1 1 15,1-1-15,21 1 0,-21-22 16,0 21-16,21-20 0,0-1 0,0 0 16,-21 1-16,21-22 0,0 0 0,0 0 15,0 0-15,0-42 31,0 0-31,21-21 0,-21 21 0,0-22 16,0 1-16,0 0 16</inkml:trace>
  <inkml:trace contextRef="#ctx0" brushRef="#br0" timeOffset="198132.66">2836 5567 0,'21'0'63,"1"0"-63,-1 0 15,0 0-15,0 0 16,0 0-16,0 0 0,22 0 0,-22 0 16,21 0-16,1 0 0,-1 0 15,21 0-15,1 0 0,-1 0 0,22 0 16,0 0-16,-22 0 0,22 0 0,0 0 16,-1 0-16,1 0 0,21 0 15,-22 0-15,1 0 0,0 0 0,-1 0 16,1 0-16,0 0 0,-1 0 0,-20 0 15,21 0-15,-22 0 16,-21 0-16,22 0 0,-22 0 0,1 0 16,-22 0-16,0 0 0,21 0 0,-21 0 15,1 0-15,-22 21 32,0 0-32,0 0 15,-22 1-15,22-1 16,-21 0-16,21 0 0,0 0 15,-21 0-15,0 1 0,21-1 0,-21 21 16,21-21-16,0 0 0,0 1 0,0-1 16,0 0-16,0 21 0,0-21 0,0 1 15,0-1-15,0 21 16,0-21-16,0 0 0,0 22 0,0-22 16,0 21-16,0-21 0,0 1 0,0 20 15,0-21-15,0 21 0,0-20 0,0-1 16,0 21-16,0-21 0,0 0 15,0 1-15,0-1 0,0 21 0,0-21 16,0 0-16,0 1 0,-21-1 0,21 0 16,-22 0-16,1 0 0,21 0 0,0 1 15,-21-1-15,0 0 16,0 0-16,21 0 0,0 0 0,-21 1 16,-1-22-16,22 21 0,-21 0 0,0 0 15,21 0-15,-21 0 0,0-21 16,0 22-16,-1-22 15,1 21-15,0 0 0,0-21 0,-21 21 16,20 0-16,-20-21 0,0 21 0,-1 1 16,1-22-16,0 21 0,-22-21 0,22 21 15,-22-21-15,1 0 0,-1 21 16,-20-21-16,20 0 0,-42 0 0,22 0 16,-22 21-16,21-21 0,-21 0 0,1 0 15,20 0-15,0 0 0,1 0 16,-1 0-16,21 0 0,22 0 0,0 0 15,-1 0-15,1 0 0,21 21 0,0-21 16,0 0-16,-1 0 16,44 0 15,-1 0-31,0-21 16</inkml:trace>
  <inkml:trace contextRef="#ctx0" brushRef="#br0" timeOffset="199576.57">3408 4784 0,'0'0'0,"0"-21"15,-21 21 17,-1 21-17,22 0-15,0 0 0,0 21 16,-21 1-16,21-1 0,-21 0 0,21 1 15,-21-1-15,0 22 0,21-22 16,0 21-16,-21-20 0,-1-1 0,22 0 16,0-20-16,0 20 0,0-21 15,0 0-15,0 0 0,0 1 0,0-1 16,0-42 15,0-1-15,0 1-16,0 0 0,0 0 15,0 0-15,0 0 0,0-1 0,0-20 16,0 0-16,0 21 0,0-22 0,0 1 16,0 0-16,0-1 0,22 1 15,-1 0-15,0-1 0,0 1 0,-21 0 16,21 20-16,0 1 0,1-21 16,-1 42-16,0-21 0,0 0 15,0 21-15,0 0 0,1 0 16,-1 0-16,0 21 0,0 0 15,-21 0-15,21 0 0,0 22 0,1-1 16,-22 0-16,0 1 0,21 20 0,-21-21 16,21 22-16,-21-22 0,0 1 15,0-1-15,0 0 0,0 1 0,0-22 16,0 21-16,0-21 0,0 0 0,0 1 16,0-1-16,0 0 0,0 0 15,0-42 16,-21 21-15,21-21-16</inkml:trace>
  <inkml:trace contextRef="#ctx0" brushRef="#br0" timeOffset="199792.17">3344 5419 0,'0'-21'31,"21"21"-31,1 0 16,-1-22-16,0 22 15,0 0-15,0 0 0,0 0 0,1-21 16,-1 21-16,0 0 16,0 0-16,0 0 0,0 0 15,1-21-15,-1 21 0,0 0 16,0 0-16</inkml:trace>
  <inkml:trace contextRef="#ctx0" brushRef="#br0" timeOffset="200340.32">6054 5546 0,'0'0'16,"0"-21"-16,-22 42 31,22 0-31,0 0 16,0 0-16,0 0 0,-21 22 0,21-1 15,0 0-15,-21 1 0,21-1 16,0 22-16,0-22 0,0 21 0,-21 1 15,21-22-15,-21 22 0,21-1 0,0 1 16,-21-1-16,-1 1 0,1-1 0,21 1 16,0-1-16,-21-20 0,21 20 15,-21-21-15,21 1 0,0-1 0,-21 0 16,21-20-16,0 20 0,0-21 0,0 0 16,0 0-16,21-21 15,0 0 1,-21-21-16,0 0 15,21 0-15,0 0 0,1 0 0,-22-22 16,0 1-16,21 0 0,0-1 0,-21 1 16</inkml:trace>
  <inkml:trace contextRef="#ctx0" brushRef="#br0" timeOffset="200928.23">6054 5630 0,'0'0'16,"0"-21"-16,0-21 16,21 42-16,0-21 0,0 21 15,21-21-15,-20 21 0,20-22 16,0 22-16,22-21 0,-22 21 0,22-21 16,20 21-16,-20 0 0,20-21 0,1 21 15,0 0-15,-1-21 0,1 21 0,0 0 16,-1 0-16,1 0 0,-21-21 15,20 21-15,-20 0 0,-22 0 0,22 0 16,-22 0-16,0 0 0,1 21 16,-22-21-16,0 21 0,0-21 0,-21 21 15,0 43-15,0-43 16,0 21-16,0-21 0,0 22 16,0-22-16,0 21 0,-21 0 0,21-20 15,0 20-15,0 0 0,0 1 0,0-22 16,0 21-16,0 0 0,0 1 0,0-22 15,0 21-15,0-21 0,0 22 16,0-1-16,0-21 0,21 22 0,-21-1 16,21 0-16,-21-21 0,0 22 0,0-1 15,0-21-15,0 22 0,0-22 16,0 21-16,0-21 0,0 0 0,0 22 16,-21-22-16,0 0 0,0 0 15,-22 0-15,1 22 0,0-22 0,-1 0 16,-20 0-16,-1 0 0,1 1 0,-22-1 15,1 0-15,-22 0 0,21 0 0,-21 0 16,0-21-16,22 0 0,-22 22 0,21-22 16,22 0-16,-22 0 0,43 0 15,-22 0-15,22 0 0,0 0 0,-1-22 16,22 1-16,0 21 0,0-21 0,21 0 16,0 0-16,0 0 15,0-1-15,0-20 0,21 21 0,0-21 0,0 20 16,0-20-16,1-21 0</inkml:trace>
  <inkml:trace contextRef="#ctx0" brushRef="#br0" timeOffset="201680.53">6794 4657 0,'-21'0'16,"0"0"-16,21 21 15,0 0-15,-21 0 0,21 0 16,-21 22-16,21-1 0,0-21 0,0 22 15,-21-1-15,21 0 0,0-21 0,0 22 16,0-22-16,0 21 0,0-21 16,0 1-16,-22-1 0,22 0 0,0 0 15,0 0 1,0-42 15,-21 0-31,21 0 0,0 0 0,0-1 16,0-20-16,0 21 0,0-21 0,0 20 15,0-20-15,0 0 0,0 21 16,21-22-16,-21 22 0,22 0 0,-22-21 16,21 20-16,-21 1 0,21 0 0,0 0 15,0 0-15,0 21 0,1-21 16,-1 21-16,0 0 16,0 0-16,0 0 0,0 0 15,1 0-15,-22 21 0,0 0 16,0 0-16,0 0 15,0 0-15,0 1 0,-22-1 0,1 0 16,0 0-16,0 0 0,0 0 0,21 1 16,-21-22-16,21 21 0,-22-21 0,1 0 15,42 0 17,1 0-32,-1 0 0,0 0 0,21-21 15,1 21-15,-22 0 0,21 0 16,0 0-16,-20 0 0,20 0 0,-21 21 15,21-21-15,-20 21 0,-1 0 16,0 0-16,-21 0 0,0 22 0,0-22 16,0 0-16,0 21 0,-21-20 15,0-1-15,-22 0 0,1 21 0,0-21 16,-1 1-16,1-1 0,0 0 0,-1 0 16,1-21-16,21 21 0,0-21 0,-1 0 15,1 0-15,0 0 0,0 0 16,0 0-16</inkml:trace>
  <inkml:trace contextRef="#ctx0" brushRef="#br0" timeOffset="202264.76">4551 6160 0,'0'0'0,"0"-22"31,0 1-15,21 21-16,-21-21 0,42 21 15,-21-21-15,1 0 0,20 21 0,-21-21 16,21 21-16,22-22 0,-22 1 16,22 0-16,-1 21 0,22-21 15,0 0-15,-1 21 0,1 0 0,21 0 16,0 0-16,-22 0 0,22 0 0,-21 0 16,-1 0-16,-20 21 0,21 0 0,-22 0 15,1 0-15,-22 1 0,21-1 16,-20 0-16,-1 0 0,-21 0 0,0 0 15,1 1-15,-1-22 0,0 21 16,-21 0-16,21-21 0,-21 21 0,-21-21 47,0-21-47,21 0 16,-21 0-16</inkml:trace>
  <inkml:trace contextRef="#ctx0" brushRef="#br0" timeOffset="202528.8">6308 5948 0,'0'0'15,"-22"0"1,22 21 0,22-21-16,-1 21 15,21 0-15,-21-21 0,22 0 0,-22 0 16,21 22-16,0-1 0,1-21 15,-22 21-15,21-21 0,-21 21 16,1-21-16,-22 21 0,0 0 16,0 1-16,-22-22 0,-20 21 0,0 0 15,-22 0-15,22 0 0,-22-21 0,1 21 16,-1 1-16,1-1 0,-1 0 16,1 0-16,-1 0 0,1 0 15,-64 1-15</inkml:trace>
  <inkml:trace contextRef="#ctx0" brushRef="#br0" timeOffset="203722.25">5524 5440 0,'-21'0'0,"42"0"0,-63 21 0,42 0 15,-21 22-15,21-1 0,-21 0 16,21 22-16,-21-1 0,21 1 0,-22-1 16,1 1-16,21 20 0,0-20 0,-21-1 15,0 1-15,21-1 0,-21 1 0,21-1 16,0 1-16,0-22 0,0 1 15,0-1-15,0-21 0,0 0 0,0 0 16,21-21-16,0 0 0,-21-21 16,21 0-16,0-21 0</inkml:trace>
  <inkml:trace contextRef="#ctx0" brushRef="#br0" timeOffset="203916.39">5567 5419 0,'0'-43'15,"0"86"-15,0-107 0,0 43 0,-21 21 16,-1 21-16,1 22 16,21-1-16,0 21 0,0 1 0,0-1 15,-21 1-15,21 21 0,0-22 0,0 22 16,-21-22-16,21 1 0,0-1 16,0 1-16,0-22 0,0 0 0,0 22 15,0-43-15,0 21 0,0-20 16,0-1-16</inkml:trace>
  <inkml:trace contextRef="#ctx0" brushRef="#br0" timeOffset="204072.6">5757 5440 0,'0'-21'16,"0"42"-16,0-21 0,-21 21 0,0 43 15,-21 20-15,20 1 0,-20 21 0,0 0 16,21-1-16,-22 22 0,1 0 0,0 0 15,20-21-15,1 21 16,-21-21-16</inkml:trace>
  <inkml:trace contextRef="#ctx0" brushRef="#br0" timeOffset="207149.88">3090 7557 0,'21'21'31,"1"0"-31,-1 0 16,0 0-16,0 22 0,21-22 0,-20 0 15,20 0-15,0 0 0,1 22 16,-1-22-16,0 0 0,1-21 0,20 21 16,-21-21-16,22 0 0,-22 0 0,22 0 15,-1 0-15,1 0 0,-1 0 0,1-21 16,-1-21-16,1 20 0,20 1 16,1 0-16,0 0 0,-1 0 0,1 0 15,0-1-15,-1 1 0,1 21 16,-21 0-16,20 0 0,-20 0 0,-1 0 15,1 0-15,-1 0 0,1 0 0,-1 21 16,1 1-16,-1-1 0,-20-21 0,20 21 16,1 0-16,-22 0 0,21-21 0,-20 21 15,-1-21-15,0 0 0,1 0 0,-22 0 16,21 22-16,-21-22 0,1 0 0,-22-22 47,0 1-47,0 0 15,-22 0-15,22 0 0,0 0 0,0-22 16,0 22-16,0 0 0,0 0 0,22-22 16,-1 22-16,0 0 0,0 0 0,21 21 15,-20-21-15,20 0 0,0 21 0,1 0 16,-1 0-16,0 0 0,22 0 0,-22 0 16,22 0-16,-22 0 0,21 0 15,1 21-15,-22-21 0,22 21 0,-22 0 16,22 0-16,-22 0 0,0-21 0,22 22 15,-43-1-15,21-21 0,1 21 0,-22-21 16,21 0-16,-21 0 0,22 21 16,-22-21-16,0 0 0,0 0 0,0 0 15,0 0-15,1-21 0,-1 21 0,0-21 16,0 21-16,-21-21 0,0-1 0,21 1 16,-21-21-16,21 21 0,-21-22 15,22 1-15</inkml:trace>
  <inkml:trace contextRef="#ctx0" brushRef="#br0" timeOffset="208024.78">5186 3598 0,'0'22'31,"21"-22"-15,0 0-16,43 0 0,-22 0 0,43 0 16,-1 0-16,22 0 0,21-22 15,21 22-15,0-21 0,43 0 0,-1 0 16,1 0-16,-1 21 0,22-21 0,0-1 16,-22 1-16,1 21 0,-22-21 0</inkml:trace>
  <inkml:trace contextRef="#ctx0" brushRef="#br0" timeOffset="208402.43">5482 3831 0,'0'0'0,"-21"21"16,63-21-16,1 0 15,20 0-15,22-21 0,21 0 0,42 0 16,21 0-16,43 0 16,21-22-16,42 22 0,21-21 0,0-1 0,1 1 15</inkml:trace>
  <inkml:trace contextRef="#ctx0" brushRef="#br0" timeOffset="214145.02">14626 2286 0,'0'0'16,"0"-21"-1,0 0-15,0 0 31,0 42 1,0 0-32,0 0 0,0 0 15,-21 0-15,21 22 0,-21-22 0,21 21 16,-21-21-16,21 22 0,0-22 16,-22 21-16,22-21 0,-21 22 0,21-22 15,-21 0-15,21 21 0,0-20 0,0-1 16,0 0-16,0 0 0,-21-21 15,21-21 32,0 0-47,0 0 0,0-1 16,0 1-16,0 0 0,21 0 0,-21-21 16,21 20-16,-21-20 0,21 0 15,1 21-15,-1-22 0,0 22 0,-21 0 16,21-21-16,0 20 0,0 1 0,1 0 15,-1 0-15,0 21 0,0-21 0,0 21 16,0 0-16,1 0 0,-1 0 16,0 0-16,0 0 0,0 0 15,0 21-15,-21 0 0,22 0 16,-1 0-16,0 1 0,-21-1 0,0 0 16,0 21-16,21-21 0,-21 22 15,0-22-15,0 0 0,0 21 0,0-20 16,0-1-16,0 0 0,0 0 0,0 0 15,0 0-15,0 1 0,-21-1 16,21-42 31,0-1-47,0 1 0,0 0 0,21 0 16,0-21-16,-21 20 0,21-20 15,1 21-15,-1-21 0,0 20 0,21-20 16,-21 0-16,1 21 0,20-1 15,-21 1-15,21 0 0,-20 0 0,20 0 16,-21 0-16,21 21 0,-20-22 16,20 22-16,-21 0 0,0 0 0,0 0 15,22 0-15,-22 0 0,0 22 0,0-22 16,0 21-16,-21 0 0,22 0 0,-22 21 16,0-20-16,0 20 0,0-21 15,0 21-15,0-20 0,0 20 0,0-21 16,-22 21-16,22-20 0,-21-1 0,0 0 15,21 0-15,-21 0 0,21 0 16,0 1-16,-21-22 0,21 21 16,-21-21-16,21-21 31,0-1-31,21 22 16,0-21-16,0 0 0,0 21 0</inkml:trace>
  <inkml:trace contextRef="#ctx0" brushRef="#br0" timeOffset="-214548.2">16404 2392 0,'0'0'0,"0"-21"16,0 0-16,0-22 15,0 22-15,0 0 0,-21 0 16,21 0-16,-64-22 15,43 43-15,0 0 0,0 0 16,0 0-16,0 0 0,-1 0 16,1 0-16,-21 21 0,21 1 0,0-1 15,-22 21-15,22-21 0,0 22 0,-21-1 16,20-21-16,1 21 0,0 1 0,0-1 16,0-21-16,21 22 0,-21-22 15,21 0-15,0 0 0,0 0 16,0 0-16,0 1 0,21-1 15,0-21-15,0 0 0,0 0 16,0 0-16,1 0 0,20-21 16,-21 21-16,0-22 0,0 1 0,1 0 15,-1 0-15,0 0 0,0 0 0,0-22 16,0 22-16,1-21 0,-1-1 16,0 22-16,0-21 0,0 21 0,-21-22 15,21 22-15,-21 0 0,22 21 0,-22-21 16,0 0-16,0 42 31,0 0-15,0 0-16,0 0 0,0 1 0,0-1 15,0 21-15,0-21 0,-22 22 0,22-22 16,0 21-16,0-21 0,0 0 0,0 1 16,0-1-16,0 0 0,0 0 15,0 0-15,0 0 16,22-21-16,-1 0 0,0 0 15,0 0-15,0 0 0,0-21 0,1 0 16,-1 21-16,0-21 0,21 0 16,-21 0-16,1-22 0,-1 22 0,0 0 15,0-21-15,0 20 0,0 1 16,1 0-16,-22 0 0,0 0 0,21 21 16,-21-21-16,0 42 31,0 0-31,0 0 15,0 0-15,0 0 0,0 1 0,-21-1 16,21 0-16,0 21 0,-22-21 0,22 1 16,0-1-16,0 0 0,0 0 15,0 0-15,0 0 0,0 1 16,0-44 31,22 1-32,-1-21-15,-21 21 0,0 0 16,0-1-16</inkml:trace>
  <inkml:trace contextRef="#ctx0" brushRef="#br0" timeOffset="-214212.32">16849 2074 0,'-22'-21'16,"44"42"-16,-65-42 0,22 21 15,0 0 1,42 0 15,0 0-15,0 0-16,1 0 0,-1 0 16,0 0-1,-21-21-15,0 0 16,0 0-1,-21 21-15,0 0 16,-1 0-16,1 0 16,0 21-16,0 0 15,21 0-15,0 0 16,0 1-16,0-1 0,0 0 16,0 0-16,21 0 15,0 0-15</inkml:trace>
  <inkml:trace contextRef="#ctx0" brushRef="#br0" timeOffset="-213712.25">17018 2328 0,'0'22'47,"0"-1"-47,0 0 15,0 0-15,0 0 0,0 0 16,0 1-16,0-1 0,0 0 16,0 0-16,-21 0 0,21 0 0,0 1 15,0-1-15,0 0 0,0 0 16,0-42 31,0 0-47,0 0 15,0-1-15,0 1 0,0-21 16,21 21-16,0-22 0,-21 22 0,21-21 16,22 21-16,-22 0 0,0-22 0,21 22 15,-21 0-15,22 0 0,-22 0 0,21 21 16,-21 0-16,22 0 0,-22 0 15,0 0-15,21 0 0,-20 0 0,-22 21 16,21 0-16,-21 21 0,0-21 0,0 22 16,0-1-16,0 0 0,0-20 0,-21 20 15,-1 0-15,22 1 0,-42-22 0,21 21 16,0-21-16,0 0 16,-1 1-16,22-1 0,-21 0 0,21 0 15,-21 0-15,0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6T13:37:57.0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2794 931 0,'0'-21'0,"0"42"0,0-63 0,0 21 16,0 0-16,0 42 47,0 21-47,0-21 15,0 43-15,0-22 0,0 1 0,0 20 16,0 1-16,0-1 0,-21-21 16,0 22-16,21-1 0,-22 1 0,22-1 15,-21 1-15,0-22 0,21 22 16,0-22-16,0 0 0,0 1 0,0-22 16,0 21-16,0-21 0,0 1 0,0-1 15,0-42 16,0-1-15,0 1-16,21 0 0,0 0 16,1-21-16</inkml:trace>
  <inkml:trace contextRef="#ctx0" brushRef="#br0" timeOffset="232.06">3154 1334 0,'0'0'0,"21"0"15,-42 21 1,0 0-16,-1 0 0,1 21 16,0-20-16,0 20 0,0 0 0,-22 1 15,1 20-15,21-21 0,-21 22 16,-1-22-16,22 1 0,-21-1 16,21 0-16,-1-21 0,1 1 0,0-1 15,21 0-15,0 0 0,0-42 31,0 0-31,21 0 0,0-1 0,1-20 16</inkml:trace>
  <inkml:trace contextRef="#ctx0" brushRef="#br0" timeOffset="462.64">3069 1355 0,'21'-21'15,"-42"42"-15,63-42 0,-20 42 16,-1 0-16,-21 0 15,21 0-15,-21 0 0,21 22 0,-21-22 16,21 21-16,0 1 0,-21-1 16,22 0-16,-1-21 0,-21 22 0,0-1 15,21-21-15,0 22 0,-21-22 0,0 0 16,0 0-16,21 0 0,-21 0 16,21-21-16,-21 22 0,22-22 15,-22-22-15,21 1 16,-21 0-16,21 0 0</inkml:trace>
  <inkml:trace contextRef="#ctx0" brushRef="#br0" timeOffset="716.16">3662 1101 0,'0'-21'0,"0"42"0,0-64 0,-21 65 31,21-1-31,0 0 0,-22 0 15,1 21-15,0 1 0,21-1 0,-21 0 16,0 1-16,0 20 0,21-20 16,-22 20-16,1-21 0,0 22 0,0-22 15,21 1-15,0-1 0,-21 0 0,21-21 16,-21 22-16,21-22 16,0 0-16,0 0 0,21-21 31,0-21-31,0 0 15</inkml:trace>
  <inkml:trace contextRef="#ctx0" brushRef="#br0" timeOffset="1241.69">3979 1228 0,'0'0'0,"0"21"31,0 0-31,-21 21 16,0-20-16,21 20 0,-21-21 0,21 21 15,-21 1-15,-1-1 0,1 0 16,21 1-16,-21-1 0,0 0 0,21 1 16,0-22-16,-21 0 0,21 21 0,0-20 15,-21-22-15,21 21 0,21-21 31,-21-21-15,21-1-16,-21 1 0,0-21 0,21 21 16,-21-22-16,21 22 0,0-21 15,-21 0-15,0-1 0,22 22 0,-1-21 16,-21-1-16,21 22 0,-21-21 16,21 21-16,0 0 0,-21-1 0,21 1 15,1 0-15,-22 0 0,21 0 0,0 21 16,0 0-16,0 0 15,0 21-15,-21 0 0,22 0 0,-1 0 16,-21 22-16,0-22 0,0 21 16,0 1-16,0-22 0,21 21 0,-21 0 15,0 1-15,0-1 0,0-21 0,0 22 16,0-22-16,0 21 0,0-21 16,0 0-16,-21 1 0,21-1 15,0 0-15,0 0 0,0 0 16,-21-21-16,-1 0 15,22-21 1,0 0-16</inkml:trace>
  <inkml:trace contextRef="#ctx0" brushRef="#br0" timeOffset="1435.82">3873 1757 0,'0'-21'16,"22"0"-1,-1 21-15,0-22 16,0 22-16,0 0 0,0-21 16,1 21-16,20-21 0,-21 21 0,0 0 15,22-21-15,-22 21 0,0 0 0,0-21 16,0 0-16,0 21 0,1 0 16,-1-22-16,0 22 0,0-21 0,0 0 15</inkml:trace>
  <inkml:trace contextRef="#ctx0" brushRef="#br0" timeOffset="1768.7">4868 1185 0,'0'-21'0,"-21"21"16,0 0-1,0 0 1,21 21-16,0 1 0,0-1 16,0 21-16,0-21 0,0 22 0,0-22 15,0 21-15,-21-21 0,21 22 16,0-1-16,-22 0 0,22-21 16,0 22-16,0-1 0,-21 0 0,21-20 15,0-1-15,-21 0 0,21 21 16,0-21-16,0 1 0,0-1 15,0-42 17,21-1-32,-21 1 0,21 0 15,-21 0-15</inkml:trace>
  <inkml:trace contextRef="#ctx0" brushRef="#br0" timeOffset="2068.14">4805 1291 0,'-21'0'0,"42"0"0,-42-21 0,21 0 16,0 0-16,0 0 0,0-1 16,0 1-16,21 21 15,0-21-15,0 21 0,0 0 0,0-21 16,1 21-16,20 0 0,-21 0 0,21 0 16,-20 21-16,-1 0 0,0 0 15,21 1-15,-42-1 0,21 0 0,-21 0 16,0 0-16,0 22 0,0-22 0,0 0 15,-21 0-15,21 0 0,-21 22 0,-21-22 16,21 0-16,-1-21 16,1 21-16,-21 0 0,21 0 0,0 1 15,-1-22-15,1 0 0,0 21 0,0-21 32,21-21-32,0-1 15,0 1-15</inkml:trace>
  <inkml:trace contextRef="#ctx0" brushRef="#br0" timeOffset="2695.97">6794 995 0,'0'-21'0,"0"42"0,-21-42 16,0 21-16,0 0 15,0-21-15,42 21 32,0-22-32,21 22 0,1 0 15,-1 0-15,22 0 0,-22-21 0,21 21 16,-20 0-16,20 0 0,-20 0 15,20 0-15,-21 0 0,1-21 0,-1 21 16,0 0-16,-20 0 0,-1 0 0,0 0 16,0 0-16,-42 0 31,0 21-31,0-21 0,-1 0 16,1 21-16,-21-21 0,21 0 15,0 0-15,-1 22 0</inkml:trace>
  <inkml:trace contextRef="#ctx0" brushRef="#br0" timeOffset="2956.99">7239 953 0,'-21'0'31,"0"21"-15,21 0-16,0 0 0,0 0 0,0 0 15,-22 22-15,22-1 0,0 0 16,-21 1-16,21-1 0,0 0 15,0 1-15,-21-1 0,0 22 0,21-22 16,-21 0-16,21 1 0,-21-1 0,21 0 16,-22 1-16,1-22 0,21 0 15,0 21-15,0-21 0,0 1 0,-21-22 16,21 21-16,21-21 31,0-21-31,1-1 0,-1 1 0,0 0 16,21 0-16</inkml:trace>
  <inkml:trace contextRef="#ctx0" brushRef="#br0" timeOffset="3281.38">7493 1397 0,'-21'21'32,"0"0"-32,-1 1 15,22-1-15,-21 0 0,0 21 16,0-21-16,21 1 0,0-1 0,0 21 15,0-21-15,0 0 0,0 1 0,0-1 16,0 0-16,21-21 0,0 21 16,0-21-16,1 0 0,20 0 0,-21 0 15,21 0-15,-20 0 0,-1-21 16,21 21-16,-21-21 0,0 0 0,-21-1 16,0-20-16,0 21 0,0 0 15,0-22-15,0 22 0,-21-21 0,0 21 16,0 0-16,0-1 0,-22 1 0,22 21 15,-21 0-15,21 0 0,0 0 16,-22 0-16,22 0 0,0 0 0,0 0 16,0 21-16,-1 1 0,22-1 15,0 0-15,0 0 0</inkml:trace>
  <inkml:trace contextRef="#ctx0" brushRef="#br0" timeOffset="3800.92">9271 1334 0,'0'0'0,"0"-22"0,21-83 15,-21 83-15,0 1 16,21 0-16,-21 42 31,0 0-31,0 22 0,0-1 0,0 0 16,0 22-16,0-22 0,0 43 16,0-22-16,0 1 0,0 21 15,0-1-15,-21 1 0,21-22 0,0 22 16,-21-21-16,0 20 0,21-20 0,-21-1 15,-1 1-15,22-1 0,0-20 0,0-1 16,0 0-16,-21 1 0,21-22 16,0 21-16,0-21 0,0 0 15,0-42 1,0 0-16,0 0 0,0 0 16,-21 0-16</inkml:trace>
  <inkml:trace contextRef="#ctx0" brushRef="#br0" timeOffset="4090.38">9080 1651 0,'0'-42'0,"0"84"0,0-127 0,0 43 0,0 21 15,0-21-15,0 20 0,0 1 16,22-21-16,-1 21 0,21 21 0,0-21 16,-20-1-16,41 22 0,-21 0 0,1 0 15,20 0-15,1 0 0,-22 0 0,22 22 16,-22-1-16,0 0 0,-21 21 15,1-21-15,-22 1 0,0-1 0,0 21 16,-22-21-16,-20 0 0,21 22 16,-21-22-16,-1 0 0,1 0 15,0 0-15,20 1 0,-20-1 0,21-21 16,0 21-16,0-21 0,-1 0 0,22-21 31,0 0-15,22-1-16,-1 22 0,0-21 0</inkml:trace>
  <inkml:trace contextRef="#ctx0" brushRef="#br0" timeOffset="4428.26">9885 1545 0,'0'-21'15,"21"0"-15,0 21 16,0-21-16,0 21 0,1-21 15,-1 21-15,21-22 0,-21 1 16,22 21-16,-22-21 0,21 0 0,-21 0 16,0 0-16,1-1 0,-22 1 15,0 0-15,-22 21 16,1 0-16,0 0 0,-21 0 16,21 0-16,-22 21 0,22 0 0,-21 1 15,21-1-15,-1 0 0,1 21 16,0-21-16,0 1 0,21 20 15,0 0-15,0-21 0,0 1 0,0 20 16,0-21-16,21 0 0,0 0 0,-21 1 16,21-1-16,1-21 0,-1 21 15,21-21-15,-21 0 0,0 0 0,22 0 16,-22 0-16,0 0 0,21-21 0,-20 21 16,-1-21-16,21-1 0</inkml:trace>
  <inkml:trace contextRef="#ctx0" brushRef="#br0" timeOffset="4784.09">10435 1418 0,'0'0'0,"21"-42"16,0 42-1,-21-21-15,22 21 16,-1 0-16,0 0 16,0 0-16,0 0 0,0 21 0,1 0 15,-1-21-15,0 42 0,0-20 16,0-1-16,0 0 0,1 21 0,-22-21 15,0 22-15,0-22 0,0 21 0,0-21 16,0 64 0,0-64-16,-22-21 0,1 0 15,0 0 1,21-21-16,0 0 16,0 0-16,0 0 0,0-22 0,0 22 15,0-21-15,21-1 0,-21 22 16,21-21-16,1 0 0,-22 20 0,21-20 15,0 21-15,-21 0 0,21 0 0,0-1 16,0 1-16,1 21 16,-1 0-16,-21-21 0,21 21 0,0 0 15,0 0-15,0 0 0,1 0 16,-1 21-16</inkml:trace>
  <inkml:trace contextRef="#ctx0" brushRef="#br0" timeOffset="5640.01">11536 1143 0,'0'-21'0,"0"-21"0,0-22 32,-21 43-32,21 0 0,-22 21 0,1 0 15,0 21-15,21 0 16,0 21-16,-21-20 0,0 20 0,0 21 15,21-20-15,-22 20 0,1-20 16,0 20-16,0 1 0,-21-1 16,20 22-16,-20-22 0,21 1 0,-21-1 15,-1 22-15,22-22 0,-21 1 0,21-1 16,-22 1-16,22-1 0,0 1 16,-21-22-16,20 22 0,22-22 0,0 0 15,-21 22-15,21-43 0,0 21 0,0-20 16,0-1-16,21 0 0,1-21 0,20 0 15,-21 0-15,0 0 0,22 0 0,-1 0 16,0-21-16,-21 0 0,22-22 16,-1 22-16,0-21 0,-20 21 15,-1-22-15,21 1 0,-21 0 0,-21-22 16,0 22-16,0-1 0,0-20 0,0 21 16,0-1-16,-21-20 0,21 20 0,-42 1 15,21 0-15,-22-1 0,22 22 16,0 0-16,-21 0 0,20 0 15,1 0-15,0 21 0,21-22 0,0 1 32,21 21-32,22 0 0,-22-21 15,21 21-15,-21-21 0,22 0 16,-1 21-16,0-21 0,-21-1 0,22 22 16,-1-21-16,-21 21 0,0-21 0,1 0 15,-1 21-15,0 0 0,-21-21 16,21 21-16,-21-21 15,-21 21 1,0 0-16,21 21 16,0 0-16,-21-21 0,-1 21 0,22 0 15,-21 0-15,21 22 0,0-22 0,0 0 16,0 0-16,0 22 0,0-22 16,0 0-16,0 0 0,0 0 0,0 0 15,21 1-15,1-22 0,-1 21 0,0-21 16,0 0-16,0 0 0,0 0 0,1 0 15,-1 0-15,0-21 0,21-1 16,-21 1-16,1 0 0,-1 0 16,-21 0-16,0-22 0,21 22 0,-21-21 15,0 0-15,0 20 0,0-20 0,0 21 16,-21 0-16,0 0 0,-1-1 16,22 1-16,-21 21 0,0 0 0,0 0 15,0 0-15,0 0 0,-1 0 0,1 21 16,0-21-16,21 22 0,-21-1 0,21 0 15,0 0-15,0 0 0,-21 0 16,21 1-16,0 20 0,0-21 16,0 0-16,21-21 0,0 0 15,0 0-15</inkml:trace>
  <inkml:trace contextRef="#ctx0" brushRef="#br0" timeOffset="6035.77">12150 1524 0,'0'0'0,"0"-42"16,0 21-1,21 21 17,0 21-32,0 0 15,-21 0-15,21 0 0,-21 22 16,21-22-16,-21 21 0,0-21 0,0 22 15,0-22-15,0 0 0,0 21 0,0-21 16,-21 1-16,21-1 0,-21-21 16,21 21-16,-21-21 15,21-21 1,0 0-16,0-1 0,0 1 16,0 0-16,21-21 0,-21 21 15,0-1-15,21-20 0,0 0 0,-21 21 16,22-22-16,-22 22 0,21 0 0,-21 0 15,21 0-15,0-1 0,-21 1 0,21 21 16,0 0 0,1 0-16,-1 0 15,0 0-15,-21 21 16,21-21-16,0 22 0</inkml:trace>
  <inkml:trace contextRef="#ctx0" brushRef="#br0" timeOffset="6672.59">12679 1503 0,'0'-21'16,"0"42"31,0 0-47,0 0 0,-21 0 0,21 1 15,-22-1-15,22 0 0,0 0 0,0 0 16,0 0-16,-21 1 0,21-1 15,0 0-15,0 0 0,-21-21 0,21 21 16,0 0-16,0-42 47,0 0-47,0 0 0,0 0 16,0 0-16,0-1 0,21-20 0,0 21 15,1 0-15,-22-22 0,21 22 0,0-21 16,0 21-16,0 0 15,0-1-15,1 1 0,-1 21 0,0-21 16,0 21-16,0 0 0,0 0 0,1 0 16,-1 0-16,0 21 0,-21 0 0,21 1 15,-21-1-15,21 0 0,-21 0 16,0 0-16,0 22 0,0-22 0,0 0 16,0 0-16,0 0 0,0 0 0,0 1 15,0-1-15,0 0 0,0 0 0,-21 0 31,21-42-15,0 0-16,0 0 16,0 0-16,21-1 0,0 1 15,1 0-15,-1-21 0,0 21 16,0-1-16,0-20 0,22 21 0,-22 0 16,21 0-16,0 21 0,-20-22 0,20 22 15,-21 0-15,21 0 0,-20 0 0,-1 22 16,0-22-16,-21 21 0,0 21 15,21-21-15,-21 0 0,0 22 0,0-22 16,0 21-16,0-21 0,0 1 0,0-1 16,0 0-16,0 0 0,-21 0 0,21 0 15</inkml:trace>
  <inkml:trace contextRef="#ctx0" brushRef="#br0" timeOffset="7371.79">15240 1630 0,'0'-21'0,"0"42"0,21-63 0,-21 20 16,0 1-16,0 0 0,0-21 0,0 21 15,0-1-15,0 1 0,0-21 16,-21 21-16,-21 0 0,20-1 0,1 22 16,0 0-16,-21 0 0,-1 0 0,22 0 15,-21 0-15,0 22 0,-1-1 16,1 0-16,0 0 0,-1 21 0,1 1 15,21-1-15,0 0 0,-1 1 0,1-1 16,21 0-16,0 1 0,0-1 0,0 0 16,0-20-16,0-1 0,21 0 15,1 0-15,-1-21 0,0 0 16,0 0-16,21 0 0,-20 0 0,20 0 16,0-21-16,1 0 0,-1 0 0,0-22 15,1 22-15,-1-21 0,0-1 16,-21 22-16,22-21 0,-22 0 0,-21 20 15,21-20-15,-21 0 0,0 21 0,0-1 16,0 1-16,0 0 0,0 42 31,0 0-31,0 1 0,0 20 16,0-21-16,0 21 0,0-20 0,0 20 16,-21 0-16,21-21 0,0 22 15,0-1-15,0-21 0,0 0 16,0 22-16,21-22 0,0 0 0,0-21 15,1 21-15,20-21 0,-21 0 0,21 0 16,-20 0-16,20 0 0,-21 0 16</inkml:trace>
  <inkml:trace contextRef="#ctx0" brushRef="#br0" timeOffset="7868.87">16044 1588 0,'0'-22'0,"0"44"0,0-65 0,0 22 16,0 0-16,0 0 0,0 0 15,0-1-15,-21 1 0,0 21 0,0 0 16,0 0-16,-1 0 0,1 0 0,-21 0 16,21 21-16,-22 1 0,22-1 15,-21 0-15,21 0 0,-22 21 0,22 1 16,0-22-16,0 21 0,0 1 0,0-1 16,21-21-16,-22 21 0,22-20 0,0-1 15,0 0-15,0 0 0,22 0 16,-1-21-16,0 0 0,0 0 0,21 0 15,1 0-15,-22 0 0,21-21 0,1 21 16,-1-42-16,0 21 0,1-1 16,-1-20-16,0 0 0,1-1 0,-22 1 15,21 0-15,-21-1 0,22 1 16,-22-21-16,0 20 0,0 1 0,0-22 16,0 22-16,-21-21 0,22 20 15,-22 1-15,0 0 0,0 20 0,0 1 16,0 0-16,0 0 0,0 42 15,0 0 1,0 0-16,-22 22 0,1-1 0,21-21 16,-21 43-16,0-22 0,21 0 0,0 1 15,-21-1-15,21 0 0,0 1 16,0-1-16,0 0 0,0 1 0,0-1 16,0-21-16,0 22 0,21-22 0,0 0 15,0 0-15,0 0 0,1 0 16,-1-21-16,21 0 0,0 22 15,-20-22-15,20 0 0,-21 0 0,21 0 16,1 0-16,-22-22 0,21 1 0</inkml:trace>
  <inkml:trace contextRef="#ctx0" brushRef="#br0" timeOffset="9704.45">16997 1588 0,'0'-22'0,"0"44"0,21-65 0,-21 22 0,0 0 15,0 0-15,0 0 0,-21-1 16,0 22-16,-1 0 15,1 0-15,-21 0 16,21 22-16,0-1 0,-22 0 0,22 0 16,0 0-16,-21 0 0,20 22 15,1-22-15,0 21 0,0-21 0,21 22 16,0-22-16,0 0 0,0 0 0,0 22 16,0-22-16,0 0 0,21-21 15,21 0-15,-20 0 16,-1 0-16,0 0 0,0 0 0,0 0 15,22-21-15,-22 0 0,0-1 0,0 1 16,0 0-16,22-21 0,-22 21 0,0-22 16,0 1-16,0 0 0,0-22 15,1 22-15,-1-1 0,0-20 0,0-1 16,0 22-16,-21-21 0,0 20 16,21-20-16,-21 20 0,0 1 15,0 21-15,0 0 0,0 0 0,0-1 16,-21 22-1,0 22-15,21-1 0,-21 0 16,0 21-16,0 1 0,21-1 0,0 0 16,-22 1-16,1-1 0,21 21 0,0-20 15,0-1-15,-21 0 0,21 1 16,0-1-16,0 0 0,0 1 0,0-22 16,0 21-16,0-21 0,21 22 0,0-22 15,1 0-15,20-21 0,-21 21 16,21 0-16,1-21 0,-22 0 15,64 0-15,-43 0 0,-21-21 16,21 0-16,1 0 0,-22 0 0,21 0 16,-21-1-16,1 1 0,-1-21 15,0 21-15,0 0 0,-21-22 0,0 22 16,0 0-16,21 0 0,-21 0 0,-21 42 31,21 0-15,-21 21-16,0-21 0,0 1 0,21 20 15,-22-21-15,22 0 0,0 22 16,0-22-16,0 0 0,0 0 0,0 0 0,0 0 16,0 1-16,22-1 15,-1-21-15,21 0 16,-21 0-16,0 0 0,22 0 0,-22 0 16,0-21-16,21-1 0,-20 1 0,-1 0 15,21 0-15,-21 0 0,0-22 16,22 1-16,-22 0 0,0-1 0,0 1 15,22 0-15,-22-22 0,0 22 16,0 0-16,-21-22 0,0 22 0,21-1 16,-21 1-16,0 0 0,0-1 0,0 22 15,0 0-15,0 0 0,-21 21 32,21 21-32,-21 21 15,0-20-15,0 20 0,21 0 0,0-21 16,-22 22-16,22-1 0,-21 22 15,0-22-15,21 0 0,0 1 0,0-1 16,0-21-16,0 21 0,0 1 0,0-1 16,0-21-16,0 0 0,0 22 15,0-22-15,21 0 0,22 0 16,-22-21-16,0 0 0,0 0 0,21 0 16,-20 0-16,20 0 0,-21-21 0,21 21 15,-20-21-15,-1 0 16,21 0-16,-21-1 0,0 1 0,1-21 15,-1 21-15,0-22 0,0 22 0,0 0 16,0-21-16,1 21 0,-22-1 16,0 1-16,0 42 15,0 1 1,-22-22-16,1 21 0,21 21 0,-21-21 16,0 0-16,0 1 0,21-1 15,0 21-15,0-21 0,0 0 0,0 1 16,0-1-16,0 0 0,21-21 15,0 0-15,21 21 0,-20-21 16,-1 0-16,21 0 0,-21 0 16,0 0-16,22-21 0,-22 0 0,0 21 15,21-21-15,-20-1 0,-1 1 0,0 0 16,0-21-16,0 21 0,0-1 0,1 22 16,-22-21-16,0 0 0,0 42 31,0 0-16,0 1-15,0-1 0,0 0 16,-22-21-16,22 21 0,0 0 0,0 0 16,0 1-16,0-1 0,0 0 15,22-21-15,-1 0 32,0 0-32,0 0 0,0-21 15,-21 0-15,0-1 16,0-20-16,0 21 0,0 0 15,0 0-15,0-1 0,0 1 16,0 0-16,0 0 0,0 0 0,0 0 16,0-1-16,-21 1 0,21 0 15,0 0 1,21 21-16,0 0 0,1 0 16,-1 0-16,0 0 0,0 0 0,0 0 15,22 0-15,-22 0 0,0 21 0,0-21 16,0 21-16,0 0 0,1 1 15,-1-1-15,0 0 0,-21 0 16,0 0-16,0 22 0,0-22 0,0 0 16,0 0-16,0 0 0,0 22 0,0-22 15,0 0-15,0 0 0,0 0 16,-21-21-16,21 21 0,-21 1 0,21-1 16,0-42 15,0-1-16,0 1-15,0 0 0,0 0 0,21 0 16,0-22-16,0 22 0,0-21 16,0 0-16,1 20 0,20-20 0,-21 0 15,21 21-15,-20-1 0,20 1 16,0 0-16,-21 0 0,22 0 0,-22 21 16,0 0-16,0 0 0,0 21 0,1 0 15,-1 0-15,-21 0 0,0 1 16,0-1-16,0 21 0,0 0 0,0-20 15,-21 20-15,-1-21 0,22 21 0,-21-20 16,0 20-16,0-21 0,0 0 0,21 0 16,-21 1-16,21-1 0,-22-21 15,22 21-15,0-42 47,0 0-47,0-1 0,0 1 16,0 0-16</inkml:trace>
  <inkml:trace contextRef="#ctx0" brushRef="#br0" timeOffset="9889.12">19431 1080 0,'-21'0'0,"42"0"0,-63 0 0,42-22 15,-22 22-15,22-21 16,-21 21 31,0 0-47</inkml:trace>
  <inkml:trace contextRef="#ctx0" brushRef="#br0" timeOffset="10096.23">18288 1249 0,'-21'0'16,"42"0"-16,-63 21 0,63-21 31,0-21-15,21 21-16,-21 0 0,1 0 0,20 0 15,-21-21-15,0 21 0,0 0 0,1 0 16,-22-21-16</inkml:trace>
  <inkml:trace contextRef="#ctx0" brushRef="#br0" timeOffset="10251.94">17801 1122 0,'-21'0'0,"42"0"0</inkml:trace>
  <inkml:trace contextRef="#ctx0" brushRef="#br0" timeOffset="11112.85">21526 1249 0,'0'-21'0,"0"42"0,22-42 0,-22 0 0,-22 21 31,1 0-31,0 0 0,0 0 0,-21 0 15,20 21-15,1 0 0,-21 0 0,21 0 16,0 0-16,-1 22 0,1-22 16,0 0-16,0 21 0,21-20 15,0-1-15,0 0 0,0 0 0,0 0 0,0 0 16,0 1-16,21-22 16,0 21-16,0-21 0,1 0 0,-1 0 15,21 0-15,-21 0 0,22-21 0,-1 21 16,-21-22-16,0 1 0,0 0 15,1 0-15,-1-21 0,-21 20 0,0-20 16,0 21-16,0-21 0,0-1 0,0 1 16,0 21-16,0-22 0,0 1 15,0 21-15,0 0 0,0 0 0,21-1 16,0 1-16,0 0 0,0 21 0,1 0 16,-1 0-16,21 0 0,0 21 15,-20 0-15,20 1 0,-21-1 16,21 21-16,-20 0 0,-1 1 0,0-1 15,-21 0-15,0 22 0,0-22 0,0 22 16,0-1-16,0 1 0,0-1 16,-21 22-16,0-22 0,-1 1 0,22-1 15,0 1-15,-21 21 0,0-22 0,0 22 16,21-22-16,0 22 0,0 0 0,-21-22 16,0 22-16,21-22 0,-22 1 15,22-22-15,0 22 0,-21-22 0,0 0 16,0-21-16,21 1 0,-21-1 0,21 0 15,-21-21-15,-1 0 0,22-21 16,0-22-16,0 22 16,0-21-16,0 0 0,0-22 15,0 1-15,0-1 0,0 1 0,22-22 16,-1 0-16,-21 1 0,21 20 0,0-21 16,-21 22-16,21-1 0,0 1 0,1-1 15,-1 22-15,-21-21 0,42 20 16,-21 22-16,0-21 0,1-1 0,20 22 15,-21 0-15,21-21 0,1 21 0,20-1 16,-20-20-16</inkml:trace>
  <inkml:trace contextRef="#ctx0" brushRef="#br0" timeOffset="11533.57">23177 1207 0,'0'0'0,"-21"-22"0,0 1 32,21 0-32,21 21 31,0 0-31,1 0 0,-1 21 0,0 0 15,-21 1-15,21-1 0,0 21 16,-21-21-16,0 0 0,0 22 0,0-22 16,0 21-16,-21-21 0,0 22 0,-21-22 15,20 21-15,-20-21 16,0 1-16,21-1 0,-22 0 0,1 0 0,21 0 16,-22-21-16,22 21 0,42-21 31,1 0-16,-1 0-15,0 0 0,21-21 16,1 21-16,-22-21 0,21 21 0,0-21 16,1 21-16,-1-21 0,0 21 15,-20-21-15,20 21 0,0 0 0,-21-22 16,22 22-16</inkml:trace>
  <inkml:trace contextRef="#ctx0" brushRef="#br0" timeOffset="12040.12">23897 1376 0,'0'-21'0,"0"42"47,-21 0-47,21 0 15,0 0-15,-21 1 0,21-1 16,0 0-16,0 0 0,0 0 16,0 0-16,-21 1 0,21-1 15,-22-21-15,22 21 16,0-42 0,0 0-1,0-1 1,0 1-16,0 0 0,0 0 0,0 0 15,0 0-15,0-1 0,22 1 0,-1 0 16,-21 0-16,21 0 0,0 0 16,0-1-16,0 22 0,1 0 15,-1 0-15,0 0 0,0 0 16,-21 22-16,0-1 0,21 0 16,-21 0-16,0 0 0,0 0 15,21 1-15,-21-1 0,0 0 0,0 0 16,0 0-16,0 0 0,0 1 0,0-1 15,0 0-15,-21-21 0,21 21 16,-21-21-16,42-21 47,-21 0-47</inkml:trace>
  <inkml:trace contextRef="#ctx0" brushRef="#br0" timeOffset="12419.92">24278 1334 0,'21'-22'0,"-42"44"0,42-65 0,-21 22 16,0 42 15,0 0-15,0 1-16,0-1 0,0 0 15,0 0-15,0 0 0,0 0 0,0 1 16,0-1-16,0 0 0,0 0 15,0 0-15,0 0 0,0 1 0,0-1 16,21-21-16,1 0 16,-1 0-16,0 0 15,0-21 1,0-1-16,-21 1 0,0 0 16,21 0-16,-21 0 0,22 0 0,-22-1 0,0-20 15,21 21-15,-21 0 16,0 0-16,21 21 0,-21 21 47,0 0-47,0 0 15,0 0 1,21-21 0</inkml:trace>
  <inkml:trace contextRef="#ctx0" brushRef="#br0" timeOffset="13067.72">24786 1355 0,'0'-21'0,"0"-1"0,-21 22 47,21 22-47,-21-1 15,21 0-15,-21 0 0,21 0 16,0 0-16,0 1 0,-22-1 0,22 0 15,0 0-15,-21-21 0,21 21 0,0 0 16,0 1-16,0-1 16,-21-21-1,21-21 17,0-1-32,0 1 0,0 0 15,0 0-15,21-21 0,0 20 16,1 1-16,-22 0 0,21 0 0,0 0 15,0 0-15,0-1 0,0 1 16,1 21-16,-1-21 0,0 21 0,0 0 16,0 0-16,0 0 0,-21 21 15,0 0-15,22 1 0,-22-1 16,0 0-16,0 0 0,0 0 16,0 0-16,0 1 15,0-1-15,0 0 0,0 0 0,-22-21 16,22 21-16,0-42 47,0 0-47,0 0 15,22 0-15,-1-1 0,-21 1 16,21 0-16,0 0 0,0 0 0,0 0 16,1-1-16,20 1 0,-21 21 0,0 0 15,-21-21-15,21 21 0,1 0 16,-1 0-16,-21 21 0,0 0 15,0 1-15,0-1 0,0 0 0,0 0 16,0 0-16,0 0 0,0 1 16,0-1-16,0 0 15,0 0-15,0 0 0,-21 0 16</inkml:trace>
  <inkml:trace contextRef="#ctx0" brushRef="#br0" timeOffset="13550.32">25612 974 0,'0'-21'0,"0"42"0,0-64 16,0 22-16,0 0 0,-22 21 15,1 21 1,0 0-16,21 1 0,-21 20 15,0 0-15,21 1 0,-21-1 0,21-21 16,0 21-16,-22 1 0,1-1 0,21 0 16,-21 1-16,21-22 0,0 21 15,0-21-15,0 1 0,0-1 0,0 0 16,0 0-16,0 0 0,0-42 47,0 0-47,0 0 15,0 0-15,21-1 0,0 1 0,1 0 16,-1 0-16,0 0 0,-21 0 16,21 21-16,0-22 0,22 1 0,-1 21 15,-21 0-15,0 0 16,0 0-16,1 0 0,-1 21 16,-21 1-16,0-1 0,0 0 15,0 0-15,0 0 0,0 0 0,0 1 16,-21-1-16,-1 0 0,1 0 0,-21-21 15,21 21-15,0 0 16,-22-21-16,22 22 0,0-22 0,0 0 16,0 0-16,42-22 31,0 22-15,0-21-16</inkml:trace>
  <inkml:trace contextRef="#ctx0" brushRef="#br0" timeOffset="13906.16">26077 1461 0,'21'0'31,"-21"-22"-31,22 22 15,-1-21-15,0 21 0,0-21 16,0 21-16,0 0 0,-21-21 0,22 0 16,-44 21 15,1 0-31,0 0 0,0 0 0,0 21 16,0-21-16,-1 21 0,1 0 15,0 0-15,0 1 0,0-1 0,21 0 16,0 0-16,0 0 15,0 0-15,0 1 0,0-1 0,21 0 16,0-21-16,0 21 16,0-21-16,1 0 0,-1 0 15,0 0-15,0 0 0,0 0 0,0-21 16</inkml:trace>
  <inkml:trace contextRef="#ctx0" brushRef="#br0" timeOffset="14240.54">26395 1397 0,'0'0'0,"0"-21"0,21 0 16,0 0 0,0 21-16,0 0 0,1 0 15,-1 0 1,0 21-16,-21 0 16,0 0-16,0 0 0,0 0 15,0 1-15,0-1 0,0 0 16,0 0-16,0 0 0,-21 0 15,21 1 1,0-44 15,0 1-15,0 0-16,0 0 16,21 0-16,0 21 0,-21-21 0,0-1 15,21 1-15,0 0 0,1 21 16,-22-21-16,21 21 15,-21-21-15,21 21 0,0 0 16,0 0-16,0 0 0</inkml:trace>
  <inkml:trace contextRef="#ctx0" brushRef="#br0" timeOffset="14616.34">26839 1376 0,'21'0'31,"-21"-21"-31,-21 21 47,0 0-47,0 0 0,0 21 16,0-21-16,21 21 0,0 0 0,-22-21 16,22 21-16,0 1 0,0-1 15,0 0 1,22 0-16,-22 0 15,0 0 1,0 1 0,0-1-1,0 0-15,-22-21 16,1 21-16,0-21 0,0 0 16,21 21-1,-21-21-15,0 0 16,-1 0-1,1 0-15,0-21 16</inkml:trace>
  <inkml:trace contextRef="#ctx0" brushRef="#br0" timeOffset="23942.58">4699 4255 0,'0'-22'0,"0"1"16,0 0 0,0 0-16,0 0 0,0 0 15,21-1-15,-21 44 32,0-1-32,0 21 15,0-21-15,0 22 0,0-1 0,0 0 16,-21-21-16,21 22 15,0-1-15,0-21 0,0 22 0,0-22 16,0 0-16,0 0 0,0 0 0,0 0 16,0 1-1,0-44 1,0 1-16,0 0 16,0 0-16,0 0 0,0 0 15,0-22-15</inkml:trace>
  <inkml:trace contextRef="#ctx0" brushRef="#br0" timeOffset="24268.47">4657 3789 0,'0'0'0,"-22"0"16,1 0-16,-63 0 16,84 21-16,-22 0 15,22 0-15,0 1 16,22-1-16,-1-21 15,0 0-15,0 0 0,0 0 16,22 0-16,-22 0 0,0 0 0,21-21 16,-21 21-16,1-22 0,-1 22 0,-21-21 15,0 0-15,-43 0 16,22 21-16,0 0 16,-21 0-16,21 0 0,-22 0 0,1 0 15,21 0-15,0 0 0,-1 0 16,1 0-16,21 21 0,-21 0 0,21 0 15,0 1-15,0-1 0,21 0 16,-21 0-16,21 0 0,1 0 16,20 1-16,-21-1 0,0 0 0,22-21 15,-22 21-15</inkml:trace>
  <inkml:trace contextRef="#ctx0" brushRef="#br0" timeOffset="24719.13">5186 4106 0,'0'22'0,"0"-1"16,0 0-16,0 0 15,0 0-15,0 0 0,0 22 0,0-22 16,0 0-16,0 21 0,0-20 0,0-1 16,0 21-16,0-21 0,0 0 15,0 1-15,0-1 0,0 0 0,0 0 16,-21 0-16,21-42 47,0 0-47,0 0 0,0 0 15,0-22-15,21 22 0,0-21 0,0-1 16,0 1-16,0 0 0,1-1 16,-1 1-16,21 0 0,-21-1 0,22 22 15,-1 0-15,-21 0 0,21 21 0,1 0 16,-22 0-16,21 21 0,-21 0 15,1 22-15,-1-22 0,0 21 0,-21 0 16,0 1-16,0-1 0,0 0 0,0-20 16,0 20-16,-21 0 0,0-21 15,21 22-15,-22-22 0,1 0 16,21 0-16,-21 0 0,21 1 0,0-1 16,21-42 15,0-1-31,1 1 0,-1 0 0,0 0 15</inkml:trace>
  <inkml:trace contextRef="#ctx0" brushRef="#br0" timeOffset="24992.63">6223 3831 0,'0'0'0,"0"21"16,0 1-1,-21 20-15,21-21 0,-21 21 16,21 1-16,-22 20 0,22-20 0,-21-1 16,0 21-16,21-20 0,-21-1 0,21 0 15,-21 1-15,0-1 0,21 0 16,0-20-16,0 20 0,0-21 0,0 0 16,0 0-16,0 1 0,21-22 15,0 0-15,0 0 0,0 0 0,0 0 16,1 0-16,-1-22 15,0 1-15,0 0 0,-21 0 16,0 0-16,21 0 0,-21-1 0</inkml:trace>
  <inkml:trace contextRef="#ctx0" brushRef="#br0" timeOffset="25153.33">5990 4276 0,'0'0'0,"-21"0"0,21-21 16,21 21-1,0 0-15,0 0 0,22 0 16,-22-22-16,21 22 0,-21-21 0,22 21 16,-22 0-16,0-21 0,0 21 0,0 0 15,1-21-15</inkml:trace>
  <inkml:trace contextRef="#ctx0" brushRef="#br0" timeOffset="25863.17">7599 4360 0,'21'-21'0,"-42"42"0,63-63 0,-21 21 0,-21 0 16,21 0-16,1-1 0,-22-20 15,0 0-15,21 21 0,-21-22 0,0 1 16,0 0-16,0 20 0,0-20 0,0 21 15,-21-21-15,-1 20 16,1 22-16,0-21 0,0 21 0,0 0 16,0 0-16,-22 0 0,22 0 0,-21 21 15,-1 1-15,22-1 0,-21 0 0,21 21 16,-22 1-16,22 20 0,-21-21 16,21 1-16,0 20 0,-1-20 0,22-1 15,0 0-15,0 1 0,0-22 0,0 21 16,0-21-16,0 0 0,22 1 15,-22-1-15,21-21 0,0 0 0,0 0 16,21 0-16,-20 0 0,-1 0 0,21-21 16,-21-1-16,22 1 0,-1 0 15,-21 0-15,21-21 0,1-1 16,-22 22-16,0-21 0,0-1 0,0-20 16,1 21-16,-22-1 0,0 1 15,0 0-15,0-1 0,0 22 0,0 0 16,0 42-1,0 0-15,0 22 16,0-22-16,-22 21 0,22 0 0,0 1 16,0-1-16,0 22 0,0-43 15,0 21-15,0 0 0,0 1 0,22-22 16,-1 0-16,0 21 0,0-20 16,0-22-16,0 21 0,1 0 0,20-21 15,0 0-15,-21 0 0,22 0 0,-1 0 16,-21 0-16,22-21 0,-1 0 15,-21-1-15,64-41 0</inkml:trace>
  <inkml:trace contextRef="#ctx0" brushRef="#br0" timeOffset="26100.05">8932 4022 0,'0'-21'32,"21"21"-32,1 0 0,-1 0 15,21 0-15,-21 0 0,0-22 16,1 22-16,20 0 0,-21 0 16,0 0-16,22 0 0,-22 0 0,0 0 15,0 0-15,-42 0 31</inkml:trace>
  <inkml:trace contextRef="#ctx0" brushRef="#br0" timeOffset="26266.24">8869 4255 0,'0'21'16,"0"-42"-16,-21 63 0,21-21 15,21-21 1,0 0-16,21 0 15,-21 0-15,1-21 0,-1 21 16,21-21-16,-21 21 0,0-21 16,22-1-16,-22 1 0,0 0 0,21 21 15</inkml:trace>
  <inkml:trace contextRef="#ctx0" brushRef="#br0" timeOffset="26788.34">10096 3895 0,'0'0'16,"0"-21"-16,0-1 0,0 1 0,0 0 16,0 0-16,22 0 0,-1 0 0,21 21 15,-21-22-15,22 22 0,-22 0 16,21 0-16,-21 0 0,22 0 0,-22 22 15,21-1-15,-21 0 0,0 0 16,1 21-16,-22-20 0,0 20 16,0 0-16,0 1 0,0-1 0,-22 21 15,1-20-15,-21-1 0,21 0 0,0-20 16,-22 20-16,22-21 0,-21 21 0,21-20 16,-22-1-16,22-21 0,-21 21 15,21-21-15,-22 0 0,22 0 0,0 0 16,0 0-16,0 0 0,21-21 15,0 0-15,0-1 0,0 1 0,0 0 16,21 0-16,0-21 0,-21 20 16,21-20-16,0 21 0,0 0 0,-21 0 15,0-1-15,22 22 0,-1-21 16,0 21-16,0 21 16,-21 1-16,21 20 15,0-21-15,1 0 0,-22 0 16,21 1-16,0-1 0,0 0 0,-21 21 15,21-42-15,0 21 0,1 1 16,-1-1-16,0-21 0,0 0 0,0 0 16,0 0-16,1 0 0,-1 0 0,21 0 15,-21 0-15,0 0 0,22-21 0,-22 21 16,0-22-16,0 1 0</inkml:trace>
  <inkml:trace contextRef="#ctx0" brushRef="#br0" timeOffset="27194.59">11112 3852 0,'0'-21'16,"0"42"-16,-21-42 15,0 21 1,0 21-16,0 1 0,0-1 0,-1 21 16,1-21-16,0 22 0,0-22 15,21 21-15,-21 0 0,21-20 0,-21 20 16,21 0-16,-22 22 15,22-43-15,0 0 0,0 0 0,0 0 16,22 1-16,-1-1 0,0-21 0,42 21 16,-41-21-16,20 0 0,-21 0 15,21 0-15,1 0 0,-1 0 16,-21-21-16,0 0 0,22-1 0,-22 1 16,0 0-16,0-21 0,0 21 0,1-22 15,-1-20-15,-21 20 0,0 1 16,0-21-16,0 20 0,0 22 0,-21-21 15,-1 21-15,1-1 0,0 1 0,0 21 16,-21 0-16,20 0 0,1 0 16,0 0-16,0 21 0,0-21 15,21 22-15,0-1 0,-21-21 16,21 21-16,0 0 0,0 0 16,0 0-16,21-21 0,0 22 15,0-22-15,0 0 0</inkml:trace>
  <inkml:trace contextRef="#ctx0" brushRef="#br0" timeOffset="27436.18">12107 4022 0,'0'0'16,"0"-21"-1,21 21 32,-21 21-47,22-21 16,-22 21-16,0 0 0,0 0 16,0 0-16,0 1 0,-22-22 15</inkml:trace>
  <inkml:trace contextRef="#ctx0" brushRef="#br0" timeOffset="27644.8">12065 4403 0,'-21'21'16,"42"-42"-16,-63 63 0,42-21 16,0 0-16,0 1 15,-22-1-15,1 0 16,21 0-16,0 0 0,-21 0 0,0-21 15,0 22-15,0-1 0,-1 0 0,1-21 16,-21 21-16,21-21 0,-22 0 16,22 21-16,-21-21 0,21 0 0,-22 0 15,22 0-15</inkml:trace>
  <inkml:trace contextRef="#ctx0" brushRef="#br0" timeOffset="29619.99">4762 5990 0,'0'-21'32,"0"0"-17,0 42 32,0 0-47,0 0 0,0 1 0,-21-1 16,21 0-16,-21 0 0,21 0 15,0 22-15,0-22 0,-21 0 16,21 0-16,-21 0 0,21 0 0,0 1 16,0-1-16,0 0 15,0-42 16,0 0-31,0-1 16,0 1-16,0 0 0</inkml:trace>
  <inkml:trace contextRef="#ctx0" brushRef="#br0" timeOffset="29953.38">4741 5630 0,'0'0'16,"-21"0"-16,0 0 0,0 22 16,0-1-16,21 0 15,0 0-15,0 0 16,21-21 0,0 0-16,0 0 0,0 0 0,22 0 15,-22 0-15,0 0 0,0 0 16,0 0-16,-21-21 0,0 0 15,0 0-15,-21 0 16,-21-1-16,21 22 16,-1 0-16,1 0 0,0 0 0,0 0 15,0 0-15,0 0 0,21 22 16,0-1 0,0 0-16,0 0 0,21 0 0,0 22 15,0-22-15,21 0 0,-20 0 16,-1 0-16</inkml:trace>
  <inkml:trace contextRef="#ctx0" brushRef="#br0" timeOffset="30401.04">5292 5906 0,'0'21'31,"-22"0"-31,22 0 0,-21 0 15,21 22-15,0-22 0,0 0 16,0 0-16,-21 0 0,21 0 0,-21 1 16,21-1-16,-21 0 0,21 0 0,0 0 15,0 0-15,-21-21 16,21 22-16,0-44 31,0 1-31,0 0 0,21 0 16,-21 0-16,21 0 0,0-1 15,0-20-15,0 0 0,1 21 0,-1-22 16,21 22-16,-21-21 0,0 21 0,1-1 16,20 1-16,-21 21 0,0 0 15,0 0-15,1 0 0,-1 21 0,-21 1 16,21-1-16,-21 0 0,0 21 0,0-21 16,0 22-16,0-22 0,0 21 15,0-21-15,0 22 0,0-22 16,-21 0-16,21 0 0,0 0 0,0 1 15,-21-1-15,21 0 0,-22 0 16,44-21 0,-1-21-1,-21 0-15,42 0 0,-21-1 0</inkml:trace>
  <inkml:trace contextRef="#ctx0" brushRef="#br0" timeOffset="30668.55">6159 5588 0,'0'-21'16,"0"42"-16,0-63 0,22 21 0,-22 42 31,0 0-31,0 21 0,0 1 0,0-1 16,0 0-16,-22 22 0,1-22 0,0 0 16,21 22-16,-21-22 0,0 1 15,0-1-15,21 0 0,0 1 0,0-22 16,0 21-16,-22-21 0,22 22 0,0-22 15,0 0-15,0 0 0,0 0 16,22-21-16,-1 0 0,0 0 16,0 0-16,0 0 0,0 0 0,1-21 15,-1 21-15,0-21 16,0 0-16,-21 0 0,21-1 0,0 1 16</inkml:trace>
  <inkml:trace contextRef="#ctx0" brushRef="#br0" timeOffset="30827.76">6075 5990 0,'-21'0'0,"42"0"0,-64 0 0,22 0 0,42 0 31,22 0-15,-22 0-16,21 0 0,-21 0 0,22 0 16,-1 0-16,0 0 0,1 0 15,-1-21-15,0 21 0,22-21 0,-22 21 16</inkml:trace>
  <inkml:trace contextRef="#ctx0" brushRef="#br0" timeOffset="31359.76">7408 5567 0,'0'-21'16,"0"42"-16,0-63 0,0 20 0,0 1 0,-21 21 15,21 21 1,0 22 0,0-1-16,-21 0 0,21 1 15,0-1-15,-21 0 0,21 22 0,0-22 16,0 22-16,-21-22 0,21 0 0,-22 1 16,22-1-16,0 0 0,0-20 0,-21 20 15,21-21-15,0 0 0,-21 0 16,21 1-16,0-1 0,0-42 31,0-1-15,0 1-16,0 0 0,21 0 15,0-21-15,-21 20 0,22-20 0,-1 21 16,0-21-16,0 20 0,21-20 16,-20 21-16,-1 0 0,21 0 15,-21-1-15,22 22 0,-1 0 0,-21 0 16,21 0-16,-20 0 0,20 0 0,-21 0 15,0 22-15,22-1 0,-43 0 16,0 0-16,0 21 0,0-20 0,0-1 16,0 21-16,0-21 0,-22 0 0,-20 1 15,21-1-15,-21 0 0,-1 0 0,22 0 16,-21 0-16,-1 1 0,1-1 16,0-21-16,-1 21 0,1-21 15,21 0-15,0 0 0,0 0 0,21-21 31,0 0-31,21-1 0,21 1 16,-21 0-16</inkml:trace>
  <inkml:trace contextRef="#ctx0" brushRef="#br0" timeOffset="31620.78">8805 5948 0,'21'0'31,"1"0"-31,-1 0 16,0-21-16,0 21 0,21 0 0,-20 0 15,20 0-15,0 0 0,-21 0 0,22 0 16,-22 0-16,0 0 0,0 0 15,0 0-15,-21 21 16,-42-21-16</inkml:trace>
  <inkml:trace contextRef="#ctx0" brushRef="#br0" timeOffset="31760.52">8742 6138 0,'-21'0'0,"42"0"0,-42 22 0,42-22 31,0 0-31,0 0 0,0 0 16,22 0-16,-22 0 0,0-22 16,21 22-16,-21 0 0,22-21 0</inkml:trace>
  <inkml:trace contextRef="#ctx0" brushRef="#br0" timeOffset="32096.4">10096 5652 0,'0'-22'0,"0"44"0,0-65 16,0 22-16,0 42 31,0 0-31,0 22 0,0-1 15,0 0-15,0 1 0,-21-1 16,21 0-16,0 1 0,-21-1 0,0 0 16,0 1-16,0-1 0,21 0 15,-22 1-15,1-22 0,21 0 0,0 21 16,-21-20-16,21-1 0,-21 0 0,21 0 16,0 0-16,21-21 31,21-21-31,-20 0 0,-1 0 15,21 0-15</inkml:trace>
  <inkml:trace contextRef="#ctx0" brushRef="#br0" timeOffset="32492.16">10689 5800 0,'0'0'0,"0"-21"0,0-1 15,-21 22 1,21 22-16,-21-1 15,0 0-15,21 0 0,-22 0 0,1 22 16,0-22-16,21 21 0,-21-21 16,0 22-16,21-22 0,-21 21 0,21-21 15,0 0-15,0 22 0,0-22 0,0 0 16,0 0-16,0 0 0,21-21 0,0 22 16,0-22-16,0 0 0,22 0 15,-22 0-15,0 0 0,21 0 16,-21 0-16,1-22 0,20 1 0,-21 0 15,21 0-15,-20 0 0,-1 0 0,0-22 16,21 1-16,-21 0 0,-21-1 16,22-20-16,-22 20 0,0 1 0,0-21 15,0 20-15,0 22 0,0-21 0,-22 21 16,1-1-16,0 1 0,0 21 16,0 0-16,0 0 0,-22 0 0,22 0 15,0 0-15,0 21 0,0 1 0,-1-22 16,1 21-16,21 0 0,-21 0 15,21 0-15,0 0 16,0 1-16,0-1 0,42-21 0</inkml:trace>
  <inkml:trace contextRef="#ctx0" brushRef="#br0" timeOffset="32725.73">11578 5842 0,'0'0'0,"0"-21"0,0 42 47,0 0-32,0 0-15,0 1 16,0-1-16,0 0 15,0 0-15</inkml:trace>
  <inkml:trace contextRef="#ctx0" brushRef="#br0" timeOffset="32936.33">11536 6371 0,'0'21'0,"0"-42"0,-21 42 0,-1 1 15,22-1-15,-21 0 0,0 0 0,21 21 16,-21-20-16,0-1 0,0 0 0,21 0 16,-22 0-16,1 0 0,0 1 15,0-1-15,0 0 0,0 0 0,-22-21 16,22 21-16,0-21 0,0 0 0,0 0 16,-1 0-16,1 0 0,0 0 0,0 0 15</inkml:trace>
  <inkml:trace contextRef="#ctx0" brushRef="#br0" timeOffset="37928.25">14944 2265 0,'-22'0'16,"44"0"30,-1 0-30,0 0-16,0 0 0,0 0 0,0 0 16,1 0-16,20 0 0,0 0 15,1 0-15,-1 0 0,0 0 0,22 0 16,-1 0-16,1 0 0,-1 0 16,-20 0-16,20 0 0,1 0 0,-1 0 15,1 0-15,-1 0 0,1-21 16,-1 21-16,1 0 0,20 0 0,1-21 15,0 21-15,-1 0 0,1 0 0,0 0 16,-1 0-16,22-22 0,-21 22 16,-1 0-16,22 0 0,-21 0 0,21 0 15,-22 0-15,1 0 0,21 0 0,-21 0 16,-22-21-16,22 21 0,-1 0 16,-20 0-16,-1 0 0,1 0 0,-1 0 15,1 0-15,-1-21 0,1 21 16,-22 0-16,22 0 0,-22 0 15,0 0-15,1-21 0,-1 21 0,-21 0 16,0 0-16,1 0 0,-1 0 0,-21-21 31,-21 21-31,-1 0 16,1 0-16,0-21 0,-21 21 16,-1 0-16,1 0 0</inkml:trace>
  <inkml:trace contextRef="#ctx0" brushRef="#br0" timeOffset="38728.32">14838 2350 0,'0'21'15,"21"-21"1,0 0-16,0 0 16,22 0-16,-22 21 0,21-21 0,0 0 15,1 0-15,-1 0 0,0 0 0,22 0 16,-1 0-16,-20 0 0,20 0 16,1 0-16,-1 0 0,1 0 15,-22 0-15,22 0 0,-1 0 0,1 0 0,-1 0 16,22 0-16,-22 0 0,22 0 15,0 0-15,-1 0 0,1 0 16,21 0-16,-22 0 0,1 0 16,0 0-16,-1 0 0,22 0 0,-21 0 15,0 0-15,-1 0 0,22-21 0,-21 21 16,-1 0-16,1 0 0,0 0 0,-1 0 16,1-21-16,0 21 0,-22 0 15,22 0-15,-22 0 0,22 0 0,-21-22 16,20 22-16,-20 0 0,20 0 0,-20 0 15,-1 0-15,-20 0 0,20 0 16,-20 0-16,20 0 0,-21 0 0,-20 0 16,20 0-16,-21 0 0,0 0 0,0 0 15,1 0-15,-1 0 0,0 0 16,0 0 0,0 0-1,-42 0 16,0-21-31,0 21 0</inkml:trace>
  <inkml:trace contextRef="#ctx0" brushRef="#br0" timeOffset="50124.57">16087 4572 0,'0'0'0,"0"-21"32,21 21-32,-21-21 0,0 0 15,21 21 1,0-22 0,-21 44 30,0-1-30,0 0-16,0 0 16,0 0-16,-21 0 0,21 22 0,0-22 15,-21 0-15,21 0 0,0 22 0,0-22 16,-21 0-16,21 0 0,-22 21 16,22-20-16,0-1 0,0 0 15,0 0-15,0 0 16,0-42-1,0 0 1,0 0-16,0 0 0,0-1 0,0 1 16</inkml:trace>
  <inkml:trace contextRef="#ctx0" brushRef="#br0" timeOffset="50524.33">16150 4191 0,'-21'0'16,"0"0"-1,21 21 1,-21 0-16,-1 1 0,22-1 16,-21-21-16,21 21 0,0 0 0,0 0 15,21-21 16,1 0-31,-1 0 16,0-21-16,0 21 0,-21-21 16,21 0-16,-21 0 15,0-1-15,0 1 0,0 0 16,0 0 0,-21 21-16,0 0 15,0 0 1,21 21-16,-21-21 0,21 21 0,-22 0 15,22 1-15,0-1 16,-21 0-16,21 0 16,0 0-16,0 0 0,0 1 15,21-22-15,1 21 0,-22 0 0</inkml:trace>
  <inkml:trace contextRef="#ctx0" brushRef="#br0" timeOffset="51091.83">16531 4487 0,'0'22'32,"0"-1"-32,0 0 15,0 0-15,0 0 0,0 0 16,0 1-16,0-1 0,0 21 0,0-21 15,0 0-15,0 22 0,-21-22 16,21 0-16,-21 0 0,21 22 16,-21-22-16,-1 0 0,22 0 0,0 0 0,-21 0 15,0-21 1,21-21 15,0 0-31,0 0 0,0-21 0,0 20 0,21-20 16,0 21-16,1-21 15,-1 20-15,0-20 0,0 21 0,0-21 16,0 20-16,22 1 0,-1-42 16,0 42-16,-20 21 0,20-22 0,-21 22 15,0 0-15,22 0 0,-22 0 16,0 0-16,0 22 0,0-22 0,-21 21 16,0 0-16,21 0 0,-21 21 0,0-20 15,0 20-15,0-21 0,0 21 16,0-20-16,0 20 0,0-21 0,-21 21 15,21-20-15,-21-1 0,21 0 16,0 0-16,-21 21 0,21-63 47,0 0-31,0 0-16,0 0 0,0 0 15,0-1-15,21 1 0,-21 0 16,0 0-16,0 0 0,21 0 0</inkml:trace>
  <inkml:trace contextRef="#ctx0" brushRef="#br0" timeOffset="55754.14">17399 4212 0,'0'-21'0,"0"0"16,0 0-1,0 0-15,0-1 0,0 1 16,0 0-16,0 0 16,0 0-16,0 0 0,0-1 15,0 1-15,0 0 0,0 0 16,0 0 0,0 42 46,-21 0-62,21 21 16,0-20-16,0 20 0,-21 0 15,21 1-15,-22-1 0,22 0 0,0 1 16,0-1-16,0 0 0,0 1 0,-21-1 16,21 0-16,0 1 0,0-1 15,0-21-15,0 21 0,0-20 0,0 20 16,0-21-16,0 0 0,0 22 0,0-22 15,0 0-15,0 0 0,21 0 0,-21 0 16,0 1-16,0-1 16,22 0-16,-1 0 15,0-21 1,0 0 0,0 0-16,0-21 15,-21 0-15,22 21 0,-1-21 0,-21-1 16,21 22-16,0-21 0,-21 0 0,21 0 15,0 0-15,-21 0 0,0-1 0,22 1 16,-22 0-16,0 0 0,21 0 16</inkml:trace>
  <inkml:trace contextRef="#ctx0" brushRef="#br0" timeOffset="56995.9">17103 4339 0,'0'0'0,"21"0"31,0 0-31,0 0 0,0 0 16,0 0-16,1 0 0,20 0 15,-21 0-15,21-21 0,1 21 16,-1 0-16,0-21 0,1 0 0,-22 21 16,21 0-16,1 0 0,-22-21 0,0 21 15,0 0-15,0 0 0,-42 0 47,0 0-47,0 0 0,0 0 16,-1 21-16,1-21 0,-21 0 0,21 21 15,-22 0-15,1-21 0,0 21 0,-1-21 16,-20 21-16,21 1 0,-1-22 16,-20 21-16,20-21 0,1 21 15,21-21-15,-21 0 0,20 0 0,1 0 16,21 21-16,21-21 31,1 0-15,-1-21-16,21 21 0,-21 0 0,0-21 15,22 21-15,-22-21 0,21 21 16,1 0-16,-22-22 0,21 22 0,-21 0 16,22-21-16,-22 21 0,0 0 15,0 0-15,-42 0 31,0 0-31,0 0 0,-22 21 0,22-21 16,0 0-16,-21 22 0,20-22 0,1 0 16,-21 0-16,21 21 15,0-21-15,42 0 32,0 0-32,0 0 0,0 0 15,0 0-15,1-21 0,20 21 16,-21 0-16,21 0 0,-20-22 0,-1 22 15,21 0-15,-21 0 0,0-21 0,1 21 16,-44 0 15,1 0-31,0 0 0,0 0 16,-21 0-16,-1 21 0,22 1 16,-21-22-16,21 0 0,-1 0 0,1 0 15,0 0-15,0 0 0,42 0 31,0 0-15,0 0-16,1 0 0,-1 0 0,21 0 16,-21 0-16,22-22 0,-1 22 0,-21 0 15,21 0-15,-20-21 16,20 21-16,-21 0 0,0 0 0,0 0 16,-42 0-1,0 0 1,0 0-16,-21 0 0,20 0 0,-20 21 15,0-21-15,21 0 0,-22 0 0,22 0 16,0 0-16,0 0 0,0 0 0,42 0 47,0 0-47,0 0 0,0-21 0,22 21 16,-22 0-16,0-21 0,0 21 15,0 0-15,0 0 0,1-21 16,-44 21 15,1 0-31,-21 0 0,21 0 16,0 0-16,-1 21 0,1-21 0,0 0 15,0 0-15,0 0 0,0 0 0,-1 0 16,22 21-16,22-21 47,-1 0-32,0 0-15,0 0 16</inkml:trace>
  <inkml:trace contextRef="#ctx0" brushRef="#br0" timeOffset="58524.44">19050 4255 0,'0'0'0,"21"-22"16,-21 1-16,0 0 15,0 0-15,-21 21 16,21-21-1,-21 21-15,0 0 0,-1 0 16,1 21-16,0 0 0,0 0 16,0 0-16,0 1 0,-1-1 15,1 0-15,0 21 0,0 1 0,0-22 16,0 21-16,-1-21 0,1 22 0,0-1 16,21-21-16,0 0 0,-21 22 15,21-22-15,0 0 0,0 0 0,0 0 16,0 0-16,0 1 0,21-1 15,0-21-15,0 21 0,22-21 16,-1 0-16,-21 0 16,0 0-16,22 0 0,-22 0 0,21 0 0,-21 0 15,22 0-15,-22-21 0,21 21 16,-21-21-16,1 21 0,-1 0 16,0 0-16,0 0 15,-42 0 1,0 0-16,0 21 15,-1 0-15,1-21 0,0 0 16,0 0-16,0 21 0,0-21 0,-1 0 16,1 0-16,0 0 0,-21 0 0,21 0 15,-1 0-15,1 0 16,0-21-16,0 21 0,0-21 0,21 0 16,-21-1-16,21 1 0,-22 0 15,22 0-15,0 0 0,0 0 0,0-22 16,0 22-16,0-21 0,0 21 15,0-22-15,0 22 0,22 0 0,-1-21 16,0 20-16,0 1 0,21 0 0,-20 0 16,20 0-16,0 21 0,1-21 15,-22-1-15,21 22 0,0 0 0,-20 0 16,20 0-16,-21 0 0,0 0 0,0 0 16,-21 22-16,0-1 0,0 0 15,-21-21 1,0 0-16,0 21 0,0 0 15,0-21-15,-1 0 0,44 0 47,-1 0-47,21-21 0</inkml:trace>
  <inkml:trace contextRef="#ctx0" brushRef="#br0" timeOffset="59039.56">20193 4403 0,'-21'0'15,"42"0"-15,-63 0 16,63 0 31,0 0-47,0 0 0,0 0 15,0 0-15,1 0 0,-1 0 0,0 0 16,0 0-16,0 0 0,0 0 0,1 0 16,-1 0-16,0 0 0,0 0 15,0 0-15,0 0 0,1 0 16,-1 0 15,-42 0 16</inkml:trace>
  <inkml:trace contextRef="#ctx0" brushRef="#br0" timeOffset="59341.36">20193 4636 0,'0'0'16,"0"21"-16,21-21 47,0 0-47,0 0 0,1 0 15,-1 0-15,0 0 0,0 0 16,0 0-16,0 0 0,1 0 0,-1 0 16,0 0-16,0 0 0,0 0 15,0 0-15,-21-21 63</inkml:trace>
  <inkml:trace contextRef="#ctx0" brushRef="#br0" timeOffset="60428.88">21696 4297 0,'21'0'16,"0"0"0,0 0-1,-21-21 1,0 0-16,21 21 15,-21-22-15,0 1 0,0 0 16,0 0-16,0 0 0,0 0 16,0-22-16,0 22 0,-21 0 15,21 0-15,-21 0 0,0-1 0,21 1 16,-21 21-16,0-21 0,-1 21 0,1 0 16,0 0-16,0 0 15,0 0-15,0 0 0,-1 0 0,1 0 16,0 21-16,0 0 0,-21 1 0,20-1 15,1 21-15,0-21 16,0 22-16,0-1 0,0 0 0,-1 1 16,22-1-16,-21-21 0,0 21 0,0 1 15,21-1-15,-21-21 0,21 22 0,0-22 16,0 21-16,0-21 0,0 0 16,0 1-16,0-1 0,0 0 0,21 0 15,0-21-15,0 21 0,-21 0 0,21-21 16,1 22-16,-1-22 0,0 0 0,0 0 15,0 0-15,0 0 0,1 0 16,-1 0-16,0 0 0,0 0 0,0-22 16,0 1-16,1 21 0,-1-21 0,0 0 15,0 0-15,0 0 0,0-22 16,22 22-16,-22 0 0,0-21 16,0-1-16,0 1 0,1 0 0,-1-1 15,-21 1-15,21 0 0,0 20 0,-21-20 16,21 21-16,-21 0 0,0 0 15,0-1-15,21 22 0,-21-21 16,0 42 0,0 1-1,0-1-15,0 0 0,0 21 0,-21-21 16,21 22-16,0-22 0,0 21 16,0-21-16,0 22 0,0-1 0,0-21 15,0 22-15,0-22 0,0 0 16,0 0-16,0 0 0,0 0 0,0 1 15,21-1-15,-21 0 0,22-21 0,-22 21 16,21-21-16,0 0 0,0 0 16,0 0-16,0 0 0,1 0 15,-1 0-15,0 0 0,0 0 0,0-21 16,0 21-16,1-21 0,-1 0 16,0-1-16,0 1 0,0 21 0</inkml:trace>
  <inkml:trace contextRef="#ctx0" brushRef="#br0" timeOffset="60808.18">22945 3979 0,'0'0'0,"0"-21"0,0-21 16,-22 42 31,22 21-47,0 0 0,0 0 15,0 22-15,0-1 0,0-21 0,0 22 16,0-1-16,0 0 0,-21 1 16,21-1-16,0 0 0,-21 1 0,21-22 15,0 21-15,0-21 0,0 22 0,0-22 16,0 0-16,0 0 0,0 0 0,0 0 15,0 1-15,0-1 0,0 0 16,0 0 0,21-21-1,0-21 1,-21 0-16,0 0 16,0-1-16,0 1 0,0 0 0</inkml:trace>
  <inkml:trace contextRef="#ctx0" brushRef="#br0" timeOffset="61040.25">22585 4424 0,'-21'0'0,"42"0"0,-21 0 32,42 0-32,-21 0 0,22 0 15,-22 0-15,21 0 0,0 0 16,1 0-16,-22 0 0,21 0 0,1 0 15,-22 0-15,0 0 0,21-21 16,-21 21-16,1 0 0,-1 0 16,0 0-16,-21-21 15,0-1-15,21 1 16,0 21-16</inkml:trace>
  <inkml:trace contextRef="#ctx0" brushRef="#br0" timeOffset="61856.73">23855 3831 0,'0'-21'0,"0"42"0,0-63 0,0 21 0,0 0 16,-21-1-16,21 1 31,0 42-15,0 1-16,0-1 15,0 0-15,-22 0 0,22 21 16,0-20-16,-21 20 0,21 0 0,-21 1 16,21-1-16,0 21 0,0-20 15,0-1-15,0 22 0,-21-22 0,21 0 16,0 1-16,0-1 0,0 0 15,0-21-15,0 22 0,0-22 0,0 0 16,0 0-16,0 0 0,0 1 0,0-1 16,0 0-16,0 0 15,0-42 32,0 0-47,0 0 16,0-1-16,0 1 0,0 0 15,21 0-15,-21 0 0,21-22 0,-21 22 16,0 0-16,21 0 16,1 0-16,-22 0 0,21 21 0,0-22 15,0 1-15,0 0 0,0 0 16,1 0-16,-1 21 0,21-21 0,-21 21 16,0 0-16,1 0 0,-1-22 15,0 22-15,21 0 0,-21 0 0,1 0 16,-1 0-16,21 0 0,-21 0 0,0 22 15,1-22-15,-1 21 16,-21 0-16,0 0 0,0 0 0,0 0 16,21 1-16,-21-1 0,0 0 0,0 21 15,0-21-15,0 1 16,0-1-16,-21 0 0,21 0 0,-21 0 16,-1 0-16,1 1 0,0-22 0,0 21 15,0 0-15,0-21 0,-22 21 0,22-21 16,-21 0-16,21 21 0,-22-21 15,-63 0 1,85 0-16,0 0 0,0 0 0,0 0 16,0 0-16,-1 0 15,1 0-15,21-21 47,21 21-31,1-21-16,-1 21 15,0-21-15,0 21 0,0-21 0,0 21 16</inkml:trace>
  <inkml:trace contextRef="#ctx0" brushRef="#br0" timeOffset="62437.5">25421 4128 0,'-21'0'16,"0"0"15,21 21 204,0 0-220</inkml:trace>
  <inkml:trace contextRef="#ctx0" brushRef="#br0" timeOffset="62800.75">25231 4678 0,'0'0'0,"-22"21"15,22-42 48,22 21-63,-22-21 15,21 21-15,0 0 16,-21 21 15,0 0-31,0 0 16,0 0-16,0 1 0,0-1 15,0 0-15,-21 0 16,0 0-16,-1 0 0,1 1 0,0-1 16,0 21-16,-21-21 0,-1 0 0,1 1 15,-22-1-15,1 0 0,-1 0 16,1 0-16,-1 0 0,1 1 0,-1-1 16,1 0-16</inkml:trace>
  <inkml:trace contextRef="#ctx0" brushRef="#br0" timeOffset="65040.49">6477 2519 0,'0'-21'0,"0"0"31,0-1-31,0 1 16,0 0-1,21 21 1,0 0 0,0 21-16,1 0 15,-22 1-15,21-1 0,0 0 0,0 21 16,-21 1-16,21-1 0,0-21 0,-21 21 16,0 1-16,22-1 0,-1 0 15,-21-20-15,21 20 0,-21 0 0,0-21 16,0 1-16,21 20 0,-21-21 0,21 0 15,0 0-15,-21 1 16,22-22 0,-1 0-16,-21-22 15,0 1-15,21 0 0,-21 0 16,21 0-16,-21 0 0</inkml:trace>
  <inkml:trace contextRef="#ctx0" brushRef="#br0" timeOffset="65288.03">7112 2328 0,'0'22'0,"-21"-1"0,21 0 16,-21 0-16,-1 21 0,22-20 0,0 20 15,-21 0-15,0 1 0,0-1 16,0 0-16,21 1 0,-21-1 0,-1 0 15,22-21-15,0 22 0,-21-22 0,21 21 16,-21-21-16,21 1 0,0-1 16,0 0-16,21-21 15,0 0 1,1 0-16,-22-21 0</inkml:trace>
  <inkml:trace contextRef="#ctx0" brushRef="#br0" timeOffset="65796.58">7620 2752 0,'0'0'0,"0"-21"15,0-1-15,0 1 16,-21 21-16,0-21 0,-1 21 0,1-21 15,0 21-15,0 0 16,0 0-16,0 0 0,-1 21 16,1 0-16,21 0 0,-21 1 0,0-1 15,0 21-15,21-21 0,-21 0 0,21 1 16,-22 20-16,22-21 0,0 0 16,0 0-16,0 1 0,0-1 0,0 0 15,22-21 1,-1 0-16,0 0 15,0 0-15,0 0 0,0-21 0,1 21 16,-1-21-16,-21-1 0,21 1 0,0 0 16,-21 0-16,0 0 0,0 0 15,21-1-15,-21 1 0,21 0 0,-21 0 16,0 0-16,0 0 0,0 42 31,0 0-31,22 0 0,-22 0 16,0 0-16,0 1 0,21-1 0,-21 0 15,0 21-15,0-21 0,0 1 16,0-1-16,21 0 0,0 0 16,0-21-1,0 0-15,1 0 16,-1 0-16,0-21 0,-21 0 16</inkml:trace>
  <inkml:trace contextRef="#ctx0" brushRef="#br0" timeOffset="66176.99">7874 2709 0,'0'0'0,"0"-21"0,0 0 15,0 0 1,21 21-16,0 0 0,0 0 16,1 0-16,-1 0 0,0 0 0,0 0 15,0 21-15,0-21 0,-21 21 16,0 0-16,22 22 0,-22-22 15,0 0-15,0 21 0,0-20 0,0 20 16,0-21-16,0 0 0,0 0 16,0 1-16,0-1 0,0 0 15,-22 0-15,22-42 32,0 0-17,0 0-15,0-1 0,0 1 0,0 0 16,0-21-16,0 21 0,0-22 0,0 1 15,22 0-15,-22 20 0,21-20 16,-21 21-16,21 0 0,0 0 0,-21-1 16,21 1-16,0 21 0,1 0 15,-22 21-15,0 1 16,21-1-16,-21 0 0,21 0 16,-21 0-16,0 0 0</inkml:trace>
  <inkml:trace contextRef="#ctx0" brushRef="#br0" timeOffset="66837.77">8636 2773 0,'0'0'0,"0"-21"0,-21-22 15,0 22-15,-1 21 16,1-21-16,0 21 0,0 0 15,0 0-15,0 21 16,-1 0-16,1 1 0,0-1 16,0 0-16,0 0 0,21 21 0,-21-20 15,-1 20-15,22-21 0,0 0 0,0 0 16,0 1-16,0-1 0,0 0 16,0 0-16,22-21 0,-1 0 15,0 0-15,0 0 0,0 0 16,22-21-1,-22 0-15,0 21 0,-21-21 0,21-1 16,0 1-16,-21 0 0,21 0 0,-21 0 16,0-22-16,22 22 0,-22 0 0,0 0 15,0 0-15,0 42 32,0 0-32,0 0 0,0 0 0,0 22 15,0-22-15,0 0 0,0 0 16,0 0-16,0 1 0,0-1 0,0 0 15,0 0-15,0 0 0,21-21 16,0 0-16,0 0 16,0 0-16,0 0 15,1 0-15,-1-21 0,0 21 16,-21-21-16,21 0 0,0 0 0,0-1 16,1 1-16,-1 0 0,0 0 0,-21-21 15,21 20-15,0 22 0,-21-21 16,0 42-1,0 1 1,0-1-16,0 0 0,0 0 16,0 0-16,-21 0 0,21 1 15,0-1-15,-21 0 0,21 0 16,0 0 0,0-42 15,0 0-31,21 21 0</inkml:trace>
  <inkml:trace contextRef="#ctx0" brushRef="#br0" timeOffset="67003.96">8953 2582 0,'-21'0'0,"42"0"0,-63 0 15,21 0-15,0 0 16,0 0-1,42 0 17</inkml:trace>
  <inkml:trace contextRef="#ctx0" brushRef="#br0" timeOffset="67496.25">9250 2371 0,'0'-21'16,"0"-1"0,0 44-1,0-1-15,-21 0 16,21 0-16,-22 21 0,22-20 0,0 20 16,0 0-16,-21 1 0,21-1 15,-21 0-15,21 1 0,-21-22 0,21 21 16,0 0-16,0-20 0,0-1 0,-21 0 15,21 21-15,0-21 16,0 1-16,-21-22 0,21-22 31,21 1-15,-21 0-16,21 0 0,0 0 16,0 0-16,0-1 15,1 1-15,-1 0 0,-21 0 0,21 21 16,0 0-16,0-21 0,0 21 15,1 0-15,-1 0 0,-21 21 16,0 0-16,21 0 0,-21 0 0,21 1 16,-21-1-16,0 0 0,0 0 15,0 0-15,0 0 0,-21 1 0,21-1 16,-21 0-16,0 0 0,-1 0 0,1-21 16,0 21-16,0-21 0,0 0 0,0 0 15,-1 0-15,1 0 16,21-21-1,0 0-15,0 0 16,21 0-16,1-22 0,-1 22 16</inkml:trace>
  <inkml:trace contextRef="#ctx0" brushRef="#br0" timeOffset="67748.28">9842 2371 0,'0'-21'15,"-21"21"1,0 0 0,21 21-16,0 0 0,0 21 0,-21-21 15,21 22-15,-21-1 0,21 0 0,0 22 16,-21-22-16,-1 1 16,22-1-16,-21 0 0,0 1 0,21 20 15,0-42-15,0 0 0,0 1 16,0-1-16,0 0 15,21-21 1,0 0-16,1 0 0,-22-21 0,21 0 16</inkml:trace>
  <inkml:trace contextRef="#ctx0" brushRef="#br0" timeOffset="68300.77">9948 2836 0,'-21'22'15,"21"-1"1,0 0-16,21-21 16,0 0-16,1 0 0,-1 0 15,0 0-15,0-21 0,0 0 16,0 21-16,1-22 0,-1 1 16,-21 0-16,21 21 0,-21-21 0,0 0 15,21 0-15,-21-1 0,0 1 16,-21 21-1,0 0-15,0 0 16,-1 0-16,1 21 0,0 1 16,0-1-16,0 21 0,0-21 0,21 0 15,0 1-15,-22 20 0,22-21 16,0 0-16,0 0 0,0 1 16,0-1-16,22-21 0,-1 0 0,0 21 15,0-21-15,0 0 0,22 0 16,-22 0-16,21 0 0,-21 0 0,22-21 15,-1 0-15,-21 21 0,21-22 0,1 1 16,-22 0-16,0 0 0,21 0 0,-20-22 16,-1 22-16,-21 0 0,0 0 15,0 0-15,21 21 0,-21-21 16,0 42 15,-21 0-31,21 0 0,0 0 0,0 0 16,0 1-16,0-1 0,0 0 0,0 0 15,0 0-15,0 0 0,0 1 16,0-1-16,0 0 0,0 0 0,0 0 16,-21 0-16,-1-21 15,1 0 1,0 0-16,0 0 16,0 0-16</inkml:trace>
  <inkml:trace contextRef="#ctx0" brushRef="#br0" timeOffset="68740.92">7175 3387 0,'-21'0'16,"42"0"-16,-63 0 0,21 0 0,42 0 31,21 0-31,-20 0 0,20 0 16,21 0-16,1 0 0,21 0 0,-1 0 15,43 0-15,-21 0 0,21 0 16,21 0-16,0 0 0,1 0 0,-1 0 15,21 0-15,-21-21 0,0 21 0,1 0 16,-22 0-16,0-22 0,-22 22 16,1 0-16,-21-21 0,0 21 0,-1 0 15,-20-21-15,-22 21 0,22 0 16,-43 0-16,21 0 0,-21 0 0,0-21 16,-63 21 15,21 0-31,-21 0 0,20 0 0,-41 0 15,21 21-15,-22-21 0,1 0 16,-1 0-16,1 0 0</inkml:trace>
  <inkml:trace contextRef="#ctx0" brushRef="#br0" timeOffset="69044.86">7874 3471 0,'-64'0'0,"128"0"0,-191 0 0,85 22 0,20-22 15,1 0-15,64-22 16,-1 22-16,0-21 16,22 21-16,20-21 0,1 21 0,0 0 15,126-21-15,-105 21 0,21 0 16,0 0-16,0 0 0,0 0 16,-21 0-16,21 0 0,-21 0 0,-21 0 15,-1 0-15,1 0 0,-22 0 0,1 0 16,-1 0-16,-20 0 0,-1 0 15,-21 0-15,0 0 0,1 0 0,-1 0 16,0 0-16,0 0 16,0 0-16,0 0 15,1 0-15,-1 0 16,0-21-16,0 21 0,0 0 16</inkml:trace>
  <inkml:trace contextRef="#ctx0" brushRef="#br0" timeOffset="70024.16">20553 2625 0,'21'-21'16,"0"-1"-16,0-41 16,-21 21-16,0 20 0,0 1 15,0 0-15,0 0 0,-21 0 0,0 0 16,0-1-16,0 22 0,-1 0 0,1 0 15,0 0-15,-21 0 0,21 0 16,-1 22-16,-20-1 0,21 0 0,0 21 16,0-21-16,-1 22 0,1 20 15,0-20-15,21-1 0,-21 0 0,21 1 16,0-1-16,0 0 0,0 1 0,0-22 16,0 21-16,0-21 0,0 0 0,21 1 15,0-1-15,0-21 0,1 0 16,-1 0-16,21 0 0,0 0 15,1 0-15,-1-21 0,22 21 0,-22-22 16,21 1-16,-20 0 0,20-21 0,-20 21 16,-1-1-16,-21-20 0,21 0 0,-42-1 15,0 1-15,0 0 0,0-1 16,0 1-16,0 21 0,0-21 0,-42 20 16,21 1-16,0 0 0,-22 0 0,22 21 15,-21 0-15,21 0 0,-22 21 16,22 0-16,-21 0 0,21 1 15,-22-1-15,22 21 0,0-21 0,0 22 16,21-1-16,0-21 0,0 21 16,0-20-16,0 20 0,0-21 0,0 0 15,42 0-15,-21-21 0</inkml:trace>
  <inkml:trace contextRef="#ctx0" brushRef="#br0" timeOffset="70292.16">21082 2625 0,'0'-21'0,"0"42"0,0-64 0,21 22 0,-21 42 32,0 22-17,0-22-15,0 21 0,0 1 0,0-1 16,-21 0-16,21 1 16,0-1-16,-21 0 0,21 1 0,0-1 15,0 0-15,-21 22 0,-1-22 0,22 0 16,-21 1-16,21-1 0,0 0 0,-21 1 15,21-22-15,-21 0 0,21 0 16,0 0-16,21-21 16,0-21-1,-21 0-15,21 0 0,1-21 16,-1-1-16,-21 1 0,21 0 0</inkml:trace>
  <inkml:trace contextRef="#ctx0" brushRef="#br0" timeOffset="70536.71">21145 2942 0,'22'-148'31,"20"85"-31,-21-1 16,-106 339-16,191-571 0,-85 275 0,1 0 0,20 21 16,-21 0-16,0 0 0,0 0 0,1 0 15,20 0-15,-21 21 0,0 0 16,-21 0-16,0 0 0,0 0 0,0 1 16,0 20-16,0-21 0,-21 0 0,0 0 15,-21 1-15,20-1 0,-20 0 16,21 0-16,-21 0 0,-1-21 0,22 21 15,0-21-15,0 22 0,0-22 16,-1 0-16,44 0 31,-1-22-31,0 22 0,0-21 16,21 21-16,-20-21 0</inkml:trace>
  <inkml:trace contextRef="#ctx0" brushRef="#br0" timeOffset="71096.5">21569 2858 0,'-21'0'0,"42"0"0,0 0 16,0 0-16,-21-22 0,21 22 16,0-21-16,1 21 15,-22-21-15,21 0 16,-21 0-16,21 21 0,-21-21 0,21 21 16,-21-22-16,0 1 0,-21 21 31,0 0-31,0 0 15,21 21-15,0 1 0,-22-1 0,1 0 16,21 0-16,0 0 0,0 0 16,0 1-16,0-1 0,0 0 0,0 0 15,0 0 1,21-21-16,1 0 16,-1-21-1,0 21-15,-21-21 16,21 0-16,0 0 0,0-1 15,-21 1-15,22 0 0,-1 0 16,-21 0-16,21 21 0,0-21 0,0-1 16,0 22-16,1 0 0,-1 0 0,0 0 15,0 0-15,0 22 16,-21-1-16,21 0 0,1 0 0,-22 0 16,21 0-16,-21 1 0,0-1 0,0 0 15,0 0-15,0 0 0,0 0 16,0-42 31,0 0-47,0 0 0,0 0 15,0 0-15,0-1 0,21-20 16,-21 21-16,21 0 0,-21 0 0,21-1 16,0 22-16,-21-21 0,22 21 0,-1 0 15,0 0-15,0 0 16,0 0-16,0 0 0,1 0 0,-1 0 15,0 0-15</inkml:trace>
  <inkml:trace contextRef="#ctx0" brushRef="#br0" timeOffset="71533.69">22775 2752 0,'21'0'0,"-42"0"0,42-21 0,-21-1 15,0 1-15,0 0 0,0 0 16,-21 0-16,0 0 0,0 21 15,0-22-15,0 22 0,-1 0 0,1 0 16,0 0-16,-21 0 0,21 22 0,-1-1 16,-20 0-16,21 0 0,0 21 15,0-20-15,-1 20 0,1-21 0,0 0 16,21 0-16,0 22 0,0-22 0,0 0 16,0 0-16,21 0 15,0-21 1,1 0-16,-1 0 0,0 0 0,21 0 15,-21-21-15,22 0 0,-22 21 0,0-21 16,21-21-16,-20 20 0,-1 1 0,0 0 16,0-21-16,0 21 0,0-1 15,-21-20-15,22 21 0,-22 0 0,0 0 16,0 42 15,0 0-31,-22 0 0,22 0 0,0 22 16,0-22-16,0 0 0,0 0 0,0 0 15,0 0-15,0 1 0,0-1 16,0 0-16,0 0 16,22-21-16,-1 0 0,0 0 15,0 0-15,0 0 0,0 0 0,1-21 16,-1 21-16</inkml:trace>
  <inkml:trace contextRef="#ctx0" brushRef="#br0" timeOffset="72606.7">23262 2434 0,'21'-42'0,"-42"84"0,42-126 0,-21 62 0,0 1 16,0 0-16,0 0 0,-21 42 31,0 0-31,21 22 0,-21-1 16,0 0-16,21 1 16,-22-1-16,1 0 0,21 1 0,-21 20 15,0-21-15,21-20 0,0 20 0,0 0 16,0-21-16,0 1 0,0-1 15,0 0-15,0 0 0,0 0 0,21-21 16,0 0-16,0 0 0,22 0 16,-1-21-16,-21 21 0,22-21 15,-22 0-15,21 0 0,-21-1 16,0 1-16,22-21 0,-22 21 0,0 0 16,0-1-16,-21 1 0,0 0 15,21 0-15,-21 42 31,0 0-31,0 0 0,0 1 16,-21 20-16,21-21 0,0 0 0,0 0 16,0 1-16,0-1 0,0 0 15,0 0-15,21 0 16,1-21-16,-1 0 0,21 0 16,-21 0-16,22 0 0,-22 0 15,21-21-15,0 21 0,-20-21 0,20 0 16,-21 0-16,21 21 0,-20-22 0,-1 1 15,0 0-15,0 0 0,-21 0 16,-21 42 15,21 0-31,-21-21 0,0 21 16,-1 0-16,22 1 0,0-1 16,0 0-16,-21 0 0,21 0 15,21-21 1,1 0-16,-1 0 0,0 0 15,0 0-15,0 0 0,0 0 16,1 0-16,-1-21 0,-21 0 16,21 0-16,-21 0 0,0-1 15,0 1-15,0 0 16,0 0-16,0 0 0,0 0 0,-21-1 16,21 1-16,0 0 0,0 0 15,21 21 1,0 0-16,0 0 15,0 0-15,1 0 0,-1 0 16,0 0-16,0 0 0,0 0 16,0 21-16,-21 0 0,22-21 15,-22 21-15,21 1 0,0-1 16,-21 0-16,0 0 0,0 0 16,0 0-16,0 1 15,0-1-15,0 0 31,0-42 1,0 0-32,0-1 15,0 1-15,0 0 0,21 0 0,0 0 16,0 0-16,1-1 0,-1-20 0,0 21 16,0 0-16,0 0 0,0-1 15,1 1-15,-1 21 0,0 0 0,0 0 16,0 0-16,0 0 0,1 21 0,-1 1 15,-21-1-15,0 0 0,21 0 16,-21 21-16,0-20 0,0-1 16,0 0-16,0 0 0,0 0 0,-21 0 15,21 1-15,0-1 0,-21 0 16,-1-21-16,22 21 0,-21-21 0,21-21 47,0 0-32,0 0-15,21-1 0,1 1 0</inkml:trace>
  <inkml:trace contextRef="#ctx0" brushRef="#br0" timeOffset="72780.38">24659 2392 0,'-21'0'0,"0"0"0,0-21 0,-22 21 16,22 0-1,0 0 17,0 0-17,0 0 1</inkml:trace>
  <inkml:trace contextRef="#ctx0" brushRef="#br0" timeOffset="72989.11">23453 2434 0,'0'0'0,"21"0"16,0 0-16,0-21 16,21 21-16,-20 0 0,20 0 0,0 0 15,1 0-15,-1 0 0,0 0 16,-21 0-16,1 0 0,-1 0 0,0 0 15</inkml:trace>
  <inkml:trace contextRef="#ctx0" brushRef="#br0" timeOffset="73402.37">21018 3006 0,'-42'0'0,"84"0"0,-105 21 0,42-21 0,42 0 31,21 21-31,1-21 0,-1 0 0,21 0 16,22 0-16,0 0 0,21 0 16,-1 0-16,22 0 0,0 0 0,0 0 15,22 0-15,-1 0 0,0 21 0,0-21 16,0 0-16,0 0 0,-21 0 16,0 0-16,-21 0 0,0 0 0,-21 0 15,-1 0-15,1 0 0,-21 0 16,-22 0-16,0 0 0,-21 0 0,1 0 15,-22-21 1,-22 21-16,1 0 0,0 0 16,-21 0-16,-1 0 0,1 0 0,0 0 15,-22 0-15,22 0 0,-43 0 0</inkml:trace>
  <inkml:trace contextRef="#ctx0" brushRef="#br0" timeOffset="73692.83">21294 3302 0,'-43'0'0,"86"0"0,-107 21 0,43-21 0,42 0 31,21 0-31,1-21 0,20 21 0,1 0 16,20 0-16,22 0 0,0 0 0,21 0 15,0 0-15,0 0 0,0 0 0,21 0 16,-21 0-16,21 0 0,-21 0 15,-21 0-15,0 0 0,0-21 0,-43 21 16,22 0-16,-43 0 0,22 0 0,-22-21 16,-21 21-16,1 0 0,-1 0 15,0 0-15,0-21 16,-42 21 15,0 0-31</inkml:trace>
  <inkml:trace contextRef="#ctx0" brushRef="#br0" timeOffset="74456.74">20489 6646 0,'43'-42'16,"-43"21"-16,21 21 0,-21-21 0,0 0 0,0-1 15,21 1-15,-21 0 0,0 0 16,21 0-16,-21 0 0,0-1 16,0 1-16,-21 21 0,-21 0 15,20 0-15,1 0 0,-21 21 0,21 1 16,-22-1-16,1 21 16,21-21-16,-21 22 0,20-1 0,1-21 15,0 21-15,0 1 0,21-22 0,0 0 16,0 21-16,0-20 0,0-1 0,0 0 15,21 0-15,0-21 0,0 21 0,1-21 16,20 0-16,-21 0 0,21 0 16,22 0-16,-22 0 0,1 0 0,20-21 15,-21 0-15,22 0 0,-1 0 0,-20-1 16,-1 1-16,0 0 0,1-21 16,-22-1-16,0 22 0,-21-21 15,0 0-15,0-1 0,-21 1 0,0 21 16,-22-22-16,1 22 0,0 0 0,-22 0 15,22 21-15,-22 0 0,1 0 0,21 0 16,-22 0-16,22 21 0,21 0 16,-22 0-16,22 1 0,0 20 0,0-21 15,21 0-15,0 22 0,0-22 0,0 0 16,0 0-16,42 43 16,-21-43-16,0-21 0,1 0 15,-1 0 1</inkml:trace>
  <inkml:trace contextRef="#ctx0" brushRef="#br0" timeOffset="75148.38">21082 6519 0,'0'0'0,"0"-21"0,0 0 15,0 0 1,0 0-16,0 42 47,0 0-47,0 0 0,0 22 16,0-22-16,0 21 0,0 0 0,0-20 15,0 20-15,0 0 0,0-21 16,0 1-16,0-1 0,0 0 0,0 0 15,0 0-15,0 0 0,21-21 0,0 0 16,0 0-16,1 0 0,-1 0 16,0 0-16,0-21 0,0 21 15,0-21-15,1 0 0</inkml:trace>
  <inkml:trace contextRef="#ctx0" brushRef="#br0" timeOffset="75644.46">21675 6519 0,'0'-21'0,"0"0"0,-22 21 16,1-21-16,0 21 15,0 0-15,0 0 0,0 0 16,-1 0-16,1 0 0,0 21 0,0-21 16,-21 21-16,20 22 0,1-22 0,0 0 15,0 21-15,0-21 0,0 22 16,-1-22-16,1 21 0,21-21 15,0 1-15,-21-1 0,21 0 0,0 0 16,0 0-16,0 0 0,21-21 16,0 0-16,1 0 0,20 0 15,-21 0-15,21 0 0,-20-21 16,20 0-16,0 21 0,1-42 0,-22 21 16,21-1-16,-21-20 0,22 0 0,-22-1 15,0 1-15,0 0 0,0-22 16,0 1-16,1-43 0,-22 64 15,0-1-15,0 1 0,0 0 0,0-1 16,0 22-16,0 0 0,-22 42 16,22 0-1,-21 0-15,0 1 0,0 20 16,0 21-16,0-20 0,21 20 0,0 1 16,-22-22-16,22 22 0,0-22 0,0 21 15,0-20-15,0-1 0,0-21 0,0 22 16,22-22-16,-1 0 0,0 0 15,0 0-15,21-21 0,1 0 0,-1 21 16,0-21-16,1 0 0,-1 0 0,0 0 16,1-21-16,20 0 0,-20 21 0,-1-21 15,0 0-15</inkml:trace>
  <inkml:trace contextRef="#ctx0" brushRef="#br0" timeOffset="77555.92">22458 6646 0,'-43'-127'31,"1"127"-16,21 0-15,127 127 0,-233-254 0,106 149 16,-1-22-16,1 21 0,-21 0 0,21 21 16,0-21-16,-1 1 0,22-1 0,-21 21 15,0-21-15,21 0 0,-21 1 0,21-1 16,0 0-16,0 0 0,0 0 16,0 0-16,21-21 0,0 0 15,0 0-15,1 0 0,-1 0 16,0 0-16,0 0 0,0-21 0,0 21 15,22-21-15,-22 0 0,0 0 0,0-22 16,0 22-16,1-21 0,-1 0 16,0-1-16,0-20 0,0-1 0,0 1 15,1 20-15,-22-20 0,0-1 0,21 22 16,-21 0-16,21-1 0,-21 1 0,0 21 16,0 0-16,0 0 0,-21 42 15,0 0 1,-1 21-16,22-21 0,0 22 0,-21-1 15,21 0-15,-21 22 0,21-22 16,-21 22-16,21-22 0,0 0 16,0 22-16,0-22 0,0 1 0,0-22 15,0 21-15,0-21 0,0 0 0,0 1 16,21-1-16,0 0 0,0-21 0,1 0 16,-1 0-16,0 0 0,0 0 15,0 0-15,0 0 0,1 0 0,-1-21 16,0 0-16,0-1 0,0 1 0,0 0 15,1-21-15,-1 21 0,0-1 16,-21-20-16,0 21 0,0 0 0,21 0 16,-21 42-1,0 0 1,0 0-16,0 0 0,0 22 0,-21-22 16,21 21-16,0-21 0,0 0 15,0 1-15,0-1 0,0 0 0,0 0 16,0 0-16,21-21 0,0 21 0,0-21 15,1 0-15,-1 0 0,21 0 0,-21 0 16,22 0-16,-22 0 0,0-21 16,21 0-16,-21 0 0,1 0 15,-1 0-15,0-1 0,0-20 0,0 0 16,0-1-16,-21 1 0,22-21 0,-22 20 16,21-20-16,-21-1 0,0 22 15,0-22-15,0 22 0,0 0 0,0 21 16,0-22-16,0 22 0,0 42 15,0 0-15,-21 1 16,21-1-16,0 21 0,-22 0 16,1 1-16,21-1 0,-21 0 0,21 22 15,0-22-15,0 1 0,0-1 0,-21 0 16,21 1-16,0-1 0,0-21 0,0 21 16,0-20-16,0-1 0,21 0 15,0 0-15,0-21 0,1 0 16,-1 0-16,0 0 0,0 0 15,0-21-15,22 0 0,-22 21 0,0-21 16,0-1-16,0 1 16,0-21-16,1 21 0,-1 0 0,-21-1 15,21-20-15,-21 21 0,21 21 16,-21-21-16,0 42 16,0 0-16,0 0 15,-21 0-15,21 1 0,-21 20 0,21-21 16,0 0-16,-21 22 0,21-22 0,-22 0 15,22 0-15,0 0 0,0 0 16,0 1-16,22-22 16,-1 0-16,0 0 15,0 0-15,0 0 0,0 0 0,22-22 16,-22 22-16,0-21 0,21 0 0,-20 0 16,-1 0-16,0 0 0,0-1 0,0 1 15,0 0-15,1 0 0,-1-21 16,0 20-16,-21 1 0,0 42 31,0 1-31,0-1 0,0 0 0,-21-21 16,21 21-16,-21 0 0,21 0 15,-22 1-15,22-1 0,0 0 0,0 0 16,0 0-16,0 0 16,22-21-1,-1 0-15,0 0 16,0 0-16,-21-21 15,21 0-15,-21 0 0,0 0 16,0 0-16,0-1 0,0 1 0,-21 0 16,21 0-16,-21 0 0,0 0 15,21-1-15,0 1 0,0 0 0,0 0 16,0 0-16,21 0 0,0 21 16,21 0-16,-20-22 0,-1 22 0,0 0 15,21 0-15,-21 0 0,1 0 16,-1 22-16,0-22 0,0 21 0,-21 0 15,0 0-15,21 0 0,-21 0 0,21 1 16,-21-1-16,0 21 0,0-21 16,0 0-16,0 1 0,0-1 15,0 0-15,0 0 0,0 0 16,-21-21-16,21 21 16,-21-21-1,21-21 1,0 0-1,0 0-15,21 0 0,0 0 16,1-22-16,-1 22 0,0 0 0,0-21 0,0 20 16,0-20-16,85-43 15,-85 85 1,1 0-16,-1 22 16,-21-1-16,0 21 0,0-21 15,0 0-15,0 22 0,0-22 16,0 0-16,0 0 0,0 22 0,0-22 15,0 0-15,0 0 0,0 0 16,0 0-16,21 1 0,0-22 16,0 0-16,0 0 0,1 0 0,-1 0 15,0 0-15,0 0 0,21 0 16,-20 0-16,-1 0 0,0-22 0,0 1 16,21 0-16,-20 0 0,-1 0 15,21-22-15,0 1 0,-20 21 16,-1-21-16,-21-1 0,21 22 15,-21 0-15,0 0 0,0 0 0,0-1 16,-21 22-16,0 0 16,-1 22-16,1-1 15,0 0-15,21 0 0,0 0 0,0 0 16,0 1-16,0-1 0,0 0 0,0 0 16,0 0-16,0 0 0,0 1 15,0-1-15,0 0 16,0 0-16,-21 0 0,0-21 15,21 21-15,-21-21 0,-1 0 0,1 0 16,0 22-16,0-22 0,0 0 16,0 0-16,-1 0 0,1 0 15,0 0 1,0-22 0,0 1-16,0 0 0</inkml:trace>
  <inkml:trace contextRef="#ctx0" brushRef="#br0" timeOffset="77756.55">24278 6287 0,'0'0'0,"-21"-22"0,0 22 16,-22 0-16,22-21 0,0 21 15,21-21-15,-21 21 63</inkml:trace>
  <inkml:trace contextRef="#ctx0" brushRef="#br0" timeOffset="77969.92">23156 6329 0,'21'0'16,"1"0"-16,20 0 15,-21 0-15,21 0 0,1-21 0,-1 21 16,-21 0-16,22-21 0,-1 21 0,-21 0 16,21 0-16,-20 0 0,-22-22 31,-22 22-31,1 0 0</inkml:trace>
  <inkml:trace contextRef="#ctx0" brushRef="#br0" timeOffset="78224.45">22987 6138 0,'-21'0'15,"42"22"16,0-22-31,0 0 16,0 0-16,1 0 16,-1 0-1,-21-22 1,-21 22 0,-1 0-16,1 0 15,0 0-15,0 0 16,0 0-16,0 0 0,-1 0 15,-20 0-15,21 22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6T13:46:05.9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4085 8615 0,'0'-21'16,"-21"0"-16</inkml:trace>
  <inkml:trace contextRef="#ctx0" brushRef="#br0" timeOffset="16677">5143 12319 0,'-21'0'31,"0"0"0,0 0-15,0 0-1,0 0 1,-1 0-16,1 0 16,0 0-16,0 0 15,0 0-15,0 0 0,-1 0 0,1 0 16,0 0-16,0 0 0,0 0 15,0 0-15,-1 0 0,1 0 0,0 0 16,0 0-16,0 0 0,0 0 0,-1 0 16,1 0-16,0 0 15,0 0-15,0 0 16,0 0-16,-1 0 0,1 0 16,0 0-1,42 0 95,0 0-110,1 0 15,-1 0-15,0 0 0,0 0 16,0 0-16,0 0 0,1 0 15,-1 0-15,0 0 0,0 0 16,0 0-16,0 0 0,1 21 16,-1-21-16,0 0 0,0 0 0,0 0 15,0 0-15,1 0 0,-1 0 16,0 0-16,0 0 0,0 0 0,0 0 16,1 0-16,-1 0 0,0 0 0,0 0 15,0 0-15,0 0 16,1 0-16,-1 0 0,0 0 15,0 21-15,0-21 16,0 0-16,1 0 16,-1 0-16,0 0 0,0 0 15,0 0-15,0 0 16,1 0-16,-1 0 16,0 0-16,0 0 0,0 0 15,0 0-15,1 0 0,-1 0 0,0 0 16,0 0-16,0 0 15,0 0-15,1 0 0,-1 0 16,0 0-16,0 0 0,0 0 16,0 0-16,1 0 0,-1 0 15,0 0-15,0 0 0,0 0 16,0 0-16,1 0 16,-1 0-16,0 0 0,0 0 15,0 0 1,0 0-16,1 0 0,-1 0 15,0 0-15,0 0 0,0 0 16,0 0-16,1 0 0,-1 0 16,0 0-16,0 0 15,0 0-15,0 0 0,1 0 16,-1 0-16,0 0 16,0 0-16,0 0 15,0 0-15,1 0 0,-1 0 16,0 0-16,0 0 0,0 0 15,0 0-15,1 0 16,-1 0-16,0 0 0,0 0 0,0 0 16,0 0-16,1 0 15,-1 0-15,0 0 0,0 0 16,0 0-16,0 0 16,1 0-16,-1 0 15,0 0-15,0 0 0,0 0 16,0 0-16,1 0 0,-1 0 15,0 0-15,0 0 16,0 0-16,0 0 16,1 0-16,-1 0 0,0 0 15,0 0-15,0 0 0,0 0 16,1 0-16,-1 0 16,0 0-16,0 0 0,0 0 15,0 0-15,1 0 0,-1 0 16,0 0-16,0 0 0,0 0 15,0 0-15,1 0 0,-1 0 16,0 0-16,0 0 0,0 0 0,0 0 16,22 0-16,-22 0 0,0 0 0,0 0 15,0 0-15,1 0 0,-1 0 16,0 0-16,0 0 0,0 0 16,0 0-16,1 0 0,-1 0 15,0 0 1,0 0-16,0 0 15,0 0-15,1 0 16,-1 0 0,0 0-16,0 0 31,0 0-31,0 0 16,1 0-1,-1 0 1,0 0-16,0 0 15,0 0-15,0 0 16,1 0 0,-1 0-1,0 0-15,-21-21 16,21 21-16,0 0 0,0 0 16,1 0-1,-1 0 1,0 0-16,0 0 15,-21-21-15,42 21 32,-20 0 15,-22-21-32,0 0 32,0 0-16,-22 21-31,1-22 16,0 22-16,0-21 16,0 21-16,0-21 15,-1 21-15,1-21 16,0 0-1,0 21-15,0 0 16,21-21-16,-21-1 0,-1 22 16,1-21-16,0 21 15,21-21 1,-21 21-16,0 0 0,21-21 47,0 42 47,21 0-79,0 0 1,0-21-16,0 0 0,-21 22 0,22-22 15,-1 0-15,0 21 0,0-21 16,0 0-16,0 21 16,1-21-16,-1 0 0,0 21 15,0-21-15,0 0 16,0 21 0,1-21-16,-1 0 15,0 0-15,0 21 16,0-21-1,0 0 1,-21 22-16,22-22 16,-22 21 31,0 0-16,-22-21-31,1 0 15,21 21-15,-21-21 16,0 0-16,0 0 0,21 21 16,-21-21-16,-1 0 0,1 0 0,0 21 15,0-21-15,0 0 0,0 22 0,-1-22 16,1 21-16,0-21 16,0 0-16,0 21 0,0-21 0,-1 0 15,-20 21-15,21-21 0,0 21 0,0-21 16,-22 0-16,22 21 0,0 1 0,-21-22 15,20 21-15,1-21 0,0 0 16,0 0-16,0 21 0,0 0 0,-1-21 16,1 0-16,0 21 0,0-21 0,0 0 15,0 21-15,-1-21 16,22 22-16,-21-22 16,42 0 46,1 0-62,-1 0 16,0 0-16,0-22 15,0 22-15,0 0 0,1-21 0,-1 21 16,0 0-16,0-21 0,21 0 16,-20 21-16,-1-21 0,21 21 15,-21-21-15,22 21 0,-22-22 0,0 22 16,0-21-16,21 21 0,-20-21 15,-1 21-15,0-21 0,0 0 0,21 21 16,-20-21-16,20-1 0,-21 22 16,0-21-16,0 21 15,1-21-15,-22 0 0,21 21 16,0 0-16,-21-21 0,21 21 0,-21-21 16,21 21-1,-21-22-15,0 1 125,0 0-94,0 0-15,-21 0 0,0 21-16,21-21 0,-21-1 15,0 1 1,-1 21-16,1-21 0,0 0 16,0 21-16,0 0 0,21-21 15,-21 21-15,-1 0 0,1-21 16,0 21-16,0 0 0,0-22 15,0 22-15,-1 0 0,1-21 16,0 21 0,0 0-16,21-21 31,-21 21-15,0 0-1,-1 0 32,1-21-31,0 21-1,0 0 17,21-21 14,21 21-30,0 0 0,0 0-16,1 0 0,-1 0 15,0 21-15,0 0 0,21-21 0,-20 21 16,-1-21-16,0 21 0,0 1 16,0-22-16,0 21 0,1 0 0,-1-21 15,0 21-15,0 0 0,0 0 0,0-21 16,-21 22-16,22-22 15,-1 21-15,0 0 0,0 0 16,0-21-16,-21 21 16,21-21-1,1 0-15,-44 0 94,1 0-94,0 0 0,21-21 16,-21 21-16,0 0 0,0-21 15,-1 21-15,1-21 0,0 21 16,0-21-16,0 21 0,0-22 16,-1 22-16,-20 0 0,21-21 0,0 21 15,0-21-15,-1 21 0,1-21 16,0 21-16,21-21 15,-21 21-15,0 0 0,0-21 0,-1 21 16,1-22 0,0 1-16,0 21 0,0 0 15,0 0 1,21-21 0,21 21 77,0 0-93,-21 21 16,21-21-16,0 21 0,0 1 16,1-22-16,-22 21 0,21-21 15,0 21-15,-21 0 16,21 0-16,0-21 0,-21 21 0,21-21 15,1 22-15,-22-1 16,21-21-16,0 21 0,0 0 16,0 0-16,0-21 15,-21 21-15,22 1 0,-1-22 0,-21 21 16,21-21-16,-21 21 16,21-21-16,0 0 0,-21 21 15,21-21-15,1 0 16,-44 0 78,1 0-94,0 0 15,0 0 1,21-21-16,-21 0 0,0 21 15,-1 0-15,1-21 0,0 21 16,0-22-16,0 1 0,0 0 16,-1 21-16,1-21 15,21 0-15,-21 21 0,0-21 0,21-1 16,-21 1 0,21 0-16,-21 21 0,21-21 0,-22 0 15,1 0-15,21-1 0,0 1 16,-21 21-1,0-21-15,42 42 79,0 0-64,0-21-15,1 22 0,-1-1 16,0-21-16,0 21 0,0 0 0,22 0 15,-22 0-15,42 1 0,-42-1 16,22 21-16,-22-42 16,0 21-16,0-21 0,-21 21 15,21-21-15,1 0 16,-22 22-16,0-1 125,-22-21-109,1 0-1,21 21-15,-21-21 0,0 0 16,0 21-16,0-21 15,-1 21-15,-20-21 16,0 21-16,21 1 0,-22-22 16,1 21-16,21-21 0,-22 21 15,-41 0-15,41-21 0,22 21 16,-42 0-16,20-21 0,22 22 0,0-22 16,0 0-16,-21 0 0,42 21 15,-22-21-15,1 21 0,0-21 0,0 0 16,0 0-16,0 0 15,-1 21-15,1-21 16</inkml:trace>
  <inkml:trace contextRef="#ctx0" brushRef="#br0" timeOffset="23586.59">8297 12975 0,'0'21'16,"-21"-21"0,0 0-1,0 0 1,0 0 0,-1 0-1,1 0 1,0 0-16,42 0 94,0 0-79,1 0-15,-1 0 16,0 0-16,0 0 0,0 0 15,0 0-15,1 0 0,20 0 0,-21 0 16,0 0-16,0 0 0,1 0 0,-1 0 16,0 22-16,0-22 0,0 0 15,0 0-15,1 0 0,-1 0 0,0 0 16,0 0-16,0 0 0,0 0 0,1 0 16,-1 0-16,0 0 0,0 0 15,0 0-15,22 0 0,-22 0 0,0 0 16,0 0-16,0 0 0,0 0 0,1 0 15,-1 0-15,0 0 0,0 0 16,0 0-16,0 0 0,1 0 16,-1 0-16,0 0 0,0 0 15,0 0-15,0 0 16,1 0-16,-1 0 0,0 0 0,0 0 16,0 0-16,0 0 0,1 0 15,-1 21-15,0-21 0,0 0 0,0 0 16,0 0-16,1 0 15,-1 0-15,0 0 0,0 0 16,0 0-16,0 0 0,1 0 16,-1 0-16,0 0 15,0 0-15,0 0 0,0 0 0,1 0 16,-1 0-16,0 0 16,0 0-16,0 0 0,0 0 15,1 0-15,-1 0 0,0 0 0,0 0 16,0 0-16,0 0 0,1 0 15,-1 0-15,0-21 0,0 21 16,0 0-16,0 0 0,1 0 16,-1 0-16,0 0 0,0 0 15,0 0-15,0 0 16,1 0-16,-1 0 16,0 0-16,0 0 15,0 0-15,0 0 31,1 0-31,-1 0 0,0 0 16,0 0 0,-21-22-1,21 22 1,-21-21 0,0 0-1,-21 21 1,0 0-16,0-21 0,0 0 15,-1 21-15,1 0 0,0 0 16,0-21-16,0 21 0,0 0 16,-1-22-16,1 22 0,0 0 0,0-21 15,0 21-15,0 0 0,21-21 0,-22 21 16,22-21-16,-21 21 0,0 0 16,21-21-16,-21 21 31,42 0 63,0 0-94,0 21 15,1-21-15,-1 0 0,0 21 0,0-21 16,0 21-16,0-21 0,1 0 15,-1 0-15,0 21 0,0-21 0,0 0 16,0 0-16,-21 22 0,22-22 0,-1 0 16,0 0-1,0 21-15,0-21 32,-21 21 14,0 0-30,-21-21-16,21 21 0,-21-21 16,0 21-16,0-21 0,-1 22 0,1-22 15,0 21-15,0 0 0,0-21 0,0 21 16,-1 0-16,1-21 0,0 21 16,0-21-16,0 22 0,0-1 0,-1-21 15,1 21-15,0-21 0,0 0 0,0 21 16,0-21-16,21 21 15,-22-21 1,44 0 31,-1 0-31,0-21-16,0 0 0,0 21 15,0 0-15,1-21 0,-1 21 16,0-21-16,0 21 0,0-22 0,0 1 15,22 21-15,-22-21 0,0 21 0,0-21 16,0 21-16,1-21 0,-1 21 16,0 0-16,0-21 0,0 21 15,0-22-15,1 1 0,-1 21 16,0 0-16,-21-21 0,21 21 16,0 0-1,-42 0 79,0 0-94,0 0 16,0 0-1,-1 0 1,22-21-1,-21 21-15,0 0 0,0-21 16,0 21-16,0-21 16,-1 21-16,1-22 0,0 1 15,0 21-15,0-21 0,0 21 0,-1-21 16,1 21-16,0 0 16,21-21-16,-21 21 15,0 0 1,42 0 31,0 0-47,-21 21 0,21-21 15,0 21-15,1-21 0,-1 0 0,0 21 16,0-21-16,0 0 0,0 21 0,1-21 16,-1 22-16,0-1 15,0-21-15,0 0 0,0 0 0,1 21 16,-1-21-1,-21 21 48,0 0-47,-21 0-16,-1 1 15,1-1-15,0 0 16,0 0-16,0-21 0,0 21 0,-1 0 15,1 1-15,0-1 0,0 0 16,0 0-16,0-21 0,-1 21 0,1 0 16,0-21-16,0 22 0,0-22 15,0 21-15,-1-21 16,22 21-16,-21-21 16,42 0 46,1-21-46,-1 21-16</inkml:trace>
  <inkml:trace contextRef="#ctx0" brushRef="#br0" timeOffset="24909.04">11112 13420 0,'-21'0'15,"0"0"-15,0 0 0,0 0 16,0 0-16,-1 0 15,1 0-15,0 0 0,0 0 16,0 0-16,0 0 0,-22 0 16,22 0-16,0 0 0,0-21 15,0 21-15,-1 0 0,1 0 0,0 0 32,42 0-1,0 0-31,1 0 15,-1 0-15,0 0 0,0 0 16,0 0-16,22 0 0,-22 0 16,21 0-16,0 0 0,1 0 0,-1 0 15,0 0-15,22 0 0,-22 0 16,22-22-16,-1 22 0,1 0 16,-1 0-16,1 0 0,-1 0 0,1 0 15,20 0-15,-20 0 0,21 0 0,-22 0 16,22 0-16,-22 0 0,1 0 0,-1 0 15,1 0-15,-22 0 0,-21 0 16,22 0-16,-22 22 0,0-22 16,0 0-1,-42 0 32,0 0-47,0 0 0,-22 0 16,1 0-16,0 0 15,-1 0-15,-20 0 0,20 0 0,-20 0 16,21 0-16,-85 0 0,63 0 16,22 0-16,-22 0 0,22 0 15,0 0-15,-22 0 0,22 0 0,-1 0 16,1 0-16,0 0 0,-1 0 0,1 0 16,0 0-16,-1 0 0,22 0 0,0 0 15,0 0-15,0 0 0,0 0 16,-1 0-16,44 0 47,-1 0-47,0 0 15,21 0-15,-21 0 0,1 0 0,20 0 16,-21 0-16,21 0 0,-20 0 16,20 0-16,0 0 0,-21 0 0,22 0 15,-22 0-15,0-22 0,0 22 0,0 0 16,1 0-16,-1 0 0,-21 22 109</inkml:trace>
  <inkml:trace contextRef="#ctx0" brushRef="#br0" timeOffset="30390.06">11811 13483 0,'-21'0'0,"21"21"15,0 1 48,0-1-32,0 0-15,0 0 15,0 0-31,21-21 16,0 0-16,-21 21 0,21 1 15,0-22 1,-21 21-16,22 0 0,-1-21 15,0 0-15,-21 21 0,21-21 16,0 0-16,0 21 0,1 0 0,-1-21 16,0 0-16,0 22 0,0-22 15,-21 21-15,21-21 16,-21 21 0,22-21-16,-22 21 15,0 0 1,21-21-16,-21 21 15,21-21-15,-21 22 16,21-22-16,-21 21 0,21-21 16,-21 21-16,21-21 15,-21 21 1,0 0 15,22-21-31,-1 0 16,-21 21-16,21-21 15,0 0 1,0 22-16,0-22 16,-21 21-1,22-21-15,-1 21 16,0-21-16,0 0 0,-21 21 16,21-21-16,0 0 0,-21 21 15,22-21-15,-1 0 0,-21 21 0,21-21 16,0 22-16,0-22 0,-21 21 15,21-21-15,1 21 0,-1-21 16,0 0-16,-21 21 0,21-21 16,0 21-16,0-21 0,1 0 15,-1 21-15,0-21 0,0 22 0,0-22 0,0 0 16,1 21-16,-1-21 0,0 0 16,0 21-16,21 0 0,-20-21 0,-1 0 15,0 21-15,0-21 0,21 0 16,-20 21-16,-1-21 0,0 0 0,0 22 15,0-22-15,22 0 0,-1 21 16,-21-21-16,0 21 0,22 0 16,-22-21-16,0 0 0,0 21 0,21-21 15,-20 0-15,-1 21 0,21-21 0,-21 0 16,0 0-16,1 22 0,20-22 0,-21 0 16,0 0-16,22 21 0,-22-21 15,0 21-15,21-21 0,-21 0 0,1 0 16,-1 21-16,0-21 0,0 0 15,0 0-15,22 21 0,-22-21 0,0 0 16,0 0-16,0 0 0,0 0 0,22 21 16,-22-21-16,0 0 0,21 0 0,-20 0 15,-1 0-15,21 0 0,-21 0 16,22 0-16,-22 0 0,21 0 0,-21 0 16,0 0-16,22 22 0,-22-22 15,0 0-15,0 0 0,0 0 0,22 0 16,-22 0-16,0 0 0,0 21 15,0-21-15,1 0 0,-1 0 0,0 0 16,21 0-16,-21 0 0,22 0 0,-22 0 16,21 0-16,1 21 0,-22-21 0,21 0 15,0 0-15,1 0 0,-1 0 16,-21 0-16,22 0 0,-1 0 0,0 0 16,1 0-16,-22 0 0,21 21 0,0-21 15,-20 0-15,20 0 0,-21 0 0,21 0 16,-20 0-16,-1 0 0,21 0 0,-21 0 15,22 0-15,-22 0 0,21 21 16,-21-21-16,22 0 0,-1 0 0,0 0 16,1 0-16,-1 21 0,0-21 0,1 0 15,-1 0-15,0 0 0,1 0 16,-1 22-16,-21-22 0,21 0 16,1 0-16,-1 0 0,0 0 0,-20 21 15,20-21-15,0 0 0,1 0 0,-1 0 16,0 0-16,1 0 0,-1 0 0,0 21 15,1-21-15,20 0 0,-21 0 0,22 0 16,-1 0-16,-20 0 0,20 0 16,1 0-16,-1 0 0,1 21 0,-22-21 15,22 0-15,-1 0 0,-21 0 0,1 0 16,20 0-16,-20 0 0,-1 0 0,0 0 16,1 0-16,-1 0 0,0 0 0,22 0 15,-22 0-15,0 0 16,1 0-16,20 0 0,-20 0 0,-1 0 15,21 0-15,-20 0 0,-1 0 0,0-21 16,1 21-16,-1 0 0,0 0 0,1-21 16,-1 21-16,0 0 0,1 0 0,-22-21 15,21 21-15,1 0 0,-22 0 16,21-22-16,-21 22 0,22 0 0,-1 0 16,-21-21-16,21 21 0,1-21 0,-1 21 15,0 0-15,1 0 0,-1-21 16,0 21-16,1 0 0,-1 0 0,-21 0 15,22-21-15,-1 21 0,0 0 16,-21 0-16,22 0 0,-1-21 0,-21 21 16,22 0-16,-22 0 0,21-22 0,-21 22 15,22 0-15,-22 0 0,21-21 0,0 21 16,-20 0-16,20 0 0,0-21 16,1 0-16,-1 21 0,0 0 0,1-21 15,-1 21-15,0 0 0,1-21 0,-1-1 16,0 22-16,1-21 0,-22 21 0,21-21 15,0 21-15,1-21 0,-1 0 16,-21 21-16,22-21 0,-1 21 0,-21-22 16,21 1-16,1 21 0,-1-21 15,-21 0-15,22 21 0,-1-21 0,-21 0 16,21 21-16,-20-22 0,20 1 0,-21 21 16,21-21-16,-20 0 0,20 0 0,-21 21 15,0-21-15,0-1 16,22 1-16,-22 21 0,0-21 0,0 0 15,0 0-15,22 0 0,-22-1 0,42-20 16,-41 21-16,-1 21 0,42-42 16,-42 20-16,22 1 0,-22 0 15,0 0-15,21-43 0,-20 43 16,-1 0-16,0 0 0,0 0 16,0 0-16,0-1 0,-21 1 0,43-42 15,-22 42-15,0-1 0,0 1 16,0 0-16,1 0 0,-1 0 15,0 0-15,0-1 0,0 1 0,0 0 16,22-21-16,-22 21 0,0-1 16,21-20-16,-20 21 0,-22 0 15,42-22-15,-21 22 0,0 0 16,0 0-16,1 0 0,-1 0 16,0-43-16,0 43 15,21-43-15,-20 43 0,-1 0 16,21-21-16,-21-1 0,22 1 15,-22 21-15,0-21 16,0-1-16,0 22 0,0 0 16,1 0-16,-1-22 0,0 22 15,64-148 1,-64 148 0,0-43-16,21 1 0,-42 20 15,0 22-15,21-21 0,1 21 16,-1 0-16,0-43 0,0 22 15,0-1-15,-21 22 0,21-21 16,1 21-16,-22 0 0,21-1 16,-21-20-16,21 21 0,-21 0 0,21-22 15,-21 22-15,21 0 0,0-21 0,-21 21 16,0-22-16,22 22 0,-1-21 16,-21 21-16,0-22 0,0 1 0,21 21 15,-21-22-15,21 1 0,0-21 16,-21 41-16,0 1 0,0-21 0,21 21 15,1-22-15,-22 22 0,0 0 0,21-21 16,0 21-16,-21-22 0,21 22 16,-21-21-16,0 21 0,21-22 0,-21 22 15,21-21-15,-21-1 0,0 22 0,0-21 16,0 0-16,0-1 0,22 22 0,-22-21 16,0-1-16,0 1 0,0 21 15,0-21-15,0 20 0,0-20 0,21 0 16,-21 21-16,0-22 0,0 22 15,0-21-15,0-1 0,0 1 0,0 21 16,0-21-16,0-1 0,0 1 0,0 0 16,0-1-16,0 1 0,0 0 0,0-1 15,-21 1-15,21 21 0,-22-22 0,22 1 16,-21 0-16,21-1 0,0 1 16,0 21-16,-21-21 0,21-1 15,-21-20-15,21 20 0,0 1 0,0 0 0,0-1 16,-21 1-16,21-21 0,-21 20 0,21 1 15,-22 0-15,22-1 0,0 1 16,-21 0-16,21-1 0,-21 1 16,0 0-16,21-22 0,0 22 0,-21-1 15,21 1-15,-21 0 0,-1-64 16,1 64-16,21-1 0,-21 1 0,0-22 16,21 22-16,-21 0 0,0-1 0,-1 1 15,1 0-15,0-43 16,0 43-16,0-1 0,-22-41 15,-20-1-15,42 43 16,-22-43-16,22 64 0,-21-21 16,21-1-16,-22-20 0,1 20 15,0-20-15,-22-1 16,1 1-16,42 21 16,-43-22-16,22 22 0,21 21 15,-22-22-15,22 22 0,-21-21 16,-22-22-16,1 1 0,42 42 15,-22-22-15,22 22 16,-42-42-16,20 41 0,-20-41 16,42 42-16,-43-43 0,22 43 15,-43-42-15,22-1 16,20 43-16,1-21 16,-64-1-16,64 1 0,-43 0 15,43-1-15,-64 1 16,0 0-16,64-1 0,-1 22 15,-62-21-15,-22-1 16,84 22-16,-20 0 0,-1 0 16,-63-21-16,0-1 15,64 22-15,-1 21 0,-42-42 16,43 42-16,21-21 0,-1 21 16,1-22-16,0 22 0,-1 0 15,1-21-15,0 21 0,20 0 0,-20 0 16,0 0-16,-1-21 0,1 21 0,21 0 15,-21 0-15,-1 0 0,1 0 16,21 0-16,-22 0 0,1 0 0,0 0 16,-1 0-16,22 0 0,-63 0 15,62 0-15,-20 0 0,21 0 0,0 0 16,-22 0-16,22 21 0,0-21 16,0 0-16,0 21 0,0-21 0,-22 0 15,22 22-15,0-22 0,0 0 16,0 21-16,-22-21 0,22 21 0,0-21 15,-43 21-15,22-21 16,21 21-16,0 0 0,-43-21 16,22 22-16,21-22 0,-43 42 15,22-42-15,21 21 0,-22-21 0,1 21 16,-21 0 0,41 1-16,-41-1 0,21 0 15,-107 42 1,107-20-1,21-43-15,-21 21 0,20-21 16,-20 42-16,21-42 16,0 21-16,0 1 0,-1-22 0,-20 21 15,21 0-15,0 0 0,-22 0 16,1 0-16,21-21 16,0 22-16,-22-1 15,43 0-15,-21-21 0,0 21 0,0-21 16,0 21-16,0 0 0,-1-21 15,1 22-15,0-22 0,0 21 16,-21 21-16,20-42 0,1 21 16,0 0-16,0 1 15,0-22-15,0 21 0,-1-21 0,22 21 16,-21 0-16,-21 0 0,42 0 16,-21-21-16,0 22 0,21-1 15,0 0-15,-22 0 0,1 0 0,0 0 16,21 1-16,0-1 0,0 0 15,-21 0-15,0 0 16,0 0-16,21 1 0,0-1 0,-22 0 16,1 0-16,0 0 0,21 0 15,-21 1-15,-21 20 16,42-21-16,-22 0 16,1-21-16,0 21 0,21 1 0,-42-1 15,42 0-15,-21-21 0,-1 21 16,22 0-16,-21-21 0,0 21 15,0 1-15,0-1 16,21 0-16,-21-21 16,21 21-16,-22-21 0,22 21 15,0 0-15,-21-21 16,0 22-16,0-22 16,21 21-16,-21-21 0,0 21 15,21 0 1,-22-21-1,1 0 32,21-21-31,-21 21-16,0-21 16,21 0-16,0-1 15,-21 22-15,21-21 16,-21 21-16,21-21 0,0 0 15,0 0-15,-22 21 0,22-21 16,-21 21-16,21-22 0,0 1 16,0 0-16,-21 21 0,21-21 15,0 0-15,-21 21 0,21-21 0,0-1 16,0 1 0,0 0-16,0 0 31,0 42 16,0 0-47,0 0 0,21 1 15,0-1-15,-21 0 0,0 0 16,0 0-16,21 0 0,-21 1 16,22-1-16,-22 0 0,0 0 15,0 0-15,0 0 16,0 1-16,21-22 0,-21 21 15,0 0-15,0 0 16,0 0-16,21-21 16,-21 21-16,0 1 15,21-22 17,0 0-17,0 0-15,1 0 16,-1 0-16,-21-22 15,21 22-15,0-21 0,0 21 0,0-21 16,1 21-16,-1-21 0,0 21 16,42-21-16,-20 21 0,-1-43 15,0 43-15,1 0 0,-1-21 16,-21 21-16,0 0 16,1 0-16,20-21 0,-21 21 0,0 0 15,0 0-15,1 0 0,-1 0 16,-42 0 15,-1 0-15,1 0-16,0 0 0,0 0 15,0 0-15,0 0 0,-1 21 0,1-21 16,0 0-16,-21 0 0,21 21 16,-1-21-16,-20 0 0,0 0 0,-22 22 15,22-22-15,21 0 0,-22 21 16,1-21-16,21 0 0,0 0 15,-22 0-15,22 0 0,0 21 0,-21-21 16,21 0-16,-1 0 0,1 0 16,0-21 77,21 0-93,0-1 16,0 1 0,-21 0-16,0 0 0,21 0 15,-21 21-15,21-21 0,0-1 16,-22 1-16,22 0 0,-21 0 16,21 0-1,0 42 48,0 0-63,0 0 0,0 0 15,0 1-15,0-1 0,0 0 0,0 0 16,21 0-16,-21 0 0,22 1 16,-22-1-16,21 0 0,-21 0 15,21 0-15,-21 0 0,0 1 16,21-22-16,-21 21 0,21-21 0,-21 21 15,21-21 17,1 0-17,-1 0 1,0 0-16,0 0 16,0-21-16,0 0 0,22 21 15,-22 0-15,0-22 0,0 1 16,22 21-16,-22-21 0,21 21 0,-21 0 15,22-21-15,-22 21 0,63-21 16,-62 21-16,41 0 16,-21 0-16,-20-21 0,20 21 15,-21 0-15,-42 0 125,0 0-109,0 0 0,-1 0-16,1 0 0</inkml:trace>
  <inkml:trace contextRef="#ctx0" brushRef="#br0" timeOffset="35925.6">14012 7874 0,'-21'0'0,"21"-21"109,21 21-77,-21-21-32,21 21 31,1 0-31,-1 0 31,0 0-15,-21 21-16,0 0 31,0 0-15,0 0-1,-21-21-15,0 22 0,21-1 16,-22-21-1,22 21-15,-21-21 0,0 0 16,21 21-16,-21-21 16,42 0 77,0 0-77,0 0 0,1 0-16,-1 0 31,-21 21-15,0 0-1,0 1 1,0-1-1,0 0 1,-21-21 15,-1 0-15,22 21-16,-21-21 16,0 0-1,0 0 1,0 0-16,0 0 15,-1 0 1,1 0-16,42 0 109</inkml:trace>
  <inkml:trace contextRef="#ctx0" brushRef="#br0" timeOffset="36741.89">14287 7874 0,'-21'21'47,"0"-21"-47,21 21 16,-21-21-16,21 22 15,0-1-15,-21 0 16,21 0 0,0 0-16,0 0 31,0 1-31,0-1 16,0 0-1,21-21 16,-21 21-15,21-21-16,0 0 16,0 0-16,1 0 31,-1 0-31,0-21 31,0 21-31,-21-21 16,0-22-1,0 22 1,0 0-16,0 0 16,0 0-16,0 0 0,0-1 15,0 1-15,0 0 16,0 0 0,-21 21-1,0 0 1,0 0-16,-1 0 15,1 0 1,0 0-16,21 21 0,-21-21 16,0 21-16</inkml:trace>
  <inkml:trace contextRef="#ctx0" brushRef="#br0" timeOffset="38580.92">12890 7811 0,'0'-22'16,"0"1"30,22 21-30,-1 0 15,0 0-31,0 0 32,-21 21-17,0 1-15,0-1 0,0 0 16,0 0-16,0 0 15,0 0-15,0 1 16,0-1-16,0 0 16,0 0-16,-21 0 0,0 0 15,0 1-15,21-1 0,-22-21 16,1 0-16,0 21 0,0-21 16,0 0-16,21 21 15,-21-21-15,-1 0 16,22-21-1,0 0 1,0 0-16,0-1 16,0 1-16,0 0 15,22 21-15,-22-21 16,21 21-16,-21-21 16,21 21-16,0 0 15,0 0 1,0 21-1,1-21-15,-22 21 0,21 0 16,0 0-16,-21 1 16,21-22-16,0 21 15,0-21-15,1 21 16,-1-21 0,0 0-1,0 0 1,0-21-1,0 21-15,-21-21 0,22 21 16,-22-22-16,21 22 0,0 0 16</inkml:trace>
  <inkml:trace contextRef="#ctx0" brushRef="#br0" timeOffset="39117.92">13377 7853 0,'-21'0'47,"0"21"-32,21 0-15,-21-21 16,21 21-16,-21-21 0,-1 22 15,22-1-15,-21 0 16,21 0-16,0 0 0,-21-21 16,21 21-16,0 1 15,0-1 1,21-21-16,0 0 16,1 0-16,-1 0 15,0 0 1,0 0-16,0 0 0,0 0 15,1 0-15,-1-21 16,-21-1-16,21 1 0,0 0 16,-21 0-16,0 0 15,0 0-15,0-1 16,0 1-16,0 0 16,-21 21 15,0-21-31,0 21 0,-1 0 15,1 0-15,0 0 0,0 0 16,21 21-16,-21-21 16,21 21-16,0 0 15,21-21-15,0 22 16,0-22-16</inkml:trace>
  <inkml:trace contextRef="#ctx0" brushRef="#br0" timeOffset="44890.36">12192 7853 0,'21'0'0,"0"0"16,0 0-16,1 0 15,-1 0 1,-42 0 47,-1 0-63</inkml:trace>
  <inkml:trace contextRef="#ctx0" brushRef="#br0" timeOffset="45430.67">12023 8022 0,'0'0'0,"0"21"0,-22-21 16,22 22-16,22-22 63,-1 0-63,-21-22 15,21 22-15,0 0 16,0 0-1,0 0 1,1 0-16,-1 0 16,0 0-16,-21 22 15,0-1 1,0 0-16,0 0 16,0 0-1,-21 0-15,0-21 16,-1 22-1,1-22 1,0 0 0</inkml:trace>
  <inkml:trace contextRef="#ctx0" brushRef="#br0" timeOffset="45889.92">12404 8043 0,'-22'22'32,"22"-1"-32,0 0 15,-21-21-15,21 21 0,0 0 31,21-21 1,1 0-17,-1-21 1,-21 0-16,21 21 0,-21-21 0,0 0 16,0-1-16,0 1 15,-21 21 16,0 0-15,-1 0-16,22 21 16,0 1-1,0-1 1,0 0 15</inkml:trace>
  <inkml:trace contextRef="#ctx0" brushRef="#br0" timeOffset="48657.88">2286 8615 0,'0'0'0,"21"0"62,0 0-62,0 0 0,1 0 0,20 0 16,0-21-16,1 21 0,-1 0 16,0 0-16,1 0 0,-1 0 15,0 0-15,-21 0 0,22 0 0,-22 0 16,0 0-16,0 0 0,0 0 15,1 0-15,-22-21 16,-22 21 0,1 0-1,0 0-15,0 0 0,0 0 16,0 0-16,-1 0 0,1 0 16,0 0-16,0 0 0,-21 0 0,20 0 15,1 0-15,0 0 0,0 0 16</inkml:trace>
  <inkml:trace contextRef="#ctx0" brushRef="#br0" timeOffset="49246.91">2349 8594 0,'-21'0'16,"42"0"-16,-63 0 0,21 0 15,0 0-15,21 21 16,-21-21 0,21 21-16,-22-21 0,22 21 15,0 0-15,-21-21 16,21 22-16,0-1 0,-21 0 0,21 0 15,0 0-15,0 0 16,-21-21-16,21 22 0,0-1 0,-21-21 16,21 21-16,-21 0 15,21 0 1,0-42 31,21 0-32,0 21 1,0-21-16,0 21 0,0 0 16,1-21-16,-1 21 0,0 0 15,0 0-15,0 0 16,22 0-16,-22 0 0,0 0 0,0 0 0,0 0 16,0 0-16,1 0 0,20 0 15,-21 21-15,0 0 0,0 0 16,-21 0-16,22-21 15,-22 21-15,0 1 0,0-1 0,0 0 16,0 0-16,0 0 0,-22 0 16,1-21-16,0 22 0,0-1 15,0-21-15,-22 21 0,22-21 0,0 0 16,-21 21-16,21-21 0,-22 0 16,22 0-16,0 0 0,0 0 0,0 0 15,-1 0-15,1 0 0,0 0 0,0 0 16,0 0-1,21-21 1,0 0 0,21 21-1,0-21 1,0 21-16,0 0 0,1-22 0</inkml:trace>
  <inkml:trace contextRef="#ctx0" brushRef="#br0" timeOffset="50346.03">3154 8678 0,'-21'0'16,"-1"0"-16,1 0 15,0 0 1,0 0-16,21 22 0,-21-22 16,21 21-16,0 0 0,-21-21 15,21 21-15,-22 0 0,22 0 16,-21 1-16,21-1 0,0 0 0,0 0 15,0 0-15,0 0 0,0 1 16,0-1-16,0 0 0,0 0 0,0 0 16,21 0-16,-21 1 0,22-1 15,-1-21-15,-21 21 0,21-21 16,0 0-16,0 0 0,-21 21 0,21-21 16,1 0-16,-1 0 0,0 0 15,0 0-15,0 0 0,0-21 16,1 21-16,-1-21 0,0 21 0,-21-21 15,21-1-15,0 1 0,0 21 16,1-21-16,-22 0 0,21 0 16,-21 0-16,21-1 0,-21 1 0,0 0 15,0 0-15,0 0 0,0 0 16,0-1-16,0 1 0,0 0 0,0 0 16,0 0-16,0 0 0,0-1 15,-21 22-15,0 0 16,-1-21-16,1 21 0,0 0 15,0 0-15,0 0 0,0 0 0,-1 0 16,1 0-16,0 0 0,0 0 16,0 0-16,0 0 0,-1 0 15,1 21-15,0-21 0,0 22 0,0-22 16,21 21-16,-21 0 0,21 0 16,-22 0-16,22 0 0,0 1 15,0-1-15,0 0 0,0 0 16,0 21-16,0-20 0,0-1 15,0 0-15,0 0 16,22 0-16,-1-21 0,-21 21 16,21-21-16,0 0 0,0 0 0,-21 22 15,21-22-15,1 0 0,-1 0 16,0 0-16,0 0 0,0 0 0,0 0 16,1 0-16,-1 0 0,0 0 0,0 0 15,0-22 1,0 22-16,-21-21 0,22 21 0,-1-21 15,-21 0-15,0 0 0,21 0 0,-21-1 16,0 1-16,0 0 0,0 0 16,0-21-16,0 20 0,0-20 0,0 21 15,0 0-15,-21 0 0,0-1 0,-1 1 16,22 0-16,-21 0 0,0 21 16,0 0-16,0 0 0,0 0 0,-1 0 15,1 0-15,0 0 0,0 0 16,0 0-16,0 21 0,-1 0 15,1-21-15,0 21 0,21 1 0,-21-1 0,0-21 16,21 21-16,-21 0 16,21 0-16,0 0 0,-22 1 15,22-1-15,0 0 16,-21 0-16,21 0 0,0 0 16,0 1 15,0-1 0</inkml:trace>
  <inkml:trace contextRef="#ctx0" brushRef="#br0" timeOffset="54171.68">18013 7599 0,'0'-21'0,"0"0"63,0 42-1,0 0-62,0 0 16,0 0-1,-21-21-15,21 21 16,-22-21-16,22 22 16,0-1-1,0-42 48,0-1-63,0 1 15,0 0 1,0 0-16,0 0 31,0 42 1,0 0-17,0 0-15,0 0 0,0 1 16,0-1-16,0 0 15,0 0-15,0 0 16,0 0 15,22-21 16,-1 0-47,0 0 16,0 0-16,0 0 0,0 0 0,22 0 15,-22 0-15,21-21 0,1 21 0,20 0 16,-21 0-16,1-21 0,20 21 16,-20 0-16,20-21 0,-21 21 0,22-21 15,-22 21-15,1-21 0,-1 21 0,-21 0 16,21-22-16,-20 1 0,-1 21 0,0 0 16,0 0-16,0 0 15,0 0-15,1 0 16,-1 0-1,-42 0 95,-1 0-110</inkml:trace>
  <inkml:trace contextRef="#ctx0" brushRef="#br0" timeOffset="55374.81">8318 10774 0,'-21'21'0,"0"-21"0,0 0 16,0 0-16,0 21 0,-1-21 16,1 0-16,0 0 0,0 0 15,42 0 32,0 0-47,22 0 0,-22 0 0,21 0 16,-21 0-16,22 0 0,-1 0 15,-21 0-15,21 0 0,1 0 0,-22 0 16,21 0-16,-21 0 0,22 0 0,-22 0 16,0 0-16,0 0 0,-42-21 31,0 21-15,-21 0-16,20 0 0,1 0 0,-21 0 15,21 0-15,0 0 0,-22 0 16,22 0-16,0 0 0,0 0 15,42 0 17,0 0-32,0 0 0,0 0 15,1 0-15,-1 0 0,0 0 0,21 0 16,-21 0-16,1 0 0,-1 0 0,0 0 16,-42 0 15,0 0-16,-1 0-15,1 0 32</inkml:trace>
  <inkml:trace contextRef="#ctx0" brushRef="#br0" timeOffset="58453.51">7641 13547 0,'0'0'0,"-21"0"0,0 0 16,0 0-16,-1 0 0,1 0 16,0-21-16,0 21 0,0 0 15,0 0-15,-1 0 16,1 0-16,21-22 0,-21 22 15,0 0-15,0 0 0,0 0 32,42 0 30,0 0-62,0 0 16,0 0-16,0 0 15,1 0-15,-1 0 0,0 0 0,0 0 16,0 0-16,22 0 0,-22 0 0,0 0 16,0 0-16,0 0 0,22 0 15,-22 0-15,0 0 0,21 0 0,-21 0 16,1 0-16,20 0 0,-21-21 0,21 21 16,-20 0-16,20 0 0,-21 0 15,0 0-15,0 0 0,1 0 0,-1 0 16,0 0-16,0 0 0,0 0 15,0 0-15,1 0 0,-1 0 16,0 0 0,0 0-1,0-21 17,-21 0-17,0 0 1,-21 21-1,0-21-15,0-1 16,0 22-16,-1 0 16,1 0-16,0 0 0,0 0 0,0-21 15,0 21-15,-1 0 16,44 0 31,-1 0-47,0 0 0,0 0 15,0 0-15,0 0 0,1 0 0,-1 0 16,0 0-16,0 0 0,-21 21 16,21-21-16,-21 22 0,0-1 15,0 0 1,-21 0-16,0-21 0,0 21 16,0 0-16,-1-21 0,-20 22 15,21-1-15,0-21 0,0 21 0,-22 0 16,22-21-16,0 21 0,0-21 0,0 0 15,21 21-15,21-21 32</inkml:trace>
  <inkml:trace contextRef="#ctx0" brushRef="#br0" timeOffset="59098.54">9525 13631 0,'0'-21'16,"21"21"30,-21 21-30,21 1-16,-21-1 0,21-21 16,1 21-16,-22 0 0,21 0 15,0 0-15,-21 1 16,21-1 0,-21 0-1,0-42 32,0 0-31,0-1-16,0 1 15</inkml:trace>
  <inkml:trace contextRef="#ctx0" brushRef="#br0" timeOffset="59285.7">9758 13589 0,'0'-21'15,"-21"21"-15,-1 0 0,1 0 16,0 0 0,0 0-16,0 21 0,0-21 0,-1 21 15,1-21-15,0 21 0,0-21 0,0 22 16,0-1-16,-1-21 16,22 21-16,-21-21 0,21 21 0,0 0 15,-21-21-15,21 21 0,0 1 16</inkml:trace>
  <inkml:trace contextRef="#ctx0" brushRef="#br0" timeOffset="59889.71">9525 13991 0,'-21'0'16,"21"-21"-16,0 42 63,21-21-63,-21 21 15,21-21-15,-21 22 16,21-22-16,0 0 0,-21 21 15,22-21 17,-1 0-17,-21-21 1,0-1 0,0 1 15,-21 21-16,-1 0 1,1 0-16,0 21 16,0-21-16,0 0 15,21 22-15,0-1 16,-21-21 0</inkml:trace>
  <inkml:trace contextRef="#ctx0" brushRef="#br0" timeOffset="60178.74">9461 14203 0,'0'21'47,"0"0"-47,22-21 16,-1 21-16,0 1 15,0-1 1,0-21 0,0 0 15,-21-21-31</inkml:trace>
  <inkml:trace contextRef="#ctx0" brushRef="#br0" timeOffset="60321.47">9631 14245 0,'-21'0'16,"-1"21"-16,1-21 0,0 0 15,0 0-15,0 0 0,21 22 16,-21-22-16,-1 0 0,1 0 0,0 0 15,0 0 1,0 0-16</inkml:trace>
  <inkml:trace contextRef="#ctx0" brushRef="#br0" timeOffset="60766.25">9461 13695 0,'0'-21'16,"22"21"-16,-1 0 31,-21 21-31,0 0 16,0 0-16,0 0 0,0 1 0,0-1 16,0 0-16,0 0 0,0 0 0,0 22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EF29-D885-4465-A7B9-8CE0526D2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A7F79-73E6-42C4-B29A-408661505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B466B-B15D-4FE5-BB5E-A59AD9DC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5F83-972D-46C2-84A8-B198D3399F5E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194F0-197F-4DCF-A92C-F29D0FB5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595CC-1F5D-4BDD-AE20-1E0676CD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9C3-AC69-48C4-A217-D1B5F2F1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64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121E-9815-4603-A265-D3585157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510FD-E78B-44CA-B926-091955CE8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CB5E2-3D73-4D2B-A8B6-C88677968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5F83-972D-46C2-84A8-B198D3399F5E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B4392-ABD1-46A2-B1A0-6B90BA58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8524F-577B-4F96-A485-8005C88B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9C3-AC69-48C4-A217-D1B5F2F1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25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A8200-8B67-4FDF-97BA-AA3DDFF69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9B389-D5A0-4D39-BB36-D848B53C7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F9CE5-4495-4FA9-BC14-A40FA875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5F83-972D-46C2-84A8-B198D3399F5E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137D1-ADB1-4230-A48B-463881287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03B77-BD35-4253-A130-EB061CE72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9C3-AC69-48C4-A217-D1B5F2F1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27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008D-20E9-47EF-BCE7-A7F597E3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6156-DD58-4A8D-B52B-7CADF06CF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E5529-8A28-46E3-9187-B54E468D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5F83-972D-46C2-84A8-B198D3399F5E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512A5-2268-4FF7-9C5F-C3D6BA340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FB339-A7A4-4170-975D-414A1ED8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9C3-AC69-48C4-A217-D1B5F2F1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2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3CDC-825F-4813-A570-AEA013C7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7BF4A-C2DF-488E-B2E9-25DF3E98E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99B47-7B71-43FA-A9C2-FDE07BC4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5F83-972D-46C2-84A8-B198D3399F5E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7D056-9883-4442-BDF3-88AF9C8B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3ACD2-A0A7-4591-B6C5-B6E9E25B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9C3-AC69-48C4-A217-D1B5F2F1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43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D6C2-6DAB-42BB-8436-5DF55B86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BC784-5611-4F74-A77B-04540779E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4B92B-4659-4FE5-9D56-F6E001997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E1C5B-047D-4B6E-82A4-BEF6AD693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5F83-972D-46C2-84A8-B198D3399F5E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97784-286B-48B1-A475-C82E02D8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B3E09-26C3-4A73-A977-C5C1A323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9C3-AC69-48C4-A217-D1B5F2F1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85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7A33-8D41-493B-9BD9-296BB642C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5F687-A183-4045-8180-523E424E6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0FCCF-3270-4A25-91F0-09A618F79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555D3-E01C-466A-BF00-B33AB2C26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FA845-B871-46E0-819A-B2C5C9174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23119-B199-4BFD-BF1F-34C1B846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5F83-972D-46C2-84A8-B198D3399F5E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89304-1161-482D-83E6-49C35E3B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E4E40-243C-4B39-8BF4-E244E351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9C3-AC69-48C4-A217-D1B5F2F1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5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FA64-C727-48E2-9FD0-95E8A6E5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4EFB24-676F-4C0F-9B0D-56B8911B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5F83-972D-46C2-84A8-B198D3399F5E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8240B-2B54-4DB2-B681-6CC37F1E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2168A-AF34-4074-ACD3-CAE051EC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9C3-AC69-48C4-A217-D1B5F2F1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70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F0742-BB38-49B1-96FA-455527519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5F83-972D-46C2-84A8-B198D3399F5E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E6C6B-32B9-41E3-8BE4-70E3F3EA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8EBA0-A0FE-446C-8E2C-B81ACA8A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9C3-AC69-48C4-A217-D1B5F2F1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21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C3506-04F5-4627-AB66-A9B247F6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A8802-3EDF-4E86-844D-881A09B0F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DEA51-22F8-41D1-89CD-40A21499C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68E2E-1728-4B43-8BBC-D67FA166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5F83-972D-46C2-84A8-B198D3399F5E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7B126-B8AD-4160-985F-B794A2DE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B6733-F503-42C6-9528-1C6267FB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9C3-AC69-48C4-A217-D1B5F2F1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44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40B0-A00A-4696-9C37-D97AC2303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69D7B8-2F88-4C77-A4FE-D479EF992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8E1CE-FF2D-47EA-92EA-F067E164A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42692-C7F0-41C7-9438-D8728F57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5F83-972D-46C2-84A8-B198D3399F5E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243A7-94AE-4474-98FF-1670E916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EFD60-E876-4D94-A06E-373FA105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9C3-AC69-48C4-A217-D1B5F2F1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33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34858-2212-469A-B6E6-479C2718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6E589-CDF6-4BD7-9D2F-B4904F7BC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B2151-70E6-4DD5-A0B6-4537848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25F83-972D-46C2-84A8-B198D3399F5E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3522B-9B75-4CD4-B722-4E133882D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11872-52E5-4FDD-98F6-0CB78D30C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879C3-AC69-48C4-A217-D1B5F2F1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50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5B23-7FEB-4C15-8A9C-2015111E6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EE096-DE1C-4FF5-9823-AF91C6939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667646-5F29-4366-9E0C-B12F0CE747B0}"/>
                  </a:ext>
                </a:extLst>
              </p14:cNvPr>
              <p14:cNvContentPartPr/>
              <p14:nvPr/>
            </p14:nvContentPartPr>
            <p14:xfrm>
              <a:off x="1897200" y="464760"/>
              <a:ext cx="4572360" cy="3703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667646-5F29-4366-9E0C-B12F0CE747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7840" y="455400"/>
                <a:ext cx="4591080" cy="372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7243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5B23-7FEB-4C15-8A9C-2015111E6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EE096-DE1C-4FF5-9823-AF91C6939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D02F53-B119-409E-AB5D-7D83ACB31E1E}"/>
                  </a:ext>
                </a:extLst>
              </p14:cNvPr>
              <p14:cNvContentPartPr/>
              <p14:nvPr/>
            </p14:nvContentPartPr>
            <p14:xfrm>
              <a:off x="921960" y="380880"/>
              <a:ext cx="6591600" cy="380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D02F53-B119-409E-AB5D-7D83ACB31E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600" y="371520"/>
                <a:ext cx="6610320" cy="382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2260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5B23-7FEB-4C15-8A9C-2015111E6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EE096-DE1C-4FF5-9823-AF91C6939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6E219D-4154-4D22-98A8-927B97D4C8F2}"/>
                  </a:ext>
                </a:extLst>
              </p14:cNvPr>
              <p14:cNvContentPartPr/>
              <p14:nvPr/>
            </p14:nvContentPartPr>
            <p14:xfrm>
              <a:off x="152280" y="106560"/>
              <a:ext cx="9586440" cy="518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6E219D-4154-4D22-98A8-927B97D4C8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97200"/>
                <a:ext cx="9605160" cy="520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1886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5B23-7FEB-4C15-8A9C-2015111E6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EE096-DE1C-4FF5-9823-AF91C6939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04413F-377B-4186-A8DF-DA022E5EABCE}"/>
                  </a:ext>
                </a:extLst>
              </p14:cNvPr>
              <p14:cNvContentPartPr/>
              <p14:nvPr/>
            </p14:nvContentPartPr>
            <p14:xfrm>
              <a:off x="1226880" y="243720"/>
              <a:ext cx="8748000" cy="569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04413F-377B-4186-A8DF-DA022E5EAB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7520" y="234360"/>
                <a:ext cx="8766720" cy="571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0718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5B23-7FEB-4C15-8A9C-2015111E6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EE096-DE1C-4FF5-9823-AF91C6939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FC431B-9BD2-4E16-B78D-83EFF4F0F534}"/>
                  </a:ext>
                </a:extLst>
              </p14:cNvPr>
              <p14:cNvContentPartPr/>
              <p14:nvPr/>
            </p14:nvContentPartPr>
            <p14:xfrm>
              <a:off x="274320" y="304920"/>
              <a:ext cx="9662400" cy="589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FC431B-9BD2-4E16-B78D-83EFF4F0F5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295560"/>
                <a:ext cx="9681120" cy="591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750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5B23-7FEB-4C15-8A9C-2015111E6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EE096-DE1C-4FF5-9823-AF91C6939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F8F3D7-7019-4F55-BB57-57258B074A90}"/>
                  </a:ext>
                </a:extLst>
              </p14:cNvPr>
              <p14:cNvContentPartPr/>
              <p14:nvPr/>
            </p14:nvContentPartPr>
            <p14:xfrm>
              <a:off x="442080" y="182880"/>
              <a:ext cx="4480920" cy="274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F8F3D7-7019-4F55-BB57-57258B074A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173520"/>
                <a:ext cx="4499640" cy="276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558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5B23-7FEB-4C15-8A9C-2015111E6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EE096-DE1C-4FF5-9823-AF91C6939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7B90A5-4D9B-4A42-8761-6C75DB83C850}"/>
                  </a:ext>
                </a:extLst>
              </p14:cNvPr>
              <p14:cNvContentPartPr/>
              <p14:nvPr/>
            </p14:nvContentPartPr>
            <p14:xfrm>
              <a:off x="411480" y="175320"/>
              <a:ext cx="7780320" cy="378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7B90A5-4D9B-4A42-8761-6C75DB83C8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165960"/>
                <a:ext cx="7799040" cy="379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434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5B23-7FEB-4C15-8A9C-2015111E6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EE096-DE1C-4FF5-9823-AF91C6939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21FABC-7600-483A-A85A-8E54DF876424}"/>
                  </a:ext>
                </a:extLst>
              </p14:cNvPr>
              <p14:cNvContentPartPr/>
              <p14:nvPr/>
            </p14:nvContentPartPr>
            <p14:xfrm>
              <a:off x="320040" y="236160"/>
              <a:ext cx="9075600" cy="248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21FABC-7600-483A-A85A-8E54DF8764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226800"/>
                <a:ext cx="9094320" cy="250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081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5B23-7FEB-4C15-8A9C-2015111E6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EE096-DE1C-4FF5-9823-AF91C6939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BACDF7-6C04-4AB1-BD93-7114837091A9}"/>
                  </a:ext>
                </a:extLst>
              </p14:cNvPr>
              <p14:cNvContentPartPr/>
              <p14:nvPr/>
            </p14:nvContentPartPr>
            <p14:xfrm>
              <a:off x="167760" y="518040"/>
              <a:ext cx="9578520" cy="526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BACDF7-6C04-4AB1-BD93-7114837091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508680"/>
                <a:ext cx="9597240" cy="528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4503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5B23-7FEB-4C15-8A9C-2015111E6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EE096-DE1C-4FF5-9823-AF91C6939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6B10AB-EFDF-4EFD-9131-A5C3B5972550}"/>
                  </a:ext>
                </a:extLst>
              </p14:cNvPr>
              <p14:cNvContentPartPr/>
              <p14:nvPr/>
            </p14:nvContentPartPr>
            <p14:xfrm>
              <a:off x="251280" y="487800"/>
              <a:ext cx="6949800" cy="391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6B10AB-EFDF-4EFD-9131-A5C3B59725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478440"/>
                <a:ext cx="6968520" cy="393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211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5B23-7FEB-4C15-8A9C-2015111E6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EE096-DE1C-4FF5-9823-AF91C6939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36642C-C354-4ADE-91E3-736F90C73CDA}"/>
                  </a:ext>
                </a:extLst>
              </p14:cNvPr>
              <p14:cNvContentPartPr/>
              <p14:nvPr/>
            </p14:nvContentPartPr>
            <p14:xfrm>
              <a:off x="906840" y="586800"/>
              <a:ext cx="7102080" cy="416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36642C-C354-4ADE-91E3-736F90C73C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7480" y="577440"/>
                <a:ext cx="7120800" cy="417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501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5B23-7FEB-4C15-8A9C-2015111E6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EE096-DE1C-4FF5-9823-AF91C6939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3D2819-22C6-4A96-9D68-F2B7ADE47FD2}"/>
                  </a:ext>
                </a:extLst>
              </p14:cNvPr>
              <p14:cNvContentPartPr/>
              <p14:nvPr/>
            </p14:nvContentPartPr>
            <p14:xfrm>
              <a:off x="967680" y="304920"/>
              <a:ext cx="8702280" cy="2187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3D2819-22C6-4A96-9D68-F2B7ADE47F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320" y="295560"/>
                <a:ext cx="8721000" cy="220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699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5B23-7FEB-4C15-8A9C-2015111E6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EE096-DE1C-4FF5-9823-AF91C6939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8C617F-BE8F-4D3B-830E-1712C9E8A54F}"/>
              </a:ext>
            </a:extLst>
          </p:cNvPr>
          <p:cNvSpPr txBox="1"/>
          <p:nvPr/>
        </p:nvSpPr>
        <p:spPr>
          <a:xfrm>
            <a:off x="3048886" y="1166843"/>
            <a:ext cx="609777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Test0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20;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30;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add()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add();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57CBC8-80C8-45AA-9803-79AA6A78BC6F}"/>
                  </a:ext>
                </a:extLst>
              </p14:cNvPr>
              <p14:cNvContentPartPr/>
              <p14:nvPr/>
            </p14:nvContentPartPr>
            <p14:xfrm>
              <a:off x="762120" y="1874520"/>
              <a:ext cx="7826040" cy="3475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57CBC8-80C8-45AA-9803-79AA6A78BC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760" y="1865160"/>
                <a:ext cx="7844760" cy="349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953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55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2020-11-06T13:13:53Z</dcterms:created>
  <dcterms:modified xsi:type="dcterms:W3CDTF">2020-11-06T14:32:06Z</dcterms:modified>
</cp:coreProperties>
</file>