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12:2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10604 847 0,'-21'0'31,"0"0"0</inkml:trace>
  <inkml:trace contextRef="#ctx0" brushRef="#br0" timeOffset="479.72">10837 974 0,'0'-21'15,"0"-22"1,0 22-16,-21 21 0,21-21 0,-21 0 16,21 0-16,0-1 0,-21 1 0,0 0 15,21 0-15,0 0 16,-22 21-1,1 21 17,21 0-32,0 0 0,0 0 15,0 22-15,0-1 0,0 0 0,0 1 16,-21-1-16,21 22 0,0-22 0,-21 21 16,21 1-16,0-22 0,0 22 15,-21-1-15,0 1 0,21-1 0,-22 1 16,1-1-16,21-20 0,0 20 0,-21 1 15,0-22-15,21 21 0,-21-20 16,21-1-16,0 0 0,0 1 16,-21-1-16,21-21 0,0 22 0,-22-22 15,22 0-15,0 0 0,0 0 0,0 0 16,0 1-16,0-44 31,0 1-15,0 0-16,0 0 0,0 0 0,0 0 15,0-1-15,22-20 0,-22 21 0,21-21 16,-21-1-16,21 1 0</inkml:trace>
  <inkml:trace contextRef="#ctx0" brushRef="#br0" timeOffset="1684.58">10774 910 0,'0'0'0,"-21"0"15,42 0 63,0 0-62,0 0-16,0 0 16,0 0-16,1 21 0,-1-21 0,0 0 15,0 0-15,0 0 0,22 0 0,-22 0 16,21 0-16,0 0 15,-20 0-15,41 0 0,-21 0 0,1 0 0,-1 0 16,22 0-16,-22 0 0,0 22 16,22-22-16,-22 0 0,22 0 15,-1 0-15,1 0 0,-1 0 0,1 0 16,20 0-16,-20 0 0,20 21 0,-20-21 16,21 0-16,-22 0 0,1 0 15,-1 0-15,22 0 0,-22 21 0,22-21 16,-22 0-16,22 0 0,-21 0 0,20 0 15,1 21-15,0-21 0,-22 0 16,22 0-16,-22 0 0,1 21 0,-1-21 16,1 0-16,-1 0 0,1 0 15,20 21-15,-20-21 0,21 0 0,-1 0 16,1 0-16,0 0 0,-22 0 16,22 22-16,-1-22 0,-20 0 0,21 0 15,-22 0-15,22 0 0,-1 0 0,-20 0 16,21 0-16,-1 21 0,1-21 15,0 0-15,-1 0 0,1 0 0,-22 0 16,22 21-16,0-21 0,-22 0 0,1 0 16,-1 0-16,1 0 0,-1 0 15,1 0-15,-1 0 0,1 0 0,-1 0 16,-20 0-16,20 0 0,1 0 0,-22 0 16,21 0-16,1 0 15,-1 0-15,-20 0 0,20 0 0,1 0 16,-1 0-16,1 0 0,-1 0 0,-20 21 15,20-21-15,1 0 0,-1 0 16,1 0-16,-1 0 0,1 0 0,-1 21 16,1-21-16,-1 0 0,1 0 0,-1 0 15,1 0-15,-22 0 0,21 0 16,-20 0-16,-1 0 0,0 0 0,-20 0 16,20 0-16,-21 0 0,21 0 0,-20 0 15,20 0-15,-21 0 0,0 0 16,22 0-16,-22 0 0,0 0 15,0 0-15,0 0 0,0 0 16,1 0-16,-22-21 16,0 42 31,0 0-32,0 1-15,0-1 16,0 0-16,-22 0 15,22 0-15,-21 0 0,21 1 0,-21 20 16,21-21-16,0 0 0,0 0 0,0 22 16,-21-22-16,21 21 0,0 1 15,0-1-15,0 0 0,0 1 16,0-1-16,0 0 0,0 1 0,0-1 16,0 0-16,0-21 0,21 22 0,-21-1 15,0 0-15,0 1 0,0-22 16,0 21-16,0-21 0,0 22 0,0-22 15,0 0-15,0 21 0,0-20 0,0-1 16,0 0-16,0 21 0,0-21 0,0 1 16,0-1-16,0 0 15,0 0-15,21-42 32,0 21-32,-21-21 15,22 0-15,-22-1 0</inkml:trace>
  <inkml:trace contextRef="#ctx0" brushRef="#br0" timeOffset="3417.09">10477 2434 0,'0'0'0,"-21"0"31,0 0-15,0 0-1,0 0 17,21 21 30,21-21-62,0 0 0,0 0 16,0 0-16,1 0 0,20 0 15,-21 0-15,0 0 0,22 0 0,-1 0 16,0 0-16,1 0 0,-1 0 16,0 0-16,1 0 0,-1 22 15,21-22-15,-20 0 0,20 0 0,-20 0 16,20 21-16,-21-21 0,22 0 0,-1 21 15,-20-21-15,20 0 0,1 21 0,-1-21 16,1 21-16,-1-21 0,22 0 16,0 21-16,-1-21 0,1 0 0,0 22 15,-1-22-15,-20 0 0,20 21 0,1-21 16,0 0-16,-1 21 0,1-21 16,0 21-16,-1-21 0,1 21 0,0-21 15,-1 0-15,22 21 0,-21-21 16,0 0-16,-1 22 0,1-22 0,0 0 15,-22 0-15,22 21 0,-1-21 16,-20 0-16,21 0 0,-22 21 0,191 0 31,-190-21-31,-1 0 0,-21 0 0,22 0 0,-22 0 16,22 21-16,-22-21 0,22 0 16,-22 0-16,0 0 0,22 0 0,-22 0 15,22 21-15,-1-21 0,-21 0 0,22 0 16,-22 0-16,22 0 0,-1 22 15,-20-22-15,-1 0 0,21 0 0,-20 0 16,-1 0-16,22 0 0,-22 0 16,0 0-16,1 0 0,20 0 0,-21 0 15,22 0-15,-22 21 0,22-21 0,-1 0 16,-20 0-16,20 0 0,1 0 16,-22 0-16,21 0 0,1 0 0,-22 21 15,22-21-15,-22 0 0,0 0 0,22 0 16,-22 0-16,1 0 0,-1 0 0,0 0 15,22 0-15,-22 0 0,0 0 16,1 0-16,-1 0 0,0 0 0,1 0 16,-1 0-16,0 0 0,1 0 0,-1 0 15,0 0-15,-20 0 0,20 0 0,0 0 16,-21 0-16,22 0 16,-22 0-16,0 0 0,21 0 0,-20 0 15,-1 0-15,21 0 0,-21 0 0,0 0 16,1 0-16,-1 0 0,0 0 15,0 0-15,21 0 0,-20 0 0,-1 0 16,0 0-16,0 0 0,0 0 16,0 0-16,1 0 0,-1 0 15,0 0-15,0 0 16,0 0-16,0 0 16,1 0-16,-1 0 15,0 0-15,0 0 16,0 0-1,0 0-15,1 0 16,-1 0 15,-21-21-31,0 0 32,0-1-17,0 1 1,0 0-16,0 0 0,0 0 15,0 0-15,0-1 16,0 1-16,0 0 0,0 0 0,0 0 16,0 0-16,0-1 0,0 1 15,21 0-15,-21 0 0,21-21 0,-21 20 16,21 1-16,-21 0 0,0-21 0,0 21 16,0-1-16,0 1 0</inkml:trace>
  <inkml:trace contextRef="#ctx0" brushRef="#br0" timeOffset="4183.87">11726 1418 0,'0'0'0,"0"-21"0,0 0 16,0 0-16,-21 0 16,0 21-16,21-22 15,-21 22-15,0 0 0,-1 0 0,1 0 16,0 0-16,0 22 0,0-22 16,0 21-16,-1 0 0,1 0 15,-21 21-15,21-20 0,0 20 0,-1 0 16,1 1-16,0-1 0,0 0 0,0 22 15,21-22-15,0 0 0,0 1 16,0-22-16,0 21 0,0 1 0,0-22 16,0 0-16,21 0 0,0 0 0,-21 0 15,42 1-15,-20-22 0,-1 21 0,0-21 16,0 0-16,0 0 0,0 0 16,1 0-16,-1 0 0,0 0 15,0-21-15,21-1 0,-20 22 0</inkml:trace>
  <inkml:trace contextRef="#ctx0" brushRef="#br0" timeOffset="4592.67">11938 1715 0,'0'-22'0,"0"44"0,-21-44 32,0 22-32,-1 22 15,1-1-15,21 0 0,-21 0 0,21 0 16,-21 0-16,21 22 0,-21-22 15,0 0-15,21 21 0,0-20 16,0-1-16,-22 0 0,22 21 0,0-21 16,0 1-16,0-1 0,0 0 15,0 0-15,22-21 0,-1 0 16,0 0-16,0 0 0,0 0 16,0 0-16,1 0 0,-1 0 0,21-21 15,-21 21-15,0-21 0,1 0 0,-1 21 16,0-22-16,-21 1 0,0-21 15,0 21-15,21-22 0,-21 22 0,0-21 16,0 21-16,0-22 0,-21 22 0,0-21 16,21 21-16,-21 21 0,-1-21 0,1 21 15,0-22-15,0 22 16,0 0-16,0 0 0,-22 22 0,43-1 16,-21-21-16,0 21 0,0 0 0,21 0 15,-21 0-15,21 1 0,0-1 16,0 0-16,21 0 15,0-21-15,21 0 0</inkml:trace>
  <inkml:trace contextRef="#ctx0" brushRef="#br0" timeOffset="4892.96">12509 1418 0,'0'0'0,"0"-21"0,0 0 15,-21 21 1,0 0 0,21 21-16,-21 0 0,21 0 0,-21 22 15,21-22-15,0 21 0,-21 1 0,-1-1 16,1 0-16,21 1 0,-21-1 16,0 21-16,21-20 0,-21-1 0,0-21 15,21 22-15,0-1 0,0-21 0,-22 21 16,22-20-16,0-1 0,-21-21 15,21 21-15,0 0 0,21-21 32,1 0-32,-1-21 15,-21 0-15,21 0 0,0-1 0,0 1 16</inkml:trace>
  <inkml:trace contextRef="#ctx0" brushRef="#br0" timeOffset="5177.79">12742 1397 0,'0'-21'16,"0"42"-1,0 0 1,-21 0-16,21 1 0,-21-1 0,0 21 16,21 0-16,0 1 0,-21-1 15,21 0-15,-22 1 0,1 20 0,21-20 16,0-1-16,0 0 0,-21-21 0,21 22 15,-21-22-15,21 0 0,0 0 0,0 0 16,0 1-16,0-1 0,0 0 16,21-21 15,-21-21-31,21 0 0,0-1 16,-21 1-16,22 0 15,-22 0-15</inkml:trace>
  <inkml:trace contextRef="#ctx0" brushRef="#br0" timeOffset="5561.57">12827 1926 0,'0'21'16,"21"1"0,0-22-1,0 0-15,1 0 16,-1 0-16,0-22 0,21 22 15,-21-21-15,1 21 0,20-21 0,-21 21 16,0-21-16,0 21 0,1-21 0,-1 21 16,-21-21-16,21 21 0,-21-22 15,0 1-15,-21 21 16,-22 0-16,22 0 0,0 0 16,0 0-16,-21 0 0,20 21 15,-20-21-15,21 22 0,0-1 16,0 0-16,-1 0 0,1 0 0,0 0 0,21 22 15,-21-22-15,21 0 0,0 0 0,0 0 16,0 1-16,0-1 0,0 0 16,21 0-16,0-21 0,0 0 15,1 21-15,-1-21 0,0 0 16,0 0-16,21 0 0,-20 0 0,20 0 16,0 0-16,-21 0 0,22-21 0,-1 21 15,-21-21-15,22 0 0</inkml:trace>
  <inkml:trace contextRef="#ctx0" brushRef="#br0" timeOffset="5844.41">13695 1863 0,'0'0'0,"0"-21"0,0-1 16,-21 22 0,-1 0-16,1 0 15,0 0-15,0 0 0,0 22 16,0-1-16,-1 0 15,1 0-15,0 21 0,0-20 0,0-1 16,21 0-16,0 0 0,0 0 0,-21 0 16,21 1-16,0-1 0,0 0 15,0 0-15,0 0 0,0 0 0,21-21 16,-21 22-16,21-22 0,0 0 0,0 21 16,0-21-16,1 0 0,-1 0 0,0 0 15,0 0-15,21 0 0,-20 0 16,-1 0-16,0-21 0,21 21 0,-21-22 15,1 1-15,20 0 0,-21 0 0</inkml:trace>
  <inkml:trace contextRef="#ctx0" brushRef="#br0" timeOffset="6140.52">14330 1397 0,'0'0'15,"0"-21"-15,0 0 0,0 0 0,0-1 0,0 1 16,-21 21-1,-1 0-15,1 0 0,21 21 16,-21-21-16,0 43 0,0-22 0,0 0 16,-1 21-16,22 1 0,-21 20 0,0-20 15,0-1-15,21 21 16,-21-20-16,0 20 0,21-20 0,-22-1 16,22 0-16,0 1 0,0-1 0,0-21 15,0 0-15,0 22 0,0-22 0,0 0 16,0 0-16,0 0 15,22-21 1,-1 0-16,0 0 0,0 0 16,0-21-16,0 21 0,1-21 0,-1 0 15,21 0-15,-21-1 0</inkml:trace>
  <inkml:trace contextRef="#ctx0" brushRef="#br0" timeOffset="6376.9">14584 1778 0,'0'-21'0,"0"42"0,0-21 47,-21 21-47,21 0 15,-22 1-15,1 20 0,21-21 0,0 0 16,-21 0-16,21 1 0,-21 20 16,21-21-16,0 0 0,0 0 0,0 1 15,-21-1-15,21 0 0,0 0 16,0 0-16,0 0 15,21-21 1,0 0-16,0 0 0,0 0 0,1 0 16,-1 0-16,0-21 0,0 0 15</inkml:trace>
  <inkml:trace contextRef="#ctx0" brushRef="#br0" timeOffset="7203.43">14880 1926 0,'0'0'0,"0"-21"0,0 0 16,21 21-16,-21-21 0,0 42 47,0 0-47,-21 0 0,0 0 15,21 1-15,0-1 0,-21 0 16,21 0-16,-21 0 0,21 22 16,0-22-16,0 0 0,0 0 15,0 0-15,0 0 0,0 1 16,21-22-1,0 0-15,0 0 16,0 0-16,0 0 0,-21-22 16,22 22-16,-1-21 0,-21 0 15,0 0-15,0 0 0,0 0 0,0-1 16,0 1-16,0 0 0,0 0 0,0 0 16,0 0-16,0-1 0,0 1 15,0 0-15,0 0 16,0 0-1,21 21 1,0 0-16,0 0 16,0 0-16,1 0 0,20 0 0,-21 0 15,0 0-15,0 0 0,1 0 0,20 0 16,-21 0-16,0 0 0,0 21 16,1-21-16,-1 21 0,0 0 0,0 0 15,0 1-15,-21-1 0,0 0 0,21 0 16,-21 0-16,22 0 0,-22 1 0,0-1 15,0 0-15,0 0 16,0 0-16,0 0 16,0 1-16,-22-1 15,1-21 1,0 0 0,21-21-1,0-1 1,0 1-16,0 0 0,0 0 0,0-21 15,21 20-15,0 1 0,1 0 16,-1-21-16,21 21 0,-21-1 16,22 1-16,-22 0 0,21 0 15,-21 0-15,22 0 0,-22 21 0,21 0 16,0 0-16,-20 0 0,-1 0 0,0 0 16,0 21-16,0-21 0,0 21 15,1 0-15,-22 21 0,21-20 0,-21-1 16,0 0-16,0 0 0,0 0 0,0 22 15,0-22-15,0 0 0,0 0 0,-21 0 16,21 0-16,-22 1 16,1-1-16,21 0 15,-21-21 1,21-21 15,0 0-31,-21 21 16,21-22-16,0 1 0,0 0 0,-21 0 15</inkml:trace>
  <inkml:trace contextRef="#ctx0" brushRef="#br0" timeOffset="7477.28">15261 1418 0,'-21'0'16,"-21"-21"-16,20 21 31,1 0 16,0 0-32,0 0-15,-21 0 16</inkml:trace>
  <inkml:trace contextRef="#ctx0" brushRef="#br0" timeOffset="7729.65">14055 1524 0,'0'21'0,"0"-42"0,21 42 32,0-21-32,0 0 15,0 0-15,0 0 0,1 0 0,20 0 16,-21 0-16,0 0 0,22 0 0,-22 0 16,0 0-16,0 0 0,0 0 15,0 0-15,1 0 0,-1 0 16,0 0 15</inkml:trace>
  <inkml:trace contextRef="#ctx0" brushRef="#br0" timeOffset="9443.73">17949 1376 0,'0'0'0,"-21"0"16,21-21-16,-21 21 16,21-21-16,-21 21 31,0 21-15,21 0-1,0 0-15,0 0 0,-22 0 0,22 1 16,0-1-16,0 0 0,0 0 0,0 0 15,0 0-15,0 1 16,0-1-16,0 0 0,0 0 0,0 0 16,0 0-16,0 1 0,0-1 15,0-42 48,-21 21-63</inkml:trace>
  <inkml:trace contextRef="#ctx0" brushRef="#br0" timeOffset="9699.58">17632 1736 0,'0'0'0,"-21"0"16,21 21-16,0 0 15,21-21-15,0 21 16,0-21-16,0 0 0,0 0 15,1 0-15,-1 0 0,0 0 0,0 0 16,0 0-16,0 0 0,1 0 0,-1 0 16,0 0-16,0 0 15,0 0-15,0 0 16,-21-21-16,0 0 31,0 0-31,0 0 16,0-1-16,0 1 0</inkml:trace>
  <inkml:trace contextRef="#ctx0" brushRef="#br0" timeOffset="9943.44">17695 1376 0,'0'0'0,"-21"0"0,0 0 15,42 0 16,0 0-31,0 0 16,1 0-16,-1 0 0,0 0 16,0 0-16,0 0 0,22 0 0,-22 0 15,0 0-15,0 0 0,0 0 16,0 0-16,-21-21 16,22 21-1,-22-21 1</inkml:trace>
  <inkml:trace contextRef="#ctx0" brushRef="#br0" timeOffset="10592.58">18055 1164 0,'0'0'0,"-21"0"0,21-21 15,-21 21-15,0-21 0,-1 0 16,1 21-16,0 0 0,0-21 15,0 21-15,0 0 0,-1 0 16,-20 0-16,21 0 0,0 0 0,0 0 16,-22 0-16,22 0 0,-21 0 15,-1 21-15,22 0 0,-21-21 0,0 21 16,20 0-16,-20 0 0,0 1 0,21-1 16,-22 21-16,22-21 15,-21 0-15,21 22 0,-1-22 0,1 21 16,0-21-16,21 22 0,0-22 0,-21 21 15,21-21-15,0 22 0,0-22 16,0 21-16,0-21 0,0 22 0,0-22 16,21 0-16,0 21 0,0-20 0,1-1 15,-1 0-15,0 0 0,21 0 0,1-21 16,-1 21-16,-21 1 0,21-22 16,1 0-16,20 0 0,-20 0 0,-1 0 15,0 0-15,1 0 0,-1 0 0,0 0 16,1 0-16,-1 0 0,0-22 0,1 1 15,-22 21-15,0-21 16,21 0-16,-21 0 0,1 0 0,-1-1 16,0 1-16,0-21 0,0 0 0,-21 20 15,0-20-15,21 0 0,-21-1 16,22 1-16,-22 0 0,0 21 0,0-22 16,0 1-16,0 0 0,0-1 0,0 22 15,-22-21-15,1 21 0,0-22 16,0 22-16,0 0 0,0 0 0,-1 0 15,-20-1-15,21 1 0,-21 0 0,20 0 16,-20 21-16,21 0 0,-21-21 16,20 21-16,-20 0 0,0 0 15,21 0-15,-22 0 0,1 0 0,21 0 16,-22 21-16,1 0 0,21 0 0,-21 0 16,20 1-16,-20-1 0,21 0 15,-21 0-15,20 0 0,1 0 16,0 22-16,0-22 0,0 0 0,0 21 0,21-20 15,0-1-15,0 0 0</inkml:trace>
  <inkml:trace contextRef="#ctx0" brushRef="#br0" timeOffset="45489.15">3196 5059 0,'0'-21'31,"0"0"0,-21 21 16,0-22 31,21 1-62,0 0-1,0 0-15,0 0 16,0 0-16,0-1 16,0 1-16,0 0 15,0 0-15,0 0 16,0 0-16,0-1 16,0 1-1,0 0 1,0 42 31,0 0-32,-21 1-15,21-1 0,0 0 16,0 21-16,0-21 0,0 1 16,0 20-16,-22-21 0,22 21 15,0 1-15,0-22 0,0 21 0,0-21 16,0 22-16,0-1 0,0-21 0,0 22 15,-21-1-15,21-21 0,0 21 16,0 1-16,0-1 0,0 0 0,0 1 16,0-1-16,0 0 0,0 1 0,-21-1 15,21 0-15,0-20 0,0 20 16,0 0-16,0 1 0,-21-22 0,21 21 16,0-21-16,0 22 0,0-22 0,0 21 15,0-21-15,-21 0 0,21 22 0,0-22 16,-21 0-16,21 0 0,0 22 15,-22-22-15,22 0 0,0 0 0,0 21 16,0-20-16,0-1 0,0 0 0,0 0 16,0 0-16,-21-21 15,21 21-15,0 1 0,0-1 0,0 0 16,0 0 0,0-42 15,0 0-16,0 0-15,0-1 0,0-20 0,0 21 16,21-21-16,-21-1 0,0 1 16</inkml:trace>
  <inkml:trace contextRef="#ctx0" brushRef="#br0" timeOffset="47657.53">3090 4953 0,'0'-21'63,"21"21"-32,1-21-31,-1 21 15,0 0-15,0 0 16,0 0-16,0 0 0,1 0 0,-1 0 16,0 0-16,21 0 0,1 0 0,-22 0 15,21 0-15,0-21 0,1 21 16,-1 0-16,0 0 0,22 0 0,-22 0 16,1 0-16,-1 0 0,21 0 0,-20 0 15,-1 0-15,22-22 0,-22 22 16,21 0-16,1 0 0,-1 0 0,1 0 15,-22-21-15,43 21 0,-22 0 0,1 0 16,-1 0-16,1 0 0,-1 0 16,1 0-16,-22 0 0,22-21 0,-1 21 15,-20 0-15,20 0 0,-21 0 16,1 0-16,20 0 0,-20 0 16,20 0-16,-21 0 0,22 0 0,-1 0 15,1 0-15,-22 0 0,22 0 0,-1 0 16,1 0-16,-1 0 0,1 0 0,-22 0 15,22 0-15,-1 0 0,-21 0 16,22 0-16,-22 0 0,1 0 0,20 0 16,1 0-16,-22 0 0,21 0 0,1 0 15,-22 0-15,22 0 0,-1 0 16,1 0-16,-22 0 0,22 0 0,-1 0 16,-21 0-16,1 0 0,-1 0 15,0 0-15,1 0 0,-1 0 0,0 0 16,1 0-16,-1 0 0,-21 0 15,22 0-15,-1 0 0,-21 0 0,21 0 16,-20 0-16,20 0 0,-21 0 0,21 0 16,-20 0-16,20 0 0,0 0 0,-21 0 15,22 0-15,-1 0 0,-21 0 16,22 0-16,-1 0 0,0 0 0,-21 0 16,22 0-16,-1 0 0,-21 0 0,22 0 15,-22 0-15,21 0 0,0 0 16,-20 0-16,20 0 0,0 0 0,-21 0 15,22 0-15,-1 0 0,-21 0 0,22 0 16,-1 0-16,-21 0 0,21 0 16,1 0-16,-1 0 0,0 0 15,1 0-15,-22 0 0,21 0 0,1 0 16,-22 0-16,21 0 0,0 0 0,-20 0 16,20 0-16,-21 0 0,21 0 15,-20 0-15,-1 0 0,0 0 0,0 0 16,0 0-16,0 0 0,1 0 0,-1 0 15,0 0-15,0 0 0,0 0 16,0 0 0,-21 21 31,0 0-47,0 1 15,0-1-15,-21 0 0,21 0 16,-21 0-16,21 0 0,0 1 0,-21-1 15,21 0-15,-21 0 0,21 0 16,0 22-16,0-22 0,-21 0 0,21 21 16,-22-21-16,22 1 0,-21 20 0,21-21 15,0 0-15,0 22 0,0-22 0,0 21 16,0-21-16,0 22 0,0-1 0,0-21 16,0 21-16,0 1 15,0-22-15,0 21 0,0 1 0,0-22 0,0 21 16,0 0-16,0-20 0,0 20 15,0-21-15,0 0 0,0 22 0,0-22 16,0 0-16,0 21 0,0-21 0,0 1 16,0-1-16,0 0 0,0 0 15,0 0-15,0 0 0,0 1 0,0-1 16,0 0-16,0 0 0,0 0 0,0 0 16,0 1-16,0-1 0,0 0 0,0 0 15,0 0-15,0 0 16,0 1-16,-21-22 0,21 21 0,0 0 15,-21-21 1,21 21-16,-21-21 16,0 0-1,-1 0-15,1 0 0,0 0 16,0 0-16,0 0 0,0 0 16,-1 0-16,1 0 0,0 0 15,0 0-15,0 0 0,-22 0 0,22 0 16,0 0-16,-21 0 0,21 0 0,-22 0 15,22 0-15,-21 0 0,21 0 0,-22 0 16,1 0-16,21 0 0,-22 0 0,1 0 16,0-21-16,-1 21 0,1 0 15,0 0-15,-22-21 0,22 21 0,-22 0 16,22 0-16,-21 0 0,20 0 0,-20 0 16,20 0-16,-20 0 0,21 0 15,-22 0-15,22 0 0,-1 0 0,1 0 16,-21 0-16,20 0 0,1 0 0,0 0 15,-1 0-15,-20 0 0,20 0 0,1 0 16,0 0-16,-1 0 0,-20 0 16,21 0-16,-1 0 0,1 0 0,0 0 15,-22-21-15,22 21 0,-1 0 0,1 0 16,0 0-16,-22 0 0,22 0 0,0 0 16,-1 0-16,-20 0 0,20 0 15,1-22-15,0 22 0,-22 0 16,22-21-16,0 21 0,-1 0 0,1 0 15,0 0-15,-22-21 0,22 21 0,-1 0 16,1 0-16,0 0 0,-22 0 0,22-21 16,0 21-16,-1 0 0,1 0 0,0 0 15,-1-21-15,1 21 0,0 0 16,-1 0-16,1 0 0,21 0 0,-22 0 16,1 0-16,0 0 0,21 0 0,-22 0 15,22 0-15,-21 0 0,-1 0 0,22 0 16,-21 0-16,0 0 0,-1 0 0,22 0 15,-21 0-15,-1 0 16,22 0-16,-21 0 0,0 0 0,20 0 16,-20 0-16,0 0 0,21 0 0,-22 0 15,1 0-15,0 0 0,20 0 0,-20 0 16,0 0-16,21 0 0,-22 0 16,1 0-16,21 0 0,-22 0 0,22 0 15,-21 0-15,21 0 0,-22 0 0,22 0 16,-21 0-16,0 0 0,20 0 0,-20 0 15,0 21-15,21-21 0,-22 0 16,1 0-16,21 0 0,-22 0 16,1 0-16,21 0 0,-21 0 0,20 21 0,-20-21 15,21 0-15,0 0 0,0 0 16,-1 0-16,1 0 0,0 21 16,0-21-16,0 0 0,0 0 0,-1 0 15,1 0-15,0 0 0,0 0 16,21 21-16,-21-21 0,0 0 15,-1 0 1,1 0-16,0 0 16,0 0-16,42 0 47</inkml:trace>
  <inkml:trace contextRef="#ctx0" brushRef="#br0" timeOffset="48640.35">11409 4805 0,'0'0'16,"0"-42"0,0 20-16,0 1 15,0 0 1,0 42 31,0 0-47,0 22 15,0-22-15,0 0 0,0 21 16,0-20-16,0 20 0,0 0 0,0 1 16,0-1-16,0 0 0,0 1 15,0-1-15,0 0 0,0 1 0,0-1 16,0 0-16,0 1 0,0-1 0,0 21 15,-21-20-15,21 20 0,0-20 0,-22 20 16,22-21-16,0 1 0,0 20 16,0-20-16,-21-1 0,21 0 0,-21 1 15,21-1-15,0 0 0,0-21 0,-21 22 16,21-22-16,0 0 0,0 0 16,-21 0-16,21 1 0,0-1 0,0 0 15,0 0-15,0 0 31,0-42-15,0 0 0,0 0-16,0 0 15,0-1-15,0 1 0,0 0 0</inkml:trace>
  <inkml:trace contextRef="#ctx0" brushRef="#br0" timeOffset="49588.16">11366 4847 0,'0'-21'16,"22"21"15,-22-21-15,21 21-16,0 0 15,0 0-15,0 0 0,0-21 16,1 21-16,-1 0 0,0 0 16,0 0-16,0-21 0,0 21 0,1 0 15,20 0-15,0 0 0,1-22 16,-1 22-16,0 0 0,1 0 0,20 0 16,1 0-16,-1-21 0,1 21 15,-1 0-15,1 0 0,-1 0 0,1 0 16,20 0-16,-20 0 0,-1 0 0,1-21 15,20 21-15,-20 0 0,21 0 0,-1 0 16,-20 0-16,20 0 0,1 0 16,-21 0-16,20 0 0,-20 0 0,20 0 15,-20 0-15,21 0 0,-1 0 0,1 0 16,0 0-16,-1 0 0,1 0 0,0 0 16,20 0-16,-20 0 0,0 0 15,-1 0-15,1 0 0,-21 0 16,20 0-16,1 0 0,0 0 0,-22 0 15,22 21-15,-1-21 0,1 0 0,0 0 16,-1 0-16,-20 0 0,21 0 0,-22 0 16,22 0-16,-22 0 0,22 0 15,-22 0-15,22 0 0,-21 0 0,20 0 16,1 0-16,-22 0 0,22 0 0,-21 0 16,20 0-16,-20 0 0,-1 0 0,1 0 15,-1 0-15,1 0 0,-1 0 16,1 0-16,-1 0 0,22 0 0,-22 0 15,1 0-15,-1 0 0,1 0 0,-1 0 16,-20 0-16,20 0 0,1 0 16,-1 0-16,-20 0 0,20 0 0,-21 0 15,1 0-15,-22 0 0,21 0 16,-21 0-16,22 0 0,-22 0 0,0 0 16,0 0-16,0-21 0,1 21 0,-1 0 15,0 0-15,0 0 0,0 0 0,0 0 16,1 0-16,-1 0 15,0 0 1,-21 21 15,0 0-15,0 1-16,0-1 0,0 0 16,-21 0-16,21 21 0,0-20 0,-21 20 15,21 0-15,0 1 0,-22-1 0,22-21 16,-21 21-16,21 1 0,-21-1 15,21 0-15</inkml:trace>
  <inkml:trace contextRef="#ctx0" brushRef="#br0" timeOffset="50269.67">18119 5800 0,'0'21'15,"0"0"-15,0 0 0,0 0 16,0 22-16,-22-22 0,22 0 16,0 0-16,0 22 0,0-22 0,0 0 15,-21 0-15,21 21 0,0-20 0,0-1 16,-21 0-16,21 0 0,0 0 0,0 0 15,0 1-15,0-1 0,0 0 0,0 0 16,0 0-16,-21 0 0,21 1 16,0-1-16,0 0 0,-21 0 15,21 0-15,0 0 0,0 1 16,-21-22 0,21 21-16,-22-21 0,1 0 15,0 0-15,0 0 0,0 0 16,0 0-16,-1 0 0,1 0 0,0 0 15,0 0-15,-21 0 0,-1 0 16,22 0-16,-21 0 0,-1 0 16,1 0-16,0 0 0,-22-21 0,22 21 15,0 0-15,-22 0 0,1-22 0,20 22 16,-20 0-16,20 0 0,-20-21 0,-1 21 16,1 0-16,-1 0 0,1 0 0,-1-21 15,1 21-15,-1 0 0,-20 0 0,20-21 16,1 21-16,-1 0 0,1 0 15,-1 0-15,-20 0 0,20 0 0,1-21 16,-1 21-16,1 0 0,-1 0 0,1 0 16,-1 0-16,1 0 0,-1 0 0,22 0 15,-22 0-15,1 0 0,-1 0 16,1 0-16,-1 0 0,1 0 0,20 0 16,-20 0-16,-1 0 0,1-21 0,-1 21 15,22 0-15,-21 0 0,-1 0 16,1 0-16,-1 0 0,1 0 0,-1 0 15,1 0-15,-1 0 0,1 0 0,-1-22 16,22 22-16,-22 0 0,22 0 0,-22 0 16,22 0-16,-21 0 0,20-21 0,-20 21 15,20 0-15,1 0 0,-21 0 0,20 0 16,-20-21-16,20 21 0,-20 0 0,21 0 16,-22 0-16,22 0 0,-1 0 15,-20 0-15,21 0 0,-1 0 16,1 0-16,0 0 0,-1 0 0,1 0 15,0 0-15,-1 0 0,1 0 0,21 0 16,-22 0-16,1 0 0,21 0 0,-21 0 16,-1 0-16,22 0 0,-21 0 0,-1 0 15,1 0-15,0 21 0</inkml:trace>
  <inkml:trace contextRef="#ctx0" brushRef="#br0" timeOffset="50529.57">11832 6202 0,'42'-21'0</inkml:trace>
  <inkml:trace contextRef="#ctx0" brushRef="#br0" timeOffset="51704.57">11430 6329 0,'-21'0'62,"0"0"-46,-1 0-16,1 0 16,0 0-1,0 0-15,0 0 31,42 0 1,0 0-32,0 0 15,22 0-15,-22 0 0,0 0 0,21 0 16,1 0-16,-1 0 0,-21 0 16,43 0-16,-22 0 0,0 0 0,1 0 15,-1 0-15,21 0 0,-20 0 0,20 0 16,1 0-16,-22 0 0,22 0 0,-22 0 15,21 0-15,-20 0 0,-1 0 16,-21 0-16,22 0 0,-22 0 0,21 0 16,-21 0-16,0 0 0,1 0 0,-1 0 15,0 0-15,0 0 16,0 0 0,-21-21 15,-21 21-31,0 0 15,0 0-15,0 0 0,-1 0 16,1 0-16,0 0 0,-21 0 0,21 0 16,-22 0-16,1 0 0,0 0 15,-1 0-15,1 0 0,0 0 16,-1 0-16,1 0 0,0 0 0,20 0 16,-20 0-16,21 0 0,-21 0 0,20 0 15,1 0-15,0 0 0,0 0 0,0 0 16,0 0-16,-1 0 0,1 0 0,0 0 15,0 0-15,0 0 16,0 0-16,42 0 47,0 0-47,-21 21 16,21-21-16,0 0 0,0 0 0,1 0 15,-1 0-15,0 0 16,0 0-16,0 0 0,22 0 0,-22 0 15</inkml:trace>
  <inkml:trace contextRef="#ctx0" brushRef="#br0" timeOffset="53576.41">18140 4868 0,'0'-21'31,"0"0"-15,0 0-1,0 0 1,0 0 0,0 42 46,0 0-62,0 0 16,0 0-16,0 22 0,0-22 0,-21 0 15,21 21-15,0 1 0,0-22 16,0 21-16,0 0 0,0 1 0,-22-1 16,22-21-16,0 22 0,0-1 0,0 0 15,-21 1-15,21 20 0,-21-21 0,21 1 16,-21-1-16,0 0 0,21 1 0,0-1 16,-21 0-16,21 1 0,-22-22 0,22 21 15,-21-21-15,21 1 0,0 20 16,0-21-16,-21 0 0,21 0 15,0 1-15,-21-22 16,21-22 15,0 1-31,0 0 16,0 0-16,0 0 16,21 0-16,-21-1 0,21 1 0,-21-21 15,21 21-15,-21 0 0,22-22 0,-22 1 16,0 0-16,21 20 0,0-20 0,-21 0 15,0-1-15,0 1 0,21 21 0,-21-21 16,0-1-16,21 1 0,-21 21 0,0-22 16,0 22-16,0-21 0,21 21 15,-21-22-15,0 22 0,22-21 16,-22 21-16,0 0 0,0-1 0,0 1 16,0 0-16,0 0 0,0 0 0,0 0 15,0-1-15,21 22 0,-21-21 16,0 0-16,0 0 0,0 42 47,0 21-32,0-20-15,0 20 0,0-21 0,0 21 16,0 1-16,0 20 0,0-20 0,0-1 16,0 0-16,0 1 0,0-1 0,0 0 15,0 1-15,0 20 0,0-21 16,0 1-16,0-1 0,-21 0 15,21-20-15,0 20 0,0-21 0,0 21 16,0-20-16,0-1 0,0 0 0,-22 0 16,22 0-16,0 0 0,0 1 0,-21-22 15,21 21-15,0-42 47,0-1-47,0 1 16,0 0-16,0 0 0,0 0 15,0 0-15,0-1 0,21 1 0,1 0 16,-22 0-16,0-21 0,0 20 16,21-20-16,-21 21 0,21-21 0,-21-1 15,21 22-15,-21-21 0,0-1 16,0 1-16,21-21 0,-21 20 0,0 1 16,0 0-16,0-1 0,0 22 0,0-21 15,0 21-15,0-1 0,0 1 0,0 0 16,-21 21-16,0 0 15,0 0 1,0 21-16,21 0 0,0 1 16,0-1-16,-22 21 0,22 0 0,-21 1 0,21-1 15,-21 0-15,0 1 0,21-1 0,0 0 16,-21 22-16,0-22 16,21 1-16,0-1 0,-22-21 0,1 21 15,0 1-15,21-22 0,0 0 0,0 0 16,0 0-16,0 1 0</inkml:trace>
  <inkml:trace contextRef="#ctx0" brushRef="#br0" timeOffset="54388.94">20129 4995 0,'0'-21'16,"0"42"-16,0-63 0,0 21 15,0 0-15,0 0 0,0-1 16,0 1-16,0 0 0,0 0 16,0 0-16,0 0 0,0-1 15,0 1-15,0 0 0,0 0 16,0 0-1,22 21-15,-22-21 0,0-1 16,0 44 15,0-1-31,0 0 16,0 21-16,0 1 0,0-1 16,0 0-16,0 22 0,0-1 15,-22 1-15,22-1 0,0-20 0,0 20 16,0 1-16,0-1 0,0 1 0,-21-1 15,21 1-15,0-1 0,-21 1 16,21-1-16,0-21 0,0 22 0,0-1 16,-21-20-16,21-1 0,-21 0 0,21 1 15,-21-1-15,21 0 0,0 1 0,-22-22 16,22 21-16,-21-21 0,21 1 0,0-1 16,0 0-16,0 0 0,0 0 0,0-42 46,0 0-46,0 0 0,0 0 16,0-1-16,0-20 16,0 21-16,0 0 0,21-22 0,1 22 15,-22-21-15,0 0 0</inkml:trace>
  <inkml:trace contextRef="#ctx0" brushRef="#br0" timeOffset="56431.69">20278 4763 0,'0'-22'16,"0"1"0,0 0-16,21 21 78,0 0-78,0 0 15,0 0-15,0 0 0,1 0 16,20 0-16,-21 0 0,21 0 0,-20 0 16,20 0-16,0 0 0,1 0 0,-1 0 15,0 0-15,1 0 0,-1 0 16,0 0-16,22 0 0,-22 0 0,0 0 16,22 0-16,-22 0 0,22 0 0,-22 0 15,22 0-15,-1 0 0,1 0 0,20 0 16,-20 0-16,20 0 0,-20 0 15,-1 0-15,22 0 0,-21 0 16,-1 0-16,1 0 0,-1 0 0,1 0 0,-1 0 16,1 0-16,-1 0 0,1 0 15,-1 21-15,22-21 0,-22 0 0,1 0 16,-1 0-16,22 0 0,-22 0 16,1 0-16,-1 0 0,1 0 0,-1 0 15,-20 0-15,20 0 0,1 0 0,-1 0 16,-20 0-16,20 0 0,1 0 0,-22 0 15,21 21-15,-20-21 0,-1 0 16,22 0-16,-22 0 0,21 0 0,-20 22 16,-1-22-16,22 0 0,-22 0 0,0 0 15,22 0-15,-22 0 0,0 21 16,22-21-16,-22 0 0,1 0 16,-1 0-16,21 0 0,-20 0 0,-1 21 15,22-21-15,-22 0 0,0 0 0,22 0 16,-22 21-16,0-21 0,1 0 15,-1 0-15,0 0 0,1 0 0,-22 0 16,21 21-16,-21-21 0,1 0 0,-1 0 16,0 0-16,0 0 0,0 0 15,0 0 32,1 0-16,-1 0-15,0 0-16,0 0 16,0 0-16,0 0 0,1 0 15,-1 0-15,0 0 16,0 0-16,0 21 78,0 1-62,-21-1-1,0 0 1,0 0-16,0 0 16,0 0-16,0 1 0,0-1 0,0 21 15,0-21-15,0 0 0,-21 22 0,21-22 16,-21 21-16,21-21 15,-21 22-15,21-22 0,0 21 0,0 1 0,0-1 16,-21 0-16,21 1 0,0-1 0,-21 0 16,21 22-16,0-22 0,0 0 0,0 1 15,0 20-15,-22-20 0,22-1 0,0 0 16,0 1-16,0-1 0,0-21 16,0 21-16,0 1 0,0-22 15,0 21-15,0-21 0,0 1 0,0 20 16,0-21-16,0 0 0,0 0 0,0 1 15,0-1-15,0 0 0,0 0 0,0 0 16,0 0-16,0 1 0,22-22 16,-22 21-16,0 0 15,0 0 1,0 0 0,0 0 15,-22-21-16,1 0-15,0 0 0,0 0 16,0 22-16,0-22 0,-1 0 0,1 0 16,0 0-16,-21 0 0,21 0 15,-22 0-15,1 0 0,0 0 0,-1 0 16,22 0-16,-21 0 0,-1 0 0,1 0 16,0 0-16,-1 0 0,1 0 0,0 0 15,-1 0-15,22 0 0,-21 0 0,0 0 16,-1 0-16,1 0 0,0 0 0,-1 0 15,1 0-15,0 0 0,-1 0 0,1 0 16,-22 0-16,22 0 0,0 0 16,-1 0-16,1 0 0,0 0 15,-1 0-15,1 0 0,0 0 0,21 0 16,-22 0-16,1 0 0,0 0 0,-1 0 16,1 0-16,0 0 0,-1 0 0,1 0 15,0 0-15,-1 0 0,1 0 0,0 0 16,-22 0-16,22 0 0,-22 0 0,22 0 15,0 0-15,-1 0 0,1 0 0,0 0 16,-1 0-16,1 0 0,0 0 16,-1-22-16,1 22 0,0 0 15,-1 0-15,1-21 0,0 21 0,-22 0 16,22 0-16,-22-21 0,22 21 0,-22 0 16,1 0-16,-1-21 0,22 0 0,-21 21 15,-1 0-15,1-21 0,20 21 0,-20 0 16,20 0-16,1-22 0,0 22 0,-1 0 15,1 0-15,0-21 0,-1 21 16,1 0-16,0 0 0,-1 0 0,1 0 16,21-21-16,-21 21 0,-1 0 0,1 0 15,21 0-15,-22 0 0,1 0 0,0 0 16,-1 0-16,22 0 0,-21 0 0,0 0 16,20 0-16,-20 0 0,0 0 15,-1 0-15,22-21 0,-21 21 0,0 0 16,-1 0-16,1 0 0,0-21 0,-1 21 15,1 0-15,0-21 0,-1 21 16,1 0-16,0 0 0,-1 0 0,22-22 16,-21 22-16,21 0 0,-22 0 0,22 0 15,0 0-15,0-21 0,-22 21 0,22 0 16,0 0-16,0 0 0,0 0 0,0 0 16,-1 0-16,1 0 0,0 0 15,0 0 16,0 0-15,0 0 15,21-21 1,21 0-17,0 0-15</inkml:trace>
  <inkml:trace contextRef="#ctx0" brushRef="#br0" timeOffset="57012.62">20214 4657 0,'21'-21'47,"0"21"-47,1 0 16,-1 0-1,0 0-15</inkml:trace>
  <inkml:trace contextRef="#ctx0" brushRef="#br0" timeOffset="60764.67">8572 4763 0,'0'0'0,"-21"0"0,21 21 0,0 0 15,0 0 1,21-21 31,1-21-47,-1 21 0,-21-21 16,21 21-16,0-21 0,0-1 15,0 1-15,1 0 0,-1 0 16,0 0-16,21 0 0,-21-1 15,1 1-15,-1-21 0,21 21 0,-21 0 0,22-22 16,-22 22-16,21-21 0,0-1 16,-20 22-16,20-21 0,0 0 15,-21 20-15,22-20 0,-1 0 0,-21-1 16,22 22-16,-22-21 0,21 0 0,-21 20 16,0-20-16,22 21 0,-22-21 0,21 20 15,1 1-15,-22-21 0,21 21 0,0 0 16,1-22-16,-1 22 0,0-21 15,1 21-15,-1-1 0,0-20 0,1 21 16,-22-21-16,21 20 0,1 1 16,-22 0-16,0 0 0,0-21 0,21 20 15,-20 1-15,-1 0 0,0 0 16,0-21-16,21 20 0,-20 1 0,-1 0 0,0 0 16,21-21-16,-21 20 0,1 1 15,20 0-15,-21 0 0,0 0 16,0 0-16,22-1 0,-22 1 0,0 0 15,0 21-15,0-21 0,1 0 0,-1 0 16,0 21-16,0-22 0,0 1 0,0 0 16,1 0-16,-1 0 15,0 0-15,-21-1 16,21 22-16,-21-21 0,21 21 0,-21-21 16,0 0-1,21 21-15,-21-21 31,-21 21 16,0 0-47,0 0 0,-21 0 16,20 0-16,1 0 0,0 21 0,-21-21 16,21 0-16,-1 21 0,-20-21 15,21 0-15,-21 21 0,20-21 0,-20 21 16,21-21-16,0 0 0,-22 22 0,22-22 15,0 0-15,0 21 0,0-21 16,0 21-16,-1-21 16,1 0-1,21 21-15,21-21 47,1 0-47,-1 0 0,0 0 16,0-21-16,0 21 0,22 0 0,-22 0 15,0-21-15,21 0 0,1 21 16,-22-22-16,21 22 0,0-21 0,-20 21 16,20-21-16,-21 21 0,0 0 15,0-21-15,1 21 0,-1 0 0,0 0 16,-21-21-16,21 21 0,-21 21 62,0 0-62,0 0 0,0 0 16,0 1-16,0-1 0,0 0 0,0 21 16,-21-21-16,21 22 0,0-22 0,-21 21 15,0-21-15,-1 22 0,22-22 16,0 21-16,-21-21 0,21 22 0,-21-22 16,21 0-16,0 0 0,0 22 0,0-22 15,0 0-15,0 0 16,0 0-1,0-42 17,0 0-32,0 0 15,21 0-15,0-1 0</inkml:trace>
  <inkml:trace contextRef="#ctx0" brushRef="#br0" timeOffset="61676.59">13483 2815 0,'0'21'78,"-21"-21"-78,21 22 0,-21-1 16,0 0-16,21 0 0,-22-21 0,1 21 15,0 0-15,0 1 0,21-1 0,-21 0 16,0 0-16,-1 0 0,1 0 0,0 1 16,0-1-16,21 0 0,0 0 15,-21-21-15,21 21 0,-21-21 0,21 21 16,0-42 31,21 0-47,0 21 0,0-21 15,-21 0-15,21 0 0,0-22 0,1 22 16,-1 0-16,0 0 0,0-22 0,0 22 16,22-21-16,-22 21 0,0 0 15,0-22-15,0 22 0,0 0 16,1 0-16,-1 0 0,0-1 0,0 22 15,0 0-15,0 0 0,1 0 16,-1 0-16,0 0 16,0 22-16,0-1 0,0-21 15,-21 21-15,22 0 0,-1 21 16,0-20-16,0-1 0,-21 0 0,21 0 16,0 0-16,1 0 0,-22 1 15,21-22-15,-21 21 0,21 0 0,-21 0 16,21 0-16,0-21 15,-21 21-15,-21-21 63,0 0-63,21-21 0,0 0 16,-21 21-16,0-21 0,-1 21 0,1-21 15</inkml:trace>
  <inkml:trace contextRef="#ctx0" brushRef="#br0" timeOffset="62133.32">13716 2773 0,'0'0'0,"0"-21"15,-21 21-15,21 21 47,0 0-31,-21 0-16,21 0 0,0 1 0,0 20 15,-22-21-15,22 0 0,0 22 16,0-1-16,0-21 0,0 21 0,-21 1 16,21-1-16,-21 0 0,21 1 0,0 20 15,0-20-15,-21-1 0,21 0 0,-21 22 16,21-22-16,-21 0 0,21 1 0,0-1 15,-22 0-15,22 1 0,-21 20 16,0-20-16,21-1 0,0 21 0,-21-20 16,0-1-16,0 0 0,21 22 15,-22-22-15,1 1 0,21-1 0,0 0 0,-21-21 16,21 22-16,-21-1 0,21-21 16,0 0-16,0 1 0,0-1 0,0 0 15,0-42 32,21 21-47,-21-21 0,21-1 16,-21 1-16,21 0 0,1 0 15,-1-21-15</inkml:trace>
  <inkml:trace contextRef="#ctx0" brushRef="#br0" timeOffset="63151.47">17357 2879 0,'0'0'0,"0"-21"16,0-1 0,0 44 30,0-1-46,0 21 16,0-21-16,0 0 0,0 22 0,0-22 16,0 21-16,0 1 0,0-22 0,-22 21 15,1 0-15,21 1 0,-21-1 0,21-21 16,-21 22-16,0-22 0,21 21 0,0-21 16,-21 0-16,21 1 0,-22-1 15,22 0-15,-21-21 0,21 21 0,0-42 47,0 0-47,21 0 16,1-22-16,-1 22 0,-21-21 15,21 21-15,0-22 0,0 1 0,0 0 16,1-1-16,-1 1 0,0 0 16,-21-1-16,21 1 0,0 21 0,0 0 0,1-1 15,-1 1-15,-21 0 0,0 0 16,21 21-16,0-21 0,0 21 31,0 21-31,1-21 0,-22 21 0,21 0 16,0 0-16,0 1 15,0-1-15,0 0 0,1 0 16,-1 0-16,0 0 0,0 1 0,0-1 16,0 0-16,22 0 0,-22-21 0,0 21 15,0-21-15,0 0 0,1 21 0,-1-21 16,0 0-16,0 0 15,-21-21 32,-21 21-47,0 0 0,0 0 16,21-21-16</inkml:trace>
  <inkml:trace contextRef="#ctx0" brushRef="#br0" timeOffset="64137.42">17335 3006 0,'0'0'0,"-21"0"0,-21 0 15,63 0 48,0 21-63,0-21 15,1 0-15,-1 21 0,0 0 0,0-21 16,0 21-16,-21 1 0,21-22 16,1 21-16,-1 0 0,21 0 0,-21 0 15,0-21-15,1 21 0,-1 1 0,0-1 16,0 0-16,21 0 0,-20-21 0,-1 21 15,0 0-15,21 1 16,-21-1-16,22 0 0,-1 0 0,-21 0 16,22 0-16,-1 1 0,0 20 0,1-21 15,-1 0-15,21 0 0,-20 1 0,20-1 16,-20 0-16,20 0 0,1 0 0,-22 0 16,21 1-16,1-1 0,-22 0 15,22 0-15,-1 0 0,1 0 0,-22 1 16,22 20-16,-1-21 0,64 64 15,-42-64-15,-22 21 0,1 1 0,-1-22 16,1 21-16,-1 0 0,1-20 0,-1 20 16,1-21-16,-22 0 0,0 0 15,22 1-15,-22-1 0,1 0 16,-1 0-16,-21 0 0,21-21 0,22 43 16,-22-43-16,-21 21 0,22-21 15,-22 0-15,0 0 0,0 21 0,0-21 16,1 0-16,-1 0 0,0 0 0,-21 21 15,21-21-15,0 0 0,0 0 16,1 0 0,-22 21-16,21-21 0,0 0 15,0 21 1,-21 1 15,0-1 0,21-21-15,0 0-16,-21 21 16,22-21-16,-1 0 15,0 0-15,0 0 16,0 0 0,-21 21-1,21-21 1,-21 21 15,22-21-31,-44 0 141,1 0-141,0 0 15,0 0-15,0 0 0</inkml:trace>
  <inkml:trace contextRef="#ctx0" brushRef="#br0" timeOffset="65104.08">18224 4741 0,'0'-21'15,"0"0"-15,0 0 16,-21 42 47,21 0-63,0 0 15,0 1-15,-21-1 0,21 0 0,0 0 16,0 0-16,-21 0 0,21 1 0,-21-1 15,0 0-15,21 0 0,0 0 16,0 0-16,-22 1 0</inkml:trace>
  <inkml:trace contextRef="#ctx0" brushRef="#br0" timeOffset="65787.7">17992 6435 0,'0'21'63,"0"0"-32,0 0-15</inkml:trace>
  <inkml:trace contextRef="#ctx0" brushRef="#br0" timeOffset="81079.55">4445 5376 0,'0'-21'16,"0"0"15,21 0-15,0 0 0,-21 0-1,0-1-15,0 1 16,21 0-16,-21 0 15,22 0-15,-22 0 0,0-1 16,0 1-16,0 0 16,0 0-16,0 0 15,0 0 1,0 42 15,0 0-31,0 0 16,0 0-16,0 22 0,0-22 15,0 0-15,0 21 0,-22 1 0,22-22 16,0 21-16,0 0 0,-21-20 0,21 20 16,-21 0-16,21 1 0,0-1 15,0 0-15,-21-21 0,21 22 0,-21-1 16,21-21-16,0 22 0,0-22 16,-21 0-16,21 0 0,-22 0 0,22 0 15,-21 1-15,21-1 0,-21 0 16,0-21-16,21 21 15,-21-42 17,21 0-17,0 0-15,0-1 16,0 1-16,0 0 16,0 0-16,0 0 0,0 0 15,0-1 1,0 1-16,0 0 15,0 0 1,0 0 15,21 0 266,0-1-281,-21 1-1,0 0 1,21 21-16,-21-21 0,0 0 16,0 0-1,21 21-15,-21-22 16,22 22 15,-22 22-15,0-1-16,21 0 0,-21 0 15,21 0-15,-21 0 0,0 1 16,0-1-16,21 0 0,0 0 0,-21 0 16,21-21-16,-21 21 0,22 1 0,-22-1 15,21-21-15,0 21 0,0-21 0,0 0 16,0 0-16,1 0 16,-1 0-16,0 0 0,21 0 0,-21 0 15,1-21-15,20 0 0,-21 21 16,0-22-16,0 1 0,1 21 0,-1-21 0,0 0 15,0 0-15,0 0 0,-21-1 16,0 1-16,0 0 0,21 0 16,-21 0-16,0 0 0,0-1 0,0 1 15,0 0-15,0 42 47,0 0-47,0 1 0,0-1 0,0 0 16,0 0-16,0 0 0,0 0 0,0 1 15,0-1-15,0 0 0,0 0 16,0 0-16,0 0 16,0 1-16,0-1 31,-21-21-15,21-21-1,0-1-15,0 1 16,0 0-16,0 0 0,0 0 0,0 0 15</inkml:trace>
  <inkml:trace contextRef="#ctx0" brushRef="#br0" timeOffset="81272.42">4995 5355 0,'0'0'0,"0"-21"16,21 21 62,1 0-63,-22 21-15,21 0 16</inkml:trace>
  <inkml:trace contextRef="#ctx0" brushRef="#br0" timeOffset="81745.16">5503 5461 0,'0'0'0,"21"0"0,1-21 15,-22 0 1,-22 21 15,1 0-31,0 0 0,0 0 0,0 0 16,0 0-16,-1 21 0,1-21 15,0 21-15,0 0 0,0-21 16,0 21-16,21 1 0,0-1 16,-22 0-16,22 0 0,0 0 0,0 0 15,0 1-15,22-1 16,-1-21-16,0 21 0,0 0 0,0-21 16,0 21-16,1-21 0,-1 21 15,21 1-15,-21-22 0,0 21 0,22-21 16,-22 21-16,0-21 0,0 21 0,-21 0 15,0 0-15,-21 1 16,0-22-16,0 21 16,-22-21-16,22 0 0,-21 0 15,0 21-15,20-21 0,1 0 0,-21 0 16,21 0-16,0 0 0,-1 0 0,1 0 16,0 0-16,0 0 0,0 0 15,21-21 32,21 21-47,0-21 0,0-1 0,0 22 16,1-21-16,-1 0 0</inkml:trace>
  <inkml:trace contextRef="#ctx0" brushRef="#br0" timeOffset="82067.98">6011 5249 0,'0'-21'0,"0"0"0,0 0 16,0 42 15,0 0-15,0 0-16,0 1 0,-21 20 0,21-21 15,-21 21-15,21-20 0,-21 20 0,21 0 16,-21-21-16,-1 22 0,22-1 0,-21 0 15,0 1-15,21-22 0,0 21 0,-21 1 16,21-22-16,-21 0 0,21 0 16,0 0-16,0 0 0,0 1 15,0-1-15,0 0 16,21-21-16,0 0 0,0 0 16,0 0-16,-21-21 15,22 21-15,-22-21 0,0-1 16</inkml:trace>
  <inkml:trace contextRef="#ctx0" brushRef="#br0" timeOffset="82267.86">5863 5652 0,'-21'0'0,"0"-22"16,21 1-1,21 21 1,0 0-16,0 0 15,0 0-15,1 0 0,-1-21 0,0 21 16,0 0-16,0 0 0,0 0 0,1 0 16,-1 0-16,0 0 0,0-21 0,0 21 15,0 0-15,22 0 0,-22 0 16</inkml:trace>
  <inkml:trace contextRef="#ctx0" brushRef="#br0" timeOffset="82627.39">7789 5334 0,'0'-21'0,"0"0"16,0 42 31,0 0-47,0 0 15,-21 0-15,21 1 16,0-1-16,0 21 0,-21-21 0,21 0 16,0 1-16,0-1 0,0 0 15,0 0-15,0 0 0,0 0 16,0 1-16,0-1 15,-21 0 1,0-21 0,-1 0-16</inkml:trace>
  <inkml:trace contextRef="#ctx0" brushRef="#br0" timeOffset="82869.25">7578 5715 0,'0'0'16,"-22"0"-16,22 21 15,22 0 17,-1-21-32,0 0 15,0 0-15,0 0 0,0 0 0,1 0 16,-1 0-16,0 0 0,0 0 0,0 0 16,0 0-16,1 0 0,-1 0 15,0 0-15,0 0 0,0 0 16,-21-21-16,21 21 15,-21-21-15,0 0 16,0 0 0,0 0-16</inkml:trace>
  <inkml:trace contextRef="#ctx0" brushRef="#br0" timeOffset="83076.14">7705 5419 0,'0'0'0,"-22"0"0,22-21 15,-21 21-15,21-22 16,0 1 15,21 21-31,1 0 0,-1 0 16,0 0-16,0 0 0,0 0 0,0 0 16,1 0-16,-1 0 0,-21-21 15,21 21-15,0 0 0,0 0 0,0-21 16</inkml:trace>
  <inkml:trace contextRef="#ctx0" brushRef="#br0" timeOffset="83639.81">8064 5038 0,'0'0'0,"-21"-21"0,0 21 15,0-22-15,0 22 0,0-21 16,-1 21-16,1-21 0,0 21 0,0 0 16,0 0-16,0 0 0,-1 0 0,1 0 15,0 0-15,-21 21 0,21 0 0,-1-21 16,1 22-16,0 20 0,0-21 0,0 0 16,0 22-16,-22-22 0,22 21 15,0 0-15,0-20 0,21 20 16,-21 0-16,-1-21 0,22 22 0,-21-1 15,21 0-15,0-20 0,0 20 0,0-21 16,0 21-16,0-20 0,0 20 0,0-21 0,0 0 16,0 0-16,21 1 15,1-1-15,-1 0 0,0-21 0,0 21 16,21-21-16,1 0 0,-1 21 0,0-21 16,1 0-16,-1 0 0,0 0 0,22 0 15,-22 0-15,1 0 0,-1-21 0,0 21 16,1-21-16,-1 0 0,-21 0 0,21 21 15,-20-22-15,-1-20 16,0 21-16,0 0 0,0-22 0,-21 1 16,0 0-16,21-1 0,-21 1 0,0 0 15,0-1-15,0 1 0,0 0 0,0-1 16,-21 1-16,0 21 0,0-21 0,0-1 16,0 22-16,-1 0 0,1 0 15,-21 0-15,21-1 0,0 1 0,-22 21 16,22 0-16,0 0 0,0 0 0,-22 0 15,22 0-15,0 0 0,0 0 0,0 21 16,0 1-16,-1-22 0,1 21 16,21 0-16,-21-21 0,0 21 0,21 0 15</inkml:trace>
  <inkml:trace contextRef="#ctx0" brushRef="#br0" timeOffset="83929.65">12763 5334 0,'0'0'0,"-42"0"0,21 0 0,-21 21 0,20-21 15,-20 0-15</inkml:trace>
  <inkml:trace contextRef="#ctx0" brushRef="#br0" timeOffset="84704.06">12848 5271 0,'0'0'16,"21"-22"-16,0 1 0,-21 0 0,22 0 16,-22 0-16,0 0 0,0-1 0,0 1 15,0 0-15,0 0 0,0 0 16,0 0-16,0-1 16,-22 22-16,1 0 15,0 22-15,0-22 0,0 21 16,0 21-16,-1-21 0,1 22 15,-21-22-15,21 21 0,0 22 16,-1-22-16,1 0 0,0 1 0,0-1 16,21 21-16,0-20 0,-21-1 0,21 0 15,0 22-15,0-43 0,0 21 0,0 1 16,21-22-16,0 0 0,0 21 0,0-42 16,22 22-16,-1-1 0,-21-21 0,22 0 15,-1 0-15,0 0 0,1 0 0,20 0 16,-21 0-16,1 0 0,-1-21 15,0-1-15,1 1 0,-1 0 0,0 0 16,1-21-16,-22 20 0,21-20 16,-21 21-16,1-21 0,-1-1 0,-21 1 15,0 0-15,0-1 0,0-20 0,0 20 16,0 1-16,0 0 0,-21-22 0,-1 22 16,-20 0-16,21-1 0,-21 1 15,-1 21-15,22 0 0,-42-1 0,20 22 16,1 0-16,-22 0 0,22 0 0,0 0 15,-1 22-15,1-1 0,21 0 0,0 21 16,0-21-16,21 22 0,0-22 0,0 21 16,0-21-16,21 22 0,0-1 15,0-21-15,0 22 0,22-1 16,-1 0-16,0 1 0,1-1 0,-22-21 16,21 21-16,0 1 0,-20-1 0,20 0 15,-21-20-15,0 20 0,0 0 0,1-21 16,-22 22-16,0-1 0,0-21 0,0 22 15,0-22-15,0 21 0,0-21 0,0 22 16,-22-1-16,1-21 0,0 21 0,0-20 16,0-1-16,0 21 0,-1-21 0,1 0 15,21 1-15,-21-1 0,0-21 16,21 21-16,-21-21 0,21 21 0,0-42 31,21 0-31,0 0 0,0-1 16,0 1-16,1 0 0,-1 0 15</inkml:trace>
  <inkml:trace contextRef="#ctx0" brushRef="#br0" timeOffset="86088.78">13779 5567 0,'0'0'0,"0"-21"15,0-22-15,0 65 31,0-1-31,0 0 16,0 0-16,0 0 0,0 22 0,0-22 16,-21 0-16,21 21 0,0-21 0,0 1 15,0 20-15,0-21 0,0 0 16,0 0-16,0 1 0,0-1 0,0 0 16,0 0-16,21-21 15,1 0-15,-1 0 0,0 0 16,0 0-16,0 0 0,0-21 0,1 21 15,-1-21-15,0 0 0,0-1 0,-21 1 16,21 0-16,0 0 0,1 0 0,-22-22 16,21 22-16,-21 0 15,21 0-15,-21 0 0,0 0 0,21-1 16,-21 1-16,0 0 0,21 21 0,-21 21 31,0 0-15,0 1-16,0-1 0,-21 0 0,21 0 15,0 0-15,0 0 0,0 1 0,0-1 16,0 0-16,0 0 0,0 0 16,0 0-16,0 1 0,21-1 0,0 0 15,1-21-15,20 0 0,-21 21 16,0-21-16,22 0 0,-22 0 0,0 0 16,21 0-16,-21 0 0,22-21 15,-22 21-15,21-21 0,-21 0 0,1 21 16,-1-22-16,0 1 0,0 0 0,0 0 15,0-21-15,-21 20 0,0 1 0,0 0 16,22 0-16,-22-21 0,0 20 16,0 1-16,0 0 0,0 0 15,-22 21 1,1 0-16,0 0 16,0 21-16,0 0 0,21 0 15,-21 1-15,21-1 0,-22 0 0,22 21 16,-21-21-16,21 1 0,0 20 0,0-21 15,0 0-15,0 0 16,0 1-16,0-1 0,0 0 0,0 0 16,21 0-16,1-21 0,-22 21 0,21-21 15,0 0-15,0 0 0,0 0 0,0 0 16,1 0-16,20 0 0,-21 0 0,0 0 16,0 0-16,1 0 0,-1-21 0,0 0 15,0 0-15,0 0 0,0 0 16,-21-1-16,22 1 0,-1 0 0,0 0 15,-21 0-15,0-22 0,21 22 0,0 0 0,-21 0 16,21 0-16,-21 0 16,0 42 15,0 0-31,0 0 0,0 0 0,0 0 16,-21 1-16,21-1 0,0 0 0,-21 0 15,21 0-15,0 0 0,0 1 0,0-1 16,0 0-16,0 0 0,21 0 15,0-21-15,1 21 0,-1-21 16,0 0-16,0 0 0,0 0 16,0 0-16,1 0 0,-1 0 15,0-21-15,0 21 0,0-21 0,0 0 16,1 21-16,-22-21 0,21 0 0,0-1 16,-21 1-16,0 0 0,0 0 0,21 0 15,-21 0-15,21 21 0,-21-22 16,0 1-16,0 0 15,0 42 17,0 0-32,0 1 0,0-1 15,0 0-15,0 0 0,0 0 0,0 0 16,0 1-16,0-1 0,0 0 16,0 0-16,0 0 0,21 0 15,1-21-15,-1 0 0,-21 22 0,42-22 16,-21 0-16,0 0 0,1 0 0,-1 0 15,0 0-15,21 0 0,-21 0 0,1 0 16,-1-22-16,0 22 0,0-21 16,0 0-16,0 0 0,1 0 15,-1 0-15,0-1 0,-21 1 0,21 0 16,0-21-16,-21 21 0,0-1 0,0 1 16,0 0-16,0 0 0,0 0 0,0 0 15,-21 42 1,0-21-16,0 21 15,21 0-15,0 0 0,-21 0 0,-1 22 16,22-22-16,0 0 0,0 0 0,0 0 16,0 1-16,0-1 0,0 0 15,0 0-15,0 0 0,0 0 16,0 1-16,22-22 0,-1 0 16,-21 21-16,21-21 0,0 0 15,0 0-15,0 0 0,1 0 16,-1-21-16,0 21 0,0-22 15,0 1-15,0 21 0</inkml:trace>
  <inkml:trace contextRef="#ctx0" brushRef="#br0" timeOffset="86419.59">16891 5186 0,'0'0'0,"0"-21"15,-21 42 17,21 0-32,0 0 0,0 0 15,0 1-15,-21-1 0,21 0 16,0 21-16,-22-21 0,22 1 0,0-1 15,0 0-15,0 0 0,0 0 16,-21 0-16,21 1 0,0-1 0,0 0 16,0 0-16,0 0 15,0 0 17</inkml:trace>
  <inkml:trace contextRef="#ctx0" brushRef="#br0" timeOffset="86643.46">16658 5630 0,'-21'0'15,"21"22"-15,21-22 16,0 21-16,0-21 16,1 0-16,-1 0 0,0 0 15,0 21-15,0-21 0,0 0 0,1 0 16,-1 0-16,0 0 0,0 0 0,0 0 15,0 0-15,1 0 16,-22-21-16,21 0 16,0-1-16,-21 1 15,0 0-15,0 0 0</inkml:trace>
  <inkml:trace contextRef="#ctx0" brushRef="#br0" timeOffset="86836.35">16764 5334 0,'-21'0'0,"21"-21"16,21 0 15,0 21-31,0 0 0,0 0 0,1 0 16,-1 0-16,0-21 15,0 21-15,0 0 0,0 0 16,1-22-16,-1 1 0,0 21 15,0 0-15</inkml:trace>
  <inkml:trace contextRef="#ctx0" brushRef="#br0" timeOffset="87336.06">17060 4932 0,'-21'-21'0,"42"42"0,-63-63 0,21 42 0,0-22 16,-1 22-16,1 0 0,0-21 15,-21 21-15,21 0 0,-22 0 0,22 0 16,-21 0-16,-1 0 0,1 21 0,21-21 16,-21 22-16,-1-1 0,22 21 15,-21-21-15,21 22 0,-22-22 0,22 21 16,0 0-16,0 1 0,0-1 16,-1 0-16,1 1 0,21-1 0,0 0 15,0 1-15,0-1 0,0 0 0,0-20 16,0 20-16,21 0 0,1-21 0,20 22 15,-21-22-15,0 0 0,22 0 0,-22 0 16,21 1-16,0-1 0,1 0 0,-1-21 16,0 0-16,1 0 0,-22 0 0,21 0 15,1 0-15,-1 0 0,0 0 16,1-21-16,-1 21 0,-21-21 16,21-1-16,-20 1 0,20-21 0,-21 21 15,0-22-15,0 22 0,1-21 0,-1 0 0,0-22 16,-21 22-16,0-1 0,0-20 15,0 21-15,0-22 0,0 22 0,0-1 16,-21 1-16,0 0 0,-1-1 16,1 1-16,0 21 0,0 0 0,0 0 15,0-1-15,-1 1 0,1 21 0,0 0 16,0 0-16,0 0 0,-22 0 0,22 0 16,0 0-16,-21 0 0,21 21 0,-1 1 15,1-22-15,0 21 0,0-21 16,0 0-16,0 21 0,-1-21 15</inkml:trace>
  <inkml:trace contextRef="#ctx0" brushRef="#br0" timeOffset="88340.33">21442 5461 0,'21'0'47,"0"0"-32,0 0 1,0 0-16,1 0 0,-1 0 0,0-21 15,0 21-15,0-21 0,0 21 0,1-21 16,20 21-16,-21-22 0,0 22 0,-21-21 16,21 0-16,-21 0 15,0 0-15,-21 0 16,0 21-16,0 0 16,0 0-16,-22 0 0,1 0 0,21 0 15,-21 0-15,-1 21 0,1-21 0,0 21 16,20 0-16,-20 0 0,21 0 0,0 1 15,-22-1-15,22 0 0,21 0 0,0 0 16,0 0-16,0 22 0,0-22 16,0 0-16,0 0 0,0 22 0,21-22 15,1 0-15,-1 0 0,0 21 0,21-20 16,-21-1-16,22 0 0,-22 0 16,21 0-16,22 22 0,-43-22 0,0 0 15,0 0-15,-21 0 16,0 0-16,-21-21 15,0 0-15,-21 22 0,-1-22 16,22 0-16,-21 0 0,-1 0 0,1 0 16,0 0-16,-1 0 0,1 0 0,21 0 15,-21 0-15,20 0 0,1-22 0,0 22 16,21-21-16,-21 0 0,21 0 16,0 0-16,0 0 15,21-1 1,0 22-16,0-21 0,22 0 0,-22 21 15,21-21-15,1 21 0</inkml:trace>
  <inkml:trace contextRef="#ctx0" brushRef="#br0" timeOffset="88988.96">21971 5821 0,'0'0'0,"21"0"15,0 0 1,-21-21-16,21 21 0,1-21 0,-1-1 16,0 22-16,-21-21 15,0 0-15,21 0 0,0 0 0,-21 0 16,0-1-16,0 1 0,0 0 0,0 0 16,0 0-16,0 0 15,-21 21-15,0 0 16,0 0-16,0 21 0,-1-21 0,1 21 15,0 21-15,0-21 0,0 1 0,21 20 16,-21-21-16,-1 21 0,22-20 0,0 20 16,0-21-16,0 0 0,0 22 0,0-22 15,0 0-15,0 0 0,22-21 16,-1 21-16,0 0 0,21-21 0,-21 22 16,1-22-16,20 0 0,-21 0 0,21 0 15,1 0-15,-22 0 0,21 0 0,1-22 16,-1 22-16,-21-21 0,21 0 15,-20 0-15,20 0 0,-21 0 0,21-22 16,-20 22-16,-1-21 0,0-1 0,0-20 16,0 21-16,0-1 0,1 1 15,-1-22-15,-21 22 0,0 0 0,21-1 16,-21 1-16,0 0 0,0 21 0,0-22 16,0 22-16,0 42 15,-21 0 1,0 1-16,-1 20 0,22 0 15,-21 1-15,0-1 0,0 0 16,0 1-16,0-1 0,21 0 0,0 1 16,-22 20-16,22-42 0,0 22 0,0-1 15,0 0-15,0-21 0,0 22 0,0-22 16,0 0-16,22 0 0,-1 0 0,-21 1 16,21-22-16,0 0 0,0 21 15,0-21-15,1 0 0,-1 0 0,0 0 16,0 0-16,0 0 0,0-21 0,1-1 15,-1 1-15,0 0 0,-21 0 16,0 0-16,0 0 0,0-1 0,0 1 16</inkml:trace>
  <inkml:trace contextRef="#ctx0" brushRef="#br0" timeOffset="89159.86">22564 5609 0,'0'21'15,"21"-21"-15,0 0 16,0 0-16,0 0 0,0 0 16,1 0-16,20 0 0,-21 0 0,21 0 15,1 0-15,-22 0 0,0 0 0,21 0 16,-20 0-16,20-21 0,-21 21 0,21-21 16</inkml:trace>
  <inkml:trace contextRef="#ctx0" brushRef="#br0" timeOffset="89471.68">24109 5249 0,'0'-21'0,"0"-21"16,0 21-1,0 42 17,0 0-32,0 0 0,-21 0 15,21 1-15,0-1 0,0 0 0,-22 0 16,22 0-16,0 0 0,-21 1 0,21-1 16,0 0-16,0 0 15,0 0-15,0 0 0,0 1 16,0-1-16</inkml:trace>
  <inkml:trace contextRef="#ctx0" brushRef="#br0" timeOffset="89700.55">23897 5588 0,'-21'0'0,"-21"21"16,42 0-16,0 1 15,21-22 1,0 0-16,0 0 0,0 0 16,22 0-16,-22 0 0,0 0 0,0 0 15,0 0-15,0 0 0,22 0 0,-22 0 16,0 0-16,0 0 0,0 0 0,1-22 16,-1 1-16,-21 0 15,0 0-15,21 0 16,-21 0-16,0-1 0</inkml:trace>
  <inkml:trace contextRef="#ctx0" brushRef="#br0" timeOffset="89907.43">23876 5249 0,'0'0'15,"21"0"1,0 0-1,0 0-15,1 0 0,-1 0 16,0 0-16,0 0 0,21 0 16,-20 0-16,-1 0 0,21 0 0,-21 0 15,0 0-15,1 0 0,-1 0 0,0 0 16,-21-21-16,21 21 0,0 0 0</inkml:trace>
  <inkml:trace contextRef="#ctx0" brushRef="#br0" timeOffset="90401.66">24363 5017 0,'0'-22'0,"0"44"0,0-65 16,-21 22-16,-1 0 0,22 0 0,-21 0 16,0-1-16,0 22 0,21-21 0,-21 0 15,0 21-15,-1 0 0,1 0 16,0 0-16,-21 0 0,21 0 0,-22 0 15,1 0-15,0 21 0,-22 0 0,22 1 16,-1 20-16,1 0 0,0 1 0,-1-1 16,1 0-16,21 1 0,-21-1 15,20 0-15,1 22 0,0-22 0,21 0 16,0 1-16,0-1 0,0 0 0,0 1 16,21-1-16,22 0 0,-22 1 15,21-1-15,-21-21 0,22 0 0,-1 1 16,0-1-16,1 0 0,-1 0 0,21-21 15,-20 0-15,-1 0 0,0 0 16,1 0-16,20 0 0,-42 0 0,22-21 16,-1 0-16,0 0 0,-20-1 0,20 1 15,-21-21-15,0 0 0,0-1 0,1 1 16,-1 0-16,0-1 0,0-20 0,0 20 16,-21-20-16,0-1 0,0 22 0,0-21 15,0 20-15,0 1 0,-42 0 16,21-1-16,0 22 0,-1 0 0,-20 0 15,21 0-15,-21-1 0,-1 1 16,22 21-16,-21 0 0,21 0 0,-22 0 16,22 0-16,0 0 0,0 21 15,0 1-15,-1-22 0,1 21 0,0-21 16,0 21-16,0 0 0</inkml:trace>
  <inkml:trace contextRef="#ctx0" brushRef="#br0" timeOffset="155800.06">4530 6773 0,'0'0'0,"21"0"15,0 0-15,-21-21 16,0 0 15,21 21 141,-21-21-156</inkml:trace>
  <inkml:trace contextRef="#ctx0" brushRef="#br0" timeOffset="156399.72">4593 6668 0,'0'0'0,"0"-22"47,0 1-16,0 0-15,21 21-16,-21-21 0,21 0 16,1 21-1,-1-21-15,0-1 16,0 22-16,-21-21 16,21 0-16,0 21 15,-21-21 1,-21 42 31,0-21-47,0 21 0,0 0 15,0 1-15,-1-1 0,1 0 16,-21 0-16,21 21 0,0-20 0,-22 20 0,1-21 16,21 21-16,-22 1 15,1-1-15,0 0 0,-1-20 0,-20 20 16,21 0-16,-1 22 0,-20-22 0,-1 0 15,1 22-15,-22-22 0,22 22 0,-1-1 16,-21-20-16,22 20 0,-1-21 16,1 22-16,-22-22 0,22 1 0,-1-1 15,1 0-15,20 22 0,-20-22 0,-1 0 16,22 1-16,-21-1 0,20 0 16,-20 1-16,20-22 0,1 21 0,0 1 15,-1-22-15,22 0 0,-21 0 0,21 0 16,0 0-16,-1 1 0,1-22 0,0 21 15,21-42 17,0-1-32,0 1 0,0 0 15,0 0-15,21 0 0,0 0 16,-21-1-16,22 1 0</inkml:trace>
  <inkml:trace contextRef="#ctx0" brushRef="#br0" timeOffset="156736.04">2625 7874 0,'21'-21'0,"-42"42"0,63-63 0,-21 21 15,-21-1-15,0 1 16,21 21-16,-21-21 16,0 42 15,0 0-31,0 1 0,-21-1 16,21 0-16,-21 0 0,0 0 15,0 0-15,-1 22 0,-20-22 0,21 0 16,0 21-16,0-20 0,-22 20 0,22-21 15,0 0-15,0 0 0,0 1 16,-1-1-16,1-21 0,21 21 16,0 0 15,43-21-31,-22 0 0,0 0 0,0 0 0,21 0 16,-20 0-16,20 0 0,-21 0 0,21 0 15,-20 21-15,20-21 0,-21 0 16,21 0-16,-20 0 0,-1 0 15,21 0-15,-21 0 0,0 0 0,22 0 16,-1-21-16,-21 0 0,22 21 0,-1-21 16</inkml:trace>
  <inkml:trace contextRef="#ctx0" brushRef="#br0" timeOffset="157511.59">5588 6731 0,'0'0'0,"21"-21"15,-21 0-15,0 0 0,0-1 32,0 44 15,0-1-47,0 0 0,0 21 15,0-21-15,0 22 0,0-1 0,0 0 16,0 1-16,0-1 0,0 22 15,0-1-15,0 1 0,-21-1 0,21 1 16,-21-1-16,21 1 0,0-1 0,0 1 16,-21-1-16,21-21 0,-22 22 0,22-1 15,0 1-15,0-1 0,0 1 0,0-1 16,-21-20-16,21 20 0,0-20 16,0 20-16,0-21 0,0 1 15,-21-1-15,21-21 0,0 22 0,0-22 16,0 0-16,-21 0 0,0 0 0,21 0 15,-21 1-15,-1-22 0,1 0 0,21 21 16,-21-21-16,0 0 0,0 0 16,0 0-16,21-21 0,-22 21 0,22-22 15,0 1-15,-21 0 0,21-21 16,-21 21-16,21-1 0,0-20 0,0 21 16,0-21-16,0 20 0,0 1 0,0 0 15,0 0-15,0 0 0,0 42 31,0 0-15,0 0-16,0 0 0,21 1 16,-21-1-16,21 0 0,-21 21 0,0-21 15,0 1-15,22-1 0,-22 0 0,21 0 16,0 0-16,-21 0 0,21-21 16,0 22-16,0-22 15,1 0-15,-1 0 16,0-22-16,0 1 0,0 21 15,0-21-15,1 0 0,-22 0 0,21 21 16,21-21-16,-21-1 0,0 1 0,1 0 16,-1 0-16,0 0 0,0 0 15,0-22-15,22 22 0</inkml:trace>
  <inkml:trace contextRef="#ctx0" brushRef="#br0" timeOffset="158360.15">7853 6943 0,'0'0'0,"0"-43"0,0 22 0,0 0 16,0 0-16,0 0 0,0-22 16,0 22-16,0 0 0,0 0 0,0 0 15,0 0-15,0-1 0,0 1 16,0 0-16,21 21 16,-21 21-1,21 0-15,0 22 0,0-22 0,1 21 16,-1 22-16,0-22 0,0 22 0,0-22 15,0 43-15,1-22 0,-1 1 16,0 20-16,0-20 0,0-1 16,0 22-16,-21-22 0,0 1 0,0-1 0,0 1 15,0-1-15,0 1 0,0-22 0,0 22 16,0-1-16,0-20 0,0-1 16,0 21-16,0-20 0,0-22 0,0 21 15,-21-21-15,21 22 0,-21-22 16,21 0-16,-21 0 0,0-21 15,0 0-15,-1-21 16,1 21-16,0-21 0,0 0 16,0 0-16,0-22 0,-1 22 0,1 0 15,21-21-15,-21 20 0,0-20 0,0 21 16,0 0-16,21 0 0,0-1 16,-22 22-16,1 0 15,21 22 1,0-1-16,0 0 0,0 0 15,0 0-15,0 0 0,0 1 0,0-1 16,0 0-16,21 0 0,1 0 0,-1 0 16,0 1-16,0-22 0,21 0 0,-20 0 15,-1 0-15,21 0 0,0 0 16,-20 0-16,20 0 0,0 0 0,-21-22 16,22 22-16,-22-21 0,21 0 0,-21 0 15,22 0-15,-22 21 0,0-21 0,0-1 16,0 1-16,1 21 0,-22-21 15,21 0-15,0 21 0,-21-21 0</inkml:trace>
  <inkml:trace contextRef="#ctx0" brushRef="#br0" timeOffset="159151.68">529 9017 0,'0'0'0,"0"-42"15,0 21-15,0-1 16,0 1-16,0 0 16,0 0-16,0 0 15,-21 21 1,0 0-1,21 21-15,0 0 0,-21 21 0,21-20 16,-22 20-16,1 0 0,21 22 0,0-22 16,-21 22-16,21-1 0,-21-21 15,21 22-15,-21-1 0,21 22 16,0-21-16,-21-1 0,-1 1 16,1-1-16,21 1 0,-21-1 0,0-21 15,0 1-15,21 20 0,0-20 0,-21-22 16,-1 21-16,22-21 0,-21 0 15,21 1-15,0-1 0,0 0 0,0-42 32,21 21-17,1-21-15,-22-22 0,21 22 0,0-21 16,-21 21-16,21-22 0</inkml:trace>
  <inkml:trace contextRef="#ctx0" brushRef="#br0" timeOffset="159875.82">423 9017 0,'0'0'0,"0"-21"0,0 0 15,0 0-15,0-1 16,21 1 0,1 21-16,-1 0 15,0 0-15,0 0 0,21 0 0,1 0 16,20 0-16,1 0 0,-1 0 15,22 0-15,0-21 0,20 21 0,1 0 16,21 0-16,0 0 0,0-21 0,-21 21 16,21 0-16,0 0 15,-21 0-15,21 0 0,-21 0 0,21 0 16,-21 0-16,-1 0 0,-20 0 0,0 0 16,-22 0-16,22 0 0,-43 0 15,22 0-15,-43 0 0,21 0 0,-21 0 16,1 0-16,-1 21 0,0-21 0,-21 21 15,21 0-15,-21 1 0,0-1 16,0 0-16,0 21 0,0-21 0,0 22 16,0-1-16,0 0 0,0 1 15,0-1-15,0 22 0,0-22 0,0 21 16,0 1-16,0-1 0,0 1 0,-21-1 16,0 1-16,0-1 0,21 1 15,-22-1-15,1 1 0,0-22 0,0 22 16,0-1-16,0 1 0,-1-1 0,1 1 15,21-1-15,-21-20 0,21 20 16,-21-21-16,21 1 0,-21-1 0,21 0 16,0-20-16,0 20 0,-21-21 15,21 0-15,0 0 0,-22 1 0,22-1 16,0 0-16,-21-21 31,0 0-31,0 0 0,0 0 16,0 0-16,-1 0 0,-20 0 0,0 0 15,-1-21-15,-20 21 0,21-21 0,-43 21 16,21-22-16,-20 22 0,-1-21 16,-21 0-16,0 0 0,-21 21 0,0-21 15,-21 0-15,21-1 0,-21 1 0,0 21 16,-21-21-16,20 0 0,-20 21 16,21-21-16,-21 21 0,42 0 0,0-21 15,42 21-15,85-22 0,0 1 16,0 0-1,0 0-15,0 0 16,0 0-16,0-1 0,0-20 16,0 21-16,0 0 0,0-22 15</inkml:trace>
  <inkml:trace contextRef="#ctx0" brushRef="#br0" timeOffset="160364.56">741 9186 0,'0'0'15,"0"-21"-15,0 0 0,-21 42 32,21 0-32,0 1 0,0 20 0,-22-21 15,22 21-15,-21-20 0,21 20 16,-21 0-16,0 1 0,21-22 0,0 21 15,-21 0-15,0-20 0,21 20 0,-22-21 16,22 0-16,0 0 0,0 1 16,0-1-16,-21-21 0,21-21 31,0-1-15,21-20-16,-21 21 0,0-21 0,22-1 15,-1 22-15,0-21 16,-21-1-16,21 1 0,0 0 0,-21-1 15,21 1-15,1 21 0,-22 0 16,21 0-16,0 21 0,0 0 16,0 0-16,-21 21 0,21 0 0,1 0 15,-22 21-15,0-20 0,21 20 16,0-21-16,-21 21 0,0 1 0,0-1 16,0-21-16,0 22 0,0-22 0,0 21 15,0-21-15,0 0 0,0 1 16,0-1-16,0 0 0,0 0 15,0 0-15,-21-21 16,0 0 0,-1 0-16</inkml:trace>
  <inkml:trace contextRef="#ctx0" brushRef="#br0" timeOffset="160540.46">529 9589 0,'0'-22'15,"21"22"-15,0 0 0,1 0 0,-1 0 16,0 0-16,21 0 0,-21 0 0,22 0 16,-22-21-16,21 21 0,1 0 15,-22 0-15,21 0 0,-21 0 0,22 0 16,-22-21-16,0 21 16,21 0-16,-21 0 0</inkml:trace>
  <inkml:trace contextRef="#ctx0" brushRef="#br0" timeOffset="160892.25">1164 9419 0,'0'0'0,"-21"-21"15,42 42 32,0-21-47,0 21 16,1 1-16,-1-1 0,0 0 0,0 21 15,0-21-15,0 1 0,1-1 0,-1 21 16,-21-21-16,0 0 0,21 1 16,-21-1-16,0 0 0,0 0 0,0 0 15,0 0-15,-21-21 16,0 0 0,21-21-16,0 0 15,0 0-15,0 0 0,0 0 16,0-1-16,0 1 0,0-21 0,21 21 15,-21-22-15,21 22 0,0-21 16,-21 21-16,21 0 0,0-1 16,-21 1-16,22 0 0,-1 21 0,0-21 15,0 21-15,0 0 0</inkml:trace>
  <inkml:trace contextRef="#ctx0" brushRef="#br0" timeOffset="161277.03">1714 9483 0,'0'-21'0,"0"-1"15,-21 22-15,21-21 0,0 0 16,0 0 0,21 21-1,1 0-15,-1 21 0,-21 0 16,21 0-16,0 1 0,0-1 15,-21 0-15,0 0 0,21 21 0,-21-20 16,0-1-16,22 0 0,-22 21 0,0-21 16,0 1-16,0-1 0,0 0 15,-22-21 1,1 0-16,21-21 31,0 0-31,0-1 0,0 1 0,0 0 16,0 0-16,0 0 0,0 0 15,0-22-15,0 22 0,21 0 16,-21 0-16,22 0 0,-22-1 0,21 1 16,-21 0-16,0 0 0,21 21 0,0 0 15,0 0-15,0 0 16,1 0-16</inkml:trace>
  <inkml:trace contextRef="#ctx0" brushRef="#br0" timeOffset="162148.54">2265 9546 0,'0'0'0,"0"-21"15,0 0 1,0 0-16,0 0 0,0-1 16,-21 1-16,-1 21 0,1-21 0,0 21 15,0 0-15,0 0 16,0 0-16,-1 0 15,1 21-15,21 0 0,-21 1 16,21 20-16,0-21 0,-21 0 0,21 0 16,0 1-16,0-1 15,0 0-15,0 0 0,0 0 0,21-21 32,0 0-32,0-21 15,1 0-15,-22 0 0,21 21 16,0-21-16,-21-1 0,21 1 0,-21 0 15,0 0-15,21 0 0,-21 0 16,21-1-16,-21 1 0,0 0 16,0 42 15,0 0-31,0 1 16,0-1-16,0 0 0,0 0 15,0 21-15,0-20 0,0-1 0,0 0 16,0 0-16,0 0 0,0 0 15,0 1-15,22-22 16,-1 0-16,0 0 16,0 0-16,0 0 15,0-22-15,1 1 0,-1 0 16,0 0-16,0 21 0,-21-21 0,0 0 16,0-1-16,21 1 0,-21 0 0,0 0 15,21 21-15,-21 21 47,0 0-47,0 0 16,0 1-16,0-1 0,0 0 15,0 0-15,0 0 16,22-21-16,-1 0 0,0 0 16,21 0-16,-21 0 0,1 0 15,20 0-15,-21 0 0,0-21 0,0 0 16,1 0-16,-1 0 0,0-1 0,0 22 15,0-21-15,-21 0 0,0 0 16,0 0-16,0 0 0,0-1 0,0 1 16,0 42 15,-21 1-31,0-1 0,0 0 16,21 21-16,-21-21 0,-1 22 0,1-1 15,21 0-15,-21 1 0,0-1 0,0 0 16,0 1-16,21-1 0,-22 0 15,22-20-15,-21 20 0,21-21 0,-21 0 16,21 0-16,0 1 0,0-1 0,0 0 16,0 0-16,-21-21 0,0 21 15,0-21 1</inkml:trace>
  <inkml:trace contextRef="#ctx0" brushRef="#br0" timeOffset="162840.57">1079 10075 0,'-21'-21'0,"42"42"0,-63-42 15,21 0-15,0 21 0,21-21 16,-21 21-16,-1 0 15,22 21 1,0 0-16,0 0 16,0 1-16,0-1 15,-21 0-15,21 21 0,0-21 0,-21 1 16,21-1-16,0 0 0,-21 0 0,21 0 16,-21 0-16,0 1 0,-1-1 15,22 0-15,-21-21 0,21 21 16,-21-21-16,21-21 15,0 0-15,0 0 16,0-1-16,0 1 0,0 0 0,0-21 16,0 21-16,0-1 0,0 1 15,0 0-15,21 0 0,0 21 16,1-21-16,-1 21 16,0 0-16,-21 21 0,21-21 15,-21 21-15,21 0 0,0 0 0,-21 1 16,0-1-16,22 0 0,-1 0 0,-21 0 15,0 22-15,21-22 0,0 0 16,0 0-16,0 0 0,1 0 16,-1-21-16,0 0 0,0 0 15,0 0 1,0 0-16,1-21 0,-22 0 0,21 0 0,0 0 16,-21 0-16,0-1 0,21 1 0,0 0 15,-21 0-15,0 0 16,0 0-16,21-1 0,1 22 15,-22 22 17,0-1-32,0 0 0,0 0 15,0 0-15,0 0 0,0 1 16,0-1-16,0 0 16,21-21-16,-21 21 15,21-21 1,-21-21-16,0 0 15,0 0-15</inkml:trace>
  <inkml:trace contextRef="#ctx0" brushRef="#br0" timeOffset="162987.51">1460 10097 0,'0'-22'16,"22"22"46,-1 0-62,0 0 16</inkml:trace>
  <inkml:trace contextRef="#ctx0" brushRef="#br0" timeOffset="163356.29">1968 10160 0,'0'0'0,"-21"0"47,21-21-47,-21 21 0,0 0 15,0 0-15,0 0 0,-1 0 0,1 0 16,0 0-16,0 21 0,0-21 16,21 21-16,-21-21 0,21 21 0,0 1 15,0-1 1,21 0-16,0-21 15,0 21-15,0-21 0,0 21 0,1-21 16,-1 21-16,0 1 0,0-22 16,-21 21-16,0 0 0,0 0 15,-21-21 1,0 21-16,0-21 0,-1 0 16,1 0-16,0 21 0,0-21 0,0 0 15,0 0-15,-1 0 16,1 0-16,21-21 15,0 0-15,0 0 0,21 21 16,1-21-16,-1 0 0</inkml:trace>
  <inkml:trace contextRef="#ctx0" brushRef="#br0" timeOffset="163623.66">2434 9906 0,'0'0'0,"0"21"31,-21-21-15,21 21-16,-21 1 0,0-1 0,21 0 15,-22 21-15,1-21 0,0 1 0,0 20 16,21-21-16,-21 0 16,0 22-16,21-22 0,-22 21 0,22-21 15,0 22-15,0-22 0,0 0 0,0 0 16,0 0-16,0 0 0,0 1 15,22-22 1,-22-22 0,0 1-16</inkml:trace>
  <inkml:trace contextRef="#ctx0" brushRef="#br0" timeOffset="163776.57">2159 10308 0,'-21'-21'16,"42"21"15,0 0-31,0 0 0,22 0 16,-22 0-16,0 0 0,21 0 0,1-21 15,-1 21-15,-21-21 0,21 21 0,1 0 16,-1-21-16,0-1 0</inkml:trace>
  <inkml:trace contextRef="#ctx0" brushRef="#br0" timeOffset="164343.71">4572 9356 0,'0'0'0,"-21"-21"0,0-1 16,-1 1-16,22 0 0,-21 0 15,0 21-15,0 0 16,21 21-16,0 21 0,-21-20 0,0 41 15,21-21-15,-22 22 0,22 21 0,0-22 16,0 22-16,0-22 0,-21 22 0,21-22 16,-21 22-16,21-21 0,0-1 15,-21 1-15,0-1 0,21 1 0,-21-1 16,-1 1-16,1-22 0,21 0 0,0 1 16,-21-22-16,21 21 0,0-21 0,0 0 15,0-42 1,0 0-1,0 0-15,0-21 0,21 20 16</inkml:trace>
  <inkml:trace contextRef="#ctx0" brushRef="#br0" timeOffset="164980.35">4254 9419 0,'0'0'0,"22"-21"15,-1 0-15,21 21 0,0-21 0,1 21 16,20 0-16,-20-21 0,41 21 16,-20 0-16,20 0 0,22-22 0,-21 22 15,21 0-15,0 0 0,-1-21 16,1 21-16,21 0 0,0-21 0,0 21 16,0-21-16,0 21 0,-21-21 0,0 21 15,0-21-15,0 21 0,-22 0 16,1-22-16,0 22 0,-22 0 0,-21-21 15,22 21-15,-22 0 0,-21 0 0,22 0 16,-22 0-16,0 0 0,-21 21 16,0 1-16,21-1 15,-21 0-15,0 0 0,0 21 0,0-20 16,0 20-16,0 0 0,0 1 0,0 20 16,0-21-16,-21 22 0,21-1 0,0-20 15,0 20-15,0 1 0,0-1 16,-21 1-16,21-22 0,0 22 0,0-1 15,-21 1-15,21-1 0,-21 1 16,-1-22-16,22 21 0,0 1 0,-21-1 16,21-20-16,-21-1 0,21 22 0,0-22 15,0-21-15,-21 21 0,21 1 0,-21-22 16,0 0-16,21 21 0,-22-20 0,1-22 16,0 21-16,0 0 0,0 0 0,0-21 15,-22 0-15,22 21 0,-21-21 0,-1 0 16,1 0-16,0 0 0,-22 0 0,22 0 15,-22 0-15,-20 0 0,-1-21 16,-21 21-16,0-21 0,1 21 16,-22-21-16,-22 0 0,22 21 0,-21-22 15,0 1-15,0 21 0,21-21 0,0 21 16,0 0-16,21-21 0,21 21 0,1 0 16,20 0-16,22 0 0,0 0 0,-1-21 15,22 21-15,0 0 0,21-21 16,0-1-16,21 1 15,21 0-15,-20 0 0,-1 21 16,21-21-16,0 0 0</inkml:trace>
  <inkml:trace contextRef="#ctx0" brushRef="#br0" timeOffset="165236.22">4868 9673 0,'21'64'16,"-21"-43"-16,0 21 15,22-21-15,-22 22 0,0-1 0,0 0 16,0 1-16,0-22 0,0 21 0,0 1 16,0-1-16,0-21 0,0 21 0,0-20 15,0-1-15,0 0 0,0 21 16,0-21-16,0 1 15,0-1-15,21-21 16,0-21 0</inkml:trace>
  <inkml:trace contextRef="#ctx0" brushRef="#br0" timeOffset="165464.09">5292 9737 0,'21'-21'0,"-42"42"0,42-21 31,-42 21-31,-1 21 0,1-21 16,0 22-16,0-22 0,0 21 15,0 1-15,-1-22 0,-20 21 0,21 0 16,0-20-16,0 20 0,-22-21 0,22 21 16,0-20-16,0-1 0,0 0 0,21 0 15,0 0-15,0 0 0,-22-21 0,22 22 16,22-22-1,-1 0-15</inkml:trace>
  <inkml:trace contextRef="#ctx0" brushRef="#br0" timeOffset="165792.9">5292 10202 0,'0'0'0,"42"-21"16,-21 21-1,0-21-15,0 21 16,-21-21-16,22 21 0,-1 0 16,-21-21-16,21 21 0,0-21 0,0-1 15,-21 1-15,0 0 16,-21 21 0,0 0-1,0 0-15,0 0 0,-1 21 0,1 0 0,0 1 16,0-1-16,0 0 15,0 0-15,-1 0 0,22 0 0,0 1 16,-21-22-16,21 21 0,0 0 0,0 0 16,0 0-16,0 0 0,21 1 15,1-22-15,-1 0 0,0 0 0,21 0 16,-21 0-16,22 0 0,-22 0 16,21 0-16,1-22 0</inkml:trace>
  <inkml:trace contextRef="#ctx0" brushRef="#br0" timeOffset="166016.76">5969 10075 0,'0'0'16,"-21"0"-1,0 22 1,21-1-16,-22-21 0,1 21 0,0 0 16,0 0-16,0-21 0,0 21 0,21 1 15,0-1-15,0 0 0,-22 0 0,22 0 16,0 0-16,0 1 0,0-1 15,22 0-15,-1-21 16,0 21-16,0-21 0,0 0 0,0 0 16,1 0-16,-1 0 0,0-21 0,0 0 15,0 21-15,22-21 0,-22-1 16</inkml:trace>
  <inkml:trace contextRef="#ctx0" brushRef="#br0" timeOffset="166280.63">6350 9800 0,'0'0'0,"0"-42"0,21 21 0,-21-22 16,0 22-16,0 0 0,0 42 16,0 0-1,0 1-15,-21 20 0,0-21 16,21 21-16,-21 1 0,-1-1 16,22 0-16,-21 1 0,0-22 0,0 21 0,21 1 15,-21-1-15,0-21 0,-1 21 16,22-20-16,-21-1 0,0 0 0,21 0 15,0 0-15,0 0 0,0 1 0,0-1 16,21-42 15,0-1-31,1 1 0,-1 0 16,21 0-16,-21 0 0,0 0 0</inkml:trace>
  <inkml:trace contextRef="#ctx0" brushRef="#br0" timeOffset="166588.46">6456 10097 0,'0'21'16,"0"0"-16,-21-21 0,21 21 16,-22 0-16,22 0 0,-21 1 15,21-1-15,-21-21 0,21 21 0,0 0 16,0 0-16,21-21 16,0 0-16,1 0 15,-1 0-15,0 0 16,0 0-16,0 0 0,0 0 15,-21-21-15,22 21 0,-22-21 0,0 0 16,0 0-16,0-1 16,-22 1-16,1 21 15,0 0-15,0 0 0,0 0 16,0 0-16,-1 0 16,44 0 15,-1 0-16,0 0-15</inkml:trace>
  <inkml:trace contextRef="#ctx0" brushRef="#br0" timeOffset="166884.39">6667 10139 0,'22'0'15,"-1"21"1,-21 0-1,0 0-15,0 1 0,0-1 16,0 0-16,0 0 0,0 0 16,0 0-16,0 1 15,0-44 17,0 1-17,0 0-15,0 0 0,21 0 16,0 21-16,-21-21 0,21-1 15,0 1-15,-21 0 0,22 21 0,-1-21 0,-21 0 16,0 0-16,21 21 16,-21-22-16,21 1 0,-21 0 15,0 0-15</inkml:trace>
  <inkml:trace contextRef="#ctx0" brushRef="#br0" timeOffset="167124.25">6159 9758 0,'-21'-21'15,"21"0"1,21-1 0,1 22-16,-1 0 0,21-21 0,-21 21 15,22 0-15,-1 0 0,0 0 0,-21-21 16,22 21-16,-22 0 0,21 0 0,-21 0 15,1 0-15,20 0 0,-21 0 16,0 0-16,0 0 0,1 0 16,-1-21-16,0 21 0,0 0 0</inkml:trace>
  <inkml:trace contextRef="#ctx0" brushRef="#br0" timeOffset="167825.01">8064 9377 0,'0'0'0,"0"-21"0,0 0 0,0-1 16,0 1-16,0-21 0,22 21 0,-22 0 15,0-1-15,0 1 0,0-21 0,0 21 16,0 0-16,0-1 0,0 1 0,0 0 15,0 0-15,0 0 0,-22 21 16,1 0 0,21 21-16,-21 21 0,0 1 15,21-1-15,0 21 0,0 1 0,-21 21 16,21-1-16,0 1 0,-21 0 0,21 20 16,0-20-16,0 0 0,0-1 15,0 1-15,0 0 0,0-1 0,-22 1 16,22 0-16,-21-22 0,0 1 15,21-1-15,-21 1 0,0-1 0,21-20 16,-21-1-16,-1 0 0,1 1 0,21-22 16,0 0-16,0 0 0,-21 0 0,21 0 15,0-42 1,21 0 0,-21 0-16,21 0 0,1-22 0,-1 22 15,0-21-15,0-22 16,0 22-16,22-21 0</inkml:trace>
  <inkml:trace contextRef="#ctx0" brushRef="#br0" timeOffset="168641.54">8191 9038 0,'0'0'0,"0"-21"0,0 0 16,0 0-1,0 0-15,22 21 16,-1 0-16,0 0 0,21 0 0,1-22 16,-1 22-16,0 0 0,22 0 15,-1 0-15,22 0 0,0 0 0,-1 0 16,22 0-16,-21 0 0,21 0 16,-22 0-16,22 0 0,-21 0 0,21 0 15,-1 0-15,1 0 0,0 0 0,0 0 16,-21 0-16,20 0 0,1 0 0,-21-21 15,0 21-15,-1 0 0,1 0 16,0 0-16,-1 0 0,1 0 0,-22 0 16,22 0-16,-21 0 0,-1 0 0,1 0 15,-1 0-15,1 0 0,-22 0 16,0 0-16,1 0 0,-1 0 0,-21 0 0,0 0 16,0 21-16,1 1 0,-1-22 15,-21 21-15,0 0 0,0 0 16,0 0-16,0 0 0,0 22 0,0-22 15,0 21-15,0 1 0,0-1 0,0 21 16,0-20-16,0 20 0,-21 1 0,-1-1 16,22 1-16,-21-1 0,0 1 0,21-1 15,-21 1-15,0-22 0,0 22 0,-1-1 16,22-21-16,-21 22 0,0-22 0,0 22 16,0-22-16,21 22 0,-21-22 15,-1 0-15,1 22 0,21-22 16,-21 0-16,21 1 0,-21-1 0,0 0 0,21 1 15,0-1-15,-21-21 0,-1 22 16,22-22-16,-21 0 0,21 0 0,-21 0 16,21 0-16,0 1 0,0-1 0,0 0 15,-21-21-15,21 21 0,0 0 0,0 0 32,-21-21-32,0 0 15,-1 0-15,1 0 16,0 0-16,0 0 0,0 0 15,0 0-15,-22 0 0,22 0 0,-21 0 16,-1 0-16,-20 0 0,21 0 0,-43-21 16,21 21-16,-20 0 0,-1-21 15,-21 21-15,0-21 0,-21 21 0,0-21 16,0 21-16,0 0 0,-21-21 0,21 21 16,-21 0-16,21 0 0,0-22 0,0 22 15,21 0-15,0 0 0,22 0 0,-1 0 16,22 0-16,-1 0 0,1 0 0,20 0 15,1 0-15,21 0 0,0 0 0,-1-21 16,1 0-16,21 0 0,0 0 16,0 0-16,21-1 15,1 1-15,-1 0 0</inkml:trace>
  <inkml:trace contextRef="#ctx0" brushRef="#br0" timeOffset="169391.62">8721 9292 0,'0'0'0,"-22"0"31,22 21-31,-21 22 0,21-22 16,0 21-16,-21 1 0,21-1 0,-21 21 15,0-20-15,0-1 0,21 22 16,-22-22-16,1 0 0,0 1 0,0-1 15,0 0-15,0 1 0,-1-22 0,1 21 16,0-21-16,0 0 0,0-21 16,21 22-16,-21-22 0,-1 0 0,22-22 31,0 1-15,0 0-16,0 0 0,0-21 0,0 20 15,0-20-15,0 21 0,22-21 0,-22-1 16,21 1-16,-21 21 0,21 0 0,-21-1 15,21 1-15,0 21 16,-21 43-16,21-22 16,-21 0-16,0 0 0,0 21 15,0-20-15,22-1 0,-22 21 0,0-21 16,21 0-16,-21 1 0,0-1 16,0 0-16,21 0 0,0-21 0,-21 21 0,21-21 15,0 21-15,1-21 16,-1 0-16,0 0 0,0 0 15,0 0-15,0-21 0,1 0 16,-22 0-16,21 0 0,-21 0 16,0-1-16,0 1 0,0 0 0,21 0 15,-21 0-15,0 0 0,0-1 0,0 1 16,0 42 0,0 1-1,0-1-15,0 0 16,0 0-16,0 0 0,0 0 15,0 1-15,0-1 16,-21-21-16,21-21 47</inkml:trace>
  <inkml:trace contextRef="#ctx0" brushRef="#br0" timeOffset="169579.52">8848 9546 0,'0'0'0,"0"-21"16,-22 21 15,22 21 0,0 0-31,22-21 16,-22 22-16,21-22 0,0 21 0,0-21 15</inkml:trace>
  <inkml:trace contextRef="#ctx0" brushRef="#br0" timeOffset="169999.78">9102 9737 0,'0'42'15,"0"-21"-15,0 0 0,-22-21 16,22 22-16,-21-1 0,21 0 0,-21 0 15,21 0-15,0 0 0,-21-21 16,21 22-16,-21-22 0,21 21 16,0-42 31,0-1-47,0 1 15,0 0-15,21 0 0,0 0 0,0 0 16,-21-1-16,21-20 0,1 21 0,-22-21 15,21 20-15,0 1 16,0 21-16,0-21 0,0 21 0,1 0 16,-22 21-16,21 0 15,-21 1-15,21-1 0,-21 0 0,0 0 16,0 21-16,0-20 0,0-1 0,0 21 16,0-21-16,0 0 0,0 1 0,-21-1 15,0 0-15,21 0 16,0 0-16,21-42 47,0 0-47,0 0 0</inkml:trace>
  <inkml:trace contextRef="#ctx0" brushRef="#br0" timeOffset="171252.02">9567 9462 0,'0'0'0,"0"-43"0,0 22 15,0 0-15,0 42 16,0 0 0,0 0-16,0 1 0,0-1 0,-21 21 15,21-21-15,0 22 0,-21-1 0,21-21 16,-21 21-16,21 1 0,-21-1 0,21-21 16,-22 22-16,22-22 15,0 0-15,0 0 0,0 21 0,-21-42 16,21 22-16,0-1 0,-21-21 0,21 21 15,0-42 17,0 0-32,0-1 15,0 1-15,21 0 0,-21-21 16,21 21-16,1-1 0,-1-20 0,0 21 16,-21 0-16,21 0 0,0-1 0,0 1 15,1 21-15,-1 0 0,0 0 16,0 0-16,-21 21 15,0 1-15,0-1 16,-21-21-16,0 21 16,0 0-16,-1-21 0,1 21 15,0-21-15,0 0 0,0 21 0,0-21 16,-1 0-16,1 22 16,0-22-16,21 21 15,0 0 1,0 0-1,21-21-15,0 0 0,1 21 0,-1-21 16,0 0-16,0 0 16,0 21-16,0-21 0,1 0 0,-1 0 15,0 0-15,0 0 0,0 0 0,0 0 16,1 0-16,-1 0 0,21 0 0,-21-21 16,0 21-16,1-21 0,-1 0 15,0 21-15,0-21 0,0 0 0,-21-1 16,0 1-16,0 0 0,21 0 0,-21 0 15,0 0-15,0-1 16,0 1-16,-21 21 16,0 0-1,21 21-15,-21 1 0,0-1 16,21 0-16,-21 0 0,21 0 16,0 0-16,0 1 0,0-1 0,0 0 15,0 0-15,0 0 0,0 0 0,0 1 16,0-1-16,21-21 15,0 0-15,-21 21 0,21-21 0,0 0 16,0 0-16,1 0 0,20 0 0,-21 0 16,21 0-16,-20 0 0,20 0 0,-21 0 15,21-21-15,-20 21 0,20-21 0,-21 21 16,0-22-16,0 1 0,1 0 0,-1 0 16,-21 0-16,0 0 0,21-1 15,-21 1-15,0 0 0,0 0 0,0 0 16,0 0-16,0-1 0,0 1 0,0 0 15,-21 21-15,0 0 16,-1 0-16,22 21 16,-21-21-16,0 21 0,21 1 0,-21-1 15,0 0-15,21 0 0,0 0 0,-21 0 16,-1 1-16,22-1 0,0 0 16,0 0-16,0 0 0,0 0 0,0 1 15,0-1-15,22-21 16,-1 21-16,0-21 15,0 0-15,0 0 0,0-21 16,1 0-16,-1 21 0,0-22 0,-21 1 16,21 0-16,-21 0 0,21-21 0,0 20 15,-21-20-15,22 21 0,-1-21 16,-21-1-16,0 1 0,21-22 16,0 22-16,-21 21 0,0-21 0,21-1 15,-21 1-15,21 0 0,-21 20 0,0 1 16,0 0-16,0 42 15,0 0 1,0 1-16,-21 20 0,21-21 0,-21 21 16,0 1-16,21-1 0,-21 0 15,21 1-15,-21-1 0,21 0 16,-22 1-16,22-1 0,0 0 0,0 1 16,0-1-16,0-21 0,0 22 0,0-22 0,0 0 15,22 0-15,-1 0 0,0 0 0,0 1 16,0-22-16,0 0 15,1 0-15,-1 0 0,0 0 0,0 0 16,0 0-16,0 0 0,1 0 0,-1 0 16,-21-22-16</inkml:trace>
  <inkml:trace contextRef="#ctx0" brushRef="#br0" timeOffset="171980.1">9102 10372 0,'0'0'0,"0"-21"0,0-43 16,-22 85 0,22 0-1,-21 1-15,21 20 0,0-21 16,0 0-16,-21 22 0,0-22 16,0 21-16,21-21 0,-21 0 0,-1 22 15,1-22-15,21 0 0,-21 0 0,0 0 16,0 1-16,21-1 0,-21 0 15,-1-21-15,22 21 16,0-42 0,0 0-1,22 0-15,-1-1 0,0 1 16,0 0-16,0 0 16,-21 0-16,21 21 0,1 0 0,-22-21 0,21 21 15,0 0-15,-21 21 16,21 0-1,-21 0-15,0 0 16,0 0-16,21 1 0,-21-1 16,0 0-16,0 0 0,21-21 15,1 0-15,-1 0 0,0 0 16,0 0-16,0 0 0,0 0 16,1 0-16,-1-21 0,0 21 15,0-21-15,-21 0 0,21 21 0,0-22 16,-21 1-16,0 0 0,22 0 0,-1 0 15,-21 0-15,0-1 16,0 44 15,0-1-31,0 0 16,0 0-16,0 0 16,-21 0-16,-1-21 15,22 22-15,0-44 47</inkml:trace>
  <inkml:trace contextRef="#ctx0" brushRef="#br0" timeOffset="172171.99">9440 10456 0,'0'-21'0,"21"42"78,-21 1-62,22-22-16,-1 0 0,0 0 15</inkml:trace>
  <inkml:trace contextRef="#ctx0" brushRef="#br0" timeOffset="172511.47">9694 10478 0,'0'0'0,"21"0"0,1 0 0,-1 0 16,-42 0 15,-1 0-31,1 0 0,0 0 16,21 21-16,-21-21 0,0 21 0,0-21 15,-1 21-15,22 0 0,-21-21 16,21 21-16,0 1 15,0-1-15,0 0 16,21-21-16,1 21 16,-1 0-16,0-21 0,0 0 15,-21 21-15,0 1 0,21-22 0,0 21 16,-21 0 0,0 0-1,-21-21-15,0 0 0,0 0 16,0 0-16,0 0 0,-1 0 15,1 0-15,0 0 16,0 0 0</inkml:trace>
  <inkml:trace contextRef="#ctx0" brushRef="#br0" timeOffset="172543.45">9610 10710 0,'42'-21'16</inkml:trace>
  <inkml:trace contextRef="#ctx0" brushRef="#br0" timeOffset="172864.27">10329 10287 0,'0'0'0,"0"-21"0,21 21 0,-21-21 16,0 0 0,0 42-1,-21-21-15,21 21 16,-21 0-16,0 0 0,21 22 0,-21-22 15,21 0-15,-21 21 0,-1-21 0,22 22 16,0-22-16,-21 0 0,0 21 0,21-20 16,-21-1-16,21 0 0,-21 0 0,21 0 15,0 0-15,0 1 0,0-1 16,0 0-16,21-21 16,0 0-1,0 0-15,0 0 0,1 0 16,-1 0-16,0 0 0,-21-21 0,21 21 15,0-21-15,-21-1 0,21 22 16,-21-21-16,22 0 0,-22 0 16</inkml:trace>
  <inkml:trace contextRef="#ctx0" brushRef="#br0" timeOffset="173108.13">10181 10520 0,'-21'0'16,"42"0"15,0 0-31,0 0 0,1 0 16,-1 0-16,0 0 0,0-21 0,0 21 15,0 0-15,1 0 0,-1 0 16,0 0-16</inkml:trace>
  <inkml:trace contextRef="#ctx0" brushRef="#br0" timeOffset="174200.29">13674 9123 0,'0'0'0,"0"-21"0,21 0 0,-21-1 16,21 1-16,-21 0 16,0 0-16,0 0 0,0 0 0,0-1 15,0 1-15,21 0 0,-21 0 0,0 0 16,0 0-16,0-1 0,0 44 31,0-1-31,0 0 16,0 21-16,0 1 0,0-1 0,0 0 15,0 22-15,-21-22 0,21 22 16,-21-22-16,21 21 0,0 22 0,-21-21 16,-1-1-16,1 22 0,0-22 0,0 22 15,0-22-15,0 22 0,-1-21 0,1 20 16,0-20-16,0-1 0,-21 22 0,20-22 15,1 22-15,0-21 0,0-1 0,0 1 16,0-1-16,-1-21 0,1 22 0,21-22 16,-21 1-16,21-22 0,0 0 0,0 21 15,0-21-15,21-21 32,0 0-32,1-21 0,-1 0 15,0 0-15,0 0 0,0-22 0,0 1 16,1 21-16,-1-43 0,0 22 0</inkml:trace>
  <inkml:trace contextRef="#ctx0" brushRef="#br0" timeOffset="175044.4">13652 9038 0,'0'-21'0,"0"42"0,-21-42 15,21 0-15,0 0 0,0 0 16,0-1-16,0 1 16,21 21-1,1 0-15,-1 0 16,21-21-16,0 21 0,1 0 0,20 0 16,22-21-16,0 21 0,-1 0 0,22 0 15,0 0-15,0-21 0,0 21 0,21 0 16,21 0-16,0 0 0,21 0 0,-21 0 15,22 0-15,-1 0 0,-21 0 16,22 21-16,-1-21 0,-21 0 0,0 0 16,0 21-16,-21-21 0,-21 0 15,21 0-15,-42 0 0,0 0 0,-1 21 16,-41-21-16,20 0 0,-42 0 0,22 0 16,-22 21-1,-21 1-15,0-1 16,0 0-16,-21 0 0,21 0 0,0 0 15,-22 1-15,1 20 0,21-21 0,-21 21 16,21 1-16,0-1 0,0 0 0,0 1 16,-21 20-16,21-20 0,0 20 0,0-21 15,0 22-15,0-1 0,-21 1 0,21-1 16,0-20-16,0 20 0,0 1 16,0-22-16,0 22 0,0-22 15,0 21-15,0-20 0,0 20 0,0-20 0,0-1 16,0 21-16,0-20 0,0-1 15,0 0-15,0 1 0,0-22 0,0 21 16,0 1-16,0-22 0,0 0 0,-21 21 16,21-21-16,-22 1 0,22-1 0,0 0 15,-21 0-15,0 0 0,0 0 16,21 1-16,-21-22 0,0 21 0,-1-21 16,1 21-16,0-21 0,0 0 0,0 21 15,0-21-15,-1 0 0,1 0 0,0 21 16,-21-21-16,-1 0 0,22 0 0,-21 0 15,0 21-15,-22-21 0,1 0 0,-1 0 16,1 0-16,-22 0 0,0 0 16,1 0-16,-1 0 0,-21 0 0,0 0 15,0 0-15,-21 0 0,22 0 0,-44 0 16,22 0-16,-21 0 0,21 0 0,-21 0 16,0 0-16,0 0 0,0 0 0,21 0 15,-22 0-15,22 0 0,22 22 0,-22-22 16,42 21-16,-21-21 0,43 21 15,-1-21-15,1 21 0,20-21 0,1 0 16,0 21-16,20-21 0,1 0 0,0 0 16,21-21 15,21 0-15,0 21-16,1-21 0,-1 0 0</inkml:trace>
  <inkml:trace contextRef="#ctx0" brushRef="#br0" timeOffset="176843.64">12509 6752 0,'0'0'0,"22"0"0,-22-21 0,0 0 15,21 0-15,-21 0 16,21 21-16,0-22 0,-21 1 0,0 0 15,21 21-15,-21 21 32,-21 22-17,0-22-15,0 21 0,0 0 0,-1-20 16,1 41-16,-21-21 0,0 22 0,-22-1 16,22 1-16,-22-1 0,1 1 15,-22 21-15,22-1 0,-22-20 0,0 20 16,1-20-16,-1 21 0,0-22 0,1 22 15,-1-22-15,-21 1 0,21-1 16,1 1-16,20-1 0,-20-20 0,20 20 16,22-21-16,-22-20 0,22 20 0,21-21 15,-22 0-15,22 22 0,0-43 16,0 21-16,21 0 0,-21-21 0,21 21 16,0-42 15,0 0-16,0 0-15,0-1 16</inkml:trace>
  <inkml:trace contextRef="#ctx0" brushRef="#br0" timeOffset="177677.16">15388 6646 0,'0'-21'0,"0"42"0,-21-63 0,21 21 0,0 0 16,0 0-16,0-1 0,0 1 15,0 0-15,0 0 0,0 0 0,0 0 16,0-1-16,0 1 0,0 0 16,0 42-1,0 0 1,0 1-16,0 20 0,0 21 0,21-20 15,0 41-15,-21-20 0,21-1 0,1 22 16,-1 0-16,0-1 0,-21 1 0,21 21 16,0-21-16,0-1 0,-21 22 15,22-21-15,-1-1 0,0 1 0,-21 0 16,21 21-16,0-22 0,-21-20 16,21 20-16,-21 1 0,22-21 0,-22-1 15,21 1-15,-21-22 0,0 21 0,0-20 16,0-1-16,0 0 0,0-20 0,0 20 15,-21-21-15,-1 0 0,22 0 0,-21 1 16,21-1-16,-21-21 16,0 0-1,21-21-15,0-1 16,-21 1-16,21 0 0,-21 0 16,-1 0-16,22 0 0,0-1 0,-21 1 15,0 0-15</inkml:trace>
  <inkml:trace contextRef="#ctx0" brushRef="#br0" timeOffset="178076.45">15219 8382 0,'-21'0'0,"21"21"16,0 0 0,21 1-16,0-22 0,-21 21 0,21 0 15,0-21-15,0 21 0,1 0 0,-1 0 16,0 1-16,0-1 0,0-21 0,0 21 15,1 0-15,-1-21 0,-21 21 0,21 0 16,0-21-16,0 0 0,-21 22 16,21-22-16,1 0 0,-1 0 15,0 0 1,0 0-16,0 0 0,0-22 16,-21 1-16,22 21 0,-1-21 0,0 0 15,0 0-15,-21 0 0,21-1 0,0 1 16,1 0-16,-1-21 0,0 21 15,0-1-15,0 1 0,-21 0 0,21 21 16,-21 21 0,0 0-1,-21 1-15,0-1 0,0-21 0,0 21 16,0 0-16,-1 0 0,-20-21 16,21 21-16,0 1 0,-22-1 15,22-21-15,0 21 0,-21 0 0,-1-21 16,22 0-16,-21 0 0,0 0 0</inkml:trace>
  <inkml:trace contextRef="#ctx0" brushRef="#br0" timeOffset="178820.32">10562 8149 0,'42'-42'16,"-42"21"-16,0 0 16,0-1-16,0 1 15,0 42 16,-21 1-31,21-1 16,0 21-16,0-21 0,-21 22 0,21-22 16,-21 21-16,21-21 0,-21 22 0,21-22 15,0 0-15,0 0 0,0 0 0,-21 0 16,21 1-16,0-1 16,-22-21-16,22 21 0,22-21 46,-1 0-46,0 0 0,0 0 0,0 0 16,0 0-16,1 0 0,20 0 0,0 0 16,-21 0-16,22 0 0,-1 0 0,0 0 15,1 0-15,-1 0 0,0 0 0,1 0 16,-1 21-16,-21-21 0,22 0 0,-22 0 16,0 0-16,21 21 0,-21-21 15,22 0-15,-22 0 0,21 0 0,-21 0 16,22 0-16</inkml:trace>
  <inkml:trace contextRef="#ctx0" brushRef="#br0" timeOffset="180495.92">14139 9335 0,'0'-22'16,"0"1"0,0 0-1,0 0-15,-21 0 16,21 0-16,0-1 0,0 1 16,-21 21-16,21-21 0,0 0 15,0 0 1,-21 21-1,21 21 1,-21 0-16,21 0 0,0 22 0,0-1 16,-22-21-16,22 43 0,-21-22 15,21 0-15,-21 22 0,0-22 0,0 22 16,21-22-16,-21 0 0,-1 1 16,1-1-16,21 0 0,0 1 0,0-22 15,0 0-15,-21 0 0,21 0 0,0 0 16,0 1-16,0-1 15,21-21 1,-21-21-16,0-1 0,21 1 16,-21 0-16</inkml:trace>
  <inkml:trace contextRef="#ctx0" brushRef="#br0" timeOffset="180799.74">13928 9335 0,'0'-22'0,"0"44"0,0-86 15,-22 43-15,22 0 0,0 0 0,0-1 16,0 1-16,22 0 0,-1 21 16,0 0-16,0-21 0,0 21 0,22 0 15,-22 0-15,21 0 0,0 0 0,1 21 16,-22 0-16,21-21 0,-21 21 16,1 1-16,-22 20 0,0-21 15,0 0-15,0 0 0,0 1 0,0-1 16,-22 0-16,1 0 0,-21 0 0,21 0 15,0 1-15,-22-1 0,22 0 0,-21 0 16,21 0-16,-1-21 0,1 21 0,0 1 16,0-22-16,21 21 15,21-21 1,0 0 0,0 0-16,1 0 0,-1 0 15</inkml:trace>
  <inkml:trace contextRef="#ctx0" brushRef="#br0" timeOffset="182024.04">14266 9821 0,'0'0'0,"43"0"16,-22 0-16,0 0 0,0-21 16,0 0-16,0 21 0,1-21 15,-1 0-15,-21 0 0,21-1 0,-21 1 16,21 0-16,-21 0 0,0 0 15,0 0-15,0-22 0,0 22 0,0 0 16,0 0-16,0 0 0,-21 21 31,0 0-31,0 0 0,-1 21 16,22 0-16,-21 0 0,21 21 0,-21-20 16,0-1-16,21 21 0,0-21 0,0 22 15,-21-22-15,21 0 0,0 0 16,0 0-16,0 0 0,0 1 0,0-1 15,0 0-15,0 0 0,21-21 0,0 0 16,0 0-16,0 0 0,1 0 16,-1 0-16,21 0 0,-21 0 0,0 0 15,1-21-15,-1 0 0,0 21 16,0-21-16,-21-1 0,21 1 0,-21 0 16,21 0-16,-21 0 0,22 0 15,-22-22-15,0 22 0,0 0 0,0 0 16,0 0-16,0-1 0,0 44 31,0-1-15,0 0-16,0 0 0,0 0 15,0 0-15,0 1 0,0-1 0,0 0 16,0 0-16,0 0 0,0 0 16,0 1-16,0-1 0,0 0 15,0 0-15,0 0 16,21 0-16,0-21 0,0 0 15,0 0-15,0 0 0,1 0 16,-1 0-16,0 0 16,0-21-16,-21 0 0,21 21 0,-21-21 15,21 0-15,-21 0 16,0-1-16,0 1 0,0 0 0,0 0 16,0 0-16,0 0 0,0-1 0,-21-20 15,0 21-15,0 0 0,21 0 0,-21-1 16,0 1-16,-1 0 0,1 0 0,0 21 15,0 0-15,0 0 0,0 0 16,-1 21-16,1 0 0,0 0 16,21 1-16,-21-1 0,21 21 15,0-21-15,0 0 0,0 1 0,0-1 16,0 0-16,0 0 0,0 0 16,0 0-16,21-21 0,0 22 0,0-22 15,1 0-15,-1 0 0,21 0 16,-21 0-16,0 0 0,1 0 0,-1-22 15,21 1-15,-21 21 0,0-21 0,22 0 16,-22 0-16,0 0 0,0-1 0,0 1 16,-21 0-16,0 0 0,22 0 15,-22 0-15,0-1 0,0 1 0,0 0 16,-22 21 0,1 0-1,21 21-15,-21 0 0,21 1 16,0-1-16,0 0 0,0 0 0,0 0 15,0 0-15,0 1 0,0-1 0,21 21 16,-21-21 0,21 0-16,1 1 0,-22-1 15,21 0-15,0-21 16,0 21-16,0-21 16,0 0-16,1 0 0,-1 0 15,0 0-15,0-21 16,0 21-16,0-21 0,1 21 15,-22-21-15,21-1 0,0 1 16,-21 0-16,0 0 0,0 0 0,0 0 16,0-1-16,0 1 0,0 0 15,0 42 17,0 0-32,0 1 0,0-1 15,-21 0-15,21 0 16,0 0-16,-21 0 0,21 1 15,0-1-15,0-42 47,0-1-47,0 1 16</inkml:trace>
  <inkml:trace contextRef="#ctx0" brushRef="#br0" timeOffset="182175.95">15325 9546 0,'0'0'0,"0"-21"0,0 0 0,-22 21 16,22 21 31,0 0-31,22-21-16,-1 0 15</inkml:trace>
  <inkml:trace contextRef="#ctx0" brushRef="#br0" timeOffset="182789.67">15536 9610 0,'0'0'0,"0"21"0,0 0 0,-21-21 16,0 21-16,0 0 0,0 1 0,21-1 16,-22 0-16,1 0 0,0 0 0,0 0 15,21 1-15,-21-1 0,21 0 16,0 0-16,0 0 0,0 0 15,21-21 1,0 0-16,0 0 0,0 0 16,1 0-16,-1 0 0,0 0 15,0 0-15,0-21 0,0 21 0,1-21 16,-22 0-16,21 0 0,-21 0 16,0-1-16,0 1 0,0 0 15,0 0-15,0 0 0,-21 0 0,-1-22 16,22 22-16,-21 0 0,0 21 15,0-21-15,0 0 0,0 21 16,-1 0-16,1 0 16,42 0-1,1 0 1,-1 0-16,0 0 0,0 0 0,0 0 16,0 0-16,1 21 15,-1-21-15,0 0 0,0 21 0,0-21 16,-21 21-16,0 0 0,21-21 0,-21 21 15,22 1-15,-22-1 0,0 0 0,0 0 16,0 0-16,0 0 0,0 1 16,0-1-16,0 0 0,0 0 15,0 0 1,0-42 31,21 0-47,-21 0 0,0 0 15,0-1-15,21 1 0,-21 0 0,0 0 16,21-43-16,-21 43 16,21 0-16,-21 0 0,21 0 15,1 21-15,-1 0 16,0 0 0</inkml:trace>
  <inkml:trace contextRef="#ctx0" brushRef="#br0" timeOffset="183656.18">15917 9652 0,'0'21'0,"0"0"16,0 1-1,0-1-15,0 0 16,0 0-16,0 0 0,-21-21 16,21 21-16,0 1 15,0-1 1,21-21-1,0 0 1,1 0-16,-22-21 0,21 21 0,0-22 16,0 22-16,-21-21 0,21 0 0,0 0 15,1 21-15,-22-21 0,21-22 16,0 22-16,-21 0 0,0-21 0,21 21 16,0-22-16,-21 22 0,0-21 0,0 21 15,21-22-15,-21 22 0,0-21 0,22 21 16,-22-1-16,0 1 15,0 42 1,0 1-16,0-1 16,-22 0-16,1 0 0,21 0 0,-21 22 15,0-1-15,0-21 0,21 21 0,0 1 16,-21-22-16,21 21 0,-22 1 0,22-22 16,0 0-16,0 21 0,0-21 15,0 1-15,0-1 0,0 0 0,0 0 16,22-21-16,-1 0 15,0 0-15,0 0 0,0 0 0,0 0 16,1 0-16,20 0 0,-21 0 0,0 0 16,0-21-16,1 0 0,-1 21 0,0-21 15,-21-1-15,21 1 0,-21 0 0,21 21 16,-21-21-16,21 0 0,-21 0 16,0 42 15,0 0-31,0 0 15,0 0-15,-21 0 0,21 1 0,0-1 16,0 0 0,21-21-1,1 21-15,-1-21 0,0 0 0,0 0 16,0 0-16,0 0 0,1 0 16,-1 0-16,0-21 0,0 21 0,0-21 15,0 0-15,-21-1 0,22 22 0,-1-21 16,-21 0-16,0 0 0,0 0 0,21 0 15,-21-1-15,0 1 0,0 42 32,0 1-32,0-1 15,-21 21-15,21-21 0,-21 0 16,21 1-16,-22 20 0,1-21 16,21 0-16,-21 22 0,21-22 0,0 21 15,-21-21-15,21 0 0,-21 1 0,21-1 16,0 0-16,0 0 0,0 0 0,0 0 15,0 1-15,0-1 16,0-42 15,0-1-31,0 1 16,0 0-16,0 0 16</inkml:trace>
  <inkml:trace contextRef="#ctx0" brushRef="#br0" timeOffset="183856.06">16319 9589 0,'0'0'0,"0"-22"0,0 1 15,0 0-15,22 21 0,-1 0 16,0-21-16,0 21 0,0 0 0,0-21 16,1 21-16,-1 0 0,21-21 0,-21 21 15,0 0-15,22-22 0,-22 22 0,0-21 16,0 21-16,-21-21 15,-21 21 1,0 0-16,0 0 0</inkml:trace>
  <inkml:trace contextRef="#ctx0" brushRef="#br0" timeOffset="184040.96">15833 9377 0,'0'0'0,"-22"0"0,1 0 15,0 0-15,0 21 32,21 0-17,0 0 1,-21-21-16,21 22 0,-21-1 0,21 0 16,-22 0-16</inkml:trace>
  <inkml:trace contextRef="#ctx0" brushRef="#br0" timeOffset="184692.68">14817 10478 0,'0'0'0,"0"-22"0,0 1 0,0 0 0,0 0 15,0 0-15,-22 21 0,22-21 16,-21 21-16,21-22 0,-21 22 16,0 0-1,21 22-15,-21-22 0,0 21 0,21 0 16,0 21-16,-22-21 0,1 1 0,21 20 16,-21-21-16,21 21 0,0 1 15,0-22-15,0 21 0,0-21 0,0 1 16,0-1-16,0 0 0,21 0 0,-21 0 15,21 0-15,1-21 0,20 0 16,-21 0-16,0 0 0,22 0 0,-22 0 16,21 0-16,-21 0 0,22 0 0,-1-21 15,0 0-15,1 0 0,-22 0 0,21 0 16,-21-1-16,0 1 0,1 0 0,-1 0 16,-21-21-16,0 20 0,0-20 0,0 0 15,0-1-15,-21 1 0,-22 21 16,22-21-16,-21-1 0,-1 22 0,1-21 15,0 21-15,-1-1 0,22 22 0,-21 0 16,0 0-16,20 0 0,1 0 0,0 0 16,0 22-16,0-1 0,21 0 0,0 0 15,0 21-15,0-20 0,0 20 16,21-21-16,0 21 0,0 1 0,22-1 16,-22-21-16,21 22 0,-21-1 0,22 0 15,-22-21-15,21 22 0,0 20 16,-20-20-16,-1-22 0,-21 21 15,0-21-15,0 22 0,0-22 0,0 21 16,-21 0-16,-1-20 0,1 20 0,0-21 16,-21 21-16,21-20 0,-1-1 0,-20 21 15,21-42-15,0 21 0,0 0 16,-1-21-16,1 0 0,21-21 16,0 0-1,0 0-15,0 0 0,21-22 16,22 22-16</inkml:trace>
  <inkml:trace contextRef="#ctx0" brushRef="#br0" timeOffset="185901.01">15388 10541 0,'21'0'0,"-42"0"0,42-21 16,-21 42 15,0 0-31,0 0 16,0 1-16,0-1 0,0 0 0,0 0 15,0 0-15,-21 0 0,21 1 0,0-1 16,0 0-16,0 0 16,0 0-16,21-21 31,0 0-31,1 0 0,-1 0 16,0-21-16,-21 0 0,21 21 0,0-21 15,0 0-15,-21-1 0,22 22 16,-1-21-16,0 0 0,-21 0 0,21 0 15,-21 0-15,21 21 0,-21-22 0,0 44 47,0-1-47,0 0 16,0 0-16,0 0 0,0 0 16,0 1-16,0-1 0,0 0 15,0 0-15,21-21 0,1 21 16,-1-21-16,0 0 15,0 0-15,0 0 0,0 0 16,1 0-16,-1 0 0,21 0 0,-21-21 16,0 0-16,1 21 0,-1-21 0,0 0 15,0-1-15,0 22 0,-21-21 0,0 0 16,21-21-16,-21 21 0,0-1 16,0 1-16,0 0 0,0 0 0,0 0 15,-21 21-15,0-21 0,0 21 16,0 0-16,0 0 0,21 21 15,-22 0-15,1 0 0,21 0 0,0 0 16,-21 1-16,21-1 0,-21 0 16,21 0-16,0 0 0,0 0 0,0 1 15,0-1-15,0 0 0,0 0 16,21-21-16,0 21 0,0-21 0,1 0 16,-1 0-16,0 0 0,0 0 0,0 0 15,0 0-15,1 0 0,-1 0 0,0 0 16,21-21-16,-21 21 0,1-21 0,-1 0 15,0 0-15,0 21 0,0-22 0,0 1 16,1 0-16,-22 0 16,0 0-16,21 21 0,-21-21 0,21-1 15,-21 44 17,0-1-32,0 0 15,-21 0-15,21 0 0,0 0 16,0 1-16,0-1 0,0 0 15,0 0 1,21-21-16,0 0 16,0 0-16,0 0 15,1 0-15,-1 0 0,0-21 16,0 0-16,0 21 16,-21-21-16,21-1 0,1 1 0,-1 0 15,-21 0-15,21 0 0,-21 0 16,21-1-16,-21 1 0,0 0 15,0 42 1,0 0-16,0 1 16,0-1-16,0 0 15,0 0-15,0 0 16,0 0-16,0 1 0,0-1 16,21-21-1,0 0-15,1 0 0,-1 0 16,0 0-16,0 0 0,0 0 15,0 0-15,1 0 0,-1-21 0,-21-1 16,21 1-16,0 0 16,-21 0-16,0 0 0,0 0 0,0-1 15,0 1-15,0 0 0,0 0 16,-21 21 0,0 0-16,21 21 15,-21 0-15,21 0 0,-22 1 16,22-1-16,0 0 15,0 0-15,0 0 0,0 0 0,0 1 16,22-22 0,-1 0-16,0 0 15,0 0-15,0-22 0,0 1 0,1 21 16,-1-21-16,21 0 0</inkml:trace>
  <inkml:trace contextRef="#ctx0" brushRef="#br0" timeOffset="186516.72">18436 8932 0,'0'-21'0,"0"42"0,0-84 15,0 21-15,0 20 0,0 1 0,0 0 16,0 0-16,0 0 0,0 42 31,0 0-31,0 0 0,0 43 16,0-22-16,0 22 0,0-1 0,0 1 15,0 20-15,0-20 0,0 20 0,0 1 16,0 0-16,0-1 0,0 1 0,0 0 16,-21-1-16,0 1 0,21-21 0,-21-1 15,21 1-15,-22-1 0,22 1 0,-21-1 16,21-21-16,0 1 0,0-1 15,0 0-15,0-20 0,0-1 0,0 0 16,0 0-16,21-21 16,1 0-16,-22-21 0,0 0 15,0 0-15,21-22 0,0 22 16</inkml:trace>
  <inkml:trace contextRef="#ctx0" brushRef="#br0" timeOffset="187228.31">18224 9038 0,'0'0'15,"-21"-42"-15,21 0 0,-21-1 0,21 1 16,0 21-16,0 0 0,0-22 0,0 22 0,21 0 16,22 0-16,-1 0 0,21 21 15,1-22-15,-1 22 16,22 0-16,0-21 0,21 21 0,-1 0 15,1 0-15,21-21 0,0 21 0,0 0 16,0 0-16,21 0 0,-21 0 0,0-21 16,-21 21-16,21 0 0,-21 0 0,0 0 15,0 0-15,-22 0 0,-20 0 0,-1 0 16,1 0-16,-22 0 0,1 0 16,-1 0-16,0 0 0,-21 0 0,22 0 15,-22 0-15,0 0 0,0 0 16,0 0-16,1 0 0,-1 0 0,0 0 0,0 0 15,0 21 1,-21 0-16,0 0 16,0 1-16,0 20 15,0 0-15,0 1 0,0-1 0,0 0 16,0 22-16,0-1 0,0 1 0,0-1 16,-21 22-16,0-22 0,0 22 0,21 0 15,-21-1-15,-1-20 0,22 21 0,-21-22 16,0 22-16,0-22 0,21 1 0,0-1 15,0-20-15,-21 20 0,21 1 16,0-22-16,-21 21 0,21-20 0,0-1 16,0 0-16,-22 1 0,22-1 0,-21-21 15,21 22-15,0-22 0,0 0 0,-21 0 16,21 0-16,-21 0 0,21 1 16,-21-22-16,21 21 0,-21-21 15,-1 21-15,1-21 0,0 0 0,-21 0 16,21 21-16,-1-21 0,-20 0 15,0 0-15,-1 0 0,-20 0 0,21 0 16,-22 0-16,1 0 0,-22 0 16,21 0-16,-20 0 0,-22 0 0,0-21 15,21 21-15,-42 0 0,22 0 0,-1-21 16,0 21-16,0 0 0,0 0 0,0 0 16,1 0-16,-1 0 0,21 0 15,0 0-15,22 0 0,-1 0 0,1 0 16,42 0-16,-22 0 0,65-21 15,-1-1-15,21 1 16,0 0-16,22 0 0</inkml:trace>
  <inkml:trace contextRef="#ctx0" brushRef="#br0" timeOffset="187668.06">21950 9081 0,'-21'-43'0,"42"86"16,-42-107-16,21 22 0,-22 21 0,1-1 0,21 1 15,-21 0-15,0 21 16,21 21-16,-21 22 16,21-1-16,0 0 0,-21 1 15,21 20-15,-22 1 0,22-1 0,-21 22 16,21-1-16,0 1 0,-21 0 16,0-1-16,21 1 0,-21-21 0,0 20 15,-1-20-15,22-1 0,0 1 0,-21-1 16,0 1-16,21-1 0,0-20 0,0-1 15,0 0-15,0 1 0,-21-22 16,21 0-16,0 0 0,0 0 0,0 0 16,0-42 15,21 0-31,0 0 0,-21 0 0,21-22 16,1 22-16,-1-21 0</inkml:trace>
  <inkml:trace contextRef="#ctx0" brushRef="#br0" timeOffset="188348.69">21653 9208 0,'0'0'16,"0"-22"-16,0-20 0,0 21 0,0 0 0,0 0 16,0-1-16,22 1 0,-1 0 0,0 0 15,21 0-15,-21 0 0,22-1 0,20 1 16,-20 21-16,20-21 0,1 0 15,-1 0-15,1 0 0,20 21 16,1-22-16,21 1 0,0 0 0,-1 21 0,1-21 16,0 0-16,-21 21 0,21 0 15,-22 0-15,1 0 0,0 0 0,-1 0 16,1 0-16,0 0 0,-1 0 16,-20 0-16,-1 0 0,1 0 0,-1 21 15,1 0-15,-22-21 0,22 21 0,-22-21 16,0 21-16,-21-21 0,22 22 0,-22-22 15,0 21-15,-21 0 0,0 0 16,0 0-16,0 0 16,0 1-16,0-1 0,0 0 15,-21 0-15,21 0 0,-21 0 0,0 22 16,21-1-16,0-21 0,-22 22 0,22 20 16,0-21-16,-21 1 0,21 20 15,0 1-15,0-22 0,0 22 0,0-1 16,0 1-16,0-22 0,0 21 0,0 1 15,0-22-15,0 1 0,0-1 0,0 0 16,0 1-16,0-1 0,0 0 0,0 1 16,0-1-16,0 0 0,0 1 0,0-22 15,-21 21-15,21 0 0,-21-20 16,0-1-16,21 21 0,-21-21 0,-1 0 16,1 1-16,0-1 0,-21 0 15,-1-21-15,1 21 0,0-21 0,-1 0 16,-20 0-16,-1 0 0,1 21 0,-1-21 15,-20 0-15,20 0 0,-42 0 0,22 0 16,-22 0-16,0-21 0,0 21 0,-21-21 16,21 21-16,-21-21 0,22 0 15,-1 21-15,0-22 0,21 22 0,-21 0 16,22 0-16,-1-21 0,22 21 0,-1 0 16,1 0-16,20 0 0,22 0 0,0 0 15,0 0-15,42 0 16,0-21-16,21 21 0,22-21 15,-1 21-15,1-21 0,-1 0 16,22-1-16</inkml:trace>
  <inkml:trace contextRef="#ctx0" brushRef="#br0" timeOffset="188764.28">25061 9038 0,'0'0'0,"0"-21"0,0 0 16,0 0 0,0 42-1,0 21 1,21-21-16,-21 22 0,0-1 0,0 0 15,22 22-15,-22-1 0,0 1 0,0-1 16,0 22-16,0-21 0,0 20 0,0-20 16,-22 20-16,22-20 0,0-1 0,-21 1 15,0-1-15,0 1 0,0-22 16,21 1-16,-21-1 0,-1 0 0,22 1 16,-21-1-16,0-21 0,0 21 0,21-20 15,0-1-15,0 0 0,-21-21 16,21 21-16,21-21 31,-21-21-31,21 0 16,-21 0-16,21-1 0,0-20 0,-21 21 15,22-21-15,-1 20 0,-21-20 0</inkml:trace>
  <inkml:trace contextRef="#ctx0" brushRef="#br0" timeOffset="189412.42">25082 9229 0,'0'0'0,"0"-43"16,0 1-16,22 0 0,-22 21 0,0-1 16,21 1-16,0 0 0,0 0 15,0 0-15,0 21 0,22-21 0,-22 21 16,21-22-16,22 22 0,-22 0 0,22 0 16,-1 0-16,22-21 0,-22 21 0,22 0 15,21 0-15,-22 0 0,1 0 16,0 0-16,-1-21 0,1 21 0,0 0 15,-22 0-15,22 0 0,-22 0 0,22 0 16,-21 0-16,-1 0 0,1 0 16,-1 0-16,1-21 0,-1 21 0,-21 0 15,1 0-15,-1-21 0,-21 21 16,0 0-16,1 0 0,-1 0 0,-21 21 31,0 0-31,-21 0 0,-1 22 0,1-1 16,0-21-16,0 21 0,0 1 0,0-1 15,-1 0-15,1 1 0,0-1 16,0 22-16,21-22 0,0 21 0,-21 1 16,0-1-16,21 1 0,-22-1 0,22 1 15,0-1-15,-21 1 0,21-1 0,-21-20 16,0 20-16,0 1 0,21-22 16,-21 22-16,21-1 0,-22-21 0,22 22 15,0-1-15,0-20 0,0 20 16,-21-20-16,21-1 0,0 0 0,-21-21 15,21 22-15,0-22 0,0 21 0,0-21 16,0 1-16,-21-1 0,0 0 16,21 0-16,-21-21 0,-1 21 15,1-21-15,0 0 0,0 0 16,0 0-16,-22 0 0,22 0 0,-21 0 16,-22 0-16,22 0 0,-21 0 0,20 0 15,-20 0-15,-1 0 0,1 0 0,20 0 16,-20 0-16,-1 0 0,1 0 0,-1-21 15,22 21-15,-21 0 0,20-21 0,1 21 16,0 0-16,-1 0 0,1 0 16,21 0-16,-22 0 0,22 0 0,0-21 15,0 21-15,0-21 0,-22 21 16,22-22-16,0 1 0,0 0 0,0 0 16,21-21-16</inkml:trace>
  <inkml:trace contextRef="#ctx0" brushRef="#br0" timeOffset="190096.27">21124 6922 0,'0'0'0,"21"-22"0,-21 1 15,22 0-15,-22 0 0,0 0 16,21 0-16,-21-22 0,21 22 0,-21 0 16,0 0-16,0 0 15,-21 42 1,0 21 0,-1-21-16,1 22 0,0-1 15,-21 21-15,-1 1 0,22-1 0,-42 1 16,20-1-16,1 22 0,-21-21 0,-1 20 15,1 1-15,-1-22 0,1 22 0,-22-21 16,21 20-16,1 1 0,-1-22 0,1 22 16,-1 0-16,1-22 0,21 1 15,-1-1-15,1 1 0,0-1 0,-1-20 0,1-1 16,21 0-16,-22 1 0,22-22 16,0 0-16,0 0 0,21 0 15,-21-21-15,0 0 16,21-21-1,0 0-15,0 0 0,0 0 0,0-1 16</inkml:trace>
  <inkml:trace contextRef="#ctx0" brushRef="#br0" timeOffset="190370.63">19812 8022 0,'0'21'16,"0"1"-1,0-1-15,0 0 0,0 21 16,-21-21-16,0 22 0,-1-1 0,1-21 16,0 22-16,0-1 0,0-21 0,0 21 15,-1-20-15,1 20 0,0-21 0,21 0 16,0 0-16,0 1 0,0-1 0,0 0 16,21-21-1,0 0-15,1 0 0,20 0 0,-21 0 16,0 0-16,22-21 0,-22 0 0,21 21 15,0-22-15,1 1 0,-1 0 16,-21 0-16,22 0 0,-1 0 0,0-1 16,22-20-16,-22 21 0</inkml:trace>
  <inkml:trace contextRef="#ctx0" brushRef="#br0" timeOffset="191036.24">22839 6752 0,'0'-21'16,"0"42"-16,0-63 0,0 21 0,-21 0 15,21-1-15,0 1 0,0 0 0,0 0 16,0 42 15,0 0-31,0 22 0,0-1 16,0 0-16,21 22 0,-21-1 0,0 1 16,0-1-16,0 22 0,-21-22 0,-1 22 15,22 0-15,-21-1 0,0 1 16,0 0-16,0-1 0,0-20 0,21 21 15,0-22-15,-22 22 0,22-22 16,0 1-16,-21-22 0,21 22 0,0-22 16,0 0-16,0 1 0,0-1 0,0-21 15,0 0-15,0 0 0,-21 1 0,0-1 16,0-21 0,0-21-16,-1-1 15,22 1-15,0 0 16,-21 0-16,0-21 0,21 20 0,-21-20 15,21 0-15,0 21 0,0-22 0,0 1 16,0 21-16,0 0 0,-21-1 16,21 1-16,0 42 15,0 1-15,0-1 16,0 21-16,0-21 0,0 22 0,0-22 16,0 21-16,0 0 0,0-20 0,21 20 15,0-21-15,-21 0 0,21 22 16,0-22-16,-21 0 0,22 0 0,-1-21 15,0 21-15,0-21 0,0 0 16,0 0-16,1 0 0,-1 0 0,0 0 16,0 0-16,0 0 0,0 0 0,1-21 15,-1 0-15,0 0 0,21 0 0,-21-1 16,22 1-16,-1-21 0,-21 0 16,22-1-16</inkml:trace>
  <inkml:trace contextRef="#ctx0" brushRef="#br0" timeOffset="191772.99">24617 6689 0,'0'-21'0,"0"42"0,0-64 16,0 22-16,-21 21 0,21 43 47,21-22-47,0 21 0,-21 0 0,21 1 16,0-1-16,0 22 0,22-1 0,-22 1 15,21 20-15,1-20 0,-1 20 16,21 1-16,-20 0 0,41-1 15,-20 1-15,-1 21 0,1-21 0,-1-1 16,1-20-16,-22 20 0,22-20 0,-22 21 16,22-22-16,-22-21 0,0 22 0,-21-22 15,22 1-15,-1-1 0,-21 0 16,0-21-16,1 1 0,-1-1 0,-21 0 16,0 0-16,21 0 0,0-21 31,-21-21-16,0 0-15,0 0 16,0 0-16,0-1 16,0 1-16,0 0 15,0 0-15,0 0 0,0 0 16,0-1-16,0 1 16,-21 0-1,0 21 1,0 0-16,21 21 15,0 0 1,0 1-16,0-1 16,21-21-16,0 21 0,0 0 15,0-21-15,0 0 0,1 21 16,-1-21 0,-21 21-16,0 1 15,0-1-15,-21 0 16,-1-21-16,1 21 0,0 0 0,21 0 15,-21-21-15,0 22 0,0-22 0,21 21 16,-22 0-16,1 0 0,0-21 16,0 0-16,0 0 15,0 0-15,-1 0 0,1 0 0,-21 0 16,0 0-16</inkml:trace>
  <inkml:trace contextRef="#ctx0" brushRef="#br0" timeOffset="192692.27">18754 8996 0,'0'0'15,"-22"0"-15,1 0 0,0 0 0,42 0 31,0 0-31,1 0 16,-1 0-16,0 0 0,0 0 16,21 0-16,-20 0 0,-1 0 0,21 0 15,-21 0-15,0 0 0,1 0 0,-1 0 16,0-21-16,0 21 0,0 0 16,-42 0 15,0 0-31,0 0 0,0 0 15,-1 0-15,1 0 0,0 0 0,0 0 16,0 0-16,0 0 16,-1 0-1,1 0-15,21 21 16,-21 0-16,0 0 16,21 0-16,0 1 0,0-1 15,0 0-15,0 21 0,-21-21 16,21 1-16,0 20 0,-21-21 0,21 0 15,-22 22-15,22-22 0,0 0 0,0 0 16,-21 21-16,21-20 0,0-1 0,-21 0 16,21 0-16,0 0 0,0 0 15,0 1-15,21-22 32,0 0-32,1-22 15,-1 1-15,0 0 0,0 0 16</inkml:trace>
  <inkml:trace contextRef="#ctx0" brushRef="#br0" timeOffset="193056.51">18986 9292 0,'0'-21'0,"0"0"16,22 21 31,-1 0-47,0 0 0,-21 21 15,21 0-15,0 0 0,0-21 0,-21 22 16,0-1-16,22 0 0,-22 0 16,21 0-16,-21 0 0,0 1 15,0-1-15,0 0 0,0 0 16,0 0-16,-21-21 16,-1 0-16,1 0 15,0 0-15,21-21 16,0 0-16,0 0 15,0 0-15,0-1 0,0 1 16,0 0-16,0 0 0,21 0 0,-21 0 16,21-1-16,1 1 0,-1 0 15,-21 0-15,21 0 0,0 21 16,0-21-16,0-1 0,1 22 0,-1 0 16,0-21-16,0 21 0,0 0 15</inkml:trace>
  <inkml:trace contextRef="#ctx0" brushRef="#br0" timeOffset="193611.58">19325 9335 0,'0'0'0,"-21"42"15,42-42 17,0 0-17,0 0-15,1 0 0,-1 0 16,0 0-16,0-21 0,0 21 0,0 0 15,1-21-15,-1-1 0,0 22 0,-21-21 16,21 0-16,-21 0 0,0 0 16,0 0-16,-21 21 15,0 0-15,0 0 16,-1 0-16,1 0 0,0 0 16,0 21-16,0-21 0,0 21 0,-1 0 15,22 0-15,0 0 0,-21-21 16,21 22-16,0-1 0,0 0 0,0 0 0,0 0 15,21 0-15,1-21 16,-1 0-16,0 22 16,0-22-16,0 0 0,0 0 0,1 0 15,20 0-15,-21 0 0,21 0 0,-20-22 16,-1 22-16,21 0 0,-21-21 0,22 0 16,-22 21-16,0-21 0,0 0 15,0 21-15,0-21 0,1-1 0,-22 1 16,21 0-16,-21 0 15,-21 21 1,-1 0-16,1 21 16,0 0-16,0-21 15,21 21-15,-21 1 0,21-1 0,0 0 16,0 0 0,0 0-16,0 0 15,21-21 1,0 0-16,0 0 15,0 0-15</inkml:trace>
  <inkml:trace contextRef="#ctx0" brushRef="#br0" timeOffset="194089.3">18817 10033 0,'0'0'0,"21"-21"32,0 0-32,1 21 15,-1-21-15,0 21 0,0-22 0,-21 1 16,21 21-16,-21-21 15,-21 21 1,0 0 0,0 0-16,0 0 0,-1 0 0,1 21 15,0 0-15,0-21 0,0 22 0,21-1 16,-21 0-16,21 0 16,0 0-16,0 0 0,21-21 15,0 22-15,0-1 0,0 0 16,0-21-16,1 21 0,-1 0 0,0-21 15,0 21-15,0 1 16,-21-1 0,-21-21-1,0 0-15,0 0 0,0 0 0,-1 0 16,1 0-16,0 0 0,0 0 16,0 0-16,0 0 0,-1 0 0,1 0 15,0 0-15,42-21 31,0 21-31</inkml:trace>
  <inkml:trace contextRef="#ctx0" brushRef="#br0" timeOffset="194644.52">19177 10202 0,'0'0'0,"21"0"0,-21-21 0,21 21 16,0-21-16,-21 0 15,0 0-15,0 0 16,22-1-16,-22 1 16,0 0-16,0 0 0,-22 21 47,1 0-47,21 21 0,-21 0 15,0 0-15,21 1 0,-21-1 0,21 0 16,-21 0-16,21 0 0,0 0 0,0 1 15,0-1-15,0 0 16,0 0-16,0 0 0,21-21 16,0 21-16,0-21 0,0 0 0,0 0 15,1 0-15,-1 0 0,21 0 0,-21 0 16,0 0-16,22-21 0,-22 0 0,21 21 16,-21-21-16,22 0 0,-22 0 0,0-1 15,21 1-15,-20 0 0,-1 0 0,0 0 16,0-22-16,0 22 0,0-21 0,-21 21 15,0 0-15,0-22 0,22 22 16,-22 0-16,0 0 0,-22 21 16,1 0-16,0 21 15,21 0-15,-21 0 16,21 0-16,-21 1 0,0-1 0,21 0 16,0 0-16,0 21 0,-22-20 0,22-1 15,0 0-15,0 0 0,0 0 0,0 0 16,0 1-16,0-1 0,0 0 15,22 0-15,-1-21 16,0 0-16,0 0 0,0 0 16,-21-21-1,0 0-15,0 0 16</inkml:trace>
  <inkml:trace contextRef="#ctx0" brushRef="#br0" timeOffset="194824.42">19600 10118 0,'0'0'0,"0"-21"15,-21 21-15,21-22 32,21 22-17,0-21-15,1 21 0,-1 0 16,0 0-16,0 0 0,0 0 16,0 0-16,1-21 0,-1 21 15,0 0-15,0 0 0,0-21 16,0 21-16,22-21 0</inkml:trace>
  <inkml:trace contextRef="#ctx0" brushRef="#br0" timeOffset="195575.99">22415 9335 0,'0'0'0,"0"-22"0,0 1 15,-21 21-15,0-21 0,21 0 0,-21 21 16,0 0 0,21 21-16,0 0 15,-21 0-15,21 22 0,0-22 0,-22 21 16,22 1-16,0-1 0,0-21 16,0 21-16,0 1 0,-21-22 0,21 21 15,0-21-15,-21 1 0,21-1 0,0 0 16,0 0-16,0 0 0,0 0 15,-21-21 1,21-21-16,0 0 16,0 0-16,0 0 15,0 0-15,0-1 0,0 1 0,21 0 16,-21-21-16,21 21 0,0-1 16,1 1-16,-1 0 0,0 0 0,0 0 15,0 0-15,0 21 0,1 0 0,-1 0 16,0 0-16,0 0 0,0 21 15,-21 0-15,0 0 0,0 0 16,0 0-16,0 1 0,0 20 0,0-21 16,0 0-16,0 0 0,0 1 0,0-1 15,0 0-15,-21 0 0,0 0 16,21 0-16,21-21 31,0 0-31,0 0 16,1 0-16,-1-21 0,0 21 0</inkml:trace>
  <inkml:trace contextRef="#ctx0" brushRef="#br0" timeOffset="196244.12">22881 9567 0,'0'-21'15,"0"42"-15,0-63 0,0 21 0,0 0 16,0 0-16,-21 21 16,0 0-1,0 0-15,-1 0 0,1 0 0,0 0 16,0 21-16,0 0 0,21 0 0,-21 0 15,-1 0-15,1 1 0,21-1 0,-21 0 16,21 21-16,0-21 0,0 1 0,0-1 16,0 0-16,0 0 15,0 0-15,21-21 0,-21 21 16,21-21-16,1 0 0,-1 0 16,0 0-16,0 0 0,0 0 0,0-21 15,1 0-15,-22 0 0,21 0 16,-21 0-16,21-1 0,-21 1 15,21 0-15,-21 0 0,0 0 16,0 0-16,0-1 0,0 1 16,0 0-16,0 0 15,0 42 1,0 0-16,0 0 16,-21 1-16,21-1 0,0 0 0,-21 0 15,21 0-15,0 0 0,0 1 16,0-1-16,21 0 15,0-21-15,0 21 0,0-21 16,1 0-16,-1 0 0,0 0 16,0 0-16,0 0 0,0 0 0,1-21 15,-1 21-15,0-21 0,21 21 16,-21-21-16,-21-1 0,22 22 0,-1-21 16,-21 0-16,21 0 0,-21 0 0,0 0 15,0-1-15,0 1 0,0 0 16,-21 21-1,21 21 1,0 0-16,0 1 0,0-1 0,0 0 16,0 0-16,0 0 0,21 0 15,-21 1-15,21-1 0,0 0 16,-21 0-16,21-21 0,-21 21 16,0 0-16,0 1 15,-21-22 1,0 0-16,0 0 0,0 0 15,0 0-15,21-22 16,0 1-16,0 0 0,0 0 16,21 0-16</inkml:trace>
  <inkml:trace contextRef="#ctx0" brushRef="#br0" timeOffset="196675.88">23537 9313 0,'0'0'16,"0"-21"-16,0 42 31,0 1-31,0-1 0,0 21 16,0-21-16,0 0 15,-21 1-15,21-1 0,-21 21 0,21-21 16,0 0-16,0 1 0,0 20 0,0-21 16,0 0-16,0 0 0,-21 1 0,21-1 15,0 0-15,0 0 16,0-42 31,0 0-47,0 0 0,0-1 15,21 22-15,0-21 0,0 0 0,0 0 16,1 0-16,-1 21 0,0-21 0,0 21 16,0 0-16,0 0 15,1 0-15,-1 0 0,0 21 16,-21 0-16,0 0 0,0 0 15,0 0-15,0 1 0,0-1 16,-21 0-16,0 0 0,-1 0 0,1 0 16,0-21-16,21 22 0,-21-1 15,0-21-15,0 0 0,-1 21 16,22 0-16,-21-21 0,0 0 16,21 21-16,-21-21 0,0 0 15,0 21-15</inkml:trace>
  <inkml:trace contextRef="#ctx0" brushRef="#br0" timeOffset="197623.55">22754 10266 0,'0'0'0,"-21"0"0,0 0 16,0 0-16,21-21 31,21 21-31,-21-21 15,0-1-15,0 1 16,-21 21 0,-1 0-16,1 0 15,0 0-15,0 0 0,0 0 0,0 0 16,-1 21-16,1-21 0,21 22 0,0-1 16,0 0-16,0 0 15,0 0-15,21 0 0,1-21 16,-1 22-16,0-22 0,0 21 15,0 0-15,0-21 0,1 21 0,-1-21 16,0 0-16,0 21 0,-21 0 16,-21-21-1,-21 0 1,20 0-16,1 0 0,0 0 0,0 0 16,-21 0-16,20-21 0,1 21 15,0 0-15,0 0 16,42 0 15,0 0-31,0 0 16,1 0-16,-1 0 0,0 0 0,21 0 15,-21 0-15,1 0 0,20 0 0,-21 0 16,21 0-16,1 0 0,-1 0 0,-21-21 16,22 21-16,-1-21 0,-21 21 15,0-21-15,22 21 0,-22-21 0,-21-1 0,21 22 16,0-21-16,-21 0 0,0 0 15,0 0-15,0 0 0,0-1 16,-21 22 15,21 22-31,-21-1 0,0 0 16,21 0-16,0 0 16,0 0-16,0 1 0,0-1 15,0 0-15,0 0 0,21-21 16,0 0-1,0 0-15,0 0 0,0 0 0,1 0 16,-1 0-16,0 0 16,0-21-16,0 21 0,0-21 0,1 0 15,-1 21-15,0-22 0,-21 1 16,21 0-16,0 0 0,-21 0 0,0 0 16,21-1-16,-21 1 0,22 0 0,-22 0 15,0 0-15,0 0 0,0-1 0,0 1 16,0 42-1,0 1 1,0-1-16,-22 0 0,22 0 16,-21 0-16,21 0 0,0 1 15,-21-1-15,21 0 0,0 0 16,-21 0-16,21 0 0,0 1 16,0-1-16,0 0 0,0 0 15,0 0 1,21-21-1,0 0-15,0 0 16,-21-21-16,22 0 16,-22 0-16,0 0 0</inkml:trace>
  <inkml:trace contextRef="#ctx0" brushRef="#br0" timeOffset="197780.46">23389 10266 0,'-21'0'15,"42"0"16,0 0-31,0 0 16,1 0-16,-1 0 16,0 0-16,0 0 0,0 0 0,0 0 15,1 0-15,-1-21 0,0 21 16,0-21-16,0 21 0,0-22 0</inkml:trace>
  <inkml:trace contextRef="#ctx0" brushRef="#br0" timeOffset="198736.88">25336 9250 0,'0'0'0,"22"0"0,-22-21 0,21 21 16,21-64-1,-42 43-15,0 0 0,21 21 0,0 0 16,-21 21-1,0 0 1,0 22-16,0-22 0,-21 21 0,21 0 16,-21-20-16,21 20 0,-21 0 0,21 1 15,-21-1-15,0 0 0,-1 1 0,22-1 16,-21-21-16,21 21 0,-21-20 0,21 20 16,0-21-16,-21 0 0,0 0 15,21 1-15,-21-44 31,21 1-15,0 0-16,0 0 0,0 0 0,0 0 16,0-1-16,0 1 0,0 0 15,21-21-15,-21 21 0,21-1 0,-21 1 16,0 0-16,21 21 16,0 0-16,-21 21 15,21 0-15,-21 1 16,0-1-16,0 0 0,22 0 0,-22 0 15,21 0-15,-21 1 0,21-1 0,0 0 16,0 0-16,0 0 16,1-21-16,-22 21 0,21-21 0,0 0 15,0 0-15,0 0 0,0 0 0,1 0 16,-1 0-16,0 0 16,0-21-16,-21 0 0,21 21 15,-21-21-15,21 0 0,1 0 0,-22-1 16,0-20-16,21 21 0,-21 0 0,21 0 15,-21-1-15,0 1 0,0 0 0,0 0 16,0 42 0,0 0-1,0 0-15,0 1 0,0-1 16,0 0-16,0 0 0,-21 0 0,21 0 16,-21 1-16,21-1 15,0 0-15,0 0 16,0-42 15,0 0-15</inkml:trace>
  <inkml:trace contextRef="#ctx0" brushRef="#br0" timeOffset="198903.78">25760 9440 0,'0'0'0,"0"-21"0,0 0 15,0 0-15,0 0 0,0 42 63,0 0-48,21-21-15,0 21 0,0-21 16,0 21-16,1-21 0,-1 0 0</inkml:trace>
  <inkml:trace contextRef="#ctx0" brushRef="#br0" timeOffset="200391.96">26098 9525 0,'0'21'0,"0"0"16,0 1-16,-21-1 15,21 0-15,-21 0 16,21 0-16,0 0 0,0 1 16,0-1-16,-21 0 15,21 0-15,-21 0 16,21-42 31,0 0-47,0 0 0,0 0 15,21-1-15,0 1 0,-21 0 16,21-21-16,0 21 0,-21-1 0,22 1 16,-22 0-16,21 0 0,0 21 15,0 21 1,-21 0-1,0 0-15,0 1 0,0-1 0,0 0 16,0 0-16,0 0 0,0 0 0,0 1 16,0-1-16,0 0 0,21 0 15,-21 0-15,21-21 0,-21 21 16,22-21-16,-1 0 0,0 0 16,0 0-16,0 0 15,0-21-15,-21 0 0,22 0 16,-22 0-16,0 0 0,21-1 0,0 1 15,-21 0-15,21-21 0,-21 21 0,21-22 16,-21 1-16,21 0 0,1 20 16,-22-20-16,0 0 0,0 21 0,21-22 15,-21 1-15,0 21 0,21 0 16,-21-1-16,-21 44 31,0-1-31,-1 21 0,22-21 0,0 0 16,-21 22-16,0-22 0,21 0 0,-21 21 15,21-20-15,0 20 0,0-21 0,-21 0 16,21 22-16,0-22 0,0 0 16,0 0-16,0 0 0,0 0 15,0 1-15,21-22 16,0 0 0,0 0-16,-21-22 15,21 22-15,1-21 0,-22 0 16,21 21-16,-21-21 15,-21 21 17,-1 0-17,1 21-15,0 0 16,21 0-16,0 1 16,0-1-16,0 0 15,21 0 1,0-21-16,1 0 0,-1 21 15,0-21-15,0 0 0,0 0 16,0 0-16,1 0 0,-1 0 0,0 0 16,0 0-16,0 0 0,-21-21 0,21 21 15,1-21-15,-22 0 0,21 21 16,-21-21-16,21 21 0,-21-22 16,0 1-16,0 0 0,0 0 15,-21 21 1,0 0-1,21 21-15,-22 0 16,1 0-16,21 1 16,0-1-1,0 0-15,0 0 16,0 0-16,21-21 0,1 0 16,-1 0-16,0 21 0,0-21 15,21 0-15,-20 0 0,-1 0 0,21 0 16,-21 0-16,22 0 0,-22 0 0,0 0 15,0 0-15,0-21 0,0 21 16,1-21-16,-1 21 0,-21-21 0,0 0 16,21 21-16,-21-21 0,0-1 0,0 1 15,0 0-15,-21 21 16,0 0 0,-1 0-16,1 0 0,0 0 15,0 0-15,0 21 0,0 0 16,-1 1-16,1-1 0,21 0 15,0 0-15,-21-21 0,21 21 16,0 0-16,0 1 16,21-22-1,0 0-15,1 0 0,-1 0 16,0-22-16,0 22 16,-21-21-16,21 0 0,0 21 15,1-21-15,-22 0 0,21 0 0,0-1 16,-21-20-16,21 21 0,0-21 0,-21 20 15,0-20-15,21 0 0,-21 21 0,22-22 16,-22 1-16,21 21 0,-21-22 16,0 22-16,0 0 0,0 0 0,0 0 15,0 42 1,-21 0-16,-1 0 0,1 0 16,21 22-16,-21-22 0,0 21 0,0 1 15,0-1-15,-1 0 0,1-21 0,21 22 16,-21-1-16,21-21 15,-21 22-15,21-1 0,0-21 0,0 0 16,0 0-16,0 1 0,0 20 0,0-21 16,0 0-16,0 0 0,-21-21 15,21 22-15,-21-22 0,-1 21 0</inkml:trace>
  <inkml:trace contextRef="#ctx0" brushRef="#br0" timeOffset="201444.35">25654 10245 0,'0'0'0,"-21"0"0,0-21 16,21-1-16,0 1 0,-22 21 15,22-21-15,-21 21 31,21 21-31,0 0 16,-21 1-16,21-1 0,-21 0 16,21 0-16,0 0 0,-21 0 15,21 1-15,-21-22 0,21 21 0,0 0 16,-22-21-16,44-21 62,-1 0-62,0-1 0,0 1 16,0 0-16,-21 0 0,21 21 0,1-21 16,-1 0-16,0 21 0,0 0 0,-21-22 15,21 22-15,0 0 0,1 0 0,-1 0 16,0 22 0,-21-1-16,0 0 15,0 0-15,0 0 0,21 0 16,-21 1-16,21-22 15,-21 21-15,21-21 16,1 0-16,-1 0 0,0 0 16,0 0-16,0 0 0,0 0 15,1 0-15,-1-21 16,-21-1-16,21 22 0,-21-21 0,0 0 16,0 0-16,21 21 15,-21-21-15,0 0 0,-21 21 31,0 0-31,0 21 16,-1-21-16,22 21 0,-21 0 16,21 0-16,-21 0 0,21 1 15,-21-22-15,21 21 16,21-21 15,0 0-31,0 0 16,1 0-16,-1-21 0,-21-1 15,21 22-15,0-21 0,-21 0 16,21 21-16,-21-21 0,21 21 0,-21-21 16,0 42 15,0 0-15,0 0-16,0 0 15,0 1-15,0-1 16,0 0-16,22-21 15,-1 0-15,0 0 16,0 0 0,0 0-16,-21-21 0,21 21 0,-21-21 15,22 21-15,-1-22 0,0 1 16,-21 0-16,21 0 0,0 0 16,0 0-16,-21-1 15,22 22-15,-22-21 0,21 21 16,-21 21-1,0 1-15,0-1 16,0 0 0,-21 0-16,-1 0 15,22 0-15,-21-21 16,21 22-16,21-22 31,1 0-31,-1 0 16</inkml:trace>
  <inkml:trace contextRef="#ctx0" brushRef="#br0" timeOffset="201844.12">26606 10033 0,'0'0'0,"0"21"31,0 0-31,-21 1 16,0-1-16,21 0 0,0 0 15,-21 0-15,21 0 0,-21 1 0,0-22 16,21 21-16,-22 0 0,22 0 0,0 0 16,-21-21-16,21 21 0,0 1 0,-21-22 15,21 21 1,0-42 15,21 21-31,0 0 0,1-22 0,-22 1 16,21 21-16,0-21 0,0 21 15,0-21-15,0 21 0,1 0 0,-22-21 16,21 21-16,0 0 0,0 0 0,0 0 16,-21 21-1,0 0 1,0 0-16,0 0 0,-21 1 16,21-1-16,-21-21 0,0 21 0,0-21 15,21 21-15,-22 0 0,1-21 0,0 21 16,0-21-16,0 22 0,0-22 15,-1 0-15,1 0 0</inkml:trace>
  <inkml:trace contextRef="#ctx0" brushRef="#br0" timeOffset="202084">25823 10075 0,'-21'0'0,"42"0"0,-63 0 0,21 0 31,0 0-31,21 22 16,-22-1-16,22 0 16,0 0-16,0 0 15,0 0-15,0 1 16,0-1-16,0 0 15</inkml:trace>
  <inkml:trace contextRef="#ctx0" brushRef="#br0" timeOffset="202524.22">25844 10626 0,'43'0'16,"-43"-21"-16,21 21 0,-21-22 16,0 1-1,-21 21 1,0 0-16,-1 0 0,1 0 16,0 21-1,21 1-15,0-1 16,0 0-1,21-21-15,0 0 16,-21 21-16,22-21 0,-1 0 16,0 21-16,-21 0 15,21-21-15,-42 0 32,0 0-17,0 0-15,-1 0 16,1 0-16,42 0 47,1 0-32,-1-21-15,0 21 16,0 0-16</inkml:trace>
  <inkml:trace contextRef="#ctx0" brushRef="#br0" timeOffset="203035.91">26014 10668 0,'42'0'16,"-84"0"-16,105 0 0,-42 0 0,1 0 15,-1 0-15,0 0 0,0-21 16,0 21-16,0 0 0,-21-21 16,22 21-16,-22-21 15,-22 21 17,1 0-32,21 21 15,-21-21-15,0 21 0,21 0 16,-21-21-16,21 21 15,-21-21-15,21 21 0,0 1 16,0-1 0,21-21-1,0 0-15,0 0 16,0 0-16,0 0 0,1 0 16,-1 0-16,0-21 0,0-1 15,0 1-15,0 0 0,1 0 16,-1 21-16,-21-21 0,0 0 0,21-1 15,-21 1-15,21 0 0,-21 0 0,0 0 16,0 0-16,0 42 47,0 0-47,0 0 0,-21 0 16,21 0-16,-21 1 0,21-1 15,0 0-15,0 0 0,0 0 16,0 0-16,0 1 15,0-44 48,0 1-47</inkml:trace>
  <inkml:trace contextRef="#ctx0" brushRef="#br0" timeOffset="203191.63">26395 10626 0,'21'0'16,"0"0"-16,0 0 16,0 0-1,1 0-15,-1 0 16,0 0-16,0 0 0,-21-21 16,21 21-1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4:01:15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17293 0,'-21'0'0,"-1"0"0,22-21 0,-21 21 16,0 0-16,0 0 0,0 0 16,0-21-16,-1 21 15,1 0-15,0 0 16,21 21-16,0 0 16,0 0-16,0 22 0,0-22 15,0 21-15,0 1 0,-21-1 16,21 21-16,0-20 0,-21-1 0,21 22 15,0-22-15,0 0 0,0 1 16,0-22-16,0 21 0,0-21 16,0 0-16,0 1 0,0-1 15,0 0-15,21-21 32,0-21-17,-21 0-15,21-1 0,0 1 16</inkml:trace>
  <inkml:trace contextRef="#ctx0" brushRef="#br0" timeOffset="399.77">1757 17378 0,'0'0'0,"0"-21"16,-21 42 15,-1 0-31,-20 21 15,21-20-15,0 20 0,0 0 0,-1 1 16,22-1-16,-21 21 0,21-20 16,0-1-16,0 0 0,0 1 0,0-22 15,0 21-15,21-21 0,1 1 16,-1-22-16,0 21 0,0-21 0,21 0 16,-20 0-16,20 0 15,-21-21-15,21-1 0,-20 22 0,20-42 0,-21 21 16,21 0-16,-20-22 15,-1 1-15,-21 0 0,0 21 0,0-22 16,0 1-16,0 0 0,-21 20 16,-1-20-16,1 21 0,-21 0 0,21 21 15,-22 0-15,1 0 0,0 0 16,21 0-16,-22 21 0,1 0 0,21 0 16,0 0-16,-1 1 0,22-1 15,0 21-15,0-21 0,0 0 0,22 1 16,-1-1-16,0 0 0,0-21 15,0 21-15,22-21 0</inkml:trace>
  <inkml:trace contextRef="#ctx0" brushRef="#br0" timeOffset="567.66">2328 17695 0,'21'0'0,"-42"0"0,64 0 0,-43 22 62,21-22-62,0 0 0,0 0 16,0 0-16,0-22 0,1 1 15</inkml:trace>
  <inkml:trace contextRef="#ctx0" brushRef="#br0" timeOffset="1723.6">3958 17082 0,'0'0'0,"21"-22"0,-21-20 0,0 21 16,21 0-16,-21 0 0,22-1 15,-22 1-15,0 42 16,0 1-1,0-1-15,-22 21 0,1-21 0,21 22 16,-21-1-16,21 21 0,-21-20 0,21 20 16,-21-20-16,21 20 15,0-21-15,0 22 0,0-22 0,0 22 16,0-22-16,0-21 0,21 22 0,0-22 16,21 0-16,-20-21 0,-1 0 15,21 0-15,0 0 0,1 0 0,-1 0 16,0-21-16,1 0 0,20-22 15,-20 22-15,-1-21 0,21 21 0,-20-22 16,-22 22-16,21-21 0,-21 21 0,1-22 16,-22 22-16,0 0 0,0 0 15,0 0-15,-22 21 16,1 0-16,0 0 16,0 21-16,0 0 0,0 0 0,-1 21 15,1-20-15,0 20 0,0 0 16,0-21-16,21 22 0,0-22 15,0 21-15,0-21 0,0 1 0,0-1 16,21-21-16,0 0 0,21 0 16,-20 0-16,-1 0 0,21 0 15,0-21-15,-20-1 0,20-20 0,-21 21 16,0 0-16,0-22 0,1 22 16,-22 0-16,0 0 0,0 0 0,0 0 15,-22-1-15,1 1 0,0 0 16,-21 21-16,-1 0 0,22 0 15,-21 0-15,0 0 0,-1 0 0,1 0 16,21 0-16,0 0 0,-1 0 0,1 0 16,42 0-1,1 0-15,-1 0 0,21 0 16,0 0-16,1 0 0,20-21 0,-20 0 16,20 21-16,-21-21 0,22 21 15,-22 0-15,1-22 0,-1 22 0,0 0 16,1 0-16,-1 0 0,-21 0 0,0 22 15,0-1-15,1 0 0,-22 0 16,0 0-16,0 0 0,0 22 16,0-22-16,0 21 0,0 1 0,-22-22 15,1 0-15,21 21 0,0-21 16,-21 1-16,21-1 0,-21 0 0,21 0 16,0-42 15,0 0-31,0 0 15,21-22-15,0 22 0,0-21 16,-21-1-16,22 1 0,-1 0 0,0 21 16,0-22-16,21 22 0,-20-21 0,-1 21 15,21 21-15,-21-22 16,0 22-16,1 0 0,-22 22 16,0-1-16,0 21 0,0-21 15,0 0-15,0 22 16,0-1-16,0-21 0,0 22 0,0-1 15,0-21-15,0 21 0,0-20 0,0 20 16,0-21-16,0 0 0,0 0 16,21 1-16,0-22 15,21 0-15,-21 0 0,1-22 0,-1 1 16,21 0-16,-21 0 0,22 0 16,-22-22-16</inkml:trace>
  <inkml:trace contextRef="#ctx0" brushRef="#br0" timeOffset="1959.47">6075 16933 0,'0'-21'16,"0"42"-16,0-63 0,0 21 0,0 0 0,-21 21 15,21 21 1,0 21-16,-22-21 0,1 22 0,0-1 16,21 0-16,-21 1 0,21 20 0,0-20 15,-21 20-15,0-21 0,21 22 16,0-22-16,0 1 0,0 20 0,0-21 15,0 1-15,0-1 0,0 0 0,0-20 16,21-1-16,0 0 0,0 0 16,0 0-16,0-21 0,1 0 0,-1 0 15,0 0-15,0 0 0,0-21 16,0 21-16,-21-21 0</inkml:trace>
  <inkml:trace contextRef="#ctx0" brushRef="#br0" timeOffset="2123.37">5863 17632 0,'-21'0'0,"42"0"0,-84 0 16,41 0-16,1 0 0,0 0 16,42-21-1,0 21-15,22-21 16,-22 21-16,21-22 0,22 1 16,-22 21-16,0-21 0,22 0 0,-22 21 15,22-21-15,-22 0 0,0-1 0,22 22 16</inkml:trace>
  <inkml:trace contextRef="#ctx0" brushRef="#br0" timeOffset="3519.18">6752 17568 0,'0'0'0,"0"22"16,21-22-1,0 0-15,-21-22 0,22 1 0,-1 0 16,0 0-16,-21 0 0,21 0 15,-21-1-15,21 1 0,-21 0 0,0 0 16,0 0-16,0 0 0,-21-1 16,0 1-16,0 0 0,0 21 0,-22 0 15,22 0-15,-21 0 0,21 0 0,-22 0 16,1 0-16,21 21 0,-22 0 16,22 22-16,-21-22 0,21 21 0,0 1 15,-1-22-15,1 21 0,21 0 16,0 1-16,0-1 0,0-21 0,0 22 15,0-22-15,21 0 0,1 0 0,-1-21 16,21 0-16,-21 0 0,22 0 16,-22 0-16,21 0 0,0 0 15,-20-21-15,20 21 0,-21-21 0,0 0 16,22-1-16,-22 1 0,-21-21 0,21 21 16,-21 0-16,0-22 0,21 22 15,-21 0-15,0-21 0,0 20 0,0 1 16,0 0-16,0 0 0,-21 21 31,21 21-31,0 0 16,-21 0-16,21 1 0,0-1 0,0 21 15,0-21-15,0 22 0,0-22 16,0 21-16,0-21 0,0 0 16,21 22-16,0-22 0,0 0 0,0-21 15,1 21-15,-1-21 0,21 0 16,-21 0-16,22 0 0,-22 0 0,21 0 15,-21-21-15,22 0 0,-22 0 0,0 0 16,21-1-16,-21 1 0,1 0 16,-22-21-16,21 21 0,0-22 0,-21 22 15,21-21-15,-21 21 0,0-22 0,0 22 16,0 0-16,0 42 31,0 0-31,0 0 0,0 1 16,0-1-16,0 0 0,0 0 15,0 0-15,0 22 0,0-22 16,21 0-16,0 0 0,1-21 0,-1 21 16,0 0-16,0-21 0,0 0 0,22 0 15,-22 0-15,0 0 0,21 0 16,-21 0-16,1-21 0,20 0 0,-21 0 16,0 0-16,-21 0 0,21-1 0,1 1 15,-22-21-15,0 21 0,21 0 0,-21-1 16,21 1-16,-21 0 0,0 0 15,0 42 17,0 0-32,0 0 0,0 1 15,-21-1-15,21 0 0,-21 0 16,21 0-16,0 0 0,0 1 0,-22-1 16,22 0-16,-21 0 0,21 0 15,0-42 16,0 0-31,0 0 0,21 0 0,1-1 16,-1 1-16,0 0 0,0-21 0,0 21 16,0-1-16,1-20 0,-1 21 15,0 21-15,21-21 0,-21 0 16,1 21-16,20 0 0,-21 0 0,0 0 16,0 21-16,-21 0 0,0 0 0,0 0 15,0 0-15,0 1 16,0 20-16,0-21 0,0 21 0,0-20 15,0-1-15,-21 0 0,21 0 0,0 0 16,0 0-16,0 1 0,21-22 16,1 0-1,-1 0-15,0-22 0,0 1 0,21 0 16,-20 0-16,20 0 0,-21 0 16,21-22-16,-20 22 0,20-21 0,-21-1 15,21 1-15,-20 21 0,-1-21 16,-21-1-16,21 1 0,-21 21 0,0-22 15,0 22-15,0 0 0,0 0 16,-21 21-16,0 0 16,-1 21-16,1 0 0,0 0 15,0 1-15,0-1 0,21 0 0,-21 0 16,21 0-16,0 22 0,0-22 0,0 0 16,21 0-16,0-21 0,0 21 15,0 0-15,0-21 0,1 22 0,-1-1 16,0-21-16,21 21 0,-21-21 0,1 21 15,-1-21-15,0 0 0,-21 21 0,21-21 16,-21 21-16,-21 1 16,0-22-16,0 0 15,-1 21-15,1-21 0,0 21 0,-21-21 16,21 0-16,-1 21 0,1-21 16,21 21-16,-21-21 0,21-21 31,0 0-31,0 0 15,0 0-15</inkml:trace>
  <inkml:trace contextRef="#ctx0" brushRef="#br0" timeOffset="3723.71">7916 16891 0,'-63'0'15,"42"0"1,-1 0-16,1 0 16,21-21 15,0 0-15</inkml:trace>
  <inkml:trace contextRef="#ctx0" brushRef="#br0" timeOffset="4903.13">17886 1778 0,'0'0'0,"0"-42"16,0 21-16,0-1 16,21 22-16,-21 22 31,0-1-31,0 21 15,0-21-15,0 22 0,0-22 0,0 21 16,0 0-16,0-20 0,0 20 16,0 0-16,0 1 0,-21-22 0,0 21 15,-1 0-15,22 1 0,-21-22 0,0 21 16,21-21-16,0 22 0,-21-22 16,21 21-16,-21-21 0,21 1 0,0-1 15,21-21 1,0-21-1,0-1-15,0 1 0,1-21 0</inkml:trace>
  <inkml:trace contextRef="#ctx0" brushRef="#br0" timeOffset="5160.5">18288 1884 0,'0'0'0,"0"-21"0,0 0 0,0-1 0,0 44 31,0-1-16,-21 0-15,0 21 0,21 1 0,-22-22 16,22 21-16,-21 0 0,0 1 0,21-1 16,-21 0-16,21-20 0,0 20 15,-21 0-15,0 22 0,21-43 16,0 21-16,0 1 0,-22-1 0,22 0 16,0-21-16,0 22 0,0-22 15,0 0-15,0 0 0,0 0 16,22-42-1,-1 0 1,0 0-16</inkml:trace>
  <inkml:trace contextRef="#ctx0" brushRef="#br0" timeOffset="5363.38">18563 2328 0,'0'-21'47,"-21"21"-47,0 0 47,0 0-47,42-21 31</inkml:trace>
  <inkml:trace contextRef="#ctx0" brushRef="#br0" timeOffset="8475.53">20553 1778 0,'0'0'0,"21"0"16,0-21-16,-21 0 0,21 0 15,0-1-15,-21 1 0,0 0 0,22 0 16,-22 0-16,0 0 0,0-1 16,0 1-16,-22 21 15,1 0-15,0 0 0,-21 0 0,21 0 16,-22 21-16,1 1 0,0-1 16,-1 21-16,1-21 0,0 43 0,-1-22 15,1 0-15,0 22 0,-1-22 16,22 22-16,-21-22 0,21 22 0,-1-22 15,1 0-15,21 1 0,0-1 16,0 0-16,0-21 0,0 22 0,21-1 16,1-21-16,-1 0 0,0 1 0,21-1 15,1-21-15,-1 0 0,0 0 16,1 0-16,-1 0 0,21-21 0,1-1 16,-22 1-16,22 0 0,-22 0 0,0-21 15,22 20-15,-22 1 16,-21-21-16,22 21 0,-22 0 0,0-1 15,0 1-15,0 0 0,-21 0 0,0 42 32,0 0-32,0 0 15,-21 1-15,0-1 0,0 21 0,21-21 16,-21 22-16,0-1 0,21 0 16,-22 1-16,22-22 0,0 21 0,0-21 15,0 22-15,0-22 0,0 0 0,22 0 16,-1-21-16,0 21 0,0-21 0,0 0 15,0 0-15,1 0 0,-1 0 16,21 0-16,-21 0 0,0-21 16,1 21-16,-1-21 0,0 0 0,0 0 15,-21-1-15,0-20 0,0 21 16,0 0-16,0-22 0,0 22 0,-21-21 16,0 21-16,0 0 0,-1-1 0,1 1 15,0 0-15,0 21 0,0-21 16,-22 21-16,43-21 0,-21 21 0,21-21 15,21-1 1,22 22-16,-22 0 16,21-21-16,1 21 0,-1 0 15,0 0-15,1 0 0,-1 0 16,0 0-16,1 21 0,-1-21 0,0 22 0,-21-1 16,22 0-16,-22 0 15,0 0-15,0 0 0,-21 1 0,0 20 16,0-21-16,0 0 0,0 0 0,0 22 15,0-22-15,0 0 0,0 0 16,0 0-16,-21-21 0,21 22 0,-21-22 16,21 21-16,0-42 31,0-1-31,0 1 16,0 0-16,0 0 0,21-21 0,0 20 15,0-20-15,1 0 0,-1 21 16,0-22-16,0 22 0,21 0 15,-20 0-15,-1 0 0,21-1 0,-21 22 16,0 0-16,1 0 0,-1 0 0,0 22 16,0-22-16,-21 21 0,0 0 15,0 21-15,0-21 0,0 22 0,0-22 16,0 21-16,0-21 0,0 22 0,0-22 16,0 21-16,0-21 0,0 1 0,0-1 15,0 0-15,0 0 16,21-21-1,0 0-15,1 0 0,-1-21 16,0 21-16,0-21 0,0 0 16,0-22-16,22 22 0,-22-21 0,0-1 15,0 1-15,0 0 0,1-1 0,20-20 16,-21 21-16,21-22 0,-20 1 0,-1 20 16,21-20-16,-21-1 0,0 22 15,1 0-15,-22-1 0,0 1 0,0 21 16,0 0-16,0-1 0,-22 22 15,1 22 1,0 20-16,-21-21 0,21 21 0,-1 1 0,1-1 16,0 0-16,21 1 0,-21-1 15,21 0-15,-21 1 0,21 20 16,0-20-16,0-1 0,0 0 0,0 1 0,0-1 16,0 0-16,0-21 0,0 22 15,0-1-15,21-21 0,0 0 16,0 22-16,0-22 0,1 0 0,20 0 15,0-21-15,1 21 0,-1-21 0,0 0 16,1 0-16,-1 0 0,21 0 16,-20 0-16,-1 0 0,0 0 0,1-21 15,-1 0-15,0 0 0,-20 0 0,-1 0 16,0-1-16,0 1 0,0-21 16,-21 21-16,21-22 0,-21 1 0,0 21 15,0-21-15,0 20 0,0 1 16,0 0-16,0 0 0,-21 0 0,0 21 0,0 0 15,0 0-15,0 0 16,-1 0-16,1 21 0,-21 0 0,21 0 16,-22 0-16,22 1 0,-21 20 0,21-21 15,0 21-15,-1 1 0,1-22 16,0 21-16,21-21 0,-21 1 0,21-1 16,0 0-16,0 0 0,0 0 0,21-21 15,0 0-15,0 21 0,1-21 16,-1 0-16,0 0 0,21 0 0,-21-21 15,1 21-15,20-21 0,-21 0 0,0 0 16,0 0-16,22-22 0,-22 22 16,0-21-16,0-1 0,-21 22 15,21-21-15,1 0 0,-1 20 0,-21 1 16,0 0-16,0 0 0,-21 21 31,21 21-31,-22 0 0,1 22 16,0-22-16,21 21 0,-21-21 0,0 22 15,21-1-15,0-21 0,0 21 0,0-20 16,0-1-16,0 0 0,0 0 16,0 0-16,0 0 0,21-21 0,0 22 15,21-22-15,-20 0 0,-1 0 0,21 0 16,0 0-16,-20 0 16,20 0-16,0-22 0,1 1 0,-1 0 15,0 21-15,1-21 0,-1-21 0,0 20 16,-21 1-16,22-21 0,-22 21 15,0 0-15,0-22 0,-21 22 0,0 0 16,0 0-16,0 42 31,-21-21-31,0 21 0,21 0 16,0 0-16,-21 1 0,21-1 0,-21 0 16,21 0-16,0 0 0,0 0 0,0 1 15,0-1-15,0 0 0,0 0 16,0 0-16,21-21 15,0 0-15,-21 21 0,21-21 16,0 0-16,0 0 0,1 0 0,20 0 16,-21 0-16,0 0 0,0 0 15,1-21-15,-1 0 0,0 21 0,-21-21 16,0 0-16,21 0 0,-21-22 0,0 22 16,0 0-16,21 0 0,-21 0 15,0-1-15,0 1 0,-21 42 31,0 1-31,21-1 16,-21 0-16,21 0 0,-21 0 16,21 0-16,-22 1 0,22-1 0,0 0 15,-21 0-15,21 0 0,-21-21 16,21 21-16,0 1 16,0-44 15,21 1-31,0 21 0,1-21 15,-1 0-15,0 0 0,0-22 16,0 22-16,0 0 0,22 0 0,-22 0 16,0-22-16,0 22 0,22 21 15,-22-21-15,0 21 0,0 0 16,-21 21-16,0 0 16,0 1-16,0-1 0,0 0 15,0 0-15,0 0 0,0 0 0,-21 1 16,21-1-16,0 0 0,0 0 15,0 0-15,21-21 16,0 0 0,0 0-16,1 0 0,-1 0 0,21 0 15,-21-21-15,0 21 0,22-21 0,-22 21 16,21-21-16,1 0 0,-22-1 16,21-20-16,-21 21 0,0-21 0,1 20 15,-1-20-15,0 21 0,-21-21 0,0 20 16,0 1-16,0 0 0,0 0 15,-21 21-15,0 0 16,-1 0-16,1 0 0,0 0 0,0 0 16,0 21-16,0 0 0,21 0 0,-22 1 15,22-1-15,0 21 0,0-21 16,0 0-16,0 1 0,0-1 0,22 21 16,-22-21-16,21 0 0,-21 1 15,0-1-15,0 0 0,0 0 0,0 0 0,0 0 16,0 1-16,0-1 15,-21-21-15,21 21 0,-22-21 0,1 21 16,0-21 0,0 0-1,21-21 1,0 0-16,0 0 0,-21-1 0,21 1 16,0 0-16,-21 0 0</inkml:trace>
  <inkml:trace contextRef="#ctx0" brushRef="#br0" timeOffset="8760.74">24003 1990 0,'-21'21'16,"0"-21"-16,-1 0 15,44 0 16,-22-21-15,-22 21 31,1 0-31,0 21-16,0-21 15,0 0 1,0 0-16,-1 0 0</inkml:trace>
  <inkml:trace contextRef="#ctx0" brushRef="#br0" timeOffset="9067.56">22204 2117 0,'-43'21'0,"86"-42"0,-128 42 16,64 0-16,-21-21 0,20 0 15,1 0-15,21 21 0,21-21 32,1 0-17,-1 0-15,21 0 0,-21-21 0,22 21 16,-1 0-16,0-21 0,22 0 0,-22 21 16,0 0-16,-20 0 0,20-21 15,-21 21-15,0 0 0,0 0 0,1 0 16</inkml:trace>
  <inkml:trace contextRef="#ctx0" brushRef="#br0" timeOffset="11835.4">25569 2138 0,'0'0'0,"0"-21"15,0 0-15,-21-1 16,21 1-16,0 0 16,0 0-16,-21 0 15,21 0-15,-21-1 16,21 1-16,-21 21 31,-1 0-31,1 0 16,21 43-16,-21-22 0,0 0 0,21 21 15,-21 1-15,0-1 16,-1 0-16,22 22 0,-21-22 0,0 22 16,0-1-16,0-21 0,0 22 0,-1-1 15,-20-20-15,21-1 0,-21 0 16,20 1-16,1-1 0,-21-21 0,21 22 15,0-22-15,-1 0 0,22 0 16,-21-21-16,21-21 31,21 0-31,-21 0 0,22-1 16,-1 1-16,0-21 0,0 0 0,-21-1 16,21 1-16,0-22 15,22 22-15,-43-21 0,42 20 0,-42-20 16,21 20-16,0-20 0,1 21 0,-1-1 15,-21 1-15,0 21 0,21 0 16,-21-1-16,21 1 0,-21 0 0,21 21 16,-21 21-16,0 0 0,0 1 15,0 20-15,0-21 0,0 21 16,0 1-16,0 20 0,0-20 0,0-1 16,0 21-16,0-20 0,0-1 15,0 0-15,0 1 0,0-1 0,0 0 16,0-20-16,0 20 0,0-21 0,0 0 15,0 0-15,0 1 0,0-1 16,0 0 0,0-42-1,-21 0 1,21-1-16</inkml:trace>
  <inkml:trace contextRef="#ctx0" brushRef="#br0" timeOffset="12472.03">25082 2688 0,'-21'0'16,"21"21"-16,21-21 16,1 0-16,-1 0 15,21 0 1,-21 0-16,0 0 0,1 0 0,20-21 16,0 21-16,-21-21 0,22 0 0,-1 0 15,0 0-15,1-22 0,20 22 16,-20-21-16,-1 21 0,-21-22 0,21 1 15,1 0-15,-22 20 0,0-20 16,0 0-16,0 21 0,1-22 0,-22 22 16,0 0-16,0 0 0,-22 42 31,1 0-15,21 0-16,-21 22 0,0-1 0,0-21 15,0 43-15,-1-22 0,1 0 0,21 1 16,0 20-16,-21-21 0,21 1 15,0-22-15,0 21 0,0-21 0,0 1 16,0 20-16,21-21 0,0 0 16,1 0-16,-1-21 0,0 0 15,0 0-15,0 0 0,22 0 0,-22 0 16,21 0-16,0-21 0,-20 21 0,20-21 16,-21 0-16,21-21 0,1 20 0,-22-20 15,0 0-15,21-1 16,-20 1-16,-1-21 0,21-1 0,-21 22 15,0-22-15,1 1 0,-1 20 0,-21 1 16,0 0-16,21-1 0,-21 1 16,0 21-16,0 0 0,-21 21 15,0 42 1,-1-21-16,1 22 0,0-1 16,0 0-16,-21 22 0,20-22 0,1 22 15,0-1-15,0-21 0,21 22 0,0-22 16,0 1-16,0-1 0,0 0 15,0-21-15,0 22 0,21-22 0,0 0 16,0 0-16,1-21 0,-1 21 16,0-21-16,0 0 0,21 0 15,-20 0-15,20 0 0,0 0 0,-21 0 16,22 0-16,-22-21 0,21 0 0,-21 0 16,22 0-16</inkml:trace>
  <inkml:trace contextRef="#ctx0" brushRef="#br0" timeOffset="13407.46">17653 3810 0,'0'21'47,"-21"0"-47,21 1 0,0-1 0,-21 21 15,21 0-15,0 1 0,0-1 16,0 22-16,0-22 0,-22 0 16,22 1-16,-21-1 0,21 0 0,0 1 15,0-22-15,0 21 0,-21-21 0,21 0 16,0 1-16,-21-1 0,21 0 16,0 0-16,0 0 15,0-42 1,21 0-1,0 0-15,-21 0 0,21-1 16</inkml:trace>
  <inkml:trace contextRef="#ctx0" brushRef="#br0" timeOffset="13935.81">17949 4001 0,'0'-22'0,"0"1"16,0 0-16,0 0 16,0 0-16,21 0 15,1-1-15,-1 22 0,0-21 16,21 21-16,-21-21 0,1 21 0,20-21 16,-21 21-16,0 0 0,22 0 15,-22 0-15,0 21 0,0 0 16,-21 22-16,21-22 0,-21 21 0,0 22 15,0-22-15,0 0 0,0 22 0,-21-22 16,0 22-16,0-22 0,0 0 16,-22 1-16,22-1 0,-21-21 0,21 21 15,-1-20-15,-20-1 0,21 0 0,0 0 16,0 0-16,-1-21 0,1 0 0,21 21 16,-21-21-16,0 0 15,21-21-15,0 0 16,0 0-16,0 0 0,0-22 15,0 22-15,0 0 0,0 0 0,0-21 16,0 20-16,21 1 0,-21 0 16,0 0-16,0 0 0,21 21 0,0 0 15,1 0-15,-1 0 0,0 21 16,-21 0-16,21 0 0,0 0 16,0 1-16,-21-1 0,22 0 0,-1 0 15,-21 0-15,21 0 0,-21 1 0,21-1 16,-21 0-16,21 0 0,0-21 15,-21 21-15,22-21 0,-1 0 16,0 0 0,0 0-1</inkml:trace>
  <inkml:trace contextRef="#ctx0" brushRef="#br0" timeOffset="14228.16">18648 4360 0,'0'22'32,"21"-22"-17,0 0-15,0 0 0,0 0 16,1-22-16,-1 1 0,0 21 0,0-21 16,0 21-16,-21-21 0,0 0 15,0 0-15,0-1 16,-21 22-16,-21 0 15,21 0-15,-1 0 0,-20 0 0,21 0 16,-21 0-16,20 22 0,1-1 0,0-21 16,0 21-16,21 0 0,-21-21 0,21 21 15,0 0-15,21-21 16,0 0-16,0 0 0,0 0 16,1 0-16,-1 0 0</inkml:trace>
  <inkml:trace contextRef="#ctx0" brushRef="#br0" timeOffset="14813.8">20299 4424 0,'0'0'15,"-43"21"-15,-20 0 16,84-42 15,0 0-31,0 0 16,22 0-16,-22-1 0,21 1 16,-21-21-16,22 21 0,-22-22 15,21 1-15,-21 0 0,1-1 0,-1 1 16,0 0-16,0-1 0,-21 1 0,0 0 15,0 21-15,0-22 0,0 22 16,0 0-16,-21 0 0,0 21 0,0 0 16,-1 0-16,1 0 0,0 0 0,0 42 15,0-21-15,0 22 0,-1-1 16,22 0-16,-21 1 0,21 20 0,0 1 16,-21-22-16,21 0 0,0 22 0,0-22 15,21-21-15,0 22 0,1-22 0,-1 21 16,0-21-16,21-21 15,1 21-15,-1 1 0,0-22 0,1 0 16,-1 0-16,21 0 0,-20 0 0,20-22 16,-20 1-16,20 21 0,-21-21 0,22 0 15</inkml:trace>
  <inkml:trace contextRef="#ctx0" brushRef="#br0" timeOffset="16595.15">21505 4085 0,'21'-42'15,"-42"84"-15,42-148 0,-21 85 16,0-21-16,-21 21 0,-21 0 15,21 21-15,0 0 0,-22 0 0,1 0 16,0 21-16,-1 0 0,1 21 16,21-21-16,-22 22 0,1-1 15,0 0-15,21 1 0,-1-1 0,1 0 16,0-20-16,0 20 0,21-21 0,0 0 16,0 22-16,0-22 0,0 0 15,21-21-15,0 0 0,0 0 16,22 0-16,-22 0 0,0-21 0,21 0 15,1 21-15,-22-22 0,21 1 0,1-21 16,-22 21-16,21 0 0,0-22 16,-20 1-16,-1 21 0,0-22 15,0 1-15,0 0 0,-21 21 0,0-1 0,0 1 16,0 0-16,0 42 16,0 22-16,0-22 15,0 21-15,0 0 0,-21 1 16,0 20-16,0-20 0,21 20 0,-21 1 15,-1-22-15,1 21 0,21 1 0,-21-1 16,0 1-16,21 21 0,-21-1 16,21 1-16,0 0 0,0 20 0,-21-20 15,21 21-15,0-21 0,0 20 0,0-20 16,0 0-16,0-1 0,0 1 0,0-21 16,0-22-16,0 0 0,0 1 0,0-22 15,0 0-15,0 0 0,21-21 0,0 0 16,0-21-16,-21 0 15,21-22-15,0 1 0,1 0 16,-1-1-16,0-20 0,0-1 0,0-20 16,0 20-16,1-20 0,-1-1 0,0 0 15,0-21-15,0 22 0,43-128 16,-43 127-16,0-20 0,0 20 0,0 0 16,1 1-16,-1 20 0,0 1 15,0-1-15,0 22 0,-21-1 16,0 1-16,21 21 0,-21 0 0,0 0 0,0-1 15,-21 22 1,21 22-16,-21-1 0,0 21 16,21-21-16,-21 22 0,0-22 15,21 21-15,0 0 0,0-20 0,-22 20 16,22-21-16,0 0 0,0 0 0,0 1 16,0-1-16,0 0 0,22-21 15,-1 21-15,0-21 0,0 0 16,21 0-16,-20-21 0,-1 21 15,0-21-15,0 0 0,0-1 0,0 1 16,1 0-16,-22-21 0,21 21 16,-21-22-16,21 1 0,-21 0 15,0-1-15,0 22 0,0-21 0,0 21 16,0-1-16,21 1 0,-21 42 16,0 22-1,0-22-15,0 0 16,0 21-16,0-20 0,0-1 0,0 21 15,0-21-15,0 0 0,0 1 0,0-1 16,21 0-16,-21 0 0,21-21 0,1 21 16,-1-21-16,0 0 0,21 0 15,-21 0-15,22 0 0,-1 0 0,22 0 16,-22-21-16,21 21 0,-20-21 16,20 0-16,1 0 0,-22-1 0,22-20 15,-22 21-15,-21-21 0,21 20 0,-20-20 16,-1 21-16,-21-21 0,0-1 15,0 22-15,0 0 0,0 0 0,-21 0 16,-1-1-16,1 22 0,0 0 0,-21 0 16,21 0-16,-22 0 0,22 22 0,-21-1 15,-1 0-15,22 0 0,0 21 16,0-20-16,0-1 0,0 42 16,-1-42-16,22 1 0,0-1 0,0 0 15,22 0-15,-1-21 16,0 0-16,0 0 0,0 0 0,0 0 15,22 0-15,-22 0 0,0 0 0,0-21 16,22 0-16,-22 21 0,0-21 16,-21-1-16,21 1 0,-21-21 0,21 21 15,-21 0-15,0-1 0,21 1 16,-21 0-16,0 0 16,0 42-16,0 0 15,0 0-15,0 1 0,0 20 16,0-21-16,0 0 0,0 0 15,0 1-15,0-1 0,0 0 0,0 0 16,0 0-16,22-21 0,-1 0 16,0 0-16,0 0 0,0 0 0,0 0 15,1 0-15,-1-21 0,0 21 16,21-21-16,-21 0 0,1 0 16,-1-1-16,0-20 0,0 21 0,0-21 15,0-22-15,-21 22 0,22-22 16,-22 22-16,0 0 0,0-1 0,21 1 15,-21-22-15,21 22 0,0 0 16,0-1-16,-21 22 0,0-21 0,21 21 16,-21 42 15,0 21-31,0-21 0,0 22 0,0-1 16,-21 0-16,0 1 0,21-1 0,-21 0 15,21 22-15,-21-22 0,21 22 16,-21-22-16,21 0 0,0 1 15,0-1-15,0 0 0,0-20 0,0-1 16,0 21-16,21-21 0,0-21 0,0 21 16,0-21-16,0 0 0,22 0 0,-1 0 15,0 0-15,1 0 0,20-21 0,1 0 16,-22 0-16,22 0 0,-1 0 16,1-22-16,-22 22 0,21-21 0,-20-1 15,20-41-15,-20 41 16,-22-20-16,-21 42 0,0 0 0,0-1 15,-21 22 1,-1 0-16,1 0 0,-21 22 0,21-1 16,0-21-16,-1 21 0,1 0 15,21 0-15,0 0 0,0 1 16,21-1-16,1 0 0,-1 0 0,0 0 16,0 0-16,0 1 15,0-1-15,1 0 0,-1 0 0,-21 0 16,0 0-16,0 1 0,-21-1 0,-1 0 15,1-21-15,0 21 0,-21 0 0,21-21 16,-22 21-16,22-21 0,-21 0 16,21 0-16,-1 22 0,44-44 31,-1 1-15,0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4:04:30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21696 7387 0,'0'-21'46,"0"0"-30,0 0-16,0 0 16,0-1-16,21 1 0,0-212 0,21-190 15,-20 0-15</inkml:trace>
  <inkml:trace contextRef="#ctx0" brushRef="#br0" timeOffset="1168.24">17738 5906 0,'0'-22'15,"21"1"-15,-21 0 0,0 0 0,0 0 16,0 0-16,21-1 16,-21 44 15,0-1-31,0 0 16,0 0-16,0 21 0,0-20 15,0 20-15,0 0 0,-21-21 0,21 22 16,0-1-16,0 0 0,-21-20 0,21 20 15,-22 0-15,22-21 0,0 22 0,0-1 16,0-21-16,-21 0 0,21 22 0,0-22 16,0 0-16,0 0 15,0 0-15,0-42 32,0 0-32,21 0 0,1 0 15,-22-22-15</inkml:trace>
  <inkml:trace contextRef="#ctx0" brushRef="#br0" timeOffset="1743.91">18246 5969 0,'-43'0'16,"43"-21"-1,-21 21-15,21-21 0,-21 21 0,21-21 16,0-1-16,0 1 15,21 21-15,0 0 0,0-21 0,1 21 16,-1 0-16,21 0 16,-21 0-16,0 0 0,22 0 0,-22 0 15,0 0-15,0 21 0,0 0 0,-21 1 16,0-1-16,0 0 0,0 0 16,0 0-16,0 0 0,-21 1 15,0-1-15,-21 0 0,21 0 0,-22 0 16,1-21-16,21 21 0,-22 1 0,22-22 15,-21 21-15,21-21 0,0 0 0,-1 21 16,44-21 15,20 0-31,-21 0 16,0 0-16,0-21 0,22 21 16,-22 0-16,21 0 0,-21 0 0,1 0 15,20 0-15,-21 0 0,21 0 0,-20 0 16,-1 21-16,21-21 0,-21 21 0,0 0 15,1 0-15,-22 1 16,0-1-16,0 0 0,0 0 0,0 0 16,-22 22-16,-20-22 0,21 0 0,-21 0 15,20 0-15,-20 0 0,0-21 0,21 22 16,-22-1-16,22-21 0,-21 0 0,21 21 16,-1-21-16,1 0 0,-21 0 0,21 0 15,0 0-15,-1 0 0,1 0 16,0 0-16,0-21 15,21 0 1,0-1 0,21 1-16,0 21 0,0-21 0,22 0 15,-22 21-15</inkml:trace>
  <inkml:trace contextRef="#ctx0" brushRef="#br0" timeOffset="1916.82">18838 6265 0,'0'0'0,"0"22"16,21-44 62,1 22-78</inkml:trace>
  <inkml:trace contextRef="#ctx0" brushRef="#br0" timeOffset="3280.29">19875 6456 0,'-42'0'0,"84"0"0,-126 0 0,41 21 0,22-21 16,0 0-16,-21 0 0,21 0 15,21-21 1,0 0-16,21 21 0,0-21 15,21-1-15,-21-20 0,22 21 16,-1 0-16,0 0 0,1-22 0,-1 1 16,0 21-16,1-22 0,-22 1 15,21 0-15,-21 21 0,1-22 0,-22 1 16,0 21-16,0 0 0,0-1 0,-22 1 16,1 0-16,-21 21 0,21 0 0,-22 0 15,1 0-15,0 0 0,21 21 16,-22 0-16,22-21 0,0 22 0,0 20 15,21-21-15,0 0 0,0 0 16,0 22-16,21-22 0,0 0 0,0 21 0,22-20 16,-22-1-16,0 21 0,21-21 15,-21 0-15,1 22 0,-1-22 16,0 0-16,0 21 0,0-20 0,-21-1 16,0 0-16,0 0 0,21 0 0,-21 0 15,22 1-15,-1-22 0,0 21 16,0-21-16,0 0 0,22 0 15,-22 0-15,21 0 0,0-21 0,1 21 16,-1-22-16,0 1 0,22 0 0,-22 0 16,1 0-16,-1 0 0,0-22 0,-21 22 15,1 0-15,-1-21 0,0 20 16,-21 1-16,0-42 0,0 42 16,0-1-16,-21 22 0,-22-21 15,22 21-15,0 0 0,0 0 0,-21 0 16,20 0-16,-20 0 0,21 21 0,-21 1 15,20-1-15,1 0 0,0 0 0,0 0 16,21 0-16,0 1 0,0-1 16,0 0-16,0 21 0,21-21 0,0 1 15,22-22-15,-22 21 0,21 0 0,0-21 16,-20 0-16,20 0 0,0 0 0,1 0 16,-1 0-16,0 0 0,22-21 0,-22 0 15,0-1-15,1 22 16,-1-21-16,0 0 0,1 0 0,-1 0 15,-21-22-15,0 22 0,1 0 0,-1 0 16,-21 0-16,0 0 0,0-22 16,-21 43-1,-1 0-15,1 0 16,0 21-16,0 1 0,21-1 0,-21 0 16,21 0-16,-21 0 0,21 22 0,-22-22 15,22 0-15,0 21 0,0-21 0,0 1 16,0-1-16,-21 0 0,21 0 0,0 0 15,0 0-15,0-42 47,0 0-47,0 0 0,0 0 16,21-22-16,-21 22 0,22-21 0,-22 21 16,21-22-16,0 22 0,0-21 0,-21 0 15,21 20-15,0 1 0,1 0 16,-1 0-16,0 0 0,0 21 0,0 0 15,0 0-15,1 21 0,-1-21 16,0 21-16,-21 0 0,0 0 0,0 22 16,21-22-16,-21 0 0,0 21 0,0-20 15,0 20-15,0-21 0,0 21 16,-21-20-16,21-1 0,0 0 16,0 0-16,-21 0 0,0 0 15,21-42 16,0 0-31,0 0 0,0-21 0,21 20 16,0-20-16,-21 21 0,21-21 16,0-1-16,0 1 0,1 21 0,20-22 15,-21 22-15,0 0 0,22-21 16,-22 42-16,0 0 0,0 0 0,0 0 16,0 21-16,-21 0 0,0 0 15,22 0-15,-22 22 0,0-22 16,0 0-16,0 0 0,0 22 0,0-22 15,0 21-15,-22-21 0,1 0 0,0 1 0,21-1 16,-21 0-16,21 0 0,-21 0 16,21 0-16,-21-21 0,21-21 31,0 0-31,21 0 16,0-21-16,0 20 0</inkml:trace>
  <inkml:trace contextRef="#ctx0" brushRef="#br0" timeOffset="4318.35">22098 6075 0,'0'0'0,"0"-21"0,0 0 0,0-1 16,0 1-1,-21 21 1,0 21 0,-1 1-16,1-1 0,21 0 15,-21 0-15,21 0 0,-21 0 16,21 22-16,-21-22 0,21 21 0,0-21 15,0 1-15,0 20 0,0-21 0,0 0 16,0 0-16,0 1 0,21-1 0,0 0 16,0 0-16,0-21 0,1 0 0,-1 0 15,21 0-15,-21 0 0,22 0 0,-1 0 16,-21-21-16,21 21 16,1-21-16,-1 0 0,-21-1 0,22 1 15,-22 0-15,0 0 0,0-21 0,-21 20 16,0-20-16,0 0 0,0-1 0,0 1 15,-21 0-15,-21 21 0,20-22 0,-20 22 16,0 0-16,21 0 0,-22 21 16,1 0-16,0 0 0,20 0 0,-20 0 15,21 21-15,-21 21 0,20-21 0,-20 1 16,21 20-16,0-21 0,21 21 0,0 1 16,0-22-16,0 21 0,0-21 15,0 22-15,21-22 0,-21 0 0,21 0 16,21 0-16,-20 1 0,-1-22 15,21 0-15,-21 0 0,22 0 0,-22 0 16,21 0-16,0 0 0,1-22 0,-1 22 16,-21-21-16,22 0 0,-1 0 0,0 0 15,1-22-15,-22 22 0,21-21 16,-21 21-16,22 0 0,-22-22 0,0 22 16,0 0-16,-21 0 0,21 21 15,-21 21 1,0 0-16,0 0 0,0 0 15,-21 1-15,21-1 0,0 0 16,0 0-16,-21 0 0,21 0 0,0 1 16,0-1-16,0 0 0,0 0 0,0 0 15,0 0-15,21 1 16,0-22-16,0 0 0,1 0 0,-1 0 16,21 0-16,-21 0 0,0 0 15,1 0-15,20-22 0,-21 1 0,0 21 16,0-21-16,1 0 0,-1 0 0,-21-22 15,21 22-15,0 0 0,-21 0 16,0-21-16,21 20 0,0 1 0,-21 0 16,0 42 15,0 0-15,-21-21-16,21 22 0,-21-1 0,21 0 15,0 0-15,0 21 0,0-20 0,0-1 16,0 0-16,0 0 0,0 0 0,0 0 15,0 1-15,21-1 16,0-21-16,1 0 0,-1 0 16,21 0-16,-21 0 0,0 0 0,22 0 15,-22 0-15,21-21 0,1-1 0,-22 1 16,21 0-16,-21 0 0,0 0 0,22 0 16,-22-22-16,-21 22 0,21-21 15,-21 21-15,0-22 0,0 22 16,0 0-16,0 0 0,-21 21 15,0 0-15,0 0 0,-1 0 16,1 21-16,0 0 0,0 0 16,0 0-16,21 1 0,-21-1 0,21 0 15,0 0-15,0 21 0,0-20 0,0-1 16,0 0-16,0 0 0,0 0 16,0 0-16,21-21 15,0 22-15,0-22 0,0 0 16,0 0-16,1 0 0,20-22 0,0 1 0</inkml:trace>
  <inkml:trace contextRef="#ctx0" brushRef="#br0" timeOffset="5440.97">24532 5652 0,'0'0'0,"0"-43"0,0 1 0,0 21 0,0 0 15,0-1-15,0 1 0,-21 21 16,0 0-16,0 0 0,21 21 15,-22 1-15,1 20 0,0 0 0,0 1 16,21 20-16,-21-21 0,0 22 0,21-1 16,-22 1-16,22-22 0,-21 22 15,0-22-15,21 22 0,-21-22 0,21 0 16,-21 1-16,0-1 0,21-21 16,0 21-16,0-20 0,0-1 0,-22 0 15,22 0-15,0 0 16,0-42-1,0 0 1,22 0-16,-22 0 0,21-1 0,0-20 16,-21 0-16,21 21 0,0-22 0,-21-20 15,21 20-15,1-20 0,-22-22 0,21 22 16,-21-1-16,21 1 0,-21-1 16,0 1-16,21 20 0,-21 1 0,0 21 15,21 0-15,-21 42 16,0 21-1,0-21-15,0 22 0,0 20 0,0-20 16,0 20-16,0-21 0,0 22 16,0-22-16,0 1 0,0 20 0,0-21 15,0 1-15,0-22 0,-21 21 0,21 1 16,0-22-16,0 21 0,0-21 0,0 0 16,0 1-16,0-1 0,21-21 31,-21-21-16,0-1-15,0 1 0,0 0 0,0 0 16,0 0-16,-21-22 0,0 22 0,0-21 16,0 21-16,-1-22 0,1 22 15,0 0-15,0 0 0,0 21 0,0 0 16,-1 0-16,1 0 16,0 0-16,21 21 0,0 0 15,0 0-15,21 1 16,0-22-16,1 21 0,-1-21 0,0 0 15,21 21-15,-21-21 0,22 0 0,-1 0 16,-21 0-16,22 0 0,-1 0 0,21-21 16,-20 21-16,-1-21 0,0-1 15,1 1-15,-1 0 0,0 0 0,1-21 16,-22-1-16,0 1 0,0-22 16,0 1-16,22 21 0,-43-22 0,21 1 15,0 20-15,-21 1 0,0 0 0,0 20 16,0 1-16,0 0 0,-21 42 31,0 0-31,0 22 0,-1-1 0,1 0 16,0 22-16,21-22 0,-21 22 0,0-1 15,21-20-15,0 20 0,0-21 16,0 1-16,0 20 0,0-20 0,0-22 16,0 21-16,0 0 0,21-20 0,-21-1 15,21 0-15,0 0 0,0 0 0,1 0 16,-1-21-16,0 0 0,21 0 15,-21 0-15,1 0 0,-1 0 0,21-21 16,-21 0-16,0 0 0,1-21 16,-1 20-16,0-20 0,0 0 0,0-1 15,22-20-15,-22-1 0,0 1 0,0-22 16,0 22-16,0-22 0,-21 22 16,22 20-16,-22 1 0,21 0 0,-21 20 0,0 1 15,0 0-15,-21 42 16,-1 22-16,1-1 15,0 0-15,0 22 0,-21-1 0,20 1 16,1-1-16,21 22 0,-21-22 0,21 1 16,0-22-16,0 22 0,0-22 0,0 22 15,21-22-15,-21 0 0,21-21 0,22 22 16,-22-22-16,0 0 0,21 0 0,-20-21 16,20 0-16,0 0 0,-21 0 15,22 0-15,-22-21 0,21 0 0,-21 0 16,22 0-16,-22-22 0,21 1 0</inkml:trace>
  <inkml:trace contextRef="#ctx0" brushRef="#br0" timeOffset="6153.37">17716 7514 0,'22'-21'0,"-44"42"0,65-63 0,-22 42 16,0-21-16,0 0 0,-21-1 0,21 22 16,1-21-16,-22 42 31,0 1-31,0-1 0,0 21 16,0-21-16,0 22 0,0-1 0,0 0 0,0 1 15,0-1-15,0 0 0,-22 1 16,1-1-16,21 0 0,-21-21 0,21 22 15,0-1-15,-21-21 0,21 0 0,-21 1 16,21 20-16,0-21 16,0 0-16,21-42 31,0 0-31,0 0 16,0-22-16</inkml:trace>
  <inkml:trace contextRef="#ctx0" brushRef="#br0" timeOffset="6540.15">18330 7578 0,'0'-21'0,"0"42"0,0-64 16,-21 43-1,0 22-15,0-1 16,21 0-16,0 21 0,-21-21 16,-1 1-16,22 20 0,-21-21 0,21 21 15,0-20-15,0-1 0,0 21 0,0-21 16,0 0-16,0 1 0,0-1 0,0 0 15,0 0-15,21-21 0,1 0 0,-22 21 16,42-21-16,-21 0 16,0 0-16,0 0 0,1-21 0,20 0 15,-21 21-15,0-21 0,0 0 0,1-1 16,-1 1-16,0 0 0,-21 0 16,0 0-16,-21 42 31,0 0-31,21 21 15,-22-20-15,1-1 0,21 21 0,0-21 16,-21 0-16,0 22 0,21-22 16,0 0-16,0 0 0,0 0 0,-21 1 15,21-1-15,0 0 0,21-21 32,0 0-32,0 0 0,-21-21 0,43 21 15,-22-21-15</inkml:trace>
  <inkml:trace contextRef="#ctx0" brushRef="#br0" timeOffset="6704.41">19029 7811 0,'-21'0'16,"-1"0"-16,1 0 16,21-22 30</inkml:trace>
  <inkml:trace contextRef="#ctx0" brushRef="#br0" timeOffset="7189.14">20045 7853 0,'-64'-21'16,"22"-22"-16,148 107 0,-233-149 0,127 64 15,0 0-15,0 0 0,0 0 16,0-1-16,21 22 0,21-21 0,-21 21 15,22 0-15,-22 0 0,42 0 0,-20 0 16,-1 21-16,0 1 0,1-1 0,-1 0 16,0 21-16,-20-21 0,20 22 0,-42-22 15,0 21-15,0 1 0,0-22 0,0 21 16,0-21-16,0 22 16,0-22-16,-21 0 0,0 0 0,-1-21 15,22 21-15,-21-21 0,0 0 16,21-21-1,0 0-15,0 0 0,0 0 0,0-1 16,0-20-16,21 21 0,0-21 0,1-1 16,-1 1-16,0 21 0,-21-22 15,21 1-15,0 21 0,0-21 0,1 20 16,-1 1-16,0 21 0,0-21 0,0 21 16,0 0-1,1 21 1,-1 0-16</inkml:trace>
  <inkml:trace contextRef="#ctx0" brushRef="#br0" timeOffset="8700.93">20743 7980 0,'0'21'0,"0"-42"0,0 63 0,0-21 0,0 1 16,21-22-16,1 0 0,-1 0 16,0 0-16,0 0 0,0 0 0,0-22 15,1 1-15,-1 0 0,21 0 0,-21 0 16,0 0-16,1-1 0,-1-20 0,0 21 15,0-21-15,-21 20 0,21 1 16,-21-21-16,0 21 0,0 0 0,0-1 16,-21 22-1,0 0-15,0 0 0,0 22 0,-1-1 16,1 0-16,0 0 0,0 21 0,0-20 16,21 20-16,-21 0 0,21 1 0,-22-1 15,22-21-15,0 21 0,0 1 0,0-22 16,0 21-16,22-21 0,-1 1 15,0-1-15,0-21 0,21 0 0,-20 21 16,-1-21-16,21 0 0,0 0 0,-20-21 16,20 21-16,0-21 0,1-1 0,-1 1 15,21-21-15,-41 21 0,20-22 0,0 1 16,1 0-16,-22-1 0,21 1 16,-21 0-16,22-22 0,-22 22 0,21-22 15,-21 1-15,-21 21 0,21-22 16,-21 22-16,22 21 0,-22-22 0,0 22 15,0 0-15,0 42 16,-22 0-16,1 0 0,0 22 16,0-1-16,21 0 0,-21 1 0,21-1 15,-21 0-15,21 22 0,0-22 16,0 22-16,0-22 0,0 0 0,0 1 16,0-1-16,0 0 0,21 1 0,0-1 15,0-21-15,0 0 0,0 1 16,22-1-16,-22-21 0,21 0 0,-21 0 15,22 0-15,-1 0 0,-21 0 0,22 0 16,-1-21-16,0-1 0,1 1 0,20 0 16,-21 0-16,1-21 0,-1 20 15,0-20-15,-20 21 0,20-21 0,-21-1 16,0 22-16,-21-21 0,0 21 16,0-22-16,0 22 0,-21 0 0,0 21 15,-21-21-15,20 21 0,-20 0 0,21 0 16,-21 21-16,20 0 0,-20 0 0,21 0 15,-21 1-15,20-1 0,1 21 16,0-21-16,0 22 0,0-22 16,0 21-16,21-21 0,0 0 0,0 22 15,0-22-15,0 0 0,0 0 16,21 0-16,0-21 0,0 0 0,0 0 16,0 0-16,1 0 0,-1 0 0,0 0 15,21-21-15,-21 0 0,1 0 0,-22 0 16,21 0-16,0-1 0,-21 1 0,0-21 15,21 0-15,-21 20 0,21 1 0,-21-21 16,0 21-16,21 0 0,-21-1 16,0 44-1,-21-1 1,21 0-16,-21 0 0,0 21 16,21-20-16,0-1 0,0 21 0,-21-21 15,21 0-15,0 22 0,0-22 0,0 0 16,0 0-16,21 0 0,0-21 15,0 0-15,0 0 0,1 0 16,20 0-16,-21 0 0,21 0 0,1 0 16,-1 0-16,-21-21 0,22 0 0,-22 0 15,21 0-15,-21 0 0,22-1 16,-22 1-16,0-21 0,0 0 0,0 20 16,22-41-16,-43 42 0,21 0 15,-42 21 16,-1 21-31,1 0 0,0 0 0,21 0 16,-21 0-16,21 22 0,-21-22 0,21 0 16,0 21-16,0-20 0,0-1 0,0 0 15,0 0-15,0 0 0,0 0 0,21-21 16,0 0-16,0 22 0,0-22 0,1 0 16,-1 0-16,0 0 0,0 0 0,0-22 15,0 22-15,1-21 0,-1 0 16,0 0-16,0 0 0,0 0 0,-21-22 15,21 22-15,1-21 0,-1-1 16,-21 22-16,0 0 0,21 0 16,-21 0-16,21 21 0,-21 21 15,0 0-15,0 0 16,0 0-16,0 1 0,0-1 0,-21 0 16,0 21-16,21-21 0,-21 1 15,21-1-15,0 0 0,-22 0 0,22 0 16,-21 0-16,21 1 15,0-44 1,0 1 0,0 0-16,0 0 0,21 0 15,1-22-15,-1 22 0,-21-21 16,21 21-16,0-22 0,0 1 0,22 21 16,-22-21-16,21 20 0,-21 1 15,22 0-15,-1 21 0,21 0 16,-41 0-16,20 21 0,-21 0 0,0 1 15,0-1-15,-21 0 0,0 21 16,0 1-16,0-22 0,0 21 0,0 0 0,0-20 16,0 20-16,0-21 0,-21 0 0,21 0 15,-21 1-15,0-1 0,21 0 16,-21 0-16,21-42 31,0 0-31,0 0 16,0-1-16,0 1 0,0 0 15,0-21-15,0 21 0</inkml:trace>
  <inkml:trace contextRef="#ctx0" brushRef="#br0" timeOffset="8880.83">23643 7387 0,'0'0'0,"-21"0"0,0 0 0,0 0 15,-1 0-15,1 0 0,0 0 0,0 0 16,0 0-1,21 21-15,0 1 16,-21-22 15,-1 0-15</inkml:trace>
  <inkml:trace contextRef="#ctx0" brushRef="#br0" timeOffset="9073.23">21823 7662 0,'-64'0'0,"128"0"0,-170 0 0,42 22 0,43-22 15,-21 0-15,21 0 0,42 0 32,0 0-32,21 0 0,1 0 15,20 0-15,1-22 0,-1 22 0,22-21 16,-22 21-16,22-21 0,21 0 0,0 0 15,0 21-15</inkml:trace>
  <inkml:trace contextRef="#ctx0" brushRef="#br0" timeOffset="10246.62">24596 7260 0,'0'-21'15,"0"42"-15,0-63 0,0 21 0,-22 21 16,1 21 0,21 0-16,0 0 15,0 22-15,0-22 0,0 21 0,0 0 16,0 22-16,-21-22 0,21 1 0,-21 20 16,21-21-16,0 1 0,-21 20 0,0-20 15,-1-1-15,22 0 0,0 1 0,-21-1 16,0-21-16,21 21 0,0-20 0,0-1 15,0 0-15,-21 0 0,21 0 16,0-42 15,0 0-31,0 0 0,21 0 16,-21-22-16,21 22 0,0-21 0,1 21 16,-1-22-16,0-20 0,0 20 0,0-20 15,0 21-15,1-22 0,20 1 0,-21-1 16,0 1-16,0 20 0,22 1 0,-22 0 15,0 20-15,-21 1 16,21 0-16,0 21 0,-21 21 0,0 0 16,0 1-16,0 20 0,0 0 0,0 1 15,0 20-15,-21-21 0,21 22 0,-21-22 16,0 22-16,21-22 0,0 22 16,0-22-16,-21 0 0,21 1 0,0-1 15,-21 0-15,21-21 0,0 1 16,0 20-16,0-21 0,0 0 15,0-42 17,0 0-32,-22 0 0,22 0 0,-21-1 15,0 1-15,21 0 0,-21-21 0,0 21 16,0-1-16,-1-20 0,1 21 0,0 0 16,0 0-16,0-1 0,0 22 15,-1 0-15,1 0 0,0 0 16,0 0-1,21 22-15,21-1 16,0-21-16,0 21 0,1-21 16,20 0-16,-21 0 0,21 21 0,-20-21 15,20 0-15,0 0 0,1 0 0,-1 0 16,0 0-16,1 0 0,-1-21 0,0 21 16,1-21-16,-22 0 0,21-1 15,0 1-15,-20 0 0,20 0 0,-21-21 16,0 20-16,0-20 0,22 0 15,-22-1-15,-21 1 0,21 0 0,-21-1 16,21 22-16,-21 0 0,0 0 0,0 0 0,-21 21 31,0 21-31,21 21 16,-21-21-16,0 22 0,-1-1 0,22 0 16,-21 1-16,21-22 0,-21 21 0,21 1 15,-21-1-15,21 0 0,0 1 0,0-22 16,0 21-16,0-21 0,0 0 0,0 1 15,0-1-15,0 0 0,21 0 0,0-21 16,0 0-16,1 21 0,-1-21 16,0 0-16,0 0 0,0 0 0,0-21 15,1 21-15,-1-21 0,0 0 16,0 0-16,0-1 0,22 1 0,-22-21 16,0 0-16,0-1 0,0 1 0,0-22 15,1 22-15,20-85 0,-21 64 16,0-1-16,-21 1 0,0 20 15,0 22-15,-21 42 16,0 0 0,21 22-16,-21-1 0,0 0 0,-1 22 15,1-22-15,0 1 0,21 20 0,0-21 16,0 1-16,0-1 0,0 0 0,0-20 16,0 20-16,0-21 0,0 21 15,21-20-15,-21-1 0,21 0 0,1-21 16,-1 0-16,0 21 0,0-21 15,0 0-15,0 0 0,1 0 0,-1-21 16,0 0-16,0 0 0,0 21 0,0-22 16,1-20-16,20 0 0,-21 21 15,0-22-15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4:16:12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18161 9462 0,'0'-22'0,"-21"1"0,0 21 15,-1-21-15,22 0 16,-21 21-16,0-21 15,0 21 17,0 0-32,0 21 15,21 0-15,-22 0 0,1 22 16,21-1-16,-21-21 0,21 21 0,-21 1 16,0-1-16,21 0 0,0 1 0,-21-1 15,21-21-15,-22 22 0,22-1 0,0-21 16,0 21-16,0-20 0,0-1 15,0 0-15,0 0 0,0 0 16,0 0-16,0 1 0,0-1 16,22-42 31,-1-1-47,0 1 0,0 0 15,0 0-15,0-21 0,22 20 0</inkml:trace>
  <inkml:trace contextRef="#ctx0" brushRef="#br0" timeOffset="675.38">18373 9610 0,'0'0'0,"-22"-21"0,22-1 15,0 1 1,22 21-1,-1-21-15,0 21 0,0 0 16,0 0-16,0 0 0,1 0 0,20 0 16,-21 0-16,0 0 0,0 0 15,22 0-15,-22 0 0,0 0 16,0 0-16,-42 0 31,0 0-15,0 0-16,0 0 0,-1 0 0,1 0 15,0 0-15,0 0 0,0 0 0,0 0 16,-1 0-16,1 0 0,0 0 0,0 0 16,0 0-16,0 0 0,-1 0 15,1 0-15,0 21 0,0 0 0,0-21 16,0 22-16,-1-1 0,1 0 0,21 0 16,-21 0-16,0-21 0,21 21 15,-21 1-15,21-1 0,0 0 16,21-21 15,0 0-31,0 0 16,0 0-16,1 0 0,-1 0 15,0 0-15,0 0 0,0 0 0,0 0 16,1 0-16,-1 0 0,0 0 0,0 21 16,0 0-16,0-21 0,-21 21 0,22 1 15,-1-1-15,-21 0 0,21 0 16,-21 0-16,0 0 0,0 1 15,0-1-15,0 0 0,-21 0 16,21 0-16,-21-21 0,-22 21 16,22-21-16,0 0 0,0 22 0,0-22 15,-22 0-15,22 0 0,0 0 0,0 0 16,0 0-16,-1 0 0,1 0 0,0 0 16,0 0-16,0 0 15,21-22 1,0 1-1,21 21 1,0-21-16,0 21 0,22 0 16</inkml:trace>
  <inkml:trace contextRef="#ctx0" brushRef="#br0" timeOffset="884.26">18965 9970 0,'-21'-22'15,"0"22"1,0 0-16,21-21 0,-21 21 0,-1 0 0,1 0 16,21-21-16,-21 21 0,0 0 15,21-21-15,0 0 47,21 21-47,0-21 0,0 21 16,43-22-16</inkml:trace>
  <inkml:trace contextRef="#ctx0" brushRef="#br0" timeOffset="10998.45">18119 9440 0,'-22'0'16,"1"0"-16,0 0 15,0 22-15,0-22 16,0 0-16,-1 21 15,22 0 17,0 0-17,22-21 1,-1 0-16,0 0 16,0 0-16,0 0 0,22 0 0,-22 0 15,21 0-15,0 0 0,1 0 16,-1 0-16,0 0 0,1 0 15,-1 0-15,0 0 0,1 0 0,-1 0 16,-21 0-16,22 0 0,-22 0 0,-64 0 47,22 0-47,0 0 0,-21 0 16,-1 0-16,22 0 0,-21 21 0,0 0 15,-1-21-15,1 0 0,21 22 0,-22-22 16,22 0-16,0 21 0,-21-21 0,21 0 15,-1 0-15,1 21 0,0-21 16,0 0-16,21 21 16,21-21 15,0 0-31,0 0 0,1 0 0,20 0 16,-21 0-16,0 0 0,22 0 0,-1 0 15,0 0-15,1 0 0,-1 0 16,0 0-16,1 0 0,-22 0 0,21 0 15,-21 0-15,0 0 0,1 0 0,-22 21 16,-22 0 0,1 1-16,-21-22 15,21 0-15,-22 21 0,22-21 16,-21 0-16,0 21 0,20-21 0,-20 0 16,21 21-16,-21-21 0,20 0 0,1 21 15,0-21-15,0 0 0,0 0 16,0 21-16,-1-21 0,1 0 0,21 22 31,21-22-15,1 0-16,-1 0 15,0 0-15,21 0 0,-21 0 0,22 0 16,-22 0-16,21 0 0,1 0 0,-1 0 16,-21 0-16,21 0 0,1 0 0,-22 0 15,21 0-15,-21 0 0,1 0 16,-1 0-1,-42 21 1,-1-21 0,1 0-16,0 0 0,0 21 0,-21-21 15,-1 0-15,22 21 0,-21-21 0,-1 0 16,1 21-16,21 0 0,-21-21 0,-1 0 16,1 22-16,21-22 0,-22 0 15,22 0-15,0 21 0,0-21 0,0 0 16,0 0-16,42 0 62,0 0-62,0 0 0,0 0 0,22 0 16,-22 0-16,21 0 0,-21 0 16,22 0-16,-1 0 0,-21 0 0,21 0 15,1 0-15,-22 0 0,21 0 0,-21 0 16,22 0-16,-22 0 0,0 0 15,-42 0 1,0 0 0,0 0-16,-22 0 0,22 21 15,-21-21-15,21 0 0,-22 21 0,22-21 16,-21 0-16,21 21 0,-1-21 16,1 0-16,-21 21 0,21-21 0,0 22 15,-1-22-15,1 0 0,0 0 0,21 21 16,-21-21-16,42 0 47,0 0-47,0 0 15,1 0-15,-1 0 0,0 0 16,21 0-16,-21-21 0,1 21 0,-1 0 16,0 0-16,0 0 0,0 0 15,0 0-15,1 0 0,-44 0 47,1 0-47,21 21 16,-21-21-1,0 0-15,0 0 16,0 0 0,-1-21-1,1 21-15</inkml:trace>
  <inkml:trace contextRef="#ctx0" brushRef="#br0" timeOffset="25772.68">12636 13589 0,'0'0'0,"22"0"0,-1-21 0,-21 0 15,21 21-15,0-21 0,0-1 0,0 22 16,1-21-16,-22 0 16,21 21-16,-21-21 0,21 0 0,-21 0 15,0-1-15,-21 1 16,0 21-16,-1 0 0,1 0 15,0 0-15,0 0 0,-21 0 16,20 0-16,-20 0 0,21 21 0,-21 1 16,-1-1-16,1 0 0,-22 21 0,22-21 15,0 43-15,-22-22 0,22 1 0,0 20 16,-1-21-16,1 22 0,0-1 16,-1-20-16,22 20 0,0-20 0,21-1 15,0 21-15,0-20 0,0-1 0,0 0 16,0 1-16,21-1 0,21-21 0,-20 22 15,-1-22-15,21 0 0,0 0 16,-20 0-16,20-21 0,0 0 0,1 0 16,-1 0-16,0 0 0,1 0 15,-1 0-15,21-21 0,-20 0 0,-1 0 16,-21 0-16,22-1 0,-1-20 0,0 21 16,-21 0-16,1-22 0,-1 22 15,0 0-15,0 0 0,0 0 0,-21 0 16,0-1-16,0 1 15,0 42 1,-21-21-16,21 22 16,-21-1-16,0 0 0,0 21 0,21-21 15,-22 1-15,22 20 0,-21 0 0,21-21 16,0 22-16,0-22 0,0 0 16,0 21-16,0-20 0,0-1 0,21 0 15,1 0-15,-1-21 0,0 21 16,21-21-16,-21 0 0,22 0 0,-1 0 15,-21 0-15,22 0 0,-1 0 0,0 0 16,1-21-16,-22 0 0,21 0 0,-21 0 16,0-1-16,1 1 0,-1 0 15,-21-21-15,0-1 0,0 22 0,0-21 16,0 21-16,-21-22 0,-1 22 0,1-21 16,-21 21-16,21 0 0,-22 21 0,1-22 15,0 22-15,-1 0 0,22 0 16,-21 0-16,0 0 0,-1 0 0,22 22 15,-21-22-15,21 21 0,-1 0 16,1 21-16,0-21 0,21 1 0,0 20 16,0-21-16,0 21 0,0-20 0,0-1 15,21 0-15,0 0 0,1 0 16,-1 0-16,21 1 0,0-1 0,1-21 16,-1 0-16,0 0 0,1 0 0,20 0 15,-20 0-15,-1 0 0,0 0 0,1 0 16,-1-21-16,0-1 0,-21 1 15,1 21-15,20-21 0,-21 0 16,-21 0-16,21 0 0,0-1 0,-21 1 16,22 0-16,-22 0 0,0 42 31,0 0-15,0 22-16,0-22 0,0 0 15,0 0-15,0 0 0,0 0 0,-22 22 16,22-22-16,0 0 0,-21-21 0,21 21 15,0 0-15,0 1 0,0-1 16,0-42 15,0-1-31,21 1 16,-21 0-16,22 0 16,-22 0-16,21-22 0,0 22 15,-21 0-15,21-21 0,0 21 0,-21-22 16,0 22-16,21 0 0,1 0 15,-22 42 1,0 0 0,0 0-16,0 0 0,0 22 0,0-22 15,0 0-15,0 0 0,0 22 16,0-22-16,0 0 0,0 0 0,0 0 0,0 0 16,0 1-16,0-1 15,21 0-15,0-21 0,0 0 16,0 0-16,0 0 15,1 0-15,-1-21 0,0 21 16,0-21-16,0-1 0,0 22 0,1-21 16,-1 0-16,0 0 0,-21 0 15,21-22-15,-21 22 0,21 0 0,-21 0 16,0 0-16,0 0 0,0-1 0,21 22 16,-21 22 15,0-1-31,-21 0 0,21 0 15,0 0-15,0 0 0,0 1 0,0-1 16,0 0-16,0 0 0,0 0 16,0 0-16,0 1 0,0-1 15,21 0-15,1-21 0,-1 0 16,0 0-16,0 21 0,21-21 0,-20 0 16,-1 0-16,21 0 0,-21 0 0,0 0 15,1-21-15,-1 0 0,0 21 0,0-21 16,-21-1-16,0 1 0,21 0 15,-21 0-15,21 0 0,-21 0 0,0-1 16,0 1-16,0 0 0,0 0 16,0 42-1,-21 0 1,0 0-16,21 1 16,0 20-16,-21-21 0,21 0 15,-21 0-15,21 1 0,0-1 0,0 0 16,0 0-16,0 0 0,0 0 0,0 1 15,0-1-15,0 0 16,0 0 0,21-21-1,-21-21 1,21 0-16,-21 0 0,21-1 16,0 1-16,-21 0 0,22 0 0,-1 0 15,-21 0-15,21-22 0,0 22 16,0 0-16,-21 0 0,21 0 0,1-1 15,-1 1-15,0 21 16,0 0-16,-21 21 16,21-21-16,0 22 0,-21-1 0,0 0 15,0 0-15,0 0 0,0 0 0,0 1 16,0-1-16,0 0 0,0 0 0,0 0 16,0 0-16,0 1 0,22-1 15,-1-21 16,0 0-15,0-21-16,0-1 16,0 1-16,1 0 0,-22 0 15,21 0-15,0 0 0,0-1 16,21 1-16,-20-21 0,20 0 16,0 20-16,-21 22 0,1-21 15,-1 21-15,0 0 0,-21 21 16,0 1-16,0-1 0,0 0 0,0 0 15,0 0-15,0 0 0,0 1 16,0-1-16,0 0 0,-21 0 0,0 0 16,21 0-16,0 1 0,-22-1 15,22 0-15,-21 0 0,42-21 63,1 0-63,-1-21 0,0 21 0,0-21 15,21 0-15</inkml:trace>
  <inkml:trace contextRef="#ctx0" brushRef="#br0" timeOffset="26448.81">15452 14626 0,'21'-21'0,"-42"42"0,42-63 16,-21 21-16,-21 21 16,-1 0-1,1 21-15,0 0 16,0-21-16,21 21 0,-21 0 0,0 1 15,21-1-15,0 0 0,0 0 16,0 0-16,0 0 0,0 1 16,0-1-16,0 0 15,21-21 1,0 0-16,-21-21 47,0 0-47,0-1 0,0 1 15,0 0-15,0 0 16,0 0-16,0 0 0,0-1 0,0-20 0,21 21 16,0 0-16,0 0 15,22-1-15,-22 22 0,0 0 0,0 0 16,0 0-16,1 0 0,-1 0 16,0 0-16,0 22 0,0-22 0,22 21 15,-22 21-15,0-21 0,0 0 0,-21 1 16,0-1-16,21 21 0,-21-21 0,21 0 15,-21 1-15,0-1 0,0 0 16,0 0-16,0 0 0,0 0 16,-21 1-16,0-22 15,0 0 1,21-22 0,0 1-1,0 0-15,0 0 16,0 0-16,21 0 0,-21-1 0,21 1 15,0 0-15,1 0 0,-1 0 0,0 0 16,0-1-16,0 22 0,0-21 0,1 21 16,-1 0-16,0 0 0,0 0 15,0 0-15,0 21 0,1 1 16,-22-1-16,0 0 0,21 0 16,-21 0-16,0 0 0,0 1 0,0-1 15,0 0-15,0 0 0,-21 0 16,21 0-16,-22 1 0,1-1 15,21 0 1,-21-21-16,0 0 16,21-21-1,21 0-15</inkml:trace>
  <inkml:trace contextRef="#ctx0" brushRef="#br0" timeOffset="29641.05">16891 14817 0,'0'-21'16,"0"-1"-16,0 1 16,0 0-16,0 0 0,21 0 15,0 0-15,-21-1 0,21 1 16,-21 0-16,0 0 0,0 0 16,22 0-16,-22-1 15,0 1-15,21 0 0,-21 0 16,0 0-16,21 0 0,-21-1 0,0 1 15,0 42 17,0 1-32,0-1 0,0 0 0,0 21 15,0 22-15,-21-22 0,21 0 0,-21 1 16,21 20-16,0-20 0,-22-1 0,22 0 16,-21 1-16,21-1 0,-21-21 15,21 21-15,0-20 0,0 20 0,-21-21 16,21 0-16,0 0 0,-21-21 15,21 22-15,0-44 32,0 1-32,0 0 0,-21 0 0,21 0 15,0-22-15,0 22 0,0-21 16,0 0-16,0-1 0,0-20 0,0 20 16,0-20-16,0-1 0,21 1 0,-21-1 15,21 1-15,0 21 0,0-22 16,0 22-16,1-1 0,-22 22 0,21-21 15,0 21-15,0 21 0,0 0 0,0 0 16,1 0-16,-1 21 0,-21 0 0,21 21 16,0 1-16,0-1 0,-21 0 15,0 22-15,0-1 0,0-20 0,0 20 16,0-20-16,0 20 0,0-21 16,0 1-16,0-1 0,0 0 0,0-20 15,0 20-15,0-21 0,0 0 0,0 0 16,0 1-16,0-1 0,0-42 31,21 21-31,1-22 16,-22 1-16,21 0 0,0 0 0,0-21 15,0 20-15,0-20 0,1 0 16,20-22-16,0 22 0,1-22 16,-22 1-16,21-1 0,0 22 0,1-21 15,-1-1-15,0 22 0,-20 21 0,20-22 16,-21 22-16,0 21 0,0 0 15,-21 21 1,0 0-16,0 22 0,0-22 0,0 21 16,0 22-16,0-22 0,-21 22 0,0-22 15,21 21-15,-21-20 0,0 20 0,0-20 16,21-1-16,0 0 0,-22 1 16,22-22-16,0 21 0,0 0 0,0-20 15,0-1-15,0 21 0,0-21 0,22-21 16,-1 21-16,0 1 0,0-22 0,0 0 15,0 0-15,22 0 0,-22 0 16,21 0-16,1-22 0,-22 1 16,21 0-16,0 0 0,-20 0 0,-1 0 15,21-1-15,-21 1 0,0-21 0,1 21 16,-22-22-16,0 22 0,21 0 0,-21-21 16,0 21-16,0-1 0,0 1 15,0 0-15,-21 21 0,-1 0 16,1 0-16,0 0 0,0 0 0,0 21 15,0 0-15,-1 1 0,1-1 0,0 0 16,21 0-16,0 0 0,-21 22 16,21-22-16,0 0 0,0 0 0,0 0 15,0 0-15,21 1 0,-21-1 0,21 0 16,0-21-16,1 21 0,20-21 16,-21 0-16,0 0 0,22 0 0,-22 0 15,21 0-15,0 0 0,-20 0 0,20-21 16,0 0-16,1 0 0,-22-1 15,21 1-15,0 0 0,-20 0 0,-1-21 16,0 20-16,0-20 0,0 0 0,0-1 16,1-20-16,-1-43 0,-21 43 15,0-1-15,0 22 0,21-22 16,-21 22-16,0 21 0,0-22 0,0 22 16,0 0-16,0 0 0,-21 42 15,21 0 1,-21 0-16,21 22 0,-22-1 15,1 0-15,21 1 0,0 20 16,-21-20-16,21-1 0,-21 21 0,21-20 16,0-1-16,0 0 0,0 1 0,0-1 15,0-21-15,0 22 0,0-22 0,21 0 16,0 0-16,0 0 0,1 0 0,-1-21 16,0 0-16,0 22 0,0-22 15,22 0-15,-22 0 0,0 0 0,0-22 16,0 22-16,0-21 0,22 0 15,-22 21-15,0-42 0,0 21 0,0-1 16,1-20-16,20-43 0,-21 43 16,0-21-16,-21 20 0,21-20 0,1-1 15,-1 22-15,0-22 0,-21 22 16,0 0-16,0-1 0,0 22 0,21 0 16,-42 42-1,0 0-15,0 22 16,21-1-16,-22 0 0,1 1 0,0 20 15,0-20-15,21 20 0,-21-21 16,0 1-16,21-1 0,0 0 0,-22 1 16,22-1-16,-21-21 0,21 0 0,-21 22 15,21-22-15,0 0 0,0 0 0,0 0 16,0-42 31,21 21-47,0-21 15,-21 0-15,22 0 0,-1 0 0,-21-1 16,21 1-16,0 0 0,0 0 0,0 0 16,1 0-16,-1 21 15,-21 21 1,0 0-16,0 0 16,0 0-16,0 0 0,0 1 0,0-1 15,0 0-15,0 0 0,0 0 16,0 0-16,21 1 0,0-22 0,-21 21 15,21 0-15,0-21 0,1 0 16,-1 0-16,0 21 0,0-21 0,0 0 16,0 0-16,1 0 0,-1-21 15,0 0-15,0 21 0,0-21 0,-21-1 16,21 1-16,1 0 0,-1-21 16,-21 21-16,21-1 0,-21 1 15,21 0-15,-42 21 31,21 21-15,-21 0-16,21 1 0,0-1 16,0 0-16,0 0 15,0 0-15,0 0 0,0 1 16,0-1-16,21-21 16,0 0-16,0 0 0,0 0 15,1 0-15,20 0 0,-21 0 16,0 0-16,0 0 0,1 0 0,-1-21 15,0-1-15,0 1 0,0 0 16,-21 0-16,0 0 0,0 0 0,21-1 16,-21 1-16,0-21 0,0 21 0,0 0 15,0-1-15,-21 1 16,0 0-16,0 21 16,0 0-16,0 0 0,-1 0 0,1 0 15,0 21-15,0 0 0,0 1 0,0-1 16,-1 0-16,1 21 0,21-21 15,0 1-15,0-1 0,0 0 16,0 0-16,21 0 0,1 0 0,-1 1 16,21-1-16,-21 0 0,22 0 0,-1-21 15,-21 21-15,21 0 0,1-21 16,-1 0-16,0 0 0,1 0 0,-1 0 16,0 0-16,-20 0 0,20 0 0,0-21 15,-21 0-15,1 21 0,-1-21 0,0 0 16,21 0-16,-42-22 0,21 22 15,1 0-15,-1 0 0,-21-22 0,0 22 16,0 0-16,0 0 0,0 0 16,0 0-16,-21 21 0,-1 0 15,-20 0-15,21 0 0,0 0 0,-22 0 16,22 0-16,0 21 0,-21 0 0,21 0 16,-1 0-16,22 0 0,0 1 15,-21-1-15,21 0 0,0 21 0,0-21 16,0 1-16,0-1 0,0 0 0,21-21 15,-21 21-15,22 0 0,-1-21 16,0 0-16,0 21 0,0-21 0,0 0 16,1 0-16,-1 0 0,0-21 15,0 0-15,0 0 16,0 0-16,1 0 0,-1-1 0,0-20 16,0 21-16,0-21 0,22-43 15,-22 43-15,0-1 0,0-20 16,43-64-16,-43 63 0,-21 22 15,21-22-15,0 22 0,-21 0 16,21 21-16,-21-22 0,0 22 0,0 0 16,-21 21-16,0 0 15,0 21-15,0 0 0,-1 22 16,1-22-16,0 21 0,-21 0 16,-64 191-1,85-148-15,0-43 16,-1 43-16,22-43 0,0 1 15,0-22-15,0 21 0,0-21 0,0 22 16,0-22-16,22 0 0,-1 0 16,0 0-16,0 0 0,0 1 0,22-1 15,20-21-15,-42 0 0,22 0 16,-22 0-16,21 0 0,0 0 0,-20 0 16,-1-21-16,21-1 0,-21 1 15,0 0-15,1 0 0,20 0 0,-21-22 16,-21 22-16,21 0 0,22-42 15,-43 20-15,0 22 0,0 0 16,0 0-16,0 0 0,-22 21 31,1 0-31,21 21 0,0 0 16,0 0-16,0 0 0,-21-21 0,21 21 16,0 1-16,0-1 0,0 0 0,0 0 15,0 0-15,0 0 0,21 1 0,-21-1 16,0 0-16,0 0 0,0 0 15,0 0-15,0 1 0,0-1 16,-21 0 0,0-21-16,0 0 0,0 0 15,-1 0-15,1 0 16,0 0-16,0 0 16,21-21-16,0 0 15,-21-1-15,21 1 0,-21 0 16,-1 21-16,22-21 0,-21 0 0</inkml:trace>
  <inkml:trace contextRef="#ctx0" brushRef="#br0" timeOffset="29994.36">18034 14520 0,'0'0'0,"21"0"32,0 0-32,22 0 0,-1 0 0,21 0 15,1 0-15,-1 0 16,1 0-16,21 0 0,-22 0 0,1 0 15,-1 0-15,1 0 0,-1 0 0,-21 0 16,1 0-16,-1 0 0,-21 0 0,0 0 16,-21-21 15,0 0-15,0 0-16,22 0 15,20 0-15</inkml:trace>
  <inkml:trace contextRef="#ctx0" brushRef="#br0" timeOffset="30751.35">19240 11303 0,'0'0'15,"22"0"-15,-22-21 0,21 0 16,-21 0-1,0-1-15,0 1 16,-21 21 0,-1 0-1,1 0-15,0 0 0,0 0 0,0 21 16,0 1-16,-1-1 0,-20-21 0,21 21 16,0 0-16,0 0 0,-1 0 0,1 1 15,0-1-15,0 0 0,21 0 16,0 0-16,-21 0 0,21 1 0,0-1 0,0 0 15,0 0-15,0 0 0,0 0 0,0 1 16,21-1-16,0 0 0,0-21 0,0 21 16,1-21-16,20 0 0,-21 21 15,0-21-15,22 0 0,-22 0 0,21 0 16,-21 0-16,22 0 0,-22 0 0,0 0 16,21 0-16,-21-21 0,1 21 15,-1-21-15,0 0 0,0 21 0,21-21 16</inkml:trace>
  <inkml:trace contextRef="#ctx0" brushRef="#br0" timeOffset="31403.49">19706 10943 0,'0'0'0,"-21"-21"16,21 0-16,-21 0 0,0 0 15,-1-1-15,1 1 0,21 0 16,-21 0-16,0 21 0,-21-21 0,20 21 16,1 0-16,-21-21 0,21 21 0,-22 0 15,22 0-15,-21 0 0,0 0 0,-1 0 16,22 0-16,-21 0 0,-1 21 0,1-21 16,0 21-16,-1 0 0,1 0 15,21 0-15,-21 1 0,-1 20 0,1-21 16,0 21-16,-1 1 0,1-1 0,0 0 15,20 1-15,-20-1 0,21 22 16,-21-22-16,20 0 0,1 1 0,0 20 0,21-21 16,0 1-16,0-22 0,0 21 0,0 1 15,0-1-15,0-21 0,0 21 16,21-20-16,0 20 0,1-21 0,-1 21 16,0-20-16,21 20 0,-21-21 15,1 0-15,20 22 0,0-22 0,-21 0 16,22 0-16,-1-21 0,0 21 0,22 0 15,-22-21-15,22 0 0,-1 0 0,1 0 16,-1 0-16,1 0 0,-1 0 0,1 0 16,-1 0-16,1-21 0,-1 0 0,1 21 15,-22-21-15,0 0 0,1 0 0,-1-22 16,-21 22-16,22 0 0,-22-21 16,0 20-16,0-20 0,0 0 0,-21 21 15,21-22-15,-21 1 0,22-22 16,-22 22-16,0 0 0,0-22 0,0 1 15,0-1-15,0 22 0,0-22 0,-22 1 16,1 21-16,0-1 0,-21 1 0,-1 0 16,22-1-16,-42 22 0,20-21 0,-20 21 15,-1-1-15,1 1 0,-1 0 0,1 0 16,-1 21-16,1 0 0,21 0 0,-1 0 16,-20 0-16,42 0 15,-22 0-15,1 0 0,21 21 0,0-21 0,-1 21 16,1 0-16,0 1 0,0-1 15,0 0-15,0 21 0,-1-21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4:19:03.12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1355 2244 0,'0'-21'15,"0"-1"1,0 1 0,0 0-1,0 0 1,0 0-1,0 0 1,21 21-16,0 0 31,0 0-31,0 21 16,-21 0-16,21 0 16,1 0-16,-22 0 0,21 1 0,0 20 15,-21 0-15,21 1 0,-21-22 16,21 42-16,-21-20 0,0-1 15,21 0-15,-21 1 0,22-1 0,-22 0 16,0 1-16,0-1 0,0 0 16,0-21-16,0 22 0,0-22 0,0 0 15,0 0-15,0 0 0,0 1 16,0-44 15,0 1-15,0 0-16,0 0 0,0 0 15,21-22-15,-21 1 0,21 0 0,0-1 16,-21-20-16,21-1 0,0 22 16,1-21-16,-1 20 0,0-20 0,0 20 15,0-20-15,-21 21 0,21 20 16,1-20-16,-1 21 0,-21-21 0,0 20 16,21 1-16,-21 0 0,21 21 15,-21-21-15,0 42 31,0 0-15,0 0-16,0 1 16,0-1-16,0 0 15,0 0-15,0 0 0,-21 0 16</inkml:trace>
  <inkml:trace contextRef="#ctx0" brushRef="#br0" timeOffset="380.7">1905 2731 0,'0'0'0,"21"0"0,0 0 16,0 0-16,1 0 16,-1 0-16,0-22 15,-21 1-15,21 21 0,0-21 0,0 0 16,1-21-1,-22 20-15,0 1 16,-22 21 0,1 0-16,0 0 0,0 0 15,0 21-15,0 1 0,-1-1 0,1-21 16,0 21-16,0 21 16,0-21-16,0 1 0,21-1 0,0 0 0,0 0 15,0 0-15,0 0 16,0 1-16,0-1 15,21-21-15,0 21 0,0-21 16,0 0-16,0 0 16,1 0-16,-1 0 0,0 0 15,0-21-15,0 21 0,22-21 16</inkml:trace>
  <inkml:trace contextRef="#ctx0" brushRef="#br0" timeOffset="649.16">2476 2477 0,'0'0'16,"-21"0"-1,0 0-15,0 21 0,0 0 16,0 0-16,21 0 0,-22 0 16,1 1-16,0 20 0,0-21 0,0 0 15,21 22-15,0-22 0,0 0 0,0 0 16,0 0-16,0 0 0,0 1 15,0-1-15,0 0 0,21-21 16,0 21-16,0-21 0,0 0 16,1 0-16,-1 0 0,0 0 15,0 0-15,21 0 0,-20 0 0,-1 0 16,21-21-16,-21 0 0,0 21 16,22-21-16</inkml:trace>
  <inkml:trace contextRef="#ctx0" brushRef="#br0" timeOffset="952">3006 2201 0,'0'0'0,"0"-42"0,0-21 15,0 41 1,0 1-16,-22 21 16,1 0-1,0 21-15,21 1 0,-21-1 16,0 21-16,21 0 0,-21 1 0,-1-1 15,22 0-15,-21 22 0,0-22 0,0 22 16,21-22-16,-21 0 16,0 1-16,-1-1 0,22 0 0,-21 1 15,21-22-15,-21 21 0,21-21 0,-21 1 16,21-1-16,0 0 0,0 0 16,21-21-1,0 0-15,0 0 0,1 0 16,-1-21-16,0 0 0,0 21 15,0-21-15,0-1 0,1-20 0</inkml:trace>
  <inkml:trace contextRef="#ctx0" brushRef="#br0" timeOffset="1308.31">3069 2582 0,'0'22'15,"0"-1"-15,-21 0 0,21 0 16,-21 0-16,0 0 0,21 1 15,0-1-15,0 0 0,0 0 16,0 0-16,0 0 0,0 1 16,21-22-16,0 0 15,0 0-15,0 0 0,22 0 0,-22 0 16,0 0-16,21 0 0,-21 0 16,1 0-16,-1-22 0,0 1 15,0 21-15,-21-21 0,0 0 0,0 0 16,0 0-16,0-1 15,0 1-15,-21 0 0,0 0 0,0 0 16,-1 21-16,1-21 0,0 21 0,0 0 16,0 0-16,0 0 15,-1 0-15,22 21 16,0 0-16,0 0 16,0 0-1,22-21-15,-1 0 0,0 0 0,0 0 16,0 0-16,0 0 0,22 0 0</inkml:trace>
  <inkml:trace contextRef="#ctx0" brushRef="#br0" timeOffset="1687.99">3471 2604 0,'0'0'0,"0"-22"0,0 1 16,0 0-1,21 21 1,1 0-16,-1 0 0,0 0 15,0 21-15,0 0 0,0-21 0,1 22 16,-1-1-16,0 0 0,0 21 0,0-21 16,0 1-16,-21-1 0,0 0 15,22 0-15,-22 0 0,0 0 16,0 1-16,0-1 0,0 0 0,0 0 16,-22-21-1,1 0 1,21-21-1,0 0-15,0 0 0,0-1 16,0 1-16,0-21 16,0 21-16,0 0 0,0-1 0,0 1 15,0 0-15,0 0 0,21 0 0,1 0 16,-22-1-16,21 1 0,0 0 16,0 0-16,0 0 15,-21 0-15,0-1 31</inkml:trace>
  <inkml:trace contextRef="#ctx0" brushRef="#br0" timeOffset="1936.26">2836 2371 0,'-21'0'16,"42"0"-16,-42-21 0,42 21 15,0-22-15,1 22 0,20-21 16,-21 21-16,21 0 0,1 0 16,-22-21-16,21 21 0,1 0 0,-22 0 15,0 0-15,0 0 0,0 0 0,0 0 16,1 0 15,-1 21-31,0-21 16,0 21-16</inkml:trace>
  <inkml:trace contextRef="#ctx0" brushRef="#br0" timeOffset="2304.09">5038 2604 0,'21'0'0,"-42"0"0,42-22 16,0 1-16,-21 0 16,0 0-16,0 0 15,0 0 1,-21 21-16,0 0 0,-1 0 0,1 0 16,0 0-16,0 0 0,0 0 0,0 21 15,-22 0-15,22 0 0,-21 0 16,-1 0-16,22 22 0,0-22 15,-21 21-15,21 1 0,-1-22 0,1 21 16,0-21-16,21 0 0,0 22 0,0-22 16,0 0-16,0 0 0,21 0 15,0 1-15,22-22 0,-22 0 16,21 21-16,1-21 0,-22 0 0,21 0 16,0 0-16,1 0 0,-1 0 0,0-21 15,-20 21-15,20-22 16,0 1-16,1 21 0</inkml:trace>
  <inkml:trace contextRef="#ctx0" brushRef="#br0" timeOffset="2528.98">5673 2709 0,'-22'0'15,"44"0"16,-1 0-31,0 0 0,0 0 16,21 0-16,-20 0 0,-1 0 0,0 0 16,0 0-16,0 0 15,0 0-15,-42 0 32,0 0-32,0 0 0</inkml:trace>
  <inkml:trace contextRef="#ctx0" brushRef="#br0" timeOffset="2667.9">5673 2794 0,'-22'21'0,"-20"22"16,42-22 0,0 0-1,21-21 1,0 0-16,1 0 0,20 0 0,-21 0 16,0 0-16,0-21 15,1 21-15,-1-21 0,0-1 0</inkml:trace>
  <inkml:trace contextRef="#ctx0" brushRef="#br0" timeOffset="3380.49">7027 2815 0,'0'0'0,"21"-21"0,-21 0 16,0 0-16,0 0 0,22-1 0,-1 1 15,-21 0 1,21 21-16,-21 21 16,0 0-1,0 1-15,0-1 0,0 21 16,0-21-16,0 0 0,0 1 0,0 20 15,0-21-15,0 0 0,0 0 0,0 1 16,0-1-16,-21 0 0,21 0 16,-21-21-16,21 21 15,-22-21-15,1 0 16,0 0-16,0-21 16,21 0-16,0 0 15,0 0-15,0-1 0,0 1 16,0 0-16,0 0 0,0 0 0,0-22 15,21 22-15,0-21 0,0 21 0,22 0 16,-22-22-16,21 22 0,-21 0 16,22 0-16,-22 21 0,21 0 0,1 0 15,-22 0-15,21 0 0,-21 0 0,0 21 16,1 0-16,-1 21 0,0-20 0,-21-1 16,0 21-16,0-21 0,0 0 15,0 1-15,0-1 0,0 21 0,0-21 16,-21-21-16,0 21 0,21 1 15,-22-1-15,1-21 0,21 21 16,0-42 15,21 21-15,-21-21-16</inkml:trace>
  <inkml:trace contextRef="#ctx0" brushRef="#br0" timeOffset="3728.64">7641 2858 0,'21'0'31,"0"0"-31,1 0 16,20 0-16,-21-22 0,21 22 0,-20-21 16,-1 21-16,21-21 0,-21 21 0,0-21 15,1 21-15,-1-21 0,-21 0 16,0-1-16,-21 1 15,-1 21-15,1 0 0,-21 0 16,21 0-16,0 0 0,-22 0 0,1 0 16,21 21-16,0 1 0,-22-1 15,22 0-15,0 0 0,0 0 0,21 0 16,0 1-16,-21-1 0,21 0 0,0 0 16,0 0-16,0 0 0,0 1 15,0-1-15,21 0 16,0-21-16,0 21 0,0-21 15,22 0-15,-22 0 0,0 0 0,21 0 16,-21 0-16,1 0 0,20 0 0,-21-21 16,21 21-16</inkml:trace>
  <inkml:trace contextRef="#ctx0" brushRef="#br0" timeOffset="4276.33">8255 2731 0,'21'-22'16,"-42"44"-16,42-65 0,-21 64 31,0 1-31,0-1 16,0 0-16,0 21 0,0-21 15,-21 1-15,21-1 0,0 0 0,0 0 16,0 0-16,-21 0 0,21 1 0,0-1 16,0 0-16,0 0 15,21-21 16,0-21-15,-21 0-16,21 21 0,0-21 16,-21-1-16,22 1 0,-1 0 15,-21 0-15,21 0 0,0 0 16,-21-1-16,21 1 16,-21 42-1,0 1 1,0-1-16,0 0 0,0 0 15,0 0-15,0 0 0,0 1 16,0-1-16,-21 0 0,21 0 16,0 0-16,21 0 15,0-21-15,1 0 0,20 0 16,-21 0-16,0 0 0,22 0 0,-22 0 16,0-21-16,0 0 15,0 21-15,0-21 0,1 0 0,-1 21 16,-21-21-16,0-1 0,0-20 0,0 21 15,0 0-15,0-22 0,0 22 0,-21-21 16,-1 21-16,22 0 0,-21-1 16,0 1-16,21 0 0,-21 21 0,0 0 15,0 0-15,-1 0 16,1 0-16</inkml:trace>
  <inkml:trace contextRef="#ctx0" brushRef="#br0" timeOffset="4752.06">9631 2244 0,'0'0'0,"21"-21"0,0-1 0,0 22 0,0 0 15,-21-21-15,22 21 0,-1 0 16,0 21-16,0 22 16,0-22-16,-21 21 0,21 1 0,1-1 15,-1 21-15,-21-20 0,0 20 0,21-20 16,-21-1-16,21 21 0,-21-20 16,0-1-16,0 0 0,0-20 0,0 20 15,0 0-15,0-21 0,0 1 16,0-1-16,0 0 0,0 0 15,0-42 17,0 0-17,0-22-15,0 22 0,21 0 0,0-21 16</inkml:trace>
  <inkml:trace contextRef="#ctx0" brushRef="#br0" timeOffset="4987.92">10266 2265 0,'0'0'0,"21"-42"0,-21 20 15,0-20-15,0 21 0,0 0 16,0 42 0,0 0-16,0 21 0,-21-20 15,0 20-15,21 21 0,-22-20 0,1 20 16,0 1-16,0-22 0,0 22 16,-22-1-16,22-21 0,0 1 0,0-1 15,0 0-15,0 1 0,-1-22 0,1 0 16,0 0-16,21 0 0,0 1 0,0-1 15,21-21 1,0 0-16,1 0 16,-1 0-16,0-21 0,0 21 15,0-22-15</inkml:trace>
  <inkml:trace contextRef="#ctx0" brushRef="#br0" timeOffset="5329.73">10308 2752 0,'0'21'0,"0"0"16,21-21 0,0 0-1,1 0-15,-1 0 0,0 0 0,0 0 16,21 0-16,-20 0 0,-1 0 16,0-21-16,0 21 0,0 0 0,-21-21 15,0 0-15,0-1 16,0 1-16,-21 21 15,0 0-15,0 0 0,0 0 16,-22 0-16,22 0 0,0 21 16,-21 1-16,20-1 0,1 0 0,0 0 15,0 0-15,0 0 0,21 1 0,0-1 16,0 0-16,0 0 0,0 0 16,0 0-16,0 1 0,21-22 15,0 21-15,0-21 0,22 0 16,-22 0-16,0 0 0,21 0 0,-21 0 15,22 0-15,-22 0 0,21 0 0,-21-21 16</inkml:trace>
  <inkml:trace contextRef="#ctx0" brushRef="#br0" timeOffset="5584.58">10964 2752 0,'0'-21'0,"0"42"0,0-64 0,0 22 15,-21 21 1,0 0-16,0 0 0,0 0 15,-1 21-15,1 1 0,0-1 0,0 0 16,21 0-16,-21 0 0,0 0 0,-1 1 16,22-1-16,0 21 0,0-21 15,0 0-15,0 1 0,0-1 16,0 0-16,0 0 0,22 0 16,-1-21-16,0 0 0,0 0 15,0 0-15,0 0 0,22 0 0,-22 0 16,21 0-16,-21 0 0,1 0 0,20-21 15,0 0-15,-21 0 0,22 21 16,-22-21-16</inkml:trace>
  <inkml:trace contextRef="#ctx0" brushRef="#br0" timeOffset="5859.85">11578 2180 0,'0'0'0,"0"-21"0,0 0 16,0 0-16,-21 21 15,0 0-15,0 0 0,21 21 16,-22 0-16,22 21 0,-21-20 16,0 20-16,0 0 0,21 1 0,0 20 15,-21-21-15,0 22 0,21-22 0,-22 22 16,22-22-16,0 0 0,-21 1 16,21-1-16,-21 0 0,21-20 0,0 20 15,0-21-15,0 0 0,0 0 16,0 1-16,0-1 0,0 0 0,0 0 15,21-21 1,0 0-16,1 0 0,-1 0 16,-21-21-16,21 0 0,0 21 0,0-21 15</inkml:trace>
  <inkml:trace contextRef="#ctx0" brushRef="#br0" timeOffset="6223.64">11663 2731 0,'0'0'0,"0"-22"0,-21 44 31,-1-1-15,1 0-16,21 0 0,0 0 16,0 0-16,-21 1 0,21-1 15,0 0-15,0 0 0,0 0 0,0 0 16,0 1-16,0-1 16,21 0-16,0-21 0,1 0 15,-1 0-15,21 0 0,-21 0 16,0 0-16,1 0 0,-1-21 15,0 0-15,0 21 0,0-22 0,-21 1 16,21 0-16,-21 0 0,0 0 16,0 0-16,0-1 0,0 1 0,0 0 15,-21 0-15,0 0 0,0 21 16,0-21-16,0 21 16,-1 0-16,1 0 0,0 0 0,0 0 15,0 0-15,0 21 0,21 0 0,0 0 16,0 0-16,21 0 15,0-21 1,21 0-16,-21 0 0,1 0 16,20 0-16</inkml:trace>
  <inkml:trace contextRef="#ctx0" brushRef="#br0" timeOffset="6591.45">12023 2836 0,'0'-21'15,"0"0"-15,0 0 16,0 0-1,21 21-15,0 0 16,0-21-16,0 21 0,0 0 16,1 0-16,-1 0 0,0 21 0,21 0 15,-21 0-15,1-21 0,-22 21 0,21 0 16,0 1-16,-21 20 0,21-21 16,-21 0-16,0 0 0,0 1 15,0-1-15,0 0 0,-21 0 16,0-21-16,0 21 0,-1-21 15,22-21 17,0 0-17,0 0-15,0 0 0,0-1 16,0 1-16,22 0 0,-22 0 0,21 0 16,0 0-16,0-22 0,-21 22 15,21 0-15,0 0 0,1 0 0,-1-1 16,0 1-16,-21 0 0,21 21 15,-21-21-15,0 0 16</inkml:trace>
  <inkml:trace contextRef="#ctx0" brushRef="#br0" timeOffset="6848.24">11282 2434 0,'-21'0'0,"42"0"0,-21 0 31,21 0-31,0 0 0,21 0 16,1-21-16,-22 21 0,21 0 0,1 0 16,-1 0-16,0 0 0,1 0 15,-1-21-15,0 21 0,-21 0 0,1 0 16,20 0-16,-21 0 0,0 0 15,0 0-15,1 0 0,-1 0 16,0 0-16,0 0 0,0 0 16,0 0-16</inkml:trace>
  <inkml:trace contextRef="#ctx0" brushRef="#br0" timeOffset="7178.19">13123 2477 0,'-42'0'0,"21"0"16,0 0-16,-1 0 16,1 0-16,0 21 0,21 0 15,-21 0-15,0 0 0,21 0 0,-21 22 16,-1-22-16,22 21 0,-21 1 0,21-22 15,0 21-15,-21 0 0,21-20 16,-21 20-16,21-21 0,0 0 0,0 22 16,0-22-16,0 0 0,0 0 0,0 0 15,0 0-15,21 1 0,0-1 16,0-21-16,1 21 0,-1-21 0,0 0 16,0 0-16,0 0 0,0 0 15,1 0-15,20 0 0,-21-21 16,0 21-16</inkml:trace>
  <inkml:trace contextRef="#ctx0" brushRef="#br0" timeOffset="7504">13525 2646 0,'22'-42'0,"-44"84"0,65-106 16,-43 43-16,21 0 0,0 0 0,-21 0 15,21 21-15,0 0 16,1 0-16,-22 21 15,21 0-15,0 0 0,-21 0 0,21 22 16,0-22-16,0 21 0,-21 1 0,0-1 16,22-21-16,-22 21 0,0 1 0,0-22 15,0 21-15,0-21 0,0 22 16,0-22-16,-22 0 0,1 0 0,21 0 16,-21 1-16,-21-1 0,21 0 0,-1-21 15,1 21-15,0-21 0,0 0 0,0 21 16,0-21-1,42-21 17,0 21-17,-21-21-15,21 0 16,0 21-16</inkml:trace>
  <inkml:trace contextRef="#ctx0" brushRef="#br0" timeOffset="7720.66">14351 2794 0,'0'-21'16,"0"0"0,0 42 30,0 0-46,0 0 16,0 0 0</inkml:trace>
  <inkml:trace contextRef="#ctx0" brushRef="#br0" timeOffset="7924.54">14351 3154 0,'-42'42'16,"20"-42"-16,22 21 0,0 1 0,-21-1 16,21 0-16,-21 0 0,0-21 0,21 21 15,-21 0-15,0 1 0,-1-1 16,1 0-16,21 0 0,-21 0 0,-21 0 16,21 1-16,-1-1 0,-20 0 0,21 0 15,-21-21-15,20 21 0,-20-21 0,21 21 16</inkml:trace>
  <inkml:trace contextRef="#ctx0" brushRef="#br0" timeOffset="11359.77">4297 3810 0,'0'0'0,"21"0"15,0 0-15,0 0 16,-21-21 0,0 0-16,0 0 15,-21-1-15,0 22 16,0-21-16,0 21 0,-1 0 15,1 0-15,0 0 0,-21 0 16,21 0-16,-1 0 0,1 21 0,0 1 16,0-1-16,0 0 0,0 21 0,-1-21 15,1 22-15,0-1 0,21-21 16,0 22-16,0-1 0,0 0 0,0 1 16,0-22-16,0 21 0,0-21 0,21 0 15,0 1-15,1-1 0,-1 0 0,0 0 16,0-21-16,0 0 15,0 0-15,1 0 0,-1 0 0,21 0 16,-21-21-16,22 21 0,-22-21 0,0 0 16,21-1-16,1 1 0</inkml:trace>
  <inkml:trace contextRef="#ctx0" brushRef="#br0" timeOffset="11500.23">4614 4064 0,'0'0'0,"-21"0"31,0 0-31,21-21 15,21 21 32,0 0-47,0 0 0,22 0 0,-22 0 16</inkml:trace>
  <inkml:trace contextRef="#ctx0" brushRef="#br0" timeOffset="12887.84">5673 4001 0,'0'0'0,"0"-22"0,-22 1 16,1 0-16,0 21 0,0-21 16,0 21-16,0 0 0,-1 0 0,1 0 15,0 0-15,0 0 0,0 0 16,0 0-16,-1 21 0,1 0 0,0 0 15,0 22-15,0-22 0,21 21 16,0-21-16,-21 22 0,21-22 0,0 21 16,0-21-16,0 22 0,0-22 0,0 0 15,0 0-15,0 0 0,0 1 16,21-22-16,0 0 0,0 21 0,0-21 16,0 0-16,1 0 0,-1 0 0,0 0 15,0-21-15,0-1 0,0 1 16,22 21-16,-22-21 0,0 0 15,0-21-15,0 20 0,-21 1 0,22-21 16,-1 21-16,-21 0 0,0-22 0,0 22 16,0 0-16,0 0 15,0 42 1,0 0-16,0 0 0,0 22 16,-21-22-16,21 0 0,0 21 0,-22-21 15,22 1-15,0 20 0,0-21 16,0 0-16,22 0 0,-22 1 0,21-1 15,0 0-15,0 0 0,0-21 0,22 21 16,-22-21-16,21 0 0,0 0 16,1 0-16,-22 0 0,21 0 0,1 0 15,-1-21-15,-21 21 0,21-21 16,-20 21-16,-1-21 0,0 0 0,0-1 16,0 1-16,-21 0 0,0-21 15,0 21-15,0-1 0,0 1 0,0 0 16,0 0-16,-21 0 0,0 21 0,0 0 15,0 0-15,-1 0 0,1 0 0,0 0 16,0 0-16,0 0 0,-22 21 16,22 0-16,0 0 0,0 0 0,21 1 15,0-1-15,-21 0 0,21 0 0,0 0 16,0 0-16,0 1 0,0-1 16,21-21-16,-21 21 0,21-21 15,0 0-15,0 0 0,1 0 0,-1 0 16,0 0-16,0 0 0,0 0 0,0-21 15,-21 0-15,22 21 0,-1-22 16,0 1-16,0 0 0,0-21 0,-21 21 16,21-1-16,1-20 0,-22 0 0,0-1 15,0 1-15,21 0 0,-21 21 0,21-22 16,-21 1-16,0 21 0,0 0 16,0-1-16,0 1 0,0 0 0,0 42 31,0 0-31,0 1 15,-21-1-15,21 21 0,-21 0 16,21 1-16,-22-1 0,22 0 0,0 1 16,0-1-16,0 0 0,0 1 0,0-22 15,0 21-15,0-21 0,0 1 16,22 20-16,-1-21 0,0-21 0,0 21 16,0 0-16,22-21 0,-22 0 0,0 0 15,21 0-15,1 0 0,-22 0 0,21 0 16,-21 0-16,22 0 0,-22-21 15,21 0-15,-21 21 0,0-21 0,1 0 16,-1 0-16,-21-1 0,0 1 0,0-21 16,0 21-16,0 0 0,0-1 0,0 1 15,0 0-15,0 0 16,-21 21-16,-1 0 0,1 0 0,0 0 16,0 0-16,0 21 0,0 0 0,-1 0 15,1 1-15,0-1 0,21 0 16,0 0-16,-21 0 0,21 0 15,0 1-15,0-1 0,0 0 0,0 0 16,0 0-16,21-21 16,0 0-16,0 0 0,1 0 15,-1 0-15,0 0 0,0 0 16,0 0-16,0-21 0,1 21 0,-1-21 16,0 0-16,0 0 0,0-22 0,0 22 15,-21-21-15,22-1 0,-1 1 16,0 0-16,0-22 0,0 22 15,-21 0-15,21-1 0,-21 1 0,22 0 16,-22 20-16,0 1 0,0 0 0,0 0 16,0 0-16,0 42 15,-22 0 1,1 21-16,0-20 0,0 20 0,0 0 16,0 1-16,21-1 0,-22 21 0,22-20 15,-21-1-15,21 0 16,0 1-16,0-1 0,0 0 0,0-20 15,0 20-15,21-21 0,-21 0 0,22 0 16,-1 1-16,0-1 0,0-21 0,0 0 16,22 21-16,-22-21 15,0 0-15,0 0 0,0 0 0,22-21 16,-22 0-16,0-1 0,21 22 0</inkml:trace>
  <inkml:trace contextRef="#ctx0" brushRef="#br0" timeOffset="13171.68">7980 3789 0,'0'0'0,"0"-21"0,0 0 0,0-1 15,0 1-15,-21 21 16,-1 0 0,1 0-16,0 21 0,0 1 0,0-1 15,0 21-15,-1-21 0,1 22 0,0-1 16,0 21-16,0-20 0,0 20 15,-1-20-15,22-1 0,0 21 0,-21-20 16,21-1-16,0 0 0,0 1 0,0-22 16,0 0-16,0 21 0,0-20 0,0-1 15,21 0-15,1-21 0,-1 21 16,0-21-16,0 0 16,0 0-16,0 0 0,1 0 0,-1 0 15,0 0-15,-21-21 0,42 21 0,-21-21 16</inkml:trace>
  <inkml:trace contextRef="#ctx0" brushRef="#br0" timeOffset="13391.55">8234 4064 0,'0'0'0,"0"-21"16,0 42 15,-21 0-31,21 0 0,0 1 0,0-1 16,0 21-16,0-21 15,0 0-15,0 1 0,0-1 0,0 0 16,0 0-16,0 0 0,-22 0 0,22 1 16,0-1-16,0 0 0,22-21 31,-1 0-15</inkml:trace>
  <inkml:trace contextRef="#ctx0" brushRef="#br0" timeOffset="13772.11">8467 4149 0,'0'0'0,"0"-21"16,0-1-16,0 44 31,0-1-15,0 0-16,-22 0 0,22 0 0,-21 0 15,21 1-15,0-1 0,0 21 0,0-21 16,0 0-16,0 1 0,0-1 15,0 0-15,0 0 16,21-21-16,1 0 16,-1 0-16,0 0 0,0-21 15,0 21 1,-21-21-16,21 0 0,-21-1 16,0 1-16,0 0 0,0 0 0,22 0 0,-22 0 15,0-22-15,0 22 0,0-21 16,0 21-16,0-1 0,0 1 15,-22 0-15,1 21 0,0 0 16,0 0-16,0 0 16,0 0-16,21 21 15,-22-21-15,22 21 16</inkml:trace>
  <inkml:trace contextRef="#ctx0" brushRef="#br0" timeOffset="14115.92">8890 3768 0,'0'0'0,"0"-21"0,0-1 16,0 1-16,0 0 0,42 0 16,-21 21-1,1 0-15,-1 21 16,0-21-16,0 21 0,-21 22 0,0-22 15,21 0-15,-21 21 0,0 1 0,21-1 16,-21 0-16,0 22 0,0-22 16,0 0-16,0 22 0,0-22 0,0 1 15,-21-1-15,21 0 0,-21-21 16,0 22-16,0-22 0,0 0 0,-1 0 16,1 0-16,21 1 0,-21-22 15,0 21-15,0-21 0,0 21 0,-1-21 16,22 21-1,0-42 17,0 0-32,22 21 0,-1-21 15,0-1-15</inkml:trace>
  <inkml:trace contextRef="#ctx0" brushRef="#br0" timeOffset="14295.81">9504 4170 0,'0'0'0,"0"21"79,0 0-64,-21-21-15,21 21 0</inkml:trace>
  <inkml:trace contextRef="#ctx0" brushRef="#br0" timeOffset="14460.72">9398 4466 0,'-21'21'0,"42"-42"0,-42 64 0,0-22 16,-1 0-16,22 0 15,0 0 16,-21-21-15</inkml:trace>
  <inkml:trace contextRef="#ctx0" brushRef="#br0" timeOffset="14916.06">6562 5038 0,'0'-21'0,"0"42"0,0-64 16,0 65 31,0-1-31,0 0-16,0 0 0,0 0 15,0 0-15</inkml:trace>
  <inkml:trace contextRef="#ctx0" brushRef="#br0" timeOffset="15095.95">6667 5673 0,'0'0'0,"0"21"0,0 0 0,0 0 16,-21-21-16,21 21 15,0 1 16</inkml:trace>
  <inkml:trace contextRef="#ctx0" brushRef="#br0" timeOffset="15243.88">6667 5990 0,'0'0'0,"-21"0"0,0 21 0,0-21 0,0 22 15</inkml:trace>
  <inkml:trace contextRef="#ctx0" brushRef="#br0" timeOffset="15399.79">6794 6138 0,'0'0'0,"-21"0"0,0 22 16,0-22-16,0 0 0,0 0 0,-1 0 16,44 0 15,-1 0-31,0 0 16,0-22-16,21 1 0</inkml:trace>
  <inkml:trace contextRef="#ctx0" brushRef="#br0" timeOffset="17651.64">15811 2667 0,'0'-21'15,"0"0"16</inkml:trace>
  <inkml:trace contextRef="#ctx0" brushRef="#br0" timeOffset="18740.28">15875 2709 0,'0'0'0,"0"-21"0,0 0 15,0 0-15,0 0 16,0 0 0,-21-1-16,0 22 15,21-21-15,-22 21 0,1 0 0,21-21 16,-21 21-16,0 0 16,21-21-16,0 0 15,0 0 16,0 42 48,0 0-79,0 0 15,0 21-15,0-20 0,0 20 16,0-21-16,0 21 0,0 1 0,0-1 15,0 0-15,0-20 0,0 20 0,0 0 16,0 1-16,0-1 0,0 0 16,0 1-16,0-22 0,0 21 0,0 0 15,0 1-15,0-22 0,0 21 0,0-21 16,0 22-16,0-22 0,-21 0 0,21 0 16,0 0-16,0 1 15,-21-1-15,21 0 0,0-42 47,21 0-31,-21-1-16,21 1 0,-21 0 0,0-21 15,0 21-15</inkml:trace>
  <inkml:trace contextRef="#ctx0" brushRef="#br0" timeOffset="21387.8">15875 2477 0,'0'0'0,"0"-22"16,21 22 78,0 0-94,0 0 0,1 0 15,20 0-15,-21 0 0,0 0 16,0 0-16,22 0 0,-22 0 0,21 0 15,1 0-15,-22 0 0,21 0 16,0 0-16,1 0 0,-1 0 0,-21 0 16,22 0-16,-1 0 0,0 22 0,1-22 15,-1 0-15,0 0 0,1 0 16,-22 0-16,21 0 0,0 0 0,1 0 16,-1 0-16,0 0 0,-20 21 0,20-21 15,0 0-15,22 0 16,-22 0-16,0 0 0,22 21 0,-22-21 15,22 0-15,-1 0 0,1 0 0,20 0 16,-20 0-16,-1 21 0,1-21 16,-1 0-16,22 0 0,-21 0 0,-1 0 15,1 0-15,-1 0 0,1 21 0,20-21 16,-20 0-16,-1 0 0,1 0 16,-1 0-16,-20 0 0,20 0 0,1 0 15,-22 0-15,0 0 0,22 0 0,-22 0 16,0 0-16,1 0 0,-1 0 15,0 0-15,1 0 0,-1 21 16,0-21-16,1 0 0,-1 0 0,0 0 16,1 0-16,20 0 0,-20 0 0,-1 0 15,21 0-15,-20 0 0,-1 0 16,22 0-16,-22 0 0,0 0 0,1 0 16,20 0-16,-21 22 0,1-22 0,-1 0 15,0 0-15,22 0 0,-22 21 16,1-21-16,20 0 0,-21 0 0,22 21 15,-22-21-15,22 0 0,-22 0 0,0 21 16,22-21-16,-22 0 0,22 0 16,-22 0-16,0 0 0,1 0 15,-1 0-15,0 0 0,1 0 0,-1 0 16,-21 21-16,22-21 0,-1 0 16,0 0-16,1 0 0,-1 0 0,0 0 15,1 0-15,-1 0 0,0 21 0,1-21 16,-1 0-16,0 0 0,1 0 0,-1 22 15,0-22-15,1 0 0,-22 0 16,21 0-16,0 0 0,-20 0 0,20 0 16,-21 0-16,0 0 0,0 0 0,22 0 15,-22 0-15,0 0 0,0 0 16,0 0-16,1 0 0,-1 0 16,0 0-16,0 0 0,0 0 15,0 0-15,1 0 0,-1 0 16,0 0-16,0 0 0,0 0 15,0 0-15,1 0 0,-1 0 16,0 0-16,0 0 0,0 0 16,0 0-1,-21 21 48,0 0-32,0 0-15,0 0-1,0 0-15,0 1 16,0-1-16,0 0 0,0 0 16,0 0-16,0 0 0,0 1 0,0-1 15,0 0-15,0 0 0,22 21 0,-22-20 16,0-1-16,21 21 0,-21-21 15,0 0-15,0 22 0,0-22 0,0 21 16,0-21-16,0 22 0,0-22 0,0 0 16,0 0-16,0 22 15,0-22-15,0 0 0,0 0 0,0 0 16,0 0-16,0 1 0,-21-1 0,-1 0 16,22 0-16,-21-21 0,21 21 15,0 0-15,-21-21 16,21 22-16,-21-22 0,21 21 15,-21-21 32,0 0-31,-1 0 0,1 0-1,0 0 1,0 0-16,0 0 0,0 0 15,-1 0-15,1 0 16,0 0-16,0 0 0,0 0 16,0 0-16,-1 0 0,1 0 15,0 0-15,0 0 0,0 0 16,0 0-16,-1 0 0,-20 0 0,21 0 16,0 0-16,-22-21 0,22 21 0,0 0 15,-21 0-15,21 0 0,-1 0 0,-20 0 16,21 0-16,0 0 15,-22 0-15,22 0 0,0 0 0,-21 0 16,21 0-16,-1 0 0,-20 0 0,21 0 16,0 0-16,-22 0 0,22 0 0,0 0 15,-21 0-15,21 0 0,-22 0 16,22 0-16,-21 0 0,21 0 0,-22 0 16,1 0-16,21 0 0,-22 0 0,1 0 15,21 0-15,-21 0 0,20 0 0,-20 0 16,0 0-16,21 0 0,-22 0 15,22 0-15,-21-22 0,21 22 0,-22 0 16,22 0-16,-21 0 0,21 0 16,-22 0-16,22 0 0,-21 0 0,21 0 15,-22-21-15,1 21 0,21 0 0,0 0 16,-22 0-16,22 0 0,-21 0 16,21 0-16,-1 0 0,-20 0 0,21 0 15,0 0-15,0 0 0,-22 0 0,22-21 16,0 21-16,0 0 0,-22 0 0,22 0 15,-21 0-15,21 0 0,-22 0 16,22 0-16,-21 0 0,21 0 0,-22 0 16,1-21-16,21 21 0,-21 0 0,20 0 15,1 0-15,-21 0 0,21 0 0,0 0 16,-22 0-16,22 0 0,0 0 16,-21 0-16,20 0 0,1-21 15,-21 21-15,21 0 0,0 0 0,-1 0 16,-20 0-16,21 0 0,0 0 0,-22-21 15,22 21-15,0 0 0,-21 0 0,21 0 16,-1 0-16,-20 0 0,21-22 16,-21 22-16,20 0 0,-20 0 0,0 0 15,21 0-15,-22-21 0,22 21 0,-21 0 16,21 0-16,-22 0 0,22 0 16,-21 0-16,21 0 0,-22 0 0,22-21 15,-21 21-15,21 0 0,-22 0 0,22 0 16,0 0-16,-21 0 0,20 0 15,-20 0-15,21 0 0,0-21 0,-22 21 16,22 0-16,0 0 0,-21 0 16,21 0-16,-1 0 0,1 0 0,-21 0 15,21-21-15,-22 21 0,22 0 0,-21 0 16,0 0-16,20 0 0,-20 0 0,0-21 16,-1 21-16,1 0 0,21 0 15,-21 0-15,-1 0 0,1 0 0,21 0 16,-22 0-16,22 0 0,-21-22 0,21 22 15,0 0-15,-1 0 0,-20 0 0,21 0 16,0 0-16,0 0 0,-1 0 16,1 0-16,0 0 0,0 0 15,0 0-15,0 0 0,-1 0 0,1 0 16,0 0-16,0 0 0,0 0 0,-22-21 16,22 21-16,0 0 0,-21 0 15,21 0-15,-22 0 0,22 0 0,-21 0 16,21 0-16,-22 0 0,22 0 0,-21 0 15,21 0-15,-1 0 0,-20 0 0,21 0 16,0 0-16,0 0 0,-22 0 16,22 0-16,0 0 0,0 0 0,0 0 15,-1 0-15,1 0 0,0 0 16,0 0-16,0 0 0,0 0 0,-1 0 16,1 0-16,0 0 15,0 0-15,0 0 16,0 0-16,-1 0 15,1 0 1,0 0 0,0 0 15,0 0-15,0-21 30,42 21 17,0-21-63</inkml:trace>
  <inkml:trace contextRef="#ctx0" brushRef="#br0" timeOffset="26279.66">16616 2561 0,'0'-21'47</inkml:trace>
  <inkml:trace contextRef="#ctx0" brushRef="#br0" timeOffset="26700.04">16616 2561 0</inkml:trace>
  <inkml:trace contextRef="#ctx0" brushRef="#br0" timeOffset="32632.45">16341 2667 0,'0'-21'15,"21"21"-15,0 0 0,-21-21 16,21 21-1,0-21-15,-21-1 16,21 1 0,1 0-16,-22 0 15,21 0 1,-21 0-16,21 21 16,-21-22-1,21 22 1,0-21-1,0 42 48,-21 1-63,0-1 16,0 0-16,0 0 15,0 0-15,0 0 0,0 1 16,0-1-16,0 21 0,0-21 0,0 22 15,0-22-15,0 21 0,0 0 0,-21-20 16,21 20-16,-21 0 0,21-21 0,0 22 16,-21-1-16,0 0 15,21-20-15,-21 20 0,21 0 0,0 1 16,-22-22-16,22 21 0,-21-21 0,21 0 16,-21 22-16,21-22 0,0 0 0,0 0 15,0 0-15,0 1 16,0-44 31,0 1-47,21 0 15,0 21-15,1-21 0,-22 0 0,21 0 16,0 21-16</inkml:trace>
  <inkml:trace contextRef="#ctx0" brushRef="#br0" timeOffset="33261.08">17272 2667 0,'0'-21'16,"0"0"15,0 0-31,0-1 31,0 44 32,0-1-63,0 0 15,0 0-15,0 0 0,0 0 16,0 1-16,0-1 0,0 0 0,0 0 15,0 21-15,0-20 0,0 20 16,0-21-16,0 21 0,0-20 0,0 20 16,0-21-16,0 21 0,0-20 0,-21 20 15,21-21-15,-21 0 0,21 22 16,0-22-16,0 0 0,0 0 0,0 0 16,0 0-16,-22 1 0,22-1 0,0 0 15,0 0-15,0 0 16,0-42 46,0 0-62,0 0 16,22 0-16</inkml:trace>
  <inkml:trace contextRef="#ctx0" brushRef="#br0" timeOffset="34472.62">17907 2604 0,'0'-22'15,"0"1"-15,0 0 32,0 42 15,21 0-47,-21 1 15,0-1-15,0 0 0,0 21 16,0 1-16,0-1 0,0-21 15,0 21-15,0 1 0,0-1 0,0 0 16,0 1-16,0-1 0,0 0 0,0 1 16,0-22-16,0 21 0,-21 1 15,21-22-15,0 0 0,-21 0 0,21 0 16,0 0-16,0 1 0,0-1 0,0 0 16,0-42 30,0 0-46,0-1 0,0 1 16,21 0-16,-21-21 0,21 21 0,0-1 16</inkml:trace>
  <inkml:trace contextRef="#ctx0" brushRef="#br0" timeOffset="34878.61">18563 2646 0,'0'0'0,"0"-21"16,21 21 0,0 0 15,-21 21-31,0 0 0,0 0 0,0 0 15,0 1-15,0 20 0,0-21 0,0 21 16,0 1-16,0-1 0,0 0 16,0-20-16,-21 20 0,21 0 0,-21 1 15,21-1-15,0 0 0,0 1 0,0-22 16,-21 21-16,21-21 0,0 22 0,0-22 16,0 0-16,0 0 15,0 0-15,0 0 0,0 1 0,21-22 63,-21-22-63,21 1 0,0 0 0,22 0 15,-22 0-15,0 0 0,0-1 16</inkml:trace>
  <inkml:trace contextRef="#ctx0" brushRef="#br0" timeOffset="35256.39">19198 2731 0,'0'0'0,"21"-43"16,-21 22-16,21 21 16,-21 21 15,0 0-31,0 1 0,0-1 15,0 0-15,0 21 0,0-21 0,0 22 16,0-22-16,0 21 0,0 1 0,0-1 16,0-21-16,0 21 15,0 1-15,0-1 0,0 0 0,0-20 0,-21 20 16,21-21-16,0 21 0,0-20 0,0-1 16,-21 0-16,21 0 0,0 0 15,0 0-15,0 1 0,0-1 16,21-21 31,-21-21-47,21 21 0,1-22 15,-1 1-15,0 0 0,0 0 16,0 0-16</inkml:trace>
  <inkml:trace contextRef="#ctx0" brushRef="#br0" timeOffset="35662.16">19812 2900 0,'0'-21'0,"0"42"0,0-63 0,21 20 16,0 22 0,-21-21-16,0 42 46,0 1-46,0-1 16,0 0-16,0 21 0,0-21 0,0 22 16,0-22-16,0 21 0,0 1 0,-21-1 15,21-21-15,0 21 0,-21 1 16,0-1-16,21-21 0,0 22 16,0-22-16,-21 21 0,21-21 0,-22 0 15,22 22-15,0-22 0,-21-21 0,21 21 16,0 0-16,0 0 0,0 1 15,0-1 1,21-21 15,1 0-31,-1-21 0,0-1 16,0 22-16,0-21 16,0 0-16,-21 0 0,43 0 0,-22 0 15</inkml:trace>
  <inkml:trace contextRef="#ctx0" brushRef="#br0" timeOffset="36043.94">20362 2858 0,'0'0'0,"0"-22"0,0 1 16,0 0-16,0 0 15,21 21 1,-21 21-1,22-21 1,-22 21-16,0 0 0,0 1 0,0 20 16,0-21-16,0 21 0,0-20 0,0 20 15,0 0-15,0 1 0,0-1 0,0 0 16,0 1-16,0-1 0,0 0 16,0-21-16,0 22 0,-22-1 0,22-21 15,-21 0-15,21 22 0,0-22 0,0 0 16,0 0-16,0 0 0,0 1 0,0-1 15,0 0-15,0 0 0,0 0 32,21-21-1,1-21-31,-22 0 16,21 21-16,0-21 0,0 21 0,0-21 15,0-1-15,1 1 0</inkml:trace>
  <inkml:trace contextRef="#ctx0" brushRef="#br0" timeOffset="36544.66">21082 2815 0,'0'0'0,"0"-21"31,0 42 0,0 0-15,0 1-16,0-1 0,0 0 16,0 0-16,0 21 0,0-20 0,0 20 15,0 0-15,0 1 0,0-1 0,0 0 16,0 1-16,0-1 0,0 0 16,0-21-16,0 22 0,-21-1 0,21-21 15,0 22-15,-21-22 0,-1 0 0,22 21 16,-21-21-16,21 1 0,-21-1 15,21 0-15,0 0 16,21-21 31,0-21-31,1 0-16,-1 0 15,0 21-15,-21-22 0,21 1 0</inkml:trace>
  <inkml:trace contextRef="#ctx0" brushRef="#br0" timeOffset="36928.44">21780 2773 0,'0'0'16,"0"21"0,0 0-16,0 0 15,0 1-15,0 20 0,0 0 0,0 1 16,0-1-16,0 0 0,0 22 0,0-22 16,0 22-16,-21-22 0,21 21 15,-21-20-15,0-1 0,21 0 0,-21 1 16,21-22-16,-21 21 0,-1-21 15,22 1-15,0-1 0,-21 0 0,0 0 16,21 0 0,0 0-1</inkml:trace>
  <inkml:trace contextRef="#ctx0" brushRef="#br0" timeOffset="45756.37">8975 5800 0,'0'-21'16,"0"-1"-16,0 1 0,-22 0 16,1 21-16,0-21 0,0 21 15,0 0-15,0 0 0,-1 0 16,1 21-16,0 0 0,0 0 15,21 1-15,0-1 0,-21 0 0,21 0 16,-21-21-16,21 21 0,0 0 0,0 1 16,0-1-16,21-21 31</inkml:trace>
  <inkml:trace contextRef="#ctx0" brushRef="#br0" timeOffset="46180.19">8318 5398 0,'0'0'0,"-21"0"0,0-22 0,0 22 16,21-21-16,0 0 0,-21 21 0,21-21 15,0 0-15,0 0 16,0-1-16,21 22 0,0-21 0,0 21 15,0-21-15,1 21 0,-1 0 16,21 0-16,-21 0 0,22 0 0,-22 0 16,0 0-16,0 0 0,0 0 0,-21 21 15,0 0-15,0 1 16,0-1-16,-21 0 0,21 0 0,-42 0 16,21 0-16,-22 1 0,1-1 0,21-21 15,-22 21-15,1 0 0,0 0 0,-1-21 16,22 21-16,0-21 0,0 0 15,0 0-15,0 0 0,21 22 0,21-22 32,0 0-32,0 0 0,21 0 15,-20 0-15,20-22 0,0 22 0,1 0 16,-1-21-16,0 21 0,22-21 16,-22 21-16,22 0 0,-1-21 0,-21 0 15,22 21-15,-22 0 0,1-21 0,-1 21 16,0 0-16</inkml:trace>
  <inkml:trace contextRef="#ctx0" brushRef="#br0" timeOffset="46492.02">9059 5334 0,'0'0'0,"-21"0"31,0 0-31,0 21 0,0-21 0,-1 21 16,1 1-16,0-1 0,0 0 0,0 0 16,0 0-16,21 0 0,0 1 15,0-1-15,0 0 0,0 0 0,0 21 16,0-20-16,21-1 15,0 0-15,0-21 0,21 0 0,-20 21 16,20-21-16,0 0 0,1 0 0,-1 0 16,0-21-16,1 21 0,-1-21 15,0 0-15,-21-1 0,1 1 0,-1 0 16,-21 0-16,0 0 0,0 0 0,0-1 16,-21 1-16,-1 0 0,-20 0 15,0 0-15,-1 0 0,1 21 0,0 0 16,-1 0-16,-20 0 0,21 0 0,-1 0 15,1 21-15,21 0 0,-22 0 0,22 0 16,0 22-16,0-22 0,0 21 16,21-21-16,0 22 0,0-22 0,-21 21 15,21 0-15</inkml:trace>
  <inkml:trace contextRef="#ctx0" brushRef="#br0" timeOffset="46948.75">8191 6265 0,'0'0'0,"-21"0"0,0 0 0,0 0 0,0 0 15,21-21 1,0 0-16,21 21 16,0 0-16,0-21 15,0 21-15,1 0 0,-1 0 0,0 0 16,-21 21-16,0 0 15,0 0-15,0 1 0,0-1 16,-21 0-16,0 0 16,-1 0-16,1 0 0,0-21 0,0 22 15,21-1-15,-21-21 0,0 21 16,42-21 0,21 0-1,-21 0-15,22 0 0,-22 21 0,21-21 16,-21 21-16,22-21 0,-22 21 15,21-21-15,-21 22 0,0-1 0,1-21 16,-1 21-16,-21 0 0,0 0 16,0 0-16,-21-21 0,-1 22 15,1-1-15,-21-21 0,21 21 0,-22-21 16,1 0-16,0 0 0,-1 21 0,22-21 16,-21 0-16,21 0 0,0 0 15,21-21 1,21 21-16,21-21 0,-21 0 0,22-1 15,-1 1-15,0 0 0</inkml:trace>
  <inkml:trace contextRef="#ctx0" brushRef="#br0" timeOffset="47233.59">8911 6371 0,'0'0'0,"21"0"0,0 0 0,1 0 0,-22 21 16,0 1-16,-22-22 15,1 21-15,0 0 0,0 0 16,0 0-16,0 0 0,-1 1 0,1-22 15,21 21-15,0 0 0,0 0 16,21 0-16,1-21 0,-1 0 16,0 0-16,21 0 0,-21 0 15,22 0-15,-22-21 0,21 0 0,-21 0 16,1 0-16,-1-1 0,0 1 16,-21 0-16,0 0 0,0 0 0,0-22 15,-21 22-15,0 0 0,-22 21 0,1-21 16,21 21-16,-22 0 0,1 0 15,0 0-15,-1 0 0,1 21 0,0 0 16,-1 0-16,1 1 0,21-1 0,-21 0 16,20 0-16,-20 21 0,21-20 0</inkml:trace>
  <inkml:trace contextRef="#ctx0" brushRef="#br0" timeOffset="47649.35">8213 6985 0,'0'0'0,"-22"0"0,1 0 16,0 0-16,0 21 0,0-21 15,0 21-15,-1-21 0,1 22 0,0-1 16,0 0-16,21 0 0,-21 0 16,21 22-16,0-22 0,0 0 0,0 0 15,0 0-15,0 0 0,0 1 16,21-1-16,0 0 0,0 0 0,0-21 15,22 0-15,-22 0 0,21 0 0,1 0 16,-22 0-16,21 0 0,0 0 0,1-21 16,-22 0-16,21 21 15,-21-21-15,22-1 0,-22 22 0,0-21 16,-21 0-16,0 0 16,0 42-1,-21 0 1,0 0-16,0 1 0,21-1 0,-22 0 15,1 0-15,0 0 0,21 0 0,0 1 16,-21-1-16,21 0 0,-21 0 0,21 0 16,0 0-16,21-21 15,0 0-15,0 0 16,0 0-16,22 0 0,-22-21 0,21 0 16,-21 0-16</inkml:trace>
  <inkml:trace contextRef="#ctx0" brushRef="#br0" timeOffset="47928.19">8953 7218 0,'22'-21'0,"-44"42"0,65-63 16,-43 63 0,-21-21-16,-1 21 15,22 0-15,-21 0 0,21 0 0,-21 1 16,0-1-16,21 0 0,0 0 0,0 0 16,0 0-16,21-21 15,0 22-15,22-22 16,-22 0-16,0 0 0,0 0 0,21-22 15,-20 22-15,-1-21 0,0 0 16,0 0-16,0 0 0,-21 0 0,0-1 16,0 1-16,0 0 0,0 0 15,-21 0-15,-21 0 0,21-1 0,-1 1 16,-20 0-16,21 21 0,-21 0 0,-1 0 16,1 0-16,0 0 0,-1 0 0,22 21 15,-21 0-15,21-21 0,-22 22 0,22-22 16,0 21-16</inkml:trace>
  <inkml:trace contextRef="#ctx0" brushRef="#br0" timeOffset="48492.09">8001 7832 0,'-21'0'0,"42"0"0,-63 0 0,63-21 31,0 21-31,21 0 0,1 0 0,-22 0 16,42 0-16,-20 0 0,-1 0 0,0 0 15,1 0-15,-1 0 0,0 0 16,-21 0-16,1 0 0,-1 0 0,-42 0 31,-22 0-31,22 0 0,-21 0 16,-1 0-16,1 21 0,0-21 0,-1 21 16,-20 0-16,42-21 0,-22 21 15,1-21-15,21 21 0,0 1 0,0-22 16,21 21-16,0 0 0,0 0 15,42 0-15,-21-21 0,0 21 16,22 1-16,-22-22 0,21 21 0,0 0 16,-20-21-16,20 21 0,-21 0 15,21 0-15,-20-21 0,-1 22 0,0-1 16,-21 0-16,0 0 0,0 0 16,-42-21-16,20 0 0,-20 0 15,21 21-15,-21-21 0,-1 0 16,-20 0-16,20 0 0,1 0 0,21 0 15,-21 0-15,20 0 0,1 0 0,0 0 16,42 0 0,0-21-16,1 0 0,20 21 15,0-21-15</inkml:trace>
  <inkml:trace contextRef="#ctx0" brushRef="#br0" timeOffset="48824.42">8911 7959 0,'-63'21'16,"20"0"-16,22 0 15,-21 0-15,21 1 0,-22-1 16,22 0-16,0 0 0,0 0 16,21 0-16,0 1 0,0-1 0,0 0 0,0 0 15,0 0-15,0 0 16,42-21-16,-21 0 0,0 0 0,22 0 15,-22 0-15,21 0 0,1 0 0,-1 0 16,0 0-16,-21-21 0,22 0 16,-22 0-16,0 0 0,0 21 0,-21-43 15,0 22-15,0 0 0,0 0 0,0 0 16,-21 0-16,0-1 0,0 1 0,-22 0 16,22 21-16,-21 0 0,21 0 15,-22 0-15,1 0 0,0 0 0,21 0 16,-22 0-16,22 21 0,-21-21 0,21 21 15,-1 1-15</inkml:trace>
  <inkml:trace contextRef="#ctx0" brushRef="#br0" timeOffset="49387.53">8128 8848 0,'21'-21'16,"-42"42"-16,42-64 16,-21 65-1,-21-1-15,0 0 16,0 0-16,-22 21 0,22-20 0,0 20 16,-21-21-16,20 21 0,-20 1 15,21-22-15,0 21 0,0-21 0,-1 22 16,1-22-16,21 0 0,0 21 0,0-20 15,0-1-15,21 0 0,1 0 16,-1-21-16,21 0 0,-21 0 0,22 0 16,-1 0-16,0 0 0,1 0 15,-22 0-15,21 0 0,-21-21 0,22 21 16,-22-21-16,-21 0 0,21-1 16,-21 1-16,0 0 0,-21 21 15,0-21-15,-1 21 0,1 0 0,0 0 16,-21 0-16,21 0 0,-22 0 15,22 0-15,-21 0 0,21 0 16,-1 0-16,1 0 0,0 21 0,0-21 16,0 21-16,21 0 15,21-21 1,0 0-16,0 0 0,0 0 0</inkml:trace>
  <inkml:trace contextRef="#ctx0" brushRef="#br0" timeOffset="49752.83">8699 9081 0,'22'-22'16,"-44"44"-16,65-65 0,-22 22 0,-21 0 15,0 0-15,-21 21 32,-22 21-32,22 0 15,0 0-15,0 0 0,0 1 0,-22-1 16,22 21-16,0-21 0,0 0 0,21 22 15,0-22-15,0 0 0,0 0 0,0 0 16,0 1-16,0-1 0,21 0 0,0-21 16,0 21-16,22-21 0,-22 0 15,21 0-15,1 0 0,-1 0 0,-21 0 16,21 0-16,1 0 0,-22-21 16,21 21-16,-21-21 0,-21 0 0,0-1 15,0 1-15,0 0 0,0 0 16,-21 0-16,-21 0 0,21-1 0,-22 1 15,22 21-15,-21-21 0,0 21 16,-1 0-16,1 0 0,21 0 0,-22 0 16,22 0-16,-21 0 0,21 0 0,-22 21 15,22-21-15,0 21 0,0 1 0,0-1 16</inkml:trace>
  <inkml:trace contextRef="#ctx0" brushRef="#br0" timeOffset="50159.48">7599 10224 0,'0'0'0,"-43"-43"15,22 43-15,21-21 16,0 0-16,0 0 16,21 21-16,1-21 0,20 21 15,-21 0-15,21 0 0,-20-22 0,20 22 16,0 0-16,22 0 0,-22 0 16,0 0-16,1 22 0,-22-22 0,21 21 15,-21 0-15,1 0 0,-1 0 0,0 0 16,-21 22-16,0-22 0,0 0 0,0 21 15,0-20-15,0-1 0,0 21 0,-21-21 16,0 0-16,-1 22 0,1-22 16,0 0-16,0 0 0,0 0 15,21 1-15,-21-1 0,-1-21 0,1 21 0,0 0 16,0-21-16,0 0 16,0 0-1</inkml:trace>
  <inkml:trace contextRef="#ctx0" brushRef="#br0" timeOffset="50600.23">7620 10435 0,'0'0'0,"0"-21"15,0 0-15,21 21 16,21-21-16,-20 21 0,20-21 0,21 21 16,-20-22-16,20 22 0,1-21 0,-1 21 15,1-21-15,-1 0 0,1 21 16,-1-21-16,1 0 0,-1-1 0,-20 22 15,20-21-15,-21 21 0,1 0 16,-1-21-16,-21 21 0,0 0 0,-42 21 31,0 0-31,0 1 16,0-1-16,0 0 0,-1 0 16,1 0-16,0 22 0,0-22 0,21 0 15,0 0-15,0 21 0,0-20 0,0-1 16,0 0-16,0 0 0,21-21 15,0 21-15,0-21 0,1 0 16,20 0-16,-21 0 0,0 0 16,22 0-16,-22 0 0,0-21 0,0 21 15,0-21-15,-21 0 0,0 0 16,0-1-16,0 1 0,0 0 0,0-21 16,-21 21-16,0-1 0,0 1 0,-22 0 15,22 0-15,0 0 0,-21 0 0,21 21 16,-22 0-16,22 0 0,0 0 15,0 0-15,0 0 0,-1 0 0,1 0 16,0 0-16,0 21 0,21 0 0,-21-21 16,21 21-16</inkml:trace>
  <inkml:trace contextRef="#ctx0" brushRef="#br0" timeOffset="51111.93">7916 11472 0,'-42'22'0,"84"-44"0,-105 44 0,20-1 0,22-21 15,-21 0-15,21 0 0,0 0 16,-1 0-16,1-21 0,0-1 0,21 1 16,0-21-16,0 21 0,0 0 15,0-22-15,21 22 0,0-21 16,1 21-16,-1-22 0,21 22 0,-21 0 0,22 0 15,-1 0-15,-21 21 0,21 0 16,-20 0-16,-1 0 0,21 21 16,-42 0-16,0 0 0,21 0 0,-21 0 15,0 22-15,0-22 0,-21 21 0,0-21 16,0 22-16,0-1 0,-1-21 0,-20 22 16,21-1-16,0-21 0,0 0 15,-1 0-15,22 22 0,-21-43 0,21 21 16,0 0-16,0 0 0,21-21 15,1 0-15,-1 0 0,21 0 0,-21 0 16,22 0-16,-22 0 0,21 0 0,-21 0 16,22-21-16,-22 21 0,0-21 0,-21 0 15,0 0-15,0-1 16,0 1-16,0 0 0,0 0 0,0 0 16,-21 0-16,0-1 0,-1 1 0,-20 0 15,21 0-15,0 21 0,-22 0 0,22-21 16,0 21-16,0 0 0,0 0 0,0 0 15,21 21-15,0 0 16,0 0-16,21-21 16,0 0-16,21 0 0,1 0 15</inkml:trace>
  <inkml:trace contextRef="#ctx0" brushRef="#br0" timeOffset="51440.59">8509 11388 0,'0'0'0,"42"0"0,1-21 16,-22-1-16,0 22 0,0 0 0,-21-21 15,-21 21 1,0 21-16,0 1 16,-1-1-16,22 0 0,-21 0 0,0 21 15,21-20-15,-21-1 0,21 0 16,0 0-16,0 0 0,0 0 0,0 1 16,0-1-16,0 0 0,21 0 15,0-21-15,0 0 0,1 0 0,20 0 16,-21 0-16,0 0 0,0 0 0,1 0 15,-1-21-15,0 0 0,0 21 16,-21-21-16,21-1 0,-21 1 16,0 0-16,0 0 0,0 0 0,-21 0 15,0-1-15,-21 1 0,20 0 0,1 0 16,-21 0-16,21 21 0,-22 0 0,22 0 16,-21 0-16,21 0 0,0 0 0,-1 0 15,-20 0-15,21 21 0,0 0 16,0 0-16,-1-21 0,22 21 0,-21 1 15</inkml:trace>
  <inkml:trace contextRef="#ctx0" brushRef="#br0" timeOffset="51987.79">8064 12425 0,'0'-21'0,"0"42"0,0-63 0,0-1 15,0 22-15,-21 0 0,0 0 0,21 0 16,-21 21-16,-21-22 0,20 22 0,1 0 15,0 0-15,-21 0 0,21 0 16,-1 22-16,-20-22 0,21 21 0,0 0 16,0 0-16,21 0 0,-22 0 0,22 1 15,-21-1-15,21 0 0,0 0 0,0 0 16,0 0-16,21 1 16,1-22-16,-1 0 15,0 0-15,21 0 0,-21 0 0,22 0 16,-1 0-16,0 0 0,1 0 0,-22 0 0,21 0 15,1-22-15,-22 22 0,21 0 16,-21 0-16,0-21 0,-21 42 31,0 1-31,0-1 16,-21 0-16,0 0 0,21 0 0,-21 0 16,0 22-16,21-22 0,-21 0 0,21 21 15,-22-20-15,22-1 0,0 0 0,0 0 16,-21 0-16,21 0 0,0 1 15,21-22 17,1 0-32,-22-22 0,21 22 0,0-21 15,0 0-15</inkml:trace>
  <inkml:trace contextRef="#ctx0" brushRef="#br0" timeOffset="52325.83">8572 12425 0,'0'0'0,"0"21"16,0 0-16,-21 0 16,0 1-16,21-1 0,-21 21 15,0-21-15,21 0 0,0 1 0,0-1 16,0 21-16,0-21 0,0 0 16,0 1-16,0-1 15,42 0-15,-21-21 0,0 0 0,22 0 16,-22 0-16,21 0 0,1 0 0,-1 0 15,0 0-15,-21 0 0,22-21 0,-22 0 16,21-1-16,-21 1 0,1 0 0,-1 0 16,-21 0-16,0 0 0,0-1 15,0 1-15,0 0 0,-21 0 0,-1 0 16,1 0-16,0-1 0,0 1 0,-21 21 16,-1 0-16,22 0 0,-21 0 0,-1 0 15,1 0-15,0 0 0,-1 21 0,1 1 16,0-22-16,-1 21 0,1 0 15,0-21-15,21 21 0,-22 0 0</inkml:trace>
  <inkml:trace contextRef="#ctx0" brushRef="#br0" timeOffset="52715.66">7302 13462 0,'0'0'0,"-21"-21"16,21 0-1,0 42 17,0 0-32,21 0 0,-21 22 15,22-22-15,-22 21 0,21-21 0,-21 22 0,0-22 16,0 21-16,0-21 0,0 22 16,0-22-16,0 0 0,0 0 0,0 0 15,0 0-15,0 1 0,0-1 16,0 0-1,21-21-15,0 0 16,0 0-16,0-21 0</inkml:trace>
  <inkml:trace contextRef="#ctx0" brushRef="#br0" timeOffset="53325.31">8107 13589 0,'0'0'0,"21"0"0,0-21 16,0 21-1,-21 21 1,0 0-16,0 0 0,0 1 16,0-1-16,-21 0 0,21 0 15,0 0-15,0 0 0,0 1 0,0-1 16,0 0-16,0 0 0,0 0 16,21 0-1,0-21-15,1 0 16,-1 0-16,0 0 15,-21-21 1,21 0-16,-21 0 16,0 0-16,0 0 0,0-1 15,0 1-15,0 0 0,0 0 0,0 0 16,0-22-16,0 22 0,0-21 0,21 21 16,0 0-16,-21-1 0,22 1 15,-1 0-15,0 21 0,0 0 0,0-21 16,0 21-16,22 0 0,-22 0 0,0 21 15,0-21-15,0 21 0,1 0 0,-1 1 16,-21-1-16,0 21 0,21-21 0,-21 0 16,21 1-16,-21 20 0,0-21 15,0 0-15,0 0 0,21 22 16,-21-22-16,21 0 0,-21 0 0,22-21 16,-1 21-16,0 1 0,0-22 15,0 0-15,22 0 0,-22 0 0,0 0 16,21 0-16,-21 0 0,1 0 0,-1 0 15,0 0-15,0-22 0,-21 1 16,0 0-16,0 0 0,0 0 16,-21 0-16,0-22 0,0 22 0,-22 0 15,22 0-15,-21 0 0,21-1 0,-22 1 16,22 0-16,-21 21 0,21 0 0,-1 0 16,-20 0-16,21 0 0,0 0 15,0 0-15,-1 0 0,1 21 16,0 0-16,0-21 0,21 22 0,-21-1 15,21 0-15,0 0 0,0 0 0</inkml:trace>
  <inkml:trace contextRef="#ctx0" brushRef="#br0" timeOffset="53792.59">7324 15071 0,'0'0'0,"21"-43"0,0 22 0,-21-21 16,21 21-16,0-22 0,-21 22 0,0-21 16,21 21-16,-21 0 0,0-1 15,22 1-15,-22 0 0,0 63 32,0-20-32,0-1 15,0 21-15,0 0 0,-22 1 0,22-1 16,0 0-16,-21 22 0,21-22 15,0 1-15,0-1 0,0 0 0,0 1 16,0-1-16,0-21 0,0 21 0,0-20 16,0-1-16,0 0 0,0 0 0,0 0 15,0 0-15,21-42 32,-21 0-17,22 0-15,-1 0 0</inkml:trace>
  <inkml:trace contextRef="#ctx0" brushRef="#br0" timeOffset="54044.05">7874 14944 0,'0'0'0,"0"-43"0,21 22 15,-21 0-15,21 0 0,-21 0 16,0 42 0,0 0-1,0 0-15,0 0 0,0 22 0,0-22 16,0 21-16,0-21 0,-21 22 15,21-1-15,-21-21 0,21 22 0,-21-22 16,21 21-16,0-21 0,0 22 0,-21-22 16,21 0-16,-22 0 0,22 0 0,0 0 15,0 1-15,0-1 0,0 0 16,22-21 0,-1 0-1,0-21-15,0 21 0,0-21 0</inkml:trace>
  <inkml:trace contextRef="#ctx0" brushRef="#br0" timeOffset="54731.97">8424 15071 0,'21'-21'15,"-42"42"-15,64-64 0,-22 22 0,-21 0 16,0 0-16,0 0 0,21 21 0,-42 21 31,0-21-31,-1 21 16,1 21-16,0-20 0,0-1 15,21 21-15,-21-21 0,0 22 0,21-1 16,-22-21-16,22 21 0,0 1 0,0-22 16,0 21-16,0-21 0,0 22 0,0-22 15,22 0-15,-1 0 0,0 0 0,0-21 16,0 22-16,22-22 0,-22 0 16,21 0-16,0 0 0,1 0 0,-1 0 15,0 0-15,1 0 0,-1 0 0,-21-22 16,22 1-16,-1 0 0,-21 0 0,0 0 15,0 0-15,-21-22 0,0 22 16,0-21-16,0-1 0,0 1 0,0 0 16,-21-1-16,0 1 0,0 21 15,0-21-15,0 20 0,-22 1 0,22 0 16,-21 0-16,21 21 0,-22 0 0,22 0 16,-21 0-16,21 0 0,-22 21 0,22-21 15,0 21-15,-21 0 0,20 22 0,1-22 16,0 0-16,0 21 0,21 1 15,0-22-15,0 21 0,0-21 16,0 22-16,0-1 0,0-21 0,0 0 0,21 22 16,0-22-16,0 0 0,1 0 0,20 0 15,-21-21-15,0 22 0,22-22 16,-22 0-16,0 0 0,21 0 16,-21 0-16,22 0 0,-22 0 0,0 0 15,0-22-15,22 1 0,-22 21 0,0-21 16,0 0-16,-21 0 0,0-22 0,0 22 15,0 0-15,0-21 0,0-1 0,0 1 16,0 21-16,-21-21 0,0-1 16,0 1-16,-22 21 0,22-22 15,0 22-15,0 0 0,-22 21 0,22-21 16,-21 21-16,21 0 0,0 0 0,-1 0 16,-20 21-16,21 0 0,0-21 0,0 21 15,-1 1-15,1-1 0,21 0 0,0 21 16,-21-21-16,21 1 0,0-1 15,0 0-15,0 0 0,0 0 0,0 0 16,0 1-16,0-1 0,0 0 0,21 0 16,0 0-16,-21 0 0,22 1 0</inkml:trace>
  <inkml:trace contextRef="#ctx0" brushRef="#br0" timeOffset="56677.16">7006 14076 0,'0'0'0,"-21"0"16,0 0-16,0 0 15,-1 0-15,1 0 0,0 0 16,0 0 0,42 0 31,0 0-47,22 0 15,-22 0-15,21 0 0,-21 0 0,22 0 16,-1 0-16,21 0 0,-20 0 15,20 0-15,1 0 0,20 0 0,1 0 16,0 0-16,21 0 0,-1 0 16,1 0-16,0 0 0,21 0 0,-21 0 15,21 0-15,0 0 0,-21 0 16,21 0-16,0 0 0,-21 0 0,-1 0 16,1 0-16,-21 0 0,0 0 0,-22 0 15,1 0-15,-1 0 0,1 0 0,-43 0 16,21 0-16,-21 0 0,0 0 15,1 0-15,-44-21 16,1 21 0,0 0-16,-21 0 0,21 0 15,-1-21-15,1 21 16,-21 0-16,21-22 0,-22 22 0,22 0 16,-21 0-16,0 0 0,-1 0 0,1 0 15,-22 0-15,1 0 0,-1 0 0,1 0 16,-1 0-16</inkml:trace>
  <inkml:trace contextRef="#ctx0" brushRef="#br0" timeOffset="57143.89">6943 14118 0,'0'21'31,"21"1"-15,0-22-16,0 21 0,21-21 16,1 0-16,-1 0 0,0 21 15,1-21-15,20 0 0,1 0 0,-1 0 16,22 0-16,0 0 0,-1 0 0,22 0 15,-21 0-15,21 0 0,-1 0 0,1 0 16,-21 0-16,21 0 0,0 0 16,-1 0-16,1 0 0,-21 0 15,21 0-15,-43 0 0,22 0 0,-22 0 0,1 0 16,-1 0-16,-20 0 0,-22 0 16,0 0-16,21 0 0,-42-21 15,22 21-15,-22-21 47,-22 21-16,1-22-15,0 22-16,0 0 0,0 0 16,-22-21-16</inkml:trace>
  <inkml:trace contextRef="#ctx0" brushRef="#br0" timeOffset="64067.88">5715 15261 0,'-21'0'0,"0"0"0,-1 0 16,1-21-16,0 21 15,0 0-15,0-21 0,0 0 16,-1 21-16,1 0 0,0 0 0,0-21 16,0 21-16,0 0 0,-1 0 15,1 0-15,0 0 0,0 0 0,0-22 16,0 22-16,-1 0 0,1 0 16,0 0-1,42 0 16,0 0-31,1 0 0,-1 22 16,21-22-16,-21 0 0,22 0 16,-1 0-16,21 21 0,-20-21 15,20 0-15,1 0 0,-1 0 0,1 0 16,-1 0-16,1 0 0,-1 0 0,1 0 16,-1 0-16,1 0 0,-22 0 0,0 0 15,22 0-15,-22 0 0,-21 0 0,22 0 16,-1 0-16,-21 0 0,22 0 15,-22 0-15,0 0 0,0 0 0,0 0 16,-42 0 47,0 0-48,0 0-15,0 0 0,-1 0 16,-20 0-16,21 0 0,0 0 0,-22 0 15,22 0-15</inkml:trace>
  <inkml:trace contextRef="#ctx0" brushRef="#br0" timeOffset="64488.63">5440 15261 0,'0'0'16,"0"21"-16,0 1 31,21-22-15,0 0-16,0 0 0,0 0 16,22 0-16,-1 0 0,0 0 0,1 0 15,20 0-15,-20 0 0,20 0 0,1 0 16,-1 0-16,-21 0 0,22 0 15,-1 0-15,1 0 0,-22 0 16,22 0-16,-22 0 0,22 0 0,-22-22 16,0 22-16,1 0 0,-1 0 0,-21-21 15,21 21-15,-20 0 0,20 0 0,-21 0 16,0 0-16,-21-21 0,21 21 16,1 0-1,-22-21 1,0 0 15,-22 21-15,22-21-16</inkml:trace>
  <inkml:trace contextRef="#ctx0" brushRef="#br0" timeOffset="65121.44">6689 14901 0,'-22'-21'0,"44"42"0,-65-42 16,22 21-1,0 0-15,0 0 16,0 0 0,21 21-16,0 1 15,0-1 1,0 0-16,21 0 15,0-21-15,0 0 0,0 21 16,0-21-16,1 0 0,20 21 0,-21 1 16,21-22-16,-20 0 0,20 21 0,0-21 15,-21 0-15,22 0 0,-22 21 0,21-21 16,1 0-16,-22 0 0,0 0 16,21 21-16,-21-21 0,1 0 0,-1 0 15,0 0 1,-21 21-16,0 0 15,0 1-15,-21-22 16,0 21-16,-1-21 0,1 21 16,0 0-16,-21-21 0,21 21 0,-22 0 15,1 1-15,21-1 0,-22-21 0,1 21 16,0 0-16,-22 21 0,22-20 0,0-1 16,-22 0-16,22 0 0,-1 0 0,1 22 15,0-22-15,-1 0 0,1 0 16,21 0-16,0 0 0,-22 1 0,22-1 15,0 0-15,21 0 0,-21 0 0,21 0 16,-21 1-16,21-1 0,0 0 16,-21 0-16,21 0 31,0-42 47,21 21-62,-21-21-16,0 0 0,21 21 0,0-21 15,0-1-15,0 1 0</inkml:trace>
  <inkml:trace contextRef="#ctx0" brushRef="#br0" timeOffset="68956.14">22585 2752 0,'0'0'0,"-21"0"32,21-21-1,-22 21-31,1 0 31,42 0 172,1 0-187,-1 0-16,0 0 16,0 0-16,0 0 15,0 0-15,-21 21 0,22-21 0,-1 0 16,0 0-16,0 0 0,0 0 15,0 0-15,1 0 0,-1 0 16,0 0-16,0 0 0,0 0 16,0 0-16,-21 21 0,22-21 0,-1 0 15,0 0-15,0 0 0,0 0 16,0 0-16,1 0 16,-1 0-16,0 0 0,0 0 0,0 0 0,0 0 15,1 0 1,-1 0-16,0 21 0,0-21 15,0 0-15,0 0 0,1 0 16,-1 0-16,0 0 0,0 0 16,0 0-16,0 0 0,1 0 15,-1 0-15,0 0 0,0 0 16,0 0-16,0 0 0,1 0 16,-1 0-16,0 0 0,0 0 15,0 0-15,0 21 0,1-21 16,-1 0-16,0 0 0,0 0 0,0 0 0,0 0 15,1 0-15,-1 0 16,0 0-16,0 0 0,0 0 0,0 0 16,1 0-16,-1 0 0,0 0 15,0 0-15,0 0 0,0 0 16,1 0-16,-1 0 0,0 0 16,0 0-16,0 0 0,0 0 15,1 0-15,-1 0 0,0 0 16,0 0-16,0 0 0,0 0 15,1 0-15,-1 0 16,0 0-16,0 0 0,0 0 16,0 0-16,1 0 15,-1 0-15,0 0 0,0 0 0,0 0 16,0 0-16,1 0 0,20 0 16,-21 0-16,0 0 15,0 0-15,1 0 0,-1 0 0,0 21 16,0-21-16,0 0 0,0 0 0,1 0 15,-1 0-15,0 0 16,0 0-16,0 0 0,0 0 0,1 0 16,-1 0-16,21 0 0,-21 0 15,0 0-15,1 0 0,-1 0 16,0 0-16,0 0 0,0 0 0,0 0 16,1 0-16,-1 22 0,0-22 15,0 0-15,0 0 0,0 0 16,1 0-16,-1 0 15,0 0 1,0 0-16,0 0 16,0 0-1,1 0-15,-1 0 16,0 0-16,0 0 16,0 0-1,0 0-15,1 0 16,-1 0-16,0 0 15,0 0 1,0 0-16,0 0 16,-42 0 62,0 0-78,0 0 15,0 0-15,-22 0 0,22 0 16,-21 0-16</inkml:trace>
  <inkml:trace contextRef="#ctx0" brushRef="#br0" timeOffset="72548.05">25315 2900 0,'21'0'16,"1"0"-16,-1 0 15,0 0-15,0 0 16,0 0-16,0 0 15,1 0-15,-1 0 0,0 0 16,0 0-16,0 0 0,0 0 16,1 0-16,-1 0 0,0 0 0,0 0 15,0 0-15,22 0 0,-22 0 0,21 0 16,-21 0-16,22 0 0,-22 0 16,0 0-16,21 0 0,-21 0 0,1 0 15,20 0-15,-21 0 0,0 0 16,0 0-16,22 0 0,-22 0 15,0 0-15,0 0 0,0 0 0,1 21 16,-1-21-16,0 0 0,0 0 0,0 0 16,0 0-16,1 0 0,-1 0 15,0 0 1,0 0-16,0 0 0,0 0 16,1 0-1,-1 0-15,0 0 0,0 0 16,0 0-16,0 0 15,1 0-15,-1 0 16,0 0 0,0 0-16,0 0 31,0 0-15,1 0-1,-1 0 1,0 0-1,0 0-15,0 0 16,0 0 0,1 0-16,-1 0 31,0 0-31,-21 21 47,0 0-32,0 1 1,0-1 0,-21-21-16,21 21 0,-21 0 0,21 0 15,-22 0-15,22 1 16,-21-1-16,21 0 16,-21 21-16,21-21 0,0 1 0,0 20 15,0-21-15,0 21 0,0-20 0,0 20 16,0-21-16,0 0 0,0 22 15,0-22-15,0 0 0,0 0 0,0 0 16,0 0-16,0 1 0,0-1 16,0 0-16,0 0 0,-21 0 15,21 0-15,-21 1 0,21-1 16,-21-21 0,-1 21-16,1 0 15,21 0 16,-21-21-15,21 21 0,-21-21-16,0 0 31,21 22-31,-21-22 0,-1 0 16,1 0-1,0 0-15,0 0 16,0 0-16,0 0 0,-1 0 15,1 0-15,0 0 0,0 0 16,0 0-16,-22 0 0,22 0 0,-21 0 16,21 0-16,-22 0 0,1-22 15,0 22-15,-1 0 0,1 0 0,0 0 16,-1 0-16,1 0 0,0 0 16,-1 0-16,1 0 0,0 0 0,-1 0 15,1-21-15,0 21 0,21 0 0,-22 0 16,1 0-16,0 0 0,-1 0 0,1 0 15,0 0-15,-1 0 0,1 0 16,0 0-16,-1 0 0,1 0 0,0-21 16,-1 21-16,-20 0 0,20 0 0,1 0 15,0 0-15,-1 0 0,1 0 16,0 0-16,-1 0 0,1 0 16,0 0-16,21 0 0,-22 0 0,1 0 15,0-21-15,-1 21 0,1 0 0,0 0 16,-1 0-16,1 0 0,0-21 15,-1 21-15,1 0 0,0 0 0,-1 0 16,1 0-16,0 0 0,-1-21 0,1 21 16,21 0-16,-22 0 0,1 0 0,0 0 15,21 0-15,-22 0 0,22-22 16,-21 22-16,21 0 0,-22 0 0,22 0 16,-21 0-16,21 0 0,-1 0 0,-20 0 15,21 0-15,-21 0 0,20 0 16,1 0-16,-21 0 0,21-21 15,0 21-15,-22 0 0,22 0 0,0 0 16,0 0-16,0 0 0,-1 0 0,1 0 16,0 0-16,0 0 0,0 0 15,0 0-15,-1 0 0,1 0 0,-21 0 16,21 0-16,0 0 0,-22 0 0,22 0 16,-21 0-16,21 0 0,-1 0 15,-20 0-15,21 0 0,-21 0 0,20 0 16,1-21-16,0 21 0,0 0 0,0 0 15,0 0-15,21-21 79,21 21-64,0-21-15,-21 0 0,21 21 0,0-22 16</inkml:trace>
  <inkml:trace contextRef="#ctx0" brushRef="#br0" timeOffset="73075.75">23262 2561 0,'0'21'31,"0"1"-15,0-1-16,0 0 0,0 0 0,0 21 15,0-20-15,0 20 0,0-21 16,0 21-16,0 1 0,-21-22 0,21 21 16,0 1-16,0-1 0,-21 0 0,21 22 15,-21-22-15,21 0 0,0 1 16,-22 20-16,22-20 0,-21-1 0,21-21 15,-21 21-15,21 1 0,-21-22 0,21 0 16,0 21-16,0-20 0,0-1 16,-21-21-16,21 21 0,0 0 15,0 0-15,0-42 47,21 21-31,0-21-16,-21 0 0,21 0 0,-21-1 15,21 1-15,1-21 0,-1 21 0</inkml:trace>
  <inkml:trace contextRef="#ctx0" brushRef="#br0" timeOffset="73486.46">23685 2794 0,'0'0'16,"22"0"-16,-1 0 15,-21 21 17,0 0-32,0 1 15,0-1-15,0 0 0,0 0 0,0 0 16,0 22-16,0-22 15,-21 21-15,-1 0 0,22 1 0,-21-1 16,21 0-16,0 1 0,-21-1 0,0 0 16,21 1-16,-21-1 0,21 0 15,0-20-15,0 20 0,0-21 0,0 0 16,0 0-16,0 1 0,0-1 0,0 0 16,0 0-16,0 0 15,21-21 1,0 0-1,-21-21 1,21 0-16,0 0 0,-21 0 16,22-1-16,-1 1 0,0 0 15</inkml:trace>
  <inkml:trace contextRef="#ctx0" brushRef="#br0" timeOffset="73880.24">24278 2836 0,'0'0'0,"0"-21"16,0 42 15,0 1-31,0-1 0,0 0 16,0 0-16,0 0 0,0 22 15,0-22-15,0 21 0,0 0 0,0 1 16,0-1-16,0 22 0,0-22 0,0 0 16,0 1-16,0-1 0,0 0 15,0 1-15,0-1 0,0-21 0,0 21 16,0-20-16,0-1 0,0 0 0,0 0 16,0 0-16,0 0 15,0 1 1,0-44 15,0 1-15,0 0-16,21 0 0,0 0 15,-21-22-15,22 22 0,-1 0 0,0-21 16,0 21-16</inkml:trace>
  <inkml:trace contextRef="#ctx0" brushRef="#br0" timeOffset="74227.55">24680 2963 0,'0'0'0,"0"-21"0,0 0 0,21 0 16,1 0-16,-22 42 47,0 0-47,0 0 0,0 0 15,0 22-15,0-22 0,0 21 16,0 1-16,0-1 0,0 0 0,-22 22 15,22-22-15,0 0 0,0 1 0,-21-1 16,21 0-16,0 1 0,0-1 16,0-21-16,0 22 0,0-22 0,0 0 15,0 21-15,0-21 0,0 1 16,0-1-16,0 0 16,21-21-16,-21-21 46,22 21-46,-22-21 0,21 21 16,-21-22-16,0 1 0,21 0 0,0 0 16,0-21-16,0 20 0</inkml:trace>
  <inkml:trace contextRef="#ctx0" brushRef="#br0" timeOffset="74592.34">25273 2921 0,'0'0'0,"21"-21"16,0 21 15,-21 21-15,0 0-16,0 22 16,0-22-16,0 0 0,0 21 15,0-21-15,0 22 0,0-1 0,0 22 16,0-22-16,-21 0 0,21 1 0,-21-1 15,21 0-15,0 22 0,0-43 16,0 21-16,0 1 0,0-22 0,0 21 16,0-21-16,0 0 0,0 1 15,0-1-15,21 0 0,-21 0 16,0 0 0,21-21 15,0-21-16,-21 0-15,22 0 0,-22 0 16,21-1-16,0 1 0,0 0 0</inkml:trace>
  <inkml:trace contextRef="#ctx0" brushRef="#br0" timeOffset="74964.12">25887 2985 0,'0'-22'0,"0"44"63,0-1-63,0 0 0,0 21 0,0-21 16,0 22-16,-21-1 0,21 0 15,-22 1-15,1-1 0,21 22 0,-21-22 16,21 0-16,0 1 0,-21-1 0,21 0 15,0 1-15,0-22 0,0 21 16,0-21-16,0 0 0,0 1 16,0-1-16,0 0 0,0 0 0,0 0 15,0 0 1,21-42 31,-21 0-47,21 0 15,0 21-15,-21-21 0,22 0 16,-1-1-16,0 1 0</inkml:trace>
  <inkml:trace contextRef="#ctx0" brushRef="#br0" timeOffset="75379.89">26543 3027 0,'0'0'16,"0"-42"0,21 42-16,-21-22 0,21 22 31,-21 22-31,0-1 16,0 0-16,0 21 15,0-21-15,0 22 0,0-1 16,-21 0-16,0 22 0,0-22 0,21 1 15,-21 20-15,-1-21 0,22 1 0,-21-1 16,21 0-16,-21 1 0,0-1 16,21-21-16,0 22 0,-21-22 0,21 0 15,-21 0-15,21 0 0,0 0 0,0 1 16,0-1 0</inkml:trace>
  <inkml:trace contextRef="#ctx0" brushRef="#br0" timeOffset="77791.61">7578 16976 0,'0'21'0,"-22"-21"31,1 0-15,21-21-1,0 0 1,0-1-16,0 1 15,0 0-15,0 0 16,0 0-16,0 0 16,0-1-16,21 22 0,1 0 15,-22-21-15,21 21 0,0 0 16,0 0-16,0 0 16,0 0-16,1 0 0,-1 0 0,0 0 15,0 0-15,-21 21 16,21-21-16,0 22 0,1-1 15,-22 0-15,0 0 16,0 0-16,0 0 0,0 1 16,0-1-16,0 0 0,0 0 0,0 0 15,0 0-15,0 1 0,0-1 0,-22 0 16,22 0-16,0 0 0,0 0 16,-21-21-16,0 22 0,21-1 0,-21 0 15,21 0-15,-21 0 0,0 0 0,-1 1 16,1-1-1,0 0-15,21 0 0,-21 0 0,0-21 16,0 21-16,21 1 0,-22-22 0,1 21 16,0-21-16,0 21 0,0-21 15,0 0-15,-1 21 0,1-21 16,0 0-16,0 0 0,0 0 0,0 0 16,-1 0-16,1-21 15,21 0-15,0 0 16,-21-1-16,21 1 15,0 0-15,0 0 16,0 0-16,0 0 0,0-1 16,0 1-16,0 0 15,21 0-15,-21 0 16,21 0-16,1 21 0,-1-22 16,0 22-1,0-21-15,0 21 0,0 0 16,1 0-16,-1 0 0,0 0 15,0 0-15,0 21 16,0-21-16,-21 22 16,0-1-16,22 0 0,-1 0 15,0 0-15,-21 0 16,21 1-16,-21-1 0,21-21 0,-21 21 16,0 0-16,21 0 0,1 0 15,-1 1-15,-21-1 0,0 0 16,21-21-16,-21 21 0,21-21 15,-21 21-15,21 0 16,-21-42 31,0 0-47,0 0 16,0 0-16,0 0 15,21 21-15,-21-22 0</inkml:trace>
  <inkml:trace contextRef="#ctx0" brushRef="#br0" timeOffset="78212.37">8255 16976 0,'0'-21'16,"0"-1"-16,0 1 16,0 42 46,0 1-62,0-1 0,0 0 16,0 0-16,-21 0 0,21 0 0,0 22 15,0-22-15,0 0 0,0 21 0,-21-20 16,21-1-16,-22 21 0,22-21 16,0 0-16,0 1 0,-21-1 0,21 21 15,-21-21-15,21 0 0,-21 1 0,21-1 16,0 0-16,0 0 16,0 0-1,0-42 16,0 0-15,21 0-16</inkml:trace>
  <inkml:trace contextRef="#ctx0" brushRef="#br0" timeOffset="79163.83">8953 16595 0,'0'-21'0,"0"42"0,-21-42 47,0 21-47,0 0 0,0 0 15,0 0-15,-1 0 16,1 21-16,0-21 0,21 21 0,-21-21 15,21 21-15,0 0 0,0 0 16,0 1 0,0-1-16,21 0 15,-21 0-15,21-21 0,0 21 0,1 0 16,-1 1-16,-21-1 16,21 0-1,-21 0-15,-21 0 16,0-21-1,-1 0-15,1 0 16,0 0-16,0 21 0,0-21 0,0 0 16,-1 0-16,22-21 47,22 0-32,-1 21-15,0-21 0</inkml:trace>
  <inkml:trace contextRef="#ctx0" brushRef="#br0" timeOffset="79479.64">9165 16574 0,'0'0'0,"21"-43"16,-21 22-16,21 21 16,-21-21-16,0 42 46,0 0-46,0 0 0,0 1 16,0-1-16,0 0 0,-21 0 0,21 0 16,0 22-16,0-22 0,0 0 15,0 0-15,0 0 0,0 0 0,0 1 16,0-1-16,0 0 0,0 0 0,0 0 16,0 0-1,21-21-15,1 0 16,-1 0-16,0 0 15,-21-21 1,0 0-16,0 0 16,0 0-16</inkml:trace>
  <inkml:trace contextRef="#ctx0" brushRef="#br0" timeOffset="79687.53">9186 16679 0,'21'0'47,"1"0"-47,-1-21 15,0 21-15,0 0 0,0 0 16,0-21-16,1 21 16,-22-21-16,0 0 15,0 0 1</inkml:trace>
  <inkml:trace contextRef="#ctx0" brushRef="#br0" timeOffset="82143.92">16764 3683 0,'0'-21'0,"0"0"15,0 0 1,0 42 15,0 0-31,0 0 16,0 0-16,0 0 15,0 1-15,0-1 0,0 21 0,0-21 16,0 22-16,0-22 0,0 21 0,21 0 16,0 1-16,-21-1 0,21-21 15,1 22-15,-1-1 0,-21 0 16,21-21-16,0 22 0,0-22 0,22 0 15,-22 0-15,0 0 0,21 1 0,1-22 16,-22 21-16,21 0 0,22-21 0,-22 0 16,0 21-16,22-21 0,-1 0 15,1 0-15,-1 0 0,1 21 0,-1-21 16,1 0-16,-22 0 0,22 0 0,-1 0 16,1 0-16,-22 0 0,21 0 15,-20 0-15,20 0 0,1 0 0,-1 0 16,-20 0-16,20 0 0,1-21 0,-22 21 15,21-21-15,1 0 0,-22 21 16,22-21-16,-1 21 0,1-22 16,-22 1-16,22 21 0,20-21 0,-20 0 15,-1 21-15,22-21 0,0 21 0,-1-21 16,1 21-16,-22 0 0,22-22 0,0 1 16,-22 21-16,1 0 0,-1 0 15,1-21-15,-1 21 0,22 0 0,-22 0 16,1-21-16,-1 21 0,22 0 0,0 0 15,-22 0-15,22 0 0,0 0 16,-1 0-16,-20 0 0,20 0 0,-20 0 16,-1 0-16,22 0 0,-21 0 0,-1 0 15,1 0-15,-22 0 0,21 0 16,1 0-16,-1 21 0,-20-21 16,20 0-16,-20 21 0,20-21 0,-21 21 15,1-21-15,-1 22 0,0-22 0,1 21 16,-1-21-16,-21 21 0,22-21 0,-22 21 15,0-21-15,21 21 0,-21-21 16,1 21-16,-1-21 0,0 22 0,0-22 16,-21 21-16,0 0 0,21-21 0,-21 21 15,21-21-15,-21 21 16,0 0-16,0 1 16,0-1 15,22-21 16,-22-21-47,0-1 0,0 1 15,21 21-15,0-21 16,0 0-16,0 0 16,0 0-16,1 21 0,20-22 15,-21 22-15,21-21 0,1 0 16,20 0-16,-20 21 0,20-21 0,1 0 15,-1-1-15,1 1 0,-1 21 16,-21-21-16,22 0 0,-1 21 0,-20 0 16,-1-21-16,0 21 0,22 0 0,-22 0 15,1 0-15,-22 0 0,21 0 16,0 0-16,1 0 0,20 0 0,-20 0 16,-1 21-16,21 0 0,-20-21 0,20 0 15,1 21-15,-22 0 0,22-21 16,-22 22-16,21-22 0,-20 21 0,20-21 15,-20 0-15,-1 21 0,0-21 0,1 0 16,-1 0-16,-21 0 0,21 0 16,1 0-16,-22 0 0,21 0 0,1-21 15,-22 21-15,21-21 0,-21-1 16,22 22-16,-22-21 0,21 0 16,0 0-16,-20 21 0,20-21 0,-21 0 15,0-1-15,0 22 0,1-21 0,-1 0 16,-21 0-16,21 21 15,-21-21-15,0 0 16,-21 21 15,0 0-31,-1 0 0,1 0 16,0 0-16,-21 21 16,21-21-16</inkml:trace>
  <inkml:trace contextRef="#ctx0" brushRef="#br0" timeOffset="83180.03">23474 4932 0,'0'0'15,"0"-21"-15,21 21 0,-21-21 0,0-1 16,0 1-16,21 0 0,0 0 16,-21 0-16,21 0 0,1 21 15,-1-22-15,0 22 16,0 0-16,0 0 16,0 0-16,1 0 0,-1 0 15,0 22-15,-21-1 0,0 21 0,0-21 16,0 22-16,0-22 0,0 21 15,-21 0-15,0 1 0,-1-22 0,-20 21 16,21 1-16,-21-22 0,-1 21 0,22-21 16,-21 0-16,-1 1 0,22-22 0,-21 21 15,21-21-15,-22 0 0,22 0 16,0 0-16,0 0 16,0 0-16,21-21 15,0-1-15,0 1 16,21 0-16,0 0 0,0 21 15,-21-21-15,21 0 0,1-1 0,-1 22 16,0-21-16,-21 0 0,21 21 0,0 0 16,0 21-1,-21 0 1,0 1-16,0-1 0,0 0 16,22 0-16,-22 0 0,0 0 15,0 1-15,21-22 0,0 21 0,0-21 16,0 21-16,0-21 15,1 21-15,-1-21 0,21 0 16,-21 0-16,22 0 0,-22 0 0,21 0 16,0 0-16,-20 0 0,20 0 0,0 0 15,-21-21-15,22 0 0,-1 0 16,-21 21-16,0-22 0,22 1 0,-22 0 16,0 0-16,0 0 0,-21 0 15,-21 21 1,0 0-1,0 21-15,0 0 0,-1-21 16,1 21-16,21 0 0,-21-21 0,21 21 16,0 1-16,0-1 15,0 0-15,0 0 16,21-21-16,0 0 0,1 0 0,-1 21 16,0-21-16,0 0 0,0 0 0,0 0 15,1 0-15,-1 0 16,0 0-16,0-21 0,-21 0 0,21 21 15,-21-21-15,0 0 0,0-1 0,0 1 16,0 0-16,0 0 0,0 0 0,0 0 16,0-1-16,0 1 15,-21 21-15,0 0 16,0 0-16,0 0 0,-1 0 16,1 21-16,0 1 0,0-22 15,0 21-15,0 0 0,-1 0 16,-20-21-16,21 21 0</inkml:trace>
  <inkml:trace contextRef="#ctx0" brushRef="#br0" timeOffset="83863.91">11388 6244 0,'0'-21'0,"0"42"46,0 0-30,-22 22-16,1-1 0,0 0 16,21 1-16,-21 20 0,0 1 0,21-1 15,-21 1-15,-1 20 0,1-20 16,0-1-16,0 22 0,0-21 0,0-1 16,21 1-16,0-1 0,0 1 0,0-1 15,0-21-15,0 1 0,0-1 16,0-21-16,0 0 0,0 1 0,0-1 15,0 0-15,21-21 0,0 0 0,0 0 32,0 0-32,0-21 0,1 0 15,-22-22-15</inkml:trace>
  <inkml:trace contextRef="#ctx0" brushRef="#br0" timeOffset="85022.5">11430 6541 0,'0'0'0,"0"-64"16,0 43-16,0 0 0,0 0 0,21 21 15,-21-22-15,21 22 0,0 0 16,1 0-16,-1 0 0,21 0 0,-21 0 16,22-21-16,-1 21 0,21 0 15,-20 0-15,20 0 0,1 0 0,20 0 16,1 0-16,0 0 0,-1 0 0,1 0 15,0 21-15,21-21 0,-22 0 0,43 22 16,-21-1-16,21-21 0,0 21 16,0-21-16,0 21 0,0-21 0,21 21 15,0-21-15,1 21 0,-1-21 0,21 0 16,-21 22-16,0-22 0,22 21 0,-1-21 16,0 21-16,22 0 0,-22 0 15,22-21-15,-1 21 0,1 1 16,-1-22-16,1 21 0,-1-21 0,1 21 15,-1-21-15,1 0 0,-1 21 0,1-21 16,20 0-16,-20 21 0,21-21 0,-22 21 16,22-21-16,-22 0 0,22 22 0,-22-22 15,22 0-15,-21 21 0,-1-21 16,22 0-16,-22 21 0,1-21 0,-1 0 16,1 21-16,-22-21 0,0 0 0,22 21 15,-22-21-15,1 0 0,-1 0 16,0 21-16,-21-21 0,22 0 0,-22 0 0,21 0 15,-21 0-15,1 0 16,-1 0-16,-21 0 0,0 0 0,0 0 16,-21 0-16,-1 0 0,1 0 0,0 0 15,0 0-15,-21 0 0,-1 0 0,-20 0 16,20 0-16,-20-21 0,-1 21 0,-20 0 16,20-21-16,-20 21 0,-1 0 15,0-21-15,1 21 0,-1 0 0,-21-21 16,0 21-16,0-21 0,1 21 15,-1 0-15,-21 21 32,-21 0-32,21 0 15,-22 0-15,1 0 0,21 22 16,-21-22-16,0 21 0,0 1 0,0-1 16,21 0-16,-22 1 0,1 20 0,0-21 15,21 22-15,-21-22 0,0 22 0,21-22 16,-21 22-16,21-22 0,-22 0 0,1 22 15,21-22-15,-21 0 0,21 1 16,-21-1-16,0 0 0,0 1 0,21-1 16,-22 0-16,1 1 0,21-22 0,-21 21 15,0-21-15,0 22 0,0-22 0,-22 0 16,22 0-16,-21 0 0,-1 1 0,1-1 16,-21 0-16,20-21 0,-20 21 15,-1-21-15,-20 0 0,20 21 16,-21-21-16,1 21 0,-1-21 0,-21 0 15,0 0-15,1 0 0,-22 0 0,0 0 16,0 0-16,0 0 0,0 0 0,-22 0 16,-20 0-16,21 0 0,0 0 0,-22-21 15,1 0-15,-21 21 0,-1 0 0,1-21 16,-1 21-16,-21-21 0,1 21 0,-1 0 16,-21-21-16,0 21 0,1 0 15,-1-22-15,0 22 0,-21-21 16,21 21-16,-21 0 0,0 0 0,21 0 15,-21 0-15,21 0 0,-21 0 0,22 0 0,-1 0 16,-21 0-16,21 0 0,0 0 16,0 0-16,0 21 0,22-21 0,-22 0 15,21 22-15,1-22 0,-1 21 0,0-21 16,1 0-16,20 0 0,-21 0 0,22 0 16,21 0-16,-1 0 0,1 0 15,0 0-15,20 0 0,-20 0 0,42 0 16,-21 0-16,21 0 0,0-21 15,0 21-15,21 0 0,0 0 0,0-22 16,22 22-16,20 0 0,1 0 0,-1 0 16,22-21-16,0 21 0,20 0 0,22-21 15,22 21 1,20-21-16,0 21 0,1-21 16,-1 0-16</inkml:trace>
  <inkml:trace contextRef="#ctx0" brushRef="#br0" timeOffset="85460.33">12679 6583 0,'0'0'0,"0"21"0,0 0 16,0 22-16,0 20 0,0-21 0,0 22 16,-21-1-16,21 22 0,-22-21 0,1 20 15,21 1-15,-21 0 0,0-1 16,21 1-16,-21-22 0,0 22 0,-1-21 16,22-22-16,-21 21 0,21 1 0,-21-22 15,21 1-15,0-1 0,0 0 0,0-21 16,0 22-16,0-22 0,0 0 15,21-21 1,0-21-16</inkml:trace>
  <inkml:trace contextRef="#ctx0" brushRef="#br0" timeOffset="85738.06">13801 6964 0,'0'0'0,"42"-42"0,0-1 15,1 1-15,-1 0 0,0 20 16,-21 1-16,1 0 0,20 21 0,-21 0 16,-21 21-16,21 22 0,-21-22 0,0 42 15,0-20-15,0 41 0,0-20 0,-21 20 16,0 1-16,21 0 0,-21-1 16,0 1-16,-22 0 0,22-22 15,0 22-15,0 0 0,0-22 0,-1 1 16,1-1-16,0 1 0,0-1 0,21-21 15,-21 22-15,21-43 0,-21 21 0,21 1 16,0-22-16,0 0 0,42-21 16,-21 0-1</inkml:trace>
  <inkml:trace contextRef="#ctx0" brushRef="#br0" timeOffset="86004.9">15981 7027 0,'21'0'0,"-42"0"0,42 22 15,-21-1-15,0 21 0,0 0 16,-21 1-16,21 20 0,-21 1 0,-1-1 16,-20 22-16,21-22 0,0 1 0,-22 21 15,22-22-15,-21 22 0,21-22 0,0 1 16,-22 20-16,22-20 0,0-22 15,-21 64-15,20-64 0,1 1 16,21-1-16,0-21 0,0 0 0,0 1 16,0-1-16,21-21 15,22 0-15,-22 0 0,21-21 16</inkml:trace>
  <inkml:trace contextRef="#ctx0" brushRef="#br0" timeOffset="86235.77">16806 7218 0,'21'-21'0,"-42"42"0,64-63 0,-22 42 0,-21 21 15,0 21 1,0-21-16,0 43 0,-21-22 16,-1 22-16,1-1 0,0-21 0,0 22 0,21-1 15,-21 1-15,0-1 0,-1-20 16,1 20-16,0-20 0,0-1 0,0 21 15,0-41-15,-1 20 0,1 0 0,0-21 16,0 1-16,21-1 0,0 0 0,-21 0 16</inkml:trace>
  <inkml:trace contextRef="#ctx0" brushRef="#br0" timeOffset="86475.63">17589 7430 0,'85'-64'16,"-170"128"-16,212-170 0,-63 42 0,-22 43 0,1 0 16,-22 0-16,21 21 0,-42 21 15,0 21-15,0-21 0,0 43 0,0-22 16,-21 22-16,21-1 0,-21 1 0,0-1 16,-1 1-16,1-1 0,0 1 0,0-1 15,0 1-15,0-22 0,-1 22 0,1-22 16,0 0-16,0 1 0,0-1 0,0-21 15,21 0-15,-22 0 16,22 1-16,22-22 16,-1 0-16</inkml:trace>
  <inkml:trace contextRef="#ctx0" brushRef="#br0" timeOffset="86704.5">19008 7408 0,'84'-63'0,"-168"126"0,211-190 0,-64 85 15,-42 21-15,22 0 0,-22 21 0,-21 42 16,-21 0 0,-1 1-16,1-1 0,-21 22 0,0-1 15,20 1-15,-20-1 0,0 22 0,-1-22 16,1 22-16,0-22 0,-1 1 0,22-1 16,-21 1-16,21-1 0,0-20 15,-22-1-15,22 0 0,21-20 0,0-1 16,-21 0-16,21 0 0,21-21 15,0 0-15,22-21 16</inkml:trace>
  <inkml:trace contextRef="#ctx0" brushRef="#br0" timeOffset="86936.89">20129 7324 0,'43'-43'0,"-86"86"0,128-128 16,-64 64-16,0 21 0,-21 21 15,0 0-15,0 22 0,-21-1 16,21 0-16,-42 22 0,21-22 0,0 22 16,-22 20-16,22-20 0,0-1 0,-21 1 15,20-1-15,1 1 0,0-1 0,0-20 16,21-1-16,-21 0 0,21 1 0,-21-22 16,21 21-16,0-21 0,0 0 0,21-21 15,0 0 1,0 0-16,0 0 0,22-21 0</inkml:trace>
  <inkml:trace contextRef="#ctx0" brushRef="#br0" timeOffset="87186.74">21315 7366 0,'63'-63'16,"-126"126"-16,169-169 0,-64 64 0,0 21 0,-21 0 15,1 21-15,-22 21 0,0 21 16,-22 0-16,1 1 0,-21 20 0,21-20 15,-22 20-15,1 1 0,0 20 0,-1-20 16,1-1-16,0 22 0,-1-22 16,1 1-16,21-1 0,-21-20 0,20 20 15,1-20-15,0-22 0,21 21 0,0-21 16,0 0-16,0 1 0,0-1 16,21-21-16,0 0 0,22 0 15,-22 0-15,21-21 0,1-1 0,20 1 16,-21-21-16,22 21 0,-1-22 0</inkml:trace>
  <inkml:trace contextRef="#ctx0" brushRef="#br0" timeOffset="87375.63">22098 7557 0,'0'0'0,"63"-64"15,22 1-15,-43 20 0,22 1 0,-22 21 0,-21 0 16,1 21-16,-1 0 0,-21 63 16,-21-42-16,-1 43 0,-20-22 15,21 22-15,-21-1 0,-1 1 0,-20-1 16,20 1-16,-20 20 0,21-20 15,-22-1-15,1-20 0,20 20 16,-20-21-16,20 1 0,1-1 0,0-21 16,-1 22-16,1-22 0,21 0 0,-21-21 15,20 0-15,1 0 0</inkml:trace>
  <inkml:trace contextRef="#ctx0" brushRef="#br0" timeOffset="88096.38">15917 5567 0,'0'0'16,"0"-21"-16,0 0 0,0-1 16,0 1-16,21 0 0,-21 0 0,22 0 15,-22 0-15,0-1 0,21 1 0,0 0 16,-21 0-16,0 42 31,0 0-31,0 0 0,-21 1 16,0 20-16,-1-21 0,1 21 15,21-20-15,-21 20 0,0-21 0,0 21 16,21-20-16,0-1 0,0 0 16,-21 0-16,21 0 0,0 0 0,0 1 15,21-22 1,0 0-16,0 0 16,0-22-16,0 22 0,1-21 0,-1 21 15,0-21-15,0 0 16,0 0-16,22 0 0,-22-1 0,0 1 15,0 0-15,0 0 0,-21 0 16,21 21-16,-21 21 16,-21 0-1,0 0-15,0 0 0,0 1 16,0-1-16,-1 0 0,1 0 0,21 0 16,-21 0-16,0 1 0,21-1 0,0 0 15,0 0-15,0 0 16,21-21-1,0 0-15,22 0 16,-22 0-16,0-21 0,21 21 0,1-21 16</inkml:trace>
  <inkml:trace contextRef="#ctx0" brushRef="#br0" timeOffset="88420.19">16637 5546 0,'0'0'0,"21"-21"0,0-1 15,0 1-15,1 0 0,-22 0 0,-22 42 31,1 0-31,0 0 16,0 22-16,0-22 0,0 0 0,-1 0 16,22 22-16,0-22 0,-21 0 15,21 0-15,0 0 0,0 0 16,0 1-16,21-22 0,1 0 16,-1 21-16,0-21 0,0 0 0,21 0 15,-20 0-15,20-21 0,-21 21 16,21-22-16,-20 1 0,-1 21 15,0-21-15,0 0 0,-21 0 0,0 0 16,21-1-16,-21-20 0,0 21 0,0 0 16,0 0-16,0-1 0,0 1 15,-21 21-15,0 0 0,0 0 16,-22 0-16,22 21 0,0 1 16,0-22-16,0 21 0,-22 0 0,22 0 15,0 0-15,0 22 0,-21-22 0</inkml:trace>
  <inkml:trace contextRef="#ctx0" brushRef="#br0" timeOffset="95853.34">11599 10880 0,'0'-21'0,"0"-1"15,-21 1-15,21 0 16,0 0-16,0 0 16,0 0-16,0-1 15,0 1-15,0 0 16,0 42 62,0 0-78,0 1 0,0-1 0,0 0 16,0 21-16,0-21 0,0 22 15,0-1-15,0 0 0,0 22 0,21-22 16,-21 22-16,0-22 0,0 22 0,0-1 15,0 1-15,0-1 0,0-21 0,0 22 16,0-1-16,0-20 0,0 20 16,0-20-16,0-1 0,0 21 0,-21-20 15,21-1-15,0 0 0,-21 1 0,21-1 16,0-21-16,0 22 0,0-22 0,0 0 16,0 0-16,0 0 15,0-42 1,0 0-1,0 0-15,21-22 0,-21 22 16,0-21-16,21 0 0,0-1 16,1 1-16,-22 0 0</inkml:trace>
  <inkml:trace contextRef="#ctx0" brushRef="#br0" timeOffset="96952.73">11769 10880 0,'0'-21'0,"0"42"0,-22-64 0,22 22 16,-21 0-16,21 0 0,-21 0 16,21 0-16,0-1 15,21 22 1,0 0-16,1 0 0,-1 0 16,21 0-16,-21 0 0,22 0 0,-1 0 15,0 0-15,1 0 0,20 0 0,-21 0 16,22 0-16,-1 0 0,22 0 0,-21 0 15,20 0-15,1 0 0,0 0 0,20 22 16,1-22-16,21 0 0,0 0 0,0 0 16,0 0-16,0 0 0,0 0 0,21 0 15,1 0-15,-1 0 0,0 0 16,21-22-16,1 22 0,20 0 0,22-21 16,-1 21-16,1 0 0,21 0 0,0 0 15,21-21-15,0 21 0,0 0 16,21 0-16,-21 0 0,21-21 0,21 21 15,-20 0-15,20 0 0,0 0 0,1 0 16,20 0-16,-21 0 0,1 0 0,20 0 16,-20 0-16,20 0 0,-21 0 15,1 0-15,-1 0 0,0 0 0,1 0 16,-1 0-16,0 0 0,-20 21 0,20-21 16,-42 0-16,21 21 0,-21-21 0,0 0 15,-21 21-15,0-21 0,-22 0 0,1 0 16,-21 0-16,-1 22 15,-21-22-15,-20 0 0,-1 0 0,-21 0 0,0 0 16,-21 0-16,-1 0 0,-20 0 16,21 0-16,-43-22 0,22 22 0,-21 0 15,-1 0-15,1 0 0,-22-21 0,0 21 16,1 0-16,-22 0 0,21 0 16,-21 0-16,-21 21 15,0 1 1,0-1-16,0 0 0,-21 0 0,0 21 15,21 1-15,-21-22 0,0 21 0,-1 22 16,1-22-16,0 22 16,0-1-16,0 1 0,0-1 0,-1 1 15,1-1-15,0 1 0,21-1 0,-21 1 16,21-1-16,-21 1 0,21-1 0,-21 1 16,21 20-16,0-20 0,0-1 0,0 1 15,0-1-15,0 1 0,0-22 0,0 22 16,0-22-16,0 21 0,0-20 15,0-1-15,0 0 0,0 1 0,0-1 16,0-21-16,-22 22 0,1-1 0,0-21 16,0 21-16,0-20 0,-22-1 0,22 21 15,-21-21-15,0-21 0,-22 21 0,22 1 16,-22-22-16,1 0 0,-1 21 16,-20-21-16,-22 0 0,21 0 0,-42 0 15,21 0-15,-21 0 0,-21-21 16,21 21-16,-42-22 0,-1 1 0,1 0 15,-21 0-15,-1 0 0,-21 0 0,1-1 16,-22-20-16,0 21 0,0 0 0,-21 0 16,-21-22-16,21 22 0,-21 0 0,0-21 15,-22 20-15,1 1 0,0 0 0,-1-21 16,-20 21-16,-1-1 0,1 1 0,-1 0 16,-20 0-16,20 0 0,-20 0 15,-1 21-15,21-22 0,1 1 16,-22 21-16,22 0 0,-1 0 0,1-21 15,20 21-15,1 0 0,21 0 0,0 0 16,0 0-16,21 0 0,21 0 0,0 0 16,21 0-16,1 0 0,20 0 0,22 0 15,-1 0-15,22 0 0,0 0 0,21 0 16,21 0-16,0 0 0,22 0 0,-1 0 16,22 0-16,-1-21 0,22 21 0,-1 0 15,22 0-15,-21-21 0,21 0 16,0-1-16,-1 1 15,1 0-15,21 0 0</inkml:trace>
  <inkml:trace contextRef="#ctx0" brushRef="#br0" timeOffset="97320.79">12975 10837 0,'0'0'0,"0"-42"0,0 21 0,0-21 16,0 20-16,0-20 0,0 21 0,0 0 15,0 0-15,0 42 16,0 0-1,-21 21-15,21 1 0,0 20 0,-21-21 16,0 22-16,21 21 0,-22-1 0,22 1 16,-21 0-16,21-1 0,-21 1 0,0-22 15,21 22-15,0-21 0,-21 20 16,21-20-16,-21-1 0,21 1 0,0-22 16,0 22-16,0-22 0,0 0 0,0 1 15,0-22-15,0 0 0,0 0 0,0 0 16,21-21-16,0 0 0,0 0 15,21-21-15,-20 0 0</inkml:trace>
  <inkml:trace contextRef="#ctx0" brushRef="#br0" timeOffset="97579.76">14118 10922 0,'0'0'0,"42"-42"0,1-1 16,-22 22-16,21 0 0,-21 0 15,1 21-15,-22 21 0,21 0 16,-21 0-16,0 22 0,0 20 0,0-20 0,0 41 16,0-20-16,0 20 0,0-20 15,0 21-15,0-1 0,21-20 0,-21 20 16,0-20-16,0 21 0,0-22 16,0 1-16,21 20 0,-21-20 0,0-22 15,0 22-15,0-22 0,0 21 0,0-20 16,0-22-16,0 21 0,0-21 0,21-21 15,0 0-15,1 0 16</inkml:trace>
  <inkml:trace contextRef="#ctx0" brushRef="#br0" timeOffset="97828.62">16192 10943 0,'0'0'15,"43"-21"-15,-22 21 0,-21 21 16,0 0-16,0 22 16,0-1-16,0 22 0,0-1 0,0 1 15,0 20-15,0-20 0,-21 20 0,0-20 16,21-1-16,-22 22 0,22-21 0,0-1 16,-21 1-16,21-1 0,-21 1 0,0-22 15,21 21-15,0-20 0,-21-1 0,21-21 16,-21 22-16,21-22 0,0 0 15,0 0-15,21-21 0,21 0 16</inkml:trace>
  <inkml:trace contextRef="#ctx0" brushRef="#br0" timeOffset="98088.47">18584 11324 0,'85'-21'0,"-170"42"0,233-63 0,-105 42 0,-1 0 16,0 0-16,-20 21 0,-1 0 0,0 0 16,-21 1-16,0 20 0,0 0 15,0 22-15,-21-22 0,0 22 0,-1-22 16,1 21-16,0 1 0,0-1 0,21 1 16,-21-1-16,0 1 0,-1-1 0,1 1 15,0-1-15,0-20 0,0-1 0,0 22 16,-1-22-16,1-21 0,0 21 0,21-20 15,0-1-15,-21 0 0,21 0 16,21-21-16</inkml:trace>
  <inkml:trace contextRef="#ctx0" brushRef="#br0" timeOffset="98335.89">20595 11113 0,'64'-43'0,"-128"86"0,170-107 16,-85 43-16,21 0 0,-20 21 0,-1 0 16,0 21-16,0 0 0,-21 21 0,0 1 15,0 20-15,0 1 0,0 20 0,-21 1 16,-21 0-16,20-1 0,1 1 0,0 0 16,-21-1-16,21 1 0,-1 0 0,-20-22 15,21 1-15,0-1 0,0-20 16,-22-1-16,22 0 0,0 1 0,21-22 15,0 0-15,0 0 0</inkml:trace>
  <inkml:trace contextRef="#ctx0" brushRef="#br0" timeOffset="98575.27">22056 11155 0,'0'0'0,"63"-42"15,1-1-15,-22 1 0,0 21 16,1 21-16,-22 0 0,-21 21 0,0 0 0,0 21 16,0 1-16,0 20 0,0 1 15,0 20-15,-21-20 0,-1 21 0,1-1 16,-21 1-16,21 0 0,0-1 0,-1 1 16,1 0-16,0-22 0,0 22 0,0-22 15,0-20-15,-1 20 0,-20-21 0,42 1 16,-21-22-16,0 21 0,21-21 0,0 1 15</inkml:trace>
  <inkml:trace contextRef="#ctx0" brushRef="#br0" timeOffset="98880.09">23897 11007 0,'42'-21'16,"-84"42"-16,106-42 0,-43 21 0,0 0 0,-21 21 16,0 0-16,0 21 0,0 22 0,0-22 15,-21 22-15,-22 20 0,22-20 0,-21 20 16,-22 22-16,22-21 0,0 0 0,-1-1 16,-20 22-16,21-21 0,-1-22 0,1 22 15,0-22-15,20 1 0,-20-1 16,0-20-16,21 20 0,-1-20 0,1-1 15,0-21-15,21 21 0,-21-20 16,21-1-16,0 0 0,0 0 0,21-21 16,0 0-16,0 0 15,22 0-15,-22 0 0,21-21 0,1 0 16,-1 0-16</inkml:trace>
  <inkml:trace contextRef="#ctx0" brushRef="#br0" timeOffset="99170.04">24850 11261 0,'0'0'0,"63"-64"16,-21 1-16,22 20 0,-1-20 0,-20 21 15,20 20-15,-20 1 0,20 0 0,-21 0 16,1 21-16,-1 0 0,0 21 0,-20 0 16,-1 22-16,0-1 0,-21 21 15,0 1-15,0-1 0,-21 22 0,0 0 16,-22-22-16,1 22 0,0 0 0,-22-1 15,22 1-15,-22-22 0,1 22 0,-1-21 16,1-1-16,-1 1 0,1-1 16,20-21-16,-20 1 0,21-1 0,-1 0 15,1 1-15,0-22 0,-1 21 0,1-21 16,0 1-16,20-1 0,-20 0 0,21 0 0,-21 0 16,20-21-16,-20 0 0,21 0 15,-21 0-15,-1 0 0,1 0 0</inkml:trace>
  <inkml:trace contextRef="#ctx0" brushRef="#br0" timeOffset="99919.6">18034 10245 0,'-21'-21'16,"0"21"-16,63 21 0,-106-64 0,43 43 0,0-21 16,0 21-16,0-21 0,0 0 0,-1 0 15,22 0-15,-21-1 0,0 1 16,21 0-16,0 0 0,0-21 0,0 20 15,0 1-15,0-21 0,0 0 0,21 20 16,0-20-16,1 21 0,20-21 16,-21 20-16,21 1 0,1 0 0,-1 21 15,0 0-15,1 0 0,-1 0 0,0 0 16,1 21-16,-22 0 0,0 1 16,0 20-16,-21 0 0,0 1 0,0-1 15,-21-21-15,-21 21 0,-1 1 0,1-1 16,-21 0-16,20-20 0,-20 20 0,-1-21 15,1 21-15,20-20 0,1 20 16,-21-21-16,41 0 0,-20 0 0,21 1 16,0-1-16,21 0 0,0 0 0,0 0 15,0 0-15,42-21 0,-21 0 16,0 0-16,22 0 0,-22 0 0,21 0 16,1 0-16,-1 0 0,0-21 0,1 0 15,-1 21-15,0-21 0,-21 0 0,22 0 16,-22-1-16,0-20 0,-21 21 15,0 0-15,0 0 0,0-1 16,0 1-16,-21 0 0,0 0 0,0 0 16,-22 21-16,1 0 0,21-21 0,-22 21 15,1 0-15,0 0 0,21 0 0,-22 0 16,22 21-16,-21-21 0,21 21 0,-1 0 16,22 0-1,22-21-15,-1 0 0</inkml:trace>
  <inkml:trace contextRef="#ctx0" brushRef="#br0" timeOffset="100300.39">18775 9991 0,'-21'-21'15,"-1"21"-15,1 0 0,0 21 16,-21-21-16,21 21 0,-22 0 0,22 0 15,-21 0-15,21 1 0,-1-1 0,1 0 16,0 0-16,0 0 0,21 0 16,0 1-16,0-1 0,0 0 15,21 0-15,0-21 0,0 0 0,1 0 16,20 0-16,0 0 0,1 0 0,-1 0 16,0 0-16,1 0 0,-1-21 15,0 0-15,1 0 0,-1 21 0,-21-22 16,0-20-16,0 21 0,1 0 0,-1 0 15,-21-22-15,0 22 0,0-21 0,0 21 16,0-1-16,-21 1 16,-1 21-16,-20 0 0,21 0 0,-21 0 15,20 0-15,-20 21 0,0 1 0,-1-22 16,22 21-16,-21 0 0,21-21 0,-22 21 16,22 0-16,0 0 0,0-21 0,0 22 15,21-1-15,-21-21 0,21 21 16</inkml:trace>
  <inkml:trace contextRef="#ctx0" brushRef="#br0" timeOffset="105855.88">5842 5186 0,'0'0'0,"-21"0"0,-22 0 16,22 0-16,0 0 0,0 0 0,0 0 15,-22 21-15,22-21 0,0 0 16,0 0-16,0 0 0,0 0 0,-1 0 16,22 21-16,-21-21 0,42 0 31,22 0-15,-22 0-16,42 0 0,1 0 0,-1 0 15,22 0-15,0 0 0,-22 0 16,22 0-16,0-21 0,-1 21 15,1 0-15,0 0 0,-1-21 0,1 21 16,0 0-16,-1 0 0,-20-21 0,-1 21 16,1 0-16,-1 0 0,-20-21 0,-22 21 15,21 0-15,-21 0 0,0 0 16,-42 0 46,0 0-62,0 21 16,0-21-16,0 0 0,-1 0 16,1 21-16,-21-21 0,21 0 0</inkml:trace>
  <inkml:trace contextRef="#ctx0" brushRef="#br0" timeOffset="106240.2">5503 5567 0,'-42'21'16,"84"-42"-16,-105 42 0,42-21 0,-1 0 16,44 0-1,-1 0-15,21 0 16,0 0-16,1 0 0,20 0 15,22 0-15,0 0 0,-1-21 0,1 21 16,0 0-16,-1-21 0,22 21 0,-21 0 16,-1-21-16,1 21 0,0 0 0,-1-22 15,1 22-15,-21 0 0,-1-21 16,1 21-16,-22 0 0,0-21 0,-21 21 16,1 0-16,-1 0 0,0 0 15,0 0-15,-21 21 78</inkml:trace>
  <inkml:trace contextRef="#ctx0" brushRef="#br0" timeOffset="108331.9">6921 3641 0,'0'-21'31,"22"21"-15,-1 0 0,-21-22-16,21 22 0,0 0 15,0 0-15,0 0 16,1 0-16,-1 0 0,21 0 0,0 0 15,1 0-15,-1 0 0,22 0 0,-1 0 16,1 0-16,-1 0 0,22 0 16,21 0-16,-1 0 0,22 0 0,0 0 15,22 22-15,-22-22 0,42 0 0,-21 21 16,21-21-16,1 0 0,-1 21 16,0 0-16,1-21 0,-1 0 0,0 21 15,1-21-15,-22 0 0,0 0 16,0 0-16,0 0 0,-21 0 0,0 0 15,-21 0-15,0 0 0,0 0 16,-21 0-16,-1 0 0,-20 0 0,-1 0 16,1 0-16,-22 0 0,-21 0 0,22 0 15,-22 0-15,0 0 0,0 0 0,0 0 16,-42 0 15,0 0-15,0 0-16,-22 0 0,1 0 15,-21 0-15,20 0 0,-20 0 16,-22 0-16</inkml:trace>
  <inkml:trace contextRef="#ctx0" brushRef="#br0" timeOffset="108884.11">7853 3831 0,'0'21'16,"21"-21"0,0 0-16,0 0 0,22 0 0,-1 0 15,0 0-15,22 22 0,-1-22 0,1 0 16,-1 0-16,22 0 16,0 0-16,-1 0 0,22 0 0,21 0 15,0 21-15,0-21 0,0 0 0,21 0 16,0 21-16,1-21 0,-1 0 0,21 21 15,-21-21-15,0 0 0,-21 21 16,0 0-16,0-21 0,-21 0 0,0 0 16,0 22-16,-21-22 0,-1 0 0,-20 0 15,-1 0-15,1 21 0,-22-21 16,0 0-16,1 0 0,-1 0 0,-21 0 16,0 0-16,1 0 0,-1 0 0,0 0 15,0 0 1,0 0-16,0 0 31,-21 21-31,-21-21 31,21 21-15</inkml:trace>
  <inkml:trace contextRef="#ctx0" brushRef="#br0" timeOffset="113480.26">12023 15071 0,'0'0'0,"0"-21"0,0-1 0,0-20 16,0 21-16,0 0 0,0 0 0,0-1 15,-22 1-15,22 0 16,-21 21-16,0 0 15,0 21-15,21 0 0,0 1 16,-21 20-16,21-21 0,0 21 0,-21 22 16,21-22-16,0 22 0,0-1 0,0-20 15,0 20-15,0 1 0,0-22 0,0 21 16,0-20-16,0-1 0,0 0 16,0 1-16,0-1 0,0 0 0,0-20 15,0 20-15,0-21 0,0 0 0,0 0 16,0 1-16,21-22 15,-21-22 1,0 1-16,0 0 0,0 0 16,0 0-16,21 0 0</inkml:trace>
  <inkml:trace contextRef="#ctx0" brushRef="#br0" timeOffset="114273.42">11959 15092 0,'0'0'0,"-21"-21"0,0 0 0,0-1 15,21 1-15,21 21 32,0 0-32,21 0 15,1 0-15,-1 0 0,21 0 0,1 0 16,-1 0-16,1 0 0,-1 0 0,22 0 16,0 0-16,-1 0 0,1 0 0,21 0 15,0-21-15,0 21 0,-1 0 16,22 0-16,-21 0 0,21 0 15,21 0-15,1-21 0,20 21 0,0 0 16,1 0-16,20 0 0,1 0 0,20 0 16,1 0-16,0 0 0,-1 0 0,1 0 15,21 0-15,-22 0 0,1 0 0,21 21 16,-21-21-16,-1 0 0,-20 0 16,20 21-16,-41-21 0,20 0 0,1 0 15,-22 0-15,0 0 0,-20 0 0,-1 0 16,0 0-16,-21 0 0,0 0 15,0 0-15,0 0 0,-21 0 0,-22 0 16,1 0-16,0 0 0,-1 0 0,-20 0 16,-22 0-16,1 0 0,-1 0 15,0 0-15,-21 0 0,-21 21 16,0 1 0,-21-1-16,21 0 0,-21 0 15,0 21-15,0-20 0,0 20 0,-1 0 16,-20 1-16,21-1 0,0 0 15,0 1-15,-1-1 0,1 0 16,21 22-16,-21-22 0,21 0 0,-21 1 0,21-1 16,0 0-16,0 1 0,0-1 15,0 0-15,0 1 0,0-22 0,0 21 16,0-21-16,0 22 0,0-22 16,0 0-16,0 0 0,-21 0 0,0 1 15,-1-1-15,-20 0 0,0 0 0,-1-21 16,-20 21-16,-1-21 0,-20 0 0,-1 0 15,-21 0-15,0 0 0,-21 0 0,0 0 16,-21 0-16,0 0 0,-21 0 16,-1 0-16,-20-21 0,-22 21 0,1 0 15,-22-21-15,0 0 0,-21 21 0,-21 0 16,0-21-16,-22 21 0,1 0 0,0-22 16,-22 1-16,1 21 0,-1 0 15,1-21-15,-1 21 0,22 0 0,-1-21 16,43 0-16,0 21 0,22-21 0,20 21 15,43-22-15,-1 1 0,43 21 16,0-21-16,21 0 0,22 21 0,-1-21 16,43 0-16,-1 21 0,1-22 0,42 1 15,21 0-15,22 21 16,-22-21-16,42 0 0,-20 0 0,20-1 16,-21 1-16</inkml:trace>
  <inkml:trace contextRef="#ctx0" brushRef="#br0" timeOffset="114599.74">12933 14923 0,'0'0'0,"0"-22"0,0 1 15,0 0-15,0 0 0,0 0 0,0 0 16,0-1-16,0 44 15,0 20-15,0-21 16,0 21-16,0 22 0,0-22 0,0 22 16,0-1-16,0 1 15,0-1-15,0 1 0,0-1 0,0 1 16,0-1-16,0-20 0,-21 20 0,-1-21 16,1 1-16,21 20 0,-21-20 0,0-1 15,0 0-15,21-21 0,0 22 0,-21-22 16,21 0-16,0 0 0,21-42 31,0 0-31,0-21 0,0 20 16</inkml:trace>
  <inkml:trace contextRef="#ctx0" brushRef="#br0" timeOffset="114827.61">13610 14965 0,'0'0'16,"21"-21"-16,0 0 0,-21-1 0,22 22 0,-22 22 15,0-1-15,0 0 16,0 21-16,0 1 0,0-1 16,-22 21-16,22 1 0,-21-22 0,0 22 15,21-1-15,0 1 0,0-22 0,-21 22 16,21-22-16,-21 21 0,21-20 0,-21-1 16,21 0-16,0 1 0,0-1 0,0-21 15,0 0-15,0 1 0,0-1 16,0 0-16,21-21 15,0 0-15,21-21 0,-21 0 0,22-22 16</inkml:trace>
  <inkml:trace contextRef="#ctx0" brushRef="#br0" timeOffset="115064.48">14753 15134 0,'0'0'0,"21"0"0,-21 21 16,0 1-16,0 20 0,0-21 15,0 21-15,0 1 0,0-1 0,0 0 16,0 22-16,0-22 0,0 1 16,0 20-16,0-21 0,0 1 15,0-1-15,-21 22 0,21-22 0,0 0 16,0 1-16,-21-22 0,21 21 0,0-21 16,-21 22-16,21-22 0,0 0 0,0 0 15,42-21 1,-21 0-16,0-21 0,1 0 0,20 0 15</inkml:trace>
  <inkml:trace contextRef="#ctx0" brushRef="#br0" timeOffset="115296.35">15663 15346 0,'0'0'0,"43"-148"16,-22 148-1,-21 21 1,0 0-16,0 21 0,0 1 0,0-1 15,0 0-15,-21 1 0,21-1 0,-22 22 16,22-22-16,0 0 0,0 1 0,-21-1 16,0 0-16,21 22 0,-21-22 15,0 0-15,21 1 0,0-22 0,0 21 16,-21 1-16,21-22 0,0 0 0,0 0 16,0 0-16,21-21 0,0 0 15,0 0-15,21 0 0,-20-21 0</inkml:trace>
  <inkml:trace contextRef="#ctx0" brushRef="#br0" timeOffset="115528.21">16319 15367 0,'0'-42'16,"0"84"-16,22-105 0,-22 41 0,0 1 0,0 42 16,0 22-1,0-1-15,0 0 0,0 1 16,0-1-16,-22 0 0,22 1 0,-21 20 15,21-20-15,0-1 0,-21 21 0,0-20 16,0 20-16,0-20 0,-1-1 16,1 0-16,0 1 0,0-1 0,0 0 15,0-21-15,21 22 0,-22-22 0,22 0 16,22-21 0,-1-21-16,21 0 0</inkml:trace>
  <inkml:trace contextRef="#ctx0" brushRef="#br0" timeOffset="115756.86">16933 15240 0,'0'0'15,"0"-21"-15,0 0 0,0 42 16,0 0-16,0 21 0,0 1 16,0-1-16,0 0 0,-21 1 15,21 20-15,-21-20 0,21-1 0,0 0 16,-21 22-16,21-22 0,-21 0 15,-1 1-15,22-1 0,-21 0 0,0 1 16,21-1-16,-21-21 0,0 22 0,0-22 16,21 0-16,0 0 0,0 0 0,21-21 31,0 0-31</inkml:trace>
  <inkml:trace contextRef="#ctx0" brushRef="#br0" timeOffset="115987.73">17738 15304 0,'0'0'16,"21"-22"-16,-21 1 0,0 42 15,0 22-15,0-22 0,-21 21 16,-1 1-16,22-1 0,-42 0 0,21 1 16,0-1-16,0 21 0,-1-20 0,-20-1 15,21 22-15,0-22 0,-22 0 0,22 22 16,-21-22-16,21 0 0,0 1 0,-1-22 15,1 0-15,0 0 0,21 0 0,-21 1 16,21-1-16,21-21 16,0 0-16,0-21 15,1-1-15</inkml:trace>
  <inkml:trace contextRef="#ctx0" brushRef="#br0" timeOffset="116219.6">18203 15367 0,'0'0'0,"21"-42"0,1 21 0,-1-1 0,0 22 16,-21 22-16,0 41 16,0-42-16,0 22 0,-21-1 15,0 0-15,-1 1 0,1 20 0,0-21 16,0 1-16,0 20 0,0-20 16,-1-1-16,1 0 0,-21 22 0,21-22 15,0 0-15,-1-20 0,-20 20 0,42-21 16,-21 0-16,0 0 0,21 1 0,21-22 31,0 0-31,0-22 0,22 1 0,-1 0 16</inkml:trace>
  <inkml:trace contextRef="#ctx0" brushRef="#br0" timeOffset="116468.73">18986 15325 0,'0'0'0,"22"-21"0,-1-1 16,-21 1-16,42 21 0,-42 21 15,0 1-15,0 20 0,-21-21 16,21 21-16,-21 1 0,0 20 0,-1-20 16,22-1-16,-21 21 0,0-20 0,21 20 15,-21-20-15,0 20 0,0-21 0,21 22 16,-22-22-16,1 1 0,21-1 0,-21-21 16,21 21-16,0-20 0,0-1 0,0 0 15,-21 0-15,42-21 16,21-21-1,-20 0-15,-1-22 0,21 22 0,0-21 16,-20 0-16,20-1 16</inkml:trace>
  <inkml:trace contextRef="#ctx0" brushRef="#br0" timeOffset="116655.63">19431 15409 0,'63'-127'16,"-41"85"-16,-255 487 0,487-911 0,-360 656 0,233-401 0,-106 190 15,0 21-15,-21 42 0,0-21 0,0 21 16,0 22-16,-21-1 0,21 1 0,-21-1 15,0 1-15,0-1 0,-1 1 0,1-22 16,0 22-16,0-1 0,0-20 16,0-1-16,21 0 0,0 1 0,-22-1 15,22 0-15,-21-21 0,21 1 0,0-1 16,0 0-16,0 0 0</inkml:trace>
  <inkml:trace contextRef="#ctx0" brushRef="#br0" timeOffset="118195.92">11049 17420 0,'0'0'0,"-21"-21"0,0 21 0,21-21 15,-22 0-15,1 0 0,0-1 16,0 1-16,21 0 0,-21 0 16,21 42 15,0 0-31,0 0 0,0 22 15,0-22-15,0 21 0,0 1 0,0-1 16,0 21-16,-21-20 0,21-1 0,0-21 16,-22 22-16,22-1 0,0 0 0,0-21 15,0 1-15,-21-1 0,21 0 16,0 0-16,0 0 0,21-42 31,1 0-15,-22 0-16,21 0 0,0-1 15,0 1-15,0-21 0</inkml:trace>
  <inkml:trace contextRef="#ctx0" brushRef="#br0" timeOffset="118395.87">11155 17526 0,'127'-127'0,"-318"339"0,255-297 15,105-63-15,-169 127 0,21-22 16,0 43-16,-21-21 0,22 21 0,-22 21 16,0 1-16,0-1 0,0 21 15,0-21-15,0 22 0,0-1 0,0 21 16,0-20-16,0-1 15,0 0-15,0 1 0,0-1 0,0 0 16,0 1-16,0-1 0,0-21 0,0 22 16,0-22-16,0 0 0,0 0 0,0 0 15,21-21 1,-21-21-16,42 0 16,-21 0-16</inkml:trace>
  <inkml:trace contextRef="#ctx0" brushRef="#br0" timeOffset="119667.93">19897 14965 0,'-22'0'31,"22"21"-31,-21-21 0,21 21 15,-21-21-15,0 0 16,21 21 0,21-21-1,0 0-15,22 22 0,-1-22 16,0 21-16,1-21 0,41 0 0,1 21 16,0-21-16,20 21 0,22-21 15,-21 21-15,21-21 0,21 21 16,-21-21-16,22 22 0,-1-22 0,0 0 15,0 21-15,0-21 0,0 0 0,-21 0 16,22 0-16,-22 0 0,0 0 16,-22 0-16,1 0 0,0 0 0,-21 0 15,-22 0-15,1 0 0,-1 0 0,-42 0 16,22 0-16,-22 0 0,0 0 0,0 0 16,-21 21 30,0 0-46,0 0 16,0 22-16,0-22 16,0 0-16,0 21 0,0 1 0,-21-22 15,0 21-15,21 22 0,-21-22 0,0 0 16,-1 1-16,1 20 0,0-21 0,0 22 16,0-1-16,21-20 0,-21 20 15,-1 1-15,1-22 0,21 0 0,0 1 16,-21-1-16,0 0 0,0 1 0,21-22 15,-21 0-15,-1 21 0,22-20 0,-21-1 16,0 0-16,0 0 0,0-21 16,0 21-16,-1 0 0,-20-21 0,21 22 15,-21-22-15,-1 21 0,1-21 16,-22 0-16,1 0 0,-1 0 0,1 0 16,-43 0-16,0 0 0,0 0 0,-21 0 15,0 0-15,-21-21 0,21 21 0,-21 0 16,-21-22-16,21 22 0,-22 0 15,1 0-15,21-21 0,0 21 0,-1 0 16,1 0-16,21 0 0,0 0 0,21 0 16,1 0-16,20 0 0,0 0 0,22 0 15,20 0-15,1 0 0,21 0 0,0 0 16,21-21-16,21 0 16,-21 0-16,42 21 15,-21-21-15,22-1 0</inkml:trace>
  <inkml:trace contextRef="#ctx0" brushRef="#br0" timeOffset="119964.76">20447 15515 0,'0'0'0,"0"-42"0,21 21 0,-21 0 15,0-1-15,0-20 16,0 21-16,-21 21 15,0 21-15,21 0 16,-21 22-16,-1-22 0,22 42 16,0-20-16,-21-1 0,0 21 0,21 1 15,-21-1-15,21 1 0,0-1 16,0 1-16,-21-1 0,21-20 0,-21 20 16,21 1-16,0-22 0,0 0 0,0 1 15,0-22-15,0 21 0,0-21 0,0 1 16,0-1-16,0 0 0,21-21 15,0 0 1,0 0-16,0-21 0</inkml:trace>
  <inkml:trace contextRef="#ctx0" brushRef="#br0" timeOffset="120233.62">20976 15706 0,'21'-43'0,"-42"86"0,85-149 0,-43 64 0,0-1 16,0 1-16,0 21 0,-21-22 15,21 22-15,1 21 0,-22 21 16,0 1-16,0 20 16,0-21-16,0 43 0,0-22 0,0 0 15,0 22-15,-22-1 0,1 1 0,0-1 16,21 22-16,-21-22 16,0 1-16,21-1 0,-21-20 0,-1 20 15,22-20-15,-21-1 0,21 0 0,0 1 16,0-22-16,-21 0 0,21 0 0,0 0 15,21-21 17,-21-21-32,21 0 0,1 0 0</inkml:trace>
  <inkml:trace contextRef="#ctx0" brushRef="#br0" timeOffset="120491.97">21632 15600 0,'0'0'0,"43"-42"0,-22-1 0,21 1 15,-21 21-15,0 0 0,1 21 16,-22 21 0,0 21-16,0-21 0,0 22 0,0 20 15,0-21-15,0 22 0,0-1 0,0 1 16,0 21-16,-22-22 0,22 1 16,-21-1-16,0 1 0,21-1 0,0 1 15,-21-22-15,0 0 0,0 1 0,-1-1 16,22 0-16,-21-21 0,21 1 0,-21-1 15,21 0-15,0-42 32,21 0-32,0-1 0,1-20 15,20 21-15</inkml:trace>
  <inkml:trace contextRef="#ctx0" brushRef="#br0" timeOffset="120719.85">22310 15515 0,'42'-42'15,"-84"84"-15,105-126 0,-21 41 0,-20 22 16,-1 0-16,0 21 0,0 0 0,0 21 16,-21 0-16,0 0 0,0 22 0,0-1 15,0 22-15,0-22 0,0 21 0,-21 22 16,0-21-16,0 20 0,0-20 16,-1 20-16,1-20 0,0-1 15,0 1-15,21-1 0,-21-20 0,0-1 16,-1 0-16,1-20 0,21 20 0,0-21 15,-21 0-15,21 0 0,0 1 0,0-1 16,21-21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14:13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677 0,'0'-21'16,"0"0"-16,0 0 15,0 0 1,-21 21-16,0 0 31,21 21-31,0 0 0,0 0 16,0 22-16,0-22 0,0 21 0,0 0 15,0 1-15,0-1 0,0 0 16,0 22-16,0-22 0,0 1 0,0-1 16,0-21-16,0 21 0,0 1 0,0-22 15,0 0-15,0 0 0,0 0 16,0 1-16,0-1 0,0 0 0,0 0 15,-22-42 17,22 0-32,-21 0 15</inkml:trace>
  <inkml:trace contextRef="#ctx0" brushRef="#br0" timeOffset="562.57">2942 847 0,'0'0'0,"0"-21"0,-21-22 0,21-20 15,0 42-15,0-1 16,0 1-16,0 0 0,0 0 16,21 0-16,0 21 0,0-21 0,1-1 15,-1 1-15,21 21 0,-21-21 0,22 21 16,-1 0-16,-21 0 16,21 0-16,1 0 0,-1 0 0,-21 21 0,22 0 15,-22 1-15,21 20 0,-21-21 16,0 21-16,1 1 0,-1-1 15,-21 0-15,0 1 0,0-1 0,21 0 16,-21 1-16,0-1 0,0 0 0,0 1 16,0-22-16,0 0 0,0 21 0,-21-20 15,21-1-15,-21-21 16,-1 0 0,22-21-16,0-1 0,0 1 15,0 0-15,-21 0 0,21-21 16,0 20-16,0-20 0,0 0 0,0-1 15,0-20-15,0 21 0,21-1 16,1 1-16,-22 0 0,21-1 16,21 1-16,-21 0 0,0 20 0,1 1 15,20 0-15,-21 0 0,21 0 0,1 21 16,-22 0-16,21 0 0,-21 21 16,22 0-16,-22 21 0,0-20 0,0 20 15,0 0-15,1 1 0,-22-1 0,0 0 16,0 1-16,0 20 0,0-21 0,0 1 15,0-1-15,0 0 0,0 1 16,0-1-16,-22 0 0,22-20 0,-21-1 16,21 0-16,0 0 0,0 0 0,-21 0 15,21 1-15,0-1 16,0-42 15,0-1-31,21 1 0</inkml:trace>
  <inkml:trace contextRef="#ctx0" brushRef="#br0" timeOffset="1291.66">4339 974 0,'-21'21'32,"0"0"-17,0 0-15,21 0 0,-22 1 16,1-1-16,21 0 0,0 0 0,0 21 15,-21-20-15,21-1 0,0 0 16,0 0-16,0 0 0,0 0 0,0 1 16,0-1-16,21-21 0,0 0 15,1 0-15,-1 0 0,0 0 16,0 0-16,0 0 0,0 0 16,-21-21-16,22-1 0,-22 1 15,0 0-15,0 0 0,0 0 0,0 0 16,0-1-16,0 1 0,-22 0 15,22 0-15,-21 0 0,0 0 0,0-1 16,21 1-16,-21 21 0,21-21 16,-21 0-16,21 0 0,0 0 15,0-1 1,21 22-16,0 0 0,21 0 0,-21 0 16,1 0-16,20 0 0,-21 0 0,21 0 15,-20 22-15,20-22 0,-21 21 16,0 0-16,22 0 0,-22 0 0,0 0 15,0 1-15,0 20 0,0-21 0,-21 0 16,0 0-16,22 1 0,-22-1 0,21 0 16,-21 0-16,0 0 0,0 0 15,0 1-15,0-1 0,0 0 16,-21-21 0,21 21-16,-22-21 0,1 0 15,21-21 1,0 0-16,0 0 15,0-1-15,0 1 0,0 0 0,0-21 16,0 21-16,0-1 0,0-20 0,21 21 16,1-21-16,-1 20 0,0 1 15,21 0-15,-21 0 0,22 0 0,-22 21 16,21 0-16,-21 0 0,22 0 16,-22 0-16,21 21 0,-21 0 0,1 0 0,-1 0 15,0 1-15,0-1 0,-21 21 16,0-21-16,0 0 0,0 1 15,0-1-15,0 21 0,-21-21 0,21 0 16,-21 1-16,0-22 0,-1 21 0,22 0 16,0 0-16,-21 0 15,42-21 1,1 0 0,-1-21-16</inkml:trace>
  <inkml:trace contextRef="#ctx0" brushRef="#br0" timeOffset="1816.36">5842 1143 0,'0'0'0,"-21"-21"16,21 0-16,-21 21 0,-22 0 15,22 0-15,0 0 0,0 0 16,0 0-16,-22 0 0,22 0 0,0 21 15,-21 0-15,20 0 0,1 0 0,0 1 16,0-1-16,0 0 0,0 0 0,-1 0 16,22 0-16,0 1 15,0-1-15,0 0 0,0 0 0,0 0 0,0 0 16,0 1-16,22-22 0,-1 0 16,0 0-16,0 0 0,0 0 15,22 0-15,-22 0 0,21 0 0,-21 0 16,22-22-16,-22 1 0,21 0 15,-21 0-15,22-21 0,-22 20 0,0-20 16,0 0-16,0-1 0,0 1 0,1 0 16,-1-22-16,0 22 0,-21 0 0,21-22 15,-21 22-15,0-1 0,0 22 16,0 0-16,0 0 0,0 0 0,0 0 16,-21 21-1,0 21-15,0 0 0,-1 21 16,22 1-16,-21-22 0,0 21 15,21 0-15,0 1 0,-21 20 0,21-20 16,-21-1-16,21-21 0,0 21 0,0 1 16,0-22-16,0 21 0,0-21 15,0 1-15,0-1 0,0 0 0,21 0 16,0-21-16,-21 21 0,21-21 0,0 0 16,1 0-16,20 0 0,-21 0 0,0 0 15,22 0-15,-22 0 0,21-21 0,-21 0 16</inkml:trace>
  <inkml:trace contextRef="#ctx0" brushRef="#br0" timeOffset="2767.54">6392 1207 0,'0'0'0,"21"0"0,-21-22 0,0 1 15,0 0-15,0 0 16,-21 21 0,0 0-16,0 0 0,0 0 15,0 0-15,-1 21 0,1-21 0,0 21 16,21 0-16,-21 1 0,0-1 15,0 0-15,-1 21 0,22-21 0,-21 1 16,21-1-16,0 0 0,0 0 0,0 0 16,0 0-16,0 1 15,21-22-15,1 0 16,-1 0-16,0 0 16,0 0-16,0-22 0,0 1 0,1 21 15,-22-21-15,21 0 0,0 0 0,0 0 16,-21-1-16,21 1 0,-21 0 0,21 0 15,1 0-15,-22-22 0,0 22 16,0 0-16,0 0 0,21 21 16,-21 21-1,0 0 1,0 0-16,-21 1 0,21-1 0,-22 21 16,22-21-16,0 0 15,0 1-15,0-1 0,0 0 0,0 0 16,0 0-16,0 0 0,22 1 15,-1-22-15,0 0 0,0 0 0,0 0 16,64 0-16,-64 0 16,21 0-16,-20-22 0,-1 22 15,0-21-15,0 0 0,0 0 0,0 0 16,1 0-16,-1-1 0,0 1 0,-21 0 16,21 0-16,-21 0 0,0 0 0,0-1 15,0 1-15,-21 42 31,21 1-15,0-1-16,-21 0 0,0 0 16,21 0-16,0 0 0,0 1 15,0-1-15,0 0 0,0 0 16,21-21-16,0 0 0,0 0 16,0 0-16,22 0 0,-22 0 15,0 0-15,0 0 0,0-21 16,0 21-16,1-21 0,-1 0 0,0-1 15,0 1-15,-21 0 0,21 0 0,-21 0 16,21 0-16,-21-1 0,22-20 0,-22 21 16,0 0-16,0 0 15,0-1-15,0 44 32,0-1-32,0 0 0,-22 0 15,22 0-15,0 22 0,0-22 16,-21 21-16,21-21 0,-21 22 0,21-1 15,0-21-15,0 21 0,0 1 0,0 20 16,0-20-16,0-1 0,0 0 0,-21 1 16,21 20-16,0-21 0,0 1 0,0-1 15,0 0-15,-21-20 0,21 20 16,-21-21-16,21 0 0,0 0 0,-22 1 16,1-1-16,21 0 0,-21-21 0,0 0 15,0 21-15,0-21 0,-1 0 16,1 0-16,0 0 0,0 0 0,0 0 15,0 0-15,-1 0 0,22-21 16,0 0-16,0 0 16,0-1-16,0 1 0,0 0 15,22 0-15,-1 0 0,0-22 0,21 22 16</inkml:trace>
  <inkml:trace contextRef="#ctx0" brushRef="#br0" timeOffset="3255.26">7726 1291 0,'0'-21'16,"21"21"0,0 0-16,0 0 0,0 0 15,22 0-15,-22 0 0,21 0 0,1 0 16,20 0-16,-21 0 0,1 0 15,20 0-15,-20 0 0,-1 0 0,0 0 16,1 0-16,-1 0 0,-21 0 0,21 0 16,-20-21-16,-1 21 0,0 0 0,-21-21 15,0 0 1,0-1 0,-21 1-16,0 21 15,-1 0-15,22-21 0,-21 21 0,0 0 16,0 0-16,21-21 0,21 21 47,0 0-47,0 0 15,1 0-15,-22 21 16,21-21-16,-21 21 0,0 0 16,0 1-16,0-1 0,0 0 15,0 0-15,0 0 0,0 0 16,0 1-16,0-1 0,-21 0 0,-1 0 15,1 0-15,21 0 0,-21 1 0,0-22 16,0 21-16,0 0 0,-1-21 16,1 0-16,0 0 15</inkml:trace>
  <inkml:trace contextRef="#ctx0" brushRef="#br0" timeOffset="3739.99">9969 974 0,'22'-43'16,"-44"86"-16,44-128 0,-22 43 0,0-1 0,0 1 15,21 0-15,-21 21 0,0-22 16,0 22-16,0 0 0,0 0 0,0 0 15,0 42 1,0 0-16,0 21 0,-21 1 16,21-1-16,-22 21 0,22 1 15,0-1-15,-21 1 0,21-1 0,-21 1 16,0-22-16,21 22 0,-21-22 0,0 0 16,21 1-16,-22-1 0,22 0 0,0-20 15,-21-1-15,21 0 16,0 0-16,-21 0 0,21-42 31,0 0-31,-21 0 16,21 0-16</inkml:trace>
  <inkml:trace contextRef="#ctx0" brushRef="#br0" timeOffset="4040.12">9673 1016 0,'-21'-42'0,"42"84"0,-63-127 15,42 43-15,0 0 0,-21 21 0,21-22 16,0 22-16,0 0 0,0-21 15,0 20-15,0 1 0,21 0 16,0 0-16,0 21 0,0-21 0,22 0 16,-1 21-16,0 0 0,1 0 0,20 0 15,-21 0-15,22 0 0,-22 21 0,22 0 16,-22 0-16,0 0 0,1 22 16,-22-22-16,0 21 0,-21 0 0,0 1 15,0-1-15,-21-21 0,0 22 0,0-1 16,-22-21-16,1 0 0,21 0 0,-22 1 15,1-1-15,0 0 0,21-21 16,-1 0-16,1 21 0,0-21 0,42 0 47,0 0-47,1 0 0,20 0 16,-21 0-16,0 0 0</inkml:trace>
  <inkml:trace contextRef="#ctx0" brushRef="#br0" timeOffset="4403.87">10287 1207 0,'0'-22'31,"0"1"-15,0 0-16,21 21 15,0 0-15,0 0 0,1 0 16,-1 0-16,0 0 0,0 21 0,0 0 15,0 1-15,1-1 0,-1 0 16,-21 0-16,0 0 0,21 0 0,-21 1 16,0-1-16,0 0 0,0 0 0,0 0 15,-21 0-15,21 1 0,-21-22 16,-1 0-16,22 21 0,-21-21 16,0 0-16,21-21 15,0-1-15,0 1 16,0 0-16,0 0 0,0 0 15,0 0-15,0-1 0,21 1 0,0-21 16,-21 21-16,22 0 16,-22-1-16,21 1 0,0 0 0,0 0 15,0 0-15,0 21 0,1 0 16,-1 0-16,0 0 0</inkml:trace>
  <inkml:trace contextRef="#ctx0" brushRef="#br0" timeOffset="4736.22">10774 1270 0,'0'21'0,"21"-21"31,0 0-15,0 0-16,0 0 16,1 0-16,-1-21 0,0 0 0,0 21 15,0-21-15,0 0 0,1-1 0,-1 22 16,0-21-16,-21 0 0,0 0 0,0 0 15,-21 21 1,0 0 0,-22 0-16,22 21 0,0 0 0,0 0 15,0 0-15,-1 1 0,1-1 0,21 0 16,0 0-16,0 0 0,0 22 16,0-22-16,0 0 0,0 0 0,0 0 15,0 0-15,0 1 0,21-22 16,1 0-16,-1 21 0,0-21 15,21 0-15,-21 0 0,1 0 16,20 0-16,-21-21 0,21 21 0,1-22 16</inkml:trace>
  <inkml:trace contextRef="#ctx0" brushRef="#br0" timeOffset="5547.45">11620 1207 0,'-21'0'0,"21"-22"47,21 1-47,1 21 0,-1-21 16,21 0-16,-21 0 0,0 0 0,22-1 16,-22 1-16,21 0 0,-21-21 15,1-1-15,-1 1 0,0 21 0,0-21 16,-21-1-16,0 1 0,0 0 0,0-1 15,0 22-15,0-21 0,-21 21 0,0-1 16,21 1-16,-21 0 0,-1 21 16,1 0-16,0 0 0,0 0 15,0 21-15,0 0 0,21 22 0,-22-22 16,1 21-16,21 1 0,-21-1 16,21 21-16,-21 1 0,0-1 0,21 1 15,0-1-15,-21 1 0,-1-1 16,1 1-16,21-1 0,0 1 0,-21 21 15,21-22-15,-21 1 0,21 20 0,0-20 16,0-1-16,0 22 0,0-22 0,0 1 16,0-1-16,0-20 0,0 20 0,0-20 15,0-1-15,0 0 0,0 1 0,21-1 16,0-21-16,0 0 0,1 0 16,-1-21-16,0 0 0,0 0 0,21 0 15,-20 0-15,20-21 0,0 0 16,-21 0-16,22 0 0,-22 0 0,21-22 15,-21 22-15,22-21 0,-22-1 0,0 1 16,0 0-16,-21-22 0,0 22 0,0-22 16,0 1-16,0-1 0,0 1 0,-21-1 15,-21 1-15,21 21 0,-22-1 16,1 1-16,0 21 0,-22-22 0,22 22 16,-1 0-16,22 21 0,-21-21 0,21 21 15,0 0-15,-1 0 0,22-21 0,0 0 31,43 21-31,-1-22 16,-21 1-16,22 21 0,-1-21 16,-21 0-16,21 21 0,1-21 0,-1 0 15,0-1-15,-20 1 0,20 0 0,-21 0 16,21 0-16,-20 0 0,-1-1 0,0 1 16,0 21-1,-21 21 1,0 1-1,0-1-15,0 0 0,0 0 0,0 0 16,0 0-16,0 1 0,0-1 16,0 0-16,0 0 0,0 0 15,0 0-15,0 1 16,0-44 15</inkml:trace>
  <inkml:trace contextRef="#ctx0" brushRef="#br0" timeOffset="5728.35">12340 847 0,'0'0'0,"-21"-21"16,21 42 15,0 0-16,21 0-15,0-21 0,-21 21 16,21-21-16,1 21 0</inkml:trace>
  <inkml:trace contextRef="#ctx0" brushRef="#br0" timeOffset="6183.94">12573 1016 0,'0'21'0,"0"0"0,-21-21 15,21 22-15,0-1 16,-21-21-16,21 21 0,0 0 16,0 0-16,0 0 0,0 1 0,0-1 15,0 0-15,0 0 0,0 0 0,0 0 16,0 1-16,0-1 0,0 0 16,-22-21 15,1-21-16,21 0-15,0-1 16,0 1-16,0 0 0,0 0 0,0 0 16,0 0-16,21-22 0,1 22 15,-1 0-15,0 0 0,0-22 16,0 22-16,0 0 0,22 0 0,-22 0 16,0 0-16,21 21 0,-20 0 0,-1 0 15,0 0-15,0 21 0,0 0 0,0 0 16,-21 0-16,22 0 0,-22 22 15,0-22-15,0 21 0,0-21 0,0 22 16,0-22-16,-22 0 0,1 0 0,21 0 16,0 1-16,-21-1 0,0 0 15,0-21-15,21 21 16,21-21 15,0 0-31,-21-21 0</inkml:trace>
  <inkml:trace contextRef="#ctx0" brushRef="#br0" timeOffset="6924.03">13420 1122 0,'0'-21'0,"0"42"0,0-63 16,0 20-16,0 1 15,0 0-15,-22 21 16,1-21-16,0 21 0,0 0 0,0 0 15,0 0-15,-1 21 16,1 0-16,0-21 0,0 21 16,0 1-16,0 20 0,-1-21 0,1 0 15,21 0-15,0 1 0,-21-1 0,21 0 16,0 0-16,0 0 0,0 0 0,0 1 16,0-1-16,21 0 15,0-21-15,1 0 0,-1 0 16,0 0-16,0 0 0,0-21 15,0 0-15,1-1 0,-1 22 0,-21-21 16,21 0-16,0 0 0,-21 0 0,0 0 16,21-22-16,-21 22 15,21 0-15,-21 0 0,0 0 0,0-1 0,0 1 16,0 0-16,0 42 31,0 0-31,-21 1 16,0-1-16,21 0 0,0 0 0,0 0 15,0 0-15,0 22 0,0-22 0,0 0 16,0 0-16,0 0 0,0 1 16,0-1-16,21-21 0,0 21 15,1-21-15,-1 0 0,0 0 16,0 0-16,0 0 0,0 0 0,22 0 16,-22-21-16,0 0 0,0 21 0,0-22 15,1 1-15,-1-21 0,0 21 16,0 0-16,0-22 0,0 1 0,1 0 15,-1-1-15,0 1 0,-21-22 16,0 22-16,21 0 0,-21-1 0,0 1 16,0 0-16,0 21 0,0-1 0,0 1 15,0 42 1,-21 1-16,0-1 16,21 0-16,-21 0 0,-1 21 0,22 1 15,-21-1-15,21 0 0,-21 1 16,21-1-16,0 0 0,0 1 0,0-1 0,0-21 15,0 22-15,0-22 0,0 0 0,0 0 16,0 0-16,21 0 16,0 1-16,1-1 0,-1-21 15,0 0-15,0 0 0,0 0 16,0 0-16,1 0 0,-1-21 16,0-1-16,0 22 0,0-21 15</inkml:trace>
  <inkml:trace contextRef="#ctx0" brushRef="#br0" timeOffset="7099.93">14076 1249 0,'0'21'15,"-21"-21"-15,21 21 32,-22-21-1,22 21-31,-21-21 15,0 0-15,0 0 0,0 22 16</inkml:trace>
  <inkml:trace contextRef="#ctx0" brushRef="#br0" timeOffset="7967.43">4487 2498 0,'0'0'0,"-42"0"0,0 0 0,-85 0 16,148 0 15,0 0-15,21 0-16,1 0 0,-1 0 0,21 0 15,1 0-15,21 0 0,-22-21 16,22 21-16,-22 0 0,1 0 0,-1 0 16,1 0-16,-22 0 0,0 0 0,-20 0 15,-1 0-15,0 0 0,-42 0 31,0 0-31,-1 0 0,1 0 0</inkml:trace>
  <inkml:trace contextRef="#ctx0" brushRef="#br0" timeOffset="8216.29">4953 2498 0,'-21'0'15,"0"21"1,21 0-16,0 0 15,-22 0-15,22 1 0,0 20 16,0 0-16,-21-21 0,21 22 0,-21-1 16,21 0-16,-21 1 0,21-22 0,0 21 15,-21 1-15,21-22 0,-21 21 16,21-21-16,0 0 0,0 1 0,0-1 16,0 0-16,0 0 0,21-21 15,0 0 1,0 0-16,0-21 0,0 0 15,1 0-15,-1-1 0,0 1 0</inkml:trace>
  <inkml:trace contextRef="#ctx0" brushRef="#br0" timeOffset="8571.09">5207 2731 0,'0'0'0,"0"-22"0,21 22 16,-21 22-1,0-1-15,0 21 16,0-21-16,0 0 0,0 1 15,-21 20-15,21-21 0,0 0 16,-21 0-16,21 22 0,0-22 0,0 0 16,0 0-16,0 0 0,0 1 15,0-1-15,21-21 0,0 0 16,0 0-16,0 0 0,1 0 16,-1 0-16,0 0 0,0-21 0,0-1 15,0 1-15,1 21 0,-1-21 0,-21 0 16,21-21-16,0 20 0,-21 1 15,0 0-15,0-21 0,0 21 0,0-1 16,0 1-16,0 0 0,0 0 0,0 0 16,0 0-1,0 42 1,0 0 0,0 0-16,0 0 15,0 0-15,0 1 16,21-22-16</inkml:trace>
  <inkml:trace contextRef="#ctx0" brushRef="#br0" timeOffset="9199.96">5736 2921 0,'42'-21'16,"-20"0"-16,-1 21 15,0-21-15,0 21 0,0-22 0,0 1 16,1 0-16,-1 0 0,-21 0 15,0 0 1,-21 21 0,-1 0-16,1 0 0,0 21 0,0 0 15,-21-21-15,20 21 0,1 0 16,-21 0-16,21 1 0,0-1 0,-1 21 16,22-21-16,0 0 0,0 1 0,0-1 15,0 0-15,0 0 16,0 0-16,22-21 0,-1 0 0,0 0 15,0 0-15,0 0 0,22 0 16,84 0 0,-85-21-16,-21 21 0,21-21 15,-20 21-15,20-21 0,-21 0 0,21-1 16,-20 22-16,-1-21 0,21 0 16,-21 0-16,-21 0 0,21 0 0,1-1 15,-22 1-15,0 0 0,0 0 16,-22 21 15,1 21-31,21 0 0,-21-21 16,21 21-16,0 1 0,0-1 15,0 0-15,0 0 0,0 0 16,21-21 0,0 21-16,1-21 0,-1 22 15,0-22-15,0 0 0,0 21 0,-21 0 16,21-21-16,-21 21 15,0 0 1,-21-21-16,0 0 0,0 0 16,0 21-16,-22-21 0,22 0 0,0 0 15,0 0-15,-21 0 0,20 0 0,1 0 16,0 0-16,0 0 16,42 0-1,0 0 1,0 0-16,1-21 0,-1 21 0</inkml:trace>
  <inkml:trace contextRef="#ctx0" brushRef="#br0" timeOffset="9703.19">6900 2942 0,'0'0'16,"21"0"-16,22-42 15,-43 21-15,0 0 0,0-1 0,0 1 16,-21 21-1,-1 0-15,1 0 16,0 0-16,0 0 0,0 21 16,0 1-16,-1-1 0,1 0 0,0 0 15,0 0-15,0 0 0,0 1 16,21-1-16,0 0 0,0 0 0,0 0 16,0 0-16,0 1 0,0-1 15,21-21-15,0 0 16,0 0-16,0 0 0,0 0 15,1 0-15,-1-21 0,0 21 16,21-22-16,-21 1 0,1 0 0,-1 0 16,0 0-16,0 0 0,-21-1 0,21-20 15,0 21-15,-21-21 16,0 20-16,0-20 0,0 0 0,0 21 16,0-22-16,0 22 0,0-21 0,0 21 15,0-1-15,0 44 31,-21-1-31,0 0 0,21 0 0,-21 0 16,21 22-16,0-22 0,0 0 0,0 21 16,0-21-16,0 1 0,0 20 15,0-21-15,0 0 0,0 0 0,0 1 16,0-1-16,0 0 0,0 0 16,21 0-16,0-21 0,0 0 0,22 0 15,-22 0-15,21 0 0,-21 0 16,22 0-16,-22 0 0,21 0 15</inkml:trace>
  <inkml:trace contextRef="#ctx0" brushRef="#br0" timeOffset="10568.23">7578 2942 0,'0'-21'15,"0"42"-15,0-63 0,0 21 0,0 0 16,0-1-16,0 1 16,0 0-16,-22 21 0,1 0 15,0 0-15,0 0 16,0 0-16,21 21 0,-21 0 0,-1 1 15,1-1-15,21 0 0,-21 0 0,0 0 16,21 0-16,-21 1 0,21-1 16,0 0-16,0 0 0,0 0 15,0 0-15,0 1 0,42-22 32,-21 0-32,0 0 15,1 0-15,-1-22 0,-21 1 0,21 21 16,0-21-16,-21 0 0,21-43 15,0 43 1,-21 0-16,0 0 0,0 0 16,22 21-16,-22 21 31,0 0-31,0 0 16,0 0-16,-22-21 0,22 22 15,0-1-15,0 0 0,0 0 16,0 0-16,0 0 15,22-21-15,-1 0 0,0 0 16,0 0-16,21 0 0,-20 0 16,-1 0-16,0-21 0,0 21 0,0-21 15,0 0-15,1 21 0,-22-21 0,21 0 16,0 21-16,-21-22 0,21 1 0,-21 0 16,0 0-16,-21 42 46,21 0-46,0 0 16,0 1-16,-21-1 0,21 0 0,0 0 16,0 0-16,0 0 15,0 1-15,21-22 0,0 21 0,0-21 16,0 0-16,1 0 0,20 0 0,-21 0 16,0 0-16,0 0 0,22 0 15,-22 0-15,0 0 0,0 0 0,0-21 16,1-1-16,-1 22 0,0-21 0,0 0 15,-21 0-15,0 0 0,0 0 16,21-1-16,-21 1 0,0 0 0,21 0 16,-21 0-16,0 0 0,0 42 31,0 0-31,0 0 16,0 0-16,-21 22 0,21-22 0,-21 21 15,21 0-15,0-20 0,-21 20 16,21 0-16,-21 1 0,21-1 0,0 21 15,-21-20-15,21-22 0,0 21 0,0 1 16,0-1-16,0-21 0,0 21 0,0-20 16,0-1-16,0 0 0,0 0 0,0 0 15,0 0-15,21-21 32,0 0-32,0-21 0,0 0 15,0 0-15,1 0 0,-1 0 0,21-22 16,-21 1-16</inkml:trace>
  <inkml:trace contextRef="#ctx0" brushRef="#br0" timeOffset="10997.5">8636 2900 0,'0'0'16,"85"0"-1,-43 0-15,0 0 0,1 0 0,-1 0 16,21 21-16,-20-21 15,20 0-15,-20 0 0,20 0 0,-21 0 16,1 0-16,-1 0 0,0 0 0,-20 0 16,-1 0-16,0 0 0,0-21 0,-21 0 15,0 0-15,0-1 16,-42 22-16,21 0 16,-1-21-16,1 21 0,0 0 0,-21 0 15,21 0-15,-1-21 0,1 21 0,42 0 47,1 0-47,-1 0 0,0 0 0,0 0 16,0 0-16,0 0 0,1 0 15,-1 0-15,0 0 0,0 0 0,0 0 16,0 21-16,1-21 0,-22 21 16,0 1-16,0-1 0,0 0 15,0 0-15,0 0 0,-22 0 0,1-21 16,0 22-16,0-1 0,0 0 0,0-21 15,-1 21-15,1-21 0,0 0 16,0 21-16,0-21 16,21-21-16</inkml:trace>
  <inkml:trace contextRef="#ctx0" brushRef="#br0" timeOffset="11847.69">11091 2540 0,'0'0'0,"0"-21"0,21 0 0,-21 0 0,0-1 16,0 1-16,0 0 0,-21-21 15,0 42-15,0-21 16,0-1-16,0 22 0,-22 0 0,22 0 16,0 0-16,-21 0 0,20 22 0,-20-1 15,21 0-15,-21 21 0,20 1 0,1-1 16,-21 0-16,21 1 0,0-1 16,21 0-16,0 1 0,-22-1 0,22 0 15,0 1-15,0-22 0,0 21 0,0-21 16,22 0-16,-1 1 0,0-1 0,0 0 15,0-21-15,0 0 0,1 0 0,20 0 16,-21 0-16,21 0 0,1 0 16,-1 0-16,0 0 0,1-21 15,-1 0-15,0-1 0,1 1 0,-22 0 0,21 0 16,1 0-16,-22 0 0,0-22 16,0 22-16,-21 0 0,0 0 0,0 0 15,0-1-15,-21 22 31,0 0-31,0 0 0,21 22 16,-22-1-16,1 0 0,0 0 0,0 0 16,0 0-16,21 1 0,-21-1 15,21 0-15,0 0 0,0 0 0,0 0 16,0 1-16,0-1 0,21-21 0,0 21 16,0-21-16,0 0 0,0 0 0,1 0 15,-1 0-15,0 0 0,0 0 0,21 0 16,-20 0-16,-1-21 0,21 0 15,-21 21-15,0-22 0,1 1 16,-1 0-16,-21 0 0,0 0 0,0 0 16,0-1-16,0 1 0,0 0 0,0 0 15,0 0-15,-21 0 0,-1-1 0,1 22 16,0 0-16,0 0 0,0 0 16,0 0-16,-1 0 0,1 0 0,0 0 15,0 22-15,21-1 0,0 0 16,0 0-16,0 0 0,21 0 15,21-21 1</inkml:trace>
  <inkml:trace contextRef="#ctx0" brushRef="#br0" timeOffset="12132.53">11917 2477 0,'0'-22'0,"0"44"0,0-65 0,0 22 15,0 0-15,0 42 16,-21 21 0,21-20-16,-22-1 15,1 21-15,21 0 0,0-20 0,0 20 16,-21 0-16,21 1 0,-21-22 16,21 21-16,0 0 0,0-20 0,0-1 15,0 0-15,0 21 0,0-21 16,0 1-16,0-1 15,21-21 1,0 0-16,0-21 0,1 21 16,-1-22-16,0 1 0,0 0 0,0 0 15,0 0-15</inkml:trace>
  <inkml:trace contextRef="#ctx0" brushRef="#br0" timeOffset="12367.4">12128 2561 0,'22'-42'0,"-44"84"0,44-105 0,-1 20 0,-21 22 16,0 0-16,21 0 0,-21 0 0,0 42 31,0 0-31,0 0 0,0 0 16,0 22-16,-21-22 0,0 21 0,-1 1 15,22-1-15,-21 0 0,21 1 0,0-1 16,-21-21-16,21 21 0,-21 1 0,21-22 16,0 0-16,0 0 0,0 0 15,0 1-15,0-1 0,0 0 0,0 0 16,21-21-1,0 0 1,-21-21-16,21 21 0,1-21 0,-22 0 16,21-1-16,0 22 0</inkml:trace>
  <inkml:trace contextRef="#ctx0" brushRef="#br0" timeOffset="12712.2">12361 2815 0,'21'0'15,"1"0"1,-1 0-16,0 0 16,0 0-16,0 0 0,0 0 0,1 0 15,-1 0-15,0-21 16,-21 0-16,0 0 16,21 21-16,-21-21 0,0-1 15,-21 22 1,0 0-16,0 0 15,-1 22-15,1-22 0,0 21 0,21 0 16,-21 0-16,0 0 0,0 0 0,-1 1 16,22-1-16,0 0 0,0 0 15,-21 0-15,21 0 0,0 1 16,0-1-16,0 0 0,21-21 16,1 0-16,-1 0 0,0 0 0,0 0 15,0 0-15,22 0 0,-22 0 16,21 0-16,-21 0 0,0-21 15,22 21-15,-1-21 0</inkml:trace>
  <inkml:trace contextRef="#ctx0" brushRef="#br0" timeOffset="12956.06">13017 2752 0,'0'0'0,"0"-21"0,0-1 0,0 1 16,-21 21 15,0 21-31,21 1 0,-21-1 15,21 0-15,-21 0 0,21 0 16,-21 0-16,21 1 0,-22-1 16,22 0-16,0 0 0,0 0 0,0 0 15,0 1-15,0-1 0,0 0 0,0 0 16,22-21 0,-1 0-16,0 0 0,0 0 0,0 0 15,0 0-15,1 0 0,-1 0 0,0-21 16,0 0-16,21 21 0,-20-21 15</inkml:trace>
  <inkml:trace contextRef="#ctx0" brushRef="#br0" timeOffset="14119.79">13462 2244 0,'0'0'0,"-21"-21"0,0 21 16,-1 0-16,1 0 15,0 21-15,21 0 0,0 0 0,-21 0 16,21 22-16,-21-22 0,21 21 0,-21 0 16,21 1-16,0-1 0,0 0 15,-22 1-15,22-1 0,0 0 0,0 1 16,-21-22-16,21 21 0,0-21 0,0 22 16,0-22-16,0 0 0,0 0 0,0 0 15,0 1-15,21-1 16,1-21-16,-1 0 15,0 0-15,0 0 0,0 0 0,0 0 16,1-21-16,-1-1 0,0 22 0,0-21 16,21 0-16,-20 21 0,-1-21 0,0 0 15,0 0-15,0-1 0,0 1 0,1 0 16,-22 0-16,0 0 0,0 0 16,21-1-16,-21 44 31,0-1-31,-21 0 15,21 0-15,-22 0 0,22 0 16,0 1-16,0-1 0,0 0 0,0 0 16,0 0-16,0 0 15,0 1-15,0-1 16,22-21-16,-1 0 16,0 0-16,0 0 0,0 0 0,0 0 15,1 0-15,-1-21 16,0-1-16,0 22 0,0-21 0,-21 0 15,21 0-15,1 0 0,-22 0 0,21-1 16,-21 1-16,0 0 0,21 21 16,-21 21 15,0 0-31,0 1 16,0-1-16,0 0 15,0 0-15,0 0 0,0 0 16,0 1-16,21-1 15,0-21 1,0 0-16,1 0 16,-22-21-1,0-1-15,0 1 0,0 0 16,0 0-16,0 0 16,0 0-16,0-1 0,0 1 0,0 0 15,0 0-15,0 0 16,0 0-16,0-1 0,0 1 0,21 0 15,0 21 1,0 0-16,0 0 0,0 0 16,1 0-16,-1 0 0,0 0 15,0 0-15,-21 21 0,21 0 16,0 1-16,-21-1 0,22 0 16,-22 0-16,0 0 0,0 0 15,0 1-15,0-1 0,0 0 16,0 0-16,0 0 15,0 0-15,-22 1 16,1-22 0,0 0-1,21-22 1,0 1 0,0 0-16,21 0 0,0 0 15,1 0-15,-1-1 0,0 1 0,0-21 16,21 21-16,-20 0 0,-1-1 0,0 1 15,0 0-15,21 0 0,-20 21 0,-1 0 16,0 0-16,0 21 16,-21 0-16,21 0 0,-21 1 15,0-1-15,0 0 0,0 0 0,0 0 0,0 0 16,0 1-16,0-1 0,0 0 16,0 0-16,-21 0 0,21 0 0,-21-21 15,21 22-15,0-44 47,0 1-31,0 0-16</inkml:trace>
  <inkml:trace contextRef="#ctx0" brushRef="#br0" timeOffset="14303.69">14287 2455 0,'0'0'0,"-21"0"0,0 0 16,21-21-1,-21 21 1,0 0 0,0 0-16,-1-21 15,1 21-15</inkml:trace>
  <inkml:trace contextRef="#ctx0" brushRef="#br0" timeOffset="14475.59">13483 2498 0,'-21'21'0,"42"-42"0,-63 63 0,21-42 16,-1 0-16,1 0 0,21 21 16,21-21-1,22 0-15,-22 0 0,0 0 16,21 0-16,1 0 0,-22 0 0,21 0 15,1-21-15,-1 21 0,0 0 0,1-21 16,-1 0-16</inkml:trace>
  <inkml:trace contextRef="#ctx0" brushRef="#br0" timeOffset="14979.3">16002 2392 0,'0'0'16,"0"-21"-16,0 0 0,0-1 15,-21 22-15,0 0 16,21 22-16,-22-1 16,1 0-16,21 0 0,-21 21 0,21 1 15,-21-22-15,21 21 0,0 1 0,0-1 16,0 0-16,0 1 0,0-22 0,0 21 16,0-21-16,0 0 0,0 1 15,0-1-15,0 0 0,0 0 0,0 0 16,0 0-16,0 1 15,-21-22 1,0 0-16</inkml:trace>
  <inkml:trace contextRef="#ctx0" brushRef="#br0" timeOffset="15197.18">15579 3006 0,'0'0'0,"0"21"16,0 0-16,21-21 15,0 0-15,0 0 0,0 0 16,0 0-16,22 0 0,-22 0 16,21 0-16,-21 0 0,22 0 0,-1 0 15,-21 0-15,22 0 0,-22 0 0,0 0 16,0-21-16,0 21 0,0 0 0,1-21 16,-22 0-16,0-1 0,0 1 15,0 0-15,0 0 0,0 0 16,0 0-16</inkml:trace>
  <inkml:trace contextRef="#ctx0" brushRef="#br0" timeOffset="15412.05">15790 2371 0,'0'0'0,"0"-21"0,21 21 15,-21-22 1,22 22-16,-1 0 15,0 0-15,0 0 0,0-21 0,0 21 0,1 0 16,-1 0-16,0 0 0,21 0 16,-21 0-16,1 0 0,-1 0 0,21 0 15,-21 0-15,0 0 0,1 0 16,20 0-16,-21 0 0,21 0 0,-20 0 16,-1 0-16</inkml:trace>
  <inkml:trace contextRef="#ctx0" brushRef="#br0" timeOffset="16099.66">16870 2307 0,'0'0'0,"0"-21"16,-21 21-1,-1 0 1,1 0-16,0 21 15,0 0-15,0 1 0,0-1 0,-1 21 16,1-21-16,0 22 0,21-1 0,-21-21 16,0 21-16,0 1 0,-1-1 15,22-21-15,-21 22 0,21-22 0,0 21 16,0-21-16,0 0 0,0 1 0,0-1 16,21 0-16,1 0 0,-1-21 0,-21 21 15,21-21-15,0 0 0,0 0 0,0 0 16,1 0-16,-1 0 15,21 0-15,-21 0 0,0 0 0,22-21 16,-22 21-16,0-21 0,0 0 0,22 0 16,-22 21-16,0-43 0,0 22 0,0 0 15,-21 0-15,0-22 0,21 22 0,-21-21 16,0 0-16,0-1 0,0 1 16,0 0-16,0-1 0,-21 22 0,0-21 15,0 21-15,21-22 0,-21 22 0,0 0 16,-1 0-16,1 0 0,0 21 15,0 0-15,0 0 0,0 0 16,-1 0-16,1 0 0,0 21 0,21 0 16,0 0-16,0 0 0,0 0 15,0 22-15,0-1 0,0 0 0,0 1 16,0-1-16,0 0 0,0 1 0,0-1 16,0 0-16,21 1 0,0-22 15,-21 21-15,22 1 0,-1-22 0,-21 21 16,21-21-16,0 0 0,-21 22 0,0-22 15,21 0-15,0 0 0,-21 0 0,22 1 16,-22-1-16,0 0 0,0 21 0,0-21 16,0 1-16,0-1 0,0 0 15,0 0-15,0 0 16,-22 0-16,1 1 0,0-22 0,21 21 0,-21 0 16,0-21-16,0 21 15,-1-21-15,22 21 16</inkml:trace>
  <inkml:trace contextRef="#ctx0" brushRef="#br0" timeOffset="17611.8">3895 4424 0,'0'0'0,"0"-21"15,0 0-15,0-1 0,-22 22 16,22-21-16,0 0 0,-21 21 31,21 21-15,0 0-16,0 1 0,0-1 15,0 0-15,0 0 0,0 21 16,0-20-16,0-1 0,0 0 0,0 21 16,0-21-16,0 1 0,0-1 0,0 0 15,0 0-15,0 0 16,0 0-16,21-21 15,1 0 1,-22-21-16,21 21 0,-21-21 0,21 0 16,0 21-16,-21-21 0,0 0 15,21-1-15,-21 1 0,21 0 16,-21 0-16,22 0 0,-22 0 0,0-1 16,0 1-16,21 0 0,0 21 15,-21 21 1,0 0-1,0 1-15,0-1 0,0 0 0,0 0 16,0 0-16,0 0 0,0 1 16,21-1-16,-21 0 0,0 0 15,0 0-15,21-21 0,-21 21 16,21-21-16,1 0 16,-1 0-16,0-21 0,0 0 15,0 0-15,0 0 16,-21 0-16,22-1 0,-22 1 0,21 0 15,0 0-15,-21 0 0,0 0 16,0-22-16,0 22 0,0 0 0,0-21 16,0 20-16,0 1 0,0 0 0,0 0 15,0 42 17,-21 0-32,21 0 0,-21 1 0,21-1 15,0 21-15,0-21 0,-22 0 16,22 22-16,0-22 0,-21 0 0,21 0 15,0 22-15,0-22 0,0 0 16,0 0-16,0 0 0,21 0 0,1-21 16,-22 22-16,21-22 0,0 0 15,0 0-15,0 0 0,0 0 0,22 0 16,-22 0-16,0-22 0,0 22 0,0-21 16,22 0-16,-22 21 0,0-21 15,0 0-15,0 0 0,1-1 0,-1 1 16,-21 0-16,0 0 0,0 0 0,0 0 15,0-1-15,0 1 0,-21 21 32,-1 0-32,22 21 15,-21 1-15,21-1 0,0 0 16,0 0-16,0 0 0,0 0 16,0 1-16,0-1 15,0 0-15,0 0 0,21-21 16,1 21-16,-1-21 0,0 0 15,0 0-15,0 0 0,22 0 16,-22 0-16,0 0 0</inkml:trace>
  <inkml:trace contextRef="#ctx0" brushRef="#br0" timeOffset="18947.91">5228 4445 0,'0'0'0,"0"-21"0,-21 21 15,0-21-15,0 21 16,-1 0-16,1 0 16,0 21-16,0 0 0,0 0 15,0-21-15,21 21 0,-22 1 0,1-1 16,21 21-16,-21-21 0,21 0 0,0 1 16,0-1-16,0 0 0,0 0 15,0 0-15,0 0 0,0 1 16,21-22-16,0 0 15,1 0-15,-1 0 0,0 0 16,0 0-16,0 0 0,0-22 0,1 22 16,-1-21-16,0 0 0,0 0 15,-21 0-15,21 0 0,0-1 0,1 1 16,-22 0-16,0 0 0,0-21 0,21 20 16,-21-20-16,0 21 0,21-21 15,-21-1-15,0 1 0,0 21 0,0-22 16,0 1-16,0 21 0,0 0 0,0 0 15,0 42 1,0 0-16,-21 0 16,21 0-16,-21 22 0,21-22 15,0 21-15,0 0 0,0-20 0,0 20 16,0 0-16,0 1 0,0-22 0,0 21 16,0-21-16,0 22 0,0-22 15,0 0-15,0 0 0,21 0 0,0 0 16,21 1-16,-21-22 0,1 0 0,20 0 15,0 0-15,-21 0 0,22 0 16,-22 0-16,21 0 0,1-22 0,-22 1 16,21 21-16,-21-21 0,0 0 0,1 0 15,-1 0-15,-21-1 0,0 1 0,0 0 16,0 0-16,0 0 0,0 0 16,0-1-16,0 1 15,-21 21 1,21 21-16,-22 1 15,22-1-15,0 0 0,0 0 16,0 0-16,0 0 0,0 1 16,0-1-16,0 0 0,0 0 0,0 0 15,0 0-15,-21-21 0,21 22 0,0-44 47,0 1-31,0 0-16,0 0 15,0 0-15,0 0 0,21-1 16,1 1-16,-22 0 0,21 0 0,0 0 16,0 0-16,0-1 0,0 1 0,1 21 15,-1 0-15,0 0 0,0 0 0,0 0 16,0 0 0,-21 21-16,0 1 0,0-1 0,0 0 15,0 0-15,0 0 0,0 0 0,0 1 16,0-1-16,0 0 0,0 0 0,22 0 15,-22 0-15,21 1 0,0-1 16,0-21-16,0 0 0,0 0 16,1 0-16,-1 0 0,0 0 0,0 0 15,21 0-15,-20 0 0,-1-21 16,0 21-16,0-22 0,0 1 0,-21 0 16,21 21-16,-21-21 0,22 0 15,-22 0-15,21-1 0,-21 1 0,0 0 16,0 0-16,0 0 0,0 0 15,0-1-15,-21 22 16,-1 22-16,1-1 16,21 0-16,0 0 0,-21 0 15,21 0-15,-21 1 0,21-1 0,0 0 16,-21 0-16,21 0 0,0 0 0,0 1 16,0-1-16,21 0 15,0-21 1,0 0-16,0 0 0,1 0 15,-1 0-15,0-21 0,0 21 0,-21-21 16,21 21-16,0-22 0,1 1 0,-1 0 16,0 21-16,-21-21 0,0 0 0,21 0 15,-21-1-15,21 1 0,-21 0 16,21 0-16,-21 0 0,0 42 47,22 0-47,-22 0 15,21 0-15,-21 1 16,0-1-16,0 0 0,0 0 16,0 0-16,0 0 0,-21-21 15,-1 22-15,1-1 0,0-21 16,0 21-16,0-21 16,21-21 15,21 0-31,0 21 0</inkml:trace>
  <inkml:trace contextRef="#ctx0" brushRef="#br0" timeOffset="20231.59">7070 4636 0,'21'0'0,"-42"0"0,42-22 16,0 22-16,-21-21 0,21 0 15,-21 0-15,0 0 16,-21 0-1,0 21-15,0 0 16,-1 0-16,1 0 0,0 0 0,0 21 16,0 0-16,0-21 0,21 21 15,-22 0-15,1 0 0,21 1 0,0-1 16,-21 0-16,21 0 0,-21 0 0,21 0 16,0 1-16,0-1 0,0 0 0,0 0 15,0 0-15,21-21 16,0 0-16,0 0 0,1 0 15,-1 0-15,0 0 0,0 0 0,0-21 16,0 0-16,1 0 0,-1 0 0,0 21 16,0-22-16,-21-20 0,21 21 0,0 0 15,1 0-15,-22-22 0,0 22 16,21-21-16,-21 21 0,21-22 0,-21 1 16,21 0-16,-21 20 0,0-20 0,0 21 15,0 0-15,0 0 0,0 42 31,0 0-31,-21 0 0,0 0 16,0 0-16,21 22 0,0-22 0,0 21 0,-22-21 16,22 22-16,0-22 0,0 21 15,0-21-15,0 1 0,0 20 16,22-21-16,-1 0 0,0 0 0,0 1 16,0-22-16,0 21 0,1-21 0,-1 0 15,21 0-15,-21 0 0,0 0 0,22 0 16,-22 0-16,0 0 0,0-21 15,0-1-15,1 22 0,-1-21 0,-21 0 16,0 0-16,21 0 0,-21 0 16,0-1-16,0 1 0,0 0 0,0 0 15,-21 0-15,0 21 16,-1 0-16,1 0 0,0 0 16,0 0-16,0 21 0,0 0 15,-1 0-15,1 0 0,0 1 0,21-1 16,-21 0-16,21 0 0,0 0 0,0 0 15,0 1-15,0-1 16,0 0-16,21-21 0,0 0 16,0 0-16,1 0 0,-1 0 15,0 0-15,0-21 0,-21 0 16,21 21-16,-21-22 0,21 22 0,1-21 16,-22 0-16,0 0 15,21 0-15,-21 0 0,0 42 47,0 0-47,0 0 16,0 0-16,0 0 15,0 1-15,0-1 0,0 0 16,21 0 0,0-21-16,0 0 0,0 0 15,1 0-15,-1 0 0,0 0 16,0-21-16,0 21 0,0-21 15,1 0-15,-1 21 0,-21-22 0,21 1 0,-21 0 16,21 21-16,-21-21 0,0 0 0,21 0 16,-21 42 31,0 0-47,-21 0 15,21 0-15,0 0 0,0 1 16,0-1-16,21-21 15,0 21-15,1-21 0,-1 0 16,0 0-16,0 0 0,0 0 0,0 0 16,1 0-16,-1 0 0,0-21 0,0 0 15,0-1-15,0 22 16,-21-21-16,22 0 0,-1 0 16,-21 0-16,0 0 0,21 21 15,0-22-15,-21 1 0,21 21 0,-21-21 16,0 42-1,0 0 1,0 1-16,0-1 0,0 0 0,-21 21 16,0-21-16,21 22 0,-21-1 0,21 0 15,0-20-15,-21 20 0,-1 0 0,22-21 16,-21 22-16,21-22 0,0 0 16,0 0-16,0 0 0,0 1 15,0-1-15,0 0 0,0 0 16,21-21-1,1-21-15,-1 0 16,0 21-16,0-21 0</inkml:trace>
  <inkml:trace contextRef="#ctx0" brushRef="#br0" timeOffset="20688.4">8784 4741 0,'0'-21'31,"21"21"-31,0 0 0,1 0 16,-1 0-16,21 0 0,0 0 15,1 0-15,-1 0 0,0 0 0,1 0 16,-1 0-16,0 0 0,1 0 0,-1 0 16,0 0-16,1 0 0,-22 0 0,0 0 15,0 0-15,0 0 0,1 0 16,-22-21-16,0 0 15,-22 0 1,1 21-16,0 0 16,0 0-1,42 0 17,0 0-17,0 0-15,1 0 16,-1 0-16,0 21 15,-21 0-15,0 0 16,0 0-16,0 1 0,0-1 0,0 0 16,-21 0-16,0 0 0,-1 0 0,22 1 15,-21-1-15,0 0 0,0-21 16,21 21-16,0-42 31,42 0-15</inkml:trace>
  <inkml:trace contextRef="#ctx0" brushRef="#br0" timeOffset="21216.1">10160 4382 0,'21'0'31,"0"0"-31,0 0 0,1-22 16,-1 22-16,0 0 0,0-21 0,21 21 15,-20 0-15,-1-21 0,0 21 0,0-21 16,-21 0-16,21 21 16,-21-21-16,0-1 0,0 1 15,-21 21-15,0 0 0,0 0 16,-22 0-16,22 0 0,0 0 0,-21 0 15,21 21-15,-1 1 0,1-1 16,0 0-16,21 0 0,0 0 0,0 0 16,0 1-16,0-1 0,0 0 15,21 0-15,0-21 16,1 0-16,-1 21 0,0-21 0,0 0 16,0 0-16,0 0 15,1 0-15,-44 0 31,1 0-31,0 0 0,0 21 16,0-21-16,-22 22 0,22-22 16,0 21-16,0 0 0,0 0 0,0 0 15,-1 0-15,22 1 0,0-1 16,0 0-16,0 0 0,0 0 16,0 0-16,22-21 0,-22 22 0,21-1 15,0-21-15,0 0 0,0 0 16,22 0-16,-22 0 0,0 0 0,21 0 15,-21 0-15,1 0 0,20-21 0</inkml:trace>
  <inkml:trace contextRef="#ctx0" brushRef="#br0" timeOffset="21592.33">10541 4551 0,'0'-21'0,"0"42"0,0-63 16,0 63 15,21-21-31,-21 21 0,21 0 15,-21 0-15,0 0 16,21 1-16,1-1 16,-1-21-16,-21 21 0,0 0 15,21-21-15,0 0 16,0-21 15,-21 0-31,0 0 0,0-1 16,0 1-16,0 0 15,0 0 1,0 0-16,-21 21 16,0 0-1,0 0-15,0 0 16,-1 21-16,1 0 0,0 0 16,0-21-16,0 21 0,21 1 0,0-1 15,0 0 1,0 0-16,21-21 15</inkml:trace>
  <inkml:trace contextRef="#ctx0" brushRef="#br0" timeOffset="21903.16">10943 4551 0,'0'0'0,"0"-21"16,0 42-1,0 0 1,0 0-16,-21 0 0,21 22 16,0-22-16,-21 0 0,21 21 0,-21-20 15,21 20-15,-22 0 0,22-21 16,-21 22-16,21-1 0,0 0 0,-21-20 16,21 20-16,-21-21 0,0 21 0,21-20 15,0 20-15,0-21 0,-21 0 0,21 0 16,0 1-16,0-1 0,0 0 0,0 0 15,0-42 32,0 0-47,0 0 0,21-1 16,-21-20-16,0 21 0,0 0 0</inkml:trace>
  <inkml:trace contextRef="#ctx0" brushRef="#br0" timeOffset="22140.03">10858 4657 0,'0'0'0,"0"-21"0,0-1 0,0 1 16,0 0-16,22 21 16,-22-21-16,21 21 0,0 0 15,0 0-15,0 0 16,0 0-16,1 0 0,-1 0 16,0 0-16,0 0 0,0 0 15,0 0-15,-21 21 16,0 0-16,0 0 0,0 1 15,-21-22-15,0 21 0,0 0 16,-21-21-16,20 21 0,1-21 0,0 21 16,0-21-16,-21 0 0,20 0 0,1 0 15,0 0-15,0 0 0</inkml:trace>
  <inkml:trace contextRef="#ctx0" brushRef="#br0" timeOffset="22712.07">3958 6075 0,'0'0'0,"-21"-21"16,0 21-1,42 0 1,0 0-16,0 0 0,0 0 16,22 0-16,-1 0 0,0 0 0,22 0 15,-22 0-15,22 0 0,-1-21 0,-20 21 16,20 0-16,-21 0 0,1 0 16,-1 0-16,-21-22 0,0 22 0,-42 0 31,-21 0-31,21 0 0,-22 0 15,22 0-15</inkml:trace>
  <inkml:trace contextRef="#ctx0" brushRef="#br0" timeOffset="22935.95">4233 6011 0,'0'0'0,"0"22"31,0-1-31,0 0 0,0 0 16,0 0-16,0 0 0,0 1 15,0 20-15,0-21 0,0 0 0,0 22 16,0-22-16,-21 21 0,21-21 16,-21 22-16,21-22 0,-21 0 0,21 0 15,0 21-15,0-20 16,0-1-16,0-42 31,21-1-31,0 1 0</inkml:trace>
  <inkml:trace contextRef="#ctx0" brushRef="#br0" timeOffset="23394.85">4551 6033 0,'0'0'0,"0"21"16,0 0-16,0 0 15,0 0-15,0 22 0,-21-22 16,21 0-16,0 0 0,0 21 0,0-20 15,-22-1-15,22 21 0,0-21 0,0 22 16,-21-22-16,21 0 0,0 0 0,0 0 16,0 0-16,0 1 0,0-1 15,0 0-15,21-21 16,1 0 0,-22-21-16,0 0 0,0-1 15,21 22-15,-21-42 16,21 21-16,-21 0 0,0 0 0,0-22 15,21 22-15,-21 0 0,21-21 0,-21 20 16,21 1-16,1 0 0,-1 0 0,0 21 16,-21-21-16,42 21 0,-21 0 15,1 0-15,-1 0 0,0 0 0,0 21 16,0 0-16,0 0 0,1 0 16,-1 1-16,-21-1 0,0 0 0,0 0 0,0 0 15,0 22-15,0-22 0,0 0 16,0 0-16,0 0 0,0 0 0,0 1 15,0-1 1,0-42 15,21 21-31,0-22 0,-21 1 16</inkml:trace>
  <inkml:trace contextRef="#ctx0" brushRef="#br0" timeOffset="23720.67">5038 6244 0,'0'0'0,"0"-21"0,0 0 15,21 21-15,0 0 16,-21-21-16,21 21 16,0 0-16,0 0 0,1 0 15,-1 21-15,0-21 0,0 21 16,-21 0-16,21 0 0,0 1 16,1-1-16,-22 0 0,0 0 0,0 21 15,21-20-15,-21-1 0,0 0 0,0 0 16,0 0-16,0 0 0,0 1 15,0-44 17,0 1-32,0 0 15,0 0-15,0 0 0,0 0 16,0-1-16,0 1 0,0 0 0,0 0 16,0 0-16,21 0 0,-21-1 0,21 22 15,-21-21-15,21 0 16,0 21-16,1-21 15,-1 21-15,0 0 16</inkml:trace>
  <inkml:trace contextRef="#ctx0" brushRef="#br0" timeOffset="24064.36">5715 6202 0,'0'21'15,"-21"-21"1,21 21-16,-21-21 0,-1 21 15,22 1-15,0-1 16,0 0-16,-21 0 0,21 0 16,0 0-16,0 1 0,0-1 0,0 0 15,0 0-15,21 0 16,1-21-16,-22 21 0,21-21 0,0 22 16,0-22-16,0 0 0,0 0 15,1 0-15,-1-22 0,-21 1 16,21 21-16,-21-21 0,21 0 15,-21 0-15,0 0 0,21-1 0,-21-20 16,0 21-16,0 0 0,21 0 0,-21-1 16,0 1-16,0 0 0,0 0 15</inkml:trace>
  <inkml:trace contextRef="#ctx0" brushRef="#br0" timeOffset="24432.22">6350 6265 0,'0'0'16,"21"0"-16,0 0 0,0-21 0,-21 0 16,22 21-16,-22-21 15,-22 21 1,1 0-16,0 0 15,0 0-15,0 0 0,0 0 16,-1 0-16,1 21 0,0 0 16,21 0-16,0 1 15,0-1-15,21-21 0,0 21 16,1-21-16,-22 21 0,21 0 0,0-21 16,0 21-16,0 1 0,0-22 0,1 21 15,-1-21-15,-21 21 0,0 0 0,0 0 16,0 0-1,-21-21 1,-1 0-16,1 0 0,0 22 16,0-22-16,0 0 0,0 0 0,-1 0 15,1 0-15,0 0 0,21-22 32,0 1-32,21 21 15,0 0-15,1 0 0</inkml:trace>
  <inkml:trace contextRef="#ctx0" brushRef="#br0" timeOffset="25704.09">6837 6329 0,'0'0'0,"21"-21"16,-21 0-16,0-1 0,-21 1 31,0 21-31,-1 0 0,1 0 0,0 0 16,-21 21-16,21-21 0,-1 22 15,1-1-15,0 0 0,0-21 0,21 21 16,0 0-16,0 0 0,0 1 0,0-1 16,0 0-16,0 0 0,0 0 15,21 0-15,0-21 0,0 0 16,1 0-16,-1 0 0,0 0 16,0 0-16,21 0 0,-20 0 0,-1-21 15,0 0-15,0 21 0,0-21 16,-21 0-16,21 0 0,1-22 0,-22 22 15,0 0-15,21-21 0,-21 20 16,21-20-16,-21 21 0,21-21 0,-21-1 16,0 1-16,0 0 0,0 20 0,0-20 15,0 21-15,0 0 0,0 0 0,-21 21 32,21 21-32,-21 0 0,0 0 15,-1 21-15,1-20 0,0-1 16,21 21-16,0-21 0,-21 0 0,21 22 15,0-22-15,0 0 0,0 21 0,0-20 16,0-1-16,21 21 0,0-21 16,0 0-16,22-21 0,-22 22 0,21-1 15,1-21-15,-1 0 0,-21 0 0,21 0 16,1 0-16,-1 0 0,-21 0 0,22 0 16,-22-21-16,0-1 0,0 1 15,0 21-15,-21-21 0,0 0 0,21 0 16,-21 0-16,0-1 0,0 1 15,-21 0 1,0 21-16,0 0 16,0 0-16,0 21 0,-1-21 15,1 21-15,21 1 0,0-1 16,0 0-16,-21 0 0,21 0 16,0 0-16,0 1 0,0-1 15,0 0-15,21-21 16,0 0-16,1 0 15,-1 0-15,0-21 0,-21 0 16,21-1-16,0 1 0,0 0 16,-21 0-16,0 0 15,22 0-15,-22-1 0,0 1 0,0 0 16,0 42 15,0 0-15,0 1-16,0-1 0,0 0 15,0 0-15,0 0 0,0 0 0,0 1 16,0-1-16,0 0 0,0 0 16,21-21-16,0 21 0,0-21 15,0 0-15,0 0 0,1 0 16,-1 0-16,0-21 0,0 0 16,0 0-16,0 0 0,-21-1 15,0 1-15,22 21 0,-22-21 0,21 0 16,-21 0-16,21 0 0,-21-1 0,0 1 15,0 0 1,0 42 15,-21 0-31,21 1 0,0-1 0,0 0 16,0 0-16,-21 0 0,21 0 0,0 1 16,0-1-16,0 0 15,21-21-15,0 0 16,0 0-16,0 0 0,0 0 15,1 0-15,-1 0 0,0-21 0,0 0 16,0 21-16,0-22 0,-21 1 16,22 0-16,-1 0 0,-21 0 0,21 0 15,0-1-15,-21 1 16,0 0-16,21 21 0,-21-21 0,21 21 16,-21 21-1,0 0 1,0 0-16,0 1 0,-21-1 0,0 0 15,0 21-15,21-21 0,0 22 0,-21-1 16,21-21-16,0 22 0,-21-22 0,21 21 16,0 0-16,0-20 0,0-1 0,0 21 15,0-21-15,0 0 0,0 22 16,0-22-16,0 0 0,0 0 16,0 0-16,0 1 15,21-22-15,0 0 16,0 0-16,0 0 0,22-22 15</inkml:trace>
  <inkml:trace contextRef="#ctx0" brushRef="#br0" timeOffset="26103.76">8340 6498 0,'0'-21'0,"0"42"0,21-42 16,-21 0-16,21 21 0,0 0 15,0 0-15,0-21 0,1 21 16,-1 0-16,0 0 0,0 0 0,21 0 15,-20-21-15,20 21 0,-21 0 0,21 0 16,1 0-16,-22 0 0,21 0 16,-21 0-16,1-22 0,-1 22 0,0 0 15,-21-21 1,-21 21 0,0 0-16,-1 0 0,1-21 15,0 21-15,0 0 0,42 0 47,0 0-31,0 0-16,1 0 0,-1 21 15,0 0-15,-21 1 16,0-1-16,0 0 0,0 0 16,0 0-16,0 0 0,0 1 0,0-1 15,-21 0-15,0-21 0,-1 21 16,1 0-16,0-21 0,0 21 0,0 1 15,0-22-15,-1 0 0,1 0 0,0 0 16,0 0-16</inkml:trace>
  <inkml:trace contextRef="#ctx0" brushRef="#br0" timeOffset="26735.4">10118 6350 0,'42'-21'16,"-84"42"-16,105-63 0,22-22 16,-43 43-16,-21 0 0,22 0 0,-22 0 15,0-22-15,-21 22 0,0 0 0,0 0 16,-21 21-16,0-21 0,-22 21 0,1 0 15,0 0-15,-1 0 0,-20 0 0,20 0 16,-20 0-16,21 0 0,-1 21 16,22 0-16,-21 0 0,21-21 15,21 21-15,0 0 0,0 1 0,0-1 0,0 0 16,21 0-16,21 0 0,-21 0 16,22 1-16,-1-1 0,0 0 0,22 0 15,-22 21-15,0-20 0,1-1 0,-1 0 16,0 0-16,1 0 0,-22 0 15,0 1-15,0-1 0,-21 0 16,0 0-16,0 0 0,-21-21 0,-21 0 16,-1 21-16,1-21 0,0 0 0,-22 0 15,22 0-15,-22 0 0,22 0 0,0 0 16,-1 0-16,1-21 0,0 21 0,21-21 16,-1 0-16,1 0 15,21 0-15,0-1 0,0 1 16,0 0-16,0 0 0,21 0 0,1 21 0,-1-21 15,0-1-15,0 22 0,21-21 16,1 0-16,-1 21 0,0 0 0,1-21 16</inkml:trace>
  <inkml:trace contextRef="#ctx0" brushRef="#br0" timeOffset="27955.27">11536 6350 0,'-21'0'16,"-1"0"-16,1 0 31,0 0-31,0 0 0,0 0 0,0 0 16,-1 0-16,1-21 15,0 21-15,0 0 0,0-21 0,0 21 16,-1-21-16,1 21 0,21-22 16,0 1-16,0 0 0,0 0 15,0 0-15,0 0 0,0-1 16,21 1-16,22 0 0,-22 0 15,0 21-15,21-21 0,-20 21 0,20 0 16,-21 0-16,0 0 0,0 0 0,1 0 16,-1 0-16,-21 21 0,0 0 15,0 0-15,0 0 0,-21 1 0,21-1 16,-43 21-16,22-21 0,0 0 16,-21 1-16,-1 20 0,22-21 15,-21 0-15,21 0 0,-1 1 0,1-1 16,0 0-16,21 0 0,-21 0 0,21 0 15,21-21 1,0 0-16,0 0 0,1 0 0,-1 0 16,0 0-16,21 0 0,-21-21 15,1 0-15,-1 21 0,21-21 0,-21 0 16,0 0-16,-21-1 0,22 22 0,-22-21 16,21 0-16,-21 42 31,-21 0-31,-1 1 15,22-1-15,0 21 0,-21-21 16,0 22-16,21-1 0,-21 0 0,21 1 16,0-22-16,-21 21 0,0 0 0,21-20 15,0 20-15,0-21 0,-22 0 0,22 0 16,0 1-16,0-1 0,0 0 16,22-21-1,-1 0-15,0-21 16,0 21-16,0-21 0,0-1 0,22 1 15</inkml:trace>
  <inkml:trace contextRef="#ctx0" brushRef="#br0" timeOffset="28368.03">12171 6287 0,'42'-43'0,"-84"86"0,105-107 16,-42 43-16,1 0 0,-22 0 0,0-1 15,-22 22 1,1 0-1,0 22-15,0-22 0,0 21 16,0 0-16,21 0 0,-22 21 0,1-20 16,0 20-16,0-21 0,21 21 0,0-20 15,0 20-15,0 0 0,0-21 0,0 1 16,0 20-16,21-21 0,0 0 16,0-21-16,1 21 0,-1 1 0,21-22 15,0 0-15,-20 0 0,20 0 16,0 0-16,-21-22 0,22 1 0,-1 21 15,-21-21-15,22 0 0,-22-21 0,0 20 16,0-20-16,43-106 16,-64 106-16,0-1 15,0 1-15,0 0 0,0 20 0,0-20 16,-22 21-16,1 0 0,0 0 0,-21 21 16,21 0-16,-1 0 0,-20 0 0,21 0 15,-21 21-15,20-21 0,-20 21 0,21 0 16,0 21-16,-22-20 0,22 20 0,0-21 15,0 21-15,0 1 16,0-1-16,-1 0 0,-20 1 0,21-1 16,0 0-16</inkml:trace>
  <inkml:trace contextRef="#ctx0" brushRef="#br0" timeOffset="32291.73">4191 7980 0,'0'0'0,"0"-21"0,0 0 16,0-1-16,0 1 16,0 42 15,0 22-15,0-22-16,0 21 0,0 1 0,0-1 15,-21 0-15,21 1 0,0-1 16,0 0-16,0 1 0,0-1 0,0 0 15,0-21-15,0 22 0,0-22 16,0 0-16,0 0 0,0 0 0,0 1 16,0-1-16,21-42 31,-21-1-31,0 1 16,0 0-16</inkml:trace>
  <inkml:trace contextRef="#ctx0" brushRef="#br0" timeOffset="32503.61">4212 8086 0,'0'0'0,"0"-21"0,0-1 0,0 1 0,0 0 15,0 0-15,0 0 16,21 0-16,0 21 0,1-22 16,-1 22-16,0 0 15,0-21-15,0 21 0,0 0 0,22 0 16,-22 0-16,0 0 0,0 0 0,0 0 15,1 0-15,-22 21 16,0 1 0,0-1-16,-22 0 15</inkml:trace>
  <inkml:trace contextRef="#ctx0" brushRef="#br0" timeOffset="32660.52">4276 8213 0,'0'0'0,"0"21"0,-22-21 0,22 21 0,0 0 15,0 0 1,22-21 0,-1 0-16,0 0 15,0 0-15,0 0 0,0 0 0,1 0 16,-1 0-16,0 0 0,0 0 0,21 0 16</inkml:trace>
  <inkml:trace contextRef="#ctx0" brushRef="#br0" timeOffset="33067.29">4720 8276 0,'0'0'0,"-21"0"16,21-21 0,21 21-1,0 0 1,0 0-16,1 0 15,-1 0-15,0 21 0,0 0 16,0 1-16,0-22 0,-21 21 0,22 0 16,-1 0-16,0 21 0,-21-20 0,0-1 15,21 0-15,-21 0 0,0 0 0,0 0 16,0 22-16,0-22 0,0 0 16,0 0-16,0 0 0,-21-21 15,21-21 16,0 0-31,0 0 16,0 0-16,0 0 0,0-1 16,21 1-16,-21 0 0,21 0 0,0-21 15,-21 20-15,0 1 0,22 0 16,-22 0-16,21 0 0,0 0 0,-21-1 16,21 1-16,0 21 0,-21-21 0,21 21 15,1-21-15,-1 21 16</inkml:trace>
  <inkml:trace contextRef="#ctx0" brushRef="#br0" timeOffset="33279.17">5376 8213 0,'0'21'16,"0"0"0,0 0-16,0 0 0,0 1 0,0-1 15,0 0-15,0 0 0,0 0 16,0 0-16,-21 1 0,21-1 0,0 0 15,0 0-15,0 0 16,0 0-16,0 1 16,0-44 15</inkml:trace>
  <inkml:trace contextRef="#ctx0" brushRef="#br0" timeOffset="33435.08">5249 8043 0,'0'0'0,"0"-21"0,0 0 0,-21 0 0,0 0 15,21 42 17,0 0-17,0 0-15</inkml:trace>
  <inkml:trace contextRef="#ctx0" brushRef="#br0" timeOffset="34136.19">5842 7768 0,'0'0'0,"-21"-21"0,0 0 0,-64-43 16,64 43-16,-22 0 16,1 0-16,0 21 0,-1-21 0,1 0 15,0-1-15,-22 22 0,22-21 0,-22 21 16,-20 0-16,20-21 0,-20 21 15,-1 0-15,0 0 0,-21 0 16,1 0-16,20 0 0,-21 0 0,21 0 16,-20 21-16,20 0 0,-21 1 0,21-1 15,1 21-15,-1-21 0,0 22 0,1-1 16,20 21-16,1 1 0,-1-1 16,1 1-16,20-1 0,1 22 0,21 0 15,0-22-15,0 22 0,21-22 0,0 22 16,0 0-16,0-22 0,0 22 15,21-22-15,0 1 0,0-1 16,21 1-16,1-22 0,-1 1 0,22 20 16,-1-42-16,1 22 0,-1-1 0,22-21 15,-1 0-15,1 0 0,0 1 0,-1-1 16,1-21-16,21 0 0,0 0 16,0 0-16,-1 0 0,22 0 0,-21 0 15,0 0-15,0-21 0,0 21 0,0-22 16,-1 1-16,1 21 0,0-21 0,0 0 15,0-21-15,-22 20 0,1 1 0,0-21 16,-22 21-16,1-22 0,-22 1 16,0 0-16,1-1 0,-1-20 0,-21 21 15,0-22-15,-21 1 0,0 20 16,0-20-16,0-1 0,0-20 0,0 20 16,0-21-16,-21 22 0,0-22 0,-21 22 15,21-22-15,-22 22 0,1 20 16,0-20-16,-22 20 0,1 1 0,-22 21 15,21-21-15,-20 20 0,-22 1 16,21 0-16,1 21 0,-1 0 0,-21 0 0,21 0 16,-20 0-16,-149 21 15,169 0-15</inkml:trace>
  <inkml:trace contextRef="#ctx0" brushRef="#br0" timeOffset="34720.85">2159 9059 0,'0'0'0,"-21"0"15,21 22 16,21-22-15,21 0-16,-21 0 0,43 0 16,-22 0-16,43 0 0,0 0 15,20 0-15,22 0 0,0 0 0,0 0 16,43 0-16,-1 0 0,0 0 16,22 0-16,-1 0 0,22 0 0,0 0 15,-1 0-15,1 0 0,0 21 16,-1-21-16,1 21 0,0-21 0,-22 0 15,1 21-15,-22-21 0,0 0 0,-20 0 16,-1 21-16,-21-21 0,0 0 0,-21 0 16,-1 0-16,-41 0 0,21 0 15,-43 0-15,21 0 0,-41 0 0,20 0 16,-21 0-16,0 0 0,-42 0 31,0 0-31,-21-21 0,20 21 0,-20 0 16,0 0-16,-22-21 15,22 21-15,-22 0 0,1 0 0,-1 0 16</inkml:trace>
  <inkml:trace contextRef="#ctx0" brushRef="#br0" timeOffset="35144.61">3196 9229 0,'-21'0'16,"42"0"-16,-84 0 0,41 0 0,22 21 0,22-21 16,20 0-16,0 0 15,22 0-15,-1 0 0,22 0 0,21 0 16,0 0-16,21 0 0,0 0 15,0 0-15,0 0 0,0 0 0,21 0 16,0 0-16,0 0 0,-21 0 0,0 0 16,0 0-16,0 0 0,0 0 0,0 21 15,-21-21-15,0 0 0,0 0 16,-1 0-16,-20 0 0,0 0 0,-22 0 16,1 0-16,-1 0 0,-20 0 15,20 0-15,-42 0 0,22 0 0,-22 0 16,0 0-16,0 0 0,0 0 0,0 0 15,1 0-15,-1 0 16,0 0 0,-21 21-1,0 0 1</inkml:trace>
  <inkml:trace contextRef="#ctx0" brushRef="#br0" timeOffset="36119.87">3873 10753 0,'0'-21'0,"0"42"0,0-21 47,0 21-47,-21 0 0,21 0 0,0 0 15,0 1-15,-21 20 0,21-21 0,0 21 16,0-20-16,0 20 0,0-21 16,-21 21-16,21-20 0,-21 20 0,21-21 15,0 21-15,0-20 0,-21-1 0,-1 0 16,22 0-16,-21-21 16,0 0-1,0-21-15,21 0 16,-21 0-16,21-1 0,0-20 0,0 21 15,0-21-15,0 20 0,0-20 0,0 21 16,0-21-16,0-1 0,0 1 16,21 0-16,0 20 0,-21-20 0,21 0 15,0 21-15,1-1 0,-1 1 0,0 0 16,0 21-16,0 0 16,0 0-16,1 0 0,-1 21 0,0 0 15,0 1-15,-21-1 0,21 21 16,0-21-16,-21 0 0,0 22 0,0-22 0,22 0 15,-22 21-15,0-20 0,0-1 16,0 0-16,0 0 0,0 0 16,0 0-16,0 1 0,0-1 0,0 0 15,-22-21 1,22-21 0,0 0-16,0-1 0,0 1 15,0 0-15,0-21 0,22 21 16,-1-1-16,0-20 0,0 21 0,0 0 15,-21-22-15,21 1 0,1 21 16,-1 0-16,0 0 0,0-1 0,0 22 16,0 0-16,1 0 0,-22 22 15,21-1-15,-21 0 0,21 21 16,-21-21-16,0 22 0,0-22 16,0 21-16,0-21 0,0 1 15,0 20-15,0-21 0,0 21 0,-21-20 16,0 20-16,-1-21 0,22 21 0,-21-20 15,0-1-15,21 0 0,-21 0 0,21 0 16</inkml:trace>
  <inkml:trace contextRef="#ctx0" brushRef="#br0" timeOffset="36715.39">4466 11113 0,'0'0'0,"0"-22"16,0 44 15,0-1-31,0 0 16,0 0-16,-21-21 15,21 21-15,0 0 0,0 1 16,0-1-16,0 0 16,0-42 15,21 0-16,-21-1-15,21 1 16,0 0-16,1 0 0,-22 0 0,21 0 16,0 21-16,0-22 0,0 1 0,0 0 15,1 21-15,-1 0 0,0 0 0,0 0 16,0 0-16,0 21 16,-21 0-16,0 1 0,22-1 15,-22 0-15,0 0 0,0 0 0,0 0 16,0 1-16,-22-1 0,1 0 0,21 0 15,-21 0-15,0 0 16,21-42 15,0 0-31,0 0 16,21 0-16,-21 0 0,21-1 0,0-20 16,1 21-16,-1 0 15,0 0-15,0-22 0,0 22 0,0 0 16,22 21-16,-22-21 0,0 21 0,0-21 15,0 21-15,1 0 0,-1 0 0,0 21 16,0 0-16,-21 0 0,0 0 0,0 0 16,0 1-16,0 20 0,0-21 15,0 0-15,0 0 0,0 1 0,0-1 16,-21 0-16,0 0 0,21 0 0,-21 0 16,21 1-1,21-44 16,0 22-31,0-21 0,0 21 0</inkml:trace>
  <inkml:trace contextRef="#ctx0" brushRef="#br0" timeOffset="37799.72">5503 11134 0,'0'0'0,"43"-43"16,-22 43-16,-21-21 15,0 0-15,0 0 0,-21 21 16,-1-21-16,1 21 0,0 0 15,0 0-15,0 0 0,0 0 0,-1 0 16,-20 21-16,21-21 0,0 21 0,0 0 16,-1 0-16,1 1 0,0-1 15,0 0-15,0 0 0,21 21 0,0-20 16,0-1-16,0 0 0,0 0 0,0 0 16,0 0-16,0 1 0,21-22 15,0 21-15,21-21 0,-20 0 16,-1 0-16,0 0 0,21-21 15,-21-1-15,22 1 0,-1 0 0,-21 0 16,0 0-16,22 0 0,-22-1 0,0-20 16,0 0-16,0 21 0,1-22 0,-1 1 15,0 0-15,-21 20 0,0-20 16,21 0-16,-21-1 0,21 1 16,-21 0-16,0 21 0,0-1 0,0 1 15,0 0-15,-21 21 16,0 21-16,21 0 0,-21 1 0,0-1 15,21 0-15,0 21 0,-22-21 0,22 22 16,0-1-16,0-21 0,0 22 16,0-1-16,0-21 0,0 21 0,0-20 15,0 20-15,22-21 0,-22 0 0,21 0 16,0 1-16,0-1 0,0 0 0,0-21 16,22 0-16,-22 21 0,21-21 0,-21 0 15,22 0-15,-22 0 16,21 0-16,-21-21 0,22 0 0,-22 21 15,0-21-15,21-1 0,-42 1 0,22 0 16,-22 0-16,21 0 0,-21 0 16,0-1-16,0 1 0,0 0 0,-21 21 15,-1 0-15,1-21 0,0 21 16,0 0-16,0 0 0,0 21 16,-1-21-16,1 21 0,0 0 0,0 1 15,21-1-15,0 0 0,-21 0 0,21 0 16,0 0-16,0 1 15,0-1-15,21-21 16,0 0-16,0 0 16,0 0-16,1 0 0,-1-21 15,0-1-15,0 1 0,0 21 0,0-21 16,-21 0-16,22 0 0,-1 0 0,-21-1 16,0 1-16,0 0 0,21 0 0,-21 0 15,21 21-15,-21-21 0,21 21 16,-21 21-1,0 0 1,0 0-16,0 0 16,0 0-16,0 1 0,0-1 15,0 0-15,0 0 16,0 0-16,21-21 0,1 21 16,-1-21-16,0 0 15,0 0-15,0 0 0,0 0 16,1 0-16,-1-21 0,0 21 15,0-21-15,0 0 0,-21 0 0,21 0 16,1-1-16,-1 1 0,0-21 16,0 21-16,-21 0 0,21-1 0,0 1 15,-21 0-15,22 0 0,-22 0 0,0 42 32,0 0-32,0 0 15,0 0-15,0 1 0,0 20 0,0-21 16,0 21-16,0-20 15,-22-1-15,22 21 0,-21-21 0,21 22 16,-21-22-16,21 0 0,0 21 0,0-21 16,-21 1-16,21-1 0,0 0 0,-21 0 15,21 0-15,0 0 0,-21 1 16,-1-22-16,1 0 16,0 0-16,0 0 15</inkml:trace>
  <inkml:trace contextRef="#ctx0" brushRef="#br0" timeOffset="38148.55">3704 11705 0,'0'0'0,"-42"21"0,-1-21 0,22 22 16,21-1-16,21-21 16,1 0-16,20 0 0,0 21 15,22-21-15,-1 0 0,22 0 16,0 0-16,-1 0 0,1 0 0,21 0 0,21 0 16,-21 0-16,-1 0 0,22 0 15,-21 0-15,0 0 0,0 0 16,-21-21-16,20 21 0,-20-21 0,-21 21 15,-1 0-15,1 0 0,-1-22 0,-42 22 16,22 0-16,-22 0 0,-42 0 16,-22 0-16,22 0 15,-21 0-15,-1 0 0,1 0 0,0 0 16,-22 0-16</inkml:trace>
  <inkml:trace contextRef="#ctx0" brushRef="#br0" timeOffset="38356.51">4043 11980 0,'0'22'0,"0"-44"0,0 65 0,21-22 15,21-21 1,-21 0-16,22 0 0,20 0 0,1 0 16,-1 0-16,1 0 0,-1-21 15,1 21-15,-1 0 0,22-21 0,-43 21 16,22 0-16,-22 0 0,0-22 0,1 22 15,-22 0-15,-21-21 0,-21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16:19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1312 0,'0'0'0,"0"22"78,0-1-62,0 0-1,21-21 1,1 0 0,-1 0-16,0 0 0,0 0 0,0-21 15,0 0-15,1 21 0,20-22 0,-21 1 16,0 0-16,0 0 0,1 0 0,-1 0 16,0-1-16,0 1 0,-21 0 15,0-21-15,0 21 0,21-1 0,-21 1 16,0 0-16,0 0 0,0 0 0,0 0 15,0-1 1,0 44 15,-21-1-31,21 0 16,0 21-16,0-21 0,0 1 0,-21 20 16,21 0-16,0 1 0,-21-22 0,21 21 15,0 0-15,0 1 0,0-1 16,0 22-16,0-22 0,0 0 0,0 22 15,0-22-15,0 22 0,0-1 0,0-21 16,21 22-16,-21-22 0,0 1 0,21 20 16,-21-21-16,0 1 15,0-1-15,0 0 0,0-20 0,0 20 16,0-21-16,0 0 0,0 0 0,0 1 16,0-1-16,0 0 0,0 0 15,-21-21-15,0 0 0,0 0 16,-1 0-16,1 0 0,0 0 15,0 0-15,-21 0 0,20 0 0,1 0 16,-21 0-16,21-21 0,-22 21 16,22-21-16,0 21 0,0-21 0,0 21 15,0-22-15,-1 22 0,22-21 16,-21 21-16,21-21 0,0 0 16,0 0-16,0 0 15,0-1-15,0-20 0,21 21 0</inkml:trace>
  <inkml:trace contextRef="#ctx0" brushRef="#br0" timeOffset="255.96">2984 910 0,'-21'-21'0,"42"42"0,-63-63 0,42 21 16,-21 0-16,21-1 0,-21 1 16,0 21-1,21 21 32,0 1-47,21-22 0,0 21 0,0 0 16</inkml:trace>
  <inkml:trace contextRef="#ctx0" brushRef="#br0" timeOffset="812.65">3556 1355 0,'21'0'16,"0"-21"-1,-21-1-15,0 1 16,0 0-16,0 0 0,0 0 16,0 0-16,0-1 0,0 1 0,-21 0 15,21 0-15,-21 0 0,0 21 16,0 0-16,-1-21 0,1 21 0,0 0 16,0 0-16,0 21 0,0-21 15,-22 21-15,22 0 0,0 0 0,0 0 16,0 22-16,-1-22 0,1 0 15,0 21-15,21-20 0,0 20 0,-21-21 16,21 0-16,0 0 0,0 1 0,0-1 16,0 0-16,0 0 0,21 0 15,0-21-15,0 0 16,1 0-16,-1 0 0,0 0 0,21 0 16,-21-21-16,1 21 0,-1-21 0,0 0 15,0 0-15,0-1 0,0 1 16,1 0-16,-22 0 0,0-21 0,0 20 15,21 1-15,-21 0 0,0 0 16,0 0-16,0-43 16,0 85-1,0 1 1,0-1-16,0 0 0,0 21 16,0-21-16,0 1 0,0-1 15,0 0-15,0 0 0,0 0 0,0 0 16,21 1-16,-21-1 0,21-21 0,-21 21 15,0 0-15,21-21 0,-21 21 16,21-21-16,1 0 16,-1 0-16,0 0 0</inkml:trace>
  <inkml:trace contextRef="#ctx0" brushRef="#br0" timeOffset="1076.53">3873 1122 0,'0'0'0,"0"-21"0,0-22 16,0 65 15,0-1-31,0 0 0,0 0 16,0 21-16,0-20 0,0 20 0,22-21 16,-22 0-16,0 22 0,0-22 15,21 0-15,-21 21 0,21-21 16,-21 1-16,21-1 0,-21 0 0,0 0 15,0 0-15,21-21 16,0 0 0,-21-21-1,0 0-15,22 0 0</inkml:trace>
  <inkml:trace contextRef="#ctx0" brushRef="#br0" timeOffset="1336.37">4254 1058 0,'0'0'0,"22"-21"0,-22 0 16,-22 21 15,1 0-31,21 21 0,-21 0 16,0 1-16,0-1 0,21 21 0,-21-21 16,-1 22-16,1-22 0,0 21 0,0 0 15,0-20-15,0 20 0,-1-21 16,22 21-16,-21-20 0,0-1 0,21 21 15,-21-21-15,21 0 0,0 1 16,0-1-16,21-21 31,0-21-31,0-1 16,1 22-16</inkml:trace>
  <inkml:trace contextRef="#ctx0" brushRef="#br0" timeOffset="1847.8">4657 1185 0,'0'0'0,"0"-63"16,0 42 0,0 0-16,-22 21 0,1 0 15,0 0-15,0 0 0,0 0 16,0 0-16,-1 21 15,1 0-15,21 0 0,-21 0 16,0 22-16,21-22 0,-21 0 0,0 21 16,21-21-16,-22 1 0,22 20 0,0-21 15,0 0-15,0 0 0,0 1 0,0-1 16,0 0-16,0 0 0,0 0 16,22-21-16,-1 0 15,0 0-15,0 0 0,0 0 16,0-21-16,1 0 0,-1 0 15,0 0-15,-21-1 0,21 1 16,0 0-16,-21 0 0,0 0 16,0-22-16,21 22 0,-21 0 0,0-21 15,22 21-15,-22-1 0,0 1 0,0 0 16,0 42 0,0 0-1,0 1-15,0-1 0,0 0 0,0 0 16,0 0-16,0 0 0,0 22 0,0-22 15,0 0-15,0 0 0,0 0 0,0 1 16,0-1-16,0 0 0,0 0 16,0 0-16,0 0 15,21-21-15,0 0 0,0 0 16,0 0-16,0 0 0,1 0 0,-1-21 16,0 21-16</inkml:trace>
  <inkml:trace contextRef="#ctx0" brushRef="#br0" timeOffset="2147.63">5249 1376 0,'-21'21'0,"42"-42"0,-42 63 16,42-42 15,0 0-31,1 0 15,-22-21-15,0 0 16,0 0-16,0 0 16,-22 21-1,1 0 1,0 0-16,21 21 31</inkml:trace>
  <inkml:trace contextRef="#ctx0" brushRef="#br0" timeOffset="3687.98">5821 1524 0,'0'-21'15,"0"0"-15,0 0 16,21 21-16,0-22 0,-21 1 0,21 0 16,0 0-16,-21-21 0,22 20 0,-1 1 15,0-21-15,-21 0 0,0-1 0,21 1 16,-21 0-16,21-1 0,-21 1 15,0 0-15,0-1 0,0 1 0,0 21 16,0 0-16,0-1 0,0 1 0,0 0 16,-21 42-1,21 0 1,0 1-16,0 20 0,-21 0 0,21 1 16,0-1-16,0 0 0,0 1 0,-21-1 15,21 0-15,0 1 0,0-1 16,0 0-16,0 1 0,0-22 15,0 21-15,0-21 0,0 0 0,0 1 16,21-1-16,0 0 0,0-21 0,0 0 16,1 21-16,-1-21 0,0 0 0,0 0 15,0 0-15,22-21 0,-22 21 0,0-21 16,0 0-16,0 21 0,0-22 16,1 1-16,-1-21 0,0 21 0,-21-22 15,21 22-15,0-21 0,-21 0 16,0-1-16,0 1 0,21 0 0,-21-1 0,0 1 15,0 21-15,22-22 0,-22 22 16,0-21-16,0 21 0,0 0 16,0 42-1,0 0 1,0 0-16,0 21 0,-22 1 16,22-22-16,0 21 0,0 1 0,-21-1 15,21-21-15,0 21 0,0 1 0,0-22 16,0 21-16,0-21 0,0 22 0,0-22 15,0 0-15,0 0 0,0 0 16,0 1-16,21-1 0,1-21 0,-1 21 16,0-21-16,0 0 0,0 0 0,0 0 15,22 0-15,-22 0 0,0 0 0,21 0 16,-20-21-16,-1 0 0,21-1 16,-21 1-16,0 0 0,1 0 0,-1 0 15,21-22-15,-21 1 0,0 0 16,1-1-16,-1 1 0,0-21 0,-21 20 15,21 1-15,0-22 0,-21 22 0,21 0 16,-21-1-16,0 1 0,0 21 16,0 0-16,0 0 0,0-1 0,0 1 15,0 42 1,0 1 0,0-1-16,0 21 0,-21-21 0,0 22 15,0-1-15,21 21 0,0-20 16,-21-1-16,21 0 0,-21 1 15,21-1-15,0 0 0,0 1 0,0-1 16,0-21-16,0 0 0,0 22 0,0-22 16,0 0-16,0 0 0,21 0 15,0 1-15,0-22 0,0 0 0,0 21 16,1-21-16,20 0 0,-21 0 0,0 0 16,0 0-16,1-21 0,-1-1 0,0 22 15,0-21-15,0 0 0,0 0 0,1 0 16,-1 0-16,-21-22 15,21 22-15,-21 0 0,21 0 0,-21-22 16,21 22-16,-21 0 0,0 0 0,0 0 16,0 42 15,0 0-31,0 0 16,0 0-16,0 22 0,0-22 0,-21 0 15,21 0-15,0 0 0,0 1 0,0-1 16,0 0-16,0 0 0,0 0 0,21 0 15,0 1-15,1-1 16,-1-21-16,0 0 0,0 0 0,0 21 16,22-21-16,-22 0 0,0 0 0,0 0 15,21-21-15,-20 0 0,-1 21 16,0-22-16,21 1 0,-21 0 0,1-21 16,-1 21-16,0-22 0,0 1 15,0 0-15,22-22 0,-22 22 0,0-22 16,0 1-16,0-1 0,0 1 0,1 20 15,-22-20-15,0 21 0,21-1 0,-21 1 16,0 0-16,0-1 0,0 22 16,0 0-16,0 0 0,0 0 0,0-1 15,0 1-15,-21 21 0,-1 0 16,1 21 0,21 1-16,-21 20 15,0-21-15,21 21 0,0 1 0,-21-1 0,21 0 16,-21 1-16,-1 20 0,22-20 0,0 20 15,0-21-15,0 22 0,0-22 16,0 1-16,0-1 0,0 0 16,0 1-16,0-1 0,0-21 0,22 0 15,-1 22-15,0-22 0,0-21 0,0 21 16,0 0-16,1-21 0,-1 0 0,0 0 16,0 0-16,0 0 0,22 0 0,-22 0 15,0 0-15,0 0 0,0-21 16,0 21-16,-21-21 0,22 0 15,-1-1-15,0 1 0,-21 0 0,0 0 0,21 0 16,-21-22-16,21 22 0,-21 0 16,0 0-16,0 0 0,0 0 0,0-1 15</inkml:trace>
  <inkml:trace contextRef="#ctx0" brushRef="#br0" timeOffset="4012.31">7726 677 0,'0'0'0,"-43"0"0,22 0 0,21 22 16,-21-22-16,0 21 16,42-21 15,0 0-31,-21-21 15,21 21-15,-21-22 16,0 1 0,-21 21-1,0 0-15,0 0 16,0 0 0,21 21-1,0 1-15,-21-1 16</inkml:trace>
  <inkml:trace contextRef="#ctx0" brushRef="#br0" timeOffset="4272.17">6921 974 0,'0'0'15,"22"0"17,-1 0-17,0 0-15,0 0 0,0 0 0,0 0 16,1 0-16,-1 0 0,0 0 0,0 0 16,0 0-16</inkml:trace>
  <inkml:trace contextRef="#ctx0" brushRef="#br0" timeOffset="8755.95">3027 635 0,'-21'0'0,"-1"0"62,22 21-62,0 0 16,0 1-1,0-1-15,0 0 16,0 0-16,22-21 16,-1 0-16,0 0 15,0 0-15,0 0 16,0 0-16,1 0 0,-22-21 16,21 21-16,-21-21 0,0 0 15,0-1-15,0 1 16,-21 21-16,-1-21 15,1 0-15,0 21 16,0 0-16,0 0 16,0 0-16,21 21 0,-22-21 15,22 21-15,0 0 16,0 1-16,0-1 0,0 0 16,0 0-16,22-21 15,-1 0-15,0 0 16,0 0-16</inkml:trace>
  <inkml:trace contextRef="#ctx0" brushRef="#br0" timeOffset="9404.1">4424 2434 0,'-21'-21'0,"42"42"0,-42-63 16,21 21-16,0 0 0,0-1 0,0 1 15,-22 0-15,22 0 16,0 42 0,0 0-16,0 0 0,0 22 15,0-1-15,0 0 0,0 22 0,0-22 16,0 22-16,0-1 0,0-20 15,0 20-15,0 1 0,0-22 0,0 21 16,0 1-16,0-22 0,0 1 0,0 20 16,0-21-16,0 1 0,0-22 15,-21 21-15,21-21 0,0 1 0,0-1 16,0 0-16,0 0 0,0-42 31,0 0-15,21 0-16,-21-22 0,22 22 0,-1-21 15,-21-1-15,21 1 0,0 0 0</inkml:trace>
  <inkml:trace contextRef="#ctx0" brushRef="#br0" timeOffset="10060.71">4508 2413 0,'-21'0'0,"42"0"0,-42-21 0,0 0 15,0 21-15,42 0 31,0 0-31,22 0 16,-1 0-16,0 0 0,22 0 0,-1 0 16,1 0-16,20 0 0,-20-21 15,21 21-15,-1 0 0,1-22 0,0 22 16,-1 0-16,22 0 0,-21-21 0,-1 21 16,1 0-16,-21 0 0,-1 0 15,1 0-15,-22 0 0,0 0 0,1 0 16,-22 0-16,0 0 0,0 0 0,0 0 15,-21 21-15,0 1 16,0-1-16,21-21 0,-21 21 0,0 0 16,0 0-16,0 0 0,0 1 15,0-1-15,0 0 0,0 0 0,0 0 16,0 22-16,0-22 0,0 21 0,0-21 16,0 22-16,0-22 0,-21 21 15,21-21-15,0 22 0,0-22 0,0 0 16,0 21-16,0-21 0,0 22 0,0-22 15,0 0-15,0 21 0,0-20 0,0 20 16,21-21-16,-21 0 0,22 22 16,-22-22-16,21 0 0,-21 21 15,0-21-15,21 1 0,-21-1 0,21 0 16,-21 0-16,0 0 0,0 0 16,-42-21-1,21 22-15,-1-22 0,-20 0 16,0 0-16,-1 0 0,-20 0 0,-1 0 15,1 0-15,-1 0 0,-20 0 0,-1 0 16,22 0-16,-22 0 0,0 0 16,22 0-16,-22 0 0,22 0 0,-1 0 15,1 0-15,-1 0 0,22 0 0,-1 0 16,1 0-16,0 0 0,21 0 0,-1 0 16,1 0-1,21-22 16,0 1-31,21 0 16,1 0-16,-22 0 16,21 0-16,0-1 0,0 1 0</inkml:trace>
  <inkml:trace contextRef="#ctx0" brushRef="#br0" timeOffset="10493.58">5440 2413 0,'0'0'0,"0"-42"0,0 21 15,0-22-15,0 22 0,0 0 0,0 0 16,-21 0-16,21-1 16,-22 22-16,22 22 15,0-1-15,0 0 16,0 21-16,0 1 0,0-1 0,0 0 15,0 22-15,0-1 0,0 1 0,0-1 16,0 1-16,0-1 0,0 1 16,0-1-16,0 1 0,0 20 0,0-20 15,0-1-15,0 22 0,-21-21 16,0-1-16,21 1 0,-21-1 0,21 1 16,0-1-16,-21-21 0,21 1 15,-21-1-15,21 22 0,0-22 0,0 0 16,-22-21-16,22 22 0,-21-1 0,21-21 15,0 0-15,0 1 0,-21-1 0,21 0 16,0 0-16,0-42 31,0 0-31,0 0 16,0-1-16,0 1 0,0-21 16,21 21-16,-21-22 0,0 22 0,0-21 15,21 0-15</inkml:trace>
  <inkml:trace contextRef="#ctx0" brushRef="#br0" timeOffset="10944.83">4445 2985 0,'0'0'15,"-21"0"-15,-22 0 0,1 0 0,21 0 16,-21 0-16,20 0 0,1 0 16,0 0-16,42 0 31,0 0-31,22 0 16,-1 0-16,0 0 0,22 0 0,-1 0 15,22 0-15,0 0 0,-1 0 0,1 0 16,21 0-16,-21 0 0,20 0 0,-20 0 15,21 0-15,-21-22 0,20 22 16,-20 0-16,21-21 0,-21 21 0,-1-21 16,-20 21-16,-1 0 0,1 0 15,-22 0-15,22 0 0,-43-21 0,21 21 16,-21 0-16,0 0 0,1 0 16,-1 0-16,-21 21 78,-21-21-63</inkml:trace>
  <inkml:trace contextRef="#ctx0" brushRef="#br0" timeOffset="26695.72">2117 5503 0,'0'-21'0,"0"0"15,0 0-15,0 0 16,0 0 0,0-1-1,0 44 32,0-1-47,0 0 0,0 0 0,0 21 16,0-20-16,0 20 0,0 0 15,0 1-15,0-1 0,0 0 0,0 22 16,-22-22-16,1 0 0,21 1 16,-21-22-16,21 21 0,0-21 0,-21 22 15,21-22-15,0 0 0,-21-21 16,21 21-16,0-42 47,21 21-47,-21-21 0,21 0 15,0 0-15</inkml:trace>
  <inkml:trace contextRef="#ctx0" brushRef="#br0" timeOffset="27028.72">2709 5906 0,'0'0'0,"0"21"0,21-21 47,1 0-47,-1 0 15,-21-21-15,21 21 16,-21-22-16,0 1 16,-21 0-1,0 21-15,-1 0 16,1 0-16,0 0 16,0 21-16,21 0 15,-21-21-15,21 22 0,0-1 16,21-21-1,0 0-15</inkml:trace>
  <inkml:trace contextRef="#ctx0" brushRef="#br0" timeOffset="27536.43">3979 5503 0,'0'0'0,"0"-21"0,0 0 0,0 0 16,0 0-16,21 0 0,1-1 16,-1 1-16,-21-21 0,21 21 15,-21 0-15,0-22 0,21 22 0,-21 0 16,21 0-16,-21-22 0,0 22 0,0 0 15,0 0-15,21 63 32,-21-21-32,0 1 15,0 20-15,22 0 0,-22 1 16,0-1-16,0 21 0,0-20 16,0-1-16,0 0 0,0 22 0,0-22 15,0 1-15,0-1 0,0 0 0,0-21 16,0 22-16,0-22 0,0 0 0,-22 0 15,22 0-15,-21 1 0,0-1 16,0-21-16,0 0 16,0 0-16,-1 0 0,1 0 15,0 0-15,0 0 0,0 0 0,0 0 16,-1-21-16,1 21 0,0-22 16,0 1-16,0 21 0,0-21 0,21 0 15,-22 21-15,22-21 0,0 0 31,22 21-31,20-22 0,-21 22 16,21 0-16</inkml:trace>
  <inkml:trace contextRef="#ctx0" brushRef="#br0" timeOffset="27984.17">4487 5525 0,'0'0'16,"-21"21"-1,21 0-15,-21-21 0,21 42 16,0-21-16,0 1 0,0-1 16,0 21-16,0-21 0,0 0 15,0 1-15,0 20 0,0-21 0,0 0 16,0 0-16,0 1 0,0-1 16,0 0-16,-21-21 31,21-21-16,0 0-15,0-1 0,0 1 16,0 0-16,0 0 0,21-21 0,0-1 16,-21 22-16,21-21 0,0-1 15,1 1-15,20 21 0,-21 0 16,0 0-16,0-1 0,22 22 0,-22 0 16,0 0-16,0 0 0,0 0 0,1 0 15,-1 22-15,0-1 0,-21 21 16,0-21-16,0 0 0,0 22 0,0-22 15,0 0-15,0 21 0,0-20 0,0-1 16,0 0-16,0 0 0,0 0 0,0 0 16,-21-21-16,21 22 0,0-1 15,21-21 17,0 0-32,0-21 0,0 21 0</inkml:trace>
  <inkml:trace contextRef="#ctx0" brushRef="#br0" timeOffset="28256.28">5419 5207 0,'0'0'0,"0"21"32,0 0-32,0 1 15,-22 20-15,22-21 0,-21 21 0,21 1 16,-21-1-16,21 0 0,0 1 0,0-1 15,-21 0-15,21-20 0,-21 20 16,21 0-16,0-21 0,0 22 16,0-22-16,0 0 0,0 0 0,0 0 15,0 1-15,21-22 16,0 0 0,0 0-16,-21-22 15,21 1-15,1 0 0,-22 0 0,0 0 16,0 0-16</inkml:trace>
  <inkml:trace contextRef="#ctx0" brushRef="#br0" timeOffset="28441.17">5313 5546 0,'0'0'0,"-21"0"0,-1 0 16,1 0-16,0 0 16,21 21-1,21 0 1,0-21-16,1 0 15,-1 0-15,0 0 0,0 0 0,0 0 16,0 0-16,1 0 0,-1 0 16,0 0-16,0-21 0,0 21 0,0 0 15</inkml:trace>
  <inkml:trace contextRef="#ctx0" brushRef="#br0" timeOffset="28793.97">5673 5673 0,'0'0'0,"0"-21"31,21 21-31,0-22 16,0 1-16,0 0 16,-21 0-16,0 0 0,0 0 15,0-1 1,-21 22-1,0 0-15,0 0 16,0 22-16,21-1 0,-22 0 0,22 0 16,-21 21-16,21-20 0,0-1 15,0 0-15,0 21 0,0-21 0,0 1 16,0-1-16,0 0 0,0 0 0,0 0 16,21-21-16,22 21 0,-22-21 0,0 0 15,0 22-15,22-22 0,-22 0 16,0 0-16,0 0 0,0 0 0,22 0 15,-22 0-15,0 0 0,0-22 0,0 22 16,0-21-16,-21 0 0</inkml:trace>
  <inkml:trace contextRef="#ctx0" brushRef="#br0" timeOffset="29143.78">6075 5630 0,'0'-21'0,"0"42"0,0-63 0,0 21 15,21 21 16,0 0-31,0 0 0,0 0 16,1 0-16,-1 0 0,0 0 0,0 21 16,0-21-16,0 21 0,1 0 0,-1 1 15,0-1-15,-21 0 0,21 0 16,-21 0-16,0 0 0,0 1 0,0-1 16,0 0-16,0 0 0,-21-21 15,0 21-15,0-21 16,-1 0-1,22-21 1,0 0 0,0 0-16,0 0 0,0-1 15,0 1-15,0 0 0,0 0 0,22-21 16,-22 20-16,0 1 0,21 0 16,0 0-16,0 0 0,-21 0 0,21-1 15,0 22-15,1 0 0,-1 0 16,0 0-16,0 0 15</inkml:trace>
  <inkml:trace contextRef="#ctx0" brushRef="#br0" timeOffset="29729.34">6646 5546 0,'0'0'0,"21"0"16,-21-21-16,64-43 15,-64 43-15,21 0 0,0 0 0,-21-22 16,0 22-16,21 0 0,1 0 16,-22-22-16,0 22 0,0 0 0,0 0 15,0 0-15,0 0 0,0-1 16,-22 22 15,1 0-31,21 22 0,0-1 0,-21 21 16,0-21-16,21 22 0,-21-22 0,21 21 15,0 0-15,-21 1 0,-1 20 0,22-20 16,0-1-16,-21 21 0,0-20 16,21 20-16,-21-20 0,21 20 0,0-21 15,0 1-15,0-1 0,0 22 0,0-22 16,0 0-16,0 1 0,0-1 0,0 0 16,0 1-16,0-1 0,0 0 0,0 1 15,0-22-15,0 21 0,0-21 16,21 0-16,-21 1 0,21-22 15,0 21-15,1-21 0,-1 0 16,0 0-16,0 0 0,0 0 16,0-21-16,1-1 0,-1 1 0,0 0 15,0 0-15,0-21 0,-21 20 0,21 1 16,-21-21-16,22 0 0,-22-1 0,0 22 16,0-21-16,0-1 0,-22 1 15,1 0-15,0-1 0,0 22 16,0-21-16,0 21 0,-22 0 0,22-1 15,0 22-15,0-21 0,0 21 0,-1 0 16,1 0-16,21-21 31,21 21-31,1 0 16,-1 0-16,0-21 0,0 21 0,21-21 16,-20 21-16,-1-21 0</inkml:trace>
  <inkml:trace contextRef="#ctx0" brushRef="#br0" timeOffset="30180.08">7345 5461 0,'0'0'0,"0"-21"0,0 0 0,0 0 0,0-1 16,-21 22-16,-1 0 0,22-21 0,-21 21 16,0 0-16,0 0 0,0 0 0,0 0 15,-1 21-15,1 1 0,0-1 16,21 0-16,-21 0 0,0 21 0,0-20 15,21-1-15,-22 21 0,22-21 0,0 0 16,0 1-16,0-1 0,0 21 0,0-21 16,0 0-16,0 1 15,22-22-15,-1 21 0,0-21 0,0 0 16,0 0-16,0 0 0,1 0 16,-1 0-16,0-21 0,0-1 15,0 1-15,0 0 0,1 0 0,-1 0 16,0-22-16,-21 22 15,21-21-15,-21 21 0,21 0 0,-21-1 16,0 1-16,0 0 0,0 42 31,-21 0-31,21 1 0,-21-1 16,21 0-16,0 0 0,0 21 16,-21-20-16,21-1 0,0 0 0,0 0 15,0 0-15,0 0 0,0 1 0,0-1 16,0 0-16,0 0 15,21-21-15,0 0 16,0 0-16,0 0 0,1 0 0,-1 0 16,0 0-16</inkml:trace>
  <inkml:trace contextRef="#ctx0" brushRef="#br0" timeOffset="30448.93">7916 5440 0,'0'0'0,"0"-21"15,-21 21-15,0 0 0,0 0 16,0 0-16,-1 21 16,1 0-16,21 0 0,0 0 0,-21 1 15,0 20-15,21-21 0,-21 0 0,21 22 16,0-22-16,0 0 0,0 0 0,0 0 16,0 0-16,0 1 0,0-1 15,0 0-15,0 0 0,0 0 16,21-21-16,0 0 15,0 0-15,0 0 0,1 0 16,-1 0-16,0 0 0,21 0 16,-21 0-16,1-21 0,20 0 0,-21 0 15,21 0-15,1-1 0</inkml:trace>
  <inkml:trace contextRef="#ctx0" brushRef="#br0" timeOffset="30846.22">8234 5546 0,'0'0'0,"-21"0"0,-1 0 0,22 21 47,22-21-47,-1 0 0,0 0 16,0 0-16,0 0 0,0-21 15,1 21-15,-1-21 0,0 21 16,-21-22-16,21 1 0,0 0 15,-21 0-15,0 0 16,-21 21 0,0 0-16,0 0 15,0 0-15,-1 21 0,1-21 16,0 21-16,0 0 0,0 0 0,0 22 16,-1-22-16,22 0 0,-21 0 0,21 0 15,0 22-15,0-22 0,0 0 0,0 0 16,0 0-16,21 1 0,1-22 15,-1 0-15,-21 21 0,21-21 16,0 0-16,0 0 0,0 0 16,1 0-16,-1 0 15,-21-21 1,21-1-16</inkml:trace>
  <inkml:trace contextRef="#ctx0" brushRef="#br0" timeOffset="32011.86">1884 7112 0,'0'-21'31,"0"0"-15,0 0 0,0-1-16,21 22 15,-21-21-15,21 21 16,-21-21-16,21 21 0,0 0 0,1 0 16,-1 0-16,0 0 0,0 0 15,0 0-15,0 0 16,1 21-16,-1 0 0,-21 1 15,0-1-15,21 0 0,-21 21 0,0-21 16,0 22-16,0-1 0,0-21 0,0 22 16,0-1-16,-21 0 0,0 1 15,-1-22-15,1 21 0,-21 0 0,21-20 16,0 20-16,-22-21 0,22 0 16,0 0-16,-21 1 0,20-1 0,1-21 15,0 21-15,0-21 0,0 0 0,0 0 16,-1 0-16,1 0 0,21-21 15,-21 0-15,0-22 16,21 22-16,0 0 0,0-21 16,0 20-16,0-20 0,0 21 0,0-21 15,0 20-15,0-20 0,21 21 0,0 0 16,-21 0-16,21 21 16,1 0-16,-1 0 15,-21 21-15,21-21 0,-21 21 0,21 21 16,0-21-16,0 1 0,-21 20 15,22-21-15,-1 0 0,-21 22 0,21-22 16,-21 0-16,21 21 0,-21-21 0,0 1 16,0-1-16,21 0 0,-21 0 15,0 0-15,21 0 0,-21 1 16,0-1-16,22-42 47,-22-1-47,21 1 0</inkml:trace>
  <inkml:trace contextRef="#ctx0" brushRef="#br0" timeOffset="32207.93">2561 7535 0,'21'0'15,"0"0"16,1 0-15,-1 0 0,0 0-1,0 0-15,0-21 0,0 0 16,22 0-16</inkml:trace>
  <inkml:trace contextRef="#ctx0" brushRef="#br0" timeOffset="33149.42">4022 7176 0,'0'-22'15,"21"22"1,0-21-16,-21 0 15,21 21-15,-21-21 16,21 21-16,0-21 0,-21 0 16,0-1-16,0 1 15,0 0 1,-21 0-16,0 21 16,0 0-16,0 0 0,0 0 15,-1 0-15,1 21 0,-21 0 16,21 0-16,0 1 0,-1 20 15,1 0-15,0 1 0,0-1 0,0 0 16,21 1-16,0 20 0,0-21 0,0 1 16,0-1-16,0-21 0,0 22 0,0-22 15,0 21-15,0-21 0,21 0 16,0-21-16,0 22 0,0-1 0,1-21 16,-1 0-16,0 0 0,21 0 0,-21 0 15,22 0-15,-22-21 0,21-1 0,1 1 16,-1 0-16,0 0 15,1 0-15,20-22 0</inkml:trace>
  <inkml:trace contextRef="#ctx0" brushRef="#br0" timeOffset="33395.87">4657 7027 0,'0'0'16,"0"-42"-16,0 21 0,0 0 0,-22-22 0,1 22 16,0 0-16,21 0 0,-21 21 15,0 0-15,0 0 0,21 21 16,-22 0-16,22 0 0,0 1 15,-21-1-15,21 21 0,-21 0 0,21 1 16,0-1-16,0 0 0,0 1 0,0 20 16,-21-20-16,21-1 0,0 0 15,0 1-15,0-22 0,-21 21 0,21-21 16,0 0-16,0 22 0,0-22 16,0 0-16,0 0 0,21-21 15,0 0-15,0 0 16,0 0-16,22 0 15,-22-21-15</inkml:trace>
  <inkml:trace contextRef="#ctx0" brushRef="#br0" timeOffset="35099.93">5165 7345 0,'0'-21'16,"0"42"-16,0-63 0,21 20 0,-21 1 15,0 0-15,0 0 16,0 0-16,0 0 0,-21 21 15,-1 0-15,22-22 0,-21 22 0,0 0 16,0 0-16,0 0 0,0 22 16,-1-22-16,1 21 0,0 0 0,0 0 15,0 21-15,0-20 0,-1 20 0,22 0 16,-21-21-16,21 22 0,-21-22 0,21 21 16,0-21-16,0 22 0,0-22 15,0 0-15,0 0 0,21-21 0,0 21 16,1-21-16,-1 0 0,0 0 15,21 0-15,-21 0 0,22 0 0,-22 0 0,0-21 16,0 0-16,0 21 0,1-21 16,-1 0-16,0 0 0,0-22 15,0 22-15,-21 0 0,0-21 0,0 20 16,0-20-16,0 21 0,0 0 0,0-22 16,0 22-16,0 0 0,0 42 31,-21 0-31,21 1 0,-21-1 15,21 0-15,-21 0 0,21 21 0,0-20 16,0 20-16,0-21 0,0 0 0,0 22 16,0-22-16,0 0 0,0 0 15,0 0-15,21 0 0,64 1 16,-64-22 0,0 0-16,21 0 0,-21 0 0,22 0 15,-22 0-15,21 0 0,1-22 0,-1 1 16,0 0-16,-21 0 0,22 0 15,-1 0-15,0-22 0,1 22 0,-22-21 16,21-1-16,-21 22 0,1-21 0,-22 21 16,0-22-16,0 22 0,0 0 15,-22 21 1,1 0-16,0 0 0,0 21 16,21 0-16,0 1 0,0-1 15,0 0-15,0 21 0,0-21 0,0 1 16,21-1-16,0 0 0,0 0 15,1 0-15,-1 0 0,0-21 16,0 22-16,-21-1 0,21-21 0,0 21 16,1-21-16,-22 21 0,-22-21 31,1 0-31,0 0 16,0 0-16,0 0 0,0 0 15,-22-21-15,22 21 0,0 0 0,0 0 16,0-21-16,-1 21 0,1 0 15,0 0-15,21 21 16,21-21 0,0 21-16,22-21 15,-22 0-15,0 0 0,21 21 0,-20-21 16,20 0-16,-21 0 0,21 0 0,1 0 16,-22 0-16,21 0 0,-21 0 0,22-21 15,-1 21-15,-21-21 0,22 0 0,-22 21 16,21-21-16,-21-1 0,22 1 15,-22 0-15,0 0 0,-21 0 16,0 0-16,21-1 0,-21-20 0,0 21 0,0 0 16,0 0-16,0-1 15,-21 22-15,0 0 0,0 0 16,-1 0-16,1 0 16,0 22-16,21-1 0,0 0 0,0 0 15,0 0-15,0 0 0,0 1 0,0-1 16,21 0-16,-21 0 0,21 0 0,1 0 15,-1 1-15,0-1 0,0-21 16,0 21-16,0 0 0,1-21 0,-22 21 16,-22-21 15,1 0-31,-21 0 0,21 0 0,0 0 16,-1 0-16,1 0 0,-21 0 15,21-21-15,0 21 0,-1 0 16,44 0 15,-1 21-31,0-21 0,0 21 16,0-21-16,22 0 0,-22 0 0,0 0 15,21 0-15,1 0 0,-22 0 16,21 0-16,-21 0 0,22 0 0,-1 0 16,0-21-16,1 0 0,-22 21 0,21-21 15,0 0-15,-20 21 0,-1-21 0,0-1 16,0 1-16,0 0 0,-21-21 0,0 21 15,0-22-15,0 22 0,0 0 16,0-21-16,0 20 0,0 1 0,0 0 16,-21 21-16,0 0 15,0 0-15,0 0 0,-1 0 16,22 21-16,-21 0 0,0 1 16,21-1-16,0 0 0,-21 0 0,21 0 15,-21 22-15,21-22 0,0 0 0,0 0 16,0 21-16,0-20 0,0-1 0,0 0 15,21 0-15,0 0 0,0-21 16,0 21-16,1-21 0,20 0 16,-21 0-16,0 0 0,22 0 0,-22 0 15,21 0-15,-21 0 0,0 0 16,22-21-16,-22 21 0,21-21 0,-21 0 16,1 21-16,20-21 0,-21 0 0,0-1 15,0-20-15,1 21 0,-1 0 16,0-22-16,-21 22 0,0 0 0,21-21 15,-21 21-15,0-1 0,0 1 0,-21 21 32,0 0-32,21 21 0,0 1 15,0-1-15,0 0 0,0 0 16,0 0-16,0 22 0,21-22 0,0 0 16,-21 0-16,21 0 0,0 0 15,1 1-15,-1-1 0,-21 0 16,0 0-16,0 0 15,-21-21 1,-1 0-16,1 0 0,0 0 0,0 0 16,0 0-16,0 0 0,-1 0 15,1 0-15,0 0 16</inkml:trace>
  <inkml:trace contextRef="#ctx0" brushRef="#br0" timeOffset="39032.67">8996 5503 0,'21'-21'47,"-21"0"-31,21 21-16,-21 21 47,0 0-32,0 1-15,0-1 16,0 0-16,0 0 0,0 0 16,0 0-16,0 1 15,0-1-15,0 0 16,-21-21-16,21-21 47,0 0-32,0-1-15,0 1 0,0 0 16,0 0-16,0 0 0,0 0 16,0-1-16,0 1 0,0 0 15,0 0-15,0 0 16,0 42 31,0 0-47,0 0 15,21 0-15,-21 1 0,0-1 16,0 0-16,0 0 0,0 0 16,0 0-16,0 1 0,0-1 15,0 0-15,0 0 0,21-21 16,-21 21-16,0 0 0,0 1 15,0-1 17,21-21-32,1 0 15,-22 21 1,21-21 15,0 0-31,0 0 16,0 0-16,0 0 15,1-21-15,-1 21 0,0 0 0,0-21 16,21-1-16,-20 22 0,20-21 0,0 0 16,1 0-16,20 0 15,1 0-15,-1-1 0,1 1 0,20 0 16,-20 0-16,20 0 0,1 0 0,0-1 16,-22 1-16,22 0 0,-22 21 0,-20 0 15,20-21-15,-20 21 0,-22 0 16,21 0-16,-21 0 0,0 0 0,1 0 15,-1 0-15,0 0 32,-21 21 46,-21-21-63,0 0-15,-1 21 16</inkml:trace>
  <inkml:trace contextRef="#ctx0" brushRef="#br0" timeOffset="44693.15">8805 7387 0,'0'-21'31,"0"0"-15,0 0-1,-21 21-15,21-21 0,-21 21 16,21-22-16,0 1 16,0 0-16,-21 21 15,21-21-15,0 0 0,-21 21 16,21-21-16,0-1 16,0 44 15,0-1-31,-22 0 15,22 0-15,0 21 0,0-20 16,0-1-16,0 0 0,0 0 0,0 0 16,0 0-16,0 22 0,0-22 0,0 0 15,0 0-15,0 0 0,0 1 0,0-1 16,0 0-16,0 0 0,0 0 16,0 0-16,0 1 0,0-1 15,0 0-15,0 0 16,22-21 15,-1 0-15,0 0-16,0 0 0,0 0 15,22 0-15,-22-21 0,21 0 0,22 0 16,-22-1-16,21 1 0,-20 0 16,20 0-16,1-21 0,20 20 0,-20-20 15,-1 21-15,22-21 0,-21-1 0,20 22 16,1-21-16,-22 21 0,1-22 15,-1 22-15,1 0 0,-1 0 0,-20 21 16,20-21-16,-42-1 0,22 22 0,-1 0 16,-21-21-16,0 21 0,1 0 0,-1 0 15,0 0-15,0 0 16,-21 21 46,-21-21-46,0 22-16,0-22 16,-1 21-16,1-21 0,0 0 15,0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20:59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9546 0,'-21'-21'0,"42"42"0,-63-42 0,21 21 16,-1 0-16,1-21 0,0 21 0,0 0 16,0 0-16,0-21 0,-1 21 15,1 0-15,0 0 0,0 0 16,42 0 15,21 0-31,-20 0 16,20 0-16,0 0 0,1 0 15,20 0-15,-21 0 0,22 0 16,-1 0-16,22 0 0,-21 0 0,20 0 16,1 0-16,-22 0 0,22 0 15,-21 0-15,20 0 0,-20 0 0,-22 0 16,22 21-16,-43-21 0,21 0 0,-21 0 15,0 0-15,1 0 16,-44 0 15,1 0-15,0 0-16,0 0 0,0 0 0,-22 0 16,22 21-16,-21-21 0,0 0 15,-1 0-15,1 0 0,-22 0 16,22 0-16</inkml:trace>
  <inkml:trace contextRef="#ctx0" brushRef="#br0" timeOffset="256.85">2011 9631 0,'-21'21'16,"21"0"-16,21-21 15,21 0-15,-21 21 0,22-21 16,-1 0-16,0 0 0,22 0 15,-1 0-15,1 0 0,-1 0 0,22-21 16,-22 21-16,1 0 0,-1 0 16,1-21-16,-1 21 0,-20 0 15,-1 0-15,0 0 0,-20 0 0,-1 0 16,0 0-16,0-21 16,-21 0-1,0 0-15,0-1 16</inkml:trace>
  <inkml:trace contextRef="#ctx0" brushRef="#br0" timeOffset="620.91">3048 9208 0,'0'0'0,"-21"-22"16,0 22-16,21-21 15,21 21 16,0 0-15,0 0-16,0 21 0,22-21 0,-22 0 16,21 22-16,0-22 0,1 0 0,-22 0 15,21 0-15,1 0 0,-22 21 16,21 0-16,-21-21 0,0 21 0,1 0 16,-1-21-16,-21 21 0,0 1 0,0-1 15,0 21-15,-21-21 16,-1 22-16,1-1 0,-21-21 0,0 21 15,20 1-15,-20-1 0,0 0 0,-1-20 16,1 20-16,0 0 0,21-21 16,-22 22-16,22-22 0,-21 0 0,21 0 15,-1 0-15,1 1 0,21-1 16,0 0-16,21-42 31</inkml:trace>
  <inkml:trace contextRef="#ctx0" brushRef="#br0" timeOffset="1789.41">5334 9292 0,'-21'0'16,"21"-21"15,21 21-31,0-21 0,0 0 16,0 21-16,1-21 0,-1-1 0,21 1 15,-21 0-15,22 0 0,-22 0 16,0 0-16,21-22 0,-21 22 15,1 0-15,-1 0 0,-21-22 0,0 22 16,21 0-16,-21-21 0,0 21 0,0-1 16,0 1-16,0 0 0,-21 63 31,21-20-15,0 20-16,0 21 0,0-20 0,0 20 15,0 1-15,0-22 0,0 22 0,0-1 16,0-21-16,0 22 0,0-22 0,0 22 15,0-22-15,0 22 0,0-22 16,0-21-16,-21 21 0,21-20 16,-22 20-16,22-21 0,-21 0 0,0-21 15,0 21-15,0-21 0,0 0 0,-1 0 16,-20 0-16,21 0 0,-21 0 16,-1-21-16,1 21 0,21-21 0,-22 0 15,1 0-15,0 0 0,-1-1 0,1-20 16,21 21-16,-21 0 0,-1 0 0,22 21 15,-21-22-15,21 22 0,21 22 16,0-1 0,0 0-16,21 0 0,0 0 15,0 0-15,21 1 16,-20-1-16,20 0 0,0 0 0,1 0 16,-1-21-16,0 0 0,22 0 0,-22 0 15,22 0-15,-22 0 0,21 0 0,-20 0 16,20-21-16,-20 0 0,-1 21 15,0-21-15,-21 0 0,22-1 0,-22-20 16,0 21-16,-21 0 0,0-22 0,21 22 16,-21-21-16,0 21 0,0 0 0,0-1 15,0 1 1,0 42 0,0 1-16,0-1 0,0 0 0,0 0 15,0 21-15,0-20 0,0-1 16,0 21-16,0-21 0,0 0 15,0 1-15,0-1 0,0 0 0,0 0 16,0 0-16,-21-21 16,21-21 15,0 0-31,0 0 16,0-22-16,0 22 0,0-21 0,0 21 15,21-22-15,0 1 0,1 21 16,-1-21-16,0 20 0,0 1 0,21 21 15,-20-21-15,20 21 0,-21 0 0,21 0 16,-20 0-16,-1 21 0,0 0 0,0 1 16,0-1-16,0 21 15,-21-21-15,0 22 0,0-22 0,0 21 16,0-21-16,0 22 0,0-22 0,0 0 16,-21 0-16,21 21 0,-21-42 0,0 22 15,21-1-15,21-21 31,0-21-31,0-1 16,1 22-16,-1-42 0</inkml:trace>
  <inkml:trace contextRef="#ctx0" brushRef="#br0" timeOffset="3608.76">6816 9059 0,'0'0'0,"0"-42"0,0 21 16,0 0-16,-22 21 0,1-21 0,0 21 15,0 0-15,0 0 16,0 0-16,21 21 0,-22 0 0,1 0 16,21 21-16,-21 1 0,21-22 0,0 42 15,-21-20-15,21-1 0,-21 0 0,21 22 16,0-22-16,0 22 0,0-22 16,-21 0-16,21 1 0,0-1 0,0 0 15,-22 1-15,22-22 0,0 21 0,0-21 16,-21 1-16,21-1 0,0 0 15,0-42 17,0 0-32,0-1 0,0 1 15,0-21-15,0 21 0,0-22 0,0 1 16,21 0-16,1 21 0,-1-22 0,21 22 16,-21-21-16,0 21 0,22 21 15,-1-22-15,-21 22 0,22 0 0,-22 0 16,21 0-16,-21 0 0,22 22 0,-22-1 15,21 0-15,-21 0 0,22 0 16,-22 0-16,-21 1 0,21 20 16,-21-21-16,0 0 0,0 22 0,0-22 15,0 21-15,-21-21 0,0 0 0,-22 22 16,1-22-16,0 0 0,-1 0 0,1-21 16,-22 21-16,22-21 0,0 0 0,-1 0 15,22 0-15,-21 0 0,21 0 16,0 0-16,-1 0 0,1 0 0,0 0 15,21-21-15,0 0 0,0 0 16,21 21 31,0 0-47,1 21 0,-1-21 16,0 21-16,0-21 0,0 0 0,0 21 15,1-21-15,20 0 0,0 0 16,-21 0-16,22 0 0,-1 0 0,0 0 15,22 0-15,-22 0 0,1 0 0,-1 0 16,0-21-16,-21 21 0,22-21 0,-22 0 16,0 0-16,0 0 0,0-1 0,1 1 15,-1 0-15,-21 0 0,21 0 16,-21 0-16,0-1 0,0 1 0,0 0 16,0 0-16,0 42 31,-21 0-31,21 0 15,0 1-15,0-1 0,-21 0 0,21 0 16,0 0-16,0 0 0,0 22 0,0-22 16,0 0-16,0 0 0,0 0 15,0 1-15,0-1 0,21-21 16,0 0-16,-21 21 0,21-21 0,0 0 16,0 0-16,1 0 0,-1 0 0,0 0 15,0 0-15,-21-21 0,21 0 0,0-1 16,1 22-16,-1-42 0,0 21 0,0 0 15,-21-22-15,21 22 0,0-21 16,-21 21-16,22 0 0,-1-1 16,0 1-16,-21 0 0,0 0 0,21 21 15,-21 21 1,0 0-16,0 0 16,0 1-16,0-1 0,0 0 15,0 0-15,0 21 0,0-20 0,0-1 16,0 0-16,0 0 0,21 0 0,0 0 15,-21 1-15,22-22 16,-1 21-16,0-21 16,0 0-16,0 0 0,0 0 15,1 0-15,-1 0 0,0-21 0,0-1 16,0 1-16,-21 0 0,21 0 16,1 0-16,-1 0 0,-21-22 0,21 22 15,0-21-15,-21-1 0,21 22 16,-21 0-16,0 0 0,21 0 0,1 21 15,-22 21 1,0 0-16,0 21 0,0-20 16,0-1-16,0 0 0,0 21 15,0-21-15,0 1 0,0-1 0,0 0 16,0 0-16,0 0 0,0 0 0,0 1 16,21-1-16,0-21 0,-21 21 0,21-21 15,0 0-15,0 0 0,1 0 0,-1 0 16,0 0-16,0 0 15,0 0-15,0 0 0,1-21 0,-1 0 16,0 21-16,0-43 0,0 22 0,0 0 16,1-21-16,-1-1 0,0 1 0,0-22 15,0 22-15,0-21 0,1-1 0,-1 22 16,0-22-16,0 1 0,0 20 16,0-20-16,1 21 0,-22 20 15,21-20-15,-21 21 0,0 0 0,-21 42 31,-1 21-31,1-21 16,0 22-16,21-22 0,-21 21 16,0 1-16,21 20 0,-21-21 0,21 1 15,0-1-15,0 0 0,0 1 0,0-1 16,0 0-16,0 1 0,0-1 0,0-21 16,0 22-16,0-22 0,0 0 15,0 0-15,0 0 0,21 0 0,0 1 16,-21-1-16,21-21 0,0 0 0,0 0 15,1 0-15,-1 0 0,0 0 0,21 0 16,-21 0-16,1-21 0,20 21 16,-21-22-16,21-20 0,-20 21 0,-1-21 15,21-1-15,-21 1 0,0 0 16,1-22-16,-1 22 0,0-22 0,0 1 16,0-1-16,0 1 0,1 20 15,-1-20-15,-21-1 0,21 22 0,-21 0 0,21-1 16,-21 22-16,0 0 0,0 0 15,0 0-15,0 42 16,0 0-16,0 0 0,-21 22 0,0-22 16,0 42-16,21-20 0,-22-1 0,1 21 15,0-20-15,21 20 0,0 1 16,-21-22-16,0 22 0,21-22 0,0 0 16,-21 1-16,21-1 0,0 0 15,0 1-15,0-22 0,0 0 0,0 0 0,0 0 16,21 0-16,-21 1 0,21-22 0,0 21 15,0-21-15,0 0 0,1 0 16,-1 0-16,0 0 0,0 0 16,0 0-16,22 0 0,-22-21 0,0 21 15,0-22-15,21 1 0,-20 21 0,-1-21 16,0 0-16,0 0 0,0 0 16,-21-1-16,0 1 0,0 0 0,0-21 0,0 21 15</inkml:trace>
  <inkml:trace contextRef="#ctx0" brushRef="#br0" timeOffset="3820.64">9292 9525 0,'0'0'0,"0"-21"16,21 21 0,0 0-16,22 0 15,-22-21-15,0 21 0,21 0 0,1 0 16,-1-21-16,0 21 0,1-22 0,-1 22 15,0 0-15,22 0 0,-22-21 0,-21 21 16,22 0-16,-22 0 0,0-21 0,0 21 16,-21-21-16,0 0 15,0 0-15</inkml:trace>
  <inkml:trace contextRef="#ctx0" brushRef="#br0" timeOffset="4256.89">7916 9144 0,'0'0'0,"-42"0"0,21 0 0,0 0 0,-1 0 16,1 21-16,21 0 16,21-21-1,1 0-15,-1 22 0,0-22 0,0 0 16,0 0-16,22 0 0,-22 0 0,21 0 16,-21 0-16,22 0 0,-22 0 0,0-22 15,0 22-15,0-21 0,0 21 16,-21-21-16,22 0 0,-22 0 15,-22 0-15,1 21 0,0 0 16,0-22-16,0 22 0,-22 0 16,22 0-16,0 0 0,-21 0 15,21 0-15,-1 0 0,1 0 0,0 22 16,21-1-16,0 0 0,0 0 16,0 0-16,0 0 0,0 1 15,0-1-15,0 0 16,0 0-16</inkml:trace>
  <inkml:trace contextRef="#ctx0" brushRef="#br0" timeOffset="4816.33">4762 10224 0,'0'0'0,"0"21"0,0 0 32,0 0-32,22-21 15,-1 21-15,0-21 0,21 21 16,1-21-16,-1 22 0,0-22 0,1 21 16,20-21-16,22 0 0,-1 21 0,1-21 15,21 0-15,21 0 0,0 0 0,21 0 16,0 0-16,0 0 0,22 0 0,-1 0 15,0 21-15,-20-21 16,20 0-16,-21 0 0,21 0 0,-20 21 16,-22-21-16,21 0 0,-21 0 0,-21 0 15,-1 0-15,1 0 0,-21 0 0,-22 0 16,1 0-16,-1 0 0,-20 0 0,-1 0 16,-21 0-16,0 0 0,1 0 15,-1 0-15,0 0 0,-42 0 31,0 0-15,-1 0-16,1 0 0,0 0 0,-21 0 16,-1 0-16,1 0 0,0 0 15,-1 0-15</inkml:trace>
  <inkml:trace contextRef="#ctx0" brushRef="#br0" timeOffset="5296.04">4805 10393 0,'-64'0'0,"128"0"0,-170 0 0,64 0 16,20 0-16,-20 0 0,21 0 15,42 0 1,21 0-16,1 0 0,20 0 16,1 21-16,-1-21 0,22 0 0,21 0 15,-22 21-15,43-21 0,0 0 16,0 0-16,22 21 0,-1-21 0,0 0 16,21 0-16,-21 0 0,22 22 0,-1-22 15,0 0-15,-20 0 0,-1 21 0,-21-21 16,21 0-16,-21 0 0,-21 0 15,0 0-15,-22 0 0,1 0 0,0 0 16,-22 0-16,-21 0 0,1 0 0,-1 0 16,0 0-16,-20 0 0,-1 0 15,0 0-15,0 0 0,0 0 16,-21-21-16,21 21 0,1 0 31,-1 0-15,-21 21-1</inkml:trace>
  <inkml:trace contextRef="#ctx0" brushRef="#br0" timeOffset="6836.78">10583 9694 0,'0'-21'63,"0"0"-63,0 0 15,0 0-15,21 0 0,1-1 16,-1 1-16,0 0 0,0 0 0,21 0 15,-20-22-15,20 22 0,21-21 0,1 0 16,-1-1-16,22 1 0,0 0 16,21-1-16,-1 1 0,1 0 0,0-1 15,21 1-15,21 0 0,-21-1 0,21 22 16,1 0-16,-22 0 0,21 0 0,0-1 16,-21 22-16,0 0 0,0 0 15,-21 0-15,0 0 0,-22 0 16,1 0-16,-22 0 0,-20 0 0,20 0 15,-42 0-15,1 0 0,-1 0 0,0 0 16,-21-21 0,0 0-1,0 0-15,-21 0 16,0 21-16,21-21 0,-22-1 16,1 22-16,0 0 0,0-21 0,0 21 15,0 0-15,-1-21 0,1 21 0,-21 0 16,21 0-16,0 0 0,-1 0 0,1 0 15,21 21 17,21-21-32,22 0 15,-22 21-15,0-21 0,0 0 0,22 0 16,-22 22-16,0-22 0,0 21 0,21-21 16,-20 21-16,-22 0 0,21 0 15,-21 0-15,0 1 0,0-1 16,0 0-16,-21 21 0,-1-21 0,1 1 15,0-1-15,0 0 0,-21 0 0,20-21 16,1 21-16,-21 0 0,21 1 0,0-22 16,-1 21-16,1-21 0,0 0 15</inkml:trace>
  <inkml:trace contextRef="#ctx0" brushRef="#br0" timeOffset="7132.61">14182 8234 0,'0'0'0,"0"-21"0,0 63 31,0-21-31,0 22 16,0-22-16,0 21 0,0 0 15,-22 22-15,1-22 0,0 1 0,21 20 16,-21-21-16,0 22 0,21-22 0,0 22 16,-21-22-16,21 0 0,-22 1 15,22-1-15,0 0 0,0-20 0,0-1 16,0 21-16,0-21 0,0 0 16,22-42-1,-22 0 1,0 0-16</inkml:trace>
  <inkml:trace contextRef="#ctx0" brushRef="#br0" timeOffset="7589.35">14160 8255 0,'0'-21'16,"0"42"-16,22-63 0,-1 42 15,0 0-15,0 0 0,0 0 16,0 0-16,22 0 0,20 0 0,-20 0 15,20 0-15,1 0 0,-1 0 0,22 0 16,-22 0-16,22 0 0,0 0 0,-22 0 16,22 0-16,-1 21 0,-20-21 15,-1 0-15,1 0 0,-1 21 16,-20-21-16,-1 0 0,0 0 0,-20 21 16,-1-21-16,0 0 0,-21 21 0,0 1 15,0-1-15,0 0 16,0 0-16,0 0 15,0 0-15,0 22 0,0-22 0,-21 0 16,21 21-16,-21 1 0,21-1 0,0 0 16,0 1-16,0-1 0,-22 0 0,22 22 15,0-22-15,0 1 0,0-1 16,0 0-16,-21 1 0,0-22 0,21 0 16,-21 21-16,0-21 0,0 1 0,-22-22 15,22 21-15,-21-21 0,-1 0 16,-20 0-16,21 21 0,-22-21 0,1 0 0,-1 0 15,1 0-15,20 0 0,-41 0 16,20 0-16,1 0 0,-1 0 16,1 0-16,-1 0 0,1 0 0,-1 0 15,1 0-15,-1 0 0,1 0 0,-1 0 16,1 0-16,-1 21 0,-21-21 0</inkml:trace>
  <inkml:trace contextRef="#ctx0" brushRef="#br0" timeOffset="8244.79">10499 10245 0,'0'0'0,"-64"0"0,22 0 0,-1 0 16,1 0-16,21 0 0,0 0 0,42 0 16,0 0-1,21 0-15,1-21 0,20 21 16,1 0-16,20 0 0,1 0 0,21-22 16,0 22-16,21 0 0,0 0 15,0 0-15,0 0 0,21 0 0,-21 0 16,21 0-16,-21 0 0,21 0 0,-21 22 15,0-22-15,-21 0 0,0 21 0,0-21 16,-22 0-16,1 0 0,0 21 0,-22-21 16,1 0-16,-22 0 0,0 0 0,-20 0 15,-1 0-15,0 0 0,-42 0 32,0 0-32,-1 0 0,1-21 0,0 21 15,0-21-15,-21-1 0,-1 22 16,1-21-16,0 0 0,-1 0 15,1 21-15,0-21 0,-1 0 0,-20 21 16,20-22-16,22 22 0,-21 0 0,21 0 16,0 0-16,42 0 31,0 0-31,21 22 0,-21-22 0,22 21 16,-1-21-16,0 21 0,1 0 15,-1-21-15,22 21 0,-22 0 0,0 1 0,1-22 16,-1 21-16,-21 0 0,0 0 15,-21 0-15,0 0 0,0 22 0,0-22 16,-21 0-16,0 0 0,0 0 16,-22 1-16,22-1 0,-21 0 0,21 0 15,-22 0-15,22 0 0,0 1 0,-21-1 16,42 0-16,-21-21 0,21 21 0,21-21 31,0 0-31,0 0 0,21 0 0</inkml:trace>
  <inkml:trace contextRef="#ctx0" brushRef="#br0" timeOffset="8520.62">14055 10075 0,'0'0'0,"-22"0"0,1 0 15,21 22-15,-21-1 0,0 0 16,21 21-16,0-21 16,-21 1-16,21 20 0,0-21 0,0 21 15,0 1-15,0-1 0,0-21 0,0 22 16,0-22-16,0 21 0,0-21 0,0 0 16,0 1-16,0-1 0,0 0 0,0 0 15,0 0-15</inkml:trace>
  <inkml:trace contextRef="#ctx0" brushRef="#br0" timeOffset="8996.36">14033 10139 0,'0'-21'0,"0"42"15,0-85-15,0 43 0,0 0 0,22 21 0,-1-21 16,-21 0-16,21 0 0,0 21 15,21-22-15,-20 22 0,20 0 0,0 0 16,22-21-16,-22 21 0,22 0 16,-1 0-16,1 0 0,-1 0 0,1-21 15,-1 21-15,1 0 0,-1 0 0,1 0 16,-1 0-16,-21 21 0,22-21 0,-22 21 16,1-21-16,-1 22 0,0-1 0,1 0 15,-22-21-15,0 21 0,0 0 16,-21 0-16,21 1 0,-21-1 15,0 0-15,0 0 0,0 0 16,0 0-16,0 1 0,0-1 16,0 0-16,-21 0 0,21 0 0,0 0 15,0 1-15,0-1 0,0 21 16,0-21-16,0 0 0,0 22 0,0-22 16,0 0-16,21 0 0,0 22 15,1-22-15,-22 0 0,21 0 0,0 0 16,-21 0-16,0 1 0,0-1 15,-21-21-15,0 0 16,-22 0-16,22 21 0,-21-21 0,-1 0 16,1 0-16,0 0 0,-22 0 0,22 0 15,0 0-15,-22 0 0,22 0 0,-22 0 16,1 0-16,20 21 0,-20-21 0,-1 0 16,1 0-16,-1 0 0,22 0 15,-21 0-15,-1 0 0,22 0 16</inkml:trace>
  <inkml:trace contextRef="#ctx0" brushRef="#br0" timeOffset="9580.02">10774 11367 0,'-43'0'0,"86"0"0,-149 0 0,64 0 16,20 0-16,-20 0 0,21 0 0,63 0 16,1 21-1,-1 0-15,21-21 0,22 21 0,21-21 16,-21 21-16,42 0 0,-22 1 0,22-22 15,-21 21-15,21 0 0,0-21 16,0 21-16,-21-21 0,21 0 0,-21 21 16,0-21-16,-22 0 0,-20 0 0,21 0 15,-43 0-15,21 0 0,-41 0 16,20 0-16,-21-21 0,0 21 0,-21-21 16,0 0-16,0 0 15,0-1-15,-21 1 0,0 21 16,0-21-16,0 0 0,-1 0 0,1 0 15,21-1-15,-21 22 0,21-21 16,21 21 0,0 0-16,1 0 0,-1 21 15,0 1-15,0-22 0,0 21 0,22 0 16,-22-21-16,0 21 0,0 0 16,0 0-16,0 1 0,1-1 0,-22 0 15,0 0-15,0 0 0,0 0 16,0 1-16,0-1 0,-43 0 0,22 0 15,0 0-15,0 0 0,-22 1 0,1-1 16,21 0-16,-21-21 0,20 21 0,-20 0 16,21 0-16,0-21 0,0 22 0,-1-22 15</inkml:trace>
  <inkml:trace contextRef="#ctx0" brushRef="#br0" timeOffset="9976.79">14118 11409 0,'-21'-21'0,"42"42"0,-63-42 0,21 21 16,21 21-16,0 0 15,0 0-15,0 22 0,0-1 16,0-21-16,0 21 0,0 1 16,0-1-16,0 0 0,0 1 0,0-1 15,0 0-15,0 22 0,0-22 0,0-21 16,0 22-16,0-1 0,0-21 0,0 22 15,0-22-15,0 0 0,0 0 0,0 0 16,0 0-16,0-42 31,21 0-31,-21 0 16,0-21-16,21 20 0,0-20 16,-21 0-16,21-1 0</inkml:trace>
  <inkml:trace contextRef="#ctx0" brushRef="#br0" timeOffset="10422.91">14139 11642 0,'0'-43'15,"0"86"-15,0-107 0,0 43 0,0 0 0,0 0 16,0 0-16,0-1 0,0 1 0,21 0 16,1 0-16,-1 21 0,0 0 15,21-21-15,1 21 0,-1 0 0,21 0 16,-20 0-16,20 0 0,1 0 0,-1 0 16,1 0-16,-1 0 0,1 0 0,-1 0 15,-20 0-15,20 0 0,-21 21 16,1-21-16,20 21 0,-42-21 0,22 21 15,-1-21-15,-21 21 0,22 1 16,-22-22-16,0 21 0,0 0 0,0-21 16,-21 21-16,0 0 0,21-21 0,-21 21 15,0 1-15,0-1 0,0 0 16,0 0-16,0 0 0,0 0 0,0 1 16,0 20-16,0-21 0,0 0 0,0 0 15,0 1-15,0-1 0,-21 21 0,21-21 16,0 0-16,0 1 0,0-1 0,0 21 15,0-21-15,0 0 0,0 1 16,-21-1-16,21 0 0,-21 0 0,21 0 16,-21 0-16,21 1 0,-21-22 15,-1 21-15,1 0 0,-21-21 0,21 21 16,0-21-16,-22 0 0,1 0 0,21 21 16,-22-21-16,1 0 0,0 0 0,-1 0 15,1 0-15,0 0 0,-1 0 0,1 0 16,0 0-16,-1 0 0,22 0 0,-21 0 15,21 0-15,-22 0 0,22 0 0,0 0 16,0 0-16,0-21 0,0 21 0,-1 0 16</inkml:trace>
  <inkml:trace contextRef="#ctx0" brushRef="#br0" timeOffset="16557.59">15600 6943 0,'0'0'0,"0"-21"0,21 21 15,-21-22-15,21 1 16,0 21-16,0-21 0,1 0 15,-1 21-15,-21-21 0,21 21 16,-21-21-16,21 21 0,-21 21 47,0 0-47,0 21 0,0-21 16,0 1-16,0 20 0,-21-21 0,0 21 15,0 1-15,21-1 0,-22 0 0,22 1 16,-21-1-16,0 0 0,21 1 0,0-1 15,-21-21-15,21 0 0,-21 1 0,21-1 16,0 0-16,0 0 16,21-21-1,0 0-15,0 0 0,22 0 16,-22 0-16,42-21 0,-20 0 0,20 21 16,1-21-16,20-1 0,1 1 0,21 0 15,0 0-15,-22 0 0,22 0 0,0-1 16,-21-20-16,20 21 0,-20 0 15,0 0-15,-1-1 0,1 1 0,-21 0 16,-1 21-16,1-21 0,-22 0 0,0 21 16,1-21-16,-22 21 0,21 0 0,-21-22 15,0 22-15,-42 22 78,0-1-62,0-21-16,0 21 0,0 0 0,-1 0 16,1 0-16,-21 22 0,0-22 0</inkml:trace>
  <inkml:trace contextRef="#ctx0" brushRef="#br0" timeOffset="17406.41">15557 9885 0,'0'21'0,"0"0"31,0 0-15,0 1 0,-21-22-16,21 21 0,-21-21 0,21 21 15,-21 0-15,21 0 0,-21 0 0,0 1 16,21-1-16,0 0 0,-22 0 0,22 0 16,-21 0-16,21 1 0,0-1 15,0 0-15,0 0 0,0 0 16,21-21-16,1 0 0,20 0 0,-21 21 15,21-21-15,1 0 0,-1 0 16,0 0-16,22-21 0,-1 0 0,1 21 16,21-21-16,-22 0 0,22 21 0,-22-21 15,22-1-15,0 1 0,-22 21 0,22-21 16,-22 0-16,1 21 0,-1-21 0,-20 21 16,20-21-16,-21 21 0,1 0 0,-22-22 15,21 22-15,-21 0 0,1-21 16,-1 21-16,0-21 0,0 21 0,0 0 15,-21-21-15,21 21 0,1 0 16,-1 0-16,-21-21 16,-21 21 31,-1 0-32,22 21-15,-21-21 0,0 0 16,0 0-16,21 21 0,-21-21 0,0 0 15,21 21-15,-22-21 0,1 0 16</inkml:trace>
  <inkml:trace contextRef="#ctx0" brushRef="#br0" timeOffset="18229.05">15663 11409 0,'-21'0'47,"0"21"-31,0 0-16,0 0 0,-1-21 15,22 22-15,-21-1 0,21 0 0,-21 0 16,0 0-16,0 0 16,21 1-16,0-1 15,0 0-15,0 0 16,21-21-16,0 0 15,0 0-15,0 0 0,22 0 0,-1 0 16,22 0-16,-22-21 0,21 21 0,-20-21 16,20 0-16,1-1 0,-1 1 0,1 0 15,-1 0-15,-20 0 0,20 0 0,-21-1 16,22 1-16,-22 0 0,1 21 16,-1-21-16,0 0 0,-21 0 0,22 21 0,-22-22 15,0 1-15,21 21 0,-42-21 0,22 0 16,-1 21-16,0-21 0,0 0 15,-21-1 1,21 22 0,-21-21-16,-21 21 15,21-21-15,-21 21 16,0 0-16,0 0 0,-1 0 16,1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21:32.5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2603 1122 0,'22'0'0,"-1"0"16,0-21 0,0 21-1,-21-21-15,21 21 0,-21-22 16,21 1-16,-21 0 16,22 21-16,-22-21 0,0 0 15,0 0-15,0-1 16,0 1-16,0 0 0,0 0 15,0 42 32,0 0-31,-22 0-16,22 1 16,-21 20-16,0-21 0,21 0 0,-21 22 15,0-1-15,21-21 0,-21 21 0,-1 1 16,22-1-16,-21 0 15,21-20-15,-21 41 0,0-21 0,0 1 16,0-1-16,-1 22 0,22-22 0,-21 21 16,0-20-16,0 20 0,0-20 15,0 20-15,-1-21 0,1 1 0,0-1 16,21 0-16,-21-20 0,0 20 0,0-21 16,-1 21-16,22-20 0,-21-1 15,0 0-15,21 0 0,-21-21 16,0 0-1,0-21 1,21 0-16,0 0 16,0-1-16,0 1 0,0 0 0,0-21 15,0-1-15,0 1 0,0 0 16,0-1-16,0 1 0,0 0 0,0-1 16,0 22-16,0-21 0,0 0 15,21 20-15,-21 1 0,0 0 0,0 0 16,21 0-16,0 21 0,0 21 31,-21 0-31,21 0 0,-21 0 0,0 1 16,22 20-16,-22 0 0,21-21 0,-21 22 15,21-1-15,-21 0 16,0-20-16,21 20 0,0-21 0,0 21 0,-21-20 16,22-1-16,-1 0 0,0 0 15,0 0-15,0-21 0,0 0 16,1 21-16,-1-21 0,21 0 0,-21 0 15,22 0-15,-22 0 0,0-21 0,21 0 16,-21 21-16,1-21 0,-1 0 16,0 0-16,0-1 0,0-20 15,0 21-15,1-21 0,-22 20 0,21-20 0,0 21 16,-21-21-16,0 20 0,0 1 16,21 0-16,-21 0 0,0 0 0,0 42 46,0 0-46,0 0 0,0 0 16,0 22-16,-21-22 0,21 0 0,0 0 16,0 22-16,-21-22 0,21 0 0,0 0 15,-21 0-15,21 0 0,0 1 16,0-1-16,0 0 0,0 0 16,-22-21-16,22 21 0,-21-21 15,21-21 16,0 0-15</inkml:trace>
  <inkml:trace contextRef="#ctx0" brushRef="#br0" timeOffset="343.32">3027 1503 0,'0'0'0,"-21"0"0,-1 0 15,1 0-15,21 21 16,0 0 15,21-21-31,1 0 16,-1 0-16,0 0 16,0 0-16,-21-21 0,21 21 15,-21-21-15,0 0 16,0 0-16,0-1 15,-21 22-15,0 0 0,0 0 16,0 0-16,-1 0 16,1 0-16,0 0 0,0 22 15,21-1-15,-21 0 16,21 0-16,0 0 16,0 0-16,0 1 15,0-1-15,0 0 0,21 0 16,0-21-16</inkml:trace>
  <inkml:trace contextRef="#ctx0" brushRef="#br0" timeOffset="856.03">3365 1778 0,'22'0'0,"-1"0"15,0 0-15,0 0 16,0-21-16,0 0 0,1 21 15,-1 0-15,-21-21 0,21 21 16,-21-22-16,0 1 16,-21 21-1,0 0-15,-1 0 16,1 0-16,0 21 0,0 1 16,0-22-16,-22 21 0,22 0 0,0-21 15,0 21-15,0 0 0,21 0 0,0 1 16,-21-1-16,21 0 15,0 0-15,0 0 0,0 0 0,21 1 16,-21-1-16,21-21 0,0 21 16,0-21-16,0 21 0,1 0 0,-1-21 15,0 21-15,-21 1 16,21-22-16,-21 21 16,0 0-16,-21 0 15,0-21-15,0 0 0,-1 21 16,1-21-16,0 0 0,0 21 15,0-21-15,0 0 0,-1 0 0,-20 0 16,21 0-16,0 0 0,0 0 16,-1 0-16,1 0 31,42-21 0,-21 0-31,22 21 16,-1-21-16,0 21 0,21-21 15</inkml:trace>
  <inkml:trace contextRef="#ctx0" brushRef="#br0" timeOffset="1293.78">3958 1439 0,'0'0'0,"0"-63"15,0 42-15,0 0 16,0-1-16,0 1 16,0 42 31,0 1-47,0-1 0,0 0 0,0 21 15,-21-21-15,21 22 0,-21-1 16,0 0-16,-1 1 0,1 20 0,0-20 15,0-1-15,0 21 0,0-20 0,-1-1 16,1 0-16,0 1 0,21-1 16,-21-21-16,0 22 0,21-22 0,-21 21 15,21-21-15,0 0 0,0 1 16,0-1-16,0 0 0,0 0 31,21-21-31,0 0 0,0 0 0,0 0 16,0 0-16,1 0 0,-22-21 15,21 21-15,0-21 0,0 0 0,0 21 16,0-22-16,1 22 0,-1-21 16,-21 0-16,21 0 0,0 21 0,0-21 15,-21 0-15,21-1 0,-21 1 0</inkml:trace>
  <inkml:trace contextRef="#ctx0" brushRef="#br0" timeOffset="1514.9">3810 1778 0,'0'-21'15,"21"21"1,0-21-16,0 21 16,1-21-16,20 21 0,-21 0 0,21-22 15,-20 22-15,20 0 0,-21-21 16,0 21-16,0 0 0,1 0 0,-22-21 15,0 0-15,0 0 16,-22 21-16,1-21 16</inkml:trace>
  <inkml:trace contextRef="#ctx0" brushRef="#br0" timeOffset="2139.67">1778 656 0,'0'0'0,"0"-21"0,-21 21 15,0 0 1,-1 0 0,1 0-16,0 0 0,21 21 15,-21 0-15,0 22 0,21-22 16,-21 21-16,21 22 0,-22-1 0,1 1 16,21-1-16,0 1 0,0 20 15,-21-20-15,21 21 0,-21-22 0,21 22 16,-21-1-16,0 22 0,21-21 15,-22 0-15,1-1 0,0 1 0,0-22 16,0 22-16,0-21 0,-1 20 16,22-20-16,-21-1 0,21 1 15,-21-1-15,21-20 0,-21 20 0,21-21 16,0 1-16,0-22 0,0 21 0,0-21 16,0 1-16,0-1 0,0 0 15,0-42 16,21-22-31,0 22 0,0 0 16,1-21-16,-1-1 0,0-20 0,0-1 16</inkml:trace>
  <inkml:trace contextRef="#ctx0" brushRef="#br0" timeOffset="3292.5">1757 720 0,'0'0'0,"0"-21"16,21 21 46,0 0-62,0 0 0,22 0 16,-22 0-16,21 0 0,22 0 0,-22 0 16,21 0-16,22 0 0,0 0 15,21-22-15,-22 22 0,43 0 0,-21 0 16,21 0-16,0 0 0,21 0 15,0 0-15,1 0 0,-1 0 0,0 0 16,0 0-16,0 0 0,0 0 16,1 0-16,-22 22 0,21-1 0,-21-21 15,0 0-15,0 21 0,0-21 16,-21 0-16,-1 21 0,1-21 0,0 0 16,0 0-16,0 21 0,0-21 0,-22 0 15,1 0-15,-22 0 0,22 0 16,-21 0-16,-22 0 0,0 0 0,1 0 15,-1 0-15,-21 0 0,0 0 0,0 0 16,1 0-16,-22 21 16,21-21-16,-21 22 15,21-22-15,-21 21 0,0 0 16,0 0 0,0 0-16,0 22 0,0-22 15,0 0-15,0 0 0,0 21 0,0-20 16,-21 20-16,0 0 0,21 1 15,-22-22-15,22 21 0,-21 0 0,0 1 16,0-1-16,0 22 0,21-22 0,-21 21 16,-1 1-16,1-1 0,0 1 0,0-1 15,21 1-15,-21-22 0,0 22 16,21-1-16,0 1 0,0-22 0,-22 22 16,22-1-16,0-21 0,0 22 15,-21-1-15,21-20 0,0 20 0,0-20 16,0 20-16,0-21 0,0 1 0,0-1 15,0 0-15,0 1 0,-21-22 16,21 21-16,0-21 0,0 22 0,0-22 16,-21 0-16,21 0 0,0 0 0,-21 1 15,21-1-15,0 0 0,-21 0 16,-1-21-16,22 21 0,-21-21 16,0 0-16,0 0 15,21 21-15,-21-21 0,0 0 0,-1 0 16,1 0-16,0 0 0,0 0 0,-21 0 15,20 0-15,-20 0 0,21 0 16,-21 0-16,-1 0 0,1 0 0,-22 0 16,22 0-16,-21 0 0,-1 0 15,22 0-15,-22 0 0,1 0 0,-1 0 16,-20 0-16,20 0 0,-21 0 0,22 0 16,-22 0-16,1-21 0,-1 21 0,0 0 15,1-21-15,-1 21 0,-21-21 0,21 21 16,-20-21-16,-1 21 0,0 0 15,0-21-15,0 21 0,0-22 0,22 22 16,-22 0-16,-21-21 0,21 21 0,0-21 16,0 21-16,-21 0 0,22 0 15,-1-21-15,0 21 0,0 0 0,0 0 16,22 0-16,-22 0 0,21 0 0,22 0 16,-1 0-16,1 0 0,-1 0 15,22 0-15,-1 0 0,22 0 16,-21 0-16,21 0 0,0-21 15,21 0 17,21-1-32,0 1 15,0 21-15,0-21 0,22-21 0</inkml:trace>
  <inkml:trace contextRef="#ctx0" brushRef="#br0" timeOffset="3895.69">5567 1185 0,'0'0'0,"0"-21"16,0 0-1,0 42 16,0 0-15,0 1-16,0-1 16,-21 0-16,-1 0 0,1 0 0,21 22 15,-21-22-15,0 0 0,21 0 0,0 0 16,0 0-16,-21 1 0,21-1 0,0 0 16,0 0-16,0 0 0,0 0 15,0 1-15,0-1 16</inkml:trace>
  <inkml:trace contextRef="#ctx0" brushRef="#br0" timeOffset="4160.55">5270 1566 0,'0'0'0,"0"22"16,22-1-16,-1-21 15,0 21-15,0-21 0,0 0 0,22 0 16,-22 0-16,0 0 0,0 0 16,21 0-16,-20 0 0,-1 0 0,0 0 15,21 0-15,-21 0 0,1 0 0,-1 0 16,0 0-1,-21-21-15,0 0 16,0-1 0,0 1-16,-21 0 15,21 0-15</inkml:trace>
  <inkml:trace contextRef="#ctx0" brushRef="#br0" timeOffset="4423.39">5313 1164 0,'0'0'0,"21"0"32,0 0-17,0 0-15,0 0 0,1 0 16,-1 0-16,0 0 0,0 0 0,21 0 15,-20 0-15,-1 0 0,0 0 16,0 0-16,0 0 16,-21-21-1,0 0-15,21 21 16</inkml:trace>
  <inkml:trace contextRef="#ctx0" brushRef="#br0" timeOffset="4997.45">5630 847 0,'0'0'0,"-21"0"0,0 0 0,0 0 16,0 0-16,-22 0 15,22 0-15,0 0 0,0 0 0,-22 21 16,22-21-16,0 21 0,-21 0 0,21 0 15,-1 1-15,-20 20 0,21-21 0,0 21 16,0-20-16,-1 20 0,1-21 16,0 21-16,0 1 0,0-22 15,0 21-15,21 1 0,-22-22 0,22 21 16,0 0-16,0-20 0,0 20 0,0-21 16,0 21-16,0-20 0,22 20 15,-1-21-15,0 0 0,0 22 0,21-22 16,-20 0-16,-1-21 0,21 21 15,0 0-15,-20-21 0,20 0 0,0 0 0,1 0 16,-1 0-16,0 0 0,1 0 16,-1 0-16,0-21 0,1 21 0,-1-21 15,0 0-15,1 0 0,-22-1 0,21 1 16,-21-21-16,0 21 0,22-22 0,-22 22 16,0-21-16,0 0 0,-21-1 15,21 1-15,-21 0 0,22-1 0,-22 1 16,0 0-16,0-1 0,0 1 0,0 0 15,0 20-15,-22-20 0,1 21 16,0 0-16,0 0 0,-21-1 16,20 1-16,-20 0 0,0 0 0,-22 21 15,22-21-15,0 21 0,-1 0 0,1 0 16,21 0-16,-22 0 0,1 0 16,21 0-16,0 0 0,-22 0 0,22 0 15,0 0-15,0 21 0,0 0 0,0-21 16,-1 21-16,1 0 0,0 1 15,0-1-15,0-21 16</inkml:trace>
  <inkml:trace contextRef="#ctx0" brushRef="#br0" timeOffset="6287.96">3704 3535 0,'42'0'16,"-42"-21"-16,22 21 15,-1-21-15,0 21 0,0-22 16,0 1-16,0 21 0,-21-21 16,22 21-16,-1-21 0,0 0 15,0 21-15,-21-21 0,21 21 16,-21-22-16,0 1 15,-21 21 32,0 21-47,0 1 0,0-22 16,-22 21-16,22 21 0,0-21 16,-21 0-16,20 22 0,-20-22 0,0 21 15,-1 1-15,-20-1 0,21 0 0,-22 1 16,22-1-16,-22 21 0,1 1 15,-1-22-15,1 22 0,-1-1 0,-20 22 16,-1-22-16,0 1 0,1-1 0,-22 1 16,21-1-16,-21 1 15,0-1-15,22 22 0,-1-21 0,-21-1 0,22 1 16,-1-1-16,0-21 0,22 22 16,-22-22-16,22 1 0,-1-1 15,22 0-15,-1 1 0,1-22 0,0 0 16,21 21-16,-22-21 0,22 1 15,0-22-15,21 21 0,-21 0 0,0-21 16,42-21 15,21 0-31</inkml:trace>
  <inkml:trace contextRef="#ctx0" brushRef="#br0" timeOffset="7019.56">5355 3429 0,'0'0'0,"0"-21"0,0 0 16,0 0 0,21 21-16,-21-22 0,0 1 15,0 0 1,0 0-16,-21 21 31,21 21-31,-21 0 16,21 0-16,0 1 0,0 20 0,-21-21 15,21 21-15,0 1 0,-21-1 16,21 0-16,0 22 0,0-22 0,0 22 16,0-1-16,0 1 0,0-1 0,0 1 15,0 20-15,-22-20 0,22 21 0,0-1 16,0-20-16,0 20 15,-21 1-15,21 0 0,-21-1 0,21 1 16,-21 21-16,0-21 0,0-1 0,-1 1 16,1 0-16,-21 20 0,21-20 0,-22 0 15,1-1-15,21 1 0,-21-21 0,20 20 16,-20-20-16,21-1 0,-21 1 16,20-1-16,1-20 0,0-1 0,0 0 15,21 1-15,0-1 0,0 0 0,0-21 16,0 1-16,0-1 0,21-21 15,0 0 1,0-21-16,1-22 0,20 22 16,0-21-16,1-1 0</inkml:trace>
  <inkml:trace contextRef="#ctx0" brushRef="#br0" timeOffset="7824.66">5715 3175 0,'0'0'15,"21"0"-15,-21-21 16,21 21-1,-21 21 17,21 0-32,1-21 0,-1 21 15,0 22-15,21-22 0,-21 0 0,22 21 16,-1 1-16,0-22 0,1 21 0,20 1 16,1-1-16,-1 0 0,1 1 15,-1-1-15,22 21 0,0-20 0,-1 20 16,22 1-16,-21-1 0,21 1 0,-22-1 15,22 1-15,-21 20 0,21-20 0,-22-1 16,22 1-16,0 21 0,0-22 16,0 1-16,-1 20 0,22-20 0,-21-1 15,-21 22-15,21-22 0,-22 1 16,22-1-16,-21-20 0,0 20 0,-22-20 16,1-1-16,-1 0 0,1-21 0,-22 22 15,21-22-15,-41 0 0,20 0 16,-21 0-16,0 1 0,0-22 0,-21 21 15,0-42 48,0-1-47,-21 1-16</inkml:trace>
  <inkml:trace contextRef="#ctx0" brushRef="#br0" timeOffset="8983.28">360 6011 0,'0'-21'0,"0"0"15,-21 21-15,21-21 0,0 0 16,0 0-16,0-1 16,-22 1-16,22 0 15,0 0 1,-21 21-16,21-21 0,-21 21 47,0 0-32,21 21-15,0 0 0,0 21 0,-21-20 16,0 20-16,21-21 0,-22 21 16,22 1-16,0-1 0,0 22 0,-21-22 15,21 21-15,-21 1 0,21-1 16,-21 22-16,0-21 0,0-1 0,-1 22 16,1-22-16,-21 22 0,42-22 15,0 22-15,0 0 0,0-22 16,0 22-16,0-22 0,0 22 0,0-21 15,0-1-15,0-21 0,0 1 0,0 20 16,0-42-16,0 22 0,0-22 0,0 21 16,0-21-16,0 1 15,0-44 1,0 1 0,0 0-16,0 0 0,0-21 0,0 20 15,0-20-15,0 0 0,0-1 16,0-20-16,0-1 0,0 1 0,0-1 15</inkml:trace>
  <inkml:trace contextRef="#ctx0" brushRef="#br0" timeOffset="9903.75">381 5906 0,'0'0'0,"-21"0"16,21-22-1,21 22 32,0 0-47,21 0 0,-20 0 16,20 0-16,0 0 0,22 0 15,-22 0-15,22 0 0,-22 0 0,21 0 16,1 0-16,21 0 0,-22 0 16,43 0-16,-21 0 0,20 0 0,1 0 15,0 0-15,21 0 0,-21 0 16,0 0-16,0 0 0,-1 0 0,1 0 16,21 0-16,-21 0 0,0 0 0,-21 0 15,20 0-15,-20 0 16,-21 0-16,20 0 0,-41 0 0,20 0 15,-21 0-15,1 0 0,-22 0 0,0 0 16,0 0-16,0 0 0,1 0 16,-1 0-16,-21 22 15,0-1 1,0 0-16,0 0 16,0 0-16,-21 22 0,21-22 15,-22 0-15,22 0 0,0 21 0,-21-20 16,0 20-16,0 0 0,21 1 15,-21 20-15,21-21 0,-21 22 0,-1-1 16,22 1-16,0-1 0,-21-20 16,0 20-16,21 1 0,0-1 0,-21 1 15,0-1-15,21 1 0,-21-1 16,21 1-16,-22-1 0,22 1 0,0-1 16,0-20-16,0 20 0,0-21 0,0 1 15,0-1-15,0 0 0,0 1 0,0-1 16,0-21-16,0 22 0,0-22 15,0 0-15,0 0 0,0 0 0,0 0 16,0 1-16,0-1 0,-21 0 16,0-21-16,21 21 15,-21-21-15,0 0 0,0 0 16,-1 0-16,1 0 16,-21 0-16,21 0 0,0 0 0,-22 0 15,1 0-15,-22 0 0,1 0 16,-1 0-16,1 0 0,-22 0 0,1 0 15,-1 0-15,-21 0 0,0 0 0,0 0 16,-21 0-16,22 0 0,-22 0 16,21 0-16,-21 0 0,21 0 0,-21 21 15,0-21-15,0 0 0,21 0 16,-21 0-16,21 0 0,0 0 0,1 0 16,20 0-16,0 0 0,43 0 0,42-21 46,0 0-30,0 0 0,0 0-16,0-1 15</inkml:trace>
  <inkml:trace contextRef="#ctx0" brushRef="#br0" timeOffset="10604.39">4064 6265 0,'21'-21'16,"-42"42"-16,42-63 0,-21 21 0,21 0 15,0 0-15,-21-1 0,22 1 0,-22 0 16,0 0-16,0 42 31,0 0-31,0 0 0,0 1 0,0 20 16,0 0-16,0 22 0,0-22 15,0 22-15,0 20 0,-22-20 0,1 20 16,21-20-16,-21 21 0,0-22 0,0 22 16,0-1-16,-1 1 0,1 0 15,0-22-15,0 22 0,0 0 0,0-22 16,-1 1-16,1-1 0,0 1 0,0-1 15,0-21-15,21 22 0,0-22 16,-21-21-16,21 22 0,-22-22 0,22 0 16,0 0-16,0 0 0,0 1 15,0-44 1,0 1-16,0 0 16,22 0-16,-1-21 0,-21 20 0,21-20 15,0 21-15,-21-21 0,21-22 16,0 22-16,1-22 0,-1 1 0</inkml:trace>
  <inkml:trace contextRef="#ctx0" brushRef="#br0" timeOffset="11380.94">4318 6202 0,'21'0'0,"-42"0"0,63 0 15,-21-21-15,1 21 0,20 0 0,0 0 16,1-21-16,20 21 0,1 0 0,-1 0 16,22 0-16,-1 0 0,22 0 15,0-22-15,0 22 0,21 0 0,0 0 16,21 0-16,-21 0 0,0 0 0,0 0 16,21 0-16,-42 22 0,21-22 0,0 0 15,0 0-15,0 0 16,-21 0-16,0 0 0,-22 0 0,1 0 15,0 0-15,-22 0 0,1 0 0,-1 0 16,-20 0-16,-1 0 0,0 0 0,-21 0 16,22 0-16,-22 0 0,0 0 15,0 0-15,0 0 16,-21 21-16,0 0 16,0 0-16,0 0 0,0 0 15,0 1-15,0-1 0,0 21 16,0 0-16,0 1 0,-21-1 0,21 0 15,-21 1-15,21 20 0,-21-20 0,21 20 16,0-21-16,-21 22 0,21-1 16,-21-20-16,21 20 0,-22 1 15,22-22-15,0 22 0,0-1 0,0 1 16,-21-22-16,21 21 0,0-20 0,0 20 16,0-20-16,0-1 0,0 0 0,0 1 15,0-22-15,0 21 0,-21 0 0,21-20 16,0-1-16,0 21 0,0-21 0,-21 0 15,21 1-15,-21-1 0,21 0 16,-21 0-16,21 0 0,-22 0 16,1-21-16,0 0 0,0 22 15,0-22-15,0 0 0,-1 0 16,1 0-16,-21 0 0,0 0 0,-1 0 16,1 0-16,-22 0 0,1 0 0,-1 0 15,-20 0-15,-1 0 0,0 0 16,-20 0-16,-1 0 0,-21 0 0,0 0 15,-21 0-15,21-22 0,-22 22 0,1 0 16,21 0-16,0 0 0,0 0 0,0 0 16,21 22-16,-21-22 0,43 21 0,-22-21 15,21 0-15,22 21 0,-1-21 16,1 0-16,20 0 0,1 0 0,0 0 16,21 0-16,-1 0 0,1 0 0,0 0 15,21-21 1,0 0-16,0-1 0,21 1 15,0 21-15,1-21 0,20 0 16,0 0-16,1-22 0</inkml:trace>
  <inkml:trace contextRef="#ctx0" brushRef="#br0" timeOffset="12007.61">8594 6244 0,'0'0'16,"0"-21"-16,0 42 31,0 0-15,0 22-16,0-1 0,0 0 0,0 22 16,0-1-16,0 1 0,0-1 0,0 22 15,-22-21-15,22 20 0,-21-20 0,0 20 16,21 1-16,-21 0 0,0-1 15,0 1-15,-1 0 0,1-22 16,0 1-16,21-1 0,-21 1 0,0-1 16,21-20-16,-21-1 0,21 0 0,-22 1 15,22-22-15,0 21 0,0-21 0,0 0 16,0 1-16,22-44 31,-1 1-31,-21 0 0,21 0 16,0-21-16,-21 20 15,21-20-15,0 0 0,-21-1 0,22 1 16,-1 0-16,-21-22 0,21 1 0</inkml:trace>
  <inkml:trace contextRef="#ctx0" brushRef="#br0" timeOffset="12879.65">8932 5884 0,'0'0'0,"43"0"0,-1 0 0,21 0 0,1 0 16,-1 0-16,1-21 0,21 21 0,-1 0 15,1 0-15,21 0 0,21 0 0,0 0 16,-21 0-16,21 0 0,0 0 15,21 0-15,-21 0 0,21 0 0,-21-21 16,21 21-16,0 0 0,0 0 0,-21 0 16,22 0-16,-22-21 0,0 21 15,-22 0-15,1 0 0,0-21 0,0 21 16,-21 0-16,-1 0 0,-20 0 0,-1 0 16,1 0-16,-1-21 0,-20 21 15,-1 0-15,0 0 0,-21 0 0,1 0 16,-1 0-16,0 0 0,-21 21 15,0 0 1,0 0-16,0 0 0,0 0 0,0 1 16,0-1-16,0 0 0,0 21 0,0 1 15,0-22-15,0 21 0,0 0 16,0 22-16,0-1 0,0 1 0,0-1 16,0 1-16,0 21 0,-21-22 0,0 22 15,21-22-15,-22 1 0,22 20 0,0 1 16,-21 0-16,21-22 0,-21 22 0,21 0 15,0-1-15,-21-20 0,21 20 16,0-20-16,0-1 0,0 1 0,-21-1 16,21 1-16,-21-1 0,-1 1 15,22-1-15,0 1 0,-21-1 0,0-20 16,21 20-16,-21-20 0,21-1 0,-21 0 16,21 1-16,-21-1 0,-1-21 0,22 21 15,0-20-15,-21-1 0,0 21 0,0-21 16,0 0-16,21 1 0,-21-22 0,21 21 15,-22 0-15,1-21 0,21 21 0,-21-21 16,0 0-16,0 21 0,0-21 16,-1 0-16,1 0 0,0 0 15,-21 21-15,21-21 16,-1 0-16,-20 0 0,21 0 0,-21 0 16,-1 0-16,-20 0 0,20-21 0,-20 21 15,-22-21-15,1 21 0,-22-21 0,0 0 16,0 21-16,-21-21 0,0-1 0,-21 1 15,21 21-15,-21-21 0,0 0 0,-1 0 16,1 21-16,-21-21 0,21-1 0,21 22 16,-21 0-16,21-21 0,21 21 15,0 0-15,21 0 0,1 0 0,20 0 0,1 0 16,20 0-16,1 0 0,0 0 16,20 0-16,1 0 0,21-21 31,21 21-31,1-21 15,-1 21-15,0-21 0,0 21 0,0-21 16,0-1-16,1 1 0</inkml:trace>
  <inkml:trace contextRef="#ctx0" brushRef="#br0" timeOffset="13671.28">1460 4678 0,'0'-21'0,"0"42"32,0 0-32,-21 0 15,21 0-15,-21 1 0,21 20 16,-21 0-16,0 1 0,21-1 0,-21 21 15,-1-20-15,1-1 0,0 0 16,0-20-16,0 20 0,0-21 16,-1 21-16,22-20 0,0-1 0,-21-21 15,21 21-15,21-21 32,1 0-32,-1 0 15,21 0-15,0 0 0,1-21 0,-1 21 16,0 0-16,22-21 0,-22 21 0,1 0 15,-1-22-15,0 22 0,1 0 16,-1-21-16,-21 21 0,0 0 0,0 0 16,1-21-16,-1 0 15,0 21 1</inkml:trace>
  <inkml:trace contextRef="#ctx0" brushRef="#br0" timeOffset="14287.09">4487 5673 0,'0'-21'15,"0"-1"-15,-21 22 0,21-21 16,0 42 15,0 1-31,0-1 16,0 21-16,0-21 0,21 22 0,-21-1 16,21-21-16,1 21 0,-1 1 0,-21-22 15,21 21-15,0-21 0,0 22 0,-21-22 16,0 0-16,0 0 0,21-21 15,-21 21-15,0 1 0,22-22 0,-22 21 16,21-21 0,0 0-16,0 0 15,-21-21-15,21-1 0</inkml:trace>
  <inkml:trace contextRef="#ctx0" brushRef="#br0" timeOffset="14506.96">5292 5757 0,'0'0'0,"-22"22"47,1 20-47,0-21 0,-21 0 16,21 0-16,-22 22 0,22-22 0,-21 21 16,-1-21-16,1 1 0,21 20 0,-21-21 15,-1 0-15,22 0 0,0 1 16,-21-1-16,20 0 0,1 0 0,21 0 15,-21-21-15</inkml:trace>
  <inkml:trace contextRef="#ctx0" brushRef="#br0" timeOffset="15223.56">8869 5588 0,'0'0'0,"0"-21"0,-21 0 0,-1 0 16,22-1-1,22 44 17,-1-1-17,0 0-15,21 0 0,-21 0 0,22 0 16,-22 1-16,21-1 0,1 0 0,-22 21 15,21-21-15,-21 1 0,22-1 16,-22 0-16,21 0 0,-21 0 0,0-21 16,1 21-16,-1-21 0,0 0 15,-21 22-15,21-22 16,-21-22 0,0 1-1,0 0-15,0 0 0,21 0 16,-21-22-16,0 22 0</inkml:trace>
  <inkml:trace contextRef="#ctx0" brushRef="#br0" timeOffset="15435.43">9631 5228 0,'0'0'0,"0"-21"0,21 0 0,-21 42 32,0 0-32,-21 0 0,0 1 0,-1-1 15,1 21-15,0-21 16,0 22-16,0-22 0,0 0 0,-22 21 0,22-21 15,0 22-15,0-22 0,0 0 16,-1 0-16,22 0 0,-21 1 0,21-1 16,-21 0-16,21 0 0,0 0 15,-21-21-15,0 0 16,21 21-16,-21-21 0,-1 22 16</inkml:trace>
  <inkml:trace contextRef="#ctx0" brushRef="#br0" timeOffset="16387.12">889 6160 0,'0'0'16,"0"-22"-16,0 1 15,-21 21 17,0 0-32,-1 0 0,1 21 15,0 1-15,0-1 16,0 0-16,-22 21 0,22-21 0,0 22 16,-21-1-16,21 0 0,-1-20 15,1 20-15,0 0 0,0-21 0,0 1 16,0-1-16,21 0 0,-22 0 15,44-21 1,-1 0-16,0-21 16,0 0-16,0 0 0,0-22 15,1 22-15,-1-21 0,0 21 16,0-22-16,0 1 0,0 21 16,1-22-16,-22 1 0,21 0 0,0-1 15,-21 1-15,21 21 0,-21 0 0,0 0 16,0-1-16,0 1 0,0 42 15,0 1 1,0 20-16,0-21 0,0 21 16,0-20-16,0 20 0,0 0 0,0 1 15,0-1-15,0 0 0,0-21 16,0 22-16,0-1 0,0-21 0,0 22 16,0-22-16,0 0 0,0 0 0,0 0 15,0 0 1,-21-42 15,0 0-31,0 0 0</inkml:trace>
  <inkml:trace contextRef="#ctx0" brushRef="#br0" timeOffset="16560.02">487 6371 0,'21'0'16,"0"0"-1,0 0-15,0 0 0,1 0 16,-1 0-16,0 0 0,21-21 16,-21 21-16,1 0 0,20 0 0,-21 0 15,0 0-15,0-21 0,1 21 16,-1 0-16,-21-21 0,21 21 16</inkml:trace>
  <inkml:trace contextRef="#ctx0" brushRef="#br0" timeOffset="16927.33">889 6287 0,'21'0'47,"0"21"-32,0 0-15,1 0 16,-22 0-16,0 0 0,0 1 0,0-1 15,0 0-15,0 21 0,0-21 16,0 1-16,0-1 0,0 0 16,0 0-16,0 0 0,-22-21 0,22-21 47,0 0-32,0 0-15,0 0 0,0-1 16,0 1-16,22 0 0,-1 0 0,-21-21 15,21 20-15,0 1 0,-21 0 16,21 0-16,0 0 0,1 21 0,-1-21 16,0 21-1,0 0-15,0 0 16</inkml:trace>
  <inkml:trace contextRef="#ctx0" brushRef="#br0" timeOffset="17320.09">1228 6371 0,'0'-21'0,"-22"0"0,22 0 15,0 0 1,22 21 0,-1 0-16,0 0 15,0 0-15,0 0 0,0 21 0,-21 0 16,22 0-16,-1 0 0,-21 0 15,21 1-15,-21-1 0,0 0 0,0 21 16,0-21-16,0 1 0,0-1 0,0 0 16,0 0-16,0 0 0,-21 0 15,21 1-15,-21-22 0,-1 21 16,22-42 15,0-1-31,0 1 0,22 0 16,-22-21-16,21 21 0,0-1 15,-21 1-15,0-21 0,21 21 0,0 0 16,0-22-16,-21 22 0,22 21 0,-22-21 16,21 0-16,0 21 0,0 0 15,0 0-15,0 0 16,1 0 0,-22 21-16,21 0 0</inkml:trace>
  <inkml:trace contextRef="#ctx0" brushRef="#br0" timeOffset="18230.66">1841 6435 0,'0'0'0,"22"0"0,-22-21 16,0-1-16,0 1 16,0 0-16,0 0 0,0 0 15,-22 21 1,1 0-16,0 0 15,0 0-15,0 0 0,21 21 0,-21 0 16,-1 0-16,1 0 0,0 1 16,21-1-16,-21 21 0,21-21 15,-21 0-15,21 1 0,0-1 0,-21 0 16,21 0-16,0 0 0,21-21 31,0 0-31,0 0 0,0 0 16,0-21-16,1 21 0,-1-21 15,0 0-15,0 0 0,0-1 16,0 1-16,-21 0 0,0 0 0,22 0 16,-22 0-16,21-1 0,-21 1 15,21 21-15,-21-21 0,0 42 47,0 0-47,0 1 0,-21-1 0,21 0 16,-21-21-16,21 21 0,0 0 0,0 0 15,0 1-15,0-1 0,0 0 16,0 0-16,0 0 0,21-21 31,0 0-31,0 0 0,0 0 16,0 0-16,-21-21 0,22 0 0,-1 21 16,0-21-16,-21 0 0,21-1 15,0 22-15,-21-21 0,21 0 16,-21 0-16,0 0 0,0 0 15,0-1-15,0 44 32,0-1-32,0 0 0,0 0 15,0 0-15,0 0 0,0 1 16,0-1-16,0 0 0,0 0 16,0 0-16,0 0 0,0 1 15,22-22-15,-1 0 0,0 0 16,0 0-16,0 0 0,0 0 15,1 0-15,-1 0 0,21-22 0,-21 22 0,0-21 16,1 0-16,-1 0 0,0 0 16,0 0-16,0-1 0,-21 1 15,0 0-15,21 0 0,-21 0 16,0 0-16,-21 21 31,21 21-31,0 0 16,0 0-16,-21 0 0,0 0 0,21 22 15,-21-22-15,21 21 0,0-21 16,-21 22-16,-1-22 0,1 0 0,21 21 16,0-20-16,-21-1 0,21 0 0,-21 0 15,21 0-15,0 0 0,-21 1 16,21-1-16,0 0 31,-21-21-31,-1 0 16</inkml:trace>
  <inkml:trace contextRef="#ctx0" brushRef="#br0" timeOffset="19020.21">889 7260 0,'0'0'0,"-21"-21"16,21 0-16,0 0 15,0 0-15,0-1 0,21 1 0,0 0 16,-21 0-16,21 0 0,0 0 16,-21-1-16,0 1 0,22 0 0,-1 21 15,-21-21-15,0 42 31,0 0-31,0 0 16,0 1-16,0-1 0,-21 21 0,21-21 16,-22 22-16,22-1 0,-21 0 15,21 1-15,0-1 0,-21 0 0,0 1 16,0-22-16,0 21 0,-1 0 16,22-20-16,-21 20 0,0-21 0,0 0 15,0 0-15,0 1 0,-1-1 16,1-21-16,0 0 0,0 0 0,0 0 15,0 0-15,-1 0 0,1 0 0,0 0 16,21-21-16,0-1 0,-21 1 16,21-21-16,0 21 0,0-22 0,0 1 15,0 21-15,0-21 0,0-1 16,0 22-16,0-21 0,0 21 16,0-1-16,21 22 0,0 0 15,0 22 1,-21-1-16,22 0 0,-22 0 15,0 21-15,21-20 0,0-1 16,-21 21-16,0-21 0,21 0 0,0 1 16,-21-1-16,21 0 0,1 0 0,-1-21 15,0 21-15,0-21 16,0 0-16,0 0 0,1 0 0,20 0 16,-21-21-16,0 0 0,0 21 15,1-21-15,-1 0 0,0-1 16,0 1-16,0 0 0,0-21 0,1 21 15,-22-1-15,0 1 0,0 0 0,21 21 16,-21-21-16,0 42 16,0 0-1,0 0-15,-21 1 0,21-1 16,0 0-16,0 0 0,0 0 0,-22 0 16,22 1-16,0-1 0,0 0 0,-21-21 15,21 21-15,0 0 16,0-42 15,0 0-15,0 0-16</inkml:trace>
  <inkml:trace contextRef="#ctx0" brushRef="#br0" timeOffset="19184.06">1206 7197 0,'0'-21'0,"-21"21"31,21 21 0,21-21-15,1 21-16,-1 0 0,0-21 16</inkml:trace>
  <inkml:trace contextRef="#ctx0" brushRef="#br0" timeOffset="19561.84">1630 7324 0,'0'0'0,"-21"0"31,-1 0-31,1 0 0,0 0 16,0 0-16,-21 0 0,20 0 0,1 0 15,0 21-15,0 0 0,0-21 16,21 21-16,-21-21 0,21 21 15,0 1-15,0-1 0,21 0 16,0-21-16,0 21 0,0 0 0,0 0 16,1-21-16,20 22 0,-21-1 15,0 0-15,0-21 0,1 21 0,-1-21 16,-21 21-16,0 0 0,0 1 16,-21-22-1,-1 21-15,-20-21 0,21 0 0,0 0 16,-22 0-16,1 0 0,21 0 0,-21 0 15,20 0-15,1 0 0,0 0 16,0 0-16,21-21 16,0-1-1,21 22-15,0-21 16,0 21-16,1-21 0,20 21 0,-21-21 16</inkml:trace>
  <inkml:trace contextRef="#ctx0" brushRef="#br0" timeOffset="19843.66">1926 7239 0,'21'-21'0,"-42"42"0,42-63 0,-21 21 0,0-1 15,0 44 17,0 20-17,-21-21-15,21 0 0,-21 22 0,21-22 16,0 21-16,0-21 0,-21 22 0,21-1 15,-21-21-15,21 21 0,0-20 16,-22-1-16,1 21 0,21-21 0,0 0 16,-21 1-16,21-1 0,21-21 31,0 0-31,1 0 16,-1 0-16,0 0 0,-21-21 0,21 21 15,-21-22-15,21 1 0,-21 0 16</inkml:trace>
  <inkml:trace contextRef="#ctx0" brushRef="#br0" timeOffset="19991.58">1778 7451 0,'21'0'16,"0"0"-16,0 0 0,1 0 15,20-21-15,-21 21 0,21-22 0,-20 22 16,20-21-16,-21 21 15,0-21-15,22 0 0,-22 0 0</inkml:trace>
  <inkml:trace contextRef="#ctx0" brushRef="#br0" timeOffset="20463.84">2836 6033 0,'0'0'16,"-21"0"0,0 0-1,0 0-15,0 21 0,-1-21 16,22 21-16,-21 0 0,0 0 0,0 0 15,21 1-15,0-1 16,0 0-16,0 0 0,0 0 16,0 0-16,21-21 15,0 0-15,0 0 16,22 0-16,-22 0 0,0 0 16,0 0-16,0 0 0,1-21 0,-1 21 15,0-21-15,0 0 0</inkml:trace>
  <inkml:trace contextRef="#ctx0" brushRef="#br0" timeOffset="20893.41">3027 5842 0,'0'0'0,"-21"0"0,-1 0 0,1 0 0,0 0 16,0 0-16,0 0 0,0 0 15,-1 0-15,-20 0 0,21 21 0,-21 0 16,-1 1-16,22 20 0,-21-21 0,21 0 15,-22 22-15,22-22 0,0 21 16,0-21-16,0 22 0,21-22 0,-22 21 16,22-21-16,0 0 0,0 22 15,22-22-15,-1 21 0,0-21 0,21 1 16,-21-1-16,22 0 0,-1-21 16,0 21-16,1-21 0,-1 0 0,0 0 15,1 0-15,-22 0 0,21 0 16,1-21-16,-1 21 0,0-21 0,-21 0 15,22-1-15,-22 1 0,0 0 0,0 0 16,0-21-16,1 20 0,-22 1 0,21-21 16,-21 0-16,0 20 0,0-20 15,0 0-15,0-1 0,-21 1 0,-1 0 16,1 21-16,0-22 0,0 22 16,-21 0-16,20 0 0,-20 0 15,0 21-15,-1 0 0,1 0 0,0 0 16,-1 21-16,1 0 0,0 0 0,-1 0 15,1 22-15,0-22 0,21 0 16,-1 21-16,1-21 0,0 1 0,21-1 16,0 0-16</inkml:trace>
  <inkml:trace contextRef="#ctx0" brushRef="#br0" timeOffset="21520.05">4254 7006 0,'22'-21'16,"-44"42"-16,65-42 0,-43 0 0,21 21 15,-21-21-15,0 0 0,0-1 16,21 22-16,-21-21 15,0 42 1,0 1-16,0-1 16,0 21-16,0 0 0,0 1 0,0-1 15,0 0-15,0 22 0,0-22 0,0 22 16,0-22-16,0 0 0,0 1 0,0-22 16,0 21-16,21-21 0,-21 1 15,0-1-15,0 0 0,0 0 16,21-21-1,-21-21 1,22 0-16,-22 0 16,21-1-16,0 1 0</inkml:trace>
  <inkml:trace contextRef="#ctx0" brushRef="#br0" timeOffset="22031.47">4762 6900 0,'0'0'0,"0"-21"0,-21 42 31,21 1-31,-21 20 0,0-21 0,0 0 16,0 22-16,-1-1 0,1 0 15,0-21-15,0 22 0,0-1 16,0 0-16,-1 1 0,1-22 0,0 21 16,21-21-16,-21 1 0,21-1 0,0 0 15,0 0-15,0 0 0,21-21 63,-21-21-32,0 0 172,0 0-187</inkml:trace>
  <inkml:trace contextRef="#ctx0" brushRef="#br0" timeOffset="22424.26">4762 7387 0,'0'0'0,"0"21"15,22-21 1,-1 0-16,0 0 0,0 0 16,0 0-16,0 0 0,22 0 15,-22-21-15,0 21 0,0-21 16,22 21-16,-22-21 0,0 21 0,0-21 15,0 0-15,-21-1 0,0 1 16,0 0-16,0 0 0,0 0 16,-21 0-16,0 21 15,0 0-15,0 0 0,-22 0 0,22 0 16,0 0-16,-21 21 0,20 0 0,-20 0 16,21 0-16,0 22 0,0-22 0,-1 0 15,1 21-15,21 1 16,-21-22-16,21 0 0,0 21 0,0-21 15,0 1-15,0-1 0,21 0 0,0 0 16,22-21-16,-22 21 0,0-21 0,21 0 16,1 0-16,-22 0 0,21 0 0,1 0 15,-22 0-15,21-21 0,-21 21 16,22-21-16</inkml:trace>
  <inkml:trace contextRef="#ctx0" brushRef="#br0" timeOffset="22657.11">5482 7366 0,'0'-42'0,"0"84"0,0-105 15,0 41-15,0 1 16,0 0-16,-21 21 16,0 0-16,0 21 0,-1 0 15,1 1-15,0-1 0,0 21 0,0-21 16,21 0-16,0 22 0,-21-22 16,21 0-16,0 21 0,0-20 0,0-1 15,0 0-15,0 0 0,0 0 0,21 0 16,0 1-16,0-22 0,0 0 15,0 0-15,22 0 0,-22 0 0,0 0 16,21 0-16,1 0 0,-22-22 16,21 1-16,1 0 0,-1 0 0,-21 0 15</inkml:trace>
  <inkml:trace contextRef="#ctx0" brushRef="#br0" timeOffset="22907.98">6075 7006 0,'0'0'0,"0"-42"0,0 21 15,0 0-15,0-1 0,-21 22 16,21 22 0,-22-1-16,1 0 0,0 21 0,0-21 15,0 22-15,0-1 0,-1 22 16,1-22-16,0 0 0,0 1 16,21-1-16,-21 0 0,0 1 0,21-1 0,0 0 15,-22-21-15,22 22 0,-21-22 16,21 0-16,0 0 0,0 0 15,21-21 1,1 0-16,-1 0 0,0 0 16,0 0-16,0-21 0,22 0 0,-22 0 15,0 0-15</inkml:trace>
  <inkml:trace contextRef="#ctx0" brushRef="#br0" timeOffset="23247.77">6223 7281 0,'0'0'16,"0"-21"-1,-21 42-15,21 1 0,-21-1 16,-1 0-16,22 0 0,-21 0 16,0 22-16,0-22 0,21 0 0,0 0 15,0 21-15,-21-20 0,21-1 16,0 0-16,0 0 0,0 0 16,21-21-16,0 0 0,0 0 15,0 0-15,1 0 0,-1 0 16,0 0-16,0-21 0,0 21 0,0-21 15,-21 0-15,0 0 0,22 21 16,-22-22-16,0 1 0,0 0 0,0-21 16,0 21-16,0-1 0,0 1 0,0 0 15,0 0-15,-22 0 0,1 21 0,0 0 16,0 0-16,0 0 16,0 0-16,-1 0 15,22 21-15,0 0 0,0 0 16,0 0-16,0 1 0,22-22 15,-1 21-15,0-21 0,0 21 0,0-21 16</inkml:trace>
  <inkml:trace contextRef="#ctx0" brushRef="#br0" timeOffset="23623.56">6562 7430 0,'0'-22'0,"0"44"0,0-65 0,0 22 0,0 0 16,0 0-16,0 0 15,21 21 1,0 0-16,0 0 0,0 0 16,0 21-16,-21 0 0,22 0 15,-22 0-15,21 0 0,-21 1 0,21-1 16,-21 21-16,0-21 0,0 0 0,0 1 16,0-1-16,0 0 0,0 0 0,0 0 15,-21 0-15,0 1 0,-1-1 16,1-21-1,21-21 1,0-1 0,0 1-16,21 0 15,-21 0-15,22 0 0,-1-22 0,0 22 16,0 0-16,0 0 0,-21-21 0,21 20 16,1 1-16,-1 0 0,0 0 15,0 21-15,0-21 0,-21 0 0,21 21 16,1-22-16</inkml:trace>
  <inkml:trace contextRef="#ctx0" brushRef="#br0" timeOffset="23876.41">5905 6985 0,'0'0'16,"22"0"-1,-1 0-15,0 0 0,21 0 16,1 0-16,-22 0 0,21 0 0,0 0 16,1 0-16,-1 0 0,-21 0 15,22 0-15,-22 0 0,0 0 16,0 0-16,0 0 0,-21-21 15,0 0 1</inkml:trace>
  <inkml:trace contextRef="#ctx0" brushRef="#br0" timeOffset="24615.76">7324 6541 0,'0'-22'16,"0"44"-16,21-65 0,-21 22 0,0 0 0,0 0 15,0 0-15,0-1 0,0 1 16,0 0-16,-21 21 0,-1 0 15,1 0-15,0 0 16,0 0-16,21 21 0,-21 0 0,0 1 16,-1-1-16,1 0 0,0 0 15,21 21-15,0-20 0,0-1 0,0 0 16,-21 21-16,21-21 0,0 1 0,0-1 16,0 0-16,0 0 0,21-21 15,0 0-15,0 21 0,1-21 16,-1 0-16,0 0 0,0 0 0,0-21 15,0 21-15,22-21 0</inkml:trace>
  <inkml:trace contextRef="#ctx0" brushRef="#br0" timeOffset="25060.99">7514 6117 0,'0'0'16,"-21"-21"-16,0 0 0,-22 21 0,22 0 0,-21 0 15,21 0-15,-22 0 0,1 21 16,0 0-16,-1 0 0,22 1 0,-21-1 16,0 0-16,20 21 0,-20 1 15,21-1-15,0 0 0,0 1 0,-1-1 16,1 0-16,21 22 0,0-22 0,0 0 16,0-20-16,0 20 0,0 0 0,21-21 15,1 1-15,20-1 0,-21 0 16,21 0-16,1 0 0,-1-21 0,0 0 15,-20 0-15,20 0 0,0 0 16,1 0-16,-1 0 0,0 0 0,1-21 16,-1 0-16,0 0 0,1 0 0,-22-1 15,21 1-15,-21-21 0,0 0 0,1-1 16,-1 1-16,-21 0 0,0-1 16,0-20-16,0 20 0,0-20 0,-21 21 15,-1-1-15,1 1 0,0 21 0,-21-22 16,21 22-16,-22 0 0,1 21 15,0 0-15,20 0 0,-20 0 0,0 0 16,-22 0-16,22 21 0,21 0 16,-22 1-16,1-1 0,0 0 0,21 0 15,-22 21-15,22-20 0,0 20 0,0-21 16,0 21-16,21-20 0,0-1 0,0 0 16</inkml:trace>
  <inkml:trace contextRef="#ctx0" brushRef="#br0" timeOffset="25987.41">9123 6710 0,'0'0'16,"21"-21"-16,0 0 0,0-1 0,-21 1 0,21 0 15,-21 0-15,22 0 0,-1 0 16,-21 42-1,0 21 1,0-21-16,0 22 0,-21-22 0,-1 21 16,1 0-16,0 1 0,0-1 15,0 0-15,0 1 0,-1-22 0,1 21 16,0 1-16,0-22 0,0 21 0,0-21 16,-1 0-16,1 22 0,0-43 15,0 21-15,21 0 0,-21-21 0,0-21 31,21 0-31,0 0 0,0-1 0,0 1 16,0 0-16,0 0 0,0 0 16,21-22-16,-21 22 0,21 0 0,0 0 15,-21 0-15,21 0 0,-21-1 0,21 22 16,1 0-16,-1 0 16,-21 22-16,21-22 15,-21 21-15,0 0 0,0 0 16,21 0-16,-21 0 0,21 1 15,-21-1-15,0 0 0,21 0 0,1 0 16,-1-21-16,0 0 0,0 0 16,0 0-16,0 0 0,1 0 15,-1 0-15,0 0 0,0-21 16,0 0-16,-21 0 16,21 0-16,-21-1 0,22 1 0,-22 0 15,0 0-15,0 0 0,0 0 16,0-1-16,0 44 31,0-1-15,0 0-16,0 0 0,0 0 15,0 0-15,0 1 0,0-1 0,0 0 16,0 0-16,0 0 16,0-42 15,0 0-16,21 0-15</inkml:trace>
  <inkml:trace contextRef="#ctx0" brushRef="#br0" timeOffset="26132.32">9440 6731 0,'0'0'0,"0"-21"16,0 42 30,0 0-46,0 0 16</inkml:trace>
  <inkml:trace contextRef="#ctx0" brushRef="#br0" timeOffset="26572.07">9737 6858 0,'-22'21'0,"1"-21"0,-21 64 16,21-64 0,21 21-16,-21 0 0,21 0 0,-22 0 15,22 1-15,0-1 0,-21 0 16,21 0-16,0 0 16,0-42 30,0 0-46,0 0 0,0 0 0,0-1 16,21 1-16,1 0 0,-1-21 16,0 21-16,0-1 0,0 1 0,0 0 15,22 0-15,-22 21 0,0 0 0,0 0 16,22 0-16,-22 0 0,0 0 16,0 21-16,0 0 0,-21 0 15,0 1-15,0-1 0,0 0 0,0 0 16,0 0-16,0 0 0,0 1 0,-21-1 15,0 0-15,0 0 0,21 0 0,-21-21 16,21 21-16,-22 1 0,22-44 47,22 1-47,-1 21 0,0-21 16,0 0-16,0 0 0,0 0 0</inkml:trace>
  <inkml:trace contextRef="#ctx0" brushRef="#br0" timeOffset="27112.28">10223 6604 0,'0'0'0,"22"-42"0,-1-1 0,-21 22 0,0 0 16,0 0-16,21 21 0,-21 21 31,0 0-31,0 22 0,-21-22 16,21 21-16,-21 0 0,-1 1 0,1-1 15,0-21-15,0 22 0,0-1 0,0 0 16,-1-21-16,22 22 0,-21-22 0,0 0 15,21 21-15,-21-20 0,21-1 0,0 0 16,0 0-16,21-21 31,0-21-15,0 0-16,1 0 0,-1-1 16,0 1-16,0 0 0,0 0 0,0 0 0,1 0 15,-1-1-15,0 1 0,0 0 16,21 0-16,-42 0 0,22 21 15,-1 0-15,0 0 16,-21 21 0,0 0-16,-21 0 15,0-21-15,-1 21 0,1-21 0,0 0 16,0 22-16,0-22 16,0 0-16,-1 21 0,1-21 0,0 21 15,0 0 1,21 0-1,0 0-15,0 1 16,0-1-16,21 0 16,0-21-16,-21 21 0,21-21 15,1 0-15,-22 21 0,21-21 0,0 0 16,0 0-16,0 0 0,0 0 16,1 0-16,-1 0 0,0 0 0,0 0 15,0 0-15,0 0 0,-21-21 16,22 0-16,-22 0 15,21 21-15</inkml:trace>
  <inkml:trace contextRef="#ctx0" brushRef="#br0" timeOffset="27444.09">10583 6922 0,'21'21'31,"1"-21"-15,-1 0-16,0 0 15,0 0-15,0 0 0,0 0 16,1 0-16,-1 0 0,0 0 0,-21-21 16,21 21-16,-21-22 0,0 1 15,0 0-15,-21 0 16,0 21 0,0 0-16,-1 0 0,1 0 15,-21 0-15,21 0 0,21 21 16,-21-21-16,-1 21 0,1 0 0,0 1 15,21-1-15,0 0 0,0 0 16,0 0-16,0 0 16,21-21-16,0 22 0,1-22 0,20 21 15,-21-21-15,0 0 16,22 0-16,-1 0 0,0 0 0,1 0 16,-1 0-16,21 0 0</inkml:trace>
  <inkml:trace contextRef="#ctx0" brushRef="#br0" timeOffset="27934.81">11493 6985 0,'0'-21'16,"0"42"-16,0-63 0,0 21 0,0-1 16,0 1-16,0 0 0,0 0 0,0 0 15,-21 0-15,0 21 0,21-22 16,-21 22-16,0 0 0,0 0 0,-1 0 16,1 0-16,0 22 0,-21-1 0,21 0 15,-1 0-15,1 0 0,0 0 0,0 1 16,0-1-16,0 21 0,21-21 0,0 0 15,0 1-15,0-1 0,0 0 16,0 0-16,21 0 0,0-21 16,0 0-16,0 0 0,0 0 0,22 0 15,-22 0-15,0 0 0,0 0 0,22 0 16,-22-21-16,0 21 0,0-21 16,0 0-16,0 0 0,1-1 0,-1 1 15,0 0-15,0-21 0,0 21 16,0-22-16,1 1 0,-1 0 0,-21-1 15,21 1-15,0-22 0,-21 22 0,21 0 16,-21-1-16,21-20 0,-21 42 0,0-22 16,0 22-16,0 0 0,-21 42 31,0 22-31,0-22 0,0 42 16,0-20-16,-1-1 0,1 21 0,0-20 15,0-1-15,0 22 0,0-22 0,21 0 0,0 1 16,0-22-16,0 21 0,0-21 15,0 22-15,0-22 0,0 0 0,0 0 16,21 0-16,0-21 16,0 0-16,0 0 15,0 0-15,1 0 16</inkml:trace>
  <inkml:trace contextRef="#ctx0" brushRef="#br0" timeOffset="28663.4">9758 7768 0,'0'0'0,"0"-21"16,0 0-16,0-21 0,0 20 0,0 1 0,0-85 15,0 128 17,0-1-17,0 0-15,0 0 0,0 21 0,0-20 16,0 20-16,0-21 0,-21 0 15,21 22-15,-22-22 0,1 21 0,21-21 16,-21 0-16,0 1 0,0-1 0,21 0 16,0 0-16,-21 0 0,-1-21 15,22-21 1,0 0 0,0 0-16,0 0 15,0-1-15,0 1 0,0 0 0,22 0 16,-22 0-16,21 0 0,-21-1 15,21 22 1,0 22 0,-21-1-16,0 0 0,0 0 15,0 0-15,21 0 0,-21 1 0,21-1 16,-21 0-16,0 0 0,22 0 16,-1-21-16,0 0 0,-21 21 15,21-21-15,0 0 0,0 0 16,1 0-16,-1-21 0,0 21 15,0-21-15,-21 0 0,21 0 16,0 21-16,-21-21 0,22-1 0,-22 1 16,0 0-16,21 0 0,0 0 0,-21 0 15,21 21-15,-21-22 0,0 44 32,0-1-17,0 0-15,0 0 0,0 0 16,-21-21-16,21 21 0,-21 1 0,0-1 15,21 0-15,0 0 0,-22-21 16,22 21-16,-21-21 0</inkml:trace>
  <inkml:trace contextRef="#ctx0" brushRef="#br0" timeOffset="28855.88">10160 7684 0,'0'0'0,"0"-22"16,21 22 31</inkml:trace>
  <inkml:trace contextRef="#ctx0" brushRef="#br0" timeOffset="29240.68">10414 7789 0,'0'22'15,"-21"-22"1,-22 0-1,22 0-15,0 0 0,0 0 16,0 0-16,-22 0 0,22 0 0,-21 21 16,21-21-16,0 0 0,-1 21 15,1-21-15,21 21 0,0 0 16,21 0 0,1 1-16,-1-22 0,0 21 0,21 0 15,-21-21-15,1 21 0,20 0 0,-21-21 16,0 21-16,0-21 0,1 22 0,-1-1 15,-21 0-15,21-21 0,-21 21 16,-21 0 0,0-21-1,-1 0-15,1 0 0,0 0 16,0 0-16,0 0 0,0 0 16,-1 0-16,1 0 15,21-21 1,0 0-16,21 0 0,1 0 15,-1 21-15,21-22 0</inkml:trace>
  <inkml:trace contextRef="#ctx0" brushRef="#br0" timeOffset="29508.88">10858 7684 0,'0'0'0,"22"0"0,-22-22 15,-22 22 1,22 22-1,-21-1-15,0-21 0,0 21 0,21 0 16,-21 0-16,0 0 0,-1 1 16,22 20-16,-21-21 0,21 0 0,-21 0 15,21 22-15,0-22 0,-21 0 0,21 0 16,-21 0-16,21 1 0,0-1 0,0 0 16,0 0-16,0 0 0,21-21 15,0 0-15,0 0 0,0 0 16,1 0-16,-1 0 0,0 0 15,0-21-15,0 0 16,-21 0-16</inkml:trace>
  <inkml:trace contextRef="#ctx0" brushRef="#br0" timeOffset="29680.78">10731 7980 0,'0'0'0,"-21"0"0,0 0 16,0 0-16,42 0 46,0 0-46,0 0 0,1 0 16,-1 0-16,21 0 0,-21 0 0,22-21 16,-22 21-16,21 0 0,-21-21 0,22 21 15,-1-22-15,0 22 0,1-21 0,-22 0 16,21 21-16,0-21 0</inkml:trace>
  <inkml:trace contextRef="#ctx0" brushRef="#br0" timeOffset="30291.91">12594 6054 0,'0'0'0,"0"-21"16,-21 21-1,0 21-15,0 0 16,-1 0-16,1 0 16,21 0-16,-21 1 0,21-1 0,-21 0 15,21 0-15,0 0 0,0 0 0,0 1 16,0-1-16,0 0 15,0 0-15,0 0 0,21-21 16,0 0-16,0 0 16,22 0-16,-22 0 0,0 0 15,0-21-15,0 21 0,1-21 0</inkml:trace>
  <inkml:trace contextRef="#ctx0" brushRef="#br0" timeOffset="30744.16">12721 5863 0,'-21'-21'0,"42"42"0,-63-42 0,21 21 0,-1-21 15,1 21-15,0 0 0,-21 0 0,-1 0 16,22 21-16,-21-21 0,0 21 0,-1 0 16,22 22-16,-21-22 0,-1 21 0,22-21 15,0 22-15,-21-1 0,21-21 16,21 22-16,0-1 0,0-21 0,0 21 15,0-20-15,0 20 0,0 0 0,21-21 16,21 1-16,-21 20 0,22-21 16,-1 0-16,0-21 0,1 21 0,-1 1 15,0-22-15,1 0 0,-1 0 0,0 0 16,1 0-16,-1 0 0,0 0 0,1-22 16,-1 1-16,-21 0 0,21 0 0,-20 0 15,20 0-15,-21-22 0,0 22 16,-21-21-16,0 21 0,21-22 0,-21 1 15,0 0-15,0-1 0,0 1 0,0 0 16,-21-1-16,0 1 0,0 21 0,0-22 16,0 22-16,-1 0 0,1 21 15,-21 0-15,21 0 0,-22 0 0,1 0 0,21 0 16,-21 0-16,-1 21 0,1 0 16,21 1-16,-22-1 0,22 0 15,-21 0-15,21 0 0,0 0 0,-1 1 16,22-1-16,0 0 0,0 0 0,0 0 15,0 0-15,0 1 0</inkml:trace>
  <inkml:trace contextRef="#ctx0" brushRef="#br1" timeOffset="68434.97">7726 4085 0,'0'-21'16,"0"-21"0,0 21-16,0-1 0,0 1 15,0 0 1,0 0-1,0 0 1,0 0 0,0-1-1,0 1 1</inkml:trace>
  <inkml:trace contextRef="#ctx0" brushRef="#br1" timeOffset="78655.64">7620 1207 0,'0'21'344,"0"0"-329,0 0-15,0 0 16,21 0 0,0 1-16,0-1 15,1-21 1,-1 0-16,0 0 15,0 0-15,0 0 0,0 0 16,1 0-16,-1 0 0,0 0 0,0-21 16,0 21-16,0-22 0,1 1 15,20 21-15,-21-21 0,0 0 16,0 0-16,-21 0 0,22-1 0,-1 1 16,-21 0-16,0 0 0,0-21 15,0 20-15,21 1 0,-21 0 0,0 0 16,0 0-16,0 0 0,0-1 0,0 1 15,0 42 17,0 1-32,-21-1 0,21 0 15,0 0-15,0 0 0,-21 0 16,21 22-16,-22-22 0,22 21 0,0-21 16,0 22-16,-21-22 0,21 21 15,0 1-15,-21-1 0,21-21 16,0 21-16,0 1 0,-21-1 0,21-21 15,0 22-15,0-1 0,-21 0 0,21-21 16,0 22-16,0-22 0,0 21 16,0-21-16,0 1 0,0-1 0,0 0 15,0 0-15,0 0 0,0 0 16,0 1 0,-21-22-1,-1 0 1,1 0-16,0 0 0,0 0 15,0-22-15,0 22 0,-1-21 0,1 0 16,-21 21-16,21-21 0,0 0 16,-1 21-16,1-21 0,0 21 15,0 0-15,0 0 0,0 0 16,21 21 0,0 0-16,0 0 0,0 0 15,0 0-15,21 1 16,0-22-16,0 21 0,0-21 0,0 0 15,1 0-15,20 21 0,0-21 0,-21 0 16,22 0-16,-1 0 0,0 0 16,1 0-16,-1-21 0,-21 0 0,22 21 15,-1-22-15,-21 1 0,21 21 16,-20-21-16,-1 0 0,0 0 16,0 0-16,0-22 0,-21 22 0,21 0 15,-21-21-15,22 20 0,-22 1 0,0-21 16,0 21-16,0 0 0,0-1 15,0 1-15,0 42 32,0 1-17,0-1-15,0 0 0,0 0 16,0 0-16,0 0 0,0 1 0,0-1 16,0 0-16,0 0 0,0 0 0,0 0 15,0 1-15,0-1 0,0 0 16,0 0-16,0 0 15,-22-21-15,22 21 0,0-42 47,0 0-31,0 0-16,0 0 0,22 0 0,-22-22 16,21 22-16,0-21 0,0 21 15,0-22-15,0 22 0,1-21 0,20 21 16,-21-1-16,21 1 0,-20 0 15,20 21-15,-21 0 0,21 0 0,-20 0 16,-1 0-16,0 0 0,0 21 0,0-21 16,-21 21-16,0 1 0,0 20 15,0-21-15,0 0 0,0 0 0,0 1 16,0 20-16,0-21 0,0 0 16,0 0-16,0 1 0,0-1 0,0 0 15,0 0-15,0 0 16,0-42 31,0 0-47,21 21 15,1-21-15</inkml:trace>
  <inkml:trace contextRef="#ctx0" brushRef="#br1" timeOffset="79352.24">9419 1609 0,'0'0'0,"0"-21"15,0-1 1,0 1-16,0 0 16,0 0-16,0 0 15,0 0-15,-21-1 16,0 22-1,0 0-15,-1 0 0,1 0 16,0 0-16,0 0 0,0 0 0,0 22 16,-1-22-16,1 21 0,0 0 15,0 0-15,0 0 0,0 0 0,21 1 16,0 20-16,0-21 0,-22 21 0,22-20 16,0-1-16,0 0 0,0 0 15,0 0-15,0 0 0,0 1 0,0-1 16,22-21-16,-22 21 0,21-21 0,0 0 15,0 0-15,0 0 0,0 0 0,1 0 16,-1 0 0,0 0-16,0 0 0,0-21 0,0 0 15,1 21-15,-22-22 0,21 1 0,0-21 16,0 21-16,0 0 0,0-22 16,-21 22-16,0-21 0,22-1 0,-1 22 15,-21-21-15,0 0 0,0-1 0,0 1 16,0 0-16,0 20 0,0-20 0,0 0 15,0-1-15,0 22 16,0-21-16,0 21 0,0 0 0,0-1 0,0 1 16,-21 21-1,21 21 1,0 1-16,-22 20 0,22-21 16,0 21-16,0 1 0,0-1 0,0 0 15,0 1-15,0-1 0,0 0 16,0-20-16,0 20 0,0 0 0,0 1 15,0-22-15,0 21 0,22-21 0,-22 22 16,21-22-16,-21 0 0,21 0 16,-21 0-16,0 0 0,21-21 0,-21 22 15,21-22-15,0 0 16,1 0-16,-1 0 16,0 0-16,0-22 15,0 1-15,0 21 0,-21-21 16,22 0-16,-1 0 0,0 0 0</inkml:trace>
  <inkml:trace contextRef="#ctx0" brushRef="#br1" timeOffset="79772">9927 1588 0,'0'21'16,"21"-21"-1,0 0-15,1 0 0,-1-21 16,0 21-16,0-22 0,0 22 16,0-21-16,1 21 0,-1-21 15,0 0-15,-21 0 0,21 21 0,0-21 16,-21-1-16,0 1 0,0 0 16,0 0-16,-21 21 15,0 0-15,0 0 16,0 0-16,-1 21 0,1-21 15,0 21-15,0 0 0,0 1 0,0-1 16,21 0-16,0 21 0,-22-21 16,22 1-16,-21-1 0,21 21 15,0-21-15,0 0 0,0 1 0,0-1 16,0 0-16,0 0 0,0 0 0,21 0 16,1-21-16,-1 22 0,0-1 15,0-21-15,0 0 0,0 0 16,1 0-16,-1 0 0,0 0 15,0 0-15,21 0 0,-20 0 0,-1-21 16,0-1-16,0 1 0,0 21 16,0-21-16,1 0 0</inkml:trace>
  <inkml:trace contextRef="#ctx0" brushRef="#br1" timeOffset="80344.25">10456 1503 0,'0'0'15,"0"-21"-15,0 0 16,21-1 15,1 22-31,-1 0 16,0 0-16,0 0 0,0 0 15,0 0-15,1 22 0,-1-22 0,0 21 16,0 0-16,0 0 0,0 0 16,-21 0-16,0 1 0,0-1 0,0 0 15,0 0-15,0 0 0,-21 0 0,0 1 16,0-1-16,0 0 0,0 0 0,21 0 15,-22 0-15,1 1 0,0-1 16,0-21-16,21 21 0,-21-21 16,21 21-16,0-42 31,21 0-15,0 0-16,0-1 0,0 1 15,1-21-15,-1 21 0,0 0 0,0-22 16,21 1-16,-20 21 0,-1-22 0,0 22 15,0-21-15,0 21 0,0 0 16,1-1-16,-1 1 0,-21 0 16,0 42 15,-21 0-31,-1 1 16,1-1-16,0 0 0,0 0 0,21 21 15,-21-20-15,0 20 0,-1-21 0,22 21 16,0-20-16,0 20 0,0-21 15,0 0-15,0 22 0,0-22 0,0 0 16,22 0-16,-1 0 0,0-21 16,0 0-16,0 0 0,22 0 0,-22 0 15,21 0-15,-21 0 0,22 0 16,-22 0-16,0 0 0,21-21 0,-21 21 16,1-21-16,-1 0 0,0 21 0,0-21 15,0-1-15,0 1 0,-21 0 16,0 0-16</inkml:trace>
  <inkml:trace contextRef="#ctx0" brushRef="#br1" timeOffset="136535.62">16256 1842 0,'0'-22'0,"0"1"16,0 0-1,0 0 1,0 0 0,21 21-16,-21-21 15,0-1-15,0 1 16,0 0-16,0 0 15,0 42 32,0 0-31,0 0-16,0 22 0,0-22 16,0 0-16,0 21 0,0 1 0,0-22 15,0 21-15,0 1 0,0-1 16,0-21-16,0 21 0,-21 1 15,21-1-15,0-21 0,0 22 0,0-1 16,-21-21-16,21 21 0,0-20 0,0 20 16,0-21-16,0 21 0,0-20 15,0-1-15,0 0 0,0 0 0,0 0 16,0 0-16,0 1 0,0-1 16,0-42 30,0-1-30,0 1-16,0 0 16,0 0-16,0 0 0,21 0 15,0-1-15</inkml:trace>
  <inkml:trace contextRef="#ctx0" brushRef="#br1" timeOffset="137899.41">16764 2180 0,'0'0'0,"0"21"79,0 1-64,0-1 1,21-21 15,0 0-15,0 0-16,-21-21 0,0-1 15,0 1 1,0 0 0,0 0-16,-21 42 46,0 0-30,0 0-16,21 1 16,0-1-1,0 0 1,21-21 0,0 0-1,0 0-15,1 0 16,-22-21-16,21 21 0,-21-21 15,0-1-15,0 1 16,0 0 0,-21 21-1,-1 0 1,1 0-16,0 21 0,0 0 16,0 1-16,21-1 15,0 0-15,0 0 16,21-21 15,0 0-31,0 0 0,0 0 16,1 0-16,-22-21 15,21 21-15,-21-21 16,0 0 0,-21 21 62,21 21-63,0-42 63,0-1-62,0 1 15,-22 21-31,1 0 16,0 0 0,21 21-16,0 1 15,0-1-15,0 0 16,0 0-16,0 0 31,21-21-15,0 0-1,-21-21-15,0 0 16,0 0-16,0 0 16,0-1-16,0 1 0,0 0 15,0 0-15,0 0 16,-21 21 15,21 21-31,-21-21 0,21 21 0,0 0 16,0 0-16,-21-21 15,21 22-15,0-1 0,0 0 16,0 0-16,0 0 16</inkml:trace>
  <inkml:trace contextRef="#ctx0" brushRef="#br1" timeOffset="144616.01">18161 1651 0,'-21'0'16,"42"0"-16,-63 0 0,20-21 16,1 21 15,21 21 47,21-21-62,1 21-16,-1-21 0,0 0 15,0 0-15,0 0 0,0 0 16,1 0-16,20 0 0,-21 0 0,21 0 15,-20-21-15,20 21 0,0-21 16,-21 21-16,1-21 0,-1 21 0,21-21 16,-21-1-16,0 1 0,1 21 15,-22-21-15,21 0 0,-21 0 16,0 0-16,0-1 16,0 1-16,0 0 15,-21 21 16,-1 21-15,22 0-16,-21 1 16,0-1-16,21 21 15,0-21-15,0 0 0,0 22 0,-21-1 16,21-21-16,0 22 0,0-1 0,0-21 16,0 21-16,-21 1 0,21-1 15,0-21-15,0 22 0,0-22 16,0 21-16,0 0 0,0-20 0,0 20 15,0-21-15,0 0 0,0 22 16,0-22-16,0 0 0,0 0 0,0 0 16,0 0-16,0 22 0,0-22 15,0 0-15,0 0 0,-21-21 16,21 21-16,-22-21 0,1 0 16,0 0-16,0 0 0,0 0 15,0 0-15,21-21 0,-43 21 16,22-21-16,0 0 0,0 0 15,0 0-15,-1-1 0,1 1 0,-21 21 16,21-21-16,0 0 0,21 0 0,-22 21 16,-20-21-1,21 21-15,21 21 16,0 0 0,0 0-16,0 0 15,0 0-15,21 1 0,0-1 0,-21 0 16,43 0-16,-22 0 0,0-21 0,21 21 15,-21 1-15,22-22 0,-22 21 16,21-21-16,1 0 0,-1 0 0,0 0 16,1 0-16,-1 0 0,0 0 0,1 0 15,-1-21-15,0-1 0,1 22 16,-22-21-16,21 0 0,-21 0 16,0 0-16,22 0 0,-43-1 0,21 1 15,0 0-15,-21 0 0,21 0 0,-21 0 16,0-22-16,0 22 0,0 0 15,0 0-15,0 0 0,0-1 16,-21 44 15,21-1-31,-21 0 16,21 0-16,0 0 0,0 0 0,0 1 16,0-1-16,0 0 0,0 0 15,0 0-15,0 0 0,0 1 16,0-1-16,0 0 0,0 0 15,0 0-15,0 0 32,0-42-17,0 0 1,0 0-16,0 0 0,0 0 16,0-1-16,0 1 0,21-21 15,-21 21-15,21 0 0,0-1 0,1 1 16,-22 0-16,21 0 0,0 0 0,0 21 15,0-21-15,0 21 0,-21-22 16,22 22-16,-1 0 0,0 0 16,0 22-16,-21-1 15,0 0-15,0 0 0,0 0 16,0 0-16,0 1 0,0-1 0,0 0 16,21 0-16,-21 0 15,21 0-15,-21 1 0,22-22 0,-22 21 16,21 0-16,0-21 0,0 0 0,21 0 15,-20 0-15,20 0 0,0 0 16,1 0-16,-1 0 0,0 0 0,1-21 16,-1 21-16,0-21 0,-21-1 0,22 22 15,-1-21-15,-21 0 0,0 0 0,1 0 16,-1 0-16,-21-1 16,21 1-16,-21 0 0,21 0 15,-21-21-15,0 20 0,0 1 0,0 0 16,0 0-16,0 0 15,-21 21-15,0-21 0,0 21 16,-1 0-16,1 0 16,0 0-16,-21 0 0,21 21 0,-1-21 15,1 21-15,-21 0 0,21 0 16,0 0-16,-1 1 0,1-1 0,21 0 16,0 0-16,-21 0 0,21 0 0,0 1 15,0-1-15,0 0 16,0 0-16,21 0 0,0 0 15,1 1-15,-1-1 16,0-21-16,0 0 0,0 0 0,0 0 16,1 0-16,-1 0 0,0 0 15,0 0-15,0 0 0,0 0 0,1-21 16,-1-1-16,0 1 0,0 0 0,-21 0 16,21 0-16,-21 0 0,21-1 15,-21-20-15,0 0 0,22-1 0,-22 1 16,21 0-16,-21-1 0,0 1 15,0-21-15,21 20 0,-21 1 0,0 0 16,0-1-16,0 1 0,0 0 16,0 20-16,0 1 0,0-21 0,0 21 15,0 0-15,0-1 0,0 1 16,-21 21 15,21 21-31,0 22 0,-21-22 16,-1 21-16,22 1 0,-21-1 15,21 0-15,-21 1 0,21-1 0,0 0 16,0 1-16,-21-1 0,21 0 0,0 1 16,0-1-16,0 0 0,0-21 15,0 22-15,0-22 0,0 0 0,0 21 16,0-20-16,21-1 0,-21 0 0,21 0 16,0-21-16,1 21 0,-1 0 15,0-21-15,0 0 0,21 0 16,-20 0-16,-1 0 0,21 0 0,0 0 15,-20 0-15,20 0 0,0 0 0,-21 0 16,22-21-16,-22 21 0,21-21 0,-21 0 16,1 0-16,20 21 0,-21-21 15,0-1-15,0 1 0,1 0 0,-1-21 16,-21 21-16,21-1 0,0 1 0,-21 0 16,0 0-16,0 0 0,0 0 15,0-1-15,0 1 16,-21 21-16,0 0 0,-22 0 15,22 21-15,0 1 0,0-22 16,0 21-16,0 0 0,-1 0 16,1 0-16,21 0 0,0 1 0,0 20 15,0-21-15,0 0 0,0 0 0,0 1 16,0-1-16,0 0 16,21 0-16,1-21 0,-1 21 0,0-21 15,0 0-15,21 21 0,-20-21 0,-1 0 16,0 0-16,0 0 0,0 0 0,0 0 15,1 0-15,-1 0 16,0 0-16,0-21 0,0 21 0,-21-21 16,21 0-16,1 0 0,-22 0 0,21-1 15,-21 1-15,21 0 0,-21 0 0,21 0 16,0 0-16,-21-1 0,21 1 16,1 0-16,-1 0 0,0 21 0,0-21 15,0 21-15,0 0 0,1-21 0,-1 21 16,0 0-16,0 0 0,0 0 15,0 0-15,1 0 0,-1 0 0,0 21 16,0-21-16,0 21 0,-21 0 0,0 0 16,0 0-16,0 1 0,0-1 0,0 0 15,0 0-15,0 0 16,-21 0-16,0 1 0,0-1 0,0 0 16,21 0-16,-22-21 0,1 21 0,21 0 15,0 1-15,-21-1 0,21 0 16,-21-21-1,42 0 17,-21-21-32,21 0 0,0 21 0,1-22 15,-22 1-15,21 0 0,0 0 16,0 0-16,0 0 0,22-1 0,-22-20 16,0 21-16,0 0 0,0-22 15,22 1-15,-22 0 0,-21-1 16,21 43-16,-21-21 15,0 0-15,21 21 0,-42 0 47,0 21-47,21 0 0,-21 1 0,-1-1 16,1 0-16,21 0 0,-21 0 0,21 22 16,-21-22-16,21 0 0,-21 0 15,21 21-15,0-20 0,0-1 0,0 0 16,0 0-16,0 0 0,0 0 15,0 1-15,0-1 0,21 0 0,0 0 16,0-21-16,0 21 0,1 0 16,20-21-16,-21 22 0,0-22 0,22 0 15,-22 0-15,21 0 0,-21 0 0,0 0 16,1 0-16,-1 0 0,0 0 0,0 0 16,0-22-1,0 1-15,1 0 0,-22 0 16,0 0-16,0 0 0,0-1 15,21 1-15</inkml:trace>
  <inkml:trace contextRef="#ctx0" brushRef="#br1" timeOffset="145819.01">16298 3620 0,'-21'0'15,"0"0"1,0 0-16,21-22 0,0 1 16,0 0-16,0 0 15,0 0 1,0 0-16,0-1 0,21 1 16,0 21-16,0-21 0,0 0 15,1 21-15,-1 0 0,0 0 16,0 0-16,0 0 15,0 0-15,1 0 0,-1 0 0,-21 21 16,21 0-16,0 0 0,0 1 0,-21-1 16,0 0-16,0 21 0,21-21 15,-21 1-15,0 20 0,0-21 0,0 21 16,0-20-16,0 20 0,0-21 0,-21 21 16,0 1-16,0-22 0,0 21 0,0-21 15,-1 22-15,1-1 0,0-21 0,-21 0 16,21 22-16,-22-22 0,22 0 15,-21 0-15,21 0 0,-22 1 0,22-1 16,0-21-16,0 21 0,-22-21 16,22 0-16,0 0 0,0 0 15,0 0-15,0-21 16,21 0-16,0-1 0,0 1 0,-22-21 16,22 21-16,0-22 0,0 22 0,0-21 15,0 0-15,0 20 0,0 1 0,0-21 16,0 21-16,0 0 0,22-1 0,-22 1 15,21 21-15,0-21 0,0 21 16,0 0-16,0 0 0,1 0 16,-1 0-16,0 0 0,0 0 0,0 21 15,0 0-15,1 1 16,-1-22-16,-21 21 0,21 0 16,0 0-16,0 0 0,-21 0 0,0 1 15,21 20-15,-21-21 0,22 0 0,-22 0 16,0 1-16,0-1 0,21-21 0,-21 21 15,21 0-15,-21 0 0,21 0 16,0-21-16,0 22 16,1-22-16,-22 21 15,21-21-15,0 0 16,0 0 0,-21-21-16</inkml:trace>
  <inkml:trace contextRef="#ctx0" brushRef="#br1" timeOffset="146341.71">17039 3937 0,'-21'0'0,"42"0"0,-42 21 0,0-21 16,0 0-16,21 21 15,21-21 17,0 0-32,0-21 15,-21 0 1,0 0-16,0 0 16,-21 21 15,0 0-16,0 0-15,21 21 0,0 0 16,0 0-16,-22-21 16,22 21-16,0 1 15,22-22 17,-1 0-32,0 0 15,0-22-15,-21 1 16,0 0-1,0 0 1,-21 21 31,0 0-31,21 21-16,0 0 15,-21 0-15</inkml:trace>
  <inkml:trace contextRef="#ctx0" brushRef="#br1" timeOffset="149871.21">18140 3641 0,'0'-21'0,"0"-1"0,0 1 15,0 0 1,0 0-16,0 0 0,0 0 15,0-1-15,0 1 0,0 0 16,0 0-16,21 0 0,-21 0 0,0-1 16,0 1-16,0 0 15,0 0-15,21 42 32,-21 0-32,0 22 15,21-22-15,-21 21 0,0 0 0,0 1 16,21-1-16,-21 0 0,0 1 0,0-1 15,0 0-15,0 1 0,0-1 16,0 0-16,0 1 0,0-1 16,0 0-16,0 1 0,0-1 0,0 0 15,0-20-15,0 20 0,0-21 0,0 0 16,0 0-16,0 1 16,22-22-1,-22-22 1,0 1-16,0 0 0,0 0 0,0 0 15,0 0-15,0-22 0,21 1 16,-21 21-16,0-22 0,21 1 0,0 21 16,-21-21-16,21 20 0,0-20 0,1 21 15,20 0-15,-21-22 0,21 43 16,-20-21-16,20 0 0,-21 21 16,21 0-16,1 0 0,-22 0 0,21 0 15,-21 0-15,1 0 0,-1 21 0,21-21 16,-21 21-16,-21 1 0,21-1 0,-21 21 15,0-21-15,0 0 0,0 1 0,0 20 16,0-21-16,0 21 0,0-20 16,0-1-16,0 21 0,-21-21 0,0 0 15,21 1-15,0-1 0,-21 0 0,0 0 16,21 0 0,0-42 15,0 0-16,0 0-15,0 0 0,0-1 0,0 1 16</inkml:trace>
  <inkml:trace contextRef="#ctx0" brushRef="#br1" timeOffset="150247.42">19029 3916 0,'21'0'16,"0"0"-16,0 0 0,0 0 15,1 0-15,-1 0 16,0-21-16,0 21 0,21-21 0,-20 21 16,-1-22-16,21 22 0,-21-21 0,0 0 15,1 21-15,-22-21 0,0 0 16,0 0-16,0-1 16,-22 1-16,1 21 0,0 0 15,0 0-15,0 0 0,0 0 0,-1 0 16,-20 0-16,-21 43 15,20-22-15,22 0 0,21 0 16,-21 0-16,21 22 0,-21-22 0,21 21 16,0-21-16,0 22 0,0-22 0,0 0 15,0 21-15,21-21 0,0 1 0,0-1 16,-21 0-16,43 0 0,-22 0 16,0-21-16,0 21 0,0-21 15,22 0-15,-22 0 0,0 0 0,21 0 16,-21 0-16,1-21 0,20 0 0,-21 21 15,21-21-15,-20-21 0,-1 20 0,21 1 16</inkml:trace>
  <inkml:trace contextRef="#ctx0" brushRef="#br1" timeOffset="150547.1">19960 3302 0,'0'0'0,"0"-21"16,-21 0-16,0 21 15,0 0-15,-1 0 16,22 21-16,-21 0 16,21 0-16,0 0 0,0 22 0,0-1 15,0 0-15,0 1 0,0-1 16,0-21-16,0 22 0,-21-1 0,21 0 16,0 1-16,0-1 0,0-21 0,0 21 15,0 1-15,0-22 0,0 21 0,0-21 16,0 22-16,0-22 0,0 0 0,0 0 15,0 0-15,0 1 0,21-22 16,-21 21-16,21-21 0,1 0 16,-1-21-1,-21-1-15,0 1 0,0 0 16,21 0-16</inkml:trace>
  <inkml:trace contextRef="#ctx0" brushRef="#br1" timeOffset="150733">19833 3831 0,'-21'0'16,"42"0"-16,-63 0 0,21 0 0,-1 0 0,44 0 63,-1 0-63,0 0 0,0 0 0,0 0 15,0-21-15,1 21 0,-1 0 0,0 0 16,0-21-16,0 21 0,0-21 0,1 21 15</inkml:trace>
  <inkml:trace contextRef="#ctx0" brushRef="#br1" timeOffset="151202.73">20235 3725 0,'-21'0'16,"0"0"-1,21-21 1,21 21 0,0 0-16,0 0 15,1 0-15,-1 0 16,0 21-16,0 1 16,0-1-16,-21 0 0,21 0 0,1 0 15,-1 0-15,-21 1 0,21-1 16,0 0-16,0 0 0,-21 0 0,0 0 15,0 1-15,0-1 0,0 0 0,0 0 16,0 0-16,0 0 0,0 1 16,-21-1-16,0 0 15,0-21 1,0 0-16,21-21 16,0 0-16,0-1 15,0-20-15,0 21 0,0-21 0,0 20 16,0 1-16,0-21 0,21 21 15,0 0-15,0-1 0,0 1 0,-21 0 16,21 0-16,1 0 0,-22 0 0,21 21 16,0-22-16,0 22 0,0 0 15,0 0 1,1 0 15</inkml:trace>
  <inkml:trace contextRef="#ctx0" brushRef="#br1" timeOffset="151663.48">20934 3725 0,'0'0'0,"-21"0"47,-1 0-32,1 0-15,0 22 16,21-1-16,-21 0 0,0 0 15,0 0-15,21 0 0,0 1 16,0-1-16,-22 0 0,22 0 0,0 0 16,0 0-16,0 22 0,0-22 15,0 0-15,0 0 0,22 0 16,-1 1-16,0-22 0,0 0 0,0 21 16,22-21-16,-22 0 0,0 0 0,21 0 15,-21 0-15,22 0 0,-22-21 16,0 21-16,21-22 0,-20 1 15,-1 21-15,0-21 0,0 0 0,0 0 0,-21 0 16,0-22-16,21 22 0,-21 0 0,0-21 16,0 20-16,0 1 0,0 0 15,-21 0-15,0 0 0,0 0 16,0-1-16,0 1 0,-1 21 0,1 0 16,0-21-16,-21 21 0,21 0 0,-1 0 15,-20 0-15,21 0 0,0 0 0,0 0 16,-1 0-16,1 0 0,0 21 15,0-21-15,0 0 0,21 21 16,0 1-16,21-22 31,0 0-31</inkml:trace>
  <inkml:trace contextRef="#ctx0" brushRef="#br1" timeOffset="152519.99">21950 3810 0,'21'0'31,"-21"-21"-31,21 21 0,0 0 15,-21-21-15,21 21 0,-21-21 0,22-1 16,-22 1-16,0 0 16,0 0-16,0 0 15,-22 21 1,1 0-16,0 0 0,-21 0 0,21 0 16,-22 21-16,22 0 0,-21-21 15,21 21-15,-22 0 0,22 1 0,0-1 16,0 0-16,0 21 0,-1-21 0,22 1 15,0-1-15,0 0 0,0 0 16,0 0-16,0 0 0,22 1 16,-1-1-16,0-21 0,0 21 0,0-21 15,22 0-15,-22 0 0,0 0 0,21 0 16,-21 0-16,1 0 0,-1-21 0,21 0 16,-21 21-16,-21-22 0,21 1 15,1 0-15,-22 0 0,21 21 0,-21-21 16,0 0-16,0-1 0,0 1 0,0 0 15,0 0-15,0 0 0,0 0 16,0 42 31,0 0-47,0 0 0,0 0 16,0 22-16,0-22 0,0 21 0,0-21 15,21 22-15,-21-1 0,21 0 16,0 1-16,-21-1 0,21 21 0,1-20 15,-1-1-15,-21 22 0,21-22 0,-21 0 16,21 1-16,-21 20 0,0-21 0,0 1 16,0-1-16,0 0 0,0 22 0,0-22 15,0-21-15,0 22 0,0-1 16,0 0-16,-21-20 0,21 20 0,-21-21 0,0 0 16,21 0-16,-22 1 0,1-1 15,0 0-15,21 0 0,-21-21 16,0 21-16,0-21 0,-1 0 0,1 0 15,0 0-15,0 0 0,0 0 0,0 0 16,-1 0-16,1-21 0,0 0 0,21 0 16,-21 0-16,0-22 0,21 22 0,-21-21 15,21-1-15,0 1 0,0 0 0,0-22 16,0 22-16,0 0 0,0-1 0,0 1 16,21 0-16,0 20 0,0-20 15,-21 21-15,21-21 0,0 20 0,1 1 16,-1-21-16,0 21 0,-21 0 15,21-22-15,0 22 0,0-21 0,1 21 0,-1-22 16,0 22-16,-21-21 0,21-1 16,0 22-16,0-21 0</inkml:trace>
  <inkml:trace contextRef="#ctx0" brushRef="#br1" timeOffset="153368.01">22267 3895 0,'0'-21'63,"21"-1"-63,1 22 15,-22-21-15,21 21 0,0-21 16,-21 0-16,21 0 0,0 0 16,-21-1-16,21 1 15,-21 0-15,0 0 0,0 0 16,-21 21-1,0 0-15,0 0 0,21 21 16,-21-21-16,0 21 0,-1 0 0,1 0 16,21 1-16,-21-1 15,21 0-15,0 0 0,0 0 0,0 0 16,0 1-16,0-1 0,21 0 16,0-21-1,1 21-15,-1-21 0,0 0 0,21 0 16,-21 0-16,22 0 0,-22 0 15,21 0-15,1 0 0,-22-21 0,21 21 16,-21-21-16,22 21 0,-22-21 0,0-1 16,0 1-16,0 0 0,0 0 0,-21 0 15,0 0-15,22-1 0,-22 1 16,0 0-16,0 0 0,0 0 16,-22 21 15,22 21-31,0 0 15,0 0-15,-21 0 16,21 1-16,0-1 0,-21 0 0,21 0 16,0 0-16,0 0 0,0 1 15,-21-1-15,21 0 0,-21-21 16,21 21-16,0-42 47,0 0-32,0 0-15,0-1 0,0 1 0,0 0 16,0 0-16,21 0 0,0 0 16,0-1-16,0-20 0,1 21 0,20 0 15,-21 0-15,21-1 0,-20 22 16,-1-21-16,21 21 0,-21 0 0,22 0 16,-22 0-16,0 0 0,0 21 15,0-21-15,0 22 0,1-1 0,-22 0 16,0 0-16,0 21 0,0-20 0,0-1 15,0 0-15,0 0 0,-22 0 0,22 0 16,-21 1-16,0-1 0,0 0 0,0 0 16,21 0-16,-21 0 0,-1 1 15,22-1 1,0-42 15,0-1-15,22 1-16,-1 21 0,-21-21 15,21 0-15,0 21 0,0-21 0</inkml:trace>
  <inkml:trace contextRef="#ctx0" brushRef="#br1" timeOffset="153831.75">23580 3598 0,'0'-21'0,"0"42"0,0-63 16,0 21-16,-22 21 15,1 0-15,0 0 16,0 0-16,21 21 0,-21-21 16,0 21-16,-1 0 0,1 1 0,0 20 15,0-21-15,21 0 0,0 0 0,-21 1 16,21-1-16,0 0 0,0 0 0,0 0 16,0 0-16,0 1 0,21-1 15,0 0-15,0-21 0,0 0 16,1 0-16,-1 0 0,0 0 15,0 0-15,0 0 0,0 0 0,1 0 16,-1 0-16,21-21 0,-21 21 0,0-21 16,1-1-16,-1 1 0,0 21 15,-21-21-15,0-21 0,21 21 0,-21-1 16,0-20-16,0 21 0,0 0 16,0-22-16,0 22 0,-21 0 0,0 0 15,0 0-15,-1 21 0,1 0 0,0 0 16,0 0-16,-21 0 0,20 0 15,1 21-15,-21-21 0,21 21 0,0 0 16,-1 0-16,1 1 0,0-1 0,21 0 16,0 0-16,0 0 0,0 0 15,0 1-15,0-1 16,21-21-16,-21 21 0,21-21 16,1 0-16,20 0 0,-21 0 0,0 0 15,22 0-15</inkml:trace>
  <inkml:trace contextRef="#ctx0" brushRef="#br1" timeOffset="154279.91">24003 3598 0,'0'0'0,"0"-21"0,0 0 0,0 0 16,0 0-16,0 42 47,-21-21-47,21 21 0,0 0 0,-21 0 15,21 1-15,0-1 0,0 0 0,0 0 16,0 0-16,0 0 0,0 1 16,0-1-16,0 0 0,0 0 15,21-21-15,0 21 0,0-21 0,0 21 16,0-21-16,1 22 0,-1-22 0,0 0 16,0 0-16,0 0 0,0 0 15,1 0-15,-1-22 0,-21 1 16,21 21-16,0-21 0,-21 0 0,0 0 15,0 0-15,0-1 0,21 1 16,-21-21-16,0 21 0,0-22 0,0 22 16,0 0-16,0 0 0,0 0 0,0 0 15,0-1-15,0 1 16,0 0 0,0 42 15,0 0-16,0 1 1,21-1 0,1-21-1</inkml:trace>
  <inkml:trace contextRef="#ctx0" brushRef="#br1" timeOffset="154783.38">24871 3556 0,'0'0'0,"21"-42"15,-21 21 1,0-1-16,0 1 16,0 0-16,0 0 0,0 0 15,0 0-15,-21 21 0,0 0 16,-1 0-16,1 0 0,0 0 16,0 0-16,0 21 15,0 0-15,-1 0 0,1-21 0,0 21 16,0 22-16,21-22 0,-21 0 0,21 0 15,-21 0-15,21 0 0,0 1 16,0-1-16,0 0 0,0 0 16,21 0-16,0-21 15,0 21-15,0-21 0,22 0 0,-22 22 16,0-22-16,21 0 0,-21 21 0,22-21 16,-22 0-16,21 0 0,-21 21 0,1-21 15,-22 21-15,0 0 16,0 0-1,-22 1-15,1-22 16,-21 21-16,21-21 0,-22 21 0,22-21 16,-21 0-16,21 21 0,-22-21 15,1 0-15,21 21 0,-21-21 0,20 0 16,-20 0-16,21 21 0,0-21 0,0 0 16,-1 0-16,1 0 0,21 22 15,-21-22-15,0 0 47,0 0-31,0 0-16,-1 0 15</inkml:trace>
  <inkml:trace contextRef="#ctx0" brushRef="#br1" timeOffset="156135.6">16171 5398 0,'-21'0'15,"42"0"-15,-63 0 0,42-22 16,0 1 0,0 0-1,0 0 1,0 0-16,21 21 0,0-21 15,0 21-15,1 0 0,-1-22 16,0 22-16,0 0 0,0 0 0,0-21 16,22 21-16,-22 0 0,0 0 0,0 0 15,-21 21-15,21-21 0,-21 22 0,0-1 16,0 0-16,0 0 16,0 0-16,0 22 0,0-22 0,-21 0 15,0 0-15,-21 21 0,21-20 0,-22-1 16,1 21-16,0-21 0,-1 0 0,22 1 15,-21-1-15,-1 0 0,22-21 0,-21 21 16,21-21-16,0 0 0,-1 21 16,22-42 15,22 21-31,-1-21 0,0 21 16,0-21-16,0 0 0,0 21 15,1-22-15,20 1 0,-21 21 0,21-21 16,-20 21-16,20 0 0,-21 0 15,0 0-15,22 0 0,-22 0 0,0 0 16,0 0-16,0 0 0,0 21 0,-21 0 16,22 1-16,-22-1 0,21 0 15,-21 0-15,0 0 0,0 0 0,0 1 16,0-1-16,0 0 0,0 21 0,0-21 16,-21 1-16,-1-1 0,1 0 0,-21 0 15,21-21-15,0 21 0,-22 0 0,22-21 16,0 22-16,-21-22 0,20 0 15,1 21-15,0-21 0,0 0 16,-21 0-16,20 0 0,1 0 0,0 0 16,0 0-16,0 0 0,0 0 0,-1 0 15,1 0-15,0 0 0,0-21 0,0 21 16,0-22-16,-1 22 16,22-21-16,0 0 31,22 21-16,-1-21-15,0 21 16,0 0-16,0 0 0,22-21 0</inkml:trace>
  <inkml:trace contextRef="#ctx0" brushRef="#br1" timeOffset="156543.38">16933 5694 0,'-21'0'0,"0"0"0,0 21 16,42-21 31,0 0-32,0 0-15,0 0 16,-21-21 0,0 0-1,-21 21-15,0 0 16,0 0 0,0 0-1,21 21-15,-21-21 0,21 21 0,0 0 16,0 0-1,0 1 1,21-22 15,0 0-31,-21-22 0,21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24:41.5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18267 5503 0,'0'-21'63</inkml:trace>
  <inkml:trace contextRef="#ctx0" brushRef="#br0" timeOffset="568.66">18288 5525 0,'0'-22'0,"0"1"15,21 0 1,-21 0-16,21 0 16,-21 0-16,0-1 15,0 1 1,0 0-16,-21 0 16,0 21-16,0 0 15,0 0-15,-1 0 0,1 0 0,0 0 16,-21 21-16,21 0 0,-22-21 0,22 21 15,-21 1-15,21-1 0,-1 0 0,-20-21 16,21 21-16,0 0 0,21 0 16,0 1-16,-21-1 0,21 0 0,0 0 15,0 0-15,21-21 0,-21 21 16,21 1-16,21-22 0,-21 21 16,1-21-16,20 0 0,0 21 0,1-21 15,-1 21-15,-21-21 0,21 21 16,1-21-16,-1 21 0,-21-21 0,22 22 15,-22-1-15,-21 0 16,0 0-16,-21 0 16,-1 0-16,-20-21 0,0 22 0,21-1 15,-22-21-15,-20 21 0,20-21 0,22 0 16,-21 21-16,0-21 0,20 0 16,-20 0-16,21 0 0,0 0 0,0 0 15,-1 0-15,1 0 16,21-21-16,0 0 15,0 0 1,0-1-16,21 22 16,1-21-16,-1 21 0,0-21 15,0 0-15</inkml:trace>
  <inkml:trace contextRef="#ctx0" brushRef="#br0" timeOffset="835.58">18669 5525 0,'0'21'47,"0"0"-47,0 0 0,0 0 0,0 0 16,0 1-16,0-1 0,0 0 0,-21 0 15,21 0-15,0 0 0,0 1 16,-21-1-16,21 0 0,0 0 0,0 0 15,0 0-15,-22-21 0,1 22 16,0-22 0,21-22-1,0 1 1</inkml:trace>
  <inkml:trace contextRef="#ctx0" brushRef="#br0" timeOffset="1040.47">18711 5355 0,'0'0'0,"-21"0"0,0 0 16,0 0-16,0-21 15,-1 21-15,1 0 16,21 21 31,21-21-47,-21 21 15,22-21-15,-1 0 0,0 22 16,0-1-16</inkml:trace>
  <inkml:trace contextRef="#ctx0" brushRef="#br0" timeOffset="1844.81">18859 5503 0,'0'22'16,"22"-22"15,-1 0-15,0 0-16,0 0 0,21 0 0,-20 0 15,20-22-15,0 1 0,-21 21 0,22 0 16,-1 0-16,-21-21 0,0 0 16,1 21-16,-1 0 0,0 0 15,-21-21-15,-21 21 31,0 21-31,-1 0 0,1 0 16,21 0-16,-21 1 0,0-1 16,0 0-16,-22 21 0,22-21 0,0 22 15,0-22-15,0 21 0,0-21 0,-1 22 16,1-22-16,0 0 0,0 21 16,0-20-16,0-1 0,21 0 15,-22 0-15,44-42 63,-22 0-63,21 0 0,0 21 0,-21-22 15,21 1-15,0-21 0,-21 21 0,21 0 16,-21-1-16,22 1 0,-1 21 16,0 0-16,0 0 15,0 0 1,-21 21-16,21 1 0,-21-1 0,0 0 15,22 0-15,-22 0 0,21 0 16,0 1-16,0-1 0,0-21 16,0 0-16,1 21 15,-1-21-15,0 0 0,21 0 0,1 0 16,-1 0-16,-21 0 0,21 0 0,1-21 16,-1 21-16,0-21 0,1-1 0,-1 1 15,0 0-15,-20 0 0,-1 0 16,21 0-16,-42-1 0,21-20 15,-21 21-15,21-21 0,-21 20 0,0 1 16,0-21-16,0 21 0,0 0 0,0-1 16,-21 22-16,0 0 15,0 0-15,0 22 16,0-1-16,-1 0 0,22 0 0,-21 0 16,21 0-16,-21 22 0,21-22 0,0 0 15,0 21-15,0-20 0,0-1 16,0 0-16,0 0 0,0 0 0,0 0 15,21 1-15,0-22 0,-21 21 0,0 0 16,22-21-16,-1 0 0,0 0 16,0 0-1,0 0-15,-21-21 16,0 0-16,21 21 0,1-22 0</inkml:trace>
  <inkml:trace contextRef="#ctx0" brushRef="#br0" timeOffset="3268.07">21717 5884 0,'0'0'0,"0"-21"32,21 21-32,0-21 0,0 0 0,-21 0 15,22 0-15,-1-1 16,-21 1-16,0 0 0,0 0 0,0-21 16,0 20-16,0 1 0,0 0 0,0-21 15,-21 21-15,-1-1 0,1 1 0,0 21 16,0-21-16,-21 21 0,-1-21 15,22 21-15,-21 0 0,-1 0 0,1 21 16,0 0-16,-1 0 0,1 1 0,0-1 16,21 0-16,-22 21 0,22 1 15,0-1-15,0 0 0,21-21 0,0 22 16,0-1-16,0-21 0,0 0 0,0 1 16,0-1-16,21 0 0,0 0 15,0-21-15,0 0 0,22 0 0,-22 0 16,21 0-16,-21 0 0,22 0 15,-22 0-15,21 0 0,1-21 0,-1 0 16,-21 0-16,21-1 0,1 1 0,-22-21 16,21 21-16,-21-22 0,1 22 0,-1-21 15,0 0-15,0-22 0,-21 22 16,0-1-16,21 1 0,-21 0 0,0-1 16,0 1-16,0 0 0,0-1 0,0 22 15,0-21-15,0 21 0,0 0 0,0-1 16,-21 22-1,21 22-15,-21-1 16,21 0-16,-21 0 0,21 21 16,-21-20-16,21 20 0,0 0 0,0 1 15,0-1-15,0 0 0,0 1 16,0-1-16,0 0 0,21 1 0,0-1 16,0-21-16,-21 21 0,21-20 0,0 20 15,1-21-15,-1 0 0,0 0 0,0-21 16,0 22-16,0-22 0,1 0 15,-1 0-15,21 0 0,-21 0 0,0 0 16,1 0-16,-1-22 0,0 22 0,0-21 16,0 0-16,0 0 0,1 0 0,-1 0 15,0-22-15,-21 22 0,0 0 16,21-21-16,-21 20 0,0-20 16,0 21-16,0 0 0,0 0 0,0-1 15,0 44 16,0-1-31,0 0 0,0 0 0,0 0 16,0 0-16,0 1 0,0-1 0,0 0 16,0 0-16,0 0 0,21 0 0,-21 1 15,21-1-15,1-21 0,-1 0 16,0 21-16,0-21 0,21 0 0,-20 0 16,-1 0-16,21 0 0,-21 0 15,0-21-15,22 0 0,-22 21 0,0-22 16,0 1-16,-21 0 0,21 0 15,-21 0-15,22 0 0,-22-1 0,0 1 16,0 0-16,0-21 0,0 21 0,0-1 16,0 1-16,0 0 0,0 0 0,0 0 15,0 42 17,0 0-17,0 0-15,0 22 0,0-22 0,0 21 16,0-21-16,0 22 0,-22-1 15,22 0-15,0 1 0,0-1 0,0 0 16,0 1-16,0-1 0,0 21 16,0-20-16,0-1 0,0 0 0,0 22 15,0-22-15,22 22 0,-22-22 0,0 22 16,21-1-16,0-21 0,-21 22 0,0-22 16,0 1-16,0-1 0,0 0 15,0 1-15,0-22 0,0 21 0,0-21 16,0 0-16,0 1 0,-21-1 0,0-21 15,-1 21-15,1-21 0,0 0 0,0 0 16,0 0-16,0 0 0,-1 0 0,-20 0 16,21 0-16,0-21 0,0 0 0,-22 21 15,22-22-15,0 1 0,0 0 16,0 0-16,-1 0 0,1 0 0,21-1 16,0 1-16,0-21 0,0 21 0,0 0 15,0-1-15,0-20 0,0 21 16,0-21-16,21-1 0,1 1 0,20 21 15</inkml:trace>
  <inkml:trace contextRef="#ctx0" brushRef="#br0" timeOffset="3825.73">23199 5525 0,'0'0'0,"0"-22"16,0 1-16,-22 21 15,22 21 17,0 1-32,0-1 0,0 0 15,0 0-15,0 0 0,0 0 0,0 22 16,0-22-16,0 0 0,0 21 0,0-20 16,-21-1-16,21 0 0,0 0 15,0 0-15,0 0 0,0 1 0,0-1 16,-21-21 15,0-21-15,21-1-16,0 1 15,0 0-15,0-21 0,0 21 0,0-22 16,0 22-16,0-21 0,0-1 0,0 1 16,21 0-16,0 21 0,0-22 0,1 22 15,-1 0-15,21 0 0,-21 0 16,0-1-16,22 22 0,-22 0 0,21 0 15,-21 0-15,22 0 0,-22 0 16,21 22-16,-21-1 0,1 0 0,-1 0 0,0 21 16,-21-20-16,0 20 0,0 0 15,0-21-15,0 22 0,-21-1 16,21-21-16,-21 22 0,-1-22 0,1 0 16,21 0-16,-21 0 0,0 0 0,21 1 15,-21-1-15,0-21 16,21-21 15,0-1-15,21 1-16,0 0 0,-21 0 0,21 0 15,0 0-15,0-1 0</inkml:trace>
  <inkml:trace contextRef="#ctx0" brushRef="#br0" timeOffset="5660.86">24003 5525 0,'0'0'0,"21"-22"16,-21 1-16,0 0 16,0 0-16,0 0 0,0 0 15,-21 21-15,0 0 16,0 0-16,-1 0 0,1 0 16,0 0-16,0 0 15,0 21-15,-22 0 0,22 0 0,0 21 16,0-20-16,0-1 0,0 21 0,-1-21 15,22 22-15,-21-22 0,21 0 16,0 0-16,0 0 0,0 0 0,0 1 16,0-1-16,0 0 15,21-21-15,1 0 0,-1 0 16,0 0-16,0 0 0,21 0 0,-20 0 16,-1-21-16,0 0 0,0 21 0,21-22 15,-20 1-15,-1 0 0,0-21 16,-21 21-16,21-22 0,0 22 0,-21-21 15,0 21-15,0-22 0,0 22 0,21 0 16,-21 0-16,0 0 16,0 42-1,-21 0-15,21 0 16,-21 0-16,21 22 0,0-22 16,0 0-16,0 21 0,-21-21 0,21 1 15,0-1-15,0 21 0,0-21 0,0 0 16,0 1-16,21-1 0,-21 0 15,21-21-15,0 0 0,1 21 16,-1-21-16,0 0 0,0 0 0,0 0 16,0 0-16,1 0 0,-1 0 0,0-21 15,0 0-15,21 21 0,-20-21 0,-22-1 16,21 1-16,0 0 0,0 0 16,-21-21-16,0 20 0,0-20 15,0 21-15,21-21 0,-21 20 0,0 1 16,0 0-16,0 0 0,0 42 31,0 0-15,-21 0-16,21 22 0,-21-22 15,21 0-15,0 21 0,0-20 0,-21-1 16,21 21-16,0-21 0,-21 0 0,21 1 16,0-1-16,-22 0 0,22 0 15,0 0-15,0 0 0,0-42 47,0 0-47,0 0 16,0 0-16,0 0 15,0-1-15,0-20 0,22 0 0,-1 21 16,-21-22-16,21 1 0,0 21 0,0-22 16,-21 22-16,21 0 0,1 0 15,-1 21-15,0 0 0,0 0 0,0 0 16,0 21-1,1 0-15,-22 0 0,0 1 0,0-1 16,0 0-16,0 0 0,0 0 0,21 0 16,-21 1-16,0 20 0,0-21 15,21 0-15,-21 0 0,0 1 16,0-1-16,21-21 31,0 0-31,0-21 16,1-1-1,-1 1-15,-21 0 0,21-21 16,0 21-16,0-1 0,0-20 0,1 0 16,-1 21-16,0-22 0,0 22 0,21 0 15,-42 0-15,22 0 0,-1-1 0,-21 1 16,21 21-16,-21 21 31,0 1-31,0-1 0,0 0 16,0 0-16,0 0 0,0 0 0,-21 22 15,21-22-15,-21 0 0,21 21 16,0-20-16,0-1 0,0 21 0,0-21 16,0 0-16,0 1 0,21-1 0,0 0 15,0 0-15,0-21 0,0 0 16,1 0-16,-1 0 0,21 0 0,-21 0 16,0 0-16,1 0 0,-1 0 15,21-21-15,-21 0 0,0 0 0,1-1 16,-22 1-16,21 0 0,0-21 15,0 21-15,0-22 0,-21 22 0,21 0 0,-21-21 16,22 20-16,-22 1 0,0 0 16,21 21-16,-21-21 15,0 42 1,0 0-16,0 0 16,0 1-16,0-1 0,0 0 0,-21 0 15,21 0-15,0 0 0,0 1 0,0-1 16,0 0-16,0 0 0,0 0 0,0 0 15,0 1-15,21-22 16,0 0-16,0 21 0,0-21 16,0 0-16,1 0 0,-1 0 0,0 0 15,0 0-15,0-21 0,0-1 16,1 22-16,-1-21 0,0 0 0,-21-21 16,21 21-16,0-22 0,0 22 15,1-21-15,-1-1 0,0 22 0,0 0 16,21-21-16,-42 21 0,22-1 0,-1 22 15,0-21-15,0 21 16,-21 21 15,21-21 32,-21-21-16,-21 21-32,0 0 1,0 21-16,0-21 0,-1 22 0,22-1 16,-21-21-16,0 21 0,21 0 0,0 0 15,-21 0-15,21 1 0,-21 20 16,21-21-16,0 0 0,0 0 0,0 1 15,0-1-15,0 0 0,0 0 16,21-21-16,0 21 16,0-21-16,0 0 0,1 0 0,-1 0 15,0 0-15,21 0 0,-21 0 16,22 0-16,-22 0 0,0 0 0,0-21 16,0 0-16,1 21 0,-1-21 0,0 0 15,-21-1-15,0 1 0,0 0 16,0 0-16,0 0 0,0 0 0,0-1 15,-21 1-15,21 0 0,-21 0 16</inkml:trace>
  <inkml:trace contextRef="#ctx0" brushRef="#br0" timeOffset="6032.65">25548 4932 0,'0'0'0,"-42"0"0,-1 21 16,22 0-16,0-21 15,21 21-15,21-21 32,0 0-32,1 0 0,-1 0 31,-21-21-31,0 0 15,0 0-15,0 0 16,-21 21 15,-1 0-31,22 21 16,-21 0-16,21 0 16,-21-21-16,21 21 0,0 1 15,0-1-15,0 0 16,0 0-16,0 0 15,0 0-15</inkml:trace>
  <inkml:trace contextRef="#ctx0" brushRef="#br0" timeOffset="10364.87">16002 7218 0,'21'0'31,"-21"-21"32,0 0-63,0-1 15,0 1-15,21 21 16,-21-21-16,0 0 0,0 0 16,0 0-16,0-1 15,0 1-15,0 0 16,21 21 15,-21 21-31,0 0 16,0 1-16,0-1 0,0 0 0,0 21 15,0 1-15,0-22 0,0 21 0,0 0 16,0 1-16,0-1 0,0 0 16,-21 1-16,21-1 0,-21-21 0,21 22 15,-21-1-15,21-21 0,0 0 16,0 0-16,0 1 0,0-1 0,0 0 15,0-42 17,0 0-32,0-1 15,21 1-15,-21 0 16,21 0-16,0 0 0,-21 0 16,22-1-16,-1 22 0,0-21 0,-21 0 15,21 21-15,0 0 0,0-21 0,1 21 16,-1 0-16,0-21 0,0 21 0,0 0 15,0 0-15,1 0 0,-1-21 0,0 21 16,21 0-16,-21-22 16,1 22-16,-1 0 0,-21-21 15,21 21-15,0-21 16,-21 0-16,0 0 0,0 0 16,0-1-16,0 1 0,0 0 15,0 0-15,0 0 0,-21 21 16,0 0-1,21 21 1,-21 0-16,21 0 0,-22 0 16,22 1-16,-21 20 0,21-21 0,0 0 15,0 22-15,0-22 0,0 21 16,0-21-16,0 22 0,0-22 16,0 0-16,0 0 0,0 21 0,-21-20 15,21-1-15,0 0 0,0 0 0,0 0 16,0 0-16,0 1 0,0-1 15,0 0-15,0-42 79,0 0-79,21-1 15,0 1-15</inkml:trace>
  <inkml:trace contextRef="#ctx0" brushRef="#br0" timeOffset="10735.99">16954 7535 0,'0'22'0,"-42"-22"16,63-22 31,-21 1-32,0 0 1,0 0-16,0 0 16,-21 21 15,0 21-31,21 0 15,0 0-15,0 0 0,-21-21 0,21 22 16,0-1-16,0 0 16,21-21 31,-21-21-47,21 0 0,0 21 0,0-22 15</inkml:trace>
  <inkml:trace contextRef="#ctx0" brushRef="#br0" timeOffset="12820.87">18246 7133 0,'0'-21'31,"0"0"-31,0 0 16,0 0 0,0-1-1,0 44 32,0-1-47,0 0 0,0 0 16,0 0-16,0 0 0,0 22 0,0-22 15,0 21-15,0-21 0,0 22 0,0-22 16,0 21-16,-22-21 0,22 22 0,0-22 16,0 0-16,0 21 0,0-20 0,0-1 15,0 0-15,0 0 0,0 0 16,0 0-16,0-42 62,0 0-62,0 0 0,0 0 16,0 0-16,0-1 0,0-20 0,0 21 16,0-21-16,0-1 0,0 22 15,22-21-15,-1 21 0,-21-22 0,21 22 16,0-21-16,-21 21 0,21-1 0,0 1 16,1 0-16,-1 0 0,0 21 0,0-21 15,0 21-15,0 0 0,1 0 0,-1 0 16,0 0-16,0 0 0,0 0 0,0 0 15,1 21-15,-1 0 0,0-21 16,0 21-16,-21 22 0,0-22 16,21 0-16,-21 21 0,0-21 0,0 22 15,0-22-15,0 21 0,0-21 0,0 22 16,0-22-16,0 0 0,0 21 0,0-20 16,0-1-16,0 0 0,0 0 0,21 0 15,-21 0-15,22-21 16,-1 22-16,0-22 0,0 0 15,0 0-15,0 0 0,1 0 16,-1 0-16,0-22 0,0 1 16,0 21-16,0-21 0,1 0 0,-1 0 0,0 0 15,0-1-15,0 1 0,-21-21 0,21 21 16,1-22-16,-22 1 0,21 21 16,-21-21-16,0 20 0,21-20 15,-21 21-15,0 0 0,0 0 0,21-1 16,-21 1-16,0 0 15,0 42 1,-21 0-16,21 1 16,-21-1-16,21 0 0,-21 0 0,21 21 15,0-20-15,-22 20 0,22-21 16,-21 0-16,21 22 0,0-22 0,0 0 16,0 0-16,0 0 0,0 0 0,0 1 15,0-1-15,21 0 0,1-21 16,-22 21-16,21-21 0,0 0 0,0 0 15,0 0-15,0 0 0,1 0 0,-1 0 16,21 0-16,-21 0 0,0 0 0,22-21 16,-22 0-16,0 0 0,0 21 15,0-22-15,22-20 0,-22 21 0,0 0 16,0-22-16,0 22 0,-21-21 0,22 21 16,-1-22-16,-21 1 0,21 21 0,-21-21 15,0 20-15,0 1 0,0 0 0,0 0 16,0 0-16,0 42 47,-21 0-47,21 0 0,-21 22 15,-1-22-15,22 0 0,0 21 0,0 1 16,-21-22-16,21 21 0,0-21 0,0 22 16,0-22-16,0 21 0,0-21 0,0 0 15,21 1-15,-21-1 0,22 0 16,-1 0-16,0 0 0,0-21 15,0 21-15,0-21 0,1 0 0,20 0 0,-21 0 16,21 0-16,-20 0 0,20 0 16,-21 0-16,21-21 0,-20 21 0,-1-21 15,0 0-15,0 0 0,0 0 0,0-1 16,1 1-16,-1-21 0,0 0 0,0 20 16,0-20-16,0-21 0,1-22 15,-1 43-15,0-1 0,0 1 16,-21 0-16,21-1 0,0 1 0,-21 21 15,22 0-15,-22-1 0,0 1 0,0 0 16,0 0-16,-22 21 31,1 0-31,21 21 0,-21 0 16,0 0-16,0 1 0,21-1 16,-21 0-16,-1 0 0,22 21 0,-21-20 15,21 20-15,-21 0 0,21 1 0,-21-22 16,21 21-16,0 0 0,0 1 0,0-22 15,0 21-15,0-21 0,0 1 0,0-1 16,21 21-16,0-21 0,0 0 16,1-21-16,-22 22 0,21-1 0,0-21 15,0 0-15,21 0 0,-20 0 0,-1 0 16,0 0-16,21 0 0,-21 0 0,1 0 16,-1 0-16,21 0 0,-21-21 0,0 21 15,1-22-15,-1 1 0,-21 0 0,21 0 16,0 0-16,0-22 0,-21 22 15,0-21-15,21 0 0,1-1 0,-22 1 16,0 0-16,0-1 0,21 1 16,-21 0-16,21-1 0,-21 22 0,21-21 15,-21 21-15,0-1 0,0 1 0,0 0 16,21 0-16,-21 0 0,0 0 16,0 42-1,-21 0 1,21 0-16,-21 21 0,21-20 15,-21-1-15,21 21 0,-21 0 16,21 1-16,0-1 0,0 0 0,0 1 0,0-1 16,0 0-16,0-20 0,0 20 15,0 0-15,0-21 0,0 22 16,21-22-16,-21 0 0,21 0 0,0 0 16,0 1-16,0-22 0,22 21 0,-22-21 15,0 0-15,0 0 0,0 0 0,1 0 16,-1 0-16,0 0 0,0 0 15,0-21-15,-21-1 0,21 1 16,-21 0-16,22 21 0,-22-21 16,0 0-16,0 0 0,0-1 0,0 1 15,21 0-15</inkml:trace>
  <inkml:trace contextRef="#ctx0" brushRef="#br0" timeOffset="13688.05">16065 8932 0,'-21'0'0,"0"0"0,42 0 62,0 0-62,1 0 0,20 0 0,-21 0 16,21 0-16,1 0 0,-22-21 15,21 21-15,-21 0 0,22 0 0,-22 0 16,0 0-16,0 0 0,0 0 16,-42 0 15,0 0-31,0 0 15,-21 0-15,20 0 0,1 0 0,0 0 16,-21 0-16,21 0 0,-1 0 0,1 0 16,0 0-16,0 0 15</inkml:trace>
  <inkml:trace contextRef="#ctx0" brushRef="#br0" timeOffset="14156.68">16044 8911 0,'-21'0'16,"21"21"-16,-21-21 15,21 22-15,0-1 16,-21 0-16,0 0 15,21 0-15,-22 0 0,1 1 16,21-1-16,0 0 0,0 0 16,-21 0-16,21 0 0,-21 1 0,21-1 15,0 0-15,0 0 16,21-21 31,0 0-47,0-21 15,1 21-15,-1 0 16,0 0-16,0-21 0,0 21 0,0 0 16,22 0-16,-22 0 0,21 0 0,1 0 15,-22 0-15,21 0 0,-21 0 0,22 0 16,-22 0-16,0 21 0,0-21 0,0 21 16,0-21-16,-21 21 0,0 0 0,0 1 15,0-1-15,0 0 16,0 0-16,-21 0 0,0 0 15,0-21-15,0 22 16,-22-22-16,22 21 0,0-21 0,0 0 16,0 0-16,0 0 0,-1 0 0,1 0 15,0 0-15,0 0 0,0 0 16,0 0 0,21-21 15,21 21-16,0-22-15,0 22 0</inkml:trace>
  <inkml:trace contextRef="#ctx0" brushRef="#br0" timeOffset="14372.65">16997 9292 0,'0'0'0,"0"21"15,0-42 64,0 0-64,0 0-15</inkml:trace>
  <inkml:trace contextRef="#ctx0" brushRef="#br0" timeOffset="15958.1">18457 9208 0,'0'21'0,"21"-21"32,1-21-32,-22-1 0,21 22 15,-21-21-15,0 0 0,21 21 0,-21-21 16,21 0-16,-21 0 16,0-1-16,0 1 0,0 0 15,0 0-15,0 0 0,-21 0 0,0-1 16,0 1-16,-22 0 0,22 0 0,-21 21 15,21-21-15,-22 21 0,22 0 0,-21 0 16,-1 0-16,22 0 0,-21 21 0,0-21 16,20 21-16,-20 0 0,21 22 0,-21-22 15,20 21-15,1 0 0,21 1 16,0-22-16,-21 21 0,21 1 0,0-1 16,0-21-16,0 21 0,0-20 0,0-1 15,0 0-15,0 0 0,21 0 0,0 0 16,-21 1-16,22-22 0,20 0 15,-21 0-15,0 0 0,22 0 0,-22 0 16,21 0-16,-21-22 0,22 22 0,-22-21 16,21 0-16,-21 0 0,0 0 0,22 0 15,-22-1-15,0-20 0,0 21 16,0-21-16,1 20 0,-22-20 16,0 0-16,21-1 0,0-20 0,-21 21 0,0-1 15,0-20-15,21 20 0,-21 1 0,0-21 16,21 41-16,-21-20 0,0 0 0,0 21 15,0-1-15,0 1 0,0 0 16,0 42 0,0 0-1,0 1-15,0-1 0,0 0 0,0 21 16,0 1-16,0-1 0,0 0 0,-21 1 16,21-1-16,-21 0 0,21 22 0,0-22 15,0 0-15,0 1 0,0-1 0,0-21 16,0 22-16,0-22 0,0 0 0,21 21 15,0-21-15,0-21 0,1 22 0,-1-1 16,0-21-16,0 0 0,0 0 0,0 0 16,22 0-16,-22 0 0,0 0 15,0 0-15,22 0 0,-22-21 16,0-1-16,0 1 0,0 21 0,0-21 0,-21 0 16,22 0-16,-22 0 0,21-1 15,-21-20-15,0 21 0,0 0 0,0 0 16,0-1-16,0 1 0,0 0 0,0 0 15,0 42 17,0 0-17,-21 0-15,21 1 0,0-1 16,0 0-16,0 0 0,0 0 0,0 0 16,0 1-16,0-1 0,0 0 15,21 0-15,-21 0 0,21-21 16,0 21-16,0-21 0,0 0 15,1 0-15,-1 0 0,0 0 0,0 0 16,0 0-16,0 0 0,1 0 0,-1-21 16,0 21-16,21-21 0,-21 0 0,1 0 15,-1 0-15,-21-1 0,21 1 16,0 0-16,-21 0 0,0 0 0,0 0 16,0-22-16,0 22 0,0 0 0,0 0 15,0 0-15,0-1 0,0 1 0,0 42 47,0 1-47,0-1 0,0 0 16,0 0-16,-21 0 0,21 22 0,0-22 15,0 0-15,0 0 0,0 0 16,0 0-16,0 1 0,21-1 0,0 0 16,0 0-16,1-21 0,-1 0 15,21 21-15,-21-21 0,0 0 0,22 0 16,-22 0-16,21 0 0,-21 0 0,22-21 15,-22 21-15,21-21 0,-21 0 0,1 21 16,-1-21-16,0-1 0,-21 1 16,0 0-16,21 0 0,0-21 0,0 20 0,-21 1 15,0-21-15,22 21 0,-22-22 16,21 22-16,-21 0 0,0-21 16,0 21-16,0-1 0,0 44 31,0-1-31,0 0 0,0 21 15,0-21-15,0 22 0,0-1 0,0-21 16,0 22-16,0-1 0,0 0 0,0 1 16,0 20-16,-21-21 0,21 1 0,0 20 15,0 1-15,0-1 0,0 1 0,0 20 16,0-20-16,-22-1 0,22 1 0,0-1 16,0 1-16,0-1 0,0-20 0,0 20 15,-21-20-15,21-1 0,0 0 16,0-21-16,0 1 0,0-1 0,0 0 15,0 0-15,0-42 16,0 0 0,0 0-16,0-22 0,21 22 15,-21 0-15,0-21 0,0-1 0,22 1 16</inkml:trace>
  <inkml:trace contextRef="#ctx0" brushRef="#br0" timeOffset="16789.14">19960 9165 0,'0'0'0,"0"-21"0,-21-21 0,21 21 0,-21-1 0,21 1 16,0 0-16,0 0 0,0 0 15,0 0-15,21 21 16,0 0-16,0-22 0,0 22 16,1 0-16,20 0 0,0 0 15,1 0-15,-1 22 0,0-22 0,1 21 16,-1 0-16,-21 0 0,0 0 0,0 0 15,-21 1-15,0 20 0,0-21 0,0 0 16,-21 0-16,-21 1 0,21-1 16,0 0-16,-1 0 0,-20-21 0,21 21 15,0-21-15,-22 0 0,22 21 16,0-21-16,0 0 0,0 0 0,0 0 16,21 22-1,21-22 1,0 21-1,0-21-15,0 0 0,22 0 0,-22 0 16,0 0-16,21 0 0,-21 0 16,1 0-16,20 0 0,-21 0 0,0-21 15,22 21-15,-22-22 0,21 22 0,-21-21 16,22 0-16,-22 0 0,0 21 0,0-21 16,21 0-16,-20-22 0,-1 22 15,0 0-15,0-21 0,0-1 0,0 1 16,1-22-16,-1 22 0,-21-21 0,0 20 15,0 1-15,0-22 0,0 22 0,0 0 16,0-1-16,0 22 0,0-21 0,0 21 16,0 0-16,0-1 15,-21 22-15,-1 0 0,1 0 16,0 22-16,21-1 0,-21 0 0,0 0 16,21 0-16,0 22 0,-21-1 0,21 21 15,-22-20-15,22 20 0,0-20 0,0 20 16,0-21-16,0 22 0,0-22 0,0 1 15,0-1-15,22 0 0,-1-21 0,0 22 16,0-22-16,0 0 0,0 0 0,1 0 16,-1-21-16,0 0 0,0 0 15,0 0-15,0 0 0,1 0 0,-1 0 16,0 0-16,0-21 16,-21 0-16,0 0 0,21 0 0,-21 0 15,21-1-15,-21 1 0,0-21 16,0 21-16,0 0 0,0-22 0,0 22 15,0 0-15,0 0 0,0 42 16,0 0 0,0 0-16,0 0 0,0 1 0,0-1 15,0 0-15,0 0 0,0 0 0,0 0 16,0 1-16,0-1 0,0 0 16,0 0-16,0 0 31,0-42-16,0 0 1,0 0-16</inkml:trace>
  <inkml:trace contextRef="#ctx0" brushRef="#br0" timeOffset="16984.03">21103 8700 0,'0'0'0,"0"21"78,0 0-62,0 0-16,0 0 16,21-21-16,-21 21 0</inkml:trace>
  <inkml:trace contextRef="#ctx0" brushRef="#br0" timeOffset="18548.11">21484 8848 0,'0'-21'0,"0"-1"16,0 1-16,0 0 16,-21 21-1,0 21 1,0-21-16,21 21 0,0 1 0,-22-1 15,1 0-15,0 21 0,21-21 0,-21 1 16,21 20-16,0-21 0,0 0 0,0 22 16,0-22-16,0 0 0,0 0 0,0 21 15,0-20-15,42-1 0,-42 0 16,43-21-16,-22 21 0,0 0 0,21-21 16,1 21-16,-1-21 0,0 0 0,1 0 15,-1 0-15,0 0 0,1 0 16,-1 0-16,0 0 0,1 0 0,-22 0 15,21-21-15,-21 0 0,22 21 0,-22-21 16,0 0-16,0 0 0,0-1 0,-21 1 16,0 0-16,21 0 0,-21-21 0,0 20 15,22-20-15,-22 21 0,0-21 0,0 20 16,0 1-16,0 0 0,0 0 0,0 0 16,-22 21-16,1 0 0,0 0 15,0 0-15,0 21 0,0 0 16,-1 0-16,1 0 0,0 1 15,0-1-15,21 0 0,-21 0 0,21 21 16,-21-20-16,21-1 0,0 0 0,0 0 16,0 0-16,0 0 0,0 1 0,0-1 15,0 0-15,21 0 0,0-21 16,0 0-16,0 0 0,0 0 16,1 0-16,-1-21 15,0 21-15,-21-21 16,0 0-16,0-1 0,21 1 0,-21 0 15,21 0-15,-21 0 0,0-22 0,0 22 16,0-21-16,0 21 0,21-22 16,-21 22-16,0 0 0,0 0 15,0 0-15,0 0 16,0 42 0,0 0-16,0 0 0,0 0 15,0 22-15,0-22 0,0 0 0,0 0 16,0 0-16,0 0 0,0 1 15,0-1-15,22 0 0,-1 0 0,-21 0 0,21 0 16,0-21-16,0 22 0,0-22 16,1 0-16,-1 21 0,21-21 15,-21 0-15,0 0 0,1 0 0,-1 0 16,0 0-16,0-21 0,0-1 16,0 22-16,-21-21 0,22 0 0,-1 0 15,-21-21-15,0 20 0,21-20 0,-21 21 16,21-21-16,-21-22 0,0 22 0,21-1 15,0-20-15,-21 21 0,22-22 0,-22 22 16,21-1-16,-21 22 0,21-21 0,-21 21 16,0 0-16,0-1 0,0 44 31,-21-22-31,0 21 0,21 0 16,-22 21-16,22-21 0,0 1 15,-21 20-15,21 0 0,0-21 0,0 22 16,0-1-16,0 0 0,0 1 0,0-22 15,0 21-15,0 1 0,0-22 0,0 0 16,0 21-16,0-21 0,21 1 0,-21-1 16,22 0-16,-1-21 0,0 21 0,0-21 15,0 0-15,0 0 0,1 21 0,-1-21 16,0 0-16,21 0 0,-21 0 0,1 0 16,20 0-16,-21-21 0,0 21 15,0-21-15,1 0 0,-1 0 0,-21-1 16,21-20-16,-21 21 0,21 0 15,-21 0-15,0-22 0,0 22 0,0-21 16,0 21-16,0-1 0,0 1 16,0 0-16,0 42 31,-21 0-31,21 1 0,-21-1 0,21 0 16,-21 0-16,21 0 0,0 0 0,0 22 15,0-22-15,0 0 0,0 0 0,0 0 16,0 1-16,0-1 0,0 0 15,0 0-15,0 0 0,21-21 16,0 0-16,0 21 0,0-21 0,0 0 16,1 0-16,-1 0 0,0 0 15,0 0-15,21 0 0,-20 0 0,20 0 16,-21-21-16,21 0 0,-20 21 0,20-21 16,-21 0-16,21 0 0,-20-1 0,20 1 15,-21 0-15,0-21 0,0 21 0,1-22 16,-22 22-16,0-21 0,21 21 0,-21-1 15,0 1-15,0 0 0,0 0 0,-21 21 16,-1 0 0,1 0-16,0 0 0,0 21 15,21 0-15,0 0 0,-21-21 0,21 22 16,0-1-16,0 0 0,0 0 0,0 0 16,21 0-16,-21 1 0,21-1 0,0 0 15,0 0-15,-21 0 0,22 0 0,-1 1 16,-21-1-16,0 0 15,0 0-15,0 0 0,0 0 16,0 1-16,0-1 16,-21-21-16,-1 21 0,1-21 0,0 0 15,0 21-15,0-21 0,0 0 0,-1 21 16,1-21-16,0 0 16,0 0-1,0 0 16,21-21-15,-21 0-16</inkml:trace>
  <inkml:trace contextRef="#ctx0" brushRef="#br0" timeOffset="18875.91">22437 8678 0,'0'0'16,"21"0"0,0 0-16,0 0 0,21 0 15,1 0-15,-1 0 0,0 0 0,22 0 16,-1 0-16,1 0 0,-22-21 0,22 21 15,-22 0-15,22 0 0,-22 0 0,-21 0 16,0 0-16,0 0 0,1 0 16,-44 0-1,1 0-15,0 0 16,0 0-16,0 0 0,0 0 16,21 21-16,-22-21 15,22 22-15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4:18:01.6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5143 9398 0,'0'0'0,"0"-21"16,0 0-16,0 0 16,0-1-16,0 1 0,22 0 15,-22 0-15,0 0 16,0 0-16,0-1 15,0 1-15,0 0 16,0 0-16,0 0 16,-22 21 15,22 21-31,-21 0 16,21 0-16,0 0 0,0 1 15,0-1-15,0 21 0,0-21 0,-21 22 16,21-22-16,0 21 0,-21 0 0,21 1 15,0-1-15,0 0 0,0-20 0,-21 20 16,21 0-16,-21 1 0,21-22 16,0 21-16,0-21 0,0 0 15,0 1-15,0-1 0,-22-21 0,22 21 16,0-42 31,22 21-47,-22-21 0,21-1 0,0 1 15,-21 0-15,21-21 0,0 21 0</inkml:trace>
  <inkml:trace contextRef="#ctx0" brushRef="#br0" timeOffset="511.22">5482 9377 0,'0'0'0,"0"-21"16,0 0-1,0-1 1,-21 22 15,0 0-31,21 22 0,0-1 16,-21 0-16,-1 0 0,1 0 0,21 0 16,0 1-16,-21-1 0,0 21 15,21-21-15,-21 22 0,21-22 0,-21 21 16,21-21-16,0 0 0,0 22 0,0-22 15,0 0-15,0 0 16,21 0-16,0-21 0,0 0 16,21 22-16,-20-22 0,-1 0 0,0 0 15,21 0-15,-21 0 0,1-22 0,20 22 16,-21-21-16,0 0 0,0 21 16,1-21-16,-1-21 0,0 20 0,-21 1 15,21-21-15,-21 21 0,0-22 0,0 1 16,0 21-16,0-21 0,0 20 0,-21 1 15,0-21-15,21 21 0,-21 21 16,-1-21-16,1-1 0,0 22 16,0 0-16,0 0 0,0-21 0,-1 21 15,1 0-15,0 0 0,0 0 16,0 0-16,0 21 0,-1 1 16,1-1-16,21 0 15,0 0-15,0 0 0,0 0 16,21-21-1,1 0-15,-1 0 0,21 0 0,-21 0 16,22 0-16,-1 0 0</inkml:trace>
  <inkml:trace contextRef="#ctx0" brushRef="#br0" timeOffset="1055.42">6159 9377 0,'0'-21'0,"0"0"15,-21 21 1,21-22-16,-21 22 16,0 0-16,0 0 15,0 0-15,-1 22 16,1-1-16,0 0 16,21 0-16,-21-21 0,21 21 15,0 0-15,-21 1 0,21-1 0,-21 21 16,21-21-16,-22 0 0,22 1 15,0-1-15,0 0 0,0 21 0,0-21 16,0 1-16,0-1 0,0 0 16,22-21-16,-1 21 0,0 0 0,0-21 15,0 0-15,0 21 0,1-21 0,-1 0 16,0 0-16,0 0 0,0 0 16,22 0-16,-22-21 0,0 0 0,0 0 15,0 21-15,0-21 0,1 0 0,-1-1 16,-21-20-16,0 21 0,21-21 0,-21 20 15,0-20-15,0 21 0,0-21 16,0 20-16,0 1 0,0-21 0,-21 21 16,21 0-16,-21 21 0,-1-22 15,1 22-15,0 0 0,0 0 0,0 0 16,-22 0-16,22 0 16,0 0-16,0 0 0,0 0 0,0 0 15,-1 22-15,1-22 0,0 0 0,0 21 16,0-21-16,0 21 0,-1 0 15,22 0-15,0 0 16,0 1-16,0-1 16,22-21-16,-1 0 15,21 0-15,-21 0 0,0 0 0,1 0 16,20 0-16</inkml:trace>
  <inkml:trace contextRef="#ctx0" brushRef="#br0" timeOffset="1491.5">6689 9419 0,'0'-21'0,"-22"21"16,1 0 0,0 0-16,0 0 15,0 0 1,21 21-1,0 0 1,21-21 0,0 0-1,0 0-15,0 0 16,1 0-16,-1 0 16,0 0-16,-21-21 15,0 0 1,0 0-16,0 0 0,-21 21 15,0 0-15,-1 0 0,22-21 16,-21 21-16,0 0 0,0 0 0,0 0 31,21 21-31,-21-21 0,21 21 16,-22-21-16,22 21 0,0 0 16,22 0 15,-1-21-31,0 0 0,0 0 0,0 0 15,22 0-15</inkml:trace>
  <inkml:trace contextRef="#ctx0" brushRef="#br0" timeOffset="1940.24">7324 9165 0,'0'0'0,"0"-21"0,0 0 15,0 0 1,-22 21-16,22-21 0,-21 21 31,0 0-15,21 21-16,-21-21 0,21 21 16,0 0-16,-21 0 0,0 0 0,-1 1 15,1-1-15,0 21 0,0-21 0,0 0 16,0 22-16,-1-22 0,1 21 15,0 1-15,0-1 0,-21 0 16,20 1-16,-20-1 0,21 0 0,0 1 16,-22-1-16,22 0 0,0-21 0,-21 22 15,21-1-15,-1-21 0,1 22 0,0-22 16,0 0-16,0 0 0,21 0 16,0 0-16,-21 1 0,21-1 15,-22-21-15,22-21 47,22-1-47,-1 22 16,0-21-16,0 0 15,0 21-15,0-21 0,1 21 16,-1-21-16,21 0 0,-21 21 0,22-22 16</inkml:trace>
  <inkml:trace contextRef="#ctx0" brushRef="#br0" timeOffset="2435.46">7239 9800 0,'-21'0'31,"0"0"-15,-1 0-16,1 0 15,21 21-15,0 1 16,-21-1-16,21 0 15,21-21 1,0 0 0,1 0-16,-1 0 31,-21-21-31,0 0 16,0-1-16,0 1 0,0 0 31,-21 21-31,-1 0 0,1 0 15,0 21-15,0-21 0,21 21 16,-21 1-16,0-1 0,21 0 16,0 0-16,0 0 0,0 0 15,0 1-15,21-22 32,0 0-32,0 0 0,0 0 15,0 0-15,1 0 16,-1 0-16,-21-22 15,-21 22 32,21-21-47,0 0 16</inkml:trace>
  <inkml:trace contextRef="#ctx0" brushRef="#br0" timeOffset="5355.57">783 9419 0,'-21'0'15,"0"0"-15,0 0 0,-1 0 16,1 0 0,42 0 31,1 0-47,-1 0 15,21 0-15,-21 0 0,22 0 16,-22 0-16,21-21 0,-21 21 0,22 0 15,-22 0-15,21 0 0,-21 0 16,0 0-16,1 0 0,-1 0 0,0 0 16,0 0-16,-21-21 0,-21 21 31,0 0-15,0 0-16,-1 0 15,1 0-15,0 0 0,0 0 0,0 0 16,0 0-16,-1 0 15,1 0-15,0 0 0,0 0 16,0 0-16,0 0 0,-1 0 16,1 0-16,0 0 15,0 0-15,0 0 16,0 0 31,-1 0-32,22 21 1,0 0-16,-21-21 16,21 21-16,-21 1 0,21-1 0,0 0 15,-21 0-15,21 0 16,-21 0-16,21 1 0,-21-22 0,21 21 16,-22 0-16,22 0 0,0 0 15,-21-21-15,21 21 16,-21-21-16,21-21 47,21 21-32,-21-21-15,21 21 16,1-21-16,-1 0 0,0 21 16,0 0-16,0 0 0,0-21 15,1 21-15,-1 0 0,0 0 16,0 0-16,0 0 0,0 0 0,1 0 15,-1 0-15,0 0 0,0 21 16,0-21-16,0 21 0,1 0 16,-22 0-16,0 0 0,0 1 15,0-1-15,0 0 0,0 0 16,0 0-16,-22 0 0,1 1 16,0-1-16,0 0 0,0 0 0,0-21 15,-22 21-15,22 0 0,0-21 16,-21 0-16,20 22 0,1-22 15,0 0-15,0 0 0,0 0 0,0 0 16,-1 0-16,1 0 0,0 0 16,0 0-1,21-22-15,-21 22 16,21-21-16,21 0 16,0 21-1,0 0-15,-21-21 0,21 21 0,22-21 16,-22 21-16,0-21 0</inkml:trace>
  <inkml:trace contextRef="#ctx0" brushRef="#br0" timeOffset="5983.4">1397 9525 0,'0'0'15,"0"-21"-15,0 0 0,0 0 16,-21 42 47,0 0-63,-1 0 0,22 0 15,-21 0-15,21 1 16,-21-1-16,21 0 0,-21 0 0,21 0 15,-21 0-15,21 1 0,0-1 0,0 0 16,0 0-16,0 0 0,0 0 16,0 1-16,0-1 0,0 0 15,21-21-15,0 0 0,0 21 16,0-21-16,1 0 0,-1 0 16,0 0-16,0 0 0,0 0 0,0 0 15,1 0-15,20-21 0,-21 21 16,0-21-16,0 0 0,1-1 0,-1 22 15,0-21-15,0 0 0,-21-21 0,0 21 16,0-1-16,0-20 16,0 21-16,0 0 0,0-22 0,0 22 15,0 0-15,0 0 0,0 0 16,-21 0-16,0 21 0,0 0 16,-1 0-16,1 0 0,0 0 15,0 0-15,0 0 0,0 0 16,-1 0-16,1 0 0,0 0 15,0 21-15,0-21 0,21 21 0,-21-21 16,-1 21-16,1 0 0,21 0 16,-21 1-16,21-1 0,-21 0 0,21 0 15,0 0 1,0 0-16,0 1 0,0-1 16,21-21-1,0 0-15,0 0 0,1 0 16,20 0-16,-21 0 0,0 0 0</inkml:trace>
  <inkml:trace contextRef="#ctx0" brushRef="#br0" timeOffset="6464.13">2032 9546 0,'-21'0'32,"21"21"-1,0 1-15,21-22 15,0 0-16,0 0-15,-21-22 16,21 22-16,-21-21 16,0 0-16,0 0 15,0 0-15,-21 21 32,0 0-32,0 0 15,0 21 1,21 0-16,-21 0 15,21 0 1,0 1 15,21-22-15,0-22 0,0 1-16,0 0 15,0 21-15</inkml:trace>
  <inkml:trace contextRef="#ctx0" brushRef="#br0" timeOffset="6944.57">2603 9165 0,'0'-21'15,"0"0"1,0 42 31,0 0-31,-21 0-16,0 1 15,21-1-15,-21 0 0,0 0 0,0 0 16,-1 0-16,1 22 0,0-22 15,0 0-15,0 21 0,0 1 0,-1-22 16,1 21-16,-21 1 0,21-1 16,0-21-16,-22 21 0,22 1 0,0-1 15,0 0-15,0-20 0,-1 20 0,1-21 16,0 21-16,0-20 0,0-1 16,21 0-16,0 0 0,0 0 0,-21 0 15,21 1-15,-22-22 0,22 21 16,0-42 31,22-1-32,-1 1 1,-21 0-16,21 21 0,0-21 0,0 21 16</inkml:trace>
  <inkml:trace contextRef="#ctx0" brushRef="#br0" timeOffset="7361.27">2498 9779 0,'-22'0'16,"1"21"15,21 0-16,0 1 1,0-1 0,21-21-1,1 0-15,-1 0 16,0 0 0,-21-21-16,21-1 15,-21 1 1,0 0-16,0 0 0,-21 21 31,0 0-31,0 0 16,-1 0-16,1 0 0,0 0 15,0 21-15,0 0 16,0-21-16,21 21 16,-22-21-16,44 0 31,-1 0-31,0 0 15</inkml:trace>
  <inkml:trace contextRef="#ctx0" brushRef="#br0" timeOffset="30875.58">5122 10139 0,'0'0'0,"-21"21"16,0-21-16,0 0 16,0 0-1,-1 0 1,1 0-16,0 0 15,0 0 1,0 0-16,0 0 16,-1 0-1,1 0-15,0 0 0,0 0 16,42 0 78,0 0-94,0 0 0,1 0 0,-1 21 15,0-21-15,0 0 0,0 0 0,22 0 16,-22 0-16,21 0 0,-21 0 16,22 0-16,-22 0 0,21 0 0,0 0 15,-20 0-15,20 0 0,0 0 16,1 0-16,-1 0 0,0 0 0,1 0 15,-1 0-15,0 0 0,22 0 0,-22 0 16,0 0-16,22 0 0,-22 0 16,1 0-16,-1 0 0,0 0 0,-21 0 15,22 0-15,-1 0 0,-21 0 0,0 0 16,1 0-16,-1 0 0,0 0 0,0 0 16,0 0-1,0 0-15,-42 0 110,0 0-95,0 0-15,0 0 0,0 0 16,-1 0-16,1 0 15,0 0-15,0 0 0,0 0 0</inkml:trace>
  <inkml:trace contextRef="#ctx0" brushRef="#br0" timeOffset="31496.74">5038 10245 0,'0'0'0,"-22"0"15,1 0 17,0 0-17,21 21 17,-21-21-32,21 21 15,0 0 16,21-21-31,0 0 16,0 0-16,1 0 0,-1 0 16,21 0-16,-21 0 0,0 0 0,22 0 15,-22 0-15,21 0 0,1 0 16,-1 0-16,21 0 0,-20 0 0,20 0 16,1 0-16,-1 0 0,1 0 0,-1 0 15,-20 0-15,20 0 0,1 0 0,-22 0 16,0 0-16,1 0 0,-1-21 15,0 21-15,-21 0 0,22 0 16,-22 0-16,0 0 0,0 0 0,0 0 16,1 0-1,-44 0 32,1 0-31,0 0-16,21 21 15</inkml:trace>
  <inkml:trace contextRef="#ctx0" brushRef="#br0" timeOffset="33960.42">677 10393 0,'-21'-21'0,"21"0"16,-21 21-16,21-22 0,-21 22 15,21-21 1,0 0 15,21 21-15,0 0-16,0 0 0,0 0 15,1 0-15,-1 0 0,0 0 16,21 0-16,-21 0 0,22 0 0,-1 0 16,0 0-16,1 0 0,-1 0 15,22 0-15,-1 0 0,-21 0 0,22 0 16,-1 0-16,1 0 0,-22 0 0,22 0 15,-22 0-15,0 0 0,1 0 16,-1 0-16,0 0 0,-20 0 16,20 0-16,-21 0 0,0 0 0,0 0 15,1 0-15,-1 0 0,0 0 32,-21 21 14,-21-21-30,0 0-16,-1 0 16,1 0-16,0 0 0,0 21 15,0-21-15,0 0 0,-1 0 16,-20 0-16,21 0 0,0 0 0,-22 0 16,22 0-16,0 0 0,-21 0 15,21 0-15</inkml:trace>
  <inkml:trace contextRef="#ctx0" brushRef="#br0" timeOffset="34476.12">741 10393 0,'0'0'0,"0"21"63,21 0-48,0-21-15,0 0 16,0 0-16,1 21 0,20-21 15,-21 0-15,21 0 0,1 0 16,-1 0-16,0 0 0,22 0 0,-1 0 16,1 22-16,-1-22 0,1 0 15,-1 0-15,1 0 0,-22 0 0,22 0 16,-22 0-16,0 0 0,1 0 0,-1 0 16,0 0-16,-20 0 0,-1 0 15,0 0-15,0 0 0,0 0 16,-42 21 78,0-21-79,0 0-15,0 0 0,-1 21 16,1-21-16</inkml:trace>
  <inkml:trace contextRef="#ctx0" brushRef="#br0" timeOffset="47323.61">5461 8382 0,'0'-21'15,"0"0"1,0 0 0,0-1-1,0 1-15,0 0 32,0 42-1,0 0-31,0 1 0,0-1 15,0 0-15,0 0 0,0 21 0,0-20 16,0-1-16,0 0 0,0 0 16,0 0-16,0 0 0,0 1 15,0-1-15,-21-21 32,21-21-1,-21-1-31,21 1 0,0 0 0,0 0 15,0 0-15,0 0 0,0-1 0,0 1 16,0-21-16,0 21 0,0 0 0,0-1 16,0 1-16,0 0 0,0 0 15,0 0-15,21 21 16,-21 21 0,0 0-1,0 0-15,0 0 0,0 1 0,0-1 16,0 0-16,0 0 0,0 0 15,0 0-15,0 1 0,0-1 16,0 0-16,0 0 0,-21 0 16,21 0-16,0 1 15,21-22 32,0 0-47,0 0 0,0 0 0,0-22 16,1 22-16,20-21 0,0 0 0,1 21 15,-1-21-15,21 0 0,1-22 16,-1 22-16,-20 0 0,20-21 0,22-1 16,-22 22-16,1-21 0,-1 0 15,1 20-15,-22 1 0,22-21 0,-22 21 16,22 21-16,-43-21 0,21-1 0,-21 22 16,0 0-16,1 0 15,-22 22 32,-22-1-47,1 0 16,0-21-16,0 21 0,0-21 15,0 21-15,-1 0 0,-20 1 0,0-22 16,-1 21-16,1 0 0,0 0 0,-22 0 16,22 0-16,-22 1 0,1-1 0,-1 0 15,-20 0-15,20-21 16,1 21-16,-22 0 0,22 1 0,-1-1 15,22 0-15,-22 0 0,22-21 0,0 21 16,20-21-16,1 21 0,-21-21 0,21 22 16,0-1-16</inkml:trace>
  <inkml:trace contextRef="#ctx0" brushRef="#br0" timeOffset="50683.08">1206 8467 0,'0'0'0,"-21"-21"0,21-1 15,0 1-15,-21 21 16,21-21-16,-21 0 0,21 0 15,0 0-15,0-1 16,0 44 31,0-1-47,0 0 16,0 0-16,0 0 0,0 0 15,0 1-15,0-1 0,0 0 0,0 0 16,0 0-16,0 0 0,0 1 15,0-1-15,0 0 0,0 0 16,0 0 0,0-42 15,0 0-31,0 0 16,0 0-16,0-1 15,0 1-15,0 0 0,0-21 16,0 21-16,0-1 0,0 1 0,0 0 15,0 0-15,0 0 0,0 0 0,0-1 16,0 44 15,0-1-31,0 0 16,0 0-16,0 0 16,0 0-16,0 1 0,0-1 0,0 0 15,0 0-15,0 0 0,0 0 0,0 1 16,0 20-1,0-21 1,21-21 47,0 0-63,0-21 0,1 21 15,-1-21-15,0 21 0,21-21 16,1-1-16,-1 1 0,0 0 0,22 0 15,-22-21-15,22 20 0,-1-20 16,1 0-16,-22 21 0,21-22 0,-20 1 16,-1 21-16,22 0 0,-22-22 15,-21 22-15,21 0 0,-20 21 0,-1-21 16,0 21-16,0 0 16,-21 21 15,-21-21-31,21 21 15,-21 0-15,0 0 0,-1 22 0,-20-22 16,21 0-16,-21 21 0,-22-20 16,22 20-16,-22-21 0,-20 21 15,-65 1-15,86-22 0,-22 0 16,22 0-16,-1 0 0,1 1 16,20-1-16,1-21 0,0 21 0,21-21 15,-1 21-15,1-21 0,0 0 16,0 0-16,21 21 15,-21-21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34:0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19008 5525 0,'0'-22'15,"0"1"-15,0 0 16,0 0-16,0 0 16,0 0-16,0-1 0,0 1 15,0 0 1,0 42 31,0 0-47,-22-21 0,22 22 0,0-1 15,-21 0-15,21 21 0,0-21 16,0 22-16,0-22 0,0 21 16,-21 1-16,21-1 0,0 0 0,-21 1 0,21-1 15,0-21-15,0 21 0,0 1 0,0-1 16,0-21-16,0 22 0,0-22 16,0 21-16,0-21 0,0 0 15,0 1-15,0-1 0,0 0 16,0-42 15,21 0-15,-21-1-1,0 1-15,0 0 0,0 0 0,0 0 16,21 0-16</inkml:trace>
  <inkml:trace contextRef="#ctx0" brushRef="#br0" timeOffset="1551.11">19050 5525 0,'-21'0'0,"42"0"0,-42-22 0,0 22 0,-1 0 31,22-21-31,-21 21 31,42 0 1,1 0-17,-1 0-15,21 0 0,-21 0 16,22 0-16,20 0 0,-21 0 0,22 0 16,-1 0-16,1-21 0,21 21 0,-22 0 15,22-21-15,-1 21 0,-20 0 0,21 0 16,-22 0-16,22 0 0,21 0 15,-22 0-15,22 0 0,0 0 16,21 0-16,-21 0 0,21 0 0,0 0 0,-21 0 16,21 0-16,21 0 0,-21 0 0,0 0 15,0 0-15,0 0 16,0 0-16,0 0 0,0 0 0,21 0 16,-21 0-16,0 0 0,0 0 0,0 0 15,-21 0-15,0 0 0,21 0 0,-22 0 16,22 0-16,-21 0 0,21 0 15,0 0-15,-21 0 0,21 0 0,-21 0 16,21 0-16,0 0 0,0 0 0,0 0 16,-21 0-16,21 0 0,-21 0 15,-1 0-15,1 0 0,0 0 0,-21 0 16,-1 0-16,22 0 0,-21 0 0,0 0 16,-22 0-16,22 0 0,-22 0 0,1 0 15,20 0-15,-41 0 16,20 0-16,1 0 0,-22 0 0,0 0 15,22-21-15,-43 21 0,21 0 0,-20 0 16,20 0-16,-21 0 0,0-21 0,0 21 16,1 0-1,-1 0-15,-21-22 16,21 22 0,-21 22 15,0-1-16,0 0-15,0 0 0,-21 0 16,21 0-16,0 1 0,0-1 16,-21 0-16,21 21 0,0-21 15,-22 22-15,22-22 0,0 21 0,-21-21 16,21 22-16,0-22 0,0 21 0,0-21 16,0 1-16,0 20 0,0-21 0,0 0 15,-21 0-15,21 1 0,0-1 16,0 0-16,0 0 0,0 0 0,0 0 15,0 1-15,0-1 0,0 0 16,-21-21-16,21 21 16,-21-21-1,21 21-15,-21-21 16,-1 0 0,1 0-16,0 0 0,0 0 15,0 0-15,0 0 0,-1 0 16,1 0-16,-21 0 0,21 0 15,-22 0-15,1 0 0,0 0 0,-1 0 16,1 0-16,-21 0 0,-1 0 0,22 0 16,-22 0-16,-20 0 0,20 0 0,1 0 15,-22 0-15,21 0 0,-20 0 0,-1 0 16,0 0-16,1 0 0,-1 0 16,-21 0-16,22 0 0,-1 0 0,0 0 15,1 0-15,-1 0 0,0 0 0,22 0 16,-22 0-16,0 0 0,1 0 15,-1 0-15,0 0 0,1 0 0,-22 0 16,21 0-16,1 0 0,-1 0 16,0 0-16,1 0 0,-1 0 0,0 0 15,1 0-15,-1 0 0,0 0 0,1 0 16,-1 0-16,0 0 0,1 0 0,-1 0 16,21 0-16,-20 0 0,20 0 0,1 0 15,-1 0-15,1 0 0,-22 0 16,22 0-16,-22 0 0,21 0 0,-20 0 15,-1 0-15,22 0 0,-22 0 0,21 0 16,1-21-16,-22 21 0,43 0 0,-22 0 16,1 0-16,-1 0 0,1 0 15,-1 0-15,22 0 0,-43 0 16,22-21-16,-1 21 0,1 0 0,-22 0 16,22 0-16,-22 0 0,22 0 0,-1 0 15,-21 0-15,22 0 0,-1 0 0,1 0 16,21 0-16,-22 0 0,22 0 0,-22 0 15,22 0-15,0 0 0,-1 0 16,1 0-16,0 0 0,-1 0 0,1 0 16,21 0-16,-22 0 0,1 0 0,0 0 15,21 0-15,-22 0 0,1 0 16,21 0-16,-22 0 0,1 0 0,21 0 0,-21 0 16,20 0-16,-20 0 0,21 0 15,-21 0-15,20 0 0,-20 0 16,21 0-16,-21 0 0,20 0 0,-20 0 15,0 0-15,-1 0 0,22 0 0,-21 0 16,0 0-16,-1 0 0,22 0 0,-21 0 16,21 0-16,-1 0 0,1 0 15,0 0 1,0 0 0</inkml:trace>
  <inkml:trace contextRef="#ctx0" brushRef="#br0" timeOffset="8968">19156 5757 0,'0'-21'16,"0"0"-1,0 0 1,0 0 0,0 42 62,0 0-78,0 0 0,0 0 0,0 1 15,0-1-15,0 0 0,0 0 16,0 21-16,0-20 0,0-1 16,0 0-16,0 0 15,0 0-15,0 0 0,0 1 16,0-1-16,0-42 78,0-1-78,0 1 0,21 21 16,0-21-16</inkml:trace>
  <inkml:trace contextRef="#ctx0" brushRef="#br0" timeOffset="10323.23">19516 5652 0,'0'-22'16,"-22"44"62,1-1-78,21 0 15,-21 0-15,21 0 0,0 0 16,0 1-16,0-1 0,-21-21 16,21 21-16,0 0 0,0 0 15,0 0-15,0 1 0,0-1 16,0 0-16,0 0 15,0 0-15,0 0 16,21-21 0,0 22-1,0-22 1,1 0-16,-1 0 16,0 0-1,0 0-15,0 0 16,0 0-16,1-22 15,-1 1-15,0 21 16,-21-21-16,21 21 16,-21-21-16,21 21 15,-21-21-15,0 0 0,0-1 16,0 1-16,0 0 0,0 0 16,0 0-1,0 0-15,0-1 16,0 1-16,-21 0 15,21 0-15,0 0 0,-21 21 16,0-21-16,0-1 16,-1 22-1,1 0 1,0 0 0,0 0-16,0 0 0,21 22 15,-21-22-15,-1 21 16,1-21-16,21 21 0,-21 0 15,0 0 1,0 0-16,21 1 16,0-1-16,0 0 15,0 0-15,0 0 16,0 0-16,0 1 16,0-1-16,0 0 15,0 0-15,21 0 16,0-21-1,0 0-15,0 21 16,1-21-16,-1 0 16,0 0-16,0 0 0,0 0 15,0 0-15,1 0 16,-1 0-16,-21-21 0,21 21 16,-21-21-16,21 0 0,-21 0 15,0 0-15,0-1 16,0 1-16,0 0 0,0 0 15,0 0-15,0 0 16,0-1-16,0 1 0,0 0 16,-21 21-16,21-21 15,-21 0-15,0 0 16,-1 21-16,1 0 16,0 0-16,0 0 15,0 0-15,0 0 16,-1 0-16,1 0 15,0 21-15,0 0 0,21 0 16,-21-21-16,21 21 0,-21 0 0,21 1 16,0-1-16,0 0 15,0 0-15,0 0 0,0 0 16,0 1-16,0-1 0,0 0 16,21 0-16,0-21 15,0 0-15,-21 21 16,21-21-16,0 0 0,1 0 15,-1 0-15,0 0 16,0 0-16,0 0 0,0 0 16,1 0-16,-1 0 15,0-21 1,-21 0 46</inkml:trace>
  <inkml:trace contextRef="#ctx0" brushRef="#br0" timeOffset="17707.18">20045 5546 0,'0'-21'16,"0"-1"15,0 1-16,0 0 1,0 42 47,0 0-63,0 1 0,0-1 15,0 0-15,0 0 0,0 21 16,0-20-16,0 20 0,0 0 15,0 1-15,0-22 0,0 21 0,0 0 16,0-20-16,0 20 0,0-21 0,0 21 16,0-20-16,0-1 0,0 0 15,-21 0-15,21 0 0,0 0 16,0 1 0,0-44 15,0 1-16,0 0 1,21 0-16,-21 0 0,21 21 0</inkml:trace>
  <inkml:trace contextRef="#ctx0" brushRef="#br0" timeOffset="18015">20383 5673 0,'0'0'0,"0"-21"16,0 42 31,0 0-47,0 0 16,0 0-16,0 0 0,0 1 0,0-1 15,0 0-15,0 0 0,0 21 16,0-20-16,0-1 0,0 0 15,0 0-15,0 0 0,0 0 16,0 1-16,0-44 63,22 1-63</inkml:trace>
  <inkml:trace contextRef="#ctx0" brushRef="#br0" timeOffset="18454.75">20659 5715 0,'0'0'0,"-22"0"47,22 21-47,0 0 0,0 1 0,-21-22 15,21 21-15,-21 0 0,21 0 0,-21 0 16,21 0-16,0 1 0,0-1 15,0 0-15,0 0 0,0 0 0,0 0 16,0 1-16,0-1 16,21-21-16,0 0 0,0 0 15,1 0-15,-1 0 16,0 0-16,0 0 0,21 0 0,-20 0 16,-1 0-16,0-21 0,0-1 0,21 22 15,-20-21-15,-1 0 0,-21 0 0,21 0 16,-21 0-16,21-1 0,-21 1 0,0 0 15,0-21-15,0 21 0,0-1 16,0 1-16,-21 0 0,0 0 0,0 0 16,-1 21-16,1 0 0,0 0 15,0 0-15,0 0 16,-22 0-16,22 0 0,0 21 0,0 0 16,0 0-16,0 0 0,-1 1 15,22-1-15,0 0 0,0 0 0,0 0 16,0 0-16,22-21 15,-1 0-15,0 0 16,0 0-16,21 0 0</inkml:trace>
  <inkml:trace contextRef="#ctx0" brushRef="#br0" timeOffset="18743.59">21082 5863 0,'21'0'78,"0"0"-78,0 0 31,-21-21-31,0 0 16,0 0-1,-21 21 1,0 0-1,21 21 1,0 0 0,21-21 15</inkml:trace>
  <inkml:trace contextRef="#ctx0" brushRef="#br0" timeOffset="19491.25">21421 5757 0,'0'-21'0,"0"-21"16,0 21 0,-22 21-16,1 0 15,0 0 1,21 21 0,-21 0-16,0-21 0,21 21 15,-21 0-15,21 1 0,0-1 0,0 0 16,-22 0-16,22 0 0,0 0 15,-21 1-15,21-1 0,0 0 0,0 0 16,0 0-16,21 0 16,1-21-16,-1 0 15,0 0-15,0 0 0,0 0 16,0 0-16,1 0 0,-1 0 16,-21-21-16,21 0 0,0 0 15,-21 0-15,0 0 0,0-1 16,0 1-16,0 0 15,0 0-15,0 0 0,0 0 16,0-1-16,0 1 0,-21 21 0,21-21 16,-21 21-16,21-21 15,0 0 1,21 21-16,0 0 16,0 0-16,0-21 0,1 21 0,-1 0 15,0 0-15,0 0 0,0 0 16,0 0-16,-21 21 0,0 0 15,22 0-15,-22 0 16,0 0-16,0 1 16,0-1-16,0 0 0,-22 0 15,22 0-15,0 0 0,-21 1 16,21-1-16,0 0 16,0 0-16,21 0 15,1-21-15,-1 0 16,0 0-16,0 0 0,0 0 15,0 0-15,1 0 0,-1 0 0,0 0 16,0 0-16,0-21 0,0 0 16,-21 0-16,0 0 0,0-1 15,0 1-15,0 0 0,0 0 16,0-21-16,0 20 0,0 1 16,-21 0-16,21 0 0,-21 0 0,0 21 15,0-21-15,0 21 0,-1 0 16,1 0-16,0 0 0,0 21 15,21 0 1,0 0-16,0 0 16,0 0-16,0 1 0,21-22 15,0 0-15,0 0 0</inkml:trace>
  <inkml:trace contextRef="#ctx0" brushRef="#br0" timeOffset="19855.05">22310 5482 0,'0'0'15,"-22"-21"-15,22 0 0,-21 0 0,21 0 16,-21 21-16,0 0 16,21 21-1,-21 0-15,21 0 0,0 0 0,-21 22 16,21-22-16,-22 21 0,22 0 0,0-20 15,0 20-15,0 0 0,-21 1 16,21-22-16,-21 21 0,21 0 16,0-20-16,0 20 0,0-21 0,-21 21 15,21-20-15,0-1 0,-21 0 0,21 0 16,0 0-16,0 0 0,0 1 16,0-1-16,0 0 15,0-42 32,21 0-31,0 21-16,-21-22 0,21 22 15</inkml:trace>
  <inkml:trace contextRef="#ctx0" brushRef="#br0" timeOffset="20238.83">22542 5715 0,'0'-21'16,"0"0"-16,-21 21 0,21-21 0,0-1 15,-21 22 17,21 22-17,0-1-15,0 0 0,-21 0 16,21 21-16,0-20 0,0-1 0,0 21 16,0-21-16,-21 0 0,21 1 0,0-1 15,-21 0-15,21 0 0,0 0 0,0 0 16,0 1-16,-22-22 15,44 0 17,-1-22-17,0 22-15,0-21 0,0 0 0</inkml:trace>
  <inkml:trace contextRef="#ctx0" brushRef="#br0" timeOffset="20458.7">22733 5609 0,'0'0'15,"0"21"1,0 1 0,0-1-16,0 0 0,0 0 0,-21 0 15,21 0-15,0 1 16,-21-1-16,21 0 0,0 0 0,0 0 16,0 0-16,0 1 0,-22-1 15,22 0-15,0 0 0,-21-21 16,21 21-1</inkml:trace>
  <inkml:trace contextRef="#ctx0" brushRef="#br0" timeOffset="20627.59">22437 5948 0,'0'0'0,"-22"0"16,22-21-1,22 21 1,-1 0-16,0 0 16,0-21-16,0 21 0,0-22 0,1 22 15,-1 0-15,0-21 0,0 21 0,0-21 16,0 21-16,1 0 0</inkml:trace>
  <inkml:trace contextRef="#ctx0" brushRef="#br0" timeOffset="20990.91">22775 5821 0,'0'0'0,"21"0"31,1 0-15,-1 0-16,0 0 0,0 0 15,0 0-15,0-21 16,1 0-16,-22-1 15,0 1-15,0 0 32,-22 21-32,1 0 0,0 0 15,0 0-15,21 21 16,-21 0-16,0 1 16,21-1-16,0 0 0,-22 0 0,22 0 15,-21 0-15,21 1 0,0-1 16,0 0-16,0 0 0,21 0 15,1-21 1,-1 0 0,0 0-16,0 0 0,0 0 15,0 0-15,-21-21 0,22 21 0</inkml:trace>
  <inkml:trace contextRef="#ctx0" brushRef="#br0" timeOffset="21259.76">23135 5546 0,'0'0'0,"0"-21"16,0 42-1,0 0 1,0 0-16,-21 0 0,21 0 0,0 1 16,0 20-16,0-21 0,0 0 15,0 22-15,0-22 0,0 0 0,0 0 16,-21 0-16,21 0 0,0 1 15,0-1-15,0 0 0,0 0 16,0 0-16,0-42 47,21 21-47,0-21 0,0 21 16</inkml:trace>
  <inkml:trace contextRef="#ctx0" brushRef="#br0" timeOffset="21534.6">23453 5482 0,'0'0'0,"0"-21"15,0 42 17,-22-21-32,22 21 0,-21 1 15,21-1-15,0 0 0,0 0 0,-21 0 16,0 0-16,21 22 0,-21-22 0,21 21 15,0-21-15,0 1 0,-21 20 16,21-21-16,-22 0 0,22 0 0,0 1 16,0-1-16,0 0 0,0 0 15,22-21 32,-1 0-47</inkml:trace>
  <inkml:trace contextRef="#ctx0" brushRef="#br0" timeOffset="21907.38">23537 5779 0,'-21'0'16,"0"0"-16,21 21 0,0 0 15,-21 0-15,0 0 16,21 0-16,-22 1 15,22-1-15,0 0 16,22-21 0,-1 0-16,0 0 15,0 0-15,0 0 0,0 0 16,1 0-16,-1 0 16,-21-21-16,21 0 0,-21-1 15,21 22-15,-21-21 0,0 0 0,0 0 16,0 0-16,0 0 0,0-1 15,-21 22-15,0 0 16,0 0-16,-1 0 16,1 0-16,0 22 0,21-1 15,0 0 1,21-21 15,0 0-31</inkml:trace>
  <inkml:trace contextRef="#ctx0" brushRef="#br0" timeOffset="22267.18">24045 5440 0,'0'-21'0,"0"42"0,-21-42 0,21 0 15,-21 21-15,0 0 16,21 21-1,-21-21-15,21 21 0,0 0 16,-22 0-16,22 0 0,0 22 16,-21-22-16,21 21 0,0 1 0,0-1 15,-21-21-15,0 21 0,21 1 0,-21-1 16,21 0-16,0-20 0,0 20 0,-21-21 16,21 21-16,0-20 0,-22-1 15,22 0-15,0 0 0,0 0 0,0 0 16,0 1-16,0-1 15,0-42 32,22-1-31,-1 22-16,-21-21 0,21 0 16,0 21-16,21-21 0</inkml:trace>
  <inkml:trace contextRef="#ctx0" brushRef="#br0" timeOffset="23315.34">24596 5419 0,'0'0'0,"0"-21"16,0-1-1,0 1 32,0 42 0,0 1-47,0-1 16,0 0-16,0 0 0,0 21 15,0-20-15,0 20 0,0 0 0,0 1 16,0-1-16,0 0 0,0 22 16,0-22-16,0 0 0,0 1 0,0-22 15,0 21-15,0 1 0,0-22 0,-22 21 16,22-21-16,0 0 0,0 1 0,-21-1 15,21 0-15,0 0 0,0 0 16,0 0 0,-21-21 62,21-21-78,-21 21 15</inkml:trace>
  <inkml:trace contextRef="#ctx0" brushRef="#br0" timeOffset="24523.8">25188 5757 0,'21'0'0,"-42"0"0,42-21 0,-21 0 15,0 0-15,22 21 16,-22-21-16,0 0 0,0-1 16,0 44 31,-22-1-47,22 0 0,0 0 15,-21 21-15,0-20 0,0 20 0,21-21 16,-21 21-16,21-20 0,0 20 15,-21-21-15,21 0 0,-22 22 0,22-22 0,0 0 16,0 0-16,-21-21 16,21 21-16,0-42 31,0 0-15,0 0-16,0 0 15,0-1-15,21 1 0,-21 0 0,0-21 16,22-1-16,-1 22 0,0-21 0,0 0 15,-21-1-15,21 22 0,0-21 0,1 21 16,-1-22-16,0 22 0,-21 0 16,21 21-16,0 0 0,0 21 31,-21 0-31,0 0 0,22 22 0,-22-22 16,0 21-16,0 1 0,0-22 15,0 21-15,0-21 0,0 22 0,0-22 16,0 0-16,0 0 0,0 0 0,0 0 15,0 1-15,0-1 0,0 0 16,0 0 0,0-42 15,0 0-15,-22 21-16,1-21 0</inkml:trace>
  <inkml:trace contextRef="#ctx0" brushRef="#br0" timeOffset="24708.7">24998 5969 0,'-21'0'0,"42"0"0,-64 0 16,65 0 15,-1 0-31,21 0 16,-21 0-16,0 0 0,22-21 0,-1 21 15,-21 0-15,22 0 0,-1-21 0,-21 21 16,0 0-16,0 0 15,1-21-15,-1 21 0,0 0 0,0-22 16,0 22-16,0-21 0,1 21 0</inkml:trace>
  <inkml:trace contextRef="#ctx0" brushRef="#br0" timeOffset="25063.49">25739 5546 0,'0'-21'0,"0"42"0,0-64 0,0 22 16,0 0 0,0 42 31,0 0-47,0 1 0,0 20 0,0 0 15,0-21-15,0 22 0,0-1 0,-22 0 16,22 1-16,0-1 0,-21 0 15,21-20-15,0 20 0,0 0 0,0-21 16,0 1-16,0 20 0,0-21 0,0 0 16,0 0-16,0 1 0,0-1 15,0 0 1,0-42 31,0 0-47,21 21 0,1-22 15,-22 1-15,21 0 0</inkml:trace>
  <inkml:trace contextRef="#ctx0" brushRef="#br0" timeOffset="25542.73">26120 5694 0,'0'0'0,"0"-21"15,0 42 32,0 0-47,0 0 0,0 0 16,0 1-16,-22-1 0,1 0 16,0 0-16,21 21 0,-21-20 0,21-1 15,0 0-15,-21 0 0,21 0 0,0 0 16,0 1-16,0-1 0,0 0 15,0 0-15,21-21 16,0 0-16,0 0 16,0 0-16,1 0 0,-1 0 0,0 0 0,0 0 15,0 0-15,0 0 0,1 0 16,-1 0-16,0-21 0,-21 0 16,21 0-16,0-1 0,-21 1 15,0 0-15,0 0 0,0-21 0,0 20 16,0-20-16,0 21 0,0 0 0,0 0 15,0-1-15,0 1 0,0 0 16,-21 0-16,0 21 0,0 0 16,0 0-16,-1 0 0,1 0 0,0 21 15,0 0-15,0 0 0,0 1 16,-1-1-16,22 0 16,0 0-16,-21-21 0,21 21 0,0 0 31</inkml:trace>
  <inkml:trace contextRef="#ctx0" brushRef="#br0" timeOffset="26502.87">25866 5546 0,'0'21'47,"0"0"-47,0 0 16,0 0-16,0 1 0,0 20 0,0-21 16,0 21-16,0-20 0,0 20 15,0 0-15,0-21 0,0 22 0,0-1 16,0-21-16,0 0 0,0 22 0,0-22 15,0 0-15,-22 0 0,22 0 16,0 1 0</inkml:trace>
  <inkml:trace contextRef="#ctx0" brushRef="#br0" timeOffset="27434.11">19177 6308 0,'0'0'0,"-21"0"47,21 21-47,-21 0 0,21 0 0,0 0 15,-22 22-15,22-22 0,0 0 0,0 21 16,0-20-16,0-1 0,0 0 16,0 0-16,22 0 0,-1 0 15,0 1-15,0-22 0,0 21 0,0-21 16,22 0-16,-22 0 0,0 0 0,21 0 16,-20 0-16,-1 0 0,21-21 0,-21-1 15,0 1-15,22 21 0,-22-21 16,0-21-16,-21 21 0,0-1 0,0 1 15,0 0-15,0-21 0,0 21 0,-21-1 16,0-20-16,0 21 0,-1 21 0,1-21 16,0 21-16,0 0 0,0 0 15,0 0-15,-1 0 0,1 0 16,0 0-16,0 0 0,21 21 0,0 0 16,0 0-16,0 0 0,0 1 15,21-1-15,0 0 16,0 0-16,22-21 0,-1 21 0,0-21 15</inkml:trace>
  <inkml:trace contextRef="#ctx0" brushRef="#br0" timeOffset="27706.95">21357 6392 0,'0'0'0,"0"22"47,-21-22-47,21 21 0,0 0 0,0 0 16,-21 0-16,21 0 0,0 22 16,0-22-16,0 0 0,0 0 0,0 0 15,-21 1-15,21-1 0,-22 0 0,22 0 16,0 0-16,0 0 0,22-21 31,-1 0-31</inkml:trace>
  <inkml:trace contextRef="#ctx0" brushRef="#br0" timeOffset="28303.61">22839 6435 0,'0'0'0,"0"-21"15,0-1-15,0 1 16,21 21-16,0-21 15,0 21-15,0 0 0,1 0 16,-1 0-16,21 0 0,-21 0 16,0 0-16,1 0 0,-1 0 0,0 0 15,-21 21-15,21 0 0,-21 1 16,0-1-16,0 0 0,0 0 0,-21 0 16,0 22-16,-22-22 0,22 0 15,-21 0-15,0 0 0,-1-21 0,1 21 16,21 1-16,-22-22 0,22 0 0,0 21 15,0-21-15,0 0 16,42 0 0,0 0-1,21 0-15,-20 0 0,-1 0 0,21 0 16,-21 0-16,22 0 0,-1 0 0,-21 0 16,21-21-16,-20 21 0,20 0 15,-21-22-15,21 22 0,-20-21 0,-1 21 16,21-21-16,0 0 0,-20 21 0</inkml:trace>
  <inkml:trace contextRef="#ctx0" brushRef="#br0" timeOffset="28807.32">24088 6350 0,'-22'0'0,"44"0"0,-44-21 16,44 21 0,-1 0-1,0-21-15,0 21 0,0 0 16,0 0-16,1 0 16,-22 21-16,0 0 0,0 0 15,0 0-15,-22 1 16,1-1-16,0-21 0,0 21 15,0 0-15,0-21 0,-1 21 0,1-21 16,0 0-16,21 21 0,-21-21 16,42 0 15,0 0-31,0 0 16,1 0-16,-1 0 0,0 0 15,0 0-15,0 0 0,0 22 0,1-22 16,-1 0-16,-21 21 0,0 0 15,0 0-15,0 0 0,0 0 16,-21 1-16,-1-22 16,1 21-16,0-21 15,0 0-15,0 21 0,0 0 0,-1-21 16,1 0-16,0 0 0,0 0 0,42 0 31,0 0-15,0-21-16,1 21 0,-1-21 15</inkml:trace>
  <inkml:trace contextRef="#ctx0" brushRef="#br0" timeOffset="29259.59">24998 6371 0,'0'-21'0,"0"42"0,0-63 15,0 63 17,-21-21-32,21 21 15,-22 0-15,22 1 0,0-1 0,-21 0 16,21 21-16,-21-21 0,21 1 16,0-1-16,0 0 0,0 0 15,0 0-15,0 0 0,21-21 16,0 0-16,1 0 15,-1 0-15,0 0 0,0 0 16,0 0-16,0 0 0,1 0 0,-1 0 16,0-21-16,0 21 0,-21-21 15,21 0-15,0 21 16,-21-21-16,0 42 31,0 0-31,-21 0 16,0 0-16,0 1 0,21-1 15,-21 0-15,0 0 0,-1 0 16,22 0-16,0 1 16,22-22-1,-1 0 1,0 0-16,0 0 0,21 0 0,1-22 16</inkml:trace>
  <inkml:trace contextRef="#ctx0" brushRef="#br0" timeOffset="29855.25">25929 6477 0,'0'0'0,"-21"0"0,21-21 16,21 21-1,0 0-15,0-21 16,1 21-16,-1 0 0,21 0 15,-21 0-15,0 0 0,22-21 0,-22 21 16,0 0-16,0 0 0,0 0 0,-21-22 16,-21 22 15,0 0-31,0 0 0,0 0 16,-22 0-16,-62 22 15,83-22-15,1 0 16,0 21-16,0-21 0,0 0 15,0 0-15,21 21 0,-22-21 16,22 21 0,0 0 15,22-21-31,-1 0 16,0 0-16,0 0 0,21 21 15,-20-21-15,-1 0 0,0 22 16,0-22-16,0 0 0,0 21 0,1-21 15,-1 21-15,0-21 0,0 21 0,-21 0 16,21-21-16,-21 21 0,0 1 16,0-1-1,0 0 1,-21-21-16,0 0 0,0 21 0,0-21 16,-1 0-16,1 0 0,-21 0 0,21 0 15,-22 0-15,22 0 0,0 21 16,-21-21-16,21 0 0,-1 0 0,1 0 15,0 0-15,0 0 16</inkml:trace>
  <inkml:trace contextRef="#ctx0" brushRef="#br0" timeOffset="33487.03">14436 12107 0,'0'0'15,"-22"0"-15,1 0 16,0 0-16,21 22 31,21-22-15,0 0-16,1 0 0,-1 0 16,0 0-16,21 0 0,1 0 15,-1 0-15,0 0 0,22 0 0,-22 0 16,22 0-16,-1 0 0,1-22 0,-1 22 15,1-21-15,-1 21 0,22 0 0,-22 0 16,1-21-16,-1 21 0,-20 0 0,20 0 16,-21-21-16,1 21 0,-1 0 15,0 0-15,-20 0 0,-1-21 16,0 21-16,0 0 0,0 0 0,0 0 16,-42 0 30,0 0-46,0 0 16,0 0-16,0 0 16,-1 0-16,1 0 0,0 0 0,0 0 15,0 0-15,-22 0 0</inkml:trace>
  <inkml:trace contextRef="#ctx0" brushRef="#br0" timeOffset="34010.73">14330 12192 0,'0'0'0,"-21"21"16,-1-21-16,44 0 47,-1 0-32,21 0-15,-21 0 0,22 0 16,-1 0-16,0 0 0,1 0 16,-1 0-16,21 0 0,1 0 0,-22-21 15,22 21-15,-1-21 0,22 21 0,-22 0 16,1 0-16,-1-21 0,1 21 0,-22 0 15,22 0-15,-22 0 0,0-21 0,1 21 16,-1 0-16,0 0 0,-20 0 0,-1 0 16,0-22-16,0 22 0,0 0 15,0 0 1,-42 0 62,0 0-78,0 0 16,0 0-16,0 0 0,-1 0 0,1 0 15,-21 0-15,21 0 0,-22 0 0,22 0 16,-21 0-16,21 0 0,-22 0 0,1 0 16</inkml:trace>
  <inkml:trace contextRef="#ctx0" brushRef="#br0" timeOffset="35074.61">14478 12234 0,'0'0'16,"-21"0"-16,-22 0 16,22 22-16,42-22 31,1 0-16,-1 0-15,21 0 0,-21 0 0,22 0 16,-1 0-16,0 0 0,1-22 16,20 22-16,-21 0 0,22-21 0,-1 21 15,1 0-15,-1-21 0,-20 21 0,20 0 16,1-21-16,-1 21 0,-20 0 0,20 0 16,-21-21-16,1 21 0,-1-21 0,0 21 15,1 0-15,-22 0 0,0-22 16,21 22-16,-20 0 0,-1 0 0,0 0 15,0-21-15,0 21 0,0 0 16,1 0-16,-1 0 16,-42 0 702,-1 0-718,1 0 0</inkml:trace>
  <inkml:trace contextRef="#ctx0" brushRef="#br0" timeOffset="37690.55">19177 7091 0,'0'-21'16,"0"0"15,21 42 32,-21 0-63,21 0 15,-21 0-15,21 0 16,-21 1-16,22-22 16,-22 21-16,0 0 0,21 0 0,0 0 15,0 0-15,-21 1 0,21-22 16,0 21-16,-21 0 0,22-21 15,-22 21-15,21 0 0,0-21 0,-21 21 16,21-21-16,0 22 0,0-22 0,1 0 16,-1 0-16,0 21 0,0-21 0,0 0 15,0 0-15,22 0 0,-22 0 0,0 21 16,0-21-16,22 0 0,-22 0 16,0 0-16,21 0 0,-21 0 0,22 0 15,-1 0-15,-21 0 0,22 0 0,-22-21 16,21 21-16,0 0 0,-20 0 15,20-21-15,0 21 0,-21 0 0,22 0 16,-22-22-16,21 22 0,-21-21 0,22 21 16,-22 0-16,21-21 0,1 21 15,-22 0-15,21-21 0,0 21 0,1 0 16,-1 0-16,22-21 0,-22 21 16,0-21-16,1 21 0,20 0 0,-21 0 15,1-22-15,-1 22 0,0 0 0,22 0 16,-22-21-16,1 21 0,-1 0 0,0 0 0,1 0 15,-1-21-15,0 21 0,1 0 16,-1 0-16,0-21 0,1 21 16,-1 0-16,0 0 0,1 0 0,-1 0 15,0 0-15,1-21 0,-1 21 0,0 0 16,1 0-16,-22 0 0,21 0 0,0 0 16,1 0-16,-22 0 0,21 0 15,-21 0-15,22 0 0,-1 0 0,-21 0 16,22 21-16,-22-21 0,21 0 0,0 0 15,-20 21-15,20-21 0,-21 0 0,21 0 16,1 21-16,-22-21 0,21 0 16,1 0-16,-22 21 0,21-21 0,0 22 15,-20-22-15,-1 0 0,21 21 0,-21-21 16,0 0-16,1 21 0,-1-21 16,0 21-16,0 0 0,0-21 15,-21 21-15,21 1 16,1-22-16,-22 21 0,0 0 15,21-21-15,-21 21 0,21 0 16,-21 0-16,0 1 16,21-22-16,-21 21 15,21-21-15,-21 21 0,0 0 32,21-21 30,1 0-46,-22-21-16,0 0 15,21 21-15,-21-21 0,21 21 0,-21-22 16,21 1-16,0 21 0,-21-21 0,21 0 16,1 0-16,-22 0 0,21-1 0,0 1 15,0 0-15,0 21 0,0-21 0,22 0 16,-22 0-16,0 21 0,21-22 15,-20 22-15,20 0 0,0-21 16,1 21-16,-22-21 0,21 21 0,0 0 16,1 0-16,-1 0 0,-21 0 0,22 0 15,-1 0-15,-21 0 0,0 0 0,22 0 16,-22 0-16,0 0 0,21 0 16,-21 0-16,1 0 0,20 0 0,-21 0 15,21 21-15,-20-21 0,20 21 0,-21-21 16,21 0-16,1 22 0,-22-22 0,21 0 15,1 21-15,-1-21 0,0 0 0,1 21 16,-22-21-16,21 0 0,0 21 16,1-21-16,-22 0 0,21 0 0,1 21 15,-22-21-15,21 0 0,-21 0 16,0 0-16,22 0 0,-22 21 0,0-21 16,0 0-16,0 0 0,22 0 15,-22 0-15,0 0 0,0 22 0,0-22 16,1 0-16,20 0 0,-21 0 0,0 0 15,0 0-15,1 0 0,20 0 0,-21 0 16,0 0-16,0 0 0,1 0 0,-1 0 16,0 0-16,0 0 0,21 0 15,-20 0-15,-1 0 0,0-22 16,0 22-16,0 0 0,0-21 0,1 21 16,-1 0-16,-21-21 0,21 21 0,0-21 15,0 21-15,-21-21 16,21 21-16,1-21 0,-1 21 0,-21-22 15,21 1-15,0 21 0,-21-21 0,21 21 16,-21-21-16,21 21 0,-21-21 0,22 21 31,-22-21-31,0-1 47,-22 22-31,22-21-16,-21 21 0,0-21 0,0 21 15,21-21-15</inkml:trace>
  <inkml:trace contextRef="#ctx0" brushRef="#br0" timeOffset="43219.44">19558 8996 0,'0'0'0,"0"-21"0,0 0 16,0-1-1,0 1-15,-21 21 16,0-21-16,-1 21 0,1 0 15,0 0-15,0 0 16,0 0-16,0 0 0,-1 0 0,1 21 16,0 0-16,0 1 0,0-1 0,0 0 15,-1 0-15,1 0 0,0 0 16,0 1-16,0 20 0,0-21 16,-1 0-16,1 22 0,0-22 0,0 21 15,21-21-15,0 22 0,0-22 0,0 0 16,0 21-16,0-21 0,0 1 0,0 20 15,0-21-15,21 0 0,0 0 0,0 1 16,1-1-16,20 0 0,-21 0 0,21-21 16,1 0-16,-22 21 0,21-21 15,1 0-15,-1 0 0,0 0 0,1 0 16,-1-21-16,0 0 0,1 21 0,-1-21 16,-21 0-16,21 21 0,-20-22 0,-1 1 15,-21 0-15,0 0 0,0 0 0,0 0 16,0-1-16,0 1 0,0 0 15,-21 0-15,-1 0 0,-20 0 16,21 21-16,0 0 0,-22 0 16,22 0-16,-21 0 0,21 0 0,-22 0 15,1 0-15,21 0 0,-21 0 16,-1 21-16,22-21 0,-21 21 0,21-21 16,-1 21-16,1-21 0,0 0 0,0 21 15,21 0-15,21-21 31,0 0-31,0 0 16,1 0-16,-1 0 0,0 0 0,0-21 16,21 21-16,-20 0 0,-1-21 0,21 0 15,-21 21-15,0 0 16,22-21-16,-22 21 0,0 0 0,21-21 16,-20 21-16,-1 0 0,0 0 0,0 0 15,0 0-15,0 0 0,1 0 16,-1 0-16,0 21 0,-21 0 15,0 0-15,21-21 0,-21 21 16,0 0-16,0 1 0,0-1 16,0 0-16,0 0 15,-21 0-15,0 0 16,0 1-16,-1-22 0,1 21 0,0 0 16,0-21-16,0 21 0,0-21 0,-1 21 15,-20-21-15,21 0 0,0 0 16,0 21-16,-22-21 0,22 0 0,0 0 15,-21 0-15,20 0 0,1 0 0,0 0 16,0 0-16,-21-21 0,20 0 0,1 21 16,21-21-16,-21 0 0,0 21 15,21-21-15,0-1 0,0 1 0,0 0 16,0 0-16,0 0 0,0 0 0,0-1 16,0 1-16,0-21 0,0 21 0,0 0 15,21-22-15,0 22 0,0 0 0,1-21 16,-1-1-16,0 22 0,42-42 15,-41 20-15,20 22 0,-21 0 16,0 0-16,22 0 0,-22-1 16,21 1-16,-21 0 0,0 0 0,1 21 15,-1-21-15,0 21 0,0 0 0,0 0 16,0 0-16,1 0 0,-1 0 16,-21-21 46,-21 21-46,-1 0-1,1 0-15,0 0 0,0 0 16,0 0-16,0 0 0,-1 0 16,-20 0-16,21 0 0,0 0 15,-22 0-15,22 21 0,0 0 0,-21-21 16,21 21-16,-22 0 0,22 0 0,-21 1 15,21 20-15,-22-21 0,-20 43 16,42-43-16,-1 21 0,1-21 0,0 22 16,0-22-16,0 21 0,21-21 15,-21 0-15,21 22 0,0-22 0,0 0 16,0 0-16,0 0 0,0 1 0,0-1 16,21 0-16,0 0 0,0 0 15,0 0-15,0 1 0,1-1 0,-1-21 16,0 21-16,0-21 0,0 0 15,0 0-15,1 21 0,-1-21 0,0 0 16,0 0-16,0 0 16,0 0-16,-21-21 47,0 0-47,0 0 15,-21 21-15,0-22 0,0 1 16,0 0-16,0 0 0,-1 0 15,1 0-15,0-1 0,21 1 16,-21 21-16,21-21 16,-21 21-1,21-21-15,0 0 16,0 0 0,0-1 15,21 1-16,0 21 1,0 0-16,0 0 0,1-21 16,-1 21-16,0 0 0,0 0 15,0 0-15,22 0 0,-22 0 0,0-21 16,21 21-16,-21 0 0,1 0 16,20 0-16,-21 0 0,21 0 0,-20 0 15,-1 21-15,0-21 0,0 21 0,0 0 16,0-21-16,-21 22 0,0-1 0,22 0 15,-22 0-15,21-21 0,-21 21 0,0 0 16,0 1-16,0-1 0,0 0 16,0 0-16,0 0 0,0 0 15,-21 1-15,-1-22 0,1 21 0,21 0 16,-21 0-16,0-21 0,0 21 16,0 22-16,-1-43 0,1 21 0,0-21 15,0 21-15,0-21 0,0 0 16,-1 21-16,1-21 0,-21 21 0,21-21 15,0 0-15,-1 0 0,1 0 0,0 0 16,0 0-16,-21 0 0,20 0 0,1-21 16,21 0-16,-21 21 0,0-21 0,0 0 15,0-1-15,21 1 0,0 0 16,-22 0-16,1 0 0,21 0 0,0-1 16,-21-20-16,21 21 0,0 0 0,0-22 15,0 22-15,0 0 0,0-21 16,21 21-16,0-22 0,1 22 0,-22 0 15,42-43-15,-21 43 0,21-21 16,-20 21-16,-1 0 0,42-43 16,-42 43-16,1 0 0,41-22 15,-42 22-15,43 0 16,-43 21-16,0 0 0,0-21 0,0 21 16,1 0-16,-22-21 0,21 21 0,-21 21 62,-21 0-62,-1-21 16,1 0-16,0 0 0,-21 0 15,21 21-15,-1-21 0,1 21 16,-21-21-16,21 0 0,-22 22 0,22-22 16,-21 21-16,-22 0 0,43-21 15,0 21-15,-42 21 16,41-20-16,1-1 0,0 21 0,21-21 15,-21 0-15,21 22 0,-21-22 0,0 0 16,21 21-16,0-20 0,0 20 16,0-21-16,0 0 0,0 0 0,0 22 0,0-22 15,0 0-15,0 0 0,0 0 16,21 22-16,0-22 0,-21 0 16,21-21-16,-21 21 0,0 0 31,21-21-31,0 0 31,1 0-31,-1 0 141</inkml:trace>
  <inkml:trace contextRef="#ctx0" brushRef="#br0" timeOffset="52611.91">16065 13060 0,'0'0'0,"-21"0"16,0 0-1,0 0-15,0 0 16,0 0 0,42 0 77,0 0-93,0 0 0,21 0 16,-20 0-16,20 0 0,0 0 0,1 0 16,20 0-16,128 0 15,-128 0-15,-21 0 16,1 0-16,-1-21 0,0 21 0,-20 0 15,20 0-15,-21 0 0,0 0 0,-21-21 16,21 21-16,1 0 16,-22 21 93,-22-21-109,1 0 16,0 0-16,0 0 15</inkml:trace>
  <inkml:trace contextRef="#ctx0" brushRef="#br0" timeOffset="53182.81">16065 13229 0,'0'0'15,"-21"21"-15,0-21 16,0 0 0,21 22-1,21-22 32,0 0-31,0 0-16,1 0 0,20 0 0,-21 0 15,21 0-15,1 0 0,-1 0 0,0 0 16,1 0-16,20 0 0,-20 0 0,20 0 16,-21 0-16,1 0 0,-1 0 0,0-22 15,1 22-15,-22 0 0,21 0 0,-21 0 16,1 0-16,-1 0 0,0 0 16,0 0-16,0 0 0,0 0 46,-42 0 33,0 0-48,0 0-31,21-21 15</inkml:trace>
  <inkml:trace contextRef="#ctx0" brushRef="#br0" timeOffset="53731.5">16277 13102 0,'0'0'0,"-21"0"0,0 0 15,0 0 1,21 21-16,-22-21 0,44 0 62,-1 0-62,0 0 0,21 0 0,-21 0 16,1 0-16,20 0 0,-21 0 0,21 0 16,1-21-16,-1 21 0,-21 0 0,22 0 15,-1 0-15,-21-21 16,21 21-16,1 0 0,-22 0 0,0 0 15,0 0-15,0-21 0,1 21 0,-1 0 16,0 0-16,-42 0 109,0 21-93,-1-21-16,1 0 16,0 0-1,0 21-15</inkml:trace>
  <inkml:trace contextRef="#ctx0" brushRef="#br0" timeOffset="54183.24">16171 13314 0,'0'21'0,"0"-42"0,-21 42 16,42-21 31,0 0-47,1 0 0,-1 0 15,0 0-15,21 0 0,-21 0 16,22 0-16,-1-21 0,0 21 0,1 0 16,-1 0-16,0-21 0,1 21 0,-1 0 15,0 0-15,1 0 0,-22 0 0,21-21 16,-21 21-16,1 0 0,-1 0 15,0 0-15,0 0 79,-21-22-79,0 1 31,-21 21-16</inkml:trace>
  <inkml:trace contextRef="#ctx0" brushRef="#br0" timeOffset="55550.62">9546 6816 0,'-21'0'15,"0"0"-15,21 21 0,-21-21 16,-1 0-16,1 0 16,0 0-16,42 0 46,0 0-46,1 0 16,-1 0-16,21 0 0,0 0 0,1 0 16,20 0-16,1 0 0,-1 0 0,1 0 15,20 0-15,-20 0 0,21 0 16,-22 0-16,1 0 0,-22 0 16,0 0-16,1 0 0,-1 0 0,-21 0 15,21 0-15,-20 0 0,-1 0 16,-42 0 31,-1 0-32,1 0 1,0 0-16,0 0 0,0 0 16,0 0-16,-1 0 15,1 0-15,0 0 0,0 0 16,0 0-16,-22 0 0,22 0 0</inkml:trace>
  <inkml:trace contextRef="#ctx0" brushRef="#br0" timeOffset="55918.37">9483 6922 0,'-22'0'16,"44"0"-16,-65 21 0,22-21 0,0 0 0,0 0 15,0 21-15,21 0 31,21-21-31,0 0 16,0 0-16,21 0 0,-20 0 16,-1 0-16,21 0 0,-21 0 0,22 0 15,20 0-15,-21 0 0,1 0 0,20 0 16,1-21-16,-22 21 0,22 0 0,-1 0 16,-21 0-16,1-21 0,20 21 15,-42 0-15,22 0 0,-22 0 0,0 0 16,0 0-16,0 0 0,1 0 15,-44 0 79</inkml:trace>
  <inkml:trace contextRef="#ctx0" brushRef="#br0" timeOffset="58496.51">12636 6710 0,'-21'0'15,"0"0"1,21-21 0,0 0-1,-21 21-15,0-22 16,21 1 15,0 0-15,0 0 15,0 0 0,0 0 32,21 21 93,0 0-140,-21 21-1,21-21-15,0 0 16,1 21-16,-1-21 16,0 0-16,-21 21 0,21-21 15,0 21-15,0-21 0,1 0 0,-1 21 16,0-21-16,0 0 15,0 22-15,0-22 0,22 0 0,-22 21 16,0-21-16,0 21 0,0-21 0,22 0 16,-22 21-16,0-21 0,0 21 0,22-21 15,-22 0-15,0 0 0,21 21 16,1 1-16,-22-22 0,21 0 0,0 21 16,1-21-16,-22 0 0,21 21 0,1-21 15,-1 21-15,0-21 0,1 0 16,-1 21-16,0-21 0,1 0 0,-1 21 0,0 1 15,1-22-15,-1 0 16,0 0-16,22 21 0,-22-21 0,0 0 16,1 21-16,-1-21 0,22 0 0,-22 21 15,0-21-15,1 0 0,-1 0 0,0 21 16,1-21-16,-1 0 0,0 21 0,1-21 16,-1 22-16,0-22 0,1 0 0,-22 21 15,21-21-15,22 0 0,-22 21 16,0-21-16,1 0 0,-1 0 0,0 21 15,1-21-15,-1 0 0,0 0 0,1 21 16,-1-21-16,21 0 0,-20 0 0,-1 21 16,0-21-16,1 0 0,-1 0 0,-21 22 15,22-22-15,-1 0 0,-21 0 16,21 21-16,1-21 0,-22 0 16,21 0-16,1 0 0,-22 21 0,21-21 15,0 0-15,1 0 0,-1 21 0,0-21 16,1 0-16,-1 0 0,0 21 0,1-21 15,-1 0-15,0 0 0,1 0 0,-1 0 16,0 21-16,1-21 0,-22 0 0,21 0 16,1 0-16,-22 0 0,21 0 15,0 0-15,-20 0 0,20 22 0,-21-22 16,0 0-16,22 0 0,-22 0 0,0 0 16,21 0-16,-21 0 0,22 0 0,-22 0 15,0 0-15,21 0 0,-20 0 16,20 0-16,-21 0 0,21 0 0,-20 0 15,20 0-15,-21 0 0,21 0 16,-20 0-16,20 0 0,-21 0 0,21 0 16,-20 0-16,-1 0 0,21 0 0,-21 0 15,0 0-15,1 0 0,20 0 0,-21 0 16,0-22-16,0 22 0,1 0 0,-1 0 16,0-21-16,0 21 0,0 0 0,0 0 15,1-21-15,-1 21 0,0-21 16,0 21-16,0 0 0,0-21 15,1 21-15,-1 0 0,0-21 0,0 21 16,0 0-16,0-22 0,1 1 0,-1 21 16,0 0-16,0-21 0,21 21 0,-20-21 15,-1 21-15,0-21 0,0 21 16,0-21-16,0 21 0,22 0 0,-22-22 16,0 22-16,0-21 0,0 21 0,1-21 15,-1 21-15,0-21 0,0 21 0,0-21 16,0 0-16,1 21 0,-1-22 0,0 1 15,0 0-15,0 0 0,0 0 16,1 0-16,-1-1 0,0 1 0,0 0 16,0 21-16,0-21 0,1 0 15,-22 0-15,0-1 0,21 22 0,0-21 16,-21 0-16,0 0 0,21 21 0,-21-21 16,21 21-1,-21-21-15,0-1 16,21 22-16,1-21 15,-22 0 1,-22 21 31,1 0-47,0 0 16,0 0-16,0 0 0,0 21 0,-1-21 15,1 21-15,0-21 0,-21 22 16,21-22-16,-1 21 0,-20 0 15,21-21-15,0 21 0,-22-21 0,22 21 16,0-21-16,0 0 0,0 21 0,0-21 16,21 22-16,-22-22 15,44 0 32,-1 0-47,0 0 16,0 0-16,0-22 0,22 1 15,-22 21-15,0-21 16,0 21-16,0-21 0,0 21 0,22-21 16,-22 0-16,0 21 0,0-22 0,0 22 15,1-21-15,-1 21 0,0-21 16,-21 42 31,0 0-47,0 1 15,0 20-15,0-21 0,0 0 16,0 22-16,0-22 0,0 21 16,0-21-16,0 22 0,0-22 0,0 21 15,0-21-15,0 0 0,0 22 0,0-22 16,0 0-16,0 0 0,0 0 16,0 1-16,0-1 0,0 0 0,0 0 15,0 0-15,0 0 16,21-21-1,-21-21 17,-21 21-17,0-21-15,0 21 0,-1 0 16</inkml:trace>
  <inkml:trace contextRef="#ctx0" brushRef="#br0" timeOffset="60199.05">13504 7239 0,'0'0'0,"-21"0"16,42 0 30,0 0-30,1 21-16,-1 0 16,0-21-16,0 22 0,0-1 15,0-21-15,1 21 0,-1-21 0,0 21 16,21 0-16,-21-21 0,1 21 0,20 1 16,-21-1-16,21-21 0,1 21 0,-1 0 15,0 0-15,1 0 0,20 1 16,-20-22-16,20 21 0,1 0 15,-1 0-15,1 0 0,20 0 0,-20 1 16,-1-1-16,1 0 0,-1 0 0,1 21 16,20-20-16,-20-1 0,-1 0 15,64 21-15,-42-21 0,-21 1 0,-1-1 16,1 0-16,-1 0 0,1 0 0,-22-21 16,21 21-16,1 1 0,-1-22 15,-20 21-15,20-21 0,1 0 0,-1 21 16,1-21-16,-1 0 0,-20 21 0,41-21 15,-41 0-15,41 0 0,-41 21 0,20-21 16,1 0-16,-1 0 0,1 0 16,-1 21-16,-21-21 0,22 0 0,-1 0 15,1 0-15,-1 0 0,1 22 0,-1-22 0,1 0 16,-1 0-16,1 0 0,-1 0 16,22 0-16,-21 0 0,-1 0 15,1 0-15,-1 0 0,1 0 0,-1 0 16,-21 0-16,22 0 0,-1 0 0,-20 0 15,20 0-15,1-22 0,-22 22 0,22 0 16,-1-21-16,-21 0 0,22 21 0,-1-21 16,-20 21-16,20-21 0,1 0 0,-22 21 15,22-22-15,-22 1 0,21 21 0,-20-21 16,-1 0-16,0 0 0,22 0 16,-22 21-16,1-22 0,-1 1 0,0 0 15,1 21-15,20-21 0,-21 0 0,1 0 16,-1-1-16,0 1 0,1 0 15,20 0-15,-20 0 0,-1 0 0,0-1 16,1 1-16,-1 0 0,-21 0 16,21 0-16,22-43 0,-22 43 0,1 0 15,-22 0-15,21-22 0,-21 22 16,22-21-16,20 0 0,-42-1 16,22 22-16,-22-21 0,63-22 15,-62 22-15,41 0 0,-21-1 16,-20 22-16,20-21 0,-21 21 15,0-1-15,22-41 16,-22 42-16,0 0 0,0-22 16,0 22-16,-21 0 0,21-21 15,-21 20-15,0 1 0,22 21 16,-22-21 0,-22 21-1,1 0-15,0 0 16,0 0-16,0 0 0,0 0 15,-1 21-15,1-21 0,0 0 16,0 21-16,0-21 0,0 0 16,-1 0-16,22 22 15,-21-22-15,42 0 47,1 0-31,-1 0-16,0-22 0,0 22 15,0-21-15,0 21 0,1-21 16,-1 21-16,0 0 0,-21-21 16,21 21-16,0-21 0,0 0 15,1 21-15,-22-22 16,21 22 0,-21 22-1,0-1 1,0 0-16,-21 0 0,-1 0 0,22 0 15,0 1-15,-21 20 16,0-21-16,21 0 0,-21 22 0,0-22 16,21 21-16,0-21 0,-21 0 0,21 22 15,-22-22-15,1 21 0,21-21 16,0 1-16,0-1 0,0 0 0,0 0 16,0 0-16,-21-21 15,21 21-15,-21-21 0,21 22 16,-21-22-16,0 0 15,-1 0-15,1 0 16,0 0-16</inkml:trace>
  <inkml:trace contextRef="#ctx0" brushRef="#br0" timeOffset="61979.73">14266 8192 0,'0'-22'0,"-21"1"16,21 0-16,-21 21 0,21-21 0,-21 21 15,21-21-15,-21 21 16,21-21-16,0-1 15,0 44 17,0-1-32,0 0 0,21 0 15,0 0-15,0 0 16,0 22-16,0-22 0,1 0 0,-1 0 16,0 22-16,0-22 0,0 0 0,0 21 15,22-21-15,-22 22 0,21-22 0,-21 0 16,1 21-16,20-20 0,-21-1 0,21 0 15,-20 21-15,20-21 0,-21 1 16,21 20-16,1-21 0,-1 0 16,-21 22-16,43-22 0,-22 0 0,64 21 15,-43-21-15,1 1 0,-1-1 0,22 0 16,-21-21-16,-1 21 0,22-21 16,-22 0-16,22 21 0,0-21 0,-1 21 0,1-21 15,0 0-15,20 0 16,-20 0-16,0 0 0,-1 0 0,1 0 15,0 0-15,-1 0 0,1 0 0,0 0 16,-1 0-16,-20 0 0,21-21 0,-1 0 16,1 21-16,0-21 0,-1 0 0,1 21 15,0-21-15,-22-1 0,22 1 0,-22 21 16,1-21-16,-1 0 0,22 0 16,-22 0-16,1 21 0,-1-22 0,22 1 15,-21 0-15,-1 0 0,1 0 0,20 0 16,-20-1-16,-1 22 0,1-21 15,-22 0-15,22 0 0,-1 0 0,1 0 16,-1-1-16,1 1 0,-1 0 0,64-42 16,-63 41-16,20 1 15,-20-21-15,-22 21 0,22-22 0,-1 22 16,-21-21-16,22 21 0,-22-22 0,43-20 16,-43 21-16,1-1 0,-1 1 15,0 21-15,1-22 0,62-20 16,-62 42-16,-1-22 0,0 22 15,22-21-15,-22 21 0,22 0 0,-22-22 16,22 22-16,-1 0 0,-21-21 16,64-1-16,-42 22 0,-22-21 15,0 21-15,64-43 0,-63 43 16,-1 0-16,0-22 0,1 22 16,-1 0-16,43-21 0,-43 21 15,0-1-15,1 1 0,41-21 16,-41 21-16,-22 0 0,21 21 15,-21-22-15,0 1 0,22 0 0,-22 21 16,0-21-16,0 0 0,0 21 0,1-21 16,-1 21-16,0-22 0,0 22 0,0 0 15,0 0-15,-21-21 0,22 21 16,-1 0-16,-21-21 16,21 21-16,-42 0 62,0 0-46,-1 0-16,1 0 15,0 0-15,0 0 0,0 0 16,0 0-16,-1 0 0,1 0 16,0 0-16,0 0 0,0 0 0,0 0 15,-1 0-15,22 21 16,22-21 15,-1 0-31,0 0 16,0 0-16,0 0 0,0 0 15,1 0-15,-1 0 0,0-21 16,0 21-16,0-21 0,0 21 0,1 0 16,-1 0-16,0-21 0,0 21 0,0 0 15,-21-21-15,21 21 16,-21 21 15,0 0-31,0 0 0,0 0 16,0 0-16,0 1 15,0-1-15,-21 0 0,21 0 16,0 0-16,0 0 0,-21 1 0,21-1 16,-21 0-16,21 0 0,-21 0 0,21 0 15,0 1-15,0-1 0,0 0 16,0 0-16,0 0 0,-21-21 0,21 21 15,0 1-15,-22-22 0,22 21 16,-21-21 0,0 0-16,0 0 0,0 0 15</inkml:trace>
  <inkml:trace contextRef="#ctx0" brushRef="#br0" timeOffset="64811.79">20722 12573 0,'0'21'0,"-21"-21"0,42 0 47,0 0-47,0 0 0,1 0 16,-1 0-16,0 0 0,0-21 0,0 21 15,0-21-15,1 21 0,-22-21 16,21 0-16,-21-1 0,0 1 16,0 0-16,-21 0 15,-1 0-15,1 21 0,0 0 16,-21-21-16,21 21 15,-22 0-15,1 0 0,21 0 0,-22 0 0,1 21 16,0 0-16,-1-21 0,22 21 16,-21 0-16,21 0 0,0 1 0,-1-1 15,1 0-15,21 0 0,-21 0 0,21 0 16,0 1-16,0-1 0,0 0 16,0 0-16,21 0 0,0-21 15,1 0-15,-1 0 0,21 0 0,-21 0 16,22 0-16,-22 0 0,21 0 0,0 0 15,-20-21-15,20 0 0,0 21 0,-21-21 16,22 0-16,-22 21 0,0-22 16,0 1-16,0 21 0,-21-21 0,0 0 15,22 0-15,-22 0 0,21-1 16,-21 1-16,0 0 16,21 21 15,-21 21-16,0 0-15,21-21 0,-21 22 0,0-1 16,0 0-16,0 0 0,0 21 0,21-20 16,-21-1-16,21 21 0,-21 0 0,0 1 15,0-1-15,22 0 0,-1 1 0,-21 20 16,0-20-16,0-1 0,21 21 16,-21-20-16,21-1 0,-21 22 15,0-22-15,21 21 0,-21-20 0,43 105 16,-43-85-16,0-20 15,0-1-15,0 0 0,0 1 0,0-1 16,0 0-16,0-20 0,0-1 0,-22 21 16,1-21-16,21 0 0,-21-21 0,0 22 15,21-1-15,-21-21 0,0 0 16,-1 0-16,1 0 0,0 0 16,0-21-16,0-1 0,0 1 0,-1 0 15,1 0-15,0-21 0,0-1 16,0 1-16,0 0 0,-1-22 0,22 1 15,0-1-15,-21 22 0,21-22 0,0 1 16,0-1-16,0 1 0,0-1 0,0 1 16,21-1-16,1 1 0,-1 20 15,0-20-15,21 21 0,-21-1 0,43-41 16,-43 41-16,21 1 0,1 0 16,-22-1-16,0 22 0,-21 0 15,21 21-15,0-21 0,-21 0 0,0-1 16,22 22-16,-1-21 0,0 21 15</inkml:trace>
  <inkml:trace contextRef="#ctx0" brushRef="#br0" timeOffset="65519.39">21294 12552 0,'-22'0'0,"44"0"0,-44 21 16,44-42 15,-1 21-31,0-21 0,-21 0 16,21 21-16,0-22 0,0 1 0,1 21 15,-22-21-15,0 0 0,21 0 0,-21 0 16,0-1-16,0 1 0,0 0 16,0 0-16,-21 21 15,-1 0 1,1 0-16,0 0 0,0 0 0,0 0 15,21 21-15,-21 0 0,-1 0 0,1-21 16,0 43-16,21-22 0,0 0 0,0 0 16,-21 0-16,21 1 0,0 20 0,0-21 15,0 0-15,0 0 0,0 1 16,21-1-16,0-21 0,0 21 0,1 0 16,-1-21-16,0 0 0,0 0 0,0 0 15,22 0-15,-22 0 0,0 0 0,21 0 16,-21 0-16,1-21 0,20 0 0,-21 21 15,0-21-15,0-1 16,22 1-16,-22 0 0,0-21 0,0 21 16,0-1-16,-21-20 0,43-43 15,-22 43-15,0 0 0,-21-1 0,21 1 16,-21 0-16,21-1 0,-21 1 16,0 0-16,22-1 0,-22 22 0,0 0 15,0 0-15,0 0 0,0 0 16,0 42-1,0 0-15,-22 21 16,22-21-16,0 22 0,-21-22 16,0 21-16,0 1 0,21-1 15,-21 0-15,21 1 0,0 20 0,-21-21 0,21 1 16,-22-22-16,22 21 0,0 1 16,0-22-16,0 21 0,0-21 0,0 0 15,0 1-15,0-1 0,22 0 16,-1 0-16,-21 0 0,21 0 15,0-21-15,0 0 0,0 0 16,1 0-16,-1 0 0,0 0 16,0-21-16,0 0 0,-21 0 15,21 0-15,-21 0 16,22 21-16,-22-22 0,21 1 0,-21 0 16,0 0-16,0 0 0</inkml:trace>
  <inkml:trace contextRef="#ctx0" brushRef="#br0" timeOffset="65759.25">21802 12340 0,'0'0'0,"0"21"0,-22-21 0,1 22 16,42-22 15,1 0-31,-1 0 0,0 0 16,0 0-16,0 0 0,0 0 0,1 0 15,-1 0-15,0-22 0,0 22 16,0 0-16,0-21 0,1 0 16,-1 21-1,0-21-15,0 0 0,0 0 16,0 21-16,-21-22 0,22 1 16</inkml:trace>
  <inkml:trace contextRef="#ctx0" brushRef="#br0" timeOffset="66181">22987 11875 0,'0'0'0,"0"-22"15,-21 22-15,0-21 0,-1 21 16,1 0-1,0 0-15,0 0 16,0 0-16,0 0 16,-1 21-16,1 1 0,0-1 15,21 0-15,-21 0 0,0 21 0,21 1 16,-21-22-16,21 21 0,-22 1 0,22-1 16,0 0-16,0 1 0,0-1 15,0-21-15,0 21 0,0 1 0,0-22 16,0 0-16,0 21 0,0-20 0,22-1 15,-1 0-15,0 0 0,0-21 16,-21 21-16,21 0 0,0-21 0,1 0 16,-1 22-16,0-22 0,0 0 15,0 0-15,0 0 16,1 0-16,-1 0 16,-21-22-16,21 1 15,0 21-15,-21-21 0,21 0 0,0 0 16,1 0-16,-1-1 0,0 1 0</inkml:trace>
  <inkml:trace contextRef="#ctx0" brushRef="#br0" timeOffset="66627.59">23664 11790 0,'0'0'0,"-21"0"0,0 0 0,21-21 16,-21 21-16,21-21 16,21 21-1,0 0 1,0 0-16,0 0 0,1 0 16,-1 0-1,0 21-15,-21 0 0,0 0 0,0 0 16,21 0-16,-21 22 0,0-1 0,0 0 15,0 1-15,0-1 0,0 0 16,0 1-16,0-1 0,0 22 0,0-22 16,0-21-16,-21 21 0,21 1 0,0-1 15,-21-21-15,0 0 0,-1 22 0,22-22 16,0 0-16,-21 0 0,0 0 0,21 1 16,-21-22-16,21 21 0,0 0 15,-21-21-15,21 21 0,-21-21 16,-1 21-16,22-42 78</inkml:trace>
  <inkml:trace contextRef="#ctx0" brushRef="#br0" timeOffset="74139.42">23050 13801 0,'0'-21'16,"0"42"0,0 0-1,0 0-15,0 21 0,0-20 16,0-1-16,0 0 0,0 21 16,0-21-16,0 22 0,0-22 15,0 0-15,0 21 0,0-20 0,-21 20 0,21-21 16,0 0-16,-21 22 0,21-22 0,0 0 15,0 0-15,0 0 16,0 0-16,0 1 0,0-1 0,0 0 16,0-42 15,0 0-15,0-1-16</inkml:trace>
  <inkml:trace contextRef="#ctx0" brushRef="#br0" timeOffset="74533.19">23474 13991 0,'21'0'0,"-21"-21"0,0 42 16,0 0 0,-21-21-16,21 22 0,-21-1 0,21 0 15,0 0-15,-22 0 0,1 0 0,21 1 16,-21-1-16,21 0 0,0 0 0,0 0 15,0 0-15,0 1 0,0-1 16,0 0-16,0 0 0,0 0 16,21-21-16,0 21 0,1-21 0,-1 0 15,0 0-15,0 0 0,0 0 0,22 0 16,-22 0-16,0-21 16,21 21-16,-21-21 0,1 0 0,-1 0 15,0 0-15,-21-1 0,0 1 0,0-21 16,0 21-16,0 0 0,0-22 0,-21 22 15,-22 0-15,22 0 0,0 0 16,-21-1-16,21 1 0,-22 0 0,22 21 16,-21 0-16,21 0 0,-1 0 15,1 0-15,-21 0 0,21 0 0,0 0 16,-1 0-16,1 21 0,21 0 0,-21-21 0,0 22 16,0-22-16,0 21 0,-1-21 15,-20 0-15</inkml:trace>
  <inkml:trace contextRef="#ctx0" brushRef="#br0" timeOffset="75754.5">23220 15494 0,'0'0'0,"0"-21"16,-21 0-16,-1 0 0,22-1 0,0 1 16,-21 21-16,0-21 0,0 0 0,21 0 15,-21 21 1,21 42-16,0-21 16,0 0-16,0 22 0,0-22 15,0 0-15,0 21 0,0-20 0,0-1 16,0 21-16,0-21 0,0 0 15,0 1-15,0-1 0,0 0 0,0 0 0,0 0 16,0 0-16,0 1 0,0-1 16,0 0-1,0-42 1,0 0-16</inkml:trace>
  <inkml:trace contextRef="#ctx0" brushRef="#br0" timeOffset="76123.8">23431 15388 0,'0'43'15,"0"-22"-15,0 0 16,0 0-16,-21 21 0,21 1 16,-21-22-16,21 0 0,0 0 0,0 0 15,0 1-15,-21-1 0,21 0 0,0 0 16,0 0-16,0 0 0,21-21 15,0 0-15,0 22 0,1-22 16,-1 0-16,0 0 0,0 0 0,0 0 16,22 0-16,-22-22 0,0 22 0,0-21 15,0 0-15,0 0 0,1 21 0,-1-21 16,-21 0-16,0-1 0,0 1 0,0-42 16,0 42-16,0-1 0,-21 1 0,-1-21 15,22 21-15,-21 21 0,0-21 16,0-1-16,0 22 0,0 0 0,-1 0 15,1 0-15,0 0 16,0 22-16,21-1 0,-21 0 16,21 0-16,0 0 0,0 0 15,21 1 1,0-22-16</inkml:trace>
  <inkml:trace contextRef="#ctx0" brushRef="#br0" timeOffset="76262.72">23918 15579 0,'0'0'16,"21"0"47,1 0-63</inkml:trace>
  <inkml:trace contextRef="#ctx0" brushRef="#br0" timeOffset="76886.87">24511 15388 0,'21'0'0,"-42"0"0,21 0 31,-21 0-15,0 21-16,-1-21 0,22 22 15,0-1-15,-21 0 0,0 21 0,21-21 16,-21 1-16,21-1 0,0 0 15,0 0-15,0 0 0,0 0 16,21-21-16,0 22 0,0-1 16,1-21-16,-1 0 0,0 0 15,0 0-15,0 0 0,0 0 16,-21-21 0,0-1-16,0 1 15,0 0-15,-21 0 0,0 21 0,0-21 16,21 0-16,-21-1 0,0 1 15,21-21-15,-22 21 0,22 0 0,0-1 16,0 1-16,0 0 0,0 0 0,22 0 16,-1 0-16,0 21 0,0-22 0,21 22 15,-20 0-15,20 0 0,-21 0 0,21 0 16,-20 0-16,20 0 0,-21 22 0,0-1 16,0-21-16,1 21 0,-1 21 0,-21-21 15,21 1-15,-21 20 0,0-21 0,0 0 16,0 22-16,0-22 0,0 0 0,-21 0 15,21 0-15,0 0 16,0 1-16,0-1 0,21-21 16,0 0-1,0 0-15,0 0 0,1 0 0,20 0 16,-21 0-16,0 0 0,0-21 0,22 21 16,-43-22-16,21 1 0,-21 0 0,0 0 15,0 0-15,0 0 0,0-22 0,0 22 16,-21 0-16,21-21 0,-21 20 0,-22-20 15,22 21-15,-42-21 0,20 42 0,1-22 16,0 22-16,-1 0 0,22 0 0,-21 0 16,-1 0-16,1 0 0,21 0 0,-21 22 15,20-1-15,-20-21 0,21 21 16,0 0-16,0 0 0,-22 0 0,22-21 0,0 22 16</inkml:trace>
  <inkml:trace contextRef="#ctx0" brushRef="#br0" timeOffset="77263.17">23855 16531 0,'-21'0'15,"21"-21"-15,0 0 16,-22 0-16,22 0 0,-21 21 0,21-22 16,-21 1-16,21 0 0,0 0 0,-21 21 15,0-21-15,0 21 0,21-21 16,-22 21-16,1 0 16,21 21-16,-21-21 0,21 21 0,0 0 15,0 21-15,0-20 0,-21-1 0,21 21 16,0-21-16,0 0 0,-21 22 0,21-22 15,0 21-15,0-21 0,0 22 0,-21-22 16,21 21-16,-22-21 0,22 1 16,0 20-16,-21-42 0,21 21 0,0 0 15,21-21 1,1 0 0,-1-21-16</inkml:trace>
  <inkml:trace contextRef="#ctx0" brushRef="#br0" timeOffset="77479.06">24045 16404 0,'0'0'0,"0"-21"0,0 0 0,0 42 31,0 0-15,0 0-16,0 1 0,0 20 0,0-21 16,0 21-16,0-20 0,0-1 15,0 0-15,0 0 0,21 21 0,-21-20 16,22-1-16,-22 0 0,0 0 0,0 0 15,21 0-15,-21 1 0,0-1 16,0 0-16,-21-21 16,-1 21-16,1-21 15</inkml:trace>
  <inkml:trace contextRef="#ctx0" brushRef="#br0" timeOffset="78578.94">23812 16806 0,'0'-21'0,"22"0"31,-1 21-31,0 0 16,0 0-16,0-21 0,22 21 0,-22-21 16,21 21-16,0 0 0,1-21 0,-1 21 15,0-22-15,1 22 0,-1-21 0,0 0 16,1 21-16,-22-21 0,21 21 0,-21-21 16,1 0-16,-1 21 0,-21-22 0,0 1 15,0 0-15,0 0 16,-21 0-16,-1 21 0,1 0 0,0 0 15,0 0-15,0 0 16,0 21-16,-1 0 16,22 0-16,0 0 0,0 1 15,0-1-15,0 0 0,0 0 0,0 21 16,0-20-16,22-1 0,-1 0 0,0 0 16,0 0-16,0 0 0,0-21 0,1 22 15,-1-22-15,0 0 0,21 0 0,-21 21 16,22-21-16,-22 0 0,0 0 0,21 0 15,-20-21-15,20 21 0,-21-22 0,0 1 16,0 0-16,1 0 0,-1 0 0,-21-22 16,21 22-16,-21-21 0,21 21 15,-21-22-15,0 22 0,0-21 0,0 0 16,0-1-16,0 22 0,0-21 0,0 21 16,0-1-16,0 1 0,0 0 0,0 42 31,0 0-31,0 1 0,-21-1 15,21 21-15,0-21 0,-21 22 0,21-22 16,0 0-16,0 21 0,0-21 0,0 22 16,0-1-16,0-21 0,0 0 0,0 22 15,0-22-15,21 0 0,0 0 0,-21 0 16,21 1-16,0-1 0,1-21 0,-1 0 16,0 21-16,0-21 0,0 0 15,0 0-15,1 0 0,-1-21 0,0 0 0,0-1 16,0 22-16,0-42 0,1 21 15,-1 0-15,0 0 0,0-22 0,0 1 16,-21 21-16,21-22 0,-21 1 0,0 0 16,0-1-16,0 1 0,0 21 0,0-21 15,0-1-15,0 22 0,0 0 0,0 42 32,0 0-32,0 0 0,-21 1 15,21 20-15,-21-21 0,21 21 0,0-20 16,0 20-16,0 0 0,0-21 15,0 22-15,0-22 0,0 21 0,0-21 0,0 1 16,0 20-16,0-21 0,21 0 0,0 0 16,1-21-16,-22 22 0,21-1 15,0-21-15,0 0 0,0 21 0,0-21 16,1 0-16,-1 0 0,0 0 0,21 0 16,-21-21-16,1 21 0,-1-21 15,0 21-15,0-22 0,0 1 0,0 0 16,1 0-16,-1 0 0,-21 0 0,0-1 15,0 1-15,0 0 0,21 21 16,-21-21-16,0 42 16,-21 0-16,0 0 15,21 1-15,0-1 16,0 0-16,0 0 0,-22 0 0,22 0 0,0 1 16,0-1-16,0 0 0,0 0 15,22 0-15,-1-21 0,0 0 16,0 0-16,0 0 15,0 0-15,1 0 0,-1 0 0,0 0 16,0 0-16,0-21 0,0 0 0,1 0 16,-22 0-16,0-1 0,0 1 0,0 0 15,0-21-15,0 21 0,0-1 0,0 1 16,0 0-16,-22 0 0,1 0 0,21 0 16,-21 21-16,0 0 0,0 0 0,0 0 15,-1 0-15,1 0 0,0 0 16,0 0-16,0 21 0,0 0 0,-1 0 15,22 0-15,-21 0 0,21 1 16,0-1-16</inkml:trace>
  <inkml:trace contextRef="#ctx0" brushRef="#br0" timeOffset="79263.02">24723 17695 0,'0'0'0,"-22"-63"16,1 63-16,21-21 0,0 0 0,-21 21 15,0 0-15,21 21 16,0 0-1,0 0-15,0 21 0,0-20 0,0 20 16,0 0-16,0-21 0,0 22 0,0-22 16,0 21-16,0-21 0,0 1 0,-21-1 15,21 0-15,0 0 0,-21 0 16,21 0-16,-22-21 16,22-21 15,0 0-31,0 0 0,22 0 15,-1-22-15,-21 22 0,21 0 0,0-21 16,0 21-16,0-22 0,1 1 0,-1 0 16,0 20-16,0-20 0,0 0 15,0-1-15,1 22 0,-22 0 0,21 0 16,0 21-16,0 0 16,0 0-16,-21 21 0,21 0 0,-21 22 15,0-22-15,0 21 0,22-21 0,-22 22 16,0-22-16,0 21 0,0-21 0,0 22 15,0-22-15,0 0 0,0 0 0,0 0 16,0 0-16,0 1 0,0-1 16,0 0-1,-22-21 17,1 0-32</inkml:trace>
  <inkml:trace contextRef="#ctx0" brushRef="#br0" timeOffset="79431.53">24617 18034 0,'0'0'0,"-21"21"0,42-21 31,0 0-31,0 0 0,0 0 16,0 0-16,22 0 0,-22-21 16,21 21-16,1 0 0,-1 0 0,-21 0 15,21 0-15,1 0 0,-22-21 0,21 21 16,-21 0-16,1 0 0,-1 0 0,0 0 15</inkml:trace>
  <inkml:trace contextRef="#ctx0" brushRef="#br0" timeOffset="79735.35">25887 18034 0,'0'21'31,"0"0"-15,-21-21-16,21 22 0,-22-1 15,22 0-15,-21 0 0,21 21 0,0-20 16,0 20-16,0-21 0,-21 0 0,21 22 16,0-22-16,-21 21 0,21-21 0,0 0 15,0 22-15,0-22 0,-21 0 0,21 0 16,0 0-16,-21 1 15,21-1-15,0-42 47,21-1-47,0 1 0</inkml:trace>
  <inkml:trace contextRef="#ctx0" brushRef="#br0" timeOffset="80103.64">26077 18246 0,'0'0'0,"21"-21"0,-21-1 0,0 1 15,0 0-15,0 0 16,0 42 15,-21-21-31,21 21 0,-21 0 16,21 1-16,0-1 0,-21 21 0,21-21 16,-21 0-16,21 1 0,-21-1 0,21 21 15,0-21-15,0 0 0,0 1 0,0-1 16,0 0-16,21-21 15,0 0-15,0 0 0,0 0 16,0 0-16,1 0 0,-1 0 16,0-21-16,0 0 0,0-1 0,-21 1 15,0 0-15,21-21 0,-21 21 0,0-22 16,0 22-16,0 0 0,0-21 0,0 20 16,0 1-16,-21 21 0,0-21 0,21 0 15,-21 21-15,0 0 16,0 0-16,-1 0 0,1 0 0,0 0 15,0 0-15,0 0 0,0 0 0,-1 0 16,-20 0-16,21 0 0,0 0 0,0 0 16,-1 0-16,1 0 0,0 0 0,0 0 15</inkml:trace>
  <inkml:trace contextRef="#ctx0" brushRef="#br0" timeOffset="81486.95">20764 13102 0,'0'0'0,"-21"0"0,-21 0 0,0 0 0,-1 0 16,1 0-16,0 0 0,-1 0 0,1 0 15,21 0-15,-22 0 0,22 0 16,-21 0-16,21 0 0,0 0 0,-1 0 16,22-21-16,22 0 31,20 21-31,0 0 0,1 0 0,-1-21 16,21 0-16,64 21 0,-63 0 0,-1-22 15,22 22-15,-21 0 0,-1-21 0,22 21 16,-1 0-16,1 0 0,-21-21 0,20 21 15,1 0-15,-22-21 0,1 21 0,-1-21 16,1 21-16,-22 0 0,1-21 0,-22 21 16,21 0-16,-21 0 0,0-22 15,1 22-15,-44 0 78,1 0-62,0 0-16,0 22 0,0-22 16,0 0-16,-1 0 0,1 0 15,0 0-15,0 21 0</inkml:trace>
  <inkml:trace contextRef="#ctx0" brushRef="#br0" timeOffset="81994.82">20426 13208 0,'0'21'16,"21"-21"-1,0 0-15,0 0 16,22 0-16,-22 0 16,0 0-16,0 0 0,21 0 0,-20 0 15,20 0-15,-21 0 0,21 0 0,1 0 16,-1 0-16,0 0 0,22 0 0,21-21 16,-22 0-16,1 21 0,-1-21 0,1 21 15,-1-21-15,1 21 0,-1-22 0,22 1 16,-22 21-16,1-21 0,-1 21 0,1-21 15,-22 21-15,22 0 0,-22-21 0,0 21 16,1 0-16,-1-21 0,0 21 0,-21 0 16,1 0-16,-1 0 0,0 0 0,0 0 15,-21-22-15,21 22 0,-21 22 94,0-1-78,0 0-16,0 0 15,0 0-15,0 0 16</inkml:trace>
  <inkml:trace contextRef="#ctx0" brushRef="#br0" timeOffset="83551.89">22648 14012 0,'0'0'0,"0"-21"15,0 0 1,0 0-16,0 0 16,-21 21 15,0 0-31,0 0 16,0 0-16,-22 0 0,22 21 15,0-21-15,-21 21 0,20-21 16,-20 21-16,21 0 0,-21 1 0,20-1 0,-20-21 15,21 21-15,-43 21 16,43-21-16,0 1 0,0-1 0,0 21 16,21-21-16,-21 0 0,21 22 0,-22-22 0,22 21 15,0-21-15,0 22 0,0-22 16,0 21-16,0-21 0,0 1 0,0-1 16,0 21-16,0-21 0,22 0 0,-1 1 15,0-1-15,-21 0 0,21 0 0,0 0 16,0 0-16,1 1 0,-1-1 0,0 0 15,0 0-15,0-21 0,0 21 0,1 0 16,-1 1-16,0-1 0,21 0 16,-21 0-16,1 0 0,20 22 0,-21-22 15,0 0-15,0 0 0,1 0 0,-1 22 16,21 20-16,-21-42 0,0 22 16,1-22-16,-1 21 0,0 0 0,-21-20 15,21 20-15,0 0 0,-21-21 0,0 22 16,21-1-16,1 0 0,-22 1 0,21-22 15,-21 21-15,0 1 0,0 20 0,0-21 16,21 1-16,-21-1 0,0 0 0,0 1 16,0-1-16,0 0 0,0-20 0,-21 20 15,21 0-15,-21-21 0,-1 22 16,1-22-16,0 21 0,0-21 0,-21 1 16,20-1-16,1 21 0,-21-21 0,21 0 15,-22-21-15,22 22 0,-21-1 0,21 0 16,-22-21-16,22 21 0,0-21 0,0 0 15,0 0-15,0 21 0,-1-21 16,1 0-16,21-21 31,0 0-15,0 0-16,21 21 16,1-21-16,-1 21 15,-21-22-15,21 22 0,0 0 0,0 0 16,0 0-16,1 0 0,-1 0 0,0 0 15,0 0-15,0 0 0,0 0 16,1 0-16,-1 22 0,0-1 16,-21 0-16,21 0 0,-21 0 15,21 0-15,-21 22 0,0-22 0,0 21 16,0 1-16,0-22 0,0 63 16,0-20-16,0-22 0,0 1 0,0-1 15,-21 0-15,21 22 0,0-22 0,-21 0 16,0 22-16,21-22 0,-21 22 0,21-22 15,0 22-15,-22-1 0,22-21 16,-21 22-16,21-22 0,0 22 0,0-1 16,0-20-16,-21-1 0,21 21 0,0-20 15,0-1-15,0 22 0,0-22 0,0 0 16,-21 22-16,21-22 16,0 22-16,0-22 0,0 0 0,0 1 15,0-1-15,0 0 0,0 1 0,0-1 16,0 0-16,21-21 0,-21 22 0,21-22 15,-21 21-15,0-21 0,21 1 16,1-1-16,-1 0 0,0-21 0,0 0 16,0 0-16,0 0 0,1 0 15,-1 0-15,0 0 0,0 0 0,21-21 16,-20 0-16,-1-1 0,0 1 0,0 0 16,21-21-16,-20 21 0,-1-22 15,0 1-15,-21 0 0,21-1 16,-21-20-16,21 20 0,-21-20 0</inkml:trace>
  <inkml:trace contextRef="#ctx0" brushRef="#br0" timeOffset="85327.67">25675 13928 0,'0'0'0,"0"-21"15,-21 21-15,21-22 0,0 1 16,-21 21-16,21-21 0,-21 0 16,21 0-16,0 0 0,0-1 15,0 1-15,21 0 0,0 0 16,0 21-16,0 0 0,22 0 16,-1 0-16,0 0 0,1 0 0,-1 21 0,0 0 15,1 22-15,-1-22 0,0 21 16,1 0-16,-1 1 0,-21-1 15,0 0-15,0 1 0,1-1 0,-1-21 16,-21 22-16,21-1 0,-21 0 0,0 1 16,0-22-16,0 21 0,0-21 0,0 0 15,0 1-15,0-1 0,0 0 0,0 0 16,0-42 15,0 0-31,0 0 0,0-1 16,0-20-16,0 21 0,0-21 0,0-1 15,0 1-15,0 0 0,0-1 16,0-20-16,0 20 0,0-20 16,0 21-16,0-22 0,0 1 0,21 20 15,-21-20-15,0 20 0,0 22 0,21-21 16,-21 21-16,0 0 0,21 21 0,-21-22 16,0 44-1,0-1-15,0 0 16,0 0-16,0 0 0,0 0 0,0 22 15,0-22-15,0 21 0,0-21 0,0 22 16,0-22-16</inkml:trace>
  <inkml:trace contextRef="#ctx0" brushRef="#br0" timeOffset="86976.57">26691 14288 0,'0'0'0,"21"0"0,0 0 0,1 0 0,-1 0 16,0 0-16,0 0 0,0 0 0,0-22 15,1 22-15,-1-21 0,0 0 0,-21 0 16,0 0-16,0 0 0,0-1 0,0 1 16,0 0-16,0 0 0,-21 0 15,21 0-15,-21-1 0,-1 1 0,-20 0 16,21 21-16,0 0 0,-22 0 0,22 0 16,-21 0-16,21 21 0,-22 0 0,22 1 15,-21-1-15,21 0 0,0 0 16,-1 21-16,1-20 0,0 20 0,21-21 15,0 21-15,0-20 0,0 20 16,0-21-16,0 0 0,0 22 0,0-22 16,21-21-16,0 21 0,1 0 0,-1-21 15,21 0-15,-21 0 0,0 0 0,22 0 16,-22 0-16,0 0 0,0-21 0,22 0 16,-22 21-16,0-21 0,0-1 15,-21-20-15,21 21 0,-21 0 0,21-22 16,-21 22-16,0-21 0,0 21 0,0-22 15,0 22-15,0-21 0,0 21 16,0 0-16,0-1 0,0 1 0,-21 42 31,21 1-15,0-1-16,-21 0 0,21 0 0,0 0 16,0 0-16,0 1 0,0-1 0,0 21 15,0-21-15,0 0 0,0 1 0,21-1 16,0-21-16,-21 21 0,22 0 15,-1-21-15,0 0 0,0 0 0,0 0 16,0 0-16,1 0 0,20 0 0,-21 0 16,21-21-16,-20 0 0,20 21 0,-21-21 15,0-1-15,0-20 0,1 21 0,-22-21 16,0 20-16,21-20 0,0 0 16,-21-22-16,0 22 0,0 0 15,0-22-15,0 1 0,0 20 0,0 1 16,0 0-16,0-1 0,0 1 0,0 21 15,0 42 1,-21 0 0,21 0-16,-21 22 0,21-1 0,0 0 15,-22 1-15,1 20 0,21-21 16,-21 1-16,21-1 0,0 22 0,0-22 16,0 0-16,0-21 0,0 22 0,0-1 15,0-21-15,21 22 0,0-22 0,1 0 16,-1 0-16,0 0 0,0 0 15,0 1-15,0-22 0,1 0 0,20 0 16,-21 0-16,0 0 0,0 0 0,22-22 16,-22 1-16,0 21 0,0-21 0,0 0 15,1 0-15,-1-22 0,0 22 0,0 0 16,-21-21-16,21 21 0,-21-1 16,0 1-16,0 0 0,0 0 0,0 0 15,0 42 16,0 0-31,0 0 0,0 0 16,-21 1-16,21-1 0,0 0 16,0 0-16,0 0 0,0 0 15,0 1-15,0-1 0,0 0 16,21 0-16,0-21 16,1 21-16,-1-21 0,0 0 15,0 0-15,0-21 16,0 0-16,1 21 0,-1-21 0,0 0 15,0-1-15,0 1 0,-21 0 0,21 0 16,1 0-16,-1 0 0,-21-1 0,0 1 16,21 0-16,-21 0 0,21 21 0,-21-21 15,0 42 17,0 0-32,0 0 15,0 0-15,0 1 0,0-1 16,0 0-16,0 0 0,0 0 0,0 0 15,0 1-15,0-1 0,21 0 16,-21 0-16,21 0 0,1-21 16,-1 21-16,0-21 0,0 0 0,0 0 15,0 0-15,1 0 0,-1 0 0,0 0 16,0 0-16,0 0 0,0 0 16,1-21-16,-1 0 0,0 21 0,0-21 15,0 0-15,-21 0 0,21-1 0,-21 1 16,0 0-16,0-21 0,0 21 15,0-1-15,0 1 0,0 0 0,0 0 16,0 0-16,0 0 16,-21 42-1,0 0 1,21 0-16,-21 0 0,21 0 0,0 1 16,0-1-16,0 0 0,0 0 0,0 0 15,0 0-15,0 1 0,0-1 0,0 0 16,0 0-16,0 0 15,21-21-15,-21 21 16,21-21-16,0 0 0,1 0 0,-1 0 16,0 0-16,0 0 0,0-21 0,22 21 15,-22-21-15,21 21 0,-21-21 0,22 0 16,-1 0-16,0-1 0,-21 1 16,22 0-16,-22 0 0,0 0 0,0 0 15,-21-22-15,0 22 0,0 0 16,0 0-16,-21 21 15,0 0-15,0 0 0,0 0 16,21 21 0,0 0-16,0 0 15,0 0-15,21 1 0,0-1 0,-21 0 0,21 21 16,0-21-16,0 1 0,1-1 16,-22 0-16,0 0 0,21 0 0,-21 0 15,0 1-15,-21-1 16,-1-21-1,1 0-15,0 0 0,0 0 0,0 0 16,0 0-16,-1 0 0,1-21 0,21-1 16,0 1-16,-21 0 0,21-21 0</inkml:trace>
  <inkml:trace contextRef="#ctx0" brushRef="#br0" timeOffset="88782.75">29781 13928 0,'0'0'15,"-21"21"-15,-21 21 16,42-21-16,21-21 15,0 0-15,22 0 16,-22 0-16,0-21 16,21 0-16,-21 0 0,22 0 0,-22 0 15,21-1-15,-21-20 0,1 0 16,20-1-16,-42 1 0,21 0 0,0-22 16,-21 1-16,21 20 0,-21-20 0,0 21 15,0-1-15,0-20 0,0 20 0,0 1 16,0 0-16,0 21 0,0-1 15,-21 1-15,0 0 0,0 21 16,0 21-16,21 0 0,-21 1 0,-1 20 16,1 0-16,0 1 0,0 20 15,0 1-15,-22-1 0,22 22 0,0-1 16,0 1-16,0 0 0,0-1 16,-1 1-16,1 0 0,0-1 0,21 1 15,-21 21-15,21-21 0,0 20 0,0 1 16,0-21-16,0 21 0,0-22 0,0 22 15,0-21-15,0 0 0,0-1 16,0 1-16,0-22 0,-21 1 0,21-1 16,0-20-16,0-1 0,0 0 0,0-20 15,0 20-15,21-42 0,0 21 0,0-21 16,22 0-16,-22 0 0,21 0 16,-21-21-16,22 0 0,-1 0 0,0-1 0,1-20 15,-1 21-15,0-21 0,1-1 16,-22 1-16,21 0 0,-21-22 15,-21 22-15,0-22 0,0 1 0,0-1 16,0 1-16,0-1 0,-42 1 0,21-1 16,-22 1-16,1-1 0,0 1 0,-1 20 15,-20 1-15,21 0 0,-22-1 16,22 22-16,-1 0 0,1 0 0,0 21 16,21 0-16,-1-21 0,1 21 0,0 0 15,42 0 1,0-21-16,22 21 15,-22-22-15,21 22 0,1-21 16,20 0-16,-21 21 0,22-21 16,-1 0-16,-20 0 0,20-1 0,1 1 15,-22 0-15,0 0 0,-20 0 0,20 0 16,-21-1-16,0 1 0,0 0 16,1 21-16,-22-21 0,0 42 31,0 0-31,0 0 0,0 1 15,0-1-15,0 0 0,0 0 16,0 21-16,0-20 0,0-1 0,0 0 16,0 0-16,0 0 0,21 0 15,0-21-15,0 0 16,0 0-16,0 0 16,1 0-16,-1-21 0,21 0 15,-21 0-15,0 21 0,1-21 0,-1 0 16,0-22-16,21 22 0,-42 0 0,21 0 15,1 0-15,-22-1 0,21 1 0,-21 0 16,0 42 0,0 0-1,0 1-15,0-1 0,0 21 16,-21-21-16,21 0 0,0 1 16,0-1-16,0 0 0,0 0 0,0 0 15,0 0-15,21-21 16,0 22-16,0-22 15,0 0-15,0 0 0,1 0 16,-22-22-16,21 22 16,-21-21-16,0 0 0,0 0 15,0 0-15,0 0 0,0-1 0,0 1 16,0 0-16,-21 0 0,-1 0 0,1 0 16,21-1-16,-21 22 15,0 0-15,21-21 16,21 21-1,0 0 1,0 0-16,1 0 0,-1 0 16,0 0-16,0 0 0,0 0 0,0 0 15,1 0-15,-1 0 0,0 0 0,0 21 16,0 1-16,0-22 0,1 21 0,-1 0 16,-21 0-16,21 0 0,0 0 15,-21 1-15,0-1 0,0 0 16,0 0-16,0 0 0,0 0 15,-21-21 17,0 0-17,21-21-15,0 0 0,0 0 16,0 0-16,0 0 0,0-1 16,0 1-16,0 0 0,0 0 15,0 0-15,0 0 0,0-22 0,21 22 16,0 0-16,0 0 0,0 21 0,-21-21 15,22-1-15,-1 22 0,0 0 16,0 0-16,0 0 0,0 0 16,1 22-16,-1-1 0,0 0 0,0-21 15,0 21-15,-21 0 0,21 0 16,-21 1-16,0-1 0,0 0 0,0 0 16,0 0-16,0 0 0,0 1 0,0-1 15,0 0-15,-21-21 31,21-21-15,0 0-16,0-1 16,0 1-16,0 0 15,21-21-15,1 21 0,-22-1 0,21-20 16,0 0-16,21 21 0,-21-22 0,1 22 16,20-21-16,-21 42 0,21-21 0,-20 21 15,-1 0-15,21 0 0,-21 21 16,0 0-16,22 0 0,-22 0 0,-21 22 15,21-22-15,0 21 0,-21 0 16,0-20-16,0 20 0,0 0 16,0-21-16,0 22 0,0-22 0,0 21 15,-21-21-15,0 1 0,0-1 0,21 0 16,-21 0-16,-1 0 0,1-21 0,0 0 16,0 0-16,0 0 0,0 0 15,-1 0-15,1 0 0</inkml:trace>
  <inkml:trace contextRef="#ctx0" brushRef="#br0" timeOffset="89251.99">27305 15409 0,'0'0'0,"0"-42"0,0 21 15,0-21-15,0-1 0,0 1 0,0 21 16,0-22-16,0 1 0,0 21 0,-21 0 16,21 0-16,-21 21 15,21 21-15,0 0 16,-22 21-16,22 1 0,0 20 0,0 1 16,0-1-16,0 1 0,0-22 0,0 21 15,0 1-15,0-1 0,0 1 16,0-22-16,0 22 0,0-22 0,0 22 15,0-22-15,0 0 0,0 1 16,0-22-16,-21 21 0,21-21 0,0 0 16,0 1-16,-21-22 0,0 21 15,0-21-15,0 0 16,-1-21-16,1-1 0</inkml:trace>
  <inkml:trace contextRef="#ctx0" brushRef="#br0" timeOffset="89989.57">26903 15917 0,'-21'-21'0,"42"42"0,-42-84 0,21 42 15,0 0-15,21-1 16,0 22-16,0 0 0,21 0 16,-20-21-16,20 21 0,21-21 0,-20 21 15,20-21-15,-20 21 0,20-21 16,1 0-16,-1-1 0,1 1 0,-1 0 16,-21 0-16,22 0 0,-22 0 15,-21-1-15,22 1 0,-22-21 0,-21 21 16,0 0-16,0-22 0,0 22 0,0-21 15,0 21-15,-21-1 0,0 1 0,21 0 16,-22 0-16,1 21 0,0 0 16,0 0-16,21 21 0,0 0 0,-21 22 15,21-22-15,0 21 0,0 22 16,0-22-16,0 0 0,0 22 0,0-22 0,0 0 16,0 22-16,0-22 0,0 1 15,0-1-15,0 0 0,0 1 16,0-1-16,0 0 0,0-21 0,0 22 15,0-22-15,0 0 0,0 0 0,0 0 16,0-42 15,21 21-31,-21-21 0,21 0 16,-21 0-16,21-22 0,0 22 0,1-21 16,-22 21-16,21 0 0,0-1 0,0 1 15,0 0-15,-21 0 0,21 21 0,1 0 16,-1 0-1,-21 21-15,21 0 0,-21 0 16,21 1-16,-21-1 0,0 0 16,0 0-16,21 0 0,-21 0 0,21 1 15,1-22-15,-22 21 0,21 0 0,0-21 16,0 0-16,0 0 0,0 21 16,1-21-16,-1 0 0,0 0 0,0 0 15,21-21-15,-20 21 0,20-21 0,-21 0 16,0-1-16,22 1 0,-22 0 15,0 0-15,0 0 0,-21 0 0,0-22 16,21 22-16,-21 0 0,0 0 0,0 0 16,0-1-16,-21 22 15,0 0-15,0 0 0,0 22 16,-1-1-16,1 0 0,21 0 16,0 0-16,-21 22 0,21-22 15,0 0-15,0 0 0,0 0 0,0 0 16,0 1-16,0-1 0,21 0 0,0 0 15,1-21-15,20 21 0,-21-21 16,0 0-16,0 0 0,22 0 0,-1 0 16,-21 0-16,22-21 0,-1 0 15,0 0-15,22 21 0</inkml:trace>
  <inkml:trace contextRef="#ctx0" brushRef="#br0" timeOffset="90862.98">29718 15875 0,'0'0'16,"0"-21"-16,21 21 0,-21-21 0,0 0 16,0-1-1,0 1-15,0 0 0,0 0 16,0 0-16,-21 21 16,0 0-16,0 0 15,-1 0-15,1 0 0,0 0 0,0 0 16,0 21-16,0-21 0,-1 21 0,22 0 15,-21 0-15,0 22 0,0-22 0,21 0 16,0 0-16,0 22 0,-21-22 16,21 0-16,0 0 0,0 0 15,0 0-15,21 1 0,0-1 16,0-21-16,0 0 0,1 0 16,-1 0-16,0 0 0,0-21 0,0-1 15,0 1-15,1 0 16,-22 0-16,0 0 0,21 0 0,-21-1 15,0-20-15,0 21 0,21 0 0,-21 0 16,0-22-16,0 22 0,0 0 16,0 42 15,0 0-31,0 0 0,0 1 0,0-1 16,0 0-16,0 0 0,0 0 0,21 0 15,-21 1-15,0-1 0,0 0 0,21 0 16,0 0-16,1 0 15,-1-21-15,-21 22 0,21-22 16,0 0-16,0 0 0,0 0 16,1 0-16,-22-22 15,21 22-15,-21-21 16,0 0-16,0 0 16,0 0-16,0 0 0,0-1 0,-21 1 15,21 0-15,0 0 0,0 0 0,0-22 16,0 22-16,0 0 0,0 0 15,0 0-15,0 0 0,21 21 16,0-22 0,0 22-16,0 0 0,0 22 15,1-1-15,20-21 0,-21 21 0,0 0 16,0 0-16,22 0 0,-22 1 0,0-1 16,0 0-16,-21 0 0,21 0 15,1 0-15,-22 1 0,0-1 0,0 0 16,0 0-16,0 0 0,0 0 15,0 1-15,-22-22 16,1 0 0,0 0-16,21-22 15,0 1-15,0 0 16,0 0-16,0 0 0,0-22 0,0 22 16,0 0-16,21 0 0,-21-21 15,21 20-15,1 1 0,-22 0 0,21 0 16,0 0-16,0 0 0,0 21 15,0 0-15,1 0 16,-1 0 0,0 0-16,-21 21 15</inkml:trace>
  <inkml:trace contextRef="#ctx0" brushRef="#br0" timeOffset="91263.05">30501 15769 0,'0'-21'31,"0"0"-31,21 0 0,-21 0 16,0-1-16,21 22 15,-21-21-15,22 21 0,-1 0 16,0 0 0,0 21-16,-21 1 15,21-22-15,0 21 0,-21 21 0,0-21 16,22 0-16,-1 1 0,-21-1 15,21 21-15,-21-21 0,0 0 0,0 1 16,0-1-16,0 0 0,0 0 0,0 0 16,0 0-16,0 1 15,0-44 17,0 1-32,0 0 15,0 0-15,0 0 0,0-22 0,0 22 16,0 0-16,0 0 0,0-21 15,0 20-15,21 1 0,-21 0 0,21 0 16,-21 0-16,21 21 0,-21-21 16,22 21-16,-1 0 0,0 0 15,0 0-15,0 0 0,0 0 16,1 0-16,-1 0 0,0 0 16,0 21-16</inkml:trace>
  <inkml:trace contextRef="#ctx0" brushRef="#br0" timeOffset="92372.38">31305 15769 0,'22'0'0,"-44"0"0,65 0 0,-22 0 0,0 0 16,-21-21 0,0 0-1,-21 21-15,21-21 16,-21 21-16,0 0 0,-1 0 0,1 0 16,0 0-16,0 21 15,0-21-15,0 21 0,-1 0 0,1 0 16,0 1-16,0-1 0,21 0 15,0 0-15,-21 0 0,21 0 0,0 1 16,0-1-16,0 0 0,21 0 16,0 0-16,0-21 15,0 0-15,1 0 0,-1 0 0,0 0 16,0 0-16,0 0 0,0 0 0,1-21 16,-1 0-16,0 0 15,-21 0-15,0-1 0,21 1 0,-21 0 16,21 0-16,-21-21 0,21 20 15,-21 1-15,0 0 0,0 0 16,0 42 0,0 0-1,0 0-15,-21 1 16,21-1-16,0 0 0,0 0 0,0 0 16,0 0-16,0 1 0,0-1 15,21 0-15,1-21 0,-1 21 16,0-21-16,21 0 0,-21 0 0,1 0 15,20 0-15,-21 0 0,0 0 16,0 0-16,1 0 0,-1-21 0,0 0 16,0 21-16,0-21 0,-21-1 15,0 1-15,21 0 0,-21-21 0,0 21 16,22-1-16,-22 1 16,0 0-16,0 42 31,-22 0-31,22 1 0,-21-1 15,21 0-15,0 0 0,0 0 16,0 0-16,0 1 0,0-1 16,0 0-16,21 0 0,1 0 0,-1-21 0,0 21 15,0-21-15,21 0 16,-20 22-16,20-22 0,-21 0 0,21 0 16,-20 0-16,-1 0 0,21 0 0,-21 0 15,0-22-15,1 22 0,-1-21 16,-21 0-16,21 0 0,-21 0 0,21 0 15,-21-1-15,0-20 0,0 21 0,0 0 16,0 0-16,0-1 16,-21 44 15,0-1-31,0-21 16,21 21-16,0 0 0,-22 0 0,22 22 15,-21-22-15,21 21 0,0-21 16,0 22-16,0-22 0,0 21 15,0 0-15,-21 1 0,21-1 0,0 22 16,0-22-16,0 21 0,-21-20 0,21 20 16,0 1-16,0-1 0,0 1 15,0-1-15,0 1 0,0 20 0,0-20 16,0-1-16,0 1 0,0-1 0,0 22 16,0-21-16,0-1 0,0 1 15,0-22-15,0 21 0,-21-20 0,0-1 16,21 0-16,-22-20 0,22-1 0,-21 0 15,0-21-15,0 0 0,0 0 16,0 0-16,-22-21 16,22 0-16,0-22 0,0 22 0,-22-21 15,22-22-15,-21 22 0,0-22 0,20 1 16,-20-1-16,21 1 0,0-1 16,0-20-16,-1-1 0,22 22 0,0-22 15,0 0-15,0 22 0,22-22 0,-1 22 16,21-1-16,-21-21 0,22 22 15,-1-1-15,0-20 0,1 20 16,41-42-16,-41 43 0,-1 21 16,0-1-16,1 1 0,-1 21 0,-21 0 15,0-1-15,0 1 0,1 21 0,-22-21 16</inkml:trace>
  <inkml:trace contextRef="#ctx0" brushRef="#br0" timeOffset="95040.35">20955 13081 0,'0'0'0,"-21"0"16,0 0-16,-1 0 0,1 0 15,0 0-15,-21 0 0,21 0 16,-1 0-16,1 0 0,0 0 0,0 0 16,42 0 30,0 0-46,0 0 0,22 0 0,-1-21 16,22 21-16,-22 0 0,21 0 16,22-21-16,0 0 0,-1 21 0,22-22 15,0 22-15,0-21 0,0 0 0,0 21 16,-1-21-16,1 0 0,0 21 16,-21-21-16,21-1 0,-22 22 15,1-21-15,0 21 0,-22 0 0,-21-21 16,1 21-16,-1 0 0,-21 0 0,0 0 15,1 0-15,-22-21 16,-22 21 0,1 0-16,0 0 15,0 0-15,0 0 0,0 0 16,-1 0-16,1 21 0,-21-21 16,21 21-16,-22-21 0,1 21 0,0-21 15,-1 22-15,1-22 0,0 21 0,-22 0 0</inkml:trace>
  <inkml:trace contextRef="#ctx0" brushRef="#br0" timeOffset="95460.11">20553 13187 0,'-21'0'0,"42"0"0,-21 0 32,42 0-32,-21 0 15,127 0 1,-84-21-16,-1 21 0,22-21 0,0 21 16,21-22-16,-1 22 0,22-21 0,0 0 15,0 21-15,22-21 0,-22 21 0,0-21 16,21 21-16,-21 0 0,21-21 15,-42 21-15,21-22 0,-21 22 0,-22 0 16,1-21-16,-22 21 0,1 0 0,-22 0 16,1-21-16,-1 21 0,-21 0 15,0 0-15,0 0 16,-21-21-16,22 21 47,-1-21-16,0 0-31</inkml:trace>
  <inkml:trace contextRef="#ctx0" brushRef="#br0" timeOffset="103278.72">15261 12213 0,'0'21'16,"21"-21"46,0 0-62,1 0 16,-1 0 0,0 0-16</inkml:trace>
  <inkml:trace contextRef="#ctx0" brushRef="#br0" timeOffset="104375.27">9567 10626 0,'-21'0'0,"0"0"16,0 0-16,0 0 0,-1 21 0,1-21 16,0 0-16,0 0 15,0 0-15,21 21 16,0 0 0,21-21 15,0 0-31,21 0 0,1 0 15,-1 0-15,0 0 0,22 0 0,-1 0 16,1 0-16,-1 0 0,1 0 16,-1 0-16,1 0 0,-1-21 0,-20 21 15,20 0-15,-20 0 0,-1 0 0,0 0 16,-21 0-16,1 0 0,-1-21 16,0 21-16,0 0 0,-42 0 46,0 0-46,21 21 0,-21-21 16,-1 0-16,1 0 16,0 21-16,0-21 0,0 0 0,0 0 15,-1 21-15,1-21 0,0 0 16,0 0-16,0 0 0</inkml:trace>
  <inkml:trace contextRef="#ctx0" brushRef="#br0" timeOffset="104727.51">9356 10795 0,'-22'0'15,"44"0"-15,-65 0 0,22 0 0,21 21 16,21-21 15,22 0-31,-22 0 0,21 0 16,0 0-16,1 0 0,20 0 0,1 0 15,-1 0-15,22 0 0,-22 0 0,22-21 16,-21 21-16,20 0 0,-20 0 0,-1-21 16,-20 21-16,-1-21 0,0 21 0,1 0 15,-22 0-15,0 0 0,0 0 16,0 0-16,-21 21 62,0 0-30,-21-21-32,21 21 0,-21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3:58:53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1312 0,'0'-21'0,"0"0"16,0 0-16,0 0 15,0 0-15,0-1 16,0 1-16,0 0 0,-21 0 16,21 0-16,-21 0 15,21-1 1,0 44 15,0-1-15,0 0-16,0 0 0,0 0 0,0 22 15,0-22-15,0 21 0,0-21 16,0 22-16,0-1 0,0-21 16,0 21-16,0 1 0,0 20 0,0-20 0,0-1 15,0 0-15,0 1 16,0-1-16,0 0 0,0-21 0,0 22 16,0-22-16,0 0 0,0 0 0,0 0 15,0 1-15,0-1 16,0 0-16,0-42 47,0 0-47,0-1 0,0 1 15,0 0 1</inkml:trace>
  <inkml:trace contextRef="#ctx0" brushRef="#br0" timeOffset="358.79">2032 1693 0,'0'0'0,"0"22"16,0-1-16,0 0 16,21-21 15,0 0-16,0-21-15,1 0 0,-1-1 16,0 1-16,0 21 0,-21-21 16,0 0-16,0 0 0,0 0 15,-21 21 1,0 0-16,0 0 0,-1 0 16,1 0-16,21 21 0,-21 0 15,21 0-15,-21-21 0,21 21 16,0 0-16,0 1 15,0-1 1,21-21 15</inkml:trace>
  <inkml:trace contextRef="#ctx0" brushRef="#br0" timeOffset="3277.01">3852 1439 0,'21'0'78,"-21"-21"-78,0 0 16,0 0-16,0 0 15,0 0-15,0-1 16,-21 1 0,0 0-16,0 21 0,0-21 0,0 21 15,-1 0-15,1-21 0,0 21 16,0 0-16,-21 0 0,20 0 0,1 0 16,-21 21-16,21 0 0,-22 0 0,22 0 15,0 1-15,-21-1 0,21 21 16,-1-21-16,1 22 0,0-22 0,21 21 15,0-21-15,-21 22 0,21-1 16,0-21-16,0 21 0,0-20 0,0-1 16,0 0-16,0 0 0,21 0 0,0-21 15,-21 21-15,21-21 0,1 0 16,-1 0-16,0 0 0,0 0 16,0 0-16,0 0 0,22-21 0,-22 0 15,0 0-15,21 0 0,1 0 16,-22-22-16,21 22 0,-21-21 0,22 21 15,-22-22-15,0 22 0,0-21 0,0 21 16,1-1-16,-1-20 0,-21 21 16,21 0-16,-21 42 31,0 0-15,0 0-16,0 0 0,0 22 0,0-22 15,0 21-15,0-21 0,0 22 16,0-1-16,0-21 0,0 22 15,0-1-15,0-21 0,21 0 0,0 0 16,0 1-16,22-1 0,-22 0 16,21-21-16,1 0 0,-1 0 0,0 0 15,1 0-15,20 0 0,-21 0 0,22 0 16,-22 0-16,22-21 0,-22 0 16,0-1-16,1 1 0,-1-21 0,0 21 15,-20-22-15,-1 22 0,0-21 0,-21 21 16,0-22-16,0 22 0,0 0 15,0 0-15,0 0 0,-21 0 0,0 21 16,-1 0-16,1 0 0,0 0 0,-21 0 16,21 0-16,-22 0 15,22 21-15,-21-21 0,21 21 0,-22 0 16,22 21-16,0-20 0,-21-1 0,20 21 16,1 0-16,21-20 0,-21 20 15,21-21-15,0 0 0,0 22 0,0-22 16,0 0-16,0 0 0,21 0 15,22-21-15,-22 0 16,0 0-16,21 0 0,-21 0 0,22 0 16,-22 0-16,21-21 0,1 0 15,-22 0-15,21 0 0,0-1 0,-20-20 16,20 0-16,-21-1 0,0 1 0,0 0 16,1-22-16,-1 22 15,0 0-15,-21-22 0,0 22 0,21-1 16,-21 1-16,0 0 0,0-1 0,0 1 15,0 21-15,0-21 0,0 20 16,0 1-16,-21 21 16,0 21-16,21 1 15,-21-1-15,-1 0 0,1 21 16,21 1-16,-21-22 0,21 21 0,-21 0 16,21 1-16,0-1 0,-21 0 0,21 1 15,0 20-15,0-20 0,0-1 16,0 0-16,0 1 0,0-1 15,21 0-15,-21 1 0,21-22 0,0 0 16,0 21-16,22-21 0,-22-21 16,21 22-16,1-22 0,-1 0 0,0 0 15,1 0-15,-1 0 0,0 0 0,1 0 16,-1-22-16,0 1 0,22 0 16,-22 0-16,0 0 0,1 0 0,-22-22 15,21 22-15,-21-21 0,1 21 0,-1-22 16,-21 1-16,0 21 0,0 0 15,0-1-15,0 1 0,0 0 0,0 0 16,-21 0-16,-1 21 0,1 0 0,0 0 16,0 0-16,0 0 0,-22 0 15,22 0-15,-21 0 0,21 21 16,0 0-16,-1 0 0,-20 0 0,21 22 16,21-22-16,-21 21 0,0-21 15,21 22-15,0-22 0,0 21 0,0-21 16,0 22-16,0-22 0,0 0 0,0 0 15,21-21-15,0 21 0,0 1 16,0-22-16,0 0 0,1 0 0,-1 0 16,21 0-16,-21 0 0,22 0 0,-22-22 15,21 1-15,-21 0 16,22-21-16,-22 21 0,21-22 0,-21 1 16,22 0-16,-22-22 0,0 22 0,0-22 15,0 1-15,0 20 0,1-20 16,-1-1-16,0 1 0,-21 21 0,0-22 15,21 22-15,-21-22 0,0 22 0,0 21 16,0-22-16,0 22 0,0 0 16,-21 21-16,0 0 15,21 21-15,-21 0 0,-1 22 16,1-22-16,0 42 0,-21-20 16,21 20-16,-1 1 0,1-22 0,0 22 0,0-1 15,21 1-15,0-1 0,0 1 16,0-22-16,0 21 0,21-20 15,0-1-15,0 0 0,1 1 0,20-22 16,-21 0-16,21 0 0,1 0 0,-22 1 16,21-22-16,1 0 0,-1 0 15,-21 0-15,21 0 0,1 0 0,-1 0 16,-21-22-16,22 1 0,-1-21 0,-21 21 16,21-22-16,-20 22 0</inkml:trace>
  <inkml:trace contextRef="#ctx0" brushRef="#br0" timeOffset="4191.49">1714 2921 0,'0'0'0,"0"21"16,-21-21-1,0 0 1,0 0-16,21-21 16,0 0-16,0 0 15,0 0-15,0-1 0,21 22 16,0-21-16,0 0 0,-21 0 0,22 0 15,-1 21-15,0-21 0,0 21 0,0 0 16,0 0-16,1 0 0,-1 21 16,0 0-16,0 0 0,0 0 15,0 22-15,-21-22 0,0 21 16,0 0-16,0 1 0,0-1 0,0 0 16,0 22-16,0-22 0,-21 1 0,0-1 15,-21 0-15,21 1 0,-1-1 16,-20-21-16,21 0 0,0 0 0,-22 1 15,22-1-15,-21-21 0,21 0 16,0 0-16,-22 0 0,22 0 0,0 0 16,0 0-16,0-21 0,-1-1 15,22 1-15,0 0 0,0-21 0,0 21 16,0-22-16,0 1 16,0 0-16,0 20 0,22 1 0,-1 0 15,0 0-15,0 0 0,0 21 0,0 0 16,1 0-16,20 21 0,-21 0 15,0 0-15,22 0 0,-22 1 0,0 20 16,0-21-16,0 21 0,-21-20 16,21-1-16,1 21 0,-22-21 0,0 0 15,21 1-15,-21-1 0,0 0 16,21 0-16,-21 0 0,0 0 16,0-42 15,0 0-16,21 0-15</inkml:trace>
  <inkml:trace contextRef="#ctx0" brushRef="#br0" timeOffset="4352.39">2117 3239 0,'-22'0'32,"44"0"30,-1-22-46,21 22-16</inkml:trace>
  <inkml:trace contextRef="#ctx0" brushRef="#br0" timeOffset="5900.04">3979 3154 0,'0'0'15,"0"-42"1,0 20-16,0 1 0,0 0 0,0 0 16,0 0-16,-21 0 0,21-1 15,-21 1-15,0 21 0,0-21 16,-1 0-16,1 21 0,0 0 0,0 0 15,-21 0-15,-1 0 0,1 21 16,21 0-16,-22-21 0,1 43 0,0-22 16,21 0-16,-22 21 0,22 1 0,0-1 15,0 0-15,0-21 0,21 22 16,0-1-16,0 0 0,0 1 0,0-22 16,0 21-16,0-21 0,0 1 0,21-1 15,0 0-15,0-21 16,0 0-16,0 0 0,22 0 0,-22 0 15,21 0-15,-21 0 0,22-21 0,-22 21 16,21-21-16,-21-22 0,22 22 16,-22 0-16,0-21 0,0-1 0,0 1 15,1 0-15,-22-1 0,0 1 0,21 21 16,-21-22-16,21 1 0,-21 21 16,0 0-16,0 0 0,0-1 15,0 44 1,0-1-16,0 0 15,0 21-15,0-21 0,0 22 0,0-1 16,0-21-16,0 22 0,0-1 0,0 0 16,0-21-16,0 22 0,21-22 15,-21 0-15,21 0 0,0 0 16,1 1-16,20-1 0,-21-21 0,21 0 16,1 0-16,-1 0 0,0 0 0,1 0 15,20 0-15,-20 0 0,20-21 16,-21-1-16,22 1 0,-1 0 0,-20 0 15,-1-21-15,0 20 0,-20-20 0,20 21 16,-21-21-16,-21-1 0,0 1 16,0 21-16,0-22 0,0 22 0,0 0 15,-21 21-15,21-21 0,-42 21 0,20 0 16,1 0-16,-21 0 0,0 0 16,-1 21-16,22 0 0,-21 0 15,-1 1-15,22-1 0,0 21 0,-21-21 16,21 22-16,-1-1 0,22-21 0,0 0 15,0 22-15,0-22 0,0 0 16,0 0-16,0 0 0,22 0 0,-1-21 16,0 0-16,0 22 0,21-22 0,-20 0 15,20 0-15,0 0 0,-21-22 16,22 1-16,-1 21 0,-21-21 0,22 0 16,-22 0-16,21-22 0,-21 22 0,0-21 15,1 0-15,-1-1 0,-21 1 16,21 0-16,0-22 0,0 22 0,0-22 15,-21 22-15,0 0 0,22-22 16,-22 43-16,0-21 0,0 20 0,0-20 16,0 21-16,-22 21 15,1 0-15,21 21 16,-21 0-16,0 22 0,0-22 0,0 21 16,21 0-16,-22 1 0,22-1 15,-21 0-15,21 1 0,0-1 0,0 22 16,0-22-16,0 0 0,0 1 0,0-1 15,21 0-15,1-21 0,-1 22 16,0-22-16,0 0 0,21 0 16,-20 0-16,20 1 0,-21-22 0,21 0 15,-20 0-15,20 0 0,0 0 0,-21 0 16,22 0-16,-1 0 0,-21 0 16,22-22-16,-1 22 0,-21-21 0,21 0 15,-20 0-15,-1-21 0,0 20 0,0-20 16,0 21-16,0-21 0,-21 20 15,0-20-15,0 21 0,0 0 0,0 0 16,0-1-16,0 1 0,-21 0 16,0 21-16,0 0 0,0 0 15,0 0-15,-1 21 0,1-21 16,0 21-16,-21 1 0,21-1 0,-1 0 16,1 21-16,0-21 0,0 43 15,21-43-15,-21 21 16,21-20-16,0-1 0,0 21 0,0-21 15,0 0-15,0 1 0,21-1 16,0-21-16,0 0 0,0 0 0,1 0 16,-1 0-16,0 0 0,21 0 15,-21 0-15,1 0 0,-1-21 0,21-1 16,-21 1-16,0 0 0,1 0 16,-1-21-16,0-1 0,0 1 0,0 0 15,0-1-15,1 1 0,-1-22 16,-21 22-16,0 0 0,21-22 0,-21 22 15,21 0-15,-21-1 0,0 22 0,0-21 16,0 21-16,0-1 0,0 1 16,-21 21-16,0 0 15,0 0-15,21 21 0,-22 1 0,1 20 16,0 0-16,0-21 0,0 22 16,21-1-16,0 22 0,-21-22 0,21 0 15,0 22-15,0-22 0,0 22 0,0-22 16,0 0-16,0 1 0,0-1 15,0-21-15,21 21 0,-21-20 0,0 20 16,21-42-16,0 21 0,0 0 16,0-21-16,1 0 0,-1 0 0,0 0 15,0 0-15,21 0 16,-20-21-16,-1 0 0,21-21 0,-21 20 16,22-20-16,-1 0 0</inkml:trace>
  <inkml:trace contextRef="#ctx0" brushRef="#br0" timeOffset="6506.69">7175 995 0,'22'-21'16,"-44"42"-16,86-63 0,-43 20 0,0 1 15,0 0-15,1 0 0,-1 0 0,-21 0 16,0-1-16,0 1 0,0 0 15,-21 21 1,-1 0 0,1 21-16,0 0 0,-21 22 0,21-1 15,-22 0-15,1 1 0,0 20 16,-1-20-16,-20 20 0,20 1 0,1 20 16,0-20-16,21-1 0,-22 22 0,22-22 15,0 22-15,21-21 0,0-1 16,0 1-16,0-1 0,0-21 0,21 22 15,0-22-15,0 1 0,22-22 0,-1 0 16,-21 21-16,22-42 0,-1 21 16,0-21-16,22 0 0,-22 0 0,0 0 15,1 0-15,20 0 0,-20-21 0,20 0 16,1 0-16</inkml:trace>
  <inkml:trace contextRef="#ctx0" brushRef="#br0" timeOffset="7963.07">7810 1439 0,'0'-21'15,"0"0"1,0 42 15,0 0-31,0 1 16,0-1-16,0 21 0,-21-21 0,0 22 16,21-22-16,0 21 0,0-21 15,-21 0-15,21 22 0,-21-22 0,21 0 16,-21 0-16</inkml:trace>
  <inkml:trace contextRef="#ctx0" brushRef="#br0" timeOffset="8139.48">7768 1185 0,'-21'0'0,"42"0"0,-63-21 0,21 21 0,-1 0 16,1 0-16,21 21 31,21 1-31,1-22 16,-1 21-16,21-21 0,-21 21 0</inkml:trace>
  <inkml:trace contextRef="#ctx0" brushRef="#br0" timeOffset="9536.18">8086 1439 0,'0'0'0,"0"22"0,0-1 0,0 0 0,0 21 15,0-21-15,0 1 0,0 20 0,0-21 16,0 21-16,0-20 0,0-1 16,-22 0-16,22 0 0,0 0 0,0 0 15,-21-21-15,21 22 0,0-44 31,0 1-15,0 0-16,0 0 0,0-21 16,0 20-16,21 1 0,1-21 15,-1 21-15,0 0 0,0-22 16,-21 22-16,21 0 0,0 0 0,1 21 16,-1 0-16,0 0 0,0 0 15,0 21-15,-21 0 16,0 0-16,0 0 0,0 22 0,0-22 15,0 21-15,0-21 0,0 22 0,0-22 16,21 21-16,-21-21 0,22 1 0,-22-1 16,0 0-16,21-21 0,0 21 15,0-21-15,0 0 0,0 0 0,22 0 16,-22 0-16,21 0 0,1 0 16,-1-21-16,-21 0 0,21 21 0,1-21 15,-1-1-15,0 1 0,-20 0 16,-1-21-16,0 21 0,0-1 0,-21-20 15,21 21-15,-21-21 0,0 20 0,0 1 16,0 0-16,-21 0 0,0 21 16,0 0-16,-22-21 0,22 21 0,-21 0 15,21 0-15,-22 0 0,22 21 0,-21 0 16,21 0-16,-22 0 0,22 1 16,0 20-16,0-21 0,0 21 0,21-20 15,0 20-15,0-21 0,0 0 16,0 22-16,0-22 0,0 0 0,21-21 0,21 21 15,-21 0-15,1-21 16,-1 0-16,21 0 0,-21 0 0,22 0 16,-22 0-16,21-21 0,-21 0 0,22 0 15,-22 21-15,21-43 0,-21 22 16,0-21-16,1 0 0,-1-1 0,0 1 16,0 0-16,0-22 0,0 22 0,1-22 15,-22 1-15,21 20 0,-21-20 16,21 21-16,-21-1 0,0 22 0,0 0 15,0 0-15,0 0 0,-21 42 16,0 0 0,-1 21-16,1-21 0,0 22 15,0-1-15,0 0 0,0 1 0,-1-1 16,1 0-16,21 22 0,-21-22 0,21 22 16,0-22-16,0 0 0,0 1 15,21-1-15,0 0 0,1-20 0,20 20 16,-21-21-16,0 0 0,22-21 0,-1 21 15,-21-21-15,21 0 0,1 0 16,-22 0-16,21 0 0,-21 0 0,22-21 16,-22 0-16,0 0 0,0 0 0,-21 0 15,0-1-15,0-20 0,21 0 0,-21 21 16,0-22-16,0 22 16,0 0-16,0 0 0,0 0 0,-21 21 15,0 0-15,0 0 0,0 21 16,21 0-16,-21 0 15,21 0-15,0 0 0,0 22 0,0-22 16,0 0-16,0 0 0,0 0 0,0 1 16,21-1-16,0 0 0,0-21 0,0 21 15,0-21-15,1 0 0,-1 0 16,0 0-16,0 0 0,0 0 0,0 0 16,1 0-16,-1 0 0,0-21 0,0 0 15,0 21-15,0-21 0,1-1 16,-1 1-16,0-21 0,0 21 15,0 0-15,-21-1 0,21 1 0,1 0 16,-1 21-16,-21 21 31,0 0-31,0 1 0,0-1 0,0 0 16,-21 0-16,-1 0 0,1 22 0,21-22 16,-21 0-16,0 0 0,21 0 0,-21 0 15,21 1-15,21-22 47,-21-22-47,21 1 0,0 21 16,0-21-16,1 0 0,-1-21 15,0 20-15,0-20 0,0 0 0,-21 21 16,21-22-16,1 1 0,-22 0 0,0 20 16,21 1-16,-21 0 0,0 42 31,0 0-31,-21 1 0,21 20 15,0 0-15,-22 1 0,22-22 16,-21 21-16,21 0 0,0-20 0,0 20 16,0-21-16,0 0 0,21 0 0,1 1 15,-1-22-15,-21 21 0,21-21 0,0 0 16,21 0-16,-20 0 0,-1 0 16,0-21-16,0-1 0,21 22 15,-20-21-15</inkml:trace>
  <inkml:trace contextRef="#ctx0" brushRef="#br0" timeOffset="9804.02">10456 804 0,'0'0'0,"0"22"15,21-1-15,-21 21 16,43-21-16,-22 22 0,0 20 0,21-21 15,-20 22-15,20-1 16,-21 1-16,0-1 0,0 1 0,-21 21 16,0-1-16,0 1 0,0-22 0,-21 22 15,0-21-15,0-1 0,-21 1 0,-1-22 16,1 21-16,-22-20 0,22-1 16,-21-21-16,-1 22 0,1-22 0,20 0 15,-20 0-15,20 0 0,1 0 0,0-21 16,-1 0-16</inkml:trace>
  <inkml:trace contextRef="#ctx0" brushRef="#br0" timeOffset="10339.71">7218 2900 0,'21'-21'0,"-42"42"0,63-63 0,-42 20 0,0 1 15,21 21-15,-21-21 0,0 0 16,-21 21-1,0 0-15,0 0 16,0 21-16,-1 0 0,-20 22 0,21-22 16,0 42-16,-22-20 0,22 20 0,0 1 15,0-1-15,0 1 0,0 20 16,-1-20-16,22-1 0,0-20 0,0 20 16,0-21-16,0 1 0,22-1 0,-1-21 15,0 22-15,0-22 0,0 0 0,0-21 16,22 21-16,-22-21 0,21 0 15,-21 0-15,1 0 0,20-21 0,-21 0 16,21 21-16,1-21 0</inkml:trace>
  <inkml:trace contextRef="#ctx0" brushRef="#br0" timeOffset="10703.71">7747 3217 0,'0'0'0,"0"-21"0,-21 0 16,0 21-16,-1 0 0,1 0 0,0 21 15,0 0-15,0 1 0,0-1 16,-1 0-16,1 21 0,0-21 0,21 1 16,0 20-16,0-21 0,0 0 0,0 22 15,0-22-15,0 0 0,0 0 16,21 0-16,0 0 16,22-21-16,-22 0 0,0 0 0,21 0 15,1 0-15,-1 0 0,-21 0 0,22-21 16,-1 0-16,-21 21 0,21-21 15,-20 0-15,-1 0 0,-21-22 0,0 22 16,0-21-16,0 21 0,0-22 0,0 1 16,-21 21-16,-1-22 0,1 22 15,0 21-15,0-21 0,-21 21 0,-1 0 16,22 0-16,-21 0 0,21 0 0,-1 0 16,-20 21-16,21 0 0,21 1 15,0-1-15,0 0 16,0 0-16,21-21 0,0 0 15,0 0-15,22 0 0,-22 0 0,21 0 16</inkml:trace>
  <inkml:trace contextRef="#ctx0" brushRef="#br0" timeOffset="11404.31">8276 2942 0,'0'0'0,"21"-42"0,-21-22 15,0 86 16,0-1-31,0 21 0,0-21 16,0 22-16,0-1 0,0 0 16,-21 1-16,21-1 0,0 21 15,-21-20-15,0 20 0,21-20 0,-21 20 16,-1-21-16,22 1 0,-21-22 16,21 21-16,-21-21 0,0 1 0,21-1 15,0 0-15,0 0 0,0-42 31,0 0-15,0 0-16,0-22 0,21 22 0,0 0 16,0-21-16,1 20 0,-1 1 0,0 0 15,0 0-15,0 0 0,22 0 16,-22 21-16,0 0 0,0 0 0,0 0 16,0 0-16,1 0 0,-22 21 15,0 0-15,0 0 0,0 0 0,0 0 16,0 1-16,-22-1 15,1 0-15,0 0 0,-21 0 0,21-21 16,-1 21-16,-20 1 0,21-22 0,0 21 16,0-21-16,-1 0 0,1 0 0,42 0 31,22 0-15,-22-21-16,0 21 0,0-22 0,22 22 15,-22-21-15,21 0 0,-21 21 0,22-21 16,-1 0-16,-21 0 15,21-1-15,-20 1 0,20 0 0,-21 0 16,0 0-16,0 21 0,1-21 0,-1 21 16,0 0-16,-21 21 15,0 0-15,0 0 16,0 21-16,0-20 0,-21 20 0,21 0 16,0-21-16,0 22 0,0-1 0,-21 0 15,21 1-15,0 20 0,0-20 0,0-1 16,-22 21-16,1-20 0,0-1 15,21 22-15,-21-22 0,0-21 0,21 21 16,0 1-16,-21-22 0,21 0 0,-22 0 16,22 0-16,0-42 31,0 0-31,0-21 16,0 21-16,0-22 0,0 1 0</inkml:trace>
  <inkml:trace contextRef="#ctx0" brushRef="#br0" timeOffset="11559.22">8869 3175 0,'0'0'15,"0"-21"-15,-21 21 0,-1 0 0,1 0 16,21-21-16,-21 21 0,42 21 31,0 0-15,1-21-16,-1 21 0</inkml:trace>
  <inkml:trace contextRef="#ctx0" brushRef="#br0" timeOffset="11803.08">9715 3535 0,'0'0'0,"0"21"0,0 0 15,0 0 1,0 1-16,0-1 16,0 0-16,0 0 0,0 0 15,-21 0-15,21 1 0,-21-22 16,0 21-16,0 0 0,0 0 0,-1-21 16,-20 21-16,21 0 0,0-21 0,-22 0 15,22 0-15</inkml:trace>
  <inkml:trace contextRef="#ctx0" brushRef="#br0" timeOffset="12042.95">10118 3387 0,'0'-21'15,"0"42"-15,0-21 31,0 21-31,0 0 0,0 0 16,0 0-16,0 22 16,0-22-16,0 0 0,-22 0 0,22 0 0,0 1 15,-21-1-15,0-21 0,21 21 16,-21 0-16,0-21 16,21-21-1,0 0-15</inkml:trace>
  <inkml:trace contextRef="#ctx0" brushRef="#br0" timeOffset="12202.85">10160 3069 0,'0'0'0,"0"-21"0,0 0 0,0 0 16,0 0-16,-21-1 0,0 22 16,21 22 15,21-1-16,0-21-15,0 21 16</inkml:trace>
  <inkml:trace contextRef="#ctx0" brushRef="#br0" timeOffset="13568.88">10541 3154 0,'0'0'0,"0"21"15,0 21-15,-21-20 0,21-1 16,-21 0-16,-1 0 0,22 21 0,0-20 15,0-1-15,0 21 0,-21-21 0,21 0 16,0 1-16,0-1 0,0 0 16,0 0-16,-21-21 31,21-21-15,0 0-16,0 0 0,0-1 15,0 1-15,21 0 0,0 0 16,-21 0-16,22 0 0,-22-1 0,21 1 15,0 0-15,-21 0 0,21 21 16,0 0-16,-21 21 16,21-21-16,-21 21 0,0 0 15,0 22-15,0-22 0,22 0 0,-1 0 16,-21 0-16,21 1 0,0-1 0,0 0 16,0 0-16,1-21 0,-1 0 15,21 21-15,-21-21 0,22 0 16,-1 0-16,0 0 0,1 0 0,-1 0 15,0-21-15,1 21 0,-1-21 0,0 0 16,-21 21-16,1-21 0,-1-1 0,0 1 16,-21 0-16,21 0 0,-21-21 15,0 20-15,0 1 0,0-21 0,0 21 16,0 0-16,-21 21 0,0 0 0,0 0 16,-22 0-16,22 0 0,0 0 0,0 0 15,0 21-15,-22 0 0,22 0 16,0 0-16,0 0 0,21 22 0,-21-22 15,21 0-15,0 0 0,0 0 16,0 1-16,0-1 0,0 0 0,21 0 16,0-21-16,0 0 15,0 0-15,0 0 0,1 0 0,-1 0 16,0 0-16,0 0 0,0-21 0,0 21 16,1-21-16,-1 0 0,0-1 0,0 1 15,0-21-15,0 21 0,1-22 16,-22 1-16,21 0 0,0-22 0,-21 22 15,0-22-15,21 22 0,-21-21 0,21-1 16,-21 22-16,21-22 0,-21 22 16,0 0-16,0 20 0,0 1 0,-21 42 31,0 22-31,0-1 16,0-21-16,21 22 0,-21 20 0,-1-21 15,1 22-15,21-22 0,0 22 16,0-1-16,0 1 0,0-22 0,0 22 15,0-22-15,0 0 0,0 1 0,21-22 16,1 21-16,-1-21 0,-21 0 0,21-21 16,0 22-16,0-22 0,0 0 15,22 0-15,-22 0 0,0 0 0,21-22 16,-20 1-16,20 0 0,-21 0 16,0 0-16,0-22 0,1 22 0,-1-21 15,-21 0-15,0-1 0,21 1 0,-21 21 16,0 0-16,0-1 0,0 1 15,-21 21-15,0 0 16,-1 0-16,1 21 0,0 1 0,21-1 16,-21 21-16,21-21 0,-21 0 0,21 22 15,0-22-15,0 0 0,0 21 16,0-20-16,0-1 0,21 0 16,0 0-16,0-21 0,22 0 15,-22 0-15,0 0 0,0 0 16,0 0-16,22 0 0,-22 0 0,0 0 15,21-21-15,-21 0 0,1 0 16,20-1-16,-21 1 0,0 0 0,22-21 16,-22 21-16,21-1 0,-21 1 0,0 0 15,1 0-15,-1 0 0,0 21 16,0 0-16,-21 21 16,0 0-16,0 0 0,0 0 15,0 1-15,-21 20 0,0-21 0,0 0 16,-1 0-16,1 1 0,0-1 15,0 0-15,0-21 0,21 21 0,-21-21 16,21 21-16,21-21 31,0 0-31,-21-21 0,21 21 16,0-21-16,0 0 0,22 0 16,-22-1-16,0 1 0,0 0 0,0 0 15,1-21-15,-1 20 0,0 1 0,0 0 16,-21 0-16,0 0 0,0 42 31,-21 0-31,21 21 0,-21-20 16,21-1-16,-21 0 0,21 21 0,-22-21 15,22 1-15,0-1 0,0 0 0,0 0 16,0 0-16,0 0 16,22-21-16,-1 0 0,0 0 15,0 0-15,0 0 0,22 0 0,-22 0 16,21 0-16,-21-21 0,22 21 0,-22-21 15,21 0-15</inkml:trace>
  <inkml:trace contextRef="#ctx0" brushRef="#br0" timeOffset="13860.23">12869 2519 0,'-21'-42'0,"42"84"0,-63-106 16,21 43-16,21 0 0,0 0 15,21 21 1,21 21-16,-21 0 0,22 22 16,-1-1-16,0 0 0,1 1 0,-1 20 15,0-21-15,-20 22 0,-1-1 16,-21 1-16,0-1 0,0 1 0,0-1 16,-21 22-16,-1-21 0,-20-1 0,21 1 15,-43-1-15,22-21 0,0 22 0,-1-22 16,-20 1-16,21-22 0,-1 21 15,1-21-15,0 0 0,-1 1 0,1-1 16,21-21-16,-22 21 0,1-21 0,21 0 16,-21 0-16,-1 0 0,1 0 15</inkml:trace>
  <inkml:trace contextRef="#ctx0" brushRef="#br0" timeOffset="14863.01">1545 4741 0,'-21'0'15,"0"0"-15,21-21 0,-21 21 16,21-21-16,0 0 0,0 0 15,0 0 1,21 21-16,0-22 0,21 22 0,-21 0 16,22 0-16,-1 0 0,-21 0 15,22 0-15,-22 0 0,21 22 0,-21-22 16,-21 21-16,0 21 0,0-21 16,0 0-16,0 22 0,0-1 15,0-21-15,-21 22 0,-21-22 0,21 0 16,-1 21-16,-20-21 0,21 1 15,0-22-15,0 21 0,-22 0 0,22-21 16,0 0 0,21-21-1,0 0-15,21-1 0,0 1 16,0 0-16,1 21 0,-1-21 0,21 0 16,-21 21-16,22 0 0,-22 0 0,21 0 15,-21 0-15,22 0 0,-22 0 16,21 21-16,-21 0 0,0 0 15,1 0-15,-1 1 0,-21 20 16,0-21-16,0 21 0,0-20 0,0-1 16,-21 21-16,-22-21 0,22 0 0,0 1 15,-21-1-15,-1 0 0,1 0 16,0 0-16,-1-21 0,1 21 0,0-21 16,-1 0-16,22 0 0,-21 0 15,21 0-15,-22 0 0,22 0 0,0 0 16,0 0-16,21-21 31,21 0-31,0 0 16,0 21-16,0-21 15,1 0-15</inkml:trace>
  <inkml:trace contextRef="#ctx0" brushRef="#br0" timeOffset="15036.9">2455 5038 0,'0'0'0,"43"0"0,-22 0 0,0 0 16,0 0 0,0 0-16,0 0 31,1 0-15,-1 0-16,0-21 15,-21-1-15</inkml:trace>
  <inkml:trace contextRef="#ctx0" brushRef="#br0" timeOffset="16403.96">4170 5165 0,'21'0'16,"0"-21"-16,0-1 0,0 22 0,1-21 15,-1 0-15,21 0 0,-21 0 16,0 0-16,1-1 0,-1 1 16,0 0-16,-21 0 0,0-21 0,0 20 15,0 1-15,0 0 0,-21 0 16,-22 0-16,22 0 0,0-1 0,-21 22 16,21 0-16,-22 0 0,1 0 0,21 0 15,-22 22-15,1-1 0,21 21 16,-21-21-16,20 22 0,1-22 0,0 21 15,0 0-15,0 1 0,21-22 0,0 21 16,0-21-16,0 22 0,0-22 16,21 0-16,-21 0 0,21-21 0,0 0 15,22 0-15,-22 0 0,0 0 16,0 0-16,21 0 0,-20 0 0,20-21 16,-21 0-16,21 0 0,-20 21 15,-1-21-15,0-1 0,0 1 0,0-21 16,0 21-16,-21 0 0,22-1 0,-22 1 15,0 0-15,0 0 0,0 0 16,0 0-16,0 42 31,0 0-31,0 21 16,0-21-16,0 22 0,0-1 0,0 0 16,0 22-16,0-22 0,0 1 0,0 20 15,0-21-15,0 22 0,0-1 16,0 1-16,0-1 0,21 1 15,-21 21-15,21-22 0,-21 1 0,0-1 16,21 1-16,-21-1 0,0 1 0,0-1 16,0-21-16,0 1 0,0 20 0,0-20 15,0-22-15,0 21 0,-21-21 16,0 0-16,0 1 0,-1-1 0,1-21 16,-21 0-16,21 0 0,-22 0 0,22 0 15,-21 0-15,21-21 0,-22-1 0,1 1 16,21 0-16,-21-21 0,20-1 15,-20 1-15,21 0 0,0-1 0,0 1 16,21-21-16,0 20 0,0-20 16,0-1-16,21 22 0,21-22 0,-21 22 15,22-21-15,-1-1 0,0 22 16,1-1-16,20-20 0,1 21 0,20-1 16,-20-20-16,-1 20 0,22 1 0,-22 0 15,1-22-15,-22 22 0,1 0 16,-1 20-16,-21-20 0,0 21 0,-21 0 15,0 0-15,0-1 0,0 1 0,-21 21 16,0 0-16,0 0 16,0 0-16,-1 0 0,1 0 15,0 21-15,0 1 0,21-1 16,0 0-16,-21 0 0,21 0 0,0 22 0,0-22 16,0 0-16,0 21 0,0-21 15,21 1-15,0-1 0,0 0 16,0 0-16,1-21 0,20 21 0,-21-21 15,21 0-15,-20 0 0,20 0 0,-21 0 16,21 0-16,1 0 0,-1-21 16,-21 0-16,22 0 0,-1 0 0,-21-1 15,21 1-15,-20 0 0,20-21 16,-21-1-16,0 1 0,0 0 0,1-22 16,-1 22-16,-21-22 0,21 1 0,-21 21 15,21-22-15,-21 22 0,0-22 16,0 22-16,21 0 0,-21 20 0,0 1 15,0 0-15,0 0 0,0 0 16,-21 42 0,0 0-16,21 0 0,-21 0 0,0 1 15,21 20-15,-22 0 0,22 1 16,-21-1-16,21 21 0,0-20 0,0 20 16,0-20-16,0 20 0,0-21 0,0 1 15,0 20-15,0-42 0,0 22 16,0-1-16,0-21 0,21 0 0,1 1 15,-1-1-15,0-21 0,0 21 16,0-21-16,0 0 0,1 0 16,-1 0-16,0-21 0,0 21 15,0-21-15,0-1 0,1 1 0,-1 0 16,-21 0-16,21 0 0,-21 0 0,21-22 16,-21 22-16,0 0 0,0-21 0</inkml:trace>
  <inkml:trace contextRef="#ctx0" brushRef="#br0" timeOffset="16667.81">5419 4720 0,'-43'0'15,"86"0"-15,-107 0 0,22 0 0,21 0 0,-1 0 0,1 0 16,42 0 15,1 0-31,20 0 0,0 0 0,1 0 16,-1 0-16,21 0 0,1 0 0,-22 0 15,22 0-15,-22 0 0,0 0 16,-20-21-16,20 21 0,-21 0 0,0 0 16,-42 0 31,0 0-47,0 0 0,0 21 15,-1 0-15,-20-21 0</inkml:trace>
  <inkml:trace contextRef="#ctx0" brushRef="#br0" timeOffset="17735.22">1101 6795 0,'0'0'0,"21"-22"0,-21 1 16,0 0-16,0 0 0,21 0 16,-21 0-1,0 42 1,0 0-16,0 0 0,0 0 16,0 22-16,-21-22 0,0 21 0,-1-21 15,22 22-15,-21-22 0,0 21 16,0-21-16,21 22 0,-21-22 0,0 0 15,21 21-15,-22-21 0,22 1 16,22-44 31,-22 1-47,21 21 0,0-21 0,0 0 16,21 21-16,-20 0 0,-1-21 15,0 21-15,21 0 0,-21-21 0,22 21 16,-22 0-16,21 0 0,-21 0 15,1-22-15,-1 22 0,21 0 0,-21 0 16,0-21-16,1 0 0,-1 21 16,-21-21-16,0 0 15,0 0-15,0-1 16,0 1 0,0 0-16,0 0 0,0 0 0,-21 0 15,21-1-15,-22 22 16,1 0-1,0 0-15,21 22 0,-21-1 0,21 21 16,-21-21-16,21 22 0,0-22 16,-21 21-16,21 0 0,-22 1 0,22-1 15,0-21-15,0 22 0,0-1 16,-21 0-16,21 1 0,0-22 0,0 21 16,0-21-16,0 0 0,0 1 15,0-1-15,21-21 47,1-21-47,-22-1 0,21 1 16,0 0-16,0-21 0,0 21 15</inkml:trace>
  <inkml:trace contextRef="#ctx0" brushRef="#br0" timeOffset="18023.79">1926 7027 0,'21'0'16,"0"0"0,1 0-1,-1-21-15,0 21 16,-21-21-16,0 0 16,0 0-16,0 0 15,-21 21 1,21-22-16,-21 22 0,-1 0 15,1 0 1,0 22-16,21-1 16,0 0-1,21-21 17</inkml:trace>
  <inkml:trace contextRef="#ctx0" brushRef="#br0" timeOffset="18939.41">6392 4784 0,'0'0'0,"21"-21"0,1-1 16,-1 1-16,-21 0 0,21 0 0,0 0 15,0 0-15,-21-1 0,-21 22 32,0 0-17,0 0-15,0 43 0,-1-22 0,1 0 16,0 21-16,0 1 0,0 20 15,0-20-15,-1-1 0,22 21 0,-21-20 16,21 20-16,-21-20 0,21-1 0,0 0 16,0 1-16,0-1 0,0-21 15,0 21-15,21-20 0,0-1 16,1 0-16,-1 0 0,21 0 0,-21-21 16,22 0-16,-1 21 0,0-21 0,-21 0 15,22 0-15,-1 0 0,0-21 0,1 21 16,20-21-16,-20 0 0,-1 0 15</inkml:trace>
  <inkml:trace contextRef="#ctx0" brushRef="#br0" timeOffset="19231.14">7429 4593 0,'0'-21'0,"0"42"0,22-42 31,-1 21-31,0 21 0,0-21 0,0 21 16,22 22-16,-22-22 0,0 21 0,0-21 15,0 22-15,-21 20 0,0-20 16,0-1-16,0 21 0,0-20 0,0-1 16,0 22-16,-21-22 0,21 0 0,-21 1 15,0-22-15,0 21 0,-1-21 16,1 22-16,0-22 0,0 0 0,0 0 15,0 0-15,-1 0 0,1 1 16,21-1-16,-21 0 16</inkml:trace>
  <inkml:trace contextRef="#ctx0" brushRef="#br0" timeOffset="21334.19">3577 7260 0,'0'21'16,"21"-21"0,0 0-16,1 0 15,-1-21-15,0 21 0,0-21 16,0 0-16,0 0 0,-21 0 0,0-1 15,0 1-15,0 0 0,0 0 16,-21 21-16,0-21 0,-21 0 16,21 21-16,-22-22 0,1 22 15,21 0-15,-22 0 0,1 0 0,0 0 0,-1 0 16,1 22-16,0-1 16,21 21-16,-22 0 0,1-20 0,21 41 15,0-21-15,-1 1 0,1-1 0,0 0 16,21 22-16,0-22 0,0-21 15,0 22-15,0-22 0,0 21 0,0-21 16,21 1-16,0-22 0,1 21 0,-1-21 16,0 0-16,21 0 0,-21 0 15,22 0-15,-1-21 0,-21-1 0,22 1 16,-1 0-16,0 0 0,1 0 0,-1-22 16,-21 1-16,21 21 0,-20-21 15,-1-1-15,0 1 0,0-22 0,-21 22 16,21 0-16,-21 21 0,0-22 15,0 22-15,0 0 0,0 0 16,0 42 0,0 0-1,-21 0-15,21 0 0,-21 22 16,21-1-16,0-21 0,0 22 0,0-1 16,0 0-16,0 1 0,0-1 0,21-21 15,0 21-15,22-20 0,-22-1 0,0 0 16,21 0-16,1 0 15,-22-21-15,21 0 0,0 0 0,1 0 0,-22 0 16,21 0-16,1 0 0,-1 0 0,0 0 16,1-21-16,-1 0 0,0 0 15,1 0-15,-22-1 0,21 1 16,-21 0-16,0 0 0,-21-21 0,0 20 16,0-20-16,0 21 0,0-21 0,0 20 15,-21-20-15,0 21 0,0 0 16,0 0-16,-22 21 0,22 0 0,-21 0 15,21 0-15,0 21 0,-22 0 0,22 0 16,0 0-16,0 0 0,0 22 16,-1-22-16,1 21 0,21-21 15,0 22-15,0-22 0,0 0 0,0 21 16,0-20-16,21-1 0,-21 0 0,22-21 16,-1 0-16,21 0 15,-21 0-15,0 0 0,22 0 0,-22 0 16,21 0-16,-21 0 0,22-21 0,-22 0 15,21-1-15,-21 1 0,1 0 0,-1 0 16,21-21-16,-21-1 0,0 1 16,1 0-16,-22-1 0,21-20 0,0 20 15,0 1-15,-21-21 0,0 20 0,21 1 16,0-22-16,-21 22 0,0 0 16,0-1-16,0 22 0,0 0 0,0 0 15,0 0-15,0 42 16,0 0-1,-21 0-15,0 22 0,0-22 16,0 21-16,0 0 0,21 1 0,-22-1 16,1 22-16,21-22 0,0 21 15,0-20-15,0 20 0,0-20 0,0 20 16,0-21-16,0-20 0,21 20 0,1 0 16,-1-21-16,0 1 0,21-1 0,1 0 15,-1-21-15,0 21 0,1-21 16,-1 0-16,0 0 0,1 0 0,20 0 15,-21 0-15,1-21 0,-1 0 0,0 21 16,-20-21-16,20-1 0,0-20 0,1 21 16,-22 0-16,0 0 15,0-22-15,-21 1 0,0 21 0,0-22 16,0 1-16,0 21 0,0-21 0,-21 20 16,0 1-16,0 0 0,-1 21 0,1 0 15,0 0-15,0 0 0,0 0 16,0 0-16,-22 21 0,22 0 0,0 22 15,0-22-15,0 21 0,-1 1 0,1-22 16,21 21-16,-21 0 0,21-20 0,-21 20 16,21-21-16,0 21 15,0-20-15,0-1 0,0 0 0,21 0 0,0-21 16,-21 21-16,21-21 0,1 0 16,-1 0-16,21 0 0,-21 0 0,0 0 15,1 0-15,20-21 0,-21 0 16,0 0-16,22 0 0,-22-1 0,0 1 15,0-21-15,0 21 0,0-22 0,1 1 16,-22-21-16,21 20 0,0-20 0,-21 20 16,0-20-16,0 21 0,21-22 15,-21 22-15,21-22 0,-21 22 16,0 0-16,0-1 0,0 1 0,0 0 0,0 20 16,0 1-16,0 0 0,-21 42 15,0 22 1,0-22-16,0 21 0,-1 0 15,1 1-15,0-1 0,-21 85 16,42-85-16,0 22 0,-21-1 16,21 1-16,0-22 0,0 22 0,0-22 15,0 0-15,0 1 0,21-1 0,0-21 16,0 0-16,0 1 0,0-1 0,1 0 16,20 0-16,-21-21 0,0 0 15,22 0-15,-22 0 0,21 0 0,-21 0 16,0 0-16,22 0 0,-22-21 0,21 0 15,-21 0-15,22-22 0,-22 22 0,21 0 16</inkml:trace>
  <inkml:trace contextRef="#ctx0" brushRef="#br0" timeOffset="22568.33">6837 6583 0,'0'0'0,"-21"0"0,-43-21 16,43 21 0,0 0-16,0 0 0,-1 21 0,1 0 0,0 0 15,21 22-15,-21-22 0,0 21 16,0 0-16,-1 1 0,1-1 0,0 0 16,21 1-16,-21 20 0,0-20 15,0-1-15,21 0 0,-22 22 0,1-22 16,21 0-16,0-20 0,0 20 0,0-21 15,-21 21-15,21-20 0,0-1 0,0 0 16,21-21 0,-21-21-1,21 0-15,1-1 0,-1 1 16,-21-21-16,21 21 0,0-22 0,-21 1 16,21 0-16,0-22 0,-21 22 15,22 0-15,-1-22 0,0 1 16,0 20-16,0-20 0,0-1 0,-21 22 15,22-22-15,-1 22 0,0 21 0,-21 0 16,0 0-16,0-1 0,21 22 16,-21 22-16,0-1 0,0 21 15,0 0-15,0 1 0,0-1 0,0 0 16,0 22-16,0-22 0,0 1 0,0 20 16,0-21-16,0 1 0,0-1 15,0 22-15,0-43 0,0 21 0,0 0 16,0-20-16,0 20 0,0-21 0,0 0 15,0 0-15,0 1 0,0-1 16,0-42 15,0-1-31,-21 1 16,21 0-16,-21 0 0,0-21 16,-1 20-16,1-20 0,0 21 15,-21 0-15,21-22 0,-22 22 0,22 0 16,-21 0-16,21 0 0,-1 0 0,1 21 15,0 0-15,0 0 0,42 0 32,0 21-17,0-21-15,22 0 0,-22 0 0,21 21 16,1-21-16,-1 0 0,0 0 0,1 0 16,-1 0-16,0 0 0,1 0 0,20-21 15,-21 21-15,22-21 0,-22-1 16,1 22-16,20-21 0,-21 0 0,1 0 15,-22 0-15,21 0 0,-21-22 0,1 22 16,-1-21-16,-21-1 0,0 1 0,21 0 16,-21-1-16,21 1 0,-21 0 15,0 21-15,0-22 0,0 22 0,0 0 16,0 0-16,-21 42 16,0 0-1,0 0-15,21 22 0,-22-1 16,1 0-16,21 1 0,-21-1 0,21 0 15,-21 22-15,21-22 0,0 0 0,0 1 16,0-1-16,0 22 0,0-22 16,0 0-16,0-21 0,0 22 0,0-1 15,0-21-15,0 22 0,21-22 0,-21 0 16,21 0-16,0-21 0,1 21 0,-1-21 16,0 0-16,0 0 0,0 0 15,0 0-15,22-21 0,-22 0 16,0 0-16,21 0 0,-20-1 0,20 1 15,-21-21-15,0 0 0,22-1 0,-22 1 16,0 0-16,0-1 0,0 1 16,22-22-16,-43 22 0,21-21 15,0-1-15,0 22 0,0-22 0,-21 22 16,0 0-16,0-1 0,0 1 0,0 21 16,0 0-16,0-1 0,0 44 15,-21-1-15,0 0 16,0 21-16,0 1 0,-1 20 0,1 1 15,0-22-15,0 21 0,0 1 0,21-22 16,0 22-16,0-22 0,0 22 16,0-22-16,0 0 0,0 1 0,0-1 15,0-21-15,0 21 0,21-20 16,0-1-16,-21 0 0,21 0 0,0 0 16,1-21-16,-1 0 0,0 0 15,0 0-15,0-21 16,0 0-16,1 0 0,-1 0 0,0-1 15</inkml:trace>
  <inkml:trace contextRef="#ctx0" brushRef="#br0" timeOffset="23084.65">8742 6414 0,'0'-22'0,"0"44"0,0-65 0,0 22 16,0 0-16,0 0 0,0 0 16,-21 21-1,-1 0-15,1 0 16,0 21-16,0 0 0,0 21 0,0 1 15,-1-1-15,1 21 0,21 1 16,-21-22-16,0 22 0,0-1 0,0-20 0,21 20 16,0 1-16,-22-22 0,22 0 15,0 22-15,-21-22 0,21 0 0,0 1 16,0-1-16,0 0 0,21 1 16,-21-1-16,22-21 0,-1 0 0,0 1 15,21-1-15,-21 0 0,1-21 0,20 0 16,0 0-16,1 0 0,-1 0 0,0-21 15,1 0-15,-1-1 0,21 1 16,-20 0-16</inkml:trace>
  <inkml:trace contextRef="#ctx0" brushRef="#br0" timeOffset="24323.74">9356 6922 0,'0'-22'15,"-22"22"-15,22-21 0,0 0 16,-21 21-16,21 21 47,-21-21-32,21 21-15,0 1 0,0-1 16,0 0 0,0-42 140,0 0-78,0-1-47</inkml:trace>
  <inkml:trace contextRef="#ctx0" brushRef="#br0" timeOffset="25371.14">9313 6858 0,'21'0'0,"-21"-21"0,0 0 15,0 0-15,0-1 0,22 22 16,-22-21-16,0 0 0,21 0 0,0 21 15,0-21-15,0 21 0,0 0 0,1-21 16,-1 21-16,0-22 0,0 22 16,0 0-16,0 0 0,1 0 15,-44 0 48,1 0-48,0 0-15,0 0 16,0 0-16,0 0 0,-1 0 16,22 22-16,-21-1 0,0 0 15,0 0-15,0 0 0,0 22 0,-1-22 16,1 0-16,0 21 0,21-21 0,0 22 16,-21-22-16,21 21 0,0-21 0,0 1 15,0 20-15,0-21 0,0 0 0,0 0 16,21 1-16,-21-1 15,21 0-15,0-21 0,1 21 0,-1-21 16,0 0-16,0 0 0,21 0 0,-20 0 16,20 0-16,-21 0 0,21 0 0,-20 0 15,-1-21-15,21 21 0,-21-21 0,0 0 16,1-1-16,-1 1 0,0 0 0,0 0 16,0 0-16,0 0 0,-21-1 15,0 1-15,0 0 0,0 0 0,0 0 16,0 0-16,0-1 0,-21 22 31,21 22-31,-21-1 0,0-21 16,21 21-16,0 21 0,-21-21 15,21 1-15,-21-1 0,21 0 16,0 0-16,0 0 0,0 0 0,0 1 16,0-1-16,0 0 0,21 0 0,0-21 15,0 21-15,0-21 0,22 0 16,-22 0-16,0 0 0,0 0 0,0 0 15,0 0-15,1 0 0,-1-21 16,0 21-16,0-21 0,-21 0 0,21 0 16,-21-1-16,21 1 0,-21-21 0,0 21 15,0-22-15,0 22 0,0-21 16,0 21-16,-21-22 0,0 22 0,0 0 16,0-21-16,0 21 0,-22 21 0,22-22 15,0 22-15,-21 0 0,20 0 16,1 0-16,0 0 0,0 0 0,21 22 15,0-1-15,0 0 16,0 0-16,42-21 0,-21 0 16,1 0-16,20 0 0,0 0 0,1 0 15,-1 0-15,0 0 0,1 0 16,-1 0-16,0 0 0,1-21 0,-1 0 16,0 0-16,1 21 0,-1-22 0,-21 1 15,0-21-15,0 21 0,-21 0 16,0-22-16,0 22 0,22-21 0,-22 21 15,0-22-15,0 1 0,0 21 16,0 0-16,0-1 0,-22 22 16,1 0-16,0 22 15,0 20-15,0-21 0,0 21 0,-1 1 16,1-1-16,0 22 0,0-22 16,0 0-16,21 1 0,-21 20 0,-1-21 15,22 1-15,0-1 0,0 0 0,0 1 16,-21-22-16,21 21 0,0-21 0,0 22 15,0-22-15,0 0 0,0 0 16,21-21-16,1 0 16,-1 0-16,0-21 0,0 21 15,0-21-15,0 0 0</inkml:trace>
  <inkml:trace contextRef="#ctx0" brushRef="#br0" timeOffset="25611.48">10668 6562 0,'0'-43'0,"0"86"0,0-149 15,0 64-15,0-1 0,0 22 16,0 0-16,0 0 0,0 42 16,-21 0-16,0 0 15,-1 22-15,22-1 0,-21 21 16,0-20-16,0 20 0,21 1 0,0-22 16,-21 22-16,0-22 0,21 21 0,-22-20 15,22-1-15,0 0 0,0-20 0,0 20 16,0-21-16,0 0 0,0 0 15,0 1-15,0-1 0,22-21 16,-1 0 0,0-21-16,-21-1 0,21 1 0,0 0 15</inkml:trace>
  <inkml:trace contextRef="#ctx0" brushRef="#br0" timeOffset="25936.39">10689 6964 0,'-21'0'31,"0"0"-31,21 21 16,21-21 0,0 0-16,0 0 15,0 0-15,1 0 0,-1 0 0,0 0 16,0 0-16,0-21 0,0 21 0,1-21 16,-1 21-16,0 0 0,-21-21 15,0-1-15,-21 22 16,0 0-1,-1 0-15,1 0 0,0 22 0,0-1 16,0-21-16,0 21 0,-1 0 16,1 21-16,0-20 0,0-1 0,21 0 15,0 0-15,0 0 0,0 0 16,0 1-16,0-1 0,21-21 16,0 21-16,22-21 15,-22 0-15,21 0 0,0 0 0,22-21 16,-22 21-16,22-21 0,-1-1 0</inkml:trace>
  <inkml:trace contextRef="#ctx0" brushRef="#br0" timeOffset="27239.66">11536 6943 0,'0'0'0,"0"-43"16,-21 43-16,-1 0 0,1 0 16,0 0-16,0 0 0,0 0 0,0 0 15,-1 0-15,-20 22 0,21-1 0,0 0 16,0 0-16,-1 0 0,1 0 0,0 1 15,21-1-15,0 0 0,0 0 0,0 21 16,0-20-16,0-1 0,0 0 16,21 0-16,0 0 0,1-21 0,-1 21 15,0-21-15,21 0 0,-21 22 0,1-22 16,20 0-16,-21 0 0,21 0 0,-20 0 16,-1 0-16,21-22 0,-21 1 0,0 21 15,22-21-15,-22 0 0,0-21 16,0 20-16,0 1 0,1-21 0,-1 0 0,0-1 15,-21 1-15,42 0 16,-21-1-16,1-20 0,-1-1 0,0 1 16,0-1-16,0 1 0,0-1 0,-21 22 15,0 0-15,0-1 0,0 1 0,0 21 16,0 0-16,-21 21 16,21 21-16,-21 0 15,0 21-15,-21-21 0,20 43 0,1-22 16,21 1-16,-21 20 0,0 1 0,0-22 15,21 21-15,-21-20 0,21-1 16,0 0-16,0 1 0,0-1 0,0 0 0,0 1 16,0-22-16,0 0 0,0 21 15,0-20-15,21-1 0,0-21 16,-21 21-16,21-21 0,0 0 0,0 0 16,1 0-16,-1-21 15,0 0-15,0-1 0,0 1 0,0 0 16,-21 0-16,22 0 0,-1 0 0,0-1 15,-21 1-15,0 0 0,21 0 0,-21 0 16,21 21-16,-21-21 16,0 42-1,0 0 1,0 0-16,-21 0 0,21 0 0,0 1 0,0-1 16,0 0-16,0 0 0,0 0 15,0 0-15,0 1 0,21-1 16,0 0-16,1-21 0,-1 0 15,0 21-15,0-21 0,0 0 16,0 0-16,1 0 0,-1-21 16,0 0-16,0 21 0,-21-21 0,21-1 15,0 22-15,1-21 0,-22 0 0,0 0 16,21 21-16,-21-21 0,21 21 0,-21 21 47,-21 0-47,21 0 15,-21 0-15,21 1 0,0-1 16,0 0-16,0 0 0,0 0 16,21-21 15,0-21-15,-21 0-16,0 0 0,0 0 15,0-1-15,0 1 16,0 0-16,0 0 0,0 0 0,-21 0 15,21-1-15,0 1 0,0 0 0,0 0 16,0 0-16,0 0 0,21-1 16,0 22-16,0-21 15,0 21-15,1 0 0,-1 0 16,0 0-16,0 0 16,0 0-16,-21 21 0,21 1 15,-21-1-15,22 0 0,-22 0 0,0 0 16,0 0-16,0 1 0,0-1 0,0 0 15,0 0-15,0 0 0,0 0 0,0 1 16,0-1-16,-22 0 0,22 0 16,-21-21-16,21 21 0,-21-21 47,21-21-47,0 0 15,0 0-15,0 0 0,21-1 16,-21 1-16,21 0 0,1-21 0,-1 21 15,0-1-15,0-20 0,0 21 0,0 0 16,22-22-16,-22 43 0,-21-21 0,21 0 16,0 21-16,-21 21 15,0 0-15,0 1 16,0 20-16,0-21 0,0 0 0,0 22 16,0-22-16,-21 0 0,21 21 0,-21-21 15,21 1-15,0-1 0,0 0 0,-21 0 16,21 0-16,-21-21 15,21-21 17,0 0-32,0 0 15</inkml:trace>
  <inkml:trace contextRef="#ctx0" brushRef="#br0" timeOffset="27427.49">12763 6668 0,'0'0'15,"-42"-43"1,21 43-16,0 0 78,0 0-62,-1 0-16</inkml:trace>
  <inkml:trace contextRef="#ctx0" brushRef="#br0" timeOffset="27596.4">11938 6668 0,'0'0'0,"-42"21"0,-1-21 16,1 21-16,0-21 0,20 0 0,1 21 16,0-21-16,21 21 0,0 0 15,42-21-15,-20 0 16,20 0-16,0 0 0,1 0 0,-1 0 15,21 0-15,1 0 0,-1 0 16,1-21-16,-22 0 0,22 21 0,-1-21 16</inkml:trace>
  <inkml:trace contextRef="#ctx0" brushRef="#br0" timeOffset="27907.22">12996 6096 0,'0'-21'16,"0"42"-16,0-63 0,21 21 0,1-1 16,-1 22-16,0 0 15,21 0-15,-21 0 0,22 0 0,-1 22 16,-21-1-16,22 0 0,20 0 0,-21 0 16,1 22-16,-1-22 0,22 21 15,-43 0-15,21 22 0,-21-1 0,0 1 16,-21-1-16,0 1 0,0-1 0,0 1 15,0-1-15,-21 1 0,-21-1 0,21 1 16,-22-22-16,1 22 0,0-22 0,-1 0 16,1 1-16,0-1 0,-1 0 15,1-20-15,21 20 0,-21-21 0,-1 0 16,22 0-16,-21 1 0,21-1 0,-1-21 16,1 21-16,0-21 0,0 0 0,0 0 15</inkml:trace>
  <inkml:trace contextRef="#ctx0" brushRef="#br0" timeOffset="28631.84">1079 8509 0,'0'0'16,"-42"0"-16,21 0 0,0 0 0,42 0 47,0 0-47,21 0 0,1 0 15,-1 0-15,0 0 0,1 0 0,-1 0 16,0 0-16,-20 0 0,20 0 0,-21 0 15,-63 0 17,21 0-32,-22 0 15,22 21-15,-21-21 0,-1 0 0,1 0 16,21 0-16</inkml:trace>
  <inkml:trace contextRef="#ctx0" brushRef="#br0" timeOffset="29019.64">974 8530 0,'-22'0'0,"44"0"0,-65 21 0,22 1 16,0-22-16,21 21 15,-21-21-15,0 21 0,21 0 16,0 0-16,-22-21 0,22 21 16,0 1-16,-21-22 0,21 21 0,0 0 15,0 0-15,-21-21 16,21 21-16,21-21 47,0 0-32,1 0-15,-1 0 0,0 0 0,21 0 16,-21 0-16,22 0 0,-1 21 16,-21 1-16,22-1 0,-1 0 15,-21 0-15,21 0 0,-20 0 0,-22 1 16,0-1-16,0 0 0,0 0 16,0 0-16,-22 22 0,1-43 0,0 21 15,-21 0-15,21 0 0,-22 0 16,22-21-16,0 21 0,-21-21 0,20 0 15,1 0-15,0 0 0,0 0 16,21-21 15,0 0-31,21 0 16,0 21-16,0-21 0,22 0 16,-22 21-16</inkml:trace>
  <inkml:trace contextRef="#ctx0" brushRef="#br0" timeOffset="29171.55">1630 8996 0,'0'0'0,"0"21"15,21-21 1,0 0 0,0 0-16,0 0 15,1 0-15,-1 0 0,21 0 0</inkml:trace>
  <inkml:trace contextRef="#ctx0" brushRef="#br0" timeOffset="30635.73">3323 8996 0,'0'0'0,"0"-21"15,0 0-15,0-1 16,0-20-16,0 21 0,0 0 16,0-22-16,0 22 0,0-21 15,-21 21-15,0-22 0,0 22 16,-1 0-16,1 0 0,0 0 0,0 0 16,0 21-16,-22 0 0,22 0 0,0 21 15,-21 0-15,21 0 0,-1 21 16,-20 1-16,21-1 0,0 0 0,0 22 15,-22-22-15,22 22 0,21-22 16,-21 0-16,21 1 0,0-1 0,0 0 16,0-20-16,0 20 0,0-21 0,0 0 15,21-21-15,-21 21 0,21-21 16,0 0-16,1 0 0,20 0 0,-21 0 16,0-21-16,22 21 0,-22-21 15,21 0-15,0 0 0,-20 0 0,20-22 16,0 22-16,1-21 0,-1-1 0,0 22 15,-21-21-15,22 0 0,-22-1 16,0 22-16,0-21 0,0 21 0,1-1 16,-22 44-1,0-1 1,0 0-16,-22 0 0,22 21 0,-21-20 16,21 20-16,0 0 0,0-21 0,0 22 15,0-22-15,21 21 0,1-21 0,-1 1 16,21-1-16,-21 0 15,22 0-15,-1-21 0,0 21 0,1-21 16,20 0-16,-21 0 0,1 0 0,-1 0 16,22 0-16,-22 0 0,-21-21 0,21 0 15,1 21-15,-1-21 0,-21 0 16,0-1-16,1 1 0,-22 0 0,0-21 16,0 21-16,0-22 0,0 22 0,0-21 15,-22-1-15,1 22 0,0 0 0,0 0 16,-21 0-16,20 0 0,-20 21 15,21 0-15,-21 0 0,20 0 0,-20 21 16,21 0-16,-21 0 0,20 0 16,-20 0-16,21 22 0,0-22 15,21 0-15,0 21 0,0-20 0,0-1 16,0 0-16,0 0 0,0 0 0,21 0 16,0 1-16,0-22 0,0 0 0,22 0 15,-22 0-15,21 0 0,1 0 16,-22 0-16,21 0 0,0-22 0,-20 1 15,20 0-15,-21 0 0,21 0 0,-20 0 16,20-22-16,-21 22 0,0-21 16,0-1-16,1 1 0,-22 0 15,0-1-15,0-20 0,0 21 0,0-1 16,0 1-16,0-22 0,0 43 0,0-21 16,0 21-16,0-22 0,0 22 15,0 42 1,0 1-16,-22-1 0,1 0 0,21 21 15,-21 1-15,0-1 0,21 21 0,0-20 16,-21 20-16,21-20 0,-21 20 16,21-21-16,0 22 0,0-22 0,0 1 15,0-1-15,21-21 0,0 21 0,0-20 16,21-1-16,1 0 0,-1 0 16,0-21-16,1 0 0,20 0 0,-20 0 15,-1 0-15,21 0 0,1 0 16,-22 0-16,1-21 0,-1 0 0,0 0 15,1-1-15,-1 1 0,-21 0 16,0 0-16,0-21 0,-21 20 0,0-41 16,0 21-16,0 20 0,0-20 15,0 21-15,-21 0 0,0 0 0,0 21 16,-21 0-16,20 0 0,1 0 0,-21 0 16,0 21-16,20 0 0,-20 21 0,0-21 15,21 1-15,-22 20 0,22-21 16,0 21-16,0-20 0,21-1 0,0 21 15,0-21-15,0 0 0,0 1 0,0-1 16,21 0-16,0-21 0,21 0 16,-20 21-16,20-21 0,-21 0 15,21 0-15,1 0 0,-22 0 0,21-21 16,1 0-16,-22 0 0,0 21 0,21-43 16,-21 22-16,1 0 0,20-21 0,-21-1 15,0 22-15,0-42 0,1 20 16,-1-20-16,-21 20 0,0-20 0,21-1 15,-21 22-15,0-21 0,0-1 0,0 22 16,0-22-16,0 22 0,0 21 0,0-22 16,0 22-16,0 0 0,-21 42 15,0 0 1,-1 22-16,22-1 0,-21 0 0,0 1 16,0 20-16,21 1 0,-21-1 0,21 1 15,-21-1-15,21 1 0,0-1 0,0 1 16,0-1-16,0-20 0,0-1 15,0 0-15,0-21 0,0 22 0,21-22 16,-21 0-16,21 0 0,0-21 0,0 0 16,0 0-16,1 0 0,-1 0 0,21 0 15,-21 0-15,22-21 0,-1 0 0,0 0 16,22 0-16</inkml:trace>
  <inkml:trace contextRef="#ctx0" brushRef="#br0" timeOffset="31731.86">6413 8509 0,'0'0'0,"0"-21"0,0 0 0,0 0 0,0-1 16,-21 44-1,0-22-15,0 21 16,0 21-16,0-21 0,-1 22 0,1-1 16,0 0-16,0 1 0,0-1 0,21 21 15,-21-20-15,-1-1 0,1 0 0,21 1 16,0-1-16,-21 0 0,21 1 0,-21-22 15,21 21-15,-21-21 0,21 1 16,0-1-16,0 0 0,0-42 31,21 0-15,0-1-16,0 1 0,0 0 0,-21 0 16,22-21-16,-1-1 0,0 1 15,-21 0-15,21-1 0,-21-20 0,21-1 16,0 22-16,-21-22 0,0 1 0,0 21 15,22-1-15,-1 1 0,-21 0 0,0 20 16,0 1-16,0 0 0,0 42 16,0 0-1,0 1-15,0 20 0,0 0 0,0 1 0,0 20 16,0-21-16,0 22 0,0-1 16,0-20-16,0 20 0,0-20 0,0-1 15,0 0-15,0 1 0,0-1 0,0-21 16,0 0-16,0 0 0,0 1 15,0-1-15,0 0 16,0-42 0,0 0-1,0-1-15,0 1 0,-21 21 0,-1-42 16,22 21-16,-21 0 0,0-1 16,0 1-16,0-21 0,0 21 0,-1 0 15,1-1-15,0 1 0,0 0 16,21 0-16,-21 21 0,42 0 31,0 0-31,21 0 0,-20 0 16,20 0-16,-21 0 0,21 0 0,1 0 15,-1 0-15,-21 0 0,43-21 0,-22 21 16,0-21-16,22 21 0,-1-22 0,-20 22 16,20-21-16,-20 0 0,20 0 15,-21 0-15,1 0 0,-22-1 0,21 1 16,-21 0-16,22-21 0,-22 21 15,0-43-15,-21 22 0,0 21 0,0-22 16,0 22-16,0 0 0,0 0 16,-21 21-1,0 21-15,0 0 0,-1 0 16,22 0-16,-21 22 0,0-1 0,21 0 16,-21 1-16,21-1 0,0 0 0,-21 22 15,21-22-15,0 1 0,-21 20 0,21-21 16,0 1-16,0-22 0,0 21 15,0 1-15,21-22 0,0 0 0,-21 0 16,21 0-16,0 0 0,0-21 0,1 0 16,-1 0-16,0 0 0,0 0 0,21 0 15,-20 0-15,-1-21 0,0 21 16,0-21-16,0 0 0,22-21 16,-22 20-16,0-20 0,0 0 0,0-1 15,0-20-15,22 21 0,-22-22 0,0 22 16,0-22-16,0 1 0,1-1 0,-1 22 15,-21-22-15,21 22 0,-21 0 0,0 21 16,21-1-16,-21 1 0,0 42 16,-21 1-1,0-1-15,0 21 0,-1 0 0,1 1 16,21 20-16,-21-20 0,21 20 0,-21 1 16,21-22-16,0 21 0,0-20 0,0 20 15,0-20-15,0-1 0,0 0 16,0-21-16,0 1 0,0 20 15,21-21-15,0 0 0,0-21 16,1 0-16,-1 0 16,0-21-16,0 0 0,0 0 0</inkml:trace>
  <inkml:trace contextRef="#ctx0" brushRef="#br0" timeOffset="32274.9">8636 8192 0,'0'0'0,"0"-43"0,21 22 0,-21-21 0,0 21 16,0-22-16,0 22 0,0 0 16,0 0-16,0 0 0,-21 42 15,0 0 1,0 21-16,-1 1 0,1-1 0,0 21 16,-21 1-16,21-1 0,-1 22 15,1-21-15,0 20 0,0-20 16,0 20-16,0-20 0,-1-1 0,22 22 15,-21-43-15,21 22 0,0-1 0,0-20 16,0-1-16,0-21 0,21 22 0,1-22 16,-1 0-16,0 0 0,0 0 15,21-21-15,-20 0 0,-1 0 0,21 0 16,0 0-16,-20 0 0,20-21 0,0 0 16,-21 0-16,22 0 0</inkml:trace>
  <inkml:trace contextRef="#ctx0" brushRef="#br0" timeOffset="32498.16">9038 8657 0,'0'0'0,"-21"0"15,21 21-15,-21 1 16,21-1-16,-21 0 0,21 0 0,-22 21 16,22-20-16,0 20 0,-21-21 0,21 21 15,-21-20-15,21 20 0,0-21 0,-21 0 16,21 0-16,0 1 0,0-1 15,0 0-15,0-42 32,21 0-32,0-1 15,-21 1-15,21 21 0</inkml:trace>
  <inkml:trace contextRef="#ctx0" brushRef="#br0" timeOffset="32655.07">9080 8615 0,'0'0'0,"0"-85"15,0 64-15,0 0 0,-21 21 16,0 0 0,21 21-1,0 0-15,0 0 0,0 1 16,21-22-16,0 21 16,1-21-16,-22 21 0,21-21 0</inkml:trace>
  <inkml:trace contextRef="#ctx0" brushRef="#br0" timeOffset="34286.91">9292 8763 0,'0'0'16,"0"21"-16,0 0 0,0 1 15,0-1-15,0 21 0,-21-21 0,0 0 16,21 1-16,-21-1 0,21 0 0,0 0 16,-22 0-16,22 0 0,-21 1 15,21-44 32,0 1-47,0 0 0,0 0 16,21 0-16,1 0 0,-22-1 15,21 1-15,0 0 0,-21-21 0,21 21 16,0-1-16,-21 1 0,21 0 16,1 21-16,-1 0 15,0 0-15,-21 21 0,0 0 16,0 1-16,0-1 0,0 0 0,0 0 15,0 0-15,0 0 0,0 22 0,0-22 16,21 0-16,-21 0 0,21 0 0,0 1 16,1-1-16,-1-21 15,0 0-15,0 0 0,21 21 0,-20-21 16,-1 0-16,21 0 0,0 0 16,-20 0-16,20-21 0,0 21 0,-21-21 15,1-1-15,20 22 0,-21-21 0,0 0 16,0 0-16,1 0 0,-22 0 0,0-22 15,0 22-15,0 0 0,0-21 16,0 20-16,0-20 0,0 21 0,0 0 16,-22 0-16,1 21 0,0 0 15,0 0-15,0 0 0,0 0 0,-1 21 16,1 0-16,0 0 0,0 0 0,0 0 16,21 1-16,-21 20 0,-1-21 0,22 0 15,0 0-15,0 1 0,0-1 16,0 0-16,0 0 0,0 0 15,0 0-15,22-21 0,-1 0 16,0 0-16,0 0 0,0 0 0,0 0 16,1 0-16,20 0 0,-21-21 0,0 0 15,0 21-15,1-21 0,20 0 0,-21-22 16,0 22-16,0 0 0,1-21 16,-1-1-16,0 1 0,0 0 0,0-1 15,0 1-15,-21 0 0,22-22 0,-22 22 16,21 0-16,-21-1 0,0 1 0,0 0 15,0 20-15,0 1 0,0 0 0,-21 42 32,-1 0-32,1 1 15,0 20-15,0-21 0,0 21 0,0 1 16,-1-1-16,1 0 0,0 1 0,21-1 16,0 22-16,0-22 0,0 0 0,0 1 15,0-1-15,0 0 0,0-21 0,21 22 16,0-22-16,1 21 0,-1-21 15,0 1-15,21-22 0,-21 21 0,22 0 16,-22-21-16,21 0 0,-21 0 0,22 0 16,-22 0-16,0 0 0,0 0 15,0-21-15,1 0 0,-1-1 0,-21 1 16,21 0-16,-21 0 0,0-21 0,0 20 16,0 1-16,0 0 0,0-21 15,0 21-15,0-1 0,-21 1 16,0 21-1,21 21 1,0 1-16,0-1 0,0 0 16,0 0-16,0 0 0,0 0 15,21-21-15,-21 22 0,0-1 0,21-21 16,0 0-16,-21 21 0,21-21 16,0 0-16,1 0 0,-1 0 0,0 0 15,0 0-15,0 0 0,0 0 0,1 0 16,-1 0-16,0 0 15,-21-21-15,21 0 0,-21-1 16,21 22-16,-21 22 31,0-1-31,-21 0 16,21 0-16,-21-21 16,21 21-16,0 0 0,-21-21 0,21 22 15,-21-22-15,21 21 0,-22-21 0,22 21 16,-21-21-1,42-21 17,1 21-17,-22-21-15,21-1 16,0 22-16,0-21 0,-21 0 0,21 0 16,0 0-16,1 0 0,-1-1 15,0 1-15,0 0 0,0 0 0,0 0 0,-21 0 16,22 21-16,-22 21 31,0 0-31,0 0 0,-22 0 16,1 0-16,21 1 15,0-1-15,-21 0 0,0 0 16,21 0-16,0 0 16,0 1-16,0-1 15,21-21-15,0 0 16,0 0-1,1 0 1,-22-21 0,21-1-16,-21 1 15,21 0-15,-21 0 0,0 0 16,21 0-16,0-1 0,-21 1 16,21 21-16,-21-21 0,0 0 15,0 42 1,0 0-1,0 0-15,0 1 16,0-1-16,0 0 0,-21 0 16,21 0-16,0 0 0,0 1 15,-21-1-15,21 0 16,21-21 15,0 0-31</inkml:trace>
  <inkml:trace contextRef="#ctx0" brushRef="#br0" timeOffset="34483.8">11515 9081 0,'0'21'47,"0"0"-47,0 0 15,-22 0-15,22 0 0,-21-21 0,21 22 16,-21-1-16,0 0 0,0 0 0,21 0 15,-21-21-15,-1 21 0,1 1 0,0-22 16,0 21-16,0-21 0,0 0 0,-1 21 16,1-21-16</inkml:trace>
  <inkml:trace contextRef="#ctx0" brushRef="#br0" timeOffset="35327.86">11790 8530 0,'0'-21'0,"0"42"0,0-63 0,21 21 15,-21 0-15,0-1 0,21 1 16,-21 0-16,0 0 0,0 0 15,-21 21 1,0 21-16,0 0 0,21 0 16,-22 22-16,1-1 0,21 0 15,0-21-15,-21 22 0,0-1 0,21 0 16,-21 1-16,21-1 0,0 0 0,0 1 16,0-22-16,0 0 0,0 21 0,0-20 15,0-1-15,0 0 16,0 0-16,21-21 0,0 0 0,0 0 15,22 0-15,-22 0 0,0 0 0,21 0 16,1-21-16,-22 0 0,21 21 0,-21-21 16,22-1-16,-22 1 0,0 0 0,0 0 15,0 0-15,0-22 0,1 22 16,-1 0-16,0-21 0,-21 21 0,0-1 16,0 1-16,0 0 0,0 0 15,0 42 1,-21 0-1,0-21-15,-1 21 0,1 22 0,0-22 16,21 0-16,-21 0 0,21 0 0,-21 1 16,21-1-16,0 0 0,0 0 0,0 0 15,0 0-15,0 1 0,21-22 16,0 21-16,0-21 0,0 0 16,1 0-16,-1 0 0,0 0 15,0 0-15,0-21 0,0-1 16,1 1-16,-1 0 0,-21 0 15,21 0-15,-21 0 0,0-1 0,0 1 16,0-21-16,0 21 0,0 0 0,0-1 16,0 1-16,-21 0 0,0 0 0,-1 21 15,1 0-15,0 0 0,0 0 16,0 0-16,0 0 16,21 21-16,0 0 15,0 0 1,21-21-16,0 0 15,0 0-15,21 0 0,-20 0 0</inkml:trace>
  <inkml:trace contextRef="#ctx0" brushRef="#br0" timeOffset="35600.69">12594 8488 0,'0'-21'0,"0"42"0,0-63 0,21-1 16,-21 22-16,0-21 0,21 21 0,-21-22 15,0 22-15,0 0 0,0 0 16,0 42-1,0 0-15,-21 21 16,0-20-16,0 20 0,21 0 0,-21 1 16,0-1-16,-1 0 0,22 22 15,-21-22-15,0 22 0,0-22 0,21 0 0,0 22 16,-21-22-16,21 0 0,0-20 16,-21 20-16,21-21 0,0 0 15,0 0-15,0 1 0,21-22 16,0 0-16,0 0 0,0 0 15,0-22-15,1 1 0,-1 0 16,0 0-16,0 0 0,0-22 0,0 22 16,1-21-16</inkml:trace>
  <inkml:trace contextRef="#ctx0" brushRef="#br0" timeOffset="35839.56">12827 8446 0,'0'0'0,"21"-149"16,0 107-16,-21 21 15,0-21-15,21 20 0,-21 44 31,0-1-31,-21 21 0,0 0 16,21 1-16,0-1 0,-21 0 0,0 1 16,21-1-16,-21 22 0,21-22 0,-22 0 15,22 22-15,0-22 0,0 0 16,0-20-16,0 20 0,0-21 0,0 21 16,0-20-16,0-1 0,0 0 15,0 0-15,0-42 31,22 0-31,-1 21 0,-21-21 0,0-1 16,21 1-16,0 0 0</inkml:trace>
  <inkml:trace contextRef="#ctx0" brushRef="#br0" timeOffset="36115.92">12869 8827 0,'0'0'0,"21"0"0,1 0 32,-1-22-17,0 22-15,0 0 16,0-21-16,22 0 0,-22 21 0,0 0 15,21-21-15,-21 21 0,1-21 0,-22 0 16,0-1 0,-22 22-1,1 0-15,0 0 16,0 22-16,0-1 0,0 0 16,-1 0-16,1 0 0,0 0 0,21 1 15,-21 20-15,0-21 0,21 0 0,0 0 16,0 1-16,0-1 0,0 0 0,0 0 15,21-21-15,-21 21 16,42-21-16,-21 0 0,1 0 0,-1 0 16,21 0-16,-21-21 0,22 21 0,-1-21 15</inkml:trace>
  <inkml:trace contextRef="#ctx0" brushRef="#br0" timeOffset="37476.19">13525 8805 0,'0'0'0,"43"-21"0,-22-63 31,-21 62-31,0 1 0,0 0 15,-21 21-15,0 0 16,-1 21-16,1-21 0,0 21 16,0 1-16,0-1 0,0 0 0,-1 21 15,22-21-15,0 1 0,-21 20 0,21-21 16,0 21-16,0-20 0,0-1 0,0 21 16,0-21-16,0 0 0,21 1 0,1-1 15,-1-21-15,-21 21 0,21-21 0,0 0 16,0 0-16,0 0 0,1 0 15,-1 0-15,0 0 0,0 0 0,0 0 16,0-21-16,1 0 0,-1-1 16,0 1-16,0 0 0,0-21 0,0 21 15,1-22-15,-1 1 0,0-22 0,-21 22 16,21-21-16,0 20 0,0-20 0,1-1 16,-1 22-16,-21-22 0,21 1 0,0-1 15,-21 1-15,21 21 0,-21-1 0,0 1 16,0 21-16,0 0 0,-21 21 31,21 21-31,-21 0 0,0 0 16,0 21-16,21 1 0,-22-1 0,1 0 0,21 1 15,-21 20-15,21-20 0,-21 20 0,0-21 16,21 1-16,0 20 0,0-20 16,0 20-16,0-21 0,0 1 0,0-1 15,0 0-15,0-20 0,0 20 0,0-21 16,0 0-16,0 0 0,21-21 0,-21 22 15,21-22-15,0 0 0,0 0 0,1 0 16,-1 0-16,0-22 0,0 1 16,0 21-16,0-21 0,1 0 15,-1 0-15,0 0 0,-21-1 0,21 1 16,0-21-16,-21 21 0,21 0 0,-21-1 16,0 1-16,0 0 0,0 0 15,0 42 1,0 0-1,0 0-15,0 1 0,0-1 0,0 0 16,0 0-16,0 0 0,0 0 16,0 1-16,0-1 0,0 0 15,0 0-15,22-21 16,-1 0-16,0 0 16,0 0-16,0 0 0,0 0 0,1 0 15,-1 0-15,-21-21 0,21 0 0,0 21 16,0-21-16,-21-1 0,21 1 15,1 21-15,-22-21 0,0 42 32,-22 0-17,1 1-15,21-1 16,0 0-16,0 0 16,0 0-16,0 0 15,21-21 16,1 0-31,-1 0 0,0-21 16,-21 0 0,0 0-16,0 0 15,0 0-15,0-1 0,0 1 16,0 0-16,0-21 0,0 21 16,0-1-16,0 1 0,0 0 15,0 0 16,21 21-15,0 0 0,0 0-16,1 0 15,-1 0-15,0 0 0,0 0 16,0 21-16,-21 0 0,0 0 16,21-21-16,-21 22 0,0-1 0,22 0 15,-22 0-15,0 0 0,0 0 16,0 1-16,0-1 0,0 0 15,-22-21 17,22-21-1,0 0-31,0-1 16,0 1-16,0 0 0,22 0 15,-1 0-15,-21 0 0,21-22 0,0 22 16,0 0-16,0 0 0,1 0 0,20-1 15,-21 22-15,0 0 0,0 0 0,1 0 16,-22 22 0,0-1-16,0 21 0,0-21 0,0 0 15,0 22-15,-22-22 0,22 0 16,-21 0-16,21 0 0,-21 1 0,0-1 16,21 0-16,0 0 0,0 0 15,0-42 16,0 0-31,0 0 16,0 0-16,0-1 0,0 1 16,0 0-16</inkml:trace>
  <inkml:trace contextRef="#ctx0" brushRef="#br0" timeOffset="37647.1">14859 8424 0,'0'-21'16,"-21"21"-1,0 21 17,21 1-17,-22-22 1</inkml:trace>
  <inkml:trace contextRef="#ctx0" brushRef="#br0" timeOffset="37838.98">14139 8424 0,'0'0'15,"-42"0"-15,0 0 0,-1 0 0,1 0 0,21 0 16,0 0-16,-1 0 0,44 0 31,-1 0-31,21 0 0,0 0 0,1 0 16,-1 0-16,22 0 0,-22 0 15,21 0-15,-20 0 0,20 0 0,-20 0 16,-1-21-16,0 21 0</inkml:trace>
  <inkml:trace contextRef="#ctx0" brushRef="#br0" timeOffset="38159.79">14880 7916 0,'0'0'15,"0"-42"-15,0 21 0,21-21 0,-21 20 16,21 1-16,1 0 0,-22 0 0,21 0 16,0 21-16,0 0 0,0 0 0,0 0 15,22 0-15,-1 21 0,0 0 16,22 0-16,-22 0 0,1 22 0,20-22 16,-21 42-16,1-20 0,-1 20 0,-21 1 15,0-1-15,1 1 0,-22-1 0,0 1 16,0-1-16,0 1 0,0-22 0,0 22 15,-22-1-15,-20-21 0,21 22 16,0-22-16,-22 1 0,1-1 0,21 0 16,-21 1-16,-1-22 0,1 21 0,0-21 15,20 0-15,-20 1 0,0 20 0,21-21 16,-22-21-16,22 21 0,0 0 0,-21 1 16,20-22-16,-20 21 0,21-21 0,-21 21 15</inkml:trace>
  <inkml:trace contextRef="#ctx0" brushRef="#br0" timeOffset="39151.76">910 10372 0,'0'0'0,"0"-21"15,21-22 1,-21 22-16,0 0 31,-21 21-31,0 0 0,0 0 16,0 21-16,-1-21 15,1 42-15,0-20 0,0 20 0,-21 0 16,20 1-16,1 20 0,0-21 0,0 22 16,21-22-16,0 1 0,-21 20 15,21-21-15,0 1 0,0-1 0,0-21 16,0 22-16,21-22 0,0 0 15,0 0-15,0 0 0,1 0 0,20-21 16,-21 0-16,21 0 0,-20 0 0,20 0 16,-21-21-16,21 21 15,1-21-15,-22 0 0,0 0 0,0 0 16,0-1-16,1 1 0,-22 0 16,0 0-16,0-21 0,0 20 0,0 1 15,-22 0-15,1 21 0,0-21 0,0 21 16,-21 0-16,20 0 0,1 0 15,0 0-15,-21 21 0,21 0 0,-1 0 16,1 1-16,0-22 0,0 21 16,0 0-16,21 0 0,-21 0 0,21 0 15,0 1-15,0-1 0,21-21 16,0 0-16,0 0 0,21 0 16,1 0-16,-1 0 0</inkml:trace>
  <inkml:trace contextRef="#ctx0" brushRef="#br0" timeOffset="39327.67">1968 10732 0,'0'0'15,"0"21"1,-21-21 0,21-21 30,21 21-46</inkml:trace>
  <inkml:trace contextRef="#ctx0" brushRef="#br0" timeOffset="39739.43">3365 10435 0,'0'0'16,"22"0"-16,-22 21 15,0 22 1,0-22-16,0 21 0,0-21 0,0 22 16,0-1-16,0 0 0,0-20 15,0 20-15,0-21 0,0 0 0,0 22 16,-22-22-16,22 0 0,0 0 0,0 0 15,0 0 1,22-21 0,-1 0-16,0-21 15,0 21-15</inkml:trace>
  <inkml:trace contextRef="#ctx0" brushRef="#br0" timeOffset="40100.22">4106 10499 0,'0'0'0,"0"-21"0,0-1 16,-21 22 0,0 0-16,-21 22 15,20-1-15,1-21 0,-21 21 16,21 0-16,0 0 0,-1 0 0,1 1 16,21-1-16,-21-21 0,21 21 0,0 0 15,0 0-15,21 0 16,22-21-16,-22 22 0,0-22 0,21 21 15,-21-21-15,22 21 0,-1-21 0,-21 21 16,0-21-16,22 21 0,-22-21 0,0 21 16,-21 1-16,0-1 15,0 0-15,0 0 16,-21-21-16,21 21 0,-42-21 0,20 21 0,1-21 16,-21 0-16,0 0 0,-1 22 15,22-22-15,-21 0 0,21 0 0,-1 0 16,1 0-16,0 0 0,0 0 15,21-22-15,-21 22 0,21-21 0,0 0 16,0 0-16,0 0 0,0 0 0,0-1 16,0 1-16</inkml:trace>
  <inkml:trace contextRef="#ctx0" brushRef="#br0" timeOffset="40275.47">3768 10181 0,'-22'0'0,"44"0"0,-65 0 15,22 0-15,0 0 0,0-21 16,0 21-16,42 0 47,0 0-31,0 0-16,0 0 0</inkml:trace>
  <inkml:trace contextRef="#ctx0" brushRef="#br0" timeOffset="41764.74">4614 10414 0,'0'0'0,"21"0"16,-21-21 0,43 21-16,-22-21 0,0 0 15,21 21-15,1-22 0,-1 1 16,0 0-16,-20 21 0,20-21 0,-21 0 15,0 0-15,0 21 0,-21-22 16,0 1-16,0 0 0,0 0 0,-21 0 16,0 21-16,0-21 0,-21 21 15,20 0-15,-20 0 0,0 0 0,-1 0 16,1 0-16,21 21 0,-21-21 0,-1 21 16,22 0-16,0 0 0,21 22 15,0-22-15,0 21 0,0-21 0,0 22 16,0-22-16,0 21 0,21-21 15,0 0-15,0 1 0,1-1 0,-1 0 16,21 0-16,-21 0 0,0-21 16,1 0-16,-1 0 0,0 0 0,0 0 15,0 0-15,-42 0 16,0 0 0,0 0-16,-22 0 0,1 0 15,0 21-15,-1-21 0,1 22 0,0-1 16,-1-21-16,1 21 0,21 0 0,-21 21 15,20-20-15,1-1 0,0 0 0,21 0 16,0 0-16,0 0 0,0 1 16,0-1-16,21 0 0,0-21 15,1 21-15,20-21 0,0 0 0,1 0 16,-1 0-16,0 0 0,1 0 0,20 0 16,-21 0-16,22-21 0,-22 0 15,22 21-15,-22-21 0,0-1 0,1 1 16,-1 0-16,0 0 0,-20-21 15,-1 20-15,21 1 0,-42-21 0,21 21 16,-21 0-16,0-1 0,0 1 0,0 0 16,0 42-1,-21 0 1,21 1-16,0-1 0,-21 0 16,21 0-16,-21 0 0,21 22 0,-21-22 15,21 0-15,-22 0 0,22 0 16,0 0-16,0 1 0,0-1 0,0 0 15,0-42 32,22 0-47,-22-1 16,21 1-16,0 0 0,-21 0 0,21 0 16,0 0-16,0-22 0,1 22 0,-1 0 15,-21 0-15,21 0 0,0-1 16,0 22-16,0 0 0,1 0 15,-1 0-15,0 0 0,0 22 0,-21-1 16,0 0-16,21-21 0,-21 21 0,0 21 16,21-20-16,-21-1 0,0 0 0,0 0 15,0 0-15,0 0 0,0 1 16,0-1-16,0 0 0,0 0 16,0-42 15,0 0-31,0 0 15,22 21-15,-1-22 0,-21-20 16,21 21-16,0 0 0,0 0 0,0-22 16,1 22-16,-1 0 0,0 0 15,42-22-15,-41 43 0,-1 0 16,0 0-16,0 0 16,-21 22-16,0-1 0,0 0 0,0 0 15,21 21-15,-21-20 0,0-1 0,0 0 16,0 21-16,0-21 0,0 1 0,0-1 15,0 0-15,21 0 0,-21 0 16,22-21-16,-1 0 16,0 0-16,0 0 0,0 0 15,0 0-15,1 0 0,-1-21 16,0 21-16,-21-21 0,21 0 0,0 0 16,0 21-16,-21-43 0,0 22 0,22 0 15,-22-21-15,21 20 0,-21-20 16,0 21-16,0-21 0,0 20 0,0 1 15,21 0-15,-21 42 32,0 0-32,0 1 0,0 20 0,0-21 15,0 21-15,-21 1 0,21-1 16,0 0-16,0 1 0,-21-1 0,21 0 16,-22 22-16,1-1 0,21 1 15,0-1-15,0 1 0,-21-1 0,0 1 16,21-1-16,-21-20 0,21 20 0,0-20 0,-21-1 15,21 0-15,-22 1 0,22-1 16,0-21-16,0 0 0,0 0 16,22-21-1,-22-21-15,21 0 0,0 0 16,0 0-16,0-22 0,0 1 0</inkml:trace>
  <inkml:trace contextRef="#ctx0" brushRef="#br0" timeOffset="42064.28">6308 10774 0,'0'0'0,"0"-42"0,-22-1 16,22 1-16,0 21 0,0-22 0,0 22 15,0-21-15,0 21 0,0 0 16,0-1-16,0 1 0,22 21 16,-1 0-16,0 0 0,0 0 0,0 21 15,22 1-15,-22-1 0,0 0 0,0 0 16,0 21-16,-21-20 0,0 20 15,0-21-15,0 21 0,0-20 0,0 20 16,-21-21-16,0 0 0,-21 0 0,20 1 16,-20-1-16,0 0 0,21 0 0,-22 0 15,22-21-15,0 21 0,0-21 16,0 0-16,-1 0 0,44-21 31,-1 0-31,0 0 16,0 0-16,0 0 0,22-1 0,-22 1 15</inkml:trace>
  <inkml:trace contextRef="#ctx0" brushRef="#br0" timeOffset="42878.82">6879 10224 0,'0'0'0,"21"-43"0,-21 22 16,21-21-16,-21 21 0,22 21 16,-22-22-16,-22 22 31,1 22-31,0-1 0,0 21 0,0-21 15,0 22-15,21-1 0,-22 0 16,1 1-16,21-1 0,0 21 16,0-20-16,0-1 0,0 22 0,0-22 15,0-21-15,0 21 0,0 1 0,0-22 16,0 0-16,21 0 0,1 0 0,-1-21 16,0 22-16,21-22 0,-21 0 15,1 0-15,-1 0 0,0 0 0,21 0 16,-21-22-16,1 1 0,-1 21 0,0-21 15,-21 0-15,21-21 0,0 20 0,0 1 16,-21 0-16,0-21 0,22 21 16,-22-1-16,21 1 0,-21 0 0,0 42 31,0 0-15,0 1-16,0-1 0,0 0 0,0 0 15,0 0-15,0 0 0,0 1 0,0-1 16,0 0-16,21 0 0,0-21 15,0 21-15,0-21 0,1 0 16,20 0-16,-21 0 0,21 0 0,-20 0 16,-1 0-16,21 0 0,-21 0 0,0 0 15,1-21-15,-1 0 0,0 0 16,-21 0-16,21-1 0,-21 1 16,0 0-16,0 0 0,0-21 0,0 20 15,0 1-15,0 0 0,0 0 16,0 0-16,0 42 31,0 0-31,0 0 0,0 0 0,0 1 16,0 20-16,0-21 0,0 21 0,0 1 15,-21-1-15,21 0 0,0 1 16,0-1-16,0 22 0,0-22 0,0 21 16,0-20-16,0 20 0,0 1 0,0-1 15,0-20-15,0 20 0,21-21 16,-21 22-16,0-22 0,0 1 0,21-1 15,-21 0-15,21-21 0,-21 22 0,0-1 16,0-21-16,0 0 0,0 22 0,0-22 16,0 0-16,-21-21 15,0 0-15,0 0 0,0 0 16,0-21-16,-1 0 0,22 0 16,0-1-16,-21 1 0,21 0 15,-21 0-15,21-21 0,0 20 0,0-20 16,0 21-16,0-21 0,0-1 0,0 1 15,21 21-15,0-22 0,1 1 0,-1 21 16,-21-21-16,21-1 0,0 22 16,0-21-16,0-1 0,1 22 0,-1-21 15,0 21-15,0-22 0,0 1 0,0 21 16</inkml:trace>
  <inkml:trace contextRef="#ctx0" brushRef="#br0" timeOffset="43154.65">6985 10139 0,'0'0'0,"-42"0"0,-1 0 16,22 0-16,0 0 0,21-21 16,42 21-1,-21 0-15,22 0 0,-1-21 0,0 21 16,22 0-16,-22 0 0,1-22 15,20 22-15,-21 0 0,22 0 0,-22 0 16,1-21-16,-1 21 0,0 0 0,-21 0 16,22 0-16,-22 0 0,0 0 0,0 0 15,-21 21 1,0 1-16,-42-22 16,21 21-16,0 0 0,-22-21 0</inkml:trace>
  <inkml:trace contextRef="#ctx0" brushRef="#br0" timeOffset="43991.18">254 12213 0,'-21'-21'15,"0"21"-15,42 0 31,0 0-15,0 0-16,21 0 0,-20 21 0,20-21 16,0 0-16,1 0 0,-1 0 15,21 0-15,-20 0 0,-1-21 0,0 0 16,1 21-16,-1-21 0,0 0 0,-20 21 16,20-22-16,-21 1 0,0 21 15,0-21-15,-21 0 0,-21 21 31,0 0-15,0 0-16,-21 21 0,20 0 0,1 22 16,0-22-16,0 21 0,0-21 0,21 22 15,0-1-15,-21 21 0,21-20 16,-22-1-16,22 0 0,0 1 16,0 20-16,0-20 0,0-1 0,0 0 15,0 1-15,0-1 0,0 0 16,0-21-16,0 22 0,0-22 0,0 0 15,0 0-15,0-42 32,-21 0-32,0 0 15,0 0-15</inkml:trace>
  <inkml:trace contextRef="#ctx0" brushRef="#br0" timeOffset="44195.06">317 12658 0,'0'0'0,"-21"0"0,0 0 15,42-21 1,0 21 0,22 0-16,-1 0 0,0 0 0,1-22 15,20 22-15,1 0 0,-22 0 16,22-21-16,-22 21 0,0 0 0,1-21 16,-1 21-16,-21 0 0,0 0 0,0 0 15,1-21 16</inkml:trace>
  <inkml:trace contextRef="#ctx0" brushRef="#br0" timeOffset="44374.97">1291 12488 0,'0'0'16,"0"-21"30,21 21 1,0 0-47,-21-21 0,22 21 16</inkml:trace>
  <inkml:trace contextRef="#ctx0" brushRef="#br0" timeOffset="45732.36">3133 12234 0,'0'0'0,"21"-21"0,0 0 0,0 0 0,-21-21 16,0 20-16,0 1 0,0 0 15,0 0-15,-21 0 0,0 21 0,0 0 16,-22 0-16,22 0 0,-21 0 0,-1 0 16,-20 0-16,21 21 0,-1 0 15,-20 0-15,20 22 0,1-22 16,21 0-16,0 21 0,21-21 0,0 22 16,0-22-16,21 0 0,0 0 15,0 0-15,22 1 0,-1-1 0,0 0 16,1 0-16,-1 0 0,21-21 0,-20 21 15,-22 1-15,21-1 0,-21 0 16,1-21-16,-1 21 0,-21 0 0,0 0 16,0 1-16,-21-22 0,-1 21 15,1 0-15,-21-21 0,0 0 16,-1 0-16,1 0 0,0 0 0,-1 0 16,1 0-16,0 0 0,-1 0 0,22 0 15,-21 0-15,21-21 0,-1 0 16,22-1-16,0 1 0,0 0 15,0 0-15,0 0 16,22 21-16,-1-21 0,0-1 16,21 1-16,-21 21 0,1-21 0</inkml:trace>
  <inkml:trace contextRef="#ctx0" brushRef="#br0" timeOffset="45939.25">3238 12361 0,'0'0'0,"0"22"0,0-1 15,0 0-15,0 0 0,0 0 16,0 0-16,0 1 0,0-1 16,0 0-16,0 0 0,0 0 0,0 0 15,0 1-15,0-1 16,-21-21-16,21 21 0,-21-21 16,21 21-16,0-42 31,0 0-31,21 0 15</inkml:trace>
  <inkml:trace contextRef="#ctx0" brushRef="#br0" timeOffset="46103.15">3387 12256 0,'0'-22'0,"0"44"0,0-65 0,-22 22 16,1 21-16,21-21 15,-21 21-15,42 0 63,0 0-63,1 0 0</inkml:trace>
  <inkml:trace contextRef="#ctx0" brushRef="#br0" timeOffset="46832.12">3535 12234 0,'0'0'0,"0"43"16,0-22-16,21-21 15,0 0-15,0 21 0,0-21 16,1 0-16,-1 0 0,21 0 0,-21 0 16,22 0-16,-1 0 0,0-21 0,-21 21 15,22-21-15,-22 21 0,0-21 16,0 21-16,0 0 0,-21-22 0,0 1 16,-21 21 15,-21 0-31,21 21 0,0 1 0,-1-1 15,1 0-15,0 0 0,0 0 0,-21 22 16,20-22-16,1 21 0,0-21 16,0 0-16,0 22 0,0-22 0,-1 0 15,1 0-15,21 0 0,0 1 16,-21-1-16,21-42 47,21 21-47,0-22 0,1 1 0,-22 0 15,21 21-15,-21-21 0,0 0 0,21 0 16,0 21-16,-21-22 16,21 22-16,-21 22 31,21-1-31,-21 0 16,0 0-16,22-21 0,-22 21 0,0 0 15,21 1-15,0-22 0,-21 21 0,21 0 16,0-21-16,0 0 0,22 0 15,-22 0-15,0 0 0,21 0 0,-20 0 16,20 0-16,0 0 0,1 0 0,-22-21 16,21 0-16,0 21 0,1-22 0,-22 1 15,21 0-15,-21 0 0,1 0 16,-1 0-16,0-1 0,-21-20 0,0 21 16,0 0-16,0-22 0,0 22 0,0 0 15,0 0-15,-21 0 0,0 21 16,-1 0-16,1 0 15,0 21-15,0-21 0,0 21 16,21 0-16,0 0 0,0 1 0,-21 20 16,21-21-16,0 0 0,0 0 0,0 22 15,0-22-15,0 0 0,21 0 16,-21 0-16,21-21 0,0 22 0,0-1 16,0-21-16,-21 21 0,22-21 0,-1 0 15,0 0-15,0 0 0,21 0 0,-20 0 16,-1 0-16,0 0 0,21-21 15,-21 0-15,22 21 0,-1-22 16,0 1-16</inkml:trace>
  <inkml:trace contextRef="#ctx0" brushRef="#br0" timeOffset="47074.98">5207 12129 0,'0'0'0,"0"-64"15,-21 64-15,0 0 16,-1 0-16,1 21 0,0 0 15,0 1-15,0-1 0,0 21 0,-1-21 16,1 22-16,0-22 16,0 21-16,21 0 0,0 1 0,-21-22 0,21 21 15,0 1-15,0-22 0,0 21 16,0-21-16,0 0 0,0 1 0,0 20 16,21-42-16,-21 21 0,21 0 15,21-21-15,-20 0 0,-1 0 0,21 0 16,-21 0-16,22 0 0,-22 0 0,21-21 15,0 0-15,1 0 0,-22 21 0</inkml:trace>
  <inkml:trace contextRef="#ctx0" brushRef="#br0" timeOffset="47338.83">5630 12171 0,'0'-21'0,"0"42"0,21-63 0,-21 20 0,0 1 15,22 21-15,-1-21 0,0 21 16,0 0-16,0 0 15,22 21-15,-22-21 0,21 21 0,0 22 16,1-22-16,-1 21 0,0-21 0,-20 22 16,-1-1-16,21-21 0,-21 22 0,-21-1 15,0-21-15,0 21 0,0 1 0,0-22 16,0 21-16,-21-21 0,0 1 16,0 20-16,0-21 0,-22 0 0,1 0 15,21 1-15,-22-1 0,22 0 0,-21-21 16,21 0-16,0 0 0,-1 0 0,22-21 15,0 0 1,0-1-16,22 1 0</inkml:trace>
  <inkml:trace contextRef="#ctx0" brushRef="#br0" timeOffset="47915.51">8509 10393 0,'0'-21'15,"0"42"-15,-21-63 0,21 20 0,-21 1 16,-1 21 0,1 0-16,21 21 0,-21 1 15,0 20-15,0-21 0,0 21 0,-1 1 16,1-1-16,0 0 0,0 1 0,21-1 15,-21 0-15,21 1 0,-21-1 0,21 0 16,-22 1-16,22-22 0,0 0 16,0 21-16,0-20 0,0-1 15,22 0-15,-1 0 0,0-21 16,0 0-16,0 0 0,0 0 0,22 0 16,-22 0-16,0 0 0,21 0 0,-20-21 15,20 21-15,-21-21 0</inkml:trace>
  <inkml:trace contextRef="#ctx0" brushRef="#br0" timeOffset="48171.36">8975 10414 0,'0'0'0,"0"-21"0,21 0 0,-21 0 16,21-1-16,21 1 15,-21 21-15,1 0 0,-1 21 0,-21 1 16,21-1-16,0 21 0,-21 0 15,21 1-15,-21-1 0,0 0 0,0 1 16,0-1-16,0 0 0,0 1 0,0-1 16,0 0-16,0-20 0,-21 20 0,0 0 15,21-21-15,-21 1 0,0-1 0,-1 0 16,1 21-16,0-42 0,21 21 16,-21 1-16,21-1 0,-21 0 0,0 0 15,21 0-15</inkml:trace>
  <inkml:trace contextRef="#ctx0" brushRef="#br0" timeOffset="49227.75">910 14415 0,'-21'0'0,"0"0"16,21-22-16,-21 22 16,-1 0-16,1 0 0,0 0 15,0 0-15,-21-21 0,20 21 16,1 0-16,0 0 0,0-21 0,0 0 15,0 21-15,-1-21 16,1 0-16,21-1 0,0 1 16,21 0-16,1 0 15,-1 0-15,21 21 0,-21-21 0,22-1 16,-1 22-16,-21 0 0,21 0 0,1 0 16,-22 0-16,21 0 0,-21 0 15,1 22-15,-1-1 0,-21 0 0,0 0 16,0 21-16,0-20 0,-43 20 15,22 21-15,-21-20 0,0-1 0,-1 22 16,1-22-16,0 0 0,-1 1 16,1-1-16,21 0 0,-22 1 15,22-22-15,0 0 0,21 0 0,0 0 16,0 0-16,0 1 0,21-22 16,0 0-16,22 0 0,-1 0 0,0 0 15,1 0-15,-1 0 0,0-22 16,22 1-16,-22 0 0,1 0 0,-1 0 15,0 0-15,-21-1 0,1 1 16,-1 0-16,-21 0 0,0-21 0,0 20 16,0 1-16,-21 0 0,-22 0 0,22 0 15,0 21-15,-21 0 0,-1 0 16,1 0-16,0 0 0,-1 0 0,1 0 16,0 21-16,20 0 0,-20-21 15,21 21-15,0 0 0,0 1 0,21-1 16,0 0-1,0 0-15,21-21 0,0 21 0,0-21 16,0 0-16,22 0 0,-22 0 0,21 0 16,0 0-16</inkml:trace>
  <inkml:trace contextRef="#ctx0" brushRef="#br0" timeOffset="49463.61">1460 14520 0,'0'0'0,"0"-21"31,-21 21 0,21-21-31,-21 21 16,21-21 0,-21 0 30,0 0-30,21-1-16</inkml:trace>
  <inkml:trace contextRef="#ctx0" brushRef="#br0" timeOffset="51767.01">2730 14584 0,'0'0'0,"-21"21"0,0 0 0,21 0 16,-21-21-16,0 22 15,0-22-15,21 21 0,-22-21 16,22-21 31,22-1-47,-22 1 0,21 0 0,0 0 16,0 0-16,-21-22 0,21 22 15,0-21-15,1 0 0,-1-1 16,0 22-16,-21-21 0,0-1 0,21 22 15,-21-21-15,0 21 0,0 0 16,0-1-16,0 1 0,-21 21 0,0 0 16,0 0-16,-1 0 0,1 0 15,0 0-15,0 0 0,0 0 0,0 21 16,-1 1-16,1-1 0,21 0 16,0 0-16,0 0 15,21-21-15,1 21 0,-1 1 0,0-22 16,0 21-16,0-21 0,22 21 0,-22-21 15,0 21-15,0 0 16,0-21-16,0 21 0,1 1 0,-1-1 0,0 0 16,-21 0-16,0 0 15,0 0-15,21 1 16,-21-1-16,21 0 16,0-21-16,1 0 0,-1 0 0,0 0 15,0 0-15,0 0 0,0-21 16,22 21-16,-22-21 0,21-1 0,-21 1 15,22 21-15,-1-21 0,-21 0 0,22-21 16,-22 20-16,0 1 0,0-21 16,0 21-16,0 0 0,-21-22 0,0 22 15,0-21-15,0 21 0,0-1 0,-21-20 16,0 21-16,0 21 0,21-21 16,-21 21-16,0 0 0,-1 0 15,1 0-15,0 21 0,0 0 16,0 0-16,21 0 0,0 1 0,0 20 15,0-21-15,0 127 16,0-127-16,0 1 16,21-1-16,0 0 0,0 0 0,22 0 15,-1-21-15,-21 0 0,21 0 16,1 0-16,-1 0 0,22 0 0,-22 0 16,0-21-16,1 0 0,-1 0 0,-21 0 15,21-1-15,1 1 0,-22 0 16,0 0-16,0 0 0,0-22 15,-21 22-15,0 0 0,22 0 0,-22 0 16,0 0-16,0-1 0,0 44 31,-22-1-15,22 0-16,0 0 0,0 21 0,0-20 16,0-1-16,-21 21 0,21-21 15,0 0-15,0 22 0,0-22 0,0 0 16,0 0-16,-21 0 0,21 1 0,0-1 15,0-42 17,0-1-17,0 1-15,0 0 0,0 0 16,0-21-16,21 20 0,0-20 16,1 0-16,-1 21 0,-21-22 0,21 22 15,0-21-15,0 21 0,0-1 0,1 1 16,-1 21-16,21 0 0,-21 0 0,0 0 15,1 0-15,-1 21 0,0 1 16,-21-1-16,21 0 0,0 0 0,-21 0 16,0 22-16,0-22 0,0 21 0,0-21 15,0 0-15,0 22 0,0-22 16,0 0-16,0 0 0,0 0 16,0 1-16,0-1 0,21-42 46,1-1-46,-1 1 0,0 0 16,-21-21-16,21 21 0,0-22 0,0 1 16,22 21-16,-22-22 0,0 22 0,21 0 15,-20 0-15,20 0 16,-21 0-16,0 21 0,22 0 0,-22 0 0,0 0 16,0 21-16,-21 0 0,0 0 15,0 0-15,0 22 0,0-22 0,0 0 16,0 21-16,0 1 0,0-22 0,0 21 15,0-21-15,0 0 0,0 22 16,0-22-16,0 0 0,0 0 0,0 0 16,0 1-16,21-22 31,0 0-31,1-22 0,-1 22 0,0-21 16</inkml:trace>
  <inkml:trace contextRef="#ctx0" brushRef="#br0" timeOffset="52864.24">5292 14266 0,'0'0'0,"0"-42"0,21 21 16,-21 0-16,0 0 0,0-1 0,-21 22 31,-1 0-31,1 22 16,0-1-16,0 0 0,21 0 16,-21 0-16,21 22 0,-21-22 0,21 21 15,0 0-15,0-20 0,0 20 0,0 0 16,0-21-16,0 22 0,0-22 0,0 0 15,21 0-15,0 0 0,0-21 16,0 22-16,0-22 0,1 21 0,-1-21 16,0 0-16,0 0 0,0 0 0,0 0 15,1-21-15,-1-1 0,0 1 0,0 0 16,0 0-16,-21 0 0,21 0 16,-21-22-16,0 22 0,0-21 15,0-1-15,0 1 0,0 0 0,0-1 16,-21 1-16,0 21 0,21-21 0,-21 20 15,0 1-15,-22 0 0,22 0 0,0 21 16,0 0-16,0 0 0,0 0 16,-1 21-16,1 0 0,0 0 0,0 1 15,0 20-15,0-21 0,21 21 0,-22 1 16,22-22-16,0 21 0,0 1 0,0-22 16,0 0-16,22 21 0,-1-21 15,0 1-15,0-22 0,0 21 0,22 0 16,-22-21-16,0 0 0,21 0 15,-21 0-15,22 0 0,-22 0 0,21-21 16,-21 0-16,22-1 0,-22 1 16,21 0-16,1 0 0,-22-21 0,21 20 15,0 1-15,1-21 0,-1 21 0,0-22 16,1 22-16,-1 0 0,-21 0 16,22 0-16,-22 0 0,0 21 0,0 0 15,-21 21 1,0 0-16,0 0 0,0 0 0,0 0 15,0 22-15,0-1 0,0-21 0,-21 22 16,21-1-16,0 0 0,-21-21 16,21 22-16,0-22 0,0 0 15,0 0-15,0 0 0,0 1 16,21-22 0,0 0-16,0 0 0,0-22 15,1 1-15,-1 0 0,-21 0 16,21 0-16,0 0 0,0-22 15,0 22-15,1-21 0,-1-1 16,0 1-16,0 0 0,0 21 0,22-22 0,-22 22 16,0 0-16,21 0 0,-21 21 15,1 0-15,-1-21 0,0 21 16,-21 21 0,0 0-16,0 0 0,0 0 0,0 0 15,0 1-15,0-1 0,0 21 0,0-21 16,0 0-16,0 22 0,0-22 0,0 0 15,0 0-15,0 0 0,0 1 0,0-1 16,21 0-16,0-21 0,0 21 16,1-21-16,-1 0 0,21 0 0,-21 0 15,22 0-15,-22 0 0,21 0 0,0 0 16,-20 0-16,20-21 0,0 0 16,-21 21-16,22-21 0,-1-1 0,-21 1 0,22 0 15,-22-21-15,0 21 16,0-22-16,-21-20 0,0 42 15,0-22-15,0 22 0,0 0 0,0 0 16,-21 0-16,0 21 0,0 0 0,-1 0 16,1 0-16,0 0 0,-21 21 0,21 0 15,-1 0-15,1 0 0,0 0 16,21 22-16,0-22 0,0 21 0,0-21 16,0 22-16,0-22 0,0 0 0,0 21 15,0-20-15,21-1 0,0 0 0,-21 0 16,22 0-16,-1 0 0,0-21 0,0 22 15,0-22-15,0 0 16,1 0-16,-1 0 0,0 0 16,0 0-16,0-22 0,0 1 0,22 0 15</inkml:trace>
  <inkml:trace contextRef="#ctx0" brushRef="#br0" timeOffset="53145.08">7980 13949 0,'0'0'16,"0"-21"-16,0 0 0,-21 21 0,21-22 0,-22 22 16,1 0-16,0 0 15,0 0-15,0 22 0,0-1 0,-1 0 16,1 21-16,0-21 0,21 22 16,-21-22-16,21 21 0,-21 1 0,21-1 15,0 21-15,0-20 0,0-1 0,0 0 16,0 1-16,0-22 0,0 21 15,0-21-15,0 22 0,0-22 0,0 0 16,0 0-16,0 0 0,21 1 16,0-22-16,0 0 0,0 0 15,1 0-15,-1 0 0,0 0 0,0-22 16,0 22-16,0-21 0,1 0 16</inkml:trace>
  <inkml:trace contextRef="#ctx0" brushRef="#br0" timeOffset="53434.91">8445 13822 0,'0'21'0,"0"-42"0,0 0 0,22 21 32,-1 0-32,0 21 0,-21 0 15,21 0-15,0 22 0,22-22 16,-22 21-16,0 0 0,0 1 0,0-22 0,0 21 15,1 1-15,-1-1 0,-21 0 0,0 1 16,0-1-16,0-21 0,0 21 16,0 1-16,0-22 0,-21 21 15,-1-21-15,1 1 0,0-1 0,0 0 16,0 0-16,0 0 0,-22-21 0,22 21 16,0-21-16,0 0 0,0 0 0,-1 0 15,1 0-15,21-21 16</inkml:trace>
  <inkml:trace contextRef="#ctx0" brushRef="#br0" timeOffset="55854.88">931 15875 0,'0'0'0,"0"21"0,21-21 47,1 0-47,-1 0 0,-21-21 0,21 21 15,0-21-15,0 21 0,-21-21 16,21 0-16,-21-1 0,0 1 16,0 0-1,-21 21-15,0-21 0,0 21 16,0 0-16,0 0 0,-1 0 16,1 0-16,0 0 0,0 0 0,0 0 15,0 0-15,-1 0 0,1 21 16,0 0-16,0-21 0,21 21 0,0 1 15,0-1-15,0 0 0,0 0 16,0 0-16,0 0 0,21 1 16,0-22-16,0 0 0,1 0 15,-1 0-15,0 0 0,0 0 16,0 0-16,22 0 0,-22 0 0,0-22 16,0 1-16,0 0 0,0 21 15,1-21-15,-1 0 0,-21 0 16,0-1-16,0 1 15,0 0-15,0 0 16,0 42 15,-21 0-31,21 0 0,0 22 16,0-22-16,0 21 0,0 1 0,0-1 16,0 0-16,0 1 0,0 20 15,0-21-15,0 1 0,0-1 16,0 0-16,0 22 0,0-22 0,0-21 15,0 22-15,0-1 0,0-21 0,-22 22 16,22-22-16,0 0 0,-21 0 16,0 0-16,0-21 0,0 0 15,0 0-15,-1 0 0,1 0 16,0 0-16,0-21 0,0 0 16,0 0-16,-1 0 0,1-1 0,21 1 15,0 0-15,-21 0 0,21 0 16,0 0-16,0-1 0,0 1 0,0 0 15,0 0-15,0 0 0,0 0 0,0-1 16,21 1-16,-21 0 16,21 0-16,1 0 0,-1 0 0</inkml:trace>
  <inkml:trace contextRef="#ctx0" brushRef="#br0" timeOffset="56162.73">1630 15981 0,'0'0'0,"21"0"16,-21 21 0,0 0-1,0 0 17,0-42 46,0 0-63</inkml:trace>
  <inkml:trace contextRef="#ctx0" brushRef="#br0" timeOffset="57445.6">2773 16277 0,'0'0'0,"0"-21"94,0 0-78,0 0-1</inkml:trace>
  <inkml:trace contextRef="#ctx0" brushRef="#br0" timeOffset="59154.9">2773 16235 0,'0'0'0,"0"21"15,-21-21 1,21-21 15,0 0-15,0 0-16,21 21 0,-21-22 0,21-20 15,0 21-15,0 0 0,0-22 16,1 1-16,20 21 0,-21-21 0,0-1 16,0 22-16,1 0 0,20-21 15,-21 20-15,0 22 0,0 0 16,-21 22 0,0-1-16,0 0 15,0 0-15,0 0 0,0 0 0,0 1 16,-21-22-16,21 21 0,0 0 15,0-42 17,0 0-32,0-1 15,0 1-15,0 0 0,0 0 16,0 0-16,0 0 0,0-1 16,0 1-16,-21 0 0,21 0 15,-21 21-15,21-21 0,-21 21 16,0 0-16,-1 21 15,22 0-15,0 0 0,-21 0 16,21 1-16,-21 20 0,21 0 0,0 1 16,0-1-16,0 0 0,0 1 15,0-1-15,0 0 0,0 1 16,0-22-16,0 21 0,0-21 0,21 22 16,0-22-16,1 0 0,-1-21 0,0 21 15,0-21-15,21 21 0,-20-21 16,20 0-16,0 0 0,1 0 0,-1-21 15,0 0-15,1 0 0,-1 0 0,21-1 16,-20 1-16,-1-21 0,22 0 16,-22-1-16,0 1 0,1-22 0,-1 22 15,-21 0-15,0-22 0,0 22 16,1-22-16,-22 22 0,0 0 0,0-1 16,0 22-16,0-21 0,0 21 15,-22 0-15,1 21 0,0 0 0,0 0 16,0 0-16,0 0 0,-1 21 0,1 0 15,-21 0-15,21 21 0,0-20 16,-1 20-16,1 0 0,0 22 16,0-22-16,0 22 0,21-22 0,0 21 15,0-20-15,0-1 0,0 0 0,0 1 16,0-22-16,21 21 0,0-21 0,21 1 16,-20-1-16,20 0 0,0-21 15,1 0-15,-1 0 0,0 0 0,1 0 16,-1 0-16,0 0 0,22 0 15,-22-21-15,0 0 0,1-1 0,20 1 16,-20 0-16,-1-21 0,21 21 16,-20-22-16,-1 1 0,-21 21 0,22-22 15,-22 1-15,0 0 0,-21-1 16,0 22-16,0 0 0,0-21 0,0 21 16,-21-1-16,0 22 0,-1 0 15,-20 0-15,21 0 0,0 22 0,-22-1 16,22 0-16,-21 0 0,21 21 15,0-20-15,-1 20 0,1 0 16,0 1-16,21-22 0,0 21 0,0-21 0,0 22 16,0-22-16,0 0 0,21 0 15,0 0-15,22 0 0,-22 1 16,21-1-16,1-21 0,20 0 0,-21 0 16,22 0-16,-22 0 0,22 0 0,-1 0 15,-20-21-15,20 21 0,-21-22 0,1 1 16,-1 0-16,0 0 0,-20 0 15,-1 0-15,0-1 0,0 1 0,-21 0 16,0-21-16,0-1 0,0 22 16,0-21-16,0 21 0,0 0 0,-21-1 15,0 1-15,21 0 0,-21 21 16,-1 0-16,1 0 0,0 0 16,0 0-16,0 21 0,0 0 0,-1 1 15,1-1-15,0 0 0,0 0 16,21 21-16,0-20 0,0-1 0,-21 21 15,21-21-15,0 0 0,0 1 0,0-1 16,0 0-16,21-21 0,0 0 16,0 0-16,0 0 15,22 0-15,-22 0 0,0 0 0,0 0 16,0-21-16,1 0 0,-1 21 0,0-22 16,0 1-16,-21 0 0,0 0 15,21-21-15,-21 20 0,0 1 16,0 0-16,0 0 0,0 0 0,0 0 15,0 42 1,0 0 0,0 0-16,0 0 0,0 22 0,0-22 15,0 0-15,0 0 0,0 21 0,0-20 16,0-1-16,0 0 0,21 0 0,1 0 16,-22 0-16,21-21 15,0 0-15,0 22 0,0-22 16,0 0-16,1 0 0,-22-22 15,21 1-15,0 0 16,-21 0-16,21 0 16,-21 0-16,0-22 0,0 22 15,21-21-15,0-1 0,1 22 0,-1-21 16,21 21-16,0-22 0,1 22 0,-1 0 16,0 0-16,1 21 0,20 0 15,-20 0-15,-1 0 0,0 0 0,1 21 16,-1 0-16,-21 0 0,21 1 0,-20-1 15,-1 21-15,-21-21 0,0 0 0,0 22 16,0-22-16,0 0 0,0 21 16,0-20-16,-21-1 0,-1 0 0,1 0 15,0 0-15,0 0 0,0-21 16,0 22-16,-1-22 0,1 0 0,0 0 16,0 0-16,21-22 15,0 1 1,0 0-16,21 0 0,0-21 0,0 20 15,1-20-15,20 0 0,0-43 16,-21 43-16,22-1 0,-22 1 16,0 21-16,0-21 0,0 20 0,1 1 15,-1 0-15,0 0 0,0 21 0,0 0 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4B33-6251-47FB-89CF-F7BECF2BF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A8A-3CCA-4978-A6ED-D9DB7085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2EAE-9435-45F0-A673-12E4AE3B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46F9-B4A0-4DB8-AD38-91EE3CA3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A6C9-5D5A-48B0-BAD0-53577059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4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8A14-6F93-4C5A-A001-84026793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6E866-14E3-4B3F-9ED8-A103A3D6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CC71-FBC9-4478-A20F-FE03E198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BB6E-B5E0-40C8-BC72-38EC85B5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E936-828D-4E10-A077-52CE3F03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3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5F134-21C5-4EB8-8EAA-E13CC06CB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D56E-78BB-4CA6-9E7D-DE593733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F287-7C79-4EEA-AA23-6A1F7911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65A2-A677-4AB0-ABAA-C0DC7787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6C9F-4FD3-4A5E-B073-1DBC520F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9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70AD-629F-4A0C-9E23-3C337742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2444-348F-48CE-AC2F-5E1A757B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73189-C660-4193-AEA5-5472FC1C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BF02-EA46-4D39-B83D-F84DCF84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010E-4AE1-4101-92AB-42E8219F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8957-C2E3-41FD-A58E-34A63FE0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AFEB-708F-4D55-815D-FBDEAC9E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7B2C-14EB-4FA4-8A69-3D0A68F5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F552-B226-4807-BB90-D474D13A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D4DF-9437-41BC-A556-57E42FAF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3047-A95E-4B99-90B6-B13D1FB6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FE81-9325-418F-B8E5-86F1CD49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EEEAF-D64D-4AEB-9D98-F47289AC8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B598-39F3-4AB8-AA18-C7C680D2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9A9B3-7C6E-4D31-93D2-5B8CC845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C7E53-958D-4C78-BA61-EE91F4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E3A9-836F-4873-8991-B31330BB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E118-C617-497A-9B26-EBF7F552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FB67A-28AA-481C-B479-7C78EDA59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D88AA-29F0-4DD6-9769-1036C9FE2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719A-40A5-4ECF-AC16-2743B11E2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3A248-1091-4E60-B3A3-A29F8358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D8533-61D3-4F56-9A24-4ED6BDAC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F11A-EB45-414F-AE26-1DBF49E0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15A2-E89A-46A6-8B4B-CD9D7B73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BF999-962D-4295-B039-02C084A1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F9B60-ABAC-4237-B0FC-497D1875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41A5E-FD8F-4364-99C5-94CD6F1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4049-C8A6-4D2F-B2D2-DB7A73F4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10164-F7A8-4307-AECA-D9505805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C122A-642E-4E79-9EEE-9AE215C2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6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F8B8-8E8D-42BA-9214-660DA647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3BD0-43A9-4F14-862A-9DB27333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B318D-DE21-45A7-9B5C-3D60137B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923D-9FF0-4FAF-B4AF-58BAB301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BFE5-A366-4207-9B27-C0F53755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71BE6-C444-4E5B-BC87-D0229229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BAA-2D71-4F93-A355-1E21E29E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BA286-65A7-45D2-B3EF-392E4853F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58B54-0397-4762-B0C9-62CB26098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CB6D-76D0-489F-90E8-835B1532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2DC0F-288E-48FA-AC34-F209A37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C353-A2D4-4A46-83AF-2C218C94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1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4BB39-9634-4748-B47C-4D5861D9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FEAB3-12F0-442B-AF9D-012B78E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B086-A015-4006-9F60-AE603DD42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B542-67CC-4F23-8B16-6B9C8CAFD67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1F42-A2DB-4C29-9949-5DE8D090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D84A-441B-46AC-805A-3984F88B9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DD7E-8D2E-4C8F-9F6A-DA6287C5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FD1-C6D0-461D-AFE2-25EC067ED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2CF-77F2-4B7A-9959-6A43CABE0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CD3C4E-2F4E-4D5E-A076-4E5C851CCE96}"/>
                  </a:ext>
                </a:extLst>
              </p14:cNvPr>
              <p14:cNvContentPartPr/>
              <p14:nvPr/>
            </p14:nvContentPartPr>
            <p14:xfrm>
              <a:off x="0" y="259200"/>
              <a:ext cx="9822600" cy="382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CD3C4E-2F4E-4D5E-A076-4E5C851CC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9840"/>
                <a:ext cx="984132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0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FD1-C6D0-461D-AFE2-25EC067ED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2CF-77F2-4B7A-9959-6A43CABE0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841D8-C86B-4A66-8047-CEAEDDE7F81D}"/>
                  </a:ext>
                </a:extLst>
              </p14:cNvPr>
              <p14:cNvContentPartPr/>
              <p14:nvPr/>
            </p14:nvContentPartPr>
            <p14:xfrm>
              <a:off x="769680" y="167760"/>
              <a:ext cx="537984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841D8-C86B-4A66-8047-CEAEDDE7F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158400"/>
                <a:ext cx="539856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32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FD1-C6D0-461D-AFE2-25EC067ED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2CF-77F2-4B7A-9959-6A43CABE0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AE73FF-4899-48D3-82EA-F971DC3551EC}"/>
                  </a:ext>
                </a:extLst>
              </p14:cNvPr>
              <p14:cNvContentPartPr/>
              <p14:nvPr/>
            </p14:nvContentPartPr>
            <p14:xfrm>
              <a:off x="594360" y="144720"/>
              <a:ext cx="324648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AE73FF-4899-48D3-82EA-F971DC3551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35360"/>
                <a:ext cx="3265200" cy="26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AC1C02-5125-43C1-8B06-C18166EF33AB}"/>
                  </a:ext>
                </a:extLst>
              </p14:cNvPr>
              <p14:cNvContentPartPr/>
              <p14:nvPr/>
            </p14:nvContentPartPr>
            <p14:xfrm>
              <a:off x="640080" y="2446200"/>
              <a:ext cx="5692320" cy="199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AC1C02-5125-43C1-8B06-C18166EF3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720" y="2436840"/>
                <a:ext cx="5711040" cy="20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9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FD1-C6D0-461D-AFE2-25EC067ED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2CF-77F2-4B7A-9959-6A43CABE0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83F2BA-0692-4C5C-A43A-6642679209E4}"/>
                  </a:ext>
                </a:extLst>
              </p14:cNvPr>
              <p14:cNvContentPartPr/>
              <p14:nvPr/>
            </p14:nvContentPartPr>
            <p14:xfrm>
              <a:off x="0" y="228600"/>
              <a:ext cx="8992080" cy="294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83F2BA-0692-4C5C-A43A-664267920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9010800" cy="29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7AC0B-70F4-4AD1-A558-659A0FC592DA}"/>
                  </a:ext>
                </a:extLst>
              </p14:cNvPr>
              <p14:cNvContentPartPr/>
              <p14:nvPr/>
            </p14:nvContentPartPr>
            <p14:xfrm>
              <a:off x="5715000" y="1767960"/>
              <a:ext cx="3749400" cy="198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7AC0B-70F4-4AD1-A558-659A0FC59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5640" y="1758600"/>
                <a:ext cx="376812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97B989-2685-42BA-A37A-95F3A1177938}"/>
                  </a:ext>
                </a:extLst>
              </p14:cNvPr>
              <p14:cNvContentPartPr/>
              <p14:nvPr/>
            </p14:nvContentPartPr>
            <p14:xfrm>
              <a:off x="175320" y="2895480"/>
              <a:ext cx="2461680" cy="89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97B989-2685-42BA-A37A-95F3A11779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960" y="2886120"/>
                <a:ext cx="2480400" cy="9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2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FD1-C6D0-461D-AFE2-25EC067ED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2CF-77F2-4B7A-9959-6A43CABE0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F2B58-10D6-439E-9052-5BCEA1466E2F}"/>
              </a:ext>
            </a:extLst>
          </p:cNvPr>
          <p:cNvSpPr txBox="1"/>
          <p:nvPr/>
        </p:nvSpPr>
        <p:spPr>
          <a:xfrm>
            <a:off x="3048886" y="1859340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(10.00);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1BF3A2-4D9F-4762-9989-E064B4FE8AB8}"/>
                  </a:ext>
                </a:extLst>
              </p14:cNvPr>
              <p14:cNvContentPartPr/>
              <p14:nvPr/>
            </p14:nvContentPartPr>
            <p14:xfrm>
              <a:off x="3345120" y="1920240"/>
              <a:ext cx="8275680" cy="493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1BF3A2-4D9F-4762-9989-E064B4FE8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5760" y="1910880"/>
                <a:ext cx="829440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77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FD1-C6D0-461D-AFE2-25EC067ED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2CF-77F2-4B7A-9959-6A43CABE0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436891-36B3-49EC-9373-10848C55B041}"/>
                  </a:ext>
                </a:extLst>
              </p14:cNvPr>
              <p14:cNvContentPartPr/>
              <p14:nvPr/>
            </p14:nvContentPartPr>
            <p14:xfrm>
              <a:off x="76320" y="274320"/>
              <a:ext cx="5532480" cy="57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436891-36B3-49EC-9373-10848C55B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64960"/>
                <a:ext cx="5551200" cy="57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E76FF7-43C7-4FEA-BA41-AB880B6F745A}"/>
                  </a:ext>
                </a:extLst>
              </p14:cNvPr>
              <p14:cNvContentPartPr/>
              <p14:nvPr/>
            </p14:nvContentPartPr>
            <p14:xfrm>
              <a:off x="358200" y="556200"/>
              <a:ext cx="9235800" cy="592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E76FF7-43C7-4FEA-BA41-AB880B6F7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546840"/>
                <a:ext cx="9254520" cy="59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9B056F-146D-4149-A7DC-150DE0B6EB29}"/>
                  </a:ext>
                </a:extLst>
              </p14:cNvPr>
              <p14:cNvContentPartPr/>
              <p14:nvPr/>
            </p14:nvContentPartPr>
            <p14:xfrm>
              <a:off x="6370200" y="1965960"/>
              <a:ext cx="2972160" cy="100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9B056F-146D-4149-A7DC-150DE0B6E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0840" y="1956600"/>
                <a:ext cx="299088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0467CA-0BEC-4786-B492-D302602376A2}"/>
                  </a:ext>
                </a:extLst>
              </p14:cNvPr>
              <p14:cNvContentPartPr/>
              <p14:nvPr/>
            </p14:nvContentPartPr>
            <p14:xfrm>
              <a:off x="4297680" y="3368160"/>
              <a:ext cx="3322800" cy="211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0467CA-0BEC-4786-B492-D302602376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8320" y="3358800"/>
                <a:ext cx="3341520" cy="21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93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FD1-C6D0-461D-AFE2-25EC067ED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2CF-77F2-4B7A-9959-6A43CABE0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20D1B4-6129-4D48-83F3-A7BEEDF2BC06}"/>
                  </a:ext>
                </a:extLst>
              </p14:cNvPr>
              <p14:cNvContentPartPr/>
              <p14:nvPr/>
            </p14:nvContentPartPr>
            <p14:xfrm>
              <a:off x="487800" y="723960"/>
              <a:ext cx="935748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20D1B4-6129-4D48-83F3-A7BEEDF2BC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714600"/>
                <a:ext cx="937620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82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2020-12-10T13:10:42Z</dcterms:created>
  <dcterms:modified xsi:type="dcterms:W3CDTF">2020-12-10T14:32:38Z</dcterms:modified>
</cp:coreProperties>
</file>