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57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3:09:16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2455 0,'0'22'15,"0"-1"-15,0 0 16,0 0-16,0 0 0,21 0 0,-21 1 16,0-1-16,0 0 15,0 0-15,0 0 0,0 0 16,0 1-16,0-1 16,0 0-16,0 0 15,-21-21 32,21-21-47,0 0 0,0 0 16,0-1-16,0 1 15,0 0-15,0 0 16,0 0-16,0 0 16,0-1-1,-21 1-15,21 0 0</inkml:trace>
  <inkml:trace contextRef="#ctx0" brushRef="#br0" timeOffset="9710.82">1630 1397 0,'-21'-21'31,"21"0"-16,-22 21-15,22-21 16,0-1 0,-21 22 31,0 22-32,21-1-15,0 0 16,0 0-16,0 0 0,-21 0 0,21 1 15,-21 20-15,21 0 16,0 1-16,0-1 0,-21 0 0,-1 1 16,1 20-16,0-21 0,21 22 15,-21-22-15,0 22 0,21-22 0,-21 0 16,-1 1-16,1-1 0,21 0 16,-21 1-16,0-1 0,21 0 0,0 1 15,-21-22-15,21 21 0,-21-21 16,21 1-16,0 20 0,0-21 0,0 0 15,0 0-15,0 1 16,0-44 31,0 1-47,21 21 16,0-21-16,-21 0 0,21 0 0,0-22 15,-21 22-15,21-21 0,1 21 16,-1-22-16,0 22 0,0-21 15,0 21-15,0-22 0,1 22 0,-1 0 16,0-21-16,0 21 0,0-1 0,0 1 16,1 0-16,-1 0 0,-21 0 15,21 21-15,0-21 0,-21-1 16,21 22-16,-21-21 0,21 21 16,1 0-16,-22 21 15,0 1 1,0-1-16,0 0 0,0 0 15,0 0-15,0 0 0,0 22 0,0-22 16,0 0-16,0 0 0,0 0 16,0 22-16,0-22 0,21 0 0,-21 0 15,21 0-15,-21 1 0,0-1 16,21 0-16,0 0 0,0 0 0,-21 0 16,22-21-16,-1 22 0,0-22 15,0 0-15,0 0 0,0 0 16,1 0-16,-1 0 0,0 0 15,0-22-15,0 1 0,0 0 0,1 0 16,-1 0-16,0 0 0,0-1 16,0-20-16,0 21 0,1-21 15,-1-1-15,0 1 0,0 0 0,0-1 16,0 1-16,1-22 0,-1 22 16,0 0-16,0-1 0,-21 1 0,0 21 15,21-21-15,-21-1 0,21 22 16,-21 0-16,0 0 0,0 0 0,0-1 15,0 1-15,0 0 0,0 0 16,-21 21 0,21 21-16,-21 0 15,0 22-15,0-22 16,21 21-16,-21-21 0,21 22 16,-22-1-16,1 21 0,21-20 15,0-1-15,-21 0 0,21 1 0,-21-1 16,21 0-16,0-20 0,0 20 0,-21-21 15,21 21-15,0-20 0,0 20 16,0-21-16,0 0 0,0 22 0,21-22 16,0 0-16,0 0 0,0 0 15,1 0-15,-1 1 0,0-1 0,0-21 16,0 21-16,22-21 16,-22 0-16,21 0 0,-21 0 0,22 0 15,-22 0-15,21-21 0,-21 0 0,22-1 16,-22 1-16,21 0 0,-21 0 15,0 0-15,1-22 0,20 1 0,-21 21 16,0-21-16,0-1 0,1-20 0,-22 20 16,21-20-16,0 21 0,0-22 15,0 1-15,-21-1 0,21 22 0,-21-22 16,22 22-16,-22 0 0,0-1 16,0 1-16,0 21 0,0-22 0,0 22 15,0 0-15,0 0 16,-22 42 15,22 0-31,-21 0 16,21 1-16,-21 20 0,21 0 0,0 1 15,-21-1-15,21 0 0,-21 1 16,21 20-16,-21-21 0,21 1 0,0-1 16,0 0-16,0 1 0,0-1 0,-22 0 15,22 1-15,0-22 0,0 21 16,0-21-16,0 22 0,0-22 0,0 0 15,0 21-15,0-20 0,0-1 0,0 0 16,0 0-16,0 0 0,0 0 16,0 1-16,0-1 0,0-42 47,0-1-32,0 1-15,0-21 0,22 21 16,-22 0-16,21-1 0,0-20 0,0 21 15,-21-21-15,21 20 0,0 1 0,1-21 16,-1 21-16,0 0 0,21 21 16,-21-22-16,-21 1 0,22 21 0,-1 0 15,0 0-15,0 0 0,0 0 16,0 0-16,-21 21 0,22 1 16,-1-1-16,0 0 0,-21 0 0,21 0 15,0 0-15,-21 1 0,21-1 0,1 0 16,-1 21-16,-21-21 0,21 1 15,0-1-15,0 0 0,0 0 0,1 0 16,-1 0-16,0 1 0,0-1 16,0-21-16,0 0 0,1 0 15,-1 0-15,-21-21 16,21 21-16,-21-22 0,0 1 16,21 0-16,0-21 0,0 21 0,-21-22 15,22 22-15,-1-21 0,0-1 0,21 1 16,-21 21-16,1-21 0,-1-1 15,21 22-15,-21 0 0,22 0 16,-22 0-16,0-1 0,21 1 0,-21 21 16,1 0-16,-1 0 0,0 0 15,0 0-15,0 21 0,0 1 0,-21-1 16,0 0-16,22 0 0,-22 0 0,0 0 16,0 1-16,0-1 0,0 0 15,0 0-15,0 0 0,0 0 0,0 1 16,0-1-16,0 0 15,-22-21 1,22-21 15,0 0-15,0-1-16,-21 1 0,21 0 0,0 0 16,-21 0-16,21 0 0,0-1 0,0 1 15,-21 0-15,0 0 16,21 0-16,0 0 0,-21 21 15,-1 0-15,1 0 0,0 0 16,0 0-16,0 0 0,0 21 16,-1 0-16,22 0 0,-21 0 0,0 0 15,0 1-15,0-1 0,0 0 16,-1 21-16,22-21 0,-21 1 16,21 20-16,-21-21 0,21 0 0,0 22 15,-21-22-15,21 0 0,0 0 16,0 21-16,0-20 0,0-1 0,21 0 15,0 0-15,0-21 16,1 0-16,-1 0 0,0 0 16,0 0-16,0 0 0,0-21 15,1 0-15,-1 0 0,0-1 0,0 1 16,0 0-16,0-21 0,1 21 16,-1-22-16,0 22 0,64-127 15,-64 127-15,-21 0 16,21-1-16,-21 1 0,21 0 15,-21 0-15,0 42 32,0 0-17,-21 0-15,21 1 0,-21-1 0,0 0 16,21 21-16,0-21 0,-22 1 0,22 20 16,-21-21-16,21 0 0,-21 22 15,21-22-15,0 0 0,0 0 0,0 0 16,0 0-16,0 1 0,0-1 0,21 0 15,0 0-15,22-21 0,-22 21 16,21-21-16,1 0 0,-22 0 16,42 0-16,-20 0 0,-1 0 0,0 0 0,1-21 15,-22 21-15,21-21 0,0 0 16,-20 0-16,20-1 0,-21 1 16,0-21-16,0 21 0,43-64 15,-43 43-15,0-1 0,0 1 0,-21 0 16,22-22-16,-1 22 0,-21 0 15,21-22-15,-21 22 0,21-1 0,-21 1 16,0 21-16,0-21 0,0 20 16,0-20-16,0 21 0,0 0 0,0 0 15,0-1-15,0 44 32,0-1-32,-21 0 15,0 21-15,21 1 0,-21-22 0,-1 21 16,22 0-16,-21 22 0,-21 21 15,21-43-15,21 0 0,-21 1 16,-1-1-16,1 0 0,21 1 0,0-1 16,-21-21-16,21 21 0,-21-20 0,21 20 15,0-21-15,0 21 0,0-20 16,0-1-16,0 0 0,0 0 0,0 0 16,21-21-16,-21 21 0,21 1 0,0-22 15,1 0-15,-1 0 16,0 0-16,0 0 0,0 0 15,0 0-15,1 0 0,-1-22 16,0 22-16,-21-21 0,21 21 0,0-21 16,0 21-16,-21-21 0,0 0 15,22 0-15,-1-1 0,-21 1 0,0 0 16,0 0-16</inkml:trace>
  <inkml:trace contextRef="#ctx0" brushRef="#br0" timeOffset="9971.73">4911 2159 0,'0'-21'16,"21"0"-16,0 21 16,0 0-16,0 0 0,22-21 0,-22 21 15,21 0-15,0-22 0,-20 22 16,20 0-16,0 0 0,-21-21 0,22 21 15,-22 0-15,0 0 0,0 0 0,0-21 16,1 21-16,-1 0 0,-21-21 31</inkml:trace>
  <inkml:trace contextRef="#ctx0" brushRef="#br0" timeOffset="10407.06">6731 2201 0,'0'0'0,"-21"-21"16,0 0-16,21 0 15,0 0-15,0 0 0,0-1 0,0 1 16,0 0-16,0 0 0,0 0 0,0 0 16,0 42 15,0 0-31,0 0 15,0 0-15,0 22 0,0-22 16,0 0-16,-22 21 0,22 1 0,-21-22 16,21 21-16,0-21 0,0 0 15,-21 22-15,21-22 0,0 0 16,-21 0-16,21 0 0,0 1 0,0-1 16,0 0-16,0-42 46,0 0-46,21-1 0,0 1 0</inkml:trace>
  <inkml:trace contextRef="#ctx0" brushRef="#br0" timeOffset="10852.99">7239 1990 0,'21'0'15,"-42"0"-15,63-21 0,-21 21 16,-21-22-16,-21 22 15,0 0 1,-21 0-16,21 0 0,-1 22 16,1-1-16,0-21 0,0 21 0,0 0 15,0 0-15,21 0 0,0 1 16,0-1-16,0 0 16,0 0-16,0 0 0,21 0 15,0-21-15,0 22 0,0-22 16,0 0-16,1 21 0,-1-21 15,0 21-15,0-21 0,0 21 16,0 0-16,1-21 0,-1 21 0,0-21 16,-21 22-16,0-1 0,0 0 15,0 0-15,0 0 0,-21-21 16,0 21-16,-1 1 0,-20-22 0,21 21 16,0-21-16,-22 0 0,22 0 0,0 21 15,0-21-15,0 0 0,0 0 16,-1 0-16,1 0 0,0 0 15,0 0-15,0 0 16,21-21 0,-21 21-1,21-21-15,0-1 0,0 1 16,0 0-16,-22 0 16,22 0-16</inkml:trace>
  <inkml:trace contextRef="#ctx0" brushRef="#br0" timeOffset="11059.42">6498 1630 0,'0'0'16,"0"-21"-1,-21 21-15,21-21 16,-21 21 15</inkml:trace>
  <inkml:trace contextRef="#ctx0" brushRef="#br0" timeOffset="12066.63">9038 1990 0,'0'0'15,"0"-43"-15,0 22 16,-21 0-16,21 42 31,0 0-31,0 1 16,0-1-16,0 21 0,0-21 0,0 22 15,0-1-15,-21-21 0,21 21 16,0-20-16,0 20 0,-21-21 0,-1 21 16,1-20-16,21 20 0,0-21 0,-21 0 15,0 0-15,0 1 16,0-22 0,21-22-16,0 1 15,0 0-15,0 0 0,0 0 16,0 0-16,0-1 0,0-20 0,0 21 15,0-21-15,21-1 0,0 22 16,0-21-16,0-1 0,0 1 16,1 21-16,20-21 0,-21 20 0,0 1 15,22 0-15,-22 21 0,0 0 0,21 0 16,-21 0-16,1 21 0,-1 0 16,0 1-16,0-1 0,0 0 0,0 21 15,-21-21-15,0 22 0,22-22 16,-22 0-16,0 21 0,0-20 0,0-1 15,0 0-15,0 0 0,0 0 0,0 0 16,0 1-16,0-1 16,-22-21-1,22-21 1,0-1-16,0 1 16,0 0-16,0 0 0,0 0 15,0-22-15,22 22 0,-1 0 0,0-21 16,0 21-16,0-22 0,22 22 15,-1 0-15,-21 0 0,21 0 0,1 21 16,-1 0-16,0 0 0,1 0 0,-22 0 16,21 0-16,-21 21 0,1 0 15,-1 0-15,0 0 0,-21 0 0,0 1 16,0 20-16,0-21 0,0 0 0,0 0 16,0 1-16,-21-1 0,0 0 15,21 0-15,-22 0 0,1 0 16,21 1-16,0-1 0,-21-21 0,21 21 15,-21-21-15,21 21 16,0-42 0</inkml:trace>
  <inkml:trace contextRef="#ctx0" brushRef="#br0" timeOffset="12451.59">10075 2180 0,'43'0'16,"-22"0"-16,0 0 15,0 0-15,0 0 0,0-21 16,1 21-16,-1-21 0,21 21 0,-21-21 16,0 0-16,22 21 0,-22-22 15,21 1-15,-21 0 0,22 0 0,-22 0 16,-21 0-16,21-1 0,-21 1 15,0 0-15,-21 0 16,0 21-16,0 0 0,-22 0 0,22 21 16,-21 0-16,-1 0 0,1 1 15,21-1-15,-21 0 0,20 0 0,1 21 16,0-20-16,0 20 0,21-21 16,0 21-16,0-20 0,0-1 15,0 21-15,0-21 0,21 0 0,-21 1 16,21-1-16,0-21 0,1 21 0,20 0 15,-21-21-15,0 0 0,0 0 16,1 0-16,20 0 0,-21 0 0,0 0 16,0 0-16,1 0 0,-1-21 0,21 0 15,-21 0-15,0-1 0</inkml:trace>
  <inkml:trace contextRef="#ctx0" brushRef="#br0" timeOffset="12767.54">11261 1334 0,'0'0'0,"0"-22"0,0 1 15,0 0-15,0 0 0,0 42 16,0 0 0,-22 22-16,1-22 0,21 21 0,-21 0 15,21 22-15,0-1 0,-21 1 0,0-1 16,21 1-16,-21-1 0,-1 1 15,1-1-15,21 1 0,-21-1 16,0-20-16,0 20 0,0-20 0,-1-1 16,1 0-16,0 1 0,0-1 15,21-21-15,0 0 0,0 0 0,0 1 16,0-1-16,21-42 31,0-1-31,0 1 0,22 0 16,-22-21-16,0 21 0,21-22 0</inkml:trace>
  <inkml:trace contextRef="#ctx0" brushRef="#br0" timeOffset="13283.52">11578 1355 0,'0'0'0,"0"-43"0,0 22 16,0-21-16,0 21 0,0 0 15,0 42 1,0 21-1,0-21-15,0 22 0,-21-1 0,21 0 16,0 22-16,-21-1 0,21 1 0,0-1 16,0 1-16,-21 20 0,-1-20 15,1-1-15,21 1 0,-21-1 0,0-20 16,21 20-16,-21-20 0,21-1 0,-21 0 16,21-21-16,-22 22 15,22-22-15,0 0 0,0 0 0,0 0 16,0-42 15,0 0-31,0 0 0,0 0 16,0 0-16,0-1 0,22-20 0,-1 21 15,0-21-15,0-1 0,-21 1 16,42 0-16,-20-1 0,-1 22 0,0-21 16,0 21-16,21-1 0,-20 1 0,-1 0 15,0 21-15,0 0 0,0 0 16,0 21-16,1 0 0,-1 1 0,0 20 15,-21-21-15,0 0 0,0 22 0,0-22 16,0 21-16,0-21 0,0 22 16,0-22-16,0 0 0,0 0 15,-21 0-15,21 0 0,0 1 0,-21-1 16,-1 0-16,22 0 0,-21-21 0,21 21 16,-21-21-16,21-21 31,0 0-31,21 0 0,0 0 15,1-1-15,-1 1 0</inkml:trace>
  <inkml:trace contextRef="#ctx0" brushRef="#br0" timeOffset="13688.02">12277 1947 0,'0'0'0,"0"-21"16,-22 21-16,1 0 15,0 21-15,0 1 0,0-1 0,0 0 16,-1 21-16,1-21 0,0 22 0,0-1 16,0-21-16,0 22 0,21-1 15,0-21-15,-22 21 0,22 1 16,0-22-16,0 0 0,0 0 0,0 0 16,22-21-16,-1 0 15,0 0-15,0 0 0,0 0 0,22 0 16,-22 0-16,0 0 0,21-21 0,-21 0 15,22 0-15,-22 0 0,0 0 0,0-1 16,0 1-16,-21-21 0,0 21 16,0-22-16,0 22 0,0-21 0,0 0 15,0 20-15,-21-20 0,0 21 0,-21 0 16,21 0-16,-1-1 0,1 22 16,-21 0-16,21 0 0,0 0 0,-22 0 15,22 0-15,0 22 0,0-1 16,0 0-16,-1 0 0,1-21 0,21 21 15,0 0-15,0 1 0,0-1 0,0 0 16,21 0-16,1-21 16,-1 0-16,0 0 0</inkml:trace>
  <inkml:trace contextRef="#ctx0" brushRef="#br0" timeOffset="14331.96">12869 1947 0,'0'0'0,"0"-21"16,-21 21-1,0 0-15,0 0 16,0 21-16,-1 1 0,1-1 0,0 0 16,0 0-16,0 0 0,-22 22 15,43-22-15,-42 0 0,42 21 0,-21-21 16,0 1-16,0 20 0,21-21 0,-22 0 15,22 0-15,0 1 0,0-1 16,0 0-16,0 0 0,0 0 0,22-21 16,-1 21-16,0-21 0,0 0 15,0 0-15,0 0 0,1 0 16,20-21-16,-21 21 0,21-21 16,-20 0-16,20 0 0,0 0 0,-21-1 15,22 1-15,-22-21 0,0 21 16,21-22-16,-20 1 0,-1 0 0,0-22 15,0 22-15,0-22 0,0 1 0,1-1 16,-1-20-16,0 20 0,0 1 16,0-1-16,0 1 0,1 20 0,-22-20 15,21 21-15,-21-1 0,21 22 0,-21-21 16,0 21-16,0-1 16,0 44-1,0-1-15,-21 0 0,0 0 16,21 21-16,-22-20 0,1 41 0,0-21 15,21 22-15,-21-1 0,0 1 16,0 21-16,-1-22 0,1 1 16,21-1-16,-21 1 0,21-1 0,-21-21 15,21 22-15,0-22 0,0 1 0,0-1 16,0 0-16,0 1 0,0-1 0,0-21 16,0 21-16,0-20 0,21-1 15,0 0-15,0 0 0,1-21 16,-1 0-16,0 0 0,0 0 0,0 0 15,0 0-15,1-21 0,-1 21 16,0-21-16,21 0 0,-21-1 0,1 1 16,-1 0-16,0-21 0,-21 21 0,21-22 15,-21 22-15,0-21 16</inkml:trace>
  <inkml:trace contextRef="#ctx0" brushRef="#br0" timeOffset="14598.81">10795 1820 0,'0'0'0,"-42"0"0,-1 0 0,22 0 0,0 0 15,63 0 1,-21 0-16,22 0 0,-1 0 15,22-21-15,-1 21 0,1 0 16,-1-21-16,1 0 0,-22 21 0,21 0 16,-20-21-16,-1 21 0,-21 0 0,0 0 15,1 0-15</inkml:trace>
  <inkml:trace contextRef="#ctx0" brushRef="#br0" timeOffset="15699.27">14647 1503 0,'0'-21'15,"0"0"1,0-1 0,0 1-1,0 0-15,-21 21 16,21-21-16,-21 21 16,21-21-1,-21 21 1,0 0 31,-1 0-47,1 0 15,21-21-15,-21 21 16,0 0-16,0 0 16,0 0-16,-1 0 0,1 0 15,0 0-15,0 21 0,0-21 16,0 21-16,-1 0 0,1 0 15,-21 0-15,21 1 0,0 20 0,-1-21 16,-20 21-16,21 22 0,0-22 16,0 22-16,-22-22 0,22 22 0,21-22 15,-21 21-15,0-20 0,21-1 0,0 22 16,-21-22-16,21 0 16,0 1-16,0-22 0,0 21 0,0 0 15,21-20-15,0 20 0,0-21 0,0 0 16,0 0-16,1 1 0,-1-1 15,0 0-15,21-21 0,-21 0 0,1 0 16,-1 0-16,21 0 0,0 0 0,-20-21 16,20 21-16,0-21 0,1-1 15,-1-20-15,0 21 0,1 0 0,-1-22 16,-21 22-16,21-21 0,1 0 0,-1-1 16,0 1-16,-20 0 0,20-1 15,-21-20-15,0-1 0,0 1 16,-21-1-16,0 1 0,0-1 0,0 22 15,0-22-15,-21 1 0,0 21 16,0-1-16,0 1 0,0 21 0,-22 0 16,22-1-16,-21 1 0,21 21 0,-22 0 15,1 0-15,0 0 0,-1 21 16,1 1-16,0-1 0,-1 0 0,1 0 16,0 0-16,-1 22 0,1-22 15,21 21-15,-22 0 0,22-20 0,0 20 16,21 0-16,0 1 0,0-1 15,0 0-15,0-21 0,0 22 16,0-22-16,0 21 0,21-21 0,0 1 0,1-1 16,-1 0-16,21 0 0,0-21 15,-20 0-15,20 21 0</inkml:trace>
  <inkml:trace contextRef="#ctx0" brushRef="#br0" timeOffset="17499.14">15113 2011 0,'0'0'0,"0"-21"15,0 0 1,0-1-16,0 1 16,21 21 15,0 0-31,0 0 0,-21 21 0,22 1 15,-1-22-15,-21 21 0,0 21 0,21-21 16,0 0-16,-21 1 0,0 20 16,21-21-16,-21 0 0,0 22 0,0-22 15,0 0-15,0 0 0,0 21 0,0-20 16,0-1-16,-21-21 0,21 21 16,21-21 15,0-21-31,1 0 15,-1-1-15,0 1 0,0 0 16,0 0-16,0 0 0,22-22 0,-22 22 16,0-21-16,0 21 0,0-22 15,1 22-15,-1-21 0,0 21 0,0 0 16,0-1-16,-21 1 0,0 0 0,21 21 16,-21 21-1,0 0 1,0 1-16,-21 20 0,21-21 15,-21 0-15,21 22 16,0-22-16,-21 0 0,21 21 0,-21-21 16,21 1-16,0 20 0,0-21 0,0 0 15,0 0-15,0 1 0,0-1 16,0 0-16,0 0 0,21 0 0,0-21 16,0 0-16,-21 21 0,21-21 0,1 0 15,-1 0-15,0 0 0,0 0 16,21-21-16,-20 0 0,-1 21 0,0-21 15,0 0-15,0 0 0,0-1 0,1 1 16,-1 0-16,0 0 0,0 0 16,0 0-16,-21-22 0,0 22 0,0 0 15,21 0-15,-21 0 0,0-1 16,0 1-16,0 0 0,0 0 16,-21 21 15,0 21-31,21 0 0,-21 0 15,0 1-15,21-1 0,-21 0 0,21 0 16,0 0-16,-22 22 0,22-22 16,-21 0-16,21 0 0,0 0 0,0 0 15,0 1-15,0-1 0,0 0 16,0 0-16,0 0 0,21 0 0,1 1 16,-1-22-16,0 0 0,21 0 15,-21 0-15,1 0 16,-1 0-16,21-22 0,-21 1 15,22 21-15,-22-21 0,21 0 0,0 0 16,1 0-16,-1-22 0,-21 22 0,22 0 16,-22-21-16,21 20 0,-21-20 15,0 21-15,1 0 0,-22-22 0,0 22 16,0 0-16,0 0 0,-22 21 16,1 0-1,0 0-15,0 0 0,21 21 16,0 0-1,21-21 17,0 0-32,0 0 0,1 0 0,-1 0 15,0 0-15,0 0 0,0 0 16,0 0-16,1-21 0,-1 21 0,0 0 16,0-21-16,-21 42 31,0 0-16,0 0-15,0 1 0,-21-1 0,21 0 16,-21 0-16,21 0 0,-21 0 16,21 1-16,0-1 0,0 0 0,0 21 15,0-21-15,0 1 0,0-1 0,0 0 16,0 0 0,21-21-16,-21 21 0,21-21 0,0 21 15,0-21-15,0 0 0,1 0 16,-1 0-16,0 0 0,0 0 15,0-21-15,0 0 0,22 0 0,-22 21 16,0-21-16,0 0 0,0-1 16,1 1-16,-1 0 0,0 0 0,0-21 0,0 20 15,-21 1-15,0-21 0,0 21 16,0 0-16,0-1 0,0 1 16,0 0-16,-21 21 15,0 0-15,0 0 16,0 0-16,-1 0 0,22 21 15,0 0-15,0 1 16,22-22 0,-1 0-16,0 0 15,0 0-15,0 0 0,0 0 0,1 0 16,-1 0-16,0-22 0,0 22 16,0 0-16,22 0 0,-43-21 0,21 21 15,0 0-15,0 0 0,-21 21 31,0 1-31,0-1 16,0 0-16,0 0 0,-21 0 0,0 22 0,21-22 16,-21 0-16,21 0 15,0 0-15,0 0 0,0 1 0,0-1 16,0 0-16,0 0 0,21-21 16,0 21-16,0-21 15,0 0-15,0 0 0,1 0 0,-1 0 16,21 0-16,-21-21 0,0 21 0,22-21 15,-22 21-15,0-21 0,0 0 16,0-1-16,1 1 0,-1 0 0,0 0 16,0 0-16,0 0 0,0-1 15,1 1-15,-22 0 0,0 0 16,21 0-16,-21 42 31,0 0-31,0 0 0,-21 0 16,-1 1-16,22-1 0,0 0 15,0 0-15,-21 0 0,21 0 16,-21 1-16,21-1 0,0 0 16,0-42 31,0 0-32,21-1-15,-21 1 0</inkml:trace>
  <inkml:trace contextRef="#ctx0" brushRef="#br0" timeOffset="17676.03">17907 1947 0,'-21'0'16,"0"0"15,42 0 16,0 0-31</inkml:trace>
  <inkml:trace contextRef="#ctx0" brushRef="#br0" timeOffset="19075.5">18457 2265 0,'0'0'0,"0"-21"32,0 0-17,0-1-15,0 1 16,0 0-16,0 0 15,0 0-15,0 0 0,0-1 16,0 1-16,0 0 0,0 0 16,-21 21-16,0 0 0,0 0 15,0 0-15,-22 0 0,22 0 0,-21 21 16,-1 0-16,1 0 0,21 1 0,-21-1 16,-1 21-16,22-21 15,0 22-15,-21-22 0,20 21 0,22-21 16,-21 22-16,21-22 0,0 0 0,0 21 15,0-21-15,0 1 0,0-1 16,21 0-16,1-21 0,-1 0 16,0 0-16,0 0 0,0 0 0,22 0 15,-22 0-15,21-21 0,0 0 16,-20-1-16,20 1 0,0 0 0,1-21 16,-1 21-16,-21-22 0,21 1 0,1 0 15,-1-1-15,-21 1 0,22-22 16,-22 22-16,21-21 0,-21-1 0,22-21 15,-22 22-15,0-1 0,0-20 16,0 20-16,0 1 0,1-1 16,-22 22-16,0-22 0,0 43 0,0-21 15,0 21-15,0 0 0,0-1 16,-22 22-16,22 22 16,-21-1-16,0 21 0,0-21 15,0 22-15,0-1 0,-1 21 0,1-20 16,0 20-16,0 1 0,21-1 0,-21 1 15,0-1-15,21 1 0,0-22 16,0 22-16,-22-22 0,22 0 0,-21 22 16,21-22-16,0-21 0,0 22 0,0-1 15,0-21-15,0 0 16,0 22-16,21-22 0,1 0 0,-22 0 16,21-21-16,0 21 0,0-21 0,0 0 15,0 0-15,1 0 16,-1 0-16,21-21 0,-21 0 0,0 21 15,1-21-15,-1 0 0,0-1 0,0 1 16,21 0-16,-20 0 0,-1 0 16,0-22-16,0 22 0,0 0 15,-21 0-15,0 0 16,0 42 0,0 0-1,0 0-15,-21 0 16,21 1-16,-21-1 0,21 0 15,0 0-15,0 0 0,0 0 16,0 1-16,0-1 0,21 0 16,0-21-1,0 0-15,1 0 0,-1 0 0,0 0 16,0 0-16,0 0 0,0-21 0,1 21 16,20-21-16,-21-1 0,0 1 15,0 0-15,1 0 0,-1 0 0,0 0 16,0-1-16,0 1 0,0 0 0,-21 0 15,22 0-15,-1 0 16,-21 42 15,0 0-15,-21 0-16,-1 0 0,22 0 0,-21 1 16,21-1-16,0 0 0,-21 0 0,21 0 15,-21 0-15,21 1 0,-21-22 16,21 21-16,0 0 0,0 0 15,0-42 17,0 0-17,0 0-15,0-1 16,0 1-16,21 0 0,0 0 16,0 0-16,22-22 0,-22 22 0,21 0 15,0-21-15,1 21 0,-1-1 0,0 1 16,1 0-16,-1 21 0,0 0 15,-20 0-15,20 0 0,-21 0 0,0 0 16,0 21-16,-21 0 0,22 22 16,-22-22-16,0 0 0,0 0 15,0 0-15,0 1 0,0 20 0,0-21 16,0 0-16,-22 0 0,22 1 16,0-1-16,-21 0 15,0 0-15,21 0 16,0-42 15,0 0-15,0 0-16,0 0 0,21-1 15</inkml:trace>
  <inkml:trace contextRef="#ctx0" brushRef="#br0" timeOffset="19795.09">20659 2096 0,'0'0'0,"0"-43"15,0 22-15,-22 0 16,1 21-16,0 0 16,0 0-16,0 0 0,0 0 0,-1 0 15,1 0-15,-21 0 0,21 0 0,0 21 16,-22 0-16,22 0 0,0 1 15,0-1-15,0 0 0,-1 0 0,22 0 16,0 0-16,-21 1 0,21-1 16,0 0-16,0 0 15,21-21-15,1 21 16,-1-21-16,21 0 0,-21 0 16,0 0-16,1 0 0,20 0 15,-21-21-15,21 21 0,-20-21 0,20 21 16,-21-21-16,21 0 0,-20 21 0,-1-22 15,0 1-15,0 21 0,0-21 16,0 0-16,1 21 16,-22-21-16,-22 42 31,22 0-15,-21-21-16,0 21 0,21 0 0,-21 1 15,0-1-15,21 21 0,-21-21 16,-1 22-16,1-22 0,21 21 0,-21 22 15,0-22-15,0 0 0,0 22 0,21-22 16,-22 22-16,1-22 0,0 21 16,21-20-16,0 20 0,-21 1 0,21-22 15,-21 22-15,21-1 0,0-21 0,0 22 16,0-1-16,-21 1 0,21-22 0,-22 22 16,1-22-16,21 0 0,-21 1 15,0-1-15,21 22 0,-21-43 0,0 21 16,-1 0-16,1 1 0,0-22 15,0 21-15,0-21 0,0 1 0,-1-1 16,1 0-16,0 0 0,-21-21 16,21 0-16,-1 0 0,1 0 0,0 0 15,0 0-15,0 0 0,0 0 0,-1-21 16,22 0-16,-21 0 0,21-1 16,-21 1-16,21 0 0,0 0 0,0 0 15,0 0-15,0-1 0,0 1 16,0 0-16,0-21 0,0 21 0,0-1 15,0 1-15,0-21 0,0 21 0,0-22 16,0 1-16,0 0 0</inkml:trace>
  <inkml:trace contextRef="#ctx0" brushRef="#br0" timeOffset="20117.96">19092 1566 0,'21'-21'16,"1"21"-1,-22 21 64,21-21-79,0 0 0,0 0 15</inkml:trace>
  <inkml:trace contextRef="#ctx0" brushRef="#br0" timeOffset="20503.74">21272 2159 0,'0'0'16,"-21"0"-16,42 0 140,1 0-124</inkml:trace>
  <inkml:trace contextRef="#ctx0" brushRef="#br0" timeOffset="20723.61">21886 2201 0,'21'0'0,"-42"0"0,64 0 0,-22 0 31,0 0 31,0 0-46,0 0 0</inkml:trace>
  <inkml:trace contextRef="#ctx0" brushRef="#br0" timeOffset="20923.5">22521 2223 0,'-21'0'16,"0"0"0,0 0-1,42 0 32</inkml:trace>
  <inkml:trace contextRef="#ctx0" brushRef="#br0" timeOffset="21432.2">23389 1884 0,'0'0'0,"-42"-85"16,42 64-16,-21-21 16,21 21-16,0-22 0,0 22 0,-22 0 15,22-21-15,0 20 0,0 1 16,0 0-16,0 0 0,22 0 0,-22 0 15,42-1-15,-21 1 16,0 21-16,22-21 0,-1 21 0,0-21 0,22 21 16,-1 0-16,-20 0 0,20 0 15,1 0-15,-22 0 0,0 0 16,1 0-16,-1 0 0,0 0 0,-21 21 16,1-21-16,-1 21 0,-21 0 15,0 1-15,0-1 0,0 0 0,0 0 16,0 0-16,0 22 0,-21-22 15,-1 21-15,1-21 0,0 22 0,0-1 16,0-21-16,-22 21 0,22-20 0,0 20 16,-21-21-16,21 0 0,-22 22 15,22-22-15,-21 0 0,21 0 0,-22 0 16,22 0-16,0 1 0,0-1 0,0 0 16,-1 0-16,1-21 15,0 21-15,0 0 0,21 1 0,-21-1 16,0 0-16,21 0 15,0 0-15,0 0 16,-22 1-16,22-1 16</inkml:trace>
  <inkml:trace contextRef="#ctx0" brushRef="#br0" timeOffset="22375.21">23304 2879 0,'22'0'31,"-1"0"-15,0-21-16,0-1 16,0 1-1,-21 0-15,0 0 16,0 0-16,-21 21 31,0 0-31,0 0 16,0 0-16,-1 21 0,1-21 15,21 21-15,-21 0 0,21 0 16,0 1-16,-21-22 0,21 21 16,0 0-16,0 0 15,21-21 1,0 0-16,0 0 16,1 0-16,-1 0 0,0 0 0,0 0 15,0 0-15,-21-21 16,0 0-16,21 21 0,-21-21 15,0-1-15,0 1 0,0 0 16,0 0 0,-21 21-16,0 0 0,0 0 15,0 0-15,0 21 0,21 0 16,-22-21-16,22 21 16,-21-21-16,21 22 0,0-1 0,0 0 15,0 0 1,21-21-1,1 0-15,-1 0 16,0 0-16,0 0 16,0 0-16,-21-21 0,0 0 15,21 0-15,-21-1 16,0 1-16,0 0 0,0 0 16,-21 21 15,0 21-31,21 0 15,-21-21 1,21 21-16,-21-21 16,21 22-16,0-1 15,21-21 1,0 0 0,0 0 15,-21-21-31,0-1 15,21 22-15,-42 0 94,0 0-94,0 0 0</inkml:trace>
  <inkml:trace contextRef="#ctx0" brushRef="#br0" timeOffset="26005.45">2773 4995 0,'0'0'0,"21"0"0,-21-21 15,0 0 1,0 0-16,0 0 0,0 0 16,0-1-16,0 1 0,0 0 0,0 0 15,0 0-15,0 0 0,0-1 16,0 1-16,21 0 0,-21 0 0,0 0 15,21 0 1,-21 42 15,0 0-31,0 0 16,0 21-16,0-20 0,0 20 0,0 0 0,0 22 16,0-22-16,0 0 0,-21 1 15,21 20-15,-21-20 0,0-1 16,21 0-16,0 1 0,-21-1 15,21 0-15,0-21 0,-22 22 0,22-22 16,0 0-16,0 0 0,0 0 16,0 1-16,22-22 15,-1 0 1,0 0-16,-21-22 16,21 1-16,0 0 0,0 0 0,1 0 15,-1-22-15,-21 22 0,21-21 16,21 0-16,-21 20 0,1-20 0,-1 0 15,0-22-15,0 22 0,0 0 0,0 20 16,-21-20-16,22 21 16,-22-21-16,21 20 0,-21 1 15,0 42 1,0 1 0,0-1-16,0 0 0,0 0 15,0 21-15,0 1 0,0-1 0,0-21 16,0 22-16,0-1 0,0 0 0,21 1 15,-21-22-15,0 21 0,21-21 16,-21 0-16,0 1 0,21-1 0,-21 0 16,21 0-16,1 0 0,-1-21 15,0 0-15,0 0 0,21 0 16,-20 0-16,-1 0 0,21-21 16,-21 21-16,22-21 0,-22 0 15,21 0-15,-21-1 0,22-20 0,-22 21 16,0 0-16,0-22 0,21 1 0,-42 0 15,22-1-15,-1 1 0,-21 0 16,21-1-16,-21-20 0,0 21 0,0-1 16,0 1-16,0 0 0,0 20 0,21 1 15,-21 0-15,0 0 0,0 42 32,0 0-17,0 22-15,0-22 0,0 21 16,-21 0-16,21 1 0,0-22 0,-21 42 15,0-41-15,21 20 0,-22 0 16,22 1-16,0-1 0,0-21 0,0 21 16,0-20-16,0-1 0,0 21 0,0-21 15,22 0-15,-1-21 0,-21 22 16,21-1-16,0-21 0,0 0 0,22 0 16,-22 0-16,0 0 0,21 0 0,-21 0 15,1 0-15,20 0 0,-21-21 16,21-1-16,-20 22 0,20-21 0,-21 0 15,21-21-15,1 21 0,-22-22 0,0 1 16,21 0-16,-20-1 16,-1-20-16,0 20 0,0-20 0,0-1 15,-21 1-15,0 21 0,21-22 0,-21 1 16,22 20-16,-22-20 0,0 20 16,0 1-16,0-21 0,0 20 0,0 22 15,0-21-15,0-1 0,0 22 16,0-21-16,0 21 0,-22 0 15,22-1-15,-21 1 0,21 0 0,-21 42 32,21 0-32,0 1 0,-21-1 15,21 21-15,0 0 0,0 1 16,0-1-16,0 0 0,0 1 0,-21-1 16,21 0-16,-21 22 0,21-22 0,0 1 15,0-1-15,-22 21 0,22-20 16,-21-1-16,21 0 0,-21 22 0,21-22 15,0 1-15,0-1 0,-21 0 0,21 1 16,-21-1-16,0-21 0,21 21 16,0-20-16,0 20 0,-22-21 0,22 0 15,0 0-15,-21 1 0,21-1 16,0-42 15,0-1-15,21 22-16,1-21 0,-22 0 15,21 0-15,-21-21 0,21 20 0,0 1 16,0-21-16,0 0 0,1 20 0,-1-20 16,0 21-16,21 0 0,-21-22 15,1 22-15,20 21 0,-21-21 0,0 0 16,0 21-16,1 0 0,-1 0 16,0 0-16,0 0 0,-21 21 15,21 0-15,-21 0 0,0 1 16,21-1-16,-21 0 0,0 0 15,0 21-15,0-20 0,0-1 16,0 21-16,0-21 0,0 0 0,0 1 16,0-1-16,0 0 0,0 0 0,0 0 15,0 0-15,22-21 0,-1 22 16,0-22-16,0 0 0,0 21 16,0-21-16,1 0 0,-1 0 15,0 0-15,0-21 0,0 21 16,0-22-16,22 1 0,-22 21 0,0-21 15,0 0-15,0 0 0,1-22 0,-1 22 16,-21 0-16,21-21 0,-21 21 16,21-22-16,-21 22 0,0-21 15,21 21-15,-21-1 0,0-20 0,21 21 16,-21 0-16,0 0 0,0-1 16,0 44 15,0-1-31,0 21 15,0-21-15,0 0 0,0 1 0,0 20 16,0-21-16,0 0 0,0 22 16,0-22-16,0 0 0,0 0 0,0 0 15,22 0-15,-22 1 0,21-1 0,0 0 16,0-21-16,0 0 0,0 21 0,1-21 16,-1 0-16,0 0 0,21 0 15,-21 0-15,1 0 0,20-21 16,-21 0-16,21 0 0,-20 21 0,20-22 15,-21-20-15,21 21 0,-20 0 0,-1-22 16,0 22-16,0-21 0,0 0 16,-21 20-16,0-20 0,0 21 0,21-21 15,-21 20-15,0 1 0,0 0 0,0 0 16,0 0-16,0 42 31,0 0-15,0 0-16,0 0 0,0 1 15,-21 20-15,21-21 0,0 21 0,-21 1 16,0-1-16,21 0 0,-21-20 16,0 20-16,-1 0 0,22 1 15,-21 20-15,21-21 0,-21 1 0,0 20 16,21-20-16,0 20 0,0 1 0,0-1 16,-21 1-16,21-22 0,0 21 0,0 1 15,0-22-15,0 22 0,0-22 16,0 0-16,0 22 0,0-22 0,0 22 15,0-22-15,0 0 0,-21 22 0,21-22 16,0 1-16,-22-1 0,1-21 0,0 21 16,0-20-16,0-1 0,0 21 15,-1-42-15,-20 21 0,0 0 0,-1-21 16,1 0-16,21 0 0,-21 0 16,-1 0-16,1 0 0,21 0 0,-22-21 15,1 0-15,21-21 0,-21 21 0,20-22 16,-20 1-16,21 0 0,0-1 15,0-20-15,-1-1 0,1 22 0,21-22 16,-21 1-16,21-1 0,0 22 0,0-21 16,0 20-16,0 1 0,21 0 15,0 20-15,-21-20 0,22 21 0,-1 0 16,0 0-16,0-22 0,0 22 16,0 0-16,1 0 0,20 0 0,-21-1 15,21 1-15,-20 0 0,20 0 16</inkml:trace>
  <inkml:trace contextRef="#ctx0" brushRef="#br0" timeOffset="26439.72">6392 5207 0,'0'0'0,"-21"0"0,0 0 16,21 21-16,-21-21 0,21 21 15,0 1 1,21-22 15,0 0-15,0 0-16,-21-22 0,0 1 15,0 0 1,0 0-16,0 0 16,-21 21-1,0 0 1,0 0-16,0 21 15,21 0-15,0 0 16,0 0-16,21 1 16,0-22-16,0 0 0</inkml:trace>
  <inkml:trace contextRef="#ctx0" brushRef="#br0" timeOffset="26859.21">6985 5292 0,'0'-21'47,"21"21"-31,0 0-16,-21-22 15,0 44 32,-21-22-31,21 21-16,0 0 15,-21-21-15,21 21 16,21-21 15,0 0-31,0 0 16,-21-21-1</inkml:trace>
  <inkml:trace contextRef="#ctx0" brushRef="#br0" timeOffset="27203.01">7705 5355 0,'0'0'16,"-43"0"-1,22 0-15,0 0 16,21-21 31,0 0-32,21 21 1,-42 0 31,0 21-16,42-21 0,0-21-31,0 0 0,22 21 0</inkml:trace>
  <inkml:trace contextRef="#ctx0" brushRef="#br0" timeOffset="27667.26">8848 4868 0,'0'0'0,"-43"-42"15,22 21-15,0 0 0,0 21 0,0-21 16,-1-1-16,22 1 0,-21 0 0,0 0 15,21 0-15,-21 0 0,21-1 16,0-20-16,0 21 0,0 0 0,21-22 16,21 22-16,-20 0 0,20-21 0,0 21 15,1-1-15,20 1 16,-21 0-16,22 0 0,-1 0 0,-20 21 16,20 0-16,-20 0 0,-1 0 0,-21 0 15,21 21-15,-20 0 0,-1 0 16,-21 0-16,0 1 0,0 20 0,0 0 15,0-21-15,-21 22 0,-1-1 0,1 0 16,0 1-16,-21-1 0,21 0 16,-22 1-16,1-1 0,21 0 0,-22-20 15,22 20-15,-21 0 0,21-21 0,0 22 16,-1-22-16,1 0 0,0 0 0,0 0 16,21 1-16,0-1 0,-21-21 15,21 21-15,-21 0 0,21 0 16,0 0-16,0 1 15,0-1 1</inkml:trace>
  <inkml:trace contextRef="#ctx0" brushRef="#br0" timeOffset="27943.1">8890 5779 0,'-21'21'0,"42"-42"0,-42 63 15,42-42 1,0 0-16,0 0 0,0 0 16,1 0-16,-22-21 15,21 21-15,-21-21 0,0-1 16,0 1-16,0 0 16,-21 21-1,-1 0-15,1 0 0,0 0 16,0 0-16,0 0 15,0 0-15,-1 21 0,1-21 16,0 0-16,0 0 0,21 21 0,-21-21 16,0 0-16,-1 0 15</inkml:trace>
  <inkml:trace contextRef="#ctx0" brushRef="#br0" timeOffset="28715.9">9927 2836 0,'-21'-21'0,"42"42"0,-63-42 15,21 21-15,-1 0 0,1 0 16,-21-21-16,21 21 0,0 0 0,-1 0 16,-20 0-16,21 0 0,0 0 0,-22 0 15,22 0-15,0 0 16,0 0-16,42 0 31,0 0-31,22 0 0,-1 21 0,0-21 16,22 0-16,20 0 0,1 0 15,0 0-15,-1 0 0,22 0 0,21 0 16,-21 0-16,21 0 0,21 0 0,-21 0 16,21 0-16,1 0 0,-1 0 15,0 0-15,0 0 0,-21 0 0,21 0 16,-21 0-16,0 0 0,-21 0 0,0 0 16,-21 0-16,-1 0 0,-20 0 0,-1-21 15,-20 21-15,-1 0 0,-21 0 16,21 0-16,-20 0 0,-1 0 15,-21-21 1,-21 21 0,-1 0-16,1 0 15,0-21-15,0 21 0,-21-21 0,-1 21 16,-20 0-16,20 0 0</inkml:trace>
  <inkml:trace contextRef="#ctx0" brushRef="#br0" timeOffset="29135.66">9885 2900 0,'0'0'0,"-64"0"16,1 0-16,-1 0 0,-84 21 15,127-21-15,0 0 16,21 21-1,21-21 1,21 0-16,-21 0 0,43 0 0,-22 0 16,22 0-16,20 0 0,1 0 15,0 0-15,21 0 0,-22 0 0,22 0 16,21 0-16,-21 0 0,21 0 0,0 0 16,0 0-16,0 0 0,0 0 0,-21-21 15,0 21-15,-1 0 16,1 0-16,-21 0 0,0 0 0,-1 0 15,-20 0-15,-1 0 0,1 0 0,-22 0 16,0-21-16,-20 21 0,-1 0 0,0 0 16,0 0-16,0 0 15,0 0 32,-21-21-47,22 21 0</inkml:trace>
  <inkml:trace contextRef="#ctx0" brushRef="#br0" timeOffset="29923.21">15303 2773 0,'0'0'0,"-21"0"0,0-21 0,0 0 15,-21 21-15,-1 0 0,1-22 16,21 22-16,-22 0 0,1 0 0,0 0 16,-1 0-16,1 0 0,0 0 0,-1 0 15,22 0-15,-21 0 0,21 0 0,0 0 16,-1 0-16,1 0 15,21 22-15,21-1 16,1-21-16,-1 0 16,21 0-16,0 0 0,1 0 15,20 0-15,1 21 0,20-21 0,-20 0 16,42 0-16,0 0 0,-1 0 0,1 0 16,21 0-16,0 0 0,21 0 15,1 0-15,20 21 0,-21-21 0,0 0 16,0 0-16,1 0 0,-1 21 0,0-21 15,-21 0-15,0 21 0,0-21 16,0 0-16,-21 22 0,0-22 0,-22 0 16,1 0-16,0 0 0,-1 21 0,-20-21 15,-22 0-15,22 0 0,-22 0 16,-21 0-16,21 0 0,-20 0 0,-1 0 16,-42-21 15,-1 21-31,1 0 15,-21 0-15,21 0 0,-22-22 0,1 22 16,0 0-16,-22 0 0,1 0 0</inkml:trace>
  <inkml:trace contextRef="#ctx0" brushRef="#br0" timeOffset="30487.49">15028 2879 0,'-42'0'0,"-64"0"16,64 0-16,21 0 15,-1 0-15,1 0 0,0 0 16,0 0-16,0 0 0,21 21 15,21 0 17,21-21-17,-21 0-15,22 0 0,-1 0 0,22 0 16,-1 21-16,22-21 0,-1 0 0,1 0 16,21 0-16,0 0 0,21 0 15,0 0-15,21 0 0,0 0 0,21 0 16,-20 0-16,20 0 0,-21 0 0,21 21 15,-20-21-15,20 0 0,-42 0 0,21 0 16,-21 22-16,-21-22 0,-21 0 16,20 0-16,-41 0 0,21 0 15,-22 0-15,-21 0 0,22 0 0,-22 0 16,1 0-16,-22 0 0,0 0 16,21 0-16,-21 0 0,1-22 15,-44 22 63,1 0-62,21 22-16,-21-22 16,0 0-16,0 0 0</inkml:trace>
  <inkml:trace contextRef="#ctx0" brushRef="#br0" timeOffset="-65939.05">13102 11451 0</inkml:trace>
  <inkml:trace contextRef="#ctx0" brushRef="#br0" timeOffset="-62543.38">7535 14224 0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3:55:25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1947 0,'21'0'32,"-21"22"-32,21-22 15,-21 21-15,22-21 0,-22 21 16,0 0-1</inkml:trace>
  <inkml:trace contextRef="#ctx0" brushRef="#br0" timeOffset="3603.93">1566 1693 0,'0'-21'0,"0"0"0,0 0 16,0 0-16,0 0 0,0-1 0,0 1 16,0 0-16,0 0 0,0 0 15,0 0-15,0-1 0,0 1 16,0 42 15,0 1-15,0 20-16,0-21 0,0 21 15,0 22-15,0-22 0,0 22 16,0-1-16,0 1 0,0-1 0,0-20 16,0 20-16,0 1 0,0-22 15,0 0-15,0 1 0,0-1 0,0 0 16,0 1-16,0-22 0,-21 21 0,21-21 15,0 0-15,0 1 0,0-1 16,0 0-16,0-42 63,0 0-63,0-1 15,0 1-15,21 0 16,-21 0-16,21 0 0,1 21 15,-1-21-15,-21-1 0,21 22 16,-21-21-16,21 0 0,0 0 0,-21 0 16</inkml:trace>
  <inkml:trace contextRef="#ctx0" brushRef="#br0" timeOffset="3976.24">1990 1990 0,'0'0'0,"21"-21"16,-42 42 30,-1 0-46,1 0 0,0 21 16,0-20-16,0 20 0,0-21 0,-1 21 16,1-20-16,0 20 0,0-21 0,0 21 15,0-20-15,-1 20 0,1-21 16,0 0-16,0 0 0,21 1 0,0-1 16,0 0-16,0-42 46,0 0-46,0-1 0,21 1 0,0 0 16,0 0-16,1-21 0</inkml:trace>
  <inkml:trace contextRef="#ctx0" brushRef="#br0" timeOffset="4232.09">1947 1905 0,'0'0'15,"0"-21"-15,21 0 0,1 0 16,-22-1-16,21 22 0,0 0 15,0 22-15,0-1 16,-21 0-16,21 0 0,1 21 0,-1-20 16,0 20-16,0 0 0,-21-21 15,21 22-15,0-22 0,1 21 0,-1 1 16,0-22-16,0 21 0,0-21 16,-21 0-16,0 22 0,21-22 15,-21 0-15,22 0 0,-22 0 0,0 1 16,0-44 15,0 1-31,0 0 0,21 0 16,-21 0-16</inkml:trace>
  <inkml:trace contextRef="#ctx0" brushRef="#br0" timeOffset="4529.59">2667 1545 0,'0'0'0,"0"-21"16,-21 21 0,0 21-16,-1-21 15,22 43-15,-21-22 0,0 21 16,0 22-16,21-22 0,-21 21 0,0-20 16,21 20-16,-22-20 0,1 20 0,0-21 15,0 22-15,21-22 0,-21 1 16,0-1-16,-1 0 0,22-21 0,0 22 15,-21-22-15,21 0 0,-21 0 16,21 0-16,0 1 0,0-1 16,0-42 15,21 21-31,0-22 0,1 1 0,-1-21 16,0 21-16</inkml:trace>
  <inkml:trace contextRef="#ctx0" brushRef="#br0" timeOffset="5139.87">3175 1672 0,'0'0'0,"0"-21"0,0 0 0,0 0 0,0 0 16,0 42 15,0 0-31,0 0 0,-21 21 15,21-20-15,0 20 0,0 0 0,-21 1 16,21-1-16,-22 21 0,22-20 0,0-1 16,0 0-16,0 1 0,0-1 15,-21-21-15,21 22 0,0-1 0,0-21 16,0 0-16,0 22 0,0-22 0,0 0 16,0 0-16,0 0 15,-21-21 1,21-21-1,0 0 1,0 0-16,0 0 0,0-1 0,0-20 16,0 0-16,0-1 0,0 1 0,0 0 15,0-1-15,0 1 0,21-21 16,0 20-16,1 1 0,-1-22 0,0 22 16,0 0-16,21-1 0,-20 1 15,20 21-15,-21-21 0,21 20 0,1 1 16,-22 21-16,21 0 0,1 0 0,-1 0 15,-21 0-15,21 0 0,-20 21 16,20 22-16,-21-22 0,0 21 16,0 1-16,-21-1 0,0 0 0,0 1 15,22-1-15,-22 0 0,0 1 16,0-22-16,0 21 0,0 0 0,0-20 16,0 20-16,0-21 0,0 0 15,0 0-15,0 1 0,0-1 0,0 0 16,0 0-16,-22-21 62,1 0-62,0-21 0</inkml:trace>
  <inkml:trace contextRef="#ctx0" brushRef="#br0" timeOffset="5391.72">3090 2180 0,'0'0'0,"-21"0"16,21-21-16,21 21 15,0 0-15,1 0 0,-1-21 16,0 21-16,21-21 0,1 21 16,-1 0-16,0 0 0,1-21 0,-1 21 15,0 0-15,1 0 0,-22-22 16,21 22-16,-21 0 0,0 0 0,1 0 15,-1 0-15,-21-21 16,21 0 15,0 21-15,-21-21-16,21 21 0</inkml:trace>
  <inkml:trace contextRef="#ctx0" brushRef="#br0" timeOffset="5780.5">4445 1566 0,'0'0'16,"0"-21"-16,0 0 0,-21 21 0,21-21 15,-21 21-15,-1 0 16,22 21-1,0 0-15,0 0 0,0 1 16,-21 20-16,21 0 0,0 1 0,-21-1 16,21 0-16,0 1 0,-21-1 15,21 0-15,-21 1 0,0-1 16,21 0-16,0 1 0,-22-1 0,1 0 16,21 1-16,-21-22 0,21 21 15,0-21-15,0 22 0,0-22 0,0 0 16,-21 0-16,21 0 0,0 0 15,0 1-15,0-44 47,0 1-31,21 0-16,-21 0 0,0-21 0,21 20 16,0 1-16</inkml:trace>
  <inkml:trace contextRef="#ctx0" brushRef="#br0" timeOffset="6166.28">4127 1778 0,'0'0'15,"0"-21"-15,0 0 0,0 0 0,0-1 16,0 1-16,0 0 0,0 0 0,0 0 16,0 0-16,0-1 0,22 1 0,-1 0 15,0 0-15,21 21 0,1-21 16,-22 0-16,21 21 0,0 0 15,22 0-15,-22 0 0,1 0 0,-1 0 0,0 0 16,1 0-16,-1 21 16,0 0-16,-21 0 0,1 21 0,-1-20 15,-21-1-15,0 21 0,0-21 0,0 22 16,0-22-16,-21 21 0,-1-21 16,1 0-16,0 1 0,0 20 0,-21-21 15,20 0-15,1 0 0,-21-21 0,21 22 16,0-1-16,-1 0 0,1-21 15,0 21-15,0-21 0,21 21 0,-21-21 16,0 0-16,21 21 16,-22-21-1,22-21 17,22 0-32,-22 0 15</inkml:trace>
  <inkml:trace contextRef="#ctx0" brushRef="#br0" timeOffset="6833.9">6519 1418 0,'0'0'0,"-21"0"0,0 0 0,21-21 15,-21 21-15,0 0 0,-1 0 32,22-21-17,22 21-15,-1 0 16,0 0-16,21-21 0,1 21 0,20 0 15,1 0-15,-1-21 0,1 21 0,20 0 16,-20 0-16,-1-22 0,1 22 16,-1 0-16,1 0 0,-22 0 0,0 0 15,1 0-15,-1 0 0,-21 0 16,0-21-16,1 21 16,-44 0 15,1 0-31,0 0 0,0 0 15,0 0-15,0 0 0</inkml:trace>
  <inkml:trace contextRef="#ctx0" brushRef="#br0" timeOffset="7160.71">7133 1334 0,'-21'0'16,"0"0"-1,21 21 17,0 0-32,0 0 0,0 0 0,-21 22 0,21-1 15,0 0-15,0 22 0,-22-22 16,22 22-16,0-22 0,-21 21 16,21-20-16,0-1 0,0 22 0,-21-22 15,21 0-15,0-21 0,0 22 0,0-22 16,-21 0-16,21 0 0,0 0 15,0 1-15,0-1 0,0 0 16,21-42 31,0 0-47,0 21 16,-21-22-16,22 1 0,-1 0 0</inkml:trace>
  <inkml:trace contextRef="#ctx0" brushRef="#br0" timeOffset="7629.53">7535 1715 0,'0'0'0,"0"-22"0,21 22 16,-42 22 15,21-1-15,0 0-16,-21 0 0,0 0 0,21 0 15,0 1-15,0 20 0,0-21 0,0 21 16,0-20-16,0-1 0,0 21 16,0-21-16,0 0 0,0 1 0,0-1 15,0 0-15,21-21 0,0 21 0,0 0 16,1-21-16,-1 0 0,0 0 16,0 0-16,0 0 0,0 0 0,22 0 15,-22 0-15,0-21 0,21 21 16,-20-21-16,-1 0 0,21 0 0,-21-1 15,0 1-15,1 0 0,-22-21 0,0 21 16,0-22-16,0 1 0,0 0 16,0-1-16,0 1 0,0 0 0,-22-1 15,1 1-15,0 21 0,21 0 16,-21-1-16,0 22 0,0-21 0,-1 21 16,1 0-16,0 0 0,0 0 15,0 21-15,0-21 16,21 22-16,-22-1 0,1 0 0,0 0 15,21 0-15,0 0 16,-21-21-16,21 22 16,-21-22-16</inkml:trace>
  <inkml:trace contextRef="#ctx0" brushRef="#br0" timeOffset="8929.29">9948 1334 0,'0'0'0,"0"-22"15,21 22-15,-21-21 0,0 0 16,22 0 0,-22 0-1,0 0 1,21 21 0,0 21 15,-21 0-31,0 21 0,0-21 15,0 22-15,0-1 0,0-21 0,0 43 16,0-22-16,0 0 0,0 1 0,0 20 16,0-20-16,-21-1 0,21 0 15,-21 1-15,21-1 0,0-21 0,-22 0 16,22 22-16,0-22 0,0 0 16,0-42 15,0 0-31,-21-1 15,21 1-15,0-21 0,0 21 0,0-22 16,0 1-16,0 0 0,0-1 16,21-20-16,1 21 0,-22-1 0,21 1 15,0 0-15,0-1 0,21 22 16,-20-21-16,-1 21 0,0-1 0,21 1 16,-21 0-16,22 21 0,-22 0 0,0 0 15,21 0-15,-20 21 0,-1 0 16,21 1-16,-21-1 0,0 21 0,1-21 15,-1 22-15,-21-1 0,21 0 0,-21 1 16,21-1-16,-21 0 0,0 1 16,0-1-16,0-21 0,0 21 0,0-20 15,0-1-15,0 0 0,0 0 0,0 0 16,0-42 15,0 0-15,0 0-16,0-22 0,0 1 0,0 21 15,0-21-15,21-22 0,0 22 16,1-1-16,-1-20 0,0 21 0,0-1 16,21 1-16,-20 0 0,20-1 0,-21 22 15,21 0-15,1 0 0,-22 0 16,21 21-16,1 0 0,-22 0 0,0 0 16,21 21-16,-21 0 0,1 21 0,-1-21 15,0 22-15,-21-1 0,0-21 16,0 22-16,0 20 0,0-21 15,0 1-15,0-1 0,0 0 0,0 1 16,0-22-16,0 21 0,0-21 16,-21 22-16,21-22 0,-21 0 0,-1 0 15,22 0-15,0 1 0,0-44 32,0 1-17,22 0-15,-22 0 0,21 0 0</inkml:trace>
  <inkml:trace contextRef="#ctx0" brushRef="#br0" timeOffset="9296.09">11409 1630 0,'21'0'32,"0"0"-32,0 0 15,0 0-15,1 0 0,-1 0 0,0 0 16,0 0-16,0-21 0,22 21 0,-22-21 15,21-1-15,0 22 0,-20-21 0,-1 0 16,0 0-16,0 21 0,-21-21 16,0 0-16,0-1 0,0 1 0,0 0 15,-21 0-15,0 0 0,0 21 0,-1 0 16,-20 0-16,21 0 0,-21 0 16,20 0-16,1 0 0,-21 21 15,21 0-15,0 0 0,-1 22 0,1-22 16,0 21-16,21 0 0,0 1 15,-21-1-15,21-21 0,0 22 0,0-1 16,0 0-16,0-21 0,0 1 0,0 20 16,21-21-16,-21 0 0,21-21 0,0 21 15,22-21-15,-22 0 0,0 0 16,0 0-16,22 0 0,-22 0 0,21 0 16,-21 0-16,22-21 0,-1 0 0,0 0 15,-21 0-15</inkml:trace>
  <inkml:trace contextRef="#ctx0" brushRef="#br0" timeOffset="9571.92">12382 1016 0,'0'0'0,"0"-21"0,-21 21 16,0 0-1,21 21-15,0 0 0,-21 22 0,0-1 16,21 0-16,-21 1 0,21-1 15,-22 21-15,22-20 0,0-1 0,-21 22 16,21-22-16,-21 0 0,21 22 16,-21-22-16,21 0 0,0 1 0,-21-1 15,21-21-15,-21 22 0,21-22 16,0 0-16,0 0 0,0 0 0,0 0 16,21-21-1,0-21 1,0 0-16,0 0 0,0-21 0,1 20 15</inkml:trace>
  <inkml:trace contextRef="#ctx0" brushRef="#br0" timeOffset="10056.16">12679 1037 0,'0'0'0,"0"-21"0,0 0 16,0 0-16,0 0 0,-21 42 15,21 0 1,0 0-16,0 0 0,0 22 15,0-1-15,0 0 0,0 22 0,0-22 16,0 0-16,0 1 0,0 20 0,0-20 16,-22 20-16,22-21 0,-21 1 15,21-1-15,-21 22 0,21-22 0,0-21 16,0 21-16,-21-20 0,21-1 0,0 0 16,-21 0-16,21 0 0,0-42 46,0 0-46,0 0 0,21-22 16,0 22-16,-21-21 0,21 21 16,0-22-16,1 1 0,-1 0 0,0 21 15,0-22-15,0 1 0,22 21 0,-22 0 16,0-1-16,21 1 0,-21 21 16,1 0-16,-1 0 0,0 0 0,0 0 15,0 21-15,-21 1 0,0-1 0,21 0 16,-21 21-16,0-21 15,0 22-15,0-22 0,0 21 0,0-21 16,0 1-16,0 20 0,0-21 0,0 0 0,-21 0 16,21 1-16,-21-1 0,21 0 15,0 0-15,-21-21 16,21-21 15,21 21-31,0-21 0,0 0 16</inkml:trace>
  <inkml:trace contextRef="#ctx0" brushRef="#br0" timeOffset="10460.93">13504 1482 0,'0'0'0,"0"-21"16,-21 21-1,0 0-15,0 0 0,0 0 16,-1 21-16,1 21 0,0-21 15,0 0-15,0 22 0,0-1 16,-1-21-16,1 22 0,21-1 0,-21-21 16,21 21-16,0-20 0,0 20 0,0-21 15,0 0-15,0 0 0,42-21 16,-20 22-16,-1-22 0,0 0 0,21 0 16,-21 0-16,22 0 0,-22 0 15,21-22-15,-21 22 0,22-21 0,-22 0 0,0 0 16,0 0-16,0 0 0,1-22 15,-1 1-15,-21 21 0,0-22 16,0 1-16,0 0 0,0 21 0,0-22 16,0 22-16,0 0 0,0 0 0,-21 0 15,-1 21-15,1 0 0,0 0 16,0 0-16,0 0 0,0 0 0,-1 0 16,1 0-16,0 21 0,0-21 0,0 21 15,0 0-15,21 0 16,-22 0-16,22 1 0,0-1 15,0 0 1</inkml:trace>
  <inkml:trace contextRef="#ctx0" brushRef="#br0" timeOffset="11145.19">14309 1566 0,'0'0'0,"-22"-21"16,1 21-16,0-21 0,0 21 0,0 0 15,0 0-15,-1 0 0,1 0 0,0 0 16,0 0-16,0 0 0,0 0 16,-1 21-16,1 0 0,0 1 15,0-1-15,0 0 0,0 0 0,-1 21 16,1-20-16,21-1 0,0 21 0,-21-21 15,21 22-15,-21-22 0,21 0 16,0 0-16,0 0 0,0 0 0,0 1 16,0-1-16,0 0 0,21 0 15,0-21-15,0 0 16,1 0-16,-1 0 0,0-21 16,0 21-16,0-21 0,0 0 0,1-1 15,20 1-15,-21 0 0,0-21 16,0-1-16,22 1 0,-22 0 0,0-1 15,0-20-15,22 21 0,-22-1 16,0-20-16,-21 20 0,21-20 0,0 21 16,-21-22-16,21 22 0,-21-1 0,0 1 15,0 0-15,0-1 0,0 22 16,0-21-16,0 21 0,0 0 0,-21 21 31,0 21-31,0 0 16,0 21-16,21 1 0,-21-1 0,-1 0 15,1 1-15,21 20 0,0-21 0,-21 22 16,21-22-16,-21 22 0,21-22 16,0 22-16,0-22 0,0 0 0,0 22 15,0-22-15,0-21 0,0 22 0,21-1 16,0-21-16,0 0 0,1 0 16,-1 1-16,0-22 0,21 21 0,-21-21 15,1 0-15,20 0 0,-21 0 0,21 0 16,-20 0-16,20 0 0,-21-21 0,0 21 15,0-22-15,22 1 0,-22 21 16,0-21-16,0 21 0,0-21 0,-21 0 16,0 0-16,22-1 0,-22 1 0,0 0 15,0 0-15,0 0 0,0 0 16,0-1-16,-22-20 0</inkml:trace>
  <inkml:trace contextRef="#ctx0" brushRef="#br0" timeOffset="11500.5">12319 1418 0,'0'0'0,"-21"0"0,0 0 0,42 0 32,0 0-32,0 0 15,21 0-15,1 0 0,-1 0 0,0 0 16,1 0-16,-1 0 0,0-21 0,1 21 16,20 0-16,-20 0 0,-22 0 0,21 0 15,0 0-15,-20-21 16,-1 21-16,0 0 0,0 0 0,0 0 15,0 0 17,1 0-17,-1-21-15</inkml:trace>
  <inkml:trace contextRef="#ctx0" brushRef="#br0" timeOffset="15129.48">16065 1185 0,'0'0'0,"22"-42"0,-1 21 0,-21-21 16,21-1-16,0 22 0,0-21 15,-21 21-15,0-22 0,21 1 0,-21 21 16,22 0-16,-22-1 0,0 1 0,0 0 16,0 0-16,-22 21 15,1 0-15,0 0 0,0 21 16,-21 0-16,20 0 0,1 22 15,-21 20-15,21-20 0,0 20 16,-22 1-16,22-1 0,0 1 0,0-1 0,0 1 16,21-1-16,0 1 15,-22-22-15,22 21 0,0 1 0,0-1 16,0-20-16,0-1 0,22 0 0,-22 1 16,21-1-16,0-21 0,21 0 15,-21 1-15,1-1 0,20-21 0,0 0 16,1 0-16,-22 0 0,21 0 0,22 0 15,-22-21-15,0-1 0,1 1 0,-1 0 16,0-21-16,1-1 0,-1 1 16,0 0-16,-21-1 0,22 1 15,-22-21-15,0-1 0,-21 22 0,0-22 0,0 1 16,0-1-16,0 1 16,0-1-16,0 1 0,-21-1 0,0 22 15,0 0-15,-22-1 0,22 1 16,-21 21-16,21-22 0,-22 43 0,22-21 15,-21 21-15,-1 0 0,1 0 0,0 21 16,-22 1-16,22 20 0,0 0 16,-1 1-16,1 20 0,0 1 0,-1-1 15,22 1-15,0-1 0,0-21 0,21 22 16,0-1-16,0 1 0,0-22 16,0 22-16,21-22 0,0 0 0,0 1 15,22-22-15,-1 21 0,0-21 16,1 1-16,-1-1 0,0-21 0,22 0 15,-22 0-15,22 0 0,-22 0 16,0 0-16,22 0 0,-22-21 0,0-1 16,1 1-16,-1 0 0,0 0 15,-20-21-15,20 20 0,-21-20 0,0 0 16,0 21-16,1-22 0,-1 22 0,0 0 16,-21 0-16,21 0 0,-21-1 15,0 44 16,0-1-31,0 0 16,0 21-16,0-21 0,0 22 0,0-22 0,0 21 16,0-21-16,0 22 0,0-1 15,0-21-15,0 0 0,0 22 16,0-22-16,21-21 0,0 21 0,-21 0 16,22-21-16,-1 0 0,0 0 0,0 0 15,0 0-15,22 0 0,-22 0 0,0 0 16,0-21-16,0 0 0,0 0 15,22 0-15,-22-1 0,0-20 0,0 21 16,-21-21-16,21-1 0,1 22 0,-1-21 16,-21-1-16,21 22 0,-21-21 15,21 21-15,-21 0 0,0-1 16,0 1-16,0 0 16,0 42-1,0 0-15,0 1 16,0-1-16,0 0 0,-21 0 0,21 21 15,-21-20-15,21 20 0,0-21 16,0 21-16,0-20 0,0 20 0,0-21 16,0 0-16,0 0 0,0 1 0,0-1 15,0 0-15,21 0 0,0-21 16,0 21-16,0-21 0,22 0 16,-22 0-16,0 0 0,21 0 0,1-21 15,-22 0-15,21 21 0,22-42 16,-43 20-16,0 1 15,0-21-15,0 21 0,1-22 0,-1 22 16,0-21-16,0 21 0,-21-22 0,0 22 16,0 0-16,0 0 0,0 0 15,0 0-15,-21 21 16,0 0-16,0 21 16,21 0-16,-22 0 0,1 0 15,21 0-15,0 1 0,-21-1 0,21 0 16,-21 21-16,21-21 0,0 1 15,0-1-15,0 21 0,0-21 16,0 0-16,0 1 0,21-1 0,0-21 16,0 21-16,1-21 15,-1 0-15,0 0 16,21 0-16,-21 0 0,22 0 0,-22-21 16,21 0-16,1 21 0,-1-22 0,-21 1 15,21-21-15,1 21 0,-1-22 16,0 22-16,-20-21 0,20 0 0,-21 20 15,0 1-15,-21-21 0,0 21 0,0 0 16,-21-1-16,0 22 16,0 0-16,0 0 0,-1 0 0,1 0 15,0 0-15,0 0 0,21 22 0,0-1 16,0 0-16,0 0 16,0 0-16,0 0 0,0 1 15,0-1-15,21 0 0,-21 0 0,21 0 16,0 0-16,1 1 0,-22 20 15,21-21-15,-21 0 0,21 0 0,-21 1 16,0-1-16,0 0 0,21 0 16,-21 0-16,21 0 0,0-21 15,1 0-15,-1 0 16,0 0-16,0 0 0,21 0 16,-20 0-16,-1 0 0,21 0 0,-21-21 15,22 21-15,-22-21 0,21 0 16,0 0-16,-20 0 0,-1-1 15,21 1-15,-21-21 0,0 21 0,1-22 16,-22 22-16,0 0 0,0-21 16,0 21-16,0-1 0,0 1 15,0 0-15,-22 21 0,1 0 0,0 0 16,0 0 0,0 0-16,21 21 15,0 0-15,0 1 16,21-1-16,0 0 0,-21 0 15,21 0-15,-21 0 0,21 1 0,-21-1 16,0 0-16,22 0 0,-22 0 16,0 0-16,0 1 0,0-1 0,0 0 15,0 0-15,0 0 16,21 0-16,0 1 16,0-22-16,0 0 15,0 0-15,1 0 0,-1 0 16,0 0-16,0 0 0,0-22 15,22 22-15,-22-21 0,0 0 0,0 21 16,0-21-16,0 0 0,1 0 16,-1-22-16,0 22 0,0 0 0,0 0 15,0 0-15,-21-1 0,22 1 16,-1 0-16,-21 0 0,21 21 16,0 0-16,-21 21 31,0 0-31,0 0 15,0 1-15,0-1 0,0 0 0,0 0 16,0 0-16,0 0 0,0 1 0,0-1 16,0 0-16,0 0 0,0 0 15,0 0-15,21-21 0,0 22 16,1-22-16,-1 21 0,0-21 0,21 0 16,-21 0-16,22 0 0,-1 0 0,0 0 15,-20 0-15,20 0 0,0 0 16,1-21-16,-22 21 0,21-22 15,-21 1-15,22 0 0,-22 21 0,0-42 16,0 21-16,21-1 0,-20 1 16,-1-21-16,0 21 0,0-22 15,0 22-15,-21 0 0,0 0 0,0-21 0,0 20 16,0 1-16,-21 21 16,0 0-16,-21 0 0,20 0 15,1 21-15,0 1 0,-21-1 0,21 0 16,-1 0-16,1 0 0,0 22 15,0-22-15,0 21 0,21-21 16,0 0-16,0 1 0,0 20 0,0-21 16,0 0-16,0 0 0,0 1 15,21-22-15,0 0 0,0 0 16,0 0-16,1 0 0,20 0 0,-21 0 16,0 0-16,0 0 0,1-22 0,20 1 15,-21 0-15,0 0 0,0 0 16,1-22-16,-1 22 0,0-21 0,0-22 15,0 22-15,0-21 0,22-1 16,-22 1-16,0-1 0,0 1 0,0-1 16,-21-63-16,22 85 0,-22-1 15,0 1-15,0 21 0,0-21 16,0 20-16,-22 22 16,1 0-16,0 0 0,0 22 15,0-1-15,0 0 0,-1 21 16,1 1-16,0 20 0,0 22 15,21-22-15,-21-20 0,21 20 0,0-21 16,0 1-16,0 20 0,0-20 16,0-1-16,0 0 0,0 1 0,0-1 15,21-21-15,-21 21 0,21-20 0,0-1 16,22 0-16,-22 0 0,0 0 16,0 0-16,21-21 0,-20 0 15,-1 0-15,0 0 0,21 0 0,-21 0 0,1 0 16,-1 0-16,21 0 15,-21-21-15,0 21 0,1-21 0,-1 0 16,0 0-16,0 0 0,0-22 0,0 22 16,-21 0-16,22-21 0,-1 20 15,-21 1-15,0 0 0,0 0 16,21 21-16,-21 21 16,0 0-16,0 0 15,0 1-15,0-1 0,0 0 16,-21 0-16,21 0 0,0 0 0,0 1 15,0-1-15,0 0 16,0 0-16,21-21 47,0 0-47,0 0 0,-21-21 16,21 0-16,1 0 0,-1-1 15,0 1-15,0 0 0,-21 0 16,21 0-16,0 21 0,1-21 0,-1-1 15,0 22-15,0 0 16,0 0-16,-21 22 16,0-1-16,0 0 15,21 0-15,-21 0 16,0 0-16,0 1 0,22-22 16,-22 21-16,0 0 0,21-21 15,0 21-15,0-21 0,0 21 16,0-21-16,1 0 0,-1 0 0,21 0 15,-21 0-15,22 0 0,-1 0 16,0 0-16,1 0 0,-1-21 0,0 21 16,1-21-16,-1 0 0,21 0 0,-41-1 15,20 1-15,-21 0 0,21-21 16,-20-1-16,-1 1 0,-21 0 16,21-22-16,-21 22 0,0 21 15,0 0-15,0-1 0,-21 1 0,0 0 16,-1 21-16,1 0 0,-21 0 15,21 0-15,-22 0 0,1 21 0,21 0 16,-21 1-16,20-1 0,1 0 16,0 21-16,0 1 0,21-22 15,0 0-15,0 0 0,0 0 0,0 0 16,0 1-16,21-1 0,0 0 16,0 0-16,1 0 0,-1 0 15,0 22-15,0-22 16,0 0-16,0 21 0,-21-20 15,0 20-15,22 0 0,-22-21 0,21 22 16,-21-1-16,0 22 0,0-22 0,0 21 16,0 1-16,0-22 0,0 22 15,0-1-15,0 1 0,0-22 0,0 22 16,0-22-16,-21 0 0,21 1 0,-22-22 16,22 21-16,0-21 0,-21 0 0,21 1 15,-21-1-15,21 0 16,0-42 15,0 0-31,0-1 0,0 1 16,0 0-16,0 0 0,0 0 0,0-22 15,0 1-15,0 0 0</inkml:trace>
  <inkml:trace contextRef="#ctx0" brushRef="#br0" timeOffset="15347.36">21759 1355 0,'0'0'0,"-21"0"15,-21-21-15,21 21 0,-1-22 0,1 22 16,0 0 0,0 0 30,0 0-30,0 0-16,-1 0 0,1 0 0</inkml:trace>
  <inkml:trace contextRef="#ctx0" brushRef="#br0" timeOffset="15555.24">19558 1291 0,'0'0'0,"-42"0"16,20 0-16,1 21 0,0-21 0,0 0 15,-21 0-15,20 22 16,1-22-16</inkml:trace>
  <inkml:trace contextRef="#ctx0" brushRef="#br0" timeOffset="16844.45">3789 3471 0,'0'-21'0,"0"42"0,-21-42 0,21 0 16,0 0-16,0 0 0,-22 0 16,22-1-16,0 1 0,-21 0 0,21 0 15,0 42 16,0 0-31,0 22 0,0-1 16,0 0-16,0 22 0,0-1 16,0-20-16,0 20 0,0-21 0,0 22 15,0-22-15,0 22 0,-21-22 0,21 0 16,0 1-16,-21-1 0,21 0 16,0-20-16,0-1 0,0 0 0,0 0 15,0-42 1,0 0-1,0 0-15,0-22 0,0 22 16,21-21-16,0 21 16,-21-22-16,21 1 0,-21 21 0,0-22 15,22 1-15,-1 21 0,0-21 0,0 20 16,-21 1-16,21 0 0,0 0 16,1 21-16,-1 0 0,0 21 15,0 0-15,-21 0 0,21 22 0,0-22 16,-21 0-16,22 21 0,-1 1 15,-21-22-15,21 21 0,0 1 0,-21-22 16,21 0-16,0 21 0,1-21 0,-1-21 16,0 22-16,0-22 0,0 0 15,22 0-15,-22 0 0,21 0 16,-21 0-16,22-22 0,-1 1 0,0 0 16,-21 0-16,22 0 0,-22-22 15,0 22-15,0-21 0,0 21 0,-21-22 16,0 1-16,0 0 0,0-1 0,-21 1 15,0 0-15,0-1 0,0 1 16,-22-21-16,22 41 0,0-20 0,-21 21 16,21 0-16,-1 0 0,1 21 15,0 0-15,0 0 0,0 0 16,21 21-16,-21 0 0,21 0 16,0 0-16,0 0 15,0 1-15,0-1 0,0 0 16,21 0-16,0 0 15,0-21-15,0 21 0,0-21 0,22 0 16,-22 0-16,21 0 0</inkml:trace>
  <inkml:trace contextRef="#ctx0" brushRef="#br0" timeOffset="17544.25">5143 3408 0,'0'0'0,"0"-21"15,0 42 1,0 0 0,0 0-16,0 22 0,0-22 15,0 21-15,0-21 0,0 22 0,0-22 16,0 21-16,-21 0 0,21 1 0,0-22 16,-21 21-16,21 1 0,0-22 15,0 21-15,-21-21 0,0 22 0,21-22 16,-21 0-16,21 0 0,0 0 0,0 0 15,0-42 17,0 0-32,0 0 15,0 0-15,0 0 0,0-22 0,0 22 16,0-21-16,0-1 0,0 22 16,0-21-16,0 0 0,21-22 15,0 22-15,0-1 0,-21 1 0,21 0 16,0-1-16,1 1 0,-1 21 15,0 0-15,21 0 0,-21-1 0,22 1 16,-22 21-16,21 0 0,-21 0 0,1 21 16,20 1-16,-21-1 0,0 0 15,0 0-15,-21 0 0,0 22 0,0-22 16,0 21-16,0-21 0,-21 0 0,0 1 16,0 20-16,0-21 0,-22 0 15,1 0-15,21 1 0,-21-1 16,-1 0-16,22-21 0,-21 21 0,21-21 15,-1 0-15,1 0 0,0 0 16,0 0-16,42 0 31,0 0-31,0 0 0,1 21 16,-1-21-16,0 21 0,0 1 16,0-1-16,0 0 0,22 0 0,-22 0 15,0 0-15,0 1 0,0 20 16,1-21-16,-22 0 0,21-21 15,0 21-15,0 1 0,-21-1 16,21-21-16,0 21 0,1-21 31,-1-21-15,-21 0-16,0-1 0,0 1 16,21 0-16,0-21 0,-21-1 0,21 22 15</inkml:trace>
  <inkml:trace contextRef="#ctx0" brushRef="#br0" timeOffset="17768.13">5778 3450 0,'22'0'31,"-1"0"-31,0 0 0,0 0 16,0 0-16,0 0 0,22 0 15,-22 0-15,21-21 0,1 21 16,-1 0-16,0 0 0,22-21 0,-22 21 15,0 0-15,22 0 0,-22 0 0,1 0 16,-22 0-16,0 0 0,0 0 16,-42 0-1,0 0 1,0 0-16</inkml:trace>
  <inkml:trace contextRef="#ctx0" brushRef="#br0" timeOffset="18032.98">6202 3408 0,'-21'0'0,"-1"21"31,22 0-15,0 0-16,0 1 0,0-1 0,0 21 16,0-21-16,0 22 0,0-1 0,0-21 15,0 21-15,0 1 0,0-1 0,0 0 16,0-20-16,0 20 0,0 0 15,0 1-15,0-22 0,0 21 16,0-21-16,0 0 0,0 1 0,0-1 16,0 0-16,0 0 15,22-21 1,-22-21 0,21 0-16,0 0 0</inkml:trace>
  <inkml:trace contextRef="#ctx0" brushRef="#br0" timeOffset="18516.64">8594 3006 0,'0'0'0,"0"-43"15,0 65 17,0-1-32,0 0 0,0 21 0,-22 1 15,22-1-15,0 21 0,0-20 0,0 20 16,-21 1-16,21-1 0,0 1 16,-21-1-16,21-20 0,0 20 0,0-21 15,0 1-15,-21-1 0,21 0 0,0-20 16,0-1-16,0 0 0,0 0 0,0 0 15,0 0-15,0-42 32,0 0-17,-21 0-15,21-21 0,0 20 16,0 1-16</inkml:trace>
  <inkml:trace contextRef="#ctx0" brushRef="#br0" timeOffset="19061.33">8340 3408 0,'0'0'0,"0"-42"0,-22-1 15,22 1-15,0-43 0,0 64 16,0-21-16,0 21 0,22-22 0,-1 22 16,0 0-16,0 0 0,0 0 15,22-1-15,-22 1 0,21 0 16,0 0-16,1 21 0,-1 0 0,22-21 16,-22 21-16,0 0 0,1 0 15,-1 21-15,0 0 0,-21 21 0,1-20 16,-1 20-16,-21 0 0,0 1 0,0-1 15,0 21-15,-43-20 0,22-1 16,-42 22-16,20-22 0,1 0 0,-21 1 16,20-22-16,-20 21 0,20-21 0,22 0 15,-21 1-15,21-22 0,0 0 0,21-22 32,21 1-32,0 0 15,0 0-15,0 21 0,22-21 16,-1 0-16,0-1 0,1 22 15,-1 0-15,0 0 0,1 0 0,-1 0 16,0 22-16,22-22 0,-22 21 0,-21 0 16,22 0-16,-1 21 0,-21-20 0,0-1 15,0 21-15,-21-21 0,22 0 16,-22 22-16,0-22 0,0 0 0,-22 21 16,1-20-16,0 20 0,-21-21 0,-1 0 15,1 0-15,0 1 0,-1-1 16,1 0-16,-21 0 0,20-21 15,1 0-15,0 0 0,20 0 0,-20 0 0,21 0 16,0 0-16,0 0 0,-1-21 16,1 0-16,0 0 0,21-1 15,0 1-15,0 0 16,0 0-16,0 0 16,21 21-16,0 0 0,1-21 0,-1 21 15,0 0-15,0-22 0,0 1 16,22 21-16</inkml:trace>
  <inkml:trace contextRef="#ctx0" brushRef="#br0" timeOffset="19461.09">9207 3514 0,'0'0'0,"22"0"0,-1-21 0,-21-1 15,21 1-15,0 21 16,0-21-16,0 21 0,1 0 15,-1 0-15,0 0 0,0 0 0,0 21 16,0 0-16,1 1 0,20 20 16,-21-21-16,0 0 0,0 22 0,1-22 15,-1 21-15,0-21 0,-21 22 0,0-22 16,0 21-16,0-21 0,0 0 0,0 1 16,0-1-16,0 0 0,0 0 15,-21-21 1,0 0-1,21-21-15,0 0 16,0 0-16,0-1 0,0 1 16,0 0-16,0 0 0,0 0 0,0-22 15,21 22-15,0-21 0,-21 0 0,0-1 16,21 22-16,0-21 0,-21-1 0,21 22 16,-21 0-16,22 0 0,-22 0 15,21 21-15,0 0 31,0 0-31</inkml:trace>
  <inkml:trace contextRef="#ctx0" brushRef="#br0" timeOffset="19923.84">10287 3387 0,'0'0'0,"0"-21"15,-21 21 1,0 0-16,-1 0 0,1 0 0,0 21 16,0 0-16,0 0 0,0 0 15,-1 0-15,1 22 0,21-22 16,-21 21-16,21 1 0,-21-22 0,21 21 0,0-21 16,0 22-16,0-22 0,0 0 15,0 21-15,21-21 0,0 1 16,0-1-16,1-21 0,-1 21 0,0-21 15,0 0-15,21 21 0,-20-21 0,20 0 16,-21 0-16,21 0 0,-20 0 0,20-21 16,-21 21-16,0-21 0,0 0 15,1 21-15,-1-22 0,0 1 0,0 0 16,-21-21-16,0 21 0,0-22 0,0 1 16,0 0-16,0-1 0,0 1 0,0 0 15,0-1-15,0 1 0,-21 0 16,0 20-16,21 1 0,-21 0 0,-1 0 15,1 21-15,-21 0 0,21 0 16,0 0-16,-22 21 0,22-21 0,-21 21 16,21 0-16,-1 1 0,1 20 15,0-21-15,0 0 0,21 0 16,-21 22-16,21-22 0,0 0 0,0 0 0,0 0 16,21 1-16,0-22 0,21 0 15,-20 0-15,20 0 0</inkml:trace>
  <inkml:trace contextRef="#ctx0" brushRef="#br0" timeOffset="20531.73">10943 3408 0,'0'0'0,"0"-21"16,0 42-1,0 0-15,-21 0 0,21 0 16,-21 1-16,0 20 0,21-21 0,0 21 15,-22-20-15,22 20 0,-21-21 0,21 21 16,0-20-16,0-1 0,0 0 0,0 21 16,0-21-16,0 1 15,0-1-15,21-21 16,1 0-16,-1 0 0,0 0 16,0 0-16,0-21 0,0-1 15,1 22-15,-1-21 0,0 0 0,0 0 16,0 0-16,-21 0 0,21-1 15,1 1-15,-22 0 0,0 0 0,21 0 16,-21 0-16,21 21 0,-21-22 16,0 44-1,0-1-15,0 0 16,0 0-16,0 0 0,-21 0 0,21 1 16,0-1-16,0 0 0,0 0 0,0 0 15,0 0-15,0 1 0,21-1 16,0-21-16,0 0 15,0 0-15,1 0 0,20 0 0,-21 0 16,0 0-16,0 0 0,22 0 0,-22 0 16,0-21-16,0-1 0,0 22 0,1-21 15,-1 0-15,0-21 0,0 21 16,-21-22-16,0 1 0,21 0 0,-21-1 16,0 1-16,0 0 0,0-1 0,0 1 15,0 0-15,-21-1 0,21 22 0,-21 0 16,0 0-16,0 0 0,-1 21 15,1 0-15,0 0 0,0 0 16,0 21-16,21 0 0,-21 0 0,-1 0 16,1 0-16,21 1 0,0 20 15,0-21-15,0 0 0,0 0 0,0 1 16,0-1-16,0 0 0,21-21 0,22 0 16,-22 0-16,21 0 0</inkml:trace>
  <inkml:trace contextRef="#ctx0" brushRef="#br0" timeOffset="20957.02">12234 3408 0,'0'0'15,"21"0"-15,-21-21 0,0 0 0,0-1 16,0 1 0,-21 21-1,0 0-15,0 0 16,0 21-16,0 1 0,-22-1 0,22 0 15,0 0-15,0 0 0,21 0 16,0 1-16,0-1 0,0 0 0,0 0 16,0 0-16,0 0 0,21 1 15,0-22-15,0 21 0,22 0 0,-22-21 16,0 21-16,21-21 0,-21 21 16,1 0-16,-1-21 0,0 22 0,0-22 15,-21 21-15,0 0 0,0 0 16,-21-21-1,0 0-15,-22 21 0,22-21 16,-21 0-16,21 0 0,-22 21 0,1-21 16,0 0-16,-1 0 0,1 0 0,0 0 15,-1 0-15,22 0 0,0 0 0,0 0 16,0 0-16,0 0 0,42 0 31,0 0-15,21 0-16,-21-21 0,22 21 0,-1-21 15,0 0-15,1 21 0</inkml:trace>
  <inkml:trace contextRef="#ctx0" brushRef="#br0" timeOffset="21284.34">12531 3662 0,'42'-21'16,"-21"0"-16,0-1 15,0 22-15,1-21 16,-22 0-16,21 0 0,0 21 0,-21-21 16,0 0-16,0-1 0,21-20 0,-21 21 15,0 0-15,0 0 16,0-1-16,-21 22 0,0 0 16,0 0-16,21 22 15,-22-1-15,1 0 0,0 0 0,21 0 16,-21 22-16,21-22 0,-21 21 15,0-21-15,21 0 0,0 22 0,0-22 16,0 0-16,0 0 0,0 0 0,0 1 16,21-1-16,0-21 15,0 21-15,0-21 0,0 0 16,1 0-16,-1 0 0,0 0 16,0 0-16,0-21 0</inkml:trace>
  <inkml:trace contextRef="#ctx0" brushRef="#br0" timeOffset="21631.68">12890 3535 0,'0'0'0,"0"-21"0,22 0 0,-22-1 0,21 1 15,0 21-15,0 0 0,0 0 16,0 0-16,22 0 0,-1 0 16,-21 0-16,22 0 0,-1 0 0,0 0 15,-21 21-15,1 1 0,-1-1 0,0 0 16,-21 0-16,21 0 0,-21 0 15,0 1-15,0-1 0,0 0 16,-21 0-16,0 0 0,0 0 0,-1-21 16,22 22-16,-21-1 0,0-21 0,0 0 15,0 0-15,21-21 32,21 21-17,0-22-15,0 1 0,0 0 0,1 0 16,-1 0-16,0-22 0,21 1 0,-21 21 15,1-21-15,-1-1 0,21 22 16,-42-21-16,21 21 0,-21-1 0,0 1 16,0 0-16,0 0 0,0 0 0,0 0 15,0-1-15,0 1 0</inkml:trace>
  <inkml:trace contextRef="#ctx0" brushRef="#br0" timeOffset="22296.29">15219 2858 0,'21'-43'0,"-42"86"0,42-128 0,0 43 0,-21 20 15,0-20-15,0 0 0,0-1 16,0 22-16,21 0 0,-21 0 0,0 0 16,-21 42-1,21 21-15,-21 1 16,21-1-16,-21 21 0,21-20 0,-21 20 16,-1 1-16,22-1 0,0 1 15,0-1-15,0 1 0,0-1 0,0-20 16,0 20-16,0-21 0,22 1 0,-1-1 15,0-21-15,21 22 0,1-22 0,-1-21 16,0 21-16,1-21 0,-1 0 16,0 0-16,22 0 0,-22-21 0,0 21 15,1-21-15,-1-22 0,0 22 16,1-21-16,-1-1 0,0 1 16,-20 0-16,-1-22 0,21 1 0,-42-1 15,21 22-15,-21-22 0,0 1 0,0-1 16,0 1-16,0 21 0,0-1 15,0 1-15,0 21 0,0 0 0,-21-1 16,21 1-16,-21 21 0,0 0 16,21 21-1,0 1-15,0-1 0,0 0 0,0 0 16,0 21-16,21-20 0,-21 20 0,21-21 16,0 21-16,0-20 0,1 20 15,-1-21-15</inkml:trace>
  <inkml:trace contextRef="#ctx0" brushRef="#br0" timeOffset="22604.12">16404 3112 0,'0'0'16,"0"21"31,0 0-47,0 0 0,0 21 0,0-20 15,-21 20-15,21 0 0,-21 1 16,21-1-16,0 0 0,0 22 15,0-22-15,0 22 0,-21-22 0,21 21 0,-22-20 16,22 20-16,-21 1 0,0-1 16,0 22-16,21-22 0,-21 1 15,0-22-15,-1 22 0,1-22 0,21 0 16,0 1-16,0-22 0,-21 0 0,21 0 16,0 0-16,21-42 31,-21 0-31,21 0 0,1 0 15,-22 0-15,0-1 0,21-20 0,-21 0 16,21-1-16,-21 1 0,21-21 0,-21 20 16</inkml:trace>
  <inkml:trace contextRef="#ctx0" brushRef="#br0" timeOffset="22884.96">16319 3302 0,'0'0'0,"0"-63"15,0 20-15,22-63 16,-1 85-16,-21 0 0,21 0 0,0 0 15,0 21-15,0-21 0,1 21 16,20 0-16,-21 0 0,0 0 0,22 0 16,-22 21-16,21-21 0,-21 21 0,0 0 15,1 21-15,-22-20 0,0-1 0,0 21 16,0-21-16,0 0 0,-22 22 16,22-22-16,-21 0 0,-21 0 0,21 0 15,0 1-15,-22-1 0,22 0 0,0-21 16,-21 21-16,20 0 0,1-21 15,0 21 1,42-21 0,0 0-16,1 0 0,-1 0 15,21-21-15,0 0 0,1 21 16</inkml:trace>
  <inkml:trace contextRef="#ctx0" brushRef="#br0" timeOffset="23412.91">17462 3112 0,'0'0'0,"0"-85"16,0 64-16,-21 0 0,0 21 0,0-22 15,-21 22-15,20 0 0,-20 0 16,21 0-16,-21 0 0,-1 0 16,22 22-16,-21-1 0,-1 0 0,22 0 15,0 0-15,-21 22 0,21-22 0,-1 21 16,22-21-16,0 22 0,0-22 0,0 21 15,0-21-15,0 22 0,0-22 16,0 0-16,22 0 0,-1 0 0,0-21 16,0 21-16,21-21 0,-20 0 0,20 0 15,0 0-15,1 0 0,-22 0 16,21-21-16,0 0 0,1 0 16,-1 0-16,-21 0 0,22-1 0,-22-20 15,0 21-15,0-21 0,0-1 0,0 1 16,1-22-16,-1 22 0,0-21 15,0 20-15,-21-20 0,0-1 0,0 22 16,21 0-16,-21-1 0,0 1 0,0 21 16,0 0-16,0-1 0,-21 44 15,0 20 1,0-21-16,21 21 0,-21 1 0,-1 20 16,1-20-16,0-1 0,21 0 15,-21 1-15,21 20 0,0-21 0,0 1 16,0-1-16,0-21 0,0 22 15,0-22-15,21 21 0,0-21 16,0 0-16,1 1 0,-1-1 0,0-21 16,0 21-16,21-21 0,-20 0 0,-1 0 15,21 0-15,0 0 0,-20 0 0,20 0 16,0 0-16,1 0 0,-22-21 16,21 0-16,0 21 0,-20-22 0</inkml:trace>
  <inkml:trace contextRef="#ctx0" brushRef="#br0" timeOffset="23871.57">18309 3090 0,'0'-21'16,"0"42"-16,0-84 0,0 42 0,0 0 0,0-1 16,0 1-16,0 0 0,-21 21 15,0 0-15,0 0 0,-1 0 16,1 21-16,0 0 0,0 1 0,-21 20 16,20-21-16,1 21 0,0 1 0,0-1 15,0-21-15,21 22 0,0-1 16,0-21-16,0 21 0,0-20 0,0-1 15,0 0-15,0 0 0,0 0 0,21-21 16,0 0-16,0 0 0,0 0 16,1 0-16,-1 0 0,0 0 15,0-21-15,0 0 0,0 21 16,-21-42-16,22 20 0,-22 1 0,21-21 16,0 0-16,-21-1 0,0 1 15,21 0-15,-21-1 0,21 22 0,-21-21 16,0-1-16,0 22 0,0 0 0,0 0 15,0 42 1,0 0-16,-21 0 16,21 1-16,-21-1 0,21 21 0,0-21 15,0 22-15,0-22 0,0 21 16,0 0-16,0-20 0,0 20 0,0-21 16,0 21-16,0-20 0,21-1 0,0 0 15,0 0-15,1 0 0,-1-21 16,0 0-16,0 0 15,0 0-15,0 0 16,1 0-16,-1 0 0,0-21 0,0 0 16,0 0-16,0 0 0,1-1 0,-1 1 15</inkml:trace>
  <inkml:trace contextRef="#ctx0" brushRef="#br0" timeOffset="24151.41">19029 2561 0,'0'0'0,"0"-21"0,0 0 0,0 0 0,-21 21 32,-1 0-32,1 21 0,0 0 15,21 21-15,-21-20 0,0 20 0,21 0 16,0 22-16,-21-22 0,21 0 0,-22 1 16,22 20-16,0 22 15,0-43-15,0 1 0,0-1 0,0 0 16,0 1-16,0-22 0,0 21 0,0-21 15,0 0-15,0 1 0,0-1 16,0 0-16,22-42 31,-22 0-31,21 21 16,-21-22-16,21 1 16,0 0-16</inkml:trace>
  <inkml:trace contextRef="#ctx0" brushRef="#br0" timeOffset="24824.02">19113 3154 0,'0'21'0,"22"-21"31,-1 0-31,0 0 16,0-21-16,0 0 15,0 21-15,1-21 0,-1 21 0,0-22 0,0 1 16,0 0-16,-21 0 0,21 0 15,-21 0-15,0-1 0,0 1 16,0 0-16,0 0 0,-21 21 16,0 0-16,0 0 0,0 0 15,0 21-15,-1 0 0,1 0 16,0 1-16,0-1 0,0 0 0,0 21 16,21-21-16,0 1 0,-22 20 0,22-21 15,0 21-15,0-20 0,0-1 16,0 0-16,0 0 0,0 0 15,22 0-15,-1 1 0,0-1 0,0-21 16,0 0-16,22 21 0,-22-21 16,21 0-16,-21 0 0,22 0 0,-1 0 15,0-21-15,1 21 0,-1-21 0,0-1 16,1 1-16,-1 0 0,0 0 0,1 0 16,-22-22-16,21 22 0,-21-21 15,0 21-15,1-22 0,-1 22 16,-21 0-16,0 0 0,0 0 0,0 0 0,-21 21 31,-1 0-31,1 0 0,0 21 16,21 0-16,-21 0 0,21 0 0,0 0 15,0 1-15,0-1 0,0 0 16,21 0-16,0 0 0,-21 0 16,21 1-16,1-1 0,-1 0 0,-21 0 15,21 0-15,-21 0 0,21 1 16,-21-1-16,0 0 15,-21-21 1,0 0-16,0 21 0,-1-21 16,1 0-1,0 0-15,0 0 0,21-21 32,-21 21-32,21-21 15,0 0-15,-21-1 16,21 1-16,0 0 0</inkml:trace>
  <inkml:trace contextRef="#ctx0" brushRef="#br0" timeOffset="25167.82">18690 2794 0,'0'-21'0,"0"0"16,42 21-16,-20-21 15,-1 21-15,21-22 0,0 22 0,1-21 16,-1 21-16,22 0 0,-22-21 0,21 0 16,1 21-16,-22 0 0,22-21 15,-22 21-15,0 0 0,1-21 0,-1 21 16,-21 0-16,22 0 0,-22-22 15,0 22-15,-21 22 79,-21-1-79</inkml:trace>
  <inkml:trace contextRef="#ctx0" brushRef="#br0" timeOffset="29709.75">1884 6435 0,'0'0'0,"0"-21"0,21 21 15,-21-22-15,0 1 0,0 0 16,0 0-16,0 0 16,-21 42 31,21 0-47,0 0 15,0 22-15,-21-1 0,21 0 16,0 22-16,0-22 0,0 22 0,-22-22 15,1 0-15,0 1 0,21 20 16,-21-21-16,21 1 0,-21-22 0,21 21 16,-21 1-16,21-22 0,-22 21 15,22-21-15,0 0 0,0 1 16,0-1-16,0-42 31,0-1-31,0 1 0,0 0 16,22 0-16,-1-21 0,-21 20 15,21-20-15,0 21 0,-21-21 16,21-1-16,0 22 0,1-21 16,-1-1-16,0 22 0,0-21 0,0 21 15,0 0-15,1 21 0,-1 0 16,0 0-16,0 21 16,-21 0-16,21 0 0,-21 0 15,0 22-15,0-22 0,21 21 0,-21-21 16,22 22-16,-22-22 0,0 21 0,21-21 15,0 22-15,-21-22 16,21 0-16,0 0 0,0 0 0,1 0 16,-1-21-16,0 0 0,21 0 15,-21 0-15,22 0 0,-22 0 0,21-21 16,-21 21-16,22-21 0,-1 0 0,-21-21 16,22 20-16,-1 1 0,-21-21 15,0 0-15,0-1 0,-21 1 0,0 0 16,0-1-16,0-20 0,0 20 15,0 1-15,-21-21 0,0 20 0,0 1 16,0 0-16,0 20 0,-1 1 0,1 0 16,0 21-16,0 0 0,0 0 15,0 0-15,-1 0 16,22 21-16,0 0 0,0 1 16,0-1-16,0 0 0,0 0 0,22 0 15,-1 0-15,0 1 16,0-1-16,21 0 0,-20 0 0,20 0 15,-21-21-15,21 0 0,-20 0 0</inkml:trace>
  <inkml:trace contextRef="#ctx0" brushRef="#br0" timeOffset="30229.52">3450 6477 0,'0'-21'0,"-21"21"15,0 0-15,0 0 0,21 21 16,-22 0-16,1 0 0,0 1 0,21-1 16,-21 21-16,21-21 0,-21 22 0,21-22 15,-21 21-15,21 0 0,0-20 16,0 20-16,-22-21 0,22 21 0,-21-20 16,21 20-16,-21-21 0,21 0 15,-21 0-15,21 1 0,0-1 0,0 0 16,-21-21-16,21 21 15,0-42 1,0 0 0,0 0-16,0-1 0,0 1 0,21 0 15,-21-21-15,21-1 0,0 1 0,0 0 16,1-1-16,-1-20 0,0 21 16,21-22-16,-21 22 0,22-1 0,-22 1 15,21 0-15,-21 21 0,22-1 16,-22 1-16,21 21 0,-21 0 0,1 21 15,-1 1-15,0-1 0,0 21 0,0 0 16,0 1-16,-21-1 0,0 0 16,0 1-16,0 20 0,0-20 0,0-1 15,0-21-15,0 21 0,0 1 16,0-22-16,0 0 0,0 21 16,0-20-16,0-1 0,0 0 15,0 0 1,-21-21-1,0-21-15,0 0 16,0 0-16,0 21 0,-1-22 16</inkml:trace>
  <inkml:trace contextRef="#ctx0" brushRef="#br0" timeOffset="30412.42">3175 6858 0,'0'0'0,"21"0"31,0 0-31,22 0 0,-22 0 16,21 0-16,0 0 0,1 0 0,20 0 16,-20-21-16,-1 21 0,0 0 15,1-21-15,-1 21 0,-21-21 0,21 21 16,-20 0-16,-1-22 0,0 22 0,0-21 16,-21 0-16</inkml:trace>
  <inkml:trace contextRef="#ctx0" brushRef="#br0" timeOffset="30697.01">4233 6456 0,'-21'21'0,"21"0"0,0 0 15,0 1-15,0-1 0,0 0 16,0 0-16,0 21 0,0-20 0,0 20 15,0 0-15,0-21 0,0 22 0,0-22 16,0 0-16,0 21 0,0-20 16,0-1-16,0 21 0,0-21 0,0 0 15,-21-21-15,21 22 0,0-1 0,0 0 16,0-42 31,0 0-47,0-1 15</inkml:trace>
  <inkml:trace contextRef="#ctx0" brushRef="#br0" timeOffset="30981.84">4170 6498 0,'21'-21'16,"-42"42"-16,63-63 0,-42 21 0,21 0 15,0-1-15,1 22 0,-1-21 16,0 0-16,0 21 0,0 0 0,22 0 0,-22 0 15,21 0-15,0 0 16,-20 21-16,20-21 0,-21 21 0,0 22 16,0-22-16,1 0 0,-22 21 0,0-20 15,0 20-15,0-21 0,-22 21 16,1-20-16,-21 20 0,21-21 0,-22 0 16,1 0-16,0 1 0,-1-1 0,1 0 15,21 0-15,-21 0 0,20-21 16,1 21-16,0-21 0,0 0 0,42-21 31,0 0-15,22 0-16</inkml:trace>
  <inkml:trace contextRef="#ctx0" brushRef="#br0" timeOffset="31399.79">6075 6265 0,'0'-21'0,"-21"0"16,21 0-16,0 0 15,21 21-15,0 0 0,21 0 0,-21-21 16,22 21-16,-1 0 0,0 0 16,1-22-16,20 22 0,-20 0 0,20 0 15,1-21-15,-22 21 0,21-21 16,1 21-16,-22 0 0,1 0 0,-22 0 15,0 0-15,0 0 0,0 0 16,-42 0 0,0 0-1,0 0-15,-22 0 0,22 0 0,-21 21 16,21-21-16,-22 0 0,22 0 0,-21 0 16</inkml:trace>
  <inkml:trace contextRef="#ctx0" brushRef="#br0" timeOffset="31677.64">6498 6138 0,'-21'0'16,"21"22"0,0-1-1,0 0-15,-21 0 0,21 0 0,0 0 16,0 22-16,0-1 0,0 0 16,0 1-16,0-1 0,-21 22 0,21-22 15,0 0-15,0 1 0,-22-1 0,22 0 16,0-21-16,0 22 0,-21-22 0,21 21 15,-21-21-15,21 1 0,0-1 16,0 0-16,0 0 0,21-42 63,0 0-63,1 21 0,-1-21 15,0-1-15,0 1 0,21-21 0</inkml:trace>
  <inkml:trace contextRef="#ctx0" brushRef="#br0" timeOffset="32051.75">7027 6477 0,'0'21'16,"0"0"0,-21 1-16,21-1 0,-21 0 15,0 21-15,21-21 0,0 22 16,-21-22-16,21 21 0,0-21 0,0 1 0,0-1 15,0 0-15,0 0 0,0 0 16,21 0-16,0-21 0,0 0 16,0 22-16,0-22 0,22 0 0,-22 0 15,21 0-15,-21 0 0,22-22 0,-22 22 16,0-21-16,21 0 0,-20 0 16,-1 0-16,0 0 0,0-1 0,0-20 15,-21 21-15,0-21 0,0-1 0,0 1 16,0 0-16,0-1 0,0 22 0,-21-21 15,0 21-15,0-1 0,-22 1 16,22 0-16,0 21 0,0 0 16,0 0-16,-22 0 0,22 21 0,0-21 15,0 21-15,0 1 0,0-1 0,-1 0 16,1 0-16,21 0 0,-21 0 16,21 1-16,0-1 0,0 0 15,0 0-15</inkml:trace>
  <inkml:trace contextRef="#ctx0" brushRef="#br0" timeOffset="60465.37">9715 6625 0,'22'0'32,"-22"-21"-32,21 0 15,0 0-15,-21 0 0,21-1 0,-21-20 16,21 21-16,-21 0 0,0 0 0,0-22 16,0 22-16,0 0 0,0 0 15,0-22-15,0 22 0,-21 0 0,0 0 16,0-21-16,0 20 0,-22 1 0,22 0 15,0 21-15,0 0 0,-22-21 0,22 21 16,0 0-16,0 0 16,0 21-16,0 0 0,-1 0 0,1 1 0,0-1 15,0 21-15,0-21 0,0 22 16,-1-1-16,22 0 0,0 22 0,-21-22 16,21 0-16,0 1 0,0-22 15,0 21-15,0 1 0,0-22 0,0 0 16,0 0-16,21 0 0,1-21 0,-22 21 15,21-21-15,0 0 0,0 0 0,0 0 16,0 0-16,1-21 0,-1 0 16,0 21-16,0-21 0,0 0 0,0-22 15,1 22-15,-1 0 0,0-21 16,0 21-16,-21-22 0,0 22 0,21-21 0,-21 21 16,0-22-16,0 22 0,0 0 15,0 0-15,0 0 0,0-1 16,-21 44-1,21-1 1,0 0-16,0 0 0,0 21 16,0-20-16,0 20 0,0 0 0,21-21 15,-21 22-15,21-22 0,1 0 16,-1 0-16,0 22 0,-21-22 0,21-21 0,0 21 16,0 0-16,1-21 0,-1 0 15,0 0-15,0 0 0,0 0 16,0 0-16,1 0 0,-1-21 0,0 0 15,0 0-15,0-1 0,-21 1 0,0-21 16,21 21-16,1-22 0,-22 1 0,21 0 16,-21-1-16,21 1 0,0 21 15,-21-21-15,21 20 0,-21 1 0,21 0 16,1 0-16,-22 0 0,21 21 0,0 0 16,0 0-16,0 0 0,-21 21 15,21 0-15,1 0 16,-22 0-16,0 1 15,21-22 1,-21-22 15,0 1-15,-21 0-16,-1 21 0,22-21 16,-21 21-16,0 0 0,21-21 0,-21 21 15,0 0-15,0 0 16,-1 21-16,1 0 15,21 0-15,-21 0 0,21 1 0,0 20 16,0-21-16,0 21 0,0 1 0,0-1 16,0-21-16,0 22 0,0-22 15,0 0-15,0 21 0,21-21 0,0 1 16,1-22-16,-1 21 0,0-21 16,21 0-16,-21 0 0,1 0 0,20 0 15,-21 0-15,21 0 0,-20-21 0,-1-1 16,21 1-16,-21 0 0,22 0 15,-22-21-15,21 20 0,-21-20 0,0 0 16,22 21-16,-22-22 0,0 1 0,21 0 16,-20 20-16,-1 1 0,42-42 15,-42 63-15,1-21 0,-1 21 16,0 0-16,0 0 0,0 0 16,-21 21-16,0 0 15,0 0-15,21-21 0,-21 21 16,0 0-1,0 1-15,22-22 32,-22-22-17,0 1-15,0 0 16,0 0-16,-22 0 16,1 21-16,21-21 15,-21 21-15,0-22 0,0 22 16,0 0-1,-1 0-15,1 22 16,21-1-16,-21 0 0,0 0 0,21 0 16,0 0-16,-21 1 0,0 20 0,21-21 15,-22 21-15,22-20 0,0 20 0,0-21 16,0 0-16,0 22 0,0-22 16,0 0-16,22 0 0,-1 0 0,0 0 15,0-21-15,0 22 0,0-22 0,1 0 16,20 0-16,-21 0 0,21 0 0,1 0 15,-1 0-15,0 0 0,1-22 16,-1 1-16,0 0 0,1 0 0,-1 0 16,0-22-16,-20 22 0,20 0 0,-21-21 15,0-1-15,-21 22 0,0-21 0,0 21 16,0 0-16,0-22 0,0 22 16,0 0-16,0 0 15,0 0-15,-21 21 0,0 0 16,0 0-16,0 0 0,21 21 15,-22 0-15,22 0 0,-21 0 0,21 0 16,-21 22-16,21-22 0,0 21 16,0-21-16,0 22 0,0-22 0,0 21 15,0-21-15,0 1 0,0-1 0,0 0 16,0 0-16,21 0 0,0 0 16,1 1-16,-1-22 0,0 0 15,0 0-15,0 0 0,22 0 16,-22 0-16,0-22 0,21 22 0,1-21 15,-1 0-15,0 0 0,-21 0 0,22 0 16,-1-1-16,0-20 0,-20 21 0,20-21 16,-21 20-16,0-20 0,-21 21 15,0 0-15,0-22 0,0 22 0,0 0 16,0 0-16,-21 21 16,0 0-16,0 0 15,21 21-15,-21 0 0,21 0 16,0 1-16,0-1 0,0 0 15,0 0-15,21 21 0,0-20 16,0-1-16,-21 0 0,21 0 0,0 0 0,1-21 16,-1 21-16,-21 1 0,21-1 15,0-21-15,0 21 0,-21 0 16,21-21 0,-42 0-1,0 0-15,0 0 16,0 0-16,0-21 15,-1 21-15,1 0 0,0-21 0,0 21 16,0 0-16,21 21 31,0 0-31,21 0 16,0-21-16,-21 21 16,21-21-16,0 0 0,1 0 15,-1 0-15,21 22 0,-21-22 0,0 0 16,22 0-16,-22 0 0,21 0 0,1-22 15,-1 22-15,-21-21 0,21 0 0,1 21 16,-1-21-16,-21 0 0,22 0 16,-22-1-16,0 1 0,0-21 15,0 21-15,0 0 0,-21-22 0,0 22 16,0 0-16,0-21 0,0 20 0,0 1 16,0 0-16,0 0 0,-21 21 15,0 0-15,0 0 16,21 21-16,0 0 0,0 0 15,0 1-15,0-1 16,0 21-16,21-21 0,0 0 0,0 1 16,-21-1-16,22 0 0,-1 0 0,-21 0 15,0 0-15,0 1 16,0-1-16,0 0 16,-21 0-16,-1-21 15,1 0-15,0 0 0,0 0 0,0 0 16,0 0-16,-1 0 15,22-21-15,0 0 0,0 0 16</inkml:trace>
  <inkml:trace contextRef="#ctx0" brushRef="#br0" timeOffset="61910.4">14668 5842 0,'0'21'16,"22"-21"-16,-1 0 16,0-21-16,21 21 0,-21-21 15,22 0-15,-1 0 0,0-1 0,1 1 16,20-21-16,-20 21 0,-1-22 0,0 22 16,1-21-16,-22 0 0,0 20 15,-21-20-15,0 21 0,0-21 16,-42 20-16,20 1 0,-20 0 0,-21 0 15,20 21-15,-20 0 0,20 0 0,-20 0 16,21 0-16,-22 21 0,22-21 0,-1 42 16,1-20-16,21-1 0,-21 21 15,42-21-15,0 22 0,0-1 0,0 0 16,21 1-16,0-1 0,0 0 0,21 1 16,-20-22-16,20 21 0,0 0 15,22 1-15,-22-22 0,0 21 16,-20-21-16,20 22 0,0-22 0,-21 0 15,1 21-15,-1-20 0,-21-1 0,0 0 16,0 0-16,-21 0 0,-1 0 0,-20 1 16,21-22-16,-21 21 0,-22 0 0,22-21 15,-1 0-15,1 0 0,-21 0 16,20 0-16,1 0 0,0 0 0,-1-21 16,1 21-16,21-21 0,-22-1 0,22-20 15,0 21-15,21-21 0,0 20 0,-21-20 16,21 0-16,0-1 0,0 1 15,0 21-15,0 0 0,0 0 0,0-1 16,21 1-16,0 21 0,0 0 16,-21 21-16,22 1 0,-1-1 0,-21 0 15,21 21-15,0-21 0,0 22 16,0-22-16,-21 21 0,22-21 16,-1 22-16,0-1 0,-21-21 15,21 0-15,0 22 0,22-1 0,-22-21 16,0 0-16,0 1 0,0-22 0,0 0 15,22 0-15,-22 0 0,21 0 16,-21 0-16,22-22 0,-1 22 0,0-21 16,-20 0-16,20 0 0,0 0 0,1 0 15,-22-22-15,0 22 0,0 0 16,0 0-16,0 0 0,-21-1 0,0-20 0,0 21 16,0 0-16,0 42 46,-21 0-46,21 0 0,0 0 16,0 1-16,0-1 0,0 21 16,0-21-16,0 0 0,0 1 15,0-1-15,21 0 0,1-21 0,-1 0 16,0 21-16,0-21 0,0 0 0,22 0 16,-22 0-16,0 0 0,0-21 0,21 0 15,-20 21-15,-1-21 0,0-1 16,0 1-16,0 0 0,-21 0 15,21 0-15,-21 0 0,0-1 16,0 1-16,0 0 0,0 0 0,0 0 16,0 42 15,0 0-31,0 0 0,0 0 16,0 1-16,0-1 0,0 0 0,0 0 15,0 0-15,0 0 0,0 1 0,0-1 16,22 0-16,-22 0 0,21-21 0,0 21 15,0-21-15,0 0 0,0 0 0,22 0 16,-22 0-16,21 0 0,-21-21 16,22 21-16,-22-21 0,21 0 0,-21 0 15,1-1-15,-1 1 0,0 0 0,-21 0 16,0 0-16,21 0 0,-21-1 0,0 1 16,0-21-16,0 21 0,0 0 15,0-1-15,0 1 0,0 0 16,-21 21-1,21 21-15,0 0 16,0 22-16,0-22 0,-21 21 0,21-21 16,-21 22-16,21-1 0,-22 0 0,22 1 15,0 20-15,0 1 0,0-1 16,0 1-16,0-1 0,0 1 0,0-1 16,0 22-16,0-22 0,0 1 15,-21 63-15,21-64 0,-21 1 16,21-1-16,-21 1 0,21-1 0,-21-20 15,0-1-15,21 0 0,0-20 0,0 20 16,0-21-16,0 0 0,0-42 16,0 0-1,0 0-15,0-22 0,21 1 0,0 0 16,21-22-16,-21 1 0,1-1 16,-1 1-16,0-1 0,21 1 0</inkml:trace>
  <inkml:trace contextRef="#ctx0" brushRef="#br0" timeOffset="62631.53">16298 6350 0,'0'0'16,"0"-42"-16,0-1 0,0 22 0,-21 0 16,21-21-16,-21 21 0,21-1 0,0 1 15,0 0-15,0 0 0,21 0 16,0 0-16,0 21 0,1 0 0,-1 0 16,0 0-16,21 0 0,-21 0 15,22 0-15,-1 0 0,-21 21 0,0-21 16,1 21-16,-1 0 0,-21 0 0,0 0 15,0 1-15,0-1 0,-21 0 16,-1 0-16,1-21 0,0 21 0,-21 0 16,21-21-16,-22 22 0,22-22 0,-21 21 15,21-21-15,-1 0 0,1 21 16,0-21-16,0 0 0,21 21 16,0 0-16,0 0 15,21 1-15,0-22 16,0 0-16,1 0 0,20 0 0,-21 0 15,0 0-15,22 0 0,-1 0 0,-21 0 16,21 0-16,-20-22 0,20 1 16,0 21-16,-21-21 0,22 0 15,-1 0-15,-21 0 0,22-1 0,-22 1 0,21 0 16,-21 0-16,0 0 0,1-22 16,-22 22-16,0 0 0,0 0 0,0 0 15,0 0-15,0-1 0,0 1 16,0 42-1,-22 1 1,1-1-16,21 0 0,0 0 0,0 21 16,-21-20-16,21-1 0,0 0 0,0 0 15,0 0-15,0 0 0,0 1 0,0-1 16,0 0-16,21-21 16,0 0-16,1 0 0,-1 0 15,0 0-15,0-21 0,0 21 0,0-21 16,1-1-16,-1 1 0,0 21 15,-21-21-15,21 0 0,0-21 0,0 20 0,1 1 16,-1 0-16,0-21 16,-21 21-16,0-1 0,21 1 0,0 21 15,-21 21 1,0 1-16,0-1 16,0 0-16,0 21 0,0-21 0,0 1 15,0-1-15,0 0 0,0 0 0,0 0 16,0 0-16,0 1 0,0-1 15,0 0-15,21-21 32,1 0-32,-1-21 0,0 21 15,21-21-15,-21-1 0,1 1 0</inkml:trace>
  <inkml:trace contextRef="#ctx0" brushRef="#br0" timeOffset="63259.62">18542 5588 0,'0'0'0,"21"-21"0,-21-21 16,0 20-1,0 1-15,0 0 0,-42 0 16,21 21-16,-1-21 0,1 21 0,-21 0 15,21 0-15,-22 0 0,1 0 0,21 21 16,-21 0-16,20 0 0,1 0 0,0 1 16,0 20-16,0-21 0,21 21 15,0-20-15,0 20 0,0-21 0,0 21 16,0-20-16,21-1 0,0 0 0,0 0 16,0-21-16,22 21 0,-22 0 0,21-21 15,-21 0-15,22 0 0,-22 0 16,21 0-16,-21 0 0,22 0 0,-22 0 15,0 0-15,0-21 0,-42 21 32,0 21-17,-21 1-15,-1-22 0,1 21 16,0 0-16,-22 0 0,22 0 0,-1 0 16,1 1-16,0-1 0,21 0 0,-1 0 15,1-21-15,21 21 0,0 0 16,21-21-16,1 0 15,-1 0-15,0 0 0,21 0 16,-21 0-16,22-21 0,-1 0 0,-21 21 16,22 0-16,-1-21 0,0 21 0,-21 0 15,1 0-15,20 0 0,-21 0 16,0 0-16,0 21 0,-21 0 0,0 0 16,0 1-16,0-1 0,0 21 0,0-21 0,0 22 15,0-1-15,-21 0 16,21 1-16,-21 20 0,0-21 0,0 1 15,0-1-15,-1 0 0,1 1 0,0-22 16,0 21-16,21-21 0,0 1 0,21-22 31,0-22-31,0 1 16</inkml:trace>
  <inkml:trace contextRef="#ctx0" brushRef="#br0" timeOffset="64851.63">20299 5440 0,'0'0'0,"21"-21"31,0 0-31,0 21 16,22-22-16,-22 1 0,42 0 0,-20 0 15,-1-21-15,21 20 0,-20-20 0,-1 0 16,0 21-16,1-22 0,-22 1 0,-21 0 15,0-1-15,0 1 0,0 21 16,-42-22-16,-1 22 0,1 0 0,-22 21 16,1 0-16,-1 0 0,1 21 0,-1 0 15,1 1-15,-1-1 0,1 21 0,21 0 16,-1 1-16,1 20 16,21-20-16,21 20 0,0-21 0,0 1 15,0 20-15,42-20 0,-21 20 0,22-21 16,-1 1-16,0 20 0,1-20 0,-1-1 15,0 0-15,1 1 0,-1-1 16,-21 0-16,0 1 0,0-22 16,-21 21-16,0-21 0,0 0 0,0 22 0,-21-22 15,-21 0-15,21 0 0,-22-21 16,1 0-16,21 0 0,-21 0 0,-1 0 16,1 0-16,0 0 15,-1-21-15,22 21 0,0-21 0,-21 0 16,20-22-16,22 22 0,-21-21 0,21 0 15,-21-1-15,21 1 0,0 0 0,0-1 16,0 1-16,0 21 0,0 0 0,0-1 16,0 1-16,21 21 15,-21 21-15,0 1 0,21-1 16,1 0-16,-1 0 0,0 21 0,0-20 16,-21 20-16,21-21 0,0 21 0,1-20 15,-1 20-15,0-21 0,0 0 16,0 22-16,22-22 0,-22 0 0,0-21 15,21 21-15,-21 0 0,22-21 0,-22 0 16,21 0-16,-21 0 0,22 0 16,-1 0-16,-21 0 0,22 0 0,-22-21 0,21 0 15,-21 0-15,0 0 0,22-1 16,-22 1-16,0 0 0,-21 0 16,21-21-16,-21 20 0,0-20 0,21 21 15,-21 0-15,0 0 0,0-1 0,0 44 31,0-1-15,-21 0-16,21 0 0,-21 0 0,21 0 16,-21 1-16,21 20 0,0-21 0,0 0 15,0 0-15,0 1 0,0-1 16,21-21 0,0 0-16,0 0 0,1 0 15,-1 0-15,0 0 0,0-21 0,0 21 16,0-22-16,1 1 0,20-21 15,-21 21-15,0 0 0,0-1 0,-21 1 16,22-21-16,-22 21 0,0 0 0,0-1 16,0 1-16,0 0 15,0 42 1,0 0-16,0 1 0,0-1 16,0 0-16,-22 0 0,22 0 0,0 22 15,0-22-15,0 0 0,0 0 16,0 21-16,0-20 0,0-1 15,0 0-15,22 0 0,-1-21 16,0 0-16,0 0 0,0 0 16,0 0-16,22 0 0,-22 0 0,0-21 15,21 0-15,-20 0 0,20-1 0,-21 1 16,0-21-16,0 21 0,1-22 0,-1-20 16,-21 21-16,21-22 0,-21 1 15,21 20-15,-21-20 0,21-1 0,-21 1 16,0-1-16,0 1 0,0 20 0,21 1 15,-21 0-15,0 21 0,0-1 16,0 44 0,0 20-16,0-21 0,0 21 15,0 1-15,0 20 0,0-20 0,-21 20 16,21-21-16,-21 22 0,21-22 0,-21 22 16,21-22-16,0 22 0,0-22 15,-21 0-15,21-21 0,-21 22 0,-1-22 16,22 0-16,0 0 0,0 0 0,0 1 15,-21-22-15,21-22 32,0 1-32,21 0 15,1 0-15,-22 0 0,21 0 0,0-22 16,21 22-16,-21 0 0,1-21 0,20 20 16,-21 1-16,21 21 0,-20-21 15,20 21-15,-21 0 0,0 0 0,22 0 16,-22 0-16,0 21 0,21 0 15,-21 1-15,1-1 0,-1 0 16,-21 0-16,0 0 0,0 22 0,0-22 0,0 0 16,-21 0-16,-1 0 0,1 0 0,-21 1 15,21-1-15,-22 0 0,1-21 16,0 21-16,-1-21 0,22 0 0,-21 21 16,21-21-16,-22 0 0,22 0 0,0 0 15,0 0-15,21-21 16,0 0-16,0 0 15,21 0-15,0-1 0,0 1 16,22 0-16,-22 0 0,21 0 16</inkml:trace>
  <inkml:trace contextRef="#ctx0" brushRef="#br0" timeOffset="66380.13">23177 5355 0,'0'0'0,"0"-21"0,22 0 0,-22-21 16,0 20-16,0 1 16,-22 21-16,1 0 15,0 0-15,0 21 0,0 1 16,-22-1-16,22 21 0,0 0 0,0 1 16,-21-1-16,20 0 0,1 22 0,0-22 15,21 1-15,0-1 0,0 0 16,0 1-16,0-1 0,0-21 0,0 21 15,21-20-15,22-1 0,-22-21 0,21 21 16,-21-21-16,22 0 0,-1 0 0,0 0 16,1 0-16,-1 0 0,0-21 0,1 0 15,-22-1-15,21 1 0,0 0 16,1-21-16,-22 21 0,21-22 16,-21 1-16,22-22 0,-22 22 0,0-21 15,0-1-15,22 1 0,-22-1 0,0-21 16,0 1-16,0 20 0,0 1 15,1-1-15,-22 1 0,0 20 0,0 22 16,0-21-16,0 21 0,-22 21 16,22 21-16,-21 21 0,-21 1 15,21-1-15,0 0 0,-1 22 16,1-22-16,0 22 0,0-1 0,0 1 16,21-22-16,0 21 0,0 1 15,0-22-15,0 22 0,0-22 0,0 0 0,0 1 16,21-1-16,0 0 15,0-20-15,0-1 0,22 0 0,-22 0 16,21 0-16,-21-21 0,22 0 0,-1 0 16,0 0-16,1 0 0,-1 0 0,0 0 15,-20-21-15,20 0 0,0 0 0,-21 0 16,1-1-16,20-20 0,-21 21 16,0-21-16,-21-1 0,0 22 0,0-21 15,0-1-15,0 1 0,0 21 0,0 0 16,0 0-16,-21-1 0,0 22 0,0 0 15,0 0-15,-1 22 0,-20-22 16,21 21-16,0 21 0,-22-21 16,22 22-16,0-22 0,0 21 0,0 0 15,0-20-15,21 20 0,0 0 0,0-21 16,0 1-16,0-1 0,0 0 0,0 0 16,0 0-16,21-21 15,0 0-15,0 0 0,0 0 0,0 0 16,1 0-16,-1 0 0,0-21 0,0 0 15,0 0-15,0 0 0,1-1 0,-1 1 16,0-21-16,-21 0 0,21 20 16,-21-20-16,21 0 0,-21-1 0,0 22 15,21-42-15,1 42 0,-22-1 16,0 44 0,0-1-1,-22 0-15,1 0 0,21 0 16,0 22-16,-21-22 0,21 21 0,-21 0 15,21-20-15,0 20 0,0-21 0,0 0 16,0 0-16,0 1 0,0-1 0,0 0 16,21 0-16,0-21 15,0 0-15,1 0 0,-1 0 0,0 0 16,0 0-16,0 0 0,22 0 16,-22-21-16,0 0 0,0 0 0,21-1 15,-20 1-15,-1 0 0,21-21 0,-21 21 16,0-22-16,1 1 0,-1 21 15,-21-22-15,0 1 0,21 0 0,-21 21 16,0-22-16,0 22 0,0 0 0,-21 42 31,21 0-31,0 0 16,0 1-16,0 20 0,21-21 0,0 21 16,0 1-16,0-22 0,1 21 0,20-21 15,-21 1-15,0-1 0,0 0 16,-21 0-16,22 0 0,-22 0 0,0 1 15,0-1-15,-22-21 16,1 0-16,0 0 16,0 0-16,0 0 0,0 0 0,-1 0 15,1 0-15,0 0 0,0-21 0,0 21 16,0-22-16,-1 22 0,1 0 16,42 22 15,22-22-31,-22 21 0,0-21 0,0 0 15,22 0-15,-22 0 0,21 0 0,-21 0 16,0 0-16,22 0 0,-22 0 16,21 0-16,-21 0 0,1-21 0,20 21 15,-21-22-15,0 1 0,0 0 0,1 21 16,-1-21-16,0 0 0,0-22 16,0 22-16,0-21 0,1 21 0,-1-22 15,-21 1-15,0 0 0,21 21 16,-21-22-16,21 22 0,-21-21 0,0 21 15,0-1-15,0 1 0,0 42 16,-21 1 0,21-1-16,0 0 0,0 21 15,0-21-15,0 22 0,0-1 0,0 0 16,0-20-16,0 20 0,0-21 0,0 21 16,0-20-16,0-1 0,0 0 15,0 0-15,-21 0 0,21 0 0,0 1 16,-21-22-16,-1 0 15,1 0-15,0 0 0,0 0 16,0 0-16,0 0 0,-1 0 16,1 0-16,-21 0 0,0 21 0,-1-21 15,-20 0-15,-1 21 0,-20-21 0</inkml:trace>
  <inkml:trace contextRef="#ctx0" brushRef="#br0" timeOffset="67409.09">7578 8107 0,'0'21'0,"0"-63"0,0 63 0,0-63 0,0 20 0,0 1 15,0 0-15,21 42 32,-21 0-32,0 22 15,0-1-15,0 0 0,0 1 0,0-1 16,0 0-16,0 1 0,0 20 0,0-20 16,0-1-16,0 0 0,0-21 15,0 22-15,0-1 0,0-21 0,0 0 16,0 1-16,-21-1 0,-1-21 31,22-21-31,0-1 16,0 1-16,0 0 0,0-21 0,0 21 15,0-22-15,0 1 0,0 0 16,0-1-16,0 1 0,22-22 0,-1 22 16,0 0-16,0-1 0,21 1 15,-20 21-15,-1 0 0,21 0 0,-21-1 16,22 22-16,-1 0 0,-21 22 0,21-1 15,-20 0-15,20 0 0,-21 21 0,0 1 16,22-22-16,-22 21 0,0 1 16,0-1-16,-21 0 0,0 1 0,0-22 15,0 21-15,0-21 0,0 22 0,0-22 16,0 0-16,0 0 0,0 0 16,0-42 15,0 0-31,0 0 15,0 0-15,0-1 0,0-20 0,0 0 16,21 21-16,0-43 0,-21 22 0,22-1 16,-1-20-16,0 21 0,0-1 15,21 1-15,-20 0 0,-1 20 16,21 1-16,-21 21 0,0 0 0,22 0 0,-22 21 16,0 1-16,0 20 0,-21-21 15,0 21-15,21 1 0,-21-1 16,0 0-16,0 1 0,0-1 0,0-21 15,0 22-15,0-1 0,0-21 0,-21 0 16,21 0-16,-21 1 0,21-1 0,0 0 16,0-42 15,21 21-31,-21-21 16,21-1-16,1 1 0</inkml:trace>
  <inkml:trace contextRef="#ctx0" brushRef="#br0" timeOffset="67799.98">8932 8340 0,'0'0'0,"0"21"0,0 0 0,21-21 32,1 0-32,-1 0 0,0 0 15,0 0-15,0-21 0,0 21 16,22-21-16,-22 0 0,0-1 0,0 1 15,0 0-15,1 0 0,-1 0 0,0 0 16,-21-1-16,21-20 0,-21 21 16,0-21-16,0 20 0,0-20 0,0 21 15,-21 0-15,0 0 0,0 21 0,-1 0 16,1 0-16,0 0 0,0 21 0,0 0 16,0 0-16,21 21 15,-22 1-15,1 20 0,0-20 0,0 20 16,21-21-16,-21 22 0,21-22 0,0 1 15,0-1-15,0-21 0,0 0 0,21 22 16,0-22-16,0 0 0,0 0 0,1-21 16,-1 21-16,0-21 0,0 0 15,0 0-15,0 0 0,1 0 0,20 0 16,-21-21-16,21 0 0,1 21 0,-22-21 16,21 0-16,1-22 0,-1 22 15,-21 0-15,21-21 0,1-1 0</inkml:trace>
  <inkml:trace contextRef="#ctx0" brushRef="#br0" timeOffset="68064.34">9927 7811 0,'0'-22'0,"0"44"0,0-65 15,0 22-15,0 0 0,-21 21 16,0 0-16,21 21 0,-21 0 16,-1 0-16,1 1 0,21-1 0,-21 21 15,0 0-15,0 1 0,21-1 16,0 22-16,-21-22 0,21 21 0,-22-20 15,22-1-15,-21 22 0,21-22 0,0 0 16,0 1-16,-21-22 0,21 21 16,0-21-16,0 22 0,0-22 0,0 0 15,0 0-15,0 0 16,21-21 0,0 0-16,1 0 0,20-21 15,-21 0-15,0 0 0,22 0 0,-22-22 16,21 22-16,-21-21 0</inkml:trace>
  <inkml:trace contextRef="#ctx0" brushRef="#br0" timeOffset="68917.36">10245 7895 0,'0'-21'0,"0"42"0,0-63 0,0 21 0,0 63 32,0-21-17,-22 0-15,22 22 0,-21-1 0,21 0 16,0 22-16,0-22 0,0 1 15,-21-1-15,21 0 0,0 1 0,0-1 16,0 0-16,0-21 0,-21 22 0,21-22 16,0 0-16,-21 0 0,21 0 0,0 1 15,0-1-15,0 0 16,0-42 15,21 0-31,-21-1 0,21 1 16,0 0-16,0 0 0,-21 0 0,22-22 15,-1 22-15,0 0 0,0-21 0,-21 21 16,21-1-16,0 1 0,1 0 0,-1 21 16,0 0-1,-21 21-15,0 0 16,0 1-16,0-1 0,0 0 0,0 0 16,0 0-16,0 0 0,0 22 0,0-22 15,0 0-15,0 0 0,0 0 0,0 1 16,21-22-16,0 21 0,0 0 0,1-21 15,-1 21-15,0-21 0,0 0 16,0 0-16,22 0 16,-22 0-16,0 0 0,21-21 0,-21 0 15,22 21-15,-22-21 0,21-1 16,-21 1-16,1 0 0,-1 0 0,0 0 0,0-22 16,0 22-16,0 0 0,-21-21 0,22 21 15,-22-1-15,0 1 0,0 0 0,0 42 47,0 0-47,0 1 0,0-1 0,-22 0 16,22 0-16,-21 0 0,21 0 0,0 22 15,0-22-15,0 0 0,0 0 0,0 0 16,0 1-16,0-1 16,21-21-16,1 0 0,-1 21 0,0-21 15,0 0-15,0 0 0,22 0 0,-22 0 16,21 0-16,-21-21 0,22 21 15,-22-21-15,0-1 0,21 22 0,-21-21 16,1 0-16,-1 0 0,0-21 0,0 20 16,0 1-16,-21-21 0,0 21 0,0-22 15,0 1-15,0 21 0,0-21 0,0 20 16,-21-20-16,0 21 0,-21 21 0,20-21 16,1 21-16,-21 0 0,21 0 15,-22 0-15,1 21 0,21-21 16,-21 21-16,20 21 0,1-20 0,-21-1 15,21 0-15,0 0 0,-1 0 0,22 0 16,0 22-16,-21-22 0,21 0 0,0 0 16,0 0-16,0 1 0,0-1 15,21 0-15,1 0 0,20-21 16,-21 21-16,21-21 0,-20 0 0,20 0 16,0 0-16,1 0 0,-1 0 0,0 0 15</inkml:trace>
  <inkml:trace contextRef="#ctx0" brushRef="#br0" timeOffset="69532.28">12128 8149 0,'0'0'0,"0"-21"0,0 0 16,0 0-16,-21 0 0,0-1 15,0 22-15,0 0 0,0 0 16,-1 0-16,1 22 0,0-1 0,0 0 15,-21 0-15,20 0 0,1 22 16,0-22-16,0 21 0,21-21 0,-21 22 16,0-22-16,21 21 0,-22-21 0,22 22 15,0-22-15,0 0 0,0 0 0,0 0 16,0 0-16,0 1 0,22-1 16,-1-21-16,0 0 15,0 0-15,0 0 0,0 0 0,1 0 16,-1-21-16,0 21 0,0-22 0,0 1 15,0 0-15,1 0 0,-1 0 16,0 0-16,0-22 0,0 22 0,0-21 16,1-1-16,-1 1 0,0-21 0,0 20 15,0-20-15,0-1 0,-21 1 16,22-1-16,-1 1 0,0 20 0,-21-20 16,0 21-16,21-1 0,-21 1 0,0 21 0,0 0 15,0-1-15,0 44 31,0-1-31,-21 21 16,21-21-16,-21 22 0,21-1 0,0 0 16,-21 1-16,21-1 0,0 21 0,0-20 15,0 20-15,0 1 0,0-22 16,-22 22-16,22-22 0,-21 0 0,21 1 16,0-1-16,0 0 0,0 1 0,0-22 15,0 21-15,0-21 0,0 0 0,0 1 16,0-1-16,21-21 0,1 0 15,-1 0-15,0 0 0,0 0 0,0 0 16,0 0-16,1 0 0,20 0 0,-21-21 16,21 21-16,-20-22 15,-1 1-15,21 0 0,-21 21 0,0-21 16,1 0-16,-1 0 0,0-1 0,0 1 16,-21 0-16,0 0 0</inkml:trace>
  <inkml:trace contextRef="#ctx0" brushRef="#br0" timeOffset="69867.38">9673 8065 0,'0'-22'0,"0"1"16,0 0-1,21 21-15,22 0 0,-22-21 0,21 21 16,0 0-16,1-21 0,-1 21 0,0 0 16,1 0-16,-1-21 15,0 21-15,1-22 0,-22 22 0,21 0 16,-21 0-16,1 0 0,-1 0 0,0 0 15,0 0-15,0 0 16,0 0 0,1 0-16,-1 0 15</inkml:trace>
  <inkml:trace contextRef="#ctx0" brushRef="#br0" timeOffset="70207.95">12975 8530 0,'0'0'0,"0"21"31,21-21 16,0 0-31,1 0-1,-22-21-15,21 21 0,0 0 0</inkml:trace>
  <inkml:trace contextRef="#ctx0" brushRef="#br0" timeOffset="71488.25">677 6795 0,'-21'0'16,"21"-22"-16,-21 22 0,0 0 31,0 0-31,42 0 47,0 0-47,0 0 15,21 0-15,-20 0 0,20 0 0,0 0 16,1 0-16,-22 0 0,21 0 16,0 0-16,-20 0 0,20 0 0,-21 0 15,0 0-15,-21 22 0,21-22 16,-42 0 15,0 0-31,-21 0 16,21 0-16</inkml:trace>
  <inkml:trace contextRef="#ctx0" brushRef="#br0" timeOffset="71702.14">402 6900 0,'0'0'0,"-85"22"16,85-1-1,22-21-15,-1 0 16,21 0-16,-21 0 0,22 0 0,-22 0 16,21 0-16,0 0 0,1 0 15,-1 0-15,0 0 0,1 0 0,-22 0 16,21 0-16,1 0 0,-22-21 16,0 21-16,0 0 0,0 0 15,0-22-15,1 22 16,-22-21-16,0 0 0,0 0 15</inkml:trace>
  <inkml:trace contextRef="#ctx0" brushRef="#br0" timeOffset="72083.42">974 6562 0,'-22'0'0,"1"0"31,42 0 1,1 0-32,-1 21 0,0-21 15,0 0-15,0 0 0,0 0 16,1 0-16,-1 21 0,0-21 16,0 0-16,0 21 0,0 0 15,-21 1 1,0-1-16,0 0 0,0 0 0,-21 0 15,0 22-15,-21-22 0,21 21 16,-22 0-16,22 1 0,-21-1 16,21 0-16,-22 1 0,1-1 15,21 0-15,0-20 0,-1 20 0,1-21 16,0 0-16,21 0 0,-21 1 16,21-1-1,0-42 1,0-1-16,0-20 15,0 21-15,0 0 0,0-22 0</inkml:trace>
  <inkml:trace contextRef="#ctx0" brushRef="#br0" timeOffset="72867.49">254 2244 0,'-21'-21'16,"0"21"0,-1 0-16,1-22 15,42 1 16,1 21-31,20 0 0,-21 0 16,21-21-16,22 21 0,-22 0 16,1 0-16,-1-21 0,21 21 0,-20 0 15,-1 0-15,0-21 0,-20 21 16,20 0-16,-21 0 0,0 0 0,22 0 16,-22 0-16,0 0 15,-42 0 16,0 21-31,-1-21 16,1 0-16,-21 21 0,21 0 0,-22-21 16,1 0-16,-21 21 0,20-21 15</inkml:trace>
  <inkml:trace contextRef="#ctx0" brushRef="#br0" timeOffset="73107.35">42 2328 0,'21'0'31,"1"0"-15,-1 0-16,0 0 0,0 0 15,0 0-15,0 0 0,22-21 0,-22 21 16,21 0-16,1-21 0,-22 21 16,21 0-16,0 0 0,-20-21 0,20 21 15,-21 0-15,21 0 0,-20 0 16,-1 0-16,0-21 0,0 21 0,0 0 15,0 0-15,-21-21 16,-21 21 0</inkml:trace>
  <inkml:trace contextRef="#ctx0" brushRef="#br0" timeOffset="73599.16">487 1799 0,'0'0'0,"0"21"47,21 1-47,0-1 16,0 0-16,0 0 0,1 0 15,-1-21-15,21 21 0,-21 1 16,0-1-16,22-21 0,-22 21 0,0-21 16,21 0-16,-20 0 0,-1 0 15,0 0-15,0 0 0,0 0 0,0 0 16,1 0-16,-22 21 16,0 0-1,0 0 1,-22 22-16,1-22 0,-21 21 0,21 1 15,-22-1-15,1 0 0,0 22 16,-1-22-16,1 22 0,0-22 16,-1 0-16,22 22 0,-21-43 0,0 21 15,20 1-15,1-22 0,0 0 16,0 0-16,21 0 0,0 0 0,0 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3:56:51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2879 0,'0'0'0,"-85"0"0,21 0 0,22-21 16,0 21-16,21-22 0,-1 22 0</inkml:trace>
  <inkml:trace contextRef="#ctx0" brushRef="#br0" timeOffset="2535.57">1545 1080 0,'0'0'0</inkml:trace>
  <inkml:trace contextRef="#ctx0" brushRef="#br0" timeOffset="3471.03">1630 1080 0,'0'-22'94,"0"1"-16,0 0-47,0 0-15,0 0 31,0 0-16,0-1-15,0 1-1,0 0 1,0 0-16,0 0 16,0 0-16,0-1 15,0 1-15,-21 21 16,21-21-16,0 0 0,-22 21 15,22-21-15,0 0 0,0-1 16,0 1-16,0 0 16,0 42 15,0 0-15,0 1-16,0 20 0,0 0 0,0 1 15,0-1-15,0 0 16,0 22-16,0-22 0,0 22 0,0-22 15,0 21-15,0 1 0,0-22 16,0 1-16,0 20 0,0 1 0,0-22 16,0 21-16,0-20 0,0 20 15,0-20-15,0 20 0,0-21 0,0 1 16,0-1-16,0 0 0,0 1 16,0-22-16,0 0 0,0 21 0,0-20 15,0-1-15,0 0 0,0 0 16,0-42 31,0 0-32,0 0-15,0-1 0,0 1 16,0 0-16,0 0 0,0 0 16,22-22-16,-22 1 0,0 21 0,21-21 15</inkml:trace>
  <inkml:trace contextRef="#ctx0" brushRef="#br0" timeOffset="3863.8">1566 868 0,'-21'0'0,"42"0"0,-42-21 0,0 0 16,0 21-16,0-22 0,21 1 15,21 0 17,0 21-32,21 0 0,-21 0 15,22-21-15,-22 21 0,21 0 0,1 0 16,20-21-16,-21 0 0,1 21 16,-1 0-16,0-22 0,-20 22 0,20 0 15,0 0-15,-21-21 0,22 21 16,-22 0-16,0 0 0,0 0 15,0 0-15,1 0 0,-22 21 63,-22-21-63,22 22 16,-21-1-16,0 0 0,21 0 15,-21 0-15,0 0 0,21 1 16</inkml:trace>
  <inkml:trace contextRef="#ctx0" brushRef="#br0" timeOffset="4211.14">1651 1566 0,'0'0'0,"-21"22"15,42-22 17,0 0-32,0 0 0,0 0 15,1 0-15,-1-22 0,21 22 16,-21 0-16,0-21 0,22 21 0,-22 0 16,0-21-16,21 21 0,-20-21 0,-1 21 15,0 0-15,0 0 16,0-21-16,0 21 0,1 0 0,-1 0 15,0 0-15,-21-21 0</inkml:trace>
  <inkml:trace contextRef="#ctx0" brushRef="#br0" timeOffset="4643.39">2625 1566 0,'0'0'0,"0"-21"0,0 0 16,0 42 31,0 0-32,0 1-15,0-1 0,0 0 16,0 0-16,0 21 0,0-20 0,0-1 15,0 21-15,0-21 0,0 22 16,0-22-16,0 0 0,0 0 0,0 0 16,0 0-16,0 1 0,0-1 15,0 0-15,0 0 16,0-42 46,0 0-62,0 0 0,0-1 16</inkml:trace>
  <inkml:trace contextRef="#ctx0" brushRef="#br0" timeOffset="5043.18">2752 1185 0,'-22'-21'16,"1"21"-16,0 0 16,21 21-16,0 1 15,0-1-15,0 0 16,0 0-16,21-21 16,0 0-16,1 0 0,-1 0 15,0 0-15,0 0 0,0 0 16,0-21-16,1 21 0,-1-21 15,-21 0-15,0-1 0,0 1 16,0 0-16,-21 21 16,-1-21-16,1 21 15,0 0-15,0 0 0,0 0 16,0 0-16,-1 0 0,1 0 16,0 0-16,21 21 0,-21-21 0,21 21 15,-21 0-15,21 1 0,0-1 16,0 0-1,21 0-15,0-21 16,0 0-16,0 0 16,1 0-16</inkml:trace>
  <inkml:trace contextRef="#ctx0" brushRef="#br0" timeOffset="7136.22">3217 1524 0,'0'0'15,"0"-21"-15,0 0 16,0 42 15,0 0-15,0 0-16,0 0 0,0 22 15,0-22-15,0 0 0,0 21 0,-21-20 16,21 20-16,0 0 0,0-21 16,0 1-16,-21 20 0,21-21 15,0 0-15,0 0 0,0 1 0,0-1 16,0 0-16,0 0 0,0-42 47,0 0-47,0 0 15,0-1-15,0 1 16,0-21-16,0 21 0,0-22 0,0 22 16,0-21-16,21 0 0,0 20 0,0-20 15,-21 21-15,22-21 16,-1 20-16,0 1 0,0 0 0,0 0 15,0 0-15,1 21 0,-1 0 0,0 0 16,0 0-16,0 0 0,0 0 16,1 21-16,20 0 0,-42 0 0,21 22 15,0-22-15,0 0 0,1 21 16,-1-21-16,0 22 0,0-22 0,-21 21 16,21-21-16,0 1 0,1-1 0,-22 0 15,21 0-15,0 0 0,-21 0 16,21-21-16,-21 22 0,21-22 15,0 0-15,1 0 16,-22-22 0,21 1-16,-21 0 15,0 0-15,0 0 0,21-22 16,0 22-16,-21-21 0,21 0 0,0 20 16,1-20-16,-22 0 0,21 21 15,21-22-15,-21 22 0,0 0 0,22 0 16,-22 0-16,21-1 0,1 22 0,-1 0 15,-21 0-15,21 0 0,1 0 16,-22 0-16,0 0 0,21 0 0,-20 22 16,-1-1-16,-21 0 0,21 0 0,-21 0 15,0 0-15,0 1 0,0-1 16,0 0-16,0 0 0,0 0 0,0 0 16,0 1-16,-21-1 0,21 0 15,0-42 32,0 0-47,0-1 16,0 1-16,0 0 0,0 0 0,0 0 15,-21 0-15,21-1 0,-22 1 0,1-21 16,21 21-16,0 0 0,-21 21 16,0-22-16,0 1 0,0 21 15,-1 0-15,1 0 0,0 0 16,0 0-16,0 0 0,0 0 0,-1 0 15,1 21-15,-21 1 0,21-1 16,0 0-16,-1 0 0,1 0 0,0 0 16,0 22-16,0-1 0,0-21 0,21 22 15,0-1-15,-22-21 0,22 21 16,0-20-16,0-1 0,0 21 0,0-21 16,0 0-16,0 1 0,0-1 0,22 0 15,-1-21-15,0 0 16,0 0-16,0 0 0,0 0 0,1 0 15,-1 0-15,0 0 0,0 0 0,21-21 16,-20 21-16,-1-21 0,0-1 16,0 1-16,0 0 0,22 0 15,-22 0-15,-21-22 0,21 22 0,0-21 16,0 0-16,-21-1 0,0 1 16,21 0-16,1 20 0,-22-20 0,0 21 15,0-21-15,21 20 0,-21 1 0,21 0 16,-21 42 15,0 0-15,0 22-16,0-22 15,-21 0-15,21 0 0,0 22 16,-21-22-16,21 21 0,0 0 0,0-20 16,0 20-16,0-21 0,0 21 0,0-20 15,0-1-15,0 0 0,0 0 16,0 0-16,0 0 0,21-21 0,0 22 15,0-1-15,0-21 0,0 0 0,1 0 16,-1 0-16,0 0 0,0 0 16,21 0-16,-20 0 0,-1-21 0,21 21 15,-21-22-15,22 1 0,-22 0 0,21 0 16,-21-21-16,0 20 0,22-20 16,-22 0-16,0-1 0,0 1 15,0 0-15,1-1 0,-1 1 0,0-21 16,0 20-16,0 1 0,0-22 15,1 22-15,-1 0 0,0-22 0,-21 22 16,21 0-16,-21-1 0,21 1 0,-21 0 16,0-1-16,0 22 0,0-21 15,0 21-15,0-1 0,0 1 0,0 0 16,0 0-16,-21 21 16,0 0-16,0 0 15,0 21-15,-1 0 0,22 0 16,0 22-16,-21-22 0,0 21 0,0 1 15,21-1-15,-21 0 0,21 1 16,0 20-16,0-21 0,-21 1 0,21-1 16,-22 22-16,22-22 0,0 0 15,0 1-15,0-1 0,0 0 16,0 1-16,0-1 0,0 0 0,0 1 16,0-1-16,22-21 0,-1 0 0,-21 22 15,21-22-15,0 0 0,0 0 16,0-21-16,1 21 0,-1 0 0,0-21 15,0 0-15,0 0 0,0 0 0,1 0 16,-1 0-16,21 0 0,-21 0 0,0 0 16,1 0-16,-1-21 15,0 21-15,0-21 0,0 0 16,0 0-16,-21 0 31,22-1-15</inkml:trace>
  <inkml:trace contextRef="#ctx0" brushRef="#br0" timeOffset="19507.28">6752 1143 0,'0'0'0,"-21"-21"16,21 0-16,0 0 15,0-1 1,0 1-16,0 0 15,0 0 1,0 0 0,-21 21-1,21 21 48,0 0-48</inkml:trace>
  <inkml:trace contextRef="#ctx0" brushRef="#br0" timeOffset="20103.45">6752 1101 0,'0'0'0,"-21"-21"16,0 21-16,21-22 0,-21 22 16,21-21-16,0 0 0,0 0 0,0 0 15,0 0-15,-22 21 0,22-22 16,0 1-16,0 0 16,0 0-16,22 21 15,-1 0-15,0 0 16,0 0-16,0 0 0,22 21 15,-1 0-15,0 0 0,-21 22 0,22-1 16,-1 0-16,0 1 0,1-1 16,-1 22-16,-21-22 0,22 21 0,-22-20 15,0-1-15,0 22 0,-21-22 0,0 0 16,21 22-16,-21-22 0,0 0 16,0-20-16,0 20 0,0-21 0,0 0 15,21 0-15,-21 1 0,22-22 31,-22-22-15,0 1-16,0-21 0,0 21 16,0-22-16,0 1 0,0 0 15,21-1-15,-21 1 0,0-21 0,21 20 16,-21-20-16,0-1 0,0 1 0,0-1 16,21 1-16,0-22 0,-21 22 15,0-1-15,21 22 0,1-22 0,-22 22 16,21 0-16,-21 20 0,21 1 15,-21 0-15,21 0 0,-21 0 16,0 42 15,21-21-31,-21 21 0,0 0 0,21 0 0,-21 1 16,0-1-16,0 21 0,22-21 0,-22 22 16,21-22-16,-21 21 15,21 0-15,0 1 0</inkml:trace>
  <inkml:trace contextRef="#ctx0" brushRef="#br0" timeOffset="21699.21">8361 1545 0,'21'0'0,"-42"0"0,42-21 15,-21 0-15,0 0 0,0-22 16,0 22-16,0 0 0,0 0 0,0-21 16,0 20-16,0-20 0,-21 21 0,0 0 15,-1 0-15,1-1 0,0 1 16,0 0-16,0 21 0,-22 0 0,22 0 16,0 0-16,0 21 0,-21 0 15,20 22-15,1-22 0,0 0 0,-21 21 16,21 1-16,-1-22 0,1 21 0,21 1 15,0-1-15,-21 0 0,21 1 16,0-1-16,0-21 0,0 21 0,0-20 16,21-1-16,0 0 0,1 0 0,-1 0 15,0-21-15,0 0 0,21 0 16,-20 0-16,-1 0 0,21 0 16,-21-21-16,0 0 0,1 0 0,-1 0 15,21-1-15,-42 1 0,21 0 0,0-21 16,1 21-16,-22-1 0,21-20 15,-21 21-15,0-21 0,0-1 0,0 22 16,0-21-16,0 21 0,0-1 0,0-20 16,0 21-16,0 0 15,0 42 17,0 0-32,0 0 0,0 0 15,0 1-15,0 20 0,0-21 0,0 21 16,0-20-16,0 20 0,0-21 0,21 21 15,-21-20-15,21-1 0,-21 21 16,0-21-16,21 0 0,0 1 0,1-1 16,-22 0-16,21 0 0,0-21 0,0 0 15,0 21-15,0-21 0,22 0 16,-22 0-16,0 0 0,21-21 0,-20 0 16,20 21-16,0-21 0,-21 0 15,22-1-15,-22-20 0,21 21 0,-21-21 16,22 20-16,-22-20 0,0 21 15,0-21-15,0-1 0,1 22 0,-22-21 16,0-1-16,0 22 0,0 0 0,0-21 16,0 21-16,-22-1 15,1 22-15,0 0 0,0 0 0,0 0 16,0 0-16,21 22 16,0-1-16,0 0 0,0 0 15,0 0-15,0 0 0,0 1 0,21-1 16,0 0-16,0 0 0,-21 21 0,21-20 15,0-1-15,-21 0 0,0 0 16,22 0-16,-22 0 0,21 1 0,-21 20 16,21-21-16,-21 0 0,0 0 0,0 1 15,21-1-15,-21 0 16,21 0-16,0 0 0,1 0 16,-1-21-16,0 0 0,0 0 15,21 0-15,-20 0 0,-1 0 16,21-21-16,-21 21 0,22-21 0,-1 0 15,0 0-15,1 0 0,-1-1 0,-21-20 16,21 21-16,1 0 0,-22 0 0,21-22 16,-21 22-16,1 0 0,-1-21 15,-21 20-15,0 1 0,0-21 0,0 21 16,0 0-16,0-1 0,0 1 16,-21 21-16,-1-21 0,1 21 15,0 0-15,0 0 0,0 0 0,0 0 16,-22 0-16,22 0 0,-21 21 0,21 0 15,-22 1-15,22 20 0,0-21 0,-21 21 16,20-20-16,1 20 0,21 0 16,0 1-16,-21-22 0,21 21 0,0 0 15,0-20-15,0-1 0,0 0 0,0 0 16,21 0-16,0 0 16,1-21-16,-1 0 0,0 0 0,0 0 15,0 0-15,0 0 0,1-21 0,20 0 16,-21 0-16,0 21 0,0-42 15,1 20-15,-1 1 0,0 0 16,0-21-16,0 21 0,0-22 0,1 22 16,-1-21-16,0 21 0,0-1 0,-21-20 15,21 21-15,0 0 0,-21 0 16,0-1-16,22 22 0,-1 0 16,-21 22-16,0-1 15,0 0-15,0 0 16,0 21-16,0-20 0,0-1 0,0 21 15,0-21-15,0 0 0,0 22 0,0-22 16,0 0-16,0 0 0,21 0 0,0 1 16,0-1-16,-21 0 0,21-21 15,1 0-15,-1 21 0,0-21 16,21 0-16,-21 0 0,1 0 0,-1 0 16,21-21-16,-21 21 0,0-21 15,1 0-15,-1-1 0,0 1 0,0 0 16,0 0-16,0 0 0,-21 0 0,0-22 15,22 22-15,-22 0 0,21 0 0,-21 0 16,0-22-16,0 1 16,0 63 15,0 0-15,0 0-16,0 1 0,0 20 0,0-21 15,0 0-15,0 0 0,0 1 0,0-1 16,0 0-16,0 0 0,0 0 0,21 0 15,-21 1-15,21-22 0,0 0 16,-21 21-16,21-21 0,1 0 0,-1 0 16,0 0-16,0-21 15,0 21-15,-21-22 0,21 1 0,-21 0 16,22 0-16</inkml:trace>
  <inkml:trace contextRef="#ctx0" brushRef="#br0" timeOffset="22034.56">10604 1080 0,'0'0'0,"-21"0"15,0 0-15,0 0 0,0 21 16,21 0-16,0 0 0,0 0 16,-21 0-16,21 1 15,21-22 1,0 0-16,0 0 0,0 0 15,0 0-15,1-22 16,-22 1-16,21 0 0,-21 0 16,0 0-16,0 0 15,0-1-15,-21 1 0,21 0 16,-22 21-16,1 0 0,0 0 16,0 0-16,0 0 0,21 21 15,0 0-15,-21-21 16,21 22-16,0-1 0,0 0 15,0 0-15,0 0 16,21-21-16,0 0 0,0 0 16</inkml:trace>
  <inkml:trace contextRef="#ctx0" brushRef="#br0" timeOffset="22768.14">11112 783 0,'0'0'0,"0"-21"0,0 0 16,0 0-16,0 0 0,-21-1 15,0 22 1,21 22 0,0-1-16,-21 21 0,21-21 0,0 22 15,0-1-15,0 0 0,0 22 0,0-22 16,0 0-16,0 1 0,0-1 15,0 22-15,0-22 0,0-21 0,0 21 16,0 1-16,0-1 0,0-21 16,0 0-16,0 1 0,0 20 0,0-21 15,0 0-15,0 0 16,-21-21-16,21-21 31,0 0-15,0 0-16,0 0 0,0 0 15,21-1-15,0 1 0,0 0 0,0 0 16,1 0-16,-1 0 0,21-1 16,-21 1-16,22 0 0,-22 0 0,21 21 15,0 0-15,1-21 0,-22 21 16,21 0-16,-21 0 0,22 0 0,-22 21 16,0 0-16,0 0 0,0-21 0,-21 21 15,0 1-15,0-1 0,0 0 16,0 0-16,0 0 0,0 0 0,-21 1 15,0-1-15,0 0 0,0 0 16,-22 0-16,1 0 0,0 1 0,-1-22 16,1 21-16,21 0 0,-21-21 0,-1 21 15,1-21-15,21 0 0,0 0 16,-22 21-16,22-21 0,0 0 16,21-21 15,21 21-31,0-21 0,0 0 15,22 0-15,-22-1 0,21 1 0,1 0 16</inkml:trace>
  <inkml:trace contextRef="#ctx0" brushRef="#br0" timeOffset="23087.98">12128 614 0,'0'-21'16,"-21"21"-16,0 0 16,21 21-16,-21 0 15,21 0-15,0 0 0,0 22 16,-21-1-16,21 0 0,0 22 0,-21-22 16,21 1-16,0 20 0,0-21 0,0 22 15,-22-22-15,22 1 0,-21-1 16,21 0-16,0 1 0,0-1 0,0-21 15,0 21-15,0-20 0,0-1 0,0 0 16,0 0-16,0 0 0,21-21 31,1 0-15,-22-21-16,21 21 16,0-21-16,0 0 0</inkml:trace>
  <inkml:trace contextRef="#ctx0" brushRef="#br0" timeOffset="23506.74">12361 1270 0,'43'0'15,"-22"0"-15,0 0 16,0 0-16,0 0 0,0-21 15,-21 0-15,22 21 0,-1-21 16,0 21-16,-21-22 0,0 1 0,21 0 16,-21 0-16,0 0 0,0 0 15,0-1-15,-21 1 16,0 21-16,0 0 16,-1 0-16,1 21 0,0 1 0,-21-1 15,21 0-15,-1 21 0,1-21 16,0 1-16,0 20 0,21-21 0,0 21 15,-21-20-15,21-1 0,0 21 0,0-21 16,0 0-16,0 1 0,0-1 16,21 0-16,0 0 0,0-21 15,0 21-15,1 0 0,-1-21 0,21 0 16,-21 0-16,22 0 0,-22 0 0,21 0 16,-21 0-16,0 0 0,1 0 15,20-21-15,-21 0 0,0 0 16,-21 0-16,0 0 15</inkml:trace>
  <inkml:trace contextRef="#ctx0" brushRef="#br0" timeOffset="24383.32">2857 2646 0,'0'0'0,"-42"0"0,0 0 0,-1 0 15,1 21-15,0-21 0,-1 0 16,22 0-16,0 0 0,0 0 0,0 0 15,0 0-15,21 21 16,21-21 0,0 0-16,0 21 0,21-21 15,1 22-15,-1-22 0,0 21 16,22-21-16,-1 0 0,-20 21 0,41-21 16,-20 0-16,21 0 0,-1 0 15,1 0-15,21 0 0,0 0 0,-1 0 16,1 0-16,0 0 0,0-21 0,0 21 15,0-21-15,21-1 0,-22 22 16,1-21-16,0 21 0,0 0 16,-21 0-16,-1 0 0,-20 0 0,-1 0 15,-20 0-15,-1 0 0,-21 0 0,0 0 16,0 0-16,1 0 16,-22 21-16,21-21 31,0-21-16</inkml:trace>
  <inkml:trace contextRef="#ctx0" brushRef="#br0" timeOffset="25216.9">7874 2265 0,'-21'0'16,"42"0"-16,-85 0 0,43 21 0,-21-21 15,0 0-15,-1 0 0,22 0 0,-21 0 16,-1 0-16,22 0 0,-21 0 0,21 0 16,0 0-16,-1 0 0,1 0 15,0 0-15,21 21 16,21-21-1,22 0 1,-22 0-16,21 21 0,0-21 16,22 0-16,-1 0 0,1 0 15,-1 0-15,1 0 0,21 0 0,-1 0 16,1 0-16,0 0 0,20 0 16,-20 0-16,42-21 0,0 21 0,0 0 15,0 0-15,0-21 0,0 21 0,21 0 16,0 0-16,1 0 0,20 0 0,-21 0 15,0 0-15,0 0 0,1 0 16,-22 0-16,21 0 0,-21 0 0,0 0 16,0 0-16,-21 0 0,-1 0 15,-20 0-15,0 0 0,-1 0 0,1 0 0,-21 0 16,-1 0-16,-21 0 16,1 0-16,-1 0 0,0 0 0,-20 0 15,-1 0-15,0 0 0,0 0 0,-42 0 78,0 0-78,0 0 16,-1 0-16,1 0 0,-21 0 16,21 21-16,0-21 0</inkml:trace>
  <inkml:trace contextRef="#ctx0" brushRef="#br0" timeOffset="27223.78">2074 4276 0,'21'0'16,"-21"-21"-16,22 21 0,-22-22 15,21 1-15,-21 0 0,0 0 16,21 0-16,-21 0 0,0-1 0,0 1 16,0-21-16,0 21 0,0 0 15,0-1-15,0 1 0,-21 0 0,0 0 16,-22 0-16,22 0 0,0 21 15,-21 0-15,20-22 0,-20 22 0,0 0 16,21 0-16,-22 22 0,1-1 16,0 0-16,20 0 0,-20 21 15,21 1-15,-21 20 0,20-20 0,1 20 16,21 1-16,0-22 0,0 21 16,0-20-16,0-1 0,0 0 0,0-20 15,0-1-15,21 0 0,22 0 16,-22-21-16,0 0 0,21 0 0,-20 0 15,20 0-15,-21 0 0,21-21 16,1 0-16,-1 0 0,0-22 0,1 22 16,-22-21-16,21 21 0,1-22 15,-1 1-15,0 0 0,-21-1 16,1 22-16,-1-21 0,0-1 0,-21 22 16,0-21-16,0 21 0,0 0 15,0-1-15,0 1 0,-21 21 0,0 0 16,-1 0-16,1 21 15,21 1-15,-21 20 16,21-21-16,-21 21 0,21 1 16,0-1-16,0-21 0,0 22 0,0-1 15,0 0-15,0-21 0,0 1 16,21 20-16,0-21 0,0-21 0,1 21 16,-1 0-16,0-21 0,21 0 15,-21 0-15,22 0 0,-22 0 0,21 0 16,1-21-16,-22 0 0,21 0 0,0 21 15,-20-21-15,20-22 16,-21 22-16,0 0 0,0 0 0,1-21 16,-1 20-16,-21 1 0,0-21 0,0 21 15,0 0-15,21-1 0,-21 1 16,0 42 0,-21 22-1,21-22-15,0 0 0,0 0 16,-21 22-16,21-22 0,-22 0 0,22 21 15,-21-21-15,21 1 0,0-1 16,0 0-16,0 0 16,0-42 15,21 0-31,1 0 16,-22-1-16,21-20 0,0 21 15,0 0-15,-21-22 0,21 1 0,0 21 16,-21-21-16,22 20 0,-1 1 0,0-21 15,0 21-15,0 21 16,0 0 0,-21 21-16,22 0 0,-22 0 0,21 22 15,-21-22-15,0 0 16,0 0-16,0 21 0,0-20 0,0-1 16,0 0-16,0 0 0,0 0 0,21 0 15,-21 1-15,0-1 0,21-21 16,-21 21-16,21-21 0,0 0 15,1 0-15,-1 0 16,0-21-16,0 0 0,0-1 0,0 1 16,22 0-16,-22 0 0,0 0 0,21-22 15,-20 22-15,-1 0 0,0-21 16,0 21-16,0-1 0,0 1 0,1 0 16,-22 0-16,21 21 0,-21-21 15,0 42 1,0 0-1,0 0-15,-21 0 0,21 22 16,0-22-16,0 0 0,0 0 16,0 22-16,0-22 0,0 0 0,0 0 15,0 0-15,0 0 0,0 1 16,21-22-16,0 0 0,0 0 16,0 0-16,0 0 0,22 0 0,-22-22 15,0 1-15,21 21 0,-20-21 0,20 0 16,-21 0-16,21 0 0,-20-1 15,-1-20-15,0 21 0,0 0 0,0 0 16,0-1-16,-21 1 0,0 0 16,0 0-16,0 42 31,0 0-31,0 0 0,-21 1 16,0 20-16,21 0 0,-21 1 15,21-1-15,0 21 0,-21-20 0,21 20 16,0-20-16,0 20 0,0 1 0,0 20 15,0-20-15,0 20 0,21 1 16,-21-21-16,21 20 0,0 1 0,-21 0 16,21-22-16,-21 22 0,22-22 0,-22 22 15,0-22-15,0 1 0,0-1 0,0-20 16,0 20-16,-22-20 16,1-1-16,0 0 0,-21-21 0,21 1 15,-1-1-15,-20 0 0,21-21 0,-21 0 16,20-21-16,-20 0 0,21-22 0,-21 22 15,20-21-15,1-22 0,-21 1 16,42-1-16,-21 1 0,21-1 0,-21-20 16,21-1-16,0 0 0,0 1 0,0-1 15,21 0-15,0-21 0,0 22 16,21-1-16,1 22 0,-1-22 16,22 0-16,41-42 0,-41 43 0,21 20 15</inkml:trace>
  <inkml:trace contextRef="#ctx0" brushRef="#br0" timeOffset="27803.98">5355 3683 0,'0'0'0,"0"-42"0,0 21 0,0-1 16,0-20-16,0 21 0,0 0 0,0 0 15,21 21-15,0 0 16,1 0-16,20 21 0,-21 0 0,0 0 16,22 21-16,-1 1 0,-21-1 15,21 22-15,1-22 0,-22 21 0,0 22 16,0-21-16,0-1 0,1 1 16,-22-1-16,21 1 0,-21-22 0,0 0 15,0 1-15,0-1 0,0-21 0,0 0 16,0 0-16,0 1 0,0-44 31,21 1-31,-21 0 0,21 0 0,-21-21 16,21-1-16,0 1 0,-21-22 0,22 22 15,-1-21-15,0-22 0,-21 21 16,21 1-16,0-1 0,0-20 0,1 20 16,-1 1-16,0-1 0,0 1 15,0 20-15,0 1 0,1 0 0,-1 21 16,-21-1-16,0 1 0,21 21 15,0 0 1,-21 21-16,0 1 0,0 20 0,0-21 16,0 21-16,0 1 0,0-1 15,0 0-15</inkml:trace>
  <inkml:trace contextRef="#ctx0" brushRef="#br0" timeOffset="29251.43">6519 4276 0,'0'0'15,"21"21"-15,1 0 0,-1-21 16,0 0-16,0-21 16,0 0-16,0 0 15,-21-22-15,22 22 0,-1-21 0,-21-1 16,0 22-16,0-21 0,0 0 16,0-1-16,0 1 0,0 0 0,0-1 15,-21 22-15,21 0 0,-22 0 0,1 0 16,0 21-16,0 0 0,-21 0 15,20 0-15,1 21 0,0 0 0,0 21 16,-21-21-16,20 22 0,1-1 0,21 0 16,-21 22-16,21-22 0,-21 1 15,21-1-15,0 0 0,0 1 16,0-1-16,0-21 0,0 21 0,0-20 16,0-1-16,21-21 0,0 21 0,0-21 15,1 0-15,-1 0 0,0 0 0,0 0 16,0-21-16,0 21 0,22-21 15,-22-1-15,0 1 0,0 0 0,0-21 16,1 21-16,-1-22 0,-21 22 0,0-21 16,21-1-16,-21 1 0,0 0 15,21 21-15,-21-22 0,0 22 0,0 0 16,0 0-16,-21 42 31,21 0-31,0 21 16,0-20-16,0 20 0,0 0 15,0-21-15,0 22 0,0-22 0,0 21 16,0-21-16,0 1 0,21-1 0,0 0 16,0 0-16,-21 0 0,22 0 15,-1-21-15,0 0 0,0 0 0,0 0 16,22 0-16,-22 0 0,0 0 0,21 0 16,1-21-16,-22 21 0,21-21 0,-21 0 15,22-21-15,-22 20 0,21 1 16,-21-21-16,0 21 0,1-22 0,-1 22 15,-21-21-15,0 21 0,0-22 0,0 22 16,0 0-16,-21 0 0,-1 0 0,1 0 16,-21 21-16,21 0 15,0 0-15,-1 0 0,1 0 0,0 0 16,21 21 0,0 0-16,21 0 0,0 0 15,1 0-15,-1 22 0,0-22 16,0 21-16,0-21 0,0 22 0,1-22 15,-22 0-15,0 21 0,21-20 0,-21-1 16,21 21-16,-21-21 0,0 0 0,0 1 16,21-1-16,-21 0 15,21-21-15,0 21 0,1-21 16,-1 0-16,0 0 16,0 0-16,21 0 0,-20 0 0,-1 0 15,21-21-15,-21 21 0,22-21 16,-22 0-16,21 21 0,0-22 0,-20 1 15,20 0-15,-21 0 0,21 0 0,-20 0 16,-1-1-16,-21 1 0,21 0 0,-21 0 16,0-21-16,0 20 0,0-20 15,0 21-15,0 0 0,0 0 0,0-1 16,-21 1-16,0 21 0,-1 0 16,1 0-16,0 0 0,0 0 0,0 21 15,0 1-15,-1 20 0,1-21 16,0 21-16,0-20 0,0 20 15,0-21-15,21 21 0,0-20 0,-22 20 16,22-21-16,0 0 0,0 0 0,0 1 16,0-1-16,0 0 0,22-21 15,-1 0-15,0 0 16,0 0-16,0 0 0,22-21 0,-22 21 16,0-21-16,0-1 0,0 1 0,0 0 15,1 0-15,-1-21 0,-21 20 16,21 1-16,-21-21 0,21 21 0,-21-22 15,0 22-15,0-21 0,0 21 0,0 0 16,0-1-16,0 44 31,0-1-31,0 0 0,0 0 16,0 21-16,0-20 0,0-1 0,0 0 16,0 21-16,0-21 0,0 1 0,0-1 15,21 0-15,0-21 0,-21 21 16,22-21-16,-1 0 0,0 0 15,0 0-15,0 0 0,0 0 16,1 0-16,-1-21 0,21 21 0,-21-21 16,0 0-16,1-1 0,-22 1 15,21-21-15,0 21 0,0 0 0,-21-22 16,0 22-16,0 0 0,0 0 16,0 0-16,0-1 0,0 44 31,0-1-31,0 0 0,0 0 0,0 21 15,0-20-15,0-1 0,0 0 0,0 21 16,0-21-16,0 1 0,0-1 0,0 0 16,0 0-16,0 0 15,0-42 32,0 0-47,0 0 0,0 0 0,0-1 16,0 1-16,0 0 15</inkml:trace>
  <inkml:trace contextRef="#ctx0" brushRef="#br0" timeOffset="29420.34">8382 3810 0,'0'0'0,"0"-21"0,-21 21 16,0-21 0,42 21 30,0 0-30,0 0-16,0 0 0,0 0 0,1 0 16,-1 0-16,0 0 0</inkml:trace>
  <inkml:trace contextRef="#ctx0" brushRef="#br0" timeOffset="29948.03">9080 3471 0,'0'0'0,"0"-21"0,0 0 15,0-21-15,0 21 0,0-1 16,0 1-16,0 0 0,-21 21 16,21 21-1,-21 0-15,21 22 0,-21-22 16,21 21-16,0 1 0,0 20 16,0-21-16,0 1 0,-21 20 0,21-20 15,0-1-15,-21 21 0,21-20 0,-22-1 16,22 0-16,0 1 0,0-1 0,-21 0 15,21-20-15,-21 20 0,21-21 16,-21 0-16,21 0 0,0 1 16,-21-22-1,21-22-15,0 1 16,0 0-16,0 0 0,0 0 16,0-22-16,0 22 0,21-21 0,0 21 15,0-22-15,0 22 0,1-21 16,20 21-16,-21-22 0,21 22 0,1 0 0,-22 21 15,21-21-15,-21 21 16,22 0-16,-22 0 0,0 0 0,21 21 16,-20 0-16,-1 0 0,-21 1 0,0-1 15,21 21-15,-21-21 0,0 22 0,0-22 16,0 21-16,-21-21 0,0 22 0,-1-22 16,1 21-16,-21-21 0,21 0 15,0 1-15,-22-1 0,22 0 0,0 0 16,-21-21-16,20 21 0,1-21 0,0 0 15,0 0-15,21-21 32,0 0-32,21 0 15,0 0-15,0-1 0,-21-20 0,22 21 16,-1-21-16,21-1 0</inkml:trace>
  <inkml:trace contextRef="#ctx0" brushRef="#br0" timeOffset="30226.87">9758 3239 0,'0'0'16,"21"-64"0,-21 43-16,0 42 15,-21 0-15,21 22 0,-21-1 16,-1 0-16,22 1 0,0-1 16,-21 21-16,0-20 0,21 20 15,-21 1-15,21-22 0,0 0 0,0 22 16,0-22-16,0 1 0,0-1 0,0 0 15,0 1-15,0-1 0,0-21 0,0 21 16,0-20-16,0-1 0,0 0 16,0 0-16,0 0 0,0 0 15,0-42 17,0 0-32,0 0 0,0 0 0,0 0 15,21-1-15</inkml:trace>
  <inkml:trace contextRef="#ctx0" brushRef="#br0" timeOffset="30582.28">9737 3958 0,'0'21'0,"21"-21"0,0 0 16,0 0-16,0 0 16,0 0-16,1 0 0,-1 0 15,0 0-15,0 0 0,0-21 0,0 21 16,1-21-16,-1 21 0,21-21 0,-21 0 15,0 21-15,-21-21 0,22 21 16,-22-22-16,21 1 0,-21 0 16,0 0-16,0 0 15,-21 21-15,-1 0 0,1 0 16,0 0-16,-21 0 0,21 0 0,-1 21 16,1 0-16,0 0 0,0 0 0,0 1 15,0 20-15,-1-21 0,22 0 16,-21 0-16,21 22 0,0-22 0,0 0 15,0 0-15,0 0 0,21 1 0,1-22 16,-1 21-16,0-21 0,21 21 16,-21-21-16,1 0 0,-1 0 15,0 0-15,0 0 0,0 0 16,0-21-16,1 21 0,-1-21 0,-21-1 16</inkml:trace>
  <inkml:trace contextRef="#ctx0" brushRef="#br0" timeOffset="32182.92">12023 3620 0,'0'0'16,"21"-43"-16,0 22 0,0 0 0,0-21 16,0-1-16,1 22 0,-22-21 15,0 21-15,0-22 0,0 22 0,0 0 16,0 0-16,0 42 31,0 0-31,0 0 0,0 22 0,0-1 16,0 0-16,0 22 0,0-22 0,21 0 15,-21 1-15,0-1 0,0 0 16,0-20-16,0 20 0,0-21 0,0 21 16,0-20-16,0-1 0,0 0 15,21-21 1,0-21 15,-21 0-31,21-1 0,-21 1 0,0 0 16,0-21-16,21 21 0,-21-1 0,0 1 15,0 0-15,22-21 0,-22 21 0,0-1 16,21 22 0,-21 22-16,21-22 15,-21 21-15,0 0 0,0 0 0,21 21 16,-21-20-16,21-1 0,-21 0 0,0 0 16,21 0-16,1 0 15,-1 1-15,-21-1 0,21-21 0,0 21 16,-21 0-16,21-21 0,0 0 0,1 0 15,-1 0-15,0 0 0,0 0 16,0 0-16,0-21 0,1 21 16,-1-21-16,0 0 0,0-1 0,0 1 15,0-21-15,1 21 0,-1 0 0,-21-22 16,21 1-16,-21 21 0,21-22 0,-21 1 16,0 21-16,0-21 0,0 20 15,0 1-15,0 0 0,0 42 31,0 0-31,-21 22 0,21-22 16,0 21-16,-21-21 0,21 22 0,0-22 16,0 21-16,0-21 0,0 1 0,0 20 15,0-21-15,0 0 0,21 0 16,0 1-16,0-1 0,0-21 0,1 21 16,-1-21-16,0 0 0,0 0 0,21 0 15,-20 0-15,20 0 0,0 0 16,-21-21-16,22 0 0,-22 21 0,21-22 15,1-20-15,-22 21 0,21 0 0,-21-22 16,0 22-16,22-21 0,-22-22 16,0 22-16,-21 0 0,21-22 0,-21 1 15,21-1-15,-21 22 0,0-22 16,0 1-16,0 21 0,0-1 0,0 1 16,0 0-16,-21 20 0,21 1 0,-21 0 15,0 21-15,0 0 16,0 0-16,21 21 0,-22 0 0,22 1 15,-21 20-15,21 0 0,0 22 0,0-1 16,0-20-16,0 20 0,-21 1 0,21-22 16,0 21-16,0 1 0,0-22 15,0 1-15,0-1 0,0 0 0,0-21 16,0 22-16,0-22 0,0 0 0,0 21 16,-21-20-16,21-1 0,0-42 46,21-1-46,0 1 16,-21 0-16,21 0 0,1 0 0,-22 0 16,21-1-16,0 1 0,0 0 0,-21 0 15,21 0-15,0 0 0,1 21 16,-1 0-16,0 0 16,-21 21-16,0 0 15,0 0-15,0 0 0,21 0 16,-21 1-16,0-1 0,21 0 15,-21 0-15,0 0 0,21 0 16,1 1-16,-1-22 0,-21 21 0,21-21 16,0 0-16,0 0 0,22 0 15,-22 0-15,0 0 0,0 0 0,0 0 16,22 0-16,-22-21 0,0-1 0,0 22 16,0-21-16,0 0 0,1 0 15,-1 0-15,-21-22 0,0 22 0,0 0 16,0 0-16,0-21 0,0 20 0,0 1 15,0 0-15,0 42 32,0 0-32,0 1 0,0-1 15,0 0-15,-21 21 0,21-21 0,0 1 16,0-1-16,0 0 0,0 0 16,0 0-16,0 0 0,0 1 0,0-1 15,0 0-15,0 0 16,0-42 15,0 0-15,0 0-16,0-1 0,0-20 15</inkml:trace>
  <inkml:trace contextRef="#ctx0" brushRef="#br0" timeOffset="32348.83">14139 3387 0,'0'0'16,"0"-21"-16,0-1 0,0 1 0,0 0 15,-21 21 1,0 0 0,21 21-16,0 0 15,0 1-15,21-1 16,0-21-16,0 21 0,1 0 16,-1-21-16,0 21 0,21-21 15</inkml:trace>
  <inkml:trace contextRef="#ctx0" brushRef="#br0" timeOffset="32624.93">14647 3408 0,'0'-21'16,"0"0"-16,-21 21 0,0 0 16,0 0-16,21 21 0,-21-21 15,-1 21-15,1 21 0,0-21 0,21 1 16,-21 20-16,21 0 15,-21-21-15,21 22 0,0-22 0,0 21 0,0-21 16,0 22-16,0-22 0,0 0 0,0 21 16,0-20-16,21-1 0,0-21 0,0 21 15,0 0-15,22-21 0,-22 0 16,0 0-16,21 0 0,-20 0 16,20 0-16,-21 0 0,21-21 0,-20 0 15,20 0-15,-21-1 0,21 1 0,-20 0 16,20-21-16,-21 21 0,0-22 0</inkml:trace>
  <inkml:trace contextRef="#ctx0" brushRef="#br0" timeOffset="33058.92">15240 3006 0,'0'-43'0,"0"86"0,0-149 0,0 64 0,0 20 16,0 1-16,0 0 0,0 0 16,-21 21-16,0 0 0,-1 21 15,1 0-15,21 22 0,-21-22 0,21 21 16,-21 0-16,0 22 0,21-22 15,-21 22-15,21-1 0,0 1 16,0-1-16,-22 1 0,22-22 0,0 22 16,0-22-16,-21 0 0,21 1 0,0-1 15,0-21-15,0 21 0,0-20 0,0-1 16,-21 0-16,21 0 16,-21-21-1,21-21 1,0 0-16,0 0 0,0-1 0,0 1 15,21 0-15,0-21 0,0 21 0,1-22 16,20 1-16,-21 21 0,21-22 16,-20 1-16,20 21 0,0 0 15,1 0-15,-22-1 0,21 22 0,-21 0 16,0 22-16,1-1 0,-1 0 0,-21 0 16,0 0-16,21 22 0,-21-22 15,0 21-15,0 0 0,0-20 0,0-1 16,0 21-16,0-21 0,-21 0 0,21 1 15,0-1-15,0 0 0,-21 0 16,21 0-16,0 0 0</inkml:trace>
  <inkml:trace contextRef="#ctx0" brushRef="#br0" timeOffset="33515.19">16849 3323 0,'0'0'0,"21"-21"0,0-21 0,-21 21 16,0-22-16,21 22 0,-21 0 0,0 0 15,0 0-15,0-1 0,0 44 31,0-1-31,0 21 16,0 0-16,0 1 0,0-22 0,0 21 16,0 1-16,0-1 0,-21 0 0,21-21 15,0 22-15,0-22 0,-21 0 16,21 0-16,0 0 0,0 1 16,0-1-16,0 0 15,21-21-15,0 0 16,0 0-16,22-21 0,-22 0 15,0-1-15,0 1 0,21 0 0</inkml:trace>
  <inkml:trace contextRef="#ctx0" brushRef="#br0" timeOffset="33867.51">17547 3175 0,'21'-21'16,"-42"42"-16,42-63 0,-21 21 0,-21 21 15,0 0-15,0 0 16,-22 0-16,22 0 0,-21 0 0,21 21 15,-22 0-15,22 0 0,0 0 16,0 0-16,21 1 0,0-1 0,0 0 16,0 0-16,0 0 0,21 0 15,21-21-15,-20 0 16,-1 22-16,21-22 0,-21 21 0,22-21 16,-22 21-16,21-21 0,-21 21 0,0 0 15,1-21-15,-1 21 0,0 1 16,-21-1-16,0 0 0,0 0 15,0 0-15,-21-21 16,0 21-16,-1-21 0,1 0 16,-21 22-16,21-22 0,0 0 0,-1 0 15,1 0-15,0 0 0,0 0 16,0 0-16,0 0 16,-1-22-16,22 1 15,0 0-15,0 0 0,-21 0 16,21 0-16</inkml:trace>
  <inkml:trace contextRef="#ctx0" brushRef="#br0" timeOffset="34031.42">17039 2921 0,'0'0'15,"-21"0"-15,21-21 0,-21 21 0,0 0 16,21-21-1,0 0 1,21 21-16</inkml:trace>
  <inkml:trace contextRef="#ctx0" brushRef="#br0" timeOffset="34848.94">19071 3344 0,'0'0'0,"21"0"0,0 0 0,1-21 15,-1 0-15,0 0 16,-21 0-16,21 0 0,-21-1 0,21 1 15,-21 0-15,0 0 0,0-21 0,0 20 16,0-20-16,0 21 0,0-21 16,-21 20-16,0-20 0,0 21 0,0 0 15,-1 0-15,-20-1 0,21 22 16,-21 0-16,20 0 0,-20 22 16,0-1-16,-1 0 0,22 0 0,-21 21 15,21 1-15,-22 20 0,22-20 16,0-1-16,0 21 0,0-20 0,21 20 0,0-20 15,0-1-15,0-21 0,0 21 16,0-20-16,21 20 0,0-21 0,0-21 16,0 21-16,22-21 0,-22 0 0,0 0 15,21 0-15,-20 0 0,20 0 16,-21-21-16,21 0 0,1 0 16,-22 0-16,21-22 0,1 22 0,-22-21 15,21-1-15,-21 1 0,22 0 0,-22-22 16,0 22-16,0-22 0,0 1 15,0-1-15,1 1 0,-1-1 0,-21 1 16,0-1-16,0 1 0,0-1 0,0 1 16,0 21-16,0 20 0,0 1 15,0 0-15,0 0 0,-21 21 0,-1 0 16,1 21-16,21 21 0,-21 1 0,21-1 16,-21 0-16,21 22 0,0-1 15,0 1-15,-21-1 0,21 1 16,0-1-16,0 1 0,0-22 0,0 22 15,0-22-15,0 22 0,0-22 0,0 0 16,0-21-16,21 22 0,-21-22 16,21 0-16,0 0 0,0 0 0,-21 1 15,22-22-15,-1 0 0,0 0 0,0 0 16,0 0-16,0 0 0,1-22 16,-1 1-16,0 0 0,-21 0 15</inkml:trace>
  <inkml:trace contextRef="#ctx0" brushRef="#br0" timeOffset="35215.46">19685 3175 0,'0'21'16,"21"-21"0,0 0-16,0 0 0,1 0 15,-1 0-15,0 0 16,0 0-16,0 0 0,0-21 0,1 21 15,-1-21-15,0 21 0,0-21 0,21 21 16,-42-21-16,22 21 0,-22-22 0,0 1 16,-22 21-1,1 0-15,0 0 16,0 0-16,-21 0 0,20 21 16,1 1-16,-21-1 0,21 21 0,0-21 15,-1 22-15,1-22 0,0 21 16,0-21-16,21 0 0,-21 22 0,21-22 15,0 0-15,0 0 0,0 0 0,0 1 16,21-22-16,0 0 16,0 21-16,0-21 0,22 0 0,-22 0 15,0 0-15,0 0 0,22-21 0,-22 21 16,21-22-16,0 1 0,-20 0 0,20 21 16,0-21-16,-21-21 0</inkml:trace>
  <inkml:trace contextRef="#ctx0" brushRef="#br0" timeOffset="35485.12">20468 3048 0,'0'0'0,"0"-42"16,0 21-1,-21 21-15,0 0 0,0 0 16,-1 0-16,1 21 0,0 0 16,0 0-16,0 0 0,21 0 0,-21 1 15,21 20-15,-22-21 0,22 21 16,0-20-16,0 20 0,0-21 0,0 21 15,0-20-15,0 20 0,0-21 0,0 0 16,0 0-16,0 1 0,0-1 0,22 0 16,-1-21-16,0 0 15,0 0-15,0 0 0,0 0 16,22 0-16,-22 0 0,21 0 0,-21-21 16,22 0-16,-22-1 0,0 1 0,21 0 15,-20 0-15,-1-21 0,0 20 0</inkml:trace>
  <inkml:trace contextRef="#ctx0" brushRef="#br0" timeOffset="35752.98">21061 2434 0,'0'-42'0,"0"84"0,0-105 0,-21 63 16,-1 0-1,1 0-15,0 21 0,21 0 0,-21 21 16,0 1-16,21 20 0,0 1 0,-21-22 15,-1 22-15,22-1 0,-21 1 16,21-22-16,0 21 0,0 1 0,0-22 16,0 22-16,0-22 0,0 0 0,0 1 15,0-1-15,0 0 0,0 1 0,0-22 16,0 0-16,0 0 0,0 0 16,0 1-16,21-1 0,1-21 0,-1 0 15,0 0 1,0 0-16,0-21 0,0 21 0,1-22 15</inkml:trace>
  <inkml:trace contextRef="#ctx0" brushRef="#br0" timeOffset="37223.15">21463 3133 0,'0'-21'0,"0"42"0,0-64 0,0 22 15,0 0-15,0 0 0,-21 0 16,0 21-16,-1 0 0,1 0 15,0 0-15,0 0 0,0 0 0,0 0 16,-1 0-16,1 21 0,0 0 16,0 21-16,0-20 0,0 20 15,21-21-15,0 21 0,-22 1 0,22-22 16,-21 21-16,21 1 0,0-22 0,0 21 16,0-21-16,0 0 0,0 1 0,0-1 15,21 0-15,1-21 0,-22 21 16,21-21-16,0 0 0,0 0 0,0 0 15,0 0-15,1-21 0,-1 21 16,0-21-16,0 0 0,-21-1 0,21 1 16,0 0-16,-21 0 0,0-21 15,22 20-15,-1-20 0,-21 0 16,21-1-16,-21 22 0,0-21 0,0 21 16,21-22-16,-21 22 0,0 0 15,21 0-15,-21 42 31,0 0-31,-21 0 0,21 1 0,-21-1 16,21 0-16,-21 21 0,21-21 0,0 22 16,0-22-16,0 0 0,0 21 15,0-20-15,0-1 0,0 0 0,0 0 16,0 0-16,21-21 0,0 0 16,0 21-16,0-21 0,1 0 0,-1 0 15,0 0-15,0 0 0,0-21 16,22 21-16,-22-21 0,21 0 15,-21 0-15,0 0 0,22-1 0,-22 1 16,0 0-16,21-21 0,-42 21 0,0-22 16,0 22-16,0 0 0,0 0 15,0 0-15,0-1 0,-21 22 0,0 0 16,21-21-16,-21 21 0,0 0 0,0 0 16,-1 0-16,22 21 0,0 1 15,0-1-15,0 0 16,0 0-16,22 0 0,-1 22 0,-21-22 15,21 0-15,-21 0 0,21 0 0,0 0 16,-21 1-16,0-1 0,21 0 16,-21 0-16,0 0 15,22-21-15,-1 21 16,0-21-16,0 0 0,0 0 16,0 0-16,1 0 0,-1 0 15,0 0-15,0 0 16,0-21-16,0 21 0,1-21 0,-1 0 15,0 0-15,-21 0 0,21-1 16,0 1-16,-21 0 0,21-21 0,-21 21 16,22-1-16,-22-20 0,21 21 15,-21 0-15,0 0 0,0-1 16,0 1-16,0 42 16,-21-21-1,21 22-15,-22-1 0,1 21 0,21-21 16,0 0-16,0 22 0,-21-22 15,21 0-15,0 21 0,0-20 0,0-1 16,0 0-16,0 0 0,0 0 0,0 0 16,21 1-16,0-1 0,1 0 15,-1-21-15,0 21 0,21-21 0,-21 0 16,22 0-16,-1 0 0,0 0 0,1 0 16,-1 0-16,0 0 0,1-21 0,-1 21 15,0-21-15,1 21 0,-1-21 16,0-1-16,-20 1 0,20 0 15,-21 0-15,0 0 0,0-22 0,-21 22 16,0-21-16,0 21 0,22-22 0,-22 22 16,0 0-16,0 0 0,0 0 15,-22 0-15,1 21 0,0 0 16,0 0-16,0 0 0,0 0 0,-1 0 16,1 21-16,-21 0 0,21 0 0,0 0 15,-1 0-15,1 1 0,0 20 16,21-21-16,0 0 0,-21 0 0,21 22 15,0-22-15,0 0 0,0 0 0,0 0 16,21 1-16,0-22 16,0 0-16,1 0 15,-1 0-15,0 0 0,0 0 0,0 0 16,0 0-16,1-22 0,-1 1 0,0 0 16,0 0-16,0 0 0,0-22 0,1 22 15,-1-21-15,-21 0 0,21-1 16,0 1-16,0-22 0,0 22 0,1-21 15,-1 20-15,0-20 0,0-1 0,0 22 16,-21-22-16,0 22 0,21 0 0,-21-1 16,0 22-16,0 0 0,-21 21 31,0 21-31,0 0 0,21 22 0,-21-1 16,0 0-16,-1 1 0,1 20 15,21-20-15,0 20 0,-21-21 0,21 22 16,0-22-16,0 22 0,0-22 0,0 22 15,0-22-15,0 0 0,0 1 0,0-1 16,0-21-16,0 21 0,21-20 16,0-1-16,-21 0 0,22 0 0,-1-21 15,0 0-15,0 0 16,0 0-16,0 0 0,1-21 16,-1 0-16,0 0 0,21-1 15</inkml:trace>
  <inkml:trace contextRef="#ctx0" brushRef="#br0" timeOffset="39286.9">24363 3133 0,'0'0'0,"-21"0"0,42 0 31,0 0-15,0-21-16,21 21 0,1-22 15,-1 1-15,0 0 0,22 21 0,-22-21 16,22 0-16,-1 0 0,1-22 0,-22 22 15,0-21-15,1 21 0,-1-22 16,0 1-16,-20 0 0,-1-22 0,-21 22 16,0-1-16,0-20 0,0 21 0,0-1 15,0 1-15,-21 21 0,-1 0 16,1-1-16,0 1 0,0 21 16,0 0-16,0 0 0,-1 21 0,1 22 15,-21-1-15,21 0 0,0 22 0,-1-1 16,1 1-16,0 21 0,0-1 15,0 1-15,21 0 0,-21-1 0,21 22 16,-22-21-16,1-1 0,21 22 0,0-21 16,0 0-16,0-1 0,0 1 15,-21 0-15,21-1 0,0 1 0,-21-22 16,21 22-16,-21-21 0,21 20 0,0-20 16,-21-1-16,21 1 0,-22-22 0,22 0 15,0 1-15,0-1 0,0 0 16,22-20-16,-1-1 0,0 0 0,21-21 15,-21 0-15,22 0 0,-22 0 16,21-21-16,1 0 0,-22-1 0,21 1 16,0 0-16,1-21 0,-22 21 0,21-22 15,-21 1-15,22 0 0,-43-1 0,21 1 16,-21-22-16,21 1 0,-21-1 0,0 1 16,0-1-16,-21 1 0,0-1 15,0 1-15,-1-1 0,-20 1 0,0 21 16,-1-22-16,1 43 0,0-21 0,-1 20 15,1 1-15,21 0 0,0 0 0,0 21 16,-1 0-16,44 0 31,-1 0-31,0 0 0,21 0 0,-21 0 16,22 0-16,-1 0 0,0-21 0,1 21 16,20-21-16,-20 21 0,-22-22 15,21 1-15,0 0 0,1 0 0,-22 0 16,0-22-16,21 22 0,-42-21 0,22 21 15,-22-22-15,21 22 0,-21-21 16,0 21-16,0 0 0,0-1 0,0 1 16,-21 21-1,-1 0-15,1 21 0,21 1 16,-21-1-16,21 0 16,0 0-16,0 0 0,0 22 0,0-22 15,0 0-15,0 0 0,0 0 0,0 0 16,0 1-16,0-1 0,21-21 15,0 21-15,1-21 0,20 0 16,-21 0-16,0 0 0,0 0 0,1 0 16,-1 0-16,21 0 0,-21-21 0,0 0 15,1 21-15,-1-22 0,0-20 16,0 21-16,-21 0 0,0 0 0,21-1 16,-21 1-16,0 0 0,-21 21 31,0 21-16,21 0-15,-21 1 0,0-1 16,21 0-16,-22 0 0,22 0 0,0 22 16,-21-22-16,21 0 0,-21-21 15,21 21-15,-21 0 0,21 0 16,0-42 15,0 0-31,0 0 16,21 0-16,-21 0 0,21-1 15,0 1-15,1-21 0,-1 21 0,0 0 16,0-22-16,0 22 0,0 0 16,22 21-16,-22-21 0,0 21 15,0-21-15,0 21 0,1 0 0,-1 0 16,0 0-16,-21 21 0,0 0 16,21 0-16,-21 0 0,0 0 15,0 1-15,0-1 0,21 0 0,-21 0 16,0 0-16,0 0 0,0 1 0,21-1 15,-21 0-15,22-21 0,-22 21 16,21-21-16,0 21 0,0-21 16,0 0-16,0 0 0,1 0 15,-1 0-15,0 0 0,0 0 0,21-21 16,-20 0-16,-1 0 16,0 0-16,0-1 0,0-20 15,-21 21-15,0 0 0,0-22 0,0 22 16,0 0-16,0 0 0,0 0 0,0 0 15,0-1 1,-21 22-16,0 0 0,0 0 16,0 22-16,-1-1 0,1 0 0,0 0 15,0 0-15,0 0 0,21 22 0,-21-22 16,21 21-16,-22-21 0,22 1 16,0-1-16,0 0 0,0 0 0,0 0 15,0 0-15,0 1 16,22-22-1,-1 0-15,0-22 16,-21 1-16,21 21 0,0-21 16,-21 0-16,21 0 0,-21 0 0,0-1 15,22 1-15,-1 0 0,0-21 16,-21 21-16,0-1 0,0 1 0,21 21 16,-21-21-16,0 42 15,0 0 1,0 1-16,-21-1 15,21 0-15,0 0 0,0 0 0,0 0 16,0 1-16,0-1 0,0 0 0,0 0 16,0 0-16,21-21 31,0 0-31,0 0 0,1-21 16,-1 21-16,-21-21 15,0 0-15,21 0 0,0-1 16,-21 1-16,21-21 0,-21 21 0,0-22 15,21 22-15,1-21 0,-1-43 16,0 43-16,-21 0 0,0-1 0,21 1 16,-21 0-16,21-1 0,-21 22 15,0-21-15,0-1 0,0 22 0,21 0 16,-21 0-16,0 0 0,0 0 16,0 42-1,0 0-15,0 21 16,-21-21-16,21 22 0,0-1 0,0-21 15,-21 22-15,0 20 0,21-21 0,-21 1 16,21-1-16,0 0 0,0 1 16,0-1-16,0 0 0,0 1 0,0-1 15,0-21-15,0 0 0,0 22 0,21-22 16,-21 0-16,21-21 0,0 21 16,0-21-16,1 0 0,-1 0 15,0 0-15,0-21 16,0 21-16,-21-21 0,0 0 15,0 0-15,21-1 0,-21-20 16,0 21-16,0-21 0,0 20 0,0 1 16,0-21-16</inkml:trace>
  <inkml:trace contextRef="#ctx0" brushRef="#br0" timeOffset="39482.79">25950 2709 0,'0'0'0,"-21"0"0,-21 0 16,21 0-16,21 22 0,-22-22 0,1 0 15,0 21-15,0-21 32,0 0-17,0 0-15</inkml:trace>
  <inkml:trace contextRef="#ctx0" brushRef="#br0" timeOffset="82034.92">10160 5398 0,'0'-22'0,"21"22"15,-21-21-15,0 0 0,0 0 16,0 0-1,0 0-15,0-1 0,0 1 16,0 0-16,0 0 16,0 0-16,0 0 15,0 42 17,0 0-32,0 0 0,0 0 15,0 0-15,0 22 0,0-22 0,0 21 16,0 1-16,0-22 15,0 21-15,0 0 0,-21 1 0,21 20 16,-21-20-16,21-22 0,0 21 0,-21 0 16,21 1-16,-22-22 0,22 0 15,-21 21-15,21-20 0,0-1 0,0 0 16,0 0 0,0-42 15,0 0-31,21 0 15,-21-1-15,22 22 0,-1-42 0,0 21 16,0 0-16,0-22 0,0 22 16</inkml:trace>
  <inkml:trace contextRef="#ctx0" brushRef="#br0" timeOffset="82326.75">10456 5207 0,'0'0'0,"21"0"15,1 0-15,-22 21 32,21 0-32,-21 1 0,0 20 15,0-21-15,0 0 0,0 22 0,0-1 16,0-21-16,0 21 0,0 1 16,0-1-16,-21-21 0,21 22 0,0-22 15,-22 21-15,22-21 0,0 0 0,0 22 16,0-22-16,-21 0 15,21 0-15,0-42 47,0 0-47,0 0 16,-21 0-16,21-1 0,0 1 0</inkml:trace>
  <inkml:trace contextRef="#ctx0" brushRef="#br0" timeOffset="82626.59">9821 5355 0,'-21'0'15,"42"0"-15,-63 0 0,42-21 0,0 0 16,42 21-16,-21 0 16,22-21-16,-1 0 0,22 21 15,-22 0-15,21-22 0,1 22 0,-1 0 16,-20-21-16,20 21 0,-20 0 0,20-21 15,-21 21-15,1 0 0,-1 0 16,-21 0-16,0 0 0,1 0 0,-1 0 16,0 0-16,0 0 62,-21 21-62,21-21 16,0 0-16,1 21 15</inkml:trace>
  <inkml:trace contextRef="#ctx0" brushRef="#br0" timeOffset="83300.11">11028 5884 0,'-21'0'0,"42"0"47,-21-21-47,21 0 0,0 21 16,0-21-16,-21 0 0,21 0 16,1-1-16,-1-20 0,0 21 0,0-21 15,0 20-15,0-20 0,-21 0 0,22-1 16,-22 22-16,0-21 0,0 0 0,0 20 15,0 1-15,0-21 0,0 21 16,0 0-16,-22-1 16,1 22-16,0 0 0,0 0 15,21 22-15,-21-22 0,0 21 0,-1 0 16,1 0-16,21 0 0,-21 0 16,21 1-16,0-1 0,0 0 15,0 0-15,0 0 0,0 0 16,21-21-16,-21 22 15,21-22-15,1 0 0,-1 0 0,0 0 16,0 0-16,0 0 0,0 0 16,1-22-16,-1 1 0,0 0 0,0 21 15,0-21-15,0 0 0,1 0 16,-1-1-16,0 1 0,0 0 0,-21 0 16,21 0-16,-21 0 0,21-1 0,-21 44 46,0-1-46,0 0 0,0 0 16,0 0-16,0 22 0,0-22 0,0 21 16,0 0-16,0-20 0,0 20 15,-21 0-15,21 1 0,0-22 0,0 21 16,0-21-16,0 0 0,0 1 0,0-1 16,0 0-16,0 0 0,0 0 15,21-21-15,1 21 16,-1-21-16,0 0 15,0 0-15,-21-21 0,21 0 0,0 21 16,1-21-16,-1 0 16,-21-22-16,21 22 0,21 0 0,-21-21 15</inkml:trace>
  <inkml:trace contextRef="#ctx0" brushRef="#br0" timeOffset="83971.24">12128 5059 0,'-42'-42'16,"42"20"-16,0 1 0,0 0 15,0 0-15,0 0 0,0 0 16,21-1-16,-21 1 16,21 21-16,1-21 0,-1 21 0,0-21 15,0 21-15,0 0 0,0 0 16,1 0-16,-1 0 0,0 0 16,0 0-16,0 21 0,-21 0 0,0 0 15,21 1-15,-21 20 0,0-21 0,0 21 16,0 1-16,0-1 0,-21-21 15,0 22-15,0-1 0,0 0 0,0-21 16,-1 22-16,1-22 0,0 0 0,0 0 16,0 0-16,0 1 0,-1-1 0,1-21 15,0 21-15,0-21 16,0 0-16,21-21 16,0 0-16,0-1 15,0 1-15,0 0 0,0 0 16,0 0-16,0 0 0,0-1 15,0 1-15,21 21 0,0 0 16,0 0-16,0 21 16,1 1-16,-1-1 15,-21 0-15,21-21 0,0 21 0,0 0 16,0-21-16,-21 21 0,22-21 0,-1 22 16,0-22-16,0 0 0,0 0 0,0 0 15,1 0-15,-1 0 0,0 0 16,0 0-16,0 0 15,-21-22-15,21 22 16,-21-21-16,0 0 0,0 0 31,22 21-15,-22-21-16,0 0 16</inkml:trace>
  <inkml:trace contextRef="#ctx0" brushRef="#br0" timeOffset="84591.89">15642 4995 0,'0'0'16,"21"-21"-16,-21 0 0,21 0 0,-21 0 15,0 0-15,22-1 0,-22 1 0,0 0 16,21 21-16,-21 21 31,0 0-31,0 22 16,0-22-16,0 21 0,0 1 0,0-1 16,0 0-16,0 1 0,0-1 0,0 0 15,0 1-15,0-1 0,0 0 16,0 1-16,0-22 0,0 21 0,0-21 15,0 0-15,0 1 0,0-1 0,0 0 16,0 0-16,0 0 0,0-42 47,21 0-47,-21 0 16,21 0-16,-21-22 0,0 22 0</inkml:trace>
  <inkml:trace contextRef="#ctx0" brushRef="#br0" timeOffset="84871.73">15981 4890 0,'0'21'16,"21"0"-16,-21 0 15,0 21-15,0-20 0,0 20 0,0 0 16,0 1-16,0-1 0,0 0 15,0 1-15,0-1 0,0-21 0,0 21 16,0-20-16,0 20 0,0-21 16,0 0-16,0 0 0,0 1 0,0-1 15,0 0-15,0-42 47,0 0-47,0-1 16,0 1-16,0 0 0</inkml:trace>
  <inkml:trace contextRef="#ctx0" brushRef="#br0" timeOffset="85171.56">15600 4953 0,'0'0'0,"0"-21"0,0 0 31,42 21-31,-21 0 16,0-21-16,22 21 0,-1 0 0,0-22 16,1 22-16,20 0 0,-20-21 0,-1 21 15,0-21-15,22 21 0,-43 0 16,21 0-16,1 0 0,-22 0 0,0 0 16,-21 21 46,21 0-46,0-21-16</inkml:trace>
  <inkml:trace contextRef="#ctx0" brushRef="#br0" timeOffset="85583.32">16912 5186 0,'0'0'0,"21"0"31,0 0-31,1 0 16,20-21-16,-21 21 0,21 0 0,-20 0 15,20 0-15,0 0 0,1-21 16,-1 21-16,0 0 0,-21 0 0,22 0 16,-1 0-16,-21-22 0,22 22 0,-22 0 15,0 0-15,21 0 0,-21 0 16,1-21-16,-1 21 15,-42 0 17,-1 0-32,1 0 0,0 0 15,0 0-15,-21 0 0,20 21 0,-20-21 16,0 0-16,21 22 0,-22-22 0,1 0 16</inkml:trace>
  <inkml:trace contextRef="#ctx0" brushRef="#br0" timeOffset="85831.18">16912 5271 0,'0'0'0,"21"0"47,0 0-47,1 0 0,-1 0 0,21 0 16,-21 0-16,22 0 0,-1 0 15,-21 0-15,21-22 0,1 22 0,-22 0 16,21 0-16,1-21 0,-22 21 0,0 0 15,21 0-15,-21-21 0,1 21 16,-1 0-16,0 0 16,-21-21-16,0 0 15,21 21 1,-21-21-16,0-1 0</inkml:trace>
  <inkml:trace contextRef="#ctx0" brushRef="#br0" timeOffset="86272.14">17653 4784 0,'0'0'0,"-21"0"0,21-21 16,-21 21-16,21 21 31,0 0-15,0 0-16,0 0 15,21 0-15,0-21 0,-21 22 0,21-22 16,0 21-16,0-21 0,1 0 16,-1 0-16,0 21 0,0-21 0,0 0 15,0 0-15,1 0 0,-1 0 0,0 0 16,0 0-16,0 0 0,0 0 16,-21 21 15,-21 0-31,0-21 15,0 21-15,0 1 0,21-1 16,-21 0-16,-1 0 0,-20 0 0,21 22 16,0-22-16,0 0 0,-1 21 0,1-21 15,0 1-15,0-1 0,21 0 16,-21 0-16,21 0 0,-21 0 0,-1 1 16,22-1-1,0-42 16,0-1-15</inkml:trace>
  <inkml:trace contextRef="#ctx0" brushRef="#br0" timeOffset="87328.08">19135 4720 0,'0'-21'15,"0"0"17,0 0-17,21 21-15,-21-21 16,21-1-16,0 22 0,0 0 0,0 0 15,1-21-15,-1 21 0,21 0 16,-21 0-16,22 0 0,-22 0 16,21 0-16,0 0 0,-20 0 0,-1 0 15,21 21-15,-42 1 0,0-1 0,0 0 16,0 0-16,0 21 0,0-20 0,-21-1 16,0 21-16,-22-21 0,1 22 15,0-22-15,-1 0 0,22 0 0,-21 21 16,0-42-16,20 22 0,1-1 0,0-21 15,21-21 17,21 21-32,-21-22 0,21 1 15,1 0-15,20 21 0,-21-21 0,0 21 16,0 0-16,22-21 0,-22 21 16,21 0-16,-21 0 0,22 0 15,-22 0-15,21 21 0,-21-21 0,22 21 16,-22 0-16,0 0 0,0 1 15,0-1-15,1 21 0,-22-21 0,0 0 16,0 1-16,0 20 0,0-21 0,-22 0 16,-20 0-16,21 1 0,-21-1 0,-1 0 15,22-21-15,-21 21 0,-1-21 16,1 0-16,0 0 0,-1 0 0,22 0 16,-21 0-16,0 0 0,20 0 0,1 0 15,0 0-15,0 0 0,0 0 0,0-21 16,-1 21-16,1-21 15,21 0 1,21 21 0,1-22-16,-1 22 15,0 0-15,21-21 0,-21 21 16,22-21-16,-1 0 0,-21 21 0</inkml:trace>
  <inkml:trace contextRef="#ctx0" brushRef="#br0" timeOffset="87631.55">19960 5038 0,'0'0'0,"21"0"31,0 0-15,-21-21-16,22 21 0,-1 0 15,0-22-15,0 1 16,-21 0-16,0 0 15,-21 21 1,0 0-16,0 0 16,-1 0-16,1 0 0,0 0 15,0 0-15,21 21 16,-21-21-16,21 21 16,0 0-1,21-21-15,0 0 16,0 0-16,0 0 0,1 0 15,-1-21-15</inkml:trace>
  <inkml:trace contextRef="#ctx0" brushRef="#br0" timeOffset="87939.99">20574 4572 0,'0'0'0,"0"-21"15,-21 21 1,21 21 0,0 0-16,0 0 0,0 1 0,0-1 15,0 21-15,0 0 0,0-20 16,-21 20-16,21 0 0,0 1 0,-22-1 16,22 0-16,0 1 0,0-1 0,-21-21 15,21 21-15,-21-20 0,21-1 0,0 21 16,0-21-16,0 0 15,0 1-15,0-44 32,0 1-17,21 0-15,0 0 16</inkml:trace>
  <inkml:trace contextRef="#ctx0" brushRef="#br0" timeOffset="88528.23">20976 4593 0,'0'0'0,"0"21"31,0 1-31,0-1 0,0 21 16,0-21-16,0 22 0,0-22 16,0 21-16,0 0 0,0-20 0,0 20 15,0 0-15,0-21 0,0 1 16,0 20-16,0-21 0,-21 0 0,21 0 15,-21 1-15,42-44 47,0 22-31,0-21-16,0 21 16,1-21-16,-1 21 0,0 0 0,0-21 15,0 21-15,0-21 0,1 21 16,-1-21-16,0 21 0,0-22 15,0 22-15,-21-21 0,0 0 16,21 0-16,-21 0 0,0 0 16,0-22-16,0 22 0,0 0 0,0 0 15,0 0-15,0-1 0,0 1 16,-21 21 0,21 21-1,0 1-15,0-1 0,0 0 16,0 0-16,0 21 0,-21-20 15,21 20-15,0-21 0,-21 0 0,21 22 16,0-22-16,0 21 0,0-21 16,-21 0-16,21 1 0,0-1 0,0 0 15,-21 0-15,21 0 0,0 0 0,0 1 16,0-1 0,21-42 30,0-22-46,0 43 16,0-42-16,0 21 0</inkml:trace>
  <inkml:trace contextRef="#ctx0" brushRef="#br0" timeOffset="89123.08">21780 4720 0,'0'0'0,"0"-21"0,0 0 16,0 0-16,0 0 15,0-1-15,0 1 0,0 0 16,0 0-16,22 21 16,-1-21-16,0 21 15,0 0-15,0 0 0,0 0 0,1 0 16,-1 0-16,0 0 0,0 0 15,0 0-15,0 21 0,-21 0 16,22 0-16,-22 0 0,21 22 16,-21-22-16,0 0 0,0 21 0,0-20 15,0-1-15,0 21 0,-21-21 0,-1 22 16,1-22-16,-21 21 16,21-21-16,-22 0 0,22 22 0,-21-22 0,0 0 15,-1 0-15,22 0 0,-21-21 0,21 22 16,-1-1-16,1-21 0,0 0 15,0 21-15,42-21 47,0 0-31,0-21-16,22 21 0,-22 0 0,21 0 16,1-21-16,-22 21 0,21 0 0,0 0 15,1 0-15,-1 0 0,0 0 0,1-22 16,-22 22-16,21 0 0,-21 0 15,1 0-15,20 0 0,-21 0 16,0 0-16,0 0 0,-42 0 94,0 0-94,0 0 0</inkml:trace>
  <inkml:trace contextRef="#ctx0" brushRef="#br0" timeOffset="98983.56">15833 6922 0,'0'21'0,"21"-21"47,0 0-47,0 0 16,0 0-16,-21-21 0,21 21 0,1-22 15,-1 1-15,21 0 0,-21 21 16,0-21-16,1 0 0,-1-22 0,0 22 16,0 0-16,0 0 0,0 0 0,1-22 15,-22 22-15,0 0 0,0 0 16,0-21-16,0 20 0,0 1 0,0 0 16,0 0-16,0 0 0,-22 0 0,1 21 15,0 0-15,0 0 0,0 0 16,0 0-16,21 21 15,-22 0-15,1 21 0,21-21 0,0 22 16,0 20-16,-21-20 0,21 20 0,0-21 16,-21 22-16,21-22 0,0 22 0,0-1 15,0 1-15,0-1 0,0 1 16,0-1-16,0 1 0,-21-1 16,21 1-16,0-1 0,0 1 0,0-1 15,0-20-15,0 20 0,0-21 0,0 22 16,-21-22-16,21 22 0,0-22 0,0 0 15,0 1-15,0-1 0,0 0 0,0 1 16,0 20-16,0-42 0,0 1 16,0-1-16,0 0 0,21-21 0,0 0 15,0 0 1,0 0-16,0 0 0,1-21 0,-1-22 16,0 22-16,0-21 0,21 0 15,-20-1-15,-1 1 0,0-22 0,21 22 16,-42-21-16,21 20 0,-21-20 0,0 20 15,0 1-15,0-21 0,-21 20 0,0 1 16,0 0-16,-21-1 0,-1 1 0,22 0 16,-21 20-16,-1 1 0,1 0 15,21 0-15,-21 21 0,20 0 0,1 0 16,0 0-16,0 0 0,0 0 16,42 0 15,0-21-31,0 0 15,22 21-15,-22-22 0,0 1 16,0 0-16,0 0 0,22 0 0,-22 0 16,21-1-16,-21 1 0,0 0 0,1 0 15,-1 0-15,0 0 0,0-1 0,0 1 16,0 0-16,1 0 0,-1 0 0,0 21 16,-21-21-16,21 21 15,0 0-15,-21 21 16,0 0-16,0 0 15,0 0-15,0 0 16,0 1-16,0-1 0,0 0 16,0 0-1,-21-21 1,21-21 15,0 0-31,0 0 0</inkml:trace>
  <inkml:trace contextRef="#ctx0" brushRef="#br0" timeOffset="99162.98">16446 6731 0,'0'0'16,"0"-21"-16,0 0 0,0 0 16,0 42 30,0 0-30,22-21-16,-1 21 16</inkml:trace>
  <inkml:trace contextRef="#ctx0" brushRef="#br0" timeOffset="99634.71">16722 6858 0,'0'21'16,"0"0"-16,0 1 16,0-1-16,-22 0 15,22 0-15,0 0 0,0 0 16,0 1-16,0-1 0,0 0 0,0 0 16,0 0-16,0 0 0,0 1 15,-21-22-15,21 21 0,0 0 0,0 0 16,0-42 15,0 0-31,0 0 16,0-1-16,0 1 0,0 0 0,0 0 15,0 0-15,21 0 0,-21-1 16,22-20-16,-1 21 0,0 0 0,-21-22 16,21 22-16,0 0 0,0 21 0,1-21 15,-1 21-15,21 0 0,-21 0 0,0 0 16,1 0-16,-1 0 0,0 0 0,0 21 15,-21 0-15,21 0 0,-21 1 16,21-1-16,-21 0 0,0 0 0,0 21 16,0-20-16,0-1 0,0 0 0,0 0 15,0 0-15,0 0 0,0 1 0,0-1 16,0 0-16,0 0 0,0 0 16,0-42 15,22 0-16,-1 21-15,0-21 0</inkml:trace>
  <inkml:trace contextRef="#ctx0" brushRef="#br0" timeOffset="100476.41">17674 6837 0,'0'0'15,"0"-21"-15,0 0 0,0-1 16,0 1-16,-21 21 0,0-21 16,0 21-16,-1 0 15,1 0-15,0 0 0,0 21 16,21 0-16,-21 1 0,0-1 0,21 0 16,0 0-16,-22 0 0,1 0 0,21 1 15,-21 20-15,21-21 0,0 0 0,0 0 16,0 22-16,0-22 0,0 0 15,0 0-15,0 0 0,0 1 16,0-1-16,21-21 0,0 0 16,1 0-16,-1 0 15,0 0-15,0-21 0,0 21 16,0-22-16,-21 1 0,22 0 16,-1 21-16,0-21 0,0 0 0,-21 0 15,0-1-15,0 1 0,21 0 0,-21-21 16,0 21-16,21-1 0,-21 1 0,0 0 15,0 0-15,0 0 0,0 0 16,0 42 15,0 0-31,0 0 0,0 0 0,0 0 16,0 1-16,0-1 0,0 0 16,0 0-16,0 0 0,0 0 0,0 1 15,0-1-15,0 0 0,0 0 0,22 0 16,-22 0-16,21 1 0,-21-1 15,21-21-15,0 0 0,0 0 16,0 0-16,1 0 0,-1-21 16,21 21-16,-21-22 0,0 1 15,1 0-15,-1 0 0,0 0 0,0 0 16,0-22-16,0 22 0,1 0 0,-1-21 16,0-1-16,0 1 15,0 0-15,-21-1 0,0 1 0,0 0 0,0-22 16,0 22-16,0-1 0,0 1 0,0 0 15,0-1-15,0 22 0,0-21 16,0 21-16,0 0 0,-21 21 16,0 0-16,0 0 15,0 21-15,21 21 0,-22 0 16,22 1-16,0-1 0,0 0 0,0 22 16,-21-22-16,21 22 0,0-22 0,0 22 15,0-22-15,0 0 0,0 1 16,0-1-16,0-21 0,0 21 0,0-20 15,21-1-15,1 0 0,-22 0 0,21-21 16,0 21-16,0-21 0,0 0 0,0 0 16,1 0-16,-1 0 0,0 0 15,21 0-15,-21 0 0,1 0 0,-1-21 16,0 21-16,0-21 0,0 21 16,-21-21-16,21 0 0,1-1 0,-1 1 15,0 0-15</inkml:trace>
  <inkml:trace contextRef="#ctx0" brushRef="#br0" timeOffset="101975.6">19685 6752 0,'0'-21'0,"0"0"15,0 0 142,21 21-142,-21-21 17,21 21 296,-21 21-219,0 0-109,0 0 0,0 0 16,0 0-16,0 1 0,0 20 15,0-21-15,0 0 0,0 0 0,0 1 16,0-1-16,0 0 0,0 0 0,0 0 16,0 0-16,0 1 0,0-1 15,0-42 63,0-1-78,0 1 16,0 0 0,0 0-16,0 0 15</inkml:trace>
  <inkml:trace contextRef="#ctx0" brushRef="#br0" timeOffset="104162.99">19706 6731 0,'0'-21'32,"0"0"-32,0 0 15,-21 21 1,0-22-16,0 1 0,-1 21 16,1 0-16,0 0 0,0 0 15,0 0-15,0 0 0,-1 21 16,1 1-16,0-1 0,0 0 0,0 0 15,0 0-15,21 0 0,0 22 0,-22-22 16,22 0-16,-21 0 0,21 22 0,0-22 16,0 0-16,0 0 15,0 0-15,0 0 0,21-21 0,1 0 16,-22 22-16,21-22 0,0 0 0,0 0 16,0 0-16,0 0 0,1 0 15,-1-22-15,0 1 0,0 21 16,0-21-16,0 0 0,1 0 15,-22 0-15,21-1 0,0 1 0,0-21 16,0 21-16,-21-22 0,21 1 0,-21 0 16,22-1-16,-22-20 0,0 21 0,21-1 15,-21-20-15,0 20 0,0 1 0,0 0 16,0-1-16,0 1 0,0 21 16,0 0-16,0 0 0,0-1 0,-21 1 15,-1 21 1,1 21-16,21 1 0,-21 20 15,21 0-15,0 1 0,0-1 0,-21 21 16,21-20-16,0 20 0,-21 1 16,21-22-16,0 22 0,0-22 0,0 21 15,0-20-15,0-1 0,0-21 0,0 22 16,0-22-16,0 0 0,21 0 16,-21 0-16,21 0 0,0 1 0,0-22 15,1 0-15,-1 0 16,0 0-16,0 0 0,0 0 0,0 0 0,1-22 15,-1 1-15,0 21 0,0-21 0,21 0 16,-42 0-16,22 0 0,-1-1 16,0 1-16,-21-21 0,21 21 15,-21 0-15,0-22 0,0 22 0,0 0 16,0 0-16,0 42 31,0 0-31,0 21 16,-21-20-16,21-1 0,0 0 0,0 0 15,0 0-15,0 0 0,0 1 0,0-1 16,0 0-16,0 0 0,0 0 0,21 0 16,0-21-16,0 0 0,1 0 15,-1 0-15,0 0 16,21 0-16,-21 0 0,1 0 16,20-21-16,-21 0 0,0 21 0,22-21 15,-22 0-15,0 0 0,21-1 0,-21 1 16,-21 0-16,0 0 0,22-21 0,-22 20 15,0-20-15,0 21 0,0-21 16,-22 20-16,1 1 0,21 0 16,-42 0-16,21 0 0,0 21 0,-1 0 0,1 0 15,-21 0-15,21 21 0,0 0 0,-22 0 16,22 0-16,0 1 0,0 20 0,21-21 16,0 21-16,-21-20 0,21-1 15,0 21-15,0-21 0,0 0 0,0 1 16,0-1-16,21 0 0,0-21 15,0 21-15,0-21 0,-21 21 0,43-21 0,-22 0 16,0 0-16,0 0 0,0 0 16,22 0-16,-22-21 0,0 0 15,21 21-15,-21-21 0,1 0 0,-1-1 16,0 1-16,0 21 0,0-21 0,0-21 16,1 21-16,-1-1 0,0 1 0,-21 0 15,0 0-15,21 0 0,-21 0 0,21 21 16,-21 21-1,0 0-15,0 0 16,0 0-16,0 0 0,0 1 16,0-1-16,0 0 0,0 21 0,0-21 15,0 1-15,0-1 0,0 0 16,21-21-16,-21 21 0,22-21 16,-1 0-16,0 0 0,0 0 0,0 0 15,0 0-15,1 0 0,-1 0 16,0 0-16,0-21 0,0 21 0,0-21 15,1 0-15,-1-1 0,-21 1 0,0 0 16,21 0-16,-21 0 0,21 0 16,-21-1-16,0 1 0,0 0 0,0 0 15,0 0-15,0 42 32,0 0-32,-21 0 15,21 0-15,0 22 0,0-22 0,-21 0 16,21 0-16,0 0 0,0 1 0,0-1 15,0 0-15,0 0 0,0 0 0,21-21 16,0 21-16,0-21 0,0 0 0,1 0 16,-1 0-16,0 0 0,21 0 0,-21 0 15,1 0-15,-1 0 0,0 0 16,21-21-16,-21 0 0,1 21 0,-1-21 16,0-21-16,0 20 0,0 1 15,-21-21-15,21 0 0,-21-1 0,22-20 16,-22 20-16,0-20 0,0 21 0,0-22 15,0 1-15,0 20 0,0 1 16,0 0-16,0 20 0,0 1 0,0 0 16,0 42-1,0 0-15,0 1 0,-22 20 16,1 0-16,21 1 0,0 20 16,0-21-16,0 1 0,0 20 0,0-20 15,0-1-15,0 0 0,0 1 0,0-22 16,0 21-16,0-21 0,0 0 0,0 1 15,0-1-15,0 0 16,0-42 31,21 0-47,1-1 0,-22 1 16,21 0-16,0 0 0,0 0 15,0 0-15,0-1 0,22 1 0,-1 0 16,0 21-16,-20 0 0,-1 0 15,21 0-15,-21 0 0,0 0 0,1 21 16,-22 0-16,21 1 0,-21-1 16,0 0-16,0 0 0,0 0 15,-21 0-15,21 1 0,-22-22 16,1 21-16,0 0 0,-21-21 0,21 21 16,-1-21-16,1 0 0,0 0 15,0 21-15,0-21 0,0 0 0,21-21 47,0 0-47,21 0 0,-21 0 0,42-1 16,-21 1-16</inkml:trace>
  <inkml:trace contextRef="#ctx0" brushRef="#br0" timeOffset="104426.94">22204 6138 0,'0'0'0,"0"-63"15,0 84 17,-21 0-32,21 0 0,-22 22 0,22-1 15,-21 0-15,21 22 0,0-22 16,0 22-16,0-22 0,0 22 0,0-22 16,0 0-16,0 1 0,0-1 0,0 0 15,0-21-15,0 1 0,0-1 0,0 0 16,0 0-16,0 0 0,21-42 47,1 0-47,-22 0 15,21 0-15</inkml:trace>
  <inkml:trace contextRef="#ctx0" brushRef="#br0" timeOffset="104771.38">22310 6625 0,'0'0'0,"21"0"0,-21 21 0,21-21 16,0 0-16,0 0 16,0 0-16,1 0 15,-1 0-15,0 0 0,21 0 0,-21-21 16,1 21-16,-1-21 0,21 21 16,-21-21-16,-21 0 0,21 21 0,-21-21 15,0-1-15,0 1 0,0 0 0,0 0 16,0 0-16,-21 21 0,0 0 15,0 0-15,0 0 0,0 0 0,-1 0 16,-20 0-16,21 21 0,0 0 0,0 21 16,-1-20-16,1-1 0,21 21 0,0-21 15,0 22-15,0-22 0,0 0 16,0 21-16,0-21 0,0 1 0,0-1 16,21 0-16,1 0 0,-1-21 15,0 0-15,0 21 0,0-21 0,22 0 16,-22 0-16,21 0 15,-21 0-15,22 0 0,-1-21 0,0 21 16,22-21-16</inkml:trace>
  <inkml:trace contextRef="#ctx0" brushRef="#br0" timeOffset="105127.82">23834 6350 0,'-22'0'32,"1"0"-32,21 21 0,-21 0 0,0 1 0,21-1 15,0 0-15,-21 21 0,21 1 16,-21-1-16,21 0 0,0 1 0,0-1 16,0 0-16,0 1 0,0-1 15,0 0-15,0 1 0,0-1 0,0-21 16,0 21-16,-22 1 0,22-1 0,0 0 15,-21 1-15,21-1 0,-21-21 0,21 22 16,0-22-16,0 21 0,-21-21 0,21 0 16,-21 1-16,21-1 0,0 0 0,0 0 15,0 0-15,0 0 16,0-42 15,0 0-31,0 0 0,0 0 16,0 0-16,0-1 0,0-20 0,21 0 15</inkml:trace>
  <inkml:trace contextRef="#ctx0" brushRef="#br0" timeOffset="105439.78">23749 6583 0,'0'0'0,"0"-21"0,0-22 16,0 22-16,0-21 0,21 21 15,-21 0-15,21-1 0,0 1 0,1 21 16,-1-21-16,0 0 0,21 21 0,-21 0 15,1 0-15,20 0 0,-21 0 16,0 0-16,0 0 0,22 21 0,-43 0 16,21 0-16,0-21 0,-21 22 15,0-1-15,0 21 0,0-21 0,0 0 16,0 1-16,-21-1 0,0 0 0,0 0 16,-1 0-16,-20 0 0,21 1 0,-21-1 15,20-21-15,1 21 0,0-21 16,0 0-16,0 21 0,21 0 15,21-21 17,0 0-32,0-21 15,0 21-15,22-21 16</inkml:trace>
  <inkml:trace contextRef="#ctx0" brushRef="#br0" timeOffset="105679.21">24426 6392 0,'0'-21'15,"0"42"-15,0-63 0,0 21 0,21 0 16,-21 0-16,0 42 31,0 0-31,0 0 16,0 0-16,-21 22 0,21-22 0,0 0 16,0 21-16,0-21 0,-21 22 0,21-22 15,0 0-15,-21 0 0,21 0 16,0 1-16,0-1 0,0 0 0,0 0 15,0-42 32,21 0-47</inkml:trace>
  <inkml:trace contextRef="#ctx0" brushRef="#br0" timeOffset="105859.25">24553 6138 0,'-42'-42'16,"21"42"-16,21-21 16,-21 21-16,-1 0 15,22-21-15,22 21 47,-1 0-47</inkml:trace>
  <inkml:trace contextRef="#ctx0" brushRef="#br0" timeOffset="106115.28">25082 6244 0,'22'0'31,"-1"0"-31,0 0 16,0 0-16,0 0 0,0 0 15,1 0-15,-1 0 0,0 0 0,0 0 16,0 0-16,0 0 16,1 0-16</inkml:trace>
  <inkml:trace contextRef="#ctx0" brushRef="#br0" timeOffset="106291.81">25146 6435 0,'0'0'16,"21"0"15,0 0-16,0 0-15,1 0 16,-1 0-16,0-21 0,0 21 0,0 0 16,0-22-16</inkml:trace>
  <inkml:trace contextRef="#ctx0" brushRef="#br0" timeOffset="106871.06">25739 6160 0,'-22'-22'0,"22"1"16,22 21 0,-1 0-1,0 0-15,0 0 0,0 0 16,0 0-16,-21 21 15,0 1-15,0-1 0,0 0 16,0 0-16,0 0 0,-21 0 16,0-21-16,21 22 0,-21-1 0,0 0 15,0 0-15,-1 0 0,1-21 16,0 21-16,0 1 0,0-22 0,0 0 0,-1 21 16,1-21-1,42 0 16,1 0-31,-1 0 16,0 0-16,0 0 16,0 0-16,0 0 0,1 0 15,-1 0-15,0 0 0,0 21 0,0-21 16,0 21-16,1 0 0,-1 0 16,-21 1-16,0-1 15,0 0-15,0 0 0,0 0 0,-21 0 16,-1 1-16,1-22 0,0 21 0,0 0 15,0-21-15,0 0 16,-22 21-16,22-21 0,0 0 0,0 0 16,0 0-16,21 21 0,-22-21 0,1 0 15,21-21 32,21 0-31,1 21-16,-1 0 0</inkml:trace>
  <inkml:trace contextRef="#ctx0" brushRef="#br0" timeOffset="107099.07">26141 6456 0,'0'0'0,"0"-21"47,21 21 15</inkml:trace>
  <inkml:trace contextRef="#ctx0" brushRef="#br0" timeOffset="107417.44">26564 6202 0,'0'0'0,"0"-21"15,0 42 16,0 0-31,0 0 16,-21 0-16,21 1 0,-21 20 16,0-21-16,21 21 0,-22-20 0,1 20 15,21-21-15,-21 21 0,0-20 0,21 20 16,-21-21-16,0 0 0,-1 22 0,22-22 16,-21 0-16,0 0 15,21 0-15,-21-21 16,42 0 15,-21-21-31,21 0 0,0 21 16,1-21-16</inkml:trace>
  <inkml:trace contextRef="#ctx0" brushRef="#br0" timeOffset="107878.8">26712 6265 0,'0'0'0,"0"22"32,0-1-32,0 0 15,-21-21-15,21 21 0,0 0 0,0 0 16,-21 1-16,0-1 0,21 0 0,-21 0 16,21 0-16,0 0 15,-22-21-15,22 22 0,-21-1 0,21 0 16,21-21 15,1 0-31,-1 0 16,0 0-16,0 0 0,-21-21 15,21 0-15,0 21 0,1 0 0,-22-22 16,21 22-16,0-21 0,0 21 16,-21-21-1,0 42 1,0 0-16,-21 1 15,21-1-15,-21 0 16,0 0-16,-1 0 0,22 0 0,-21 1 16,0-1-16,21 0 0,-21 0 15,21 0-15,-21-21 0,21 21 0,0 1 16,21-44 31,0 22-47,-21-21 0,21 0 15</inkml:trace>
  <inkml:trace contextRef="#ctx0" brushRef="#br0" timeOffset="108362.39">27093 6392 0,'0'-21'15,"0"0"-15,0 0 16,21 21 0,1 0-16,-1 0 15,0 0-15,0 0 0,0 0 16,0 0-16,-21 21 16,0 0-16,0 0 15,0 1-15,0-1 16,0 0-16,0 0 0,-21 0 15,0 0-15,0 1 0,0-1 0,0 0 16,-1 0-16,22 0 0,-21 0 0,0 1 16,0-22-16,0 21 0,0-21 15,21 21-15,-22-21 0,22 21 0,-21-21 16,42 0 31,1 0-47,-1 0 15,0 0-15,0 0 0,0 0 16,0 0-16,1-21 16,-1 21-16,0-21 15,0 21 1,0 0-16,-21-21 16,21 21-16,1 0 0,-22-22 15,21 22-15</inkml:trace>
  <inkml:trace contextRef="#ctx0" brushRef="#br0" timeOffset="108615.38">27495 6604 0,'0'-21'15,"-21"21"95</inkml:trace>
  <inkml:trace contextRef="#ctx0" brushRef="#br0" timeOffset="108873.42">27263 6922 0,'0'0'0,"-22"0"15,22 21-15,0 0 0,-21-21 16,21 21-16,0 0 0,0 0 0,-21 1 16,21-1-16,-21 0 0,21 0 15,-21 0-15,0 0 0,-1-21 16,1 22-16,21-1 0,-21-21 16,0 21-16,0 0 0,0-21 15,-1 0-15,22 21 16,-21-21-16,0 0 0</inkml:trace>
  <inkml:trace contextRef="#ctx0" brushRef="#br0" timeOffset="121640.35">1630 8636 0,'0'-21'0,"0"0"16,0 0-16,21 21 0,-21-22 0,21 1 16,-21 0-16,0 0 15,0 0-15,0 0 0,0-1 16,-21 22-16,0-21 15,0 21-15,-1 0 0,22-21 16,-21 21-16,0 0 16,0 21-1,21 0-15,0 1 0,0 20 16,0-21-16,0 21 0,0 1 0,0 20 16,0-20-16,0 20 0,0 1 15,0-1-15,0 1 0,0-1 0,0 1 16,0-1-16,0-21 0,0 22 15,0-1-15,-21 1 0,21-22 0,0 22 16,-21-1-16,21-20 0,0-1 16,0 21-16,0-41 0,0 20 0,0 0 15,0-21-15,0 1 0,0-1 16,0-42 15,0-1-31,0 1 0,0 0 0,21 0 16,0-21-16,-21-1 0,21 1 0,-21 0 15,21-1-15,0 1 0</inkml:trace>
  <inkml:trace contextRef="#ctx0" brushRef="#br0" timeOffset="121911.19">1778 8488 0,'-42'-42'15,"42"20"-15,0 1 16,0 0-16,21 21 0,0-21 0,0 0 16,0 21-16,22-21 0,-22-1 15,21 22-15,0-21 0,1 0 0,-22 21 16,21 0-16,1-21 0,-1 21 16,-21 0-16,21 0 0,-20 0 0,-1 0 15,0 0-15,-21 21 0,0 0 16,0 0-16,-21 1 15,0-22-15,-1 21 0,1 0 16,-21 0-16,21-21 16</inkml:trace>
  <inkml:trace contextRef="#ctx0" brushRef="#br0" timeOffset="122139.06">1503 9081 0,'0'0'0,"0"21"0,0 0 0,0 0 0,21 0 16,0-21 0,21 0-16,-20 0 0,-1 0 15,0 0-15,21 0 0,-21 0 16,1 0-16,20 0 0,-21-21 0,21 21 16,-20 0-16,-1 0 0,0 0 15,0 0-15,0 0 0,0 0 16,1 0-16,-1 0 0,0 0 15</inkml:trace>
  <inkml:trace contextRef="#ctx0" brushRef="#br0" timeOffset="122439.41">2413 9313 0,'0'22'32,"0"-1"-32,-21 0 15,0 0-15,21 0 0,0 0 16,0 1-16,0-1 0,-22 0 16,22 0-16,0 21 0,-21-20 0,21-1 15,0 0-15,0 0 0,0 0 0,0 0 16,0 1-16,0-1 15,0 0-15,0-42 32,0 0-32,0-1 15,0 1-15,0 0 0,0-21 0,0 21 16</inkml:trace>
  <inkml:trace contextRef="#ctx0" brushRef="#br0" timeOffset="122614.88">2498 8996 0,'0'0'0,"0"-21"16,0-22 0,-22 43 15,22 22-31,0-1 16,22 0-16,-22 0 15,21 0-15,0-21 0,0 21 16</inkml:trace>
  <inkml:trace contextRef="#ctx0" brushRef="#br0" timeOffset="123123.62">2942 9271 0,'0'0'0,"-21"0"31,21 21-31,0 0 16,0 1-16,0-1 16,0 0-16,0 0 15,0 0-15,0 0 0,0 1 0,0-1 16,0 0-16,0 0 16,0 0-16,0 0 0,0 1 15,0-1-15,0-42 31,0-1-31,0 1 16,0 0-16,0 0 0,0 0 16,21 0-16,0-1 15,-21 1-15,21-21 0,1 21 0,-1 0 16,0-1-16,0-20 0,0 42 16,0-21-16,1 0 0,-1 21 0,0 0 15,21 0-15,-21 0 0,1 0 0,-1 0 16,0 21-16,0 0 0,-21 0 15,21 0-15,-21 1 0,0-1 0,21 0 16,-21 0-16,0 0 0,0 0 0,0 1 16,0 20-16,0-21 0,0 0 15,-21 0-15,21 1 0,-21-1 0,21 0 16,0 0-16,21-21 47,0-21-47,1 0 0</inkml:trace>
  <inkml:trace contextRef="#ctx0" brushRef="#br0" timeOffset="124007.48">4233 9356 0,'0'0'16,"0"-21"-16,0-1 0,-21 22 0,0-21 0,0 0 16,0 0-16,-1 21 0,1-21 0,0 21 15,0 0-15,0 0 16,-22 0-16,22 0 0,0 0 0,0 21 16,0 0-16,0 0 0,-1 0 0,1 22 15,0-22-15,21 0 0,0 21 16,-21 1-16,21-22 0,0 21 0,0-21 15,0 22-15,0-22 0,0 0 0,0 0 16,0 0-16,0 1 16,21-22-16,0 0 0,0 0 15,1 0-15,-1 0 0,0-22 16,0 1-16,0 0 0,0 0 16,1 0-16,-1 0 0,0-1 0,0-20 15,0 21-15,0 0 0,-21-22 0,0 22 16,22-21-16,-22 21 0,21 0 15,-21-1-15,0 1 0,0 0 0,0 0 16,0 42 15,0 0-31,0 0 0,-21 22 16,21-22-16,0 0 0,0 21 16,0-20-16,0-1 0,0 21 15,0-21-15,0 0 0,0 1 0,0-1 16,0 0-16,0 0 0,0 0 0,21-21 15,0 0-15,0 0 0,0 0 16,0 0-16,1 0 0,-1 0 0,0 0 16,0-21-16,21 21 0,-20-21 0,20 0 15,-21-22-15,21 22 0,-20 0 16,20-21-16,-21 21 0,21-22 0,-20 1 16,20 0-16,-21-1 0,21 1 15,1-22-15,-22 22 0,21-21 0,-21-1 16,22 1-16,-1-1 0,-21 1 15,22-1-15,-22 22 0,21-22 0,-21 22 16,0 0-16,1-1 0,-1 22 0,-21-21 16,0 21-16,0-1 0,-21 22 15,-1 0-15,1 0 16,-21 0-16,21 22 0,-22-1 0,1 21 16,0 0-16,-1 1 0,1 20 15,0 1-15,-1-1 0,22 1 0,-21-1 16,21 1-16,0-1 0,-1 1 0,22-1 15,0-20-15,0 20 0,0-21 16,0 1-16,22-1 0,-1-21 16,0 22-16,0-1 0,0-21 0,0 0 15,22 0-15,-22 1 0,0-22 16,21 21-16,-20-21 0,20 0 0,-21 0 16,0 0-16,22 0 0,-22 0 0,0-21 15,0 21-15,0-22 0,-21 1 16,21 0-16,-21 0 0,22 0 0,-22 0 15,0-1-15</inkml:trace>
  <inkml:trace contextRef="#ctx0" brushRef="#br0" timeOffset="126150.01">6413 9525 0,'0'0'0,"0"21"0,0 0 0,0 1 15,0-1 1,22-21 0,-1 0-16,0-21 0,0-1 15,0 22-15,0-21 0,1 0 0,-1 0 16,0 0-16,21-22 0,-21 22 16,1 0-16,20-21 0,-21-1 0,21 1 15,-20 0-15,20-1 0,-21 1 0,21 0 16,-20-1-16,20 1 0,-21 0 15,0-1-15,0 22 0,1 0 0,-1 21 16,0 0 0,-21 21-16,0 0 15,0 1-15,0-1 0,0 0 16,0 0-16,0 0 0,0 0 0,21 1 16,-21-1-16,21 0 0,0-21 46,-21-21-46,0 0 16,0-1-16,0 1 16,0 0-16,0 0 0,0 0 0,0 0 15,-21 21-15,21-22 0,-21 1 0,21 0 16,-21 21 0,0 0-16,0 0 0,-1 21 15,1 0-15,21 1 0,-21-1 16,0 0-16,21 21 0,-21 1 0,0-22 15,21 21-15,0 0 0,0-20 16,-22 20-16,22-21 0,0 21 0,0-20 16,0 20-16,0-21 0,0 0 0,22 0 15,-22 1-15,21-1 0,0 0 16,0 0-16,21 0 0,-20-21 0,20 0 16,-21 21-16,21-21 0,1 0 0,-1 0 15,0 0-15,1-21 0,-1 0 16,22 21-16,-22-21 0,21-21 15,-20 20-15,-1 1 0,22-21 0,-22 0 16,0-1-16,1 1 0,-1 0 0,0-22 16,-21 1-16,1-1 0,20 1 15,-21-22-15,0 21 0,0 1 0,-21-1 16,22 1-16,-22-1 0,21 1 0,-21 21 16,0-22-16,0 22 0,0-1 15,0 1-15,0 0 0,0 21 0,0-1 16,0 1-16,-21 42 15,-1 1-15,22 20 16,-21 0-16,0 1 0,21 20 0,-21-21 16,0 22-16,0 21 0,-1-22 0,22 1 15,0 20-15,-21 1 0,21-22 16,0 1-16,0-1 0,0 1 16,0-22-16,21 22 0,1-22 0,-1 0 15,0 1-15,0-22 0,21 21 16,1-21-16,-22 1 0,21-1 0,1 0 15,-1-21-15,0 0 0,1 0 0,-1 0 16,0 0-16,1 0 0,-22 0 0,21 0 16,0-21-16,-20 0 0,20-1 0,-21 1 15,21 0-15,-20-21 0,-1 21 16,0-22-16,-21 22 0,0-21 0,0-1 16,0 1-16,0 0 0,0-1 15,0 1-15,0 0 0,0-1 0,-21 22 16,0 0-16,-1 0 0,1 21 15,0 0-15,0 0 0,-21 0 0,20 21 16,1 0-16,-21 0 0,21 22 0,0-1 16,21-21-16,-22 22 0,22-1 15,-21-21-15,21 21 0,0 1 0,0-22 16,0 21-16,0-21 0,0 1 0,0-1 16,21 0-16,1 0 0,-22 0 0,21 0 15,0-21-15,0 0 0,-21 22 16,21-22-16,0 0 0,1 0 15,-1 0-15,0-22 0,0 1 16,0 0-16,-21 0 0,21 0 0,1 0 16,-22-1-16,21-20 0,0 21 0,-21-21 15,21-1-15,0 1 0,-21 0 16,0-1-16,21 1 0,-21 21 0,22-22 16,-22 22-16,0 0 0,0 0 0,0 0 15,0 42 1,0 0-16,0 0 15,0 0-15,0 22 0,0-22 0,0 21 16,0-21-16,0 22 0,0-22 16,0 21-16,0-21 0,0 22 0,0-22 15,21 0-15,0 0 0,-21 0 16,21 1-16,0-1 0,0 0 0,1-21 16,20 21-16,-21-21 0,0 0 15,0 0-15,1 0 0,20 0 16,-21 0-16,21-21 0,-20 0 0,20 0 15,-21-1-15,21 1 0,-20-21 0,20 21 16,-21-22-16,0 22 0,0-21 16,1 21-16,-1-22 0,-21 22 15,0 0-15,0 0 0,0 0 0,0 0 0,-21 21 47,21 21-47,0 0 0,0 0 0,0 21 16,0-20-16,0-1 0,0 0 0,0 0 15,0 0-15,0 22 0,21-22 0,-21 0 16,0 0-16,21 0 16,-21 0-16,21 1 0,-21-1 15,-21-21 17,0 0-17,0 0-15,21-21 16,-22 21-16,1 0 0,0 0 15,0 0-15,0 0 16,21 21 0,0 0-1,21 0-15,0-21 16,0 0-16,0 0 0,1 0 0,-1 21 16,0-21-16,21 0 0,-21 0 0,22 0 15,-22 0-15,21 0 0,-21 0 16,22-21-16,-22 0 0,0 21 0,21-21 15,-20 0-15,20-1 0,-21 1 16,21 0-16,-20-21 0,20 21 0,-21-22 16,21 22-16,-20-21 0,-1-1 15,21 22-15,-21-21 0,0 21 16,1-22-16,-22 22 0,0 0 0,0 0 0,-22 21 16,1 0-1,0 21-15,0 0 16,0 22-16,21-22 0,0 21 0,0-21 15,0 22-15,0-22 0,0 21 0,0-21 16,0 22-16,0-22 0,21 0 16,0 21-16,0-21 0,-21 1 0,21-1 15,1 0-15,-22 0 0,0 0 16,-22-21 15,1 0-31,0 0 16,0 0-16,0 0 0,0 0 15,-22 0-15,22 0 0,-21 0 0,-1 0 16,1 0-16</inkml:trace>
  <inkml:trace contextRef="#ctx0" brushRef="#br0" timeOffset="126674.67">1841 10668 0,'-21'0'0,"42"0"0,-63 21 0,21-21 16,42 0-1,21 21-15,1-21 16,-1 0-16,22 0 0,20 0 16,1 0-16,0 0 0,20-21 0,1 21 15,0 0-15,-21 0 0,21-21 16,-22 21-16,1 0 0,0 0 16,-22 0-16,1 0 0,-1 0 0,-21 0 15,-20 0-15,20 0 0,-21 0 16,0 0-16,0 0 15,1 0 1,-1 0-16,0 0 0,0 0 16,0 0-16,22 0 0,-1-21 0,0 0 15</inkml:trace>
  <inkml:trace contextRef="#ctx0" brushRef="#br0" timeOffset="127102.94">7070 10329 0,'0'0'15,"-22"0"-15,-20 0 0,21 0 0,-21 0 0,-1 0 16,22 0-16,-21 0 0,21 0 0,-1 0 15,44-21 1,-1 21-16,21 0 16,22 0-16,-22 0 0,43-21 0,-22 21 0,22 0 15,-1 0-15,22 0 0,0-21 16,21 21-16,0 0 0,21 0 16,-21 0-16,21 0 0,-21 0 0,22 0 15,-1 0-15,0 0 0,-21-21 0,0 21 16,-21 0-16,0 0 0,-1 0 0,-20 0 15,-21 0-15,-1-21 0,1 21 16,-22 0-16,-21 0 0,0 0 0,0 0 16,1 0-16,-22-22 0,21 22 0,-42 0 47,-1 0-47,1 0 15,-21 0-15</inkml:trace>
  <inkml:trace contextRef="#ctx0" brushRef="#br0" timeOffset="129580.23">1249 11790 0,'21'-21'16,"-21"0"-16,0-1 16,0 1-1,-21 0-15,0 21 16,-1 0-16,1-21 0,-21 21 15,21 0-15,0 0 0,-22 0 0,22 0 16,-21 0-16,21 21 0,-1 0 16,1 0-16,-21 1 0,21 20 0,0 0 15,-1 1-15,1-1 0,0 21 16,0-20-16,0-1 0,21 22 0,-21-22 16,21 0-16,0 1 0,0-22 15,0 21-15,0-21 0,0 0 16,0 1-16,0-1 0,21-21 15,0 0-15,0 0 0,0 0 0,0 0 16,1 0-16,-1 0 0,0-21 16,21-1-16,-21 22 0,1-42 0,20 21 15,0-21-15,1 20 0,-22-20 16,21 0-16,0-1 0,1 1 0,-22 0 16,21-1-16,-21 1 0,1 0 15,-1-1-15,-21 22 0,0 0 0,0 0 16,0 0-16,0 0 0,0 42 31,0 21-15,0-21-16,0 22 0,0-1 0,0 0 15,0 1-15,0-1 16,0 0-16,0-21 0,21 22 0,0-1 16,-21-21-16,21 22 0,0-22 0,1 0 15,-1-21-15,0 21 0,21-21 16,-21 0-16,1 0 0,20 0 0,-21 0 15,21-21-15,-20 21 0,20-21 16,-21 0-16,21-1 0,-20 1 0,-1-21 16,21 21-16,-21 0 0,0-22 15,1 22-15,-22 0 0,0-21 0,0 20 16,0 1-16,0 0 0,0 0 16,0 0-16,0 42 31,0 0-31,0 0 15,0 0-15,-22 22 0,22-22 0,-21 0 16,21 0-16,0 22 0,0-22 16,0 0-16,0 0 0,0 0 15,0 0-15,0-42 32,0 0-17,21 0 1,-21 0-16,22 0 0,-22-22 0,0 22 15,21-21-15,-21 21 0,21-1 16,-21-20-16,21 21 0,-21 0 0,0 0 16,21 21-16,0 0 15,-21 21-15,0 0 16,0 0-16,22 21 0,-22-20 16,0-1-16,0 21 0,21-21 15,-21 22-15,0-22 0,0 0 0,21 21 16,-21-21-16,0 1 0,0-1 15,21-21-15,0 21 0,0-21 0,1 0 16,-1 0-16,0 0 16,21 0-16,-21 0 0,22-21 15,-22 0-15,21-1 0,1 1 0,-22 0 16,21 0-16,0 0 0,-20-22 16,-1 22-16,21-21 0,-21 21 0,-21 0 15,0-22-15,21 22 0,-21 0 16,0 0-16,22 21 0,-22 21 47,0 0-47,0 0 0,0 0 0,0 1 15,0-1-15,0 0 0,0 0 0,0 0 16,0 0-16,0 1 0,21-1 16,0-21-16,0 21 15,0-21-15,0 0 0,1 0 16,-1 0-16,0 0 15,21-21-15,-21 0 0,1 21 0,-1-22 16,0 1-16,0-21 0,0 21 16,0 0-16,22-1 0,-43 1 0,21-21 15,0 21-15,-21 0 0,0-1 0,0 1 16,0 0-16,21 21 47,-21 21-47,21 22 15,-21-22-15,22 21 0,-1-21 0,-21 22 16,21-1-16,0 0 0,0 22 0,-21-22 16,21 0-16,-21 22 0,22-22 15,-22 22-15,0-1 0,0 1 0,0-1 16,0 1-16,0-1 0,0 22 16,-22-22-16,1 22 0,0-21 0,21-1 15,0 1-15,-21-1 0,21 1 0,-21-1 16,21 1-16,0-22 0,-21 21 15,21-20-15,0-1 0,0-21 0,0 0 16,0 1-16,0-1 0,-22-21 16,1-21-1,21-1-15,0 1 0,0-21 16,-21 21-16,0-22 0,21 1 0,-21 0 16,0-22-16,21 22 0,-22-22 0,1 1 15,21-22-15,0 22 0,0-22 16,0 0-16,0 1 0,0-1 0,0 22 15,0-22-15,0 21 0,0 1 16,21-1-16,-21 1 0,22-1 0,-1 22 16,21 0-16,-21-1 0,0 1 0,22 0 15,-1-1-15,0 22 0,1 0 16,-1-21-16,22 21 0,-22-1 0</inkml:trace>
  <inkml:trace contextRef="#ctx0" brushRef="#br0" timeOffset="131222.6">4826 11578 0,'0'-21'0,"0"42"0,0-63 0,0 21 0,0 0 15,0-1-15,0 1 0,-21 21 16,0 0-1,-1 0-15,1 0 0,0 21 0,-21 1 16,21-1-16,-1 0 0,1 0 0,-21 21 16,42 1-16,-21-1 0,0 0 15,21 1-15,-22-1 0,22 0 0,0 1 16,0-1-16,0 0 0,0 1 0,22-1 16,-1-21-16,21 22 0,-21-22 15,0 0-15,22 0 0,-1-21 0,0 21 16,-20-21-16,20 0 0,0 0 0,1 0 15,-1 0-15,-21-21 0,21 0 16,-20 0-16,20 0 0,-21-22 16,21 22-16,-20-21 0,20-1 0,-21 1 15,0 0-15,22-1 0,-22 1 16,0 0-16,0-22 0,0 22 0,0 0 16,-21-22-16,0 22 0,22-1 0,-22 1 15,0 0-15,0 21 0,0-1 0,0 1 16,-22 21-1,22 21-15,-21 1 16,0 20-16,21 0 0,0 1 16,0-1-16,-21 0 0,21 1 0,0 20 15,0-21-15,0 1 0,0 20 0,0-20 16,0-1-16,21 0 0,-21 1 0,21-22 16,0 21-16,1-21 0,-1 0 15,21 1-15,-21-1 0,0 0 16,1-21-16,20 0 0,-21 0 0,21 0 15,-20 0-15,20 0 0,0 0 16,-21-21-16,22 0 0,-22-1 0,21 1 16,-21 0-16,1 0 0,-1-21 0,0 20 15,0-20-15,-21 0 0,0 21 0,0-22 16,0 22-16,0-21 0,0 21 16,0-1-16,0 1 0,0 0 15,-85 21 1,64 0-16,0 0 0,0 21 15,0 0-15,0 1 0,-1-1 0,1 21 16,0-21-16,0 22 0,0-22 0,21 21 16,0-21-16,0 22 0,0-22 0,-21 21 15,21-21-15,0 0 0,0 1 16,0-1-16,0 0 0,21-21 16,0 0-16,0 0 15,0 0-15,0-21 16,1 0-16,-1-1 0,0 1 0,0 0 15,-21 0-15,21 0 0,0-22 16,-21 22-16,0 0 0,22-21 0,-22 21 16,21-1-16,-21 1 0,21 0 15,-21 0-15,0 0 16,21 21 0,-21 21-1,0 0-15,0 0 0,21 0 0,-21 1 16,0-1-16,0 21 0,0-21 15,21 0-15,-21 1 0,22-1 0,-22 0 16,21 0-16,0 0 16,0-21-16,0 0 0,0 0 15,1 0-15,-1 0 0,0 0 0,0 0 16,0 0-16,0-21 0,22 0 16,-22 0-16,0 0 0,21-1 15,-20 1-15,-1 0 0,21 0 0,-21-21 16,0 20-16,1 1 0,-22 0 0,0 0 15,21 0-15,-21 0 0,0-1 16,0 1-16,0 42 31,0 1-15,0-1-16,0 0 0,0 0 0,0 0 16,0 22-16,0-22 0,0 0 15,0 0-15,0 0 0,21 0 0,-21 1 16,0-1-16,0 0 0,0 0 0,21-21 0,-21 21 15,0 0 1,-21-21 0,0 0-1,0 0-15,-1-21 0,1 21 16,0-21-16,21 0 0,-21 21 16,0-21-16,0 21 0,-1 0 15,1 21 1,21 0-1,0 0-15,0 0 16,0 1-16,21-22 16,1 0-16,-1 0 15,21 0-15,-21 0 0,22 0 16,-22 0-16,21 0 0,-21 0 0,22-22 16,-22 22-16,0-21 0,21 0 15,-21 0-15,22 0 0,-22 0 0,0-1 0,21-20 16,-20 21-16,20 0 15,-21-22-15,0 22 0,0 0 0,22-21 16,-22-1-16,-21 22 0,21 21 0,-21-21 16,-21 21-1,0 0-15,21 21 0,-21 0 16,-1-21-16,1 22 0,21 20 0,0-21 16,0 0-16,0 0 0,0 1 0,0-1 15,0 0-15,0 0 0,0 0 16,21 0-16,-21 1 0,22-1 15,-22 0-15,0 0 0,0 0 16,0 0-16,-22-21 16,1 0-16,0 0 0,0 22 15,-21-22-15,20 0 0,1 0 0,0 0 16,0 0-16,0 0 0,0 0 0,-1 0 16,1-22-16,21 1 0,-21 21 15</inkml:trace>
  <inkml:trace contextRef="#ctx0" brushRef="#br0" timeOffset="132772.88">8382 11430 0,'0'-21'0,"0"42"0,0-84 16,0 41-16,0 1 0,0 0 16,0 0-16,0 42 15,0 21 1,0-20-16,-21 20 0,21-21 15,0 21-15,0 1 0,0-1 0,0 0 16,-21 1-16,21-1 0,0-21 0,-22 22 16,22-22-16,0 0 0,0 0 0,0 0 15,0 0-15,0 1 16,0-44 0,22 1-1,-1 0-15,-21 0 0,21 0 16,0 0-16,0-1 0,0-20 15,-21 21-15,22-21 0,-1 20 0,-21-20 16,21 21-16,-21 0 0,21 0 0,0 21 31,0 21-31,-21 0 0,22 0 16,-22 0-16,21 0 0,0 1 0,-21 20 16,0-21-16,21 0 0,0 22 15,-21-22-15,21 0 0,1 0 0,-1 0 16,0 0-16,0-21 15,0 0-15,0 0 0,1 0 0,-1 0 0,0 0 16,0 0-16,0-21 0,22 0 16,-22 0-16,0 0 0,0 0 15,0-22-15,0 22 0,1-21 0,-22 21 16,0-22-16,21 1 0,-21 0 0,0-1 16,0 1-16,0 21 0,0-22 15,0 22-15,0 0 0,-21 21 16,21 21-16,0 0 15,-22 22-15,22-22 16,-21 21-16,21-21 0,0 22 0,0-22 16,0 21-16,0-21 0,0 22 0,0-22 15,0 0-15,21 0 0,1 0 0,-22 1 16,21-1-16,0 0 0,0 0 16,0-21-16,0 0 15,1 0-15,-1 0 0,21 0 0,-21 0 16,0 0-16,1-21 0,-1 0 0,21 21 15,-21-21-15,0-1 0,1 1 16,20-21-16,-21 21 0,0-22 16,22 1-16,-22 0 0,0-1 0,0 1 0,-21-21 15,0-1-15,21 22 0,-21-22 0,0 22 16,0 0-16,0-1 0,0 1 16,0 0-16,0 20 0,-21 22 0,21-21 15,0 42 1,-21-21-16,21 43 0,-21-22 0,21 21 15,-21 1-15,21 20 0,0-21 16,0 22-16,0-22 0,0 22 0,0-22 16,-22 22-16,22-22 0,-21 0 0,21 1 15,0-22-15,0 21 0,0-21 16,0 0-16,0 1 0,0-1 0,0 0 16,0-42 15,21 0-31,1-1 15,-22 1-15,21 0 0,-21 0 0,21 0 16,0 0-16,-21-1 0,0 1 16,21 21-16,0 0 15,-21 21 1,0 1-16,0-1 16,22 0-16,-1 0 0,-21 0 15,0 0-15,0 1 0,21-22 0,0 21 16,0 0-16,0-21 0,1 0 15,-1 21-15,0-21 0,0 0 0,0 0 16,22 0-16,-22 0 0,21 0 0,-21 0 16,0-21-16,22 0 0,-22 21 0,0-21 15,0-1-15,22 1 0,-22 0 16,-21 0-16,21 0 0,-21-22 0,21 22 16,-21 0-16,0 0 0,21 0 0,-21 0 15,0-1-15,0 44 31,0-1-31,0 0 0,-21 0 0,21 0 16,-21 0-16,21 1 0,-21-1 0,21 21 16,0-21-16,0 0 0,0 1 15,0-1-15,0 0 16,0 0 0,0-42 15,0 0-31,0 0 15,0-1-15,0 1 0,0 0 16,0-21-16</inkml:trace>
  <inkml:trace contextRef="#ctx0" brushRef="#br0" timeOffset="132931.79">10266 11261 0,'0'0'0,"0"-21"0,0-1 16,-21 22 15,21 22-16,0-1-15,0 0 16,0 0-16,21-21 16,0 0-16,-21 21 0,21-21 0,0 0 15,0 0-15,1 21 0</inkml:trace>
  <inkml:trace contextRef="#ctx0" brushRef="#br0" timeOffset="133656.38">10795 11388 0,'0'-21'16,"-21"21"0,0 0-1,-1 21-15,1 0 0,0 21 16,0-21-16,0 1 16,0-1-16,21 21 0,0-21 0,0 22 15,0-22-15,-22 0 0,22 0 0,0 21 16,0-20-16,0-1 0,0 0 15,22 0-15,-1-21 0,-21 21 0,21 0 16,0-21-16,0 0 0,22 0 0,-22 0 16,21 0-16,-21 0 0,22 0 0,-1 0 15,-21-21-15,21 0 0,1 0 16,-1 21-16,0-21 0,1 0 0,-22-22 16,21 22-16,-21 0 0,22-21 0,-22-1 15,0 1-15,0 0 0,0-1 0,1-20 16,-1 20-16,-21-20 0,0 21 15,0-1-15,0-20 0,21 42 16,-21-22-16,0 22 0,0 0 0,0 0 16,-21 42-1,0 0-15,-1 0 0,1 22 0,21-22 16,-21 21-16,21 22 0,-21-22 16,21 0-16,0 1 0,0-1 0,0 0 15,0 1-15,0-1 0,0 0 0,0-21 16,0 1-16,0 20 0,0-21 0,-21 0 15,21 0-15,0 1 16,0-1-16,-21-21 0,21-21 31,21-1-15,0 1-16,0 0 16,0 0-16,0 0 0,1-22 0,-1 22 15,0-21-15,0 21 0,21-22 0,-20 22 16,-1 0-16,0 0 0,0 0 0,0 21 15,0 0-15,1 0 0,-1 0 16,0 21-16,0 0 0,-21 21 0,21-20 16,-21-1-16,0 21 0,0-21 15,0 0-15,0 22 0,0-22 0,0 0 0,0 0 16,0 0-16,0 1 0,0-1 0,0 0 16,0 0-1,-21-21-15,21 21 0,21-42 47,0 21-47,1-21 0,20 0 0</inkml:trace>
  <inkml:trace contextRef="#ctx0" brushRef="#br0" timeOffset="133915.26">12975 11261 0,'0'0'16,"0"21"0,0 0-16,0 0 0,0 0 15,-21 22-15,0-22 0,21 21 16,0-21-16,-21 22 0,21-22 0,-22 0 16,1 21-16,21-20 0,0-1 0,0 0 15,-21 0-15,21 0 0,0 0 0,-21 1 16,21-1-16,0 0 15,21-21-15,0 0 16,0 0-16,1 0 0,-1 0 0,0-21 16,21 0-16</inkml:trace>
  <inkml:trace contextRef="#ctx0" brushRef="#br0" timeOffset="134265.06">13568 11324 0,'0'-21'15,"-21"21"1,-1 21-16,-20-21 16,21 21-16,0 1 0,-22-1 0,22 0 15,0 0-15,21 0 0,0 0 0,0 1 16,0-1-16,0 0 0,0 0 16,21 0-16,0-21 0,1 0 15,-1 21-15,21-21 0,-21 0 16,0 22-16,22-22 0,-22 0 0,0 21 15,0-21-15,-21 21 0,21-21 16,-21 21-16,0 0 0,0 0 16,-21-21-1,0 22-15,0-22 0,0 0 0,0 0 16,-1 21-16,1-21 0,-21 0 16,21 0-16,0 0 0,-1 0 15,1 0-15,0 0 16,0 0-16,0-21 15,0 21-15,-1-22 0</inkml:trace>
  <inkml:trace contextRef="#ctx0" brushRef="#br0" timeOffset="134434.96">12742 10943 0,'0'0'16,"-21"0"-16,21-21 0,-21 21 15,42 0 17,0 0-17,0 0-15</inkml:trace>
  <inkml:trace contextRef="#ctx0" brushRef="#br0" timeOffset="135266.63">15303 11578 0,'22'0'0,"-1"0"16,0 0-16,0-21 0,0 21 16,0-21-16,1 0 0,-1 0 0,0-1 15,0 1-15,-21 0 0,0 0 0,0 0 16,0-22-16,0 22 0,0 0 0,0-21 16,-21 21-16,-21-1 0,20-20 15,-20 21-15,21 0 0,-21 21 0,-1 0 16,1 0-16,0 0 0,-1 0 0,1 0 15,0 21-15,-1 0 0,1 21 0,0 1 16,-1-1-16,22 0 0,0 1 16,-21-1-16,42 22 0,-22-22 15,22 0-15,-21-21 0,21 22 0,0-22 16,0 0-16,0 0 0,21 0 0,1-21 16,-1 0-16,0 0 0,21 0 0,-21 0 15,22 0-15,-1 0 0,0-21 16,1 0-16,-1 0 0,0 0 0,1-22 15,20 22-15,-20-21 0,-1 0 0,0-22 16,22 22-16,-22-22 0,-21 22 0,22-22 16,-1 1-16,-21 21 0,0-22 0,0 22 15,1-22-15,-22 22 0,21-22 16,-21 22-16,0 0 0,0-1 16,0 22-16,-21 0 0,21 0 0,-22 0 15,1 21-15,21 21 0,-21 0 16,21 21-16,0 1 0,0-1 15,-21 0-15,21 22 0,0-1 0,0 1 16,-21-1-16,21 1 0,0-1 0,0 1 16,0-1-16,0-20 0,0-1 0,0 0 15,0 1-15,0-1 0,0-21 0,0 22 16,0-22-16,21 0 0,0 0 16,0 0-16,0-21 15,1 0-15,-1 0 0,0 0 0,0-21 16,21 0-16,-20 0 15,-1 0-15,0-1 0,0-20 0</inkml:trace>
  <inkml:trace contextRef="#ctx0" brushRef="#br0" timeOffset="135627.42">16023 11282 0,'0'21'16,"0"0"-1,21-21 1,0 0-16,1 0 15,-1 0-15,0 0 0,21 0 16,-21 0-16,22-21 0,-22 21 0,21-21 16,1 0-16,-22 0 0,21 21 15,-21-22-15,0 1 0,-21 0 16,0 0-16,0 0 0,-21 21 16,0 0-16,0 0 0,-21 0 15,20 0-15,-20 0 0,0 0 0,21 21 16,-22 0-16,22 21 0,-21-20 0,21 20 15,-1-21-15,1 21 0,0-20 0,21 20 16,0 0-16,0-21 0,0 22 16,0-22-16,0 0 0,0 0 0,21 0 15,-21 1-15,21-1 0,1 0 0,-1-21 16,21 0-16,-21 21 0,0-21 0,22 0 16,-1 0-16,0 0 0,1 0 15,-1 0-15,0-21 0,1 0 16,-1 0-16,0-1 0,1 1 0,-1 0 15</inkml:trace>
  <inkml:trace contextRef="#ctx0" brushRef="#br0" timeOffset="136131.35">17018 11303 0,'21'-21'0,"-42"42"0,63-84 15,-42 41-15,0 1 0,0 0 16,0 0-16,0 0 0,0 0 0,-21 21 16,0 0-16,0 0 15,0 21-15,-1 0 0,1 21 16,0-21-16,0 22 0,0-22 0,0 21 15,21 1-15,0-1 0,0-21 16,0 21-16,0 1 0,0-22 0,0 21 16,0-21-16,0 1 0,0-1 0,0 0 15,0 0-15,21 0 0,0-21 0,0 0 16,0 0-16,0 0 0,1 0 0,20 0 16,0 0-16,-21 0 0,22-21 15,-1 0-15,0 0 0,22 0 0,-22-1 16,1-20-16,-1 21 0,0-21 0,-21-22 15,22 22-15,-22-22 0,21 22 0,-21-22 16,1 1-16,-1-1 0,0 1 0,0-1 16,0 22-16,-21-21 0,0 20 15,0-20-15,0 42 0,0-22 16,0 22-16,-21 0 0,0 21 0,0 0 16,0 0-16,-1 21 0,1 0 15,0 22-15,0-22 0,0 21 16,21 22-16,0-22 0,0 21 0,0-20 15,0 20-15,0 1 0,0-1 0,0 1 16,0-1-16,0-20 0,0 20 0,0-21 16,0-20-16,21 20 0,0 0 0,-21-21 15,0 1-15,21-1 0,-21 0 16,21 0-16,1 0 16,-1-21-16,0 0 0,0 0 15,0 0-15,0-21 0,22 0 16,-22 0-16,0 0 0,21-1 0,-20 1 15,-1 0-15</inkml:trace>
  <inkml:trace contextRef="#ctx0" brushRef="#br0" timeOffset="137547.22">18182 11282 0,'0'-21'0,"0"42"0,0-63 16,0 20-16,0 1 0,0 0 16,-21 21-16,0 0 15,0 0-15,-1 0 16,1 0-16,21 21 0,-21 0 0,0 1 0,0-1 15,0 0-15,-1 21 0,22-21 16,0 22-16,-21-22 0,21 21 0,-21-21 16,21 1-16,0 20 0,0-21 15,0 0-15,0 0 0,0 1 16,0-1-16,21-21 16,0 0-16,1 0 15,-1-21-15,0 21 0,21-22 16,-21 1-16,1 0 0,20 0 0,-21-21 15,21 20-15,-20-20 0,20 0 16,-21 21-16,0-22 0,0 1 16,1 21-16,-22-22 0,21 22 0,-21 0 0,-21 42 47,-1 0-47,22 1 0,-21 20 0,21-21 15,0 0-15,0 22 0,0-22 0,-21 21 16,21-21-16,0 0 0,0 1 0,0-1 15,0 0-15,0 0 0,21 0 0,0 0 16,1-21 0,-22 22-16,21-22 0,0 0 0,0 0 15,0 0-15,22 0 0,-22-22 16,0 22-16,0-21 0,21 0 16,-20 0-16,-1 0 0,0 0 0,0-1 15,0 1-15,0-21 0,1 21 16,-22 0-16,0-1 0,0 44 47,0-1-47,0 0 15,0 0-15,0 0 16,0 0-16,21-21 0,-21 22 0,0-1 16,21-21-16,0 21 0,-21 0 15,0 0-15,21-21 0,-21 21 0,21-21 16,1 0-16,-22 22 15,21-22-15,0 0 0,0 0 16,0 0-16,0 0 16,1 0-16,-1 0 0,0 0 0,0 0 15,0-22-15,0 22 0,1-21 0,-1 21 16,0-21-16,0 0 0,0 0 0,0 0 16,1-1-16,-1 1 0,0 0 0,0 0 15,-21-21-15,21 20 0,-21 1 16,21 0-16,-21 0 0,0 0 0,0 0 15,0-1-15,-21 22 16,21 22 0,-21-1-16,0 0 0,0 0 15,21 21-15,0-20 0,0-1 16,0 0-16,0 0 0,0 0 0,0 0 16,0 1-16,0-1 0,21 0 0,-21 0 15,21 0-15,0-21 0,0 21 0,1-21 16,20 22-16,-21-22 0,0 0 0,22 0 15,-22 0-15,21 21 0,-21-21 16,22 0-16,-1 0 0,-21 0 0,21 0 16,-20 0-16,20-21 0,0 21 0,-21-22 15,22 22-15,-22-21 0,0 21 0,21-21 16,-20 0-16,-1 0 0,0 0 16,-21-1-16,0 1 0,21-21 15,-21 21-15,0 0 0,0-1 0,0 1 16,0 0-16,0 0 0,-21 0 0,0 0 15,0 21-15,-1 0 0,1 0 16,0 0-16,0 21 0,0 0 0,0 0 16,-1 0-16,1 0 0,0 1 15,0 20-15,21-21 0,-21 0 0,21 0 16,0 1-16,0-1 0,0 0 0,0 0 16,0 0-16,0 0 0,21-21 15,0 22-15,0-22 0,0 0 16,1 0-16,-1 0 0,0 0 0,0 0 15,0 0-15,0-22 16,1 1-16,-1 0 0,0 0 0,0 0 16,0 0-16,0-22 0,1 1 0,-1 0 15,0-1-15,0-20 0,0 20 16,22-84-16,-22 85 0,0-21 0,0-1 16,0 1-16,0 20 15,-21 1-15,22-22 0,-22 43 0,0-21 16,0 21-16,0 0 0,0-1 0,-22 22 0,1 0 15,0 0-15,21 22 0,-21-1 0,0 21 16,0-21-16,-1 22 0,1-1 16,0 0-16,21 1 0,-21-1 15,21 21-15,0-20 0,0 20 0,0-20 16,0-1-16,0 21 0,0-20 0,21-1 16,0 0-16,0-20 0,1 20 0,-22-21 15,21 0-15,0 0 0,-21 1 16,21-22-16,-21 21 0,21-21 15,0 0-15,1-21 16,-1-1 0,-21 1-16,0 0 0</inkml:trace>
  <inkml:trace contextRef="#ctx0" brushRef="#br0" timeOffset="139337.25">22098 11091 0,'0'0'0,"0"-21"0,0-21 0,0 21 0,-21 0 16,21-22-16,0 22 0,0 0 15,0-21-15,0 20 0,0 1 16,0 42 0,0 1-16,0-1 0,0 21 15,0-21-15,0 22 0,0-1 0,0 0 16,-21 22-16,21-22 16,-22 0-16,22 1 0,0-1 0,0 0 15,-21 1-15,21-22 0,-21 21 0,21-21 16,0 1-16,0-1 0,0 0 15,0-42 17,21 0-32,0-1 0,-21 1 15,22-21-15,-22 21 0,21-22 0,0 22 16,-21-21-16,21 0 0,-21 20 0,0-20 16,21 0-16,0 21 0,-21-1 15,22 22-15,-22-21 0,21 42 31,-21 1-31,21-1 0,-21 0 0,21 0 16,-21 0-16,0 0 0,21 1 16,0-1-16,-21 0 0,22 0 0,-1 0 15,0-21-15,-21 21 0,21-21 0,0 22 16,22-22-16,-22 0 0,0 0 0,0 0 16,21 0-16,-20 0 0,20-22 0,-21 1 15,21 21-15,-20-21 0,20 0 16,-21 0-16,0-22 0,0 22 15,-21-21-15,22 21 0,-22-22 0,21 1 16,-21 21-16,0-21 0,0-1 0,0 22 16,0-21-16,0 21 0,0-22 15,0 22-15,0 0 0,0 42 32,0 0-32,0 22 0,0-22 15,0 21-15,0-21 0,0 22 16,0-22-16,0 21 0,0-21 0,0 22 15,0-22-15,0 21 0,21-21 0,0 0 16,0 1-16,0-1 0,1 0 0,-1-21 16,0 0-16,0 0 15,21 0-15,-20 0 0,-1 0 0,0 0 16,21-21-16,-21 21 0,1-21 0,-1-1 16,0 1-16,0 0 0,0-21 0,0 21 15,-21-1-15,22-20 0,-22 0 0,21 21 16,-21-22-16,0 22 0,0 0 15,0-21-15,0 20 0,0 1 16,0 42 0,0 1-16,0 20 0,0-21 15,0 0-15,0 22 0,-21-1 16,21-21-16,0 21 0,0-20 0,0 20 16,42-21-16,-42 21 0,42-20 0,-21-1 15,1 0-15,-1 0 0,21 0 16,-21 0-16,22-21 0,-22 0 15,21 0-15,-21 0 0,22 0 0,-22 0 16,21 0-16,-21 0 0,22-21 0,-22 0 16,0 0-16,0-21 0,21 20 0,-20-20 15,-1 0-15,0 21 0,0-22 16,0-20-16,0 20 0,1 1 0,-1-21 16,0 20-16,0-20 0,0-1 0,0 1 15,-21 20-15,22-20 0,-22 21 16,0-1-16,0 1 0,0 21 0,0 0 15,0-1-15,0 1 0,-22 21 16,1 21-16,0 1 0,0 20 16,0 0-16,0 1 0,-1 20 0,22-21 15,-21 22-15,0-1 0,21-20 0,0 20 16,0 1-16,0-22 0,0 0 16,0 1-16,0-1 0,21 0 0,0 1 15,1-1-15,-1-21 0,0 0 0,21 1 16,-21-1-16,1-21 0,-1 0 0,21 0 15,-21 0-15,22 0 0,-22 0 16,0 0-16,21 0 0,-21-21 16,1-1-16,-1-20 0,21 21 0,-21-21 0,0 20 15,1-20-15,-1 0 0,0-1 16,-21 1-16,21 0 0,0-22 16,-21 22-16,0 0 0,21-1 0,-21 1 15,0 0-15,0 20 0,0 1 0,-21 42 31,21 22-31,-21-22 0,0 21 16,0 1-16,21-1 0,-21 21 0,21-20 16,-22-1-16,1 0 0,21 1 0,0-1 15,0 0-15,-21-20 0,21 20 0,0-21 16,0 21-16,-21-20 0,21-1 16,0 0-16,0 0 15,21-42 16,0 0-31,0 0 0,1 21 0,-1-22 16,0 1-16,0 0 0,0-21 16,0 42-16,1-21 0,-1-1 0,-21 1 15,21 21-15,0 0 0,0 0 16,-21 21-16,0 1 16,21-1-16,-21 0 0,22 0 15,-22 0-15,0 0 0,21 1 0,0-22 16,0 21-16,-21 0 0,21-21 15,0 0-15,1 0 0,-1 0 16,0 0-16,0 0 0,0 0 16,0 0-16,1 0 0,-1 0 0,-21-21 15,0 0-15,21-1 0,-21 1 0,0 0 16,21 0-16,-21-21 0,0 20 0,0-20 16,0 21-16</inkml:trace>
  <inkml:trace contextRef="#ctx0" brushRef="#br0" timeOffset="139547.16">24257 10753 0,'-21'0'0,"42"0"0,-63 21 0,20-21 0,44 0 47,-1 0-47,0 0 0,0 0 16,21 0-16,-20 0 0,20-21 0,0 21 15,1-21-15,-22 21 16,0-22-16,21 1 0,-21 21 0,-21-21 0,0 0 16,0 0-16,0 0 0,0-1 0</inkml:trace>
  <inkml:trace contextRef="#ctx0" brushRef="#br0" timeOffset="139717.07">23728 10456 0,'-43'0'0,"1"0"0,-43 0 16,64 0-16,0 0 16,0 0-16,0 0 0,21 22 15,21-22-15,0 0 16,0 0-16,22 0 0,-1 0 16,0 0-16,22 0 0</inkml:trace>
  <inkml:trace contextRef="#ctx0" brushRef="#br0" timeOffset="140007.43">26204 10139 0,'0'0'16,"21"0"-16,1 0 0,-1 0 0,-21 42 31,0-21-31,0 22 0,0-1 0,-21 22 15,21-22-15,-22 21 0,22 1 0,0-1 16,-21 1-16,21-1 0,-21 1 16,21-1-16,0-20 0,-21-1 15,21 22-15,0-22 0,0-21 0,0 21 16,-21 1-16,21-22 0,0 0 0,-21 0 16,21 0-16,-22-21 0,1 22 15,0-22-15,0 0 16,0-22-16,0 1 0,-22 21 0,22-21 15,-21-21-15</inkml:trace>
  <inkml:trace contextRef="#ctx0" brushRef="#br0" timeOffset="140723.01">25612 10922 0,'0'0'15,"0"-21"-15,0 0 0,21 21 16,0 0 0,0 0-16,21 0 0,1 0 15,-1 0-15,22-21 0,-1 21 16,1 0-16,-1-22 0,22 22 0,-22-21 15,22 0-15,-22 0 0,1 0 0,-1 0 16,1-1-16,-1-20 0,-20 21 0,-1-21 16,-21-22-16,22 22 0,-22-1 15,0-20-15,0 21 0,-21 20 16,0-20-16,0 21 0,0 0 0,0 0 0,-21 21 31,0 0-31,0 21 0,-1 21 0,1-21 0,0 43 16,0-22-16,21 0 0,-21 22 15,0-1-15,21-20 0,-22 20 0,22-20 16,0-1-16,-21 0 0,0 1 16,21-1-16,-21 0 0,21 1 0,0-22 15,-21 0-15,21 0 0,0 0 0,-21 0 16,21 1-16,0-44 31,0 1-15,21 0-16,0 21 0,0-21 0,0 0 15,0 0-15,1 21 0,-22-22 0,21 22 16,0 0-16,0 0 0,0 0 16,0 0-16,1 0 0,-1 22 15,0-22 1,0 21-16,0 0 0,0 0 16,1-21-16,-1 21 0,0-21 15,0 0-15,0 0 0,0 0 0,1 0 16,-1 0-16,0 0 0,0 0 0,0 0 15,0 0-15,1 0 0,-1-21 0,0 0 16,0 21-16,-21-21 0,0 0 16,21-1-16,-21 1 0,0 0 0,21-21 15,-21 21-15,0-1 0,0 1 0,0 0 16,-21 21-16,0 0 16,0 0-16,0 0 0,0 0 0,-1 21 15,22 0-15,-21 1 0,0-1 16,21 0-16,-21 0 0,21 0 0,0 0 15,0 1-15,0-1 0,21 0 16,0-21-16,0 21 0,1 0 0,-1-21 16,21 0-16,-21 0 0,22 0 0,-22 0 15,0 0-15,21 0 0,-21 0 0,1 0 16,-1 0-16,0-21 0,0 21 16,0-21-16,-21 0 0</inkml:trace>
  <inkml:trace contextRef="#ctx0" brushRef="#br0" timeOffset="142532.93">9334 12488 0,'0'0'0,"0"-42"15,0-21 1,0 41-16,0 1 0,-21 21 16,21 21-16,0 22 15,0-22-15,-21 21 0,21 22 16,0-22-16,-21 22 0,21 20 0,0-20 16,0-1-16,-21 22 0,21-22 0,0 1 15,0-1-15,0-20 0,0-1 16,0 0-16,0 1 0,-21-1 0,21-21 15,0 0-15,0 1 0,0-1 0,0-42 47,21-1-47,-21-20 16,21 21-16,-21-21 0,21 20 0,0-20 16,0 0-16,-21-1 0,22 1 15,-1 0-15,0-1 0,0 22 0,0-21 16,0 21-16,1 0 0,-1-1 0,0 22 15,0 0-15,0 0 0,0 22 16,1-1-16,-1-21 0,0 21 16,-21 0-16,0 0 0,0 0 0,0 1 0,0-1 15,0 0-15,0 0 0,-21 0 16,0-21-16,-1 21 0,-20 1 0,21-22 16,0 0-16,-22 21 0,22-21 0,0 0 15,0 0-15,-21 0 0,20 0 16,1 21-16,0-21 0,21 21 15,-21-21-15,21 21 0,0 0 16,0 1-16,0-1 0,0 0 16,0 0-16,21 0 0,0 0 15,0 1-15,1-1 0,-1-21 0,0 21 16,0-21-16,0 0 0,22 0 0,-22 0 16,21 0-16,0 0 0,1 0 15,20 0-15,-20 0 0,20-21 0,1 0 16,-1-1-16,1 1 0,-22 0 15,21 0-15,-20 0 0,-1 0 0,0-22 16,-20 22-16,20 0 0,-21-21 16,-21 20-16,21 1 0,-21-21 0,0 21 15,0-22-15,0 22 0,0-21 0,0 21 16,0 0-16,-21 21 16,0 0-16,21 21 15,0 0-15,-21 21 0,0-21 0,21 22 16,-22-1-16,22-21 0,0 22 15,0-22-15,0 21 0,0-21 0,0 22 16,0-22-16,0 0 0,0 0 0,22-21 16,-1 21-16,0-21 0,0 0 0,0 0 15,0 0-15,1 0 16,-1 0-16,0 0 0,21 0 0,-21 0 16,22-21-16,-22 0 0,0 0 0,21 0 15,-20-1-15,20 1 0,-21 0 0,0 0 16,0 0-16,1-22 0,-22 22 15,0 0-15,0 0 0,21 0 0,-21 0 16,0 42 0,0 0-1,0 0-15,0 0 0,0 0 0,0 1 16,0-1-16,0 0 0,0 0 16,0 0-16,0 0 0,0 1 0,21-1 15,0-21-15,0 21 16,0-21-16,1 0 0,20 0 0,0 0 15,-21 0-15,22 0 0,-1 0 0,-21-21 16,22 0-16,-1-1 0,-21 22 0,21-21 16,-20 0-16,20 0 0,-21 0 15,0 0-15,0-22 0,-21 22 0,0 0 16,0 0-16,0-22 0,0 22 16,0 0-16,0 0 0,-21 21 31,21 21-31,-21 0 0,21 0 15,-21 22-15,0-22 0,21 21 0,0-21 16,-21 22-16,-1-1 0,22 0 16,0 1-16,0-1 0,0 0 0,-21 1 15,21 20-15,0-20 0,0 20 0,-21-21 16,21 22-16,0-1 0,0-20 0,0 20 16,0-20-16,0 20 0,0-21 15,0 22-15,-21-22 0,21 1 0,-21-1 16,0 0-16,21-21 0,-22 22 0,1-22 15,0 0-15,0 0 0,0-21 0,-22 0 16,22 0-16,-21 0 16,21 0-16,-22-21 0,1 0 0,0 0 15,-1 0-15,1-22 0,21 22 0,-21 0 16,-1-21-16,1 20 0,21-20 0,0 21 16,-22 0-16,22-22 0,21 22 15,0 0-15,-21-21 0,21 21 0,0-1 16,0 1-16,0 0 0,21-21 0,-21 21 15,21-1-15,22 1 0,-22-21 0,0 21 16,21-22-16,1 22 16</inkml:trace>
  <inkml:trace contextRef="#ctx0" brushRef="#br0" timeOffset="144662.56">11578 12954 0,'0'-21'15,"0"0"-15,-21 42 32,21 0-32,-21 0 0,21 0 15,0 1-15,-21 20 16,21-21-16,-22 0 0,22 22 0,0-22 15,0 0-15,0 0 0,-21 21 0,21-20 16,0-1-16,0 0 16,21-42 15,-21 0-31,22 21 16,-1-22-16,-21 1 0,21 0 15,-21 0-15,0 0 0,21 0 0,-21-1 16,21 1-16,-21 0 0,0 0 15,21 21 1,1 21 0,-22 0-16,0 0 0,0 1 15,0-1-15,0 0 0,21 0 0,-21 0 16,21 0-16,-21 1 0,21-1 16,-21 0-16,21-21 0,0 0 15,1 21-15,-1-21 0,0 0 0,0 0 16,0 0-16,22 0 0,-22 0 0,21-21 15,-21 0-15,22 21 0,-1-21 0,-21-1 16,0 22-16,22-21 0,-22 0 16,-21-21-16,21 21 0,-21-1 15,0 1-15,0-21 0,0 21 0,0-22 16,0 22-16,0 0 0,0 0 0,0 0 16,-21 0-16,21-1 0,-21 22 15,21 22 1,0-1-1,0 0-15,0 0 16,21 0-16,0-21 0,0 0 0,0 21 16,0-21-16,1 0 0,-1 0 0,0 0 15,21 0-15,-21 0 0,1 0 16,20-21-16,-21 21 0,0-21 0,22 0 16,-22 21-16,0-21 0,0 21 15,0-21-15,0 21 0,-21-22 0,0 44 47,-21-1-47,21 0 16,0 0-16,-21 21 0,21-20 0,-21-1 15,0 21-15,21-21 0,0 0 16,0 22-16,-21-22 0,21 0 0,0 0 16,0 0-16,0 1 0,0-1 15,21-21-15,0 21 16,0-21-16,0 0 15,0 0-15,1 0 0,-1-21 16,0 21-16,21-21 0,-21 21 0,1-22 16,-1 1-16,0 0 0,0 0 0,-21 0 15,21-22-15,-21 22 0,0-21 16,0 21-16,0-22 0,0 22 0,0-21 16,0 0-16,-21 20 0,0 1 0,0 0 15,0 0-15,-1 21 0,-20 0 16,21 0-16,0 0 0,-22 21 0,22-21 15,0 21-15,21 22 0,-21-22 0,21 0 16,-21 21-16,21-21 0,0 22 16,0-22-16,0 0 0,0 0 15,21 0-15,0 1 0,-21-1 0,21-21 16,0 21-16,1-21 0,-1 0 0,21 0 16,-21 0-16,0 0 0,1 0 0,20 0 15,-21 0-15,0 0 0,22-21 16,-22 0-16,0-1 0,21 1 0,1 21 15,-22-21-15,0 0 0,21 0 0,-21 0 16,1-1-16,-1 1 0,0 0 16,0 21-16,-21 21 15,0 0 1,0 1-16,0-1 0,0 0 0,0 21 16,0-21-16,0 1 15,0-1-15,0 0 0,21 0 0,-21 0 16,21 0-16,1-21 0,20 22 0,-21-1 15,0-21-15,22 21 0,-22-21 0,21 0 16,-21 0-16,22 0 0,-1 0 16,-21 0-16,21 0 0,-20 0 0,20 0 15,-21 0-15,21 0 0,-20-21 0,-1 21 16,21-21-16,-21-1 0,0 22 16,1-21-16,-22 0 0,0-21 15,21 21-15,-21-1 0,0 1 0,0 0 0,0 0 16,0 0-16,0 0 0,-21-1 15,-1 22-15,1 0 0,0 0 16,0 0-16,0 0 0,0 22 16,-1-1-16,1-21 0,-21 21 0,21 0 15,21 21-15,-21-20 0,-1-1 0,22 0 16,0 0-16,-21 0 0,21 0 16,0 1-16,0-1 0,0 0 15,21 0-15,1-21 0,-1 0 0,0 0 16,0 0-16,0 0 0,0 0 15,1 0-15,-1-21 0,21 21 16,-21-21-16,0 0 0,1-1 0,-1 1 16,0 0-16,0 0 0,0-21 15,0 20-15,1-20 0,-1-21 0,0 20 16,0 1-16,0-22 0,0 1 16,1-1-16,-1 22 0,-21-21 15,0 20-15,0-20 0,0 20 0,0 1 0,0 0 16,0 21-16,0-1 0,-21 1 15,-1 21-15,1 0 0,0 21 16,0 22-16,0-22 0,0 21 0,21 1 16,0-1-16,-22 0 0,22 22 0,0-1 15,0-20-15,0 20 0,22-21 16,-1 22-16,0-22 0,21 1 16,-21-1-16,43 21 0,-22-41 15,-21-1-15,22 0 0,-22 0 0,21-21 16,-21 0-16,1 0 0,-1 0 15,0 0-15,0 0 0,0 0 0,0 0 16,-21-21-16,22 0 0,-22 0 16</inkml:trace>
  <inkml:trace contextRef="#ctx0" brushRef="#br0" timeOffset="146759.23">16129 12785 0,'0'0'0,"0"21"16,0 0 0,0 0-16,21-21 0,0 0 15,0 0 1,1 0-16,-1-21 16,0 21-16,0-21 0,21 0 15,-20-22-15,20 22 0,0-21 0,-21 21 16,22-22-16,-22 1 0,0 0 0,21-1 15,-20 1-15,-22-21 0,21 20 0,-21 1 16,0-22-16,0 22 0,0 0 0,0-1 16,0 22-16,0 0 0,0 0 15,-21 0-15,-1 21 0,1 21 16,0 0-16,21 21 0,-21 1 16,0-1-16,0 22 0,-1-1 0,22 1 15,-21 20-15,0 1 0,0 0 0,0-1 16,0 1-16,-1 0 0,1-1 15,21 1-15,-21 0 0,0-1 0,21 1 16,0 0-16,0-1 0,0 1 0,0 0 16,0-22-16,0 1 0,0 20 15,0-20-15,0-22 0,0 22 0,0-22 16,0 0-16,0 1 0,0-1 0,0-21 16,0 21-16,21-20 0,0-22 0,0 0 15,1 0-15,-1 0 16,0 0-16,0-22 0,21-20 15,-20 21-15,-1-21 0,21-1 0,-21 1 16,22 0-16,-22-22 0,0 1 0,0-1 16,0 1-16,0-1 0,-21-21 0,0 22 15,0-1-15,0 1 0,0 21 16,-21-22-16,0 22 0,0 21 0,-21-22 16,20 22-16,-20 0 0,21 0 0,-21 21 15,20 0-15,1 0 0,0 0 0,0 0 16,0 0-16,42 0 31,0 0-31,0 0 0,22 0 16,-22 0-16,21-21 0,0-1 15,1 22-15,-22-21 0,21 0 16,1 21-16,-1-21 0,0 0 0,-21 0 16,22-1-16,-22-20 0,0 21 0,21 0 15,-42-22-15,0 22 0,22 0 16,-22 0-16,0 0 0,0 0 0,0 42 31,0 0-15,0 21-16,0-21 0,-22 1 15,22 20-15,0-21 0,0 21 0,0-20 16,0-1-16,0 0 0,22 0 16,-22 0-16,21-21 0,0 21 0,0-21 15,0 0-15,0 0 0,1 0 16,-1 0-16,21 0 0,-21 0 0,22-21 15,-22 21-15,21-21 0,0 0 0,-20 0 16,-1 0-16,0-1 0,0 1 16,0-21-16,0 21 0,-21 0 0,0-1 15,0 1-15,0 0 16,0 42 0,0 0-16,0 1 15,0 20-15,0-21 0,0 0 0,0 0 16,-21 1-16,21-1 0,-21 0 15,0 0-15,21 0 0,0-42 63,0 0-63,0 0 16,21 0-16,0-1 0,-21-20 15,21 21-15,1 0 0,-1 0 0,-21-22 16,21 22-16,0 21 0,0-21 0,-21 0 15,21 21-15,1 0 0,-22 21 16,0 0-16,0 0 16,0 0-16,0 1 0,0-1 15,0 0-15,21 0 0,-21 21 0,21-20 16,-21-1-16,0 0 0,0 0 0,21 0 16,0 0-16,0-21 0,1 22 15,-22-1-15,21-21 0,0 0 0,0 21 16,21-21-16,-20 0 0,-1 0 0,0 0 15,21 0-15,-21 0 0,22 0 0,-1-21 16,-21 0-16,22 21 0,-1-22 16,-21 1-16,0 21 0,22-21 15,-22 0-15,0 0 0,-21 0 0,0-1 16,0 1-16,0 0 0,0 0 0,0 0 0,0 0 16,0-1-16,0 1 15,-21 21 1,0 0-16,-1 0 0,1 0 0,21 21 15,-21 1-15,0-1 0,0 0 0,0 0 16,21 0-16,-22 0 0,22 1 16,-21-1-16,21 0 0,-21 0 0,21 0 15,0 0-15,0 1 16,21-22-16,0 0 16,1 0-16,-1 0 15,0 0-15,0-22 16,0 1-16,0 21 0,1-21 0,-22 0 15,21 0-15,-21 0 0,0-22 0,21 22 16,0 0-16,-21-21 0,21 20 0,-21 1 16,0 0-16,0 42 31,0 0-31,0 1 0,0-1 16,0 21-16,0-21 0,0 0 15,0 1-15,0 20 0,0-21 0,0 0 16,0 0-16,0 1 0,0-1 0,21 0 15,1-21-15,-22 21 0,21 0 0,0-21 16,0 0-16,0 0 0,0 0 16,1 0-16,-1 0 0,0 0 0,0 0 15,21-21-15,-20 21 0,-1-21 0,0 0 16,0 0-16,0-1 0,0 1 16,1-21-16,-1 21 0,0-22 0,0 1 15,21 0-15,-20-22 0,-1 22 16,0-22-16,0 22 0,0-64 15,0 64-15,-21 0 0,22-1 16,-22 1-16,0 0 0,0 20 0,0 1 16,0 0-16,0 42 15,-22 0-15,1 1 16,0-1-16,21 21 0,0 0 16,-21 1-16,21-1 0,-21 0 0,21 22 15,0-22-15,0 22 0,0-22 16,0 0-16,0 1 0,0-1 0,0 0 15,0 1-15,0-22 0,0 21 0,0-21 16,0 1-16,21-1 0,-21 0 0,21-21 16,-21 21-16,21-21 15,0 0-15,1 0 0,-1 0 16,0 0-16,0-21 0,0 0 16,0 0-16,1 21 0,-22-22 15,0-20-15,0 21 0,21 0 0,-21 0 16,0-22-16,0 22 0,0-21 15,0 21-15,-21-22 0</inkml:trace>
  <inkml:trace contextRef="#ctx0" brushRef="#br0" timeOffset="147038.35">17589 12467 0,'0'0'0,"-42"0"16,21 0-16,0 0 15,0 0-15,-1 0 32</inkml:trace>
  <inkml:trace contextRef="#ctx0" brushRef="#br0" timeOffset="148135.23">2836 15452 0,'-21'21'0,"42"-42"0,-63 63 15,42-21 1,21-21 0,0 0-16,0-21 15,1 0-15,-1 0 0,0 0 16,0-1-16,21 1 0,-20 0 0,20 0 15,-21 0-15,0 0 0,0-1 16,1 1-16,-1-21 0,-21 21 16,0 0-16,0-1 0,0 1 15,-43 21-15,22 0 16,0 0-16,0 0 0,0 0 0,-22 0 16,22 21-16,0 1 0,-21-1 0,21 21 15,-1-21-15,1 0 0,21 1 16,0 20-16,0-21 0,0 0 0,0 22 15,0-22-15,0 0 0,0 0 16,21 0-16,1 0 0,-1-21 0,0 22 16,0-22-16,21 0 0,-20 0 15,-1 0-15,0 0 0,0 0 16,0 0-16,-21 21 31,-21-21-31,0 0 0,0 21 16,-22 0-16,22-21 0,-21 21 15,0 0-15,-1 1 0,1-1 0,0 0 16,-1 0-16,1 0 0,21 22 16,-22-22-16,22 21 0,0-21 0,0 22 15,21-22-15,0 0 0,0 0 16,0 0-16,0 0 0,21 1 0,0-1 16,0 0-16,22-21 0,-22 0 15,21 0-15,1 0 0,-22 0 16,21 0-16,0 0 0,1-21 15,-1 21-15,0-21 0</inkml:trace>
  <inkml:trace contextRef="#ctx0" brushRef="#br0" timeOffset="148726.9">3725 15621 0,'0'0'16,"-84"0"-1,62 0-15,1 21 0,-21-21 16,21 21-16,0 1 0,-1-1 0,1 0 16,0 0-16,0 0 0,21 0 15,0 1-15,0-1 0,0 0 16,0 0-16,21-21 16,0 0-16,22 0 0,-22 0 15,0 0-15,21 0 0,-21-21 0,22 0 16,-22 21-16,21-21 0,-21-1 15,1 1-15,-1 21 0,0-21 0,0 21 16,-21-21-16,-21 21 31,0 21-31,21 0 16,-21 0-16,21 22 0,0-22 16,0 21-16,0 1 0,-22 20 0,22-21 15,0 22-15,0-1 0,0-20 16,0 20-16,0-20 0,0 20 0,0 1 15,0-22-15,0 21 0,0 1 0,0-22 16,0 22-16,0-1 0,0-20 16,22 20-16,-22-21 0,0 1 0,0-22 15,0 21-15,0-21 0,0 1 16,0-1-16,0 0 0,-22-21 16,1 0-1,0 0-15,0 0 0,0-21 16,0 0-16,-1 21 0,1-22 0,-21 1 15,21 0-15,0 0 0,-1 0 16,1-22-16,0 22 0,0 0 0,0 0 16,21 0-16,-21 0 0,21-1 15,0 1-15,0 0 0,0 0 16,0 0-16,0 0 0,21-1 0,0 1 16,0 0-16,0 0 15,0-21-15,1 20 0</inkml:trace>
  <inkml:trace contextRef="#ctx0" brushRef="#br0" timeOffset="148954.96">4487 15790 0,'0'0'0,"0"-21"15,-21 21 1,0 0-1,21 21 32,0 1-31,0-1-16,0 0 16</inkml:trace>
  <inkml:trace contextRef="#ctx0" brushRef="#br0" timeOffset="149138.85">4403 16087 0,'0'0'16,"0"21"-16,-22 0 0,1 0 0,0-21 16,21 21-16,21-21 62,0 0-62,1 0 16,-1 0-16,-21-21 0,21 21 15,0-21-15,0 21 0</inkml:trace>
  <inkml:trace contextRef="#ctx0" brushRef="#br0" timeOffset="150194.82">6625 15854 0,'-21'0'0,"42"0"0,-63 21 0,21-21 16,21 21-16,-22-21 16,44 0 15,-1 0-31,21 0 16,-21-21-16,22 0 0,-22 21 0,21-21 15,0 0-15,1-1 0,-1-20 0,22 21 16,-22 0-16,0-22 0,1 1 15,-22 21-15,21-21 0,0-1 0,-20 1 16,-1-22-16,0 22 0,0 0 16,-21-22-16,0 22 0,0 0 0,0-1 15,0 1-15,0 0 0,-21 20 0,0-20 16,0 21-16,-1 0 0,1 0 16,0 21-16,0 0 0,0 0 15,0 21-15,-1-21 0,1 42 16,0 0-16,0 1 0,0 20 15,0 22-15,-1-22 0,1 22 0,0 0 16,0-1-16,0 22 0,0-21 0,-1 21 16,1-22-16,21 22 0,-21-21 15,0 21-15,0-22 0,21 1 0,-21 0 16,21-1-16,0 1 0,0 21 0,0-43 16,0 22-16,0 0 0,0-22 15,0 1-15,21-1 0,0-20 0,0-1 16,-21 0-16,21-21 0,0 1 15,1-1-15,-1 0 0,0-21 16,0 0-16,0 0 0,0-21 0,22 0 16,-22-1-16,0-20 0,21 21 0,-20-21 15,-1-22-15,0 22 0,0-22 16,0 1-16,0-1 0,1-20 0,-22 20 16,0 1-16,0-22 0,0 21 15,0 1-15,-22-1 0,1 1 0,0-1 16,0 22-16,-21 0 0,20 21 0,1-22 15,-21 22-15,21 21 0,-22 0 16,22 0-16,0 0 0,0 0 16,21-21-1,21 21 1,21-21-16,-20 0 16,-1 21-16,21-22 0,-21 1 0,22 0 15,-22 0-15,21 0 0,0-22 16,-20 22-16,20-21 0,0 21 0,-21-22 15,1 22-15,20-21 0,-21 21 16,0-22-16,-21 22 0,0 0 0,0 0 16,0 42 15,0 0-31,0 0 0,-21 22 0,21-22 16,0 0-16,0 0 0,0 0 15,0 1-15,0-1 0,0 0 16,0 0-16,0 0 0,0 0 15,21-21 17,-21-21-32,0 0 0,0 0 0,21 0 15,-21 0-15,22-1 0,-22 1 16,0 0-16</inkml:trace>
  <inkml:trace contextRef="#ctx0" brushRef="#br0" timeOffset="150348.04">7514 15367 0,'0'-21'15,"0"42"-15,0-63 0,0 63 32,0 0-17,21 0 1,0-21-16,1 21 16,-1-21-16,0 0 0,0 22 0,21-22 15</inkml:trace>
  <inkml:trace contextRef="#ctx0" brushRef="#br0" timeOffset="151656.64">7980 15642 0,'0'0'0,"0"21"15,0 22-15,0-22 0,0 0 0,0 0 0,0 0 16,0 1-16,-21-1 16,21 0-16,-22 0 0,22 0 0,-21-21 15,21 21-15,-21 1 0,21-1 16,0-42 15,0-1-31,0 1 0,0 0 16,21 0-16,-21 0 0,21 0 0,1-1 15,-22-20-15,21 21 0,-21 0 0,21-22 16,0 22-16,-21 0 0,21 0 16,0 0-16,1 21 15,-1 0-15,0 0 16,-21 21-16,0 0 15,21 0-15,0 0 0,-21 1 16,0-1-16,21 0 0,1 0 0,-22 0 16,21 0-16,0 1 0,0-22 15,0 21-15,0 0 0,1-21 0,-1 0 16,0 0-16,0 0 0,21 0 16,-20 0-16,20 0 0,0 0 0,-21 0 15,22-21-15,-1 21 0,-21-21 0,22 21 16,-22-22-16,0 1 0,21 0 15,-42 0-15,21 0 0,-21 0 16,22-1-16,-22 1 0,0 0 0,0 0 16,0 0-16,0 0 0,0-1 0,-22 1 15,1 0-15,0 21 0,0 0 16,0 0-16,0 0 0,-1 0 0,1 0 16,0 0-16,0 21 0,-21-21 0,20 21 15,1 1-15,0-22 0,21 21 16,0 0-16,-21 0 0,0 0 15,21 0-15,0 1 16,0-1 0,0 0 31,0 0-32,0 0 1,0 0-16,0 1 0,0-1 15,0 0-15,0 0 0,0 0 16,21 0-16,0 1 16,0-1-16,0-21 0,1 0 15,-1 0-15,0 0 0,0 0 16,0 0-16,0 0 16,22 0-16,-22-21 0,0 21 0,0-22 15,0 1-15,1 0 0,-1 0 0,0 0 16,-21 0-16,0-1 0,0-20 15,0 21-15,0 0 0,0 0 0,0-1 16,0-20-16,0 21 0,0 0 0,0 0 16,-21-1-16,0 22 31,21 22-31,0-1 16,-22 0-16,22 0 0,0 0 0,0 0 15,0 1-15,0 20 0,0-21 0,0 0 16,0 0-16,22 22 0,-22-22 15,21 0-15,0 0 0,-21 0 16,21 1-16,0-22 0,0 21 0,1-21 16,-1 0-16,21 0 0,-21 0 15,0 0-15,1 0 0,-1 0 0,21 0 16,-21 0-16,0-21 0,1 21 0,20-22 16,-21 1-16,0 0 0,0 0 15,22 0-15,-22-22 0,0 22 0,0-21 16,0 21-16,1-22 0,-22 1 15,21 0-15,0-43 0,0 43 16,-21-22-16,0 22 0,0 0 0,0-1 16,0 1-16,0 0 0,0-1 15,0 1-15,0 0 0,0-1 16,-21 22-16,21 0 0,-21-21 0,21 20 16,0 1-16,-21 21 0,21 21 15,0 22 1,0-22-16,-22 21 0,22 1 15,0 20-15,-21-21 0,21 22 0,0-1 16,0-20-16,0 20 0,0-20 16,0 20-16,0-21 0,0 1 15,0-1-15,0-21 0,0 22 0,0-22 0,0 21 16,21-21-16,-21 0 0,22 1 0,-1-1 16,0 0-16,0-21 15,0 0-15,0 21 0,1-21 0,-1 0 16,0 0-16,0 0 0,0 0 0,0-21 15,1 0-15,-1 21 0,0-21 16,0-1-16,0 1 0,0 0 0</inkml:trace>
  <inkml:trace contextRef="#ctx0" brushRef="#br0" timeOffset="153455.6">11769 15282 0,'0'-21'0,"0"42"0,0-63 15,0 0-15,0 21 0,0-1 16,0 1-16,0 0 0,0 0 15,0 0-15,-22 21 32,1 21-32,0 0 15,21 0-15,0 22 0,-21-22 0,21 21 16,-21-21-16,21 22 0,0-1 0,0 0 16,0-21-16,0 22 15,0-1-15,0 0 0,0-20 0,0 20 16,0-21-16,0 0 0,21 0 0,0 1 15,0-1-15,0 0 0,22-21 16,-22 0-16,21 21 0,1-21 0,-1 0 16,0 0-16,1 0 0,-1 0 0,0-21 15,1 0-15,-1 21 0,0-21 16,1-1-16,-1 1 0,0-21 16,1 21-16,-1-22 0,-21 1 0,21 0 0,1-1 15,-22 1-15,21-21 0,-21 20 16,1-20-16,-1 20 0,0-20 0,0 21 15,0-1-15,-21 1 0,0 0 16,0 20-16,0-20 0,0 21 0,0 0 16,0 42-1,-21-21 1,0 21-16,21 21 0,-21 1 16,21-22-16,-21 42 0,21-20 0,-22 20 15,22-20-15,-21 20 0,21-21 0,0 22 16,0-22-16,0 1 0,0-1 15,0 0-15,0 1 0,0-22 0,21 0 16,-21 21-16,22-42 0,-1 21 0,0 1 16,0-22-16,21 0 0,-20 0 0,-1 0 15,21 0-15,-21 0 0,22 0 16,-22 0-16,21-22 0,-21 1 16,22 21-16,-22-21 0,0 0 0,0-21 15,0 20-15,-21 1 0,0-21 16,0 0-16,0-1 0,0 1 0,0 0 15,0 20-15,0-20 0,0 21 0,0-21 16,-21 20-16,0 22 16,0 0-16,0 0 0,-1 22 15,1-1-15,0 0 0,0 21 0,21-21 16,-21 22-16,21-1 0,-21 0 16,21-20-16,0 20 0,0-21 15,0 21-15,0-20 0,0-1 0,0 0 16,0 0-16,0 0 0,21-21 15,0 21-15,0-21 0,0 0 16,0 0-16,1 0 0,-1 0 0,21 0 16,-21 0-16,0 0 0,1-21 15,20 21-15,-21-21 0,0 0 0,0 0 16,1 0-16,-1-22 0,0 22 16,0-21-16,0 21 0,0-22 0,-21 22 15,0-21-15,22 21 0,-22-1 16,0 1-16,0 0 0,0 42 31,0 0-31,0 1 0,-22-1 16,22 0-16,0 21 0,-21-21 0,21 1 15,0-1-15,0 0 0,0 0 16,0 0-16,0 0 0,0 1 16,21-22-16,1 0 0,-1 0 15,0 0-15,0 0 0,0 0 0,0 0 16,1 0-16,-1 0 0,0-22 15,21 1-15,-21 0 0,1 0 0,-1 0 16,0-22-16,0 22 0,-21-21 16,21 21-16,0 0 0,-21-22 0,0 22 15,0 0-15,0 42 32,0 0-32,0 0 0,0 1 15,0-1-15,0 0 0,0 21 0,0-21 16,0 1-16,0-1 0,0 0 15,0 0-15,0 0 0,0 0 0,0 1 16,0-1-16,0 0 16,-21-21 15,0 0-31,21-21 16,-21 0-16,0 21 0,21-22 15,-21 22-15,21-21 16,-22 21-1,22 21 1,0 1-16,0-1 16,22-21-16,-1 21 0,0-21 15,0 0-15,0 21 0,22-21 16,-22 0-16,0 0 0,21 0 16,-21 0-16,22 0 0,-22 0 0,21-21 15,1 0-15,-22 21 0,21-21 0,0-1 16,-20 1-16,20 0 15,-21 0-15,21 0 0,-20-22 0,20 22 16,-21-21-16,-21 0 0,21-1 0,-21 22 16,0-21-16,0 21 0,0-1 15,0 1-15,-21 21 16,21 21-16,0 1 16,0-1-16,0 0 0,0 21 15,0-21-15,0 1 0,0 20 0,21-21 16,0 0-16,-21 0 0,0 22 0,22-22 15,-22 0-15,0 0 0,0 0 16,0 1-16,0-1 0,-22-21 16,22 21-16,-21-21 0,0 0 15,0 21-15,0-21 0,0 0 0,-1 0 16,1 0-16,0 0 0,21-21 16</inkml:trace>
  <inkml:trace contextRef="#ctx0" brushRef="#br0" timeOffset="155471.49">17505 14626 0,'0'-42'16,"0"84"-16,0-105 0,0 20 0,-21 22 0,-1-21 15,-20 21-15,21 0 16,0 21-16,-22 0 0,22 0 0,-21 0 15,21 21-15,-22 0 0,22 0 0,-21 21 16,21 22-16,0-22 0,-22 22 16,22-1-16,0 1 0,0-22 0,0 22 15,21-1-15,-22 1 0,1-1 0,0-21 16,0 22-16,0-22 0,0 1 16,-1-1-16,1-21 0,21 0 0,0 0 15,0 1-15,0-1 0,-21-21 0,21-21 31,0-1-31,0 1 0,0 0 16,0-21-16,21 21 0,-21-22 0,0 1 16,21 21-16,-21-22 0,22 1 0,-22 0 15,0 21-15,0-1 16,21 1-16,-21 0 0,21 21 0,0 0 16,0 0-16,0 21 15,-21 0-15,22 22 0,-1-22 16,0 0-16,-21 21 0,21-20 0,0-1 15,0 21-15,22-21 0,-22 0 16,21 1-16,-21-22 0,22 0 0,-1 21 16,0-21-16,22 0 0,-22 0 0,1-21 15,-1-1-15,21 1 0,-20 0 0,-1 0 16,0 0-16,1-22 0,-22 22 0,21-21 16,-21 0-16,1-1 0,-22 1 15,0 0-15,0-22 0,0 22 16,0-22-16,-22 1 0,1-1 0,-21 1 15,21-1-15,-22 22 0,1-22 16,0 22-16,-43-21 0,43 41 16,-1 22-16,1 0 0,0 0 0,-1 22 15,1-1-15,0 21 0,-1 0 16,22 1-16,-21 20 0,21 1 16,0-1-16,-1-20 0,22 20 0,0 1 0,0-22 15,0 0-15,0 22 0,22-22 16,-1 0-16,0 1 0,0-1 0,21-21 15,1 22-15,-1-22 0,0 0 16,1 0-16,-1 0 0,22-21 0,-22 0 16,21 0-16,-20 0 0,20 0 15,-20 0-15,-1 0 0,21-21 0,-20 0 16,-1 0-16,0 0 0,1-22 0,-1 22 16,0-21-16,1-22 15,-43 43-15,0 0 0,0-21 0,0 20 16,0 1-16,0 0 0,-21 21 0,-1 0 15,1 0-15,0 0 0,0 0 0,0 0 16,0 21-16,-1 0 0,1 22 16,0-22-16,0 0 0,21 21 15,0-20-15,0 20 0,0-21 0,0 0 16,0 22-16,0-22 0,0 0 16,21 0-16,0 0 0,0-21 0,22 21 15,-22-21-15,21 0 0,-21 0 0,22 0 16,-1 0-16,0 0 0,1 0 0,-1-21 15,-21 21-15,22-21 0,-1 0 16,0 0-16,-21-22 0,22 22 0,-22 0 16,-21-21-16,21 21 0,-21-1 0,21 1 15,-21 0-15,0 0 0,0 42 32,-21 0-17,0 0-15,0 1 0,21-1 16,0 21-16,-21-21 0,21 0 0,-22 1 15,22-1-15,0 0 0,-21 0 0,21 0 16,0 0-16,0-42 47,0 0-47,0 0 16,0 0-16,0 0 0,21-1 15,-21 1-15,22-21 0,-1 21 16,-21-22-16,0 22 0,21 0 0,0-21 0,-21 21 15,21 21-15,-21-22 16,21 22-16,1 0 16,-22 22-16,0-1 0,0 21 15,0-21-15,0 0 0,21 1 0,-21 20 16,0-21-16,0 0 0,0 22 16,0-22-16,21 0 0,-21 0 15,21-21-15,0 0 31,0 0-31,-21-21 16,0 0-16,22 0 0,-22-1 0,21 1 16,0-21-16,-21 21 0,21-22 15,0 22-15,0-21 0,1 21 16,-1-22-16,-21 1 0,21 21 0,0 0 16,-21 0-16,21-1 0,-21 44 31,0-1-31,0 0 0,0 0 0,0 21 15,0-20-15,-21 20 0,21-21 0,0 21 16,-21-20-16,21 20 0,0 0 16,0-21-16,0 1 0,0 20 15,0-21-15,21 0 0,0-21 0,-21 21 16,21 1-16,1-22 0,-1 0 0,0 0 16,0 0-16,21 0 0,-20 0 15,-1 0-15,0 0 0,0-22 0,21 1 16,-20 0-16,-1 0 0,0-21 0,-21 20 15,21 1-15,0-21 0,-21 21 16,0-22-16,0 22 0,21 0 0,-21 0 16,0 0-16,22 21 0,-22 21 31,0 0-31,-22 0 16,22 0-16,-21 1 0,21-1 0,0 0 15,0 0-15,0 0 0,0 0 16,0 1-16,0-1 15,21-21-15,1 21 0,-1-21 16,0 0-16,0 0 0,0 0 0,0 0 16,1 0-16,-1-21 0,21 21 15,-21-21-15,0-1 0,1 1 0,-1-21 16,0 21-16,0 0 0,-21-22 0,0 22 16,0-21-16,0 21 0,0-22 15,0 22-15,-21 0 0,0 0 0,0 0 16,-1-1-16,1 22 0,-21 0 0,21 0 15,0 0-15,-22 0 0,22 0 16,0 22-16,-21-1 0,20-21 0,22 21 16,-21-21-16,21 21 0,0 0 15,-21-21-15,21 21 0,21-21 16,0 0-16,22 0 16,-22 0-16,21 0 0,1 0 0,20 0 15</inkml:trace>
  <inkml:trace contextRef="#ctx0" brushRef="#br0" timeOffset="155979.47">20701 14393 0,'21'-21'16,"-42"42"-16,63-63 0,-42 21 0,-21 42 31,21 0-15,-42 0-16,21 1 0,-22-1 0,1 0 15,21 0-15,-22 0 0,1 0 0,21-21 16,-21 22-16,20-1 0,1-21 16,21 21-16,0 0 15,21-21 1,1 0-16,-1 0 16,0 0-16,0 21 0,0-21 0,-21 21 15,21-21-15,-21 22 0,0-1 0,22 0 16,-22 0-16,0 0 0,0 0 15,0 1-15,-22-1 0,1-21 16,-21 21-16,21 0 0,0 0 0,-1 0 16,1-21-16,0 22 0,0-22 0,0 0 15,0 21-15,42-21 32,0 0-32,0 0 0,0 0 15,0 0-15,1 0 0,-1 0 16,0 0-16,-21 21 15,0 0-15,0 0 0,0 22 16,0-22-16,0 0 0,0 0 16,-21 21-16,0-20 0,21-1 15,-22 21-15,22-21 0,-21 0 0,21 1 16,0 20-16,0-21 0,0 0 0,0 0 16,0 1-16,0-1 0,0 0 15,0 0-15,21 0 0</inkml:trace>
  <inkml:trace contextRef="#ctx0" brushRef="#br0" timeOffset="156650.59">20786 17611 0,'0'-21'15,"0"-1"1,0 1 0,0 0-16,21 21 15,0 0-15,0 0 16,0 0-16,-21 21 16,0 22-1,0-22-15,0 21 0,-21-21 16,0 22-16,0-1 0,-22 0 15,22 1-15,0-22 0,-21 21 0,21-21 16,-1 22-16,1-22 0,0 0 16,0 0-16,21 0 0,0 0 15,0 1-15,0-1 16,21-21-16,0 0 16,0 21-16,1-21 0,-1 0 15,21 0-15,-21 21 0,22-21 0,-1 21 16,-21 0-16,21 1 0,1-1 15,-22 21-15,0-21 0,0 22 0,-21-1 16,0-21-16,0 21 0,0 1 16,0-1-16,-21-21 0,0 22 15,-21-1-15,20-21 0,-20 21 0,0-20 16,-1-1-16,1 0 0,0 0 0,-1 0 16,1 0-16,0 1 15,21-22-15,-1 21 0,1-21 0,0 0 16,21-21-1,0-1-15,0 1 16,0-21-16,0 21 0</inkml:trace>
  <inkml:trace contextRef="#ctx0" brushRef="#br0" timeOffset="157239.26">19981 16383 0,'-21'0'0,"42"0"0,-63-21 16,21 21-16,0-21 15,-1 21-15,22-21 0,-21 21 0,21-22 32,43 22-32,-22 0 15,21 0-15,-21 0 0,43 0 0,-1 0 16,1 0-16,-1 0 16,22-21-16,0 21 0,-1 0 0,1 0 0,0 0 15,-1 0-15,-20 0 0,-1 0 16,1 0-16,-22 0 0,22 0 15,-43 0-15,21 0 0,-21 0 0,0 0 16,1 0-16,-22-21 16,-22 21 15,1 0-31,0 0 16,0 0-16,0 0 0,-22 0 0,22 0 15,-21 0-15,0 0 0,-1 0 16</inkml:trace>
  <inkml:trace contextRef="#ctx0" brushRef="#br0" timeOffset="157604.06">20045 16595 0,'0'0'0,"-21"0"0,21 21 15,-22-21 1,44 0-1,-1 0-15,0 0 16,0 0-16,21 0 0,1 0 16,-1 0-16,0 0 0,22 0 0,-22 0 15,22-21-15,-1 0 0,22 21 16,-22 0-16,1-22 0,-1 22 16,-20-21-16,20 21 0,-20 0 0,-1-21 15,0 21-15,1 0 0,-22 0 0,0 0 16,0-21-16,0 21 0,0 0 15,-42 0 17,0 0-17,0 0-15,0 0 0,0 0 16,-1 0-16,1 0 0,0 0 16,0 21-16,-21-21 0,20 0 0,-20 21 0,21-21 15,-21 21-15</inkml:trace>
  <inkml:trace contextRef="#ctx0" brushRef="#br0" timeOffset="157966.85">19981 16997 0,'-21'21'0,"42"-42"0,-63 42 15,21 0-15,42-21 47,0 0-47,0 0 0,0 0 16,22 0-16,20 0 0,-20 0 15,20-21-15,1 21 0,20-21 0,-20 21 16,20 0-16,1-21 0,-21 21 0,20 0 16,-20-21-16,-1 21 0,1-22 15,-1 22-15,-20 0 0,20 0 0,-21 0 16,1 0-16,-22 0 0,0 0 15,0 0-15,-42 0 32,0 0-32,0 22 15,0-22-15,-22 21 0,22-21 0,0 0 16,-21 21-16,-1-21 0,1 0 16,0 21-16,-1-21 0,-20 21 0</inkml:trace>
  <inkml:trace contextRef="#ctx0" brushRef="#br0" timeOffset="158294.67">19791 17484 0,'0'0'0,"-43"0"0,22 21 16,21 0-16,-21-21 0,21 21 16,21-21-1,0 0-15,22 0 0,-1 0 0,0 0 16,1 0-16,20 0 0,1 0 15,-1 0-15,22 0 0,0 0 0,-1-21 16,1 21-16,0 0 0,-1 0 16,1 0-16,0-21 0,-1 21 0,1 0 15,-22 0-15,22 0 0,-21 0 16,-22 0-16,0 0 0,1 0 0,-22 0 16,0 0-16,0 0 0,0 0 15,-42 0 16,0 0-15,0 0 0</inkml:trace>
  <inkml:trace contextRef="#ctx0" brushRef="#br0" timeOffset="165954.69">26035 14647 0,'0'-21'47,"0"0"-47,21 0 0,0 0 15,0-22-15,1 22 0,-1-21 16,0 21-16,0-22 0,0 22 16,0-21-16,1 0 0,-1-1 0,0 22 0,-21-21 15,0 21-15,0-22 0,0 22 16,0 0-16,0 0 0,-21 0 16,-22 21-16,22 0 0,0 0 15,-21 0-15,-1 0 0,1 21 0,0 0 16,-1-21-16,1 21 0,0 0 15,-1 0-15,1 1 0,21-1 0,-21 0 16,20 0-16,1 43 0,21-22 16,-21-21-16,21 21 0,0 1 15,0-22-15,0 21 0,0 1 0,21-22 16,0 21-16,1 0 0,-1-20 0,0 20 16,0-21-16,21 21 0,-20-20 15,-1 20-15,21-21 0,-21 0 0,0 22 16,22-22-16,-22 21 0,0-21 15,-21 22-15,21-1 0,-21 0 16,0-21-16,0 22 0,0-1 0,0 0 16,0-20-16,-21 20 0,0-21 0,0 21 15,0-20-15,-1-1 0,1 0 0,-21-21 16,21 0-16,-22 0 0,1 0 16,21 0-16,-21 0 0,-1-21 0,1 21 15,0-21-15,-1-1 0,22 1 0,-21 0 16,21-21-16,-22 21 0,22-1 15,0-20-15,0 21 0,0 0 0,21 0 16,-22 21-16,22-22 0,0 1 0,0 0 16,0 0-1,0 0-15,22 0 16,20 21-16,-21-22 0,0 1 0,22 0 16</inkml:trace>
  <inkml:trace contextRef="#ctx0" brushRef="#br0" timeOffset="166319.32">26501 14076 0,'21'-21'0,"-42"42"0,42-63 0,-21 20 0,0 1 15,0 42 1,0 1-1,0-1-15,0 21 0,0-21 0,-21 22 16,21-1-16,-22 21 0,1-20 0,21 20 16,0-20-16,0 20 0,-21 1 15,21-22-15,-21 21 0,21 1 0,0-22 16,0 1-16,0 20 0,0-21 0,-21 1 16,21-1-16,0 0 0,0-20 15,0 20-15,0-21 0,0 0 0,0 0 16,0 1-16,0-1 0,21-42 47,-21-1-47,0 1 15,0 0-15,0 0 0,0 0 0,0 0 16</inkml:trace>
  <inkml:trace contextRef="#ctx0" brushRef="#br0" timeOffset="166503.22">26183 14923 0,'0'0'0,"0"-22"16,0 1 0,21 21-1,0-21-15,1 0 0,-1 21 16,0 0-16,21-21 0,-21 21 0,1 0 16,-1 0-16,21-21 0,-21 21 0,22 0 15,-22 0-15,0 0 0,0-22 16,0 22-16,0 0 0,1 0 0,-1 0 15</inkml:trace>
  <inkml:trace contextRef="#ctx0" brushRef="#br0" timeOffset="166983.17">26903 14838 0,'0'0'0,"-21"0"15,-1 0-15,1 0 0,21-21 16,0 0-16,0-1 16,0 1-1,21 21-15,1-21 16,-1 21-16,0 0 0,0 0 0,21 0 16,-20 0-16,-1 21 0,21-21 15,-21 21-15,0 1 0,22-22 0,-22 21 16,0 0-16,0 0 0,0 0 15,1-21-15,-22 21 0,0 1 0,0 20 16,0-21-16,0 0 0,0 0 16,0 1-16,0-1 0,0 0 0,-22 0 15,1 0-15,0-21 16,0 0-16,0 0 16,0-21-1,21 0-15,0 0 0,0-22 16,0 22-16,0 0 0,0 0 0,0 0 15,0 0-15,21-1 0,0 1 16,-21 0-16,0 0 0,21 0 16,-21 0-16,21-1 0,-21 1 0,21 21 15,1 0-15,-1-21 16,0 0-16,0 21 16,0 0-16,0 0 0,1-21 0,-1 21 15,0 0-15,0 0 0</inkml:trace>
  <inkml:trace contextRef="#ctx0" brushRef="#br0" timeOffset="167271.01">27771 14669 0,'-22'21'47,"1"-21"-47,21 21 15,-21 0-15,21 0 0,0 0 0,0 1 16,0-1-16,0 0 0,0 0 0,-21 0 16,21 0-16,0 1 0,0-1 0,0 0 15,0 0-15,0 0 0,0 0 16,0 1-16,0-1 0,0 0 0,0 0 16,0 0-16,0 0 0,21-42 46,-21 0-46,0 0 0,0 0 0,21-22 16</inkml:trace>
  <inkml:trace contextRef="#ctx0" brushRef="#br0" timeOffset="167607.32">27792 14351 0,'0'0'0,"-21"0"16,-1 0-16,1 0 0,-21 0 15,21 0-15,0 21 0,-1 0 16,22 1-16,0-1 0,0 0 16,22-21-1,-1 0 1,0 0-16,0 0 0,0 0 0,0 0 16,1-21-16,-1 21 0,-21-21 0,21-1 15,-21 1-15,0 0 16,0 0-16,-21 0 0,0 0 0,-1 21 15,1-22-15,0 22 0,0 0 0,0 0 16,0 0-16,-1 0 0,1 0 16,0 0-16,0 0 0,21 22 15,0-1-15,0 0 0,0 0 16,0 0-16,0 0 16,0 1-16,21-1 0,0-21 15,0 21-15,1-21 0,-1 21 0</inkml:trace>
  <inkml:trace contextRef="#ctx0" brushRef="#br0" timeOffset="168134.55">28109 14774 0,'0'0'0,"0"22"16,0-1-16,0 0 15,0 0 1,0 0-16,0 0 0,0 1 16,-21-1-1,21 0-15,-21 0 0,21 0 16,0 0-16,-21-21 16,21 22-16,0-44 46,0 1-46,0 0 0,0 0 16,0 0-16,21 0 0,-21-1 16,21-20-16,-21 21 0,21-21 15,0 20-15,1 1 0,-1-21 0,0 21 16,-21 0-16,21 21 0,0-22 0,0 22 16,1 0-16,-1 0 15,0 22-15,-21-1 16,21 0-16,-21 0 0,21 0 15,-21 0-15,0 22 0,0-22 0,0 0 16,0 0-16,0 0 0,0 1 0,0 20 16,0-21-16,0 0 0,21 0 0,-21 1 15,22-1-15,-22 0 16,21-21 0,0 0-16,0 0 15,0 0-15,-21-21 0,21 21 0,1-21 16,-1-1-16,0 1 15,0 21-15,0-21 0</inkml:trace>
  <inkml:trace contextRef="#ctx0" brushRef="#br0" timeOffset="169066.53">29083 14669 0,'0'0'16,"21"-22"-16,-21 1 0,0 0 0,0 0 15,0 0-15,-21 0 16,0 21-16,0-22 0,-1 22 16,1 0-16,0 0 0,0 0 0,0 0 15,0 22-15,-22-1 0,43 0 16,-21 0-16,0 0 0,0 0 0,0 1 16,21 20-16,-22-21 0,22 21 0,0-20 15,0-1-15,0 0 0,0 21 0,0-21 16,0 1-16,0-1 15,22-21-15,-1 0 0,0 0 16,0 0-16,0 0 0,0 0 0,1-21 16,-1-1-16,21 1 0,-21 21 15,0-21-15,-21 0 0,22 0 16,-1 0-16,-21-1 0,0 1 0,0 0 16,21 0-16,-21 0 0,21 0 0,-21-1 15,0 1-15,0 0 0,0 0 16,0 0-16,0 42 31,0 0-15,0 0-16,-21-21 0,21 21 15,0 1-15,0-1 0,0 0 16,0 0-16,0 0 0,0 22 16,0-22-16,0 0 0,21 0 15,-21 21-15,0-20 0,0 20 0,0-21 16,0 21-16,0 1 0,0-1 0,0 0 15,0 1-15,0 20 0,0-20 16,0-1-16,0 21 0,0-20 0,0 20 16,0-20-16,-21 20 0,21 1 0,-21-22 15,21 21-15,0 1 0,0-1 0,0 1 16,-21-1-16,21 1 0,-22-1 16,22 1-16,-21-1 0,21 1 0,0-1 15,0 1-15,0-22 0,0 22 0,0-1 16,0 1-16,0-22 0,0 22 15,0-22-15,0 21 0,0-20 16,0-1-16,0-21 0,0 22 0,0-22 16,0 21-16,0-21 0,0 0 0,0 1 15,0-1-15,0 0 0,-21-21 16,0 0 0,0 0-16,0 0 15,-1-21-15,1 0 0,0-1 0,0 1 16,-21-21-16,20 21 0,-20-22 15,0 1-15,21 0 0,-1-1 16,1-20-16,0 21 0,21-1 0,0-20 0,0 20 16,0-20-16,0 21 0,0-1 15,0-20-15,21-1 0,-21 22 16,21-22-16,1 1 0,-1-22 0,0 22 16,21-1-16,-21-20 0,1 20 0,-1-21 15,21 22-15,-21-22 0,22 22 0,-22-1 16,21 22-16,0-22 0,1 43 15,-22-21-15,21 21 0,-21 0 0,22-1 16,-22 22-16,0 0 0,0 0 0,0 0 16,-21 22-1,0-1 1</inkml:trace>
  <inkml:trace contextRef="#ctx0" brushRef="#br0" timeOffset="169703.16">26141 15833 0,'0'21'15,"-21"-21"1,42 0 46,0 0-46,0 0-16,0 0 0,22 0 0,-22 0 16,21 0-16,22 0 0,-22 0 15,43-21-15,-22 21 0,43 0 0,-21 0 16,20 0-16,1 0 0,21 0 0,-21 0 15,21 0-15,0 0 0,0 0 16,0 0-16,21 0 0,-21 0 0,-21 0 16,21 0-16,-21 0 0,-21 0 0,-1 0 15,1 0-15,-22 0 0,1 0 0,-1 0 16,-20 0-16,-22 0 0,0 0 16,0 0-16,0 0 0,1 0 15,-22-21 1,21 21-16,-21-22 0,-21 22 31,-1 0-31,1 0 16,0 0-16,0 0 0,0 0 0,-22 0 15,22 0-15,-21 22 0,0-1 0,-1-21 16,1 21-16,0-21 0</inkml:trace>
  <inkml:trace contextRef="#ctx0" brushRef="#br0" timeOffset="170402.76">26056 16404 0,'-42'0'16,"84"0"-16,-105 0 0,41 0 0,-20 21 0,21-21 16,0 0-16,42 0 31,0 0-15,21 0-16,-20 0 0,20 0 0,0 0 15,22 0-15,-22 0 0,22 0 0,-1 0 16,22 0-16,-1-21 0,1 21 15,0 0-15,21 0 0,21 0 0,-22-21 16,22 21-16,-21 0 0,21 0 0,0-21 16,0 21-16,0 0 0,-21 0 15,0-21-15,0 21 0,-22 0 0,-20 0 16,-1 0-16,1-21 0,-22 21 16,1 0-16,-1 0 0,-21 0 15,0 0-15,0-22 0,1 22 0,-1 0 16,0 0-16,-21-21 15,21 21-15,0 0 32,-21-21 171,-21 0-188,0 21-15,0-21 16,0 21-16</inkml:trace>
  <inkml:trace contextRef="#ctx0" brushRef="#br0" timeOffset="190060.16">24130 12594 0,'0'21'15,"-21"-21"-15,21 22 16,0-1 0,21-21-1,0 0-15,0 0 0,0 0 16,1 0-16,-1 0 0,0 0 15,0-21-15,0 21 0,22-22 0,-22 1 16,0 21-16,21-21 0,-21 21 0,22-21 16,-22 0-16,0 21 0,0-21 0,-21-1 15,0 1-15,0 0 16,-21 21-16,-21 0 16,21 0-16,-1 0 0,-20 0 0,21 0 15,-21 0-15,20 21 0,-20-21 0,21 21 16,0 1-16,0 20 0,-1-21 15,1 0-15,0 22 0,0-22 16,21 21-16,0-21 0,0 22 0,0-22 16,0 0-16,0 21 0,0-21 0,0 1 15,21-1-15,-21 0 0,21 0 0,0 0 16,1-21-16,-1 21 0,0-21 16,0 0-16,0 0 0,0 0 0,1 0 15,-1 0-15,0 0 0,0 0 16,-21-21 15,-21 21-31,0 0 0,0 0 16,-1 0-16,1 0 0,-21 21 0,21-21 15,0 22-15,-1-1 0,1-21 16,0 21-16,0 0 0,21 0 16,-21 0-16,21 1 0,-21-22 0,21 21 15,0 0-15,0 0 0,0 0 0,0 0 16,0 1-16,0-1 0,0 0 15,0 0-15,21-21 16,0 0-16,0 0 16,0 0-16,22 0 0,-22 0 0,0-21 15,0 21-15,21-21 0</inkml:trace>
  <inkml:trace contextRef="#ctx0" brushRef="#br0" timeOffset="190694.79">24955 12954 0,'0'-21'0,"0"42"0,0-63 0,0 21 0,-21-1 16,0 1-16,0 21 0,0 0 15,0-21-15,-1 21 0,1 0 0,0 0 16,0 0-16,0 0 0,0 21 16,-1 0-16,22 1 0,-21-22 0,21 21 15,-21 0-15,21 0 0,0 0 0,0 0 16,0 1-16,0-1 0,0 0 0,21 0 15,0-21-15,1 0 16,-1 0-16,21 0 16,-21 0-16,0 0 0,1 0 0,-1 0 15,21-21-15,-21 0 0,0 21 0,1-21 16,-22-1-16,0 1 0,21 21 0,-21-21 16,0 0-16,0 0 0,0 0 15,0-1-15,0 1 0,-21 42 47,21 1-47,0-1 0,0 0 16,0 21-16,0-21 0,0 22 0,-22-22 15,22 21-15,0 1 0,0-1 0,0 0 16,0 1-16,0-1 0,0 21 16,0-20-16,0 20 0,0-20 0,0 20 15,0-21-15,-21 22 0,21-1 0,0-20 16,0 20-16,0-20 0,0 20 15,-21-21-15,21-20 0,-21 20 0,21 0 16,-21-21-16,21 1 0,-21-1 0,-1 0 16,1-21-16,0 0 0,0 0 15,0 0-15,0 0 0,-22 0 0,22-21 16,0 21-16,0-21 0,-22-1 16,22 1-16,0-21 0,0 21 15,0 0-15,0-22 0,21 22 0,0-21 16,0-1-16,0 22 0,0-21 0,0 21 15,0-22-15,0 22 0,0-21 0,0 21 16,21 0-16,0-1 0,-21-20 0,42 21 16,-21 0-16,1-22 0,20 22 15,-21 0-15,21 0 0,-20-21 0,20 20 16,0 1-16</inkml:trace>
  <inkml:trace contextRef="#ctx0" brushRef="#br0" timeOffset="191146.89">25421 12785 0,'0'0'0,"-21"0"0,0-21 0,21-1 15,0 1-15,0 0 16,0 0-16,21 0 0,0 21 0,0-21 15,22-1-15,-22 1 0,21 21 16,-21-21-16,22 0 0,20 21 0,-21-21 16,1 21-16,-1 0 0,22-21 15,-22 21-15,21-22 0,-20 22 0,-1 0 16,0 0-16,1 0 0,-1 22 16,-21-1-16,22 0 0,-22 21 0,0-21 15,0 22-15,0 20 0,0-20 0,-21-1 16,22 21-16,-22-20 0,21-1 0,0 22 15,-21-22-15,0 0 0,21-21 0,0 22 16,-21-22-16,0 21 0,0-21 16,21 1-16,-21-1 0,0 0 15,0 0-15,0 0 16,0-42 31,-21 21-47,21-21 0,-21 0 15,0 0-15,0-1 0,0 1 16</inkml:trace>
  <inkml:trace contextRef="#ctx0" brushRef="#br0" timeOffset="191539.67">25717 12891 0,'0'0'0,"0"-22"15,-21 22-15,0-21 0,0 0 0,21 0 16,0 0-16,-21 0 0,21-1 16,0 1-16,0 0 0,21 21 15,0-21-15,0 21 0,0 0 0,22 0 16,-1-21-16,0 21 0,1 0 16,-1 0-16,0 0 0,1 0 0,20 0 15,-20 21-15,-1-21 0,0 21 0,1 0 16,-1 0-16,0 1 0,1 20 0,-22-21 15,0 21-15,0 1 0,0-22 16,0 21-16,-21 1 0,0-1 0,0-21 16,0 21-16,0-20 0,0 20 15,0-21-15,0 0 0,0 0 0,0 1 16,0-1-16,0 0 0,0 0 0,0 0 16,0 0-1,-21-21 16,0-21-15</inkml:trace>
  <inkml:trace contextRef="#ctx0" brushRef="#br0" timeOffset="191966.57">25993 13187 0,'0'0'0,"0"-21"16,21 42 15,0 0-31,0-21 16,0 21-16,0 0 0,1 1 0,-1-1 16,21-21-16,-21 21 0,22 0 0,-22 0 15,0 0-15,21 1 0,-21-22 0,1 21 16,-1 0-16,0-21 0,0 21 15,0-21-15,0 21 16,1-21 0,-1-21-16,-21 0 15,0 0-15,0 0 0,0-22 16,21 22-16,-21 0 0,0 0 16,0 0-16,21-1 0,-21-20 0,21 21 15,-21 0-15,21 21 0,-21-21 16,0-1-16,0 1 15,0 42 48,-21-21-63,0 22 16,0-22-16</inkml:trace>
  <inkml:trace contextRef="#ctx0" brushRef="#br0" timeOffset="-171861.16">26225 15812 0,'0'0'0,"-21"0"0,0 0 16,0 0-16,0 0 0,0 0 15,-1 0-15,1 0 0,-21 0 16,21 0-16,-22 0 0,22 0 0,-21 0 16,21 0-16,-22 0 0,1 0 0,21 0 15,0 0-15,0 0 0,-1 0 16,1 0-16,21 21 16,21 0-1,1-21-15,20 0 0,0 0 16,1 21-16,-1-21 0,0 0 15,22 0-15,-1 0 0,1 21 0,-1-21 16,1 0-16,-1 0 0,22 0 16,0 0-16,-1 0 0,1 0 0,21 21 15,-22-21-15,22 0 0,0 0 16,0 0-16,0 0 0,0 0 0,-1 0 16,22 0-16,-21 22 0,21-22 0,-21 0 15,21 0-15,-21 0 0,0 0 16,0 0-16,-1 21 0,-20-21 0,21 0 15,-21 0-15,-22 0 0,1 0 0,-1 0 16,1 0-16,-22 0 0,-21 0 16,0 0-16,0 0 0,1 0 0,-44 0 47,1 0-47,0 0 0,0 0 0,0 0 15,-22 0-15,22 0 0,-21 0 16,0 0-16,-22 0 0,22 0 15,-1 0-15,-20 0 0</inkml:trace>
  <inkml:trace contextRef="#ctx0" brushRef="#br0" timeOffset="-171355.4">26289 16447 0,'0'0'0,"-21"0"0,0 21 16,-1-21-16,1 0 0,0 0 16,0 0-1,21 21 1,21-21-16,21 0 0,-20 0 15,20 0-15,0 0 0,1 0 16,20 0-16,1 0 0,20 21 0,1-21 16,0 0-16,-1 0 0,22 0 15,0 0-15,-21 0 0,20 0 16,-20 0-16,21 0 0,-21 0 0,-1 0 16,1 0-16,0 0 0,-22 0 0,22 0 15,-22 0-15,-20 0 0,20 0 16,-21 0-16,1 0 0,-1 0 0,-21 0 15,0-21-15,1 21 0,-1 0 0,-21-21 16,0 0 0,0-1 15,-21 1-15,-1 21-1,1 0-15,0-21 0,0 21 16,0 0-16,-127-21 15,105 21-15,1 0 0</inkml:trace>
  <inkml:trace contextRef="#ctx0" brushRef="#br0" timeOffset="-168269.3">12065 15007 0,'0'-21'0,"0"0"15,0 0 1,0 0-16,0-1 0,0 1 16,0 0-1,-21 21-15,0 0 16,-1 0-16,1 0 0,0 0 16,0 21-16,0 0 0,-22 1 15,22-1-15,-21 0 0,21 21 0,0-21 16,-22 22-16,22-1 0,0 0 0,-21 1 15,20-1-15,1 0 0,21 1 0,0-22 16,-21 21-16,21 1 0,0-22 16,0 0-16,0 21 0,0-21 0,0 1 15,21-22-15,0 21 0,1 0 0,-1-21 16,0 21-16,0-21 0,0 0 16,0 0-16,1 0 15,-1 0-15,0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4:00:40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572 0,'0'-22'15,"21"22"-15,-21-21 16,21 0-16,-21 0 0,0 0 16,0 0-16,0-1 15,0 1-15,0 0 16,0 0-16,0 0 16,-21 21-1,21-21-15,-21 21 16,21 21-1,0 0 1,0 0-16,0 21 0,0-20 16,0 20-16,0-21 0,0 21 15,0 1-15,0-1 0,0 0 0,0 1 16,0-1-16,0 0 0,-21 22 16,21-22-16,-22 22 0,22-1 0,0-20 15,0 20-15,-21-21 0,21 1 0,0-1 16,0 0-16,0 1 15,0-1-15,0 0 0,0-20 0,0-1 16,0 21-16,0-21 0,0 0 16,0 1-16,0-1 0,0 0 15,0-42 17,0 0-32,0-1 0,0 1 15,21 0-15,-21 0 0,0 0 0,22-22 16,-1 1-16,0 0 0,-21-1 15</inkml:trace>
  <inkml:trace contextRef="#ctx0" brushRef="#br0" timeOffset="331.89">2222 550 0,'0'0'0,"-21"0"16,21-21-16,0 0 16,21 21-1,1 0-15,-1-21 0,21 21 0,0-21 16,1 21-16,-1-21 0,0 21 0,1-22 16,-1 22-16,22 0 0,-22-21 15,0 21-15,-21-21 0,22 21 16,-1 0-16,-21 0 0,0 0 15,1 0-15,-1 0 0,0 0 0,-21 21 32,0 0-17,0 1-15,-21-1 16,0 0-16,-1-21 0,1 21 16</inkml:trace>
  <inkml:trace contextRef="#ctx0" brushRef="#br0" timeOffset="580.34">2286 1185 0,'0'0'0,"21"0"31,0 0-31,0 0 0,22 0 16,-22 0-16,0-21 0,0 21 15,0-21-15,22 21 0,-22-21 0,0 21 16,0 0-16,0-21 0,1 21 0,-1 0 16,0 0-16,0 0 0,0-21 15,0 21-15,1 0 16,-1 0-16,0 0 0,0 0 16</inkml:trace>
  <inkml:trace contextRef="#ctx0" brushRef="#br0" timeOffset="903.15">3090 1143 0,'-21'0'0,"0"0"16,21 21-16,0 0 15,0 1-15,0-1 0,-21 0 16,21 0-16,0 0 0,0 0 16,-21 1-16,21-1 0,0 0 0,0 0 15,0 0-15,0 0 0,0 1 0,0-1 16,0 0-16,0 0 16,0-42 30,0 0-46,0 0 16,0-1-16,0 1 0,21 0 0,-21 0 16</inkml:trace>
  <inkml:trace contextRef="#ctx0" brushRef="#br0" timeOffset="1108.56">3048 931 0,'0'0'0,"-21"-21"15,0 21 17,21 21 15,21-21-47,-21 22 15,21-22-15,0 21 0,0-21 16</inkml:trace>
  <inkml:trace contextRef="#ctx0" brushRef="#br0" timeOffset="1812.67">3429 1143 0,'0'0'0,"21"0"0,-21-21 16,0 0-16,21 42 31,-21 0-31,21 0 16,-21 0-16,0 1 0,0-1 15,0 21-15,0-21 0,0 0 0,0 1 16,0 20-16,0-21 0,0 0 0,0 0 15,0 1-15,-21-1 0,0 0 16,21 0-16,-21-21 31,0 0-15,21-21-16,0 0 16,0 0-16,0-1 0,0 1 15,0 0-15,0-21 0,21 21 0,0-1 16,0 1-16,0-21 0,1 21 15,20 0-15,-21-1 0,0 1 0,22 0 16,-22 21-16,21 0 0,-21 0 0,22 0 16,-22 0-16,0 0 0,21 0 15,-21 21-15,1 0 0,-1 1 0,-21-1 16,21 0-16,-21 0 0,0 0 16,0 22-16,0-22 0,0 0 15,0 0-15,0 0 0,0 0 0,0 1 16,0-1-16,-21 0 0,21 0 15,0 0-15,-21-21 0,21 21 16,21-21 15,0-21-31,0 21 0,0-21 16</inkml:trace>
  <inkml:trace contextRef="#ctx0" brushRef="#br0" timeOffset="2735.42">4614 1207 0,'0'0'0,"0"-22"16,0 1-16,0 0 16,0 0-16,-21 21 0,0-21 15,0 21-15,0 0 0,-1 0 16,1 0-16,0 0 0,0 0 15,0 0-15,21 21 0,-21 0 16,-1 21-16,1-20 0,21-1 16,0 21-16,0-21 0,-21 22 0,21-22 15,0 0-15,0 21 0,0-21 16,0 1-16,0-1 0,0 0 0,0 0 16,0 0-16,21-21 15,0 0-15,1 0 0,-1 0 16,0 0-16,0-21 15,0 0-15,0 21 0,1-21 0,-1 0 16,0-1-16,0 1 0,0 0 0,-21 0 16,0 0-16,21-22 0,-21 22 15,22 0-15,-22 0 0,0 0 0,0 0 16,0-1-16,21 22 0,-21-21 16,0 42 15,0 1-31,0-1 0,0 0 15,0 0-15,0 0 0,0 22 16,0-22-16,0 0 0,0 0 0,0 0 16,0 0-16,0 1 0,0-1 0,0 0 15,0 0-15,21-21 0,0 21 16,0-21-16,0 0 16,1 0-16,-1 0 0,0 0 15,0 0-15,21-21 0,-20 0 0,-1 21 16,0-21-16,21 0 0,-21-1 0,1 1 15,20 0-15,-21 0 0,0-21 16,0-1-16,1 22 0,-1-21 16,0-1-16,0 1 0,-21 0 0,21-22 15,0 22-15,-21 0 0,0-1 16,22 1-16,-1 0 0,-21-1 0,0 1 16,0 21-16,0 0 0,0-1 0,0 1 15,0 0-15,0 0 0,0 0 16,0 42 15,0 0-31,0 0 16,0 22-16,0-1 0,0-21 0,-21 21 15,21 22-15,-22-22 0,1 1 16,21 20-16,-21-21 0,21 1 0,-21-1 16,21 0-16,0 1 0,0-1 15,-21-21-15,21 22 0,0-22 0,0 0 16,0 0-16,0 0 0,0 0 0,21 1 15,0-22 1,0 0-16,0 0 0,1 0 16,-1 0-16,0 0 0,0 0 15,0 0-15,0 0 0,1-22 16,-1 22-16,-21-21 0,21 21 0,0-21 16,-21 0-16,21 21 15,-21-21-15,0 0 0,21 21 0,-21-22 16</inkml:trace>
  <inkml:trace contextRef="#ctx0" brushRef="#br0" timeOffset="3715.9">6752 868 0,'0'0'0,"0"21"16,0 0-16,0 0 15,0 1-15,0-1 0,0 0 0,0 21 16,-21-21-16,21 1 0,0 20 16,0-21-16,0 0 0,0 22 0,0-22 15,0 0-15,0 0 0,0 0 16,0 0-16,0 1 16,0-44 15,0 1-16,0 0-15,0 0 0,0 0 16,0 0-16,0-1 0,0 1 0,0-21 16,0 21-16,21-22 0,0 22 0,0-21 15,1 21-15,-22-22 0,21 22 16,0 0-16,0 0 0,0 21 0,0-21 16,1 21-16,-1 0 0,21 0 0,-21 0 15,0 21-15,1 0 0,-1 0 0,0 0 16,0 1-16,0 20 15,0-21-15,1 0 0,-22 22 0,0-22 16,0 21-16,0-21 0,0 0 0,0 1 16,0-1-16,0 0 0,0 0 15,0 0-15,0 0 0,-22-21 0,1 22 16,0-22-16,0 0 16,21-22-1,-21 1-15,21 0 16,0 0-16,0 0 0,0-22 0,0 22 15,21-21-15,0 0 0,0-1 16,22 1-16,-22 0 0,0 20 16,21-20-16,-21 21 0,1 0 0,20 0 0,-21-1 15,21 22-15,-20 0 0,20 0 16,-21 0-16,0 22 0,0-1 16,1 0-16,-1 0 0,-21 21 0,0-20 15,0 20-15,0 0 0,0-21 0,0 22 16,0-22-16,0 0 0,0 21 0,0-20 15,0-1-15,0 0 0,-21 0 16,-1-21-16,22 21 0,0 0 16,-21-21-16,21-21 31,0 0-15,21 0-16,1 0 0,-1 0 0</inkml:trace>
  <inkml:trace contextRef="#ctx0" brushRef="#br0" timeOffset="4120.18">7874 1101 0,'0'0'0,"21"0"15,0 0-15,0 0 0,1 0 16,-1-21-16,0-1 0,0 22 0,0-21 15,22 0-15,-22 0 0,0 0 16,0 0-16,0-1 0,0 1 16,1 0-16,-1 0 0,-21-21 0,0 20 15,0 1-15,0 0 0,-21 21 16,-1 0 0,1 0-16,0 0 0,-21 0 0,21 21 15,-1 0-15,1 22 0,0-22 0,0 21 16,0-21-16,0 22 0,21-1 15,0-21-15,0 22 0,0-22 16,0 21-16,0-21 0,0 0 0,0 22 0,0-22 16,0 0-16,21 0 0,0 0 15,0-21-15,0 0 16,0 22-16,1-22 0,-1 0 0,0 0 16,21 0-16,-21 0 0,1 0 0,20-22 15,-21 22-15,21-21 0,1 0 0,-1 0 16,-21 0-16,22-22 0</inkml:trace>
  <inkml:trace contextRef="#ctx0" brushRef="#br0" timeOffset="4415.58">8869 487 0,'0'0'0,"0"-21"0,-21 21 16,-1 0-16,22 21 15,-21 0-15,21 0 0,0 22 16,0-22-16,-21 21 0,21-21 0,-21 22 16,21-1-16,-21 0 0,21 1 0,-21-1 15,21 0-15,0 1 0,0-1 0,-22-21 16,22 21-16,-21 1 0,21-22 16,0 0-16,0 21 0,0-20 0,-21-1 15,21 0-15,0 0 0,0 0 31,21-21-15,-21-21-16,21 0 0,1 0 16,-22 0-16,21-1 0,0-20 0</inkml:trace>
  <inkml:trace contextRef="#ctx0" brushRef="#br0" timeOffset="4923.66">9144 423 0,'0'0'0,"-21"0"32,21 22-32,0-1 0,0 0 15,0 0-15,-21 0 0,21 0 0,0 22 16,-22-22-16,22 21 0,0 1 0,0-1 16,0 0-16,0 1 0,0-1 15,-21 0-15,21 1 0,0-1 0,0-21 16,-21 21-16,21-20 0,0 20 0,0-21 15,0 0-15,0 0 0,0 1 0,0-1 16,-21-21 15,0 0-31,21-21 16,0-1 0,0 1-16,0-21 0,0 21 15,0 0-15,0-22 0,21 22 0,0 0 16,0-21-16,0 20 0,1 1 0,-1 0 15,0 0-15,0 0 0,21 21 16,-20 0-16,-1 0 0,0 0 0,0 0 16,0 0-16,0 21 0,1 0 0,-22 0 15,0 0-15,21 22 0,-21-22 16,0 0-16,0 0 0,0 22 0,0-22 16,0 0-16,0 0 0,0 0 0,0 0 15,0 1-15,0-1 0,0 0 0,0 0 16,0 0-1,0-42 17,0 0-32,0 0 15</inkml:trace>
  <inkml:trace contextRef="#ctx0" brushRef="#br0" timeOffset="5389.9">9864 826 0,'0'0'0,"0"-22"15,-22 22 1,1 0-16,0 0 16,0 22-16,21-1 15,-21 0-15,0 0 0,21 0 0,0 22 16,-22-22-16,22 21 0,-21-21 0,21 0 15,-21 22-15,21-22 0,0 0 0,0 0 16,0 0-16,0 1 0,0-1 16,0 0-16,0 0 0,21-21 15,0 0-15,1 0 0,-1 0 0,0 0 16,0 0-16,0 0 0,0 0 0,1-21 16,-1 0-16,0 21 0,0-21 15,0-1-15,0 1 0,1 0 16,-22 0-16,0 0 0,0 0 0,0-22 15,0 22-15,0-21 0,0 21 16,0-1-16,0-20 0,0 21 0,-22 0 16,1 21-16,0-21 0,0 21 0,21-22 15,-21 22-15,0 0 0,-1 0 0,1 0 16,0 0-16,0 22 0,21-1 16,-21 0-16,0 0 0,21 0 15,0 0-15,0 1 0,0-1 16,0 0-16,21 0 15</inkml:trace>
  <inkml:trace contextRef="#ctx0" brushRef="#br0" timeOffset="6077.02">10499 953 0,'0'0'0,"-22"0"32,1 0-17,0 0-15,0 0 0,0 0 16,0 21-16,-1 0 0,1 0 15,0-21-15,0 42 0,0-20 0,0-1 16,21 0-16,-22 0 0,22 0 0,-21 0 16,21 22-16,0-22 0,0 0 15,0 0-15,0 0 0,0 1 16,21-22-16,1 0 16,-1 0-16,0 0 15,0 0-15,0 0 0,0 0 0,1 0 16,-1-22-16,0 22 0,0-21 15,0 0-15,0 0 0,1 0 0,-22 0 16,21-1-16,0 1 0,0-21 0,0 0 16,0-1-16,-21 22 0,22-21 0,-22-1 15,21-20-15,-21 21 0,0-1 16,0 1-16,0 21 0,0-22 16,0 1-16,0 21 0,0-21 0,0 20 0,0 1 15,0 0-15,0 0 16,0 42-1,0 0 1,0 0-16,0 22 0,-21-22 0,21 21 16,0 1-16,-22-1 0,22 0 15,0 1-15,0-1 0,-21 21 0,21-20 16,-21-1-16,21 0 0,-21 1 0,21-1 16,0 0-16,0 1 0,0-22 0,0 21 15,0-21-15,0 1 0,0-1 16,0 0-16,0 0 0,0 0 0,21-21 15,0 21-15,0-21 0,1 0 16,-1 0-16,0 0 0,0 0 0,0 0 16,22 0-16,-22-21 0,0 21 15,0-21-15,21 0 0,-20 21 16,-1-21-16,0 0 0,0-22 0,0 22 16</inkml:trace>
  <inkml:trace contextRef="#ctx0" brushRef="#br0" timeOffset="6411.83">8128 847 0,'21'0'16,"21"0"0,-20 0-16,-1 0 0,21 0 15,-21 0-15,22 0 0,-1 0 16,-21 0-16,21 0 0,1 0 0,-22 0 15,21 0-15,-21 0 0,1 0 16,-1 0-16</inkml:trace>
  <inkml:trace contextRef="#ctx0" brushRef="#br0" timeOffset="6980.03">3006 2096 0,'0'0'0,"-43"0"0,1 0 0,0 0 0,-1 0 15,1 0-15,0 0 0,-1 0 0,1 0 16,21-22-16,-22 22 0,1 0 15,21 0-15,-21-21 0,20 21 0,1 0 16,21-21 0,21 21-1,22 0-15,-1 0 0,0 0 16,1 0-16,20 0 0,22 0 16,-22 0-16,22 0 0,0 0 0,-1 0 15,22-21-15,21 21 0,-21 0 0,0 0 16,21-21-16,-21 21 0,21 0 15,-21 0-15,-1-21 0,1 21 16,0 0-16,0 0 0,-21 0 0,-22 0 16,22 0-16,-22 0 0,-20 0 0,20 0 15,-42 0-15,22 0 0,-22 0 16,0 0-16,0 0 0,0 0 16,0 0-16,1 0 15,-1 0-15,0 0 0</inkml:trace>
  <inkml:trace contextRef="#ctx0" brushRef="#br0" timeOffset="7605.11">7620 1757 0,'0'0'0,"-21"0"0,-22 0 0,22 0 0,-21 0 15,21 0-15,-22 0 16,22 0-16,-21 0 0,21 0 0,0 0 15,-22 0-15,22 0 0,-21 0 0,21 0 16,-1 0-16,-20 0 0,21 0 0,0 0 16,0 0-16,-1 0 0,1 0 15,0 0-15,0 0 0,42 0 32,0 0-32,0 0 0,22 0 15,-1 0-15,0 0 0,1 0 16,20 0-16,1 21 0,-1-21 0,22 0 15,0 0-15,-1 0 0,22 0 0,0 0 16,21 0-16,-21 0 0,21 0 16,21 0-16,-21 0 0,21 0 15,-21 0-15,21 0 0,0-21 0,1 21 16,-1 0-16,0 0 0,0 0 0,0 0 16,-21 0-16,21 0 0,-21-21 0,0 21 15,-21 0-15,21 0 0,-21 0 16,0 0-16,0 0 0,-22 0 0,1 0 15,0 0-15,-22 0 0,1 0 0,-1 0 16,-20 0-16,-1 0 0,-21 0 16,0 0-16,0 0 0,1 0 15,-44 0 17,1 0-32,0 0 15,0 0-15,0 0 0</inkml:trace>
  <inkml:trace contextRef="#ctx0" brushRef="#br0" timeOffset="7752.03">11324 1799 0</inkml:trace>
  <inkml:trace contextRef="#ctx0" brushRef="#br0" timeOffset="8945.56">1460 3514 0,'0'0'0,"0"-21"47,0-1-47,0 1 15,0 0-15,0 0 0,0 0 0,0 0 16,0-1-16,0 1 0,0-21 0,0 21 15,0 0-15,0-22 0,0 22 16,-21 0-16,0-21 0,0 20 0,-21 22 16,20-21-16,-20 0 15,0 21-15,-1 0 0,1 0 0,0 0 16,-1 21-16,1 0 0,0 1 16,-1 20-16,1-21 0,0 21 0,21 1 15,-22-1-15,22 22 0,0-22 16,0 0-16,21 1 0,0 20 0,0-21 15,0-20-15,0 20 0,0 0 0,21-21 16,0 1-16,-21-1 0,21 0 16,0 0-16,1-21 0,20 0 0,-21 0 15,0 0-15,22 0 0,-1 0 16,-21 0-16,21-21 0,1 0 0,-1 0 16,0-1-16,1-20 15,-1 21-15,0-21 0,1-1 0,-1 22 16,-21-21-16,22-1 0,-22 1 15,0 0-15,-21-1 0,0 1 0,0 21 16,0-21-16,0 20 0,0 1 0,-21 21 16,0 0-1,-1 0-15,1 21 0,21 22 16,0-22-16,0 21 0,-21-21 16,21 22-16,0-1 0,0 0 0,0 1 15,0-22-15,0 21 0,0 1 16,0-22-16,21 0 0,-21 0 0,0 0 15,21 0-15,-21 1 0,22-1 16,-1-21-16,0 0 16,0 0-16,0 0 0,0 0 0,1-21 15,-1 21-15,0-22 0,0 1 16,0 0-16,0-21 0</inkml:trace>
  <inkml:trace contextRef="#ctx0" brushRef="#br0" timeOffset="9996.82">1947 3281 0,'0'0'0,"0"-21"0,0 42 32,-21 0-32,21 0 0,-21 0 15,21 1-15,-21-1 16,21 21-16,0-21 0,0 0 0,-21 22 16,21-22-16,0 0 0,-22 0 0,22 0 15,0 1-15,0-1 16,0 0-16,0-42 31,0 0-15,0-1-16,0 1 0,0 0 0,22 0 15,-1-21-15,0 20 0,-21 1 16,0-21-16,21 21 0,0 0 0,-21-1 16,21 1-16,1 21 15,-1 0-15,0 0 16,0 0-16,-21 21 0,21 1 15,-21-1-15,21 0 0,-21 0 16,0 21-16,0-20 0,0-1 0,22 0 16,-22 0-16,21 0 0,-21 0 15,0 1-15,21-1 0,0 0 0,0 0 16,0-21-16,1 0 0,-1 0 16,0 0-16,0 0 15,0 0-15,22-21 0,-22 21 0,0-21 16,0 0-16,0-1 0,0 1 15,1 0-15,-1 0 0,0-21 16,0 20-16,0-20 0,0 21 0,1 0 16,-22-22-16,0 22 0,0 0 0,21 0 15,-21 42 17,0 0-32,0 0 0,0 1 15,0-1-15,0 0 0,0 0 16,21 0-16,-21 0 0,0 1 0,0-1 15,0 0-15,21 0 0,0-21 16,0 21-16,1-21 0,-1 0 16,0 0-16,0 0 15,0 0-15,0 0 0,1 0 0,-1-21 16,21 0-16,-21 0 0,0 0 16,1-1-16,20 1 0,-21 0 0,-21 0 15,21 0-15,-21 0 0,21-1 0,-21 1 16,0 0-16,0 0 15,0 42 17,0 0-17,-21 0-15,21 1 0,0 20 0,-21-21 16,21 21-16,0 1 0,0 20 0,0-20 16,0 20-16,0-21 15,0 22-15,0-1 0,0 1 0,0 21 16,0-22-16,0 22 0,0-22 0,21 22 15,0-22-15,-21 22 0,22-21 16,-1 20-16,-21-20 0,21 20 0,-21-20 16,0-1-16,0 1 0,0-1 0,0 1 15,0-22-15,0 1 0,-21-1 0,-22 0 16,22 1-16,0-22 0,0 0 16,-21 0-16,20-21 0,-20 0 0,0 0 15,-1 0-15,1-21 0,-21 0 0,20-22 16,-20 22-16,20-42 0,-20 20 15,21-20-15,-1-1 0,1-20 16,0 20-16,20-20 0,-20 20 0,42-21 16,-21 1-16,21-1 0,0 22 0,0-22 15,0 0-15,21 22 0,0-1 16,22 1-16,-1-1 0,0 1 0,1 20 16,20 1-16,1 0 0,-1-1 15,1 22-15,20-21 0,-20 21 0,-1-22 16,22 22-16,-22-21 0,22 21 0</inkml:trace>
  <inkml:trace contextRef="#ctx0" brushRef="#br0" timeOffset="10879.85">4424 3112 0,'0'0'0,"-21"0"15,21 21 1,0 0-16,-22 21 16,22-21-16,0 1 15,0 20-15,0-21 0,0 21 0,0-20 0,0 20 16,-21-21-16,21 0 0,-21 22 0,21-22 15,-21-21-15,21 21 16,0 0-16,-21-21 16,0 0-16,21-21 15,0 0 1,0-22-16,0 22 0,0 0 16,0 0-16,0-21 0,0 20 0,0-20 15,0 0-15,0 21 0,21-22 0,0 22 16,0 0-16,0-21 0,0 20 15,1 22-15,20-21 0,-21 0 16,21 21-16,1 0 0,-1 0 0,0 0 0,-20 0 16,20 0-16,0 21 0,1 0 15,-22 1-15,21-1 0,-21 0 16,0 0-16,1 21 0,-1-20 0,-21-1 16,0 21-16,0-21 0,0 22 0,0-22 15,0 0-15,0 0 0,0 0 16,-21-21-16,21 21 0,-22 1 0,1-22 15,0 0 1,21-22-16,0 1 16,0 0-16,0 0 15,0 0-15,0 0 0,0-1 0,21 1 16,0-21-16,1 21 0,-1 0 0,0-22 16,0 22-16,0 0 0,22 0 15,-22 0-15,21-1 0,0 22 16,-20 0-16,20 0 0,0 0 0,-21 0 15,1 22-15,-1-1 0,0 0 0,0 0 16,-21 0-16,21 0 0,-21 22 0,0-22 16,0 0-16,0 21 0,0-20 15,0-1-15,0 0 0,-21 0 0,21 0 16,-21 0-16,21 1 0,0-1 0,0 0 16,0-42 15,21 0-16,0-1-15</inkml:trace>
  <inkml:trace contextRef="#ctx0" brushRef="#br0" timeOffset="11271.62">5673 3323 0,'21'0'31,"0"0"-15,0 0 0,0 0-16,0 0 0,1 0 0,-1-21 0,0 21 15,0-21-15,0 0 0,22 21 16,-22-21-16,0-1 0,0 22 16,0-21-16,0 0 0,1 0 0,-22 0 15,0 0-15,0-1 16,-22 22-16,1 0 15,0 0-15,-21 0 0,21 22 16,-22-22-16,22 21 0,0 0 0,-21 0 16,20 0-16,1 22 0,0-22 0,21 0 15,0 0-15,-21 0 0,21 0 0,0 1 16,0-1-16,0 0 16,0 0-16,0 0 0,21-21 0,0 21 15,0-21-15,1 0 0,-1 0 0,21 0 0,-21 0 16,0 0-16,22 0 0,-22 0 15,0-21-15,0 21 0,22-21 16,-22 0-16,0 0 0</inkml:trace>
  <inkml:trace contextRef="#ctx0" brushRef="#br0" timeOffset="11567.97">6689 2519 0,'0'0'0,"-22"-21"16,1 42-16,0 0 16,21 0-16,-21 22 0,0-22 0,0 21 15,21 0-15,0 1 0,-22-1 16,1 0-16,21 1 0,-21 20 0,21-20 16,0-1-16,-21 0 0,0 1 0,0-1 15,21 0-15,0 1 0,-22-1 0,22-21 16,-21 21-16,21-20 0,0-1 15,0 0-15,0 0 0,21-42 32,1 0-17,-1 0-15,0-1 0,0 1 16,0-21-16,22 0 0</inkml:trace>
  <inkml:trace contextRef="#ctx0" brushRef="#br0" timeOffset="12035.21">6921 2561 0,'0'-21'0,"0"42"0,0-21 31,0 21-31,-21 1 0,21 20 0,-21-21 16,21 21-16,-21 1 16,21-1-16,-21 0 0,21 1 0,0 20 0,0-20 15,-21-1-15,21 0 0,-22 1 16,22-22-16,-21 21 0,21 0 0,0-20 15,0-1-15,-21 21 0,21-21 16,-21 0-16,21 1 0,-21-22 16,0 0-1,21-22 1,0 1-16,0 0 0,0 0 16,0 0-16,0 0 0,0-22 0,21 22 15,0-21-15,0 21 0,0-1 0,22-20 16,-22 21-16,0 0 0,21 0 15,-21 21-15,22-22 0,-22 22 0,0 0 16,0 0-16,0 0 0,1 0 16,-1 22-16,0-1 0,-21 0 0,0 0 15,0 0-15,0 0 0,0 1 0,0 20 16,0-21-16,0 0 0,0 0 16,0 22-16,0-22 0,0 0 0,-21-21 15,0 21-15,21 0 0,-22 1 0,22-1 16,-21-21-16,42-21 47,1-1-47</inkml:trace>
  <inkml:trace contextRef="#ctx0" brushRef="#br0" timeOffset="12483.95">7641 2985 0,'0'0'0,"-21"0"0,-21 0 16,20 0-16,1 0 15,0 0-15,0 0 0,0 0 0,0 0 16,-1 21-16,1 0 0,0 0 0,0 0 16,0 0-16,21 1 0,0-1 15,-21 21-15,21-21 0,0 0 0,0 1 16,0-1-16,0 0 0,0 0 15,0 0-15,0 0 0,0 1 0,21-22 16,0 21-16,0-21 0,0 0 0,0 0 16,1 0-16,-1 0 0,0 0 0,21-21 15,-21 21-15,1-22 0,-1 1 16,0 0-16,0 21 0,0-21 0,0-21 16,-21 20-16,0 1 0,0 0 0,0 0 15,0-21-15,0 20 0,0 1 0,0 0 16,-21 0-16,0 21 0,0-21 15,0 0-15,0 21 0,-22 0 0,22 0 16,0 0-16,0 0 0,0 0 16,-1 0-16,1 21 0,0 0 0,21 0 15,0 0-15,0 0 0,0 1 16,0-1-16,0 0 16,21 0-16,0 0 0,1-21 0,-1 21 15,0-21-15,0 0 0,21 0 0,-20 0 16</inkml:trace>
  <inkml:trace contextRef="#ctx0" brushRef="#br0" timeOffset="13075.92">8213 3048 0,'0'0'0,"0"-21"0,0 0 0,0 0 15,-22 21 1,1 0-16,0 0 0,0 0 15,0 0-15,0 0 0,-1 0 0,1 21 16,0 0-16,0-21 0,0 21 0,0 0 16,-1 22-16,1-22 0,21 0 0,0 0 15,0 21-15,0-20 0,0-1 16,0 0-16,0 0 0,0 0 0,0 0 16,0 1-16,0-1 0,21-21 15,1 0-15,-22 21 0,21-21 0,0 0 16,0 0-16,0 0 0,0 0 15,1-21-15,-1 0 0,21 21 0,-21-22 16,0 1-16,1-21 0,-1 21 0,0 0 16,-21-22-16,21 22 0,0-21 0,0-1 15,1 1-15,-1 0 0,-21-1 0,21 1 16,-21 0-16,21-1 0,-21-20 16,0 21-16,21-1 0,-21-20 0,21 20 15,-21 1-15,0 0 0,0 21 0,0-1 16,0 1-16,0 0 0,0 0 15,-21 21-15,21 21 16,-21 0-16,0 0 0,21 22 16,0-22-16,0 21 0,-21 1 0,21-1 15,0 0-15,0 1 0,-21 20 16,21-21-16,0 1 0,0-1 0,0 0 16,0 1-16,0-1 0,0 0 0,0 1 15,-22-1-15,22 0 0,0-20 0,0 20 16,0 0-16,0-21 0,0 1 15,0-1-15,0 0 0,22 0 0,-22 0 16,21-21-16,0 0 0,0 21 0,0-21 16,0 0-16,1 0 0,-1 0 15,21-21-15,-21 21 0,22-21 0,-22 0 16,21 0-16,-21 0 0,22-1 0,-22 1 16</inkml:trace>
  <inkml:trace contextRef="#ctx0" brushRef="#br0" timeOffset="13435.28">6075 2752 0,'0'0'0,"-43"0"0,22 0 0,0 0 0,0 0 15,42 0 1,21 0-16,-20-21 0,20 21 16,21-22-16,1 1 0,-1 21 15,1-21-15,21 21 0,-22-21 0,22 21 16,-22-21-16,22 21 0,-22 0 0,1-21 15,-1 21-15,-20 0 0,-1-22 16,0 22-16,-20 0 0,-1 0 0,0 0 16,-21-21-1</inkml:trace>
  <inkml:trace contextRef="#ctx0" brushRef="#br0" timeOffset="48659.31">9969 2963 0,'0'0'0,"0"-21"15,0 0-15,22 0 16,-22 0-16,0 0 0,0-1 16,21 1-16,-21 0 0,0 0 15,0 0-15,0 0 16,0-1-16,0 44 31,0-1-31,-21 21 16,21-21-16,-22 0 0,22 22 0,0-22 15,-21 21-15,21 1 0,0-22 16,0 21-16,0 0 0,-21-20 16,21 20-16,0 0 0,0-21 0,0 1 15,0-1-15,0 0 0,0 0 0,0 0 16,0 0-16,0 1 16,21-22 15,0-22-31,-21 1 0,22 21 15,-1-21-15,0 0 0,0 0 16,-21-22-16,21 22 0,0 0 0,1 0 16,-1 0-16,0 0 0,-21-1 15,21 22-15,-21-21 0,21 0 0,0 21 32,1 21-17,-22 0-15,0 1 0,21-1 16,-21 0-16,21 0 0,-21 21 15,0-20-15,0-1 0,21 0 0,-21 0 16,21 0-16,0 0 0,-21 1 0,22-22 16,-22 21-16,21-21 0,0 0 0,0 0 15,0 0-15,0 0 16,1 0-16,-1-21 0,0-1 16,0 1-16,0 0 0,0 0 0,1 0 15,-1 0-15,-21-1 0,21-20 16,0 21-16,-21 0 0,21-22 15,-21 22-15,0 0 0,0-21 0,0 21 16,0-1-16,0 1 0,0 0 0,0 0 16,0 0-16,0 0 0,0-1 15,0 44 1,0-1 0,0 0-16,0 21 0,0-21 15,0 1-15,0 20 16,0-21-16,-21 21 0,21-20 0,0 20 15,0-21-15,0 0 0,0 0 0,0 22 16,0-22-16,0 0 0,21 0 16,0 0-1,1-21-15,-1 0 0,0 0 0,0 0 16,0 0-16,0-21 0,1 0 0,20 0 16,-21 0-16,0 0 0,22-1 0,-22 1 15,0-21-15,0 21 0,0 0 16,0-22-16,1 22 0,-22-21 0,21 21 15,-21-22-15,0 1 0,0 21 0,0-22 16,0 1-16,0 21 0,0-21 16,-21 20-16,21-20 0,-22 21 15,22 0-15,0 0 0,0 42 32,0 0-32,0 21 15,0-21-15,0 22 0,0-1 0,0-21 16,0 22-16,0-1 0,0 0 0,0 1 15,-21-22-15,21 21 0,0-21 0,0 22 16,0-22-16,-21 21 0,21-21 16,0 0-16,0 1 0,0-1 0,0 0 15,21-42 32,-21 0-47,21-1 0,1 1 16,-22 0-16,21 0 0,-21 0 0,21-22 15,0 22-15,-21 0 0,21-21 0,0 21 16,1-1-16,-22 1 0,21 0 16,0 0-16,0 21 15,0 0-15,-21 21 16,0 0-16,21 0 16,-21 1-16,0-1 0,22 21 15,-22-21-15,0 0 16,0 1-16,0-1 0,21 0 0,-21 0 15,21 0-15,-21 0 0,21-21 16,0 0-16,0 0 16,1 0-16,-1 0 15,-21-21-15,21 21 0,-21-21 0,21 0 16,0 21-16,-21-21 0,21 0 0,1-1 16,-22 1-16,0 0 0,21 0 15,-21 0-15,21 0 0,-21-1 0,0 1 16,0 0-16,0 42 31,0 0-31,0 1 16,0-1-16,0 0 0,0 0 0,0 21 15,0-20-15,0-1 0,0 0 16,0 0-16,0 0 0,0 0 16,0 1-16,0-1 15,0-42 16,0-1-15,0 1-16,0 0 0,0 0 16,0 0-16</inkml:trace>
  <inkml:trace contextRef="#ctx0" brushRef="#br0" timeOffset="48863.52">11747 2773 0,'0'0'0,"-21"0"16,0 0 0,0 0-1,21 21 17,21-21-1</inkml:trace>
  <inkml:trace contextRef="#ctx0" brushRef="#br0" timeOffset="49202.33">12128 2794 0,'-42'-21'15,"21"21"-15,21-21 0,-21 21 0,0 0 16,-1 0-16,1 0 0,0 0 16,0 0-16,21 21 15,0 0-15,-21-21 0,21 21 16,0 22-16,-21-22 0,21 0 0,0 21 16,0-21-16,0 1 0,0 20 0,0-21 15,0 0-15,0 22 0,0-22 0,0 0 16,0 0-16,0 0 0,21 0 15,0-21-15,0 22 0,-21-1 0,21-21 16,0 0-16,1 0 0,-1 0 16,0 0-16,0 0 0,0 0 0,0-21 15,1-1-15,20 1 0,-21 0 16,0 0-16,0 0 0,1 0 16</inkml:trace>
  <inkml:trace contextRef="#ctx0" brushRef="#br0" timeOffset="49711.55">12509 2413 0,'0'0'15,"-21"0"-15,21-21 0,0 0 0,-21 21 16,0 0 0,21 21-16,0 0 15,0 0-15,0 22 0,0-22 0,0 21 16,0 0-16,0 1 0,0-1 0,0 0 15,-21 1-15,21 20 0,0-20 0,-21-1 16,21 0-16,0-21 16,0 22-16,0-1 0,0-21 0,0 22 15,0-22-15,0 0 0,0 0 0,0 0 16,0 0-16,0-42 47,0 0-47,0 0 0,21 0 15,0 0-15,0-22 0,-21 22 0,21 0 16,0 0-16,-21 0 0,22-1 16,-1 1-16,0 0 0,0 21 0,0 0 15,0 0-15,1 0 0,-1 0 16,-21 21 0,21-21-16,-21 21 0,21 1 0,-21-1 15,0 0-15,21-21 0,-21 21 16,0 0-16,0 0 0,0 1 0,0-1 15,0 0-15,0 0 0,0 0 16,0 0-16,0 1 16,0-44 31,0 1-47,0 0 0</inkml:trace>
  <inkml:trace contextRef="#ctx0" brushRef="#br0" timeOffset="50127.31">14330 2731 0,'0'0'16,"0"-22"-16,0 1 0,-21 0 16,21 42 15,0 0-16,0 1-15,0 20 0,0-21 0,0 0 16,0 0-16,0 22 0,0-22 16,0 0-16,0 0 0,0 22 15,0-22-15,-22 0 0,22 0 0,0 0 16,0 0-16,0 1 16,22-22 15,-1-22-31,21 1 0,-21 0 15,0 0-15</inkml:trace>
  <inkml:trace contextRef="#ctx0" brushRef="#br0" timeOffset="50528.08">15049 2561 0,'-63'0'16,"42"0"-16,0 0 15,-1 21-15,1 1 0,0-22 0,0 21 16,0 0-16,0 0 0,-1 0 16,1-21-16,0 21 0,21 1 0,0-1 15,0 0-15,0 0 0,0 0 16,21-21-16,0 0 0,1 21 16,-1-21-16,21 0 0,0 22 15,-20-22-15,20 0 0,0 21 16,-21-21-16,22 21 0,-22 0 0,0-21 0,0 21 15,-21 0-15,0 1 16,0-1-16,0 0 0,-21-21 16,0 21-16,0-21 0,-22 21 15,22 0-15,-21-21 0,21 22 0,-22-22 16,1 0-16,21 0 0,0 21 0,0-21 16,-1 0-16,1 0 0,0 0 0,0 0 15,21-21 1,0-1-1,0 1-15,0 0 0,0 0 16,0 0-16,21 0 0</inkml:trace>
  <inkml:trace contextRef="#ctx0" brushRef="#br0" timeOffset="50736.97">14668 2392 0,'-42'-21'16,"21"21"0,0 0-1,21 21 17,21-21-17,0 0 1,0 0-16</inkml:trace>
  <inkml:trace contextRef="#ctx0" brushRef="#br0" timeOffset="51468.54">16891 2731 0,'0'0'0,"0"-43"15,0 22 1,0 0-16,0 0 0,0 0 15,0-1-15,21 1 0,-21 0 16,0 0-16,0 0 0,0 0 16,0-1-16,0 1 0,-21 0 15,0 0-15,0 21 0,-1 0 16,-20 0-16,21 0 0,-21 0 16,-1 0-16,1 0 0,0 0 0,-1 21 15,1 0-15,21 0 0,-22 1 0,22 20 16,0-21-16,0 21 0,21 1 15,0-22-15,0 21 0,0-21 0,0 22 16,0-22-16,0 0 0,21 0 0,0 0 16,0 1-16,1-22 0,-1 0 0,0 21 15,21-21-15,-21 0 0,1 0 16,20 0-16,-21-21 0,21 21 0,-20-22 16,-1 1-16,21-21 0,-21 21 0,0 0 15,22-22-15,-22 1 0,0 0 16,0-1-16,0 1 0,1 0 15,-1-22-15,-21 22 0,21-22 0,-21 22 16,0 0-16,0-22 0,0 22 0,0-22 16,0 22-16,0 0 0,0-1 15,0 1-15,0 21 0,-21 0 0,21-1 16,-21 22-16,21 22 16,0-1-16,-22 21 0,22 0 15,0 22-15,0-22 0,0 22 0,0-1 16,0 1-16,0-1 0,0 1 15,0-1-15,0 1 0,0-1 0,0-20 16,0-1-16,0 21 0,0-41 16,0 20-16,22-21 0,-22 21 0,21-20 15,0-1-15,0 0 0,-21 0 16,21-21-16,0 0 0,1 0 0,-1 0 16,0 0-16,-21-21 0,21 0 15</inkml:trace>
  <inkml:trace contextRef="#ctx0" brushRef="#br0" timeOffset="51823.34">17357 2604 0,'21'0'32,"0"0"-17,0 0-15,0 0 0,0 0 0,1-22 16,-1 22-16,21-21 0,-21 0 0,0 21 15,1-21-15,-1 0 16,21 21-16,-42-21 0,21-1 0,0 1 16,-21 0-16,-21 21 15,0 0-15,0 0 16,0 0-16,-22 21 0,22 0 0,0 1 16,-21-1-16,21 21 0,-1-21 15,1 22-15,0-22 0,0 0 0,21 21 16,0-21-16,0 1 0,0-1 15,0 0-15,0 0 0,0 0 0,0 0 16,21-21-16,0 22 0,0-22 0,1 0 16,-1 0-16,21 0 0,-21 0 15,0 0-15,22 0 0,-22-22 16,0 1-16,21 21 0,-20-21 0</inkml:trace>
  <inkml:trace contextRef="#ctx0" brushRef="#br0" timeOffset="52063.23">18034 2434 0,'0'0'0,"0"-21"0,0 0 0,-21 21 16,0 0-16,-1 0 15,1 21 1,0 0-16,21 0 0,0 22 0,0-22 16,0 21-16,-21-21 0,21 22 0,0-22 15,0 21-15,0-21 0,0 1 16,0 20-16,0-21 0,21 0 0,-21 0 15,21 1-15,0-22 0,1 0 16,-1 0-16,0 0 0,0 0 16,0 0-16,0 0 0,22 0 15,-22-22-15,0-20 0,21 21 16,-20 0-16</inkml:trace>
  <inkml:trace contextRef="#ctx0" brushRef="#br0" timeOffset="52320.25">18605 1926 0,'0'0'0,"0"-21"0,0 0 0,-21 0 16,0 0-16,21-1 0,-21 22 0,0 0 15,0 22-15,21-1 16,-22 21-16,22 0 0,0-20 0,-21 20 16,21 21-16,-21-20 0,21-1 15,0 22-15,0-22 0,-21 21 16,0 1-16,21-22 0,-21 22 0,21-22 15,0 0-15,0 1 0,0-1 0,0-21 16,0 0-16,0 43 0,0-43 16,21-21-1,0 0 1,0 0-16,0-21 0</inkml:trace>
  <inkml:trace contextRef="#ctx0" brushRef="#br0" timeOffset="52792.55">18881 2413 0,'0'0'0,"0"-21"15,0 0-15,0 0 0,-22 21 16,1 0-16,0 0 0,0 0 16,0 0-16,0 0 0,-1 0 0,22 21 15,-21-21-15,0 42 0,0-21 0,0 22 16,21-22-16,0 21 0,-21 0 15,21 1-15,0-22 0,-22 21 0,22-21 16,0 22-16,0-22 0,0 0 0,0 0 16,22 0-16,-1-21 0,0 22 15,0-22-15,0 0 16,0 0-16,1 0 0,-1-22 16,-21 1-16,21 0 0,0 21 0,-21-21 15,0-21-15,21 20 0,-21 1 16,21-21-16,-21 21 0,22-22 0,-22 1 15,0 0-15,0 21 0,0-22 0,0 22 16,21 0-16,-21 0 0,0 42 31,0 0-31,0 0 0,0 0 0,0 22 16,0-22-16,0 21 0,0 1 0,0-22 16,0 21-16,0-21 0,0 0 15,0 22-15,0-22 0,0 0 0,21-21 16,-21 21-16,21 0 0,0-21 15,-21 22-15,21-22 0,1 0 0,-1 0 16,0 0-16,0 0 16,0-22-16,0 22 0</inkml:trace>
  <inkml:trace contextRef="#ctx0" brushRef="#br0" timeOffset="53175.84">19156 2498 0,'0'0'0,"0"-21"0,0-1 15,0 1-15,0 0 0,21 0 16,0 21 0,0 0-16,0 0 0,1 0 15,-1 0-15,0 0 0,0 0 0,0 21 16,22 0-16,-22 0 0,21 1 0,-21 20 16,0-21-16,1 0 0,-22 22 15,0-22-15,0 0 0,0 0 0,0 0 16,0 0-16,0 1 0,0-1 0,0 0 15,-22 0-15,1-21 0,0 0 16,0 0-16,0 0 16,21-21-16,0 0 15,0 0-15,0-1 0,0 1 16,0 0-16,0-21 0,0-1 16,21 22-16,0-21 0,0 0 15,-21 20-15,21-20 0,1 21 0,-1-21 16,0 20-16,0 1 0,21 21 0,-20-21 15,-1 21-15,0 0 0,0-21 0,0 21 16,0 0-16,1 0 0,-1 0 16,-21 21-16,0 0 15</inkml:trace>
  <inkml:trace contextRef="#ctx0" brushRef="#br0" timeOffset="53520.64">19812 2667 0,'0'0'0,"21"0"0,0-21 15,0 21 1,-21-21-16,22 0 0,-1-1 0,0 1 16,-21 0-16,21 0 0,0-21 0,0 20 15,1 1-15,-22 0 0,0 0 0,0 0 16,0 0-16,-22 21 31,1 0-31,0 21 0,0 0 16,0 0-16,0 0 0,21 0 15,-22 22-15,1-22 0,21 0 0,0 21 16,0-20-16,0-1 0,0 21 0,0-21 16,0 0-16,0 1 0,0-1 15,0 0-15,21-21 0,1 0 16,-1 0-16,0 0 0,21 0 15,-21 0-15,22 0 0,-1-21 0,-21 21 16,22-21-16</inkml:trace>
  <inkml:trace contextRef="#ctx0" brushRef="#br0" timeOffset="54053.33">20701 2350 0,'0'0'0,"0"-22"15,0 1-15,-21 0 16,0 21-16,-1 0 0,1 0 16,0 0-16,0 21 0,0 0 15,0-21-15,-1 22 0,1-1 0,0 21 16,0-21-16,0 22 0,0-22 16,-1 21-16,22-21 0,0 22 15,-21-22-15,21 0 0,0 21 0,0-21 16,0 1-16,0-1 0,0 0 15,0 0-15,21-21 16,1 0-16,-1 0 0,0 0 16,0 0-16,0-21 0,0 21 0,1-21 15,-1 0-15,0-1 0,0-20 16,0 21-16,0-21 0,-21-1 0,22-20 16,-1 20-16,0 1 0,0-21 0,0 20 15,-21-20-15,21 20 0,1-20 0,-1 21 16,-21-22-16,21 22 15,-21-1-15,21 1 0,-21 0 0,0 21 16,0-1-16,0 1 0,0 42 16,0 1-16,-21 20 15,0 0-15,0 1 0,-1-1 16,22 0-16,-21 1 0,0-1 0,21 21 16,0-20-16,0 20 0,-21-20 0,21-1 15,0 21-15,0-20 0,0-1 16,0-21-16,0 22 0,0-22 0,0 0 15,0 0-15,0 0 0,0 0 0,21-21 16,0 0 15,0-21-31,1 0 0</inkml:trace>
  <inkml:trace contextRef="#ctx0" brushRef="#br0" timeOffset="55562.98">21759 2350 0,'0'0'0,"0"-22"0,0 1 16,0 0-16,0 0 0,0 0 0,0 0 16,0-1-16,0 1 0,0 0 15,0 42 17,0 0-32,0 1 0,0 20 0,0-21 15,0 21-15,0-20 0,0 20 0,0 0 16,0 1-16,-21-22 0,21 21 15,0-21-15,-21 0 0,21 1 16,0-1-16,0 0 0,0 0 16,21-21-1,0-21-15,0 21 16,1-21-16,-1 0 0,0-1 0,0 1 16,0-21-16,0 21 0,1 0 0,-1-22 15,0 22-15,0 0 0,-21 0 16,21 0-16,-21-1 0,21 22 0,-21 22 31,0-1-31,0 0 0,0 0 16,0 0-16,0 22 0,22-22 15,-22 0-15,0 0 0,21 0 16,-21 0-16,21-21 0,-21 22 0,21-1 16,0-21-16,0 0 0,1 21 15,-1-21-15,0 0 0,21 0 16,-21-21-16,1 0 0,-1 21 15,0-22-15,-21 1 0,21 0 0,0 0 16,0-21-16,-21 20 0,0-20 16,22 0-16,-22 21 0,0-1 0,21-20 15,-21 21-15,0 0 0,0 0 16,0 42 15,0 0-31,0 0 0,0 21 16,0-20-16,-21-1 0,21 21 0,0-21 15,0 22-15,0-22 0,0 0 16,0 0-16,0 0 0,0 0 0,0 1 16,21-1-16,-21 0 0,21-21 0,0 0 15,0 21-15,0-21 0,1 0 16,-1 0-16,21 0 0,-21-21 16,0 0-16,1 21 0,20-21 0,-21-1 15,0-20-15,0 21 0,1-21 0,20 20 16,-21-20-16,0 0 0,0-1 15,1 1-15,-22 0 0,21-22 0,0 22 16,0 0-16,-21-1 0,0 1 16,0 21-16,0-22 0,0 22 0,21 0 15,-21 0-15,0 42 16,-21 0 0,21 22-16,-21-22 0,0 21 0,21 0 15,-21 1-15,-1-1 0,22 0 16,-21 1-16,21-1 0,0 0 0,0 22 15,0-22-15,0-21 0,0 22 0,0-1 16,0-21-16,21 22 0,1-22 16,-1 0-16,0 0 0,0-21 0,21 0 15,-20 21-15,-1-21 0,21 0 16,-21 0-16,22-21 0,-22 0 0,0 21 16,21-21-16,-21-22 0,1 22 15,20-21-15,-21 21 0,0-22 0,0-20 16,1 21-16,-1-1 0,0 1 0,0-22 15,0 22-15,0-21 0,1 20 16,-1 1-16,-21 0 0,21 20 0,-21-20 16,0 21-16,-21 42 31,0 0-31,-1 0 0,1 1 0,0 20 16,0-21-16,21 21 0,-21 1 15,21-1-15,-21 0 0,21 1 0,0-1 16,0-21-16,-22 22 0,22-1 15,-21 0-15,21 1 0,-21-22 0,21 21 16,0-21-16,0 0 0,0 1 0,-21-1 16,21 0-1,0-42 1,0 0-16,0-1 16,0 1-16,0 0 0,21 0 0,0-21 15,-21 20-15,21-20 16,1 21-16,20-21 0,-21 20 0,0-20 0,0 21 15,1 0-15,-1 0 0,0 21 16,0 0-16,0 0 0,0 0 0,-21 21 16,0 0-16,0 0 0,0 0 15,0 22-15,22-22 0,-22 0 0,0 21 16,21-21-16,-21 22 0,21-22 0,0 0 16,0 0-16,0 0 0,1 1 15,-1-1-15,0-21 0,0 21 0,21-21 16,-20 0-16,20 0 0,-21 0 0,0 0 15,0 0-15,22 0 0,-22-21 0,-21 0 16,21-1-16,0 1 0,0 0 16,-21 0-16,0-21 0,22 20 15,-22-20-15,21 0 0,-21-1 0,21 22 16,-21-21-16</inkml:trace>
  <inkml:trace contextRef="#ctx0" brushRef="#br0" timeOffset="55769.06">23347 2011 0,'0'0'15,"-21"0"-15,42 0 47,0 0-47,0 0 0,0 0 16,0 0-16,1-21 0,20 21 0,-21-21 15,0 21-15,0-22 0,1 22 0,-1-21 16,-21 0-16</inkml:trace>
  <inkml:trace contextRef="#ctx0" brushRef="#br0" timeOffset="55940">23008 1757 0,'0'0'0,"-21"0"0,-21 0 0,-1 0 16,22 0-16,0 0 15,0 0 1,21 21 15</inkml:trace>
  <inkml:trace contextRef="#ctx0" brushRef="#br0" timeOffset="56708.07">4000 4593 0,'0'0'0,"22"-42"0,-22 21 0,0 0 0,0-1 16,0 1-16,0 42 31,0 22-31,0-22 16,0 21-16,0 1 0,0 20 0,0-21 15,-22 22-15,22-1 0,-21 1 16,0-1-16,0-20 0,21 20 0,-21-20 15,21 20-15,-21-21 0,21 1 0,0-22 16,-22 21-16,22-21 0,0 1 16,-21-1-16,21 0 0,0 0 0,0 0 15,0-42 17</inkml:trace>
  <inkml:trace contextRef="#ctx0" brushRef="#br0" timeOffset="57476.14">3514 5186 0,'-22'0'0,"44"0"0,-65-21 0,22 21 16,0 0-16,21-21 0,0-1 15,21 1 1,0 21-16,22-21 0,-22 21 0,21-21 16,22 0-16,-22 0 0,21-1 15,-20 1-15,20 0 0,1 0 0,-1-21 16,-20 20-16,20-20 0,1 21 0,-22-21 15,0 20-15,1 1 0,-1-21 16,-21 21-16,0 0 0,-21-1 16,0 1-16,-21 21 15,0 0-15,0 0 16,-22 0-16,22 21 0,0 22 16,21-22-16,-21 21 0,0 1 0,21-1 15,-21 21-15,21-20 0,-22 20 0,22-20 16,0 20-16,0-21 0,0 1 15,0-1-15,-21-21 0,21 22 0,0-22 16,0 0-16,0 0 0,0 0 0,0 0 16,21-21 15,-21-21-31,22 0 0,-22 0 16,21 0-16,0 0 0,-21-1 0,0 1 15,21 0-15,-21 0 0,21-21 16,-21 20-16,0 1 0,0 0 15,21 21-15,1 0 0,-22 21 16,0 0-16,21 1 16,-21-1-16,21 0 0,-21 0 0,0 0 15,21 0-15,0 1 0,0-1 16,-21 0-16,22 0 0,-1 0 0,0 0 0,0 1 16,0-22-16,22 0 15,-22 0-15,21 0 0,-21 0 0,22 0 16,-22 0-16,21 0 0,-21 0 0,22-22 15,-1 22-15,-21-21 0,21 0 16,-20 0-16,20 0 0,-21 0 0,0-1 16,-21 1-16,0 0 0,0 0 0,0 0 15,0 0-15,0-1 0,0 1 0,0 0 16,-21 0-16,0 21 16,0 0-16,21 21 15,-21 0-15,-1 0 0,22 1 0,0 20 0,0-21 16,0 0-16,0 22 0,0-22 15,0 0-15,0 0 0,0 0 16,0 0-16,22-21 0,-1 22 0,-21-1 16,21-21-16,0 0 0,0 0 0,0 0 15,1 0-15,-1 0 0,0 0 16,0 0-16,0-21 0,0 21 0,1-22 16,-1 1-16,0 21 0,0-21 0,0 0 15,22-21-15,-22 20 0</inkml:trace>
  <inkml:trace contextRef="#ctx0" brushRef="#br0" timeOffset="58214.72">6456 4382 0,'0'0'16,"-21"-22"-16,-1 22 0,22-21 0,-21 21 15,21-21-15,-21 21 16,0 0-16,21 21 15,0 0-15,0 1 16,0-1-16,0 21 0,0 0 0,0 1 16,0-1-16,0 0 0,0 1 0,0 20 15,0-20-15,0-1 0,0 21 16,0-20-16,0-1 0,0 0 0,0 1 16,0-22-16,0 21 0,0-21 0,0 1 15,0-1-15,0 0 16,0-42-1,0 0 1,0-1-16,0 1 0,0 0 0,0-21 16,0 21-16,21-22 0,-21 1 0,21 0 15,0-1-15,1 22 0,-22-21 16,21 21-16,0-1 0,0 1 0,0 0 16,0 0-16,1 21 0,-1 0 15,0 0-15,-21 21 0,0 0 16,0 0-16,0 1 15,0-1-15,0 0 0,0 0 0,0 0 16,-21 0-16,0 1 0,-1-22 16,1 21-16,0-21 15,0 0-15,0 0 0,21 21 16,-21-21-16,21 21 16,0 0-16,0 0 15,0 1-15,0-1 16,21 0-16,-21 0 0,21 0 0,0-21 15,0 21-15,0 1 0,1-1 16,-1-21-16,0 0 0,0 0 0,0 0 16,0 0-16,1 0 0,-1 0 15,0 0-15,0 0 0,0 0 0,0 0 16,1 0-16,-1-21 0,0 21 16,0-22-16,-21 1 0,21 0 0</inkml:trace>
  <inkml:trace contextRef="#ctx0" brushRef="#br0" timeOffset="59088.22">6921 4953 0,'22'0'15,"-1"0"1,0 0-16,0 0 16,0 0-16,0 0 0,1-21 0,-1 21 15,0-21-15,0 21 0,0-21 0,0 21 16,1-22-16,-1 1 0,0 21 15,-21-21-15,0 0 16,21 21-16,-21-21 0,-21 21 16,0 0-1,0 0-15,-1 0 0,1 0 16,0 21-16,0 0 0,0 0 0,21 0 16,0 22-16,-21-22 0,21 0 0,-22 0 15,22 0-15,0 1 0,0-1 0,0 0 16,0 0-16,22 0 15,-1-21-15,0 0 0,0 0 0,0 0 16,0 0-16,1 0 0,20 0 0,-21-21 16,0 21-16,22-21 0,-22 0 15,21 0-15,-21 21 0,22-22 16,-22 1-16,21 0 0,-21-21 0,0 21 16,1-1-16,-1 22 0,-21-21 0,0 0 15,21 21-15,-21 21 31,0 0-31,-21 1 16,21-1-16,0 0 0,0 0 16,0 0-16,0 0 0,0 1 15,0-1-15,21-21 0,0 0 16,0 21-16,0-21 0,1 0 0,20 0 16,-21 0-16,21 0 0,-20-21 15,20 0-15,0-1 0,-21 22 0,22-21 16,-22 0-16,0 0 0,0 0 0,0 0 15,1-1-15,-1 1 0,-21 0 16,0 0-16,0 0 0,0 0 0,0-1 16,-21 44 15,21-1-31,-22 0 0,22 21 16,0-21-16,0 22 0,-21-1 15,21 0-15,-21 1 0,21-1 0,0 0 0,0 1 16,0 20-16,-21-20 0,21-1 0,-21 21 15,21-20-15,0 20 0,0 1 16,-21-22-16,-1 22 0,1-1 16,21 1-16,-21-22 0,0 21 0,0 1 15,0-22-15,-1 1 0,1 20 0,-21-21 16,21-20-16,-22 20 0,1 0 0,21-21 16,-21 1-16,-1-1 0,-20 0 0,20 0 15,1 0-15,0-21 0,-1 0 16,1 0-16,0 0 0,-1-21 0,1 0 15,0 0-15,21-22 0,-22 22 0,1-21 16,21 0-16,-22-1 0,22 1 16,0 0-16,21-22 0,0 22 0,0-22 0,0 22 15,0-22-15,21 22 16,0 0-16,1-1 0,20 1 0,0-21 16,1 20-16,-1 1 0,0 0 0</inkml:trace>
  <inkml:trace contextRef="#ctx0" brushRef="#br0" timeOffset="59679.25">8107 4784 0,'-21'0'0,"21"21"16,0 0-1,0 0-15,0 0 0,0 1 16,0 20-16,-22-21 0,22 0 0,0 0 16,0 1-16,0-1 0,0 0 0,0 0 15,0 0-15,22-21 16,-1 0 0,0 0-16,0-21 15,0 21-15,-21-21 0,21 0 0,1 0 16,-1-1-16,-21 1 15,21 0-15,-21 0 0,21 0 0,-21 0 16,21 21 0,0 0-16,-21 21 15,0 0-15,0 0 16,0 0-16,22 0 0,-22 1 16,21-1-16,-21 0 0,21 0 15,0-21-15,0 0 0,0 21 16,1-21-16,-1 0 0,21 0 15,-21 0-15,0 0 0,1-21 0,-1 21 16,0-21-16,0 0 0,0 0 0,0 21 16,1-22-16,-1 1 0,-21 0 15,0 0-15,0 0 0,0 0 0,0-22 16,0 22-16,-21 0 0,-1 0 16,1 0-16,0-1 0,21 1 0,-21 0 15,0 21-15,0 0 0,-1 0 0,22-21 16,-21 21-16,0 0 15,21 21-15,0 0 0,0 0 16,0 1-16,0-1 0,0 0 16,21 0-16,0-21 0,1 0 15,-1 21-15,21-21 0</inkml:trace>
  <inkml:trace contextRef="#ctx0" brushRef="#br0" timeOffset="60097.53">9207 4678 0,'0'0'16,"0"-21"-16,-21 21 0,21-21 0,-21 21 15,0 0-15,0 0 0,0 0 0,-1 0 16,1 21-16,21 0 0,-21-21 0,0 21 16,0 0-16,0 22 0,21-22 15,0 0-15,0 21 0,-22-21 0,22 22 16,0-22-16,0 21 0,0-21 15,0 1-15,0-1 0,22 0 0,-1 0 16,0 0-16,0-21 0,0 0 0,0 21 16,1-21-16,-1 0 0,0 0 15,0 0-15,0 0 0,0-21 0,1 0 16,-1 21-16,0-21 0,0 0 0,-21 0 16,21-1-16,-21-20 0,21 21 0,-21-21 15,0 20-15,0-20 0,0 21 16,0-21-16,0 20 0,0-20 0,-21 21 15,0 0-15,21 0 0,-21 21 0,0 0 16,0 0-16,-1 0 0,1 0 0,0 0 16,0 0-16,0 0 0,0 21 15,21 0-15,-22 0 0,22 0 16,0 0-16,0 1 0,0-1 16,22-21-1</inkml:trace>
  <inkml:trace contextRef="#ctx0" brushRef="#br0" timeOffset="60568.77">9800 4784 0,'-21'-21'0,"-21"-22"15,42 22 1,0 0-16,0 0 0,0 0 0,0-1 16,0 1-16,0 0 0,21 21 15,0 0-15,0 0 0,0 0 0,0 0 16,1 0-16,20 0 0,-21 21 16,21-21-16,-20 21 0,-1 22 15,0-22-15,0 0 0,0 21 0,-21-20 0,0 20 16,0-21-16,0 0 0,0 22 0,0-22 15,0 0-15,0 0 0,0 0 16,0 0-16,0 1 0,-21-1 16,0-21-16,0 0 15,21-21 1,0-1-16,0 1 16,0 0-16,0 0 0,21 0 15,0-22-15,-21 22 0,21 0 0,0-21 16,-21 21-16,22-1 0,-1-20 0,0 21 15,-21 0-15,21 21 0,-21-21 0,21-1 16,0 1-16,1 21 16,-1 0-16,0 0 15,0 0-15,0 21 16,0 1-16</inkml:trace>
  <inkml:trace contextRef="#ctx0" brushRef="#br0" timeOffset="61184.42">10837 4741 0,'0'0'0,"0"-21"16,0 0-16,0 0 0,0 0 0,-21 0 15,0 21-15,0-22 0,0 22 16,-1 0-16,1 0 15,0 0-15,0 0 0,0 0 16,0 22-16,-1-1 0,1 0 0,0 0 16,21 0-16,-21 22 0,0-22 0,0 21 15,21-21-15,0 0 0,-22 22 16,22-22-16,0 0 0,0 0 0,0 0 16,0 1-16,0-1 0,22-21 15,-1 0-15,0 0 0,0 0 16,0 0-16,0 0 0,1-21 15,-1-1-15,0 1 0,0 21 16,0-21-16,0-21 0,1 21 0,-1-1 16,0-20-16,0 21 0,0-21 0,0-1 15,1 22-15,-1-21 0,0-22 0,0 22 16,0 0-16,-21-1 0,0 1 0,21 0 16,-21-22-16,22 22 0,-22-1 15,0 1-15,0 0 0,0-1 0,0 22 16,0 0-16,0 0 0,0 0 0,0 42 31,0 21-31,0-21 16,0 22-16,-22-1 0,22 0 15,0 1-15,0 20 0,-21-20 0,21-1 16,-21 0-16,21 22 0,0-22 0,0 0 16,0 1-16,0-22 0,0 21 15,0 1-15,0-22 0,0 21 0,21-21 16,0 0-16,1 1 0,-1-1 0,0-21 15,0 21-15,0-21 0,22 0 0,-22 0 16,0 0-16,0 0 0,0 0 16,0-21-16,1 21 0,-1-21 0,0-1 15,0 1-15,-21 0 0,21 0 16</inkml:trace>
  <inkml:trace contextRef="#ctx0" brushRef="#br0" timeOffset="63101.35">13060 4826 0,'21'0'0,"0"0"15,0 0-15,0-21 0,1 0 0,20 0 0,-21-1 16,21 1-16,-20 0 15,20 0-15,-21 0 0,21 0 0,1-22 16,-22 22-16,0 0 0,21-21 0,-20 20 16,-1-20-16,-21 21 0,0-21 0,0 20 15,21-20-15,-21 0 0,0 21 16,0-22-16,0 22 0,0 0 0,0 0 16,-21 0-16,0-1 0,21 1 0,0 0 15,-22 21-15,1 0 0,0 0 16,21 21-16,-21 0 15,0 1-15,21 20 0,-21 0 0,-1 22 16,22-1-16,-21 1 0,0-1 0,0 1 16,21 20-16,-21-20 0,0 21 0,-1-1 15,1-20-15,0 20 16,21 1-16,0-21 0,-21 20 0,21-20 16,-21 20-16,21-20 0,0-1 0,0 1 15,0-1-15,0 1 0,0-1 0,0 1 16,0-1-16,0-20 0,0-1 0,0 0 15,0 1-15,21-1 0,-21 0 0,21-20 16,-21-1-16,0 0 0,21 0 16,-21 0-16,21-21 0,1 0 0,-1 0 15,0 0-15,0-21 0,0 0 16,0 0-16,22-22 0,-22 22 16,0-21-16,21 21 0,-20-22 0,-1 1 0,0 0 15,0-1-15,0-20 0,-21 21 16,21-22-16,-21 22 0,0-22 0,0 1 15,0 20-15,-21-20 0,0 21 16,0-1-16,-21-20 0,20 20 0,-20 1 16,0 21-16,-1-21 0,22 20 0,-21 1 15,21 0-15,0 0 0,-1 21 0,1 0 16,0-21-16,42 21 31,0-21-31,22 21 16,-22 0-16,21-22 0,-21 22 0,22-21 15,-1 0-15,-21 0 0,22 0 0,-1 21 16,-21-43-16,21 22 0,-20 0 16,20 0-16,-21 0 0,21 0 0,-20-1 15,-1 1-15,0 0 0,0 0 0,0 21 16,-21-21-16,0 42 31,0 0-15,0 0-16,0 0 0,-21-21 0,0 22 15,21-1-15,0 0 0,-21 0 0,21 0 16,0 0-16,0 1 16,0-44 31,0 1-47,0 0 15,0 0-15</inkml:trace>
  <inkml:trace contextRef="#ctx0" brushRef="#br0" timeOffset="63291.24">13906 4530 0,'0'0'15,"0"-21"-15,0-1 16,22 44 46,-1-22-62,-21 21 0,21-21 16,0 21-16,0-21 0,0 21 16,1-21-16</inkml:trace>
  <inkml:trace contextRef="#ctx0" brushRef="#br0" timeOffset="64536.17">14414 4699 0,'0'0'0,"0"42"16,-21-20-16,21-1 15,-21 0-15,21 0 0,0 0 0,0 0 16,0 1-16,-21-1 0,21 0 0,-21 0 16,21 0-16,0 0 15,-21-21-15,21-21 31,0 0-31,21 0 16,0 0-16,-21-22 0,21 22 16,0-21-16,-21 21 0,21 0 15,1-22-15,-1 22 0,-21 0 16,21 0-16,0 0 0,0 21 0,0-22 16,1 22-16,-1 0 15,-21 22-15,21-1 0,0 0 16,-21 0-16,0 0 15,0 0-15,21 1 0,-21-1 0,0 0 16,0 0-16,21 0 0,1 0 0,-1 1 16,0-1-16,0 0 0,0-21 15,0 0-15,1 0 0,20 0 16,0 0-16,-21 0 0,22 0 0,-1 0 16,0 0-16,1-21 0,-1 21 0,0-21 15,-20-1-15,20 22 0,-21-21 16,0 0-16,0 0 0,1 0 0,-1 0 15,-21-1-15,0 1 0,0 0 16,0 0-16,0 0 0,0-22 0,0 22 16,0 0-16,0 0 0,-21 21 0,-1-21 15,1 21-15,0 0 0,0 0 16,0 0-16,0 0 0,21 21 0,-22-21 16,1 21-16,0 0 0,0 0 15,0 1-15,0-1 0,21 21 16,0-21-16,0 0 0,-22 1 0,22 20 0,0-21 15,0 0-15,0 0 16,0 1-16,22-22 16,-1 0-16,0 0 15,0 0-15,0 0 0,0-22 16,1 22-16,-22-21 0,21 0 0,0 0 16,-21 0-16,21 0 0,-21-1 0,21 1 15,0 0-15,-21 0 0,0 0 16,0 0-16,22-1 0,-22 1 15,0 42 17,0 1-17,0-1-15,0 0 0,0 0 0,0 0 16,0 0-16,0 1 0,0-1 16,0 0-16,0 0 0,21-21 0,-21 21 15,21 0-15,0 1 0,0-1 16,0-21-16,1 0 0,-1 0 0,0 0 15,0 0-15,21 0 0,-20 0 16,-1 0-16,0-21 0,0 21 0,0-22 16,0 1-16,1 0 0,-1 0 0,0 0 15,0 0-15,0-1 0,0-20 16,1 21-16,-1-21 0,-21-1 0,21 1 16,0 0-16,-21-1 0,21 1 0,-21-22 15,0 22-15,21 0 0,-21-22 16,22 22-16,-22-22 0,0 22 0,0 0 15,0-1-15,0 22 0,21-21 0,-21 21 16,0 0-16,0-1 0,0 44 31,0-1-31,0 0 0,-21 21 16,21 1-16,-22-1 0,1 0 0,0 22 16,21-22-16,-21 22 0,21-22 15,-21 21-15,21-20 0,0 20 16,-21-20-16,21-1 0,0 0 0,0 1 0,0-22 15,0 21-15,0-21 0,0 22 0,0-22 16,21 0-16,0 0 0,-21 0 16,21-21-16,0 21 0,0-21 15,1 0-15,-1 0 0,0 0 0,0 0 16,0 0-16,0 0 0,1 0 0,-1-21 16,0 21-16,0-21 0,0 0 0,0 21 15,-21-21-15,22 0 0,-1-1 16,-21 1-1,0 0-15,0 0 16</inkml:trace>
  <inkml:trace contextRef="#ctx0" brushRef="#br0" timeOffset="64764.15">16065 4868 0,'0'0'0,"-21"0"15,0 0 1,21 22-16,-21-22 78</inkml:trace>
  <inkml:trace contextRef="#ctx0" brushRef="#br0" timeOffset="66204.25">3302 7535 0,'21'22'16,"0"-22"-16,0 0 15,1 0-15,-1 0 0,0-22 16,21 22-16,-21-21 0,1 0 15,20 0-15,-21 0 0,21 0 16,-20-1-16,20 1 0,-21 0 0,0 0 16,0 0-16,-21 0 0,0-1 0,0 1 15,0 0-15,0 0 16,-21 0-16,0 21 0,0 0 16,-21 0-16,20 0 0,1 21 15,-21 0-15,21-21 0,-22 21 0,22 0 16,-21 1-16,21 20 0,-22-21 15,22 0-15,0 22 0,0-22 16,0 0-16,21 21 0,0-21 0,0 1 16,0-1-16,0 0 0,0 0 0,0 0 15,0 0-15,21 1 0,0-22 16,0 21-16,0-21 0,22 0 0,-22 0 16,0 0-16,21 0 0,-20 0 15,20 0-15,-21 0 0,21 0 0,-20 0 16,-1 0-16,0-21 0,0 21 0,-21-22 31,-21 22-15,0 0-16,-22 0 0,22 0 15,0 0-15,-21 22 0,-1-1 16,22-21-16,-21 21 0,0 0 0,20 0 16,1 0-16,0 1 0,0-1 0,0 0 15,0 0-15,21 0 0,0 0 16,0 22-16,0-22 0,0 0 0,0 0 15,21 0-15,-21 1 0,21-22 16,0 0-16,0 21 0,22-21 16,-22 0-16,21 0 0,-21 0 0,22 0 15,-1-21-15,0 21 0,1-22 16,-1 1-16,0 0 0,1 0 0,-1 0 16</inkml:trace>
  <inkml:trace contextRef="#ctx0" brushRef="#br0" timeOffset="66852.39">4445 7535 0,'0'-21'15,"-21"21"-15,0 0 16,-1 0-16,-20 0 0,21 0 0,0 21 16,0 1-16,-1-1 0,1 0 15,-21 0-15,21 0 0,21 22 16,-21-22-16,-1 0 0,22 0 0,0 0 0,0 0 15,0 1-15,0-1 16,0 0-16,22-21 16,-1 0-16,0 0 15,0 0-15,0 0 0,0-21 16,22 0-16,-22 21 0,21-22 0,1 1 16,-22 0-16,21 0 0,-21 0 0,22 0 15,-22-1-15,0 1 0,0 0 0,-21 0 16,0 42 31,-21 0-47,21 0 0,-21 1 15,21 20-15,-21-21 0,21 21 16,0 1-16,0-1 0,0 0 0,0 1 16,-22 20-16,22-20 0,0 20 15,0 1-15,0-22 0,-21 21 0,21-20 16,0 20-16,0-20 0,0-1 0,0 21 15,-21-20-15,21-1 0,-21 0 0,21 1 16,-21-1-16,21 0 0,-21 1 16,-1-22-16,22 21 0,-21-21 0,0 1 15,21-1-15,-21 0 0,0-21 16,0 0-16,-1 0 0,1 0 0,0 0 16,0 0-16,0 0 0,0-21 15,-22 21-15,22-21 0,-21-1 0,21 1 16,-22-21-16,1 21 0,21 0 0,-22-22 15,22 1-15,-21 21 0,21-22 16,0 1-16,-1 0 0,1 21 0,21-22 16,0 22-16,0-21 0,0 21 0,0-1 15,0 1-15,21-21 0,1 21 16,-1 0-16,0-1 0,0 1 0,21 0 16,-20 0-16,-1 0 0,21 0 0,-21-1 15,22 1-15,-22 0 0</inkml:trace>
  <inkml:trace contextRef="#ctx0" brushRef="#br0" timeOffset="67256.16">5059 7599 0,'21'0'94,"0"-21"-94,-21 0 15,0-1 1,-21 22 15,21 22 1,-21-22-32,21 21 15,0 0-15,0 0 0,0 0 16,-21 0-1,21 1-15</inkml:trace>
  <inkml:trace contextRef="#ctx0" brushRef="#br0" timeOffset="67555.21">5059 7938 0,'0'21'16,"21"-21"-1,0 0 1,-21-21-16,21-1 16,0 1-16,1 21 0,-22-21 15,0 0-15,-22 21 47,1 0-47,0 21 0,0-21 16,0 21-16,0-21 0,21 21 15,-22-21 1,22 22-16,22-22 31</inkml:trace>
  <inkml:trace contextRef="#ctx0" brushRef="#br0" timeOffset="68727.53">8064 7789 0,'0'0'0,"22"0"16,20 0 0,-21 0-16,0 0 0,0-21 0,22 21 0,-22-21 15,0 0-15,21 0 0,-20 0 16,20-22-16,0 22 0,1-21 0,-1-1 15,-21 1-15,21 0 0,1-1 16,-22 1-16,21 0 0,-21-1 0,1-20 16,-22 21-16,0-1 0,0 1 0,0 21 15,0-22-15,0 1 0,0 21 16,0 0-16,-22 0 0,1-1 0,21 1 16,-21 0-16,0 21 0,0 0 15,0 0-15,-1 0 0,22 21 16,0 0-16,-21 1 0,21-1 0,-21 21 15,0 0-15,21 1 0,0 20 16,0 1-16,-21-1 0,0 1 0,21-1 16,-22 22-16,22-22 0,-21 1 0,21 21 15,0-22-15,0 22 0,0-22 0,0 22 16,0 63 0,0 21-16,0-105 0,0 21 0,0-22 15,0 22-15,0-22 0,0 22 16,0-22-16,0 22 0,0-21 0,0-1 15,0 1-15,0-22 0,0 21 0,0-20 16,0-1-16,21 0 0,1-20 0,-1-1 16,-21 0-16,21 0 0,0 0 15,0-21-15,0 0 0,1-21 16,20 0-16,-21 0 0,0-22 0,22 22 16,-22-21-16,0 0 0,21-22 0,-21 22 15,22-22-15,-22 1 0,0-1 0,0 1 16,-21-1-16,0 22 0,0-22 0,0 1 15,-21-1-15,0 1 0,0-1 16,-22 22-16,1-21 0,21 20 16,-43 1-16,22 0 0,0 20 0,-1 1 15,1-21-15,0 42 0,21-21 0,-22 0 16,22 21-16,0 0 0,21-22 16,0 1-1,0 0-15,21 21 16,0-21-16,0 0 0,1 0 0,20 21 15,-21-22-15,21-20 0,-20 21 0,20 0 16,0 0-16,1-22 0,-22 22 16,21 0-16,0-21 0,1-1 0,-22 22 15,0-21-15,21 21 0,-20-22 0,-22 22 16,21 0-16,-21 0 0,0 0 16,0 42 15,0 0-31,0 0 15,0 0-15,-21 0 0,21 1 16,0-1-16,0 0 0,0 0 16,0 0-16,0 0 0,0 1 15,0-1-15</inkml:trace>
  <inkml:trace contextRef="#ctx0" brushRef="#br0" timeOffset="68911.42">8975 7260 0,'0'-21'0,"0"0"16,-22 21-1,22 21 16,22-21-31,-22 21 16,21-21-16,0 21 0,0 1 0,0-1 16,0 0-16</inkml:trace>
  <inkml:trace contextRef="#ctx0" brushRef="#br0" timeOffset="69359.16">9398 7472 0,'0'0'0,"0"21"0,0 0 16,0 0-16,-21 1 0,0-1 16,21 0-16,0 0 15,0 0-15,0 0 0,0 1 16,-22-22-16,22 21 0,0 0 0,-21 0 16,21 0-16,0 0 15,-21-21-15,0 0 16,21-21 15,0 0-31,0 0 0,0 0 16,0 0-16,21-1 0,-21-20 0,21 21 15,0 0-15,1-22 0,-22 22 0,21 0 16,0 0-16,0 0 0,0 0 16,0 21-16,1 0 0,-1 0 15,0 0-15,0 0 0,0 21 16,0 0-16,1 0 0,-22 0 0,0 0 15,21 1-15,-21-1 0,0 0 16,0 0-16,0 0 0,0 0 0,0 1 16,0-1-16,0 0 0,0 0 15,0 0 1,21-21 15,0-21-15</inkml:trace>
  <inkml:trace contextRef="#ctx0" brushRef="#br0" timeOffset="70200.88">10245 7387 0,'0'0'0,"-22"-63"16,22 42-1,-21 21-15,0 0 0,0 0 0,0 0 16,0 0-16,-1 21 0,1 0 16,0 0-16,0 0 0,0 22 0,0-22 15,21 21-15,0-21 16,-22 0-16,22 22 0,0-22 0,0 0 16,0 0-16,0 0 0,0 1 0,0-1 15,0 0-15,22-21 0,-22 21 16,21-21-16,0 0 0,0 0 15,0 0-15,0-21 0,1 21 16,-22-21-16,21 21 0,0-21 0,0-1 16,-21 1-16,21 0 0,-21 0 0,21 0 15,-21 0-15,22-1 0,-22-20 16,0 21-16,0 0 0,0 0 0,0-1 16,21 1-16,-21 42 31,0 1-16,0-1-15,0 0 0,0 0 0,0 0 16,0 0-16,0 1 0,0-1 16,0 0-16,0 0 0,0 0 0,0 0 15,0 1-15,21-1 0,-21 0 16,21-21-16,0 21 0,0-21 16,1 0-16,-1 0 0,0 0 15,0 0-15,0-21 0,0 0 16,1 0-1,-1-1-15,21 1 0,-21 21 0,0-42 0,1 21 16,-1 0-16,0-22 0,0 22 16,21-21-16,-20-1 0,-1 1 0,0 0 15,0-22-15,0 22 0,0 0 0,-21-1 16,22-20-16,-22 20 0,21 1 16,-21 0-16,0 21 0,0-22 0,0 22 15,0-21-15,0 21 0,0-1 0,0 1 16,-21 21-16,-1 0 15,1 0-15,0 21 16,0 22-16,0-22 16,21 21-16,0 1 0,-21-1 0,21 0 15,-22 1-15,22 20 0,-21 1 16,21-22-16,0 21 0,0 1 0,0-22 16,0 1-16,0 20 0,0-21 15,0-20-15,0 20 0,0-21 0,21 21 16,1-20-16,-1-1 0,0-21 0,0 21 15,0-21-15,22 0 0,-22 0 0,21 0 16,-21 0-16,22 0 0,-22 0 0,0 0 16,21 0-16,-21-21 0,1 0 0,-1-1 15,0 1-15,21 0 16,-21 0-16,1 0 0,-22 0 0,21-22 16</inkml:trace>
  <inkml:trace contextRef="#ctx0" brushRef="#br0" timeOffset="70968.74">12763 7049 0,'0'0'0,"0"-22"0,0 1 0,0 0 16,0 0-16,0 0 15,-21 21-15,21-21 16,-21 21-16,21 21 31,0 0-31,0 21 0,0-21 0,0 22 16,0 20-16,0-20 0,0 20 0,0 1 16,0-1-16,0 1 0,0-1 0,0 1 15,0-1-15,0 1 0,0-1 0,0-21 16,0 22-16,0-1 0,0 1 0,0-22 15,0 22-15,-21-22 0,21 22 16,0-22-16,-21 0 0,21-21 16,0 22-16,0-1 0,0-21 0,0 0 15,0 1-15,0-1 0,-21-21 16,-1-21 0,22-1-16,0 1 0,-21 0 15</inkml:trace>
  <inkml:trace contextRef="#ctx0" brushRef="#br0" timeOffset="71337.14">12425 7303 0,'-21'-43'15,"42"86"-15,-42-107 0,21 43 0,0 0 0,0 0 16,0-1-16,0 1 0,0 0 0,0 0 15,0 0-15,21 0 0,-21-1 0,42 22 16,-21-21-16,0 0 0,1 21 0,-1 0 16,21 0-16,0 0 15,1 0-15,-1 0 0,-21 0 0,22 21 0,-1 0 16,0 1-16,-21 20 0,1-21 16,-22 21-16,0 1 0,0-1 0,0-21 0,0 22 15,-22-1-15,-20-21 0,21 21 16,0-20-16,-22-1 0,22 21 15,0-21-15,0-21 0,0 21 0,0 1 16,-1-22-16,1 21 0,21-42 31,0-1-15,21 22-16,1-21 0,-1 0 16,0 0-16,0 0 0</inkml:trace>
  <inkml:trace contextRef="#ctx0" brushRef="#br0" timeOffset="72266.57">13208 7027 0,'0'22'16,"0"-1"-16,0 0 0,0 0 0,0 21 16,0-20-16,0-1 0,0 21 0,0 0 15,0-20-15,0 20 0,0-21 16,0 0-16,0 0 0,0 1 0,0-1 15,0 0-15,21 0 0,0-21 0,0 0 16,1 0-16,-1 0 16,0 0-16,0 0 0,0 0 15,0-21-15,1 0 0,-1 0 0,0-1 16,-21 1-16,21 0 0,0 0 16,0-21-16,-21 20 0,22-20 0,-22 21 15,21-21-15,-21-1 0,0 22 0,0 0 16,0 0-16,0 0 0,0 42 31,0 0-31,0 0 0,0 0 16,0 0-16,0 1 0,0 20 0,0-21 15,0 21-15,0-20 0,0 20 16,0-21-16,0 0 0,0 22 0,0-22 16,0 0-16,21 0 0,0-21 15,0 0-15,0 0 0,1 0 16,-1 0-16,0 0 0,0 0 15,0-21-15,0 0 0,22 0 0,-22-1 16,0 1-16,21 0 0,-20-21 0,-1 21 16,21-22-16,-21 1 0,0 0 0,1-1 15,-1 1-15,0 0 0,0-1 16,-21 1-16,21-22 0,-21 22 0,0 0 16,0-1-16,0 1 0,0 0 0,0-1 15,0 22-15,0 0 0,0 0 0,0 0 16,-21 42-1,21 0-15,0 0 0,0 22 16,0-22-16,0 21 0,0 22 0,0-22 16,0 0-16,0 1 0,0 20 0,0-21 15,-21 1-15,21-1 0,0 22 0,0-43 16,0 21-16,-21 0 0,21-20 16,0 20-16,-21-21 0,21 0 0,0 0 15,0 1-15,0-44 31,0 1-31,0 0 0,0 0 16,0 0-16,0 0 0,21-22 16,0 22-16,0-21 0,0 21 0,-21-22 15,21 22-15,1 0 0,-1 0 16,21 0-16,-21-1 0,0 22 0,1 0 16,-1 0-16,0 0 0,0 0 0,0 22 15,0-1-15,1 0 0,-22 0 0,0 0 16,21 0-16,-21 1 0,0-1 15,0 0-15,0 0 0,0 0 0,0 0 16,0 1-16,-21-1 0,-1 0 0,1 0 16,0 0-16,0-21 0,0 21 0,0-21 15,-1 0-15,-20 0 0,21 0 0,0 0 16,0 0-16,-1 0 0,1 0 16,0 0-16,0 0 15,0 0-15,21-21 0,-21 21 0,21-21 0,0 0 16,0 0-16,0 0 15,0-1-15,21 1 0,0 0 16</inkml:trace>
  <inkml:trace contextRef="#ctx0" brushRef="#br0" timeOffset="73176.56">14817 6371 0,'0'0'0,"0"-21"0,-22 21 0,1 21 15,0 22-15,21-22 16,0 21-16,0 0 0,0 1 0,-21-1 16,21 0-16,0 22 0,0-22 0,0 22 15,-21-22-15,21 0 0,0 1 0,0-1 16,0 22-16,0-22 0,0-21 15,0 21-15,0 1 0,0-22 0,0 21 16,0-21-16,0 1 0,0-1 16,21-21-16,0 0 15,0 0-15,0 0 0,1-21 16,-1-1-16,0 1 0,0 0 16,0 0-16,0-21 0,1 20 15,-1 1-15,0 0 0,-21-21 0,0 21 16,21-1-16,-21 1 0,21 0 15,-21 42 1,0 0 0,0 1-16,0-1 0,0 0 0,21 0 15,-21 21-15,0-20 0,0-1 16,22 0-16,-22 0 0,0 0 16,21 0-16,-21 1 0,21-22 0,0 0 15,0 0-15,0 0 16,1 0-16,20 0 0,-21 0 0,21-22 15,-20 22-15,20-21 0,-21 0 0,21 0 16,-20 0-16,-1 0 0,21-1 16,-21 1-16,0-21 0,1 21 0,-1 0 15,-21-22-15,0 22 0,21 0 0,-21 0 16,21-22-16,-21 22 0,0 0 16,21 21-1,0 0-15,-21 21 31,22-21-31,-22 21 16,21-21 0,0 0-16,-21-21 47,0 0-32,-21 21 1,0 0-16,-1 0 0,1 0 15,21 21-15,0 0 0,-21-21 0,0 22 16,21-1-16,-21 0 0,21 0 0,0 21 16,0-20-16,-21-1 0,21 0 15,0 0-15,0 21 0,0-20 16,0-1-16,0 0 0,0 0 0,0 0 16,21 0-16,0-21 0,0 0 15,-21 22-15,21-22 0,0 0 0,1 0 16,-1 0-16,0 0 0,0 0 0,0 0 15,0-22-15,1 1 0,-1 21 16,0-21-16,-21 0 0,0 0 16,0 0-16,21-1 0,-21 1 0,0-21 15,0 21-15</inkml:trace>
  <inkml:trace contextRef="#ctx0" brushRef="#br0" timeOffset="73381.44">15409 6625 0,'0'0'0,"-21"0"0,0-21 16,0 0-16,0 0 15,21 0 1,21 21 0,0 0-1,0 0-15,0 0 31,0 0-31</inkml:trace>
  <inkml:trace contextRef="#ctx0" brushRef="#br0" timeOffset="74045.06">17187 6816 0,'0'0'0,"0"-21"0,0-1 15,0 1-15,21 42 32,1 1-17,-22 20-15,21-21 0,0 21 0,0-20 16,0 20-16,0-21 0,1 21 16,-22 1-16,21-22 0,0 21 0,-21-21 15,0 22-15,0-22 0,21 0 0,-21 0 16,21 0-16,-21 1 0,0-44 31,0 1-15,21 0-16,-21 0 0,0 0 15,22-22-15,-22 22 0,0-21 0,21 21 16,-21-22-16,21 22 0,0-21 0,-21 0 16,21-1-16,0 1 0,-21 0 0,0 20 15,22-20-15,-22 0 0,21 21 0,-21-1 16,0 1-16,0 0 15,21 21 1,0 21-16,0-21 0,-21 21 16,21-21-16,1 22 0,-22-1 0</inkml:trace>
  <inkml:trace contextRef="#ctx0" brushRef="#br0" timeOffset="74511.78">18203 6752 0,'0'0'0,"-21"0"0,21-21 15,-21 21-15,0 0 0,0 0 16,-1 0-16,1 0 0,0 0 16,0 0-16,0 21 0,0 0 15,-1 1-15,1-1 0,21 0 0,0 0 16,0 0-16,-21 0 0,21 1 15,0 20-15,0-21 0,0 0 0,0 0 16,0 1-16,0-1 0,0 0 0,0 0 16,0 0-16,21-21 0,0 21 0,1-21 15,-1 0-15,0 0 0,0 0 16,0 0-16,0 0 16,1-21-16,-1 21 0,0-21 15,0 0-15,0 0 0,0 0 0,1-1 0,-1 1 16,-21 0-16,0 0 0,21-21 0,-21 20 15,0-20-15,0 21 0,0-21 16,0 20-16,-21 1 0,0 0 16,-1 0-16,1 0 0,0 0 0,0 21 15,-21 0-15,20 0 0,1 0 0,0 0 16,0 0-16,0 0 0,0 21 16,21 0-16,0 0 15,0 0-15,0 0 16,0 1-16,0-1 0,21-21 15,0 21-15,0-21 0</inkml:trace>
  <inkml:trace contextRef="#ctx0" brushRef="#br0" timeOffset="74782.67">18732 6646 0,'0'22'31,"0"-1"-31,0 0 0,0 0 16,0 0-16,-21 0 0,21 1 0,0 20 15,0-21-15,-21 0 0,21 0 16,0 1-16,0-1 0,0 0 0,0 0 16,0 0-16,0 0 15,0 1-15,-21-22 16,0 0-1,21-22 1,-21 1-16,21 0 0,0 0 16</inkml:trace>
  <inkml:trace contextRef="#ctx0" brushRef="#br0" timeOffset="74972.55">18648 6350 0,'0'0'0,"0"-21"15,0 0 1,0 42 31,21-21-47,0 0 0,0 21 0,0-21 16,1 21-16,-1-21 0,0 21 0,0 1 15,0-22-15</inkml:trace>
  <inkml:trace contextRef="#ctx0" brushRef="#br0" timeOffset="75571.74">19706 6795 0,'0'0'16,"0"-22"-16,0 1 0,0 0 0,0 0 15,0 0-15,0 0 0,0-1 16,0 1-16,-21 0 0,0 0 0,0 0 16,-22 0-16,22-1 0,0 1 0,-21 0 15,20 21-15,-20 0 0,21 0 16,-21 0-16,20 0 0,-20 21 16,21 0-16,0 22 0,0-22 0,-1 21 15,1-21-15,0 22 0,0-22 0,0 21 16,21 1-16,-21-22 0,21 21 0,0-21 15,0 0-15,0 1 0,0-1 0,0 0 16,0 0-16,21-21 0,0 0 16,21 21-16,-21-21 0,1 0 0,20 0 15,-21 0-15,21-21 0,1 21 0,-1-21 16,-21 0-16,22 0 0,-1-1 0,0 1 16,-21 0-16,22 0 0,-1-21 15,-21-1-15,0 1 0,22 0 0,-22-1 16,0-20-16,-21-1 0,21 22 15,0-22-15,1 22 0,-1-21 0,-21-1 0,0 22 16,0-22-16,0 22 0,0 0 16,0-1-16,0 1 0,0 0 15,0 20-15,0 1 0,-21 21 16,21 43-16,-22-22 16,1 21-16,0 0 0,0 1 0,0 20 15,0-20-15,21 20 0,0 1 16,-22-1-16,22 1 0,0-1 0,0 1 15,0-22-15,0 21 0,22-20 0,-22-1 16,21 0-16,0-20 0,0-1 0,-21 0 16,21 0-16,0 0 0,1 0 0,-1-21 15,0 0-15,0 0 0,0 0 16,0 0-16,1 0 0</inkml:trace>
  <inkml:trace contextRef="#ctx0" brushRef="#br0" timeOffset="76116.42">21675 6435 0,'0'0'0,"21"-21"0,-21-22 0,0 22 0,0 0 0,0 0 16,0 0-16,0-1 0,-43 1 15,22 21-15,0 0 0,0 0 16,-21 0-16,20 0 0,1 0 0,-21 21 16,0 1-16,20-1 0,-20 21 0,21 0 15,0-20-15,0 20 0,-1 0 0,1 1 16,0-1-16,0-21 0,0 21 16,21-20-16,0 20 0,0-21 0,0 0 15,0 0-15,0 1 0,0-1 16,21-21-16,0 0 0,0 0 15,0 0-15,1 0 0,-1 0 0,0 0 16,0-21-16,0-1 0,0 1 16,1 0-16,20 0 0,-21-21 0,0 20 15,0-20-15,1 0 0,-22-1 0,21 22 16,0-21-16,0 0 0,-21-1 0,0 22 16,21 0-16,-21 0 0,0 42 31,0 0-31,0 0 0,0 22 15,0-22-15,0 21 0,0 0 0,-21-20 16,21 20-16,0-21 0,0 21 0,0-20 16,0-1-16,0 0 15,0 0-15,0 0 0,0 0 0,0 1 0,21-1 16,0-21-16,1 0 16,-1 0-16,0 0 15,0 0-15,0 0 0,-21-21 0,21 21 16,1-22-16</inkml:trace>
  <inkml:trace contextRef="#ctx0" brushRef="#br0" timeOffset="77107.38">22077 5990 0,'0'0'0,"0"-21"0,0 0 0,0 0 15,0 42 16,0 0-31,0 0 16,0 22-16,0-22 0,0 21 0,0 0 16,0 1-16,-21-1 0,21-21 0,0 22 15,-22 20-15,22-21 0,-21 1 0,21-22 16,-21 21-16,21 1 0,0-22 16,0 0-16,0 21 0,0-21 0,0 1 15,0-1-15,0-42 31,0-1-15,0 1-16,0 0 16,21 0-16,0 0 0,1 0 0,-22-22 15,21 22-15,0 0 0,0 0 0,0 0 16,-21-1-16,21 1 0,1 21 0,-1 0 16,0 0-16,0 0 15,0 21-15,-21 1 0,0-1 16,0 0-16,0 0 0,0 0 0,0 0 15,0 1-15,0-1 0,0 0 16,0 0-16,0 0 16,-21-21-16,0 21 0,0-21 0,0 0 15,-1 22-15,1-22 16,0 0-16,0 0 0,0 0 16,0 0-16,42 0 46,0 0-30,0 0-16,0 0 0,0 0 0,1 0 16,-1 0-16,0 0 0,21 0 15,-21 0-15,1-22 0,20 22 0,-21-21 16,21 21-16,-20-21 0,20 0 16,-21 0-16,21 0 0,-20-22 0,20 22 15,-21-21-15,0 21 0,22-22 16,-22 22-16,0 0 0,0 0 0,0 0 15,0 21-15,1 0 0,-22-22 0,21 22 16,-21 22 0,21-1-1,-21 0 1,0 0-16,0 0 16,21-21-1,0 0 1,-21-21-1,0 0-15,0 0 16,-21 21 15,0 0-31,0 0 0,0 0 16,-1 0-16,1 21 0,0 0 16,0 0-16,0 0 0,0 1 0,21-1 15,-22 0-15,1 21 0,0-21 16,21 1-16,0 20 0,-21-21 0,21 0 15,0 0-15,0 1 0,0-1 0,0 0 16,0 0-16,0 0 0,0 0 0,21-21 16,0 22-16,0-22 0,1 0 15,-1 0-15,21 0 0,-21 0 16,0 0-16,1 0 0,-1 0 0,0 0 16,0 0-16,0-22 0,0 1 0,1 0 15,-1 0-15,21 0 0,-21 0 0,0-22 16</inkml:trace>
  <inkml:trace contextRef="#ctx0" brushRef="#br0" timeOffset="77384.22">23664 6075 0,'-42'0'15,"21"0"-15,0 21 0,-1 0 16,22 0-16,-21 1 0,21-1 15,-21 0-15,21 21 0,0-21 0,-21 22 16,21-22-16,-21 21 0,21 1 0,0-1 16,0-21-16,0 21 0,0-20 0,0 20 15,0-21-15,0 0 0,0 22 16,0-22-16,0 0 0,21-21 0,0 21 16,0 0-16,0-21 0,1 0 15,-1 0-15,0 0 0,0 0 0,0 0 16,22-21-16,-22 0 0,0 0 15,0 21-15,0-21 0</inkml:trace>
  <inkml:trace contextRef="#ctx0" brushRef="#br0" timeOffset="77643.53">24257 5990 0,'0'0'0,"21"0"16,0-21-16,0 21 0,1 0 15,-1 0-15,0 0 0,0 21 16,0 0-16,22 1 0,-22-1 16,0 0-16,0 21 0,0-21 0,-21 22 15,0-22-15,0 21 0,0 1 16,0-1-16,-21 0 0,0-21 0,0 22 16,0-22-16,-1 21 0,1-21 15,0 1-15,0-1 0,0 0 0,0 0 16,-1 0-16,1-21 0,0 21 0,0-21 15,0 0-15,0 22 0,-1-22 0,-20 0 16,21 21-16</inkml:trace>
  <inkml:trace contextRef="#ctx0" brushRef="#br0" timeOffset="78448.11">15261 8276 0,'0'0'15,"42"-42"1,-42 21-16,22 0 0,-1-1 0,0 1 16,0 21-16,0 0 0,0 0 15,-21 21 17,0 1-32,0-1 0,-21 0 15,21 0-15,-21 0 0,0 0 16,0 1-16,0-22 0,-1 21 15,1-21-15,42 0 47,1 0-31,-1 0-16,0 0 16,-21 21-16,21 0 0,0 0 0,-21 0 15,0 1-15,0-1 0,0 0 16,0 0-16,0 21 0,0-20 0,-21 20 15,0-21-15,-21 21 0,20 1 0,-20-22 16,21 21-16,-21-21 0,20 1 0,1 20 16,0-21-16,0 0 0,0-21 0,21 21 15,-21-21-15,21 22 16,0-1-16,0 0 16,21-21-1,-21 21-15,21 0 0,-21 0 16,0 1-16,0-1 0,0 0 15,0 0 1,0 0 0,0 0 15,21-21-31</inkml:trace>
  <inkml:trace contextRef="#ctx0" brushRef="#br0" timeOffset="78799.91">15049 10075 0,'0'0'16,"22"0"15,-1 0-31,21 0 0,-21 0 16,22 0-16,-1 0 0,21 0 15,-20 0-15,20 0 0,-20-21 0,20 21 16,1 0-16,-1 0 0,1 0 0,-1-21 16,22 21-16,-22 0 0,1 0 0,-1 0 15,1 0-15,-1 0 0,-20 0 16,-1 0-16,-21 0 0,0 0 15,0 0-15,-42 0 16,21 21-16,-42-21 0,21 0 16,-22 0-16,1 0 0,0 0 0,-22 21 15,22-21-15</inkml:trace>
  <inkml:trace contextRef="#ctx0" brushRef="#br0" timeOffset="79048.78">14986 10245 0,'0'0'0,"-42"21"0,-1 0 0,1-21 0,0 21 15,20-21-15,22 21 0,0 1 16,22-22 0,20 0-16,-21 0 0,21 0 15,1 0-15,-1 0 0,0 0 0,22 0 16,-1 0-16,1 0 0,-1 0 16,1 0-16,21 0 0,-22 0 0,1 0 15,-1 0-15,1 0 0,-1 0 0,1 0 16,-1 0-16,-21 0 0,1 0 0,-1 0 15,-21 0-15,0 0 0,-42 0 16,0 0 0,-21 0-16,21 21 0,-22-21 0,-20 0 15</inkml:trace>
  <inkml:trace contextRef="#ctx0" brushRef="#br0" timeOffset="79275.64">14859 10541 0,'-42'0'0,"84"0"0,-127 21 16,43 0-16,0-21 0,20 22 15,22-1-15,0 0 16,22-21-16,-1 0 0,0 0 0,21 21 16,1-21-16,20 0 0,-21 0 0,22 0 15,-1 0-15,1 0 0,21 0 16,-1 0-16,-20 0 0,20 0 0,1-21 16,-21 21-16,20 0 0,-20 0 15,20 0-15,-41-21 0,20 21 0,-20 0 0,-1 0 16,0 0-16,-21 0 0,1 0 15,-44 0 1,1 21-16</inkml:trace>
  <inkml:trace contextRef="#ctx0" brushRef="#br0" timeOffset="79785.25">15430 11388 0,'0'0'0,"0"42"0,0-21 16,-21 0-16,21 1 0,-21-1 15,21 0-15,-21 0 0,21 0 16,0 0-16,0 1 16,21-22-1,0 0-15,0 0 0,22 0 0,-22 0 16,21 0-16,-21-22 0,22 22 0,-22 0 15,0 0-15,0-21 0,0 21 0,1 0 16,-44 0 15,-20 0-31,21 21 0,-21-21 0,20 22 16,-20-1-16,0 0 0,-1 0 0,22 0 16,-21 0-16,21 22 0,0-22 0,21 0 15,0 21-15,0-20 0,0 20 0,0 0 16,0-21-16,0 22 0,0-22 0,0 21 15,0 1-15,21-22 0,0 21 0,-21-21 16,0 22-16,21-22 0,0 21 0,-21-21 16,0 22-16,0-22 0,0 0 15,0 21-15,0-21 0,0 1 0,0-1 16,-21 21-16,21-21 0,-42 0 16,21 1-16,-1-1 0,1 0 0,0 0 15,-21-21-15,21 21 0,-1-21 0,1 0 16,-42 21-16,42-21 0,-1 0 15,1 0-15,0-21 0,0 0 0,0 0 16,0 0-16,-1 0 0,22-22 0,-21 1 16,0 0-16</inkml:trace>
  <inkml:trace contextRef="#ctx0" brushRef="#br0" timeOffset="119703.59">14541 9927 0,'0'0'0,"0"-21"0,0 0 0,0 0 0,0-22 16,22 22-16,-22 0 0,21-21 15,-21 21-15,0-1 0,0-20 0,21 21 16,-21 0-16,0 0 0,21-1 0,-21 1 15,0 42 17,0 22-32,0-22 0,-21 42 0,21-20 15,-21 20-15,0 1 0,21-1 0,0 22 16,-22-22-16,1 22 0,0 0 0,21-1 16,0 1-16,0 0 0,-21-1 15,21 1-15,-21-21 0,21-1 0,-21 1 16,21-1-16,0 1 0,0-1 0,0-21 15,0 1-15,0-1 0,0 0 0,0 1 16,0-22-16,0 0 0,0 0 16,0 0-16,21-42 15,-21 0 1,21-21-16,-21 21 0,0-22 0,0 1 16</inkml:trace>
  <inkml:trace contextRef="#ctx0" brushRef="#br0" timeOffset="120514.58">14647 9800 0,'0'0'15,"0"-21"-15,0 0 0,21 0 16,1 21-16,-1 0 0,-21-21 0,21 21 15,0-22-15,21 22 0,1-21 0,-1 21 16,0-21-16,22 21 0,-1-21 16,1 21-16,21-21 0,-1 0 15,1 21-15,0-22 0,20 22 0,1-21 16,0 0-16,21 21 0,0-21 0,0 21 16,21-21-16,-21 0 0,0 21 0,21-22 15,1 1-15,-22 21 0,21-21 16,0 21-16,-21-21 0,0 21 15,0-21-15,0 21 0,-21 0 0,0-21 16,-1 21-16,1 0 0,-21-22 0,0 22 0,-22 0 16,1 0-16,-22 0 0,21-21 15,-41 21-15,-1 0 0,-21 21 47,0 1-47,0-1 16,0 0-16,0 0 0,0 0 0,0 22 15,-21-1-15,-1 0 0,22 22 0,-21-22 16,21 22-16,0-22 0,0 21 0,0 1 16,0-1-16,0 1 0,0-1 15,0-20-15,0 20 0,0 22 0,0-22 16,0 1-16,0-1 0,0 1 16,0-1-16,0 1 0,21-22 0,-21 1 0,22 20 15,-22-21-15,21 1 0,-21-22 16,0 21-16,0-21 0,0 22 15,0-22-15,0 0 0,0 0 0,0 0 16,0 1-16,-21-22 0,-1 21 0,1 0 16,0-21-16,0 21 0,0 0 0,-22-21 15,22 21-15,-21-21 0,0 22 0,-1-22 16,-20 21-16,20-21 0,-20 0 16,-1 21-16,1-21 0,-22 21 0,1-21 15,-1 0-15,-21 21 0,-21-21 0,0 0 16,-21 0-16,0 21 0,-22-21 0,1 0 15,-21 0-15,20 22 0,-20-1 0,-1-21 16,1 21-16,-1-21 0,22 21 16,0-21-16,20 21 0,1-21 15,21 0-15,43 21 0,-22-21 0,42 0 16,1 0-16,20 0 0,1 0 16,21 0-16,0 0 0,0 0 0,42-21 31,0 21-31,0-21 0,0 0 0,0 21 15,22-21-15,-22 0 0,21-1 16</inkml:trace>
  <inkml:trace contextRef="#ctx0" brushRef="#br0" timeOffset="120963.88">15261 10202 0,'0'0'0,"-21"-21"0,0 21 0,0 0 0,-1-21 0,1 21 15,0 0-15,0-21 16,0 21-16,42-21 31,21 21-31,-21 0 16,43 0-16,-22 0 0,22-21 0,20 21 15,-20-22-15,42 22 0,-22-21 0,43 21 16,0-21-16,0 21 0,0-21 16,22 21-16,-22-21 0,0 21 0,21 0 15,-21-21-15,0 21 0,0 0 0,-21 0 16,-1 0-16,-41 0 0,-1 0 0,1 0 15,-22 0-15,-21 0 0,1 0 16,-44 0 0,-20 0-16,21 0 15,0 0-15,-22 0 0,1 0 0,0 0 16,-1 0-16,1 0 0,0 0 0,-22 0 16,22 21-16,-22-21 0</inkml:trace>
  <inkml:trace contextRef="#ctx0" brushRef="#br0" timeOffset="121284.69">15473 10478 0,'0'0'0,"0"21"16,21-21-1,21 0 1,-21 0-16,22 0 0,20 0 0,1 0 15,-1-21-15,22-1 0,0 22 0,-1-21 16,22 0-16,0 21 0,0-21 0,-22 0 16,1 21-16,21-21 0,-21-1 15,-1 22-15,-20 0 0,20-21 0,-20 21 16,-1 0-16,1 0 0,-22 0 0,-21 0 16,22 0-16,-64 0 15,-1 0 1,1 21-16,-21-21 15,0 22-15,-1-1 0,-20-21 0,20 21 16,-20 0-16,-1 0 0,1 0 0,-1 1 16,1-1-16</inkml:trace>
  <inkml:trace contextRef="#ctx0" brushRef="#br0" timeOffset="121529.57">15557 10859 0,'0'0'0,"-42"21"0,0-21 0,21 21 16,-1 0-16,1-21 0,21 21 0,21-21 15,1 0-15,20 0 0,0 0 16,1 0-16,20 0 0,1 0 16,-1 0-16,22 0 0,21-21 15,-22 21-15,43-21 0,-21 0 0,0 21 16,0-21-16,0-1 0,-1 22 0,-20-21 16,0 21-16,-22 0 0,-20 0 0,-1-21 15,0 21-15,-21 0 0,1 0 16,-44 0-1,1 0-15,0 0 0,0-21 0,-21 21 16,-1 0-16,1 0 0,-22-21 16</inkml:trace>
  <inkml:trace contextRef="#ctx0" brushRef="#br0" timeOffset="122744.98">9207 8340 0,'-21'0'15,"0"0"17,42 0-1,0 0-31,1 0 16,20 0-16,0 0 0,1 0 0,20 0 15,22 0-15,-1 0 0,1-21 0,21 21 16,-21-22-16,20 22 0,1-21 0,-21 21 15,21 0-15,-22-21 0,1 21 16,0 0-16,-1 0 0,1 0 0,-21 0 16,-1 0-16,-21 0 0,1 0 0,-22 0 15,21 0-15,-21 0 0,-42 0 32,0 0-17,0 0-15,0 0 0,-22 0 16,22 0-16,-21 0 0,0 0 0</inkml:trace>
  <inkml:trace contextRef="#ctx0" brushRef="#br0" timeOffset="123119.63">9165 8551 0,'21'0'0,"22"0"0,-22 0 15,21 0-15,0-21 0,22 21 0,-1-21 16,1 21-16,21-21 0,20 0 0,-20 21 15,21-21-15,-21 21 16,20-22-16,-20 22 0,0 0 0,-1-21 16,1 21-16,-21 0 0,20 0 0,-41 0 15,20 0-15,-21 0 0,-20 0 0,-1 0 0,0 0 16,-42 0 31,0 0-47</inkml:trace>
  <inkml:trace contextRef="#ctx0" brushRef="#br0" timeOffset="134520.16">11366 7006 0,'0'0'0,"22"0"15,-22-21-15,0 0 16,21 21-16,0-21 0,0 0 15,-21-1-15,0 1 0,21 0 16,0 0-16,-21 0 16,0 0-16,0-1 0,0 1 15,0 0-15,0 0 0,0 0 16,0 0-16,0-1 0,-21 1 0,0-21 16,0 21-16,0 0 0,-22-1 15,22 1-15,0 0 0,-21 0 0,-1 0 16,1 0-16,0-1 0,-1 1 15,-20 0-15,21 21 0,-22-21 0,22 0 16,-1 21-16,-20 0 0,21-21 0,-22 21 16,22 0-16,-22 0 15,22 0-15,-22 0 0,1 0 0,-1 0 16,1 0-16,-22 0 0,22 0 0,-22 0 16,0 0-16,22 21 0,-22-21 15,22 21-15,-1-21 0,1 21 0,-1 0 16,22-21-16,-22 21 0,22 1 0,-21-1 15,20 0-15,-20 0 0,20 0 16,-20 0-16,-1 1 0,22-1 0,-21 0 16,-1 21-16,22-21 0,-1 1 15,-20 20-15,21-21 0,-1 0 0,1 0 16,-22 43-16,22-43 0,21 0 16,-21 22-16,20-22 0,1 0 15,-21 21-15,21-21 0,0 1 16,-1 20-16,1-21 0,0 21 0,0 1 15,0-22-15,0 21 0,-1-21 16,1 22-16,21-1 0,-21-21 0,0 22 16,0-22-16,0 21 0,21-21 0,-22 22 15,22-22-15,-21 0 0,21 21 16,0-21-16,-21 1 0,21 20 0,0-21 16,-21 0-16,21 0 0,0 22 0,0-22 15,0 0-15,0 0 0,0 0 16,0 22-16,0-22 0,21 0 0,-21 0 15,21 22-15,-21-22 0,0 0 16,21 0-16,1 21 0,-22-20 16,21-1-16,0 0 0,-21 0 0,21 21 15,0-20-15,-21-1 0,21 0 0,1 0 16,-1 0-16,0 0 0,0 1 16,0-1-16,0 0 0,1-21 0,-1 21 15,0 0-15,0-21 0,21 21 0,-20-21 16,20 22-16,-21-22 0,21 21 0,1-21 15,-1 0-15,22 21 0,-22-21 16,0 21-16,22-21 0,-1 0 16,-20 0-16,-1 21 0,21-21 0,-20 0 0,-1 0 15,22 0-15,-22 0 0,0 0 16,1 0-16,-1 0 0,0 0 16,1 0-16,20 0 0,-21 0 0,22 0 15,-22 0-15,22-21 0,-22 21 0,0 0 16,22 0-16,-22-21 0,22 21 0,-22 0 15,0-21-15,22 21 0,-22 0 16,1-21-16,-1-1 0,0 22 0,-21-21 16,22 21-16,-1-21 0,0 21 0,-20-21 15,20 21-15,0-21 0,1 0 0,-1-1 16,0 22-16,1-21 0,-1 0 16,0 0-16,1 0 0,-1 0 0,0 21 15,1-43-15,-22 22 0,21 0 16,0 0-16,1 0 0,-22-1 0,21-20 15,1 21-15,-22-21 0,21-1 16,-21 1-16,22 21 0,-22-22 0,21 1 16,-21 0-16,22-1 0,-22 1 15,0 21-15,0-21 0,0-1 0,0 22 0,-21-21 16,22 21-16,-22-22 0,0 22 16,0-21-16,0 21 0,0-22 0,0 1 15,0 21-15,-22-22 0,22 1 0,-21 0 16,21 21-16,0-22 0,0 1 15,0 0-15,-21 20 0,21-20 16,0 21-16,0-21 0,0-1 0,0 22 16,0 0-16,-21-21 0,21 20 15,-21 1-15,0 0 0,21 0 0,-22 0 16,1 21-16,0-21 0,0-1 0,0 22 16,-22-21-16,22 0 0,0 21 15,-21 0-15,21-21 0,-22 21 0,22 0 16,-21 0-16,21 0 0,-22 0 0,1 0 15,0 0-15,-1 0 16,22 21-16,-21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4:03:12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2794 0,'0'0'0,"21"-21"0,-21 0 0,0 0 16,21 21-16,-42 0 16</inkml:trace>
  <inkml:trace contextRef="#ctx0" brushRef="#br0" timeOffset="720.64">1990 2794 0,'21'0'31,"-21"-21"-31,21 0 16,-21 0-16,0-1 16,0 1-16,0 0 15,0 0-15,0 0 0,0 0 16,0 42 15,0 0-31,0 0 0,0 21 0,0-20 16,0 41-16,0-21 0,0 1 15,-21 20-15,21-20 0,-21 20 0,-1 1 16,1-1-16,21 1 0,0-1 16,-21-21-16,0 22 0,21-1 15,-21-20-15,21-1 0,0 0 0,0 1 16,0-22-16,0 0 0,0 0 16,0 0-16,0 1 0,0-44 31,21 1-31,0 0 0,0 0 15,0 0-15,-21-22 0,22 1 0,-1 0 16,0-1-16,0 1 0,-21 21 16,21-21-16,0-1 0,1 22 15,-22-21-15,21 42 0,-21-21 0,21 21 16,0 0-16,-21 21 0,21 0 16,-21 21-16,21-21 0,-21 22 15,0-1-15,0-21 0,0 22 16,0-1-16,0 0 0,0-21 0,22 22 15,-1-22-15,-21 0 0,21 21 16,0-20-16,0-22 0,0 21 0,1-21 16,20 0-16,-21 0 0,0 0 0,22 0 15,-1-21-15,-21 21 0,21-22 16,1-20-16,-1 21 0,-21-21 0,22-1 16,-1 1-16,-21-22 0,21 22 15,-20-21-15,-1-1 0,0 22 16,0-22-16,-21 1 0,0 20 0,0-20 15,0 21-15,0-1 0,-21 1 0,0 0 16,-22 20-16,1 1 0,21 0 16,-21 0-16,-1 21 0,1 0 0,0 0 15,20 0-15,-20 0 0,21 21 16,0-21-16,0 21 0,-1 0 0,1 1 16,0-1-16,21 0 15,0 0-15,0 0 0,0 0 0,0 1 16,21-22-16,0 21 0,1-21 15,-1 0-15,0 21 0,21-21 0</inkml:trace>
  <inkml:trace contextRef="#ctx0" brushRef="#br0" timeOffset="1267.85">3429 2815 0,'0'0'0,"21"-21"0,0 21 0,0 0 16,-21 21 15,0 0-31,0 1 0,0-1 0,0 21 16,0-21-16,0 22 0,0-1 0,-21 0 15,0 1-15,0-1 0,21 0 16,-21 22-16,0-22 0,-1 0 16,1 1-16,0-22 0,21 21 0,0-21 15,0 1-15,-21-1 0,21 0 16,-21-21-1,21-21-15,0 0 16,0-22-16,0 22 16,0 0-16,0-21 0,0-1 0,0 1 15,0 0-15,0-1 0,0-20 16,21 20-16,-21-20 0,42 21 0,-21-22 16,1 22-16,-1-22 0,21 22 0,-21 0 15,22 20-15,-22 1 16,21 0-16,0 0 0,1 21 0,-1 0 15,-21 0-15,22 21 0,-1 0 0,0 0 16,-21 22-16,1-22 0,-1 21 0,0 1 16,0-1-16,-21 0 0,21 1 15,-21-1-15,0 0 0,0 1 0,0-1 16,0 0-16,0 1 0,0-1 0,-21 0 16,0-21-16,0 22 0,21-22 15,-21 21-15,-1-21 0,22 1 0,-21-1 16,21 0-16,-21-21 0,21 21 0,-21 0 31,0-21-15,21-21-16,0 0 15,-21 21-15,-1-21 0,1 0 0</inkml:trace>
  <inkml:trace contextRef="#ctx0" brushRef="#br0" timeOffset="1482.92">3302 3281 0,'-21'0'0,"42"0"0,-63 0 0,20 0 16,22-21-16,0 0 31,22-1-31,20 22 0,-21-21 16,21 21-16,1-21 0,-1 21 16,0-21-16,1 0 0,20 21 0,-20-21 15,-1 21-15,0-22 0,1 22 0,-22 0 16,0-21-16,0 21 0,0 0 15,0 0-15,-21-21 0,22 21 0,-22-21 16</inkml:trace>
  <inkml:trace contextRef="#ctx0" brushRef="#br0" timeOffset="1827.72">4381 2688 0,'22'-42'16,"-22"21"-16,0 42 31,0 0-31,0 0 0,0 0 16,0 22-16,0-22 0,0 21 15,0 1-15,0-1 0,-22 0 0,22 22 16,0-22-16,0 22 0,0-22 0,0 21 15,-21-20-15,21-1 0,0 0 16,0 1-16,0-1 0,-21 0 0,21-20 16,0 20-16,0-21 0,0 0 15,0 0-15,0 1 0,0-1 16,0-42 15,0-1-15,0 1-16,0 0 0</inkml:trace>
  <inkml:trace contextRef="#ctx0" brushRef="#br0" timeOffset="2171.53">4276 2858 0,'0'0'0,"-22"-22"0,1 22 0,21-21 15,-21 0-15,0 0 16,21 0-16,0 0 0,0-1 15,0 1-15,21 0 0,0 0 0,0 0 16,22 21-16,-22-21 0,21-1 16,1 22-16,-1 0 0,0 0 0,1 0 15,-1 0-15,-21 0 0,21 0 0,1 22 16,-22-22-16,0 21 0,0 21 16,-21-21-16,0 22 0,0-22 0,-21 21 15,0-21-15,0 22 0,0-22 16,-22 0-16,22 21 0,-21-21 0,21 1 15,-22-1-15,22 0 0,0-21 16,0 21-16,0 0 0,21 0 16,-22-21-16,22 22 15</inkml:trace>
  <inkml:trace contextRef="#ctx0" brushRef="#br0" timeOffset="3584.22">6350 2709 0,'0'0'0,"0"-42"16,0 21-16,21-21 15,-21-1-15,0 1 0,0 0 0,21-1 16,-21 1-16,21 0 0,-21 20 16,0 1-16,22 0 0,-22 0 0,21 21 15,-21 42 1,21-21-16,-21 22 15,0 20-15,0-20 0,0 20 0,0 1 16,0-1-16,-21 1 0,21-1 0,-21 1 16,-1-1-16,1 1 0,0-1 15,0 1-15,0-1 0,21-21 0,-21 22 16,21-22-16,-22 22 0,22-22 0,-21-21 16,21 22-16,0-22 0,0 0 15,0 0-15,0-42 16,21 0-1</inkml:trace>
  <inkml:trace contextRef="#ctx0" brushRef="#br0" timeOffset="3967.17">6816 2900 0,'0'21'31,"0"0"-31,0 0 0,-22 1 0,22-1 0,0 0 15,0 21-15,-21-21 0,21 22 16,-21-1-16,21-21 0,0 22 16,0-22-16,0 0 0,0 21 0,0-21 15,0 1-15,21-22 0,0 21 16,1 0-16,-1-21 0,0 0 0,0 0 16,0 0-16,22 0 0,-22 0 0,0-21 15,21 0-15,-21-1 0,1 1 16,20 0-16,-21-21 0,-21 21 0,21-22 15,-21 22-15,0 0 0,0-21 0,0 20 16,0 1-16,-21-21 16,0 42-16,0-21 0,-22 0 0,22 21 0,-21 0 15,0 0-15,-1 0 0,1 0 16,21 0-16,-22 0 0,22 0 16,0 0-16,0 0 0,0 0 15,42 0 1,0 0-16,0 0 15,0-22-15</inkml:trace>
  <inkml:trace contextRef="#ctx0" brushRef="#br0" timeOffset="4174.05">6350 2836 0,'0'0'0,"-21"0"0,-22 0 16,22 0-16,42 0 31,1 0-31,-1 0 0,21 0 16,0 0-16,22 0 0,-1 0 0,1 0 15,-22 0-15,22 0 0,-1 0 0,-20 0 16,20-21-16,-21 21 0,1-21 16,-22 21-16,21-21 0</inkml:trace>
  <inkml:trace contextRef="#ctx0" brushRef="#br0" timeOffset="4599.32">9313 2688 0,'21'-21'16,"-42"42"-16,42-63 0,-21 21 0,0 0 0,0-22 15,0 22-15,0-21 0,0-22 16,0 22-16,-21 21 0,0 0 16,21-1-16,-21 1 0,0 0 0,0 21 15,-1 0-15,1 0 0,-21 0 16,21 21-16,0 0 0,-22 1 0,1 20 15,21 0-15,-22 22 0,1-1 0,21 1 16,-21-1-16,20 1 0,1-1 16,0 1-16,21-1 0,0 1 0,0-1 15,0 1-15,0-22 0,21 0 0,0 1 16,43 20-16,-22-20 16,-21-22-16,22 0 0,20-21 15,-20 21-15,-1-21 0,0 0 0,1 0 16,20 0-16,-21-21 0,1 21 0,20-21 15,-20 0-15,-1-22 0,21 22 16</inkml:trace>
  <inkml:trace contextRef="#ctx0" brushRef="#br0" timeOffset="5276.55">9842 2963 0,'0'0'0,"0"-21"16,0-21-16,0 21 0,0 0 0,-21 21 16,-21-22-16,21 1 0,-22 21 0,22 0 15,-21 0-15,21 0 0,-22 21 0,22 1 16,0-1-16,-21 0 0,21 21 15,-1-21-15,1 22 0,0-22 16,0 21-16,21 1 0,0-22 0,-21 21 16,21-21-16,0 22 0,0-22 15,0 0-15,0 0 0,0 0 0,0 0 16,21-21-16,0 0 0,21 0 16,-20 0-16,-1 0 0,21-21 0,-21 21 15,22-21-15,-22-21 0,0 21 16,21-1-16,-21-20 0,1 21 0,-1-21 15,0 20-15,0-20 0,-21 0 16,0-1-16,0 22 0,0-21 0,21 21 16,-21 0-16,-21 42 31,0 0-31,21 0 0,0 21 16,-21-20-16,21-1 0,-21 21 15,21-21-15,0 22 0,0-22 0,0 21 16,0-21-16,0 22 0,0-22 0,0 0 15,0 0-15,21-21 0,-21 21 16,21 0-16,21-21 0,-21 0 0,1 0 16,20 0-16,-21 0 0,21-21 0,1 0 15,-1 0-15,0 0 0,1-22 0,-1 22 16,-21-21-16,22 0 0,-22 20 16,21-41-16,-21 21 0,0-1 15,1-20-15,-1-1 0,0 1 0,0-22 16,-21 22-16,0-1 0,0 1 15,0-1-15,0 22 0,0-1 0,0 1 16,0 0-16,0 21 0,0 42 16,-21 0-1,21 21-15,-21 1 0,21-1 16,-21 21-16,21 1 0,-22 21 0,22-22 16,0 1-16,-21-1 0,21 1 0,-21-1 15,21-21-15,0 22 0,0-22 16,0 1-16,0-1 0,0-21 0,0 21 15,0-20-15,21 20 0,0-42 0,-21 21 16,22 0-16,20-21 0,-21 0 16,0 0-16,22 0 0,-22 0 15,21-21-15,-21 21 0,22-21 0,-1 0 16,0 0-16</inkml:trace>
  <inkml:trace contextRef="#ctx0" brushRef="#br0" timeOffset="6171.82">11028 2942 0,'0'0'0,"0"-21"0,0 0 0,0 0 15,0 0-15,0-1 0,0 1 0,0 0 16,-21 0-16,-1 21 0,1 0 16,0 0-16,0 21 15,0 0-15,0 0 0,-1 1 0,1-1 16,0 21-16,0-21 0,21 22 0,-21-22 16,0 21-16,21 0 0,-22-20 15,22 20-15,0-21 0,0 21 0,0-20 16,0-1-16,22 0 0,-1 0 0,0 0 15,0-21-15,0 0 0,22 0 0,-1 0 16,-21 0-16,21 0 0,1 0 16,-1-21-16,0 21 0,-20-21 0,20 0 15,0 0-15,-21-22 0,1 22 0,20 0 16,-21-21-16,0 20 0,0-20 0,1 21 16,-22-21-16,21 20 0,-21 1 15,0 0-15,0 42 31,0 0-31,0 1 0,0-1 16,-21 0-16,-1 0 0,22 21 16,-21-20-16,21-1 0,0 0 0,0 21 15,0-21-15,0 1 0,0-1 0,0 0 16,21 0-16,1-21 0,-1 0 16,0 0-16,0 0 15,0 0-15,0 0 0,22 0 0,-22-21 0,0 0 16,0 21-16,0-21 0,22-1 0,-22 1 15,0 0-15,0-21 0,-21 21 0,21-22 16,1 22-16,-1 0 16,-21-21-16,0 20 0,0 1 0,0 0 15,21 0-15,-21 42 16,0 0 0,-21 0-16,21 1 0,0-1 15,0 0-15,-21 0 0,21 0 0,0 0 16,0 1-16,0-1 0,0 0 0,0 0 15,0 0-15,0 0 0,21-21 16,0 22-16,0-22 0,0 0 0,0 0 16,1 0-16,-1 0 0,21 0 0,-21 0 15,0 0-15,22-22 0,-22 1 16,21 0-16,-21 0 0,1 0 16,-1 0-16,21-1 0,-21-20 0,0 0 15,1-1-15,-1 1 0,0-21 0,0 20 16,0-20-16,0-22 0,1 22 0,-1-1 15,0 1-15,-21 20 0,0 1 16,0 0-16,0 20 0,0 1 0,0 0 16,-21 21-16,0 21 0,-1 0 15,1 1-15,0 20 0,0 21 16,0-20-16,0 20 0,-1 1 0,1-1 16,0 1-16,21-22 0,-21 22 15,21-22-15,-21 21 0,21-20 0,0-1 16,0 0-16,0 1 0,0-22 15,0 21-15,0-21 0,21 1 0,0-1 16,0 0-16,-21 0 0,21-21 0,1 0 16,-1 21-16,0-21 0,21 0 0,-21 0 15,1 0-15,20 0 0,-21-21 16,21 0-16,-20 21 0,20-21 0,-21 0 16,21-22-16,1 22 0</inkml:trace>
  <inkml:trace contextRef="#ctx0" brushRef="#br0" timeOffset="7051.39">12954 2921 0,'0'0'0,"0"-21"16,0 0-16,-21 21 0,0 0 16,-1-21-16,1 21 0,0 0 0,0 0 15,0 0-15,0 21 0,-22-21 16,22 21-16,0 0 0,0 0 0,-22 0 16,22 1-16,21-1 0,-21 21 0,0-21 15,21 0-15,-21 1 0,21-1 16,0 21-16,0-21 0,0 0 15,0 1-15,0-1 0,21-21 16,0 0-16,0 0 0,0 0 0,1 0 16,-1 0-16,0 0 15,21-21-15,-21 21 0,1-22 0,-1 1 16,0 0-16,0 0 0,21 0 0,-20-22 16,-1 22-16,0-21 0,-21 21 0,21 0 15,0-1-15,-21 1 0,21 0 16,-21 0-16,-21 42 15,0 0 1,21 0-16,-21 1 0,21-1 0,0 0 16,-21 0-16,21 0 0,0 0 15,0 1-15,0-1 0,0 0 0,0 0 16,0 0-16,21 0 0,0-21 0,0 0 16,0 22-16,1-22 0,-1 0 15,0 0-15,21 0 0,-21 0 0,22-22 16,-22 1-16,21 0 0,1 0 15,-22 0-15,21 0 0,-21-1 0,0 1 16,22-21-16,-22 0 0,21-1 0,-21 1 16,22-22-16,-22 1 0,21-1 15,-21 1-15,1-1 0,-1 1 0,0-1 16,-21 22-16,0 0 0,0-1 0,0 22 16,0 0-16,-21 21 15,0 21-15,-1 0 16,1 22-16,0-22 0,0 42 0,0-20 15,0-1-15,-1 22 0,1-22 16,21 21-16,-21-20 0,21 20 0,0-20 16,0-1-16,0 0 0,21 1 15,0-1-15,1-21 0,-1 21 0,0-20 16,0-1-16,0 0 0,0 0 16,1 0-16,20-21 0,-21 0 0,21 0 15,-20 0-15,20 0 0,-21 0 0,21-21 16,-20 21-16,20-21 0,-21 0 0,0 0 15,22-1-15,-22 1 0,0-21 16,0 21-16,0-22 0,0 22 0,1 0 16,-22-21-16,0 21 0,0-1 15,-22 22-15,1 0 16,0 22-16,0-1 16,0 0-16,0 0 0,-1 0 0,22 0 15,0 1-15,0-1 0,0 0 0,0 0 16,0 0-16,0 0 0,22 1 0,-1-1 15,0-21-15,0 21 0,0-21 16,0 0-16,1 0 0,-1 0 0,0 0 16,21 0-16,-21 0 0,1 0 0,-1 0 15,0 0-15,0-21 0,-21 0 16,21-1-16,-21 1 0,0 0 16,0 0-16,0 0 0,-21-22 15</inkml:trace>
  <inkml:trace contextRef="#ctx0" brushRef="#br0" timeOffset="7225.4">13674 2688 0,'0'0'16,"-22"0"-16,1 0 0,0 0 0,42 0 31,0 0-31,22 0 0,-22 0 16,0 0-16,21 0 0,1 0 0,-22 0 15,21 0-15,-21 0 0,22 0 16,-22 0-16,21-21 0,-21 21 0,1-21 15,-1 21-15,0-21 0,0 21 16</inkml:trace>
  <inkml:trace contextRef="#ctx0" brushRef="#br0" timeOffset="8403.79">16870 2921 0,'0'0'0,"21"0"0,-21-21 15,21 0 1,0 0-16,-21-1 0,21-20 16,-21 21-16,0-21 0,0 20 15,0-20-15,0 0 0,0-1 0,-21-20 16,0 21-16,0 20 0,-21-20 15,20 21-15,1 0 0,-21 0 0,21 21 16,-22 0-16,1 0 0,21 21 0,-21 0 16,-1 21-16,1 1 0,0-1 15,-1 21-15,22-20 0,-21 20 0,21 1 16,-1-22-16,1 22 0,0-22 0,21 0 16,0 22-16,0-43 0,0 21 15,0 1-15,21-22 0,0 0 0,1 0 16,-1 0-16,21-21 0,-21 0 15,22 0-15,-1 0 0,-21 0 0,21-21 0,1 21 16,-1-21-16,0 0 16,-20 0-16,20-22 0,-21 22 0,21-21 15,-20-1-15,-1 22 0,0-21 0,-21-22 16,21 22-16,-21 0 0,21-1 0,-21 1 16,0 0-16,0 21 0,0-1 15,0 1-15,0 42 16,-21 1-16,0-1 15,21 21-15,-21-21 0,21 22 16,0-1-16,-21 0 0,21 1 0,0-22 16,0 21-16,0 0 0,0-20 0,0-1 15,0 0-15,0 0 0,21 0 16,0 0-16,0 1 0,0-22 16,22 0-16,-22 0 0,0 0 15,21 0-15,-21 0 0,22-22 0,-1 22 16,-21-21-16,22 0 0,-1 0 0,0 0 15,1-22-15,-22 22 0,21-21 16,-21 21-16,0-22 0,1 22 0,-22-21 16,0 21-16,0-22 0,0 22 0,0 0 15,-22 21 1,22 21 0,0 0-16,0 1 0,0-1 0,0 0 15,0 0-15,0 0 0,22 22 16,-22-22-16,0 0 0,0 21 15,0-21-15,0 1 0,0 20 0,0-21 16,0 0-16,0 22 0,0-22 0,21 0 16,-21 0-16,21 0 0,0 0 15,0-21-15,0 0 0,1 0 16,-1 0-16,0 0 0,0 0 0,21 0 16,-20 0-16,20-21 0,-21 0 0,21 21 15,-20-21-15,20 0 16,-21-22-16,21 22 0,-20 0 0,20-21 15,-21 21-15,0-22 0,0 1 0,1 0 0,-1 20 16,-21-20-16,0 0 0,0 21 16,0-1-16,0 1 0,0 0 15,-21 21-15,-1 0 0,1 0 0,0 21 16,0 0-16,0 1 0,0-1 0,-1 21 16,1-21-16,21 22 0,0-22 15,0 0-15,0 21 0,0-21 0,0 1 16,0 20-16,0-21 0,0 0 0,21 0 15,-21 1-15,22-1 0,-1 0 16,0-21-16,0 21 0,0-21 16,22 0-16,-22 0 0,0 0 0,21 0 0,-21 0 15,1 0-15,20 0 0,0-21 0,-21 0 16,22 0-16</inkml:trace>
  <inkml:trace contextRef="#ctx0" brushRef="#br0" timeOffset="9447.57">19770 2667 0,'0'0'0,"21"-21"16,0 0-16,-21-22 0,0 22 15,21-21-15,0 0 0,-21 20 0,0 1 16,0-21-16,0 21 0,0 0 15,-21 21 1,0 21 0,0 0-16,-22 21 0,22-21 15,0 22-15,0-1 0,-21 0 0,20 1 16,1-1-16,0 0 0,21 1 16,0-1-16,-21 0 0,21-20 0,0 20 15,0-21-15,21 0 0,0 0 0,0 22 16,1-22-16,20-21 0,-21 21 15,21 0-15,1-21 0,-22 0 16,21 0-16,1 0 0,-22 0 0,21 0 0,-21 0 16,22-21-16,-22 21 0,0-21 15,0-21-15,0 20 0,-21 1 0,0-21 16,0 0-16,0-1 0,0 1 16,0 0-16,0-22 0,-21 22 0,-21-43 15,21 43-15,-1-1 16,1 22-16,0 0 0,0 0 0,21 0 15,0 0-15,0-1 16,21 22-16,0-21 16,0 21-16,1 0 0,20 0 0,0 0 15,-21-21-15,22 21 0,-1 0 0,0 0 16,1 0-16,-1 0 0,0-21 16,-20 21-16,-1 0 0,0 0 0,0 0 15,0 0-15,-42 21 47,0 0-47,0 0 0,21 22 16,-21-22-16,-1 21 0,1 1 0,21 20 15,0-21-15,0 22 0,0-1 16,-21-20-16,21 20 0,0 1 0,0-22 16,0 22-16,0-1 0,0 1 0,0-1 15,21 1-15,-21-1 16,0 1-16,21-1 0,1-21 0,-22 22 15,0-1-15,0 1 0,0-1 0,0 1 16,0-1-16,0 1 0,0-1 0,0 1 16,0-1-16,-22 1 0,1-1 0,0-20 15,0-1-15,21 0 0,0 1 16,-21-22-16,0 0 0,21 0 0,-22 0 16,22 1-16,-21-22 15,0-22-15,21 1 16,-21 0-16,21 0 0,-21 0 0,0-22 15,-1 1-15,1 0 0,0-22 0,0 1 16,0-1-16,0 1 0,-1-22 16,1 22-16,21-1 0,0 1 15,0-22-15,0 21 0,21-20 0,1 20 16,-1 1-16,21-1 0,0 1 0,1-1 16,-1 22-16,0-22 0,1 22 15,20 0-15,-20-1 0,20 1 0,1 21 16,-1-21-16</inkml:trace>
  <inkml:trace contextRef="#ctx0" brushRef="#br0" timeOffset="9955.81">21929 2032 0,'0'0'0,"0"-21"0,-22 21 16,1 0-16,0 21 0,0 0 0,-21 0 15,20 1-15,-20-1 0,21 21 16,0 0-16,-22 1 0,22-1 0,0 0 16,0 22-16,0-1 0,21-20 15,0 20-15,0-20 0,0 20 0,0-21 16,0 1-16,21-1 0,0 0 15,0-20-15,22-1 0,-22 21 0,21-21 0,-21-21 16,22 21-16,-22-21 0,21 0 16,-21 0-16,22 0 0,-22 0 15,21 0-15,-21-21 0,0 0 0,1 0 16,-1 0-16,0-22 0,0 22 0,0-21 16,0 0-16,-21-1 0,0 22 15,22-21-15,-22 21 0,0-1 0,0 44 16,0-1-1,0 0-15,-22 0 0,22 0 16,0 22-16,-21-22 0,0 21 0,21-21 16,0 0-16,0 22 0,0-22 15,-21 0-15,21 0 0,0 0 16,0-42 15,0 0-15,0 0-16,0 0 0</inkml:trace>
  <inkml:trace contextRef="#ctx0" brushRef="#br0" timeOffset="10113.71">22183 2392 0,'0'0'0,"0"-21"0,0 0 16,0-1-16,-22 1 16,22 42 30,0 1-46,22-22 0,-1 21 16,0-21-16,0 21 0</inkml:trace>
  <inkml:trace contextRef="#ctx0" brushRef="#br0" timeOffset="10492.5">22437 2477 0,'0'-22'0,"0"1"16,0 0-16,0 0 15,0 0 1,21 21-16,0 0 0,0 0 0,0 0 16,0 0-16,1 21 0,20 0 15,-21 0-15,0 0 0,0 22 16,1-22-16,-1 21 0,-21 1 0,21-22 16,0 21-16,0 0 0,0 1 0,-21-22 15,0 21-15,22-21 0,-22 1 16,0-1-16,0 0 0,0 0 15,-22-42 1,22 0 0,0 0-16,0-1 0,0 1 15,0 0-15,0-21 0,0 21 16,22-22-16,-1 1 0,0 0 16,0-1-16,0 1 0,0 0 0,1 20 15,-1-20-15,0 21 0,0 0 0,0 0 16,0 21-16,1 0 0,-1-22 15,0 22-15,0 0 0,0 0 16,0 22-16,1-22 0,-1 21 16</inkml:trace>
  <inkml:trace contextRef="#ctx0" brushRef="#br0" timeOffset="10740.36">23580 2392 0,'0'-21'0,"0"42"0,0-63 0,0 20 15,-22 1-15,1 21 0,0 0 16,0 0-16,0 0 0,0 0 16,-1 21-16,1 1 0,0-1 15,0 0-15,0 21 0,0 1 0,21-1 16,-22-21-16,1 21 0,21 1 0,-21-1 16,21 0-16,0-20 0,0 20 15,0-21-15,0 21 0,0-20 16,21-1-16,0 0 0,22 0 0,-22 0 0,21-21 15,1 0-15,-1 0 16,0 0-16,1 0 0,-1 0 0,0 0 16</inkml:trace>
  <inkml:trace contextRef="#ctx0" brushRef="#br0" timeOffset="11260.06">24342 1969 0,'0'0'0,"0"-43"0,0 22 0,0 0 16,0 0-16,-22 42 16,1 0-1,21 21-15,-21-20 0,0 20 16,0 0-16,0 22 0,-1-22 16,1 0-16,0 22 0,0-22 0,21 22 15,-21-22-15,21 22 0,-21-22 0,21 0 16,0 22-16,-22-22 0,22-21 15,0 22-15,0-22 0,0 21 0,0-21 16,22 0-16,-1 1 0,0-1 0,0-21 16,0 0-16,0 0 15,1 0-15,-1 0 0,21 0 0,-21 0 16,0 0-16,22-21 0,-22-1 0,21 22 16,1-21-16,-22-21 0,21 21 15,-21 0-15,0-22 0,1 1 16,-1 21-16,-21-22 0,0 22 0,0 0 15,0 0-15,0 0 0,-21 0 16,-1 21-16,1 0 0,-21 0 0,21 0 16,-22 21-16,22 0 0,0 0 0,0 21 15,0-20-15,21 20 0,-21-21 16,21 21-16,0-20 0,0 20 0,0-21 16,21 0-16,0 0 0,21 1 0,-21-1 15,22 0-15,-22 0 0,21 0 16,1 0-16,20-21 0,1 22 15,-22-22-15,21 0 0,1 21 0,-22-21 16,1 0-16,-1 0 0,-21 0 0,0 0 16,-21-21-16,0-1 15</inkml:trace>
  <inkml:trace contextRef="#ctx0" brushRef="#br0" timeOffset="11919.68">10774 4953 0,'0'0'0,"-21"-63"16,-1 41-16,1 22 0,0 0 31,0 0-31,21 22 0,-21-1 0,21 21 16,0 0-16,0 1 0,-21 20 0,21 1 16,-22-1-16,22 1 0,-21 20 15,21 1-15,0-21 0,-21 20 0,0-20 16,21 20-16,-21-20 0,21-22 0,0 22 15,0-22-15,0-21 0,0 22 0,0-22 16,0 0-16,0 0 0,0 0 0,21-21 31,0 0-31,0-21 0,0-21 16,22 21-16,-22-1 0,0-20 0,0 0 16,22-1-16</inkml:trace>
  <inkml:trace contextRef="#ctx0" brushRef="#br0" timeOffset="12168.11">11112 5080 0,'0'0'0,"0"-42"0,0 21 0,0 42 31,0 21-31,0 0 0,-21 1 16,0-1-16,21 0 0,-21 22 0,0-1 16,21 1-16,-21-1 0,21 1 15,0-1-15,-22 1 0,22-22 0,-21 22 16,21-22-16,0 0 0,0 1 15,0-22-15,0 21 0,0-21 0,0 1 16,0-1-16,0 0 0,0-42 31,0 0-31,0-1 16,0 1-16,0-21 0,0 0 16,0 20-16</inkml:trace>
  <inkml:trace contextRef="#ctx0" brushRef="#br0" timeOffset="12408.97">10223 5038 0,'0'0'0,"-21"0"15,0 0-15,0 0 0,21-21 0,21 21 16,0-22 0,22 22-16,-1 0 0,0 0 0,22-21 15,-22 0-15,22 21 0,-1 0 0,1-21 16,20 21-16,-20 0 0,-1 0 0,22-21 15,-22 21-15,1 0 0,-1 0 16,1 0-16,-22 0 0,1 0 0,-1 0 16,-21 0-16,0 0 0,0 0 15,1 21-15,-22 0 0,0 0 16,0 0-16</inkml:trace>
  <inkml:trace contextRef="#ctx0" brushRef="#br0" timeOffset="12847.73">11451 5165 0,'0'0'0,"21"0"0,-21-21 16,21 21-16,1 0 16,-1 0-16,0 0 0,0 0 0,0 21 15,0 0-15,1 0 0,20 21 16,-21 1-16,0-1 0,22 0 15,-22 1-15,0 20 0,21 1 0,-21-1 16,1 1-16,-1-22 0,-21 22 16,21-1-16,-21-21 0,21 1 0,-21-1 15,21 0-15,-21 1 0,0-22 0,0 0 16,0 0-16,0 0 0,-21-21 31,21-21-31,-21 0 0,21 0 0,0 0 16,0 0-16,0-22 15,0 22-15,0-21 0,0-1 0,0-20 16,21-1-16,0 1 0,0-1 0,1 1 16,-1-1-16,21 1 0,-21 21 0,0-22 15,22 1-15,-22 20 0,21 1 16,-21 21-16,1-22 0,-1 22 0,0 21 16,0-21-16,0 21 0,0 0 0,1 0 15,-1 0-15,0 0 16,-21 21-16,21-21 15</inkml:trace>
  <inkml:trace contextRef="#ctx0" brushRef="#br0" timeOffset="13379.94">13081 4699 0,'0'0'0,"-21"-42"0,21 21 0,-21-1 16,21 1-16,0 0 0,0 0 15,0 0-15,0 0 0,21 21 0,0-22 16,0 1-16,0 21 0,22 0 0,-22-21 16,21 21-16,0 0 15,-20 0-15,20 0 0,0 21 0,-21 0 16,22 1-16,-22-1 0,0 0 0,0 0 0,-21 0 15,0 22-15,0-1 0,0 0 16,0 1-16,-21-1 0,-21 0 16,-1 1-16,1-1 0,-21 0 0,-1 1 15,1-1-15,-1 0 0,22-21 0,-22 1 16,22-1-16,0 0 0,20 0 0,-20 0 16,21-21-16,0 0 0,21 21 15,21-21 16,0 0-31,21 0 0,1 0 16,20 0-16,-20-21 0,20 21 0,1-21 16,-1 21-16,1-21 0,-1 21 15,1 0-15,-1 0 0,-21-21 0,1 21 16,-1 0-16,0 0 0,1 0 0,-1 0 16,-21 0-16,0 0 0,1 0 0,-1 0 15,0 0 1,-42 0 15,0 21-31,-1-21 0,-20 0 0,0 21 16,-1-21-16,-20 21 0</inkml:trace>
  <inkml:trace contextRef="#ctx0" brushRef="#br0" timeOffset="14244.16">9694 6414 0,'-21'0'0,"0"21"0,0-21 16,0 0-16,-1 0 0,1 21 15,0-21-15,21 21 16,21-21 0,22 0-16,-1 0 15,0 0-15,1 0 0,20 0 16,1 0-16,-1 0 0,1 0 0,-1 0 15,1 0-15,20 0 0,-20 0 0,-1 0 16,1 0-16,-1 0 0,1 0 0,-22 0 16,0 0-16,1 0 0,-1 0 15,-21 0-15,0 0 0,1 0 0,-44 0 47,1 0-47,0 0 16,0 0-16,0 0 0,0 0 15,-1 0-15,1 0 0,-21 0 16,21 0-16,-22 0 0,1 0 0,0 0 16,-1 0-16</inkml:trace>
  <inkml:trace contextRef="#ctx0" brushRef="#br0" timeOffset="14496.01">9567 6541 0,'0'0'0,"-42"0"0,42 21 16,-21-21-16,21 21 15,21 0 1,0-21-16,0 0 0,22 0 0,-1 0 16,0 21-16,1-21 0,20 0 0,1 0 15,-1 0-15,1 0 0,-1 0 0,22 0 16,-22 0-16,1 0 16,20 0-16,-20-21 0,-1 21 0,1-21 15,-1 21-15,1 0 0,-1 0 0,-20-21 16,-1 21-16,0 0 0,1 0 0,-22 0 15,0 0-15,0 0 0,0-21 0,1 21 16,-1 0-16,0 0 0,0-22 0,0 22 16,0 0-16</inkml:trace>
  <inkml:trace contextRef="#ctx0" brushRef="#br0" timeOffset="15097.98">11790 6371 0,'0'0'0,"-21"0"16,-1 21 0,44-21-1,-1 0-15,0 0 16,0 0-16,0 0 0,22 22 0,-1-22 15,0 0-15,1 0 0,-1 0 16,0 0-16,22 0 0,-22 0 0,0 0 16,1 0-16,-1 0 0,0 0 0,1 0 15,-1 0-15,-21 0 0,0 0 0,1 0 16,-1 0-16,-42 0 31,-1 0-15,1 0-16,0 0 0,-21 0 0,21 0 15,-1 0-15,-20 0 0,0 0 0</inkml:trace>
  <inkml:trace contextRef="#ctx0" brushRef="#br0" timeOffset="15339.84">11642 6498 0,'0'0'0,"0"21"15,21-21 16,0 0-31,0 0 0,21 0 0,-20 0 16,20 0-16,-21 0 0,21 0 0,1 0 16,-1 0-16,0 0 0,1 0 0,-1 0 15,0 0-15,1 0 0,-1 0 16,0 0-16,-20 0 0,20 0 0,-21 0 16,0 0-16,0 0 0,1 0 0,-1 22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3:10:11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1334 0,'0'-22'32,"0"1"-17,21 0 1,-21 0-16,0 0 16,0 0-16,0-1 0,0 1 15,0 0-15,0 0 16,0 0-16,0 0 0,0-1 15,22 22 1,-22 22 0,0-1-1,0 0-15,0 0 0,0 21 0,0-20 16,0 20-16,0-21 0,0 21 0,0 1 16,0-1-16,0 0 0,0 1 15,0 20-15,0-20 0,-22 20 16,22 1-16,-21-1 0,21 1 15,0-1-15,0-21 0,0 22 0,0-22 16,0 1-16,0-1 0,0-21 0,0 21 16,0-20-16,0-1 0,0 0 15,0 0-15,21-21 32,1 0-32,-1 0 0,-21-21 0,21 0 15,0 0-15,0-1 0,0 1 0,1-21 16,-1 21-16,0-22 0,0 1 15,0 0-15,0-1 0,1-20 0,-1 21 16,0-22-16,0 22 0,0-1 16,0 1-16,1 0 0,-1-1 15,-21 22-15,21 0 0,-21-21 0,21 42 16,-21-21-16,0-1 0,21 22 16,-21 22-1,21-1 1,-21 0-16,0 0 0,0 21 0,0-20 15,0 20-15,0 0 0,0 1 0,0 20 16,0-21-16,0 1 16,0-1-16,22 0 0,-22-20 0,21 20 15,-21-21-15,21 21 0,0-20 0,0-1 16,-21 0-16,21 0 0,1-21 16,-1 0-16,0 21 0,21-21 0,-21 0 15,1 0-15,20 0 0,-21 0 0,0-21 16,22 0-16,-1 21 0,-21-21 15,21 0-15,-20-22 0,20 22 0,-21-21 16,0-1-16,22 1 0,-22 0 16,0-22-16,0 1 0,0 20 0,0-20 15,1-1-15,-1 22 0,0 0 0,-21-1 16,21 1-16,-21 0 0,21 21 16,-21-1-16,0 1 0,0 0 0,21 0 15,-21 0-15,0 42 31,-21 0-15,21 21-16,-21-20 0,0-1 16,21 21-16,0 0 0,-21 1 0,0-1 15,-1 0-15,22 22 0,-21-22 0,21 22 16,0-22-16,0 0 0,0 1 16,0-1-16,0 0 0,0 1 0,0-22 15,0 21-15,0-21 0,21 1 0,1-1 16,-1 0-16,0-21 0,0 21 15,0-21-15,22 0 0,-22 0 16,21 0-16,-21 0 0,22 0 0,-1-21 16,0 0-16,1 21 0,-22-21 15,21-22-15,0 22 0,1 0 0,-1-21 16,0-1-16,1-20 0,-1 20 0,-21-20 16,22-1-16,-22 1 0,0-1 15,21 1-15,-42 21 0,21-22 0,-21 1 16,22-1-16,-22 22 0,0-22 15,0 22-15,0 0 0,0 20 0,0-20 16,-22 21-16,1 21 0,0 0 16,0 0-1,0 0-15,21 21 0,-21 0 0,21 22 16,-22-22-16,1 21 0,21 0 16,0 22-16,0-22 0,0 1 0,-21-1 15,21 21-15,0-20 0,0 20 0,-21-20 16,21 20-16,0-21 0,0 1 15,0-1-15,0 0 0,0 1 0,0-1 16,-21 0-16,21 1 0,-21-22 0,21 21 16,0-21-16,0 1 0,0-1 15,-22 0-15,22 0 0,0 0 16,0 0-16,0-42 31,0 0-15,22 0-16,-22 0 0,21 0 0,0-1 15,0 1-15,0-21 0,0 21 16,1-22-16,20 1 0,-21 21 0,0-21 16,0 20-16,22 1 0,-22 0 0,0 0 15,0 0-15,0 21 0,1 0 16,-1 0-16,0 0 0,0 21 16,0 0-16,-21 21 15,21-20-15,-21-1 0,22 0 16,-22 21-16,0-21 0,0 1 15,0-1-15,0 0 0,21 21 0,-21-21 0,21 1 16,-21-1-16,21 0 16,-21 0-16,21 0 0,0-21 15,1 0-15,-1 21 0,0-21 16,0 0-16,0 0 0,22 0 16,-22 0-16,0 0 0,0-21 0,0 0 15,0 21-15,22-21 0,-22 0 0,0 0 16,0-22-16,22 22 0,-22 0 15,0-21-15,0 20 0,0-20 0,0 21 16,1-21-16,-22 20 0,21 1 0,-21 0 16,21 0-16,-21 0 15,0 42 17,0 0-32,0 0 0,0 0 15,0 1-15,0-1 0,0 21 0,-21-21 16,21 0-16,0 1 0,0 20 0,0-21 15,0 0-15,0 0 0,0 1 16,0-1-16,21 0 16,0-21-16,0 0 0,0 0 0,1 0 15,-1 0-15,0 0 0,21 0 0,-21 0 16,1 0-16,-1-21 0,21 0 16,-21 21-16,0-22 0,1 1 15,-1-21-15,0 21 0,0 0 0,-21-22 16,21 22-16,0 0 0,-21-21 15,22 20-15,-22 1 0,0-21 0,21 21 16,0 0-16,0-1 0,-21 1 16,0 42 15,0 1-31,0-1 0,0 0 16,-21 0-16,0 0 0,0 22 15,21-1-15,-22-21 0,22 21 0,-21 1 16,21-1-16,0 0 0,0 1 0,0-1 15,0 22-15,0-22 0,0 21 16,0 1-16,0-1 0,0-20 16,0 20-16,0 1 0,0-1 0,0 1 15,0-1-15,0 1 0,0-1 0,0 1 16,0-1-16,0 1 0,0-1 0,0 1 16,0-22-16,0 22 0,0-22 15,-21 0-15,21 1 0,-21-1 0,0-21 16,0 0-16,-1 0 0,-20 1 15,21-1-15,-21 0 0,-43-21 0,43 0 16,-1 0-16,-20 0 0,20-21 16,-20 0-16,21-1 0,-22-20 15,22 0-15,-1 21 0,1-43 0,21 22 16,0-1-16,0 1 0,-1 0 0,1-1 16,21 1-16,-21 0 0,21 21 15,0-43-15,0 22 0,0-1 16,0 22-16,0-21 0,21 21 0,0-22 15,-21 1-15,22 21 0,-1-21 0,0-1 16,21 1-16,-21 0 0,1-1 16,20 1-16</inkml:trace>
  <inkml:trace contextRef="#ctx0" brushRef="#br0" timeOffset="421.1">6689 2074 0,'0'0'0,"0"22"0,-22-22 15,1 21-15,0-21 0,21 21 16,-21-21-16,21 21 0,-21-21 0,0 21 15,42-21 17,0 0-32,0 0 15,0 0-15,-21-21 16,21 21-16,-21-21 16,0 0-1,-21 21 16,21 21 1,21-21-1,1 0-31,-1 0 0,0 0 16,0 0-16,0-21 0</inkml:trace>
  <inkml:trace contextRef="#ctx0" brushRef="#br0" timeOffset="749.54">7239 2096 0,'0'21'15,"0"0"1,21-21 15,0 0-15,0 0-16,1 0 15,-1 0-15,0 0 16,-21-21-16,-21 21 47,0 0-47,-1 0 16,1 21-1,21 0 1,21-21 15,1 0-15,-1 0-16,-21-21 0</inkml:trace>
  <inkml:trace contextRef="#ctx0" brushRef="#br0" timeOffset="1457.48">8996 1651 0,'-21'0'31,"-1"0"-31,1 0 16,-21 0-16,21 0 0,0 0 15,-1-21-15,1 21 0,0-21 0,0 0 16,0 21-16,21-22 0,0 1 0,-21 21 16,21-21-16,0 0 0,0 0 15,0 0-15,0-1 0,0 1 0,21-21 16,0 21-16,0 0 0,21-22 0,1 1 15,-1 21-15,0 0 16,22-1-16,-22 1 0,22 0 0,-22 0 16,0 21-16,1 0 0,-1 0 0,-21 0 15,22 21-15,-22 0 0,0 0 16,-21 1-16,0-1 0,0 0 0,0 21 16,0-21-16,0 22 0,0-22 0,0 21 15,-21-21-15,0 22 0,-1-1 16,1 0-16,-21-20 0,21 20 15,0 0-15,-1-21 0,1 22 0,0-22 0,0 21 16,0-21-16,0 1 0,-1-1 16,1 0-16,21 0 0,0 0 0,-21 0 15,21 1-15,-21-1 0,21 0 16,0 0-16,0 0 16,0 0-1,0 1 1,21-1-16</inkml:trace>
  <inkml:trace contextRef="#ctx0" brushRef="#br0" timeOffset="1957.19">8996 2540 0,'0'0'0,"0"21"0,-21 0 16,21 1-16,-22-1 15,22 0-15,0 0 0,22-21 16,-1 0 0,0 0-16,0 0 0,0 0 15,0 0-15,-21-21 16,22 21-16,-22-21 0,21 21 0,-21-21 16,0-1-16,0 1 0,0 0 15,0 0-15,0 0 16,-21 21-16,-1 0 0,1 0 15,0 0-15,0 21 0,0-21 16,21 21-16,-21 0 0,21 0 0,-22 1 16,22-1-16,-21 0 15,21 0-15,0 0 16,21-21-16,1 0 16,-1 0-16,0 0 0,0 0 15,0 0-15,0 0 0,-21-21 16,22 21-16,-22-21 0,0 0 15,0 0-15,0-1 16,0 1 0,-22 21-1,1 0-15,0 21 16,0 1-16,0-1 16,21 0-16,0 0 15,0 0-15,-21-21 16,21 21-16,-22 1 0</inkml:trace>
  <inkml:trace contextRef="#ctx0" brushRef="#br0" timeOffset="20953.28">3450 2942 0,'0'0'0,"-42"0"0,21 0 0,-1 0 0,1 0 0,0 0 15,0 0-15,-21 0 16,20-21-16,1 21 0,0 0 0,0 0 15,0 0-15,0 0 16,-1 0-16,22-21 16,-21 21-16,42 0 47,1 0-47,-1 0 0,21 0 15,0 0-15,1 0 0,20 0 16,1 0-16,-1 0 0,1 0 0,20 0 15,1 0-15,0 0 0,21 0 0,-22 0 16,22 0-16,0 0 0,21 0 16,0 0-16,0 0 0,0 0 15,-21 21-15,21-21 0,-21 0 0,-1 0 16,1 0-16,0 21 0,0-21 16,-21 0-16,-1 0 0,1 21 0,0-21 15,-1 0-15,-20 0 0,-1 0 0,-20 0 16,-1 0-16,0 0 0,-21 0 15,22 0-15,-22 0 0,0 22 0,0-22 16,0 0-16,1 0 16,-44 0 31,-20 0-47,21 0 0,-21 0 15,-1 0-15,1 0 0,-22 0 16,1 0-16,-22 0 0</inkml:trace>
  <inkml:trace contextRef="#ctx0" brushRef="#br0" timeOffset="21509.78">3365 3090 0,'-21'0'15,"42"0"16,1 0-15,-1 0-16,21 22 0,0-22 0,1 0 16,-1 0-16,22 0 0,-22 21 15,21-21-15,22 0 0,-21 0 0,-1 0 16,22 0-16,-1 0 0,1 0 0,21 0 16,0 0-16,0 0 0,21 0 0,-22 0 15,22 0-15,-21 0 0,0 0 16,0 0-16,0 0 0,0 0 0,-22 0 15,1 0-15,21 0 0,-43 0 0,22 0 16,-22 0-16,1 0 0,-22 0 16,22 0-16,-43 0 0,21 0 0,-21 0 15,1 0-15,-1 0 0,0 0 16,0 0-16,-21 21 78,-21-21-62</inkml:trace>
  <inkml:trace contextRef="#ctx0" brushRef="#br0" timeOffset="33218.33">4741 5271 0,'0'0'0,"0"-22"15,0 44 64,0-1-79,0 0 0,0 0 15,0 0-15,0 0 0,0 1 0,0 20 16,0-21-16,0 21 0,0 1 15,0-22-15,0 21 0,0 1 0,0-1 16,0 21-16,0-20 0,0-1 0,-21 0 16,21 1-16,-21-1 0,21 0 15,0 1-15,0-22 0,-21 21 0,21 1 16,-21-1-16,-1-21 0,22 21 0,0 1 16,-21-1-16,21 0 0,-21 1 15,21-1-15,0 0 0,-21 1 16,21-22-16,-21 21 0,21-21 0,-21 22 15,21-22-15,0 0 0,0 0 16,0 0-16,0 1 0,-22-1 0,22 0 16,0 0-16,-21-21 0,21-21 62,0 0-62,0 0 0,0-1 16,0-20-16,21 21 0,-21-21 15,22-1-15,-22 1 0</inkml:trace>
  <inkml:trace contextRef="#ctx0" brushRef="#br0" timeOffset="34841.99">4826 5228 0,'-21'0'0,"42"0"78,0 0-78,0 0 16,0 0-16,22 21 16,-22-21-16,0 0 0,0 0 15,22 0-15,-22 0 0,21 0 0,0 0 0,-20 0 16,20 0-16,0 0 15,1 0-15,-1 0 0,0 0 0,22 0 16,-1 0-16,1 0 0,-1 0 0,1 0 16,-1 0-16,22 0 0,-22 0 15,1 0-15,21 0 0,-1 0 0,-20 0 16,20 0-16,22 0 0,0 0 16,0 0-16,0 0 0,0 0 0,-1 0 15,1 0-15,0 0 0,0 0 0,0 0 16,0 0-16,-1 0 15,-20 0-15,21 22 0,0-22 0,0 0 16,-22 0-16,1 0 0,0 0 0,-1 0 16,1 0-16,0 0 0,-22 0 15,22 0-15,-1 0 0,1 0 0,-21 0 16,20 0-16,1 0 0,-22 0 0,1 0 16,-1 0-16,1 0 0,-1 0 15,1 0-15,-1 0 0,1 0 0,21 0 16,-22 21-16,22-21 0,-1 0 0,1 0 15,0 0-15,21 21 0,-22-21 16,-20 0-16,20 0 0,-20 0 0,21 21 16,-22-21-16,-21 0 0,22 0 0,-22 0 15,1 0-15,-1 0 0,-21 0 16,0 0-16,0 0 0,1 0 16,-1 0-16,0 0 15,0 0-15,-21 21 78,0 0-78,0 1 16,0-1-16,-21 0 16,21 0-16,-21 0 0,21 0 0,-21 1 15,21-1-15,0 21 0,-22-21 0,22 22 16,-21-1-16,21-21 0,0 21 15,0 1-15,0-1 0,0 0 0,0-20 16,0 20-16,0 0 0,0 1 16,0-22-16,0 21 0,0 0 0,0 1 15,0-22-15,0 21 0,0 1 0,0-1 16,0 0-16,0 1 0,0-1 0,0 0 16,0-21-16,-21 22 0,21-1 15,0 0-15,-21-20 0,21 20 0,0-21 16,0 21-16,-21-20 0,21 20 15,-21-21-15,-1 0 0,22 0 0,-21 1 16,21-1-16,0 0 0,-21-21 0,0 21 16,21 0-16,-21-21 0,21 21 15,-21-21-15,-1 22 0,1-22 16,0 0-16,0 0 16,0 21-16,0-21 0,-1 0 15,1 0-15,0 0 0,0 0 0,0 0 16,-22 0-16,22 0 0,-21 0 15,21 0-15,-22 0 0,1-21 0,0 21 16,-1 0-16,-20 0 0,21 0 0,-22-22 16,1 22-16,20 0 0,-20 0 0,-1 0 15,22-21-15,-22 21 0,22 0 16,-21 0-16,-1-21 0,1 21 16,-1 0-16,1 0 0,-1-21 0,1 21 15,-1 0-15,-21 0 0,1-21 0,20 21 16,-20-21-16,20 21 0,-21 0 15,22 0-15,-22 0 0,22-22 0,-1 22 16,-20 0-16,20 0 0,1 0 0,-1 0 16,1 0-16,-22 0 0,21 0 0,1 0 15,-1 0-15,1 0 0,-1 0 16,1 0-16,-1 0 0,-20 0 16,20 0-16,1 0 0,-22-21 0,22 21 15,-22 0-15,0 0 0,22 0 16,-22 0-16,22 0 0,-22 0 0,21-21 15,1 21-15,-1 0 0,1 0 0,-1 0 16,1 0-16,-1 0 0,1-21 0,-22 21 16,22 0-16,-22 0 0,0 0 15,1 0-15,20 0 0,-20 0 0,20-21 16,1 21-16,-1 0 0,22 0 0,-1 0 16,1 0-16,0 0 0,-1-21 15,22 21-15,-21 0 0,21 0 0,0 0 16,-22 0-16,22 0 0,0 0 0,0 0 15,0 0-15,-22 0 16,22 0-16,-21 0 0,-1 0 0,1 0 16,0 0-16,21 0 0,-22 0 0,1 0 15,21 0-15,0 0 0,-1 0 16,1 0-16,0 0 0,42-22 47,0 22-47,1-21 0,-1 0 15,0 0-15</inkml:trace>
  <inkml:trace contextRef="#ctx0" brushRef="#br0" timeOffset="35982.75">6202 5842 0,'0'0'0,"21"-21"0,0 21 0,0-21 15,-21 0-15,21-1 0,1 1 16,-22 0-16,0 0 0,0 0 16,0 0-16,0-1 15,-22 22-15,-20 0 0,21 0 16,0 0-16,0 0 0,-22 22 16,22-1-16,-21-21 0,21 21 15,-1 0-15,-20 0 0,21-21 0,0 21 0,0 1 16,21-1-16,0 0 15,-22-21-15,22 21 0,0 0 0,0 0 16,0 1-16,0-1 16,22 0-16,-1-21 15,0 21-15,0-21 0,0 21 0,0-21 16,22 21-16,-22-21 0,0 22 16,0-22-16,22 21 0,-22 0 0,0-21 15,0 21-15,0 0 0,0 0 16,-21 1-16,0-1 0,22-21 0,-22 21 15,0 0-15,0 0 0,-22 0 16,1 1-16,0-1 0,0-21 16,0 21-16,0 0 0,-22-21 15,22 21-15,0-21 0,0 0 16,-22 0-16,22 0 0,0 0 0,0 0 16,0 0-16,0 0 0,-1-21 0,1 21 15,0-21-15,0 0 0,0 0 16,0-1-16,-1 22 0,22-21 0,0 0 15,-21 0-15,21 0 0,-21 0 0,21-1 16,0 1-16,-21 21 16,42 21 15,0 1-31,0-22 16,-21 21-16,22 0 0,-1 0 0,0 0 15,-21 0-15,21 1 0,0-1 16,0 0-16,1-21 0,-1 21 15,0 0-15,0 0 0,0-21 0,0 22 16,1-22-16,-1 0 0,0 0 16,21 0-16,-21 0 0,1 0 0,20 0 15,0 0-15,1-22 0,-1 1 0,0 0 16,22 21-16,-22-21 0,22 0 16,-22 0-16,0-1 0,1 1 15,-1-21-15,0 21 0,-21 0 0,1-22 16,20 1-16,-21 0 0,0 20 0,-21-20 15,21 0-15,1-1 0,-22 1 16,0 0-16,0 21 0,0-22 0,21 22 16,-21 0-16,0 0 0,0 0 15,0 42 1,0 0 0,0 0-16,0 21 0,-21-20 15,21 20-15,-22 0 0,1-21 0,0 22 16,21-1-16,-21 0 0,0 1 0,21-22 15,0 21-15,0 1 0,-21-22 16,21 21-16,0-21 0,0 0 16,0 22-16,0-22 0,0 0 0,0 0 0,0 0 15,0 1-15,0-1 16,21-21 15,0-21-15,0 21-16,-21-22 0,0 1 0,21 0 15,-21 0-15,21 0 0,-21 0 0,0-1 16,0 1-16</inkml:trace>
  <inkml:trace contextRef="#ctx0" brushRef="#br0" timeOffset="36213.12">6625 6075 0,'0'-21'0,"21"21"16,0 0 0,1-21-16,-1 21 0,0-22 15,21 22-15,-21-21 0,1 21 0,20 0 16,-21-21-16,0 21 0,0 0 0,22 0 16,-22-21-16,0 0 15,0 21-15,0 0 0,1-21 16,-1 21-1</inkml:trace>
  <inkml:trace contextRef="#ctx0" brushRef="#br0" timeOffset="38269.94">7683 6117 0,'0'0'0,"0"-21"0,-21 0 0,0 0 16,0 0-16,0-1 0,0 22 15,-1 0-15,1-21 0,0 21 16,0 0-16,0 0 0,0 0 16,-1 0-16,1 21 0,0-21 0,0 22 15,0-1-15,-22 0 0,22 0 0,0 0 16,0 0-16,0 1 0,0-1 16,-1 0-16,22 21 0,-21-21 0,21 1 15,-21 20-15,21-21 0,0 0 16,0 0-16,0 1 0,0-1 0,0 0 15,0 0-15,21 0 0,0-21 16,-21 21-16,22-21 0,-1 0 0,0 0 16,0 0-16,0 0 0,0 0 0,1 0 15,-1 0-15,0 0 0,0-21 16,0 0-16,0 0 0,1 21 16,-1-21-16,0-22 0,0 22 0,0 0 0,0 0 15,1 0-15,-22-22 16,21 22-16,-21 0 0,0 0 0,0 0 15,0-22-15,21 43 0,-21-21 0,0 0 16,0 0-16,21 0 16,-21 42 15,0 0-31,0 0 16,0 0-16,0 1 0,0-1 0,0 0 15,0 0-15,0 0 0,0 0 0,0 1 16,0-1-16,0 0 0,0 0 15,0 0-15,0 0 0,0 1 0,0-1 16,21-21-16,0 21 0,1-21 0,-1 0 16,0 0-16,0 0 0,21 0 15,-20 0-15,-1 0 0,0-21 16,21 21-16,-21-21 0,1-1 16,20 1-16,-21 0 0,21 0 0,-20 0 15,-1-22-15,0 22 0,21-21 16,-21 21-16,1-22 0,-22 1 15,21 0-15,-21 21 0,21-22 0,-21 1 0,0 0 16,0-1-16,0 22 0,0-21 16,0 21-16,0-22 0,0 22 0,0 0 15,0 0-15,0 42 32,0 0-32,0 0 15,-21 0-15,21 1 0,-21 20 16,21-21-16,0 21 0,0 1 0,0-22 15,0 21-15,-22 1 0,22-22 16,0 21-16,0 0 0,-21-20 0,21 20 16,0-21-16,0 0 0,0 22 0,0-22 15,0 0-15,0 21 0,0-21 16,0 1-16,21-1 0,1 0 0,-22 0 16,21-21-16,0 21 0,0-21 15,0 21-15,0-21 0,1 0 16,-1 0-16,0 0 15,0 0-15,0 0 0,0-21 0,1 0 16,-1 0-16,0 0 0,0 0 16,0-1-16,0 1 0,1 0 15,-1 0-15,-21 0 0,21 0 0,0-1 16,-21 1-16,0 0 0,0 0 0,21 0 16,-21 0-16,0-1 0,21 22 15,-21-21-15,-21 21 47,21 21-47,-21 1 0,21-1 16,0 0-16,-21 0 15,21 0-15,0 0 0,0 1 0,0-1 16,0 0-16,0 0 0,0 0 16,0 0-16,0 1 15,0-1-15,0 0 0,0 0 16,21-21-16,-21 21 15,21-21-15,0 0 0,1 0 16,-1 0-16,0 0 16,0 0-16,0 0 0,-21-21 0,21 0 15,1 21-15,-1-21 0,-21 0 0,21-1 16,0 1-16,-21 0 0,0 0 16,21 0-16,0 0 0,-21-1 15,0 1-15,0 0 0,22 0 0,-22 0 16,21 0-16,-21-1 0,21 22 15,-21-21-15,0 42 47,0 1-47,0-1 16,0 0-16,0 0 16,0 0-16,0 0 0,-21 1 0,21-1 15,0 0-15,0 0 0,0 0 16,0 0-16,0 1 15,0-1-15,0 0 0,0 0 16,0 0-16,21-21 0,0 0 16,0 21-16,0-21 15,1 0-15,-1 0 16,0 0-16,0 0 0,0-21 16,0 0-16,1 21 0,-1-21 0,0 0 15,21 21-15,-21-21 0,1-1 16,-1 1-16,0 0 0,0 0 0,0 0 15,0 0-15,1 21 0,-1-22 16,0 1-16,-21 0 0,0 0 16,0 0-16,0 0 15,-21 21 17,0 0-32,-1 0 15,22 21-15,0 0 16,-21-21-16,21 21 0,-21 0 0,0 0 15,21 1-15,0-1 0,0 0 16,0 0-16,0 0 16,0 0-1,21-21-15,0 0 0,-21 22 0,21-22 16,1 21-16,-1-21 0,0 0 16,0 21-16,0-21 0,0 0 15,1 21-15,-1-21 0,0 0 16,-21 21-16,21-21 0,-21 21 15,0 1 1,0-1-16,-21-21 16,0 0-16,0 21 0,-1-21 15,1 21-15,0-21 0,0 0 0,0 0 16,0 0-16,-1 0 0,1 0 16,0 0-16,0 0 15,0 0 1,21-21 31,-21 21-47,21-21 15,0 0-15,-22-1 0</inkml:trace>
  <inkml:trace contextRef="#ctx0" brushRef="#br0" timeOffset="38810.15">7916 5863 0,'-21'0'16,"42"0"0,0 0-1,1 0-15,-1 0 0,21 0 16,0-21-16,1 21 0,-1 0 15,0 0-15,1 0 0,-1 0 0,22-21 16,-22 21-16,0 0 0,22 0 0,-22 0 16,0 0-16,1-21 0,-1 21 15,-21 0-15,22 0 0,-22 0 0,0 0 16,-21-21-16,21 21 0,0 0 16,-21 21 93,0 0-109,0 0 0,-21-21 16,0 21-16,0 0 0,0 1 0,-1-22 15,-20 21-15</inkml:trace>
  <inkml:trace contextRef="#ctx0" brushRef="#br0" timeOffset="45838.46">10858 5376 0,'-21'0'16,"0"0"0,0 0-16,21 22 15,-21-22-15,0 0 16,-1 0-16,1 21 16,0-21-1,0 21 1,0-21-1,21 21-15,-21-21 16,42 0 31,0 0-47,0 0 0,0 0 0,0-21 16,1 21-16,-1 0 15,21-21-15,-21 0 0,22 21 0,-1-22 16,0 22-16,1-21 0,20 0 0,-21 0 15,22 0-15,-1 0 0,1-1 16,-1 1-16,1 0 0,-1-21 0,1 21 16,21-22-16,-1 22 0,1 0 15,21-21-15,-22 20 0,22-20 0,-21 21 16,0 0-16,20-22 0,-20 22 0,-21 0 16,20 0-16,-20 0 0,-1 0 15,1 21-15,-1-22 0,-20 22 0,-1-21 16,0 0-16,1 21 0,-22 0 15,21-21-15,-21 21 0,0 0 0,1 0 0,-1-21 16,0 21-16,0 0 16,-21-21-16,21 21 15,-21-22 1,-21 22 0,0 0-16,0 0 0,0 0 15,-1 0-15,-20 0 0,21 0 16,-21 0-16,-1 0 0,1 22 0,0-1 15</inkml:trace>
  <inkml:trace contextRef="#ctx0" brushRef="#br0" timeOffset="46537.57">11197 5355 0,'0'0'0,"-21"0"0,0 21 16,0-21-1,21 22 1,-22-22-16,1 0 16,21 21-1,21-21 32,1 0-47,20-21 16,-21 21-16,0 0 0,22-22 15,-22 22-15,21-21 0,0 0 0,1 21 16,-1-21-16,0 21 0,1-21 16,-1 0-16,22 21 0,-22-22 15,21 1-15,1 0 0,-22 0 0,22 0 16,-1 21-16,-20-21 0,20-1 0,1 1 16,-22 0-16,21 0 0,1 0 0,-22 21 15,22-21-15,-22-1 0,0 22 16,1-21-16,-1 0 0,0 0 0,1 21 15,-1-21-15,0 21 0,1-21 0,-1-1 16,-21 1-16,22 21 0,-1-21 16,-21 21-16,0-21 0,0 0 0,1 21 15,20-21-15,-21 21 0,0 0 16,-21-22-16,21 22 0,1 0 16,-1 0-16,0-21 0,0 21 15,0 0-15,0 0 16,-21-21 15,-21 21-15,0 0-1,0 0-15,0 0 16,0 0-16,-1 0 0,1-21 16</inkml:trace>
  <inkml:trace contextRef="#ctx0" brushRef="#br0" timeOffset="47217.32">12721 4424 0,'-21'0'0,"21"21"0,0 0 16,0 0-1,0 1-15,0-1 16,21-21-16,0 21 16,0-21-16,1 0 0,20 0 0,-21 21 15,0-21-15,22 21 0,-22-21 0,0 0 16,21 0-16,-21 0 0,22 0 15,-22 0-15,21 0 0,-21 0 0,22 0 16,-22 0-16,0 0 0,0 0 0,22 0 16,-22 0-16,0 0 0,0 0 15,0 0-15,0 0 16,-21-21-16,-21 21 47,0 0-47,0 0 15,0 0-15,0 0 0,21 21 0,-22-21 16,1 21-16,0-21 0,21 22 16,-21-1-16,0-21 0,0 21 0,-1 0 15,1 0-15,0 0 0,0 22 0,0-22 16,0 0-16,-1 21 0,1-20 16,0 20-16,0-21 0,0 21 0,0-20 15,-1-1-15,1 0 0,0 21 16,21-21-16,0 1 0,-21-1 0,0-21 15,21 21-15,-21 0 0,21 0 16,0 0-16,-22 1 16,1-1-1,21-42 48,0-1-63,21 1 15,1 0-15</inkml:trace>
  <inkml:trace contextRef="#ctx0" brushRef="#br0" timeOffset="48590.73">14393 3768 0,'0'0'0,"0"-21"16,0-1-16,0 1 16,0 0-16,0 0 15,0 0-15,21 0 16,1-1-16,-1 22 16,0-21-16,0 21 0,0 0 15,0-21-15,1 21 0,-1 0 0,0 0 16,0 0-16,0 0 15,0 0-15,1 21 0,-1 0 0,-21 1 16,21-1-16,0 0 0,-21 0 0,0 0 16,21 0-16,-21 22 0,21-22 0,-21 0 15,0 21-15,0-20 16,0-1-16,0 0 0,0 21 0,0-21 16,0 1-16,0-1 0,0 0 0,0 0 15,0 0-15,0 0 0,0 1 16,-21-1-16,21 0 0,-21-21 15,21-21 17,0 0-17,0-1-15,0 1 0,0 0 16,0-21-16,0 21 0,0-1 0,0-20 16,0 21-16,21 0 0,0-22 15,-21 22-15,22 0 0,-1-21 16,0 21-16,0-1 0,0 1 0,0 0 15,1 0-15,-1 0 0,0 0 16,0 21-16,0-22 0,0 22 0,1 0 16,20 0-16,-21 0 0,0 0 0,0 0 15,22 0-15,-22 0 0,0 0 16,0 22-16,0-1 0,1 0 0,-1 0 16,-21 0-16,0 0 0,0 1 0,0-1 15,0 0-15,0 0 0,0 0 16,0 0-16,0 1 0,0-1 0,0 0 15,0 0-15,0 0 0,0 0 0,-21 1 16,21-1 0,-22-21-16,1 0 31,21-21-15,-21-1-1,21 1-15,0 0 0,0 0 0,0 0 16,0 0-16,0-1 0,0 1 0,21 0 15,0-21-15,1 21 0,-22-1 16,21 1-16,0 0 0,0 21 0,0-21 16,22 0-16,-22 0 0,21 21 0,-21-22 15,22 22-15,-22 0 16,21 0-16,-21 0 0,22 0 0,-22 0 16,21 0-16,-21 0 0,0 0 0,1 0 15,-1 22-15,0-1 0,-21 0 0,0 0 16,0 0-16,0 0 0,0 22 15,0-22-15,0 0 0,0 0 0,0 0 16,0 22-16,-21-22 0,0 0 0,-1 0 16,22 0-16,0 1 0,-21-1 15,0 0-15,21 0 0,0 0 16,-21-21 15,21-21-15,0 0-16,0 0 15,0 0-15</inkml:trace>
  <inkml:trace contextRef="#ctx0" brushRef="#br0" timeOffset="49062.01">16171 3768 0,'-21'0'16,"42"0"15,0 0-31,1 0 16,-1 0-16,0 0 0,21 0 0,-21 0 15,1-21-15,20-1 0,-21 22 0,0-21 16,0 21-16,1-21 0,-1 21 0,0-21 15,-21 0-15,0 0 16,0-1-16,0 1 16,-21 21-16,0 0 0,-1 0 15,1 0-15,0 0 16,0 21-16,0 1 0,0-22 0,-1 21 16,1 0-16,0 0 0,0 0 0,21 0 15,0 1-15,-21-1 0,21 0 16,0 0-16,0 0 0,0 0 15,0 1-15,0-1 16,0 0 0,21-21-16,-21 21 0,21-21 15,0 0-15,0 0 16,1 0 0,-1 0-16,0 0 15,0 0-15,0-21 0</inkml:trace>
  <inkml:trace contextRef="#ctx0" brushRef="#br0" timeOffset="49664.52">17039 3620 0,'0'0'0,"0"-22"0,0 1 31,-21 21 1,0 0-32,0 0 0,-1 21 15,1-21-15,0 22 0,0-1 16,0-21-16,21 21 0,-21 0 0,-1-21 16,1 21-16,21 0 0,-21 1 15,21-1-15,-21-21 16,21 21-16,21-21 31,-21 21-31,21-21 16,0 0-16,1 0 0,-1 0 15,-21 21-15,21-21 0,0 21 16,0-21 0,0 22-16,-21-1 15,22-21-15,-22 21 16,0 0-1,0 0-15,0 0 16,0 1-16,-22-22 16,1 21-16,0-21 15,0 0-15,0 0 16,0 0-16,-1 0 0,1 0 16,0 0-16,0 0 0,0 0 15,0 0-15,-1 0 0,1 0 16,0 0-16,0 0 15,0 0 1,21-21 15,0-1-31,21 22 0,0-21 16,0 21-16,0-21 0,1 21 16</inkml:trace>
  <inkml:trace contextRef="#ctx0" brushRef="#br0" timeOffset="50305.25">17589 3683 0,'0'0'15,"22"-42"-15,-22 21 16,-22 21 0,22-22-1,-21 22-15,0 0 0,0 0 0,0 0 16,0 0-16,-1 0 0,1 22 16,-21-22-16,21 21 0,0-21 15,-1 21-15,1 0 0,0-21 0,0 21 16,0 0-16,0-21 0,21 22 0,0-1 15,0 0-15,0 0 16,0 0-16,0 0 16,21-21-16,0 0 15,0 0-15,0 22 0,0-22 16,1 0-16,-1 0 0,0 0 0,0 21 16,0-21-16,0 0 0,1 0 15,-22 21-15,21-21 0,0 0 16,-21 21-16,21-21 15,-21 21-15,0 0 16,0 1 0,0-1-16,-21-21 15,0 0-15,0 21 0,-1-21 0,1 0 16,0 21-16,0-21 0,0 0 0,0 21 16,-1-21-16,1 0 0,0 0 15,0 0-15,0 0 0,0 0 0,-1 0 16,1 0-16,0 0 0,0 0 15,0 0-15,0 0 16,-1 0-16,1 0 16,0 0-1,21-21 17,0 0-32,21 21 0,0-21 0,1 0 15</inkml:trace>
  <inkml:trace contextRef="#ctx0" brushRef="#br0" timeOffset="52053.39">17992 3874 0,'0'0'0,"21"-22"16,0 1-16,0 0 16,0 21-16,-21-21 0,21 21 0,1-21 15,-22 0-15,21-1 16,-21 1-16,0 0 15,0 0-15,0 0 16,-21 21-16,-1-21 16,1 21-16,0-22 0,0 22 15,0 0-15,0 0 0,-1 0 0,22 22 16,-21-1-16,0 0 0,0 0 16,0 0-16,0 0 0,-1 1 0,1-1 15,0 0-15,21 0 0,0 21 0,-21-20 16,21-1-16,-21 0 15,21 0-15,0 0 0,0 0 0,0 1 16,0-1-16,0 0 16,21-21-16,0 0 15,0 0-15,0 0 16,1 0-16,-1 0 0,-21-21 16,21 21-16,0-21 0,0-1 15,0 1-15,1 21 0,-1-21 0,0 0 16,0 0-16,0 0 0,0-1 0,1 1 15,-1-21-15,0 21 0,-21 0 0,21 21 16,-21-22-16,21 1 0,-21 0 16,21 21-16,-21-21 0,0 42 47,0 0-47,0 0 0,-21 1 15,0-1-15,0 0 0,21 0 16,0 0-16,0 0 0,-21 1 15,21-1-15,0 0 0,0 0 0,0 0 16,0 0-16,0 1 0,0-1 16,0 0-16,21-21 15,0 21-15,0-21 0,0 0 0,22 0 16,-22 0-16,21 0 0,-21 0 0,22 0 16,-1 0-16,0-21 15,-20 0-15,20 0 0,0 21 0,1-22 16,-1 1-16,-21 0 0,21 0 0,-20 0 15,20 21-15,-21-21 0,0-1 0,0 1 16,1 0-16,-22 0 0,0 0 16,0 0-16,0-1 0,0 1 15,0 0-15,0 0 16,-22 21-16,1 0 0,0 0 16,0 0-16,0 0 0,0 0 15,-1 0-15,1 21 0,0 0 16,0-21-16,0 21 0,-22 1 15,22-1-15,0 0 0,0-21 0,0 21 16,0 0-16,-1 0 0,22 1 0,0-1 16,0 0-1,0 0-15,22-21 16,-1 0-16,0 0 0,0 0 16,0 0-16,0 0 0,1 0 15,-1 0-15,21 0 0,-21 0 0,0-21 16,1 21-16,-1-21 0,0 0 15,0 21-15,-21-22 0,21 22 16,-21-21-16,21 0 0,1 21 0,-22-21 16,21 0-16,-21 0 31,21 21-31,-21 21 47,-21 0-47,21 0 15,-21 0-15,21 0 0,0 1 16,-22-1-16,22 0 0,-21 21 16,21-21-16,-21 1 0,21 20 0,0-21 15,0 21-15,-21-20 0,21 20 0,-21-21 16,21 21-16,0 1 0,0-22 16,0 21-16,0 1 0,0-22 0,0 21 15,0 0-15,-21-20 0,21 20 0,-22-21 16,22 21-16,0 1 0,0-22 15,0 21-15,0 1 0,0-22 16,0 21-16,-21 0 0,21-20 0,0 20 16,0-21-16,-21 0 0,21 22 0,0-22 15,0 0-15,-21 0 0,21 0 16,-21 0-16,21 1 0,0-1 0,-21 0 16,21 0-16,-22-21 0,1 0 15,21 21-15,-21-21 16,0 0-16,0 0 31,21-21-31,-21 0 0,-1 21 0,22-21 16,-21 0-16,0-1 0,0-20 15,21 21-15,-21-21 0,0-1 0,-1 1 16,1 0-16,0-1 0,0 1 16,0 0-16,21-1 0,0 1 0,0 21 15,0-22-15,0 1 0,0 0 0,0-1 16,0 1-16,0 0 0,21-1 0,0 1 15,0 0-15,0-1 0,1 1 16,20 0-16,-21-1 0,0 22 0,22-21 16,-22 21-16,21-22 0,-21 22 0,22 0 15,-22 0-15,21 0 16,-21 21-16,0-21 0,1 21 0,-1 0 16,0-22-16,0 22 0,0 0 15,-21-21 16</inkml:trace>
  <inkml:trace contextRef="#ctx0" brushRef="#br0" timeOffset="53096.8">18986 3831 0,'22'0'0,"-1"0"16,0 0-1,0 0-15,0 0 16,0 0-16,-21-21 0,22 0 0,-1 21 15,0 0-15,0-21 0,0 21 16,0-21-16,-21-1 0,22 22 16,-22-21-16,0 0 15,0 0-15,-22 21 16,1 0 0,0 0-16,0 0 0,0 0 15,0 0-15,21 21 0,-22 0 16,1-21-16,0 21 0,21 1 0,-21-1 15,0 0-15,21 0 0,0 0 16,0 0-16,-21 1 16,21-1-16,0 0 0,0 0 15,0 0-15,0 0 0,0 1 0,0-1 16,0 0 0,0 0-16,21-21 0,-21 21 0,21-21 15,0 21-15,0-21 16,0 0-16,1 0 0,-1 0 15,0 0-15,0 0 0,0 0 0,0 0 16,1 0-16,20-21 0,-21 0 0,21 21 16,-20-21-16,20 0 0,0 0 15,1-1-15,-1 1 0,0 0 0,1 0 16,-1 0-16,0 21 0,1-21 0,-1-1 16,0 1-16,-21 0 15,22 21-15,-22-21 0,0 0 0,0 21 16,0 0-16,-21-21 0,0-1 15,-21 22 17,0 0-32,0 0 15,0 0-15,0 22 16,-1-1-16,1-21 0,0 21 0,0-21 16,0 21-16,0 0 0,-1 0 15,22 1 1,0-1-1,0 0 1,22-21-16,-1 0 0,-21 21 16,21-21-16,0 0 0,0 0 15,-21 21-15,21-21 0,1 0 0,-1 0 16,0 21-16,0-21 0,0 0 16,-21 22-16,21-22 0,-21 21 15,0 0 16,-21 0-31,0-21 16,0 21-16,0-21 0,0 0 0,-1 0 16,1 21-16,0-21 0,0 0 15,0 0-15,-22 0 0,22 0 16,0 0-16,0 0 0,0 0 16,0 0-1,42 0 141</inkml:trace>
  <inkml:trace contextRef="#ctx0" brushRef="#br0" timeOffset="54345.01">11049 7366 0,'0'0'0,"-21"0"0,0 0 16,-1 0-16,1 0 15,0 0 1,21 21 31,21-21-31,0 21-16,1-21 15,-1 22-15,0-22 0,21 0 16,1 21-16,-22-21 0,21 0 0,0 21 15,22-21-15,-22 21 0,1-21 0,20 21 16,-21-21-16,22 21 0,-1-21 16,1 22-16,21-22 0,-1 21 0,-20-21 15,20 21-15,1 0 0,0-21 0,-1 21 16,1-21-16,0 21 0,-22-21 16,1 22-16,20-22 0,-20 21 0,-22-21 15,22 0-15,-22 21 0,22-21 0,-22 0 16,0 21-16,1-21 0,-1 0 0,-21 0 15,21 0-15,1 21 16,-22-21-16,21 0 0,-21 0 0,1 0 16,-1 0-16,0 0 0,-42 0 31,0 0-15,-1 0-16,1 0 0,0 0 0,-21 0 15,21 0-15,-22 0 0,22 0 0,-21 0 16,21 0-16,-22 0 0,1-21 15,0 21-15,-1 0 0</inkml:trace>
  <inkml:trace contextRef="#ctx0" brushRef="#br0" timeOffset="54885.73">10689 7789 0,'0'0'16,"-21"0"0,42 0-1,0 0-15,0 0 16,1 0-16,-1 0 15,0 0-15,21 0 0,1 0 0,-1 0 16,0 0-16,1 0 0,-1 0 0,21 22 16,1-22-16,-1 0 0,22 0 0,-21 0 15,-1 0-15,22 0 0,-1 0 16,1 0-16,0 0 0,-1 0 0,1 21 16,0-21-16,-1 0 0,22 0 0,-21 21 15,-22-21-15,22 0 0,0 0 16,-22 21-16,1-21 0,20 0 0,-20 0 15,-1 0-15,1 0 0,-22 0 0,22 0 16,-22 0-16,22 21 0,-22-21 16,0 0-16,22 0 0,-43 0 0,21 0 15,1 0-15,-22 0 0,21 0 16,-21 0-16,0 0 0,1 0 16,-22-21 15,-22 21-16,22-21 1,-21 21-16,0-21 16,0 0-16,0 21 15</inkml:trace>
  <inkml:trace contextRef="#ctx0" brushRef="#br0" timeOffset="55510.29">12954 7408 0,'-42'-21'16,"20"21"-16,1 0 16,21 21 30,0 1-46,0-1 0,0 0 16,21 0-16,-21 0 0,22 0 16,-1 1-16,0-1 0,0 0 0,21 0 15,-20-21-15,20 21 0,0 0 16,1 1-16,-1-22 0,0 21 0,22 0 16,-22-21-16,0 21 0,1-21 15,-1 0-15,0 21 0,-20-21 0,20 21 0,-21-21 16,0 0-16,0 0 0,1 0 15,-22 22-15,21-22 0,-21 21 16,-21 0 0,-1-21-16,1 0 15,0 21-15,-21-21 0,21 21 16,-22 0-16,22-21 0,-21 22 0,-1-1 16,1 0-16,0 21 0,-1-21 0,1 1 15,0-1-15,-1 0 0,1 21 0,0-21 16,-22 1-16,22-1 0,21 21 15,-22-21-15,1 0 0,21 1 0,0-1 16,-22-21-16,22 21 0,0 0 0,21 0 16,-21 0-16,0-21 15,21 22 1,0-44 62,0 1-62,0 0-16,0 0 0,21 0 15</inkml:trace>
  <inkml:trace contextRef="#ctx0" brushRef="#br0" timeOffset="56949.6">14457 7472 0,'-21'-21'15,"21"0"-15,0-1 16,0 1-16,0 0 0,0 0 16,42-21-1,-42 20-15,21 22 0,0-21 0,0 21 16,1 0-16,-22-21 0,21 21 16,0 0-16,0 0 0,0 21 15,0-21-15,1 21 0,-22 1 16,21-1-16,0 21 0,-21-21 0,21 0 15,-21 22-15,0-22 0,21 21 0,-21-21 16,0 22-16,0-22 0,0 0 0,0 0 16,0 0-16,0 1 0,0-1 15,0 0-15,0 0 0,0 0 16,0 0 0,-21-21-1,21-21 1,0 0-16,0 0 15,0 0-15,0 0 0,0-1 16,0 1-16,0 0 0,0-21 0,0 21 16,21-22-16,-21 1 0,21 0 0,1 20 15,-1-20-15,21 0 0,-21 21 16,0-22-16,22 22 0,-1 0 0,-21 21 16,22 0-16,-1 0 0,-21 0 0,21 0 15,-20 0-15,20 21 0,-21 0 16,0 0-16,-21 22 0,21-22 15,-21 0-15,22 21 0,-22-20 0,0 20 16,0-21-16,0 21 0,0-20 0,0-1 16,0 21-16,0-21 0,0 0 15,0 1-15,0-1 0,-22 0 16,1-21 0,0 0-1,21-21 1,0 0-16,0-1 15,0 1-15,0 0 0,21-21 16,-21 21-16,21-1 0,1-20 0,-1 21 16,0-21-16,0 20 0,0-20 0,0 21 15,1 0-15,20 0 0,-21-1 16,21 1-16,-20 0 0,20 21 0,-21 0 16,0 0-16,22 0 0,-22 21 0,0 0 15,0 1-15,-21-1 0,21 0 0,-21 21 16,21-21-16,-21 1 0,0 20 15,0-21-15,0 0 0,0 22 0,0-22 16,0 0-16,0 0 0,0 0 0,0 0 16,-21-21-16,21 22 0,-21-1 0,21 0 15,-21-21 17,21-21-17,0 0-15,0-1 16,0 1-16</inkml:trace>
  <inkml:trace contextRef="#ctx0" brushRef="#br0" timeOffset="57329.89">16108 7472 0,'0'0'0,"21"0"15,0-21-15,0 21 0,0-21 16,1-1-1,-1 22-15,0-21 0,0 0 16,0 0-16,0 21 0,1-21 0,-1 0 16,0-1-16,-21 1 0,0 0 0,21 21 15,-21-21-15,0 0 0,0 0 16,-21 21 0,0 0-16,0 0 0,-1 21 0,1-21 15,0 21-15,0 0 0,-21 21 0,20-20 16,1 20-16,0-21 15,21 21-15,-21 1 0,21-22 0,-21 21 16,21-21-16,0 1 0,0-1 0,0 0 16,0 0-16,0 0 0,0 0 15,21 1-15,0-22 16,0 0-16,0 0 0,1 21 16,-1-21-16,0 0 0,0 0 0,0 0 15,0 0-15,1 0 0,-1-21 0,0-1 16,0 22-16,0-21 0</inkml:trace>
  <inkml:trace contextRef="#ctx0" brushRef="#br0" timeOffset="57793.66">16997 7260 0,'0'-21'15,"-21"21"1,-1 0-1,1 0-15,0 0 0,0 0 16,0 21-16,0 0 0,-1 1 16,1-22-16,0 21 0,21 0 0,0 0 15,-21 0-15,0 0 16,21 1-16,0-1 0,0 0 16,0 0-16,21-21 15,0 21-15,0-21 16,0 0-16,1 21 0,-1-21 15,0 22-15,0-22 0,0 21 16,0-21-16,1 0 0,-22 21 0,21-21 16,-21 21-16,21-21 0,-21 21 15,0 0-15,0 1 16,-21-22-16,0 0 16,-1 21-16,1-21 0,0 0 0,-21 0 15,21 0-15,-1 0 0,1 0 0,0 0 16,-21 0-16,21 0 0,-1 0 0,1 0 15,0 0-15,0 0 16,21-21 15,21 21-15,0-22-16,0 1 0,1 21 16,-1 0-16</inkml:trace>
  <inkml:trace contextRef="#ctx0" brushRef="#br0" timeOffset="58281.38">17568 7303 0,'0'0'0,"21"-22"0,1 22 16,-22-21-1,-22 21-15,1 0 0,0 0 0,0 0 16,0 0-16,0 0 0,-22 21 15,22 1-15,0-22 0,0 21 0,0-21 16,-22 21-16,22 0 0,0 0 16,0-21-16,21 21 0,-21 1 0,21-1 0,-22-21 15,22 21-15,0 0 0,0 0 16,0 0 0,22-21-16,-1 0 0,0 0 0,0 22 15,21-22-15,-20 0 0,-1 0 0,21 21 16,-21-21-16,22 0 0,-22 21 15,0-21-15,0 0 0,0 21 16,0-21-16,1 21 0,-22 0 16,0 1-16,-22-22 15,1 21-15,-21-21 0,21 0 16,0 0-16,-22 21 0,22-21 16,-21 0-16,21 0 0,-1 0 0,-20 0 15,21 0-15,0 0 0,0 0 0,-1 0 16,1 0-16,0 0 15,42-21 32,0 21-47,1-21 0,-1 21 16,0-22-16,0 22 0</inkml:trace>
  <inkml:trace contextRef="#ctx0" brushRef="#br0" timeOffset="59490.23">18203 7366 0,'0'-42'16,"0"21"-16,0-1 15,-21 22-15,0 0 0,0 0 0,0 0 16,-1 0-16,1 0 0,0 0 15,0 22-15,0-1 0,-22 0 16,22 0-16,0 0 0,0 0 0,0 1 16,0 20-16,21-21 0,-22 0 0,1 22 15,21-22-15,0 0 0,0 0 16,0 0-16,0 0 16,21-21-1,1 0-15,-1 0 16,0 0-16,0 0 0,0 0 0,0-21 0,1 0 15,-1 21-15,0-21 16,0 0-16,0 21 0,0-21 16,1-1-16,-1 1 0,-21 0 0,21-21 15,0 21-15,-21-1 0,0 1 0,0 0 16,21 0-16,-21 0 0,21 0 16,-21 42 15,0 0-31,0 0 15,0 0-15,0 0 0,-21 1 16,21 20-16,0-21 0,0 0 16,0 0-16,0 1 0,0 20 0,0-21 15,21 0-15,1-21 0,-22 21 0,21 1 16,0-1-16,0-21 0,0 21 0,22-21 16,-1 0-16,-21 0 0,21 0 0,1 0 15,20 0-15,-20 0 0,-1 0 16,21 0-16,-20-21 0,-1 21 0,0-21 15,1 21-15,-22-22 0,21 1 0,-21 0 16,1 0-16,-1 0 0,0-22 0,21 22 16,-42 0-16,21-21 0,1 21 15,-1-1-15,-21-20 0,0 21 0,0 0 16,0 0-16,-21-1 16,-1 22-16,1 0 0,0 0 15,0 0-15,0 22 0,0-1 16,-1 0-16,1 0 0,-21 0 0,21 0 15,0 1-15,-1-1 0,1 0 0,0 0 16,21 0-16,0 0 0,0 1 16,0-1-16,0 0 15,21-21-15,0 0 16,1 0-16,-1 0 0,0 0 0,0 0 16,0 0-16,0 0 0,1-21 15,-1 21-15,0-21 0,0-1 16,0 1-16,-21 0 15,0 0-15,21 21 16,-21-21-16,0 42 31,0 0-15,0 0-16,0 0 0,0 1 16,0 20-16,0-21 0,0 0 0,0 0 15,0 22-15,-21-22 0,21 21 0,0-21 16,0 22-16,0-1 0,0 0 0,0 22 15,0-22-15,0 22 0,0-1 16,0-20-16,0 20 0,0 1 16,0-22-16,0 21 0,0-20 0,0 20 15,0-20-15,0-1 0,0 0 0,0 22 16,0-22-16,0-21 0,0 22 0,0-22 16,-21 0-16,0 0 0,0 0 0,0-21 15,-1 0-15,1 0 16,0 0-16,0-21 0,0 0 15,21 0-15,-21-22 0,-1 22 0,1-21 16,21 0-16,0-1 0,0 1 0,0 0 16,0-1-16,0-20 0,0-1 15,0 1-15,0-1 0,21 1 0,1-22 0,-1 22 16,-21-1-16,42 1 16,-21-1-16,0 22 0,1-1 0,-1 1 15,0 0-15,21 21 0,22-43 16,-43 43-16,21-21 0,-21 20 0,1 1 15,20 0-15,-21 0 0,0 21 0,22-21 16,-22 0-16</inkml:trace>
  <inkml:trace contextRef="#ctx0" brushRef="#br0" timeOffset="59849.69">19537 7472 0,'0'0'0,"21"0"15,0 0-15,0 0 16,0 0-16,1 0 0,-1-21 16,0 21-16,0-21 0,0 21 15,0-22-15,1 1 0,-22 0 16,21 21-16,-21-21 0,0 0 0,0 0 16,0-1-16,-21 22 15,-1 0 1,1 0-16,0 0 0,0 22 0,-21-1 0,20 0 15,1 0-15,0 21 0,0-20 0,0 20 16,0-21-16,21 21 0,0-20 16,0 20-16,0-21 0,0 0 15,0 0-15,0 1 0,21-1 0,0-21 16,0 21-16,21 0 0,-20-21 0,-1 0 16,21 0-16,-21 0 0,22 0 0,-1 0 15,-21 0-15,0 0 0,0 0 16,1 0-16,-1 0 0,-21-21 0,0 0 15,0 0-15</inkml:trace>
  <inkml:trace contextRef="#ctx0" brushRef="#br0" timeOffset="61745.6">14859 8509 0,'0'-21'15,"0"0"-15,0 0 16,0-1-16,-21 1 31,0 21-15,21 21-16,0 1 15,0-1-15,-22 0 0,22 21 0,0-21 16,0 22-16,0-1 0,0 0 16,0 1-16,0-1 0,0 0 0,0 22 15,-21-22-15,21 1 0,0-1 0,0 0 16,-21 1-16,21-22 0,0 21 0,-21-21 16,21 0-16,0 1 0,0-1 15,0 0-15,0-42 47,0 0-47,0-1 16,0 1-16</inkml:trace>
  <inkml:trace contextRef="#ctx0" brushRef="#br0" timeOffset="62053.63">14626 8530 0,'0'-21'0,"0"42"0,21-63 15,0 0-15,1 20 0,-1 1 16,0 0-16,0 21 0,0-21 0,0 0 16,1 21-16,20 0 0,-21 0 0,21 0 15,1 0-15,-22 21 0,21 0 0,-21 0 16,1 22-16,-22-22 16,0 0-16,0 21 0,0-21 0,0 1 15,-22 20-15,1-21 0,-21 0 0,21 0 16,-22 22-16,1-22 0,21 0 0,-21-21 15,20 21-15,-20 0 0,21 1 16,0-22-16,0 0 0,-1 21 0,44-21 47,-22-21-47,21-1 16,0 1-16,0 21 0,0-21 0</inkml:trace>
  <inkml:trace contextRef="#ctx0" brushRef="#br0" timeOffset="62550.12">15452 8382 0,'0'0'0,"0"21"32,0 0-32,-22 1 15,22-1-15,0 0 16,0 21-16,0-21 0,0 1 0,0 20 0,-21 0 15,21 1-15,0-22 0,0 21 0,0 0 16,0 1-16,-21-22 0,21 21 16,0-21-16,0 22 0,0-22 15,-21 0-15,21 0 0,-21 0 16,21-42 31,0 0-47,0 0 0,0 0 0,0 0 15,21-22-15,0 22 0,0-21 0,0 21 16,1-22-16,-1 22 0,21-21 0,-21 21 16,0-1-16,22 1 0,-22 21 15,0 0-15,21 0 0,-20 0 16,-1 0-16,0 21 0,0 1 16,0-1-16,-21 0 0,0 0 0,0 21 15,0-20-15,0-1 0,0 0 16,0 21-16,0-21 0,0 1 0,0-1 15,0 0-15,-21 0 0,0 0 16,21-42 31,21 0-31,0 0-16</inkml:trace>
  <inkml:trace contextRef="#ctx0" brushRef="#br0" timeOffset="62969.62">16256 8678 0,'-21'0'16,"0"0"-16,-1 22 16,1-1-16,0 0 0,0 0 15,-21 0-15,42 0 0,-22 22 0,1-22 16,0 0-16,21 0 0,-21 22 0,21-22 15,0 0-15,0 0 0,0 0 16,0 0-16,21 1 16,0-22-16,0 21 0,1-21 15,-1 0-15,0 0 0,0 0 0,21 0 16,-20 0-16,-1-21 0,0 21 0,21-22 16,-21 1-16,22 0 0,-22 21 15,0-21-15,0 0 0,0-22 0,-21 22 16,0-42-16,0 20 0,0 22 15,0-21-15,-21 21 0,0 0 0,0-1 16,0 1-16,0 21 0,-1 0 16,1 0-16,-21 0 0,21 0 0,0 0 15,-1 0-15,1 0 0,0 0 16,0 21-16,0-21 0,21 22 0,-21-1 16,21 0-16,0 0 15,0 0 1,21-21-16,0 0 15,0 0-15,0 0 0</inkml:trace>
  <inkml:trace contextRef="#ctx0" brushRef="#br0" timeOffset="63286.32">16827 8319 0,'0'0'0,"0"-22"16,0-20-1,0 63 1,0 0-16,0 1 16,0-1-16,0 21 0,0-21 15,0 22-15,0-1 0,0 0 0,0 1 16,-21-1-16,21 0 0,0 1 0,-21-1 16,21 0-16,0 1 0,0-1 0,0 0 15,0-21-15,-21 22 0,21-22 16,0 0-16,-21 0 0,21 0 15,0 1-15,0-44 47,0 1-47,21 0 16,-21 0-16,21-21 0,0 20 0</inkml:trace>
  <inkml:trace contextRef="#ctx0" brushRef="#br0" timeOffset="63678.27">17103 8657 0,'0'21'16,"-22"-21"-1,1 22-15,21-1 0,-21 0 0,0 0 16,21 0-16,0 22 0,0-22 16,-21 0-16,21 0 0,0 0 15,0 0-15,0 1 0,0-1 0,0 0 16,0 0-16,21-21 15,0 0 1,0 0-16,0 0 0,1 0 0,20 0 16,-21 0-16,0 0 0,0-21 0,1 0 15,-1 0-15,0 21 0,0-22 16,-21-20-16,21 21 0,-21 0 0,0-22 16,0 22-16,0-21 0,0 21 0,-21 0 15,21-1-15,-21 1 0,0 21 16,0 0-16,-1-21 0,1 21 0,0 0 15,0 0-15,0 0 0,0 0 16,21 21-16,-22-21 16,1 21-16,21 1 15,0-1-15,0 0 16,21-21-16,1 0 16,-1 0-16</inkml:trace>
  <inkml:trace contextRef="#ctx0" brushRef="#br0" timeOffset="64069.31">17822 8615 0,'0'0'16,"21"0"0,-42 0-16,0 0 0,0 0 15,0 0-15,-22 21 0,22-21 0,-21 21 16,21-21-16,-22 21 0,22 1 15,0-1-15,0 0 0,21 0 16,0 0-16,0 0 0,0 1 16,21-22-1,0 21-15,0-21 0,1 0 16,-1 21-16,0-21 0,0 21 16,0-21-16,0 21 0,-21 0 15,0 1-15,22-22 0,-22 21 16,0 0-16,-22 0 15,1-21-15,0 0 0,0 21 16,0-21-16,0 0 0,-1 0 0,1 0 16,0 0-16,0 0 15,0 0-15,0 0 16,-1 0 0,22-21-16,-21 21 0,21-21 15,-21 21-15,21-21 0,-21 0 16</inkml:trace>
  <inkml:trace contextRef="#ctx0" brushRef="#br0" timeOffset="64365.31">16552 8509 0,'0'0'0,"-21"0"0,21-21 0,0 0 16,21 0-1,0 21-15,1 0 0,-1-22 16,21 22-16,-21 0 0,22-21 0,-1 21 0,0-21 16,1 21-16,-1 0 0,0 0 15,1-21-15,-1 21 0,0 0 16,1 0-16,-22 0 0,0 0 0,0 0 16,0-21-16,-21 42 62,-21 0-62</inkml:trace>
  <inkml:trace contextRef="#ctx0" brushRef="#br0" timeOffset="64901">14838 10224 0,'0'0'0,"21"-22"0,-21 1 16,21 0-16,0 0 0,-21 0 0,0 0 15,21-1-15,1 1 0,-22 0 0,21 21 16,0-21-16,0 21 15,0 0-15,0 0 16,1 21-16,-1 0 16,-21 0-16,0 22 0,0-22 0,21 21 15,-21-21-15,0 22 0,21-1 16,-21 0-16,0 1 0,0-1 0,0-21 16,0 22-16,0-1 0,0-21 0,0 0 15,0 0-15,0 1 0,0-1 0,0 0 16,0 0-16,0 0 15,0-42 17,0 0-32,0 0 0,0 0 15,0-1-15,0-20 16,21 21-16</inkml:trace>
  <inkml:trace contextRef="#ctx0" brushRef="#br0" timeOffset="65181.84">15494 9906 0,'0'0'0,"21"-21"16,-21 0 0,-21 21-1,0 21-15,0 21 0,-1-21 0,22 1 16,-21 20-16,0 0 0,0 1 16,0-1-16,0 0 0,-1 1 0,1-1 15,0 0-15,0 1 0,0-22 16,0 21-16,-1 0 0,1-20 0,21 20 15,-21-21-15,0 0 0,21 0 16,0 1-16,-21-1 0,42-42 47,-21-1-31,21 1-16,0 0 0,0 0 0,1 0 15</inkml:trace>
  <inkml:trace contextRef="#ctx0" brushRef="#br0" timeOffset="65427.7">15642 10160 0,'0'21'16,"0"0"-16,0 1 16,0-1-16,0 0 0,0 0 0,0 0 15,0 22-15,-21-22 0,21 0 0,-21 0 16,21 21-16,-21-20 0,21-1 15,-22 0-15,22 0 0,0 0 16,0 0-16,-21-21 0,21-21 47,0 0-47,21 0 16,-21 0-16,0-22 0,0 22 0</inkml:trace>
  <inkml:trace contextRef="#ctx0" brushRef="#br0" timeOffset="65593.6">15727 9991 0,'0'-21'16,"0"42"-16,0-64 0,0 22 15,0 42 32,21-21-47,0 22 16,0-1-16,0-21 15,-21 21-15,22 0 0</inkml:trace>
  <inkml:trace contextRef="#ctx0" brushRef="#br0" timeOffset="66206.11">16404 10308 0,'0'0'0,"0"-42"16,0 21-16,0 0 0,-21-1 0,21 1 15,-21 21-15,0-21 0,21 0 0,-22 21 16,1 0-16,0 0 0,0 0 16,0 0-16,0 0 0,-1 0 15,1 21-15,0 0 0,0-21 0,0 21 16,0 1-16,-1-1 0,1 21 0,0-21 15,0 22-15,0-22 0,21 21 0,0-21 16,-21 0-16,21 22 0,0-22 16,0 0-16,0 0 0,0 0 15,21-21-15,0 0 0,0 0 16,0 0-16,0 0 0,1 0 0,-1 0 16,21 0-16,-21-21 0,0 0 15,22 0-15,-22 0 0,21 0 0,-21-1 16,22 1-16,-22-21 0,0 21 0,0-22 15,0 22-15,1-21 0,-1 0 0,0-1 16,0 1-16,0 0 0,-21-1 16,0-20-16,21 20 0,1 1 0,-22 0 15,0-1-15,0 1 0,0 21 0,0 0 16,0 0-16,0 42 31,0 0-31,0 21 0,0 1 0,-22-1 16,22-21-16,-21 43 0,21-22 0,-21 0 0,21 1 15,0-1-15,0 0 0,-21 1 16,21-1-16,0 0 0,0-21 16,0 22-16,0-22 0,0 21 0,0-21 15,0 1-15,0-1 0,0 0 16,21-21-16,0 0 16,0 0-1,1 0-15,-22-21 0,21 0 0,0-1 16,0 1-16</inkml:trace>
  <inkml:trace contextRef="#ctx0" brushRef="#br0" timeOffset="66573.42">16806 10266 0,'21'0'47,"1"0"-47,-1 0 0,0 0 15,0 0-15,0 0 0,0 0 16,-21-21-16,22 21 0,-1 0 0,0-21 16,-21-1-16,21 1 15,-21 0 1,0 0-16,0 0 16,-21 21-16,0 0 0,0 0 0,-1 0 15,1 0-15,0 21 0,21 0 0,-21-21 16,0 21-16,0 0 0,-1 1 15,22-1-15,0 0 0,0 0 0,0 21 16,0-20-16,0-1 0,0 0 0,0 0 16,0 0-16,0 0 0,0 1 15,22-22 1,-1 0-16,0 0 0,0 0 16,0 0-16,22 0 0,-22 0 15,0-22-15,0 22 0,21-21 0,-20 0 16</inkml:trace>
  <inkml:trace contextRef="#ctx0" brushRef="#br0" timeOffset="66976.85">17399 10097 0,'0'0'0,"0"-22"0,0 1 16,-21 21 15,21 21-31,-21-21 0,21 22 16,-22-1-16,1 0 0,0 0 0,21 0 15,0 0-15,-21 1 0,21-1 0,-21 21 16,21-21-16,0 0 16,0 1-16,0 20 0,0-21 0,0 0 15,0 0-15,0 1 0,0-1 16,21-21-16,0 0 0,0 0 16,0 0-16,1 0 0,-1 0 15,0 0-15,0 0 0,0 0 0,0-21 16,22 21-16,-22-22 0,0 1 0,0 0 15,-21 0-15,0 0 0,21 0 0,-21-22 16,0 22-16,0-21 0,0 21 16,0-22-16,0 22 0,0 0 0,0 0 15,-21 0-15,21-1 0,-21 1 16,0 21-16,0 0 0,0 0 16,-1 0-1,1 0-15,0 0 16,21 21-16,0 1 15</inkml:trace>
  <inkml:trace contextRef="#ctx0" brushRef="#br0" timeOffset="67438.58">18119 10012 0,'0'0'0,"0"-21"16,-22 21 0,1 0-16,0 0 0,0 0 15,-21 21-15,20-21 0,1 21 16,0 0-16,-21-21 0,21 21 0,-1 1 16,1-1-16,21 0 0,0 0 15,0 0-15,0 0 16,21-21-1,-21 22-15,22-22 0,-1 0 0,0 0 16,0 0-16,21 0 0,-20 21 16,-1-21-16,0 0 0,0 21 15,0-21-15,-21 21 0,0 0 16,0 0-16,-21 1 16,0-22-16,0 21 0,0-21 15,-1 21-15,1-21 0,0 0 0,0 21 16,0-21-16,0 0 0,-1 0 0,22 21 15,-21-21-15,0 0 16,21 21 0,-21-21-16,0 0 31,0 0-15,-1 0-1,1 0-15</inkml:trace>
  <inkml:trace contextRef="#ctx0" brushRef="#br0" timeOffset="95997.69">15409 4509 0,'-21'0'15,"0"0"1,0 0 0,21-22-16,-21 22 15,-1 0-15,1 0 0,0 0 16,0 0-16,0 0 15,0 0-15,-1 0 0,1 0 16,0 0-16,0 0 16,0 0-1,0 0-15,42 22 47,0-22-31,21 0-16,-21 0 0,22 0 0,-1 0 15,22 0-15,-22 0 0,21 0 16,1 0-16,-1 0 0,1 0 16,-1 0-16,22 0 0,-21 0 0,20 0 15,1 0-15,0 0 0,-1 0 16,1 0-16,21 0 0,-22 0 0,22 0 16,0 0-16,-21 0 0,-1 0 0,22 21 15,-21-21-15,21 21 0,-22-21 16,22 0-16,-21 0 0,0 21 0,-1-21 15,-20 0-15,20 0 0,-20 21 0,-22-21 16,22 0-16,-22 0 0,0 0 16,1 0-16,-22 0 0,21 0 0,-21 0 15,1 0-15,-1 0 0,0 0 0,0 0 16,-42 0 31,0 0-32,0 0-15,-22 0 0,22 0 16,-21 0-16,-1-21 0,1 21 0,0 0 16,-22 0-16</inkml:trace>
  <inkml:trace contextRef="#ctx0" brushRef="#br0" timeOffset="96489.59">15028 4741 0,'-42'0'0,"84"0"0,-105 0 0,42 0 15,-1 0-15,1 0 32,42 0-1,1 0-31,-1 0 0,21-21 16,0 21-16,1 0 0,20 0 0,22 0 15,-22 0-15,43 0 0,-21 0 0,21 0 16,0 0-16,-1 0 0,22 0 15,22 21-15,-22-21 0,21 0 0,0 0 16,-21 22-16,0-22 0,0 0 0,-21 0 16,0 21-16,-1-21 0,1 0 15,-21 0-15,-22 0 0,1 0 0,-1 0 16,-20 0-16,-1 0 0,-21 0 16,22 0-16,-22 0 0,0 0 15,0 0 1,-42 0-1,0 0 1,0 0-16,-22 21 0,1-21 0</inkml:trace>
  <inkml:trace contextRef="#ctx0" brushRef="#br0" timeOffset="100945.42">1376 9335 0,'-43'21'15,"22"-21"1,0 0 0,42 0 30,0-21-46,1 21 16,20-22-16,21 1 16,1 21-16,21-21 0,-1 0 0,22 0 15,0 0-15,0-1 0,21 1 16,21 0-16,-21 0 0,0 0 0,0 21 16,0-21-16,-21-1 0,0 22 0,-1 0 15,-41-21-15,21 21 0,-22 0 16,-21 0-16,1 0 0,-22 0 0,0 0 15,0 0-15,-42 0 47,0 0-47,0 0 16,0 0-16,-1 0 0,1 0 16,0 0-16,0 0 0,-21 21 0,20-21 15,-20 22-15,21-22 0,-21 21 16</inkml:trace>
  <inkml:trace contextRef="#ctx0" brushRef="#br0" timeOffset="101371.55">1249 9462 0,'0'0'0,"42"0"32,-21-22-17,22 22-15,-1-21 0,21 21 16,1-21-16,-1 21 0,22-21 0,0 21 16,-1-21-16,1 21 0,21-21 15,0-1-15,0 22 0,21-21 16,-22 0-16,1 0 0,0 21 0,0-21 0,-21 0 15,-1 21-15,-20-22 0,-1 22 16,1 0-16,-1-21 0,-20 21 16,-1 0-16,-21-21 0,0 21 0,0 0 15,1 0-15,-1-21 0,0 21 16,0 0 0,-21-21-16,21 21 15,-21-21 16,-21 21-15,0 0-16,21-22 0,-21 22 0</inkml:trace>
  <inkml:trace contextRef="#ctx0" brushRef="#br0" timeOffset="101834.28">3238 8678 0,'0'22'16,"0"-1"0,22-21-16,-22 21 15,21 0-15,0-21 0,0 21 0,0 0 16,0-21-16,22 22 0,-22-22 0,21 0 15,-21 0-15,1 0 0,20 21 16,-21-21-16,21 0 0,-20 0 0,-1 0 16,0 0-16,0 0 0,0 0 15,-21 21 1,0 0 0,-21 0-16,0-21 0,0 21 15,0 22-15,-1-22 0,-20 0 0,21 21 16,-21-20-16,-1 20 0,22 0 15,-21-21-15,21 22 0,-22-1 0,22-21 16,0 22-16,0-22 0,0 21 0,-1-21 16,1 0-16,0 1 0,21-1 15,0 0-15,0 0 0,-21-21 16,21 21-16,0-42 47,21 0-47,-21 0 0,21 0 0</inkml:trace>
  <inkml:trace contextRef="#ctx0" brushRef="#br0" timeOffset="102198.07">4085 8763 0,'-21'0'16,"0"0"-1,21 21-15,0 0 0,0 1 0,0 20 16,0-21-16,-21 21 16,21 1-16,0 20 0,-22-20 0,22-1 15,0 0-15,0 1 0,-21 20 0,0-21 16,21 1-16,-21-1 0,0 0 15,21 1-15,0-22 0,-21 21 0,-1 1 16,22-22-16,0 0 0,0 0 0,0 0 16,-21 0-16,21 1 0,21-22 31,-21-22-15,22 1-16,-1 0 0,0 0 15,-21-21-15,21 20 0,0-20 0,-21 0 16</inkml:trace>
  <inkml:trace contextRef="#ctx0" brushRef="#br0" timeOffset="102969.77">4106 8700 0,'21'0'31,"1"0"-31,-1 0 0,0 0 0,0 0 16,0 21-16,22-21 0,-22 0 16,21 0-16,22 0 0,-1 0 0,1 0 15,20 0-15,1 0 16,0 0-16,20 0 0,1 0 0,-21 0 16,42 0-16,-21 0 0,21 0 0,-21 0 15,21 0-15,0 0 0,-22 0 0,22 0 16,-21 0-16,-21 0 0,21 0 15,-22 0-15,1 0 0,0 0 0,-1 0 16,-20 0-16,-22 0 0,22 0 0,-22 0 16,0 0-16,1 0 0,-1 0 15,0 0-15,-20 0 0,-1 0 0,0 0 16,0 0-16,0 0 0,-21 21 0,0 0 31,0 0-31,0 0 16,0 1-16,0-1 0,0 21 15,-21-21-15,0 22 0,21-22 16,-21 21-16,21-21 0,0 22 0,-21-1 16,21 0-16,-22-21 0,22 22 0,0-1 15,0 0-15,0-20 0,0 20 16,-21 0-16,21-21 0,0 22 0,0-1 16,0-21-16,0 22 0,-21-22 0,21 21 15,0-21-15,0 0 0,-21 1 0,21-1 16,0 0-16,-21 0 15,0-21 1,-1 0-16,1 0 16,0 0-16,0 0 0,-21 0 15,20 0-15,1 0 16,-21 0-16,21 0 0,-22 0 0,-20-21 16,21 21-16,-22-21 0,-21 21 0,1 0 15,-1-21-15,-21 21 0,-21 0 0,21 0 16,-21 0-16,-21 0 0,21 0 15,0 0-15,0 0 0,-21 0 0,21 0 16,0 0-16,0 0 0,0 0 0,21 0 16,0 0-16,22 0 0,20 0 15,1 0-15,-1 0 0,22 0 16,0 0-16,20 0 0,1 0 0,0 0 16,21-22 15,0 1-31,0 0 15</inkml:trace>
  <inkml:trace contextRef="#ctx0" brushRef="#br0" timeOffset="103405.01">4297 9102 0,'-21'0'0,"42"0"0,-42-21 0,-1 21 0,1 0 31,21 21-15,-21 0-16,21 0 0,0 0 0,0 0 15,0 1-15,0-1 0,0 0 16,0 0-16,0 0 0,0 0 0,0 1 15,0-1-15,0 0 0,21 0 16,0-21-16,1 0 16,-1 0-16,0 0 15,0 0-15,0 0 0,0 0 0,1-21 16,-22 0-16,21 21 0,0-21 0,0-1 16,0 1-16,0 0 0,-21 0 15,0 0-15,22 0 0,-22-1 0,21 1 16,-21 0-16,0 0 0,0 0 0,0 0 15,21 42 48</inkml:trace>
  <inkml:trace contextRef="#ctx0" brushRef="#br0" timeOffset="103712.83">4784 9081 0,'-22'21'16,"22"0"-16,-21-21 16,21 42-16,0-21 0,0 1 0,0 20 15,0-21-15,0 21 0,0 1 16,-21-1-16,21 0 0,0 1 0,0 20 15,0-20-15,-21 20 0,21-21 16,-21 22-16,0-22 0,21 1 0,-22-1 16,22 0-16,-21 1 0,21-1 0,0 0 15,-21-21-15,21 1 0,0-1 0,0 0 16,-21 0-16,21 0 16,0-42-1,21 0 1,-21 0-16,21 0 0,-21-22 0,21 22 15</inkml:trace>
  <inkml:trace contextRef="#ctx0" brushRef="#br0" timeOffset="104037.77">4805 9102 0,'0'0'0,"0"-21"15,0-1 1,21 22-16,0-21 0,0 21 16,0 0-16,1 0 0,-1 0 15,0 0-15,0 0 0,0 21 16,0 1-16,1-1 16,-22 0-16,0 0 0,0 0 0,0 0 15,0 1-15,0-1 0,-22 0 16,1 0-16,0 0 15,0-21-15,0 0 0,0 21 0,-1-21 16,1 0-16,0 0 0,0 0 16,21 22-16,0-44 31</inkml:trace>
  <inkml:trace contextRef="#ctx0" brushRef="#br0" timeOffset="104570.47">5524 9059 0,'0'0'15,"-21"0"-15,0 0 0,0-21 0,0 21 16,0 0-16,-1 0 0,1 0 15,0 0-15,0 21 0,0 1 0,21-1 16,-21-21-16,-1 42 0,1-21 16,21 0-16,-21 1 0,21-1 15,-21 0-15,21 0 0,-21 0 0,21 0 16,0 1-16,0-1 0,0 0 16,21-21 15,0 0-31,0 0 0,0 0 0,1-21 15,-1 0-15,0-1 0,0 1 16,0 0-16,0 0 0,1 0 16,-1 0-16,0-22 0,-21 22 0,21-21 15,0 21-15,-21-22 0,21 22 0,-21 0 16,0-21-16,0 20 16,0 1-16,0 42 31,0 1-31,-21-1 0,21 0 0,0 0 15,-21 0-15,21 0 0,-21 22 16,21-22-16,0 0 0,0 0 0,0 22 16,0-22-16,0 0 0,0 0 0,0 0 15,0 0-15,0 1 0,0-1 16,21-21 15,0 0-15</inkml:trace>
  <inkml:trace contextRef="#ctx0" brushRef="#br0" timeOffset="105089.72">5863 9186 0,'0'0'15,"-21"0"1,0 0-1,0 0-15,-1 0 0,22 22 16,-21-22-16,0 21 0,0 0 0,21 0 16,-21-21-16,0 21 0,21 0 15,0 1-15,0-1 0,-22-21 0,22 21 16,0 0-16,0 0 16,0 0-16,22-21 31,-1 0-16,0 0-15,0-21 0,0 0 16,0 0-16,1 0 16,-1 0-16,-21-1 0,0 1 0,21 0 15,-21 0-15,21 0 0,-21 0 16,0-1-16,0 1 16,0 42 15,0 1-31,0-1 15,0 0-15,0 0 0,0 0 16,0 0-16,0 1 0,0-1 16,0 0-16,0 0 15,0 0 1,21-21 0,0 0 15,1 0-31,-22-21 0,21 21 15,-21-21-15</inkml:trace>
  <inkml:trace contextRef="#ctx0" brushRef="#br0" timeOffset="105419.04">6286 8911 0,'0'0'0,"0"-21"15,-21 21-15,0 21 32,21 0-32,-21 1 0,21-1 0,0 0 15,0 0-15,-21 0 0,21 0 0,0 1 16,-21 20-16,21-21 0,0 0 16,0 0-16,0 1 0,-22-1 0,22 0 15,0 0-15,-21 0 0,21 0 0,0 1 16,0-1-16,-21-21 0,21 21 0,0 0 15,0-42 32,21 0-31,0 0 0,-21-1-16</inkml:trace>
  <inkml:trace contextRef="#ctx0" brushRef="#br0" timeOffset="105909.76">6329 9271 0,'0'21'15,"21"-21"1,0 0-1,0 0-15,0 0 0,1 0 16,-1 0-16,0 0 16,-21-21-16,0 0 0,21 21 15,-21-21-15,21 21 0,-21-21 16,0-1-16,0 1 16,0 0-1,-21 21 1,0 0-16,0 0 15,0 21-15,-1-21 0,22 21 16,-21 1-16,21-1 0,-21-21 16,21 21-16,0 0 0,0 0 0,-21 0 15,21 1-15,0-1 16,0 0-16,0 0 0,0 0 16,21-21-1,0 0-15,0 0 16,1 0-16,-1 0 15,0 0-15,0 0 16,0 0-16,-21-21 0,21 21 0,-21-21 16,22 21-16,-22-21 0,21 21 15,-21-21-15,21-1 16,-21 1-16</inkml:trace>
  <inkml:trace contextRef="#ctx0" brushRef="#br0" timeOffset="106297.54">6075 8975 0,'21'0'15,"-21"-21"-15,21 21 16,0 0-16,0 0 0,1-22 0,20 22 16,-21 0-16,0 0 0,22-21 0,-22 21 15,21 0-15,-21 0 0,0 0 16,1 0-16,-1 0 0,0 0 0,0 0 15,0 0-15,-21 21 63,-21-21-63,0 22 16,0-1-16</inkml:trace>
  <inkml:trace contextRef="#ctx0" brushRef="#br0" timeOffset="112324.97">20362 7514 0,'0'21'63,"21"1"-48,-21-1-15,0 0 16,0 0-16,0 0 15,0 0-15,0 1 16,0-1 0,0 0-1,0 0 1,0 0 15,0 0-31,0 1 16,0-1-1,0 0 1,22-21 62,-1 0-78,0 0 16,0 0-16,0 0 15,0 0-15,1 0 0,20 0 16,-21 0-16,21-21 0,1 21 0,-1-21 16,0 21-16,1-22 0,-1 1 15,0 21-15,22-21 0,-22 0 0,1 0 16,-1 0-16,0-1 0,1 1 0,-1 21 16,-21-21-16,0 21 0,0-21 15,1 21-15</inkml:trace>
  <inkml:trace contextRef="#ctx0" brushRef="#br0" timeOffset="112868.91">19198 8975 0,'0'0'0,"-21"0"15,21 21-15,0 0 16,21-21 15,0 0-15,0 0-16,1-21 0,20 21 0,-21-21 16,21 21-16,-20-21 0,20 21 15,0-22-15,1 1 0,-1 0 0,0 0 16,22 0-16,-22 21 0,0-21 0,1-1 15,-1 22-15,-21 0 0,22 0 16,-22 0-16,0 0 0</inkml:trace>
  <inkml:trace contextRef="#ctx0" brushRef="#br0" timeOffset="113546.01">18881 9970 0,'0'21'46,"0"0"-46,0 0 16,0 0-16,0 0 16,-22-21-16,22 22 0,0-1 0,0 0 15,0 0-15,22-21 16,-1 0 0,0 0-16,0 0 0,0 0 15,0 0-15,1 0 0,-1 0 0,0 0 16,0-21-16,0 21 0,22-21 0,-22 0 15,21 21-15,-21-22 0,22 22 0,-22-21 16,21 0-16,0 21 0,-20-21 0,20 21 16,-21 0-16,21-21 15,1 21-15,-22 0 0,21-21 0,-21 21 0,22 0 16,-22-22-16,0 22 0,21 0 0,-20 0 16,-1-21-16</inkml:trace>
  <inkml:trace contextRef="#ctx0" brushRef="#br0" timeOffset="158258.35">5927 6879 0,'0'0'0,"-22"0"0,1 0 0,0 0 16,-21 0-16,21 0 0,-1 0 15,-20 0-15,21 0 0,0 0 0,-22 0 16,22 21-16,0-21 0,0 0 15,42 22 1,0-22 0,22 0-16,-1 0 0,0 21 15,22-21-15,-1 0 0,1 0 0,20 0 16,1 0-16,-21 21 0,41-21 0,-20 0 16,21 0-16,0 0 0,21 0 15,-21 0-15,21 0 0,-22 0 16,1 0-16,0 0 0,0 0 0,0 0 15,21 0-15,-21 0 0,-1 0 16,-20 0-16,21 0 0,-21 0 0,-1 0 16,-20 0-16,-1 21 0,1-21 0,-22 0 15,0 0-15,1 0 0,-22 0 16,0 0-16,0 0 0,0 0 16,-42 0 15,0 0-31,0 0 15,0 0-15,0-21 0,-22 21 0,1 0 16,21 0-16,-43 0 0,22 0 16,0 0-16,-22 0 0,1 0 15</inkml:trace>
  <inkml:trace contextRef="#ctx0" brushRef="#br0" timeOffset="158701.1">6096 7112 0,'0'0'0,"-21"21"0,-22-21 16,1 0-16,0 21 0,-1-21 0,22 0 0,-21 0 16,21 22-16,0-22 15,-1 0-15,1 21 16,42-21-1,1 0-15,-1 0 16,21 0-16,22 0 0,-1 0 0,1 0 16,20 0-16,22 0 0,0 0 15,0 0-15,21-21 0,21 21 0,-21 0 16,0 0-16,-21 0 0,21 0 0,0 0 16,-21-22-16,-1 22 0,22 0 15,-21 0-15,-21 0 0,21 0 0,-43 0 16,22 0-16,-22 0 0,1 0 0,-22-21 15,1 21-15,-1 0 16,-21 0-16,21 0 0,-20 0 0,-1 0 16,0 0-16,0 0 31,0 0-15,-21-21-16,21 21 15,1 0-15,-1-21 0,0 21 16,0-21-16</inkml:trace>
  <inkml:trace contextRef="#ctx0" brushRef="#br0" timeOffset="160026.96">15452 6519 0,'-22'0'15,"22"-21"1,-21 21-16,21-21 16,0 0-16,-21 21 0,21-21 0,-21 0 15,0 21-15,21-22 0,0 1 0,0 0 16,-21 0-16,21 0 0,0 0 16,0-1-16,0 1 15,21 0-15,0 21 16,0-21-16,21 21 0,-20 0 15,-1 0-15,21 0 0,-21 0 16,0 0-16,22 0 0,-22 0 0,21 0 16,-21 0-16,22 0 0,-22 21 0,0 0 15,0 0-15,0 1 0,1-1 0,-1 21 16,-21-21-16,0 22 0,0-1 0,0 0 16,0-21-16,0 22 0,0-1 15,0-21-15,-21 0 0,21 22 0,0-22 16,-22 0-16,22 0 0,-21-21 15,21 21-15,-21-21 0,21-21 47,0 0-47,0 0 0,0 0 16,0 0-16,21-22 0,-21 22 0,21-21 16,1 21-16,-1-22 0,0 1 0,0 0 15,0-1-15,0 22 0,1-21 16,20 21-16,-21-1 0,21 1 0,1 0 15,-1 0-15,-21 21 0,22 0 16,-1 0-16,-21 0 0,21 0 0,-20 21 0,-1-21 16,0 42-16,0-20 0,0-1 15,-21 21-15,0 0 0,0 1 16,0-22-16,0 21 0,0 1 0,0-22 16,-21 21-16,21-21 0,-21 22 0,0-22 15,21 0-15,-21 0 0,21 0 16,-22-21-16,22 21 15,0-42 17,0 0-17,22 21-15,-1-21 0,0 0 0,0 0 16</inkml:trace>
  <inkml:trace contextRef="#ctx0" brushRef="#br0" timeOffset="161078.31">16764 6562 0,'0'-21'16,"0"-1"0,0 1-16,0 0 15,21 21-15,0-21 0,0 0 16,1 0-16,-22-1 0,21 22 0,-21-21 15,21 0-15,-21 0 0,0 0 16,0 0-16,21-1 0,-21 1 16,0 0-1,-21 21 1,0 0-16,0 0 16,-1 21-16,1 0 0,0 1 0,0-1 15,0 0-15,21 0 0,-21 21 0,-1-20 16,1 20-16,0-21 0,0 21 0,21-20 15,0 20-15,-21-21 0,21 0 16,0 0-16,0 1 0,0-1 0,0 0 16,0 0-1,21-21-15,0 0 0,0 0 16,0 0-16,1-21 16,-1 21-16,0-21 0,21 0 15,-21 21-15,1-22 0,-1 1 0,21-21 16,-21 21-16,0 0 0,22-22 0,-22 1 15,0 21-15,0-22 0,0 22 0,1 0 16,-1 0-16,0 0 0,-21 0 0,21 21 16,-21-22-16,0 44 31,0-1-31,0 0 0,0 0 16,0 0-16,0 0 0,0 22 0,0-22 15,0 0-15,-21 0 0,21 0 16,0 1-16,-21-1 0,21 0 0,0 0 15,0 0-15,0 0 0,0 1 16,0-1 0,21-21-1,0 0-15,0 0 0,-21-21 16,21 21-16,1-22 0,-1 1 0,0 0 16,0 0-16,0 0 0,-21 0 0,21-1 15,1 1-15,-1-21 0,0 21 0,0 0 16,0 21-16,-21-22 15,0 1-15,21 21 0,1 0 16,-22 21 0,0 1-16,0-1 0,0 0 15,0 0-15,0 0 0,0 0 16,0 1-16,0-1 0,0 0 0,21 0 16,-21 0-16,21 0 0,-21 1 15,0-1-15,21-21 0,0 0 16,0 0-16,1 0 15,-1 0-15,0 0 0,0 0 0,0 0 16,0 0-16,1-21 0,-1 21 0,0-22 16,0 1-16,0 0 0,-21 0 15,0 0-15,21 0 0,-21-22 0,22 1 0,-22 21 16,0-22-16,0 22 16,0 0-16,0 0 0,0 0 0,-22 0 15,1-1-15,0 22 0,0-21 16,0 21-16,0 0 15,42 0 32,0 0-31,0 0 0,0 0-1,0 0-15,1-21 16,-22 0-16</inkml:trace>
  <inkml:trace contextRef="#ctx0" brushRef="#br0" timeOffset="166525.37">18838 5821 0,'0'-42'16,"21"20"-16,1 22 16,-1-21-16,0 0 0,0 0 15,0 21-15,0-21 0,1-22 0,20 22 16,-21 0-16,21 0 0,-20-21 0,20 20 15,-21-20-15,21 21 0,-20-21 16,-1 20-16,0-20 0,0 21 0,-21-21 16,0 20-16,0 1 0,0 0 0,0 0 15,0 0-15,-21 21 0,0 0 16,0 0-16,-1 0 0,1 0 0,0 21 16,0 0-16,0 0 0,0 0 0,-1 22 15,1-1-15,0 0 0,21 22 16,-21-1-16,21 1 0,0-1 15,0 1-15,0 21 0,0-22 0,0 1 16,0-1-16,0 1 0,0-1 0,0-21 16,0 22-16,0-22 0,0 1 15,0 20-15,0-21 0,0-20 0,0 20 16,0-21-16,0 0 0,0 0 0,0 1 16,-21-1-16,0-21 0,-1 0 15,1 0-15,0 0 0,0 0 16,0 0-16,-22-21 0,22-1 0,0 1 15,-21 0-15,21-21 0,-22 21 0,22-22 16,0 22-16,0-21 0,-22 21 16,22-1-16,0 1 0,21 0 15,0 0-15,-21 21 0,0 0 16,21 21-16,0 0 16,0 0-16,0 1 0,21-1 0,0 0 15,0 0-15,0 0 0,1 0 16,-1 1-16,21-1 0,-21-21 0,22 21 15,-1 0-15,-21-21 0,21 0 0,1 0 16,-1 0-16,0 0 0,1 0 0,-1 0 16,0 0-16,1-21 0,-1 0 15,-21 21-15,22-21 0,-1-22 16,-21 22-16,0 0 0,0 0 0,1-22 16,-1 22-16,0 0 0,-21-21 0,0 21 15,0-1-15,0 1 0,0 42 31,0 1-31,0-1 16,0 0-16,0 21 0,0-21 0,0 22 16,0-22-16,0 21 0,0-21 15,-21 1-15,21 20 0,0-21 0,0 0 16,0 0-16,0 1 0,0-44 47,21 1-47,-21 0 0,21 0 15,0 0-15,0-22 0,-21 22 0,22-21 16,-1 21-16,0-22 0,0 22 0,0 0 16,0-21-16,-21 21 0,22 21 15,-1-22-15,0 22 0,0 0 16,0 22-16,0-1 16,-21 0-16,0 0 0,22 0 15,-22 0-15,21 1 0,-21-1 16,0 0-16,0 0 15,21-21-15,-21 21 0,21-21 0,0 0 16,0 0-16,1 0 16,-1 0-1,-21-21-15,21 21 0,0-21 0,0 0 16,0 0-16,1-1 0,-1 1 16,-21 0-16,21 0 0,0 0 0,-21 0 15,21 21-15,-21-22 0,21 22 16,-21 22-1,0-1 1,0 0-16,0 0 0,0 0 0,0 0 16,0 1-16,0-1 0,22 0 15,-22 0-15,21 0 0,-21 0 16,21 1-16,0-1 0,0-21 0,0 21 16,1-21-16,-1 0 0,0 0 0,21 0 15,-21 0-15,22 0 0,-1 0 0,-21-21 16,22 21-16,-1-21 0,-21-1 15,21 1-15,-20 0 0,-1 0 0,21 0 16,-42 0-16,21-22 0,0 22 0,-21 0 16,0-21-16,22 20 0,-22 1 0,21 0 15,-21 0-15,0 0 0,0 0 16,0 42 0,0 0-16,0 0 15,0 21-15,0-20 0,0 20 0,-21 0 16,-1 1-16,22 20 15,-21-21-15,0 22 0,0-1 0,21-20 16,0 20-16,-21 1 0,0 42 16,21-43-16,0-21 0,0 1 0,0 20 15,0-20-15,0-1 0,0 0 16,0 1-16,0-22 0,0 21 0,0-21 16,0 0-16,0 1 0,0-1 0,0 0 15,0 0 1,0-42-1,0 0-15,0 0 0,0-22 16,0 22-16,21-21 16,-21-1-16,21 1 0,-21 0 0,0-1 15,0-20-15,21-1 0,-21 1 0,21-1 16,-21-20-16,0 20 0,0-20 0,0 20 16,0-21-16,0 22 0,0 21 0,0-22 15,21 22-15,-21-1 0,22 1 16,-1 0-16,-21 21 0,0-1 0,21 1 15,0 0-15,0 21 0,0 0 0,22 0 16,-22 0-16,0 0 16,0 21-16,0 0 0,1 1 0,-1-1 15,-21 0-15,0 0 0,21 0 16,-21 22-16,0-22 0,0 0 0,0 0 16,0 0-16,0 0 0,-21 1 15,0-1-15,-1 0 0,1-21 16,0 0-16,-21 0 0,21 0 0,-1 0 15,1 0-15,0 0 0,0 0 0,0 0 16,0-21-16,-1 0 0,22-1 16,0 1-16,0 42 31,22-21-15,-22 22-16,21-1 0,0-21 15,0 21-15,-21 0 0,21 0 0,0-21 16,1 21-16,-1-21 0,0 0 15,0 22-15,0-22 0,22 0 0,-22 0 16,0 0-16,21 0 0,1-22 0,-22 22 16,21-21-16,0 0 0,-20 0 15,20 0-15,21-22 0,-41 22 16,20-21-16,21-85 16,-41 85-16,-1-1 0,0-20 15,0-1-15,0 1 0,-21 20 0,21-20 16,-21-1-16,0 22 0,0 0 15,0-1-15,0 22 0,0 0 0,0 0 16,0 0-16,-21 42 16,0 0-16,0 21 15,0-20-15,0 41 0,-1-21 0,22 22 16,-21-22-16,21 22 0,-21-1 16,21-20-16,-21 62 0,21-41 15,0-22-15,0 1 0,0-1 0,0 0 16,0 1-16,0-22 0,0 21 0,0-21 15,0 0-15,21 1 0,0-1 16,-21 0-16,21 0 0,1-21 16,-1 0-16,21 0 0,-21 0 0,22 0 0,-1 0 15,0 0-15,-21 0 0,22-21 16,-1 0-16,0 0 0,-20-1 0,20 1 16,-21 0-16,0-21 0,0 21 15,1-1-15,-22-20 0,0 21 0,0 0 16,0 0-16,0-1 0,-22 22 15,1 0 1,0 22-16,0-1 16,21 0-16,-21 0 0,21 0 15,-21 0-15,21 1 0,0 20 0,0-21 16,0 0-16,0 0 0,0 1 0,0-1 16,21 0-16,0 0 15,0-21-15,0 0 0,0 0 16,1 0-16,-1 0 0,0 0 0,0 0 15,21 0-15,-20 0 0,-1-21 16,0 0-16,0 0 0,0-1 16,0 1-16,1 0 0,-1 0 15,0 0-15,-21 0 0,0-1 0,0 1 16,0 0-16,21 21 0,-21 21 31,-21 0-31,0 1 16,21-1-16,0 0 0,0 0 15,-21 21-15,21-20 0,-22-1 0,22 0 16,0 0-16,0 0 0,0 0 0,0 1 16,0-44 31,22 1-47,-1 0 15,-21 0-15,21 0 0,-21-22 16,21 22-16,0 0 0,0-21 0,1 21 15,-1-1-15,0 1 0,-21 0 16,21 21-16,0 0 0,0-21 0,1 21 16,-22 21-1,0 0-15,0 0 16,21 1-16,-21-1 0,0 0 0,0 0 16,0 21-16,0-20 0,0-1 15,0 0-15,0 0 0,0 0 16,21-21-1,0 0-15,0 0 16,0 0-16,1-21 16,-22 0-16,21 0 0,0 0 15,0-1-15,0 1 0,22 0 16,-22-21-16,0 21 0,0-1 0,0-20 16,22 0-16,-22 42 0,0-21 15,-21-1-15,21 22 0,-21 22 31,0-1-31,0 0 0,0 0 16,0 0-16,0 0 0,0 1 0,0 20 16,0-21-16,0 0 0,0 0 0,0 1 15,0-1-15,0 0 0,0 0 16,0 0-16,21-21 0,0 0 16,1 0-16,-1 0 0,0 0 15,21 0-15,-21 0 0,1 0 0,-1 0 16,21-21-16,-21 0 0,0 0 15,1 0-15,-1-1 0,21-41 16,-21 42-16,0 0 0,1-43 16,-22 43-16,0 0 0,0 0 15,0-1-15,-22 22 16,1 0-16,0 0 16,0 0-16,21 22 0,-21-1 0,21 0 15,-21 0-15,21 0 0,-22 0 16,22 22-16,0-22 0,0 0 0,0 0 15,0 0-15,0 1 0,0-1 0,0 0 16,0 0-16,22-21 0,-22 21 0,21-21 16,0 0-16,0 0 0,0 0 15,0 0-15,22 0 0,-22 0 0,0-21 16,0 21-16,22-21 16,-22 0-16,0 0 0,21-22 15,-21 22-15,1 0 0,-22-21 16,21 20-16,-21 44 31,0-1-31,0 0 0,-21-21 16,-1 21-16,22 0 0,0 0 0,0 1 15,-21-1-15,21 0 0,0 0 0,-21 0 16,21 0-16,21-21 62,0-21-62,1 0 0,-22 0 16,21 0-16,0 0 0,0-1 0,-21 1 16,21 0-16,0-21 0,1 21 0,-1 21 15,-21-22-15,0 1 0,21 21 0,0 0 32,-21 21-32,0 1 0,0-1 15,0 0-15,0 0 0,0 0 16,0 0-16,0 1 0,0-1 0,0 0 15,0 0-15,21-21 0,0 21 0,-21 0 16,22-21-16,-1 0 0,0 0 16,0 0-16,0 0 0,0 0 15,1 0-15,-1 0 0,0 0 0,0-21 16,0 21-16,-21-21 0,21 0 0,1-21 16,-1 20-16,-21-20 15,21 21-15,0-21 0,-21-1 0,21-20 16,0 20-16,1-84 0,-1 64 0,-21-1 15,0 1-15,0-1 0,21 22 16,-21-21-16,0 41 0,0-20 16,0 21-16,0 42 15,-21 0-15,21 0 0,-21 22 16,-1-1-16,22 0 0,-21 1 16,0-1-16,21 22 0,-21-22 0,0 43 15,0-43-15,21 0 0,0 1 16,0-1-16,0 0 0,0 1 0,0-1 15,0-21-15,0 21 0,0-20 16,0 20-16,0-21 0,21 0 0,0 0 16,0 1-16,0-22 0,0 21 0,43-21 15,-43 0-15,0 0 0,0 0 16,22 0-16,-22 0 0,21 0 16,-21-21-16,1-1 0,-1 1 15,42-21-15,-42 0 0,-21 20 0,22-20 16,-1 21-16,-21-21 15,0 20-15,0 1 0,0 0 16,-21 21 0,-1 21-16,1-21 15,0 21-15,0 1 0,21-1 0,-21 21 16,0-21-16,21 0 0,-22 1 16,22-1-16,0 0 0,0 0 0,0 0 15,0 0-15,22-21 31,-1 0-31,0-21 16,0 0-16,0 0 16,0 0-16,1-22 0,-1 22 15,0-21-15,0 21 0,0 0 16,0-22-16,1 43 0,-22 21 31,0 1-31,0-1 0,0 0 16,0 0-16,0 0 0,0 0 0,0 1 15,0-1-15,0 0 0,0 0 0,0 0 16,0 0-16,21 1 16,0-22-1,0 0-15,0 0 0,0 0 16,1 0-16,-1-22 0,0 1 16,0 0-16,-21 0 15,21-21-15,0 20 0,1-20 0,-1 0 16,0-1-16,42-62 0,-41 62 15,20-84-15,-21 0 16,0 64-16,-21 20 0,21 1 16,-21 0-16,0-1 15,0 65 1,-21-1-16,21 21 0,-21 0 16,0-20-16,21 41 0,-21-21 15,21 1-15,-21-1 0,21 22 0,0-22 16,0 0-16,0 1 0,0 20 0,0-21 15,0 1-15,0-1 0,0-21 16,0 22-16,0-22 0,0 21 0,0-21 16,0 0-16,0 1 0,0-1 15,21-21-15,0 0 16,0 0-16,-21-21 16,21-1-16,0 1 0,1 0 0,-1 0 15,0-21-15,42-1 0,-41 1 16,20 0-16,-21 20 15,0 1-15,-21 0 0,21 21 16,-21 21 0,0 0-1,0 1-15,0-1 0,0 0 0,0 0 16,-21 0-16,21 22 0,0-22 16,0 0-16,0 0 0,0 0 0,0 0 15,0 1-15,0-1 0,0 0 16,21-21-1,1 0-15,-1 0 0,0 0 16,0 0-16,0-21 0,0 21 16,1-21-16,-1-1 0,-21 1 15,21 0-15,0 0 0,0 0 0,0 0 16,-21-1-16,0 1 0,22 21 16,-1 0-16,-21 21 31,0 1-31,-21-1 15,-1 0-15,1-21 16,21 21 0,-21-21-1,21-21 1,0 0-16,0 0 16,0-1-16,0 1 0,0 0 15,0 0-15,0 0 0,0 0 16,0-1-16,0 1 0,21 0 15,0 0-15,1 21 16,-1 0-16,0 0 0,0 0 16,0 0-16,0 0 0,1 0 0,-1 0 15,0 0-15,0 0 0,0 21 16,0 0-16,-21 0 16,0 1-16,0-1 0,0 0 15,0 0-15,0 0 0,0 0 16,0 1-16,0-1 0,0 0 15,-21 0-15,0 0 0,0 0 32,0-21-32,21-21 31,0 0-15,21 0-16,0 0 0,-21 0 15,21-1-15,0 1 0,1 0 0,-1-21 16,21 21-16,0-22 15,1 43-15,-22 0 16,0 0-16,0 21 16,-21 1-1,0-1-15,0 0 0,0 0 16,0 0-16,0 0 0,-21 1 16,21-1-16,-21 0 0,21 0 0,0 0 15,0 0-15,-21-21 16,21 22-16,-21-22 15,21-22 17,0 1-32,0 0 15,0 0-15,0 0 0,0-22 0,0 22 16</inkml:trace>
  <inkml:trace contextRef="#ctx0" brushRef="#br0" timeOffset="166721.26">26268 5884 0,'0'0'16,"-21"-21"-16,-1 21 0,22-21 16,-21 21-16,0 0 0,21-21 31,-21 21 16,0 0-32,0 0-15,-1 0 0</inkml:trace>
  <inkml:trace contextRef="#ctx0" brushRef="#br0" timeOffset="166962.26">25209 5863 0,'0'0'0,"-21"21"15,0-21-15,42 22 16,22-22-16,-22 0 15,0 0-15,21 0 0,1 0 16,-22 0-16,21 0 0,0 0 0,-20 0 16,20 0-16,-21 0 0,0 0 0,22 0 15,-22 0 1,0 0-16,-21-22 16,-21 1-1,0 21-15,-22-21 16,1 21-16,0 0 0,-1-21 15</inkml:trace>
  <inkml:trace contextRef="#ctx0" brushRef="#br0" timeOffset="167193.75">24088 5863 0,'0'0'0,"-127"21"16,105-21-16,1 22 0,42-22 31,22 0-31,-22 0 0,21 0 0,1 0 15,-1 0-15,0 0 0,1 0 16,-1 0-16,0 0 0,22 0 0,-43 0 16,21 0-16,1 0 0,-22 0 0,0 0 15,0 0-15,0 0 0,0 0 16,-21-22-16,0 1 31,0 0-31</inkml:trace>
  <inkml:trace contextRef="#ctx0" brushRef="#br0" timeOffset="169100.65">16510 4784 0,'0'0'0,"0"-21"15,0-1-15,0 1 0,0 0 0,0 0 16,0 0-16,0 0 15,0-1-15,0 1 0,0 0 16,0 42 15,-21 0-15,21 22-16,-21-22 0,21 21 0,0 1 16,0-1-16,-22 21 0,22-20 15,-21 20-15,21 1 0,0-22 0,0 22 16,-21-1-16,21-21 0,-21 1 0,21 20 15,0-20-15,0-1 0,0 0 0,-21 1 16,21-22-16,-21 21 0,21-21 16,0 0-16,-22 1 0,22-1 0,0 0 15,0 0-15,0 0 16,0-42 15,0 0-31,0 0 0,0 0 16,0-1-16,0 1 0,0 0 0,0-21 15,22 21-15,-1-22 0,0 22 16</inkml:trace>
  <inkml:trace contextRef="#ctx0" brushRef="#br0" timeOffset="169426.46">16679 4636 0,'0'0'0,"0"-22"0,21 22 0,-21 22 47,0 20-47,0-21 0,0 21 16,0 1-16,0 20 0,0-20 0,-21 20 16,21 1-16,-21-1 0,0-21 15,21 22-15,0-1 0,-21-20 0,0-1 16,-1 0-16,22 1 0,0-1 0,0 0 15,-21-20-15,21-1 0,-21 21 0,21-21 16,0 0-16,0 1 16,-21-1-16,21 0 15,-21-21-15,0 0 16,-1-21 0</inkml:trace>
  <inkml:trace contextRef="#ctx0" brushRef="#br0" timeOffset="169846.23">16065 5355 0,'0'0'0,"-21"-21"16,0 21-16,42 21 31,0 0-31,-21 1 16,22-1-16,-1 0 0,0 21 15,0-21-15,0 22 0,0-22 0,1 21 16,-22-21-16,42 1 0,-21-1 16,0 0-16,0 0 0,1 0 0,-1 0 15,0 1-15,0-1 0,0-21 0,0 21 16,22-21-16,-22 0 0,0 0 16,0 0-16,0 0 0,1 0 15,-1 0-15,0-21 0,0 0 0,0-1 16,0 22-16,1-21 0,-1 0 15,0-21-15,0 21 0,-21-1 16,21 1-16,0 0 0,1 0 0,-1 0 16,0 0-16,0-1 0,0 1 15,0 21-15,1 0 32,-22 21-17,0 1 1,0-1-1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3:13:14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4149 2688 0,'0'-21'0,"0"0"15,0 0-15,0 0 16,0-1 15,0 44 32,0-1-48,0 0-15,0 0 16,0 0-16,0 0 0,0 1 16,0-1-16,0 0 0,0 0 15,0 0-15,0 0 0,0 1 0,0-1 16,0 0-16,0 0 0,0 0 15,0 0-15,0 1 0,0-1 16,0 0-16,21 0 0,-21 0 16,0 22-16,0-1 0,0 0 0,0 1 15,0-1-15,0 0 0,0 1 0,0-1 16,0 0-16,0 1 0,0-1 16,0 0-16,0 1 0,0-1 0,0 0 15,0 1-15,0-1 0,0 0 16,0 1-16,0 20 0,0-21 0,0 22 15,0-1-15,0-20 0,0 20 16,0-20-16,0 20 0,0-21 0,0 22 16,0-22-16,0 1 0,0 20 0,0-21 15,0 1-15,0 20 16,0-20-16,0 20 0,0-21 0,0 1 16,0 20-16,0-20 0,0-1 0,0 0 15,0 22-15,0-22 0,0 0 16,0 1-16,0-22 0,0 21 0,0 1 15,0-1-15,0-21 0,0 21 0,0 1 16,0-1-16,0-21 0,0 22 16,0-1-16,0-21 0,0 21 0,0-20 15,0-1-15,0 21 0,0-21 16,0 0-16,0 1 0,0-1 16,0-42 30,0-1-46,0 1 16,0 0-16,0 0 0,0-21 0</inkml:trace>
  <inkml:trace contextRef="#ctx0" brushRef="#br0" timeOffset="3080.94">4297 2667 0,'-21'0'47,"-1"0"-31,44 0 93,-1 0-109,0 0 16,0 0-16,0 0 0,0 0 15,22 0-15,-22 0 0,0 0 0,0 0 16,22-21-16,-22 21 0,21 0 16,-21 0-16,22 0 0,-1 0 0,-21 0 15,21 0-15,1 0 0,20 0 16,-20 0-16,-1 0 0,0 0 0,22 0 16,-22 0-16,0 0 0,1 0 15,20 0-15,-20 0 0,-1 0 0,21 0 16,-20 0-16,-1 0 15,22 0-15,-22 0 0,21 0 0,-20 0 16,20 0-16,-20 0 0,-1 0 16,21 0-16,-20 0 0,-1-21 0,0 21 15,22 0-15,-22 0 0,1 0 16,-1 0-16,0 0 0,1 0 0,-1 0 16,21 0-16,-20 0 0,-1 0 15,22 0-15,-22 0 0,21 0 0,1 0 16,-22 0-16,22 0 15,-1 0-15,-20 0 0,20 0 0,-21 0 0,1 0 16,20 0-16,-42 0 0,22 0 16,-1 0-16,-21 0 0,22 0 15,-22 0-15,0 0 0,0 0 16,0 0-16,0 0 0,1 0 0,-1 0 16,-21 21 30,0 0-30,0 0-16,0 0 16,21 1-16,-21-1 0,0 0 15,0 0-15,0 0 0,0 0 0,0 1 16,0 20-16,0-21 0,0 0 16,0 22-16,0-1 0,-21-21 15,21 21-15,-21 22 0,21-22 0,0 1 16,-22 20-16,22-21 0,-21 22 15,21-22-15,-21 22 0,21-22 0,0 22 16,0-22-16,0 0 0,0 1 16,0-1-16,-21 21 0,21-20 0,0-1 15,0 0-15,0 1 0,0-1 0,-21 0 16,21 1-16,0 20 0,-21-20 16,21-1-16,0 0 0,0 1 0,-22-1 15,22 0-15,-21-21 0,21 22 16,0-1-16,0 0 0,0 1 0,0-22 15,0 21-15,0 1 0,0-1 16,0 0-16,0 1 0,0-1 0,0 0 16,0-21-16,0 22 0,0-1 15,0 0-15,-21-20 0,21 20 0,0 0 16,-21 1-16,21-22 0,0 21 0,0 0 16,0 1-16,0-1 0,0-21 15,-21 22-15,21-1 0,0 0 0,0 1 16,0-22-16,0 21 0,0-21 15,0 22-15,0-22 0,0 21 0,-21-21 16,21 22-16,0-22 0,0 0 16,0 21-16,0-21 0,0 1 0,-22-1 15,22 0-15,0 0 0,-21 0 0,21 0 16,0 1-16,0-1 0,0 0 16,0 0-16,-21 0 0,21 0 31,-21-21 16,0 0-47,0 0 15,-1 0 1,1 0-16,0 0 16,0 0-16,0 0 15,0 0-15,-1 0 0,1 0 0,0 0 16,0 0-16,0 0 0,0 0 15,-1 0-15,-20 0 0,21 0 16,0 0-16,-22 0 0,22 0 0,-21 0 16,0 0-16,20 0 0,-20 0 0,0 0 15,-1 0-15,22 0 0,-21 0 0,0 0 16,20 0-16,-20 0 0,0 0 16,21 0-16,-22 0 0,1 0 0,21 0 15,-22 0-15,1 0 0,0 0 0,-1 0 16,1 0-16,0 0 0,-1 0 15,1 0-15,0 0 0,-1 0 16,1 0-16,0 0 0,-1 0 0,1 0 16,0 0-16,-1 0 0,22 0 0,-21 0 15,21 0-15,0 0 0,-22 0 16,22 0-16,0 0 0,0 0 0,0 0 16,-1 0-16,1 0 0,0 0 0,0 0 15,-21 0-15,20 0 0,-41 0 16,21 0-16,-1 0 0,22 0 15,-21 0-15,-1-21 0,22 21 16,-21 0-16,21 0 0,-22 0 0,22 0 16,0 0-16,0 0 0,0 0 15,0 0-15,-1 0 0,1 0 0,0-21 16,0 21-16,0 0 0,0 0 16,-1 0-16,1 0 0,0 0 15,0 0-15,0 0 16,0 0-16,-1 0 15,22-21-15,-21 21 0,0 0 16,0 0-16,0 0 16,0 0-1,-1 0 1,1 0-16,0 0 16,21-21 93,0 0-93,0-1-1,0 1 1,0 0-1,0 0-15,0 0 16,0 0-16,0-1 16,0 1-16,0 0 15,-21 21-15,21-21 0,0 0 16,0 0 0,0-1-16,0 1 0,0 0 15,21 0-15,0 0 0,0-22 0</inkml:trace>
  <inkml:trace contextRef="#ctx0" brushRef="#br0" timeOffset="5336.51">6689 2963 0,'0'0'0,"0"-21"15,-22 21 48,1 0-63,0 0 0,0 0 15,0 0-15,0 0 0,-1 21 16,1 1-16,0-22 16,21 21-16,-21-21 0,0 21 0,0 0 15,21 0-15,0 0 0,-22 1 16,22-1-16,-21 0 0,0 0 0,21 21 16,0-20-16,0 20 0,-21-21 15,21 0-15,0 22 0,0-22 0,0 21 16,0-21-16,0 0 0,0 1 15,0-1-15,0 0 0,0 0 16,21 0-16,0 0 0,0-21 0,1 22 16,-1-22-16,0 21 0,0-21 15,0 0-15,0 0 0,22 21 0,-22-21 16,0 0-16,21 0 0,-20 0 0,20 0 16,-21 0-16,21 0 0,-20 0 15,20-21-15,-21 21 0,21 0 0,-20-21 16,-1 21-16,0-22 0,21 1 15,-21 21-15,1-21 0,-1 0 0,0 21 16,0-21-16,0 0 0,0-1 0,-21 1 16,0 0-16,0-21 0,22 21 15,-22-22-15,0 22 0,0-21 0,0 21 16,0-22-16,0 22 0,0 0 16,0 0-16,0 0 0,-22-1 15,1 1-15,21 0 0,-21 0 0,0 21 16,0-21-16,0 0 0,-1 21 15,1-22-15,-21 22 0,21 0 0,0 0 16,-1-21-16,1 21 0,0 0 16,0 0-16,-21 0 0,20 0 0,1 0 15,0 0-15,-21 21 0,21-21 0,-22 22 16,22-22-16,-21 21 0,21 0 16,-22-21-16,22 21 0,-21 0 15,21 0-15,-1 1 0,1-1 0,0 0 16,21 21-16,0-21 0,-21 22 15,21-22-15,-21 21 0,21-21 16,0 22-16,0-22 0,0 0 0,0 21 16,0-20-16,0-1 0,0 0 0,0 0 15,0 0-15,0 0 0,21 1 16,0-1-16,-21 0 0,21-21 0,0 21 16,1-21-16,-22 21 0,21-21 15,0 0-15,0 0 0,0 21 0,22-21 16,-22 0-16,0 0 0,21 0 15,-21 0-15,22 0 0,-22-21 16,21 21-16,1-21 0,-22 0 0,21 21 16,-21-21-16,22 0 0,-22-1 15,21 1-15,-21 0 0,0-21 0,1 21 16,-1-22-16,-21 22 0,0-21 0,0-1 16,0 1-16,0 0 0,0 21 15,0-22-15,-21 1 0,-1 21 0,1 0 16,0-1-16,0 1 0,-21 0 15,-1 0-15,22 21 0,-21 0 0,21 0 16,-22 0-16,22 0 0,-21 0 16,21 0-16,-1 0 0,1 0 0,0 0 15,-21 21-15,21-21 0,-1 21 0,1 0 16,0 1-16,0-22 16,0 21-16,0 0 0,-1 0 15,1-21-15</inkml:trace>
  <inkml:trace contextRef="#ctx0" brushRef="#br0" timeOffset="6312.46">4000 1376 0,'0'0'0,"0"-21"0,0 0 16,0-1-1,-21 22 17,21 22-32,0-1 0,0 0 15,0 0-15,0 21 0,0-20 16,-21 20-16,21-21 0,-21 21 0,21 22 16,0-22-16,0 1 0,-21-1 15,21 0-15,-21 1 0,21-1 0,0 0 16,0-21-16,0 22 0,0-22 15,-22 0-15,22 0 0,0 0 16,-21 1-16,21-44 47,0 1-47,0-21 16,0 21-16,0 0 15,0-1-15,0-20 0,21 21 16,1-21-16,-1 20 0,0 1 15,0-21-15,0 21 0,22 21 0,-22-21 0,0 21 16,0 0-16,21 0 16,-20 0-16,-1 21 0,0 0 0,0-21 15,0 42-15,-21-21 0,0 1 16,0-1-16,0 0 0,0 0 0,0 0 16,0 22-16,0-22 0,-21-21 15,0 21-15,0 0 0,0 0 0,-1 0 16,1-21-16,-21 22 0,21-22 0,0 0 15,-1 21-15,1-21 0,-21 0 16,21 0-16,0 0 0,-1 0 0,22 21 16,-21-21-16,0 0 15,42 0 17,0 0-32,1-21 0</inkml:trace>
  <inkml:trace contextRef="#ctx0" brushRef="#br0" timeOffset="6849.67">4805 1651 0,'0'0'0,"-43"0"15,22 0-15,0 0 16,0 0-16,0 0 0,0 0 16,-1 21-16,1 0 0,0 1 0,0-1 15,0 0-15,0 21 0,-1-21 0,22 22 16,-21-22-16,0 0 0,21 21 16,0-20-16,0-1 0,0 0 0,-21 0 15,21 0-15,0 0 0,0 1 16,0-1-16,21-21 15,0 0-15,0 0 16,1 0-16,20 0 0,-21-21 16,0-1-16,0 1 0,22 21 0,-22-21 15,0 0-15,0 0 0,0 0 16,1-1-16,-22 1 0,21-21 0,-21 21 16,21 0-16,-21-22 0,0 22 15,0 0-15,0 0 0,0 0 16,0 42-1,0 0-15,0 0 16,0 0-16,0 0 0,0 1 0,0 20 16,0-21-16,0 0 0,0 0 15,0 1-15,0-1 0,0 0 0,0 0 16,0 0 0,0 0-16,21-21 15,0 0-15,0 0 16,1 0-16,-1-21 0,0 21 15</inkml:trace>
  <inkml:trace contextRef="#ctx0" brushRef="#br0" timeOffset="7144.5">5313 1588 0,'0'0'0,"-21"0"0,-1-22 16,1 22-16,0 0 15,0 0-15,0 0 0,21 22 16,-21-1-16,-1 0 0,1 0 16,21 0-16,-21 22 0,21-22 0,-21 21 15,21-21-15,-21 22 0,21-22 0,0 21 16,0-21-16,0 0 0,0 22 16,0-22-16,0 0 0,0 0 0,0 0 15,21 1 1,0-22-16,0 0 15,0 0-15,1 0 0,-1 0 16,0-22-16,0 22 0,21-21 16,-20 0-16,-1 0 0,21 0 0</inkml:trace>
  <inkml:trace contextRef="#ctx0" brushRef="#br0" timeOffset="7762.15">5609 1376 0,'-42'42'15,"42"-21"1,-21 1-16,21-1 0,0 21 0,0-21 16,0 22-16,0-1 0,-22-21 15,22 21-15,-21 1 0,21-1 16,0 0-16,0-20 0,-21 20 0,21-21 15,-21 0-15,21 22 0,0-22 16,0 0-16,0 0 16,-21-21-16,21-21 31,0 0-15,21 0-16,-21-1 0,21 1 15,-21 0-15,21 0 0,0-21 0,1 20 16,-1 1-16,0 0 0,0 0 0,-21 0 15,21 0-15,0 21 16,1 0-16,-1 0 16,-21 21-1,0 0 1,-21 0-16,-1 0 0,1-21 16,0 21-16,0-21 0,0 0 15,0 0-15,21 22 0,-22-22 0,1 0 16,0 0-16,21 21 47,0 0-47,0 0 15,0 0-15,21 0 16,0 1-16,1-22 0,-22 21 16,21-21-16,0 21 0,0-21 15,0 21-15,0-21 16,1 0-16,-22 21 0,21-21 15,0 0-15,0 0 0,0 0 16,0-21-16,1 21 16,-1-21-16</inkml:trace>
  <inkml:trace contextRef="#ctx0" brushRef="#br0" timeOffset="8147.92">6646 1355 0,'-21'0'15,"42"0"-15,-63 0 0,21 0 16,0 0-16,-1 0 0,1 0 0,0 0 15,0 21-15,0 0 0,0 0 16,-1 0-16,1 1 0,0 20 0,0-21 16,21 21-16,-21 1 0,0-1 15,21-21-15,-22 22 0,22-1 0,0 0 16,-21-21-16,21 22 0,0-22 0,0 0 16,0 0-16,0 0 0,0 1 15,0-1-15,0 0 0,21-21 16,1 21-16,-1-21 15,0 0-15,0 0 0,21 0 16,-20 0-16,-1 0 0,21 0 16,-21-21-16,22 0 0,-1 21 15,-21-21-15</inkml:trace>
  <inkml:trace contextRef="#ctx0" brushRef="#br0" timeOffset="8609.18">6900 1651 0,'0'0'0,"0"-21"0,-21 21 16,0-21-16,0 21 16,0 0-16,-1 0 0,1 21 15,0 0-15,0-21 0,0 21 16,0 22-16,-1-22 0,1 0 16,21 0-16,-21 21 0,0-20 0,21-1 15,0 0-15,0 0 0,0 0 16,0 0-16,0 1 0,0-1 0,0 0 15,21-21 1,0 0-16,0 0 16,1 0-16,-1 0 0,0-21 15,0 0-15,0 21 0,0-22 0,1 1 16,-1 0-16,0 0 0,0 0 0,-21 0 16,21-22-16,-21 22 0,21 0 15,-21 0-15,0 0 0,0 42 47,0 0-47,0 0 0,0 0 16,-21 0-16,21 1 0,0-1 0,-21 0 15,21 0-15,0 0 0,0 0 16,0 1-16,0-1 16,21-21-1,0 0-15,1 0 16,-1 0-16,0 0 0,0 0 15,0-21-15,0 21 0</inkml:trace>
  <inkml:trace contextRef="#ctx0" brushRef="#br0" timeOffset="9352.28">7197 1693 0,'-22'0'0,"22"22"0,0-1 15,-21 0-15,21 0 0,0 0 16,-21 0-16,21 1 0,0-1 16,0 0-16,0 0 0,0 0 0,-21-21 15,21 21-15,0 1 16,-21-1-16,21 0 0,0 0 16,0 0-1,0-42 16,0 0-15,0 0-16,0 0 0,0-1 16,0 1-16,0-21 0,0 21 0,0 0 15,0-22-15,21 22 0,0 0 16,-21 0-16,21 0 0,0-1 0,-21 1 16,22 0-16,-1 21 0,0-21 15,0 21-15,0 0 16,-21 21-1,21 0-15,-21 0 0,22 1 0,-22-1 16,0 0-16,0 0 0,0 0 0,0 0 16,0 1-16,0-1 0,0 0 15,0 0-15,0 0 0,0 0 16,-22-21 15,1 0-31,21-21 31,0 0-31,0 0 16,0 0-16,0 0 16,0-22-16,0 22 0,21 0 0,-21 0 0,22 0 15,-1-1-15,0 1 0,-21 0 16,21 0-16,0 21 0,22-21 16,-22 21-16,0 0 0,0 0 0,0 0 15,0 21-15,1-21 0,-1 21 16,-21 0-16,0 0 0,0 1 0,0 20 15,0-21-15,0 0 0,0 22 16,0-22-16,0 0 0,-21 0 0,-1 0 16,22 0-16,-21 1 0,0-1 0,21 0 15,-21-21-15,21 21 16,-21-21-16,21 21 16,21-21 15,-21-21-31,21 21 0,0-21 0,0 0 15,1 0-15</inkml:trace>
  <inkml:trace contextRef="#ctx0" brushRef="#br0" timeOffset="9733.33">7832 1799 0,'0'-21'31,"21"21"-15,0-21-16,0 21 0,-21-21 0,21 21 15,0-21-15,1 21 0,-22-22 16,21 1-16,-21 0 16,0 0-1,-21 21-15,-1 0 16,1 21-16,0-21 15,0 21-15,0 0 0,0 1 0,21-1 16,0 0-16,-22 21 0,22-21 16,-21 1-16,21-1 0,0 0 15,0 0-15,0 0 0,0 0 16,0 1-16,21-22 16,1 0-16,-22 21 0,21-21 0,0 0 15,0 0-15,0 0 0,0 0 16,1-21-16,-1-1 0,0 22 15,-21-21-15,21 0 0</inkml:trace>
  <inkml:trace contextRef="#ctx0" brushRef="#br0" timeOffset="10161.93">8234 1609 0,'0'0'0,"21"0"15,0 0 17,0 0-32,-21 21 0,0 0 15,21 0-15,-21 0 0,0 1 16,0 20-16,22-21 0,-22 0 16,0 0-16,0 1 0,0-1 0,0 0 15,0 0-15,0 0 16,0 0-16,0 1 0,0-1 15,0-42 17,0-1-17,0 1-15,0 0 16,0 0-16,0 0 0,0 0 0,0-1 16,0-20-16,0 21 0,0-21 0,21 20 15,-21 1-15,21 0 0,-21 0 16,0 0-16,21 0 0,0-1 0,0 22 15,1-21-15,-1 21 16,0 0-16,0 0 16,0 0-16,0 0 15</inkml:trace>
  <inkml:trace contextRef="#ctx0" brushRef="#br0" timeOffset="10804.1">8932 1736 0,'21'-43'15,"-21"22"-15,0 0 0,0 0 0,0 0 16,0 0-16,0-1 0,0 1 16,-21 0-16,0 21 15,0 0-15,0 0 16,0 0-16,-1 0 0,1 21 0,0 0 16,0-21-16,0 22 0,0 20 15,-1-21-15,1 0 0,0 22 0,0-22 16,0 0-16,21 21 0,-21-21 15,21 1-15,0-1 0,0 0 16,0 0-16,0 0 0,0 0 16,21-21-1,0 0-15,0 0 16,0 0-16,0 0 0,1 0 16,-1-21-16,0 0 15,0 21-15,0-21 0,0 0 0,1 0 16,-22-1-16,21 1 0,0-21 15,-21 21-15,0 0 0,21-1 16,-21 1-16,21 0 0,-21 0 0,0 0 16,0 42-1,0 0 1,0 0-16,0 0 0,0 1 16,-21-1-16,21 0 0,0 0 0,0 0 15,0 0-15,0 1 0,0-1 16,0 0-16,0 0 0,21 0 15,0-21-15,1 0 0,-1 0 0,0 0 16,0 0-16,21 0 0,-20 0 16,-1 0-16,21 0 0,-21 0 0,22 0 15,-22-21-15,0 0 0,0 21 16,0-21-16,0 0 0,1-1 16</inkml:trace>
  <inkml:trace contextRef="#ctx0" brushRef="#br0" timeOffset="14352.15">6943 3069 0,'0'-21'16,"0"0"15,0 0 1,0 0-17,-22 21-15,1 0 16,0 0-1,0 0-15,0-22 0,0 22 16,-1 0-16,1 0 0,0 0 16,0 0-16,0 0 0,0 0 15,-1 0-15,1 0 0,0 0 0,0 0 16,0 0-16,0 0 16,-1 0-16,1 0 0,0 0 0,0 0 15,0 0-15,0 22 16,-1-1-16,1-21 0,21 21 15,-21-21-15,0 21 0,21 0 0,-21 0 16,21 1-16,-21-1 16,21 0-16,0 0 0,-22 0 15,22 22-15,0-22 0,0 0 16,0 0-16,0 0 0,0 0 0,0 1 16,0-1-16,0 0 0,0 0 0,0 0 15,0 0-15,22 1 16,-1-1-16,-21 0 0,21-21 0,0 21 15,-21 0-15,21-21 0,0 21 16,1-21-16,-22 22 0,21-22 0,0 21 16,0-21-16,0 0 0,0 0 15,1 21-15,-1-21 0,0 0 0,21 0 16,-21 0-16,1 0 0,-1 0 0,21 0 16,-21 0-16,0 0 0,1 0 15,20 0-15,-21 0 0,0-21 0,0 21 16,1-21-16,-1 21 0,0-22 15,0 22-15,0-21 0,0 21 16,1-21-16,-1 21 0,-21-21 0,21 0 16,0 0-16,-21-1 15,0 1-15,21 0 0,-21 0 0,21-21 16,-21 20-16,0 1 0,22 0 0,-22 0 16,0 0-16,0-22 0,0 22 15,0 0-15,0 0 0,0 0 0,0 0 16,0-1-16,0 1 15,-22 0-15,1 0 16,0 21-16,21-21 0,-21 21 0,0 0 16,0 0-16,-1-21 0,1 21 15,0 0-15,0 0 0,0 0 0,0 0 16,-1 0-16,-20 0 0,21 0 0,-21 0 16,20 0-16,1 0 0,-21 0 15,21 0-15,-22 0 0,22 0 0,0 0 16,0 0-16,0 0 0,0 0 15,-1 0-15,1 0 0,42 0 63,1 0-47,-1 0-16,0 0 0,0 0 0,0 0 15,0 0-15,1 0 0,-1 0 16,0 0-16,0 0 0,0 0 0,22 0 15,-22 0-15,0 0 0,0 0 0,0 0 16,22 0-16,-22 0 0,0 0 16,0 21-16,0 0 0,0-21 0,1 0 15,-22 21-15,21-21 0,0 21 16,0 0-16,-21 1 0,21-22 16,-21 21-16,0 0 0,21 0 0,-21 0 15,0 0-15,0 1 16,0-1-16,0 0 0,0 0 15,0 21-15,0-20 16,0-1-16,-21 0 0,21 0 0,-21 0 16,21 0-16,0 1 0,-21-1 0,21 0 15,0 0-15,-21 0 16,0-21-16,21 21 0,-22 1 0,1-22 16,21 21-16,-21-21 0,0 21 0,0-21 15,0 0-15,-1 0 0,1 21 16,0-21-16,0 0 0,0 0 0,0 0 15,-1 0-15,1 0 0,0 0 16,0 0-16,0 0 0,0 0 16,-22 0-16,22 0 0,0 0 0,0-21 15,0 21-15,-1-21 0,1 21 16,0-21-16,0-1 0,0 22 0,0-21 16,-1 0-16,1 21 0,0-21 15,21 0-15,0 0 0,-21-1 0,21 1 16,-21 0-16,21-21 0,0 21 0,0-1 15,0-20-15,0 21 0,0 0 16,0 0-16,0-1 0,0 1 0,0 0 16,0 0-16,0 0 0,21 21 15,0-21-15,0-1 0,0 22 0,1-21 16,-1 0-16,0 21 0,21-21 16,-21 21-16,22 0 0,-22-21 15,21 21-15,-21 0 0,22-21 0,-22 21 16,0 0-16,21 0 0,-20 0 15,-1 0-15,0 0 0,0 0 0,0 0 16,0 0-16,1 0 16,-1 0-16,0 21 15,0-21-15,-21 21 16,0 0-16,0 0 31,0-42 16,-21 21-31,0 0-16,0-21 0,-1 0 15,1 21-15,0-21 0,0 21 16,0 0-16,0 0 0,21-22 16,-22 22-16,1 0 0,0 0 0,0 0 15,0 0-15,0 0 0,-1 0 16,1 0-16,0 0 0,0 22 15,0-1-15,0-21 0,-1 21 0,1 0 16,0-21-16,0 21 0,0 0 16,21 1-16,-21-1 0,-1 0 15,22 21-15,-21-21 0,21 1 16,0-1-16,-21 21 0,21-21 0,-21 0 16,21 22-16,0-22 0,0 0 15,0 0-15,0 0 0,0 1 0,0-1 16,0 0-16,0 0 0,0 0 0,0 0 15,0 1-15,21-1 0,0-21 16,0 21-16,1 0 0,-1-21 16,0 0-16,0 0 0,0 21 15,0-21-15,1 0 0,-1 0 16,21 0-16,-21 0 0,0 0 0,1 0 0,20 0 16,-21 0-16,0 0 15,22 0-15,-22 0 0,21 0 0,-21 0 16,0 0-16,1-21 0,20 21 0,-21 0 15,0-21-15,0 21 0,1-21 16,-1 0-16,0 21 0,-21-22 16,21 22-16,-21-21 0,21 0 15,-21 0-15,0 0 0,21 0 0,-21-1 16,0 1-16,22-21 0,-22 21 0,0-22 16,0 22-16,0-21 0,0 21 15,0 0-15,0-1 0,0 1 0,-22 0 16,1 0-16,0 0 15,0 0-15,0 21 0,0 0 16,-1-22-16,1 22 0,-21 0 16,21-21-16,0 21 0,-1 0 15,1 0-15,0 0 0,0 0 0,-21 0 16,20 0-16,1 0 0,0 0 16,0 0-16,0 0 15,42 0 63,-21-21-62,21 21-16,0 0 0,0 0 16,1 0-16,-1 0 0,0 0 0,0 0 15,21 0-15,-20 0 0,-1 0 0,0 0 16,0 0-16,0 21 15,0-21-15,-21 21 0,22 1 16,-22-1-16,21-21 0,-21 21 16,21 0-16,-21 0 0,0 0 0,0 1 15,0-1-15,21 0 0,-21 0 16,0 21-16,0-20 0,0-1 16,0 0-16,0 0 0,0 0 15,0 0-15,0 1 16,0-1-16,0 0 0,-21 0 15,21 0-15,-21-21 0,21 21 0,0 1 16,-21-1-16,-1-21 16,1 21-16,0 0 0,0-21 15,0 0-15,0 21 0,-1-21 16,1 0-16,21 21 0,-21-21 0,0 0 16,-21 0-16,20 22 0,1-22 0,0 0 15,0 0-15,0 0 0,0 0 16,-1 0-16,1 0 0,-21 0 15,21 0-15,0 0 0,-1-22 0,1 22 16,-21 0-16,21-21 0,0 0 16,-1 21-16,22-21 0,-21 0 0,0 21 15,21-21-15,-21-1 0,21 1 16,0 0-16,0 0 0,0 0 0,0 0 16,0-22-16,0 22 0,0 0 0,0-21 15,0 20-15,0 1 0,0-21 16,0 21-16,0 0 0,21-1 15,-21 1-15,21 0 0,0 0 16,1 0-16,-1 0 0,0 21 0,0-22 16,0 22-16,22-21 0,-22 21 15,0-21-15,21 21 0,-21-21 0,1 21 16,-1 0-16,0 0 0,0-21 0,0 21 16,0 0-16,1 0 0,-1 0 15,0 0-15,0 0 16,0 0-16,0 0 15,-21 21-15,22-21 16,-1 0-16,-21 21 78</inkml:trace>
  <inkml:trace contextRef="#ctx0" brushRef="#br0" timeOffset="19909.5">12404 2709 0,'0'-21'16,"0"0"-16,0 0 15,-22 21-15,22-21 16,-21 0-16,21-1 0,0 1 15,0 0-15,0 0 16,0 0-16,0 0 16,0 42 31,0 0-47,0 0 15,0 0-15,0 22 0,0-22 0,0 21 16,0-21-16,0 22 15,0-1-15,0 0 0,0 1 0,0-1 16,0 0-16,0 1 0,0-1 16,0 21-16,0-20 0,0 20 0,0 1 15,0-1-15,0-20 0,0 20 0,0 1 16,0-1-16,0-21 0,0 22 16,0-22-16,0 1 0,0 20 0,0-21 15,0 22-15,0-22 0,0 22 16,0-22-16,0 22 0,0-22 0,0 21 15,0-20-15,0-1 0,0 0 0,0 1 16,0-1-16,0 22 16,0-22-16,-21 0 0,21 1 0,0-1 15,0 0-15,0 22 0,0-22 0,0 22 16,0-22-16,0 21 0,0-20 16,0-1-16,0 22 0,0-22 0,0 0 15,0 1-15,0-1 0,0 0 0,0 1 16,0-22-16,0 21 0,0 0 0,0 1 15,0-1-15,0 0 0,0 1 16,0-1-16,0-21 0,0 22 0,0-1 16,0 0-16,0-21 0,0 22 0,0-1 15,0-21-15,0 0 0,0 22 16,0-22-16,0 0 0,0 0 16,0 0-16,0 1 0,0-44 46,21 1-30,-21 0-16,21 21 0,-21-42 16,0 21-16,22-1 0,-1-20 0,0 0 15,0-1-15,-21 1 0,21-21 0</inkml:trace>
  <inkml:trace contextRef="#ctx0" brushRef="#br0" timeOffset="21704.06">12404 2371 0,'0'-21'16,"-22"-1"-16,1 1 15,0 21 1,0 0 0,42 0 46,0 0-46,0 0-16,1 0 0,-1 0 15,0 0-15,0 0 0,0 0 0,0 0 16,22 0-16,-22 0 0,0 0 16,21 0-16,1 0 0,-1-21 0,0 21 15,1 0-15,20 0 0,1 0 16,-1 0-16,1 0 0,-1 0 0,1 0 16,-1 0-16,1 0 0,-1 0 0,1 0 15,-1 0-15,1 0 0,-1 0 16,22 0-16,-22 0 0,22 0 0,0 0 15,21 0-15,-22 0 0,1 0 16,0 0-16,-22 0 0,22 0 16,-1 0-16,-20 0 0,-1 0 0,1 0 15,-1 0-15,1 0 0,-1 0 16,1 0-16,-1 0 0,1 0 0,-1 0 16,1 0-16,-1 0 0,-20 0 15,20 0-15,1 0 0,-22 0 0,0 0 16,22 0-16,-22 0 0,1 0 15,-1 0-15,-21 0 0,21 0 0,1 0 16,-22 0-16,0 0 0,0 0 0,0 0 16,1 0-16,-1 0 15,-21 21 17,0 0-17,0 1-15,0-1 16,0 0-16,0 0 0,0 21 15,0-20-15,0 20 0,0 0 16,0-21-16,0 22 0,0-1 0,0 0 16,0 1-16,0-1 0,-21 0 15,21 1-15,0 20 0,-22-20 0,22-1 16,-21 0-16,21 22 0,-21-22 0,21 22 16,0-1-16,0 1 0,0-1 15,0-21-15,0 22 0,0-1 16,0-20-16,0 20 0,0-20 15,0 20-15,0 1 0,0-22 0,21 21 16,-21 1-16,0-1 0,0 1 0,0-1 16,0 1-16,0-1 0,0-20 15,0 20-15,0-20 0,0 20 0,0 1 16,0-22-16,0 21 0,0 1 0,0-22 16,0 22-16,0-22 0,0 22 15,0-22-15,0 21 0,0-20 0,21-1 16,-21 0-16,0 1 0,22-1 0,-22 0 15,0 1-15,0-1 0,0 0 0,0 1 16,0-22-16,0 21 16,0 1-16,0-1 0,0-21 0,0 0 15,0 22-15,0-22 0,0 0 0,0 0 16,0 21-16,0-20 0,0-1 16,0 0-16,0 0 15,0 0 1,-22-21-16,22 21 15,-21-21-15,0 0 16,0 0 0,21 22-16,-21-22 15,0 0-15,-1 0 16,1 0-16,0 0 16,0 0-16,0 0 0,0 0 15,-1 0-15,1 0 0,0 0 0,-21 0 16,-1 21-16,22-21 0,-21 0 0,0 0 15,-1 0-15,22 0 0,-21 0 0,-1 0 16,1 0-16,0 0 0,-1 0 16,1 0-16,-21 0 0,20 0 0,1 0 15,0 0-15,-1 0 0,1 0 0,-22 0 16,22 0-16,0 0 0,-1 0 0,1 0 16,0 0-16,-1 0 0,1 0 15,0 0-15,-1 0 0,1 0 0,21 0 16,-21 0-16,-1 0 0,22 0 0,-21 0 15,-1 0-15,22 0 0,-21 0 16,0 0-16,-22 0 0,22 0 0,-1 0 16,1-21-16,-21 21 0,20 0 15,1 0-15,0 0 0,-22-22 0,22 22 16,-1 0-16,22 0 0,-21-21 0,0 21 16,20-21-16,-20 21 0,0 0 0,-1 0 15,22-21-15,-21 21 0,0 0 16,-1 0-16,1 0 0,0 0 0,-1 0 15,1 0-15,0 0 0,-1 0 0,1 0 16,21-21-16,-22 21 16,22 0-16,0 0 0,0 0 0,0 0 15,0 0-15,-1-21 0,1 21 16,0 0-16,0 0 0,0-22 16,0 22-16,-1 0 0,1-21 15,21 0-15,0 0 0,-21 0 0</inkml:trace>
  <inkml:trace contextRef="#ctx0" brushRef="#br0" timeOffset="23557.65">12721 2815 0,'0'0'0,"0"21"0,0 1 16,-21-1-16,21 0 0,-21 0 15,21 0-15,0 0 16,0 1-16,0-1 15,0 0 1,21-21 0,0 0-1,0 0 1,0 0-16,1-21 16,-1 21-1,-21-21-15,21 21 0,0-22 16,-21 1-16,0 0 0,0 0 15,0 0 1,0 0-16,0-1 16,0 1-1,-21 21-15,0 0 16,0 0-16,-1 0 16,1 0-1,21 21-15,-21-21 0,21 22 16,0-1-16,0 0 15,0 0-15,0 0 16,0 0 0,21-21 15,0 0-15,-21-21-16,22 21 0,-1-21 15,-21 0-15,0 0 16,0 0-1,0-1-15,0 1 16,-21 21 0,-1 0 15,22 21-31,0 1 0,-21-22 0,21 21 0,0 0 16,0 0-16,0 0 15,0 0 1,21-21 15,1 0-15,-22-21-1,21 21-15,-21-21 16,0 0-16,0 0 16,0 0-16,-21-1 15,-1 22 1,1 0-1,0 22-15,21-1 0,0 0 16,0 0-16,0 0 16,0 0-16,0 1 15,0-1-15,0 0 16,21-21 0,0 0-16,1 0 15,-1 0-15,-21-21 16,21 21-16,-21-21 0,0-1 15,0 1-15,0 0 16,0 0-16,0 0 0,0 0 16,0-1-16,0 1 15,-21 21 1,0 0-16,-1 0 0,1 0 16,0 0-16,21 21 15,-21 1-15,21-1 0,0 0 16,-21 0-16,21 0 0,0 0 0,0 1 15,0-1-15,0 0 16,21-21 15,0 0-31,0 0 16,-21-21-16,21 21 16,-21-21-16,0-1 0,0 1 15,0 0 1,0 0-16,0 0 15,-21 21-15,0 0 16,0 0 0,0 0-1,21 21-15,21-21 32</inkml:trace>
  <inkml:trace contextRef="#ctx0" brushRef="#br0" timeOffset="24757.03">15515 1693 0,'0'22'15,"-21"-1"-15,0 0 16,0 0-16,-1 0 0,22 0 0,-21 1 16,0-1-16,0 21 0,21-21 15,-21 0-15,21 1 0,0-1 16,0 0-16,0 0 0,0 0 0,0 0 15,0 1-15,0-1 0,21-21 16,0 0-16,0 0 0,0 0 16,1 0-16,-1 0 0,0 0 15,0 0-15,0-21 16,0-1-16,-21 1 0,22 0 16,-1 0-16,-21 0 15,0 0-15,0-1 0,0 1 16,0 0-16,0 0 0,0 0 15,-21 21 1,-1 0-16,1 0 0,0 0 16,0 21-16,0-21 0,-22 21 15,43 0-15,-21 0 0,0 1 0,21-1 16,-21 0-16,21 0 0,0 0 16,0 0-16,0 1 0,0-1 15,21-21-15,0 0 16,0 0-16,1 0 0,-1 0 15,0 0-15,0 0 16,0 0-16,-21-21 16,0-1-16,0 1 0,0 0 15,0 0-15,0 0 0,0 0 16,-21-1-16,21 1 0,-21 21 16,0 0-1,0 0-15,21 21 0,-22-21 0,1 22 16,21-1-16,-21 0 0,0 0 0,21 21 15,-21-20-15,0-1 0,21 0 16,-22 0-16,22 0 0,-21 0 0,21 1 16</inkml:trace>
  <inkml:trace contextRef="#ctx0" brushRef="#br0" timeOffset="26036.32">16785 572 0</inkml:trace>
  <inkml:trace contextRef="#ctx0" brushRef="#br0" timeOffset="26992.29">16870 487 0,'0'-21'16,"21"0"0,-21-1 15,0 1-15,0 42 62,0 1-63,0-1 1,0 0-16,0 0 16,0 0-16,0 0 0,0 22 0,0-22 15,-21 0-15,21 21 0,0 1 16,0-22-16,0 21 0,-21-21 0,21 22 15,0-1-15,0-21 0,0 0 16,0 22-16,0-22 0,-22 0 0,22 0 16,0 0-16,0 1 0,-21-1 15,21 0-15,0 0 0,0 0 16,0 0-16,0 1 16,-21-22-16,21 21 31,0 0-16,21-21 64,0-21-79,1 0 15,-1-1-15,0 1 0,0 0 16,0 0-16,-21 0 0,0 0 15,21-1-15,-21-20 0,0 21 0,0 0 16,0-22-16,0 1 0,-21 21 16,0 0-16,0 0 0,0-1 0,0 1 15,-22 21-15,22 0 0,0 0 0,0 0 16,0 0-16,-1 0 0,44 0 47,-1 0-32,0 0-15,0 0 0,0 0 16,0 0-16,1-21 0,-1 0 0,0 21 16,0-21-16,21 21 0,-20-21 15,-22-1-15,21 22 0,0-21 0,0 0 16,0 0-16,-21 0 0,0 0 31</inkml:trace>
  <inkml:trace contextRef="#ctx0" brushRef="#br0" timeOffset="27384.07">17187 550 0,'0'0'0,"21"0"15,1 0 1,-1 0-16,0 0 16,0 22-16,0-22 0,0 21 15,1 0-15,-22 0 0,21 0 16,0 0-16,0 1 0,-21-1 0,0 0 16,0 0-16,0 0 0,0 0 15,0 1-15,0-1 0,0 0 0,0 0 16,-21-21-1,0 0-15,0 0 16,-1-21 0,22 0-16,0 0 0,0-1 0,0 1 15,0 0-15,0 0 0,0 0 16,22 0-16,-1-22 0,0 22 16,-21 0-16,21 0 0,0 0 0,0-1 15,1 1-15,-1 21 0,0-21 16,0 21-16,0 0 0,0 0 15,1 0-15,-1 0 0,0 0 16,0 0-16,0 0 0,0 0 16</inkml:trace>
  <inkml:trace contextRef="#ctx0" brushRef="#br0" timeOffset="27816.82">17907 550 0,'-21'0'47,"0"22"-47,-1-22 0,22 21 0,-21 0 16,0 0-16,21 0 0,0 0 0,-21 22 15,21-22-15,-21 0 0,21 0 16,0 0-16,0 1 0,0-1 0,0 0 15,0 0-15,21 0 16,0-21-16,0 0 16,0 0-16,1 0 0,-1 0 15,0-21-15,0 0 0,0 0 16,0 0-16,-21-1 0,0 1 16,0 0-16,0-21 0,0 21 0,0-1 15,0-20-15,0 21 0,0 0 0,0 0 16,0-1-16,0 1 0,-21 21 15,0 0-15,0 0 0,0 0 16,0 0-16,-1 21 16,1 1-16,21-1 0,0 0 15,-21-21-15,21 21 0,0 0 16,0 0-16,0 1 0,0-1 16,21-21-16,0 0 15</inkml:trace>
  <inkml:trace contextRef="#ctx0" brushRef="#br0" timeOffset="28320.91">18351 550 0,'-21'0'15,"21"22"1,-21-1-16,21 0 15,0 0-15,-21 0 0,21 0 16,0 1-16,-21-1 0,21 21 0,0-21 16,-21 0-16,21 1 0,0-1 15,0 0-15,0 0 0,-22-21 0,22 21 16,0 0-16,-21-21 16,21-21 15,0 0-31,0 0 0,0 0 0,0 0 15,0-1-15,0 1 16,0 0-16,0 0 0,21-21 0,1 20 0,-1 1 16,0 0-16,0 0 15,21 21-15,-20-21 0,20 0 0,0 21 16,-21 0-16,22 0 0,-1 0 0,-21 0 16,22 0-16,-22 21 0,-21 0 15,21 0-15,-21 0 0,0 0 0,0 1 16,0-1-16,-21 21 0,21-21 15,-43 0-15,43 22 0,-42-22 0,21 0 16,21 0-16,-21 0 0,0 1 16,-1-22-16,22 21 0,0-42 47,22-1-32</inkml:trace>
  <inkml:trace contextRef="#ctx0" brushRef="#br0" timeOffset="28605.74">19029 381 0,'0'21'31,"0"0"-31,-21 1 0,21-1 16,-22 0-16,1 0 0,0 21 15,21-20-15,-21 20 0,0-21 16,0 21-16,21 1 0,0-22 0,-22 21 16,22-21-16,0 22 0,-21-22 15,21 0-15,0 0 0,0 0 0,0 1 16,0-1-16,21-21 16,1 21-16,-1-21 0,0 0 15,0 0-15,0 0 0,0-21 16,1 0-16,-22-1 0,21 1 15,0 0-15</inkml:trace>
  <inkml:trace contextRef="#ctx0" brushRef="#br0" timeOffset="28852.21">18859 635 0,'-21'0'16,"42"0"-1,1 0-15,20 0 16,-21 0-16,21-21 0,1 21 0,-1 0 16,22 0-16,-22 0 0,21 0 15,-20-21-15,20 21 0,-20 0 16,-1 0-16,0 0 0,1 0 0,-22-21 16,0 21-16,-42 0 46,0 0-46</inkml:trace>
  <inkml:trace contextRef="#ctx0" brushRef="#br0" timeOffset="29641.93">17145 1588 0,'0'0'0,"0"-22"0,0 1 15,0 0-15,0 42 31,0 0-31,0 1 0,-21-1 16,21 21-16,-21 0 0,-1 1 16,22-1-16,-21 0 0,21 1 0,-21-1 15,21 0-15,-21 1 0,21-1 16,0 0-16,-21 1 0,21-22 16,-21 21-16,21-21 0,0 1 0,0-1 15,0 0-15,-22 0 0,22 0 0,0 0 16,-21-21 15,21-21-31,0 0 16,0 0-16,0 0 0,0 0 15,0-1-15,0 1 0,0 0 16,21 0-16,-21 0 16,22 0-16,-1-22 0,0 43 0,0-21 0,21 0 15,-20 0-15,20 21 0,-21 0 16,21 0-16,-20 0 0,20 0 15,-21 0-15,21 0 0,-20 21 0,-1-21 16,-21 21-16,0 0 0,0 0 16,0 1-16,0-1 0,0 0 0,-21-21 15,21 21-15,-43 0 0,22-21 0,-21 21 16,21 1-16,-22-22 0,22 21 16,-21-21-16,21 0 0,-22 0 0,22 21 15,0-21-15,0 0 0,0 0 16,42 0 15,0 0-15,0 0-16,0 0 0</inkml:trace>
  <inkml:trace contextRef="#ctx0" brushRef="#br0" timeOffset="30141.57">17801 1863 0,'0'0'16,"0"-21"-1,-21 21-15,0 0 0,0 0 0,-1 21 16,1-21-16,0 21 0,0 0 16,0 0-16,0 22 0,-1-22 0,1 0 15,0 0-15,0 21 0,0-20 16,21-1-16,0 0 0,-21 0 0,21 0 15,0 0-15,0 1 0,0-1 16,0 0-16,21-21 16,0 0-16,0 0 0,0 0 0,0 0 15,1 0-15,-1 0 0,0-21 16,0 0-16,0 21 0,0-22 16,-21 1-16,22 21 0,-1-21 0,0 0 15,-21 0-15,21-22 0,-21 22 16,21 0-16,-21 0 0,0 0 0,21 0 15,-21-1-15,0 1 0,0 42 32,0 1-32,0-1 0,0 0 15,0 0-15,0 0 0,0 0 16,-21 1-16,21-1 0,0 0 0,0 0 16,0 0-16,0 0 0,0 1 15,0-1 1,21-21-1,1 0-15,-1 0 16,0 0-16,0 0 0,0 0 0,22-21 16,-22 21-16,21-22 0</inkml:trace>
  <inkml:trace contextRef="#ctx0" brushRef="#br0" timeOffset="30393.43">18457 1799 0,'-21'-21'16,"0"21"-16,0 0 0,0 0 16,-1 21-16,1 0 0,0 1 0,21-1 15,-21 0-15,0 0 0,0 21 16,-1-20-16,22 20 0,0-21 0,0 0 16,-21 0-16,21 1 0,0-1 15,0 0-15,0 0 0,0 0 16,0 0-16,0 1 0,21-22 15,1 21-15,-1-21 16,0 0-16,21 0 0,-21 0 16,1 0-16,-1 0 0,0 0 0</inkml:trace>
  <inkml:trace contextRef="#ctx0" brushRef="#br0" timeOffset="31059.56">18965 1524 0,'0'0'0,"-21"0"0,0 0 31,0 21-31,21 0 0,-21 1 16,21-1-16,-22 21 0,22-21 15,0 22-15,0-1 0,0-21 0,0 21 16,-21 1-16,21-22 0,0 21 15,-21-21-15,21 22 0,0-22 0,0 0 16,0 0-16,0 0 0,0 1 16,0-1-16,0 0 15,-21-21-15,0 0 32,21-21-17,0 0 1,0-1-16,0 1 0,0 0 15,0 0-15,21 0 0,0 0 0,0-1 16,0 1-16,1 21 0,-1-21 0,0 0 16,21 21-16,-21 0 0,1-21 15,-1 21-15,0 0 0,0 0 16,-21 21 0,-21 0-1,0-21 1,0 0-16,-1 0 15,1 0-15,0 0 0,0 21 0,0-21 16,0 0-16,-1 0 0,1 0 16,21 21-1,0 1 1,0-1-16,0 0 16,21-21-16,-21 21 0,22 0 0,-1 0 15,0 1-15,0-1 16,0 0-16,0-21 0,-21 21 15,22-21-15,-1 21 0,0-21 0,-21 21 16,21-21-16,0 0 16</inkml:trace>
  <inkml:trace contextRef="#ctx0" brushRef="#br0" timeOffset="32572.25">7260 8001 0,'0'0'15,"0"-21"-15,21 21 0,-21-21 16,0 0-16,0-1 16,0 1-16,0 0 0,0 0 15,0 0 1,-21 21-16,21-21 0,-21 21 15,0-22-15,0 22 0,-1 0 0,1 0 16,-21 0-16,21 0 0,-22 0 16,22 22-16,-21-1 0,21-21 0,-22 21 15,1 21-15,0-21 0,-1 22 0,1-1 16,21-21-16,-21 43 0,-1-22 16,22 0-16,0 22 0,0-22 15,0 1-15,-1 20 0,1-21 0,21 1 16,0-1-16,0 0 0,0 1 15,0-1-15,21 0 0,1 1 0,-22-1 16,21-21-16,0 22 0,21-22 0,-21 0 16,1 0-16,-1 0 0,21 0 15,-21 1-15,22-22 0,-22 0 0,21 0 16,-21 0-16,22 0 0,-22-22 16,21 1-16,0 0 0,-20 0 0,20-21 15,0 20-15</inkml:trace>
  <inkml:trace contextRef="#ctx0" brushRef="#br0" timeOffset="33772.65">7599 8361 0,'0'0'0,"0"-21"0,0 0 0,0-1 0,-21 1 16,21 0-16,-22 21 0,1-21 16,0 21-16,0 0 0,0 0 0,0 0 15,-1 0-15,1 21 0,0-21 16,0 21-16,0 0 0,0 22 0,21-22 15,-22 0-15,1 21 0,0-20 0,21 20 16,0-21-16,-21 21 0,21-20 16,-21 20-16,21-21 0,0 21 0,0-20 15,0-1-15,0 0 0,0 0 0,0 0 16,21-21-16,0 21 16,0-21-16,0 0 0,22-21 15,-22 21-15,0-21 0,0 0 16,0 0-16,22 0 0,-22-1 15,0 1-15,0 0 0,0 0 0,1-21 16,-1 20-16,-21 1 0,0-21 0,21 21 16,-21 0-16,21-1 0,-21 1 15,0 0-15,21 0 0,-21 0 0,0 42 47,0 0-47,0 0 0,0 0 16,0 1-16,0-1 0,0 21 0,0-21 15,0 0-15,0 1 0,0-1 0,0 0 16,0 0-16,21 0 0,-21 0 16,22-21-16,-1 22 0,0-22 0,0 0 15,0 0-15,0 0 16,22 0-16,-22 0 0,0 0 0,0-22 16,0 22-16,1-21 0,-1 0 0,-21 0 15,21 21-15,0-21 0,-21 0 0,21-1 16,-21 1-16,0 0 0,21 0 15,-21 0-15,0 0 0,22 21 0,-22-22 16,0 44 15,0-1-15,-22-21-16,22 21 0,0 0 0,-21 0 16,21 0-16,0 1 0,0-1 15,0 0-15,0 0 0,-21 0 16,21 0-16,0 1 0,-21-1 15,21 0 1,-21-42 15,21 0-31,0-1 16,0 1-16,0 0 0,0 0 16,0 0-16,0 0 0,0-1 0,21 1 15,-21 0-15,21 0 0,0 0 16,0 0-16,1-1 0,20 1 0,-21 0 15,0 21-15,22 0 0,-22 0 0,0 0 16,0 0-16,0 0 0,0 0 16,1 0-16,-22 21 0,21-21 15,0 21-15,0 1 0,-21-1 0,0 0 0,0 0 16,0 0-16,21 0 0,-21 1 0,0-1 16,0 0-1,0 0-15,0 0 0,0 0 0,0 1 16,0-1-16,-21-21 0,21 21 0,-21-21 15,0 0 1,21-21 0,0 0-16,0-1 15,0 1-15,0 0 16,0 0-16,0 0 0,21 0 0,-21-22 16,21 22-16,0-21 0,0 21 0,1-1 15,20-20-15,-21 21 0,21 0 16,1 0-16,-22 21 0,21-22 15,1 22-15,-22 0 0,21 0 0,-21 0 16,22 22-16,-22-22 0,0 21 0,0 0 16,0 0-16,-21 0 0,0 0 15,0 1-15,0-1 0,0 0 0,0 0 16,0 0-16,0 0 0,0 1 0,0-1 16,0 0-16,0 0 15,-21-21-15,0 0 0,21 21 16,-21-21-16,21-21 47,0 0-47,0 0 15</inkml:trace>
  <inkml:trace contextRef="#ctx0" brushRef="#br0" timeOffset="34180.92">9144 8424 0,'21'0'16,"0"0"-1,0 0-15,1-21 16,-1 21-16,0-21 0,0 21 16,0-21-16,0 21 0,1-21 15,-1 0-15,0 21 0,0-22 0,0 1 16,0 0-16,-21 0 0,0 0 15,0 0-15,-21 21 16,0 0-16,0 0 16,0 0-16,-22 21 0,22 0 0,0 0 15,0 0-15,0 0 0,0 22 16,-1-22-16,1 0 0,0 0 0,21 22 16,0-22-16,-21 0 0,21 0 0,0 0 15,0 0-15,0 1 16,21-22-16,-21 21 0,21-21 0,0 0 15,1 21-15,-1-21 0,0 0 16,0 21-16,0-21 0,0 0 0,1 0 16,-1 0-16,0 0 15,0 0-15,0 0 0,0 0 16,1-21-16,-1 0 0,0 21 0,0-21 16,0-1-16</inkml:trace>
  <inkml:trace contextRef="#ctx0" brushRef="#br0" timeOffset="34644.17">9673 8255 0,'0'0'16,"0"-21"-16,21 21 0,0 0 16,1 0-16,-1 0 0,0 0 15,0 0-15,0 21 16,0-21-16,-21 21 0,0 0 15,0 1-15,22-1 0,-22 0 0,21 0 16,-21 0-16,0 22 0,0-22 0,0 0 16,0 0-16,0 0 0,0 0 15,0 1-15,0-1 0,0 0 0,0 0 16,0 0-16,-21-21 47,21-21-47,0 0 0,0 0 15,0 0-15,0-1 0,0-20 16,0 21-16,0-21 0,21 20 16,0-20-16,0 0 0,0 21 0,22-22 15,-22 22-15,21 0 0,-21-21 0,22 20 16,-22 1-16,21 21 0,-21-21 0,0 0 16,1 21-16,-1 0 0,0 0 15,0-21-15,0 21 0,0 0 0,1 0 16,-22 21 15,0 0-15,0 0-1</inkml:trace>
  <inkml:trace contextRef="#ctx0" brushRef="#br0" timeOffset="35216.35">10795 8403 0,'0'-21'15,"0"0"1,0 0-16,21 21 0,-21-21 16,0-1-16,21 22 0,-21-21 0,0 0 15,0 0-15,0 0 0,0 0 0,0-1 16,-21 1-16,0 0 0,0 21 15,0 0-15,-1 0 0,1 0 16,0 0-16,0 0 0,0 21 0,0-21 16,-1 21-16,-20 22 0,21-22 0,0 0 15,-22 21-15,22-20 0,0 20 0,0-21 16,0 21-16,0-20 0,21-1 16,0 0-16,0 0 0,0 0 15,0 0-15,0 1 0,21-22 0,0 0 16,0 0-16,0 0 0,0 0 15,1 0-15,-1 0 0,0 0 16,0-22-16,0 22 0,0-21 0,1 0 16,-1 0-16,0 0 0,0 0 0,0-1 15,0 1-15,-21 0 0,22 0 0,-1 0 16,-21 0-16,0-1 0,21 1 16,0 21-16,-21 21 15,0 1 1,0-1-16,0 0 0,0 0 15,0 0-15,0 0 0,0 1 16,0-1-16,21 0 16,-21 0-16,21-21 0,1 0 0,-1 21 15,0-21-15,0 0 0,0 0 0,0 0 16,1 0-16,-1 0 16,0 0-16,-21-21 15,0 0 1</inkml:trace>
  <inkml:trace contextRef="#ctx0" brushRef="#br0" timeOffset="38364.54">7218 6392 0,'0'0'0,"0"-21"0,0 0 16,0 0-16,0 0 15,-21 21 1,-1 0-1,22 21-15,0 0 16,0 0-16,0 22 0,0-22 0,-21 21 16,21 0-16,0 1 0,-21 20 15,21-42-15,0 22 0,0-1 0,0 0 16,0-20-16,0-1 0,-21 0 16,21 0-16,0 0 0,0 0 0,0 1 15,0-44 16,0 1-31,0 0 16,0 0-16,0 0 0,0-22 0,0 22 16,0 0-16,0-21 15,21-1-15,-21 22 0,0-21 0,0 0 16,21-1-16,-21 1 0,21 0 0,-21 20 16,0 1-16,22 0 0,-1 0 15,0 21-15,0 0 16,0 0-16,0 0 0,1 21 15,-1 0-15,0 0 0,0 22 0,0-22 16,0 0-16,1 21 0,-22-20 16,21 20-16,0-21 0,-21 0 0,0 0 15,0 1-15,21-1 0,-21 0 0,0 0 16,21-21-16,-21 21 0,0 0 31,-21-21 0,0 0-31,21-21 16</inkml:trace>
  <inkml:trace contextRef="#ctx0" brushRef="#br0" timeOffset="39457.94">7239 6477 0,'0'0'0,"0"-21"0,-21 0 16,0 0-16,21-1 16,-22 22-1,22 22 1,0-1 0,0 0-16,0 21 0,0-21 15,0 22-15,22-22 0,-1 21 16,-21 1-16,21-22 0,-21 21 0,21 0 15,0-20-15,0 20 0,-21 0 16,22 1-16,-1-1 0,0 0 0,0 1 16,21-1-16,-20 0 0,-1 22 15,21-22-15,0 22 0,-20-22 0,20 0 16,0 1-16,1-1 0,-1 0 16,-21 1-16,21-22 0,1 21 0,-1-21 15,0 22-15,-20-22 0,20 0 0,-21 0 16,0 21-16,22-20 0,-22-22 15,0 21-15,-21 0 0,21 0 0,0-21 16,-21 21-16,0 0 0,21-21 16,-21 22-16,22-22 15,-44 0 79,1 0-63,21-22-31,-21 22 0,0 0 16,0-21-16,0 0 16,-1 21-16,22-21 0,-21 21 15,0-21-15,0 21 0,0-21 0,0-1 16,-1 1-16,-20 0 0,21 0 0,-21-21 15,20 20-15,-20-20 0,0 0 16,-1 21-16,1-22 0,0 1 0,21 0 16,-22 20-16,1-20 0,21 0 15,-22 21-15,22-22 0,0 1 0,0 21 16,-21-22-16,20 22 0,1 0 0,0-21 16,0 21-16,0-1 0,0 1 15,21 0-15,-22 21 0,1-21 0,21 0 16,-21 0-16,0 21 0,0-22 15,21 1 1,-21 21-16,21-21 0,-22 21 16,1-21-16,0 21 15,21-21-15,21 21 78,0 0-62,1 0 62,-22-21 32,0-1-95,0 1 1</inkml:trace>
  <inkml:trace contextRef="#ctx0" brushRef="#br0" timeOffset="40208.51">7197 6350 0,'0'0'0,"0"-21"0,0 0 15,-22 42 32,22 0-47,0 0 16,-21 22-16,0-22 0,21 21 0,0 0 15,0 1-15,-21-1 0,21 0 16,-21 1-16,21-1 0,-21 0 0,21 1 16,0-1-16,0-21 0,-22 22 15,22-22-15,0 21 0,0-21 0,-21 0 16,21 1-16,0-1 0,0 0 16,0-42 30,0 0-46,0-1 16,21 22-16,-21-21 0,0-21 0,22 21 16,-22 0-16,0-1 0,0-20 0,21 21 15,-21-21-15,21-1 0,-21 22 16,21-21-16,-21-1 0,0 1 0,0 0 16,21 21-16,-21-22 15,0 22-15,21 0 0,-21 0 0,0 0 0,0-1 16,22 22-16,-1 0 15,0 22 1,0-1-16,0 0 16,0 0-16,-21 21 0,22-20 15,-1-1-15,0 21 0,0-21 0,0 0 16,0 22-16,1-22 0,-1 21 16,0-21-16,21 1 0,-21 20 15,1-21-15,-1 0 0,0 0 0,0 1 0,0-22 16,0 21-16,1 0 15,-1-21-15,-21 21 0,21-21 0,0 21 16,0-42 62,0 21-78,1-21 16</inkml:trace>
  <inkml:trace contextRef="#ctx0" brushRef="#br0" timeOffset="41520.47">9694 7557 0,'0'0'16,"0"21"-16,0 0 0,-21 0 0,0 0 15,21 0 1,-21 1-16,0-22 16,21 21-16,0-42 93,0-1-77,21 1-16,0 21 0,21-21 0,-21-21 16,22 21-16,-22-1 0,21-20 15,22 0-15,-22-1 0,0 1 0,22 0 16,-1-22-16,-20 22 0,20-22 0,1 22 15,-1-21-15,1-1 0,20 22 16,-20-22-16,21 1 0,-22 20 0,22-20 16,-1 21-16,1-22 0,0 22 15,-1-1-15,-20-20 0,-1 42 0,22-22 16,-43 1-16,22 21 0,-1 0 16,-20-22-16,-1 22 0,0 21 0,1-21 15,-1 0-15,-21 0 0,22 21 0,-22-21 16,0 21-16,0-22 0,0 22 15,0 0-15,1 0 0,-22-21 0,21 21 16,-42 0 31,-1 0-31,1 0-1,0 0-15,0 0 16,0 0-16,0 0 0,-1 0 15,1 0-15,0 0 0,0 0 16,-21 0-16,20 0 0,1 0 0,0 0 16,0 0-16,0 0 0,0 0 0,-1 0 15,1 0-15,0 0 0,0 0 16,0 0-16,0 0 0,-1 0 0,1 0 16,0 0-16,0 0 0,0 0 0,0 0 15,-1 0 1,1 0-16,42 0 47,1 0-47,-1 0 15,0 0-15,21 0 0,-21 0 16,1 0-16,20 0 0,-21 0 0,0-21 16,22 21-16,-1 0 0,-21 0 0,21 0 15,1-21-15,-22 21 0,21-21 16,-21 21-16,22 0 0,-22 0 0,0 0 15,0-21-15,0 21 0,1 0 16,-22 21 31,-22 0-31,1 0-16,0 0 15,0 0-15,21 1 0,-21-1 0,0 21 16,-1-21-16,1 22 0,0-22 15,0 21-15,0-21 0,0 22 16,-1-1-16,1-21 0,21 43 0,-21-43 16,0 0-16,21 0 0,0 0 15,0 0-15,-21-21 0,21 22 0,0-1 16,-21-21-16,21 21 0,-22-42 109</inkml:trace>
  <inkml:trace contextRef="#ctx0" brushRef="#br0" timeOffset="46589.43">7281 9123 0,'0'0'0,"-21"0"0,21-21 16,-21 21-16,0 0 0,0-21 16,-1 21-16,1-22 0,0 22 0,0 0 15,0 0-15,0-21 16,-1 21-16,1 0 0,0 0 0,0 0 15,0 0-15,0 0 0,-1 0 16,1 0-16,0 0 16,0 0-1,42 21 48,0-21-48,0 0-15,1 0 0,20 0 16,-21 0-16,21 22 0,1-22 0,-22 0 16,21 0-16,1 21 0,20-21 0,-21 0 15,1 0-15,-1 0 0,22 0 16,-22 21-16,21-21 0,-20 0 0,20 0 16,1 0-16,-1 0 0,1 21 15,20-21-15,1 0 0,0 0 16,-1 0-16,1 0 0,0 0 0,21 21 15,-22-21-15,22 0 0,0 0 0,-21 0 16,20 21-16,-20-21 0,21 0 0,-21 0 16,-1 0-16,-20 0 0,20 22 15,-20-22-15,-1 0 0,1 0 0,-1 0 16,-20 0-16,20 0 0,-20 0 0,-1 0 16,21 0-16,-20 0 15,-1 0-15,-21 21 0,22-21 0,-1 0 0,-21 0 16,0 0-16,22 0 0,-22 0 15,0 0-15,0 0 0,0 0 16,-42 0 47,0 0-63,0 0 0,0 0 15,-1 0-15,-20 0 0,0 0 0,-1-21 16,1 21-16</inkml:trace>
  <inkml:trace contextRef="#ctx0" brushRef="#br0" timeOffset="47499.92">7048 9271 0,'-21'0'0,"0"0"16,0 0-16,42 0 125,0 0-125,0 0 15,1 0-15,-1 0 16,0 0 0,0 0-1,0 0-15,0 0 16,1 0-16,-1 0 15,0 0-15,0 0 0,0 21 16,0-21-16,1 0 0,-1 0 16,21 0-16,-21 0 0,0 0 15,22 0-15,-22 0 0,0 21 0,21-21 16,-20 0-16,20 0 0,-21 0 0,21 0 16,1 0-16,-22 0 0,21 0 0,1 0 15,-1 0-15,21 0 0,-20 0 16,-1 0-16,22 0 0,-22 0 0,21 22 15,1-22-15,-1 0 0,1 0 0,-1 0 16,1 0-16,21 0 0,-22 0 0,22 0 16,-1 0-16,1 0 0,0 21 15,-1-21-15,1 0 0,0 0 0,-1 0 16,-20 0-16,-1 0 0,22 0 16,-21 0-16,-1 0 0,-21 0 0,22 0 15,-22 0-15,22 0 0,-22 0 16,0 0-16,1 0 0,-1 0 0,-21 0 15,0 0-15,1 0 0,-1 0 0,0 0 16,0 0-16,-21-21 125</inkml:trace>
  <inkml:trace contextRef="#ctx0" brushRef="#br0" timeOffset="62128.2">4085 11896 0,'0'0'0,"0"-21"16,0-1-16,0 1 0,0 0 15,0 0-15,0 0 0,0 0 0,0-1 16,0 1-16,0 0 0,0 0 0,0 0 16,0 0-16,0-1 0,-21 1 15,21 0-15,0 0 0,-21 0 16,21 0-16,0-1 0,0 1 16,-21 21-16,21-21 15,-22 21-15,22-21 16,-21 21-1,0 0-15,21 21 0,0 0 16,0 0-16,-21 1 0,21-1 0,0 0 16,-21 0-16,21 21 0,0-20 15,0 20-15,0 0 0,0 1 16,0-1-16,0 0 0,0 1 0,0 20 16,0-21-16,0 22 0,0-1 15,0-20-15,0 20 0,0 1 0,0-22 16,0 22-16,0-1 0,0 1 0,0-22 15,0 21-15,0 22 0,0-21 16,0-1-16,0 1 0,-21 20 0,21-20 16,0-1-16,-22 1 0,1 20 0,0-20 15,21-1-15,-21 22 0,0 0 16,21-22-16,-21 22 0,-1 0 0,1-22 16,21 22-16,-21-22 0,0 22 15,0-22-15,21 22 0,-21 0 0,-1-22 16,22 22-16,-21-22 0,21 1 15,0 21-15,-21-22 0,21 1 0,-21-1 16,21-21-16,0 22 0,-21-1 16,21-20-16,-21 20 0,21-20 0,-22-1 15,22 0-15,0 1 0,0-1 0,-21-21 16,21 0-16,0 0 0,0 1 16,-21-22-16,21-22 15,0 1-15,0 0 16,0 0-16,0-21 0,0-1 15,0 1-15,0-22 0,0 1 0,0-1 16,0-20-16,21 20 0,0-20 16</inkml:trace>
  <inkml:trace contextRef="#ctx0" brushRef="#br0" timeOffset="63448.99">4297 11345 0,'-21'0'16,"-1"0"-1,22 22 16,22-22-15,-1 0 0,21 0-16,0 0 0,1 0 15,-1 0-15,22 0 0,-22 0 0,43 0 16,-22 0-16,1 0 0,20 0 16,-20 0-16,20 0 0,1 0 0,0 0 15,-1 0-15,22 0 0,0 0 0,0 0 16,0 0-16,0 0 0,-1 0 15,1 0-15,0 0 0,0 0 16,21 0-16,-21 0 0,21 0 0,0 0 0,-21 0 16,21 0-16,-22 0 0,22 0 15,-21 0-15,0 0 0,0 0 16,0-22-16,0 22 0,-1 0 0,1 0 16,-21 0-16,0 0 0,-1 0 15,-20-21-15,-1 21 0,1 0 0,-22 0 16,22 0-16,-22 0 0,0 0 0,1 0 15,-22 0-15,21 0 0,-21 0 16,0 0-16,1 0 0,-1 0 0,0 0 16,0 0-1,-21 21-15,0 1 0,0-1 16,0 0-16,0 0 0,0 0 16,0 0-16,0 1 0,0 20 15,0-21-15,0 21 0,-21-20 16,21 20-16,0 0 0,0-21 0,0 43 15,0-22-15,-21 1 0,21 20 0,0 1 16,0-22-16,0 21 0,0 1 16,0-1-16,0 1 0,0-1 0,-21 1 15,21-1-15,-22 22 0,22-21 0,-21 20 16,21 1-16,0-22 0,-21 22 0,0 0 16,21-1-16,-21-20 15,21 21-15,-21-1 0,21 1 0,-22 0 16,1-1-16,21 1 0,0 0 0,-21-1 15,0 1-15,21 0 0,-21-1 0,21 1 16,0 0-16,-21-1 0,-1 1 16,1 0-16,21-1 0,-21 1 0,0 0 15,0-22-15,21 22 0,-21-22 0,-1 22 16,22 0-16,0-22 0,-21 1 16,21-1-16,-21 1 0,21-1 0,-21 1 15,21-22-15,-21 0 0,21 1 0,0-1 16,0 0-16,-21 1 0,21-22 15,-22 21-15,1-21 0,21 0 0,-21 1 16,0-1-16,0 0 0,0 0 16,-1-21-16,1 0 0,0 0 15,-21 0-15,-1 0 0,22 0 0,-21 0 16,0 0-16,-1 0 0,-20 0 0,-1 0 16,22 0-16,-22 0 0,-20 0 0,20 0 15,-42 0-15,22 0 0,-22 0 16,0 0-16,0 0 0,0-21 0,-21 21 15,0 0-15,22 0 0,-22-21 0,0 21 16,-22 0-16,22 0 0,0-21 16,0-1-16,0 22 0,0 0 0,22-21 15,-22 21-15,0 0 0,0-21 0,0 21 16,21 0-16,-21-21 0,0 21 16,21 0-16,0 0 0,0 0 15,22-21-15,-22 21 0,42 0 0,-20 0 16,20 0-16,1 0 0,20 0 15,1 0-15,0-21 0,-1 21 0,22 0 16,0 0-16,0 0 0,0 0 16,-1-22-16,22 1 15,0 0 1,0 0-16,22 0 0,-1 0 16,0-1-16,0-20 0,21 0 0,-20-22 15,20 22-15</inkml:trace>
  <inkml:trace contextRef="#ctx0" brushRef="#br0" timeOffset="64126.63">4191 9906 0,'0'0'0,"0"-21"0,21 21 15,-21-21-15,0 0 0,0-1 0,0 1 16,0 0-16,-21 0 16,0 21-16,0 0 0,-22 0 15,22 0-15,0 0 0,0 21 16,-22 0-16,22 0 0,-21 1 15,21 20-15,-22-21 0,22 21 0,0 1 16,0-1-16,0 0 0,0 22 0,21-22 16,-22 1-16,22 20 0,0-21 15,0 1-15,0-1 0,0 0 0,0 1 16,0-22-16,22 21 0,-1-21 16,0 1-16,0-1 0,0-21 0,0 21 15,1-21-15,20 0 0,-21 0 0,0 0 16,0 0-16,1 0 0,-1-21 15,21 0-15,-21-1 0,0 1 0,1 0 16,-1 0-16,0 0 0</inkml:trace>
  <inkml:trace contextRef="#ctx0" brushRef="#br0" timeOffset="65457.06">4678 9800 0,'0'-21'0,"0"0"16,0 0-16,0 0 0,0-1 0,0 1 15,0 0-15,0 0 16,0 0-16,0 42 16,0 0-1,0 0-15,0 22 0,0-22 16,0 21-16,0 0 0,-21 22 0,21-22 15,0 1-15,0-1 0,-22 21 16,1-20-16,21-1 0,-21 0 0,0 1 16,21-1-16,0 0 0,-21 1 15,0-22-15,21 21 0,0-21 0,0 1 16,0-1-16,-22-21 0,22 21 16,0-42-1,0 0 1,0-1-16,22 1 15,-22-21-15,0 21 0,0 0 0,21-22 16,-21 22-16,21-21 0,-21-1 16,21 22-16,-21-21 0,21 21 0,0-22 15,1 22-15,-1 0 0,0 0 0,0 21 16,0 0-16,0 0 0,1 0 16,20 0-16,-21 0 0,0 21 15,0 0-15,1 0 0,-1 22 0,0-22 16,0 0-16,-21 0 0,0 22 0,0-22 15,0 0-15,0 21 0,0-21 16,0 1-16,0-1 0,0 0 0,0 21 16,0-21-16,0 1 0,0-1 15,-21-21-15,21 21 16,-21-21-16,21-21 16,0 0-16,0-1 15,0 1 1</inkml:trace>
  <inkml:trace contextRef="#ctx0" brushRef="#br0" timeOffset="65847.82">5186 10054 0,'0'0'0,"42"0"16,-21 0-16,0 21 0,1-21 15,-1 22-15,0-1 0,0 0 16,0 0-16,0 0 16,1 0-16,-22 1 0,0-1 0,0 0 15,0 0-15,0 0 0,0 0 16,0 1-16,0-1 16,-22-21-16,1 0 0,0 0 15,21-21 1,0-1-1,0 1-15,0 0 0,0 0 0,0 0 16,0 0-16,21-1 0,-21 1 0,21-21 16,1 21-16,-22 0 15,21-1-15,0 1 0,0 0 0,-21 0 16,21 21-16,0 0 16,1 0-16,-1 0 15,0 0 1,0 0-16,-21 21 0,21-21 0,0 0 15</inkml:trace>
  <inkml:trace contextRef="#ctx0" brushRef="#br0" timeOffset="66288.57">6096 10033 0,'0'0'0,"0"-21"15,0 0-15,-21 21 16,0 0-1,-1 0-15,1 0 0,0 0 0,0 0 16,21 21-16,-21 0 0,0 0 16,-1 0-16,1 1 0,0-1 0,21 21 15,0-21-15,-21 22 0,21-22 0,0 21 16,-21-21-16,21 0 0,0 22 16,0-22-16,0 0 0,0 0 0,21-21 15,0 21-15,0-21 0,0 0 0,1 0 16,-1 0-16,21 0 0,-21 0 0,0-21 15,22 21-15,-22-21 0,0 0 16,0 0-16,0 0 0,1-1 0,-1 1 16,-21 0-16,0-21 0,0 21 15,0-1-15,0 1 0,0 0 16,-21-21-16,-1 21 0,-20-22 16,21 22-16,-21 0 0,20 21 0,1 0 15,0 0-15,0 0 0,0 0 16,0 0-16,21 21 0,-22-21 0,22 21 15,0 0-15,0 1 0,0 20 0,0-21 16,0 0-16,0 0 0,22 1 16,-1-1-16,0-21 0,-21 21 0,21 0 15,0-21-15,0 0 0,1 0 0,-1 0 16</inkml:trace>
  <inkml:trace contextRef="#ctx0" brushRef="#br0" timeOffset="67021.6">6562 10097 0,'0'0'0,"-22"21"47,22 0-31,0 0-16,0 0 0,0 0 15,0 1-15,0-1 0,0 0 0,0 0 16,0 0-16,0 0 15,0 1-15,0-1 0,0 0 0,0 0 16,0 0-16,-21-21 16,0 0-1,0 0 1,21-21-16,0 0 0,0 0 16,0 0-16,0-1 0,0 1 15,0 0-15,0 0 0,0 0 0,0-22 16,0 22-16,0 0 0,21 0 0,-21 0 15,21 21-15,0-21 0,1-1 16,-1 22-16,0-21 0,21 21 0,-21 0 16,1 0-16,-1 0 0,0 0 15,0 0-15,0 21 0,0-21 0,1 22 16,-22-1-16,21 0 0,0 0 16,-21 0-16,21 0 0,-21 1 15,21-1-15,-21 0 0,0 0 0,0 0 16,0 0-16,0 1 15,-21-1 1,0-21-16,0 0 16,21-21-1,0-1 1,0 1-16,0 0 0,0 0 0,0 0 16,21 0-16,0-1 0,0 1 0,0 0 15,1-21-15,-1 21 0,0-1 16,21 22-16,-21-21 0,1 0 0,-1 21 15,0 0-15,0 0 0,0 0 0,-21 21 16,0 0-16,21-21 0,-21 22 16,22-1-16,-22 0 0,0 0 0,0 0 15,0 22-15,0-22 0,0 0 0,0 0 16,0 0-16,0 0 0,0 1 16,0-1-16,0 0 15,0 0-15,0 0 16,-22-21-1,22-21 1,0 0 0,0-43-16</inkml:trace>
  <inkml:trace contextRef="#ctx0" brushRef="#br0" timeOffset="67506.49">7472 10202 0,'0'22'16,"21"-22"15,0 0-15,0 0-16,0 0 0,22 0 15,-22 0-15,0 0 0,21 0 0,-20 0 16,20 0-16,-21-22 0,21 1 0,-20 21 15,20-21-15,-21 21 0,0-21 0,0 0 16,-21 0-16,0-1 16,0 1-16,0 0 15,-21 21-15,0 0 0,0 0 0,0 0 16,0 0-16,-1 0 0,1 0 16,-21 0-16,21 0 0,0 0 15,-22 21-15,22 0 0,0 1 0,0-1 16,0 0-16,-1 0 0,1 0 0,0 0 15,0 1-15,21-1 0,0 0 16,0 0-16,0 0 0,0 0 0,0 1 16,0-1-16,0 0 0,21 0 15,0 0-15,0-21 0,-21 21 0,22-21 16,-1 22-16,0-22 0,0 0 16,0 21-16,0-21 0,1 0 15,-1 0-15,0 0 31,0 0-31,0-21 16,-21-1-16,0 1 0,21 21 16</inkml:trace>
  <inkml:trace contextRef="#ctx0" brushRef="#br0" timeOffset="75704.02">11472 11832 0,'0'-21'15,"0"0"1,0 0 0,-21 21 62,21 21-78,0 0 15,0 0-15,0 0 0,0 1 0,0 20 16,0-21-16,0 21 0,0-20 0,0 20 16,0-21-16,0 21 0,0 1 0,0-22 15,0 21-15,0-21 0,0 1 16,0 20-16,0-21 0,0 0 0,0 0 16,21 1-16,-21-1 0,21 0 15,1-21-15,-1 0 0,-21 21 16,21-21-16,0 0 0,0 0 15,0 0-15,1 0 0,-1 0 16,0-21-16,0 0 0,0 0 0,0 21 16,1-22-16,-1 1 0,0 0 0,0-21 15,0 21-15,0-1 0,-21-20 16,0 21-16,22-21 0,-22-1 0,21 22 16,-21-21-16,0-1 0,0 22 0,0 0 15,0 0-15,0 0 0,0 0 0,0-1 16,0 1-16,0 42 78,21 1-62,0-22-16,0 0 15,0 0-15,1 0 0</inkml:trace>
  <inkml:trace contextRef="#ctx0" brushRef="#br0" timeOffset="76064.14">12255 11790 0,'0'0'0,"0"21"63,0 0-63,0 0 15,0 1-15,0 20 0,0-21 0,0 21 16,0 1-16,0 20 0,0-20 0,0-1 16,0 0-16,0 22 0,0-22 0,0 22 15,0-22-15,0 0 0,0 22 0,0-22 16,0 22-16,-21-22 0,21 21 16,0-20-16,0-1 0,-21 22 0,21-22 15,0 0-15,0-21 0,0 22 0,0-22 16,0 21-16,0-21 0,0 1 15,0-1-15,0-42 47,0-1-47,0 1 0,0 0 16,0-21-16,0 21 0,0-22 0,0 1 16,0 0-16,0-1 0,0 1 0</inkml:trace>
  <inkml:trace contextRef="#ctx0" brushRef="#br0" timeOffset="76424.92">12361 11959 0,'0'0'0,"0"-21"0,0 0 16,0 0-16,0 0 0,21-1 16,1 1-16,-1 21 0,0-21 15,-21 0-15,21 21 0,0-21 16,0 21-16,22 0 0,-22 0 0,0 0 15,0 0-15,0 0 0,1 0 0,-1 0 16,0 0-16,0 21 0,-21 0 16,0 0-16,0 0 0,0 1 15,0 20-15,0-21 0,0 21 0,-21-20 16,0-1-16,0 0 0,-1 21 16,-20-21-16,21 1 0,0-22 0,0 21 15,-1 0-15,1-21 0,0 21 0,0-21 16,0 0-1,21 21-15,21-42 47,0 21-47,0 0 0,0-21 16,1 21-16,-1 0 0</inkml:trace>
  <inkml:trace contextRef="#ctx0" brushRef="#br0" timeOffset="78024.05">13420 11980 0,'0'-21'16,"0"42"-16,0-63 0,-22 21 16,22 0-16,-21 0 0,0-1 0,0 22 15,0-21-15,0 0 0,-22 21 16,22 0-16,0 0 0,0 0 0,0 0 15,-1 0-15,-20 0 0,21 0 0,0 21 16,0 0-16,-1 1 0,-20-1 16,21 0-16,0 21 0,0-21 0,21 22 15,-22-1-15,1-21 0,21 22 16,0-22-16,0 0 0,0 0 0,0 21 16,0-20-16,0-1 0,21 0 15,1-21-15,-1 0 0,0 21 0,0-21 16,0 0-16,22 0 0,-22 0 0,0 0 15,21-21-15,-21 0 0,1 0 16,20-1-16,-21 1 0,21 0 0,-20 0 16,-1-21-16,0-1 0,0 22 15,0-21-15,0-1 0,1 1 0,-1 0 16,-21-1-16,0 1 0,0 0 16,21-1-16,-21 1 0,0 0 0,0 21 15,21-22-15,-21 22 0,0 0 0,0 0 16,0 0-16,0-1 0,-21 22 15,0 22 1,21-1-16,-21 0 0,-1 21 16,22-21-16,-21 22 0,21-22 0,-21 21 15,21 1-15,0-1 0,0-21 16,0 21-16,0 1 0,0-1 0,0 0 0,0 1 16,0-1-16,0 0 0,21-20 15,0 20-15,-21-21 0,22 0 0,-1 0 16,0 1-16,0-1 0,21-21 15,-20 0-15,-1 21 0,0-21 0,21 0 16,-21 0-16,1 0 0,-1 0 0,21-21 16,-21 0-16,0 21 0,1-22 15,-1 1-15,0 0 0,0-21 0,0 21 16,0-1-16,1-20 0,-22 21 0,0-21 16,21-1-16,-21 22 0,0 0 0,0 0 15,0 0-15,0-1 0,-21 22 16,-1 0-1,1 0-15,0 0 0,0 0 16,0 22-16,0-1 0,21 21 0,-22-21 16,1 0-16,21 22 0,-21-22 15,21 0-15,0 21 0,0-20 16,-21-1-16,21 0 0,0 0 0,0 0 16,0 0-16,0 1 0,21-22 15,0 0 1,0 0-16,1 0 15,-22-22-15,21 1 16,0 0-16,-21 0 0,0 0 0,0 0 16,21-1-16,-21-20 0,21 21 15,-21 0-15,21 0 0,-21-1 0,0 1 16,0 0-16,0 0 0,22 21 0,-22 21 47,0 0-47,0 0 0,0 1 0,0-1 15,0 0-15,0 21 0,0-21 0,0 1 16,0-1-16,0 0 0,21 0 16,-21 0-16,21 0 0,0 1 15,0-22-15,-21 21 0,21-21 0,1 0 16,-1 0-16,0 0 0,0 0 16,0 0-16,0 0 0,1 0 0,20 0 15,-21-21-15,0-1 0,0 1 16,1 0-16,-1 0 0,0-21 15,21 20-15,-21-20 0,1 0 0,-1-1 16,0 1-16,-21 0 0,42-43 16,-42 43-16,21-1 0,-21 1 0,0 0 15,0 21-15,0-22 0,0 1 16,0 21-16,0 0 0,0-1 0,0 1 16,0 0-16,-21 21 15,21 21 1,-21 0-16,21 1 15,-21-1-15,0 21 0,21 0 16,0-20-16,0 20 0,-21-21 0,21 21 0,0 1 16,0-1-16,-22-21 0,22 22 0,0-1 15,0 0-15,0 1 16,0-22-16,0 21 0,22 0 0,-1-20 16,-21-1-16,21 0 0,0 0 0,0 0 15,-21 0-15,21 1 0,1-22 0,-1 0 16,21 21-16,-21-21 0,0 0 0,1 0 15,-1 0-15,0 0 0,0-21 16,0-1-16,0 22 0,1-21 0,-1 0 16,0 0-16,-21 0 0,21-22 15,0 22-15,-21-21 0,0 21 0,0 0 16,0-22-16,21 22 0,-21 0 0,0 0 16,0 0-16,-21 21 15,0 0 1,21 21-16,0 0 0,-21 0 0,21 0 15,-21 0-15,21 1 0,0 20 0,0-21 16,0 0-16,0 0 0,0 22 16,0-22-16,0 0 0,0 0 15,0 0-15,21-21 0,0 22 0,0-22 16,0 21-16,1-21 0,-1 0 16,0 0-16,0 0 0,0 0 15,0 0-15,1-21 16,-1 21-16,0-22 0,0 1 15,0 0-15,-21 0 0,21 0 16,-21 0-16,22-1 0,-22 1 16,0 0-16,0 0 0,0 0 0,0 0 15</inkml:trace>
  <inkml:trace contextRef="#ctx0" brushRef="#br0" timeOffset="78260.45">14436 11790 0,'-22'0'0,"44"0"0,-22 0 31,21 0-15,0 0-16,0 0 0,0 0 0,22 0 15,-22 0-15,21 0 0,-21 0 0,22-21 16,-22 21-16,21 0 0,-21 0 0,22-21 15,-22-1-15,21 22 0,-21-21 16,22 21-16,-22-21 0,0 21 0,21-21 16,-21 21-16</inkml:trace>
  <inkml:trace contextRef="#ctx0" brushRef="#br0" timeOffset="79765.14">16214 11515 0,'0'0'0,"0"-21"0,0-1 16,0 1-16,0 0 15,0 0-15,0 0 0,-22 0 16,1-1-16,21 1 0,-21 0 15,0 0-15,0 0 0,0 0 0,-1 21 16,-20-22-16,21 1 0,0 0 16,-22 21-16,22-21 0,-21 0 0,0 21 15,-1-21-15,1 21 0,0 0 0,-22-22 16,22 22-16,-22 0 0,1-21 0,20 0 16,-20 21-16,-1 0 0,1 0 15,-1-21-15,1 21 0,-1 0 0,-20-21 16,20 21-16,1-21 0,-22 21 0,22-22 15,-1 22-15,-21 0 0,22-21 16,-22 21-16,22-21 0,-22 21 0,22 0 16,-1-21-16,1 0 0,-1 21 15,1-21-15,-1 21 0,1 0 0,-1-22 16,-21 22-16,22 0 0,-1 0 0,-20-21 16,20 21-16,-20 0 0,20 0 0,1 0 15,-22 0-15,21 0 0,1 0 16,-1 0-16,22 0 0,-21 0 0,-1 0 15,22 0-15,-1 0 0,-20 0 0,21 0 16,-22 0-16,1 0 0,20 0 0,-20 21 16,-1-21-16,1 22 0,-1-22 15,22 21-15,-22-21 0,1 21 16,-1-21-16,22 21 0,-21-21 0,20 21 16,-20 0-16,20-21 0,-20 22 0,21-1 15,-1 0-15,-20-21 0,20 21 16,-20 0-16,21 0 0,-22 1 0,22-1 15,-1 0-15,1 21 0,-21-21 0,20 1 16,22-1-16,-21 21 0,-1-21 16,22 22-16,0-22 0,-21 21 0,21-21 15,-1 22-15,1-22 0,0 21 16,21-21-16,-21 22 0,0-22 0,21 21 16,0-21-16,-21 22 0,-1-1 0,22-21 15,0 21-15,0 1 0,0-1 16,0 0-16,0 1 0,0-1 0,0-21 15,0 22-15,0-1 0,0 0 16,0 1-16,0-22 0,0 21 0,22 0 16,-1-20-16,0 20 0,0-21 0,0 21 15,0-20-15,1 20 0,20-21 0,-21 21 16,21 1-16,-20-22 0,20 21 16,-21-21-16,21 22 0,1-22 0,-1 21 15,0-21-15,1 1 0,-1 20 0,22-21 16,-22 0-16,0 0 0,22 22 0,-22-22 15,22 0-15,-1 0 0,-21 0 16,22 1-16,-1-22 0,1 21 16,-1 0-16,1 0 0,-1-21 0,22 21 15,-21 0-15,-1-21 0,1 22 0,-1-22 16,1 0-16,-1 21 0,1-21 0,-1 0 16,1 0-16,-22 0 0,21 0 15,1 0-15,-1 0 0,22 0 0,-21 0 16,20 0-16,1 0 0,-22 0 0,22 0 15,0 0-15,-22-21 0,1 21 16,-1 0-16,1-22 0,-1 22 0,-20 0 16,20-21-16,-21 21 0,1-21 0,-1 21 15,0-21-15,1 21 0,-1-21 16,0 0-16,1 21 0,-1-22 0,0 22 16,1-21-16,20 21 0,-20-21 15,-1 0-15,0 21 0,1-21 0,-1 21 16,0-21-16,1-1 0,-1 22 0,0-21 15,1 0-15,-22 0 0,21 0 0,-21 0 16,22-1-16,-1 1 0,0 0 16,-21-21-16,22 21 0,-1-1 15,43-20-15,-43 0 0,-21 21 0,22-1 16,-1 22-16,21-42 16,-41 21-16,20 0 0,-21 0 0,0-1 15,0 1-15,1 21 0,-1-42 16,0 21-16,0 0 0,0-1 0,0 1 0,1-21 15,20 21-15,-21 0 0,0-22 16,0 22-16,1 0 0,-1-21 16,0 20-16,0 1 0,-21 0 0,21-21 15,-21-1-15,21 22 0,-21 0 16,0 0-16,0 0 0,0 0 0,0-1 16,0 1-16,0 0 0,0 0 15,0-21-15,0 20 0,0 1 0,0 0 16,0 0-16,0 0 0,0 0 15,0-1-15,0 1 0,0 0 16,0 0-16,0 0 16,0 0-16,0-1 15,0 1-15,0 0 16,0 0-16,0 0 16,0 0-1,0-1-15,0 1 16,0 0-1,0 0 1,0 0 0</inkml:trace>
  <inkml:trace contextRef="#ctx0" brushRef="#br0" timeOffset="89685.42">7810 12023 0,'0'0'0,"-21"0"0,21 21 47,21-21-32,22 0-15,-22 0 0,21 0 16,1 0-16,-1 0 0,0 0 16,1 0-16,-1 0 0,0 0 0,-21 0 15,22 0-15,-1 0 0,0 0 0,-20 0 16,20 0-16,-21 0 0,0 0 15,0 21-15,1-21 0,-22 21 47,-22-21-31,1 0-16,0 0 16,0 0-16,0 0 0</inkml:trace>
  <inkml:trace contextRef="#ctx0" brushRef="#br0" timeOffset="90023.85">7747 12404 0,'0'0'15,"-21"21"1,42-21-1,0 21-15,0-21 0,0 0 0,1 0 16,20 0-16,-21 0 0,21 0 0,-20 0 16,-1 0-16,21 0 0,-21 0 15,22 0-15,-22 0 0,0 0 0,0 0 16,0 0-16,0 0 0,1 0 0,-1 0 16,0 0-16,0 0 0,0 0 15,0 0-15,1 0 16,-1 0-1,-42 0 17,-1 21-17</inkml:trace>
  <inkml:trace contextRef="#ctx0" brushRef="#br0" timeOffset="90385.05">7853 12827 0,'0'21'0,"21"-21"31,0 0-31,0 0 0,0 0 15,1 0-15,-1 0 0,0 0 16,0 0-16,21 0 0,-20 0 0,-1 0 16,0 0-16,21 0 0,-21 0 0,1 0 15,-1 0-15,0 0 16,0 0-16,0 0 0,0 0 0,1 0 16,-1 0-16,-21-21 0,21 21 15,-42 0 16,0 0-15,-1 0-16,1 21 0,0-21 16</inkml:trace>
  <inkml:trace contextRef="#ctx0" brushRef="#br0" timeOffset="90631.91">7789 13123 0,'0'0'0,"0"22"16,0-1 0,21-21-1,1 0-15,20 0 0,-21 0 16,0 0-16,0 0 0,22 0 0,-22 0 16,21 0-16,-21 0 0,22 0 0,-22 0 15,0 0-15,21 0 0,-20 0 0,-1 0 16,0 0-16,0-21 15,0 21-15,-21-22 0,21 1 0,-21 0 16,0 0-16,22 0 0,-22 0 16,21-1-16</inkml:trace>
  <inkml:trace contextRef="#ctx0" brushRef="#br0" timeOffset="92001.48">8001 9906 0,'-21'-21'16,"42"42"-16,-63-42 0,20 0 0,1 21 0,-21-21 16,21-1-16,-22 22 0,22-21 0,-21 0 15,21 0-15,-22 0 16,22 21-16,-21-21 0,21-1 0,0 1 16,-22 0-16,22 0 0,0 21 0,0-21 15,-22 0-15,22-1 0,-21 1 16,21 0-16,-22 21 0,22-21 0,-21 0 15,0 21-15,-22-21 0,22-1 0,-22 22 16,1-21-16,-1 21 0,1-21 16,-1 21-16,1-21 0,-1 0 0,1 21 15,20 0-15,-20-21 0,21 21 0,-1 0 16,1 0-16,0-22 0,-1 22 16,-20 0-16,20 0 0,-20 0 0,21 0 15,-22-21-15,1 21 0,-1 0 16,1 0-16,-1 0 0,1 0 15,-1 0-15,1 0 0,-1-21 0,1 21 16,-1 0-16,1 0 0,20 0 0,-20 0 16,20 0-16,1 0 0,-21 0 15,20 0-15,-20 0 0,20 0 0,-20 0 16,-1 0-16,1 0 0,-22 0 0,22 0 16,-1 0-16,1 0 0,-1 21 15,1-21-15,-1 21 0,1-21 0,-1 22 16,1-22-16,-1 21 0,1-21 15,20 0-15,1 21 0,-21-21 0,20 21 16,1-21-16,0 21 0,-1-21 0,1 21 16,0 1-16,-1-22 15,1 21-15,0 0 0,-1 0 0,1 0 16,0 22-16,-1-22 0,1 0 16,0 21-16,-1 1 0,22-22 15,-21 21-15,-1-21 0,22 22 0,0-22 0,0 21 16,0-21-16,0 22 0,21-22 15,-22 21-15,22-21 0,-21 22 0,21-22 16,-21 21-16,21-21 0,0 22 16,0-1-16,0 0 0,0 1 0,0-1 15,0 21-15,0-20 0,0-1 16,21 0-16,0-20 0,1 20 16,-1 0-16,21 1 0,-21-22 0,22 21 15,-1-21-15,0 0 0,1 1 0,20-1 16,-21 0-16,22 0 0,-1 0 15,1-21-15,21 21 0,-22 1 0,22-22 16,-1 21-16,1-21 0,0 21 0,-1-21 16,1 0-16,21 21 0,0 0 15,0-21-15,21 0 0,0 0 0,0 0 16,-22 21-16,22-21 0,0 0 0,0 0 16,0 0-16,0 0 15,0 0-15,0 0 0,0 0 0,-21 0 16,0 0-16,0 0 0,0 0 0,-22 0 0,22-21 15,-21 21-15,21-21 0,-22 21 16,22-21-16,-21 0 0</inkml:trace>
  <inkml:trace contextRef="#ctx0" brushRef="#br0" timeOffset="92176.38">8424 10456 0,'0'0'0,"0"-42"0,0 0 15,0 21-15,0-22 16,0 22-16,0 0 0,-21-21 0,0 20 0,0 1 16,0 0-16,-1 0 0,1 0 0,0 0 15,0 21-15,0-22 16,0 22-16,-22 0 0,22 0 0,-21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3:15:28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1037 0,'0'-21'16,"0"0"-16,0 0 15,0 0 1,0-1-16,0 1 0,0 0 16,0 0-16,0 0 15,-21 21-15,21-21 0,-21 21 16,21-22-1,-21 22-15,0 0 16,21 22-16,0-1 0,-22 0 16,22 0-16,-21 21 0,21 1 15,0-1-15,-21 0 0,21 22 0,0-22 16,0 22-16,0-22 0,0 22 16,0-22-16,0 0 0,-21 22 0,21-22 15,0 0-15,0 1 0,0-1 16,0-21-16,0 22 0,0-22 0,0 0 15,0 0-15,0-42 32,21 21-32,-21-21 15,0-22-15,21 22 0,0 0 16,1-21-16,-22 21 0,21-22 0,0 1 16,-21 0-16,21-1 0,-21 22 15,21-21-15,-21 21 0,0-1 0,21 1 16,-21 0-16,22 0 0,-1 21 15,0 21 1,-21 0-16,21 0 0,-21 1 16,0-1-16,0 21 0,0-21 15,21 0-15,-21 22 0,0-22 0,0 21 16,0-21-16,21 1 0,-21-1 16,0 0-16,0 0 0,22-21 15,-1 21-15,0-21 0,0 0 16,0 0-16,0 0 0,1-21 15,-1 0-15,0 21 0,0-42 0,0 20 16,0 1-16,1 0 0,-1-21 0,0 21 16,0-22-16,0 1 0,0 0 15,-21-1-15,0 1 0,22 21 0,-1-22 16,-21 1-16,0 21 0,0-21 16,21 20-16,-21 1 0,0 0 15,21 21-15,-21 21 31,0 22-31,0-22 0,-21 21 16,21-21-16,-21 22 0,21-1 16,0 0-16,-21 1 0,21-1 0,0 0 15,-22 1-15,22-22 0,0 21 16,0 0-16,0-20 0,0 20 0,22-21 16,-1 0-16,-21 0 0,21 1 0,21-22 15,-21 0-15,1 0 0,-1 0 16,21 0-16,-21 0 0,22-22 0,-1 1 15,-21 0-15,21 0 0,-20 0 16,20-22-16,-21 1 0,21 21 16,-20-21-16,-1-22 0,0 22 0,0-22 15,0 22-15,-21-22 0,21 1 16,-21-1-16,22 1 0,-22 21 0,0-1 16,0 1-16,0 0 0,0 20 0,0 1 15,0 0-15,-22 42 16,22 22-1,-21-1-15,21 0 0,-21 1 16,21-1-16,-21 21 0,21-20 0,-21 20 16,0-20-16,21 20 0,-22-21 0,22 1 15,0 20-15,-21-20 0,21-1 16,-21 0-16,21-21 0,0 22 16,0-22-16,0 21 0,0-21 0,0 1 15,0-1-15,0-42 31,0-1-31,0 1 0,0 0 16,0 0-16,21-21 0,-21 20 16,21-20-16,1 0 0,-1 21 0,0-22 15,0 1-15,21 21 0,-20-22 16,-1 22-16,21 21 0,-21-21 0,22 21 16,-22 0-16,0 0 0,0 21 0,0-21 15,0 21-15,-21 1 0,0-1 16,0 21-16,0-21 0,0 0 15,0 22-15,0-22 0,0 21 0,0-21 16,0 22-16,-21-22 0,21 0 16,-21 0-16,21 22 0,-21-43 0,21 21 15,0 0-15,0 0 16,0-42 0,0 0-1,0 0-15,0-1 0,21 1 0,-21 0 16</inkml:trace>
  <inkml:trace contextRef="#ctx0" brushRef="#br0" timeOffset="816.12">4022 1376 0,'0'0'0,"0"-21"15,21 21-15,-21-21 0,0-1 16,0 1-16,0 0 0,0 0 0,-21-21 15,-1 20-15,22 1 0,-21 0 16,0 21-16,0-21 0,0 21 0,0 0 16,-1 0-16,1 0 0,0 21 0,-21-21 15,21 21-15,-1 22 0,1-22 16,0 21-16,0 0 0,0-20 16,0 20-16,-22 0 0,43 1 0,-21-1 15,0 0-15,21-21 0,0 22 16,0-1-16,0-21 0,0 0 0,0 1 15,0-1-15,21 0 0,0-21 16,0 0-16,1 0 0,-1 0 16,21 0-16,-21-21 0,0 0 0,22-1 15,-22 1-15,0 0 0,0 0 0,22-21 16,-22 20-16,0-20 0,0 0 16,0 21-16,-21-22 0,21 1 0,1 0 15,-1-1-15,-21 1 0,0 21 0,0 0 16,21-1-16,-21 1 15,0 0-15,0 42 16,0 0-16,-21 1 16,21-1-16,0 21 0,0-21 15,-21 22-15,21-1 0,-22-21 0,22 21 16,0-20-16,0 20 0,0-21 0,0 21 16,0-20-16,0-1 0,22 0 15,-1 0-15,-21 0 0,21 0 0,0-21 16,21 0-16,-20 0 0,-1 0 0,0 0 15,21-21-15,-21 0 0,22 0 16,-22 0-16,21 0 0,-21-22 16,22 22-16,-22-21 0,21-1 0,-21 1 15,1 0-15,-1-22 0,0 1 16,0 20-16,-21-20 0,21 21 0,-21-22 16,0 22-16,0-1 0,0 1 0,0 21 15,0 0-15,0 0 0,-21 21 16,0 0-1,0 21-15,21 0 0,0 21 0,-21 1 16,21-1-16,-22 21 0,1-20 16,21-1-16,0 22 0,0-22 0,-21 0 15,21 1-15,0-1 0,0 0 0,0 1 16,0-1-16,0 0 16,0-21-16,0 1 0,0 20 0,21-21 15,0 0-15,1 0 0,-1-21 16,0 0-16,0 0 0,0 0 15,0 0-15,1 0 0,-1-21 16,0 0-16,0 0 0,0 0 0,0 0 16,-21-1-16,0-20 0,0 21 0,0-21 15</inkml:trace>
  <inkml:trace contextRef="#ctx0" brushRef="#br0" timeOffset="1019.54">4339 1249 0,'0'0'0,"0"21"16,21-21 0,22 0-16,-22 0 0,21 0 0,0 0 15,1 0-15,-1 0 0,0 0 0,1 0 16,-1 0-16,0-21 0,1 21 16,-1 0-16,-21 0 0,0 0 0,1 0 15,-1-21-15,-21 0 31</inkml:trace>
  <inkml:trace contextRef="#ctx0" brushRef="#br0" timeOffset="1429.3">6435 1122 0,'0'-21'0,"0"42"0,0-63 16,0-1-16,0 22 0,0 0 15,0 0-15,0 0 0,0 42 32,0 0-32,0 0 0,0 21 15,0-20-15,0 20 0,0-21 0,0 21 16,0 1-16,-22-1 0,22-21 0,-21 22 16,0-22-16,21 21 0,0-21 15,0 0-15,-21 1 0,21-1 0,0 0 16,0 0-16,0 0 15,21-21 1,0-21 0,0 0-16,1 0 0</inkml:trace>
  <inkml:trace contextRef="#ctx0" brushRef="#br0" timeOffset="1832.08">7154 995 0,'0'0'0,"21"-42"15,-42 42 1,0 0-16,0 0 0,0 0 16,-22 21-16,1 0 0,21 0 15,-21 0-15,-1 0 0,1 1 16,21-1-16,0 0 0,-1 0 0,1 0 16,21 0-16,0 1 0,0-1 15,21 0-15,1-21 16,-1 0-16,0 0 0,21 21 0,-21-21 15,22 0-15,-22 0 0,21 21 0,-21-21 16,22 0-16,-22 0 0,0 21 16,0 1-16,0-22 0,1 0 0,-22 21 15,0 0-15,0 0 16,0 0-16,0 0 16,-22-21-16,1 22 0,0-1 15,0-21-15,-21 21 0,20-21 0,-20 21 16,0-21-16,21 0 0,-1 0 0,-20 0 15,21 21-15,0-21 0,0 0 16,-1 0-16,1 0 16,0 0-16,21-21 0,0 0 15,0 0-15,0 0 0,0-1 16,-21 1-16</inkml:trace>
  <inkml:trace contextRef="#ctx0" brushRef="#br0" timeOffset="2127.91">6413 656 0,'-21'21'16,"42"-42"-16,-63 64 0,42-22 16,0 0-1,21-21-15,0 0 16,1 0-16,-1-21 0,0 0 15,0 21-15,-21-22 16,0 1-16,0 0 0,0 0 16,-21 21-16,0 0 0,0 0 15,-1 0-15,1 0 16,0 0-16,0 0 0,0 0 0,21 21 16,0 0-16,-21 0 0,21 1 15,0-1-15,0 0 0,0 0 16</inkml:trace>
  <inkml:trace contextRef="#ctx0" brushRef="#br0" timeOffset="2999.41">8890 1080 0,'0'0'0,"0"-22"0,0 44 47,0 20-47,0-21 0,0 0 15,0 22-15,0-22 0,0 0 0,0 21 16,0-21-16,0 1 0,0 20 0,0-21 15,0 0-15,-21 0 16,21 1-16,0-1 16,-21-21-1,-1-21-15,22-1 16,0 1-16,0 0 0,0-21 16,0 21-16,0-22 0,0 1 0,0 0 15,0-1-15,22 1 0,-1 0 16,0-1-16,0 1 0,0 21 0,0 0 15,22-1-15,-22 1 0,0 21 0,21 0 16,-20 0-16,20 21 0,-21 1 16,0-1-16,0 21 0,1-21 0,-22 22 15,0-1-15,21 0 0,-21-21 0,0 22 16,0-1-16,0-21 16,0 22-16,0-22 0,0 0 0,0 0 15,0 0-15,0 0 0,-21-21 16,21-21 15,0 0-31,0 0 0,0-21 16,21 20-16,-21-20 0,21 0 0,0-1 15,0 1-15,0 0 0,1-1 16,-1 1-16,0 21 0,21-21 0,-21 20 16,22 22-16,-22 0 0,21 0 0,-21 0 15,22 0-15,-22 22 0,0 20 16,0-21-16,0 21 0,-21-20 15,0 20-15,0-21 0,0 21 0,0 1 16,0-22-16,0 21 0,-21-21 0,0 1 16,0-1-16,21 0 0,0 0 15,-21 0-15,21 0 0,-21-21 0,21 22 16,0-44 15,0 1-31,21 0 0,0 0 0,0 0 16</inkml:trace>
  <inkml:trace contextRef="#ctx0" brushRef="#br0" timeOffset="3356.24">10054 1164 0,'21'0'0,"0"0"16,1 0-1,-1 0-15,0 0 0,0-21 0,0 21 16,0-21-16,1 0 0,-1 0 15,21-1-15,-21 1 0,0 0 0,22 0 16,-22 0-16,0-22 0,-21 22 0,0 0 16,0 0-16,0 0 0,0 0 15,-21-1-15,0 22 0,0 0 0,-1 0 16,-20 0-16,0 22 0,-1-1 0,1 0 16,0 21-16,-22 1 15,22-22-15,0 42 0,20-20 0,-20-1 16,21 0-16,0 1 0,21-1 0,0 0 15,0-21-15,0 22 0,21-22 0,0 0 16,0 21-16,22-20 0,-22-22 16,21 21-16,0-21 0,1 0 0,-1 0 15,0 0-15,1 0 0,20 0 0,-20 0 16,-1-21-16,0-1 0,1 1 16,-1 0-16,21 0 0,-20-21 0</inkml:trace>
  <inkml:trace contextRef="#ctx0" brushRef="#br0" timeOffset="3604.61">11049 550 0,'0'0'0,"0"-21"0,-42-42 15,20 63 1,1 21-16,21 0 0,-21 21 16,21 1-16,0-1 0,-21 0 15,21 1-15,-21 20 0,21 1 0,0-1 16,0 1-16,-21-22 0,21 22 0,-22-22 15,22 21-15,-21-20 16,21-22-16,0 21 0,-21 1 0,21-22 16,-21 0-16,21 0 0,0 0 0,21-42 31,0 21-31,0-21 16,22-21-16,-22 20 0,0-20 0</inkml:trace>
  <inkml:trace contextRef="#ctx0" brushRef="#br0" timeOffset="4024.37">11345 508 0,'0'0'0,"0"21"15,0 0-15,0 1 0,0-1 16,0 21-16,-21-21 16,21 43-16,-21-22 0,0 0 0,21 1 15,0 20-15,-21-20 0,21 20 0,-22-21 16,1 1-16,21-1 0,0 0 0,-21 1 15,21-1-15,-21-21 0,21 0 16,0 1-16,0-1 0,0 0 16,-21-21-16,21-21 15,0 0 1,0-1-16,21 1 0,-21 0 0,21-21 16,0-1-16,0 1 0,1 21 0,-1-21 15,21-1-15,-21 1 0,22 21 16,-22 0-16,0-1 0,0 22 15,21 0-15,-20 0 0,-1 22 0,-21-1 16,21 0-16,0 0 0,-21 21 0,0-20 16,0 20-16,0-21 0,0 21 15,0 1-15,0-22 0,0 0 0,0 21 16,0-20-16,0-1 0,0 0 0,-21-21 16,21 21-16,-21-21 31,21-21-31,0 0 15,0 0-15,-21-1 0</inkml:trace>
  <inkml:trace contextRef="#ctx0" brushRef="#br0" timeOffset="4196.27">10858 974 0,'0'0'0,"-21"0"0,-21 0 0,21 0 15,0 0-15,63 0 16,-21 0-1,21 0-15,1 0 0,20 0 16,-20 0-16,20 0 0,-21 0 0,22 0 16,-22 0-16,1 0 0,-1 0 0,0 0 15,1 0-15,-22 0 0</inkml:trace>
  <inkml:trace contextRef="#ctx0" brushRef="#br0" timeOffset="4620.89">12150 974 0,'0'0'0,"-22"-21"16,1 21-16,0 0 0,0 0 0,0 21 16,0 0-16,-1-21 0,1 21 15,0 21-15,21-20 0,-21 20 0,0-21 16,0 21-16,-1 1 0,22-22 0,0 21 15,-21-21-15,21 22 0,0-22 16,0 0-16,0 0 0,0 0 16,21 1-16,1-1 0,-1-21 0,0 0 15,21 0-15,-21 0 0,22 0 0,-1 0 16,0-21-16,-20-1 0,20 22 0,0-21 16,-21 0-16,22 0 0,-22 0 15,0-22-15,-21 22 0,0-21 0,21 0 16,-21 20-16,0-20 0,0 0 0,0 21 15,-21-1-15,0 1 16,0 0-16,-22 0 0,22 21 0,0 0 16,-21 0-16,21 0 0,-22 0 0,22 21 15,0 0-15,0 0 0,0-21 0,-1 22 16,22-1-16,0 0 0,0 0 16,0 0-16,22 0 0,-22 1 15,42-22-15,-21 0 0,21 21 0</inkml:trace>
  <inkml:trace contextRef="#ctx0" brushRef="#br0" timeOffset="5119.6">12806 1164 0,'0'0'0,"21"-21"0,-21 0 0,0 0 16,0 0-16,0-1 0,0 1 0,0 0 16,0 0-16,-21 0 0,0 0 0,-1 21 15,1-22-15,0 22 16,0 0-16,0 0 0,0 22 0,-1-1 15,1 0-15,0 0 0,0 0 16,0 22-16,-22-22 0,22 21 0,0 0 16,21-20-16,-21 20 0,21 0 0,-21-21 15,21 1-15,0 20 0,0-21 0,0 0 16,21 0-16,0 1 16,21-22-16,-20 0 0,-1 0 0,21 0 15,-21 0-15,22 0 0,-1-22 0,-21 1 16,21 0-16,1 0 0,-1 0 15,0-22-15,-20 22 0,20-21 0,-21 0 16,21-22-16,-20 1 0,-1-1 16,21 1-16,-21-22 0,0 0 0,1 22 15,-22-22-15,21 22 0,-21 20 0,21 1 16,-21 0-16,0 20 0,0 1 16,0 42-1,-21 22-15,0-1 0,-1 0 16,1 1-16,-21 20 0,21 1 0,0-1 15,21 1-15,-22 20 0,22-20 0,-21-1 16,21-20-16,0 20 0,0-20 16,0-1-16,0 0 0,0-21 0,0 1 15,21 20-15,1-42 0,-1 21 16,0-21-16,0 0 0,0 0 0,22 0 16,-22 0-16,21-21 0,-21 21 0,22-21 15,-22 0-15,21-1 0,0 1 0</inkml:trace>
  <inkml:trace contextRef="#ctx0" brushRef="#br0" timeOffset="5793.02">15621 508 0,'0'0'0,"21"-42"0,-21 21 16,0-1-16,0-20 0,0 21 15,-21 0-15,0 0 0,0-1 0,-1 1 16,1 0-16,0 21 0,-21 0 0,21 0 16,-22 21-16,22 0 0,-21 1 15,-1 20-15,22 0 0,-21 1 0,21 20 16,-22 1-16,22-1 0,0 1 0,0 20 15,0 1-15,0-22 0,21 22 16,-22-21-16,22-1 0,0-21 0,0 22 16,22-22-16,-1-21 0,0 22 15,0-22-15,21-21 0,1 21 0,-1-21 16,0 0-16,1 0 0,-1 0 16,0-21-16,1 0 0,20 0 0,-20-22 15,-1 22-15,0-21 0,1-1 0,-22-20 16,0-1-16,0 1 0,-21-1 15,0-20-15,0 20 0,0-20 0,0 20 16,-42-21-16,21 22 0,-22-1 0,1 22 16,0 0-16,-1 21 0,1-1 15,0 22-15,-1 0 0,1 0 0,21 22 16,-22-1-16,22 21 0,0 0 16,0 1-16,0-1 0,21 0 0,-21 1 15,21 20-15,0-20 0,0-1 16,0 0-16,0 22 0,21-22 0,0-21 15,21 22-15,-21-22 0,22 21 0,-1-21 16,-21 0-16,22-21 0</inkml:trace>
  <inkml:trace contextRef="#ctx0" brushRef="#br0" timeOffset="7344.85">15960 953 0,'0'0'0,"0"-22"0,0 1 0,21 0 16,-21 0-16,21 0 0,-21 0 0,0-1 15,21 22 1,0 0-16,0 22 16,-21-1-16,22 0 0,-22 21 15,21-21-15,-21 22 0,0-1 0,0-21 16,0 22-16,0-1 0,0 0 0,0-21 16,0 22-16,0-22 0,0 21 15,0-21-15,0 1 0,0-1 0,0 0 16,21-21-1,0 0-15,0-21 16,0 0-16,-21-1 0,22 1 16,-1-21-16,0 21 0,0-22 15,0 1-15,0 0 0,1-1 0,-1 1 16,0 0-16,-21-1 0,21 22 16,0-21-16,0 21 0,-21 0 15,0 42 1,0 0-16,0 0 15,0 0-15,0 0 0,0 22 0,0-22 16,0 21-16,-21-21 0,21 22 0,0-1 16,0-21-16,0 0 0,0 22 15,0-22-15,0 0 0,0 0 0,0 0 16,21 1-16,-21-1 0,22 0 0,-1-21 16,0 0-16,21 0 0,-21 0 15,1 0-15,-1 0 0,21 0 16,-21-21-16,22 21 0,-22-21 0,0-1 15,0 1-15,21-21 0,-42 21 0,22-22 16,-1 22-16,0-21 0,-21 0 16,21-1-16,-21 22 0,0-21 0,0 21 15,0-1-15,0 1 0,0 0 0,-21 42 32,0 0-32,0 1 15,21-1-15,0 21 0,-22-21 0,1 22 16,21-22-16,-21 21 0,21-21 15,0 22-15,0-22 0,0 21 16,0-21-16,0 0 0,0 1 0,0-1 16,0 0-16,0 0 0,0 0 15,21-21-15,0 0 0,1 21 0,-1-21 16,0 0-16,21 0 0,-21 0 0,1-21 16,20 0-16,0 21 0,-21-21 0,22 0 15,-1 0-15,-21-22 0,22 22 16,-22-21-16,21-1 0,-21 22 0,0-21 15,-21 0-15,0 20 0,22-20 16,-22 21-16,0 0 0,-22 21 16,1 0-1,0 0-15,0 0 0,21 21 16,-21-21-16,21 21 16,21-21-1,0 0-15,0 0 0,0 0 16,1 0-16,-1 0 0,0 0 15,0-21-15,0 0 0,0 21 0,1 0 16,-1 0-16,0 0 0,0 0 0,0 0 16,0 0-1,-21 21-15,0 0 0,0 0 16,0 0-16,0 1 0,0-1 0,-21 0 16,0 21-16,21-21 0,-21 1 15,21 20-15,-21-21 0,21 0 16,0 0-16,0 1 0,0-1 0,0 0 15,0 0-15,21-21 16,0 21-16,0-21 0,0 0 16,1 0-16,-1 0 0,21 0 0,-21 0 15,22-21-15,-22 21 0,0-21 0,21 0 16,-21 0-16,1-1 0,-1 1 0,0 0 16,0 0-16,0 0 0,-21-22 15,0 22-15,0-21 0,0 21 0,0 0 16,0-1-16,0 1 0,-21 21 15,0 0-15,0 0 16,0 0-16,-1 0 16,44 0 15,-1 0-31,0 0 16,0 0-16,0 0 0,0 0 15,1 0-15,-1 0 0,0 0 16,0 0-16,-21 21 0,0 1 15,21-1-15,-21 21 0,0-21 16,0 0-16,0 1 0,0-1 0,0 21 16,0-21-16,0 0 15,0 1-15,-21-1 0,21 0 0,0 0 16,0 0-16,0 0 0,21-21 31,0 0-31,1 0 0,-1 0 16,0-21-16,0 0 0,0 21 0,0-21 15,1 0-15,-1 0 0,0-1 0,0 1 16,0 0-16,-21-21 0,21 21 16,-21-1-16,22 22 0,-22-21 0,0 42 31,0 1-31,0-1 16,-22 0-16,22 0 0,-21 0 0,21 0 15,-21 1-15,21-1 0,0 0 16,0 0-16,0 0 0,0 0 15,0 1-15,0-1 16,21-42 15,-21-1-31,0 1 0,21 0 16,-21 0-16,22-21 16</inkml:trace>
  <inkml:trace contextRef="#ctx0" brushRef="#br0" timeOffset="7527.38">18373 974 0,'0'0'0,"-22"0"0,1 0 16,21-21-1,-21 21 32,0 0-16</inkml:trace>
  <inkml:trace contextRef="#ctx0" brushRef="#br0" timeOffset="8827.66">18859 1312 0,'0'-21'47,"22"0"-47,-22 0 16,0 0-16,21 21 0,-21-43 16,21 22-16,-21 0 0,0-21 15,0 21-15,0-22 0,0 22 0,0 0 16,0-21-16,0 20 0,-21 22 0,0-21 15,-1 21-15,-20 0 16,21 0-16,0 21 0,0 1 0,-22-1 16,22 21-16,-21-21 0,21 22 0,-22-22 15,22 21-15,-21 0 0,21-20 16,-1 20-16,22 0 0,0-21 0,0 1 16,0-1-16,0 0 0,0 0 0,22 0 15,-1-21-15,0 0 0,0 0 16,21 0-16,1 0 0,-22 0 0,21 0 15,1 0-15,-1 0 0,-21-21 16,21 0-16,1 0 0,-22 0 0,0-1 16,21-20-16,-20 0 0,-1-1 15,0 1-15,-21-21 0,21-1 0,0 1 16,-21-1-16,0 1 0,0-1 0,21 1 16,-21 20-16,0-20 0,22 42 15,-22-22-15,0 22 0,0 0 0,0 0 16,0 0-16,0 42 31,-22 0-31,1 0 0,21 0 0,0 22 16,-21-1-16,21 0 0,-21-21 15,21 22-15,0 20 0,0-20 16,0-1-16,0 0 0,0 22 0,0-22 16,0 0-16,0 1 0,0-1 0,0 0 15,0-20-15,21 20 0,0-21 0,-21 0 16,21 0-16,1 1 0,-1-1 15,0-21-15,0 0 0,21 0 0,-20 0 16,-1 0-16,0 0 0,0 0 0,21 0 16,-20 0-16,-1-21 0,0-1 15,21 1-15,-21 0 0,1 0 16,-22-21-16,21 20 0,0-20 0,0 21 0,-21 0 16,0-22-16,0 22 0,0 0 15,0 0-15,0 42 31,0 0-31,0 0 0,-21 1 0,21-1 16,-21 0-16,21 0 0,0 0 16,0 0-16,0 1 0,0-1 0,0 0 15,0 0-15,0 0 0,0 0 0,21-21 16,0 22-16,0-22 0,0 0 16,1 0-16,-1 0 0,0 0 0,21 0 15,-21 0-15,22 0 0,-22 0 0,0-22 16,0 22-16,0-21 0,1 0 15,-1-21-15,0 21 0,0-1 16,0-20-16,0 0 0,-21 21 0,0-22 16,0 22-16,22 0 0,-22 0 0,0 42 31,0 21-15,-22-21-16,1 1 0,21 20 15,0-21-15,0 0 0,-21 22 16,21-22-16,-21 0 0,21 0 0,-21 0 15,21 0-15,0 1 0,0-1 0,0 0 16,0-42 31,0 0-47,0-1 0,0 1 16,0-21-16,0 21 0,0-22 15,21 1-15,0 0 0,0-1 0,0 1 16,1 21-16,20-21 0,-21-1 0,0 22 15,22 0-15,-22 0 0,21 0 16,-21 21-16,22 0 0,-22 0 0,21 21 16,0 0-16,-20 21 0,20-21 0,-21 22 15,0-1-15,0 0 0,-21-20 16,0 20-16,0 0 0,0 1 0,0-1 16,-21-21-16,0 21 0,0-20 15,21-1-15,-21 0 0,0 0 16,21 0-16,-22-21 0,22 21 0,-21-21 15,0 0-15,42-21 32,0 0-17,1 21-15,-1-21 0,21 0 0,-21 21 16</inkml:trace>
  <inkml:trace contextRef="#ctx0" brushRef="#br0" timeOffset="9557.39">21145 1164 0,'0'0'0,"43"-21"0,-22 0 16,21-64-16,-42 64 16,21 0-16,-21-21 0,0 20 15,0-20-15,0 21 0,0 0 0,-21 0 16,0 21-16,0 0 0,0 0 16,0 0-16,-22 0 0,22 21 15,-21 0-15,21 0 0,-22 0 0,1 22 16,0-22-16,20 21 0,-20 0 0,21-20 15,0 20-15,0 0 16,21-21-16,0 22 0,0-22 0,0 0 16,21 0-16,0 0 0,0-21 0,0 0 15,22 22-15,-22-22 0,21 0 0,-21 0 16,22 0-16,-22-22 0,0 22 16,21-21-16,-21 0 0,1 0 0,-1 0 15,-21 0-15,21-1 0,0 1 0,-21 0 16,21-21-16,-21 21 0,0-22 15,0 22-15,0 0 0,21 0 0,-21 0 16,0 42 15,0 0-31,0 0 16,-21 0-16,21 22 0,-21-22 16,21 21-16,0-21 0,-21 22 0,0-1 15,21 0-15,-21 1 0,21 20 16,0-21-16,0 22 0,0-1 0,0 1 15,0 21-15,-22-22 0,22 1 0,-21 20 16,21 1-16,0-22 0,0 22 16,0 0-16,0-1 0,0 1 0,0 0 15,0-1-15,0 1 0,0 0 0,0-22 16,0 1-16,0-1 0,0 1 0,0-22 16,0 0-16,0 1 0,0-22 15,0 21-15,0-21 0,-21-21 0,0 22 16,0-22-16,0 0 15,-1 0-15,1 0 0,0-22 0,-21 1 16,21 0-16,-1 0 0,1 0 0,21 0 16,-21-22-16,21 1 0,0 21 0,0-43 15,0 22-15,0-22 0,0 1 0,0-1 16,0 1-16,21-22 0,0 22 0,1-22 16,-1 22-16,0-1 0,0 1 15,21-1-15,-20 1 0,20 20 0,-21-20 16,21-1-16,1 22 0,20-43 15,-42 22-15,22 42 0,-22-22 16,0 1-16,0 0 0,0 20 16,-21 1-16,0-21 0,0 21 0</inkml:trace>
  <inkml:trace contextRef="#ctx0" brushRef="#br0" timeOffset="9944.23">19748 593 0,'0'0'0,"-21"0"16,-21 21-1,42 0-15,-21 0 0,42-21 32,0 0-32,0 0 0,0 0 15,1 0-15,-1-21 0,0 21 0,-21-21 16,0 0 0,-21 0-16,0 21 15,-1 0-15,1 0 0,0 0 0,0 0 16,0 0-16,0 0 0,-1 21 15,1 0-15,21 0 16,-21-21-16,21 21 0,0 0 0,0 1 16,0-1-16,0 0 15,21-21-15,0 0 0</inkml:trace>
  <inkml:trace contextRef="#ctx0" brushRef="#br0" timeOffset="10551.88">21971 1249 0,'0'0'0,"0"21"31,0 0-15,21-21 15,0 0-16,-21-21 1,-21 21 62,0 0-62,21 21-16,21-21 31,0 0-31,0 0 16,1 0-16</inkml:trace>
  <inkml:trace contextRef="#ctx0" brushRef="#br0" timeOffset="10888.2">22500 1249 0,'0'0'0,"0"21"47,21-21-32,0 0-15,1 0 16,-1 0-16,0 0 16,-21-21-1,0 0 1,-21 21-1,0 0-15,-1 0 16,1 0 0,0 21-1,0-21-15,21 21 16,-21-21 0,42 0 15,0 0-31,0 0 0,0 0 0,1 0 0</inkml:trace>
  <inkml:trace contextRef="#ctx0" brushRef="#br0" timeOffset="11209.01">23177 1270 0,'0'21'31,"22"-21"16,-1 0-47,-21-21 31,0 0-15,-21 21-16,-1 0 15,1 0-15,0 21 16,0-21-1,21 21-15,-21-21 16,21 21-16,21-21 31,0 0-31,0 0 0,0 0 0,1 0 16,20-21-16</inkml:trace>
  <inkml:trace contextRef="#ctx0" brushRef="#br0" timeOffset="11680.29">24447 1016 0,'0'0'0,"0"-21"16,0 0-1,-21 21-15,21-21 16,-21-1-16,21 1 15,-21 0-15,21 0 0,-21 0 16,21 0-16,-21-1 0,21 1 0,0-21 16,0 21-16,0-22 0,0 22 15,0-21-15,0 0 0,0 20 0,21-20 16,0 21-16,21 0 0,-21-22 0,1 43 16,20-21-16,-21 0 0,21 21 15,1 0-15,-1 0 0,0 0 0,1 21 16,-1-21-16,0 21 0,-20 1 15,20-1-15,-21 21 0,0-21 0,-21 0 16,0 22-16,0-22 0,0 21 0,-21 1 16,0-22-16,0 21 0,-22 0 15,22-20-15,-21 20 0,0 0 16,20-21-16,-20 1 0,0 20 0,21-21 16,-1 0-16,-20 0 0,21 1 0,0-1 15,21 0-15,-21 0 0,21 0 16,-22 0-16,22 1 0,0-1 0,0 0 15,0 0-15,0 0 16,0 0-16,0 1 16,0-1-16</inkml:trace>
  <inkml:trace contextRef="#ctx0" brushRef="#br0" timeOffset="12080.09">24405 1799 0,'-21'0'0,"42"0"0,-42 21 0,0 1 16,21-1 0,21-21-1,0 0-15,0 0 16,0 0-16,-21-21 16,22-1-16,-1 1 0,-21 0 15,0 0-15,0 0 0,0 0 16,-21-1-16,-1 22 15,1 0-15,0 0 16,0 0-16,0 22 0,21-1 16,-21 0-16,21 0 0,0 0 15,0 0-15,0 1 0,0-1 0,0 0 16,21-21 0,0 21-16,0-21 0,0 0 15,0 0-15,1 0 16,-22-21-16,0 0 0,0 0 15,0-1-15,0 1 16,-22 21 15,1 0-15</inkml:trace>
  <inkml:trace contextRef="#ctx0" brushRef="#br0" timeOffset="96555.87">1355 2858 0,'-22'0'15,"22"21"17,0 0-32,0 0 15,22-21 1,-1 0-16,0 0 0,0 0 15,0 0-15,0 0 16,1 0 0,-22-21-16,0 0 0,21 0 15,-21-1-15,0 1 16,0 0-16,-21 0 16,21 0-1,-22 21-15,1 0 0,0 0 16,0 21-16,21 0 15,-21-21-15,0 21 0,21 0 0,-22 22 16,22-22-16,-21 0 0,21 0 16,-21 0-16,21 1 0,0-1 0,0 0 15,0 0-15,0 0 16,21-21-16,0 21 16,1-21-16,-1 0 15,0 0-15,0 0 16,0-21-16,0 0 15,-21 0-15,0 0 16,0 0-16,0-1 0,0 1 16,0 0-16,0 0 0,-21 0 15,0 21 17,0 21-32,21 0 15,-21 0-15,21 0 0,0 1 16,-21-1-16,21 0 0,0 0 15,0 0-15,0 0 16,21-21 0,0 0-16,0 0 15,-21-21-15,21 0 0,-21 0 16,21 0 0,-21 0-16,0-1 0,0 1 15,0 0-15,0 0 0,0 0 16,-21 21-16,21-21 0,-21 21 15,0 0 1,21 21-16,-21-21 0,21 42 16,0-21-16,-21 0 0,-1 22 0,22-1 15,-21 0-15,21 1 0,-21-1 16,21 0-16,-21 1 0,21 20 0,0-20 16,0-1-16,0-21 0,0 21 15,0-20-15,0 20 0,0-21 0,21-21 16,0 21-16,0 0 0,1-21 15,-1 0-15,0 0 0,0 0 0,0-21 16,22 0-16,-22 0 0,21 0 0,0 0 16,-20-1-16</inkml:trace>
  <inkml:trace contextRef="#ctx0" brushRef="#br0" timeOffset="97640.24">1968 3027 0,'0'-21'78,"22"21"-78,-22-21 16,0-1-16,0 1 0,0 0 15,0 0-15,0 0 16,0 42 31,0 0-47,-22 0 15,22 0-15,0 1 16,0-1-16,0 0 0,0 0 16,22-21 15,-1 0-31,0 0 0,0 0 15,-21-21-15,21 21 0,0-21 16,-21 0-16,22-1 0,-22 1 16,21 0-16,-21 0 0,0 0 15,0 0-15,0-1 16,-21 22 0,-1 0-16,22 22 15,-21-1-15,21 0 16,-21 0-16,21 0 0,0 0 0,0 1 15,0-1-15,0 0 16,0 0-16,0 0 0,0 0 31,21-21-15,0 0-16,-21-21 16,22 0-1,-22 0-15,0 0 16,0 0-16,0-1 15,0 1-15,0 0 16,-22 21 0,22 21-1,0 0-15,-21 1 16,21-1-16,0 0 0,-21 0 16,21 0-16,0 0 15,0 1-15,0-1 16,21-21 15,0 0-31,-21-21 16,0-1-16,22 1 15,-22 0-15,0 0 16,0 0-16,0 0 0,0-1 16,0 1-16,0 0 15,-22 42 1,22 0-1,0 1-15,0-1 16,0 21-16,0-21 0,-21 0 0,21 1 16,0 20-16,0-21 15,0 0-15,0 22 0,0-22 0,0 0 16,0 0-16,0 0 0,0 0 0,0 1 16,21-1-16,-21 0 0,22 0 15,-1 0-15,-21 0 0,0 1 0,21-22 16,-21 21-16,21 0 0,-21 0 0,21-21 15</inkml:trace>
  <inkml:trace contextRef="#ctx0" brushRef="#br0" timeOffset="99187.93">4889 2794 0,'0'-21'15,"0"0"-15,0 0 16,0-1-16,0 1 31,0 0-15,0 0-1,0 0 1,0 0-16,0 42 47,0 0-47,0 0 0,0 0 15,0 22-15,22-1 0,-22-21 0,21 43 16,-21-22-16,0 0 0,0 1 16,0 20-16,0-21 0,0 1 0,0 20 15,0-20-15,0 20 0,0-21 16,0 1-16,0-1 0,-21 0 16,21-20-16,-22 20 0,22-21 0,-21 0 15,21 0-15,0 1 0,0-1 16,-21-21-16,0 0 31,21-21-31,0-1 0,0-20 16,-21 21-16,21 0 0,0-22 0,-21 1 15</inkml:trace>
  <inkml:trace contextRef="#ctx0" brushRef="#br0" timeOffset="99616.68">4487 2709 0,'0'0'0,"-21"-21"0,0 0 16,-21 0-16,20 0 0,1 21 15,21-21-15,0-1 0,-21 22 0,21-21 16,0 0-16,21 0 16,22 21-16,-22 0 15,21-21-15,0 21 0,22 0 0,-22 0 16,22 0-16,20 0 0,-20 0 15,-1 21-15,22 0 0,-21 21 0,20-20 16,-20 20-16,-1 0 0,1 22 16,-22-22-16,0 22 0,1-22 0,-22 21 15,0-20-15,0 20 0,-21 1 16,0-1-16,0-20 0,-21 20 0,0-21 16,0 1-16,-22-1 0,22 0 0,-21 1 15,0-1-15,-1-21 0,22 22 0,-21-22 16,-1 0-16,22 0 0,-21 0 15,21-21-15,-22 21 0,22-21 0,0 0 16,0 0-16,-21 0 0,20 0 0,1 0 16,0 0-16,21-21 31,0 0-31,21 0 16,0 21-16,1-21 0,20 0 15,-21-1-15</inkml:trace>
  <inkml:trace contextRef="#ctx0" brushRef="#br0" timeOffset="100028.45">5736 3514 0,'0'21'15,"21"-21"1,0 0-1,1 0-15,-1-21 16,0 0-16,0-1 0,0 22 16,0-21-16,1 0 0,-1 0 0,0 0 15,0-22-15,0 22 0,-21 0 0,21 0 16,-21 0-16,0-22 0,0 22 0,0 0 16,0 0-16,-21 0 0,0 21 15,0 0-15,0 0 0,0 0 0,-1 0 16,1 21-16,0 0 15,0 0-15,21 22 0,0-1 0,-21-21 16,21 21-16,0 1 0,0-1 16,0 0-16,0 1 0,0-22 0,0 0 15,21 21-15,0-20 0,0-1 0,0 0 16,-21 0-16,22 0 0,-1-21 16,0 21-16,0-21 0,21 0 0,-20 0 15,-1 0-15,0 0 0,0 0 0,0 0 16,22 0-16,-22-21 0,0 0 0,0 21 15,0-21-15,0 0 0</inkml:trace>
  <inkml:trace contextRef="#ctx0" brushRef="#br0" timeOffset="100420.73">6413 3260 0,'0'0'16,"0"-43"-16,0 22 15,0 42 1,22 1-1,-1-1-15,-21 0 0,21 0 16,0 21-16,0-20 0,-21 20 0,21-21 16,1 0-16,-22 22 0,0-22 0,21 0 15,-21 0-15,21 0 0,-21 0 16,21 1-16,-21-1 0,21 0 16,0-21-1,1 0-15,-22-21 16,21 21-16,0-21 0,-21-1 0,0 1 15,21 0-15,-21-21 0,21-1 16,-21 22-16,0-21 0,21-22 0,1 22 16,-22 0-16,21 21 0,-21-22 0,0 22 15,21-21-15,-21 21 0,21-1 16,0 22 31,-21 22-47,21-22 15,-21 21-15,22 0 0,-1-21 16,0 0-16,-21 21 0</inkml:trace>
  <inkml:trace contextRef="#ctx0" brushRef="#br0" timeOffset="100844.48">7218 3493 0,'21'0'15,"0"0"1,0-22-16,0 22 16,-21-21-16,22 0 0,-1 0 15,0 0-15,0 0 0,0-1 0,-21 1 16,0 0-16,21 0 0,-21 0 0,0 0 15,0-1-15,0 1 0,0 0 16,-21 0-16,0 21 0,0 0 0,0 0 16,0 0-16,-1 0 0,1 0 15,0 21-15,-21 0 0,21 0 0,-1 22 0,1-22 16,0 21-16,0 1 16,21-22-16,-21 21 0,21 0 0,0 1 15,0-22-15,0 21 0,0-21 0,0 22 16,0-22-16,0 0 0,21 0 0,-21 0 15,21-21-15,0 22 0,0-22 16,1 0-16,-1 21 0,0-21 0,0 0 16,21 0-16,-20 0 0,-1 0 0,21 0 15,-21-21-15,0 21 0,22-22 0,-22 1 16,21 0-16,-21-21 0,22 21 16</inkml:trace>
  <inkml:trace contextRef="#ctx0" brushRef="#br0" timeOffset="101172.63">8255 2582 0,'0'0'0,"0"-21"0,0-21 0,0 21 0,0-43 16,0 43-16,-21 0 0,0 0 16,-1 21-16,22-21 15,-21 21-15,0 21 0,0 0 16,21 0-16,0 21 0,-21-20 0,0 41 15,21-21-15,-22 22 0,22-1 16,0 1-16,0-1 0,-21 1 0,21-1 16,-21 1-16,21-1 0,0 1 15,0-1-15,-21 1 0,21-1 0,-21-20 16,21-1-16,-21 22 0,21-43 16,-22 21-16,22-21 0,0 22 0,0-22 15,0 0-15,0 0 0,0 0 16,22-21-1,-1-21 1,0 21-16,0-21 0,0-21 0,22 20 16</inkml:trace>
  <inkml:trace contextRef="#ctx0" brushRef="#br0" timeOffset="101516.09">8382 3239 0,'0'21'16,"-21"0"-1,0 0-15,21 0 0,0 0 0,-22 1 16,22 20-16,-21-21 0,21 21 0,-21-20 16,21-1-16,0 0 0,0 21 15,0-21-15,0 1 0,0-1 16,21-21-16,-21 21 0,21-21 16,1 0-16,20 0 0,-21 0 0,0 0 15,0-21-15,22 21 0,-22-21 16,0-1-16,0 1 0,0 0 0,1-21 15,-1 21-15,0-22 0,-21 22 0,0-21 16,0 21-16,0-22 0,0 1 16,0 21-16,-21 0 0,0-1 15,-1 1-15,1 21 0,0 0 0,-21 0 16,21 0-16,-1 0 0,1 0 0,0 21 16,0 1-16,0-22 0,0 21 0,-1 0 15,22 0-15,-21 0 0,21 0 16,0 1-16</inkml:trace>
  <inkml:trace contextRef="#ctx0" brushRef="#br0" timeOffset="102059.78">9292 3471 0,'0'0'0,"21"-21"0,-21 0 15,43-21-15,-43 21 0,0-1 16,21-20-16,-21 21 0,0 0 0,0-22 16,0 22-16,0 0 0,0 0 15,0 0-15,0 0 0,0 42 32,0 21-32,0 0 15,0 1-15,0-1 0,0 22 0,0-1 16,0 1-16,0-1 0,0 1 15,0 20-15,0-20 0,-21 20 0,-1 1 16,22 0-16,-21-1 0,0 1 0,0 0 16,0-22-16,0 22 0,21-22 15,-22 22-15,1-21 0,0-22 0,21 21 16,0-20-16,0-1 0,-21 0 0,21-20 16,0-1-16,0 0 0,0 0 15,0-42 1,0 0-16,0 0 0,0-1 15,0-20-15,0 0 0,0 21 16,0-43-16,0 22 0,0-1 0,0-20 16,0-1-16,0 1 0,0-22 0</inkml:trace>
  <inkml:trace contextRef="#ctx0" brushRef="#br0" timeOffset="102359.6">9144 3429 0,'0'0'16,"0"-42"-16,0-106 15,0 126-15,21 1 0,-21-21 0,21 21 16,0 21-16,1-21 0,20-1 16,-21 22-16,0 0 0,22 0 0,-22 0 15,21 0-15,-21 0 0,0 0 0,22 22 16,-22 20-16,0-21 0,-21 0 16,0 22-16,0-1 0,0-21 15,0 21-15,0-20 0,-21 20 0,0-21 16,0 21-16,-1-20 0,1-1 0,0 0 15,-21 0-15,21 0 0,-1 0 16,1-21-16,21 22 0,-21-22 16,42 0 15,0 0-15,1-22-16,-1 22 0,0-21 15</inkml:trace>
  <inkml:trace contextRef="#ctx0" brushRef="#br0" timeOffset="102601.47">9948 3133 0,'0'21'32,"-21"0"-32,0 0 0,21 0 15,-21 1-15,0 20 0,21-21 0,0 21 16,-22-20-16,22 20 0,-21-21 15,21 0-15,-21 22 0,21-22 0,0 0 16,0 0-16,0 0 16,0 0-16,21-21 31,0-21-31,1 0 0,-22 0 16,21 0-16,0 0 0</inkml:trace>
  <inkml:trace contextRef="#ctx0" brushRef="#br0" timeOffset="102948.27">9991 2900 0,'0'0'0,"0"-21"0,0 0 16,-22-1-16,1 22 0,0 0 0,0 0 15,21 22-15,-21-1 16,0 0-16,21 0 16,0 0-16,0 0 0,0 1 15,42-22-15,0 0 16,-21 0-16,1 0 15,-1 0-15,0 0 0,0 0 0,0 0 16,0 0-16,1-22 0,-1 1 0,-21 0 16,0 0-16,0 0 0,0 0 15,0-1-15,0 1 0,-21 21 16,-1-21-16,1 21 0,0 0 0,0 0 16,0 0-16,0 0 0,-22 0 0,22 0 15,0 21-15,0 0 0,0-21 16,21 22-16,0-1 0,-22 0 15,22 0-15,0 0 0,0 22 0,0-22 16,0 0-16,0 0 0,22 0 0,-22 0 16,21 1-16,0-1 0,21-21 15,-21 21-15,1 0 0,20-21 0</inkml:trace>
  <inkml:trace contextRef="#ctx0" brushRef="#br0" timeOffset="103415.85">10414 3196 0,'0'21'16,"0"1"-16,0-1 15,0 0-15,0 0 0,0 0 0,0 0 16,0 1-16,0-1 0,0 0 16,-21 0-16,21 0 0,0 0 0,0 1 15,0-1-15,0 0 0,0 0 0,0 0 16,-21-21-16,21 21 0,-22-21 15,22-21 17,-21 21-32,21-21 0,0 0 0,0 0 15,0-22-15,0 22 0,0-21 16,0 0-16,0-1 0,0 1 0,21 0 16,1 20-16,-1-20 0,21 0 0,-21 21 15,22-1-15,-22 1 0,21 21 16,-21 0-16,22 0 0,-22 0 15,21 21-15,-21-21 0,22 22 0,-22 20 16,0-21-16,0 21 0,0-20 0,-21 20 16,0 0-16,0-21 0,0 22 0,0-22 15,0 21-15,-21-21 0,0 1 16,0 20-16,21-21 0,-21-21 0,-1 21 16,1 0-16,21 1 0,-21-1 15,42-42 16,0-1-15,1 1-16,-1 21 0,21-21 0</inkml:trace>
  <inkml:trace contextRef="#ctx0" brushRef="#br0" timeOffset="104255.59">11557 3239 0,'0'0'0,"0"-22"0,21 1 15,-21 0-15,0 0 0,0 0 0,0 0 16,0-1-16,0 1 0,-21 21 16,0-21-1,0 21-15,-1 0 0,-20 0 16,21 0-16,0 21 0,0 0 0,-1 1 16,-20-1-16,21 0 0,0 21 0,0-21 15,-22 22-15,22-22 0,0 21 16,21 1-16,-21-1 0,21-21 0,0 21 15,0-20-15,0-1 0,0 0 0,0 0 16,21-21-16,0 21 0,0-21 0,0 0 16,1 0-16,-1 0 0,21 0 15,-21 0-15,0-21 0,22 0 16,-22 21-16,0-21 0,0 0 0,-21-1 0,21 1 16,1 0-16,-22 0 0,21-21 15,-21 20-15,0 1 0,0 0 0,0 0 16,0 0-16,0 0 0,0-1 15,21 22-15,-21 22 32,0-1-32,0 0 15,0 21-15,0-21 0,0 22 0,0-1 16,0-21-16,0 22 0,0-1 0,0 0 16,0 22-16,-21-22 0,21 0 0,0 1 15,0 20-15,0 1 0,0-22 0,-21 22 16,21-1-16,-22 22 0,22-22 15,0 1-15,0 20 0,0-20 16,0 21-16,0-1 0,0 1 0,22-22 16,-22 22-16,21 0 0,0-1 0,0-20 15,-21 21-15,21-22 0,0 1 0,-21 20 16,22-41-16,-22 20 0,0 1 0,0-22 16,0 0-16,0 1 0,-22-22 0,1 0 15,0 21-15,-21-21 0,21-21 0,-22 22 16,22-22-16,-21 0 0,-1 0 0,1 0 15,0-22-15,-1 22 0,1-42 0,0 21 16,-1-21-16,1-1 16,21 1-16,-21-22 0,-1 1 0,22-1 15,0 1-15,0-22 0,21 1 0,0-22 0,0 0 16,0 21-16,0-21 0,42 1 16,-21-1-16,0 21 0,22-21 0,-1 22 15,-21-22-15,22 42 0,-1-20 0,0 20 16,1 1-16,-1-1 0,0 22 15,1-1-15,-1 1 0,0 21 16,22-43-16,-22 43 0,-21 21 16,0-21-16,1 0 0,-1 21 0,0 0 15,-21 21 17,0 0-32,0 0 15,0 1 1,0-1-16</inkml:trace>
  <inkml:trace contextRef="#ctx0" brushRef="#br0" timeOffset="106535.8">13525 3429 0,'0'21'0,"22"-21"15,-1 0-15,0 0 16,-21-21 0,21 21-16,-21-21 0,21 0 15,0 0-15,1-1 16,-22 1-16,0 0 0,0 0 16,0 0-16,0 0 0,0-1 15,0 1-15,0 0 0,-22 0 0,1 0 16,0 21-16,0-21 0,0-1 0,0 1 15,-1 21-15,-20 0 0,21 0 16,0 0-16,-22 0 0,22 0 16,0 0-16,-21 0 0,21 21 0,-1 1 0,-20-1 15,21 21-15,0-21 0,0 22 16,-1-1-16,1 0 0,21 1 16,0-1-16,0 0 0,0 1 0,0-1 15,0-21-15,0 21 0,0-20 0,0-1 16,0 0-16,0 0 0,21 0 15,1-21-15,-1 0 0,-21 21 0,21-21 16,0 0-16,0 0 0,0 0 0,1 0 16,20-21-16,-21 0 0,0 0 0,22 21 15,-22-42-15,21 20 0,-21 1 16,22-21-16,-22 21 0,21-22 16,0 1-16,-20 0 0,-1-1 0,0 1 0,0 21 15,0-21-15,-21 20 0,0 1 16,0 0-16,0 0 0,0 42 31,0 0-31,0 0 0,0 22 16,-21-1-16,21-21 0,0 22 15,0-1-15,0 0 0,0 1 0,0-1 16,0-21-16,0 21 0,0-20 0,21 20 16,0-21-16,-21 0 0,22 0 0,-1 1 15,0-22-15,0 21 0,0-21 16,22 0-16,-22 0 0,0 0 15,0 0-15,21-21 0,-20-1 0,20 1 16,0 0-16</inkml:trace>
  <inkml:trace contextRef="#ctx0" brushRef="#br0" timeOffset="107328.19">15155 3112 0,'0'0'0,"-21"0"0,21-22 0,-21 22 0,21-21 0,-21 21 16,0 0-1,21-21-15,-22 21 16,22 21-1,0 0-15,0 1 0,0-1 0,0 0 16,0 21-16,0-21 0,0 22 16,0-1-16,0 0 0,-21-20 0,21 20 15,0-21-15,0 21 0,-21-20 0,21-1 16,-21 0-16,21 0 0,0 0 0,0 0 16,0-42 15,0 0-31,0 0 15,0 0-15,0 0 0,0-22 0,0 22 0,0-21 16,0-1-16,0 1 16,21 0-16,0-1 0,0 1 0,1 0 15,-1-1-15,0 22 0,21-21 0,-21 21 16,85 0 0,-63 21-16,-22 21 0,0-21 15,21 21-15,-21 21 0,1-21 0,-1 22 16,0-1-16,0-21 0,0 43 0,0-22 15,-21 0-15,0-20 0,0 20 16,0 0-16,0 1 0,0-22 0,0 0 16,0 0-16,-21 0 0,21 0 0,-21 1 15,0-22 1,21-22 0,0 1-1,0 0-15,0-21 0,0 21 0,0-22 16,21 22-16,-21-21 0,21-1 0,0 1 15,-21 0-15,22-22 0,-1 43 16,0-21-16,0-1 0,0 22 16,0-21-16,1 42 0,20-21 0,-21 21 15,0 0-15,0 21 0,1-21 16,-1 42-16,0-21 0,0 1 16,-21 20-16,0 0 0,21 1 0,-21-1 15,0-21-15,0 21 0,0-20 0,0 20 16,0-21-16,0 21 0,0-20 15,-21-1-15,21 0 0,0 0 16,21-42 15,0 0-31,1 0 0,-1-1 16</inkml:trace>
  <inkml:trace contextRef="#ctx0" brushRef="#br0" timeOffset="107707.46">16319 3217 0,'22'22'15,"-1"-22"-15,0 0 16,0 0-16,0 0 0,-21-22 0,21 1 16,1 21-16,-1-21 0,0 21 15,0-21-15,0 0 0,0 0 0,1-1 16,-22 1-16,0 0 0,0 0 15,0-21-15,0 20 0,0 1 16,-22 0-16,1 21 16,0 0-16,-21 0 0,21 0 0,-22 21 15,22 0-15,-21 1 0,-1-1 0,22 21 16,-21 0-16,21 1 0,0-1 16,-1 22-16,1-22 0,21 0 0,-21 1 15,21-1-15,0-21 0,0 21 0,0-20 16,21 20-16,0-21 0,1 0 0,-1 0 15,0-21-15,0 22 0,21-22 16,-20 0-16,20 0 0,-21 0 0,21 0 16,1 0-16,-1-22 0,-21 22 0,22-21 15,-22 0-15,21-21 0,0 21 16,-20-1-16</inkml:trace>
  <inkml:trace contextRef="#ctx0" brushRef="#br0" timeOffset="107971.31">17145 2625 0,'0'-21'0,"0"42"0,0-64 16,0 65-1,-21 20-15,21-21 0,-21 21 16,21 1-16,-22-1 0,22 0 16,0 22-16,0-22 0,-21 22 0,21-22 15,-21 22-15,21-1 0,-21-21 0,21 22 16,0-22-16,-21 1 0,21-1 15,-21 0-15,21-21 0,0 22 16,0-22-16,0 0 0,0 0 0,0 0 16,21-21-1,0-21 1,0 0-16,0-21 0,22 21 16</inkml:trace>
  <inkml:trace contextRef="#ctx0" brushRef="#br0" timeOffset="108445.04">17505 2688 0,'0'0'0,"21"-84"16,-21 62-1,0 44 1,0-1-16,0 21 0,-21 0 16,21 1-16,-21-1 0,21 0 15,-22 22-15,22-1 0,0 1 0,-21-22 16,0 22-16,21-1 0,-21-20 0,0 20 15,21-21-15,-21 1 0,21-22 16,-22 21-16,22-21 0,0 1 0,0-1 16,-21 0-16,21 0 0,0-42 31,0 0-15,0 0-16,0-1 0,0 1 15,0 0-15,21-21 0,1-1 0,-22 1 16,21 21-16,0-21 0,21-1 0,-21 22 15,1-21-15,-1 21 0,0-1 16,21 22-16,-21 0 0,1 0 0,-1 0 16,0 22-16,0-1 0,-21 21 15,0-21-15,0 0 0,0 22 0,0-1 16,0-21-16,0 22 0,0-22 16,0 0-16,0 21 0,0-21 0,0 1 15,-21-1-15,0 0 0,21 0 16,-21-21-16,21 21 0,-22 0 0,44-21 47,-1-21-47,0 0 0,0 0 0,0 0 15,22 0-15,-22-22 0</inkml:trace>
  <inkml:trace contextRef="#ctx0" brushRef="#br0" timeOffset="108851.99">18330 3048 0,'0'0'0,"-42"0"16,21 0-16,0 0 15,-1 21-15,1 0 0,0 1 16,0-1-16,0 21 0,0-21 0,-1 22 16,1-1-16,0 0 0,0-21 0,21 22 15,0-1-15,-21 0 0,21-20 16,0-1-16,0 21 0,0-21 0,0 0 15,0 1-15,21-22 0,0 21 0,0-21 16,22 0-16,-22 0 0,21 0 0,-21 0 16,22 0-16,-22 0 0,21-21 15,-21-1-15,22 1 0,-22 0 16,0 0-16,0 0 0,0-22 0,0 22 16,-21-21-16,22 0 0,-22-1 0,0 1 15,0-22-15,-22 43 0,1-21 16,0 0-16,0 20 0,0 1 0,-22 0 15,22 21-15,-21 0 0,21 0 0,-22 0 16,22 0-16,-21 0 0,21 21 0,0 0 16,-22 1-16,22-1 0,21 0 15,0 21-15,0-21 0,0 1 0,0-1 16,0 0-16,21 0 0,0 0 0,1-21 16,20 21-16,0-21 0</inkml:trace>
  <inkml:trace contextRef="#ctx0" brushRef="#br0" timeOffset="109446.05">19135 3196 0,'0'0'0,"0"-42"0,21 21 0,-21 0 16,0-1-16,0 1 0,0 0 0,0 0 16,-21 21-16,-1 0 15,1 0-15,0 0 0,0 0 16,0 0-16,-22 21 0,22 0 0,0 0 0,-21 22 15,21-22-15,-1 21 0,-20 1 16,21-1-16,0-21 0,0 21 0,-1 1 16,22-22-16,0 21 0,0-21 0,0 1 15,0-1-15,0 0 0,0 0 16,0 0-16,22-21 0,-1 0 16,0 21-16,0-21 0,21 0 0,-20 0 15,-1 0-15,0 0 0,21-21 0,-21 0 16,1 0-16,-1 0 0,21 0 15,-21-1-15,0-20 0,1 0 16,-1-1-16,0-20 0,0 21 0,0-22 0,0 1 16,1-1-16,-1 1 0,0-22 15,0 21-15,0 1 0,0-1 0,1 1 16,-22-1-16,0 1 0,0 21 0,0 20 16,0 1-16,0 0 0,0 0 15,-22 42 1,22 21-16,-21 1 0,0-1 15,0 22-15,0-1 0,0 1 0,21-1 16,-22 1-16,22-1 0,-21 1 16,21-1-16,0 1 0,0-1 0,0 1 15,0-22-15,0 21 0,0-20 0,0-1 16,0-21-16,21 22 0,1-22 0,-22 0 16,21 0-16,0 0 0,0-21 15,0 21-15,0-21 0,1 0 0,-1 0 16,0 0-16,0 0 0,21 0 0,-20 0 15,-1-21-15,0 21 0,0-21 16,21 0-16,-20 0 0,-1 0 16,-21-1-16,21 1 0,-21 0 0,0-21 15,0 21-15,0-1 0</inkml:trace>
  <inkml:trace contextRef="#ctx0" brushRef="#br0" timeOffset="109668">17103 2985 0,'0'0'0,"-43"21"15,1-21-15,21 21 16,42-21 0,0 0-16,21 0 0,-20 0 15,20 0-15,21 0 0,-20 0 0,20 0 16,-20 0-16,20 0 0,-21 0 15,1 0-15,-1 0 0,0 0 0,-20 0 16,-1 0-16,0 0 0,0 0 0</inkml:trace>
  <inkml:trace contextRef="#ctx0" brushRef="#br0" timeOffset="111654.51">21272 3196 0,'0'0'0,"0"-21"16,22 21-16,-22-21 0,21 0 16,-21 0-16,0-1 15,0 1 1,0 42 15,-21 1-31,21 20 0,0-21 16,-22 21-16,1 1 0,0-22 15,21 21-15,0 1 0,-21-1 0,0 0 16,21-21-16,-21 22 0,21-22 0,0 0 16,0 0-16,0 0 0,0 1 0,0-1 15,21-42 17,0-1-32,0 1 15,0 0-15,0 0 0,1 0 0,-22-22 16,42 22-16,-42-21 0,21 21 15,0-22-15,0 1 0,1 21 0,-1 0 16,-21 0-16,0-1 0,21 1 0,0 21 16,-21 21-1,0 1-15,0-1 0,0 0 16,0 21-16,0-21 0,0 1 0,0 20 16,0-21-16,0 0 0,21 22 0,-21-22 15,21 0-15,-21 0 0,22 0 16,-1 0-16,0-21 0,0 0 15,0 0-15,0 0 16,1 0-16,20 0 0,-21 0 0,0 0 16,0-21-16,1 0 0,-1 0 15,0 0-15,0 0 0,0-1 0,0 1 16,1-21-16,-22 0 0,0 20 0,21-20 16,-21 0-16,21 21 0,-21-1 0,0-20 15,0 21-15,0 0 16,0 42-1,0 0-15,-21 0 16,21 0-16,-21 22 0,21-22 0,0 21 16,-22 1-16,22-22 15,-21 21-15,21-21 0,0 22 0,0-22 16,0 0-16,0 0 0,0 0 0,0 0 16,0 1-16,21-22 0,1 0 15,-1 0-15,0 0 0,0 0 16,0 0-16,0 0 0,1-22 0,-1 22 15,0-21-15,0 0 0,0 0 0,-21 0 16,21 0-16,1-1 0,-1-20 16,-21 21-16,21-21 0,0 20 0,-21-20 15,0 21-15,21-21 0,0 20 16,-21 1-16,22 0 0,-22 0 16,0 42-1,0 0-15,0 0 16,0 1-16,0-1 0,0 21 0,-22-21 15,1 22-15,21-22 0,-21 0 0,21 21 16,0-21-16,0 1 0,0 20 16,0-21-16,0 0 0,0 0 0,0 1 15,0-1-15,21 0 0,22-21 16,-22 0-16,0 0 0,21 0 0,1 0 16,-22 0-16,21 0 0,0-21 15,22 21-15,-22-21 0,1-1 0,-1 1 16,0-21-16,1 21 0,-22-22 15,21 1-15,0 0 0,-20-1 0,20-20 16,-21 21-16,0-1 0,0-20 16,1 20-16,-1 1 0,0 0 0,-21-1 15,0 1-15,21 0 0,-21 21 0,0-1 16,0 1-16,0 0 0,0 42 31,-21 0-31,0 1 0,21-1 0,-21 0 16,-1 21-16,1 1 0,0-1 0,21 0 15,-21 1-15,21-1 0,-21 0 16,21 1-16,-21-1 0,21 0 0,0 1 16,0-1-16,0 0 0,21-21 15,0 22-15,0-22 0,0 0 16,0 0-16,22 0 0,-22-21 0,0 0 16,21 0-16,1 0 0,-22 0 0,21 0 15,-21 0-15,22-21 0,-1 21 0,-21-21 16,0 0-16,22-21 0,-22 20 15,0-20-15,0 0 0,0-1 0,1 1 16,-1-21-16,0 20 0,0 1 16,-21-22-16,0 22 0,21 0 0,-21-1 0,0 1 15,0 0-15,0-1 0,0 22 16,0 0-16,0 0 16,0 42-16,-21 0 15,21 0-15,0 22 16,-21-22-16,0 21 0,21 1 0,-21-1 15,21 21-15,0-20 0,-22 20 0,1-20 16,21-1-16,-21 21 0,0-20 0,21-1 16,0 0-16,-21-20 0,21 20 15,-21-21-15,21 0 0,-22 0 0,22 1 16,0-1-16,0-42 47,0-1-47,22 1 0,-1 0 0,-21 0 15,21 0-15,0-22 0,0 1 16,0 0-16,1-1 0,-1 1 0,21 21 16,-21-21-16,0 20 15,1 1-15,-1 0 0,0 21 0,0 0 16,-21 21-16,0 0 0,0 22 16,0-22-16,0 21 0,0 1 15,0-22-15,0 21 0,0 0 0,0-20 16,0 20-16,0-21 0,0 0 0,0 0 15,0 1-15,0-1 0,21 0 0,0-21 16,1 0-16,-1 0 0,21 0 16,-21 0-16,22 0 0,-22 0 15,21 0-15,-21-21 0,22 21 0,-22-21 0,0-1 16,0 1-16,0 0 0,0 0 16,1 0-16,-22 0 0,0-22 15,21 22-15,-21-21 0,0 21 0,0-1 16,0-20-16,0 21 0,0 0 0,0 0 15,0-1-15,-21 1 0,-1 0 0</inkml:trace>
  <inkml:trace contextRef="#ctx0" brushRef="#br0" timeOffset="111891.84">22987 3090 0,'0'0'0,"0"22"0,-21-22 16,42 0 0,0 0-16,21 0 15,-20 0-15,-1 0 0,21-22 16,-21 22-16,22 0 0,-22 0 0,0-21 16,21 21-16,-21 0 0,1 0 0,-1-21 15,0 0-15,-21 0 16,0 0-1</inkml:trace>
  <inkml:trace contextRef="#ctx0" brushRef="#br0" timeOffset="112165.98">22521 2582 0,'-21'0'0,"21"-21"15,-21 21 1,0 0-16,21 21 16,-21 1-1,21-1 1,0 0-16,0 0 15,0 0-15,0 0 16</inkml:trace>
  <inkml:trace contextRef="#ctx0" brushRef="#br0" timeOffset="114460.15">1122 5694 0,'0'0'0,"-43"42"16,43-21-16,0 1 0,-21-1 0,0-21 16,21 21-16,-21-21 15,0 21-15,0-21 0,21-21 31,0 0-31,21 0 16,0-1-16,0-20 0,0 21 16,0-21-16,22-1 0,-1 1 0,0-22 15,1 22-15,-1-21 0,0-1 0,1 1 16,-1-1-16,0 1 0,1-22 16,-1 21-16,-21 22 0,0-21 0,1 20 15,-22 1-15,0 0 0,0 20 16,-43 22-16,22 0 0,-21 0 15,21 0-15,-22 22 0,1-1 16,0 21-16,20 0 0,-20 1 16,21-1-16,21 22 0,0-22 15,0 21-15,0-20 0,21 20 0,21-20 16,-20-1-16,20 0 0,0 1 16,1-1-16,-1 0 0,-21-21 0,21 22 15,-20-22-15,-1 21 0,0-21 16,-21 1-16,21-1 0,-21 0 0,0 0 15,0 0-15,-21-21 0,0 0 16,0 0-16,-1 0 0,-20 0 16,21-21-16,0 0 0,-22 0 0,22 0 15,0-1-15,0 1 16,-21-21-16,20 21 0,1-22 0,-21 22 16,21 0-16,0-21 0,-1 21 15,1 21-15,21-22 0,0 44 31,21-1-31,1 0 0,-1 21 16,0-21-16,0 22 0,21-22 16,-20 21-16,20-21 0,-21 22 0,21-22 15,-20 0-15,20 0 0,-21 0 16,21 1-16,-20-1 0,20-21 0,-21 0 16,21 0-16,1 0 0,-22 0 0,21 0 15,1 0-15,-22-21 0,21-1 16,0 1-16,1 0 0,-1-21 15,-21 21-15,22-22 0,-22 22 0,0-21 16,0-1-16,-21 22 0,0-21 16,0 0-16,0 20 0,0-20 0,0 0 15,-21 21-15,21-1 0,-21 1 16,0 0-16,-1 21 0,1 0 0,0 0 16,0 0-16,0 0 0,-22 21 15,22 0-15,0 1 0,0 20 0,0 0 16,0 1-16,21-1 0,0 0 0,0 1 15,0-1-15,0 0 0,0 1 16,0-22-16,0 21 0,0-21 0,21 0 16,0 1-16,0-1 15,0-21-15,0 0 0,1 0 0,-1 0 16,0 0-16,0 0 0,0-21 0,0 21 16,1-22-16,-1 1 0,21 0 15,-21 0-15,0-21 0,1 20 0,-1-20 16,0 21-16,0-21 0,-21 20 15,0-20-15,0 21 0,0 0 0,0 0 16,0-1-16,0 1 0,0 0 16,0 42-1,-21 0-15,21 1 16,0 20-16,0-21 0,0 0 0,0 22 16,0-22-16,0 21 0,0-21 15,0 22-15,21-22 0,-21 0 0,21 0 16,0 0-16,22-21 0,-22 21 15,0-21-15,21 0 0,1 0 0,-1 0 16,-21 0-16,22 0 0,-1-21 0,0 0 16,-21 0-16,22 21 0,-22-42 15,21 20-15,-21 1 0,1 0 0,-22 0 16,0 0-16,21-22 0,-21 22 16,0 0-16,0 0 0,0 0 15,0 0-15,0-1 0,0 44 31,0-1-31,0 0 0,0 0 16,0 0-16,0 0 0,-21 22 0,21-22 16,0 0-16,0 0 0,0 22 15,0-22-15,0 0 0,0 0 16,0 0-16,0 0 16,0-42-1,0 0 1,0 0-16,0 0 0,0 0 15,0-1-15,0-20 0,0 21 16,21-21-16,-21 20 0,21 1 0,-21-21 16,21 21-16,-21 0 0,21-22 15,0 22-15,1 0 16,-1 21-16,0 0 0,0 0 0,0 21 16,0 0-16,1 0 0,-1 1 15,-21 20-15,21-21 0,0 21 16,0-20-16,-21 20 0,0-21 0,0 21 15,21-20-15,-21-1 0,0 0 16,0 0-16,0 0 0,22 0 0,-22 1 16,0-44 15,0 1-31,0 0 16,0 0-16,0 0 0,21 0 0,-21-1 15,21-20-15,0 21 0,-21-21 0,21-1 16,0 1-16,-21 21 0,22-22 15,-1 1-15,0 21 0,0 0 0,0 0 16,0-1-16,1 22 0,-1 0 0,0 0 16,0 22-16,0-1 0,0 0 15,-21 0-15,0 0 0,22 22 0,-22-22 16,0 21-16,0-21 0,0 22 0,0-1 16,0-21-16,0 21 0,0-20 15,0-1-15,-22 0 0,22 0 0,0 0 16,0 0-16,0 1 0,0-1 15,0-42 17,0-1-17,0 1-15,0 0 0,0 0 16,22-21-16,-1 20 0</inkml:trace>
  <inkml:trace contextRef="#ctx0" brushRef="#br0" timeOffset="114849.93">3789 5461 0,'0'21'16,"21"-21"-16,-21 21 0,21-21 31,0 0-31,0 0 0,1 0 16,-1 0-16,0 0 0,0 0 0,0 0 16,0 0-16,1-21 0,-1 21 0,0-21 15,0 0-15,0 21 0,0-21 16,1 0-16,-22-1 0,0 1 0,21 0 15,-21 0-15,0 0 0,0 0 0,0-1 16,0 1-16,-21 0 16,-1 21-16,1 0 0,0 0 15,0 0-15,0 21 0,0 0 16,-1 22-16,1-22 0,0 0 0,0 21 16,21-20-16,-21 20 0,21-21 15,0 21-15,0-20 0,0 20 0,0-21 16,0 0-16,0 22 0,0-22 15,21 0-15,0-21 0,-21 21 0,21 0 16,0-21-16,1 0 0,-1 0 0,0 0 16,0 0-16,0 0 0,0 0 0,1-21 15,-1 21-15,0-21 0,0 0 16,0 0-16,0-1 0,1 1 0,-1 0 16,21-21-16</inkml:trace>
  <inkml:trace contextRef="#ctx0" brushRef="#br0" timeOffset="117707.45">5546 5249 0,'0'0'0,"0"-21"0,0 0 15,0 0-15,0 0 0,0 0 16,0-1-16,0 1 0,0 0 0,0 0 16,0 0-16,0 0 15,0 42 1,0 0-16,0 0 15,0 0-15,0 22 0,0-22 16,0 21-16,0 0 0,0-20 0,0 20 16,0 0-16,-22-21 0,22 22 0,-21-22 15,21 21-15,-21-21 0,21 1 16,0-1-16,0 0 0,0 0 16,0-42 15,0 0-31,0 0 15,0-1-15,0 1 0,0 0 0,0 0 16,0-21-16,0 20 0,21-20 0,-21 21 16,21-21-16,1-1 0,-22 1 0,21 0 15,0 20-15,0-20 0,0 21 16,0 0-16,1 0 0,-1 21 16,0 0-16,0 0 0,0 21 0,-21 0 15,21 0-15,1 21 0,-1-20 16,-21 20-16,0-21 0,21 21 0,0 1 15,-21-22-15,21 21 0,-21-21 0,21 22 16,-21-22-16,22 0 0,-1 0 16,0 22-16,0-22 15,0 0-15,0 0 0,1-21 0,-1 0 16,0 0-16,0 0 0,0 0 0,0 0 16,1 0-16,-1-21 0,0 0 15,0 0-15,-21-1 16,21 1-16,0 0 0,-21-21 15,22 21-15,-22-22 0,21 1 0,0 21 16,-21-22-16,21 1 0,0 0 0,0-1 16,1 22-16,-1-21 0,0 21 0,0 0 15,0-1-15,0 22 0,1 0 16,-1 0-16,0 0 0,0 22 0,-21-1 16,21 0-16,0 0 0,1 0 0,-1 0 15,-21 22-15,0-22 0,21 0 16,-21 0-16,21 0 0,-21 1 0,0-1 15,0 0-15,0 0 0,0 0 16,0-42 15,21 0-31,-21 0 16,0 0-16,21-1 0,-21 1 16,0 0-16,0 0 0,0 0 15,0-22-15,0 22 0,-21 0 16,0 0-16,0 0 0,21 0 0,-21-1 15,0 22-15,-1 0 0,1 0 16,0 0-16,0 0 0,-21 22 16,20-1-16,1 0 0,0 21 0,-21-21 15,21 22-15,-1-1 0,-20-21 0,21 22 16,0-1-16,0 0 0,-1-21 16,22 22-16,0-1 0,-21-21 0,21 0 15,0 22-15,0-22 0,0 0 0,0 0 16,0 0-16,21 1 0,1-22 0,-1 0 15,0 0-15,0 0 0,0 0 16,0 0-16,22 0 0,-22 0 16,0-22-16,21 22 0,-20-21 0,-1 0 15,0 0-15,21 0 0,-21 0 0,1-22 16,-22 22-16,21 0 0,0-21 0,-21 20 16,21-20-16,-21 0 0,0 21 15,0-1-15,0-20 0,0 21 0,0 0 16,0 42 15,-21 0-31,21 0 0,0 0 16,0 1-16,-21-1 0,21 21 0,0-21 15,0 0-15,0 22 0,0-22 0,0 0 16,0 0-16,0 0 0,0 1 16,21-1-16,-21 0 0,21 0 15,0-21-15,0 0 0,1 0 0,-1 0 16,21 0-16,-21 0 0,0 0 0,1 0 15,20 0-15,-21-21 0,0 0 0,22 0 16,-22 21-16,0-22 0,0 1 16,0 0-16,0 0 0,-21-21 0,22 20 15,-1 1-15,-21-21 0,0 21 0,0 0 16,21-1-16,-21 1 0,0 0 16,0 42 15,0 0-31,0 1 0,-21-1 15,21 0-15,0 0 0,0 0 0,-21 0 16,21 1-16,-22 20 0,22-21 16,-21 0-16,21 0 0,0 1 0,0-1 15,0 0-15,0 0 0,0 0 16,0 0-16,0-42 31,0 0-15,0 0-16,0 0 15,0 0-15,0-1 0,21-20 0,-21 21 16,0 0-16,22-22 0,-1 22 16,-21-21-16,21 0 0,0 20 15,0-20-15,0 21 0,-21-21 0,22 20 0,-1 1 16,0 21-16,0-21 0,0 21 16,0 0-16,1 21 15,-1 0-15,-21 1 0,0-1 0,21 0 16,0 0-16,-21 0 0,0 0 15,0 22-15,0-22 0,21 0 0,-21 0 0,0 0 16,0 1-16,0-1 0,0 0 0,0 0 16,0 0-1,0 0-15,0 1 0,0-1 16,21 0-16,-21 0 16,22-21-1,-22-21 16,0 0-15,0 0 0,0-1 999,0 1-1015</inkml:trace>
  <inkml:trace contextRef="#ctx0" brushRef="#br0" timeOffset="118217.16">7620 5355 0,'0'-21'78,"0"0"-63,21 0-15,0 21 16,0-21-16,-21-1 0,22 1 0,-1 0 16,0 0-16,0 0 0,0 0 0,0-1 15,1 22-15,-1-21 0,0 0 16,0 0-16,0 21 0,0 0 15,1 0-15,-22 21 16,0 0 0,0 22-16,0-22 0,0 0 15,0 21-15,0-21 0,-22 1 0,22 20 16,0-21-16,0 0 0,-21 22 0,21-22 16,0 0-16,0 0 0,0 0 0,-21 0 15,21 1-15,0-1 16,0 0-16,0 0 15,0-42 17,21 0-17,0 0-15,-21-1 0,22 1 16,-1 0-16,0 0 16</inkml:trace>
  <inkml:trace contextRef="#ctx0" brushRef="#br0" timeOffset="118672.9">8234 5334 0,'21'0'47,"0"0"-47,0 0 0,0 0 0,1 0 15,-1 0-15,21 0 0,-21 0 16,0 0-16,22 0 0,-22 0 0,21-21 15,-21 21-15,1-21 0,20 21 16,-21-21-16,-21-1 0,21 1 0,0 0 16,-21 0-16,0 0 15,0 0-15,0-1 0,-21 22 16,0 0-16,0 0 16,0 0-16,0 0 0,-1 22 15,1-1-15,0 0 0,0 0 16,0 0-16,0 0 0,-1 22 0,1-22 15,0 0-15,0 0 0,21 22 0,0-22 16,-21 0-16,21 0 0,0 0 0,0 0 16,0 1-16,0-1 0,0 0 15,0 0-15,21 0 16,-21 0-16,21-21 0,0 0 0,-21 22 16,21-22-16,1 0 0,-1 0 0,0 0 15,0 0-15,0 0 16,0-22-16,-21 1 15,22 0-15,-1 0 16,-21 0-16,0 0 16</inkml:trace>
  <inkml:trace contextRef="#ctx0" brushRef="#br0" timeOffset="120580.62">10604 5313 0,'0'0'0,"0"21"16,22-21 30,-1-21-46,0 0 16,-21 0-16,21-1 16,0 1-16,-21 0 15,0 0-15,0 0 0,0 0 0,0-1 16,0 1-16,0 0 0,0 0 0,0 0 16,0 0-16,-21-1 0,21 1 0,-21 0 15,0 0-15,0 0 0,-1 21 16,-20 0-16,21 0 0,0 0 0,0 0 15,-1 0-15,-20 0 0,21 21 16,0 0-16,0 0 0,-1 22 0,1-22 16,0 21-16,0 0 0,0 1 15,0-1-15,-1 0 0,1 1 0,21-1 16,0 0-16,0-20 0,0 20 0,0-21 16,0 21-16,0-20 0,0-1 0,0 0 15,21 0-15,1 0 16,-1-21-16,0 0 0,0 0 0,0 0 15,0 0-15,22-21 0,-22 21 16,0-21-16,0 0 0,22 0 0,-22-1 16,0 1-16,0 0 0,21 0 0,-20-21 15,-1 20-15,0 1 0,0-21 16,0 21-16,0-22 0,-21 1 0,0 21 16,22-21-16,-22 20 0,0 1 0,0 0 15,0 0-15,0 0 0,0 42 31,0 0-31,0 0 0,0 0 16,0 22-16,0-1 0,0-21 16,0 22-16,0-1 0,0-21 0,0 21 15,-22 1-15,22-22 0,0 21 0,0-21 16,0 1-16,0 20 0,0-21 16,22 0-16,-1-21 15,0 0-15,21 0 0,-21 0 0,1 0 16,20 0-16,0 0 0,-21-21 15,22 0-15,-1 0 0,-21 0 0,22-1 16,-1 1-16,0 0 0,-21-21 16,22 21-16,-22-1 0,21-20 0,-21 21 0,1-21 15,-1 20-15,0 1 0,-21 0 16,0 0-16,0 0 0,0 0 0,-21 42 31,21 0-31,-21 0 0,-1 0 0,22 0 16,-21 1-16,21-1 0,0 0 15,0 0-15,0 21 0,0-20 16,0-1-16,21-21 0,1 21 0,-1 0 16,0 0-16,0 0 0,0 1 0,0-1 15,-21 0-15,0 0 16,-42-21 0,21 0-16,0 0 15,-22 0-15,1 0 0,21 0 0,-21 0 16,-1 0-16,22 0 0,0 0 15,0 0-15,0 0 0,-1 0 16,44 0 0,-1 0-16,0 0 15,0 0-15,21 0 0,-20-21 0,20 21 0,0-21 16</inkml:trace>
  <inkml:trace contextRef="#ctx0" brushRef="#br0" timeOffset="121403.66">12340 5461 0,'0'-21'32,"21"0"-32,0 0 15,-21-1-15,22 1 0,-1 0 16,-21 0-16,21 0 0,0 0 0,-21-1 15,21-20-15,-21 0 0,21 21 16,-21-22-16,0 1 0,22 21 0,-22-22 16,21 22-16,-21 0 0,0 0 0,0 0 15,0 42 1,-21 0 0,-1 0-16,22 22 0,0-1 0,-21-21 15,0 21-15,21 1 0,-21-1 0,21 0 16,0 1-16,0-22 0,0 21 15,0-21-15,0 22 0,21-22 0,0 0 16,0 0-16,-21 0 0,22 1 16,-1-22-16,21 0 0,-21 0 0,0 0 15,1 0-15,-1 0 0,21 0 0,-21 0 16,0-22-16,1 1 0,-1 0 0,0 0 16,0 0-16,0 0 0,-21-1 0,21 1 15,-21-21-15,22 21 0,-22-22 16,0 22-16,0-21 0,0 21 0,0 0 15,0-1-15,0 44 16,0-1 0,0 0-16,0 0 0,-22 21 15,22-20-15,-21-1 16,21 0-16,0 21 0,0-21 0,0 1 16,-21-1-16,21 0 0,0 0 0,0 0 15,-21 0-15,21 1 0,-21-22 16,21-22 15,0 1-15,0 0-16,0 0 0,0 0 0,0 0 15,21-1-15,0-20 0,0 21 0,0-21 16,1-1-16,-1 1 0,0 0 16,0-1-16,21 22 0,-20-21 15,-1 21-15,0 21 0,0 0 0,0 0 16,0 0-16,1 0 0,-22 21 0,21 0 15,0 21-15,-21-21 0,0 22 0,21-22 16,-21 21-16,0 1 0,0-22 16,0 21-16,0-21 0,0 0 0,0 1 15,0-1-15,0 0 0,0 0 0,0 0 16,0 0-16,-21-21 0,21 22 16,-21-22-1,0-22 1,21 1-1,0 0-15,0 0 0,0 0 0,-22 0 0</inkml:trace>
  <inkml:trace contextRef="#ctx0" brushRef="#br0" timeOffset="121599.68">12721 4699 0,'0'0'0,"-21"-21"16,0 21-1,0 0 17,21 21-17,21-21 17,0 0-32</inkml:trace>
  <inkml:trace contextRef="#ctx0" brushRef="#br0" timeOffset="122084.4">14351 4953 0,'21'0'0,"-21"-21"0,0 42 47,0 0-47,0 0 0,0 1 16,-21-1-16,21 0 0,0 21 0,0-21 16,-21 1-16,21 20 0,-21-21 15,21 0-15,0 0 0,-22 22 0,22-22 16,0 0-16,0 0 0,0 0 15,0 1-15,0-44 47,0 1-47,0 0 16,0 0-16,22 0 0</inkml:trace>
  <inkml:trace contextRef="#ctx0" brushRef="#br0" timeOffset="122606.11">14499 4678 0,'0'0'15,"0"-21"-15,21 0 0,-21-1 0,21 1 16,-21 0-16,0 42 47,0 0-32,0 1-15,0-1 0,0 0 0,0 21 16,0 1-16,0-1 0,0 0 0,-21 1 16,21-1-16,0 0 0,-21 1 0,21-1 15,0 0-15,-21 1 0,21-22 16,0 21-16,0-21 0,0 22 0,-21-22 15,21 0-15,0 0 0,0 0 16,-21 0-16,42-42 47,0 21-47,-21-21 16,21 0-16,0-21 0,0 20 0</inkml:trace>
  <inkml:trace contextRef="#ctx0" brushRef="#br0" timeOffset="123308.23">15028 4551 0,'0'-21'0,"0"42"0,0-63 15,0 63 1,0 0-16,0 0 16,-21 21-16,21 1 0,-21-1 15,21 22-15,-21-22 0,21 21 0,0-20 16,0 20-16,-21-20 0,21-1 15,0 0-15,-22 1 0,22-1 0,0-21 16,0 21-16,0-20 0,0-1 0,0 0 16,-21 0-16,0 0 15,21-42 17,0 0-32,0 0 0,0 0 0,0-1 15,0 1-15,21 0 0,-21-21 0,21 21 16,1-22-16,20 1 15,0-22-15,1 22 0,-22 21 16,0 0-16,0 0 0,21 21 0,-20 0 16,-1 0-16,0 0 0,0 0 0,0 21 15,-21 0-15,0 0 0,21 21 0,-21-20 16,0 20-16,0-21 0,0 21 16,0-20-16,0-1 0,0 21 0,0-21 15,0 0-15,0 1 0,0-1 0,0 0 16,0 0-16,22 0 0,-1-21 15,0 0-15,0 0 0,0 0 16,22 0-16,-22 0 0,21 0 0,-21 0 16,22 0-16,-22 0 0,21-21 15,0 0-15,1 0 0,-22 0 0,0-1 16,21 1-16,-20 0 0,-1 0 0,0-21 16,0-1-16,-21 22 0,0-21 15,21-1-15,-21 22 0,0 0 0,0 0 16,0 0-16,-21 21 15,0 21-15,0 0 0,0 0 0,-1 0 16,1 22-16,0-22 0,21 21 16,-21-21-16,21 22 0,-21-22 0,21 21 15,0-21-15,0 1 0,0-1 16,0 0-16,0 0 0,0 0 0,21 0 0,0-21 16,0 0-16,0 22 0,1-22 15,20 0-15,-21 0 0,0 0 16,0 0-16,1 0 0,-1-22 0,0 1 15,0 21-15,0-21 0,-21 0 0,0 0 16,21 0-16,-21-1 0,0 1 0,0-21 16,0 21-16,-21 0 0,0-22 0</inkml:trace>
  <inkml:trace contextRef="#ctx0" brushRef="#br0" timeOffset="123571.38">14182 4911 0,'0'0'16,"-43"21"-16,22-21 0,0 0 0,21 21 0,21-21 31,21 0-31,1 0 0,-1 0 16,0 0-16,22 0 0,-22 0 0,22 0 15,-1 0-15,1 0 0,-22 0 0,22 0 16,-22 0-16,0 0 0,1 0 0,-22 0 15,0 0-15,0 0 0,0 0 32,0 0-17</inkml:trace>
  <inkml:trace contextRef="#ctx0" brushRef="#br0" timeOffset="125152.34">18097 4995 0,'0'-42'16,"0"21"-16,22 0 0,-1 0 15,21-1-15,-21 1 16,22 0-16,-1 0 0,0 0 0,1-22 16,-1 22-16,21 0 0,-20 0 0,-1-21 15,0 20-15,1 1 0,-22-21 0,0 21 16,0 0-16,-21-1 0,0-20 16,-21 21-16,0 0 0,-21 0 0,-1-1 15,1 1-15,-22 21 0,1 0 16,21 0-16,-22 0 0,1 0 0,-1 21 15,1-21-15,20 22 0,1 20 0,21-21 16,-22 0-16,22 22 0,0-1 16,21 0-16,0 1 0,0-1 0,0 0 15,21 1-15,0-1 0,22 0 0,-22 1 16,21 20-16,-21-21 0,22 1 16,-22-1-16,21 0 0,1 1 0,-22-22 15,0 21-15,0-21 0,0 22 0,0-22 16,-21 0-16,0 0 0,0 0 15,0 1-15,-21-1 0,0-21 0,0 21 16,-21-21-16,-1 0 0,1 0 0,0 0 16,20 0-16,-20 0 0,0 0 0,-1 0 15,1-21-15,21 0 0,-21-1 0,20 1 16,-20 0-16,21-21 16,0 21-16,0-22 0,-1 22 0,1-21 15,21-1-15,0 1 0,0 0 0,0-1 16,0 1-16,0 0 0,0 21 0,0-1 15,0 1-15,21 0 0,1 21 16,-1 0-16,0 21 0,0 0 16,0 1-16,0-1 0,1 21 0,-1-21 15,0 22-15,0-1 0,0 0 16,0 1-16,-21-22 0,0 21 0,22-21 16,-1 22-16,-21-22 0,0 0 0,21 0 15,-21 0-15,21 0 0,-21 1 16,21-22-16,0 0 0,1 0 0,-1 0 15,0 0-15,0 0 0,0 0 16,0 0-16,22-22 0,-22 22 0,21-21 16,-21 0-16,22 0 0,-22 0 0,21 0 15,-21-22-15,1 22 0,-1 0 0,0-21 16,0 20-16,-21-20 0,0 21 16,0 0-16,0 0 0,0-1 0,0 44 31,0-1-31,0 0 0,0 0 15,-21 0-15,21 0 16,-21 22-16,21-22 0,0 21 0,-21-21 0,21 1 16,0 20-16,0-21 0,0 0 0,0 0 15,0 1-15,21-1 0,0-21 16,0 21-16,0-21 0,0 0 0,1 0 16,20 0-16,-21 0 0,0 0 15,0 0-15,22-21 0,-22 21 0,0-21 16,0-1-16,22 1 0,-43 0 15,0 0-15,21 0 0,-21-22 0,21 22 16,-21 0-16,0 0 0,0 0 16,0-22-16,0 22 0,0 0 15,0 42 1,0 0-16,0 1 16,0-1-16,0 0 0,0 0 15,0 21-15,0-20 0,0-1 16,0 0-16,0 0 0,0 21 0,0-20 15,0-1-15,0 0 0,0 0 16,21-21-16,-21 21 0,21-21 16,0 0-16,1 0 0,20 0 15,-21-21-15,0 21 0,0-21 16,1 0-16,20 21 0,-21-21 0,0-1 16,0 1-16,1-21 0,-1 21 0,0 0 15,0-1-15,0-20 0,-21 21 16,0 0-16,0-22 0,21 22 15,-21 0-15,0 0 0,0 0 16,0 42 0,0 0-16,0 21 15,0-20-15,-21 20 0,21-21 16,0 21-16,0 1 0,0-1 0,-21 0 16,21 22-16,-21-22 0,21 22 0,0-1 15,0 1-15,0-1 0,0 1 0,-21-1 16,21 22-16,-21-22 0,21 1 0,-22-1 15,1 22-15,21-21 0,-21-1 16,0 1-16,0-1 0,0 1 0,21-1 16,-22-21-16,1 22 0,0-22 0,21 1 0,-21-22 15,0 21-15,21-21 16,0 0-16,0-42 31,0 0-31,0-21 0,0 21 16,0-22-16,21 1 0,-21 0 0,21-1 15,0-20-15,0-1 0,1 1 0</inkml:trace>
  <inkml:trace contextRef="#ctx0" brushRef="#br0" timeOffset="126110.48">19346 5292 0,'0'-43'0,"0"86"0,-21-107 15,21 22-15,0 21 0,0 0 16,0-1-16,0 1 0,0 0 0,21 21 15,0-21-15,1 21 0,20 0 0,-21-21 16,21 21-16,1 0 0,-1 0 0,0 0 16,1 21-16,-1 0 0,-21 0 15,22 0-15,-22 1 0,0-1 0,-21 0 16,0 0-16,0 0 0,0 22 0,0-22 16,-21-21-16,0 21 0,-1 0 0,-20 0 15,21-21-15,0 21 0,-22-21 16,22 0-16,-21 0 0,21 22 15,0-22-15,-1 21 0,1-21 0,0 0 16,21 21-16,21 0 31,0-21-31,1 0 16,-1 0-16,21 0 0,-21 0 0,0 0 16,1 0-16,20 0 0,-21 0 0,0 0 15,22 0-15,-22 0 0,0 0 0,0-21 16,21 21-16,-20-21 0,-1 21 15,21-21-15,-21-1 0,0 1 16,22 0-16,-22 0 0,0 0 0,21-22 16,-20 22-16,-1-21 0,0 21 0,0 0 15,0-22-15,-21 22 0,0 0 0,0 0 16,-21 21 0,21 21-1,-21-21-15,0 21 0,0 0 0,-1 22 16,22-22-16,-21 0 0,21 21 0,-21-21 15,21 1-15,0-1 0,0 21 0,0-21 16,0 0-16,0 1 0,0-1 16,0 0-16,21-21 0,0 0 15,1 21-15,-1-21 0,0 0 16,0 0-16,0 0 0,22-21 0,-22 21 16,0-21-16,21 0 0,-21 21 15,1-22-15,-1 1 0,0 0 16,0 0-16,-21-21 0,0 20 0,0 1 15,21 0-15,-21-21 0,0 21 0,0-1 16,0 1-16,-21 42 31,0 1-31,21-1 16,21-21 0,0 0-1,0 0-15,1 0 0,-1-21 16,0 21-16,0-22 0,0 1 15,22 21-15,-22-21 0,0 0 16,0 21-16,0-21 0,22 0 0,-22 21 16,0 0-16,0 0 0,0 0 15,0 0-15,-21 21 16,0 0-16,0 0 0,0 21 0,0-20 16,0-1-16,-21 21 0,0-21 0,21 0 15,-21 22-15,21-22 0,-21 0 16,0 0-16,21 0 0,0 1 0,0-1 15,0 0-15,-22-21 0,22 21 16,0 0-16,22-21 16,-1 0-1,0 0-15,0-21 16,0 21-16,0-21 0,1 0 0,-1 0 16,21-1-16,-21 1 0,0 0 0,1 0 15</inkml:trace>
  <inkml:trace contextRef="#ctx0" brushRef="#br0" timeOffset="128247.54">21653 5292 0,'0'0'15,"-21"21"-15,0-21 32,21-21-17,0 0-15,0-1 0,0 1 16,21 21-16,0-21 0,-21 0 0,22 0 16,-1-22-16,0 22 0,0-21 0,21 21 15,-20-22-15,-1 1 0,0 0 16,0 21-16,21-22 0,-20 22 15,-1-21-15,0 21 0,0 21 0,-21-22 16,21 22-16,-21-21 0,21 21 0,1 0 16,-22 21-1,0 1-15,0-1 0,0 0 16,0 0-16,0 0 0,0 0 0,0 1 16,0-1-1,21-21 1,0-21-1,-21-1-15,0 1 16,0 0-16,0 0 16,0 0-16,0 0 0,0-1 15,0 1-15,0 0 16,0 0-16,-21 21 16,0 0-16,-1 0 15,1 0-15,0 21 0,0 0 0,0 22 16,0-22-16,-1 0 0,1 21 0,0 1 15,21-22-15,0 21 0,-21 0 16,21 1-16,0-22 0,0 21 0,0-21 16,0 22-16,0-22 0,0 0 0,21 0 15,-21 0-15,21 1 0,0-1 0,1-21 16,-1 21-16,0-21 0,21 0 16,-21 0-16,1 0 0,20 0 15,-21 0-15,0 0 0,22 0 0,-22 0 16,0 0-16,0-21 0,21 0 0,-20-1 15,-1 1-15,0-21 0,0 0 0,21 20 16,-20-20-16,-1 0 0,21-1 16,-21-20-16,0 21 0,22-1 0,-22 1 15,0 0-15,0-1 0,0 1 0,1 21 16,-1-22-16,-21 22 0,21-21 16,-21 21-16,21 0 0,-21-1 15,0 44 16,0-1-31,0 0 0,-21 21 16,0 1-16,0-22 0,21 21 16,0 22-16,-22-22 0,1 0 0,21 22 15,-21-22-15,21 0 0,0 1 16,0-1-16,0-21 0,0 22 0,0-22 16,0 21-16,0-21 0,21 0 0,0 1 15,1-1-15,-1-21 0,21 21 0,-21-21 16,22 0-16,-22 0 0,21 0 15,0 0-15,1 0 0,-1 0 0,0 0 16,1 0-16,-1-21 0,0 0 16,-20-1-16,20 1 0,-21-21 0,21 21 0,-20-22 15,-1 22-15,0-21 16,0 0-16,0-1 0,-21 22 0,0-21 16,0 21-16,0-1 0,0 1 0,0 0 15,0 0-15,-21 21 16,0 0-16,0 0 0,0 0 0,-1 21 15,1 0-15,-21 0 0,21 22 0,0-1 16,-1-21-16,1 22 0,0-1 16,0-21-16,0 21 0,21-20 0,-21-1 15,21 21-15,0-21 0,0 0 0,0 1 16,0-1-16,21-21 16,0 0-16,0 0 0,0 0 15,0 0-15,1 0 0,-1 0 16,0 0-16,0-21 0,0-1 0,0 1 15,1 0-15,-1 0 0,0 0 0,0-22 16,0 22-16,-21-21 0,21 0 16,1-1-16,-1 22 0,0-21 0,-21-1 15,0 22-15,21 0 0,-21 0 0,0 42 32,0 0-17,-21 0-15,21 22 0,0-22 0,-21 0 16,0 21-16,21-20 0,-22 20 15,22-21-15,0 21 0,0-20 0,0-1 16,0 0-16,0 0 0,0 0 16,0 0-16,0 1 0,22-22 0,-22 21 15,21-21-15,0 0 0,0 0 0,0 0 16,22 0-16,-22 0 0,21 0 0,-21 0 16,22 0-16,-1-21 0,0-1 15,22 22-15,-22-21 0,0-21 16,1 21-16,-1 0 0,0-22 0,1 22 15,-22-21-15,21-1 0,-21 22 0,1-21 16,-1 21-16,-21 0 0,0-1 16,0 1-16,-21 21 15,-1 0-15,1 21 16,0 1-16,0-1 0,0 0 16,21 0-16,0 21 0,-21-20 0,21-1 15,0 0-15,0 21 0,-22-21 0,22 1 16,0-1-16,0 0 0,0 0 15,0 0-15,0 0 0,0 1 16,22-22-16,-22 21 0,21 0 0,-21-42 63,0 0-63,-21-1 15,21 1-15,-22 0 16,22 0-16,-21 21 15,0 0 1,0 0-16,0 0 16,0 21-16,21 0 15,0 0 1,0 1-16,21-22 16,0 21-16,0-21 0,0 0 15,0 0-15,1 0 0,-1 0 0,0 0 16,0 0-16,0 0 15,22 0-15,-1 0 0,0 0 0,1 0 0,-1-21 16,0-1-16,22 1 0,-22 0 16,0 0-16,22-21 0,-22 20 15,1-20-15,-1 0 0,-21 21 0,21-22 16,-20 1-16,20 0 0,-21 20 16,-21 1-16,0 0 0,0 0 0,0 0 15,0 0-15,-21 21 16,-21 0-16,20 0 0,1 0 15,0 0-15,0 21 0,21 0 0,0 0 16,-21 0-16,21 0 16,0 22-16,0-22 0,0 0 0,0 21 0,21-20 15,-21-1-15,21 21 0,0-21 0,22 0 16,-22 22-16,0-22 16,0 0-16,0 0 0,-21 0 0,0 1 15,0-1-15,0 0 0,0 0 0,-21 0 16,-21-21-16,21 21 15,-1-21-15,1 0 0,0 0 16,0 0-16,0 0 0,0 22 0,-1-22 16,1 0-16,21-22 47,-21 22-32,21-21-15,-21 21 0,21-21 16</inkml:trace>
  <inkml:trace contextRef="#ctx0" brushRef="#br0" timeOffset="130287.4">1333 7387 0,'0'0'0,"0"-21"16,0-21-16,22 21 0,-22-1 0,0 1 16,0-21-16,21 21 0,-21 0 15,0-22-15,0 22 0,0 0 0,0 0 16,0 0-16,0-1 0,0 1 15,0 0-15,-21 21 32,21 21-32,-22 22 0,22-1 15,0 0-15,0 22 0,-21 20 0,21-20 16,0-1-16,-21 22 0,21-21 16,-21-1-16,21 1 0,0 20 15,0-20-15,-21-1 0,0 1 0,-1-1 16,22-20-16,-21-1 0,0 0 15,21-21-15,0 1 0,-21-1 0,21 0 16,-21 0-16,0-21 0,-1 0 16,22-21-16,-21 0 15,21 0-15,-21-1 0,21-20 16,0 21-16,0-21 0,0-1 16,0 1-16,0 0 0,0-1 0,0 1 15,21 0-15,0-1 0,1 1 16,-1 0-16,21 20 0,-21 1 15,22 0-15,-1 0 0,0 21 0,1 0 16,-1 0-16,0 21 0,1 0 0,-1 0 16,0 22-16,-21-22 0,1 21 15,-1-21-15,-21 22 0,0-1 0,0 0 16,0 1-16,-21-1 0,-1 0 16,-20-20-16,0 20 0,-1-21 0,22 21 15,-21-20-15,0-1 0,-1-21 16,1 21-16,21-21 0,-22 0 15,22 0-15,-21 0 0,21 0 0,0 0 16,-1 0-16,1 0 0,0 0 16,0-21-16,42 21 47,0 0-32,0 0-15,1 0 0,20 0 16,-21 0-16,0 0 15,22 0-15,-22 0 0,21 0 0,-21-21 0,22-1 16,-1 22-16,0-21 0,1 0 16,-1 0-16,0 0 0,1 0 15,-1-22-15,-21 22 0,21-21 0,-20 21 16,20-1-16,-21-20 0,-21 21 16,21-21-16,-21 20 0,21 1 0,-21 0 15,0 0-15,0 0 0,0 0 16,0 42-1,0 0-15,0 0 16,0 0-16,0 22 0,0-22 16,0 21-16,0-21 0,0 22 0,0-1 15,0 0-15,0 1 0,0-22 16,0 21-16,0-21 0,0 22 16,0-22-16,0 0 0,22-21 0,-1 21 15,0-21-15,0 0 16,0 0-16,0 0 0,1-21 0,-1 21 15,0-21-15,0 0 0,0-1 16,0-20-16,22 21 0,-22-21 0,0-1 16,-21 22-16,21-21 0,-21-1 0,21 1 15,-21 21-15,0-21 0,0-1 16,0 22-16,0 0 0,0-21 0,0 20 16,0 44 15,0-1-31,0 0 0,0 0 0,0 0 15,0 22-15,0-1 16,0-21-16,0 21 0,0 1 0,0-1 16,0 0-16,0-20 0,0 20 0,0-21 15,22 21-15,-1-20 0,0-1 16,21 0-16,-21-21 0,1 0 16,-1 0-16,21 0 0,-21 0 0,22 0 15,-22-21-15,21 21 0,-21-21 16,22-1-16,-22-20 0,0 21 0,21-21 15,-21-1-15,1 1 0,-1 0 16,0-1-16,21 1 0,-21-22 0,1 22 16,-22-21-16,21-1 0,0 1 15,0-1-15,-21 1 0,21-1 16,-21 1-16,21 20 0,-21 1 0,22 21 16,-22 0-16,0-1 0,0 44 31,0 20-31,0 0 0,-22 1 0,1-1 15,0 21-15,0 1 0,21-22 0,-21 22 16,21-22-16,0 22 0,-21-22 16,-1 21-16,1-20 0,0-1 0,21 0 15,0 1-15,-21-1 0,21 0 16,0-20-16,0-1 0,0 0 0,0 0 16,0 0-16,21-21 15,0 0 1,0 0-16,-21-21 0,0 0 15,0 0-15,0 0 0,0-1 0,0 1 16,0 0-16,0 0 0</inkml:trace>
  <inkml:trace contextRef="#ctx0" brushRef="#br0" timeOffset="130479.88">2625 7705 0,'0'-21'15,"21"-1"1,21 22-1,-21 0-15,0 0 16,22 0-16,-22-21 0,21 21 0,1 0 16,-22-21-16,21 21 0,0 0 0,-20-21 15,20 21-15,-21 0 0,0 0 16,0-21-16</inkml:trace>
  <inkml:trace contextRef="#ctx0" brushRef="#br0" timeOffset="132407.68">4466 7451 0,'0'0'0,"0"-64"16,0 43-16,0 0 16,21 0-16,-21 0 0,21-1 15,-21 44 17,0-1-32,0 0 0,0 0 0,0 21 15,0 1-15,0-22 0,0 21 0,-21 1 16,21-22-16,-21 21 0,21 0 15,0-20-15,0 20 0,-21-21 16,21 0-16,-21 0 0,21 1 0,0-1 16,0 0-16,-21-21 0,42 0 31,0-21-31,0 0 16,0-1-16,0 1 0,-21 0 0,22 0 15,-1 0-15,0-22 0,0 22 0,0 0 16,-21 0-16,21 21 0,1-21 15,-22 0-15,21 21 16,0 0-16,0 0 0,-21 21 16,0 0-16,21 0 0,0 0 15,-21 0-15,22 1 0,-22-1 0,0 0 16,0 21-16,21-21 0,0 1 0,-21-1 16,21 0-16,-21 0 0,21-21 0,0 21 15,-21 0-15,22-21 0,-1 0 16,0 0-16,0 0 0,0 0 15,0 0-15,1 0 0,-1-21 0,0 0 16,0 21-16,0-21 0,-21 0 0,21 0 16,1-1-16,-22-20 0,0 21 15,0 0-15,21-22 0,-21 22 0,0-21 16,0 0-16,21 20 0,-21-20 0,0 21 16,0-21-16,0 20 15,0 1 1,0 42-1,0 1-15,0-1 0,0 21 0,0-21 16,0 0-16,0 22 0,0-22 16,0 21-16,0-21 0,0 22 0,0-22 15,0 21-15,0-21 0,0 1 0,0-1 16,0 0-16,0 0 0,0 0 16,21-21-16,0 21 0,0-21 0,1 0 15,-1 0-15,0 0 0,0 0 0,0 0 16,0-21-16,1 21 0,-1-21 15,0 0-15,21 0 0,-21 0 0,1-1 16,-22 1-16,21 0 0,0 0 16,-21 0-16,0-22 0,0 22 0,0-21 15,21 21-15,-21-22 0,0 22 0,0 0 16,0 0-16,0 0 0,0 0 16,0 42-1,0 0 1,0 0-16,0 0 0,0 22 0,0-22 15,0 0-15,0 0 0,-21 21 16,21-20-16,0-1 0,-21 21 0,21-21 16,0 0-16,0 1 0,0-1 15,0 0-15,0 0 0,0 0 0,21 0 16,0-21-16,0 22 0,0-22 16,1 0-16,-1 0 0,0 0 0,21 0 15,-21 0-15,1 0 0,20-22 0,-21 22 16,21-21-16,-20 0 0,-1 0 0,21 0 15,-21 0-15,0-22 0,1 22 16,-1-21-16,21-43 0,-21 43 16,0-1-16,-21 1 0,22-21 15,-22 20-15,21-20 0,-21-1 0,0 22 16,21 0-16,-21-1 0,21 1 0,-21 21 16,0-22-16,0 22 15,0 0-15,0 42 16,-21 0-16,0 1 15,21-1-15,0 0 0,-21 21 0,-1 1 16,22 20-16,-21-21 0,21 1 0,0 20 16,0-20-16,0-1 0,-21 21 0,21-20 15,0-1-15,0-21 0,0 22 16,0-1-16,0-21 0,0 0 0,21 22 16,-21-22-16,21 0 0,1-21 0,-1 21 15,0-21-15,0 0 0,0 0 0,22 0 16,-22 0-16,0 0 0,21-21 15,-21 0-15,22 0 0,-22-1 16,21 1-16,1-21 0,-1 0 16,-21 20-16,0-20 0,0 0 0,1-1 15,-22-20-15,0 21 0,21-22 16,-21 22-16,21-22 0,-21 22 0,0 0 16,0-1-16,0 1 0,0 21 0,0 0 15,0-1-15,0 44 31,0-1-31,0 21 0,0-21 0,0 43 16,-21-22-16,21 0 0,-21 22 0,21-22 0,-22 22 16,22-22-16,-21 0 0,21 1 15,-21-22-15,21 21 0,0 1 16,0-22-16,-21 0 0,21 0 0,-21 0 16,21 0-16,0 1 15,0-44 1,0 1-1,0 0-15,0 0 0,0 0 16,21-22-16,0 22 0,-21-21 0,21 21 16,0-22-16,1 1 0,-1 0 0,21 21 15,-21-22-15,0 22 16,1 0-16,-1 21 0,0 0 0,0 21 16,-21 0-16,21 0 0,-21 1 15,0 20-15,0 0 0,0-21 0,0 22 16,0-1-16,0 0 0,0-20 15,0 20-15,0-21 0,0 21 0,0-20 16,0-1-16,0 0 0,0 0 0,0 0 16,21-21-16,1 0 0,-1 0 0,0 0 15,0 0-15,0 0 0,0 0 16,1-21-16,-1 21 0,0-21 0,0 0 16,0 0-16,0-1 0,1 1 15,-1 0-15,0 0 0,-21 0 0,0-22 16,0 1-16,0 0 0,0 21 15,0-1-15,0 1 0,-21-21 0,0 21 16</inkml:trace>
  <inkml:trace contextRef="#ctx0" brushRef="#br0" timeOffset="132615.56">6117 7281 0,'21'0'15,"0"0"1,1 0-16,-1 0 16,0 0-16,0 0 0,21-21 0,-20 0 15,20 21-15,0-21 0,-21 21 0,22-21 0,-22 21 16,0-21-16,0 21 0,0 0 16,-21-22-16,0 1 15</inkml:trace>
  <inkml:trace contextRef="#ctx0" brushRef="#br0" timeOffset="132782.98">5884 7091 0,'0'0'0,"-21"0"0,0 0 16,0 0-1,42-21 32</inkml:trace>
  <inkml:trace contextRef="#ctx0" brushRef="#br0" timeOffset="133799.39">8657 7176 0,'0'0'0,"21"0"47,0 0-32,1-22-15,-22 1 0,21 0 16,0 21-16,-21-21 0,0 0 16,0 0-16,0-1 15,0 1-15,-21 21 0,0-21 16,-1 21-16,-20 0 0,21 0 16,-21 0-16,20 0 0,-20 21 0,21 0 15,-21 1-15,20 20 0,-20 0 16,0 1-16,21-1 0,-1 0 0,1 1 15,0 20-15,0-21 0,21 1 0,-21-22 16,21 21-16,0 1 0,0-22 0,0 0 16,0 0-16,21 0 0,0-21 15,0 0-15,0 21 0,1-21 0,-1 0 16,0 0-16,0 0 0,21-21 0,-20 0 16,20 0-16,-21 0 0,21 0 0,1-1 15,-22-20-15,21 21 16,1-21-16,-22-1 0,21 1 0,-21 0 15,0-1-15,1 1 0,20-22 0,-42 22 16,21-21-16,0 20 0,0 1 0,-21-22 16,0 22-16,0 0 0,0-1 15,0 1-15,0 0 0,0 21 0,0-1 16,0 1-16,0 0 0,0 42 16,0 0-16,0 1 15,0 20-15,-21 0 0,21 22 0,-21-22 16,0 22-16,21-1 0,0 1 0,-21-1 15,21 1-15,-21 20 0,21-41 0,0 20 16,0 1-16,0-22 16,0 0-16,0 1 0,0-22 0,0 0 0,21 0 15,-21 0-15,21-21 0,0 0 0,0 0 16,0 0-16,22 0 0,-22 0 16,0 0-16,0-21 0,22 0 15,-22 0-15,0-22 0,0 22 0,0 0 16,0-21-16,1 21 0,-1-22 0,-21 22 15,0-21-15,0 21 0,0-1 0,0 1 16,0 42 0,0 1-1,0-1-15,0 21 0,0-21 16,0 0-16,0 1 0,0-1 0,0 0 16,0 0-16,0 0 15,0 0-15,0 1 16,0-44 15,0 1-15,0 0-16</inkml:trace>
  <inkml:trace contextRef="#ctx0" brushRef="#br0" timeOffset="133973.29">9271 6985 0,'0'0'0,"0"-21"16,0 42 46,21-21-62,-21 21 16,21-21-16,0 0 0,1 21 16,-1-21-16</inkml:trace>
  <inkml:trace contextRef="#ctx0" brushRef="#br0" timeOffset="136631.85">9525 7472 0,'0'21'0,"0"0"16,21-21 0,0 0-16,0 0 0,1-21 15,-1 0-15,21 21 0,-21-42 0,22 20 16,-1 1-16,0-21 0,1 21 0,-1-22 15,21 22-15,22-63 16,-64 41-16,22 1 0,-22 21 0,0-22 16,-21 1-16,0 0 0,0-1 0,0 1 15,0 21-15,0-21 0,0 20 16,0-20-16,-21 21 0,21 0 0,-21 21 16,-1 0-16,1 0 0,21 21 15,-21 21-15,0-21 0,0 22 16,21-1-16,-21 22 0,-1-22 0,22 21 15,-21 1-15,0 21 0,21-22 0,-21 1 16,0 20-16,0-20 0,21 20 0,-22 1 16,1-21-16,0 20 0,21 22 15,-21-21-15,0 21 0,0-1 0,-1-20 16,1 21-16,0 0 0,0 0 0,0-22 16,0 22-16,-1-21 0,1-1 0,0 1 15,0 0-15,21-22 0,-21 1 16,21-1-16,0-20 0,0-1 0,0 0 15,0 1-15,0-22 0,21-21 16,0-21-16,21-1 16,-20 1-16,20-21 0,-21 21 0,21-22 15,1-20-15,-22 21 0,21-22 16,1 1-16,-22 20 0,21-20 16,-21-22-16,0 22 0,1-1 0,-1 1 0,0-1 15,-21 1-15,0-1 0,0 1 0,0-1 16,0 1-16,-21-1 0,0 1 0,-22-1 15,22 22-15,-21-1 0,21 1 0,-22 21 16,1-21-16,21 20 0,0 1 16,-1 21-16,1-21 0,0 0 15,21 0 1,0 0-16,21-1 16,0 22-16,1-21 0,20 0 0,0 0 15,1 0-15,-1 0 0,0-1 0,1-20 16,20 0-16,1-1 0,-22 1 15,21 0-15,-20-22 0,20 22 0,-20-22 16,-1 22-16,-21-21 0,21 20 16,-20 1-16,20 0 0,-21-1 0,-21 22 15,0 0-15,21-21 0,-21 20 0,0 1 16,0 0-16,-21 21 16,0 0-16,0 0 15,0 21-15,21 0 0,-22 1 0,1-1 16,0 21-16,21 0 0,0 1 0,-21-1 15,0 22-15,21-1 0,0 1 0,0-1 16,-21 22-16,21-22 0,-22 1 16,22 20-16,-21-20 0,21 21 0,-21-1 15,0 1-15,21 0 0,-21-1 0,0 1 16,-1 0-16,22-1 0,-21 1 0,0 0 16,0-22-16,0 22 0,0-1 0,-22 1 15,43-21-15,-21-1 0,0 1 0,21-1 16,-21-21-16,21 1 0,0-1 0,0-21 15,0 22-15,21-43 0,0 21 16,0-21-16,0 0 0,1 0 0,-1-21 16,0-1-16,21 1 0,-21-21 0,22 21 15,-1-22-15,-21 1 0,22 0 16,-1-22-16,-21 22 0,21 0 0,-20-22 16,20 1-16,-21-1 0,0 22 0,0-22 15,-21 1-15,0-1 0,0 1 0,0-1 16,0 1-16,-21-1 0,21 1 0,-42 20 15,21-20-15,-22-1 0,22 22 0,-21 0 16,21-1-16,-22 1 0,1 21 16,21 0-16,-21 0 0,20-1 0,-20 1 15,21 21-15,21-21 16,0 0 0,21 21-16,0-21 0,0 21 15,1-21-15,-1 21 0,0-22 0,21 1 16,-21 0-16,22 0 0,-1 0 0,0 0 15,-20-22-15,20 22 0,21-21 0,-20-1 16,-1 22-16,0-21 0,-20 0 16,20 20-16,0-41 0,-21 21 15,1 20-15,-22 1 0,0 0 16,0 0-16,-22 21 16,1 0-16,0 0 15,0 0-15,0 0 0,0 21 16,-1 0-16,1 0 0,21 1 15,0-1-15,0 0 0,0 0 16,0 0-16,0 0 0,0 1 0,0-1 16,0 0-16,0 0 0,0 0 15,21 0-15,1 1 0,-22-1 16,0 0-16,21-21 0,-21 21 16,21-21-16,-21 21 0,21-21 31,0 0-31,0 0 15,1 0-15,-1 0 16,0-21-16,0 21 0,0-21 16,0 0-16,1 0 0,-1 21 0,0-22 15,21 1-15,-21 0 0,22-21 0,-22 21 16,0-1-16,0 1 0,0 0 0,1 0 16,-1 0-16,-21 0 0,0-1 0,0 1 15,0 0 1,-21 21-16,-1 0 15,1 0 17,21 21-32,0 0 0,0 1 15,0-1-15,21 0 16,-21 0-16,0 0 0,22 0 0,-22 1 16,0-1-16,0 0 0,0 0 15,0 0-15,0 0 0,0 1 0,0-1 16,21 0-16,0-21 15,-21 21-15,21-21 0,0 0 16,0 0-16,1 0 0,-1 0 16,0 0-16,0 0 0,0-21 15,22 21-15,-22-21 0,0 0 0,0 21 0,0-22 16,0-20-16,1 21 0,-1 0 0,0 0 16,0-22-16,-21 22 15,0-21-15,0 21 0,0-22 0,21 22 16,-21 0-16,0 0 0,0 0 15,-21 21-15,0 0 16,0 21-16,0 0 0,-1 0 16,1 0-16,0 0 0,21 1 15,0-1-15,-21 21 0,21-21 0,0 22 16,0-22-16,0 0 0,0 21 0,0-21 16,0 1-16,0-1 0,21 0 15,0 0-15,0-21 0,1 21 0,-1-21 16,21 21-16,-21-21 0,22 0 0,-22 0 0,21 0 15,0 0-15,-20 0 16,20-21-16,0 0 0,-21 21 0,22-21 16,-22 0-16,0 0 0,0-1 0,22 1 15,-22 0-15,-21 0 0,21-43 16,0 43-16,-21-21 0,0 21 16,0 0-16,0 42 31,-21 0-31,0 0 0,21 21 15,-21-20-15,21-1 0,0 0 16,0 21-16,-22-21 0,22 1 0,0-1 16,0 0-16,-21 0 0,21 0 0,0 0 15,0 1-15,0-44 47,21 1-47,1 0 0,-1 21 16,-21-42-16,21 21 0,0-1 0,-21-20 15,21 21-15,0-21 0,1-1 16,-1 22-16,0-42 0,0 20 16,21 22-16,-42 0 15,0 42-15,0 0 16,0 0-16,0 1 0,0 20 16,0-21-16,0 21 0,0-20 0,0 20 0,0-21 15,0 0-15,0 22 16,0-22-16,0 0 0,0 0 0,0 0 15,0 0-15,22-21 0,-1 22 0,0-22 16,0 0-16,0 0 0,0 0 16,22 0-16,-22 0 0,0-22 0,0 1 15,0 0-15,22 21 0,-22-42 0,0 21 16,0-1-16,0-20 0,1 0 16,-1-1-16,0 1 0,0 0 15,0-22-15,0 22 0,1-64 0,-1 43 16,0-43-16,0 42 15,-21-20-15,0 41 0,0 1 16,0 21-16,0 0 0,0-1 16,0 44-1,-21-1-15,21 21 0,-21 0 0,0 1 16,-1-1-16,1 22 0,21-22 16,-21 21-16,21-20 0,-21-1 0,21 22 0,0-22 15,0 21-15,0-20 16,0-1-16,0 0 0,0 1 0,0-22 0,0 0 15,0 21-15,0-20 0,0-1 16,0 0-16,21-21 0,0 0 16,0 0-16,1 0 15,-1 0-15,0 0 0,0 0 0,0-21 16,0 0-16,1 21 0,-22-22 16,21 1-16,0 0 0,0 0 0,-21-21 15,0 20-15,0-20 0,0 21 0,0-21 16,0 20-16,0-20 0</inkml:trace>
  <inkml:trace contextRef="#ctx0" brushRef="#br0" timeOffset="136823.79">12658 6985 0,'-22'0'0,"44"0"0,-44 21 16,44-21 0,-1 0-16,0 0 15,21 0-15,-21 0 0,22 0 16,-22 0-16,21 0 0,1 0 0,-22 0 15,0-21-15,21 21 0,-21 0 0,1 0 16,-1-21 0,-21 0-1,0 0-15</inkml:trace>
  <inkml:trace contextRef="#ctx0" brushRef="#br0" timeOffset="138560.32">14944 7027 0,'0'0'0,"0"22"0,21-22 15,0 0-15,0 0 16,0 0-16,0-22 0,1 22 16,-1-21-16,0 0 0,0 0 0,0 21 15,0-21-15,1 0 0,-1-22 0,0 22 16,21 0-16,-42 0 0,21-22 16,1 22-16,-1-21 0,-21 0 15,0-1-15,0 1 0,0 0 0,0-22 0,0 22 16,0-1-16,0 22 0,0-21 15,0 21-15,0 0 0,0-1 0,-21 22 16,-1 22 0,22 20-16,-21 0 0,21 1 0,0 20 15,-21-21-15,21 22 0,-21 21 0,21-22 16,0 1-16,0-1 0,0 1 0,0-1 16,0 1-16,0-1 0,0 1 0,0-1 15,0-21-15,-21 1 0,21 20 16,-21-42-16,21 22 0,-22-1 15,1-21-15,21 0 0,-21 1 0,0-22 16,0 21-16,0-21 0,-1 0 0,1 0 16,-21 0-16,21 0 0,0-21 0,-22 21 15,22-22-15,0 1 0,-21 0 0,20 0 16,1 0-16,0-22 0,-21 22 16,21 0-16,-1 0 0,22 0 0,-21 0 15,21-1-15,-21 22 0,21 22 16,0 20-1,0-21-15,21 0 0,0 0 16,1 1-16,20-1 0,-21 0 0,21 0 16,-20 0-16,20 0 15,0 1-15,1-22 0,-1 0 0,0 0 16,1 0-16,-1 0 0,21 0 0,-20 0 16,-1 0-16,0-22 0,1 1 0,-1 0 15,0 0-15,-20 0 0,-1 0 0,0-22 16,0 22-16,0-21 0,0-1 0,-21 1 15,0 21-15,0-21 0,0-1 16,22 22-16,-22 0 0,0 0 0,0 0 16,0 42-1,0 0-15,0 0 0,0 0 16,0 22-16,0-22 0,0 21 0,0-21 16,-22 22-16,22-1 0,0-21 15,0 0-15,0 0 0,0 22 16,0-22-16,0 0 0,0-42 47,0 0-47,0 0 0,0-1 15,22 1-15,-22 0 0,21-21 0,0-1 16,-21 1-16,0 21 0,21-21 16,0-1-16,0 1 0,1 21 0,-1 0 15,-21-1-15,21 22 0,0 0 0,0 0 16,0 0-16,1 0 0,-1 22 15,-21 20-15,0-21 0,21 0 16,0 22-16,-21-22 0,0 21 0,0-21 16,21 0-16,-21 22 0,0-22 15,21 0-15,-21 0 0,0 0 0,0 1 16,0-1-16,0 0 16,22-21-16,-1 0 15,-21-21-15,0 0 16,21-1-16,0 1 0,-21-21 15,0 21-15,21 0 16,0-22-16,1 1 0,-1 21 0,-21-22 16,21 22-16,0-21 0,0 21 0,-21 0 15,21 21-15,1 0 16,-22 21-16,0 0 16,0 0-16,0 0 0,0 22 15,0-22-15,0 0 0,0 21 16,0-21-16,0 22 0,0-22 0,0 0 15,0 21-15,0-20 0,0-1 0,21 0 16,0 0-16,-21 0 0,42-21 0,-21 21 16,1-21-16,-1 0 0,21 0 0,-21 0 15,0 0-15,22 0 0,-22 0 0,0-21 16,21 0-16,-20 21 0,-1-21 16,0 0-16,0 0 0,0-22 15,-21 22-15,21-21 0,-21 21 0,22-22 0,-22 1 16,21 21-16,-21-22 0,0 22 15,0-21-15,0 21 0,0 0 0,21-1 16,-21 44 15,0 20-31,0-21 0,0 21 16,0-20-16,0 20 0,0 0 0,0 22 16,0-22-16,-21 0 0,21 22 0,0-1 15,0-20-15,0 20 0,0 1 0,0-1 16,0 22-16,0-22 0,0 1 15,-21-1-15,21 1 0,-22 21 0,1-22 0,0 1 16,0-22-16,0 21 0,0 1 0,-1-1 16,1-20-16,0 20 0,21 1 15,-21-22-15,0 22 0,0-22 16,-1 0-16,22-21 0,0 1 0,0-1 16,0 0-16,0-42 15,0 0-15,0-1 16,22 1-16,-22 0 0,21 0 15,-21-21-15,0 20 0,21-20 16,0 21-16,-21-21 0,21-1 0,-21 1 0,21 0 16,-21-22-16,22 22 0,-1-22 15</inkml:trace>
  <inkml:trace contextRef="#ctx0" brushRef="#br0" timeOffset="138867.49">16827 7070 0,'0'0'0,"0"-43"16,0 22-16,22 21 16,-1-21-16,0 21 15,0 0-15,0 0 0,0 0 16,1 0-16,-1 0 0,0 0 0,0 0 0,0 21 16,0 0-16,1 1 0,-22-1 15,0 0-15,0 21 0,0-21 0,0 1 16,0-1-16,-22 21 0,1-21 15,0 0-15,0 1 0,-21-1 0,20 0 16,1-21-16,0 21 0,-21 0 0,21-21 16,-1 21-16,1-21 0,0 0 15,21 22-15,0-44 32,21 1-17,0 0-15,1 21 0</inkml:trace>
  <inkml:trace contextRef="#ctx0" brushRef="#br0" timeOffset="142756.21">17378 7366 0,'0'-21'32,"0"0"-32,0 0 0,0-1 15,0 1-15,0 0 0,0 0 16,21 0-16,0-22 0,0 1 0,0 21 16,1-21-16,-1-1 0,21 1 15,-21 0-15,0-22 0,1 22 0,-1-22 16,0 1-16,-21-1 0,21 1 0,-21-1 15,21 1-15,-21 20 0,0-20 0,0 21 16,0-1-16,0 1 0,0 21 0,0 0 16,0-1-16,0 1 0,-21 21 15,0 0-15,0 21 16,0 1-16,-1 20 0,1 0 0,0 1 0,0 20 16,0 1-16,-22 20 0,43-20 0,-21-1 15,0 1-15,0-1 16,21 1-16,-21-1 0,21 1 0,0-22 15,0 22-15,0-22 0,0 0 0,21 22 16,0-43-16,0 21 0,0 1 0,1-22 16,20 0-16,0 0 0,-21 0 0,22-21 15,-1 0-15,0 0 0,-20 0 0,20 0 16,0 0-16,1-21 0,-1 21 16,-21-21-16,21 0 0,1-22 0,-22 22 15,0 0-15,0-21 0,0 21 16,1-22-16,-1-20 0,0 20 15,-21 22-15,0 0 0,0-21 0,0 21 16,0-1-16,-21 1 0,0 21 16,-1 0-16,1 0 0,0 21 15,0 1-15,0-22 0,21 42 16,0-21-16,-21 0 0,21 0 0,0 22 16,0-22-16,0 0 0,0 21 0,0-20 15,0-1-15,0 0 0,21 0 16,0 0-16,0 0 0,0-21 0,0 0 15,1 22-15,-1-22 0,0 0 16,21 0-16,-21 0 0,1-22 16,-1 1-16,21 0 0,-21 0 0,0 0 15,1 0-15,-1-1 0,0 1 0,0-42 16,0 42-16,0-22 0,-21 22 16,0-21-16,22 21 0,-22-1 15,0 1-15,0 0 0,0 42 31,0 0-31,0 1 0,0-1 0,0 0 16,-22 21-16,22-21 0,0 1 0,0-1 16,0 0-16,-21 21 0,21-21 15,0 1-15,-21-1 0,21 0 0,0 0 16,0 0-16,0 0 16,0-42 15,0 0-31,0 0 15,0 0-15,0 0 0,21-1 0,0-20 16,-21 21-16,22 0 0,-1-22 0,-21 1 16,21 21-16,0-21 0,0 20 0,0-20 15,1 21-15,-22 0 0,21 0 0,0 21 16,0 0-16,0 0 16,0 0-16,-21 21 0,0 0 15,22 0-15,-22 21 0,21-20 0,-21-1 16,0 21-16,0-21 0,21 0 0,0 1 15,-21-1-15,0 0 0,0 0 0,21 0 16,-21 0-16,21 1 16,-21-1-16,22-21 31,-22-21-31,0-1 16,21 1-16,-21 0 0,0 0 0,21 0 15,-21 0-15,21-1 0,0-20 0,0 21 16,1-21-16,-1-1 15,0 1-15,0 21 0,0-22 0,0 22 16,1-21-16,-1 42 0,0-21 0,0 0 16,0 21-16,-21 21 15,0 0-15,0 0 0,0 0 16,0 0-16,0 1 0,0 20 0,0-21 16,0 21-16,0-20 0,0 20 0,0-21 15,0 0-15,0 0 0,0 22 0,0-22 16,0 0-16,0 0 0,21-21 0,1 21 15,-22 1-15,21-22 0,0 0 0,0 0 16,0 0-16,0 0 0,22 0 16,-22 0-16,21 0 0,-21-22 0,22 22 15,-1-21-15,-21 0 0,22 0 16,-22 0-16,21 0 0,-21-1 0,22-20 16,-22 21-16,0-21 0,0 20 0,-21-20 15,0 21-15,21-21 0,-21 20 16,0 1-16,0 0 0,0 0 0,-21 21 15,0 0-15,21 21 16,-21 0-16,0 0 0,-1 1 0,22-1 16,-21 0-16,21 21 0,-21-21 15,21 1-15,0-1 0,0 21 0,0-21 16,0 0-16,0 1 0,0-1 16,21 0-16,0-21 0,1 0 0,-1 21 15,0-21-15,0 0 0,21 0 0,-20 0 16,-1 0-16,21 0 0,-21-21 15,22 21-15,-22-21 0,21 0 0,-21-1 16,22 22-16,-22-21 0,0 0 16,0-21-16,0 21 0,0-1 0,1 1 15,-1-21-15,-21 21 0,0 0 0,0-1 16,0 44 0,-21-1-1,21 0-15,-22 0 0,22 0 16,-21 0-16,21 22 0,0-22 0,-21 0 0,21 0 15,0 0-15,-21 1 0,21-1 0,0 0 16,0 0-16,0 0 0,0 0 16,0-42 31,0 0-47,21 21 0,-21-21 0,21 0 15,-21 0-15,21-1 0,1 1 0,-22-21 16,21 21-16,0 0 0,0-22 0,0 22 15,-21 0-15,21 0 0,1 0 16,-1 21-16,0 0 16,-21 21-1,0 0-15,0 0 0,0 0 0,0 22 16,0-22-16,0 0 0,0 0 16,21 0-16,0 0 0,0 1 15,1-1-15,-1 0 0,0-21 16,0 21-16,0-21 0,0 0 0,1 0 15,-1 0-15,0 0 0,0 0 0,0 0 16,0 0-16,1-21 0,-1 0 0,0 0 16,0-1-16,0 1 0,0 0 15,-21 0-15,22-21 0,-1-1 0,21-41 16,-21 20-16,0 1 0,1-1 16,-22 1-16,21-1 0,0 1 0,0-1 15,-21 22-15,0-22 16,0 22-16,21 0 0,-21-1 0,0 22 0,0 0 15,0 0-15,-21 21 16,0 0 0,21 21-16,-21 0 0,0 0 15,-1 22-15,22-22 0,-21 21 0,0-21 16,21 22-16,-21-1 0,21 21 0,0-20 16,0 20-16,0-20 0,0 20 0,0-21 15,0 1-15,0 20 0,0-20 16,0-1-16,21-21 0,0 21 0,0 1 15,1-22-15,-1 0 0,-21 0 16,21 0-16,0 1 0,0-1 0,22-21 16,-22 0-16,0 0 0,0 0 0,21 0 15,-20 0-15,20 0 0,-21-21 16,0-1-16,22 22 0,-22-21 0,0 0 16,21 0-16,-21-21 0,1-1 0,-1 22 15,0-21-15,0-1 0,-21 1 0,0 0 16,0 21-16,0-1 0,0 1 0,0 0 15,-21 21 1,0 0-16,0 21 0,-1 0 0,1 1 16,0-1-16,0 0 0,0 21 15,0-21-15,-1 22 0,1-22 0,21 0 16,0 0-16,0 22 0,0-22 0,0 0 16,0 0-16,0 0 0,0 0 15,21-21 1,1 0-16,-1 0 15,0 0-15,-21-21 0,21 21 0,0-21 16,0 0-16,1 0 0,-1 0 0,0-1 16,0 1-16,21 0 0,-20-21 15,-1-1-15,0 22 0,0-42 16,0 20-16,0 22 16,-21 42-1,0 1-15,0-1 0,-21 0 16,0 0-16,21 0 0,0 0 0,0 1 15,0-1-15,0 21 0,0-21 16,0 0-16,0 1 0,0-1 0,21 0 16,0 0-16,1 0 15,-1-21-15,0 0 0,0 0 16,0 0-16,0 0 0,22 0 0,-22 0 16,0 0-16,0-21 0,0 21 0,1-21 15,-1 0-15,0 0 0,0-22 16,0 22-16,0-21 0,1-1 0,-1-20 15,0 21-15,0-22 0,0 1 16,0-1-16,-21 22 0,22-64 16,-1 64-16,-21-1 0,0 22 0,0-21 15,0 21-15,0-1 0,0 1 16,-21 21 0,-1 21-16,1 1 15,21-1-15,-21 0 0,0 21 0,0 1 16,21-1-16,0 0 0,-21 22 15,21-22-15,0 0 0,0 22 0,0-22 16,0 1-16,0-1 0,0 0 16,0 1-16,21-1 0,-21-21 0,21 0 0,0 0 15,-21 1-15,21-1 0,0 0 16,1-21-16,-1 0 0,0 0 16,0 0-16,0 0 0,0 0 0,1 0 15,-22-21-15,21 0 0,0 21 16,21-22-16,-21 1 0,1 0 0,-1-21 15,0 21-15,21-22 16,-21 22-16,1 0 0,-22 0 16,21 21-16,-21 21 31,0 0-31,0 0 0,0 0 16,-21 1-16,21-1 0,0 0 0,0 0 15,0 0-15,0 0 0,0 1 16,0-1-16,0 0 15,21-21-15,0 0 16,0 0-16,0 0 0,0 0 16,1 0-16,-1 0 0,0-21 0,0 21 15,0-21-15,0-1 0,1 1 0,-1 0 16,21 0-16,-21-21 0,0 20 16,1-20-16,-1 21 0,0 0 15,0 0-15,0-1 0,-21 1 0,0 42 31,0 1-31,0-1 0,0 0 16,-21 0-16,21 0 0,0 0 16,-21 22-16,21-22 0,0 0 0,0 0 15,0 0-15,0 1 0,0-1 16,0 0 0,21-21-16,0 0 0,0 0 15,1 0-15,-1 0 0,0 0 16,0 0-16,-21-21 0,21 21 0,0-21 15,1-1-15,-22 1 0,21 0 16,-21 0-16,21 0 0,-21-43 16,0 43-16,0 0 0,0 0 0,0 0 15,0-1-15,0 1 0,-21 21 0,0 0 16,-1 0-16,1 0 0,0 0 16,0 0-16,0 0 0,0 0 15,21 21 1,21-21-1,0 0 1,0 0-16,0 0 0,22 0 0,-22 0 16,0-21-16,21 21 0,-21-21 0,22 21 15,-22-21-15,21 0 0,-21 21 0,1 0 16,-1 0-16,0 0 16,-21 21-1,0 0-15,0 21 0,0-20 16,0-1-16,0 0 0,0 21 15,0-21-15,0 1 0,0-1 16,-21 21-16,21-21 0,0 0 0,-21 1 16,21-1-16,0 0 0,0 0 15,0 0-15,-22-21 0,22-21 47,0 0-47,0 0 16,0 0-16,22-22 0,-1 22 15,0 0-15,0-21 0,0 20 16,22-62-16,-1 41 16,21-20-16,-41 21 0,20-1 15,21 22-15,-20 0 16,-22 21 0,0 0-16,0 21 0,0-21 0,-21 21 15,0 0-15,0 22 0,0-22 0,0 21 16,0-21-16,-21 22 0,0-1 0,0-21 15,21 22-15,-21-22 0,0 21 16,-1-21-16,1 0 0,21 1 16,-21-1-16,0 0 0,0 0 0,21-42 62,0 0-62,0 0 0,0-1 16,0-20-16,0 21 0</inkml:trace>
  <inkml:trace contextRef="#ctx0" brushRef="#br0" timeOffset="142980.07">23728 6160 0,'0'0'0,"-21"-22"0,-22 22 15,43-21-15,-21 21 0,0 0 16,0 0 78,0 0-94,-1 0 0</inkml:trace>
  <inkml:trace contextRef="#ctx0" brushRef="#br0" timeOffset="143211.94">22331 6435 0,'-21'0'0,"42"0"0,-64 0 0,22 0 0,42 0 31,1-21-31,20-1 0,-21 22 16,21-21-16,1 21 0,-1 0 15,0-21-15,1 21 0,-1-21 0,-21 21 16,22 0-16,-22 0 0,21 0 0,-21 0 16,0-21-16</inkml:trace>
  <inkml:trace contextRef="#ctx0" brushRef="#br0" timeOffset="143447.81">20680 6435 0,'0'0'16,"-64"21"-16,22-21 0,0 21 0,20-21 0,1 0 16,42 0-1,1 0-15,-1 0 16,21 0-16,0 0 0,-20 0 0,20 0 15,0 0-15,1 0 0,-1-21 16,0 21-16,-21 0 0,1 0 0,-1-21 16,-21 0-1,-21 21-15</inkml:trace>
  <inkml:trace contextRef="#ctx0" brushRef="#br0" timeOffset="144127.93">1884 9800 0,'0'-21'0,"0"0"16,0 0-16,0 0 16,0 42-1,0 0 1,0 0-16,0 0 0,0 0 0,0 22 15,-21-22-15,21 21 16,-22-21-16,1 1 0,21 20 0,-21-21 0,0 0 16,21 0-16,-21 1 0,21-1 15,-21-21-15,21 21 0,0-42 47,0 0-47,0-1 0,0 1 16,0 0-16</inkml:trace>
  <inkml:trace contextRef="#ctx0" brushRef="#br0" timeOffset="144323.82">1778 9462 0,'0'-22'16,"-21"22"-16,0 0 15,-1 0 1,22 22 15,22-22-15,-22 21-16,21-21 0,0 0 15,0 0-15,0 21 0</inkml:trace>
  <inkml:trace contextRef="#ctx0" brushRef="#br0" timeOffset="144816.13">2307 9673 0,'0'0'0,"0"43"16,0-22-1,0 0-15,0 0 0,-21 21 16,21-20-16,-21-1 0,21 0 16,0 0-16,-21 0 0,21 0 0,-22 1 15,22-1-15,-21 0 0,21 0 16,0 0-16,0 0 0,0 1 15,-21-22-15,21 21 16,-21-21 0,21-21-1,0-1-15,0 1 16,0 0-16,0 0 0,0 0 16,0-22-16,0 22 0,21-21 0,-21 0 15,21-1-15,0 1 0,22 0 0,-22-1 16,21 22-16,1-21 0,-1 21 15,0 21-15,1 0 0,-1 0 0,0 0 16,-21 0-16,22 42 0,-22-21 16,0 21-16,0-20 0,0 20 0,-21 0 15,22 1-15,-22-1 0,0-21 0,0 21 16,0-20-16,0 20 0,0-21 16,-22 0-16,1 0 0,21 1 15,-21-1-15,21 0 0,-21 0 16,42-42 31,0 0-47,0 0 0,22-1 15,-22 1-15</inkml:trace>
  <inkml:trace contextRef="#ctx0" brushRef="#br0" timeOffset="145139.94">4466 9165 0,'0'0'0,"-21"-21"16,21 0-16,-21 21 16,0 0-16,-1 0 15,22 21-15,0 21 0,0-20 16,-21 20-16,21 0 0,0 22 15,0-22-15,-21 22 0,21-1 16,0-21-16,0 22 0,0-1 0,0-20 0,0-1 16,0 0-16,0 1 15,0-22-15,0 21 0,0-21 0,0 1 16,0-1-16,0 0 0,0 0 16,-21-21-1,0 0-15,0 0 16,-1-21-16,22 0 0,-21 0 0,-21-1 15</inkml:trace>
  <inkml:trace contextRef="#ctx0" brushRef="#br0" timeOffset="145960.1">3916 9779 0,'-43'-21'0,"86"42"0,-107-42 0,22 0 15,42 0-15,0-1 16,21 22 0,0-21-16,0 21 0,22 0 0,-1-21 15,22 0-15,-22 21 0,21-21 16,1 0-16,21 21 0,-22-22 15,22 1-15,-22 0 0,22-21 0,-22 21 16,1-1-16,-1 1 0,1-21 0,-22 21 16,1-22-16,-1 22 0,-21-21 15,0 21-15,-21-22 0,0 22 0,0 0 16,0 0-16,0 0 0,0 0 0,-21 21 16,0 0-16,0 0 0,0 0 15,-1 0-15,22 21 16,0 0-16,-21 0 0,21 21 0,-21 1 15,21-22-15,0 21 0,0 1 16,0 20-16,-21-21 0,21 1 16,-21 20-16,21-20 0,-21-1 0,21 21 15,0-20-15,-22-1 0,22 0 0,-21-20 16,21 20-16,0-21 0,0 21 16,0-20-16,0-1 0,0 0 15,0-42 16,0 0-31,0-1 16,0 1-16,21 0 0,1-21 16,-1 21-16,0-22 0,0 22 0,0-21 15,22 21-15,-22-1 0,0 1 16,0 0-16,0 0 0,0 21 0,1 0 16,-1 21-1,-21 0-15,0 22 16,0-22-16,0 0 0,0 0 0,0 21 15,0-20-15,0-1 0,0 21 0,0-21 16,0 0-16,0 1 0,0-1 0,21-21 16,0 21-16,0 0 0,0-21 15,1 0-15,-1 0 0,0 0 16,0 0-16,0 0 0,22 0 16,-22 0-16,0-21 0,0 0 0,21 21 15,-20-21-15,-1-1 0,21-20 16,-21 21-16,0-21 0,1 20 0,-1-20 15,-21 0-15,0-43 16,0 64-16,0-21 0,0 20 0,0 1 16,-21 21-1,-1 21-15,1 22 0,0-22 0,0 0 16,0 21-16,21-20 0,-21 20 0,21 0 16,0-21-16,0 1 0,0 20 15,0-21-15,21 0 0,0 0 0,0 1 16,0-22-16,0 21 0,1-21 0,20 0 15,-21 0-15,0 0 0,22 0 16,-22 0-16,0 0 0,21 0 0,-21-21 16,1 21-16,-1-22 0,0 1 15,0 21-15,-21-21 0,0 0 0,21 0 16,-21 0-16,21-1 0</inkml:trace>
  <inkml:trace contextRef="#ctx0" brushRef="#br0" timeOffset="147825.1">7853 9440 0,'21'-21'47,"0"21"-31,-21-21-16,21 0 0,0 0 0,1 0 16,-1-1-16,0 1 0,0 0 15,64-106 1,-64 85-16,-21 21 0,0-22 0,0 22 15,0-21-15,0 21 0,-42-1 16,20 1-16,1 0 0,-21 0 16,21 21-16,-22 0 0,1 0 0,0 0 15,-22 0-15,22 21 0,0 0 0,-1 0 16,1 22-16,21-22 0,-22 21 16,43 1-16,0-1 0,0 0 0,0 1 15,0-1-15,22 21 0,-1-20 0,63 84 16,-41-85-1,-22 0-15,21 1 0,-21-1 0,1 0 16,20 1-16,-21-22 0,-21 21 16,0 1-16,0-22 0,0 21 0,0-21 15,0 0-15,0 1 0,-21-1 16,0 0-16,0-21 0,-22 21 0,22-21 16,0 0-16,-21 0 0,-1 0 0,22 0 15,-21 0-15,21-21 0,-22 0 0,22 0 16,0-1-16,0 1 0,0 0 15,-1-21-15,1-1 0,0 22 0,0-42 16,21 20-16,0 1 0,-21 0 0,0-22 16,21 22-16,0 21 0,0-22 0,-22 22 15,22 0-15,0 0 16,0 42 0,0 0-16,22 0 0,-22 22 15,21-22-15,0 21 0,0 1 16,0-1-16,0 0 0,1 1 15,-1-1-15,0-21 0,0 21 0,0 1 16,-21-22-16,21 0 0,1 21 0,-1-20 16,0-1-16,0 0 0,21-21 0,-20 21 15,-1-21-15,0 0 0,21 0 16,-21 0-16,1 0 0,20 0 0,-21 0 16,21 0-16,-20-21 0,-1 0 0,21 0 15,-21-1-15,0 1 0,1 0 0,-1 0 16,0-21-16,0 20 0,0-20 15,-21 21-15,0-21 0,0 20 16,0-20-16,0 21 0,0 0 0,0 0 16,0-1-16,0 1 0,0 42 31,0 1-31,0-1 0,0 0 16,0 0-16,0 0 0,0 22 0,0-22 15,0 21-15,0-21 0,0 0 16,0 22-16,0-22 0,0 0 0,21 0 15,1 0-15,-1 1 0,-21-1 16,21-21-16,0 0 0,0 0 16,0 0-16,1 0 0,-1 0 15,0-21-15,0-1 0,0 22 16,0-21-16,-21 0 0,22 0 0,-1 0 16,0-22-16,-21 22 0,21-21 0,-21 21 15,0-22-15,0 22 0,0-21 0,0 21 16,0-22-16,0 22 15,0 0-15,0 42 16,0 0 0,0 22-16,0-22 0,0 0 0,0 21 15,0-20-15,0 20 0,0-21 16,0 21-16,0-20 0,0-1 16,0 0-16,0 0 0,0 0 0,21 0 15,0 1-15,1-1 0,-1-21 0,0 0 16,0 0-16,0 0 0,0 0 0,1 0 15,-1 0-15,0-21 0,21 21 16,-21-22-16,1 1 0,20 0 0,-21 0 16,0 0-16,0-22 0,1 22 15,-1-21-15,-21 0 0,0-22 0,21 22 0,-21-22 16,21 22-16,-21-22 0,0 22 16,0-21-16,0 20 0,0 1 0,0 0 15,0-1-15,0 1 0,0 21 0,0 0 16,0-1-16,0 44 15,0-1 1,0 21-16,-21 0 0,21 1 0,0-1 16,0 0-16,0 1 0,-21 20 0,21-20 15,0-1-15,0 21 0,-21-20 0,21-1 16,0 0-16,0 1 0,0-1 16,0-21-16,0 22 0,0-22 0,0 0 15,0 0-15,0 0 0,0 0 16,0 1-16,0-1 0,0-42 47,0-1-47,0 1 0,0 0 15,0 0-15,0 0 0,0 0 0,0-22 16,21 22-16,0 0 0,0-21 16,0 20-16,0 1 0,1 0 0,-1 0 15,21 21-15,-21 0 0,0 0 0,1 0 16,-1 0-16,0 0 0,21 0 0,-21 21 15,1 0-15,-1 0 0,-21 1 16,0-1-16,21 0 0,-21 0 0,0 0 16,0 0-16,0 1 0,-21-1 0,0 0 15,-1 0-15,1 0 0,0 0 0,0 1 16,0-22-16,-43 21 0,22 0 16,21-21-16,-22 0 15,22 0-15,0 21 0,0-21 0,0 0 16,0 0-16,-1 0 0,1 0 0,21-21 47,0 0-47,21 21 0,1-21 15,-1-1-15,0 1 0,0 0 0</inkml:trace>
  <inkml:trace contextRef="#ctx0" brushRef="#br0" timeOffset="150204.04">10308 9885 0,'0'-21'31,"0"0"-15,0-1 0,0 1-16,21 0 0,-21 0 15,21 0-15,-21 0 0,22-22 0,-1 22 16,-21-21-16,21-1 0,0 22 0,0-21 16,0 0-16,1-1 0,-1 22 0,0-21 15,0 21-15,0-1 0,0 22 16,1 0-16,-1 0 0,0 0 0,0 0 15,-21 22-15,0-1 16,0 0-16,0 0 0,0 0 16,0 0-16,0 1 0,0-1 0,0 0 15,21-21 32,-21-21-47,0 0 0,0-1 16,0 1-16,0 0 15,0 0-15,0 0 0,0 0 16,0-1-16,0 1 0,-21 0 0,21 0 16,-21 21-16,21-21 0,-21 21 15,0 0-15,-1 0 0,1 0 16,0 21-16,0 0 16,21 0-16,-21 0 0,0 1 0,-1 20 15,22-21-15,-21 21 0,21-20 0,-21 20 16,21 0-16,0 1 0,0-22 15,0 21-15,0 0 0,0-20 0,21-1 16,0 21-16,1-21 0,-1 0 16,0-21-16,0 22 0,0-1 0,22-21 15,-22 0-15,21 0 0,-21 0 0,22 0 16,-22 0-16,21 0 0,0-21 0,-20-1 16,20 1-16,-21 0 0,0 0 15,22 0-15,-22-22 0,21 1 0,-21 0 16,22-1-16,-22 1 0,0 0 0,0-22 15,0 1-15,0 20 0,1-20 0,-1-1 16,0-20-16,0 20 0,-21 1 0,0-1 16,21 1-16,-21 20 0,0-20 15,21 21-15,-21-1 0,0 22 16,0 0-16,0 0 0,0 0 0,0-1 16,-21 44-1,21 20-15,-21-21 0,21 21 0,0 22 16,-21-1-16,21-20 0,0 20 15,-21 1-15,21-1 0,0 1 0,0-1 16,0-20-16,0 20 0,0-21 0,0 1 16,0-1-16,0 0 0,0 1 0,21-1 15,0-21-15,-21 0 0,21 22 0,0-43 16,1 21-16,-1 0 0,0-21 16,0 0-16,21 0 15,-20 0-15,-1-21 0,0 0 16,0 0-16,0-1 0,0 1 0,1-21 15,-1 21-15,0-22 0,0 22 0,0-21 16,0 0-16,1-1 0,20 1 0,-21 0 16,0-1-16,0 1 0,1 21 15,20 0-15,-21-22 0,0 43 0,-21-21 16,21 21-16,1 0 0,-1 0 0,-21 21 16,0 0-16,21 1 0,-21-1 0,21 0 15,-21 0-15,0 0 0,0 22 16,0-22-16,0 0 0,0 0 0,0 0 15,0 0-15,0 1 0,0-1 32,21-21-17,-21-21-15,21 21 0,-21-22 16,0 1-16,0 0 0,0 0 0,22 0 16,-22 0-16,0-1 0,0-20 15,0 21-15,0 0 0,0-22 16,0 22-16,0 0 0,0 0 0,-22 21 15,1 0-15,0 0 0,0 0 16,-21 21-16,20 0 0,1 0 16,0 1-16,0 20 0,-21-21 15,20 21-15,1-20 0,0 20 0,0 0 16,0-21-16,0 22 0,-1-22 0,22 21 16,0-21-16,-21 22 0,21-22 0,0 21 15,0-21-15,0 1 0,0-1 0,0 0 16,0 0-16,21 0 0,1-21 15,-1 21-15,0-21 0,0 0 16,0 0-16,0 0 0,1 0 0,-1-21 16,0 0-16,0 0 0,0 0 0,0 0 15,1-1-15,20 1 0,-21-21 16,0 21-16,-21-22 0,21 22 0,1-21 16,-1 0-16,0-1 0,-21 22 15,0-21-15,21-1 0,-21 22 0,0-21 16,21 21-16,-21 0 0,0 42 31,-21 0-31,0 0 16,21 21-16,-21-20 0,21 20 15,-21-21-15,21 21 0,0-20 16,0 20-16,0-21 0,0 21 0,0-20 0,0 20 16,0-21-16,0 0 0,0 22 0,21-22 15,-21 0-15,21-21 0,0 21 0,0 0 16,0-21-16,1 0 0,-1 0 15,0 0-15,0 0 0,0 0 16,22 0-16,-22-21 0,0 21 16,0-21-16,0 0 0,0 0 0,22-1 15,-22 1-15,0-21 0,0 21 0,0-22 16,-21 22-16,22-21 0,-1 21 0,0-22 16,-21 22-16,0-21 0,0 21 15,0 0-15,-21 21 16,21 21-1,0 0-15,-21 0 0,21 0 0,-22 0 16,22 22-16,0-22 0,0 0 16,0 0-16,0 0 0,0 22 0,0-22 15,22 0-15,-22 0 0,21 0 16,-21 1-16,0-1 0,0 0 0,21-21 16,-21 21-16,0 0 0,21-21 15,-42 0 16,21-21-31,-21 21 16,0-21-16,21 0 0,0 0 16,-22 21-16,22-22 0,-21 1 0,0 21 15,21-21-15,-21 21 16,21 21 0,0 0-16,0 1 15,0-1-15,0 0 0,0 0 16,21 0-16,0 0 15,0-21-15,1 0 16,-1 0-16,0 0 0,0 0 0,0 0 16,0 0-16,22 0 0,-22 0 0,0 0 15,21 0-15,-20-21 0,20 0 0,0 21 16,1-21-16,-1 0 0,0 0 0,1-1 16,20-20-16,1 21 0,-1 0 15,1-22-15,20 1 0,-20 21 16,-1-21-16,1-1 0,-1 22 0,22-42 15,-43 20-15,-21 22 0,1 0 16,-22 0-16,0 0 0,0-1 0,-22 22 16,-20 0-16,0 0 0,-1 0 15,1 22-15,-21-1 0,20 0 16,1 0-16,-43 43 0,64-43 16,21 42-16,0-20 0,0-22 15,21 21-15,0-21 0,22 22 0,-22-22 16,21 21-16,1-21 0,-1 0 15,-21 1-15,21-1 0,-20 0 0,-1 0 16,0 0-16,0-21 0,0 21 0,-21 1 31,-21-1-15,0-21-16,0 0 16,0 0-16,-1 0 0,1 0 15,0 0-15,-21 0 0,21 0 16,-1 0-16,1 0 0,0 0 0,0 0 15,0 0-15,0 0 16,-1 0-16,22-21 16,0-1-16,0 1 15,0 0-15,0-21 0,0 21 16</inkml:trace>
  <inkml:trace contextRef="#ctx0" brushRef="#br0" timeOffset="151109.03">14753 8488 0,'-21'0'109,"21"21"-78,-21-21-31,0 0 16,21-21 31,0 0-47,0 0 0,0-1 15,0 44 32,21-1-47,0 0 0,-21 0 16,0 0-16,0 0 0,0 1 0,0-1 15,0 0-15,0 0 0,0 0 0,0 0 16,-21 1-16,0-1 0,21 0 16,-22-21-16,1 0 15,21-21 17,0 0-32,21-1 0,1 1 15</inkml:trace>
  <inkml:trace contextRef="#ctx0" brushRef="#br0" timeOffset="151441.84">14944 8361 0,'0'0'0,"21"0"0,0-21 0,0 21 15,0 0-15,-21-21 0,21 21 16,1 0 0,-22-22 62,0 1-78,0 0 15,0 0-15,0 0 16,0 42 15,0 0-31,0 0 0,0 0 16,0 22-16,0-22 0,-22 0 0,22 0 15,-21 22-15,0-22 0,0 0 16,0 0-16,0 0 0,-1 0 0,1 1 16,0-1-16,0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3:20:32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3577 3620 0,'0'21'0,"0"21"0,0 0 15,-21 1-15,0 20 0,0-20 16,21 20-16,0 1 0,-22-1 16,22 1-16,0-22 0,0 0 0,0 1 15,0-1-15,0 0 0,0-21 16,22 22-16,-1-22 0,0-21 15,0 0-15,0 0 0,22 0 0</inkml:trace>
  <inkml:trace contextRef="#ctx0" brushRef="#br0" timeOffset="636.63">3598 2392 0,'0'0'15,"0"-42"-15,-21 20 0,0 1 0,21 0 16,0 0-16,-21 21 0,0 0 16,-1 0-1,22 21-15,0 0 0,0 22 0,-21-1 16,21 43-16,0-22 0,0 22 16,0 21-16,0-22 0,0 22 15,0 21-15,0-21 0,0 21 0,0-21 16,0 0-16,21-1 0,-21-20 15,22 21-15,-22-21 0,0-1 0,0 1 16,0 0-16,0-22 0,0 1 0,0-22 16,0 0-16,0 1 0,0-22 15,0 21-15,0-21 0,0 0 0,0 1 16,0-44 15,0 1-31,21-21 0,-21 0 0,21-1 16,0 1-16,0-22 15,0 1-15,1-22 0,-22 22 0,21-22 16,0 0-16,0 1 0</inkml:trace>
  <inkml:trace contextRef="#ctx0" brushRef="#br0" timeOffset="1374.21">3789 2328 0,'0'0'0,"0"-21"16,21 21 0,0 0-16,0 0 0,22 0 15,-1 0-15,21-21 0,1 21 0,42 0 16,0 0-16,21 0 0,21 0 16,21-21-16,0 21 0,43 0 0,-21 0 15,20 0-15,1 0 0,21 0 16,-22 0-16,22 0 0,-21 0 0,-22 0 15,1 0-15,-22 0 0,1 0 16,-22 0-16,0 0 0,-21 0 0,-21 0 16,-22 0-16,1 0 0,-21 0 0,-1 0 15,-21 0-15,1 0 16,-22 0-16,0 0 0,0 0 0,0 0 16,-21 21-1,0 0-15,0 0 16,0 22-16,0-22 0,0 21 0,0 1 15,-21 20-15,0-21 0,0 22 16,0 21-16,0-22 0,-1 1 0,1 20 16,0-20-16,21 20 0,0 1 0,0 0 15,0-1-15,0 1 0,0 0 16,0-22-16,0 22 0,21-22 0,0 1 16,1-1-16,-1 1 0,0-1 0,-21 1 15,21-1-15,-21 1 16,21-22-16,-21 1 0,0-1 0,0 0 15,0 1-15,0-22 0,0 0 0,0 0 16,-21 0-16,0 0 0,0 1 16,21-1-16,-21-21 0,-1 21 0,-20-21 15,21 0-15,-21 21 0,20-21 0,-20 0 16,-21 21-16,-1-21 0,1 21 0,-22-21 16,0 0-16,1 0 0,-22 0 15,0 0-15,-42 0 0,0 0 0,-1 0 16,-20 0-16,-21 0 0,-1 0 0,-21 0 15,1 0-15,-1 0 0,0 0 16,1 0-16,20 0 0,-20 0 16,41 0-16,1 0 0,21 0 0,21 0 15,0 0-15,21 0 0,21 0 16,22 0-16,-1 0 0,22 0 0,0 0 16,20 0-16,1 0 0,0 0 0,42-21 46,0 21-46,1-21 0,-1-21 0</inkml:trace>
  <inkml:trace contextRef="#ctx0" brushRef="#br0" timeOffset="2179.96">4699 1609 0,'21'0'0,"-42"0"0,42-21 0,-21-1 15,21 1-15,0 0 16,1 0-16,-1 21 0,-21-21 15,21 0-15,0-1 0,0 1 16,0 0-16,1 0 0,-1 21 16,-21-21-16,0 0 0,-43 21 15,22 0 1,-21 0-16,0 0 0,-1 0 0,1 21 16,-22 0-16,22 0 0,0 0 15,-1 0-15,22 1 0,0-1 0,0 21 16,21-21-16,0 0 0,0 1 0,21 20 15,0-21-15,22 0 0,-1 0 16,0 22-16,1-22 0,-1 0 0,0 21 16,1-20-16,-1-1 0,0 0 15,-21 0-15,1 0 0,-1 0 0,-21 1 16,0-1-16,0 0 0,-21-21 0,-22 21 16,1 0-16,0-21 0,-1 21 15,-20-21-15,-1 0 0,1 0 16,-1 22-16,1-22 0,20 0 0,1 0 15,0 0-15,-1 0 0,22 0 16,0 0-16,0 0 0,21-22 0,0 1 16,0 0-16,21 0 15,0 0-15,0-22 0,22 22 16,-1-21-16,0 0 0</inkml:trace>
  <inkml:trace contextRef="#ctx0" brushRef="#br0" timeOffset="2434.83">5440 1164 0,'-21'0'15,"-1"21"-15,1 1 16,21-1-16,-21 0 0,0 21 0,21-21 16,-21 22-16,0-1 0,21 0 15,-22 1-15,1 20 0,21-20 0,0 20 16,0-21-16,-21 1 0,21-1 0,-21 0 15,21 1-15,0-22 0,0 21 16,0-21-16,0 1 0,0-1 16,21-21-16,0 0 15,0 0-15,1 0 16,-22-21-16</inkml:trace>
  <inkml:trace contextRef="#ctx0" brushRef="#br0" timeOffset="2598.73">4995 1715 0,'0'0'0,"0"21"31,21-21-31,1 0 16,-1 0-16,0 0 0,0 0 16,21 0-16,-20 0 0,20 0 0,-21 0 15,21 0-15,1 0 0,-1-21 16,-21 21-16</inkml:trace>
  <inkml:trace contextRef="#ctx0" brushRef="#br0" timeOffset="3087.45">6011 1588 0,'0'0'0,"0"-43"15,-21 43-15,0-21 16,0 21-16,0 0 0,-1 0 0,1 0 15,0 0-15,0 0 0,0 0 0,0 21 16,-1 0-16,1 1 0,0-1 16,0 0-16,0 21 0,0-21 15,21 22-15,-22-22 0,1 21 0,21-21 16,0 22-16,0-22 0,0 0 0,0 0 16,0 0-16,0 1 0,21-1 15,1-21-15,-1 0 0,0 0 16,0 0-16,21 0 0,-20 0 15,-1-21-15,0 21 0,21-22 0,-21 1 16,1 0-16,-1 0 0,-21 0 0,0 0 16,21-22-16,-21 22 15,0-21-15,0-1 0,21 22 0,-21 0 0,0 0 16,0 0-16,0 0 0,0 42 31,0 0-31,0 0 0,0 21 16,0-20-16,0 20 0,0-21 15,0 21-15,0 1 0,0-22 0,0 0 16,0 0-16,21 22 0,0-22 16,-21 0-16,22-21 0,-1 0 15,-21 21-15,21-21 0,0 0 0,0 0 16,0 0-16,1-21 0,-1 0 16,0-22-16,0 22 15,0-21-15</inkml:trace>
  <inkml:trace contextRef="#ctx0" brushRef="#br0" timeOffset="3962.13">6498 1270 0,'0'0'15,"0"-21"-15,0 0 0,-21 42 32,21 0-32,0 0 0,-21 0 0,21 1 15,-21 20-15,21 0 0,0-21 16,0 22-16,-22 20 0,22-20 0,0-1 15,0 21-15,0-20 16,0-1-16,0 0 0,0-20 0,0 20 16,0-21-16,0 21 0,22-20 0,-1-1 15,0 0-15,0-21 16,21 0-16,-20 0 0,-1 0 0,0 0 16,21 0-16,-21 0 0,22-21 0,-22 0 15,21-1-15,-21 1 0,1-21 16,-1 21-16,0-22 0,0 22 0,-21-21 15,0 0-15,0 20 0,0-20 16,0 21-16,0 0 0,0 0 0,0-1 16,0 1-16,0 42 31,0 1-31,0-1 0,0 0 0,0 21 16,0-21-16,0 22 0,0-22 0,0 21 15,0-21-15,0 1 0,0 20 16,0-21-16,0 0 0,0 0 15,0 1-15,21-22 0,0 0 16,1 0-16,-1 0 0,0 0 0,0 0 16,0 0-16,0 0 0,1-22 0,-1 1 15,0 0-15,0 0 0,0 0 16,-21-22-16,21 22 0,-21-21 0,22 21 16,-22-22-16,0 22 0,0-21 15,0 21-15,21 0 0,-21 42 31,0 0-15,0 21-16,0-21 0,0 1 0,0 20 16,0-21-16,0 21 0,0-20 0,0-1 15,0 21-15,0-21 0,21 0 16,-21 1-16,21-1 0,0-21 16,0 0-16,1 0 0,-1 0 0,21 0 15,-21 0-15,0 0 0,22-21 16,-1 21-16,-21-22 0,22 1 0,-22 0 15,21-21-15,-21 21 0,22-22 16,-22 1-16,0 21 0,-21-22 16,0 1-16,0 21 0,0-21 0,0 20 15,0 1-15,0 42 32,0 1-32,0-1 0,0 0 15,0 21-15,0-21 0,0 22 16,0-1-16,0-21 0,0 22 0,0-22 15,0 0-15,0 21 0,0-21 0,0 1 16,0-1-16,0 0 16,-21 0-16,0-21 15,-1 0 1,22-21 0,-21 0-16,0 0 0,21-1 0,0 1 15,-21-21-15,0 21 0</inkml:trace>
  <inkml:trace contextRef="#ctx0" brushRef="#br0" timeOffset="4234.35">6435 1270 0,'0'0'0,"-22"0"0,44 0 15,-1 0 1,0-21-16,21 21 0,1-21 15,-1 21-15,21-21 0,1-1 16,-22 22-16,22-21 0,-1 0 0,-20 21 16,20-21-16,-21 21 0,1 0 15,-1-21-15,-21 21 0,22 0 0,-22 0 16,0 0-16,-21 21 31,-21 0-31,0 0 0,-1 0 16,1-21-16,-21 43 15</inkml:trace>
  <inkml:trace contextRef="#ctx0" brushRef="#br0" timeOffset="5019.92">3154 9864 0,'0'0'0,"0"-21"15,0-1 1,0 44 0,0 20-16,0-21 15,0 21-15,0 1 0,0 20 0,0 1 16,-21-1-16,-1 22 0,1 0 15,21-1-15,-21 22 0,0 0 0,0 0 16,0 0-16,-1-1 0,-20 22 16,21 0-16,0-21 0,-22 21 0,22 0 15,-21-21-15,21 0 0,-22 0 16,22 0-16,0-22 0,0 1 0,0 0 16,0-22-16,21-21 0,0 1 15,0-1-15,0-21 0,0 22 0,0-22 16,0-42-1,0-1-15,0 1 0,0-21 16,0 0-16,21-22 0,0 1 0,0-22 16</inkml:trace>
  <inkml:trace contextRef="#ctx0" brushRef="#br0" timeOffset="5762.5">3027 10118 0,'0'0'0,"0"-21"0,0-1 0,0 1 16,0 0-16,21 21 15,0 0-15,21 0 0,1 0 16,20-21-16,1 21 0,20 0 0,22 0 16,0-21-16,21 21 0,0-21 15,21 21-15,0-22 0,43 1 16,-22 21-16,22-21 0,-1 21 0,1-21 0,20 21 15,1 0-15,-21-21 0,-1 21 16,1 0-16,-1 0 0,1 0 16,-22-21-16,0 21 0,-21 0 0,1 0 15,-22 0-15,-22 0 0,1 0 16,0-22-16,-21 22 0,-22 0 0,22 0 16,-43 0-16,22 0 0,-22 0 0,0 0 15,-20 0-15,20 0 0,-21 22 16,-21-1-16,0 0 15,0 21-15,0-21 0,0 1 0,-21 20 16,21 0-16,-21 1 0,0-1 16,21 0-16,0 22 0,0-1 15,0 1-15,0-1 0,0 22 0,0-22 0,0 22 16,0-21-16,0-1 0,0 22 16,0-22-16,0 22 0,0 0 15,0-22-15,0 22 0,0-1 0,0-20 16,0-1-16,-22 22 0,22-21 0,-21-1 15,0 1-15,0-1 0,21 1 0,-21-1 16,0 1-16,-1-1 0,1-21 16,0 22-16,0-22 0,0 1 0,0-22 15,21 21-15,-22-21 0,-20 0 0,21 1 16,0-1-16,0 0 0,-22-21 0,22 21 16,-21-21-16,-1 0 0,1 21 0,0-21 15,-22 0-15,1 21 0,-1-21 16,-20 22-16,-1-22 0,-21 0 15,0 0-15,-21 0 0,-21 0 0,0 0 16,-21 0-16,-22 0 0,1 0 0,-22 0 16,0 0-16,1 21 0,-22 0 0,21-21 15,-21 21-15,22-21 0,20 21 16,1 0-16,20-21 0,22 22 0,21-22 16,21 0-16,22 0 0,20 21 0,1-21 15,20 0-15,22 0 0,0 0 16,21-21-1,0-1-15,21 1 0,0 0 0,0 0 16,1 0-16,-1-22 0</inkml:trace>
  <inkml:trace contextRef="#ctx0" brushRef="#br0" timeOffset="6592.02">3556 8869 0,'21'-21'32,"0"21"-32,0 0 15,-21-21-15,22 21 0,-1-22 16,0 1-16,0 21 0,0-21 0,-21 0 15,21 0-15,1 21 0,-22-21 16,0-1-16,0 1 0,0 0 16,-22 21-1,1 0-15,0 0 0,-21 0 0,-1 0 16,1 0-16,0 0 0,-1 21 16,1 0-16,0 1 0,-1-1 0,22 0 15,0 0-15,0 0 0,21 22 0,0-22 16,0 21-16,21-21 0,0 22 15,0-22-15,22 21 0,-22-21 16,21 22-16,1-22 0,-1 0 0,0 21 16,1-21-16,-1 1 0,-21-1 15,21 0-15,-20 0 0,-22 0 0,0 0 16,0 1-16,-22-1 16,1 0-16,0-21 0,-21 0 0,-1 21 15,1-21-15,-21 0 0,20 0 0,1 0 16,-22 0-16,22-21 0,0 21 15,-1-21-15,1 0 0,21-1 0,-21 1 16,20 0-16,1 0 0,0 0 0,0 0 16,0-22-16,0 22 15,21 0-15,0 0 0,0 0 16,21-1-16,21 22 16,-21 0-16,0-21 0,22 0 0,-1 21 15,0-21-15,1 0 0</inkml:trace>
  <inkml:trace contextRef="#ctx0" brushRef="#br0" timeOffset="6906.84">4064 8594 0,'0'0'0,"0"21"15,0 0 1,0 0-16,0 22 16,0-1-16,0-21 0,0 21 0,0 1 15,0-1-15,0 0 0,0 22 16,-21-22-16,21 1 0,0-1 0,0-21 16,0 21-16,0 1 0,0-22 0,0 0 15,0 0-15,0 0 0,0 1 16,0-1-16,0 0 0,0 0 15,0-42 17,0 0-32</inkml:trace>
  <inkml:trace contextRef="#ctx0" brushRef="#br0" timeOffset="7173.68">3831 9102 0,'-21'0'16,"21"-21"-16,0-1 16,21 22-1,0-21-15,22 21 0,-22-21 0,21 0 16,0 21-16,-20-21 0,20 21 0,0-21 16,1 21-16,-1-22 0,0 22 15,-21 0-15,1-21 0,-1 21 16,0 0-16,0 0 0,-21 21 47,0 1-32</inkml:trace>
  <inkml:trace contextRef="#ctx0" brushRef="#br0" timeOffset="8830.19">5016 8996 0,'0'-21'0,"0"0"15,0-1 1,0 1 0,0 0-16,0 0 0,0 0 15,-21 21-15,0-21 0,0 21 16,0 0-16,0 0 0,-1 0 15,1 0-15,0 0 0,0 0 0,0 0 16,0 0-16,-1 0 0,1 21 0,0 0 16,0 0-16,0 21 0,0 1 15,-22-22-15,22 21 0,0 1 0,0-1 16,21 0-16,-21 1 0,21-1 16,-22-21-16,22 21 0,0-20 0,0-1 15,0 0-15,22 0 0,-1 0 16,0-21-16,21 0 0,-21 0 15,1 0-15,-1 0 0,21 0 16,-21 0-16,22-21 0,-22 0 0,0 0 16,21 0-16,-21-1 0,1 1 0,-1 0 15,21-42-15,-21 41 16,-21-20-16,0 21 0,0 0 0,0-22 16,0 22-16,0 0 0,0 0 15,0 42 1,0 0-1,0 0-15,0 1 0,0-1 16,0 21-16,0-21 0,0 0 0,0 22 16,0-22-16,0 0 0,21 0 15,-21 0-15,22 1 0,-22-1 0,21 0 16,0-21-16,-21 21 0,21-21 0,0 0 16,0 0-16,1 0 0,-1 0 15,0 0-15,0-21 0,21 21 0,-20-21 16,20 0-16,-21-1 0,21-20 0,-20 21 15,-1-21-15,0 20 0,0-20 16,0 0-16,0-1 0,-21-20 16,0 21-16,0-22 0,0 1 0,0 20 15,22 1-15,-22-22 0,21 43 0,-21-21 16,0 21-16,0-22 0,0 22 16,0 42-1,0 1-15,0-1 16,0 0-16,-21 21 0,21 1 15,0-1-15,0 21 0,-22-20 0,22 20 16,-21-20-16,21 20 0,-21-21 0,21 1 16,0 20-16,0-42 0,0 22 15,0-1-15,0-21 0,0 22 0,21-22 16,0 0-16,1-21 0,-1 21 0,0-21 16,21 0-16,-21 0 0,22 0 15,-22 0-15,21 0 0,-21 0 16,22-21-16,-22 0 0,0 0 0,0 21 15,0-22-15,1-20 0,-1 21 0,-21 0 16,0-22-16,0 22 0,0 0 16,21-21-16,-21 21 0,0-1 0,0 1 15,0 0-15,0 0 16,0 42 0,0 0-16,0 0 15,0 1-15,0-1 0,0 0 0,0 0 16,0 0-16,0 0 0,0 1 15,0-1-15,0 0 0,0 0 16,0 0-16,0 0 0,21-21 0,-21 22 16,21-22-16,0 0 0,1 0 15,-1 0-15,0 0 0,0 0 16,0-22-16,0 22 0,-21-21 16,22 0-16,-22 0 0,21 0 0,-21 0 15,0-1-15,0 1 0,0 0 0,0 0 16,0 0-16,21-22 0,-21 22 15,0 0-15,0 0 0,0 0 16,0 0-16,0 42 31,0 0-31,0 0 0,0 0 16,0 22-16,0-22 0,0 0 0,0 0 16,0 21-16,0-20 0,0-1 0,0 0 15,0 0-15,0 0 0,0 0 16,0 1-16,21-22 15,-21 21-15,21-21 0,0 0 0,1 0 16,-1 0-16,21 0 0,-21 0 0,0 0 16,22-21-16,-22-1 0,21 22 15,-21-21-15,22 0 0,-1 0 0,-21-21 16,22 20-16,-1-20 0,-21 21 16,21-21-16,-20 20 0,20-20 0,-21 21 15,0-21-15,0 20 0,-21 1 16,0 0-16,0 0 0,-21 21 15,0 0-15,0 21 16,0-21-16,0 21 0,21 0 16,0 1-16,0-1 0,0 0 0,0 0 15,0 0-15,0 0 0,0 22 0,0-22 16,0 0-16,0 0 0,21 0 0,0 1 16,-21-1-1,0 0-15,0 0 0,0 0 0,0 0 16,0 1-16,-21-22 31,0 0-31,-1 0 16,1 0-1,0 0-15,0 0 0,0 0 16,21-22-16,0 1 16,-21 0-16,-1 0 0,22 0 15</inkml:trace>
  <inkml:trace contextRef="#ctx0" brushRef="#br0" timeOffset="9202.43">5292 8742 0,'0'0'0,"-22"0"0,-20 0 16,21 0 0,21-21-16,21 21 15,0 0-15,0-21 0,22 21 16,-1-22-16,0 22 16,1 0-16,20-21 0,1 21 0,-22 0 0,22-21 15,-22 21-15,21 0 0,-20-21 0,-1 21 16,0 0-16,-20 0 15,20-21-15,-21 21 0,0 0 0,-21-21 16,21 21-16</inkml:trace>
  <inkml:trace contextRef="#ctx0" brushRef="#br0" timeOffset="14442.82">7472 4487 0,'21'-21'0,"0"21"31,-21-21-15,0 42 78,0 0-79,0 1 1,-21-22-16,21 21 16,0 0-16,0 0 15,0 0 1,0 0-16,-21 1 0,21-1 15,0 0-15,0 0 0,0 0 16,0 0-16,0 1 0,0-1 16,0 0-16,0 21 0,0-21 0,0 1 15,-21 20-15,21-21 0,0 0 0,0 22 16,0-22-16,0 0 0,0 0 16,0 21-16,0-20 0,0-1 0,0 0 15,0 0-15,0 0 0,0 22 16,0-22-16,0 0 0,0 0 15,0 21-15,-22-20 0,22 20 0,0-21 16,0 21-16,0 1 0,0-22 0,0 21 16,0 1-16,0-1 0,0 0 15,0-21-15,0 22 0,0-1 0,0 0 16,0-20-16,0 20 0,0-21 0,0 21 16,0 1-16,0-22 0,0 21 15,0-21-15,0 22 0,0-22 0,0 21 16,0 1-16,0-1 0,0-21 15,0 21-15,-21 1 0,21-1 0,0 0 16,0 1-16,0-1 0,-21 0 16,21 1-16,-21-22 0,21 21 0,-21 1 15,21-22-15,0 21 0,0 0 0,0-20 16,0 20-16,-21-21 0,21 21 16,-22 1-16,22-1 0,0-21 0,0 22 15,0-1-15,-21 0 0,21 1 0,-21-1 16,21 0-16,-21 1 0,21-1 15,0 0-15,0 1 0,0-1 0,0-21 16,-21 21-16,21 1 0,0-22 0,0 21 16,0-21-16,0 22 0,0-1 0,0-21 15,0 22-15,0-1 0,0-21 16,0 21-16,-21 1 0,21-22 16,0 21-16,0 1 0,0-22 0,0 21 15,0-21-15,0 22 0,-22-22 0,22 21 16,0-21-16,-21 22 0,21-22 15,0 21-15,0-21 0,0 0 0,0 22 16,0-22-16,-21 0 0,21 21 0,0-20 16,0 20-16,0-21 0,-21 21 0,21-20 15,0-1-15,0 21 0,0-21 16,0 22-16,0-22 0,0 21 0,0-21 16,0 0-16,0 22 0,0-22 15,0 0-15,0 21 0,0-20 0,0-1 16,0 0-16,0 0 0,0 0 15,0 0-15,0 22 0,0-22 0,0 0 16,0 0-16,-21 0 0,21 1 0,0-1 16,0 0-16,0 0 0,0 0 0,0 0 15,0 1-15,-21-1 0,21 21 16,0-21-16,0 0 0,0 1 0,0-1 16,0 0-16,0 0 0,0 0 0,0 0 15,0 1-15,0-1 16,0 0-16,0 0 0,0 0 15,0 0-15,0 1 16,0-1 31,0 0-16,-22-21 0,1 0-15,0 0 0,0 0-16,0-21 15,21 0-15,0-1 16,0-20-16,0 21 0,0 0 16,0-22-16</inkml:trace>
  <inkml:trace contextRef="#ctx0" brushRef="#br0" timeOffset="15375.79">6625 9462 0,'-21'0'0,"0"-22"0,21 1 31,0 0-15,21 21 15,0 0-16,0 0-15,0 0 16,1 0-16,-1 21 0,0 0 16,0-21-16,0 22 0,0-1 0,1 0 15,20 0-15,-21 0 0,0 0 0,22 1 16,-22-1-16,0 0 0,0 0 0,21 0 16,-20 0-16,-1 1 0,0-1 15,-21 21-15,21-21 0,-21 0 16,21-21-16,-21 22 0,0-1 0,21 0 15,-21 0-15,22 0 0,-22-42 79,0 0-79,0 0 15,0 0-15,0-1 16,0 1-16,0 0 0,0 0 15,21 0-15,-21 0 0,21-1 0</inkml:trace>
  <inkml:trace contextRef="#ctx0" brushRef="#br0" timeOffset="17487.98">7599 9271 0,'0'0'16,"21"-21"-16,-21 0 15,-21 42 32,0 0-31,-1 0-16,1 0 0,0 1 0,0-1 16,0 0-16,0 0 0,-1 0 0,-20 22 15,21-22-15,0 21 0,-22-21 16,22 22-16,0-1 0,-21-21 0,21 21 15,-1-20-15,1-1 0,-21 0 16,21 0-16,21 0 0,-21 0 16,-1 1-16,22-1 0,-21-21 0,21 21 0,-21 0 15,0-21 1,0 0 46,0-21-62,-1 0 0,22 0 16,-21 21-16,0-22 0,21 1 16,-21 0-16,0-21 0,0 21 15,-1-1-15,1 1 0,0-21 0,0 21 16,-21 0-16,20-1 0,1 1 0,0 0 16,0 0-16,21 0 0,-21 0 0,0 21 15,-1-22-15,22 1 0,-21 0 16,0 21-1,42 0 17,0 0-32,1 21 0,-1 0 15,0 1-15,21-1 0,-21 0 16,1 0-16,20 0 0,-21 22 16,21-22-16,-20 0 0,-1 0 0,0 0 0,0 22 15,0-22-15,0 0 0,-21 0 16,22 0-16,-1 0 0,0 1 15,-21-1-15,0 0 0,21-21 0,-21 21 16,21-21-16,-21 21 0,21-21 47,-21-21-31,22 0-16,-1 21 15,-21-21-15,21 0 0,0-1 16,0-20-16,0 21 0,1 0 0,-1-22 15,0 22-15,0-21 0,0 21 16,22-22-16,-22 1 0,21 21 0,-21-21 16,22 20-16,-22 1 0,0 0 0,0 0 15,0 21-15,0-21 0,-21 42 47,-21-21-47,21 21 0,-21 0 16,0 0-16,0-21 0,21 22 0,-21-1 15,-1 21-15,1-21 0,0 0 16,0 1-16,0-1 0,-22 21 16,22-21-16,0 0 0,-21 22 0,21-22 15,-22 0-15,22 0 0,-21 0 0,21 1 16,-1-1-16,1-21 0,0 21 0,0 0 16,0 0-16,0-21 15,-1 21-15,22-42 47,0 0-31,22 21-16,-22-21 0,21 21 15,-21-21-15,0 0 16,0-1 0,0 1-1,0 0-15,-21 0 16,-1 0-16,1 21 15,21-21-15,-21 21 0,21-22 0,-21 22 16,0-21-16,21 0 0,-21 0 16,-1 0-16,1 0 15,21-1-15,0 1 16,-21 21-16,21-21 0,0 42 47,0 0-47,21-21 15,-21 22-15,21-1 0,1 21 0,-1-21 16,0 0-16,0 1 0,0-1 0,0 0 16,-21 0-16,22 0 0,-1 0 15,-21 1-15,0-1 0,21 0 0,-21 0 16,21-21-16,-21 21 0,21-21 0,-21 21 16,21-21 15,-21-21-16,22 0-15,-1 0 0,0 0 16,-21 0-16,21-1 0,0 1 16,0 0-16,1 0 0,-1 0 0,-21-22 15,42 22-15,-21 0 0,0-21 0,1 21 16,-1-1-16,0-20 0,0 21 16,0 0-16,0 0 0,1-1 0,-1 22 15,-21-21-15,0 0 0,21 21 0,0 0 16,-21 21 15,-21 0-31,0 1 16,0-1-16,21 0 0,-22 0 15,-20 21-15,21-20 0,0 20 0,-22-21 16,22 0-16,-21 22 0,21-22 0,-22 21 16,22-21-16,-42 22 0,42-22 15,-1 0-15,1-21 0,0 0 16,21 21-16,-21-21 0,21-21 31,0 0-31,21 21 0,0-21 0,0-1 16,1 1-16,-1 0 0,0 0 15,0 0-15,21 0 0,-20-22 16,-1 22-16,0 0 0,0 0 0,0 0 16,22-22-16,-22 22 0,0 0 15,0 0 1,-42 42-1,0 0 1,21 0-16,-21-21 0,-1 21 0,-20 22 16,21-22-16,0 0 0,0 0 0,-1 0 15,1 1-15,0-1 0,0 0 16,0 0-16,21 0 0,-21 0 16,21-42 15,0 0-31,0 0 15,0 0 1,0 0-16,0-1 0,-22 1 0,22 0 16,-21 0-16,21 0 0,0 0 0,-21-1 15,0 1-15,0 0 0,0 21 32,21 21-17,0 0-15,0 1 16,0-1-16,0 0 0,0 0 0,21 0 15,-21 0-15,21-21 0,0 22 16,0-1-16,0-21 0,1 21 16,-1-21-16,0 0 15,-21-21 32,0 0-31,-21 21-16,21-22 0,-21 22 15</inkml:trace>
  <inkml:trace contextRef="#ctx0" brushRef="#br0" timeOffset="24051.85">6943 10033 0,'0'0'0,"0"21"16,-22 0-16,22 1 0,-21-1 16,21 0-16,0 0 15,21-21 32,1 0-47,-1-21 0,-21 0 16,21 21-16,-21-21 0,21 21 0,0-22 15,-21 1-15,21 21 0,1-21 0,-1 0 16,0 0-16,0 0 0,0-22 16,-21 22-16,21-21 0,22-1 0,-43 22 15,42-21-15,-42 0 0,42-1 16,-42 22-16,22-21 0,-1 21 0,0-1 15,0 1-15,0 0 0,0 0 16,1 0-16,-22 42 63,-22 0-63,1 0 0,21 0 0,-21 1 15,0-1-15,0 21 0,0-21 16,-22 22-16,22-22 0,0 21 0,-21 0 15,20-20-15,1 20 0,-21-21 0,21 0 16,0 0-16,21 1 0,-22-1 0,22 0 16,-21-21-16,21 21 15,21-21 17,1 0-32,-1-21 0,0 0 15,0 0-15,0 21 0,0-22 16,1 1-16,-1 21 0,-21-21 0,21 21 15,-42 0 17,0 21-17,-1 0-15,1-21 0,0 22 0,0-1 16</inkml:trace>
  <inkml:trace contextRef="#ctx0" brushRef="#br0" timeOffset="25835.33">3683 10689 0,'0'-21'16,"0"0"-1,0 0-15,0 0 0,0-1 16,0 1-16,0 0 16,0 0-16,0 0 15,0 0-15,0-1 16,-21 22-16,21-21 15,0 0-15,0 42 32,0 0-32,0 1 0,0 20 15,0-21-15,0 21 0,21-20 0,-21 20 16,0 0-16,21-21 0,0 22 0,-21-1 16,21 0-16,-21-20 0,22 20 15,-22 0-15,0 1 0,0-22 0,0 21 16,21-21-16,-21 22 0,21-22 15,-21 21-15,0-21 0,0 0 16,0 1-16,21-1 0,-21-42 47,0-1-31,0 1-16,0 0 0,0 0 0,0-21 15,0 20-15</inkml:trace>
  <inkml:trace contextRef="#ctx0" brushRef="#br0" timeOffset="26162.15">4127 10499 0,'0'0'16,"0"-43"-16,0 22 15,0 42 16,0 1-31,-21-1 0,0 0 0,0 21 16,21 1-16,-21-22 0,0 21 0,-1 0 16,1 1-16,0-1 0,0 0 15,0 1-15,0-1 0,-1 0 0,1-20 16,21 20-16,0-21 0,-21 21 0,21-20 16,-21-1-16,21 0 15,0 0-15,0 0 0,0 0 16,0-42 15,0 0-31,21 0 16,0 0-16,-21 0 0,21 21 15,1-22-15</inkml:trace>
  <inkml:trace contextRef="#ctx0" brushRef="#br0" timeOffset="26447.49">4318 10943 0,'0'0'0,"0"21"0,0 1 16,0-1 0,-21 0-16,21 0 0,0 0 15,0 0-15,0 1 0,-21-1 0,21 0 16,0 0-16,-22 0 0,22 0 15,0 1-15,0-1 16,0-42 31,0-1-31,0 1-16,0 0 0</inkml:trace>
  <inkml:trace contextRef="#ctx0" brushRef="#br0" timeOffset="26658.79">4318 10774 0,'0'0'0,"0"-42"16,0 20 0,0 44 46,21-1-46,0 0-16,-21 0 0,21-21 15</inkml:trace>
  <inkml:trace contextRef="#ctx0" brushRef="#br0" timeOffset="27219.46">4868 11007 0,'0'0'0,"0"-21"16,0-1-16,0 1 16,0 0-16,-21 21 0,21-21 0,-21 21 15,0 0-15,0-21 16,-1 21-16,1 0 0,0 0 0,0 0 15,0 21-15,0 0 0,-1 0 0,22 0 16,-21 1-16,0-1 0,0 0 16,21 0-16,0 21 0,-21-20 0,21 20 15,0-21-15,0 21 0,0-20 16,0-1-16,0 0 0,0 0 0,21-21 16,0 21-16,0-21 15,0 0-15,1 0 0,-1 0 0,0 0 16,21-21-16,-21 0 0,1 0 0,-1 0 15,0-1-15,21 1 0,-21 0 16,1-21-16,-22 21 0,21-22 0,0 1 16,0 21-16,-21-22 0,0 1 0,0 0 15,0-22-15,21 22 0,-21 0 0,0-1 16,0 1-16,0 21 0,0-22 16,0 22-16,0 0 0,-21 21 15,21 21-15,0 0 16,-21 1-16,0 20 15,21-21-15,-21 21 0,21 1 0,0-22 16,0 21-16,0 1 0,0-1 0,0 0 16,0-21-16,0 22 0,0-22 15,0 21-15,0-21 0,0 1 0,0-1 16,0 0-16,21 0 0,0-21 16,-21 21-16,21-21 0,0 0 15,0-21-15</inkml:trace>
  <inkml:trace contextRef="#ctx0" brushRef="#br0" timeOffset="27607.35">5207 11007 0,'21'0'31,"0"0"-15,0 0-16,-21-21 0,22 21 0,-1 0 16,-21-22-16,21 1 0,0 21 15,-21-21-15,0 0 16,-21 21 0,0 0-1,0 0-15,-1 0 16,1 21-16,0 0 0,0-21 0,21 21 15,-21 1-15,21-1 0,-21 0 0,21 0 16,-22 0-16,22 0 0,0 1 16,0-1-16,0 0 0,0 0 15,0 0-15,0 0 0,22 1 16,-1-22-16,0 0 16,0 0-1,0 0-15,0 0 0,1 0 16,-22-22-16,21 22 0</inkml:trace>
  <inkml:trace contextRef="#ctx0" brushRef="#br0" timeOffset="28042.73">5588 10943 0,'0'-21'15,"-21"42"16,21 0-31,-21 1 16,21-1-16,0 0 0,-22 0 16,22 0-16,0 0 0,0 1 0,0-1 15,0 0-15,0 0 0,0 0 16,0 0-16,0 1 0,0-1 16,0 0-16,22-21 0,-1 0 15,0 0-15,0 0 0,0 0 0,0 0 16,1 0-16,-1 0 0,0 0 15,0-21-15,0 0 0,0-1 0,1 22 16,-22-21-16,0 0 0,0 0 0,0 0 16,0 0-16,0-22 0,0 22 15,0 0-15,0 0 0,-22 0 16,1-1-16,0 22 0,0-21 0,0 0 16,0 21-16,-1 0 0,1 0 15,0 0-15,0 0 16,21 21-16,0 0 0,-21-21 15,21 22-15,0-1 16,0 0-16,0 0 16,21-21-1,0 21-15</inkml:trace>
  <inkml:trace contextRef="#ctx0" brushRef="#br0" timeOffset="28270.22">6244 11155 0,'0'21'31,"0"0"-31,0 0 16,0 1-16,0-1 15,-21 0-15,21 0 0,-21 0 16,0 0-16,-1-21 0,1 22 0,0-1 15,0 0-15,0-21 0,0 21 16,-1-21-16,1 0 0,0 21 0,0-21 16,0 0-16</inkml:trace>
  <inkml:trace contextRef="#ctx0" brushRef="#br0" timeOffset="29138.72">3683 11790 0,'0'-21'0,"0"0"31,0 42-16,0 0 1,0 0-16,0 0 0,0 22 0,0-22 16,0 21-16,0 0 0,-21 1 0,21-22 15,-21 21-15,21 1 0,0-1 16,0-21-16,-22 21 0,1-20 0,21-1 16,-21 21-16,21-21 0,0 0 0,-21 1 15,21-44 32,0 1-47,21 0 0</inkml:trace>
  <inkml:trace contextRef="#ctx0" brushRef="#br0" timeOffset="29443.06">3619 11896 0,'0'0'0,"0"-21"0,-21 21 16,21-22-16,0 1 0,0 0 15,21 21-15,1-21 16,-1 21-16,0-21 0,0 21 16,21 0-16,-20-21 0,20 21 0,-21 0 15,21 0-15,1 0 0,-22 21 0,0 0 16,0-21-16,0 21 0,1 21 16,-22-20-16,0-1 0,0 0 0,0 21 15,0-21-15,-22 1 0,1-1 0,-21 0 16,21 21-16,0-21 0,-22-21 15,22 22-15,0-1 0,0-21 0,0 0 16,-1 21-16,22-42 47,0 0-47,22 21 0,-1-22 16,0 1-16</inkml:trace>
  <inkml:trace contextRef="#ctx0" brushRef="#br0" timeOffset="29914.46">4254 11748 0,'0'-22'15,"0"44"1,0-1 0,0 0-16,0 0 0,0 0 0,0 0 15,0 22-15,0-22 16,0 21-16,0-21 0,0 22 0,0-22 15,0 21-15,0-21 0,-21 22 0,21-22 16,0 0-16,-21 0 0,21 0 16,0 1-16,0-1 0,-21-21 31,21-21-15,0-1-16,0 1 0,0 0 15,0 0-15,0 0 0,0 0 0,0-1 16,21-20-16,0 21 0,-21 0 15,21 0-15,1-1 0,-1 1 16,0 0-16,0 21 0,0 0 16,0 0-16,1 0 0,-22 21 15,21 0-15,-21 1 0,0-1 16,0 21-16,0-21 0,0 0 0,0 1 16,0 20-16,0-21 0,0 0 0,0 0 15,0 1-15,0-1 0,-21-21 16,21 21-16,0 0 0,0 0 15,0-42 17,0 0-17,21 0-15,0 0 0</inkml:trace>
  <inkml:trace contextRef="#ctx0" brushRef="#br0" timeOffset="30326.23">4805 11959 0,'0'0'0,"0"-21"16,0 42 0,-21 0-1,-1-21-15,22 22 0,-21-1 0,21 0 16,-21 21-16,21-21 0,0 1 0,0-1 16,0 21-16,0-21 0,0 0 15,0 1-15,0-1 0,0 0 0,0 0 16,0 0-16,21-21 15,0 0-15,1 0 16,-1 0-16,0 0 0,0 0 16,0 0-16,22-21 0,-22 0 0,0 21 15,0-21-15,0 0 0,-21-22 0,21 22 16,-21 0-16,0-21 0,0 20 16,0-20-16,0 0 0,0 21 0,-21-22 15,0 22-15,21 0 0,-21 21 0,-21-21 16,20 21-16,1 0 0,0 0 15,0 0-15,0 0 0,0 21 16,-1-21-16,1 21 0,21 0 0,0 0 16,0 1-16,0-1 0,0 0 0,0 0 15,0 0-15,0 0 16,21-21-16,1 0 0,-1 0 16,0 0-16,21 0 0,-21 0 0</inkml:trace>
  <inkml:trace contextRef="#ctx0" brushRef="#br0" timeOffset="30606.58">5376 11769 0,'0'0'0,"0"-21"0,0-1 15,0 1-15,0 0 0,0 0 16,-21 21 15,0 21-31,21 21 16,0-20-16,0-1 0,-21 21 0,21-21 15,0 22-15,-21-1 0,21 0 16,0-21-16,0 22 0,0-1 0,-22-21 16,22 22-16,0-22 0,-21 0 0,21 21 15,0-21-15,-21 1 0,21-1 16,0 0-16,0 0 16,0-42-1,21 0 1,0 21-16</inkml:trace>
  <inkml:trace contextRef="#ctx0" brushRef="#br0" timeOffset="30991.36">5630 11938 0,'0'0'16,"-21"21"-1,0 0-15,0-21 16,21 22-16,-21-1 0,21 0 15,0 21-15,-22-21 0,22 1 16,0-1-16,0 0 0,0 0 0,0 0 16,0 0-16,0 1 0,0-1 15,22-21 1,-1 0-16,0 0 0,0 0 16,0 0-16,0-21 0,1-1 15,-1 1-15,-21-21 0,21 21 16,-21 0-16,21-1 0,-21-20 15,0 21-15,0-21 0,0 20 0,0 1 16,0 0-16,-21 0 0,0 21 0,0 0 16,21-21-16,-22 21 0,1 0 15,0 0-15,0 21 0,0-21 16,0 21-16,21 0 0,-22 0 16,22 1-16,0-1 0,0 0 15,0 0-15,22-21 16,-1 0-16,0 0 15,0 0-15</inkml:trace>
  <inkml:trace contextRef="#ctx0" brushRef="#br0" timeOffset="31407.13">6308 11938 0,'0'0'0,"0"-21"15,0 0 1,-22 21-1,1 0-15,0 0 16,0 21-16,0-21 0,0 21 16,-1 0-16,1 0 0,21 1 0,-21-22 15,21 21-15,-21 0 0,21 0 16,0 0-16,0 0 0,0 1 16,0-1-16,21-21 0,0 0 15,0 0-15,1 21 0,-1-21 0,0 0 16,0 21-16,0-21 15,-21 21-15,21 0 16,-21 1 0,0-1-16,-21-21 15,0 21 1,0-21-16,0 0 0,0 0 0,-1 0 16,1 0-16,0 0 0,0 0 0,0 0 15,0 0-15,-1 0 16,1 0-16,0 0 0,0 0 31,0-21-31,0 21 16,21-21-16,0-1 0</inkml:trace>
  <inkml:trace contextRef="#ctx0" brushRef="#br0" timeOffset="31653.96">5334 11917 0,'0'0'0,"-21"0"15,21-21-15,0 0 16,21 21-16,0 0 0,0 0 16,0-22-16,22 22 0,-22 0 0,0 0 15,21-21-15,-20 21 16,20 0-16,-21 0 0,21-21 0,-20 21 15,-1 0-15,0 0 0,0 0 0,0-21 16,-21 0 0</inkml:trace>
  <inkml:trace contextRef="#ctx0" brushRef="#br0" timeOffset="33051.18">4466 3069 0,'0'0'0,"0"-21"0,-21-21 16,21 21-1,-21-1-15,21 1 16,-21 21 0,21 21-1,0 1 1,0 20-16,0-21 15,21 0-15,-21 22 0,0-22 0,21 21 16,-21-21-16,0 22 0,0-1 0,0-21 16,0 0-16,0 22 0,0-22 15,0 0-15,0 0 0,0 0 0,0 0 16,-21-21 15,21-21-15,0 0-16,0 0 15,0-21-15,0 20 0,0 1 0,0-21 16,21 21-16,-21-22 0,21 22 16,0-21-16,0 0 0,1 20 0,-1-20 15,0 21-15,0-21 0,0 20 0,22 22 16,-22-21-16,0 21 0,21 0 16,-21 0-16,1 0 0,-1 0 0,21 21 15,-21 1-15,0-1 0,1 0 16,-1 21-16,-21-21 0,21 22 15,-21-22-15,21 21 0,-21 1 0,0-22 16,0 21-16,0-21 0,0 0 0,0 1 16,0-1-16,0 0 0,-21 0 0,21 0 15,-21-21-15,21-21 32,0 0-32,0 0 15,0 0-15,0-1 0,0 1 16,0-21-16,0 21 0,21-22 0,0 1 15,0 21-15,-21-21 0,21-1 0,1 1 16,-1 21-16,21-22 0,-21 22 16,0 0-16,22 21 0,-22-21 15,21 21-15,-21 0 0,22 0 0,-22 21 0,0 0 16,0 0-16,0 1 0,-21-1 16,0 21-16,0-21 0,0 22 15,0-22-15,0 21 0,0-21 0,-21 22 16,0-22-16,21 21 0,-21-21 0,21 0 15,-21 1-15,0-1 0,21 0 16,0 0-16,0-42 31,0 0-31,0 0 16</inkml:trace>
  <inkml:trace contextRef="#ctx0" brushRef="#br0" timeOffset="33407">5588 3154 0,'0'21'0,"21"-21"31,0 0-31,0 0 16,1 0-16,-1 0 0,0-21 15,0 0-15,0 21 16,0-21-16,1 21 0,-1 0 0,-21-22 15,0 1-15,0 0 16,-21 0 0,-1 21-16,1 0 0,0 0 15,0 0-15,0 0 0,0 21 0,-1-21 16,1 21-16,0 0 0,0 1 0,21-1 16,-21 0-16,21 0 0,0 0 15,0 0-15,0 1 0,0-1 0,0 0 16,0 0-16,0 0 0,0 0 15,21-21-15,0 0 16,0 0-16,0 0 0,1 0 16,-1 0-16,0-21 0,21 21 0</inkml:trace>
  <inkml:trace contextRef="#ctx0" brushRef="#br0" timeOffset="33787.3">6244 3048 0,'0'0'0,"21"0"0,-21-21 15,-21 21 1,-21 0 0,21 0-16,-1 0 0,1 0 0,-21 21 15,21 0-15,0-21 0,-1 21 0,1-21 16,0 22-16,0-1 0,21 0 0,0 0 16,0 0-16,0 0 15,0 1 1,21-22-16,0 21 0,0 0 15,1-21-15,-1 0 0,-21 21 16,21-21-16,0 21 0,0-21 0,-21 21 16,21-21-16,-21 22 15,0-1-15,-21-21 16,0 21-16,-21-21 16,21 21-16,-22-21 0,22 0 0,-21 0 15,-1 0-15,22 0 0,0 0 0,-21 0 16,21 0-16,-1 0 15,22-21-15,0 0 16,22 21-16,-1-21 16,0 21-16,0-22 0,21 22 0,-20-21 15,20 0-15</inkml:trace>
  <inkml:trace contextRef="#ctx0" brushRef="#br0" timeOffset="34213.06">6689 3048 0,'0'-21'16,"-22"21"-1,1-21-15,0 0 0,0 21 16,0 0-16,0 0 0,-1 0 16,1 0-16,0 0 0,0 0 15,0 21-15,0 0 0,-1 0 16,1 0-16,21 0 0,-21 1 15,21-1-15,0 0 0,0 0 0,0 0 16,0 0-16,0 1 0,21-1 16,0-21-16,1 21 0,-1-21 15,0 0-15,0 21 0,0-21 0,0 0 16,1 21-16,-1-21 0,0 0 0,0 21 16,-21 1-1,-21-22 1,0 0-16,0 0 15,-22 0-15,1 21 0,21-21 0,-22 0 16,22 0-16,-21 0 0,21 0 16,-22 0-16,22 0 0,0 0 15,42 0 1,0-21 0,1 21-16,20-22 0,-21 22 15,21-21-15</inkml:trace>
  <inkml:trace contextRef="#ctx0" brushRef="#br0" timeOffset="35262.66">7175 3090 0,'0'0'0,"0"-21"16,0 0-16,-21 0 15,0 21 1,0 0-16,0 0 0,0 0 0,-1 0 15,1 21-15,0 0 0,0-21 16,0 21-16,21 1 0,-21-1 16,21 0-16,-22 0 0,1 0 0,21 22 15,-21-22-15,21 0 0,0 0 0,0 0 16,0 0-16,0 1 16,0-1-16,0 0 15,21-21-15,0 0 0,1 0 16,-1 0-16,0-21 0,0 21 0,0-21 15,0-1-15,1 1 0,-1 21 16,0-21-16,0 0 0,-21 0 0,0 0 16,0-1-16,0 1 0,0 0 0,0 0 15,0 0-15,0 0 0,0-1 0,0 1 16,-21 21 15,21 21-31,-21 1 0,21-1 16,0 0-16,0 0 15,0 0-15,0 0 0,0 1 0,0 20 16,0-21-16,0 0 0,21 0 0,0-21 16,-21 22-16,21-1 0,0 0 15,1-21-15,-22 21 0,21-21 0,0 0 16,0 0-16,85 0 16,-85 0-16,0-21 0,0 21 15,1-21-15,20 0 0,-21-1 0,0 1 16,0 0-16,-21 0 15,22 0-15,-22 0 0,0-1 0,0-20 16,0 21-16,0 0 0,0 0 0,0-1 16,-22 1-16,1 21 0,0 0 15,0 0-15,0 0 0,0 0 16,-1 21-16,1 1 0,0-1 16,21 0-16,-21 0 0,21 0 0,0 0 15,0 1-15,0-1 0,0 0 16,0 0-1,21-21-15,0 0 0,0 0 0,1 0 16,-1 0-16,0-21 0,0 21 0,-21-21 16,21 21-16,0-21 0,1-1 0,-22 1 15,0 0-15,21 0 16,-21 0 0,0 42 15,0 0-31,0 0 15,0 0-15,0 1 0,0 20 0,-21-21 16,21 21-16,0 1 0,0-22 0,0 21 16,0 1-16,0 20 0,0-21 0,0 1 15,0 20-15,0-20 0,0 20 16,0 1-16,0-1 0,0 1 0,0-1 16,0 1-16,0-1 0,0-21 15,-22 22-15,1-22 0,21 1 0,0-22 16,0 0-16,-21 0 0,21 0 0,-21 0 15,0-21 1,21-21-16,0 0 0,0 0 0,0 0 16,0-22-16,0 22 0,0-21 15,-21 0-15,21-22 0,0 22 0,0-22 16,0 22-16,0-22 0,0 22 0,0-21 16,0-1-16,21 22 0,0-1 0,-21-20 15,21 21-15,0-1 0,-21 1 0,21 21 16,1-22-16,-1 1 15,0 0-15,0 21 0,0-22 0,0 22 16,-21 0-16,22-21 0,-1 20 0</inkml:trace>
  <inkml:trace contextRef="#ctx0" brushRef="#br0" timeOffset="35746.37">7747 3196 0,'0'21'16,"21"-21"-1,0 0 1,-21-21-16,21 0 0,1 0 16,-22 0-16,0 0 15,0-1-15,-22 22 32,1 0-17,0 0-15,21 22 0,-21-1 0,0 0 16,21 0-16,0 0 0,0 0 0,0 22 15,0-22-15,0 0 0,0 0 16,0 0-16,0 1 0,0-1 16,21-21-16,0 0 15,0 0-15,0 0 0,1-21 16,-1-1-16,0 22 0,-21-21 16,21 0-16,0 0 0,-21-21 0,21 20 15,-21 1-15,0 0 0,22-21 16,-22 21-16,21-1 0,-21 1 0,0 0 15,0 42 17,0 0-32,0 1 0,0 20 0,0-21 15,0 0-15,0 22 0,0-22 0,0 0 16,0 0-16,0 0 0,0 0 16,0 1-16,0-1 0,0 0 15,0-42 16,0 0-31</inkml:trace>
  <inkml:trace contextRef="#ctx0" brushRef="#br0" timeOffset="38590.08">13356 2625 0,'0'-21'16,"0"-1"-16,0 1 0,0 0 16,0 0-16,0 0 0,0 0 15,21-1-15,-21 1 0,0 0 16,0 0-16,0 0 0,0 0 16,0 42 15,0 0-31,0 0 15,0 21-15,0 1 0,0-1 16,0 0-16,0 1 0,0 20 0,0 1 16,0-22-16,0 22 0,0-1 0,0 1 15,0-1-15,0 1 16,0-1-16,-21 1 0,21-1 0,-21 1 16,21 20-16,-21-20 0,21-1 0,-21 1 15,-1-1-15,1 22 0,0-22 0,0 1 16,0-1-16,0 1 0,-1-1 15,1 1-15,0-1 0,0-20 16,0-1-16,21 0 0,-21 1 0,21-1 0,0-21 16,0 0-16,0 1 0,0-1 0,-22 0 15,22-42 17,0 0-32,22-1 0,-22-20 15,21 21-15,0-43 0,0 22 0</inkml:trace>
  <inkml:trace contextRef="#ctx0" brushRef="#br0" timeOffset="40042.19">13525 2307 0,'22'0'62,"-1"0"-46,0 0-16,0 0 0,0 0 16,22 0-16,-1 0 0,0 0 0,1 0 15,-1 0-15,21 0 0,1 0 0,21-21 16,-1 21-16,1 0 0,0 0 15,20 0-15,-20-21 0,21 21 0,21 0 16,0 0-16,21 0 0,0 0 0,0 0 16,1 0-16,-1 0 0,21 0 15,-21 0-15,22 0 0,-1 0 0,-21 0 16,21 0-16,-20 0 0,-22 0 0,21 0 16,0 0-16,-21 0 0,0 0 15,0 0-15,-21 0 0,0 0 16,-1-21-16,-20 21 0,0-21 0,21 21 15,-22 0-15,-20-22 0,20 22 16,1 0-16,-21 0 0,-1-21 0,1 21 16,-1 0-16,1 0 0,-22 0 15,0 0-15,1 0 0,-1 0 0,0 0 16,-21-21-16,1 21 0,-1 0 0,0 0 16,0 0-16,0 0 31,-21 21-16,0 0-15,0 1 16,0-1-16,0 0 0,0 0 16,0 21-16,0 1 0,0-1 0,-21 0 15,21 22-15,0-22 0,0 22 16,0-22-16,-21 0 0,21 22 0,-21-22 16,21 22-16,0-22 0,0 22 15,-21-22-15,21 21 0,-22 1 0,22-1 16,-21 1-16,21-1 0,-21 1 0,21-22 15,0 22-15,0-1 0,-21-20 16,21-1-16,0 0 0,0 1 0,-21-1 16,21 0-16,0 1 0,0-1 0,0-21 15,-21 21-15,21 1 0,-22-22 16,22 21-16,0-21 0,0 1 16,-21 20-16,21-21 0,-21 0 0,21 22 15,0-22-15,0 0 0,0 0 0,0 0 16,0 0-16,-21-21 0,21 22 0,0-1 15,-21 0 1,0-21 15,-1 0-31,1 0 0,0 0 16,0 0-16,0 0 0,-22 0 16,22 0-16,0 0 0,-21 0 0,21 0 15,-22 0-15,22 0 0,-21 0 16,-1 0-16,1-21 0,21 21 15,-21 0-15,-1 0 0,1 0 0,0 0 16,-1 0-16,1 0 0,0-21 0,-1 21 16,1 0-16,-22-22 0,22 22 0,-21 0 15,-1 0-15,-21-21 0,22 21 16,-1 0-16,1 0 0,-22-21 0,22 21 16,-1 0-16,22 0 0,-22 0 0,1-21 15,-1 21-15,22 0 0,-21 0 0,-1 0 16,1 0-16,-1 0 0,1 0 15,-1 0-15,-21-21 0,22 21 0,-22 0 16,22 0-16,-22 0 0,22 0 16,-22 0-16,0 0 0,1 0 0,-1-21 15,0 21-15,1 0 0,-1 0 0,0-22 16,1 22-16,-1 0 0,21 0 16,-20-21-16,20 21 0,-20-21 0,20 21 15,1 0-15,-1 0 0,1 0 0,-1 0 16,1 0-16,-1 0 0,-21 0 0,22 0 15,-1 0-15,1 0 0,-1 0 16,1 0-16,-1 0 0,1 0 0,-1 0 16,22 0-16,0 0 0,-1 0 0,1 0 15,21 0-15,0 0 0,-22 0 16,22 21-16,0-21 0,-21 0 16,21 0-16,-1 0 0,-20 21 0,21-21 15,-21 0-15,20 0 0,-20 22 0,21-22 16,0 0-16,-22 0 0,22 0 15,0 0-15,0 0 0,21-22 16,0 1 0,21 0-16,0 0 0,0 0 0,22-22 15,-22 22-15,21-21 0</inkml:trace>
  <inkml:trace contextRef="#ctx0" brushRef="#br0" timeOffset="40738.75">13568 2752 0,'21'0'63,"0"0"-63,0 0 15,0 0-15,1 0 0,20 0 0,-21 21 16,21-21-16,1 0 0,-1 0 0,22 0 16,-1 21-16,1-21 0,-1 0 15,22 0-15,-22 0 0,22 0 16,-22 0-16,22 0 0,-21 0 0,20 0 16,1 0-16,0 0 0,-1 0 15,1 0-15,21 0 0,0 0 0,-22 0 16,22 0-16,-21 0 0,21 0 0,-22 0 15,22 0-15,0 0 0,-21 0 16,20 0-16,1 0 0,0 0 0,0 21 16,0-21-16,0 0 0,-22 0 15,22 0-15,0 0 0,-21 0 0,20 0 16,-20 0-16,21 0 0,-21 0 0,-1 0 16,1 0-16,-22 0 0,1 0 0,-1 0 15,1 0-15,-22 0 16,1 0-16,-1 0 0,0 0 0,-21 0 15,22 0-15,-22 0 0,21 0 0,-21 0 16,1 0-16,-1 21 0,0-21 16,0 0-16,0 0 0,0 0 0,1 0 15,-1 0-15,0 0 32,-42 0-17,0 0-15,-1 0 16,1-21-16,0 0 15,-21 21-15</inkml:trace>
  <inkml:trace contextRef="#ctx0" brushRef="#br0" timeOffset="42455.9">13843 2328 0,'0'-21'0,"-21"21"31,0 0-31,-1 0 16,1 0-1,0 21-15,21 1 0,-21-1 16,0 0-16,0 0 0,21 0 16,-22 22-16,22-22 0,-21 0 0,21 21 15,0-21-15,0 22 0,0-22 16,0 0-16,0 0 0,0 22 0,0-22 16,0 0-16,0 0 0,21 0 15,1-21-15,-22 21 16,21-21-16,0 0 0,0 0 0,0 0 0,0 0 15,1 0-15,-1 0 0,0 0 16,21-21-16,-21 21 16,1-21-16,-1 0 0,0 0 0,21 0 15,-21-1-15,1 1 0,-1 0 0,0-21 16,0 21-16,-21-22 0,0 1 16,0 21-16,0-22 0,0 1 0,0 21 15,-21 0-15,0-22 0,0 22 0,21 0 16,-22 21-16,1-21 0,0 21 15,0 0-15,0 0 0,0 0 0,-22 0 16,22 21-16,0-21 0,0 21 0,0 0 16,-1 1-16,1-1 0,0 21 15,21-21-15,0 0 0,0 1 0,0 20 16,0-21-16,0 0 0,0 0 16,21-21-16,0 22 0,22-1 15</inkml:trace>
  <inkml:trace contextRef="#ctx0" brushRef="#br0" timeOffset="42814.23">14499 2477 0,'0'0'0,"0"21"0,-21 21 0,21-21 16,-21 22-16,21-22 0,-21 21 15,21-21-15,-22 0 0,22 1 16,0-1-16,0 0 0,0 0 16,0-42 15,0 0-15</inkml:trace>
  <inkml:trace contextRef="#ctx0" brushRef="#br0" timeOffset="43758.21">17886 2307 0,'0'0'0,"0"21"0,0 1 16,-21-1-16,21 0 0,-22 0 15,22 0-15,0 0 0,0 1 0,-21-1 16,21 0-16,-21 0 0,21 0 15,0 0-15,0 1 0,0-1 0,-21 0 16,21 0-16,0 0 0,-21 0 0,21 1 16,0-1-16,0 0 0,0 0 15,-21 0-15,21 0 16,-22-21-16,22 22 16,-21-22-1,21 21-15,-21-21 16,0 21-1,0-21 1,0 0-16,-1 0 0,1 0 16,0 0-16,0 0 0,0 0 0,0 0 15,-22 0-15,22 0 0,-21 0 16,-1 0-16,-20 0 0,21 0 0,-22 0 16,1-21-16,-1 21 0,-21 0 0,1-21 15,-22-1-15,0 22 0,-21-21 16,0 21-16,0 0 0,-21 0 15,21-21-15,-21 21 0,0 0 0,21 0 16,-22 0-16,22 0 0,22 0 16,20 0-16,0 0 0,22 0 0,-1 0 15,22 0-15,0 0 0,20 0 0,1 0 16,0 0-16,21-21 78</inkml:trace>
  <inkml:trace contextRef="#ctx0" brushRef="#br0" timeOffset="44570.28">18669 2540 0,'0'-21'15,"-21"21"1,0 0 0,21 21 15,-22-21-31,1 21 16</inkml:trace>
  <inkml:trace contextRef="#ctx0" brushRef="#br0" timeOffset="44762.17">18627 2688 0,'0'21'63,"21"-21"-63,-21 22 15,0-1 1</inkml:trace>
  <inkml:trace contextRef="#ctx0" brushRef="#br0" timeOffset="44915.09">18648 2942 0,'0'0'0,"0"21"32</inkml:trace>
  <inkml:trace contextRef="#ctx0" brushRef="#br0" timeOffset="52622.29">20151 3323 0,'0'0'0,"-22"0"0,1 0 16,21 21-16,-21-21 16,42 0 15,0 0-16,1 0-15,-1-21 0,0 21 0,0-21 16,0 0-16,0 21 0,1-21 16,-1 0-16,0-1 0,-21 1 15,0 0-15,0 0 0,0 0 16,0 0-16,0-1 0,-21 22 16,0 0-16,-1-21 0,1 21 15,0 0-15,-21 0 0,21 0 0,-22 21 16,22 1-16,-21-1 0,21 0 15,-1 21-15,1 1 0,0-1 0,0-21 16,0 21-16,21 1 0,0-1 0,0-21 16,0 22-16,0-22 0,0 0 15,0 0-15,0 0 0,21 0 0,0 1 16,0-22-16,0 21 0,1 0 0,-1-21 16,0 0-16,0 0 0,0 0 15,22 0-15,-22 0 0,0 0 0,0 0 16,0-21-16,0 0 0,1-1 0,-1 1 15,0 0-15</inkml:trace>
  <inkml:trace contextRef="#ctx0" brushRef="#br0" timeOffset="53347.57">20510 3217 0,'0'-21'0,"0"0"16,22 0-1,-1 21-15,0 0 16,0 0-16,0 0 16,0 0-16,1 0 0,-1 21 0,0 0 15,0 0-15,-21 1 0,0-1 16,21 0-16,-21 21 0,0-21 0,0 22 16,0-22-16,0 21 0,-21-21 0,0 1 15,21 20-15,-21-21 0,0 0 16,-1 0-16,1 1 0,0-22 0,0 21 15,0-21-15,0 21 16,21-42 0,0 0-1,21-1-15,0 22 0,0-42 0,0 21 16,22 0-16,-22-22 0,21 22 16,-21-21-16,0 0 0,22 20 15,-22-20-15,0 0 0,0 21 0,0-1 16,-21 1-16,0 0 0,22 0 0,-22 42 31,-22 0-15,1 22-16,21-22 0,0 21 0,-21 0 15,0-20-15,21 20 0,0-21 16,0 21-16,0-20 0,0-1 0,0 0 16,0 0-16,0 0 0,0 0 0,0 1 15,21-1 1,0-21-16,0 0 0,1 0 15,-1 0-15,0 0 0,0-21 0,0-1 16,0 22-16,1-21 0,-1 0 16,-21 0-16,21 0 0,0 0 0,-21-1 15,0 1-15,0 0 0,21-21 0,-21 21 16,0-1-16,0 1 0,0 0 16,0 0-16,21 0 0,-21 42 15,0 0-15,0 0 16,0 0-16,0 22 0,0-22 15,0 0-15,0 21 0,0-20 0,0-1 16,0 0-16,0 0 0,0 0 16,0 0-16,0 1 0,0-44 47,0 1-32,0 0-15,0 0 0,0 0 16</inkml:trace>
  <inkml:trace contextRef="#ctx0" brushRef="#br0" timeOffset="53518.65">21145 3048 0,'0'0'0,"0"21"78,22-21-78</inkml:trace>
  <inkml:trace contextRef="#ctx0" brushRef="#br0" timeOffset="53974.39">21590 3260 0,'0'-21'32,"0"-1"-32,0 1 15,0 0-15,0 0 16,-21 21-16,0 0 16,-1 0-16,1 0 0,-21 0 15,21 21-15,0 0 0,-1-21 0,1 21 16,0 1-16,0-1 0,21 0 15,0 0-15,0 0 16,0 0-16,0 1 0,0-1 16,21 0-16,0 0 0,0-21 15,1 21-15,-1-21 0,0 21 0,0-21 16,21 22-16,-20-1 0,-1-21 0,-21 21 16,21-21-16,-21 21 0,21-21 15,-21 21-15,0 0 0,0 1 16,-21-22-16,0 0 0,0 0 15,-1 21-15,1-21 0,-21 0 16,21 0-16,0 0 0,-22 0 0,22 0 16,0 0-16,0 0 0,0 0 15,-1 0-15,22-21 32,22-1-17,-1 22-15,0-21 0,-21 0 0,21 21 16,0-21-16</inkml:trace>
  <inkml:trace contextRef="#ctx0" brushRef="#br0" timeOffset="54948.22">21929 2836 0,'0'0'0,"0"-21"0,0-21 16,0 21-1,0 0-15,0 42 32,0 0-32,0 0 0,0 0 15,0 22-15,0-22 0,0 21 0,-22 0 16,22 1-16,-21-1 0,0 0 0,21 22 16,-21-22-16,0 22 0,21-22 15,-21 22-15,21-22 0,0 0 16,0 1-16,0-22 0,0 21 0,0-21 0,0 22 15,0-22-15,0 0 16,21-21-16,0 21 0,0-21 0,0 0 16,0 0-16,1 0 0,-1 0 15,0 0-15,0 0 0,0-21 16,0 21-16,1-21 0,-22 0 0,21-1 16,0 1-16,-21-21 0,0 21 0,21 0 15,0-22-15,-21 22 0,0 0 16,0 0-16,0 0 0,21-1 0,-21 44 31,0-1-15,0 0-16,-21 0 0,21 0 0,0 0 15,0 1-15,0-1 0,0 0 16,0 0-16,0 0 0,0 0 16,0 1-16,21-1 15,1-21-15,-1 0 16,0 0-16,0 0 0,0 0 0,0-21 15,1 21-15,-1-22 16,0 1-16,0 0 0,-21 0 0,21 0 16,0 0-16,-21-1 0,22-20 0,-22 21 15,0 0-15,0 0 0,0-1 16,21 1-16,-21 42 31,0 1-31,0-1 0,-21 0 16,21 0-16,-22 0 0,22 0 0,0 1 15,0-1-15,-21 0 0,21 0 0,-21 0 16,21 0-16,0 1 16,0-1-16,-21-21 0,21 21 15,-21-21-15,21-21 32,0 0-17,0-1-15,0 1 0,0 0 16,0 0-16,0 0 0,21 0 15,0-22-15,0 22 0,0-21 16,1 21-16,-1-1 0,21-20 0,-21 21 16,22 21-16,-1-21 0,-21 0 15,0 21-15,22 0 0,-22 0 0,0 0 16,-21 21-16,0 0 0,21 21 0,-21-21 16,0 22-16,0-22 0,0 21 15,0-21-15,0 22 0,0-22 0,-21 21 16,21-21-16,0 1 0,-21-1 0,0-21 15,21 21-15,-22 0 0,22 0 16,0-42 31,22 0-47,-1 21 0,0-21 16,21 0-16,1-1 0</inkml:trace>
  <inkml:trace contextRef="#ctx0" brushRef="#br0" timeOffset="55558.05">23410 3344 0,'0'-21'16,"0"0"-16,0 0 0,0 0 0,0 0 16,0-1-16,-21 22 15,0 0-15,0 0 16,0 0-16,-1 0 0,1 22 15,0-1-15,0 0 0,0 21 0,0-21 16,-1 1-16,1 20 0,0-21 16,0 21-16,21-20 0,0 20 0,-21-21 15,21 0-15,0 0 0,0 1 0,0-1 16,21-21 0,0 0-16,0 0 0,0 0 15,1 0-15,-1 0 0,0 0 0,0-21 16,0 21-16,0-22 0,1 1 15,-1 0-15,0 0 0,-21 0 16,21 0-16,-21-1 0,21-20 0,-21 21 16,0 0-16,21 0 0,-21-1 15,0 44 1,0 20 0,0-21-16,0 0 15,-21 22-15,21-1 0,0-21 0,0 21 16,0 1-16,-21-1 0,21 0 0,0 1 15,0-1-15,0 0 0,0 22 0,0-22 16,0 22-16,0-1 0,0-20 16,0 20-16,0 1 0,0-22 0,0 0 15,0 22-15,0-22 0,0 0 16,0-20-16,0 20 0,-21-21 0,21 21 16,-21-20-16,0-1 0,-1 0 15,22 0-15,-21 0 0,0-21 0,0 0 16,0 0-16,0 0 0,-1 0 15,1 0-15,0 0 0,21-21 0,-21 21 16,21-21-16,-21 0 0,21 0 16,0-1-16,0 1 0,0 0 0,0 0 15,0-21-15,0 20 0,0-20 0,0 0 16,0-1-16,0 1 0</inkml:trace>
  <inkml:trace contextRef="#ctx0" brushRef="#br0" timeOffset="55815.19">22923 2794 0,'0'0'0,"-21"0"16,0-21-16,0 21 15,21 21 32,-21-21-47,0 0 16,-1 21-16,1-21 16</inkml:trace>
  <inkml:trace contextRef="#ctx0" brushRef="#br0" timeOffset="56047.09">21971 3027 0,'0'0'0,"21"0"16,0 0-16,0 0 15,1 0-15,-1 0 0,0 0 0,21 0 16,-21 0-16,22-21 0,-22 21 15,0 0-15,0 0 0,0 0 0,1 0 16,-1 0-16,0 0 0</inkml:trace>
  <inkml:trace contextRef="#ctx0" brushRef="#br0" timeOffset="56890.13">19600 4847 0,'0'-21'0,"0"42"0,0-63 16,0 21-16,0 0 0,0-1 15,0 1-15,0 0 0,0 0 16,0 0-16,0 0 0,21-1 15,1 22-15,-1 0 0,0 0 16,0 0-16,0 0 0,0 0 16,1 0-16,-22 22 0,21-1 0,0 0 15,0 21-15,0 1 0,-21-1 0,0 0 16,0 1-16,0-1 0,0 0 0,0-21 16,0 22-16,0-1 15,0-21-15,0 0 0,-21 22 0,21-22 0,0 0 16,-21 0-16,0-21 15,21-21 17,0 0-32,0 0 0,0 0 15,0-1-15,0-20 0,0 21 0,0-21 16,0-1-16,21 1 0,0 0 16,0-1-16,0 22 0,1-21 15,-1-1-15,0 22 0,21 0 0,-21 0 0,1 0 16,-1 0-16,0 21 0,21 0 0,-21 0 15,1 0-15,-22 21 16,21 0-16,-21 0 0,21 21 0,-21 1 16,0-1-16,0 0 0,0 1 0,0-1 15,0 0-15,0 1 0,0-1 16,-21 0-16,0-20 0,21 20 0,0-21 16,-22 0-16,1 0 0,21 1 0,-21-1 15,21 0-15,0-42 31,0 0-15,0-1-16,21 1 0,-21 0 0</inkml:trace>
  <inkml:trace contextRef="#ctx0" brushRef="#br0" timeOffset="57786.21">20489 4953 0,'0'0'0,"21"0"0,-21-21 16,22 21-16,-22-21 0,21 21 0,0-21 15,-21-1-15,21 22 0,0-21 16,0 0-16,-21 0 0,0 0 16,22 0-16,-22-1 0,0 1 15,-22 21 1,1 0-16,0 0 15,0 21-15,0 1 0,0-1 16,-22 21-16,22 0 0,0 1 0,21-1 16,-21 0-16,0-20 0,21 20 15,-22 0-15,22 1 0,0-22 0,0 0 16,0 21-16,0-21 0,0 1 16,0-1-16,22-21 0,-1 0 0,0 0 15,0 0-15,0 0 0,22 0 16,-22 0-16,0-21 0,0-1 0,21 22 15,-20-21-15,-1 0 0,0-21 16,0 21-16,0-1 0,0-20 0,1 0 16,-1 21-16,0-22 0,0 1 15,0 21-15,-21-22 0,0 22 0,21 0 16,-21 42 0,0 0-1,0 1-15,0-1 0,0 21 0,0-21 16,0 22-16,0-1 0,-21-21 0,21 21 15,0-20-15,0 20 0,0-21 16,0 0-16,0 0 0,0 1 0,0-1 16,0 0-16,0 0 0,21-21 15,1 0-15,-1 0 0,0 0 16,0 0-16,0 0 0,0 0 16,1-21-16,-1 0 0,-21 0 15,21 21-15,0-22 0,0 1 0,-21 0 16,0-21-16,0 21 0,21-1 0,-21 1 15,0 0-15,22 0 0,-22 0 16,0 42 0,0 0-16,0 0 15,0 0-15,0 1 16,0-1-16,0 0 0,0 0 16,0 0-16,21 0 15,0-21 1,0 0-16,0 0 0,22 0 15,-1 0-15,-42-21 16,21 21-16,0-21 0,0 0 0,-21 0 16,0 0-16,0-1 0,0 1 0,0 0 15,0-21-15,0 21 0,0-22 16,0 22-16,-21-21 0,21 21 0,-21-1 16,0 1-16,0 0 0,21 0 0,-21 21 15,-1 0 1,44 0 15,-1 21-31,0-21 0,0 0 16,0 0-16,0 0 15,1 0-15</inkml:trace>
  <inkml:trace contextRef="#ctx0" brushRef="#br0" timeOffset="58638.44">21886 4890 0,'21'0'0,"1"0"15,-1-22-15,-21 1 16,21 0-16,21 21 0,-21-21 0,1 0 16,-1 0-16,21-1 0,-21-20 15,22 21-15,-22 0 0,21 0 0,-21-22 16,0 22-16,1-21 0,-1 21 0,-21-22 15,0 1-15,0 21 0,0-22 0,0 22 16,0-21-16,0 21 0,-21 0 16,-1-1-16,1 1 0,21 0 15,-21 21-15,0 0 0,0 0 0,0 21 16,21 0-16,-22 1 0,1 20 16,0 0-16,0 1 0,21-1 0,-21 21 15,21-20-15,-21 20 0,21 1 0,0 20 16,0-20-16,0 21 0,0-22 15,0 22-15,0-22 0,0 1 0,0 20 16,0-20-16,0-1 0,0 1 0,0-1 16,0 1-16,0-1 0,0 1 15,0-1-15,0-20 0,0 20 0,0-20 16,0 20-16,-22-21 0,1 1 0,21-1 16,-21 0-16,21-20 0,0 20 0,0-21 15,0 0-15,0 0 0,0 1 0,0-1 16,21-21-16,0 0 0,22 0 15,-22 0-15,0 0 0,21-21 0,-20-1 16,20 1-16,0 0 0,-21 0 16,1-21-16,20 20 0,-21-20 0,0 0 15,-21-1-15,0 1 0,0 0 0,0-22 16,0 1-16,0-1 0,0 1 16,-21-1-16,-21 22 0,21-22 0,-1 22 15,-20 0-15,21-1 0,-21 22 0,20 0 16,1 0-16,0 0 0,0 0 15,0 21-15,21-22 16,21 22 0,0 0-16,0 0 0,0 0 0,1-21 15,20 21-15,-21-21 0,21 21 16,-20-21-16,20 0 0,0 0 16,-21 21-16,22-22 0,-22-20 0,21 21 15,-21 0-15,1-22 0,-1 22 16,0-21-16,0 0 0,-21-1 0,21 22 15,-21-21-15,0 21 0,0-1 0,-21 22 32,0 0-32,0 22 0,0 20 15,-1-21-15,22 21 0,-21 1 0,21-1 16,-21-21-16,21 22 0,0-1 16,0-21-16,0 21 0,0-20 15,21-1-15,0 0 0,1 0 0,-1 0 0,0-21 16,21 21-16,-21-21 0,22 0 15,-1 0-15,0 0 0,22 0 0,-22 0 16,1-21-16,-1 21 0</inkml:trace>
  <inkml:trace contextRef="#ctx0" brushRef="#br0" timeOffset="59974.19">23537 4784 0,'0'-21'0,"0"42"0,-21-64 16,21 22-16,-21 21 0,0 0 15,0 0-15,-1 0 0,-20 0 0,21 21 16,0 1-16,0-1 0,-22 0 16,22 21-16,-21 1 0,21-22 0,-1 21 15,1 0-15,0 1 0,0-22 0,21 21 16,0-21-16,0 1 0,0-1 0,0 0 16,0 0-16,0 0 0,21-21 15,0 0-15,0 0 0,1 0 16,-1 0-16,0-21 0,0 21 15,0-21-15,0 0 0,1 0 16,-1-22-16,0 22 0,0-21 0,0 21 16,0-22-16,1 1 0,-1 0 15,-21-1-15,21 22 0,-21 0 0,21 0 16,-21 0-16,0 42 16,0 0-16,0 0 0,0 0 15,-21 22-15,21-22 0,-21 21 0,21 0 16,0-20-16,0 20 0,0-21 15,0 0-15,0 0 0,0 1 0,0-1 16,0 0-16,21 0 0,0 0 0,0-21 16,0 0-16,1 0 0,-1 0 15,0 0-15,0 0 0,21 0 16,-20-21-16,-1 0 0,21 0 0,-21 0 16,0-1-16,22 1 0,-22-21 0,0 0 15,0-1-15,0-20 0,1 20 16,-1-20-16,0 21 0,0-22 0,0 22 15,0-22-15,-21 22 0,0 0 16,22-1-16,-22 22 0,0 0 0,0 0 16,0 0-16,0 42 15,-22 0 1,1 0-16,21 0 0,-21 22 0,0-22 16,0 21-16,21 0 0,0 22 0,-21-22 15,21 1-15,-22-1 0,22 21 16,0-20-16,0-1 0,0 0 0,0-20 15,22 20-15,-1-21 0,-21 0 16,21 0-16,0 1 0,0-1 0,0-21 16,1 0-16,-1 0 15,0 0-15,0 0 0,0 0 0,0-21 16,-21-1-16,22 1 0,-1 0 0,0-21 16,-21 21-16,21-22 0,-21 22 15,21-21-15,-21-1 0,0 22 0,0 0 16,0 0-16,0 42 31,0 0-31,0 0 0,0 22 16,0-22-16,0 21 0,0-21 0,0 1 15,0-1-15,0 0 0,0 0 16,0 0-16,0 0 0,0 1 16,21-1-16,1-21 15,-1 0-15,0 0 16,0 0-16,0-21 0,0-1 15,1 1-15,-1 21 0,-21-42 0,21 21 0,0 0 16,0-22-16,-21 22 0,0 0 16,21-21-16,-21 20 0,0 1 0,0 42 31,0 1-31,-21-1 16,21 0-16,-21 0 0,21 0 15,0 22-15,0-22 0,0 0 0,0 0 16,0 0-16,0 0 0,0 1 15,21-1-15,0-21 0,1 0 16,-1 0-16,0 0 16,0 0-16,0 0 0,-21-21 15,21-1-15,1 22 0,-22-21 16,21 0-16,0-21 0,-21 21 0,21-22 16,-21 22-16,21-21 0,0 21 0,1-1 15,-22-20-15,21 21 0,0 0 16,0 21-16,-21-21 0,21 21 0,0 0 15,1 0-15,-1 0 0,0 0 16,-21 21-16,21 0 16,-21 0-16,0 0 0,21 0 0,-21 1 15,0-1-15,0 21 0,0-21 0,0 0 16,0 1-16,0-1 0,0 0 16,0 0-16,0 0 0,-21-21 15,21-21 16,0 0-31,0 0 16,0 0-16,21-1 0,-21 1 0,21 0 16,1 0-16,-22-21 0,21 20 15,0-20-15,-21 21 0,21 0 16,0 0-16,-21-1 0,21 1 16,1 21-16,-1-21 15,0 21 1</inkml:trace>
  <inkml:trace contextRef="#ctx0" brushRef="#br0" timeOffset="60574.84">25379 4847 0,'21'-21'31,"-21"0"-15,21 0-16,0 21 15,-21-21-15,0-1 0,21 22 0,-21-21 16,22 0-16,-22 0 16,0 42-1,-22 0 1,1 0-16,21 1 0,-21 20 0,0-21 16,0 21-16,0-20 0,21 20 0,0-21 15,-22 21-15,22-20 0,0-1 16,0 0-16,0 0 0,0 0 0,0 0 15,22-21-15,-1 0 16,0 0-16,0 0 16,0 0-16,0 0 0,1 0 0,-1-21 15,0 0-15,21 21 0,-21-21 0,1-21 16,20 20-16,0 1 0,-21-21 16,1 0-16,20 20 0,-21-20 0,0 21 15,0 0-15,1 0 0,-22-1 0,0 1 16,-22 21-1,1 0-15,0 0 16,0 21-16,0 1 0,21-1 0,0 0 16,0 0-16,0 0 0,0 0 15,0 1-15,0-1 0,0 0 16,21 0-16,0-21 0,-21 21 0,21 0 16,0 1-16,1-1 15,-22 0-15,0 0 0,0 0 16,-22 0-1,1-21-15,0 0 16,0 22-16,0-22 0,0 0 0,-1 0 16,1 0-16,0 0 31,0 0-31,0-22 16,0 1-16,21 0 0,-22 0 0</inkml:trace>
  <inkml:trace contextRef="#ctx0" brushRef="#br0" timeOffset="60880.1">23897 4509 0,'0'0'0,"-42"-22"0,-1 22 15,22 0-15,0 0 0,21-21 16,21 21-16,22 0 15,-1 0-15,0-21 0,1 21 16,20 0-16,1 0 0,-22-21 16,21 21-16,1 0 0,-22 0 0,64-21 15,-42 21-15,-22 0 0,0-21 16,-21 21-16,22 0 0,-22 0 16,0 0-16,0 0 15,-21 21 16,-21-21-31,0 21 0,0 0 16</inkml:trace>
  <inkml:trace contextRef="#ctx0" brushRef="#br0" timeOffset="66542.89">15684 4741 0,'0'22'0,"0"-1"31,0-42 47,0-1-62,22 22-16,-22-21 0,0 0 15,0 0-15,0 0 16,0 0-16,0-1 16,0 1-16,0 0 15,0 0-15,0 0 0,-22 0 16,22-1-16,-21 22 15,21-21-15,0 0 0,0 0 16,-21 21 15,0 0-15,21 21 0,0 0-16,-21-21 0,21 21 15,0 1-15,-21-1 0,21 0 16,-22 0-16,22 0 0,0 0 15,0 22-15,0-22 0,0 21 16,0-21-16,0 22 0,0-1 0,0 22 16,0-22-16,0 21 0,0 1 0,0-22 15,0 22-15,0-1 0,0-20 0,0 20 16,0-21-16,0 22 0,0-22 16,0 22-16,0-22 0,0 0 0,0 22 15,0-22-15,0 1 0,0-1 0,0 0 16,0 1-16,0-1 0,0 0 0,0 1 15,0-1-15,0-21 0,0 21 16,0 1-16,0-1 0,0 0 16,0 1-16,0-1 0,-21 22 0,21-22 15,0 0-15,0 1 0,-21 20 0,21-21 16,0 1-16,0-1 0,0 0 0,0 1 16,0-1-16,-21 0 0,21-20 0,0 20 15,-21 0-15,21-21 0,-21 22 0,21-1 16,0-21-16,0 22 0,-22-22 15,22 0-15,-21 21 0,21-21 0,0 1 16,0 20-16,0-21 0,0 0 16,0 0-16,0 1 0,0-1 0,0 0 15,0 0-15,0 0 0,0 0 16,0-42 46,0 0-46,0 0-16,0 0 16,0 0-16,0-1 0,0 1 0,-21 0 15,21 0-15</inkml:trace>
  <inkml:trace contextRef="#ctx0" brushRef="#br0" timeOffset="67038.64">14732 6858 0,'0'0'15,"-21"-21"-15,21 0 0,0 0 16,21 21 15,0 0-31,0 0 16,0 0-16,1 0 0,-1 21 15,0 0-15,21 0 0,-21 0 0,1 0 16,-1 1-16,0-1 0,0 0 0,0 21 16,-21-21-16,21 22 0,1-22 0,-22 21 15,21-21-15,-21 22 0,21-1 0,0-21 16,-21 22-16,0-1 0,0-21 15,0 21-15,21-20 0,-21 20 0,21-21 16,-21 21-16,0-20 0,0-1 16,22 0-16,-22 0 0,0 0 0,0 0 0,21-21 15,-21 22-15,21-22 0,-21 21 16,0-42 46,0-1-46,21 1-16,-21 0 0,21 0 16,-21 0-16,0 0 0,21-22 15,1 22-15</inkml:trace>
  <inkml:trace contextRef="#ctx0" brushRef="#br0" timeOffset="67438.12">16129 6837 0,'0'0'0,"0"-21"0,21 21 0,-21-21 0,0-1 16,0 44 31,-21-22-47,0 21 0,0 0 15,-1 0-15,1 0 0,21 0 0,-42 1 16,21 20-16,0-21 0,-22 0 0,22 22 16,-21-22-16,21 21 0,-22 0 0,1 1 15,0-22-15,-1 21 0,1 1 0,0-22 16,-1 21-16,22-21 0,-21 0 0,21 1 16,-1-1-16,1 0 0,0 0 0,21 0 15,0 0-15,-21-21 16,21 22-16,-21-22 15,21 21 17,-21-21-32,-1 0 15,1 0-15,21-21 16,-21 21 0</inkml:trace>
  <inkml:trace contextRef="#ctx0" brushRef="#br0" timeOffset="70350.96">13779 8784 0,'0'0'0,"-21"-21"0,21 0 16,-21 21-16,21-21 0,-21 21 16,0-21-16,0 21 15,-1 0-15,1 0 16,21 21-16,-21 0 15,0 0-15,0 0 0,21 22 0,-21-22 16,21 21-16,0 0 0,0 1 16,-22-1-16,22 22 0,0-22 0,0 21 15,0-20-15,0 20 0,-21-20 0,21 20 16,0 1-16,0-1 0,0 1 0,0-1 16,0 1-16,0-1 0,0 22 0,0-22 15,0 1-15,-21-1 0,21 22 0,0-22 16,-21 1-16,21 21 0,0-22 15,0 1-15,0-1 0,0 1 16,0-1-16,0 1 0,0-22 0,-21 21 16,21-20-16,0-1 0,-21 0 0,21 1 15,0 20-15,0-20 0,0-22 0,0 21 16,0 0-16,0-20 0,0-1 0,0 21 16,0-21-16,0 0 0,0-42 31,0 0-31</inkml:trace>
  <inkml:trace contextRef="#ctx0" brushRef="#br0" timeOffset="71478.95">13695 8932 0,'0'0'0,"21"0"47,0 0-31,0 0-16,0 0 0,1 0 0,20 0 15,-21 0-15,21 0 0,-20 0 0,41 0 16,-21 0-16,22 0 0,-22 0 16,43 0-16,-22-21 0,22 21 0,0 0 15,-1 0-15,22-21 0,0 21 0,0-21 16,21 21-16,-21 0 0,21 0 15,0 0-15,-21 0 0,21-21 0,-22 21 16,22 0-16,0 0 0,0 0 16,0 0-16,0-21 0,0 21 0,-21 0 15,21 0-15,-21-22 0,0 22 16,21 0-16,-21 0 0,21 0 0,-21-21 16,21 21-16,-22 0 0,1 0 0,0 0 15,0 0-15,0 0 0,0 0 0,-1 0 16,1 0-16,-21 0 0,21 0 15,-22 0-15,1 0 0,0 0 0,-22 0 16,22 0-16,-22 0 0,-20 0 0,20 0 16,-20 0-16,-1 0 0,0 0 0,1 0 15,-1 0-15,-21-21 16,21 21-16,-20 0 0,-1 0 0,21 0 16,-21 0-16,0 0 0,1 0 0,-22-21 15,21 21-15,0 0 0,-21 21 31,0 0-31,0 0 0,0 1 16,0 20-16,0-21 0,0 0 0,0 22 16,-21-1-16,21-21 0,-21 21 0,21 1 15,-22-1-15,22 0 16,0 1-16,0 20 0,0-20 0,0-1 0,0 21 16,0 1-16,0-1 0,0-20 15,0 20-15,0 1 0,0-1 0,0 1 16,0-1-16,0 1 0,0-22 0,0 22 15,-21-1-15,21-21 0,-21 22 16,21-1-16,0 1 0,-21-22 0,21 22 16,0-1-16,0-20 0,0 20 0,0-21 15,0 1-15,0 20 0,0-20 0,0-1 16,0 0-16,0 1 0,0-1 0,0-21 16,0 21-16,0 1 0,0-22 0,0 21 15,0-21-15,0 22 0,0-22 16,0 0-16,-21 21 0,21-20 0,-21-1 15,21 0-15,0 0 0,-22-21 16,1 21-16,21 0 0,-21-21 0,0 22 16,0-1-16,0-21 15,-1 0-15,1 21 0,0-21 16,0 0-16,0 0 0,21 21 16,-21-21-16,-1 0 0,1 0 0,0 0 15,-21 0-15,21 0 0,-1 0 16,-20 0-16,0 21 0,21-21 0,-22 0 15,1 0-15,0 0 0,20 0 0,-20 21 16,0-21-16,21 0 0,-22 0 0,1 0 16,0 22-16,-1-22 0,1 0 0,0 0 15,-1 0-15,-20 0 0,20 0 16,1 0-16,0 0 0,-22 0 0,1 0 16,20 0-16,-20 0 0,-1-22 0,-20 22 15,20-21-15,1 21 0,-22 0 16,22 0-16</inkml:trace>
  <inkml:trace contextRef="#ctx0" brushRef="#br0" timeOffset="71816.39">16997 11557 0,'-64'0'16,"128"0"-16,-170 0 0,64 0 0,-1 0 16,1 0-16,-22 0 0,1 0 0,21 0 15,-22 0-15,1 0 0,-22 0 0,21 0 16,1-21-16,-22 21 0,1-21 16,20 21-16,-21 0 0,22 0 0,-22-21 15,1 21-15,20 0 0,-21 0 0,22 0 16,-1 0-16,1 0 0,-22 0 15,22 0-15,-1-22 0,1 22 0,-1 0 16,-20 0-16,20 0 0,1 0 0,-22 0 16,21-21-16,1 21 0,-22 0 0,22-21 15,-1 21-15,1 0 0,-1-21 0,1 21 16,-1-21-16,22 21 0,-22-21 0,22 21 16,0 0-16,-22-22 0,22 22 0,0 0 15,-1 0-15,-20 0 0,20 0 0,-20 0 16,21 0-16,-22 0 0,22 0 15,-22 0-15,22 0 0,0 0 0,-1 22 16,1-22-16,0 0 0,20 0 16,1 0-16,0 0 0,42 0 15,22-22-15,-1 1 16,0 0-16,1 0 0,20-21 0,-21-1 16</inkml:trace>
  <inkml:trace contextRef="#ctx0" brushRef="#br0" timeOffset="72758.44">13610 9462 0,'0'0'0,"-21"0"0,21 21 16,-21-21-16,0 0 15,-1 0-15,44 0 63,-1 0-63,0 0 16,0 0-16,0 0 0,0 0 15,22 0-15,-22 0 0,21 0 0,1 0 16,-1-21-16,0 21 0,1 0 15,20 0-15,-21 0 0,22 0 0,-1 0 16,22 0-16,-21 0 0,-1-22 16,1 22-16,20 0 0,-20 0 0,-1 0 0,22 0 15,-22 0-15,22 0 0,-21 0 0,20 0 16,1 0-16,0 0 16,-1 0-16,1 0 0,0 0 0,-1 0 15,1 0-15,0 0 0,-1 0 0,22 0 16,-21 0-16,-1 0 0,22 0 0,-21 0 15,0 0-15,20 0 0,-20 0 0,0 0 16,-1 0-16,1 0 0,0 0 0,-1 0 16,1 0-16,0 0 0,-22 0 15,22 0-15,0 0 0,-1 0 0,1 0 16,-22 0-16,22 0 0,-21 0 0,-1 0 16,22 0-16,-22 0 0,1 0 15,-1-21-15,1 21 0,-1 0 0,1 0 16,-1 0-16,1 0 0,-1 0 0,1 0 15,-22 0-15,22 0 0,-1 0 16,-21 0-16,1 0 0,-1 0 0,0 0 16,1 0-16,-22-21 0,0 21 0,21 0 15,-20 0-15,-1 0 0,0 0 0,0 0 16,0 0-16,0 0 16,-21-21 15,-21 21-16,0-21 1,0 21-16,-21-21 0</inkml:trace>
  <inkml:trace contextRef="#ctx0" brushRef="#br0" timeOffset="75102.77">14668 10202 0,'-21'0'15,"0"0"-15,42 0 63,0 0-48,1 0-15,-1 0 16,0 0-16,0 0 0,0 0 16,0 0-16,22 0 0,-22 0 0,0 0 15,21 0-15,-20 0 0,20 0 0,0 0 16,1 0-16,-1 0 0,0 0 0,1 0 16,-1 0-16,21-21 0,-20 21 0,20 0 15,1 0-15,-1 0 0,1 0 0,-1-21 16,1 21-16,20 0 0,-20 0 0,-1 0 15,22 0-15,-21 0 0,20-21 16,1 21-16,-22 0 0,22 0 0,-21 0 16,-1 0-16,1 0 0,-1 0 0,1-21 15,-1 21-15,1 0 0,-1 0 16,-21 0-16,22-21 0,-22 21 0,22 0 16,-22 0-16,22 0 0,-22 0 0,0 0 15,22 0-15,-43 0 0,21-22 0,1 22 16,-22 0-16,0 0 0,0 0 15,0 0-15,0 0 0,1 0 16,-44 0 31,1 0-31,0 0-16,-21 0 0,21 0 15,-1 0-15,-20 0 0,0 0 16,-1 22-16,1-22 0</inkml:trace>
  <inkml:trace contextRef="#ctx0" brushRef="#br0" timeOffset="75670.44">14838 10541 0,'21'0'31,"0"0"-31,0 0 16,0 0-16,1 0 0,20 0 15,-21 0-15,21 0 0,-20 21 0,20-21 16,21 0-16,-20 0 0,20 0 16,1 0-16,-1 0 0,22 0 0,-22 0 15,22 0-15,0 0 0,-22 0 16,22 0-16,0 0 0,-1 0 0,22 0 15,-42-21-15,20 21 0,1 0 0,0 0 16,-22 0-16,1 0 0,-1-21 0,-21 21 16,22 0-16,-22 0 0,1 0 0,-1 0 15,-21 0-15,21 0 0,-20 0 0,-1-21 16,0 21-16,0 0 0,0 0 16,-42 0 30,0 0-46,0 0 16,0 0-16,-1 0 16,1 0-16,0 0 0,0 0 0,0 0 15,-22 0-15,22 0 0,-21 21 0</inkml:trace>
  <inkml:trace contextRef="#ctx0" brushRef="#br0" timeOffset="76162.53">14859 10922 0,'0'21'16,"21"-21"-16,0 0 16,0 0-16,1 0 0,20 0 0,-21 21 15,21-21-15,22 0 0,-22 0 0,22 0 16,-1 0-16,1 0 0,20 0 16,-20 0-16,21 0 0,-22 0 0,22 0 15,-1 0-15,-20 0 0,21 0 0,-22 0 16,1 0-16,-1 0 0,1 0 15,-1 0-15,-21-21 0,22 21 0,-22 0 16,-21 0-16,22 0 0,-1 0 0,-21 0 16,0 0-16,1-21 0,-1 21 0,0 0 15,0 0 1,0 0-16,-42-21 109,0 21-109</inkml:trace>
  <inkml:trace contextRef="#ctx0" brushRef="#br0" timeOffset="79703.14">22839 8022 0,'0'0'0,"-21"-21"0,-1 0 0,22-21 0,0 20 16,0-20-16,0 21 0,0-21 0,0 20 15,0 1-15,0 0 0,0 0 0,0 0 16,0 0-1,22 21-15,-22 21 16,21 0-16,-21 21 0,0 1 16,0-1-16,0 21 0,0 1 0,0 21 15,0-1-15,0 1 0,0 21 16,0-22-16,0 22 0,0-21 0,-21 21 16,21 0-16,0-22 0,-22 22 15,1-21-15,21-1 0,-21 1 0,21-21 16,0 20-16,0-20 0,0-22 0,0 22 15,0-22-15,0 0 0,0-21 16,0 22-16,0-22 0,0 0 0,0-42 31,0 0-31,21 0 16,-21-22-16,21 1 0,1 0 0,-22-1 16,21-20-16,0-1 0,0 1 0</inkml:trace>
  <inkml:trace contextRef="#ctx0" brushRef="#br0" timeOffset="80411.36">22775 7705 0,'-21'-21'16,"42"42"-16,-42-64 0,21 22 0,21 21 15,0-21-15,1 21 0,20 0 16,0-21-16,1 21 0,20 0 15,1-21-15,20 0 0,1 21 0,21 0 16,0-22-16,21 22 0,0 0 0,21-21 16,0 21-16,-21 0 0,42 0 15,-21-21-15,1 21 0,-1 0 16,0-21-16,-21 0 0,0 21 0,-21 0 16,0-21-16,-1 21 0,-20 0 0,-21 0 15,-1-22-15,-21 22 0,1 0 16,-1 0-16,-21 0 0,0 0 0,1 0 15,-1 0 1,0 0-16,-21 22 0,21-1 16,-21 0-16,0 0 0,0 0 0,0 0 15,0 1-15,0 20 0,0 0 0,0-21 16,0 43-16,0-22 0,0 22 16,0-1-16,0 22 0,0 0 15,-21-22-15,21 22 0,0-1 0,0 1 16,0 0-16,0-1 0,0 1 15,0 0-15,0-1 0,0-20 0,0-1 16,0 1-16,0-1 0,0-20 0,0 20 16,0-20-16,0-1 0,21 0 0,-21-21 15,0 22-15,0-22 0,0 0 0,0 0 16,0 0-16,0 1 0,0-1 16,0 0-16,0 0 0,0 0 0,-21-21 15,0 21-15,-22 1 0,22-22 0,-21 21 16,0-21-16,-1 0 0,-20 21 0,-1-21 15,1 0-15,-1 21 0,-20-21 16,-1 0-16,0 0 0,-21 0 16,-21 0-16,22 0 0,-22 0 0,0 0 15,0 0-15,0 0 0,-22 0 0,22-21 16,-21 21-16,21-21 0,-21 21 0,21 0 16,0-21-16,0 21 0,0 0 0,21 0 15,0-22-15,1 22 0,20 0 16,21 0-16,1-21 0,21 21 0,-1 0 15,1 0-15,21 0 0,21-21 16,0 0 0,21 0-16,0 21 0,21-21 0,1-1 15</inkml:trace>
  <inkml:trace contextRef="#ctx0" brushRef="#br0" timeOffset="82495.2">23516 6689 0,'0'0'0,"21"0"47,-21-21-47</inkml:trace>
  <inkml:trace contextRef="#ctx0" brushRef="#br0" timeOffset="82809.02">23516 6583 0,'0'-21'0,"0"0"0,0-1 15,0 1-15,0 0 16,0 0-16,0 42 31,0 21-15,-21-20-16,21 20 0,0-21 16,0 21-16,0 1 0,-21-1 0,21 0 15,-21 1-15,21-1 0,0 0 16,-22-20-16,22 20 0,-21-21 0,21 21 15,0-20-15,0-1 0,0 0 16,0 0-16,-21 0 0,21 0 16,-21-21-16,0-21 31,21 0-31</inkml:trace>
  <inkml:trace contextRef="#ctx0" brushRef="#br0" timeOffset="83286.27">23326 6689 0,'0'0'0,"21"-21"0,-21-1 0,0 1 16,21 0-16,-21-21 0,0 21 15,0-1-15,21 1 0,0 0 0,0 0 0,-21 0 16,22 21-16,-1 0 16,0-21-16,0 21 0,0 0 0,0 0 15,1 21-15,-1 0 0,0 0 0,0 0 16,-21 22-16,0-22 0,0 21 15,0-21-15,0 22 0,-21-22 0,0 21 16,0-21-16,-22 0 0,22 22 0,-21-22 16,21 0-16,-22-21 0,22 21 15,0 0-15,0-21 0,0 0 16,-1 0-16,44 0 31,-1-21-31,0 21 0,21-21 16,-21 21-16,22 0 0,-1 0 0,0 0 15,1 0-15,-1 0 0,0 0 0,1 0 16,-1 21-16,-21 0 0,22 1 0,-22-1 16,0 0-16,0 0 0,-21 0 15,0 0-15,-21 1 0,0-1 0,0 0 16,-22 0-16,1 0 0,0 0 0,-22 1 16,22-1-16,-1 0 0,-20 0 15,21-21-15,-1 0 0,1 21 0,21-21 16,0 0-16,-22 0 0,22 0 15,21-21-15,0 0 16,0 0-16,21 21 0,0-21 16,1-1-16,-1 1 0,21 21 15,-21-21-15</inkml:trace>
  <inkml:trace contextRef="#ctx0" brushRef="#br0" timeOffset="83699.03">24215 6837 0,'0'-21'0,"0"42"0,0-63 16,0 20-16,-22 22 16,1 0-16,0 22 15,0-22-15,0 21 16,0 0-16,-1 0 0,1 21 0,0-20 16,0-1-16,0 0 0,21 21 0,-21-21 15,21 1-15,-22-1 0,22 0 16,0 0-16,0 0 0,0 0 15,22-21 1,-1 0-16,-21-21 0,21 21 16,0-21-16,0 0 0,0 21 0,1-21 15,-1 0-15,0-1 0,0 1 0,0 0 16,-21 0-16,21-21 0,-21 20 0,0 1 16,0 0-16,0 0 15,0 42 1,0 0-16,0 0 15,0 1-15,0-1 0,0 0 0,0 0 16,-21 0-16,21 0 0,0 1 16,0-1-16,0 0 0,0 0 15,0 0-15,0 0 16,21-21-16,1 0 16,-1 0-16</inkml:trace>
  <inkml:trace contextRef="#ctx0" brushRef="#br0" timeOffset="84375.16">24638 6837 0,'0'0'0,"0"-21"0,-21 21 15,0 0-15,-1 0 16,1 0-16,0 21 0,0-21 0,0 21 16,0 0-16,-1 0 0,1 22 15,0-22-15,21 0 0,0 0 0,-21 22 16,21-22-16,0 0 0,0 0 0,0 21 15,0-20-15,0-1 0,0 0 0,21 0 16,0-21-16,0 21 16,1-21-16,20 0 0,-21 0 0,21 0 15,-20-21-15,20 0 0,0 0 16,-21 0-16,1-1 0,20 1 0,-21-21 16,0 21-16,0-22 0,1 22 15,-1-21-15,0 0 0,0-1 0,-21 1 16,21 0-16,0-1 0,-21 1 0,0 0 15,0-1-15,22 22 0,-22 0 16,0 42 0,0 0-16,-22 0 0,22 22 15,-21-1-15,0-21 0,0 22 16,0-1-16,0 0 0,-1 1 0,1-22 16,0 21-16,0 0 0,21-20 15,-21-1-15,21 21 0,-21-21 0,21 0 16,0 1-16,0-1 0,0 0 15,21-21 1,0 0 0,0-21-16,0 0 0,22-1 15,-22 22-15,0-21 0,0 0 0,0 21 16,0-21-16,1 21 0,-22-21 16,21 21-16,-21-21 0,-21 21 31,-1 0-31,1 0 15,0 0-15,0 0 0,0 21 16,0-21-16,-1 21 0,1-21 0,0 21 16,21 0-16,0 0 15,0 1-15,0-1 16,21-21-16,0 0 0,1 21 16,-1-21-16,0 21 0,0-21 15,0 0-15,0 0 0,1 0 0,-1 0 16,21 0-16,-21 0 0,0 0 0,22 0 15,-22-21-15,0 0 0</inkml:trace>
  <inkml:trace contextRef="#ctx0" brushRef="#br0" timeOffset="85638.46">25548 6837 0,'0'-21'0,"0"0"16,0-1-16,0 1 15,-21 21-15,0-21 16,0 21-16,-1 0 16,1 0-16,21 21 0,-21 0 15,21 1-15,-21-1 0,0 0 16,21 21-16,-21 1 0,21-1 0,0-21 16,-22 21-16,1 1 0,21-1 0,0 0 15,0 1-15,0-1 0,0-21 0,0 0 16,0 22-16,21-22 0,-21 0 15,22-21-15,20 21 0,-21-21 0,0 0 16,0 0-16,1 0 0,20 0 0,0 0 16,-21-21-16,1 0 0,20 0 15,-21 0-15,0-1 0,0 1 16,1-21-16,-1 21 0,-21 0 0,0-22 16,0 22-16,0 0 0,0 0 0,0-22 15,-21 22-15,-1 21 16,1 0-16,0 0 0,-21 0 15,21 21-15,-1 1 0,1-1 0,0 0 16,0 0-16,0 0 0,0 22 0,21-22 16,0 0-16,0 21 15,-22-21-15,22 1 0,0-1 0,0 0 16,22-21 0,-1 0-16,0 0 15,0 0-15,0 0 0,0-21 16,1 0-16,-1-1 0,0 1 0,0 0 15,0-21-15,0 21 0,-21-1 0,22 1 16,-22 0-16,21 0 0,0 21 16,-21 21-1,0 0-15,0 0 16,0 1-16,0-1 0,0 21 0,0-21 16,0 0-16,0 1 0,0-1 15,0 0-15,0 0 0,0 0 16,21-21-16,0 0 15,0 0-15,1 0 16,-1-21-16,0 0 16,0 0-16,-21 0 0,21-1 0,0 1 15,1 0-15,-1 0 0,-21-21 0,21 20 16,0 1-16,-21 0 0,21 21 16,-21-21-16,0 42 15,0 0 1,0 0-16,0 1 15,0-1-15,0 0 0,0 0 16,0 0-16,0 0 0,21-21 31,1 0-31,-1 0 16,0 0 0,-21-21-16,21 21 0,0-21 0,-21 0 15,21 0-15,-21 0 0,0-1 16,22 1-16,-1-21 0,-21 21 0,21 0 15,-21-1-15,0 1 0,0 0 16,0 42 0,0 0-16,0 1 15,-21-1-15,0 0 0,21 21 0,0-21 16,0 22-16,-22-1 0,22-21 16,0 0-16,-21 22 0,21-22 15,0 0-15,0 0 0,0 0 0,0 1 16,0-1-16,21-21 15,1 0-15</inkml:trace>
  <inkml:trace contextRef="#ctx0" brushRef="#br0" timeOffset="86587">23326 10414 0,'21'-42'15,"-42"84"-15,63-105 0,-21 20 0,0 1 0,0 21 16,1-22-16,-1 22 0,0-21 0,0 21 16,0 0-16,-21-1 0,0 1 15,21 0-15,1 0 16,-22 42-1,0 0-15,0 0 0,0 1 16,-22 20-16,22 0 0,-21 22 16,0-1-16,21 1 0,0 20 0,0-20 15,-21 21-15,21-22 0,0 22 0,-21-22 16,21 22-16,0-22 0,0 1 0,0 21 16,0-22-16,0 1 0,0 20 15,0-20-15,0-22 0,21 22 0,-21-1 16,21-21-16,-21 1 0,0-1 0,0 0 15,0-20-15,0 20 0,0-21 0,0 21 16,0-20-16,0-1 16,-21 0-16,21 0 0,-21-21 15,0 0-15,-1 0 0,1 0 0,0 0 16,0 0-16,0-21 0,0 0 0,-1 0 16,1-1-16,21-20 0,-21 21 0,21 0 15,-21 0-15,21-1 0,-21 1 16,21 0-16,0 0 0,0 42 31,-21-21-31,21 21 0,0 0 16,0 1-16,0-1 0,0 0 15,0 0-15,21 0 16,0 0 0,0-21-16,0 0 0,0 0 0,22 0 15,-22 0-15,0 0 0,21-21 0,1 21 16,-22-21-16,21 0 0,1 0 15,-1 0-15,-21-1 0,21 1 0,-20 21 16,20-21-16,-21 0 0,0 0 0,0 0 16,-21 42 31,-21-21-47,0 21 15,0-21-15</inkml:trace>
  <inkml:trace contextRef="#ctx0" brushRef="#br0" timeOffset="87144.2">21675 13272 0,'0'0'0,"-22"-22"0,1 1 15,0 0-15,0 0 0,0 0 0,0-22 16,-1 22-16,22 0 0,-21 0 16,21 0-16,-21 0 0,21 42 31,0 0-15,0 0-16,0 21 0,0 1 15,0 20-15,0-20 0,0 20 0,0 22 16,0-1-16,0 1 0,0 0 0,0-1 15,0 22-15,0-21 0,0 0 16,0-1-16,0 22 0,0-21 0,0 21 16,0-22-16,0 1 0,0 0 0,0-22 15,0 22-15,0-22 0,0 1 0,0-1 16,0 1-16,0-22 0,0 22 16,-21-22-16,21-21 0,-21 21 15,21-20-15,0-1 0,-21-21 16,21-21-16,-22-1 15,22-20-15,0 21 0,-21-43 16,21 22-16,0-21 0,0-1 0,0 1 16</inkml:trace>
  <inkml:trace contextRef="#ctx0" brushRef="#br0" timeOffset="88115.44">21548 13166 0,'0'0'0,"21"-21"0,0-22 0,-21 22 16,21 0-16,0 0 0,-21 0 16,21-1-16,1 1 0,-1 21 0,0-21 15,0 0-15,0 21 0,0 0 0,1 0 16,-1 0-16,21-21 0,-21 21 16,22 0-16,-1 0 0,21 0 0,-20 0 15,20-21-15,22 21 0,21 0 16,0-22-16,-1 22 0,22 0 0,0-21 15,22 0-15,-1 21 0,0-21 0,21 21 16,1 0-16,-1-21 0,0 21 16,1 0-16,-1-21 0,0 21 0,1 0 15,-1 0-15,0 0 0,-21 0 16,-21 0-16,22 0 0,-22 0 16,0 0-16,-22 0 0,1 0 0,0 0 15,-21 0-15,-22 0 0,1 0 16,-1 0-16,-20 0 0,-22 0 0,21 21 15,-21-21-15,0 21 16,-21 0-16,0 0 16,0 0-16,0 1 0,0 20 0,0 0 15,0 1-15,0-1 0,0 21 0,0-20 16,0 20-16,0-20 0,0 20 16,0 1-16,0 20 0,0-20 15,0-1-15,0 1 0,0 20 0,0-20 16,0-1-16,0 1 0,0-1 15,0 1-15,0-1 0,0 1 0,0-1 16,-21 1-16,21-22 0,-21 22 0,21-1 16,-21 1-16,0-22 0,0 22 15,-1-1-15,22-21 0,-21 22 0,21-22 16,-21 1-16,21 20 0,0-21 0,0 22 16,0-22-16,0 1 0,21-1 15,0 0-15,-21 1 0,22-22 0,-22 21 16,0-21-16,0 0 0,0 1 0,0-1 15,0 0-15,0 0 16,0 0-16,-22-21 16,1 0-16,0 21 0,0-21 0,0 0 15,0 22-15,-1-22 0,1 0 0,0 21 16,-21 0-16,21-21 0,-1 0 16,-20 21-16,0-21 0,-1 0 0,1 21 15,0-21-15,-1 0 0,-20 0 0,-1 21 16,1-21-16,-22 0 0,1 0 0,-1 22 15,-21-22-15,-21 0 0,0 0 16,0 21-16,0-21 0,0 0 0,0 0 16,0 0-16,0 21 0,0-21 0,0 0 15,0 21-15,0-21 0,21 0 0,0 21 16,1 0-16,-22-21 0,21 0 16,0 22-16,-21-22 0,21 0 15,-21 21-15,21-21 0,0 0 0,1 0 16,-1 0-16,0 21 0,0-21 0,21 0 15,1 0-15,-1 0 0,0 0 0,22 0 16,21 0-16,-22-21 0,22 21 16,21 0-16,-22 0 0,22 0 0,0 0 15,0 0-15,0 0 0,-1 0 16,44 0 15,-1 0-15,0 0-16,21-21 0,-21-1 15,1 1-15</inkml:trace>
  <inkml:trace contextRef="#ctx0" brushRef="#br0" timeOffset="91179.03">23601 9716 0,'0'-22'0,"0"44"0,0-65 15,0 22-15,0 0 0,0 0 16,0 0-1,0 42 17,-21 0-32,-1 0 0,22 0 0,0 22 15,0-1-15,-21 0 0,21 1 16,-21 20-16,21-21 0,0 1 16,0 20-16,0-20 0,0 20 0,0 1 15,0-22-15,0 21 0,0 1 16,0-1-16,0 1 0,0-1 0,0 1 15,0-1-15,0-20 0,0 20 0,0-20 16,0 20-16,0 1 0,0-1 16,-21-21-16,21 22 0,0-1 0,0 1 15,0-22-15,0 22 0,-21-22 0,21 0 16,0 22-16,0-22 0,-21 1 0,21-1 16,0 0-16,0-21 15,0 22-15,0-1 0,0-21 0,0 22 16,0-22-16,0 21 0,0-21 0,0 22 15,0-22-15,0 0 0,0 21 0,0-21 16,0 1-16,0-1 0,0 0 16,0 0-16,0 0 0,0 0 15,0 1-15,0-1 32,0 0-17,0 0 1,-22-21 46,1-21-62,21 0 0,-21 0 16,0 21-16,0-22 0,21 1 0,-21 0 16,-1-21-16,1 21 0,0-1 15,0-20-15,0 0 0,0 21 0,-1-22 16,1 1-16,0 0 0,0 20 0,21-20 15,-21 0-15,21 21 0,-21-22 16,21 22-16,-22 0 0,22 0 0,0 0 16,0-1-16,0 1 0,0 0 15,22 21 1,-1 0 0,-21 21-16,21 0 15,0 1-15,0-1 0,0 0 0,-21 0 16,22 21-16,-1-20 0,0 20 0,0-21 15,0 21-15,0-20 0,-21 20 16,22 0-16,-1 1 0,0-22 0,-21 21 16,0-21-16,21 22 0,-21-22 0,21 0 15,-21 21-15,0-21 0,0 1 0,21-22 16,-21 21-16,0 0 0,22-21 16,-22 21-16,21-21 46,0 0-46,0-21 16,0 0-16,-21 0 0,21 21 0,22-22 16,-22 1-16,0-21 0,21 21 0,-20-22 15,20 1-15,0 0 0,-21-1 0,22 1 16,-1-21-16,0 20 0,1 1 16,-22 0-16,21-22 0,-21 22 0,1 21 15,-1-22-15,0 22 0,-21 0 16,21 0-16,-21 0 0,0 42 31,0 0-31,-21 0 0,21 0 16,-21 22-16,0-22 0,-1 21 15,1-21-15,0 22 0,0-1 0,0 0 16,0 1-16,-22-1 0,22 0 16,-21 1-16,-1-1 0,22 0 0,-21 1 15,0-22-15,20 21 0,-20 0 16,-21 22-16,41-22 0,1-21 15,0 22-15,0-22 0,0 0 0,21 0 16,-21 0-16,21 1 0,0-1 0,0 0 16,-22-21 15,22-21-15,0 0-16,-21-1 0,21 1 0,0-21 15,0 21-15,0-22 0,-21 1 0,21 0 16,-21-1-16,21-20 0,-21-1 0,0 1 15,-1 21-15,1-22 0,0 1 16,0 20-16,0-20 0,0 20 16,-1 1-16,1 0 0,0 21 0,0-1 0,0 1 15,21 0-15,0 0 0,0 42 32,0 0-32,0 22 15,0-22-15,21 21 0,0 0 0,0 1 16,22-1-16,-22 22 0,0-22 0,21 0 15,-21 22-15,1-22 0,20 22 16,-21-22-16,0 0 0,22 1 0,-22-1 16,0-21-16,0 21 0,-21-20 0,21 20 15,0-21-15,-21 0 0,0 0 0,22 1 16,-1-22 0,-21 21-16,21-21 31,-21-21-31,21 21 0,0-22 0,-21 1 15,0 0-15,21 0 16,-21 0-16,22 0 0,-1-22 0,-21 1 16,21 0-16,0-1 0,0-20 0,0 20 15,1-20-15,-1-1 0,0 1 0,21 21 16,-21-22-16,1 22 0,20-22 16,-21 22-16,0 0 0,43-22 15,-43 43-15,0 0 0,0 21 16,-21-21-16,0-1 0,0 44 31,0-1-31,0 0 0,-21 0 0,0 21 16,0-20-16,0 20 0,-1 0 0,-20 1 15,21-1-15,0 0 16,-22 22-16,22-22 0,-21 0 0,0 22 16,20-22-16,-41 43 0,21-43 15,20 1-15,-20-1 0,0 21 16,-1-20-16,22-22 0,0 0 15,0 0-15,21 0 0,0 1 0,-21-22 16,21 21-16,-21-21 0,21-21 31,-22-1-31,22 1 16,0 0-16,0 0 16,-21 0-16,0 0 0,21-1 0,-21-20 0,0 21 15,0-21-15,-1-1 0,1 1 16,0 0-16,0-22 0,0 22 0,0-1 15,-1 1-15,1 0 16,0-43-16,0 64 0,21-21 0,-21 20 16,0 1-16,21 0 0,0 42 47,0 22-47,0-22 0,21 0 0,0 21 15,0 1-15,0-1 0,0 21 0,1-20 16,-1 20-16,0-20 0,21-1 15,1 64-15,-22-64 16,0 0-16,0 1 0,-21-1 0,21-21 16,-21 22-16,0-22 0,0 21 0,0-21 15,0 0-15,0 1 0,21-1 0,-21 0 16,0 0 0,22-21-16,-1 0 0,0 0 15,0-21-15,0 0 0,0 0 16,1-1-16,-1-20 15,0 21-15,0-21 0,0 20 0,0-20 16,1 0-16,20-1 0,-21-20 16,21-1-16,-20 1 0,20-1 0,0 22 15,43-85-15,-64 85 0,43-22 16,-43 22-16,0 21 16,0 21-16,-21-21 0,21-1 0,-21 44 46,0-1-30,0 0 0,0 0-1,-21-21-15,0 0 110,0 0-95,0 0-15</inkml:trace>
  <inkml:trace contextRef="#ctx0" brushRef="#br0" timeOffset="98246.53">23897 13335 0,'0'0'0,"0"21"16,21-21-16,-21 21 0,21 1 15,1-22 1,-22 21-16,21-21 16,0 0-1,0 0-15,0-21 16,0-1-16,1 22 0,-22-21 16,21 0-16,-21 0 0,21 0 0,0 0 15,-21-1-15,21-20 0,0 21 0,1-21 16,-22 20-16,0-20 0,21 0 15,-21-1-15,21 1 0,-21 21 0,0-21 16,0 20-16,0 1 0,0 0 16,0 0-16,0 42 31,0 0-31,0 0 0,0 22 0,-21-22 16,21 21-16,-21 1 0,21-1 0,0 21 15,0-20-15,0-1 0,0 0 0,-22 22 16,22-22-16,-21 1 0,21 20 15,0-21-15,0 22 0,0-22 0,-21 22 16,21-1-16,0-20 0,0 20 0,0 1 16,0-22-16,0 21 0,0-20 0,0 20 15,0-20-15,0-1 0,0 0 0,0 1 16,21-1-16,-21 0 0,0-21 16,21 22-16,-21-22 0,22 0 0,-1-21 15,-21 21-15,21-21 0,0 0 16,0 0-16,0 0 0,-21-21 15,22 21-15,-1-42 0,0 21 0,-21-1 16,0-20-16,21 0 0,-21-1 0,21 1 16,-21 0-16,0-1 0,0-20 0,0 21 15,0-1-15,0-20 0,-21 20 16,0-20-16,0 21 0,0-1 0,-1 1 16,1 21-16,0-22 0,0 22 0,0 0 15,0 0-15,-1 0 0,1 21 0,0 0 16,0 0-1,42 0 1,0-21 0,22 21-16,-22 0 0,0 0 15,21-22-15,-21 1 0,22 21 0,-22-21 16,0 21-16,21-21 0,-20 0 16,-1 21-16,21-21 0,-21-1 0,-21 1 15,21 0-15,-21 0 0,0 0 16,0 0-16,0-1 0,0 1 15,-21 21-15,0-21 0,0 21 16,0 0-16,0 0 16,-1 0-16,22 21 15,0 0-15,-21 1 0,21-1 0,0 0 16,0 0-16,0 0 16,0 0-16,0 1 0,21-1 0,1 0 15,-1 0-15,0-21 16,0 21-16,0-21 15,0 0-15,1 0 0,-1 0 16,0 0-16,0-21 0,0 21 16,0-21-16,1 0 0,-1 0 15,0-1-15,-21 1 0,21 0 16,0 0-16,0 21 16,-21 21 15,0 0-31,0 0 0,0 1 15,0-1-15,0 0 0,0 0 16,0 0-16,0 0 0,0 1 16,22-1-16,-1-21 0,-21 21 15,21-21-15,0 0 0,0 0 16,0 0-16,1 0 0,-1 0 16,-21-21-16,21 0 15,-21-1-15,0 1 0,0 0 16,0 0-16,0 0 0,0 0 0,-21-1 15,0 1-15,-1 0 16,1 21-16,0 0 16,42 0 31,0 0-32,1 0-15,-1 0 16,0 0-16,0 0 0,0 0 15,0 0-15,-21 21 0,22-21 0,-1 21 16,0 1-16,0-1 0,0 0 16,-21 0-16,21 0 0,-21 0 15,0 1-15,0-1 16,0 0 0,-21-21 15,0 0-16,21-21-15,0 0 16,0-1-16,0 1 0,0-21 16,0 21-16,0 0 0,0-1 15,21 1-15,0 0 0,1 21 0,-22-21 0,21 0 16,0 21-16,0 0 16,0 0-16,0 0 0,1 0 15,-1 21-15,0-21 16,-21 21-16,0 0 0,21 0 0,-21 1 15,21-22-15,-21 21 0,0 0 0,0 0 16,0 0-16,0 0 16,0 1-16,-21-22 15,21 21 1,21-42 31,-21-1-47,21 22 0,-21-21 0,22 0 15,-1 0-15,-21 0 0</inkml:trace>
  <inkml:trace contextRef="#ctx0" brushRef="#br0" timeOffset="98582.33">25717 13039 0,'0'0'16,"0"-21"-16,0-1 0,0 1 0,0 0 0,0 0 15,0 42 1,0 0-1,0 0-15,0 1 0,0-1 16,0 21-16,0-21 0,0 22 0,0-22 16,0 21-16,0-21 0,-21 22 15,21-22-15,-21 0 0,21 21 0,0-21 16,0 1-16,-21-1 0,21 21 0,0-21 0,-21 0 16,21 1-16,0-1 15,0 0-15,0 0 0,0 0 16,0 0-16,21-21 15,0 0 1,0 0-16,0 0 16,1-21-16,-1 0 15,0 0-15,-21 0 0,21 0 16,-21-1-16,21 1 0,-21 0 0,0 0 16,0 0-16,0 0 0,0-1 0,0 1 15</inkml:trace>
  <inkml:trace contextRef="#ctx0" brushRef="#br0" timeOffset="98787.22">25612 13208 0,'0'0'0,"-22"0"0,44 0 31,-1 0-15,0 0-16,0 0 0,0 0 15,0 0-15,1 0 0,-1 0 0,21-21 16,-21 21-16,0 0 0,1 0 15,-1 0-15,-21-21 0,21 21 0,0 0 16,0 0 0,0 0-1</inkml:trace>
  <inkml:trace contextRef="#ctx0" brushRef="#br0" timeOffset="99495.14">26289 13060 0,'0'21'31,"0"0"-31,0 0 0,0 22 0,0-22 16,0 0-16,0 21 0,0-20 15,-21-1-15,21 21 0,-21-21 0,21 0 16,0 1-16,0-1 0,0 0 0,0 0 16,-22 0-16,22 0 0,0 1 0,-21-1 15,21-42 32,0-1-47,0 1 16,0 0-16,0 0 0,0-21 15,0 20-15,0 1 0,21 0 0,1-21 16,-22 21-16,0-22 0,21 1 16,0 21-16,-21 0 0,21-22 0,-21 22 15,21 0-15,-21 0 0,21 0 16,1-1-16,-1 22 16,0 22-1,-21-1-15,0 0 16,0 0-16,0 0 0,0 0 15,-21 1-15,0-1 0,21 0 0,-22 0 16,1 0-16,0-21 0,21 21 16,-21-21-16,0 22 0,21-1 15,-21-21-15,-1 0 16,44 0 0,-1 21-1,0-21-15,0 0 0,0 0 16,0 21-16,1 0 0,-1-21 0,0 21 15,0-21-15,0 22 0,-21-1 16,0 0-16,0 0 16,0 0-16,0 0 0,-21 1 15,0-22-15,0 21 0,0-21 16,-1 0-16,1 21 0,0-21 16,0 0-16,0 0 0,0 0 0,-1 0 15,44 0 16,-1-21-31,0 21 0</inkml:trace>
  <inkml:trace contextRef="#ctx0" brushRef="#br0" timeOffset="99944.17">26712 13314 0,'0'0'0,"0"-21"0,21 0 0,-21-1 16,0-20-1,-21 42 1,0 21-16,0 0 16,21 1-16,-21-1 0,0 0 0,21 0 15,0 0-15,-22 0 0,22 1 0,0-1 16,-21 0-16,21 0 0,0 0 16,0 0-16,21-21 15,1 0 1,-1 0-16,0-21 15,0 0-15,-21 0 0,21 0 0,-21 0 16,21-1-16,-21 1 0,22 0 16,-22 0-16,0 0 0,21 21 15,-21 21 17,0 0-32,0 0 0,-21 0 15,21 1-15,0-1 0,0 0 16,0 0-16,0 0 0,0 0 15,0 1-15,0-1 16,21-21-16,0 0 16,0 0-16,0 0 0,0-21 15,1-1-15,-1 1 16,0 21-16,0-21 0,0 0 16,22 0-16</inkml:trace>
  <inkml:trace contextRef="#ctx0" brushRef="#br0" timeOffset="100571.54">27178 13250 0,'-64'85'0,"128"-170"0,-85 85 32,0 22-32,21-1 0,-22-21 15,1 21-15,21 0 0,-21 0 0,0 0 16,0 1-16,21-1 0,0 0 16,0 0-1,0 0-15,0 0 0,21-21 16,0 22-16,0-22 15,0 0-15,1 0 0,-1 0 16,0-22-16,0 1 16,0 0-16,0-21 0,1 21 15,-1-1-15,0 1 0,-21-21 0,21 21 16,0-22-16,-21 22 0,21 0 0,-21 0 16,0 0-16,0 0 0,0 42 31,-21 0-31,21 0 0,-21 0 15,21 0-15,-21 22 0,0-22 16,21 0-16,0 0 0,0 0 16,-21 1-16,21-1 0,0 0 0,0 0 15,0 0-15,0 0 0,0 1 16,0-44 15,0 1-15,0 0-16,0 0 0,0 0 0,0 0 15,0-1-15,0 1 0,0 0 16,21 21 0,0 0-1,0 0-15,0 0 0,-21 21 0,21-21 16,1 21-16,-22 1 16,21-1-16,0 0 31,-21 0-16,21-21 32,0 0-31,-21-21-16,0 0 16,21 0-16,-21-1 0</inkml:trace>
  <inkml:trace contextRef="#ctx0" brushRef="#br0" timeOffset="106852.98">25294 12171 0,'0'-21'31,"-21"21"-15,0 0-1,0 0 1,-1 0-16,1 21 16,0 0-16,21 0 0,-21 0 15,21 22-15,-21-22 16,0 21-16,21-21 0,-22 22 0,22-22 15,0 21-15,0-21 0,-21 22 0,21-22 16,0 0-16,-21 21 0,21-20 0,0-1 16,0 0-16,0 0 0,0 0 15,0 0-15,0 1 0,0-1 0,21-21 16,0 0-16,1 0 16,-1 0-16,0 0 0,0 0 0,0 0 15,0 0-15,1 0 0,-1 0 16,0 0-16,0-21 0,21 21 0,-20-22 15,-1 22-15,0-21 0,21 21 16,-21-21-16,1 21 0,-22-21 0,21 21 16,0-21-16,-21 0 0,21-1 15,-21 1-15,0 0 0,0 0 16,21-21-16,-21 20 0,0 1 0,0 0 16,0 0-16,0-21 0,0 20 0,0 1 15,0 0-15,0 0 0,0 0 16,0 0-16,-21-1 0,0 22 0,0 0 15,0 0-15,-1 0 16,1 0-16,0 0 0,0 0 0,-21 0 16,20 0-16,-20 22 0,21-1 0,-21 0 15,20 0-15,-20 0 0,21 22 16,-21-22-16,20 0 0,1 21 0,0-21 16,0 22-16,0-22 0,21 0 0,-21 21 15,21-20-15,0-1 0,0 21 0,0-21 16,0 0-16,21-21 0,0 22 15,-21-1-15,21 0 0,0-21 0,0 0 16,22 21-16,-22-21 0,0 0 0,0 0 16,0 0-16,22 0 0,-22 0 0,0 0 15,21-21-15,-20 0 16,-1 21-16,21-21 0,-21-1 0,0 22 0,-21-21 16,22 0-16,-22 0 0,0 0 0,0 0 15,0-22-15,0 22 0,0 0 16,0 0-16,0 0 0,-22 21 15,1-22-15,0 22 0,0 0 0,0 0 16,0 0-16,-22 0 0,22 22 0,0-1 16,0 0-16,0 0 0,-1 0 0,1 0 15,21 22-15,0-22 0,0 0 16,0 0-16,0 0 0,0 1 0,0-1 16,21 0-16,1-21 15,-1 0-15,0 0 0,0 0 16,0 0-16,0 0 15,-21-21-15,22 21 0,-22-21 0,0-1 16,21 1-16,-21 0 16,0 0-1,-21 21 17,-1 0-17,22 21-15,-21-21 16,21 21-16</inkml:trace>
  <inkml:trace contextRef="#ctx0" brushRef="#br0" timeOffset="113682.72">3217 13885 0,'0'0'0,"-21"22"0,21-1 16,0 0-16,-21 0 0,21 0 0,0 0 15,0 1-15,0-1 0,0 0 0,0 21 16,0-21-16,0 1 0,21-1 16,0 0-16,0-21 0,22 21 15,-22 0-15,21-21 0,1 0 0,-1 0 16,21 0-16,-20 0 0,-1 0 0,22-21 16,-22 0-16,21 0 0,-20 0 15,-1-1-15,0 1 0,1-21 0,-1 21 16,-21 0-16,22-22 0,-22 22 15,-21-21-15,0 21 0,21-22 0,-21 22 16,0 0-16,0 0 0,0 0 0,0-1 16,-21 22-1,21 22-15,-21-1 0,-1 0 16,22 21-16,-21 1 0,0-1 0,21 0 16,0 1-16,-21 20 0,0 1 15,21-1-15,0 1 0,0-1 0,0 1 16,0-1-16,0 1 0,0-1 15,0 1-15,0-1 0,0 1 16,0-22-16,0 21 0,0-20 0,0-1 16,0 22-16,21-22 0,-21 0 0,0 1 15,21-22-15,-21 21 0,0-21 16,0 0-16,0 1 0,-21-1 0,0-21 16,0 0-16,-22 0 0,1 0 0,0 0 15,-1 0-15,1 0 0,-22-21 16,1-1-16,-1-20 0,22 21 0,-21-21 15,20 20-15,1-20 0,0 21 16,-1-21-16,22-1 0,0 22 0,0 0 16,0 0-16,21 0 0,-22 21 15,22 21 1,0 0-16,43 0 16,-22 21-16,0-20 0,0 20 0,22 0 15,-22-21-15,21 22 0,43 20 16,-43-20-16,0-22 0,1 0 15,20 0-15,-20-21 0,20 0 0,-21 0 16,22 0-16,-1 0 0,-20 0 16,20 0-16,-20-21 0,20-21 0,-21 20 15,1-20-15,-1 21 0,0-21 0,1-1 16,-1 22-16,-21-21 0,0-1 16,1 22-16,-22-21 0,21 0 0,-21 20 15,0 1-15,0 0 0,0 0 16,0 42-1,0 0-15,0 0 16,0 22-16,-21-22 0,-1 0 0,22 21 16,-21-20-16,21 20 0,-21-21 15,0 0-15,21 0 0,0 1 0,0-1 16,-21 0-16,21-42 31,0 0-31,21-1 16,-21 1-16,21-21 0,0 21 15,0 0-15,1-1 0,-22-20 0,21 21 16,0 0-16,-21-22 0,0 22 16,21 0-16,0 0 0,0 21 15,-21 21 1,22 0-16,-22 0 0,0 22 16,0-22-16,0 21 0,0-21 0,0 22 15,0-22-15,21 21 0,-21-21 0,0 1 16,21-1-16,0 0 0,0-21 0,0 21 15,1-21-15,20 0 0,-21 0 16,21 0-16,-20-21 0,20 21 0,-21-21 16,21 0-16,-20-22 0,20 22 15,-21-21-15,0 21 0,0-22 0,1 1 16,-1 0-16,0-1 0,-21 1 16,0-22-16,0 22 0,0-21 0,0-1 15,0 1-15,0 20 0,0-20 0,0-1 16,0 22-16,0 21 0,0-22 15,0 22-15,0 0 0,0 42 16,0 0-16,0 22 16,0-1-16,0 0 0,0 22 0,0-22 15,0 22-15,-21-1 0,21 1 16,-21-1-16,-1 1 0,22-22 0,0 0 16,0 22-16,-21-22 0,21-21 0,0 22 15,-21 20-15,21-42 16,0 1-16,0-44 31,0 1-31,0 0 0,21 0 16,-21 0-16,21-22 0,-21 22 15,0 0-15,22-21 0,-1 21 0,-21-1 16,21 1-16,-21 0 0,0 0 0,21 21 16,0 0-16,0 0 0,-21 21 15,0 0 1,22 0-16,-22 22 0,0-22 0,0 0 15,0 21-15,0-20 0,0 20 0,0-21 16,21 0-16,-21 0 0,0 22 0,21-22 16,0-21-16,0 21 0,0 0 15,1-21-15,20 0 0,-21 0 0,21 0 16,1 0-16,-1-21 0,-21 0 0,22 0 16,-1 0-16,0-1 0,1 1 0,-1-21 15,-21 21-15,21-22 0,-20 22 16,-1-21-16,0 0 0,-21 20 0,0-20 15,0 0-15,0 21 0,0-1 0,0 1 16,0 0-16,-21 21 16,0 0-16,-1 0 15,1 0-15,0 21 0,0 0 0,0 1 16,0-1-16,-1 21 0,1-21 16,0 22-16,0-22 0,0 21 0,21-21 15,0 22-15,0-22 0,0 21 0,0-21 16,0 0-16,0 1 0,0 20 0,0-21 15,21 0-15,0-21 0,0 21 0,0 1 16,1-22-16,-1 0 0,0 21 16,0-21-16,21 0 0,-20 0 0,-1 0 15,21 0-15,-21-21 0,0 21 16,22-22-16,-22 1 0,21 0 0,-21 0 16,1-21-16,-1 20 0,0 1 0,0-21 15,0 21-15,-21-22 0,0 22 16,0 0-16,0 0 0,0 0 0,0 0 15,0-1-15,0 44 32,0-1-17,0 0-15,0 0 0,0 0 16,0 0-16,0 1 0,0-1 16,0 0-16,21 0 0,-21 0 0,22 0 15,-22 1-15,21-1 0,-21 0 16,0 0-16,0 0 15,0 0-15,0 1 0,21-22 16,-21 21-16,21-21 16,0 0-16,0 0 0,1-21 15,-1-1-15,0 1 16,0 0-16,0 0 0,0-21 16,1-1-16,-1 22 0,0-21 0,0-1 15,0 1-15,-21 21 16,0 0-16,21 0 0,-21-1 0,22 22 15,-22-21-15,0 42 32,0 1-32,-22-1 0,22 0 15,-21 0-15,21 21 0,-21-20 0,21-1 16,0 0-16,0 0 0,0 0 16,0 22-16,0-22 0,0 0 0,21-21 15,0 21-15,1 0 0,-1-21 16,0 0-16,0 0 0,0 0 0,0 0 15,1 0-15,20 0 0,-21-21 0,0 0 16,0 21-16,22-42 0,-22 20 16,0 1-16,0-21 0,0 21 15,1-22-15,-1 1 0,0 0 0,0-1 16,21-62-16,-20 62 0,-22-20 16,21-1-16,0 1 0,-21 20 15,0-20-15,0 21 0,21-1 0,-21 1 16,0 0-16,0 20 0,0 1 0,0 0 15,-21 21 1,0 21-16,21 22 0,-21-22 16,-1 42-16,1-20 0,21-1 0,0 21 15,0 1-15,-21-22 0,21 22 0,0-1 16,0-20-16,0-1 0,0 21 0,0-20 16,0-1-16,0 0 0,0 1 15,0-22-15,0 21 0,0-21 16,0 1-16,21-1 0,-21 0 0,0 0 15,21-21-15,1 0 0,-1 0 16,0 0-16,0 0 0,0 0 16,0 0-16,1 0 0,-1-21 0,-21 0 15,21 0-15,0-1 0,0 1 0,0 0 16,-21 0-16,0 0 0</inkml:trace>
  <inkml:trace contextRef="#ctx0" brushRef="#br0" timeOffset="113914.59">6858 14753 0,'0'0'0,"21"0"32,0 0-32,22 0 0,-1 0 0,0 0 15,-21 0-15,43 0 0,-22 0 16,1-21-16,-1 0 0,0 21 0,1-21 15,-22 21-15,21-21 0,-21 21 0,0 0 16,1-22-16,-22 1 0,0 0 31,-22 21-31</inkml:trace>
  <inkml:trace contextRef="#ctx0" brushRef="#br0" timeOffset="114134.46">6519 14605 0,'0'0'0,"-21"0"0,21 21 0,0 0 31,0 1-15,21-22-16,0 0 16,-21 21-16,22-21 15,-22 21 1,21-21-1,-21 21-15,21-21 16,0 0-16</inkml:trace>
  <inkml:trace contextRef="#ctx0" brushRef="#br0" timeOffset="116170.73">7916 15134 0,'0'0'0,"0"-21"0,21 21 0,1-21 15,-22 0-15,21 0 0,0-1 16,-21 1-16,0 0 0,0 0 15,0 0-15,0 0 0,0-1 16,0 1-16,0 0 0,0 0 0,-21 0 16,0 0-16,-1 21 15,1 0-15,0 0 0,0 0 0,0 0 16,0 21-16,-1 0 0,-20 0 16,21 0-16,0 0 0,0 1 0,-1 20 15,-20-21-15,21 21 0,21-20 0,-21 20 16,21-21-16,-21 0 0,21 22 0,0-22 15,0 0-15,0 0 0,0 0 16,21-21-16,0 0 0,0 0 0,0 0 16,0 0-16,1 0 0,-1 0 0,0 0 15,0-21-15,0 0 0,0 0 0,1 0 16,-1-1-16,0 1 0,0 0 16,-21 0-16,21 0 0,0 0 15,-21-1-15,0 1 0,0 0 0,22 0 16,-22 0-16,0 0 0,21 21 0,-21-22 15,0 44 1,-21-1 0,-1 0-16,22 0 0,0 0 0,0 0 15,0 1-15,0-1 0,0 0 0,0 0 16,0 0-16,0 0 0,0 1 0,22-1 16,-1 0-16,21-21 0,-21 0 15,0 0-15,1 0 0,20 0 16,-21 0-16,21 0 0,-20-21 0,-1 21 15,21-21-15,-21-1 0,0 22 0,1-21 16,-1 0-16,-21 0 0,21 0 16,0 0-16,-21-1 0,21 1 15,-21-21-15,0 21 0,0 0 0,0-1 16,0 1-16,-21 42 47,0 1-47,0-22 0,21 21 0,0 0 15,-21 0-15,-1 0 0,22 22 0,-21-22 16,21 0-16,0 0 0,0 0 16,0 0-16,0 1 0,0-1 15,0-42 17,0-1-17,0 1-15,0 0 0,21 0 16,-21 0-16,22 21 0,-1-21 15,-21-1-15,0 1 0,21 0 0,0 0 16,0 0-16,-21 0 0,21 21 0,-21-22 16,22 22-16,-1 0 0,0 0 15,-21 22 1,0-1-16,0 0 16,21 0-16,-21 0 0,0 0 15,0 1-15,0-1 0,0 0 0,21 0 16,0 0-16,1 0 0,-1-21 0,0 22 15,0-1-15,0-21 0,0 0 16,1 21-16,-1-21 0,0 0 0,0 0 16,0 0-16,0 0 15,1-21-15,-22 0 0,0-1 0,21 22 16,0-21-16,0 0 0,-21-21 0,21 21 16,0-1-16,1 1 0,-1-21 15,-21 21-15,21 0 0,0-1 16,0 1-16,0 0 0,1 21 0,-1-21 0,0 21 31,0 0-15,-21 21-16,0 0 15,0 0-15,0 1 16,0-1 0,0-42 30,0-1-30,0 1-16,0 0 16,0 0-1,-21 21 17,0 0-32,0 0 0,-1 21 15,1-21-15,21 21 0,-21 0 0,0 1 16,0-1-16,0 0 0,21 0 15,-22 0-15,1 0 0,0 1 0,21-1 16,0 0-16,0 0 0,0 0 0,0 0 16,0 1-16,0-1 0,0 0 0,21-21 15,0 21-15,1-21 0,-1 21 16,21-21-16,-21 0 0,22 21 0,-1-21 16,-21 0-16,21 0 0,-20 0 0,20 0 15,-21 0-15,21 0 0,-20-21 16,-1 21-16,0-21 0,21 21 0,-21-21 15,-21 0-15,22 0 0,-1 21 0,-21-22 16,21 1-16,-21 0 0,0 0 16,0 0-16,0 0 0,0-1 0,0 1 15,0 0-15,-21 42 32,21 0-17,-21 1-15,21-1 16,0 0-16,0 0 0,0 0 0,0 0 15,0 1-15,0-1 0,0 0 16,0 0-16,0 0 16,21-21-16,0 0 0,0 0 15,-21 21-15,21-21 0,0 0 16,1 0-16,20 0 0,-21 0 0,0 0 16,0 0-16,1 0 0,-1-21 0,0 21 15,0-21-15,0 0 0,0 21 0,1-21 16,-1 0-16,0-1 0,0 1 0,0-21 15,0 21-15,1 0 0,-22-1 16,0 1-16,21 0 0,-21 0 0,0 0 16,0 0-16,-21 21 31,-1 21-31,22 0 16,0 0-16,0 0 15,-21 0-15,21 1 0,0-1 16,0 0-16,0 0 0,21 0 0,1 0 15,-1 1-15,-21-1 16,21-21-16,0 0 0,-21 21 16,0 0-16,0 0 15,-21-21 1,0 21 0,0-21-16,-1 0 0,1 0 15,0 0 1,0 0-16,21 22 0,-21-22 31,0 0-31,-1 0 0,1 0 16,0-22-16,0 22 15,0 0-15,0 0 0</inkml:trace>
  <inkml:trace contextRef="#ctx0" brushRef="#br0" timeOffset="117126.69">5038 15769 0,'-22'0'0,"44"0"0,-65 0 15,22 0-15,0 0 0,0 0 16,0 0-16,-1 0 0,1 0 16,0 0-16,0 0 0,0 0 15,21 21 1,21-21-1,0 22-15,0-22 0,22 21 0,-1-21 16,0 21-16,22-21 16,-1 0-16,1 21 0,20-21 0,22 0 15,0 21-15,0-21 0,0 0 0,21 0 16,-21 21-16,21-21 0,0 0 0,-22 0 16,22 0-16,0 22 0,0-22 15,0 0-15,0 0 0,-21 0 0,21 0 16,-21 0-16,-21 21 0,21-21 0,-22 0 15,1 0-15,0 0 0,-22 0 16,1 0-16,-22 21 0,0-21 0,-21 0 16,22 0-16,-22 0 0,0 21 15,-42-21 17,0 0-17,0 0-15,-1 0 16,-20 0-16,21 0 0,-21 0 0,-1 0 15,1 0-15,0 0 0,-1 0 16</inkml:trace>
  <inkml:trace contextRef="#ctx0" brushRef="#br0" timeOffset="117729.75">4932 15960 0,'-21'0'16,"42"0"-16,-42 21 15,42-21 1,0 0-16,21 0 0,-21 21 0,43-21 16,-22 21-16,22-21 0,20 21 15,1 1-15,21-22 0,0 21 16,0-21-16,21 21 0,0 0 0,-22-21 16,22 21-16,0-21 0,0 0 0,0 21 15,0-21-15,-21 0 0,0 0 16,0 22-16,0-22 0,-22 0 0,1 0 15,0 0-15,-22 0 0,1 0 0,-1 0 16,-20 0-16,-22 0 0,21 0 16,-21 0-16,0 0 15,-21-22 32,0 1-31,0 0 15,0 0 0,0 0-15,0 0 0,-21-1-1,0 22 1,21-21-16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3:24:08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1884 0,'0'0'0,"0"-21"0,21 0 0,-21-1 0,0 1 15,0 0-15,0 0 0,0 0 16,0 0-16,0-1 16,-21 22-1,0 0 1,21 22-16,0-1 15,0 21-15,0-21 0,0 0 16,0 22-16,0-1 16,0 0-16,0 1 0,0-1 0,0 0 15,0 1-15,0-22 0,0 21 0,21-21 16,-21 22-16,0-22 0,0 0 16,0 0-16,0 0 15,0-42 1,0 0-1,0 0-15,0 0 0,0 0 16,0-1-16</inkml:trace>
  <inkml:trace contextRef="#ctx0" brushRef="#br0" timeOffset="512.7">2455 1990 0,'0'0'0,"21"0"0,-21-21 0,22 21 16,-22-22-16,0 1 0,0 0 16,0 0-16,21 0 0,-21 0 15,0-1-15,21-20 0,-21 21 16,0 0-16,0-22 0,0 22 0,0 0 15,0 0-15,0 0 0,0 0 16,0-1-16,0 1 16,0 42 15,0 1-31,0-1 0,0 21 0,0 0 16,21 1-16,-21-1 0,21 22 15,-21-1-15,0 1 0,0-22 0,0 21 16,0 1-16,0-1 0,0 1 15,0-22-15,0 22 0,0-22 0,0 0 16,0 1-16,0-1 0,0 0 16,0-20-16,0 20 0,0-21 15,0 0-15,0 0 0,0 1 16,0-44 31,0 1-32,0 0-15,0 0 16,0 0-16,0 0 0</inkml:trace>
  <inkml:trace contextRef="#ctx0" brushRef="#br0" timeOffset="999.42">3048 2371 0,'-21'0'15,"21"21"1,0 0-16,-21-21 16,21 21-16,0 0 15,21-21 1,0 0 0,-21-21-1,21 21-15,-21-21 0,0 0 16,0 0-16,0 0 15,-21 21 1,0 0 0,0 0-16,-1 21 15,1 0 1,21 0-16,0 0 0,0 0 16,0 1 15,0-44 0</inkml:trace>
  <inkml:trace contextRef="#ctx0" brushRef="#br0" timeOffset="3860.62">4508 1397 0,'-21'0'16,"0"0"0,21 21-16,-21 0 15,21 1-15,0-1 16,21-21 0,0 21-16,0-21 0,22 0 15,-22 0-15,21 0 0,-21 0 0,22-21 16,-1 21-16,0-21 0,22-1 15,-22 1-15,1 0 0,-1 0 0,0-21 16,1 20-16,-1-20 0,0 0 0,-21 21 16,1-22-16,-22 1 0,0 21 15,0-22-15,0 1 0,0 21 16,0 0-16,0 0 0,0-1 0,-22 22 31,1 0-31,21 22 0,0-1 16,-21 21-16,21 0 0,0 1 0,-21-1 15,21 22-15,0-22 0,0 21 16,0 22-16,0-21 0,0 20 0,0 1 16,0 0-16,-21-22 0,21 22 0,0-1 15,-21-20-15,21-1 0,-22 1 16,22-1-16,0-20 0,0-1 0,-21 0 16,0 1-16,21-22 0,-21 21 0,0-21 15,21 1-15,-21-22 16,-1 0-16,1 0 0,0 0 0,0 0 15,-21 0-15,20 0 0,-20-22 0,21 1 16,-21 0-16,-1-21 0,1 21 0,0-22 16,-1 1-16,22 21 0,-21-22 15,21 1-15,-22 21 0,22-21 0,0 20 16,0 1-16,21 42 16,0 1-1,0-1-15,0 21 0,0 0 0,0 1 16,21-1-16,0 0 0,0 1 15,0-1-15,1 0 0,-1 1 0,0-1 16,21-21-16,-21 22 0,22-22 16,-1 0-16,-21 0 0,22-21 0,-1 0 15,0 0-15,1 0 0,-1 0 16,0 0-16,22-21 0,-22 0 0,0 0 16,1-22-16,-1 22 0,22-21 0,-43-1 15,21 1-15,0 0 0,-20-1 16,20 1-16,-21 21 0,0-21 0,0-1 15,1 22-15,-22 0 0,0 0 0,21 0 16,-21 42 0,0 0-1,0 0-15,0 0 0,-21 0 0,-1 1 16,22 20-16,0-21 0,-21 0 0,0 22 16,21-22-16,-21 0 15,21 0-15,0 0 0,0 0 0,0 1 16,0-1-16,0-42 31,0-1-31,0 1 16,21 0-16,0 0 0,-21 0 0,21-22 15,1 22-15,-22 0 0,21 0 0,0-21 16,0 20-16,0 22 0,-21-21 16,21 21-16,1 0 0,-1 0 15,0 21 1,-21 1-16,0-1 15,0 0-15,0 0 0,0 21 0,0-20 16,0-1-16,0 21 0,21-21 0,-21 0 16,21 1-16,0-1 0,-21 0 0,22 0 15,-1 0-15,0-21 0,0 0 16,0 0-16,0 0 0,1 0 0,20 0 16,-21 0-16,0 0 0,22-21 0,-22 0 15,21 0-15,-21 0 0,0-1 0,1-20 16,20 0-16,-21-1 0,0 1 15,0 0-15,1-22 0,-1 1 16,0 20-16,-21-20 0,21-22 0,0 22 0,0-1 16,-21 1-16,0-1 0,22 22 15,-22 0-15,21-1 0,-21 1 16,0 21-16,0 0 0,0-1 16,0 44-1,-21-1-15,21 0 16,-22 21-16,22 1 0,-21-1 0,21 21 15,-21 1-15,21-1 0,0 1 0,0-1 16,-21-20-16,0 20 0,21 1 16,-21-1-16,21 1 0,-22-22 0,22 0 15,-21 22-15,21-22 0,-21 1 16,21-22-16,0 21 0,0-21 0,0 0 0,0 1 16,0-44 15,0 1-31,0 0 0,21 0 15,-21-21-15,21 20 0,1-20 0,-22 0 16,21 21-16,0-22 0,0 1 16,0 21-16,0-22 0,-21 22 0,22 0 15,-1 0-15,0 21 0,0 0 0,0 0 16,0 0-16,1 0 16,-22 21-16,0 0 15,21 0-15,-21 1 0,0-1 0,21 0 16,-21 21-16,0-21 0,0 1 0,0-1 15,0 21-15,21-21 0,-21 0 0,21 1 16,-21-1-16,0 0 0,21-21 16,1 21-16,-1-21 0,0 0 0,0 0 15,0 0-15,0 0 0,22 0 0,-22 0 16,21 0-16,1-21 0,-22 0 0,21 0 16,-21-1-16,22 1 0,-22 0 15,0 0-15,21 0 0,-21-22 0,1 22 16,-22-21-16,21 21 0,-21 0 15,21-22-15,-21 22 0,0 0 0,0 0 16,-21 21 0,0 0-16,-1 0 15,1 21-15,0 0 16,0 0-16,21 0 0,0 22 0,-21-22 16,0 0-16,21 21 0,0-20 15,0-1-15,0 21 0,0-21 0,0 0 16,0 22-16,0-22 0,0 0 0,0 0 15,0 0-15,21 1 0,0-22 16,21 0-16,-21 0 0,1 0 16,-1 0-16,21 0 0,-21 0 0,22-22 15,-22 1-15,21 21 0,0-21 0,-20 0 16,-1-21-16,21 20 0,-21-20 16,0 21-16,1-21 0,-1 20 15,0-20-15,0 21 0,-21-21 0,0 20 16,0 1-16,0 0 0,0 0 15,-21 21 1,21 21-16,-21-21 16,21 21-16,0 0 0,0 1 15,0-1-15,0 0 0,21 0 0,0 0 16,0 0-16,0 1 16,-21-1-16,0 0 0,22 0 0,-1 0 15,-21 0-15,0 1 0,0-1 16,21 0-16,-21 0 0,0 0 15,21-21 1,0 0-16,0 0 0,1 0 16,-1 0-16,21 0 0,-21 0 15,0-21-15,22 0 0,-22 0 0,21 21 16,-21-21-16,22-22 0,-22 22 0,21 0 16,-21 0-16,1-22 0,-1 22 0,0 0 15,0-21-15,0 21 0,-21-1 16,21 1-16,-21 0 0,0 0 0,0 0 15,0 42 17,0 0-32,0 0 0,0 0 15,-21 1-15,0-1 0,0 0 16,21 21-16,-21-21 0,21 1 0,0 20 16,0-21-16,0 0 0,0 22 0,0-22 15,0 0-15,0 0 0,0 0 0,21 0 16,0-21-16,0 22 0,22-22 15,-22 0-15,21 0 0,0 0 0,1 0 16,-22 0-16,21 0 0,1 0 0,-1-22 16,-21 1-16,21 0 0,1 0 0,-1-43 15,0 22-15,-20 0 16,-1-1-16,21 1 0,-21 0 16,0-22-16,1 1 0,-1-1 0,0 1 15,-21-1-15,0 1 0,21 20 0,-21-20 16,21 21-16,-21-1 0,0 1 15,0 21-15,0 0 0,0-1 0,0 1 16,0 0-16,0 42 31,0 0-31,0 1 0,-21-1 16,0 21-16,21 0 0,-21 1 0,21-1 16,-21 22-16,-1-22 0,1 21 15,21-20-15,-21 20 0,0-20 0,0-1 16,21 21-16,-21-20 0,21-1 15,-22 0-15,22 1 0,0-22 0,0 21 16,0-21-16,0 1 0,0-1 0,0 0 16,0 0-16,22-21 0,-22 21 0,21-21 15,0 0-15,0 0 0,0 0 0,0 0 16,1 0-16,-1 0 0,0-21 16,0 21-16,0-21 0,0 0 0,1 21 15,-1-21-15,0-1 0,0 1 0,0 0 16,-21 0-16,0-21 0,0 20 15,21 1-15</inkml:trace>
  <inkml:trace contextRef="#ctx0" brushRef="#br0" timeOffset="4061.32">8551 2074 0,'0'0'0,"0"22"15,21-22 1,1 0-16,-1 0 0,21 0 15,0 0-15,-20 0 0,20 0 0,0 0 16,1 0-16,-1 0 0,-21 0 16,21-22-16,-20 1 0,-1 21 0,0-21 15,0 21-15,0-21 0,-21 0 16,0 0-16,-21-1 16</inkml:trace>
  <inkml:trace contextRef="#ctx0" brushRef="#br0" timeOffset="4247.72">8213 1842 0,'0'0'0,"-43"21"15,22-21-15,21 21 16,0 0 0</inkml:trace>
  <inkml:trace contextRef="#ctx0" brushRef="#br0" timeOffset="6208.51">9440 2328 0,'0'0'0,"21"0"0,1 0 15,-22-21-15,84-42 16,-63 42-16,1 21 0,-1-22 0,0-20 15,-21 21-15,21 0 0,-21 0 0,0-1 16,0-20-16,0 21 0,0 0 16,0 0-16,0-1 0,-21 22 15,0-21-15,0 21 0,-22 0 0,22 0 0,-21 0 16,21 21-16,-22 1 0,22-22 0,-21 42 16,21-21-16,-22 0 15,22 22-15,0-1 0,0-21 0,0 21 16,21-20-16,0 20 0,0-21 0,0 0 15,0 22-15,0-22 0,0 0 16,21 0-16,21-21 16,-21 0-16,0 0 0,1 0 0,-1 0 15,21-21-15,-21 0 0,0 21 0,22-21 16,-22-1-16,0 1 0,0 0 0,0-21 16,1 21-16,-1-1 0,-21-20 0,21 21 15,-21-21-15,0 20 0,0 1 16,0 0-16,0 0 0,-21 21 31,21 21-31,0 0 16,-21 0-16,21 1 0,0 20 15,-22-21-15,22 21 0,0-20 0,0-1 16,0 21-16,0-21 0,0 0 0,0 1 16,22-1-16,-1 0 0,0 0 0,0-21 15,0 0-15,0 21 0,1-21 16,-1 0-16,0 0 0,21 0 0,-21-21 15,22 0-15,-22 0 0,21 21 16,-21-21-16,1-1 0,-1-20 0,0 21 0,0 0 16,0-22-16,0 1 0,1 21 15,-22-21-15,0-1 0,0 22 16,21 0-16,-21 0 0,0 0 0,0-1 16,0 44-1,0-1-15,0 0 0,0 0 16,-21 21-16,21-20 0,0-1 15,-22 21-15,1-21 0,0 0 0,21 22 16,0-22-16,0 0 0,0 0 0,0 0 16,0 1-16,0-1 0,0-42 47,21-1-47,0 22 0,-21-21 15,0 0-15,22 0 0,-1 0 0,0-22 16,-21 22-16,21 0 0,0 0 0,-21 0 15,21 0-15,-21-1 0,22 1 16,-1 21-16,0 0 16,-21 21-16,21-21 15,-21 22-15,21-1 0,-21 0 0,0 0 16,21 0-16,-21 22 0,0-22 0,0 0 16,22 0-16,-1 0 0,0 0 15,0 1-15,0-22 16,0 0-16,1 0 0,-1 0 15,0 0-15,0 0 0,0 0 16,0-22-16,1 1 0,-1 0 0,0 21 16,-21-21-16,21 0 0,0-22 15,0 22-15,1 0 0,-1-21 0,21 21 16,-21-22-16,0 22 0,1 0 0,-1 0 16,0 0-16,0-1 0,0 1 0,0 21 15,-21 21 1,0 1-1,0-1-15,0 0 0,0 0 16,0 0-16,0 0 16,0-42 31,0 0-32,0 0-15,-21 0 16,21 0-16,0-1 15,-21 22-15,0 0 0,0 0 16,0 0 0,-1 0-16,1 0 0,21 22 15,-21-1-15,0 0 0,21 0 0,-21 0 16,0 0-16,-1 1 0,22-1 16,0 0-16,-21 0 0,21 0 0,0 22 15,0-22-15,0 0 0,0 0 0,0 0 16,0 0-16,21 1 0,1-1 15,-1-21-15,0 0 0,21 21 16,-21-21-16,1 0 0,20 0 0,0 0 16,-21 0-16,22 0 0,-1-21 0,-21 21 15,22-21-15,-22-1 0,21 22 0,-21-21 16,0 0-16,1 0 0,-1 0 0,0-22 16,0 22-16,0-21 15,0 21-15,-21-22 0,22 22 0,-22 0 16,0 0-16,0 0 0,0 0 0,-22 21 31,22 21-15,-21 0-16,0 0 0,21 0 15,-21 0-15,21 1 0,-21-1 0,21 0 16,0 21-16,-21-21 0,21 1 0,0-1 16,0 0-16,0 0 0,0 0 0,0 0 15,0 1-15,21-22 16,0 21-16,0-21 15,0 0-15,22 0 0,-22 0 16,0 0-16,0 0 0,21-21 0,-20 21 16,20-22-16,-21 1 0,21 0 0,-20 0 15,20 0-15,0 0 0,1-1 0,-1-20 16,-21 21-16,21 0 0,1-22 16,-22 22-16,0 0 0,0 0 15,0 0-15,-21 0 0,0-1 0,-21 22 16,0 0-16,-21 0 0,21 22 15,-1-1-15,1 0 0,0 0 16,0 0-16,0 0 0,21 1 0,0-1 16,0 0-16,0 0 0,0 0 0,0 0 15,21 1-15,0-1 0,-21 0 16,21 0-16,0-21 0,1 21 0,-1 0 16,0-21-16,-21 22 15,0-1-15,-21-21 16,0 0-1,-22 0-15,22 0 0,0 0 0,0 0 16,0 0-16,-1 0 0,1 21 0,0-21 16,42-21 46</inkml:trace>
  <inkml:trace contextRef="#ctx0" brushRef="#br0" timeOffset="11309">2667 3958 0,'0'0'0,"-21"0"16,0 0-16,-1 0 0,1 0 15,0 0-15,0 0 16,0 0-16,0 0 16,-1-21-16,1 0 0,21 0 15,0 0-15,0-1 16,0 1-16,0 0 15,43 21-15,-22-21 0,0 21 16,0 0-16,0-21 0,0 21 16,22 0-16,-22 0 0,0 0 0,21 0 15,-20 21-15,-1-21 0,0 21 16,0 0-16,0 0 0,0 22 0,1-22 16,-1 21-16,-21 1 0,21-1 15,-21 21-15,0-20 0,0-1 0,0 0 16,0 22-16,-21-22 0,-22 1 15,22-1-15,-21 0 0,21 1 0,-22-1 16,-20 0-16,21 1 0,-22-1 0,22-21 16,-22 0-16,1 0 0,20 1 15,1-1-15,-21 0 0,20-21 16,22 0-16,-21 0 0,21-21 0,-22 0 16,22-1-16,21 1 0,-21-21 15,21 21-15,0 0 0,0-22 16,0 1-16,0 21 0,0-22 0,0 22 15,0-21-15,21 21 0,0 0 0,-21-1 16,43 1-16,-22 0 0,0 21 16,0 0-16,21 0 0,-20 0 0,20 0 15,-21 21-15,21 0 0,-20 1 16,20-1-16,-21 21 0,0-21 16,0 22-16,1-22 0,-1 21 0,-21-21 15,0 22-15,21-22 0,-21 21 16,21-21-16,-21 22 0,0-22 0,0 0 15,0 0-15,21 0 0,-21 0 16,21 1-16,-21-1 0,22-21 31,-1 0-31,-21-21 16,21-1 0</inkml:trace>
  <inkml:trace contextRef="#ctx0" brushRef="#br0" timeOffset="11820.21">3238 4530 0,'0'21'0,"-21"-21"16,42 0 47,-21-21-63,0 0 31,-21 21 0,0 0-31,21 21 16,0 0-16,0 0 15,0 0 1,0-42 15,0 0-15,0 0-16,0 0 15,0-1 1,-21 22 0,21 22-1,-21-22-15,21 21 16,-21 0-16</inkml:trace>
  <inkml:trace contextRef="#ctx0" brushRef="#br0" timeOffset="14009.8">4889 4255 0,'0'0'0,"-21"0"15,0 0 1,0 0-16,21-22 16,0 1-16,0 0 15,0 0-15,0 0 0,0 0 0,0-1 16,0 1-16,0-21 16,21 21-16,0 0 0,0-22 0,1 22 15,-1 0-15,0 0 0,0 0 0,21-1 16,-20 1-16,-1 21 0,0 0 15,21 0-15,-21 0 0,1 0 0,-1 0 16,0 0-16,0 21 0,0 1 0,0-1 16,1 21-16,-22 0 0,21 1 15,0-1-15,0 22 0,-21-22 0,0 0 16,0 1-16,0 20 0,0-42 0,0 22 16,0-1-16,0 0 0,0-21 15,0 1-15,0-1 0,-21 0 0,21 0 16,-21-21-1,21-21 1,0 0 0,0 0-16,0-1 0,0 1 15,0 0-15,0-21 0,21-1 0,0 1 16,0 0-16,0-22 0,1 22 0,-1-22 16,0 22-16,21-21 0,1 20 15,-1 22-15,0-21 0,-21 21 16,22-1-16,-1 22 0,0 0 0,-20 0 0,20 0 15,-21 0-15,0 22 0,22-1 16,-22 21-16,-21 0 0,21-20 16,-21 20-16,21 21 0,-21-20 0,0-1 15,0 0-15,0 1 0,0-22 16,0 21-16,0-21 0,0 22 0,0-22 16,0 0-16,-21 0 0,21 0 0,0 1 15,0-1-15,21-21 31,0-21-15,0-1-16,1 1 0,-1 0 16</inkml:trace>
  <inkml:trace contextRef="#ctx0" brushRef="#br0" timeOffset="14848.42">6625 3916 0,'0'0'15,"0"-21"-15,-21 21 32,0 21-32,0-21 0,-1 21 0,1 21 15,0-20-15,0 20 0,0 0 16,21-21-16,-21 22 0,-1-1 0,22 0 16,-21 1-16,21-1 0,0 0 15,0 1-15,0-22 0,0 0 0,0 21 16,0-20-16,21-1 15,1-21-15,-1 0 0,0 0 0,0 0 16,21 0-16,-20 0 0,-1 0 0,21 0 16,0-21-16,-20-1 0,-1 22 15,0-21-15,0 0 0,0 0 0,-21 0 16,0-22-16,0 22 0,0 0 0,0-21 16,-21 21-16,0-22 0,0 22 15,0-21-15,-1 21 0,1-1 0,0-20 16,0 21-16,0 0 0,0 0 0,21-1 15,0 1-15,0 0 16,21 0-16,0 21 16,0 0-16,21-21 0,-20 21 15,20 0-15,0 0 0,1 0 0,-1 0 16,0 0-16,1 0 0,-1 0 16,0 21-16,1 0 0,-22 0 0,21 0 15,-21 22-15,22-22 0,-22 21 0,-21 1 16,21-22-16,-21 21 0,0 0 15,0 1-15,0-22 0,0 21 0,0 1 16,0-22-16,0 0 0,0 21 0,0-21 16,0 1-16,-21-1 0,21 0 15,0 0-15,-21-21 16,21 21-16,0-42 31,0 0-31,0 0 16,0 0-16,0-1 0,0-20 0,0 21 15,0-21-15,21-1 0,-21 1 0,21 0 16,0-22-16,0 22 0,0-1 16,1 1-16,-1 21 0,0-21 15,21 20-15,-21 1 0,1 0 0,-1 21 0,0 0 16,0 0-16,21 0 0,-20 21 0,-1 0 16,0 1-16,0 20 15,0-21-15,-21 21 0,21-20 0,1 20 16,-22 0-16,0 1 0,0-22 0,0 21 15,0 0-15,0-20 0,0-1 16,0 21-16,0-21 0,0 0 0,0 1 16,-22-1-16,22 0 0,0 0 15,-21-21-15,0 21 0,0-21 32,0 0-17,21-21-15,-21 0 0,21 0 0,0 0 16,0-22-16,0 22 0</inkml:trace>
  <inkml:trace contextRef="#ctx0" brushRef="#br0" timeOffset="17229.53">8594 4509 0,'0'0'0,"-22"0"0,1 0 0,0 0 15,0 0-15,21-22 32,0 1-32,0 0 0,21-21 15,0 21-15,0-22 0,1 1 0,-1 0 16,0-1-16,21-20 0,-21 20 0,22-20 15,-22-1-15,21 22 0,1 0 16,-22-1-16,0 1 0,0 0 0,0 21 16,0-1-16,-21 1 0,0 0 0,-21 42 31,0 0-31,0 1 0,0-1 16,0 0-16,21 21 0,-22-21 0,22 22 15,0-22-15,0 21 16,22 1-16,-1-22 0,0 21 0,0 0 15,0-20-15,22 20 0,-22-21 0,0 0 16,21 0-16,-21 22 0,1-22 0,-1 0 16,0 0-16,0-21 0,-21 21 15,0 1-15,0-1 16,-21-21 0,0 0-16,0 0 0,-22 0 0,22 0 15,-21 0-15,21-21 0,-22-1 16,22 1-16,-21 21 0,21-21 15,-22 0-15,22 0 0,0 0 0,21-1 16,-21 22-16,21 22 31,0-1-31,21 0 0,-21 0 16,21 0-16,0 0 0,0 1 0,-21-1 16,22 0-16,-1 0 0,0-21 15,0 21-15,0 0 0,0-21 0,1 0 16,-1 0-16,21 0 0,-21 0 0,0 0 15,22 0-15,-22 0 0,0 0 0,21-21 16,-20 0-16,-1 0 0,0 0 16,21 0-16,-21-1 0,1-20 15,-1 0-15,0-1 0,0 1 0,-21 0 16,21-22-16,0 22 0,1-22 0,-1 1 0,-21 21 16,21-22-16,0 1 15,0 20-15,-21-20 0,21 20 0,-21 1 16,22 0-16,-22 21 0,0-22 0,0 22 15,21 21-15,-21-21 0,0 42 16,-21 0 0,21 0-16,-22 22 0,1-22 0,0 42 15,21-20-15,0-1 0,0 0 0,0 22 16,0-22-16,0 22 0,0-22 16,0 22-16,0-22 0,0 0 0,0 22 15,0-22-15,0 0 0,0 1 16,0-1-16,0-21 0,21 22 0,0-22 15,1 0-15,-1 0 0,0 0 16,0 0-16,0 1 0,22-22 0,-1 0 16,0 0-16,1 0 0,-1 0 0,0 0 15,1 0-15,20-22 0,-21 22 0,22-21 16,-22 0-16,1 0 0,-1 0 16,0 0-16,1-22 0,-1 22 0,-21-21 15,21-1-15,-20 1 0,-22 0 0,21-1 16,-21 1-16,0 0 0,0 21 15,0-22-15,0 22 0,0 0 0,0 0 16,0 0-16,-21 21 0,-1 0 16,1 0-16,0 0 0,0 0 15,0 0-15,-22 21 0,22 0 0,0 21 16,0-21-16,0 22 0,0-1 16,-1 0-16,-20 22 0,42-22 15,0-21-15,-21 22 0,21-22 0,0 0 16,0 0-16,0 0 0,0 1 15,0-1-15,21-21 16,0 0-16,0 0 0,1 0 0,-1 0 16,0 0-16,0-21 0,0 21 0,0-22 15,1 1-15,-1 0 0,0-21 16,-21 21-16,21-1 0,-21-20 0,21 0 16,-21-1-16,0 1 0,0 0 15,21 21-15,-21-1 0,0-20 0,22 21 16,-22 0-16,0 42 31,0 0-31,0 0 0,0 0 16,0 22-16,0-22 0,0 21 0,0 1 15,0-22-15,0 21 0,0-21 0,0 0 16,0 1-16,0 20 16,0-21-16,21 0 0,0 0 0,0 1 15,0-22-15,0 0 0,1 0 16,-1 0-16,0 0 0,0 0 0,0 0 15,22 0-15,-22-22 0,0 1 16,0 0-16,21 0 0,-20 0 0,-1-22 16,0 22-16,0-21 0,0-22 0,22-20 15,-22 20-15,0 1 0,0 20 16,0-20-16,22-43 16,-22 43-16,0 20 0,-21 1 0,0 0 15,21-1-15,-21 22 0,0-21 0,21 21 16,-21-1-16,-21 22 31,0 22-31,21 20 0,-21-21 0,0 21 16,21 1-16,0-1 0,-22 0 15,1 22-15,21-22 0,-21 1 16,21-1-16,0 21 0,0-20 0,0-1 16,0 22-16,0-22 0,0 0 0,0 1 15,0-1-15,0 0 0,0-21 0,0 22 16,21-22-16,0 0 0,1 0 15,-22 0-15,21-21 0,0 0 0,0 22 16,0-22-16,0 0 0,1 0 0,-1 0 16,0-22-16,21 22 0,-21-21 0,1 0 15,-1 0-15,0 0 0,0 0 16,0-1-16,0-20 0,1 21 16,-22-21-16,21-1 0,-21 22 0,21-21 15,-21-1-15,21 22 0,-21 0 16,0 0-16,0 0 0,0 42 31,0 0-31,0 0 0,0 0 0,0 22 16,-21-22-16,21 21 0,0-21 0,0 22 15,0-22-15,0 21 0,0-21 0,0 1 16,0 20-16,0-21 16,21 0-16,-21 0 0,21-21 0,0 22 0,1-22 15,-1 0-15,0 0 16,0 0-16,0 0 0,0 0 0,1 0 15,-1 0-15,0 0 0,0-22 16,0 1-16,-21 0 0,21 0 0,1 0 16,-1 0-16,0-22 0,21-41 15,-42 62-15,21-20 0,1 0 0,20-1 16,-21 1-16,0 21 0,-21 0 16,21 0-16,1-1 0,-1 1 0,0 21 15,0 0-15,0 0 16,0 21-16,-21 1 15,0-1-15,0 0 16,0 0-16,0 0 16,22-21 15,-22-21-15,0 0-1,0 0-15,0 0 0,0-1 16,0 1-16,-22 21 0,22-21 15,-21 21-15,21-21 16,-21 21-16,0 0 0,0 0 16,0 0-16,-1 0 0,1 21 15,0 0-15,21 0 0,-21 1 0,0-1 16,0 21-16,-1-21 16,22 0-16,-21 22 0,21-1 0,-21-21 15,21 22-15,0-22 0,0 21 0,0-21 16,0 0-16,0 1 0,21-1 0,0 0 15,1 0-15,-1 0 0,0-21 16,0 21-16,0-21 0,0 0 0,22 0 16,-22 0-16,21 0 0,-21 0 0,1 0 15,20 0-15,-21-21 0,0 21 0,0-21 16,1 0-16,-1 21 0,0-21 16,0 0-16,0-1 0,22-41 15,-43 21-15,21 20 0,-21-20 0,21 0 16,-21 21-16,0-22 0,0 1 15</inkml:trace>
  <inkml:trace contextRef="#ctx0" brushRef="#br0" timeOffset="17624.48">12086 3217 0,'0'0'16,"-42"0"-1,21 0-15,-1 22 0,22-1 16,-21-21-16,21 21 0,0 0 0,0 0 16,21-21-1,1 0-15,-1 0 0,0 0 16,0 0-16,0 0 0,0-21 15,-21 0 1,0 0-16,0 0 16,0-1-16,-21 22 0,0-21 15,0 21-15,0 0 16,0 0-16,-1 0 16,22 21-16,0 1 15,0-1-15,0 0 16,0 0-1,-21-21 1</inkml:trace>
  <inkml:trace contextRef="#ctx0" brushRef="#br0" timeOffset="17908.83">11091 3620 0,'0'0'0,"0"21"0,-21-21 0,42 0 31,0 0-31,1 0 0,-1 0 16,0 0-16,21 0 0,1-21 0,-22 21 16,21 0-16,-21-22 0,22 22 0,-22 0 15,21 0-15,-21 0 0,0 0 16,1 0-16,-1 0 15,-21-21-15,-21 21 16,-1 0 0,1 0-16,-21 0 0,21 0 15,-22 0-15,1 0 0</inkml:trace>
  <inkml:trace contextRef="#ctx0" brushRef="#br0" timeOffset="18312.59">9144 3768 0,'21'0'16,"0"0"-1,0 0-15,1 0 0,-1 0 0,0 0 16,0 0-16,21 0 16,1 0-16,-22 0 0,21 0 0,1 0 0,-1 0 15,0 0-15,1 0 0,-1 0 0,0 0 16,-21 0-16,22 0 15,-22 0-15,0 0 0,0 0 16</inkml:trace>
  <inkml:trace contextRef="#ctx0" brushRef="#br0" timeOffset="39288.75">9631 4953 0,'-21'0'0,"-1"0"16,1 0-16,0 0 15,0 0-15,0 0 16,0 0-16,-1 0 0,1 0 0,-21 0 16,21 0-16,-22 0 0,1 0 15,21 0-15,-21 0 0,20 0 0,1 0 16,0 0-16,0 0 0,0 0 0,0 0 15,63 0 17,-21 0-17,0 0-15,22 0 16,-1 0-16,0 0 0,1 0 0,20-21 16,1 21-16,41 0 0,-20-21 0,42 0 15,-21 21-15,21-22 0,0 1 16,0 21-16,-21-21 0,21 0 0,0 0 15,-21 0-15,-1 21 0,1-22 0,-21 22 16,0-21-16,-1 21 0,-20 0 16,-1-21-16,22 0 0,-43 21 15,1 0-15,-22 0 0,0-21 0,0 21 16,0 0 0,0 0-1,-21-21 16,-21 21 1,0 0-32,0 0 0,0 0 0,0 0 15,-1 0-15,1 0 0</inkml:trace>
  <inkml:trace contextRef="#ctx0" brushRef="#br0" timeOffset="39752.48">9377 5059 0,'-21'21'0,"42"-42"0,-64 42 16,43 0-1,43-21 1,-22 0 0,0 0-16,21 0 0,22 0 0,-1 0 15,1 0-15,21-21 0,-1 0 16,1 21-16,21 0 0,0-21 16,-1 21-16,1-21 0,0-1 0,0 22 15,0-21-15,0 21 0,-1-21 16,1 0-16,-21 21 0,0-21 0,-1 0 15,-20 21-15,-1-22 0,1 22 0,-22 0 16,-21 0-16,22-21 0,-22 21 16,0 0-16,0 0 15,0 0 17,-21 21 14,0 1-46,-21-1 0,0-21 16,-21 21-16,20 0 0</inkml:trace>
  <inkml:trace contextRef="#ctx0" brushRef="#br0" timeOffset="40868.36">5355 8065 0,'0'-22'109,"-21"22"-109</inkml:trace>
  <inkml:trace contextRef="#ctx0" brushRef="#br0" timeOffset="41757.23">5376 8340 0,'0'0'0,"-21"21"0,0-21 16,-21 63-1,20-63-15,22-21 32,22 0-32,20 0 15,-21 0-15,21-22 0,1 22 16,-1-21-16,22 0 0,-22-22 0,0 22 15,22-22-15,-22 1 0,22 20 0,-22-20 16,0 21-16,1-22 0,-1 1 16,-21 20-16,21 1 0,-20 0 0,-22 20 15,0 1-15,0 0 0,-22 21 16,1 0-16,0 21 16,0 0-16,-21 1 0,-1-1 0,22 21 15,0-21-15,-21 22 0,20-1 16,22 0-16,0 1 0,0-1 0,0 0 15,0 1-15,43-1 0,-22 0 16,0 1-16,21-22 0,-20 21 0,20 0 16,-21-20-16,21-1 0,-20 0 15,-1 0-15,0 0 0,0 0 0,0 1 16,-21-1-16,0 0 0,-21-21 16,0 0-1,0 0-15,0 0 0,-22 0 0,22 0 16,-21 0-16,-1-21 0,1 0 0,21 21 15,-21-22-15,20 1 0,1 21 16,0 0-16,0 0 0,21 21 31,0 1-31,21-1 0,0 0 16,0 0-16,1-21 0,20 21 0,-21 0 16,0 1-16,0-22 0,22 21 15,-22-21-15,0 0 0,21 0 0,-20 0 0,20 0 16,-21 0-16,21 0 0,-20-21 15,20-1-15,0 1 0,-21 0 0,22-21 16,-1-1-16,0 1 0,22 0 0,-22-22 16,1 22-16,-1-22 0,-21 1 15,0-1-15,22 1 0,-43-1 16,21 1-16,-21 21 0,0-22 0,0 22 16,0-1-16,0 1 0,0 21 15,0 0-15,0 0 0,0 42 16,-21 21-16,21-21 15,0 22-15,0-1 0,0 21 16,-22-20-16,22 20 0,-21 1 0,21-1 16,0 1-16,0-1 0,0 1 0,0-22 15,0 22-15,0-22 0,0-21 16,0 21-16,0-20 0,0-1 0,0 0 16,21 0-16,1-21 0,-1 0 15,0 0-15,0 0 0,0 0 16,0-21-16,-21 0 15,0 0-15,22-1 0,-22 1 0,0-21 16,0 21-16,0-22 0,-22 22 0</inkml:trace>
  <inkml:trace contextRef="#ctx0" brushRef="#br0" timeOffset="41928.64">6413 7980 0,'0'0'15,"22"0"1,-1 0-16,21 0 15,-21 0-15,0 0 0,22 0 0,-22-21 16,21 21-16,1 0 0,-22-21 0,21 21 16,0-22-16,-20 22 15,20 0-15,-21-21 0,0 21 0,22 0 16,-22 0-16,0 0 0,0 0 0</inkml:trace>
  <inkml:trace contextRef="#ctx0" brushRef="#br0" timeOffset="43296.28">7472 8086 0,'0'0'0,"21"0"0,0 0 15,0 0-15,-21-21 0,21-1 16,1 22-16,-22-21 0,21 0 0,-21 0 16,21 0-16,-21 0 0,0-1 0,0-20 0,0 21 15,0 0-15,0 0 16,-21-1-16,0 1 0,-1 0 0,1 21 15,0 0-15,-21 0 0,21 0 0,-1 0 16,1 0-16,0 21 0,0 0 16,0 22-16,0-22 0,-1 21 0,1 22 15,0-22-15,0 0 0,21 1 0,-21 20 16,21-20-16,0-22 0,0 21 16,0-21-16,0 22 0,0-22 0,21 0 15,0-21-15,0 21 0,0-21 16,1 0-16,-1 0 0,0 0 15,0-21-15,0 21 0,0-21 16,22 0-16,-22-1 0,0-20 0,0 21 16,0-21-16,1-1 0,-22 1 0,0 0 15,21-1-15,-21 1 0,21 0 0,-21-1 16,0 22-16,0-21 0,0 21 16,0-1-16,0 1 0,0 42 15,0 1 1,0-1-16,0 0 0,0 21 15,0 1-15,0-1 0,0 0 0,0 1 16,0-1-16,0-21 0,0 21 16,0 1-16,0-22 0,0 0 0,0 21 15,21-20-15,0-22 0,-21 21 16,21-21-16,1 0 0,-1 0 0,21 0 16,-21 0-16,0 0 0,22-21 0,-22-1 15,21 1-15,-21 0 0,1 0 16,20-21-16,-21-1 0,0 1 0,22-22 15,-22 22-15,0-21 0,0-1 16,0 1-16,0-1 0,1 22 0,-22-22 0,21 1 16,-21-1-16,21 1 0,-21 20 15,0 1-15,0 21 0,0 0 16,0 0-16,0-1 0,0 44 16,0-1-1,0 21-15,-21 0 0,0 1 0,21-1 16,-22 0-16,22 22 0,0-22 0,0 22 15,0-1-15,-21-20 0,21 20 16,0-21-16,0 22 0,0-22 0,0 1 16,0-1-16,0-21 0,0 21 0,21-20 15,1-1-15,-22 0 0,21-21 0,0 0 16,0 0-16,0 0 0,22 0 16,-22 0-16,0 0 0,0-21 0,0 21 15,22-43-15,-22 22 0,0 0 16,0 0-16,0-21 0,0-1 0,-21 22 15,0-21-15,22 21 0,-22-1 16,0 1-16,0 0 0,0 0 0,0 42 31,0 0-31,0 22 0,0-22 16,0 0-16,0 21 0,0 1 0,0-22 16,0 21-16,0-21 0,0 22 0,21-22 15,-21 0-15,21 0 0,0-21 0,0 21 16,0-21-16,1 0 0,-1 0 15,0 0-15,21 0 0,-21 0 0,1 0 16,-1-21-16,21 21 0,-21-21 0,0 0 16,1-22-16,-1 22 0,0-21 15,0 0-15,-21 20 0,21-20 16,0 0-16,1-1 0,-1 1 0,-21 0 16,21 21-16,0-1 0,-21 1 0,21 0 15,0 0-15,1 21 0,-1 0 16,0 0-1,0 21-15,0 0 16,-21 0 0,21-21-16,-21-21 47,0 0-47,0 0 0,0 0 15,-21 21-15,0-21 0,0 21 16,0 0-1,0 0-15,-1 0 0,1 21 16,0 0-16,0 0 0,21 21 16,-21-20-16,0 20 0,-1 0 0,22-21 15,0 22-15,0-1 0,0-21 16,0 22-16,0-22 0,0 0 0,0 0 16,0 0-16,22 0 0,-1 1 0,0-22 15,0 0-15,0 21 0,0-21 16,1 0-16,-1 0 0,0 0 15,0 0-15,0-21 0,0 21 0,1-22 16,-1 1-16,0 0 0,0 0 0,0-21 16,0-1-16,1 22 0,-22-21 15,0-1-15,21 22 0,-21-21 16,21 0-16</inkml:trace>
  <inkml:trace contextRef="#ctx0" brushRef="#br0" timeOffset="43489.18">9334 7303 0,'0'0'0,"-42"0"15,21 0-15,0 0 32,0 0-17,-1 0 1,1 0-1,0 0-15</inkml:trace>
  <inkml:trace contextRef="#ctx0" brushRef="#br0" timeOffset="43681.06">8234 7472 0,'0'0'16,"0"21"-1,21-21-15,21 0 16,-21 0-16,1 0 0,-1 0 16,21 0-16,-21 0 0,0 0 0,22 0 15,-22 0-15,21 0 0,-21 0 0,22-21 16,-22 21-16,21-21 0,-21 21 0</inkml:trace>
  <inkml:trace contextRef="#ctx0" brushRef="#br0" timeOffset="45016.17">10626 7916 0,'0'0'0,"0"-21"15,0 0 1,21 0-16,0 0 0,0 0 16,0-22-16,0 22 0,1-21 15,-1-1-15,0 1 0,0 0 0,0-22 16,0 22-16,1-22 0,-1 1 0,0-1 16,0 1-16,-21 21 0,0-22 0,0 1 15,0 20-15,0 1 0,0 0 16,0 20-16,0-20 0,0 21 0,-21 21 15,0 0 1,0 21-16,21 0 0,-22 22 16,1-1-16,21 21 0,-21 1 15,21-1-15,-21 22 0,0 0 0,0-1 16,21 22-16,-22-21 0,1 0 0,0-1 16,0 22-16,21-21 0,-21 21 0,21-22 15,-21 1-15,21 0 0,0-22 16,0 22-16,0-22 0,0 22 0,0-22 15,0 1-15,0-1 0,0-20 0,0 20 16,0-20-16,21-22 0,-21 21 0,21-21 16,-21 0-16,21-21 0,-21 22 0,21-22 15,0 0-15,1 0 0,-1-22 16,0 22-16,0-21 0,21-21 0,1 21 16,-22-22-16,21 1 0,1 0 0,-1-22 15,0 22-15,-21 0 0,22-22 16,-22 1-16,0 20 0,0-20 0,-21-1 15,0 22-15,0-22 0,0 22 0,-21 0 16,-21-1-16,21 1 0,-22 0 16,1 21-16,0-1 0,-1 1 0,1 0 15,21 0-15,-22 0 0,22 21 0,0 0 16,0-21-16,21-1 16,21 22-16,0 0 0,0 0 15,1-21-15,20 21 0,0-21 16,1 21-16,-1-21 0,0 0 0,1 21 15,-1-21-15,0-1 0,1 1 16,-1 0-16,0-21 0,-21 21 0,22-1 16,-22-20-16,0 0 0,0 21 0,0-22 15,-21 22-15,0-21 0,0 21 16,0-1-16,-21 22 16,0 0-16,0 22 15,21-1-15,-21 0 0,21 0 16,0 0-16,0 0 0,0 22 0,0-22 15,0 0-15,21 0 0,0 0 0,0 1 16,0-1-16,1 0 0,-1-21 16,0 21-16,0 0 0,0-21 0,0 0 0,1 21 15,-1-21-15,0 0 16,0 0-16,0 22 0,0-22 16,1 0-16,-1 0 15,0 0-15,0 0 0,0 0 0,0 0 16,1 0-16,-1 0 0,0-22 0,0 1 15,0 21-15,0-21 0,1 0 16,-1 21-16,0-21 0,0 0 0,0-22 16,0 22-16,1 0 0,-22-21 0,0 20 15,21 1-15,-21 0 0,0 0 0,0 0 16,0 0 0,-21 21-1,-1 21-15,1 0 0,21 0 0,-21 0 16,0 0-16,0 1 0,21-1 15,0 0-15,0 0 0,0 0 0,0 0 16,0 1-16,0-1 16,0 0-16,0 0 0,21 0 15,0-21-15,0 0 0,0 0 16,22 0-16,-22 0 0,21 0 0,-21 0 16,22 0-16,-1-21 0,-21 0 0,22 21 15,-1-21-15,-21 0 0,21-1 16,-20 1-16,-1 0 0,0 0 15,0 0-15,-21 0 0,0-1 0,0 1 16,0 0-16,-21 21 31,0 21-31,0 0 0,21 1 16,-22-1-16,22 0 0,-21 0 0,21 0 16,0 0-16,0 1 0,0-1 15,0 0-15,0 0 0,21-21 31,1 0-31,-1 0 16,0 0-16,0 0 0,0-21 0,0 0 16,22 21-16</inkml:trace>
  <inkml:trace contextRef="#ctx0" brushRef="#br0" timeOffset="45562.95">13039 7514 0,'0'-21'15,"0"0"-15,21 21 0,0-21 16,0 21-16,0 0 0,0-21 0,22 21 16,-22 0-16,21 0 0,-21 0 15,22 0-15,-22 21 0,0 0 0,0-21 16,0 21-16,-21 21 0,0-20 0,0-1 16,0 21-16,0-21 0,-21 0 0,0 22 15,-21-22-15,-1 0 0,1 0 16,0 22-16,-1-22 0,1 0 0,0 0 15,-1-21-15,1 21 0,21 0 16,-21-21-16,20 22 0,1-22 16,42 0-1,1-22 1,-1 22-16,0 0 0,21 0 16,1 0-16,-1 0 0,0 0 0,1 0 15,-1 0-15,0 22 0,1-1 0,-1 0 16,0 0-16,1 0 0,-1 0 0,0 22 15,-21-22-15,22 21 0,-22 1 0,0-22 16,-21 21-16,0 0 16,0 1-16,0-22 0,0 21 0,-21 1 15,0-22-15,0 21 0,-1-21 0,-20 22 16,0-22-16,21 0 0,-22 0 0,1 0 16,0 0-16,-1-21 0,1 22 0,0-1 15,-1-21-15,1 0 0,0 0 0,-1 0 16,22 0-16,-21 0 0,-1 0 0,22 0 15,0 0-15,0 0 0,0-21 16,0 21-16,21-22 0,0 1 16,0 0-16,0 0 0,0 0 15,21 0-15,0-1 0,21 1 16,-21-21-16,22 21 0,-1-22 0,0 1 16,22 0-16</inkml:trace>
  <inkml:trace contextRef="#ctx0" brushRef="#br0" timeOffset="45884.02">13822 7557 0,'0'0'0,"0"-43"16,0 22-16,21 21 16,0-21-16,0 0 0,22 0 15,-22-1-15,0 1 0,0 21 16,0-21-16,-21 0 0,21 0 15,-21 0-15,22 21 0,-22-22 0,-22 22 16,1 0 0,0 22-16,0-1 0,0 0 0,0 0 15,-1 0-15,1 22 0,0-22 16,0 0-16,21 21 0,0-21 0,-21 1 16,21-1-16,0 0 0,0 0 0,0 0 15,0 0-15,0 1 0,0-1 0,21 0 16,0-21-16,21 0 15,-20 0-15,20 0 0,0 0 16,1 0-16,-1 0 0,0-21 16</inkml:trace>
  <inkml:trace contextRef="#ctx0" brushRef="#br0" timeOffset="46403.72">14668 7345 0,'0'0'0,"0"-21"0,0-22 0,0 22 0,0 0 15,0-21-15,0 21 16,0-1-16,-21 22 0,0 0 16,0 0-16,0 0 0,0 22 0,-1-1 15,-20 0-15,21 0 0,-21 0 0,20 0 16,1 22-16,0-22 16,0 21-16,0-21 0,21 22 0,0-22 15,0 0-15,0 0 0,0 0 0,0 1 16,0-1-16,21 0 0,0 0 0,0-21 15,0 21-15,1-21 0,-1 0 16,21 0-16,-21 0 0,0 0 0,22 0 16,-22-21-16,0 21 0,21-21 0,-20-21 15,-1 20-15,0-20 0,21 0 0,-21-1 16,1 1-16,-1-21 0,21-1 0,-21 22 16,0-22-16,1 1 0,-1 20 15,0-20-15,-21-1 0,21 22 16,-21 0-16,0-1 0,21 1 0,-21 0 15,0 21-15,0-1 0,-21 22 16,0 22 0,21-1-16,-21 21 0,0-21 0,-1 22 15,22-1-15,0 0 0,-21 22 0,21-22 16,0 22-16,0-1 0,0 1 16,0-1-16,0-21 0,21 22 0,1-22 15,-1 1-15,0-1 0,0 0 0,0 1 16,0-22-16,1 0 0,-1 0 0,0 0 15,0 0-15,0-21 0,0 0 0,-21 22 16,22-22-16,-1 0 16,0 0-16,-21-22 15</inkml:trace>
  <inkml:trace contextRef="#ctx0" brushRef="#br0" timeOffset="65472.15">6540 2942 0,'-21'0'16,"0"0"-1,42 0 204,0 0-219,1 0 16,-1 0-16,0 0 0,21 0 15,1 0-15,-22 0 0,21 0 0,0 0 16,22 0-16,-22 0 0,1 0 0,20 0 16,-21 0-16,1 0 0,20 0 15,-20 0-15,-1 0 0,0 0 0,1 0 16,-1 0-16,0 0 0,1 0 15,20 0-15,-21 0 0,22 0 16,-1 0-16,1 0 0,21 0 0,-22 0 16,22 0-16,-22 0 0,22 0 0,0 0 15,-22 21-15,22-21 0,-22 0 16,1 0-16,20 0 0,1 0 0,-21 22 16,20-22-16,1 0 0,0 0 0,-22 0 15,22 0-15,-22 21 0,1-21 16,-1 0-16,-20 0 0,20 0 0,-21 0 15,1 0-15,-22 21 0,21-21 0,-21 0 16,1 0-16,-1 0 0,0 0 16,0 0-16,-42 0 47,0 0-47,0 0 15,-1 0-15,-20 0 0,21 0 0,-21 0 16,-22 0-16,22-21 0</inkml:trace>
  <inkml:trace contextRef="#ctx0" brushRef="#br0" timeOffset="66005.37">6900 3027 0,'-21'0'16,"0"0"-16,0 0 15,0 0 16,42 0 1,0 0-32,21 0 15,-21 0-15,43 0 0,-22 0 0,22 0 16,-1 0-16,1 0 0,-1 0 0,1 0 16,20 0-16,1 21 0,-21-21 15,41 0-15,-20 0 0,0 0 0,21 0 16,-22 0-16,22 0 0,-21 0 15,-1 21-15,1-21 0,-21 0 0,20 0 16,-20 0-16,20 0 0,-20 0 0,-22 0 16,22 21-16,-1-21 0,-20 0 15,-1 0-15,-21 0 0,21 0 0,-20 0 16,-1 0-16,0 0 16,-21 22 30,0-1-30</inkml:trace>
  <inkml:trace contextRef="#ctx0" brushRef="#br0" timeOffset="67024.77">6985 4847 0,'-21'0'0,"42"0"63,0 0-63,0 0 0,0 0 15,22 0-15,-22 0 0,21 0 16,1 0-16,-1 0 0,0 0 0,1 0 16,20 0-16,-21 0 0,22 0 0,-1 0 15,1 0-15,-1 21 0,1-21 0,21 0 16,-22 22-16,22-22 0,-22 0 16,22 0-16,0 0 0,20 0 0,-20 0 15,0 0-15,21 0 0,-22 0 0,22 0 16,0 0-16,-21 0 0,20 0 15,-20 0-15,0 0 0,-1 0 0,1 0 16,0 0-16,-1 0 0,-20 0 16,21 0-16,-22 0 0,1 0 0,-1 0 15,1 0-15,-22 0 0,21 0 0,-20 0 16,-1 0-16,0 0 0,1 0 16,-1 0-16,-21 0 0,0 0 0,1 0 15,-1 0-15,0 0 0,0 0 16,-42 0 15,-21 0-31,20 0 0,1 0 16,-21 0-16,0 0 0,-22 0 15</inkml:trace>
  <inkml:trace contextRef="#ctx0" brushRef="#br0" timeOffset="67840.2">6646 4890 0,'0'0'0,"-21"0"0,0 0 0,0 0 16,21 21-16,-21-21 15,21 21 1,0 0-1,21-21-15,0 0 16,0 0-16,21 21 0,-20-21 0,20 0 16,0 21-16,1-21 0,20 22 15,1-22-15,-22 0 0,21 0 16,1 21-16,-1-21 0,22 0 0,-21 0 0,-1 0 16,22 0-16,-1 0 0,-20 21 15,42-21-15,-22 0 0,1 0 0,21 0 16,0 0-16,-22 0 0,22 0 15,-21 0-15,21 0 0,0 0 0,-1 21 16,-20-21-16,21 0 0,-21 0 0,-1 21 16,1-21-16,0 0 0,-1 0 0,-20 0 15,-1 0-15,1 21 0,-1-21 16,-20 0-16,20 0 0,-21 0 0,1 0 16,-1 0-16,0 0 0,1 0 0,-1 0 15,-21 0-15,0 0 0,1 0 0,-1 0 16,0 0-16,0 0 0,-42 0 109,0 0-109,0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3:32:37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5059 5186 0,'0'0'0,"0"-360"16,0-42-16,0 42 0,0 85 0,0 21 15,0 85-15,0 20 0,0 44 0,0 20 16,0 21-16,0 1 0,0 42 16,0-22-16,0 22 0,0 0 15,0 42 48,0 0-63,0 1 15,0-1-15,21-21 0,-21 21 0,21 0 16</inkml:trace>
  <inkml:trace contextRef="#ctx0" brushRef="#br0" timeOffset="673.16">5165 2709 0,'0'-42'16,"0"21"-1,-22 21 1,1 0 0,21 21-1,0 0-15,0 0 0,0 1 16,0-1-16,-21 21 0,21-21 16,0 22-16,0-1 0,0-21 0,0 21 15,0 22-15,0-22 0,-21 22 0,21-1 16,0-20-16,0 20 0,0 22 15,-21-22-15,21 1 0,-21-1 0,21 1 16,0-1-16,0 22 0,-22-22 16,22 22-16,-21 0 0,21-22 15,-21 22-15,21 0 0,-21-22 0,21 22 16,0-22-16,0 22 0,0-22 0,0 22 16,0 0-16,-21-22 0,21 22 15,0-22-15,0 1 0,-21-1 0,21 1 16,0-1-16,0 1 0,0-22 0,0 1 15,0 20-15,0-21 0,-22 1 16,22 20-16,0-20 0,0-22 16,0 21-16,0 0 0,0-20 0,-21 20 15,21-21-15,0 0 0,0 0 0,0-42 32,0 0-17,0 0-15,0 0 0,0-22 0,0-20 16</inkml:trace>
  <inkml:trace contextRef="#ctx0" brushRef="#br0" timeOffset="1916.64">4995 2858 0,'0'0'16,"0"-22"-16,0 1 16,0 0-16,0 0 0,21 21 15,1 0 1,-1 0-16,0 0 15,21 0-15,1 0 0,-1 0 0,0-21 16,22 21-16,-22 0 0,43 0 0,-22 0 16,22 0-16,0 0 15,-1-21-15,1 21 0,21 0 0,0 0 16,-1-22-16,22 22 0,0-21 0,0 21 16,0-21-16,22 21 0,-22-21 15,21 21-15,0-21 0,0 0 0,21 21 16,1-22-16,-22 22 0,21-21 15,1 21-15,-1 0 0,21 0 0,-41-21 16,20 21-16,-21 0 0,21 0 0,-20 0 16,-1 0-16,0 0 15,0 0-15,0 0 0,-21 0 0,-21 0 16,21 0-16,-21 0 0,0 0 0,0 0 16,-1 0-16,-20 0 0,21 0 15,-43 0-15,22 0 0,-21 0 0,-1 0 16,-21 0-16,1 0 0,-1 0 15,-21 0-15,0 0 0,1 0 0,-22 21 16,0 0 0,0 1-16,0-1 15,0 0-15,0 0 0,0 0 0,0 22 16,0-1-16,0-21 0,0 21 0,0 1 16,0 20-16,0-20 0,0-1 15,0 21-15,0 1 0,0-1 0,0 1 16,0-1-16,0 1 0,0-1 15,0 1-15,0-1 0,0 1 0,0-1 16,0 22-16,0-21 0,0-1 16,0 22-16,0-1 0,0-20 0,0 21 15,0-22-15,0 1 0,0 20 0,0-20 16,0-1-16,0 1 0,0 20 0,0-20 16,0-1-16,0 1 0,0-1 15,0 1-15,0-1 0,0-20 0,-22 20 16,22 1-16,0-22 0,0 0 0,0 1 15,0 20-15,0-20 0,0-1 16,0 0-16,0 1 0,0-22 0,0 21 16,0-21-16,-21 22 0,0-22 15,21 0-15,-21 0 0,0 0 0,0 0 16,-1-21-16,1 22 0,-21-22 0,21 21 16,0-21-16,-1 0 0,-20 21 15,21 0-15,0-21 0,-22 0 0,22 0 0,-21 0 16,0 0-16,20 0 0,-20 0 15,0 0-15,-1 0 0,1 0 0,-21 0 16,20 0-16,-20 0 0,20 0 0,-20 0 16,-1 0-16,1 0 0,-22 0 0,22 0 15,-1 0-15,-20 0 0,-1 0 16,21 0-16,-20 0 0,-1 0 16,0 0-16,1 0 0,-1 0 0,0 0 15,1-21-15,-1 21 0,-21 0 0,0 0 16,22-21-16,-22 21 0,0 0 0,0-21 15,0 21-15,1 0 0,-22 0 0,21-22 16,-21 22-16,0-21 0,21 21 16,-21 0-16,21 0 0,0 0 0,-21 0 15,21 0-15,-21-21 0,22 21 0,-1 0 16,0 0-16,0 0 0,21 0 0,1 0 16,-1 0-16,22 0 0,-1 0 15,-21 0-15,22 0 0,-1 0 16,1 21-16,-1-21 0,-20 21 0,20-21 0,-20 0 15,20 22-15,1-22 0,-1 0 16,22 0-16,-22 21 0,43-21 16,-21 0-16,21 0 0,-1 0 0,1 21 15,0-21-15,0 0 0,0 0 0,0 0 16,-1 0 0,1 0-16,21-21 0,0 0 15,0-22-15</inkml:trace>
  <inkml:trace contextRef="#ctx0" brushRef="#br0" timeOffset="3241.58">5948 1397 0,'0'21'31,"0"0"-31,0 1 16,-21 20-16,21 0 0,-22 1 0,1-1 15,21 21-15,-21-20 0,0 20 16,0 1-16,0-22 0,21 22 15,-22-22-15,1 0 0,0 22 0,0-43 16,21 21-16,0 1 0,0-22 0,-21 0 16,21 0-16,0 0 0,0 0 15,0 1 1,0-44 0,0 1-1,0 0-15,0 0 0,0-21 16,0 20-16,0 1 0,0-21 15,0 0-15,0-1 0,0 1 0,21 0 16,-21-1-16,0-20 0,21-1 16,0 22-16,0 0 0,1-22 15,-22 22-15,21-1 0,0 22 0,0-21 16,0 21-16,-21-22 0,21 22 0,1 0 16,-1 0-16,0 21 0,0-21 15,0 21-15,0 0 0,1 0 0,-1 0 16,0 21-16,0 0 0,0 0 15,-21 0-15,21 22 0,1-1 16,-22 0-16,0 1 0,21-1 0,-21 22 16,21-22-16,-21 0 0,0 22 15,0-22-15,0 0 0,21 1 0,-21-22 16,0 21-16,0-21 0,0 22 16,0-22-16,0 0 0,0 0 0,0 0 15,0 1-15,0-1 16,0 0-16,-21-21 31,0 0-15,0 0-16,-1 0 0,1-21 15,0 0-15</inkml:trace>
  <inkml:trace contextRef="#ctx0" brushRef="#br0" timeOffset="3508.43">5673 2053 0,'0'0'0,"42"0"47,-21 0-47,0 0 0,22-21 16,-22 21-16,21 0 0,0-21 16,-20 0-16,20 21 0,0 0 0,-21 0 15,22-21-15,-22 21 0,0 0 0,0 0 16,0 0-1,1 0-15</inkml:trace>
  <inkml:trace contextRef="#ctx0" brushRef="#br0" timeOffset="4201.54">5249 8424 0,'0'-21'0,"0"42"0,0-63 16,0 21-16,0 0 0,-21 21 31,0 0-31,0 42 16,21-21-16,0 22 0,0-1 0,-21 0 15,21 22-15,0-1 16,0 22-16,-22-22 0,22 22 0,0 0 0,0-1 15,0 22-15,0-21 0,-21 0 0,21 20 16,-21 1-16,0-21 16,21 0-16,-21-1 0,0 1 0,21 0 15,-22-22-15,22 22 0,-21-22 0,21 1 0,0-22 16,0 22-16,0-22 16,0 0-16,0-21 0,0 22 0,0-22 15,0 0-15,0-42 16,0-21-1,0 20-15,0-20 0</inkml:trace>
  <inkml:trace contextRef="#ctx0" brushRef="#br0" timeOffset="4968.63">5038 8742 0,'0'0'0,"21"-64"15,-21 43-15,21 0 16,-21 0-16,21 21 0,0-21 0,0 21 16,22-21-16,-22 21 0,42-22 15,1 1-15,21 21 0,-1-21 0,22 0 16,0 0-16,21 0 0,0-1 0,0 22 16,42-21-16,1 0 0,-1 0 15,21 21-15,1-21 0,-1 0 0,22 21 16,0-22-16,-1 22 0,1 0 0,0-21 15,-1 21-15,-20-21 0,21 21 16,-22 0-16,1 0 0,-22 0 16,0 0-16,1 0 0,-22 0 0,-21 0 15,0 0-15,-21 0 0,-22 0 0,1 0 16,-22 0-16,22 0 0,-43 0 0,22 0 16,-22 0-16,1 0 0,-22 0 15,0 0-15,21 21 0,-21-21 0,1 21 16,-1-21-16,-21 22 0,21-1 0,-21 0 15,0 21-15,0-21 0,0 22 0,0-1 16,0 0-16,0 1 0,0-1 16,0 22-16,0-1 0,0 1 0,0-1 15,0 22-15,0-22 0,0 1 16,0 20-16,21-20 0,0 21 0,0-22 16,1 22-16,20-22 0,-21 22 0,21-22 15,-20 22-15,20-21 0,0-1 0,-21 22 16,22-22-16,-22-20 0,0 20 15,0 1-15,0-1 0,1-21 0,-22 22 16,21-22-16,-21 1 0,0-1 0,0 0 16,0 1-16,-21-22 0,-22 21 0,22-21 15,-21 0-15,21 1 0,-43-1 0,22 0 16,-1 0-16,-20 0 0,-1-21 16,1 21-16,-1 1 0,1-1 0,-1-21 0,1 21 15,-22-21-15,1 0 0,-1 21 16,0-21-16,-21 0 0,1 0 15,-22 0-15,0 0 0,0 0 0,-22 0 16,1 0-16,0 0 0,-21 0 0,-22 0 16,22 0-16,-43 0 0,22 0 0,-22 21 15,0-21-15,22 0 0,-22 21 0,22-21 16,20 22-16,1-22 0,21 0 0,0 21 16,21-21-16,21 0 0,21 21 15,1-21-15,20 0 0,1 0 0,-1 0 16,22 0-16,-1 0 0,22-21 0,-21 0 15,21-1-15,21 1 0,0 0 0,0-21 16,0-1-16,0-20 0,0-1 16</inkml:trace>
  <inkml:trace contextRef="#ctx0" brushRef="#br0" timeOffset="5376.93">6562 7430 0,'0'-22'0,"0"44"0,-22-44 16,1 22-16,0 0 0,0 22 16,21-1-16,-21 0 0,0 0 15,-1 21-15,22 1 0,0-1 0,-21 0 16,0 1-16,0-1 0,21 0 0,0 1 16,-21 20-16,21-20 0,-21-1 15,21 0-15,0 1 0,0-22 16,0 21-16,0-21 0,0 0 0,0 1 15,0-1-15,0-42 32,0-1-32,0 1 15,0 0-15,0 0 0,0 0 16</inkml:trace>
  <inkml:trace contextRef="#ctx0" brushRef="#br0" timeOffset="5712.74">6329 7535 0,'0'0'0,"0"-42"16,0 21-1,21 21-15,0-21 0,0 21 0,22-21 16,-22 21-16,21 0 0,0 0 16,-20 0-16,20 0 0,0 0 0,1 0 15,-1 21-15,-21 0 0,0 0 0,0 21 16,-21-20-16,0-1 0,0 21 15,0-21-15,-21 0 0,-21 22 0,0-22 16,-1 0-16,1 0 0,0 0 0,-1 1 16,22-1-16,-21-21 0,21 0 15,-1 21-15,1-21 0,0 0 16,21-21 15,21 21-15,0-21-16,1 21 0,-1 0 15,0-22-15,0 1 0,0 21 16,0-21-16,1 0 0</inkml:trace>
  <inkml:trace contextRef="#ctx0" brushRef="#br0" timeOffset="6203.82">6667 7853 0,'0'0'0,"-21"0"16,42-21 15,1 0-15,-1 21-16,0 0 0,0-22 0,21 22 15,-20 0-15,-1 0 0,21-21 0,-21 21 16,22 0-16,-1 0 0,-21 0 16,21 0-16,1 0 0,-22 0 0,0 21 15,0 1-15,0-1 0,-21 0 0,0 0 16,0 0-16,0 22 0,0-1 15,-21 0-15,-21-21 0,0 22 0,-1-1 16,1 0-16,-22-20 0,1 20 16,21-21-16,-22 0 0,1 0 0,-1 1 15,22-1-15,-1-21 0,1 0 16,21 0-16,0 0 0,0 0 0,-1 0 16,1 0-16,0-21 15,21-1-15,0 1 16,0 0-16,21 0 0,0 0 0,1 0 15,20-1-15,-21 1 0,21 0 16</inkml:trace>
  <inkml:trace contextRef="#ctx0" brushRef="#br0" timeOffset="6573.13">7662 7811 0,'21'21'0,"1"-21"16,-1 0-16,0 0 16,0 0-16,0-21 15,0 21-15,1-22 0,-1 22 0,21-21 16,-21 21-16,0-21 0,22 0 0,-22 21 16,0-21-16,-21 0 15,0-1-15,-21 22 16,-21 0-16,20 0 0,-20 0 15,0 22-15,-1-22 0,1 21 16,0 0-16,21 0 0,-22 21 16,22-20-16,-21 41 0,42-42 15,0 0-15,0 22 0,0-22 16,0 0-16,0 0 0,21 0 0,0 1 16,0-1-16,0-21 0,1 21 0,-1-21 15,0 0-15,21 0 0,1 0 16,-22 0-16,21 0 0,0-21 0,-20 21 15,20-21-15,-21-1 0</inkml:trace>
  <inkml:trace contextRef="#ctx0" brushRef="#br0" timeOffset="6797.02">8234 7705 0,'21'21'31,"0"0"-16,-21 0-15,21 0 0,0 1 0,-21-1 16,22 0-16,-1 0 0,-21 0 0,21 0 16,0 1-16,-21-1 0,0 0 0,21-21 15,-21 21-15,21 0 0,1-21 32,-22-21-17,21 0-15,-21 0 16</inkml:trace>
  <inkml:trace contextRef="#ctx0" brushRef="#br0" timeOffset="6995.91">8551 7705 0,'0'0'0,"0"-21"0,-21 21 15,0 0-15,0 0 0,0 21 0,-1-21 16,1 21-16,0 0 0,-21 21 16,21-20-16,-1-1 0,1 21 0,0-21 15,0 22-15,0-22 0,0 21 0,-1-21 16,22 0-16,0 22 0,-21-22 15,21 0-15,21-21 32,1 0-32,-1-21 0,0 0 15,21 0-15,-21-22 0</inkml:trace>
  <inkml:trace contextRef="#ctx0" brushRef="#br0" timeOffset="7228.77">8763 7430 0,'0'0'0,"21"0"0,-21-22 16,0 44-16,0-1 16,0 0-16,0 21 0,0-21 15,-21 22-15,0-1 0,21 0 16,-21 1-16,-1-1 0,22 0 0,0 1 16,-21-1-16,0 0 0,21-20 0,0 20 15,0 0-15,0-21 0,0 1 16,0-1-16,0 0 0,21-21 31,0 0-31,-21-21 16,0-22-16,0 22 0</inkml:trace>
  <inkml:trace contextRef="#ctx0" brushRef="#br0" timeOffset="7388.19">8636 7832 0,'0'0'0,"-21"0"16,21 21-1,21-21 17,0 0-32,0 0 15,0 0-15,1 0 0,-1 0 0,0 0 0,0-21 16,0 21-16,0 0 0,1 0 0</inkml:trace>
  <inkml:trace contextRef="#ctx0" brushRef="#br0" timeOffset="8085">8953 7832 0,'0'21'0,"0"0"31,22-21-31,-1 0 16,0 0-16,0 0 16,0 0-16,0 0 0,1 0 0,20-21 15,-21 21-15,21-21 0,-20 21 16,-1-21-16,0-1 0,0 22 0,0-21 15,-21 0 1,-21 21-16,0 0 16,0 0-16,-22 0 0,22 21 15,0 0-15,0-21 0,-21 22 16,20-1-16,1 0 0,0 21 0,21-21 16,0 1-16,0-1 0,0 0 15,0 0-15,0 0 0,0 0 0,21 1 16,0-22-16,1 0 0,-1 21 0,21-21 15,-21 0-15,22 0 0,-1 0 0,-21 0 16,21-21-16,-20 21 0,20-22 16,-21 1-16,21 0 0,-20 0 0,-1 0 15,0 0-15,0-1 0,0 1 0,-21 0 16,0 0-16,-21 42 47,21 0-47,0 0 0,0 1 0,-21-1 15,21 0-15,0 0 0,-21 0 16,21 0-16,0 1 0,0-1 0,0 0 16,0 0-16,0-42 31,0 0-15,0 0-16,0-1 0,0 1 15,21 0-15,-21-21 0,21 21 0,0-1 16,0 1-16,1-21 0,-22 21 15,21 0-15,0 21 0,0-22 16,0 22-16,0 0 16,1 22-16,-22-1 0,0 0 15,0 0-15,0 0 0,0 0 16,0 22-16,0-22 0,0 0 0,0 21 16,0-20-16,0-1 0,21 0 0,-21 0 15,21-21-15,-21 21 0,0 0 16,21-21-16,0 0 0,0 0 15,1 0-15,-1 0 0,0-21 0,0 21 16,0-21-16</inkml:trace>
  <inkml:trace contextRef="#ctx0" brushRef="#br0" timeOffset="8808.73">10308 7811 0,'0'0'0,"0"-22"0,-21 1 16,0 0-16,0 21 15,-1 0-15,1 0 0,0 0 16,0 0-16,0 0 0,0 0 0,-1 21 16,1 0-16,0 1 0,0 20 15,21-21-15,-21 0 0,21 22 0,-21-1 16,21-21-16,-22 21 0,22-20 0,0 20 16,0-21-16,0 0 0,0 0 15,22 1-15,-1-1 0,0 0 0,0-21 16,0 0-16,0 0 0,1 0 15,-1 0-15,21 0 0,-21-21 0,0 21 16,1-21-16,-1-1 0,21-20 0,-21 21 16,0-21-16,-21-1 0,22 1 15,-1 0-15,0-1 0,-21-20 0,0 20 16,21 1-16,-21-21 0,21 20 16,-21 1-16,0 0 0,0-1 0,0 22 0,0 0 15,0 0-15,21 0 0,-21 42 31,0 0-31,-21 21 0,0-21 0,21 22 16,-21-1-16,0 0 0,21 1 0,-21-1 16,-1 0-16,22 1 15,0-1-15,0 0 0,0 1 0,0-1 16,0 0-16,0-20 0,0 20 0,0-21 16,0 0-16,22 0 0,-1 1 0,0-22 15,0 0-15,0 21 0,22-21 16,-22 0-16,21 0 0,-21-21 15,22 21-15,-1-22 0,0 1 0,1-21 0,-1 21 16,0-22-16,1 22 0,-22-21 0,0 0 16,0 20-16,-21-20 0,21 21 15,-21 0-15,0 0 0,0-1 16,-21 22-16,0 0 0,0 0 16,0 0-16,-1 22 0,1-22 0,21 21 15,0 0-15,-21 0 0,21 21 0,0-20 16,0-1-16,0 21 0,0-21 15,21 0-15,-21 22 0,21-22 0,1 0 16,-22 0-16,21 0 0,-21 1 0,0-1 16,0 0-16,0 0 0,-21-21 15,-1 21-15,1-21 0,0 0 16,0 0-16,-21 0 0,20 0 16,1 0-16,0-21 15,21 0-15,0 0 0,0 0 16,0-1-16,0 1 0,21 0 0</inkml:trace>
  <inkml:trace contextRef="#ctx0" brushRef="#br0" timeOffset="9346.57">11599 7451 0,'0'-21'0,"0"42"0,0-64 16,-21 65-1,0-1-15,0 21 16,21-21-16,-21 22 0,-1-22 0,1 21 16,0 0-16,21 1 0,-21-1 15,0 0-15,21 1 0,-21-1 0,21 0 16,0 1-16,0-1 0,0 0 16,-22 1-16,22-22 0,0 0 0,0 21 15,0-20-15,0-1 0,-21-21 16,21-21 15,0-1-31,0 1 0,0 0 0,0-21 16,0-1-16,21 1 0,1 0 15,-22-1-15,21 1 0,0 0 0,0-1 0,0-20 16,-21 21-16,21-1 16,1 1-16,-1 0 0,0-1 0,0 22 15,0-21-15,0 21 0,1-1 0,-1 22 16,0 0-16,0 0 0,0 0 0,0 0 15,1 22-15,-1-1 0,-21 0 16,21 21-16,0-21 0,-21 22 0,0-1 16,0 0-16,0 1 0,0-1 0,0 0 15,0 1-15,0-1 0,0 0 0,-21 1 16,21-22-16,0 21 0,-21 1 0,21-22 16,-21 0-16,21 21 0,0-21 15,-22 1-15,22-1 0,-21-21 16,0 0-1,0-21 1,0 21-16,0-22 0,-1 1 0,1 0 16</inkml:trace>
  <inkml:trace contextRef="#ctx0" brushRef="#br0" timeOffset="9541.45">11239 7959 0,'0'0'0,"-21"0"0,-21-21 0,84 21 31,-21 0-31,22 0 15,-1 0-15,22 0 0,-22 0 0,21 0 16,-20 0-16,20 0 0,-20 0 16,-1 0-16,0 0 0,1 0 0,-22 0 15,0 0-15,-21-22 0,21 22 16,-21-21-16,0 0 16,0 0-16,0 0 15,0 0-15,0-1 0</inkml:trace>
  <inkml:trace contextRef="#ctx0" brushRef="#br0" timeOffset="11235.87">9737 3112 0,'0'0'0,"0"-22"0,-22 1 15,1 0-15,0 21 16,0 0-16,0-21 0,-22 21 16,22 0-16,0-21 0,0 21 0,-21 0 15,20 0-15,1-21 0,-21 21 0,21-22 16,-22 22-16,22 0 0,-21 0 15,21 0-15,-22 0 0,1 0 0,-21 0 16,20 0-16,1 0 0,-22 0 0,1 0 16,-1 0-16,22 22 0,-21-22 15,-1 21-15,22-21 0,-22 21 0,22 0 16,0-21-16,-1 21 0,-20 0 0,20 1 16,1-1-16,0 21 15,-1-21-15,1 0 0,0 22 0,-1-22 16,1 0-16,0 21 0,-1 1 0,1-22 15,0 21-15,21 1 0,-22-1 16,22 0-16,-21 22 0,21-22 0,-1 0 16,1 22-16,0-22 0,0 22 0,0-1 15,0 1-15,-1-1 16,1 1-16,0-22 0,0 22 0,0-1 0,21-21 16,0 1-16,0 20 0,0-20 15,0-1-15,0 0 0,0 1 0,0-1 16,0 21-16,0-20 0,21 20 0,-21-20 15,21-1-15,0 21 0,0-20 0,1-1 16,-1 0-16,0 1 16,0-1-16,21 0 0,-20 1 0,20-1 15,0-21-15,1 22 0,20-22 0,-21 21 16,85 0-16,-84 1 16,20-22-16,1 0 0,20 21 0,-20-20 15,21-1-15,-22 0 0,22 0 0,-1-21 16,-20 21-16,21 0 0,-1-21 0,-20 0 15,20 22-15,-20-22 0,-1 0 16,1 0-16,-1 0 0,1 0 0,21 0 16,-22 0-16,1 0 0,20-22 0,-20 22 15,-1-21-15,22 0 0,-22 0 16,1 0-16,-1 0 0,1-1 16,-1 1-16,1 0 0,-22 0 0,22 0 15,-22-22-15,22 22 0,-22 0 0,21-21 16,-20 21-16,-1-22 0,0 22 0,43-64 15,-43 64-15,-20-21 0,20 0 16,0-1-16,-21 1 0,1-22 16,-1 22-16,0 0 0,0-22 0,0 22 15,-21-22-15,0 22 0,21 0 0,-21-22 16,0 22-16,0-22 16,0 22-16,0-21 0,0 20 0,0-20 0,-21 20 15,21-20-15,-21 21 0,0-22 16,0 22-16,21-22 0,-21 22 0,-1 0 15,1-1-15,0 1 0,0 0 16,0-1-16,0 22 0,-1-21 0,1-1 16,0 22-16,-21-21 0,21 21 0,-22-22 15,1 1-15,0 21 16,-1-21-16,1 20 0,0-20 0,-22-21 16,22 41-16,-22 1 0,22-21 15,0 21-15,-1 21 0,-20-21 0,20-1 16,-20 22-16,-1 0 0,22-21 0,-21 21 15,-1 0-15,1 0 0,-1 0 16,1 0-16,-1 0 0,1 0 16,20 0-16,-20 0 0,-1 0 0,1 21 15,20 1-15,-20-22 0,-1 21 16,1 0-16,-1 0 0,-20 0 0,20 0 16,1 22-16,-1-22 0,1 0 15,-1 21-15,22-20 0,-22 20 0,22 0 16,0 1-16,-1-22 0,1 21 0,21 0 15,0 1-15,-22-22 16,43 21-16,-21 1 0,0-1 0,21 0 16,0 1-16,0-1 0,0 0 0,0 22 0,0-22 15,0 0-15,0 1 16,21-1-16,0 0 0,1 1 0,-22-1 16,21 0-16,21-20 0,-21-1 0,0 21 15,1-21-15,-1 0 0,21 1 16,-21-1-16,22 0 0,-1-21 0,-21 21 15,0 0-15,0-21 0,1 21 0,-1-21 16,0 0-16,0 0 0,0 0 16,-21-21-16,21 21 15</inkml:trace>
  <inkml:trace contextRef="#ctx0" brushRef="#br0" timeOffset="11768.74">9610 3979 0,'0'0'0,"42"-42"0,-21 21 15,-21 0-15,0 0 0,0-1 0,0 1 16,0 0-16,-21 0 0,0 0 0,0 21 16,-22-21-16,22-1 0,-21 22 15,-1 0-15,22 0 0,-21 0 0,0 0 16,20 22-16,-20-1 0,0 0 0,-1 0 15,1 21-15,21-20 0,-21 20 16,-1 21-16,1-20 0,21 20 16,-22 1-16,22-1 0,0 1 0,0-1 15,0-20-15,21 20 0,0-21 16,0 22-16,0-22 0,0 1 0,21-1 16,21 0-16,-21-21 0,22 22 0,-22-22 15,21 0-15,1 21 0,20-42 16,-21 22-16,1-1 0,-1-21 0,22 0 15,-1 0-15,-21 0 0,22-21 16,-1-1-16,1-20 0,-1 21 0,1 0 0,-22-22 16,22 1-16,-22 0 0,0-1 15,-20 1-15,-1-21 0,-21-1 16,0-21-16,0 1 0,-43-1 0,1 0 16,-21 22-16,-1-22 0,1 22 15,-22-1-15,0 1 0,22 20 0,-22 22 16,22 0-16,-22 0 0,43 21 0,-22 0 15,1 21-15,20 0 0,1 0 16,21 1-16,-22 20 0,1 0 0,21 1 16,0-1-16,0 0 0,-1 22 0,22-22 15,-21 22-15,21-22 16,0 0-16,0 1 0,0-1 0,0 0 0,21-21 16</inkml:trace>
  <inkml:trace contextRef="#ctx0" brushRef="#br0" timeOffset="12673.23">7154 8954 0,'-21'0'0,"-64"42"16,107-42 15,-1 0-31,21 0 0,0 0 16,1 0-16,20 0 0,1 0 15,20 0-15,22 0 0,0 0 0,21 0 16,0-21-16,0 0 0,-21 21 0,21 0 15,0 0-15,-21-22 0,0 22 0,-22 0 16,1 0-16,-22 0 0,-20 0 16,-1 0-16,-21 0 0,-42 0 31,0 0-31,-21 0 0,-1 0 0,22 0 16,-21 0-16,-1 0 0,1 0 15,0 0-15,-1 0 0,-20 0 0,21 0 16</inkml:trace>
  <inkml:trace contextRef="#ctx0" brushRef="#br0" timeOffset="12994.04">7112 9377 0,'0'0'0,"0"21"0,21-21 15,0 0-15,0 0 0,1 0 16,20 0-16,0 21 0,1-21 16,-1 0-16,21 0 0,1 0 0,-1 0 15,22 0-15,0 0 0,-1-21 0,22 21 16,0-21-16,-21 21 0,-1 0 16,22 0-16,-21-21 0,0 21 0,-22 0 15,1 0-15,-1 0 0,-42 0 0,22 0 16,-22 0-16,-42 0 15,-1 0-15,-20 0 16,21 0-16,-21 21 0,-1-21 16,1 0-16,0 0 0,-1 21 0,-20-21 15,20 0-15,-20 21 0</inkml:trace>
  <inkml:trace contextRef="#ctx0" brushRef="#br0" timeOffset="13219.91">6964 9843 0,'0'0'0,"0"21"0,0 0 0,21-21 16,0 0-16,21 0 15,-20 0-15,20 0 16,0 0-16,1 0 0,-1 0 0,0 0 16,1 0-16,20 0 0,1 0 0,-22 0 15,21 0-15,1-21 0,-22 21 0,22 0 16,-22 0-16,-21 0 0,22 0 15,-22 0-15,-21-21 0,21-1 16</inkml:trace>
  <inkml:trace contextRef="#ctx0" brushRef="#br0" timeOffset="23220.93">7916 1926 0,'0'0'0,"21"-21"15,-21 0-15,0 0 0,0 0 16,0-1-16,0 1 0,0 0 0,-21 21 15,0-21-15,0 21 0,0 0 16,0 0-16,-22 0 16,1 21-16,21 0 0,-22 0 0,22 22 0,-21-22 15,21 21-15,0 1 16,-1-22-16,1 21 0,0 0 0,0 1 16,21-22-16,0 21 0,-21-21 15,21 22-15,0-22 0,0 0 0,0 0 16,21 0-16,0 1 0,0-1 0,22-21 15,-22 0-15,21 0 0,0 0 16,-20 0-16,20 0 0,0 0 0,1-21 16</inkml:trace>
  <inkml:trace contextRef="#ctx0" brushRef="#br0" timeOffset="24796.46">8403 1905 0,'0'0'0,"-21"0"16,0 0-16,0 0 0,-1 21 16,1 0-16,0 1 0,0-1 15,0 0-15,0 0 0,-1 0 16,1 0-16,0 22 0,21-22 0,0 0 0,0 0 16,-21 0-16,21 1 0,0-1 15,0 0-15,21-21 16,0 0-16,0 0 15,1 0-15,-1 0 0,0-21 16,0 21-16,0-21 0,0-1 16,1 1-16,-1 0 0,-21 0 0,21 0 15,0 21-15,-21-21 0,0-1 16,21 1-16,-21 0 0,0 0 0,0 42 31,0 0-15,0 0-16,0 1 0,0-1 15,0 0-15,0 0 0,0 0 16,0 0-16,21 1 16,1-22-16,-1 0 15,0 0-15,0 0 16,0 0-16,22-22 0,-22 22 16,0-21-16,21 0 0,-21 21 0,22-21 15,-22 0-15,21 0 0,-21-1 16,1 1-16,-1 21 0,0-21 0,-21 0 15,0 0-15,0 42 32,0 0-17,0 0-15,0 0 16,-21 1-16,21-1 0,-21 0 16,21 0-16,0 0 15,-22-21-15,22-21 47,0 0-31,0 0-16,0 0 0,22 21 0,-1-22 15,-21 1-15,21 0 0,-21 0 0,21 0 16,0 21 0,0 0-1,1 21-15,-22 0 0,0 0 16,21 0-16,-21 1 15,21-22-15,-21 21 0,21 0 16,0-21-16,0 0 16,1 0-16,-1 0 15,0 0-15,0 0 0,0 0 16,0-21-16,1 0 16,-1-1-16,0 22 0,-21-21 0,21 0 15,0 0-15,-21 0 16,0 42 15,0 0-31,0 0 16,0 0-16,0 1 15,0-1-15,0 0 16,0 0-16,21-21 0,1 21 16,-1-21-16,0 0 15,0 0-15,0 0 16,0 0-16,1 0 0,-1 0 0,0 0 15,0-21-15,0 21 0,0-21 16,1 0-16,-1 21 0,0-21 0,0-1 16,0 1-16,-21 0 0,0 0 0,0 0 15,0 0-15,0-1 16,-21 22 15,21 22-31,0-1 0,0 0 16,-21 0-16,21 0 0,0 0 0,0 1 15,0-1-15,0 0 16,21-21 0,0 0-16,0 0 0,22 0 15,-22 0-15,21 0 0,-21 0 0,22-21 16,-22 21-16,21-21 0,-21 21 16,22-22-16,-22 1 0,0 0 0,0 0 15,-21 0-15,21 21 16,-21-21-16,0 42 31,0 0-31,0 0 16,0 0-16,0 0 0,22 1 15,-1-1-15,0-21 0,-21 21 16,21-21-16,0 0 0,0 0 16,1 0-16,-1 0 0,0 0 0,0 0 15,21 0-15,-20 0 0,-1-21 0,0 21 16,0-21-16,0 21 0,0-22 15,1 1-15,-22 0 0,0 0 16,0 0-16,0 0 0,0-1 0,0 1 16,-22 21-1,1 0 1,0 21-16,21 1 0,-21-1 16,21 0-16,0 0 0,0 0 15,0 0-15,0 1 0,0-1 16,21-21-16,0 0 15,0 0-15,1 0 0,-1 0 16,0 0-16,21 0 0,-21 0 0,1 0 16,20-21-16,-21 21 0,0 0 0,-21-22 15,0 44 17,-21-1-32,0-21 0,0 21 0,0 0 15,-1 0-15,1 0 16</inkml:trace>
  <inkml:trace contextRef="#ctx0" brushRef="#br0" timeOffset="25525.11">8742 7006 0,'0'0'0,"21"-42"0,-21 21 0,21 0 0,-21-1 16,0 1-16,0 0 0,-21 21 15,0 0-15,0 0 0,-22 0 16,22 0-16,0 0 0,0 21 0,-22 0 16,22 1-16,0-1 0,0 21 15,0-21-15,0 22 0,-1-22 0,22 21 16,-21 0-16,21 1 0,0-22 15,0 21-15,0 1 0,0-22 16,0 0-16,0 0 0,0 0 0,0 0 0,0 1 16,21-22-16,1 0 15,20 0-15,-21 0 0,21 0 16,1 0-16,-22-22 0,21 1 0,1 0 16,-1 0-16,0 0 0</inkml:trace>
  <inkml:trace contextRef="#ctx0" brushRef="#br0" timeOffset="26912.31">9102 7070 0,'0'-21'16,"-22"21"-16,1 0 15,0 0-15,0 0 0,0 21 0,0-21 16,-1 21-16,1 0 0,0 0 16,0 0-16,0 1 0,0-1 0,21 0 15,0 0-15,0 0 0,0 0 0,0 1 16,0-1-16,21-21 15,0 0 1,0 0-16,0 0 0,0 0 0,1 0 16,-1-21-16,0-1 0,21 1 15,-21 21-15,1-21 0,-1 0 0,-21 0 16,21 0-16,-21-1 0,21 1 0,-21 0 16,0 0-16,0 42 46,0 0-46,0 0 0,0 1 16,0-1-16,0 0 0,0 0 16,0 0-16,0 0 0,21-21 15,0 22-15,1-22 0,-1 0 16,0 0-16,0 0 16,0-22-16,0 22 0,1-21 0,-1 0 15,0 21-15,0-21 0,0 0 0,0 0 16,22-1-16,-43 1 0,21 0 15,0 21-15,-21-21 0,21 0 0,-21 42 47,0 0-31,0 0-16,0 0 0,0 1 0,-21-22 16,21 21-16,0 0 0,-21 0 15,21 0-15,0-42 47,0 0-47,0 0 16,0 0-16,21-1 0,-21 1 15,21 21-15,-21-21 0,0 0 16,21 21-16,-21-21 0,22 21 16,-1 0-16,0 0 15,0 0-15,-21 21 16,21 0-16,0 0 15,1 0-15,-22 1 16,21-1-16,0-21 0,0 0 0,-21 21 16,21-21-16,0 0 0,1 0 15,-1 0-15,0 0 0,0 0 16,0 0-16,0-21 0,1 0 16,-1 21-16,-21-22 0,21 1 15,-21 0-15,21 21 16,-21-21-16,0 0 0,0 0 15,0-1-15,0 44 32,0-1-17,0 0-15,0 0 0,0 0 0,0 0 16,0 1-16,21-1 0,-21 0 16,21 0-16,1 0 0,-22 0 0,21-21 15,0 22-15,0-22 0,0 0 0,0 0 16,1 0-16,-1 0 0,0 0 0,0 0 15,0-22-15,0 22 0,1-21 16,-1 0-16,0 0 0,0 0 16,-21 0-16,0-1 0,21 1 0,-21 0 15,0 0-15,0-21 0,0 20 16,0 1-16,0 42 31,0 1-15,0-1-16,0 0 0,0 0 15,-21 0-15,21 0 0,0 1 0,0-1 16,0 0-16,0 0 0,0 0 16,21-21-16,0 21 15,1-21-15,-1 0 0,0 0 16,0 0-16,0-21 0,0 0 16,1 21-16,-1-21 0,0 0 0,0 0 15,21 21-15,-20-22 0,-22 1 16,21 0-16,0 21 0,-21-21 0,21 0 15,-21 0-15,0-1 0,0 1 0,0 0 16,0 0-16,0 0 16,-21 21-1,0 21 1,21 0 0,0 0-16,0 0 15,0 1-15,0-1 0,21 0 16,-21 0-16,21-21 15,-21 21-15,21-21 0,-21 21 0,0 1 16,0-1-16,21-21 16,-21 21-16,22-21 62</inkml:trace>
  <inkml:trace contextRef="#ctx0" brushRef="#br0" timeOffset="27393.55">11324 6964 0,'-21'0'16,"0"0"-16,0 0 15,-1 21-15,1 0 0,21 0 16,-21-21-16,21 22 0,-21-1 16,21 0-16,0 0 0,0 0 0,0 0 15,0 1-15,0-1 0,0 0 0,0 0 16,0 0 0,21-21-16,0 0 0,0 0 15,1-21 1,-1 0-16,-21 0 0,21 0 15,0-1-15,0 1 0,-21 0 16,21 0-16,1 21 0,-22-21 0,0 0 16,21-1-16,0 22 0,-21 22 31,0-1-31,0 0 16,0 0-16,21 0 0,0 0 0,-21 1 15,21-1-15,1 21 0,-1-21 0,-21 0 16,21 1-16,0-1 15,0-21-15,0 21 0,-21 0 0,22-21 16,-1 0-16,0 0 0,0 0 0,0 0 16,0 0-16,1 0 0,-1 0 0,0 0 15,0 0-15,0-21 0,0 21 16,1-21-16,-1 0 0,0-1 16,-21 1-16</inkml:trace>
  <inkml:trace contextRef="#ctx0" brushRef="#br0" timeOffset="30579.72">9419 7535 0,'-21'0'16,"21"-21"-1,-21 21 1,21-21-1,21 21 17,0 0-17,0 0-15,22 0 0,20 0 0,-21 0 16,43 0-16,-21 0 0,20 0 16,1 0-16,0 21 0,-1-21 0,1 0 15,0 0-15,-1 0 0,1 0 16,0 0-16,-1 0 0,1 0 0,0 0 15,-1 0-15,1 0 0,-22 0 16,22 0-16,-43 0 0,22 0 0,-43 0 16,21-21-16,-20 21 0,-1-21 15,0 21-15,-21-21 0,0 0 16,0-1 0,0 1 15</inkml:trace>
  <inkml:trace contextRef="#ctx0" brushRef="#br0" timeOffset="31579.96">8234 2455 0,'0'0'0,"21"0"78,0 0-78,0 0 0,0 0 15,22 0-15,-1 0 0,43 0 0,-22 0 16,43 0-16,0 0 0,21-21 16,0 21-16,0 0 0,21 0 0,0-21 15,22 21-15,-22 0 16,21 0-16,-42 0 0,21 0 0,-21 0 0,-21 0 15,0 0-15,-21 0 16,-1 0-16,-20 0 0,-22 0 0,0 0 16,1 0-16,-22 0 0,-42 0 47,0 0-47,-1 0 0,1 0 15,0 21-15,0-21 0,0 21 16,0-21-16,-1 0 0,1 22 0,0-22 15,-21 0-15,21 21 0,-1 0 0,-20-21 16</inkml:trace>
  <inkml:trace contextRef="#ctx0" brushRef="#br0" timeOffset="35216.44">10245 9546 0,'-22'0'0,"1"0"15,0 0-15,0 0 16,0 0-16,0 0 16,-1 0-16,22-21 0,-21 21 15,0 0-15,0 0 16,0 0-16,42 0 47,0 0-32,0 0 1,0 0-16,1 0 0,-1 0 0,21 0 16,-21 0-16,22 0 0,-1 0 0,0 0 15,1 0-15,20 0 0,1 0 16,20 0-16,1-21 0,0 21 0,20 0 16,-20 0-16,21 0 0,-21 0 0,20-21 15,-20 21-15,0 0 0,-22 0 0,22 0 16,-22 0-16,22 0 0,-21 0 15,-22 0-15,21 0 0,1 0 0,-22 0 16,1 0-16,-1 0 0,0 0 0,-21 0 16,22 0-16,-22 0 0,0 0 15,-42 0 17,0 0-32,0 0 15,-1 0-15,1 0 0,0 0 0,-21 21 16,21-21-16,-1 0 0,1 0 15,-21 0-15,21 0 0,-22 0 0,22 0 16,-21 0-16,0 0 0,-1 0 0</inkml:trace>
  <inkml:trace contextRef="#ctx0" brushRef="#br0" timeOffset="35564.33">10096 9716 0,'0'0'0,"-21"21"0,-42 0 15,84-21 17,21 0-32,1 0 15,-1 0-15,0 0 0,22 0 16,-1 0-16,1 0 0,20-21 15,1 21-15,0-21 0,-1 21 0,22-22 16,0 22-16,-21-21 0,-1 21 0,1 0 16,0-21-16,-1 21 0,-41 0 15,20 0-15,-20 0 0,-1 0 0,-21 0 16,0 0-16,0 0 0,-63 0 31,21 0-31,0 0 16,0 0-16,-22 0 0,22 0 0,-21 0 15</inkml:trace>
  <inkml:trace contextRef="#ctx0" brushRef="#br0" timeOffset="35925.12">9546 9144 0,'-21'42'15,"0"-20"-15,21-1 16,-21 0-16,-1 21 0,1 22 16,0-43-16,0 21 0,21 1 0,0-22 15,-21 21-15,21 0 0,0-20 16,0-1-16,0 21 0,0-21 0,21 0 16,0-21-16,0 22 0,22-22 15,-1 0-15,21 0 0,1 0 16,-1 0-16</inkml:trace>
  <inkml:trace contextRef="#ctx0" brushRef="#br0" timeOffset="36264.94">12192 9017 0,'0'0'0,"21"0"16,0 0-16,0 0 15,1 0-15,-22 21 0,21 0 0,-21 1 16,0-1-16,0 21 0,0-21 16,0 0-16,0 1 0,0-1 15,0 21-15,-21-21 0,-1 0 0,1 1 16,0 20-16,0-21 0,0 0 0</inkml:trace>
  <inkml:trace contextRef="#ctx0" brushRef="#br0" timeOffset="41159.62">16891 2942 0,'0'-21'0,"0"42"31,21 0-15,-21 1-16,0 20 0,0 0 0,0 1 15,0 41-15,21-20 0,-21 20 0,0 1 16,0 21-16,0-21 0,0 20 16,0 1-16,0 0 0,0-21 0,0 21 15,0-1-15,0-20 0,0 0 0,0-1 16,-21-20-16,0-1 0,21 1 0,-21-1 15,21 1-15,0-22 0,0 1 16,0-1-16,-21 0 0,21-21 0,0 1 16,0 20-16,0-21 0,0 0 15,0-42 17,0 0-32,21-21 0,-21 20 0,0-20 15,21 0-15</inkml:trace>
  <inkml:trace contextRef="#ctx0" brushRef="#br0" timeOffset="41852.69">20426 2879 0,'21'21'0,"-42"-42"0,63 63 0,-21-21 0,-21 0 15,0 1-15,21 20 0,-21 0 0,0-21 16,0 43-16,0-22 0,0 22 15,-21-22-15,0 43 0,0-22 0,0 1 16,0 20-16,21-20 0,-22 21 0,1-1 16,0 1-16,0 0 0,21 20 15,-21-20-15,0-21 0,21 20 0,0-20 16,0-1-16,-22 1 0,22-1 16,0 1-16,0-22 0,0 0 0,0 22 15,0-22-15,0 1 0,0-22 0,0 21 16,22 0-16,-22-20 0,0-1 15,0 21-15,0-21 0,0 0 0,0 1 16,0-1-16,0 0 0,0 0 16,-22-21-16,22 21 0,-21 0 0,0-21 15,-21 22-15,21-22 0,-22 0 0,1 21 16,0-21-16,-22 0 0,1 21 16,-22-21-16,0 0 0,1 0 0,-22 0 15,21 0-15,-21 21 0,-21-21 16,21 0-16,1 0 0,-1 0 0,-21 0 15,21 0-15,0 0 0,21 0 0,1 0 16,-1 0-16,0 0 0,22 0 16,-1 0-16,1-21 0</inkml:trace>
  <inkml:trace contextRef="#ctx0" brushRef="#br0" timeOffset="42324.87">15515 3874 0,'0'0'15,"42"0"-15,212 0 16,-169 0-16,21-22 0,0 22 16,0-21-16,-22 0 0,22 21 0,0 0 15,-21-21-15,-1 21 0,1 0 16,0 0-16,-22-21 0,-21 21 0,1 0 15,-22 0-15,0 0 0</inkml:trace>
  <inkml:trace contextRef="#ctx0" brushRef="#br0" timeOffset="42616.6">15706 4128 0,'0'0'0,"42"0"0,0-22 16,1 22-16,20-21 0,1 0 0,-1 21 15,1-21-15,-1 0 0,1 21 16,-1-21-16,1 21 0,-22-22 0,0 22 16,1-21-16,-22 21 0,21 0 15,-21-21-15</inkml:trace>
  <inkml:trace contextRef="#ctx0" brushRef="#br0" timeOffset="43032.36">16171 3493 0,'0'21'15,"0"0"-15,0 0 16,43-21-16,-22 21 0,21-21 0,0 21 16,1 1-16,-1-22 0,22 21 0,-1-21 15,-21 0-15,22 21 0,-1-21 16,-20 0-16,20 21 0,-20-21 0,-1 0 16,0 0-16,1 0 0,-1 21 0,-21-21 15,0 0-15,0 21 0,-21 1 16,0-1-16,-21 0 0,-21 0 15,21 0-15,-22 22 0,1-1 16,-21 21-16,20-20 0,-20 20 16,-1 1-16,1-22 0,-1 22 0,1-1 15,-1-21-15,1 1 0,20-1 0,1 0 16,0-20-16,21-1 0,-1 0 0,22 0 16,22-21-1</inkml:trace>
  <inkml:trace contextRef="#ctx0" brushRef="#br0" timeOffset="43517.13">16997 2942 0,'-21'-21'15,"42"42"-15,-64-42 0,22 21 16,21-21 0,21 21-1,22-21-15,-22 21 16,42 0-16,-20 0 0,41 0 0,1 0 15,0 0-15,21 0 0,21 0 16,0 21-16,21 0 0,42-21 16,-20 21-16,20 0 0,22 1 0,-1-1 15,22 0-15,-21 0 0,0 0 0,-22 0 16,1 1-16,-1-1 0,1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3:44:24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6413 2773 0</inkml:trace>
  <inkml:trace contextRef="#ctx0" brushRef="#br0" timeOffset="7259.49">7091 1799 0,'0'0'0,"0"-21"0,21 21 16,-21-21-16,0 0 15,21 21-15</inkml:trace>
  <inkml:trace contextRef="#ctx0" brushRef="#br0" timeOffset="8455.81">7175 572 0,'22'0'15,"-1"0"-15,0-22 16,0 22-1,0 0-15,0-21 0,1 0 16,-1 21-16,0-21 0,0 21 16,-21-21-16,21 0 0,0 21 15,1-22-15,-1 1 0,0 0 16,-21 0-16,0 0 0,0 0 16,0-1-16,-21 1 15,0 21-15,-1 0 0,1 0 16,-21 0-16,21 0 0,-22 0 0,1 0 15,0 21-15,-1 1 0,1-1 16,-21 0-16,20 21 0,1-21 0,-22 22 16,22-22-16,-21 21 0,20 1 15,1-1-15,21 0 0,0-21 16,-1 22-16,22-1 0,0 0 0,0-20 0,0 20 16,0-21-16,22 21 15,-1-20-15,21-1 0,0 21 0,1-21 16,-1 0-16,22 1 0,-22-1 15,0 0-15,22 0 0,-22 21 0,0-20 16,1-1-16,-1 0 0,0 0 0,-20 0 16,20 22-16,-21-22 0,0 0 15,0 21-15,-21-21 0,0 1 0,0 20 16,0-21-16,0 21 0,-21-20 0,0 20 16,-21-21-16,-1 0 15,1 0-15,0 22 0,-1-43 0,-20 21 0,-1 0 16,1 0-16,21-21 0,-22 0 15,1 0-15,-1 0 0,22 0 16,-22 0-16,22-21 0,0 0 0,-1 0 16,22 0-16,-21-1 0,21 1 15,-1 0-15,22-21 0,0 21 0,0-1 16,0 1-16,0 0 0,0 0 16,22 0-16,-1 0 0,0 21 15,0-22-15,0 22 0,22-21 0,-22 21 16,21-21-16,-21 21 0,22-21 0</inkml:trace>
  <inkml:trace contextRef="#ctx0" brushRef="#br0" timeOffset="8935.53">7789 1143 0,'0'-21'16,"-21"21"0,0 0-1,0 0-15,0 21 16,21 0-16,0 0 0,-22 1 0,22-1 16,0 21-16,0-21 15,0 22-15,0-1 0,0-21 0,0 21 16,0 1-16,0-1 0,0 0 0,0-20 15,0 20-15,22-21 0,-1 21 16,0-20-16,0-1 0,0 0 0,0-21 16,1 0-16,20 0 0,-21 0 15,21 0-15,-20 0 0,20 0 0,-21-21 16,21 0-16,-20-1 0,20 1 0,-21 0 16,0-21-16,0 21 15,1-22-15,-1 1 0,0 21 0,-21-22 16,21 1-16,-21 0 0,0 21 0,0-22 15,0 1-15,0 21 0,0 0 16,0-1-16,0 1 0,0 0 16,0 42 15,21 0-15,0 1-1</inkml:trace>
  <inkml:trace contextRef="#ctx0" brushRef="#br0" timeOffset="15243.85">8784 1228 0,'0'0'0,"0"-21"16,0-1-16,0 1 0,0 0 15,0 0 1,0 0-16,0 0 15,0 42 64,0 0-79,0 0 0,0 0 15,0 0-15,0 1 0,0-1 16,0 21-16,0-21 0,0 0 0,0 22 15,0-22-15,0 21 0,0-21 0,0 22 16,0-1-16,0 0 0,0 1 16,0-22-16,21 21 0,-21 1 15,0-1-15,0 0 0,0 22 0,0-22 16,0 0-16,0 1 0,0-1 16,0 0-16,0 22 0,0-22 0,0 22 15,-21-22-15,0 22 0,21-1 0,-21 1 16,0-1-16,21 1 0,-22-1 0,1-21 15,0 22-15,21-1 0,-21 1 16,0-1-16,21 1 0,-21-1 0,-1 1 16,22-22-16,0 22 0,-21-22 15,0 0-15,21 1 0,0-1 0,0 0 0,-21-20 16,21-1-16,0 0 0,-21 0 16,21 0-16,0 0 15,0-42 1,0 0-1,0-21-15,0 21 0,0-22 0,21 1 16,-21 0-16,21-1 0,-21-20 16,0-1-16</inkml:trace>
  <inkml:trace contextRef="#ctx0" brushRef="#br0" timeOffset="15713.1">8445 1334 0,'0'0'0,"0"-22"0,0 1 16,0 0-16,0 0 0,22 21 15,-1-21-15,0 0 16,0-1-16,0 22 0,22-21 0,-22 0 0,21 21 16,-21-21-16,22 21 0,-1-21 15,0 21-15,-21 0 0,22 0 16,-22 0-16,21 0 0,-21 21 0,1 0 16,-22 0-16,21 0 0,-21 1 15,0-1-15,0 21 0,0-21 0,0 22 16,0-22-16,0 21 0,-21-21 0,-1 22 15,1-22-15,0 21 0,0-21 16,0 22-16,0-22 0,-1 0 16,-20 0-16,21 0 0,0 0 0,0 1 15,-1-1-15,1-21 0,21 21 16,-21-21-16,0 0 16,21-21-1,0 0-15,21-1 16,0 1-16,-21 0 15,21 0-15</inkml:trace>
  <inkml:trace contextRef="#ctx0" brushRef="#br0" timeOffset="16180.91">9271 1397 0,'21'0'0,"0"0"15,-21-21-15,21 21 0,1-21 0,-22 0 16,21 21-16,0-22 0,0 1 16,0 0-16,0 0 0,1 0 15,-1 0-15,-21-1 0,0 1 16,0 0-16,0 0 0,0 0 0,0 0 15,0-1-15,-21 22 16,-1 0-16,1 0 16,0 0-16,0 0 15,0 22-15,0-1 0,21 0 0,0 0 16,-22 21-16,22-20 0,-21 20 16,21-21-16,0 0 0,0 22 0,0-22 15,0 0-15,0 0 0,0 0 0,0 0 16,0 1-16,0-1 15,21 0-15,-21 0 0,22-21 16,-22 21-16,21-21 0,0 0 16,0 0-1,0 0-15,0 0 16,1 0-16,-1 0 0,0-21 0,0 0 16,0 0-16,0 21 0,1-21 15</inkml:trace>
  <inkml:trace contextRef="#ctx0" brushRef="#br0" timeOffset="16719.74">9927 1037 0,'0'0'16,"-21"-21"-16,21 0 0,0 0 15,0 0 1,21 21-1,0 0-15,0 0 0,1 0 16,-1 0-16,0 0 0,0 0 16,0 0-16,0 21 0,1 0 0,-22 0 15,21 0-15,0 0 0,-21 22 0,0-22 16,21 21-16,-21-21 0,21 22 16,-21-22-16,0 21 0,0-21 0,21 1 15,-21 20-15,0-21 0,0 0 0,0 0 16,0 1-16,0-1 0,-21 0 15,21 0-15,-21-21 0,0 0 16,0 0 15,21-21-31,0 0 0,0 0 16,0-1-16,0-20 0,0 21 0,21-21 16,-21-1-16,21 1 0,0 0 15,0-1-15,1 1 0,-1 0 0,-21-1 16,21 22-16,0-21 0,0 21 0,-21-1 15,21 1-15,-21 0 0,22 0 16,-22 0-16,21 21 0,-21-21 16,21 21-1,0 0 1,-21 21 15</inkml:trace>
  <inkml:trace contextRef="#ctx0" brushRef="#br0" timeOffset="17735.98">13017 339 0,'0'-21'0,"0"42"0,0-64 0,0 22 16,0 0-16,0 0 0,0 0 16,0 42 15,0 0-31,0 0 16,0 0-16,0 22 0,0-1 0,0 0 15,0 1-15,0 20 0,0-20 16,0 20-16,0 1 0,0-1 0,0 1 15,0 20-15,0-20 0,0-1 0,0 1 16,0-22-16,0 22 0,-21-22 16,0 0-16,21 1 0,-21-22 0,21 21 15,0-21-15,-21 0 0,21 1 16,-21-1-16,-1-21 31,22-21-31,0-1 16,0 1-16,0 0 0,0-21 15,0 21-15,0-22 0,0 22 16,0-21-16,22-1 0,-22 1 0,21 0 16,0-1-16,21 1 0,-21 0 15,1-1-15,20 1 0,0 21 0,1-21 16,-22 20-16,21 1 0,0 21 0,-20-21 16,20 21-16,-21 0 0,21 0 15,-20 0-15,-1 0 0,0 21 0,0 0 16,-21 1-16,21-1 0,-21 0 0,0 0 15,0 0-15,0 22 0,-21-22 16,-21 0-16,21 0 0,-22 0 16,22 0-16,-21 1 0,-1-1 0,1-21 0,0 21 15,-1-21-15,1 0 16,21 0-16,0 0 0,0 0 0,-1 0 16,1 0-16,0 0 0,21 21 31,21-21-31,0 0 15,1 21-15,-1 0 0,0-21 0,0 22 16,21-1-16,-20 0 0,-1-21 16,0 21-16,0 0 0,0 0 0,0-21 15,1 22-15,-1-1 0,0-21 0,0 21 16,0-21 0,0 21-16,1-21 15,-22 21-15,21-21 16,0-21-1,-21 0 1,21 0-16,0 0 0,-21-1 0</inkml:trace>
  <inkml:trace contextRef="#ctx0" brushRef="#br0" timeOffset="18155.73">13737 1101 0,'21'0'15,"-21"21"16,21-21-31,-21 21 0,22-21 16,-1 0-16,0 0 16,0 0-16,0 0 0,0 0 15,22 0-15,-22 0 0,0 0 0,21 0 16,-20 0-16,20-21 0,-21 21 16,21-21-16,-20 0 0,-1 21 0,0-22 15,-21 1-15,0 0 0,0 0 0,0 0 16,0 0-16,0-1 15,-21 22-15,0 0 0,-22 0 0,22 0 16,0 0-16,0 0 0,-22 0 0,22 0 16,0 22-16,0-1 15,0 0-15,0 21 0,-1-21 0,22 1 16,-21 20-16,21-21 0,0 0 0,0 22 16,0-22-16,0 0 0,0 0 15,0 0-15,0 0 0,0 1 16,21-1-16,1-21 0,-22 21 15,21-21-15,0 0 16,0 0-16,0 0 0,22 0 16,-22 0-16,0 0 0,0-21 15,0 0-15,0 21 0,1-22 0,20 1 16,-21 0-16,0 0 0</inkml:trace>
  <inkml:trace contextRef="#ctx0" brushRef="#br0" timeOffset="18865.12">14520 953 0,'0'0'0,"21"-22"16,-21 44 15,0-1-31,0 0 0,0 0 16,0 0-16,0 22 0,0-22 15,0 0-15,0 0 0,0 21 0,0-20 16,0-1-16,0 0 0,0 0 15,0 0-15,0 0 0,0 1 16,22-22-16,-1 0 16,0 0-16,0 0 15,0 0-15,0 0 0,1-22 0,-1 22 16,0-21-16,0 0 0,0 0 0,-21 0 16,21 0-16,1-1 0,-22-20 15,0 21-15,0 0 0,0 0 0,0-22 16,0 22-16,0 0 0,0 0 0,0 0 15,0-1-15,0 44 32,0-1-17,0 21-15,0-21 16,0 22-16,0-22 0,0 21 0,0 0 16,0-20-16,0 20 0,-22 0 15,22 1-15,0 20 0,-21-21 0,21 1 16,0 20-16,0-20 0,0 20 0,0 1 15,0-22-15,0 21 0,0 1 0,-21-1 16,21-20-16,0 20 16,0-20-16,0 20 0,0-21 0,0 22 15,0-22-15,0 22 0,0-22 0,0 0 0,0 1 16,0-1-16,-21 0 0,21 1 16,0-22-16,0 21 0,-21-21 15,21 1-15,0-1 0,-21 0 0,21 0 16,-22 0-16,1 0 0,0 1 0,0-1 15,0-21-15,0 0 0,-1 21 16,-20-21-16,21 0 0,0 0 0,-22 0 16,22 0-16,-21 0 0,0 0 15,-1 0-15,1-21 0,0 0 0,-1 21 16,1-22-16,21 1 0,-22 21 0,22-21 16,-21 0-16,21 0 0,0 0 15,21-1-15,-22 1 0,22 0 16,0 0-16,0 0 15,0 0-15,22-22 0,-1 22 0,0-21 16,0 21-16,21-22 0,-20 1 0,20 0 16</inkml:trace>
  <inkml:trace contextRef="#ctx0" brushRef="#br0" timeOffset="19560.55">15092 1080 0,'0'0'0,"0"-22"16,-21 22 0,-1 22-16,22-1 15,-21 0-15,21 21 0,0-21 0,-21 1 16,0 20-16,21 0 0,-21-21 15,21 1-15,0 20 0,0-21 0,0 0 16,0 22-16,0-22 0,0 0 0,0 0 16,0 0-1,21-42 32,-21 0-47,21 0 0,0 0 0,-21-1 16,21 1-16,1 0 0,-1 0 0,0 0 15,-21 0-15,21-1 0,0 22 16,0-21-16,1 21 16,-22 21-16,21 1 15,-21-1-15,0 0 0,0 0 16,0 21-16,21-20 0,-21-1 16,0 0-16,21 0 0,-21 0 0,21 0 15,-21 1-15,21-1 0,1 0 16,-1-21-16,-21 21 0,21-21 0,21 21 15,-21-21-15,1 0 0,-1 0 16,21 0-16,-21 0 0,0-21 0,22 0 16,-22 21-16,21-21 0,-21 0 15,1-22-15,-1 22 0,0 0 0,0-21 16,0-1-16,-21 1 0,0 0 0,0-1 16,0 1-16,0 0 0,0-1 15,0 1-15,-21 0 0,0 20 0,0 1 16,0 0-16,21 0 0,-22 21 0,1 0 15,0 0-15,0 0 0,0 0 16,0 21-16,-1 0 16,22 0-16,-21 1 0,21-1 0,0 0 15,0 21-15,0-21 0,0 1 16,0-1-16,0 0 0,0 0 16,21-21-16,1 0 15,-1 0-15,0 0 0</inkml:trace>
  <inkml:trace contextRef="#ctx0" brushRef="#br0" timeOffset="20055.36">16235 953 0,'0'0'0,"0"-22"0,0 1 15,-21 21 1,-1 0-16,1 21 0,0 1 15,0 20-15,0-21 0,0 21 16,-1 1-16,1-22 0,21 21 0,-21 1 16,21-1-16,-21 0 0,21 1 15,-21-1-15,21-21 0,0 21 0,0-20 16,0 20-16,0-21 0,0 0 16,0 0-16,21 1 0,0-1 0,0-21 15,0 21-15,1-21 0,-1 0 16,0 0-16,21 0 0,-21 0 0,1 0 15,20 0-15,-21-21 0,0 21 16,22-21-16,-22-1 0,0 1 0,0-21 16,0 21-16,-21-22 0,0 1 0,0 0 15,0-1-15,0 1 0,0 0 16,0-1-16,0-20 0,0 21 0,-21 20 16,0-20-16,0 21 0,0 0 0,-22 21 15,22-21-15,0 21 0,0 0 16,0 0-16,-1 0 0,1 21 0,0 0 15,0 0-15,21 21 0,-21-20 16,21-1-16,0 0 16,-21 0-16,21 0 0,0 0 0,0 1 15,0-1-15,0 0 0,21-21 16,0 21-16,0-21 0,0 0 0,0 0 16,1 0-16,-1 0 0,21 0 15,-21 0-15</inkml:trace>
  <inkml:trace contextRef="#ctx0" brushRef="#br0" timeOffset="20512.62">16764 1080 0,'0'0'0,"0"-43"16,0 22-1,21 21-15,-21-21 0,21 21 0,0 0 16,1 0-16,-1 0 0,21 0 0,0 0 15,-20 0-15,41 21 0,-21 0 16,1 22-16,-1-22 0,0 0 0,1 21 16,-22 1-16,0-22 0,0 21 0,0-21 15,-21 22-15,0-22 0,0 21 16,0-21-16,0 0 0,0 22 0,0-22 16,-21 0-16,21 0 0,-21 0 15,0 1-15,21-1 0,-21-21 16,0 21-1,21-42 1,0 0-16,0-1 0,0 1 16,0-21-16,0 0 0,21 20 15,0-41-15,0 21 0,0-1 0,0 1 16,1-22-16,-1 22 0,0 0 16,21-1-16,-21 22 0,1-21 0,-1 21 15,0 0-15,-21-1 0,21 22 0,0 0 16,-21-21-16,21 21 0,1 0 15,-1 0-15,0 0 16,0 0-16,0 21 0,0-21 16,1 0-16,-1 22 15,0-22-15</inkml:trace>
  <inkml:trace contextRef="#ctx0" brushRef="#br0" timeOffset="21243.72">18500 1143 0,'0'-21'0,"0"42"0,21-63 0,-21 21 16,0-1-16,21 22 16,-21-21-16,0 0 15,-21 0-15,0 21 16,-1 0-16,1 0 0,0 0 15,0 0-15,0 0 0,0 21 0,-22-21 16,1 21-16,21 22 0,-22-22 0,22 0 16,-21 21-16,21-21 0,0 22 15,-22-1-15,22-21 0,0 22 0,21-1 16,-21-21-16,21 21 0,-21-20 0,21-1 16,0 21-16,0-21 15,0 0-15,0 1 0,0-1 0,21 0 0,0-21 16,0 21-16,0-21 15,22 0-15,-22 0 0,0 0 16,0 0-16,21 0 0,-20-21 0,20 0 16,-21 0-16,21-1 0,-20 1 0,-1 0 15,21-21-15,-21-1 0,0 1 16,22 0-16,-22-22 0,21-20 0,-21 20 16,1-21-16,-1 1 0,0 20 0,0-20 15,0 20-15,0-21 0,1 22 16,-1-1-16,-21 22 0,0 0 0,21-1 15,-21 1-15,0 21 0,21 0 0,-21 0 16,-21 42 15,0 21-31,21-21 16,-21 22-16,-1-22 0,1 21 16,0 22-16,0-22 0,0 21 0,0-20 15,21 20-15,0 22 0,-22-22 16,22 1-16,0-1 0,0 1 0,0-22 15,0 22-15,0-22 0,0 0 16,0 1-16,0-1 0,22 0 0,-1-20 0,0-1 16,-21 0-16,21 0 15,0 0-15,0 0 0,1-21 0,-1 0 16,0 0-16,0 0 0,21 0 0,-20 0 16,20 0-16,0-21 0,-21 0 15,22 21-15,-1-21 0,0 0 0,-20 0 16,20-1-16,0 1 0,-21 0 0,22 0 15,-22 21-15,0-21 0,0 0 16,-21-1-16,0 1 0,0 0 0,0 0 16</inkml:trace>
  <inkml:trace contextRef="#ctx0" brushRef="#br0" timeOffset="22008.8">7302 1715 0,'-42'0'0,"84"0"0,-105 0 0,21 0 16,20 0-16,-20 0 0,0 0 0,-1 21 0,1-21 15,0 21-15,21 0 0,-22-21 16,22 21-16,0-21 0,0 21 0,21 1 16,21-1-1,21-21-15,1 21 0,-1-21 0,21 21 16,22-21-16,0 0 0,21 21 15,21-21-15,0 0 0,21 0 16,0 0-16,0 21 0,0-21 0,22 0 16,-22 0-16,21 0 0,-21 0 0,0 0 15,-21 22-15,22-22 0,-44 0 16,22 0-16,-21 0 0,0 0 0,-21 0 16,-22 0-16,22 0 0,-43 0 0,22 0 15,-22 0-15,-21 0 0,0 0 16,1 0-16,-22-22 15,-22 22-15,1 0 16,0 0-16,-21-21 0,-1 21 16,-20 0-16,-1 0 0,1 0 15,-1 0-15</inkml:trace>
  <inkml:trace contextRef="#ctx0" brushRef="#br0" timeOffset="22384.1">6921 2138 0,'0'0'0,"0"21"0,0 0 0,22-21 15,20 0-15,0 0 0,1 0 16,20 0-16,1 0 0,41 0 0,1 0 15,0 0-15,42 0 0,-21 0 0,21 0 16,1-21-16,-1 21 0,21 0 16,-21-21-16,0 21 0,1 0 0,-1-21 15,-42 21-15,21 0 0,-43 0 0,1 0 16,0 0-16,-43 0 0,0 0 0,1 0 16,-22 0-16,0 0 0,-42 0 31,0 0-16,42 0 17,21 0-32,0-21 0,1-1 0,20 1 15,1 0-15</inkml:trace>
  <inkml:trace contextRef="#ctx0" brushRef="#br0" timeOffset="23048.03">13250 1715 0,'0'0'0,"-63"0"0,-22 0 16,22 0-16,20 0 0,-20 0 0,20 0 15,1 0-15,21 0 0,-21 0 16,42-22-16,21 22 16,0 0-16,21 0 15,22 0-15,-1 0 0,22 0 16,21 0-16,0 0 0,-1 0 15,1 0-15,21 0 0,21 0 0,1 0 16,-1 0-16,0 22 0,21-22 16,1 21-16,-1 0 0,21-21 0,-20 21 15,-1-21-15,-21 21 0,0-21 0,-21 0 16,0 21-16,0-21 0,-21 0 0,0 0 16,0 22-16,-21-22 0,-1 0 15,-20 0-15,-1 0 0,1 0 0,-22 0 16,0 0-16,-20 0 0,20 0 0,-21 0 15,0 0-15,0 0 0,-42 0 47,-21 0-47,21 0 16,-22 0-16,1-22 0,-21 22 16,-1 0-16,1 0 0,-22-21 0</inkml:trace>
  <inkml:trace contextRef="#ctx0" brushRef="#br0" timeOffset="23544.74">12340 2223 0,'-21'0'0,"42"0"0,-84 0 0,41 0 16,44 0-1,20 0 1,-21 0-16,21 0 0,1 0 0,20 0 16,1 0-16,-1 0 0,22-22 0,21 22 15,0 0-15,21 0 0,0 0 16,0 0-16,21 0 0,0 0 15,21-21-15,-21 21 0,22 0 0,-1 0 16,-21 0-16,0 0 0,22 0 0,-22 0 16,0 0-16,0 0 0,-21 0 0,0 0 15,-21 0-15,21 0 0,-42 0 16,-1 0-16,1 0 0,-21 0 0,-1 0 16,-21 0-16,22 0 0,-43 0 0,21 0 15,-20 0-15,20 0 0,-21 0 16,0 0-16,-42 0 78,0 0-78,0 0 0,0 0 16,-1 0-16</inkml:trace>
  <inkml:trace contextRef="#ctx0" brushRef="#br0" timeOffset="50831.93">6519 8424 0,'0'0'0,"-21"0"16,0 0 0,21-21-1,0 0 1,21 21-1,0-21-15,0 21 16,1-21-16,-1 21 0,0-21 0,0 21 16,0-22-16,0 22 0,1 0 0,-22 22 47,-43-1-47,22 21 0,-21-21 15,-1 0-15,1 1 0,0-1 0,-1 21 16,1-21-16,0 0 0,21 1 15,-22-1-15,22-21 0,0 21 0,21 0 16,21-21 15,0-21-15,0 0-16,1 21 0,-1-21 0,-21-1 16,-21 22-1,-1 0-15,1 0 16,-21 0-16,21 0 0,-22 0 15</inkml:trace>
  <inkml:trace contextRef="#ctx0" brushRef="#br0" timeOffset="53900.49">656 4022 0,'0'0'0,"21"0"0,-21-21 0,21 21 16,-21-22-16,22 1 0,-22 0 16,21 0-16,0 0 0,-21 0 0,21-1 15,0 1-15,-21-21 0,0 21 16,21-22-16,-21 22 0,22 0 0,-22-21 15,0 21-15,0-1 0,0-20 16,0 21-16,0 0 0,0 0 16,0-1-16,-22 44 31,22-1-31,-21 0 16,21 21-16,0 1 0,0-1 15,0 0-15,0 1 0,0-1 0,-21 0 16,21 1-16,0-1 0,0 0 15,0 1-15,0-1 0,0 0 0,0-21 16,0 22-16,0-22 0,0 0 16,0 0-16,0 0 0,0 1 15,21-22-15,-21 21 16,0 0-16,0 0 0,0 0 16,0 0-1,0-42 32,-21 21-47,0-21 16,21 0-16,0 0 0,0 0 15,-21-22-15,21 22 0,0-21 0,0-1 16,0 22-16</inkml:trace>
  <inkml:trace contextRef="#ctx0" brushRef="#br0" timeOffset="54913.58">698 3641 0,'0'0'0,"0"-21"0,0-1 15,0 1-15,0 0 16,0 0-16,0 0 31,0 0-15,22-1-16,-22 1 15,21 0-15,-21 0 16,21 0-16,-21 0 0,0-1 16,0 1-16,0 0 0,0 0 0,0 0 15,0 0-15,0-1 0,-21 22 32,21 43-32,0-22 15,0 21-15,0 1 0,0 20 16,0-21-16,0 22 0,0-1 0,0 1 15,0-1-15,21 1 0,-21-1 16,21 1-16,-21 21 0,0-22 0,21 1 16,-21-1-16,21-21 0,-21 22 0,0-22 15,0 1-15,0-22 0,0 21 16,0-21-16,0 0 0,0 1 0,0-1 16,0 0-16,-21-21 15,0 0-15,-21 0 16,21 0-16,-1 0 0,-20 0 15,21 0-15,-21-21 0,20 21 0,-20-21 16,21 21-16,0 0 0,0-22 16,-1 22-16,22 22 31,0-1-31,0 0 0,22-21 16,-1 21-16,0 0 0,0-21 15,0 21-15,0-21 0,22 0 0,-22 0 16,21 0-16,-21 0 0,22 0 0,-1 0 15,0 0-15,1-21 0,-1 21 16,0-21-16,1 0 0,-1 0 16,0 0-16,1-1 0,-22 1 0,21 0 15,1-21-15,-22 21 0,0-22 16,0 22-16,-21 0 0,0 0 16,0 0-16,0-1 0,0 1 0,0 0 15,0 42 16,0 22-31,0-22 0,-21 21 16,21-21-16,-21 22 0,21-22 16,0 0-16,0 21 0,0-21 0,0 1 15,0-1-15,-21 0 16,21 0-16,0-42 31,0 0-15,0 0-16,0-1 0,21-20 15,0 0-15,-21-1 0,21 1 0,0 0 16,0-1-16,22 1 0,-22 0 0,0 21 16,0-1-16,22 1 0,-22 21 15,21 0-15,-21 0 0,0 0 0,22 21 16,-22 1-16,0-1 0,-21 0 16,21 21-16,-21-21 0,21 22 15,-21-22-15,0 21 0,0-21 0,0 1 16,0-1-16,0 21 0,0-21 0,-21 0 15,0 1-15,21-1 16,-21-21-16,21 21 16,0-42 15,0 0-31,21-1 0,0 1 0,0 0 16</inkml:trace>
  <inkml:trace contextRef="#ctx0" brushRef="#br0" timeOffset="55369.32">3175 3810 0,'0'0'16,"21"-21"-16,0 0 0,-21 0 0,21-1 0,-21 1 0,0 0 16,0 0-16,0 0 15,0 0-15,-21 21 0,0 0 16,0 0-16,0 0 0,0 0 15,-22 21-15,22 0 0,0 0 0,0 0 16,-22 22-16,22-1 0,0 0 0,0 1 16,-21-1-16,20 21 0,22-20 15,-21 20-15,0-20 0,21 20 0,0-21 16,0 1-16,0-1 0,0-21 0,0 22 16,0-1-16,21-21 0,0 0 15,1 0-15,-1 1 0,21-22 16,-21 21-16,22-21 0,-1 0 0,-21 0 15,21 0-15,1 0 0,20 0 0,-20 0 16,-1-21-16,21-1 0,-20 1 16,20 0-16</inkml:trace>
  <inkml:trace contextRef="#ctx0" brushRef="#br0" timeOffset="56348.83">3937 4085 0,'0'0'0,"21"-42"0,-21 0 15,0 20-15,0 1 0,0 0 0,0 0 16,-21 21-16,0 0 0,0 0 0,-1 0 15,1 0-15,0 0 0,0 0 16,-21 21-16,20 0 0,-20 0 16,21 22-16,0-1 0,0-21 0,-22 22 15,22-1-15,0 0 0,0 1 16,21-1-16,0 0 0,-21-21 0,21 22 16,0-22-16,0 0 0,0 0 0,0 0 15,0 1-15,21-22 0,0 0 16,0 0-16,0 0 0,22 0 15,-22-22-15,0 22 0,0-21 0,21-21 16,-20 21-16,-1 0 0,0-22 0,0 1 16,0 0-16,0-1 15,-21 1-15,0 0 0,22-1 0,-22 22 0,0 0 16,0 0-16,0 0 0,0 42 16,0 0-1,0 21-15,0-21 16,-22 1-16,22 20 0,0 0 0,0 1 15,-21-22-15,21 21 0,0-21 0,0 22 16,0-22-16,0 0 0,0 0 16,0 0-16,21 0 0,1-21 0,-1 0 15,0 22-15,0-22 0,0 0 0,22 0 16,-22 0-16,21-22 0,0 1 0,1 0 16,-1 0-16,0 0 0,1 0 15,-1-22-15,0 1 0,-20 0 16,20 20-16,0-20 0,-21 0 0,1-1 15,-22 1-15,0 21 0,0 0 0,0 0 16,-22 21-16,1 0 16,0 0-16,0 21 0,0 0 0,0 0 15,-22 0-15,22 22 0,21-22 0,0 21 16,0 0-16,0-20 0,0 20 16,0-21-16,0 21 0,21-20 0,0 20 15,1-21-15,-1 0 0,0 0 16,0 1-16,0-1 0,0 0 0,1-21 15,-1 21-15,0-21 0,-42 0 32,0-21-32,-22 0 0,22 21 15,0-21-15,-21 21 0,20-22 0,1 22 16,0 0-16,0-21 0,0 21 16,0 0-16,21 21 15,0 1-15,42-1 16,-21 0-16,21-21 0,1 21 15,-1-21-15,0 0 16,1 0-16,20 21 0,-20-21 0,20 0 0,-21 0 16,22 0-16,-22 0 0,22-21 0,-22 0 15,22 0-15,-22 0 0,0-1 16,1 1-16,-22-21 0,21 21 0,-21-22 16,0 1-16,1 0 0,-1-1 15,-21 1-15,0 21 0,0-21 0,0 20 16,0 1-16,-21 21 15,-1 21-15,1 1 16,0-1-16,0 0 0,0 21 0,0 1 16,21-22-16,-22 21 0,22 0 0,0-20 15,0 20-15,0-21 0,0 21 0,0-20 16,0-1-16,22 0 0,-22 0 16,21-21-16,0 21 0,0-21 0,0 0 15,0 0-15,1 0 0,-1 0 16,0-21-16,-21 0 0,21 0 0,0 0 15,0-22-15,-21 22 16,22-21-16</inkml:trace>
  <inkml:trace contextRef="#ctx0" brushRef="#br0" timeOffset="57371.62">7493 4022 0,'0'-43'0,"0"86"0,0-107 16,0 22-16,0 21 0,0 0 15,0-1-15,0 1 0,-21 21 16,0 0-16,-1 0 16,1 21-16,21 1 0,-21-1 15,0 0-15,0 21 0,0 1 0,21-1 16,-22 21-16,1-20 0,21-1 15,-21 22-15,21-22 0,0-21 0,0 21 16,0-20-16,0-1 0,21 0 0,0 0 16,22 0-16,-22-21 0,21 0 0,1 0 15,-1 0-15,0 0 0,1-21 16,20 0-16,-21 0 0,1 0 0,20-1 16,-20-20-16,-22 21 0,21-21 15,-21-1-15,-21-41 0,0 41 16,-21 1-16,-21 0 0,21-1 15,-22 1-15,-20 21 0,20-22 0,1 22 16,0 21-16,-1-21 0,1 21 0,0 0 16,21 0-16,-1 0 0,22 21 15,22-21 1,20 21-16,0-21 0,22 0 0,-1 0 16,1 0-16,20 0 0,1 0 0,0-21 15,-1 0-15,1 21 0,-21-21 16,20 0-16,1 0 0,0-1 0,-1-20 15,-20 21-15,-1 0 0,-20-22 16,-1 22-16,-21-21 0,0 21 0,-21-22 16,0 1-16,-21 21 0,0-21 15,0 20-15,-22-20 0,22 21 0,-21 0 16,21 0-16,-22 21 0,22 0 0,0 0 16,0 0-16,-21 21 0,42 0 0,-22 21 15,1 1-15,0 20 0,21 1 16,-21-1-16,21 1 0,0-1 0,0 22 15,-21 21-15,21-22 0,0 22 0,0-21 16,0 21-16,0-1 0,0 1 0,0 0 16,21 0-16,0 0 0,0 0 15,0-22-15,1 22 0,-1 0 16,0-21-16,0-1 0,-21 22 0,21-21 0,-21-1 16,21 1-16,-21 0 0,0-1 15,0 1-15,0 0 0,0-22 0,0 1 16,0-1-16,0 1 0,0-22 0,-21 0 15,0-20-15,-21-1 0,21 0 0,-22-21 16,22 0-16,-21 0 0,-1 0 16,1-42-16,0 20 0,-1-20 0,1-21 15,0-1-15,-1-21 0,22 1 0,-21-1 16,21-21-16,0 22 0,21-22 0,0 0 16,0 0-16,0 21 0,0-20 15,21-1-15,0 21 0,0 0 0,0 1 16,0-1-16,1 22 0,-1-1 15,0-21-15,0 43 0,0-21 0,0-1 16,1 22-16,-1-1 0,21 1 0,-21 0 16,0-1-16,22 22 0</inkml:trace>
  <inkml:trace contextRef="#ctx0" brushRef="#br0" timeOffset="58172.17">10753 3831 0,'0'-21'0,"0"42"0,21-63 0,-21 21 16,21 0-16,-21 42 31,0 0-15,0 21-16,0-21 0,0 22 0,0-22 15,-21 21-15,21 1 0,0 20 16,0-21-16,-21 1 0,21-22 0,-22 21 15,22 1-15,-21-22 0,21 0 0,0 0 16,0 0-16,0 0 16,-21-21-1,21-21-15,0 0 0,0 0 16,0 0-16,0 0 0,0-22 0,0 22 16,0-21-16,0-1 0,0 1 0,21 0 15,0-1-15,-21 1 0,22 0 16,-1-1-16,21 22 0,-21 0 15,0 0-15,22 0 0,-22 21 0,21 0 16,1 0-16,-1 0 0,-21 21 0,21 0 16,1 0-16,-22 0 0,0 1 0,0 20 15,0 0-15,-21 1 0,22-1 16,-22 0-16,0-21 0,0 22 0,0-1 16,0-21-16,0 0 0,0 1 0,0-1 15,0 0-15,-22-21 16,1 0-16,0 0 0,21-21 15,-21 21-15,21-21 16,0-22-16,0 22 0,0-21 16,0 21-16,0-22 0,21-20 0,0 20 15,0 1-15,1 0 0,20-1 0,-21 1 16,0 21-16,22-21 0,-22 20 16,21 22-16,-21 0 0,22 0 0,-22 0 15,21 0-15,-21 22 0,0-1 0,1 0 16,-1 21-16,0-21 0,-21 22 0,21-1 15,-21 0-15,0-20 0,0 20 16,0 0-16,0-21 0,-21 1 0,0 20 16,21-21-16,0 0 0,-21 0 0,-1 1 15,22-44 17,22 1-32</inkml:trace>
  <inkml:trace contextRef="#ctx0" brushRef="#br0" timeOffset="58527.96">11917 4022 0,'21'0'31,"0"0"-31,0 0 16,0 0-16,1 0 0,-1-21 15,0-1-15,21 22 0,-21-21 0,22 0 16,-22 0-16,21 0 0,-21 0 15,1-1-15,-1 1 0,21-42 16,-42 42-16,0-22 0,0 22 16,0 0-16,0 0 0,0 0 0,-21 21 15,0 0-15,0 0 0,-22 0 0,22 0 16,-21 21-16,-1 21 0,22-21 0,-21 0 16,21 22-16,0-1 0,-1 0 0,1 1 15,0-1-15,21 0 0,-21 1 16,21 20-16,0-42 0,0 22 15,0-1-15,0-21 0,42 22 0,-21-22 0,1 0 16,-1 0-16,21-21 0,0 0 16,-20 0-16,20 0 0,21 0 0,-20 0 15,-1 0-15,0-21 0,1 0 16,-1 0-16,0-22 0</inkml:trace>
  <inkml:trace contextRef="#ctx0" brushRef="#br0" timeOffset="58800.14">13144 3175 0,'0'0'16,"0"-21"-1,-21 21-15,0 21 0,0 21 0,0 1 16,0-1-16,21 0 0,-22 22 16,1-22-16,0 22 0,0-1 15,21 22-15,-21-22 0,0 1 0,21-1 16,-22 1-16,1-1 0,21 1 0,-21-22 15,0 22-15,21-22 0,-21 0 0,21 1 16,0-22-16,0 0 0,0 0 16,0 0-16,21-21 15,0 0-15,0-21 0,22 0 16,-22 0-16,0-21 0,21 20 0,1-41 16,-22 21-16,21-22 0,-21 1 0</inkml:trace>
  <inkml:trace contextRef="#ctx0" brushRef="#br0" timeOffset="59228.26">13462 3302 0,'0'-42'0,"0"84"0,0-105 0,0 41 0,0 44 16,0-1-1,0 0-15,0 0 0,0 21 16,0 1-16,-21-1 0,21 22 0,0-22 16,0 21-16,0 1 0,-21-22 15,21 22-15,-22-22 0,22 22 0,0-1 0,-21-21 16,21 22-16,-21-22 0,0 1 15,21-1-15,0-21 0,0 21 0,-21-20 16,21-1-16,-21 0 16,21-42-1,0 0-15,0-22 16,21 22-16,0-21 0,0-1 0,0 1 16,0 0-16,22-1 0,-22 1 15,0 0-15,21-1 0,-20 22 0,-1-21 16,0 42-16,21-21 0,-21 21 0,1 0 15,-1 21-15,-21 0 0,21 21 16,-21-20-16,0 20 0,0-21 16,0 21-16,0 1 0,0-1 0,0-21 15,0 22-15,0-22 0,-21 21 16,21-21-16,-21 0 0,21 1 0,0-1 16,0 0-16,0-42 46,42 0-46,-21-1 0,0 1 0,22 0 16,-1 0-16</inkml:trace>
  <inkml:trace contextRef="#ctx0" brushRef="#br0" timeOffset="59612.04">14393 3789 0,'0'0'0,"0"-21"15,-21 21 1,0 0-16,0 0 0,0 21 15,-1 0-15,-20 0 0,21 0 0,0 1 16,0 20-16,-22-21 0,22 21 0,0 1 16,0-1-16,21-21 0,0 22 0,0-22 15,0 21-15,0-21 0,0 0 16,0 1-16,0-1 0,21 0 0,0 0 16,0-21-16,0 0 0,22 0 0,-22 0 15,21 0-15,1 0 0,-1-21 16,0 21-16,-21-21 0,22 0 0,-1-22 0,-21 22 15,0-21-15,1-1 0,-1 1 0,-21 0 16,0-1-16,0-20 16,0 42-16,0-22 0,-21 1 0,-1 21 15,1 0-15,0 0 0,-21 21 0,21 0 16,-22 0-16,1 0 0,21 0 0,-22 21 16,1-21-16,21 21 0,0 0 0,0 0 15,21 0-15,-22 1 0,22 20 16,0-21-16,0 0 0,22 0 0,-1 1 15,21-1-15,-21 0 0,22 0 0,-22 0 16,21-21-16,0 0 0,1 21 0</inkml:trace>
  <inkml:trace contextRef="#ctx0" brushRef="#br0" timeOffset="60142">15113 3895 0,'0'0'0,"21"-21"0,-21-22 0,0 22 0,0 0 16,0 0-16,0 0 0,0-1 0,-21 1 15,0 21-15,0 0 0,-22 0 16,22 0-16,0 21 0,-21-21 16,-1 22-16,22-1 0,0 21 0,0-21 15,-22 22-15,22-1 0,0 0 0,0 1 16,0-1-16,21 0 0,0 1 0,0-1 16,-21 0-16,21-21 0,0 22 15,0-22-15,0 0 0,21 0 0,0 0 16,0-21-16,0 0 0,0 0 15,1 0-15,20 0 0,0 0 0,-21 0 16,22-21-16,-1 0 0,-21 0 0,22-21 16,-1 20-16,-21-20 0,0 0 0,22-1 15,-22-20-15,0-1 0,0 1 16,21-1-16,-20 1 0,-1-22 0,0 22 16,-21-22-16,21 22 0,0-22 0,-21 43 15,21-22-15,-21 22 0,0 21 0,0-1 16,0 1-16,0 42 15,-21 22-15,0-1 16,0 0-16,0 22 0,0-22 0,-1 22 16,1-1-16,0 22 0,0-22 15,0 1-15,21-1 0,-21 1 0,21-1 16,0-20-16,0 20 0,0-20 16,0-1-16,0 0 0,0 1 0,0-22 15,0 0-15,21 21 0,0-42 0,0 21 16,0 1-16,0-22 0,1 0 0,-1 0 15,0 0-15,0 0 0,21-22 0,-20 1 16,-1 21-16,0-21 0,0 0 0,0 0 16,-21-22-16,0 22 15,0-21-15,0 0 0,0-1 0</inkml:trace>
  <inkml:trace contextRef="#ctx0" brushRef="#br0" timeOffset="60371.87">12890 3535 0,'-63'0'0,"126"0"0,-168 0 0,62 0 0,22 0 16,0 0-16,63 21 16,-21-21-16,22 21 15,-1-21-15,22 0 0,-1 0 16,1 0-16,-1 0 0,22 0 15,-22 0-15,-20 0 0,20 0 0,-21 0 16,1 0-16,-1-21 0,-21 21 0,0-21 16,1 21-16,-1-21 0</inkml:trace>
  <inkml:trace contextRef="#ctx0" brushRef="#br0" timeOffset="64068.33">18140 3408 0,'0'0'0,"21"-42"0,-21-1 16,0 1-16,0 0 0,0-1 0,0 1 15,-21 0-15,-43-43 16,22 64-16,21 0 0,0-1 16,-22 22-16,22 0 0,-21 0 0,21 22 15,-22-1-15,22 0 0,-21 21 0,21 1 16,-22-1-16,1 21 0,21 1 16,-22 21-16,22-1 0,-21-20 0,21 20 15,0 1-15,-1 0 0,1-1 0,0-20 16,21 21-16,0-22 0,0 22 15,0-43-15,0 22 0,0-22 16,0 0-16,21 1 0,22-22 0,-22 0 16,21-21-16,0 0 0,1 0 0,-1 0 15,0 0-15,1-21 0,-1 0 0,22-22 16,-22 22-16,21-21 0,1-1 16,-22-20-16,22 21 0,-22-22 0,0 1 15,1-1-15,-1 1 0,-21-1 16,0 1-16,1-1 0,-22-21 0,0 22 15,-22-22-15,1 22 0,-21-1 0,21 22 16,-43-22-16,22 43 0,-22-21 0,1 21 16,21 21-16,-22 0 0,1 0 15,20 21-15,-20 21 0,-1 1 16,22-1-16,0 21 0,-1 1 0,-41 84 16,62-84-16,1 20 0,21-20 15,0 20-15,0-20 0,0-1 0,0 1 16,21-1-16,1-20 0,-1-1 15,21 0-15,-21-20 0,22 20 0,-22-42 16,21 21-16,0-21 0,1 0 0,-1 0 16,0 0-16,1-21 0,20 0 15,-20 0-15,-1-1 0,21-20 0,-20 0 16,-1 21-16,0-22 0,1-20 16,-22 20-16,21 22 0,-21-21 0,22 0 15,-22 20-15,0 1 0,-21 0 0,21 21 16,-21 21-1,0 0-15,0 22 16,0-22-16,0 21 0,0 1 0,0-1 16,0 0-16,0-21 0,0 22 0,0-1 15,0-21-15,0 22 0,0-22 0,0 0 16,0 0-16,0 0 16,21-21-16,1 0 0,-1 0 15,0 0-15,21-21 0,-21 0 0,1 0 16,20 0-16,-21-1 0,0-20 15,22 0-15,-22 21 0,0-22 0,0 1 16,0 0-16,0-1 0,-21 22 16,22-21-16,-22 21 0,21-1 0,-21 1 15,0 42 17,0 1-32,0-1 0,0 0 15,0 21-15,0-21 0,-21 22 0,-1-1 16,22 0-16,-21-20 0,0 20 0,21 0 15,0-21-15,0 22 0,0-22 16,0 0-16,0 0 0,0 0 0,0 1 16,21-1-16,0-21 15,1 0-15,-1 0 0,21 0 0,-21 0 16,0 0-16,1-21 0,20 21 0,-21-22 16,21 1-16,1-21 0,-22 21 0,21-22 15,-21 22-15,1-21 0,-1 0 16,0-1-16,0 1 0,0 0 0,-21 20 15,0 1-15,0-21 0,0 21 16,0 0-16,-21 21 16,0 0-16,0 21 0,0-21 15,-1 21-15,1 0 0,0 21 16,0-20-16,0 20 0,0 21 16,21-41-16,-22 20 0,22-21 0,0 21 15,0-20-15,0-1 0,0 0 0,0 0 16,0 0-16,0 0 0,0 1 15,22-22-15,-1 0 0,0 0 16,21 0-16,-21 0 0,22 0 0,-1 0 16,-21-22-16,22 1 0,-1 0 0,0 0 15,1 0-15,-1 0 0,0-22 16,1 1-16,-22 21 0,0-22 0,0 1 16,0 0-16,-21 21 0,0-22 0,0 22 15,0 0-15,-21 0 16,0 21-16,0 0 0,0 0 15,-1 0-15,1 21 0,21 0 16,0 0-16,0 0 0,0 1 16,0-1-16,0 0 0,21 21 15,-21-21-15,22 1 0,-1-1 0,0 0 16,0 0-16,0 0 0,-21 0 0,21 1 16,1-1-16,-22 0 0,0 0 15,0 0-15,0 0 0,0 1 16,0-1-16,0 0 15,21-21-15,0 0 16,0 0-16,0 0 16,0 0-16,1 0 0,-1-21 0,21 21 15,-21-21-15,22-1 0,-22 1 16,21 0-16,-21 0 0,22 0 0,-1-22 16,-21 1-16,21 0 0,-20-1 0,-1 22 15,0-21-15,0 0 0,-21-1 16,0 22-16,0 0 0,0 0 0,-21 21 15,0 0-15,0-21 0,-1 21 16,1 0-16,0 0 0,0 21 0,0 0 16,0 0-16,21 0 0,0 0 0,0 1 15,0 20-15,0-21 16,0 0-16,0 22 0,0-22 0,0 0 0,0 0 16,21 21-16,-21-20 0,21-1 15,-21 0-15,0 0 0,0 0 16,21 0-16,0 1 15,0-1 1,1-21-16,-1 0 0,0 0 16,0 0-16,0 0 0,0 0 0,22 0 15,-22-21-15,21-1 0,1 22 0,-1-21 16,-21 0-16,21 21 0,1-42 0,-22 21 16,0-1-16,0 1 0,0-21 15,1 21-15,-22 0 0,0-1 16,0 1-16,0 0 0,0 42 31,0 0-31,0 1 16,0-1-16,-22 0 0,22 0 15,-21 21-15,21-20 0,-21-1 0,21 0 16,0 0-16,0 0 0,0 0 0,0 1 16,0-1-16,21 0 15,0-21-15,1 0 0,-1 0 0,0 0 16,0 0-16,21 0 15,-20 0-15,20 0 0,0 0 0,1 0 0,-22 0 16,21 0-16,0-21 0,1 0 0,-1 21 16,0-22-16,1 1 0,-22 0 15,0-21-15,0 21 0,0-22 0,1 1 16,-22 0-16,0 20 0,0-20 16,0 21-16,0-21 0,0 20 0,-22 1 15,1 21-15,0 0 0,0 0 0,0 0 16,0 0-16,-1 0 0,1 21 0,-21 1 15,21-1-15,0 0 0,-22 21 0,22-21 16,0 22-16,0-1 0,0-21 16,21 0-16,0 22 0,0-22 15,-22 0-15,22 0 0,0 0 0,0 1 16,22-1-16,-1-21 0,0 0 16,0 0-16,0 0 0,0 0 15,1-21-15,20-1 0,-21 1 16,0 0-16,0 0 0,1 0 0,20-22 15,-21 1-15,0 0 0,0-22 0,1 1 16,-1 20-16,0-20 0,42-85 16,-41 84-16,-1 1 15,-21-22-15,21 22 0,-21-1 0,21 22 0,-21-22 16,0 22-16,0 21 0,0 0 0,0-1 16,0 1-16,-21 42 31,0 22-31,0-22 0,21 21 0,-22 1 15,1-1-15,0 0 0,0 1 16,21 20-16,0-21 0,-21 22 0,21-22 0,-21 22 16,21-22-16,0 22 0,0-22 15,0 0-15,0 22 0,0-22 0,0 0 16,0 1-16,0-22 0,21 21 0,-21-21 16,21 1-16,0-1 0,-21 0 0,21 0 15,0-21-15,1 21 0,-1-21 16,0 0-16,0 0 0,21 0 15,-20 0-15,-1 0 0,0 0 0,21-21 0,-21 21 16,1-21-16,-1 0 0,21 0 16,-21-1-16,0 1 0,1 0 0,-22 0 15,21-21-15,-21 20 0,21 1 16,-21 0-16,0 0 0,0 42 31,-21-21-31,0 42 0,21-20 16,0-1-16,0 0 0,0 0 15,-22 0-15,22 0 0,0 1 0,0-1 16,0 0-16,0 0 0,0 0 0,22-21 16,-1 0-16,0 0 0,0 0 15,0 0-15,0 0 0,1 0 16,20-21-16,-21 21 16,0-21-16,0 0 0,1 0 0,20-1 15,-21 1-15,0 0 0,0 0 0,22-21 16,-22 20-16,-21 1 0,0 0 15,0 42 17,-21 0-32,0-21 0,21 22 0,-22-1 15,1 0-15,21 0 0,0 0 0,0 0 16,-21-21-16,21 22 0,0-1 0,-21-21 16,21 21-16,21-21 46,0-21-46,-21 0 0,21-1 16,1 1-16,-22 0 0,21 0 0,-21 0 16,21 0-16,-21-1 0,21 1 0,-21 0 15,0 0-15,21 21 0,0 0 16,-21 21 0,0 0-1,0 22-15,0-22 0,0 0 16,0 0-16,0 0 0,0 0 15,0 1-15,0-1 0,0 0 16,0 0-16,0 0 0,22-21 0,-1 21 0,0 1 16,21-22-16,-21 0 0,22 21 15,-22-21-15,21 0 0,1 0 0,-1 0 16,0 0-16,1 0 0,-1 0 0,0-21 16,1-1-16,-1 22 0,0-21 15,-21 0-15,22-21 0,-1 21 16,-21-22-16,0 1 0,1 0 0,-1-1 15,0-41-15,-21 62 0,0-41 16,0 42-16,0 0 0,0-1 16,-21 22-16,0 0 0,-1 0 0,1 0 15,-21 0-15,21 0 0,-22 22 16,22-1-16,0 0 0,-21 0 0,21 0 16,-1 22-16,1-22 0,0 0 0,21 21 15,-21-21-15,21 1 0,0-1 16,0 0-16,0 0 0,21-21 15,0 0-15,0 0 0,1 0 16,-1 0-16,0 0 0,0 0 16,0 0-16,0-21 0,1 0 15,-22 0-15,21 21 0,-21-22 16,21 22 0,-21 22-1,0-1-15,0 0 0,0 0 0,-21 0 16,0 0-16,21 22 15,-22-1-15,1-21 0,0 22 0,21 20 16,0-21-16,0 1 0,0-1 0,0 22 16,0-1-16,0-21 0,0 22 0,21-1 15,0 1-15,-21-1 0,22 1 0,-22-1 16,0 1-16,0-1 0,0 1 16,0-22-16,0 22 0,0-1 0,0-20 15,0 20-15,-22-21 0,1 1 0,0-1 16,-21 0-16,21 1 0,-22-1 15,-20 22-15,20-22 0,22-21 16,-21 0-16,21-21 0,0 21 0,-1-21 16,1 0-16,0 0 15,0 0-15,0 0 0,21-21 16,0 0-16,0 0 0,0 0 0,0 0 16,0-22-16,0 1 0,0 21 0,0-43 15,0 22-15,0-22 0,0 1 16</inkml:trace>
  <inkml:trace contextRef="#ctx0" brushRef="#br0" timeOffset="64441.37">22225 3704 0,'0'0'0,"-42"0"16,42 21-16,0 1 15,21-22 1,0 0-16,0 0 16,0 0-16,0 0 0,1 0 0,20 0 15,-21-22-15,0 22 0,-21-21 0,21 0 16,-21 0-1,0 0-15,-21 0 16,0 21-16,0 0 0,0 0 16,0 0-16,-1 0 0,22 21 15,0 0-15,-21-21 0,21 21 16,0 0-16,-21 0 16,0-21-1,0 0-15,0 0 16</inkml:trace>
  <inkml:trace contextRef="#ctx0" brushRef="#br0" timeOffset="64811.26">21061 3641 0,'0'0'0,"-21"42"16,21-21 0,21-21-1,0 0 1,0-21-16,0 0 16,0 0-16,-21 0 15,0-1-15,0 1 0,0 0 16,-21 21-1,0 0-15,0 0 16,0 0-16,21 21 0,-21-21 16,21 21-16,0 1 0,0-1 15,0 0-15,0 0 0,0 0 16,0 0-16,0 1 16,0-1-16</inkml:trace>
  <inkml:trace contextRef="#ctx0" brushRef="#br0" timeOffset="76223.69">635 2032 0,'0'0'0,"-21"0"0,0 0 15,-1 0-15,22 21 0,0 0 16,-21 1-16,21-1 15,0 0 1,21-21 31,1 0-47,-22-21 16,21 21-16,-21-21 15,0-1-15,0 1 0,0 0 16,0 0-16,0 0 0,0 0 0,0-1 15,-21 1-15,-1 21 16,1 21 0,21 1-16,0-1 15,0 0-15,0 21 0,0-21 16,0 22-16,0-22 0,0 21 0,0 1 16,0-22-16,0 21 0,0-21 15,0 22-15,0-22 0,0 0 16,0 0-16,21 0 0,1-21 0,-1 0 15,0 0-15,0 0 16</inkml:trace>
  <inkml:trace contextRef="#ctx0" brushRef="#br0" timeOffset="76644">974 2032 0,'0'21'16,"0"0"-1,0 1-15,0-1 16,21-21 15,0 0-15,0-21-16,-21-1 15,21 22-15,-21-21 16,0 0-16,0 0 0,0 0 0,0 0 16,0-1-16,0 1 15,0 0-15,-21 21 0,0 0 16,0 0-16,21 21 16,-21 22-16,21-22 0,-22 21 15,22-21-15,0 22 0,0-1 0,-21-21 16,21 21-16,0 1 0,0-22 15,0 21-15,0-21 0,0 1 0,0 20 16,0-21-16,21-21 0,1 21 16,-1 0-16,0-21 0,0 0 15,0 0-15</inkml:trace>
  <inkml:trace contextRef="#ctx0" brushRef="#br0" timeOffset="81655.84">2307 6837 0,'0'0'0,"-21"0"0,21 21 15,0 0-15,0-42 47,0 0-47,21 0 16,0 21-16,-21-21 0,21-1 16,1 1-16,-1-21 0,0 21 0,0-22 15,0 22-15,0-21 0,22 0 16,-22-1-16,0-20 0,21 20 0,-20-20 15,20 21-15,-21-22 0,21 1 0,-20 20 16,-1-20-16,0 20 16,0-20-16,0 21 0,-21-1 0,0 1 15,0 0-15,0 20 0,0-20 0,0 21 16,0 0 0,-21 21-16,0 21 15,0 0-15,0 0 0,-1 0 16,1 22-16,0-1 0,0 0 0,0 1 15,0-1-15,-1 22 0,1-22 16,0 21-16,0 1 0,0-22 16,0 22-16,-1-1 0,22 1 0,-21-22 15,21 22-15,0-22 0,0 0 16,0 1-16,0-1 0,0 0 0,0-21 16,21 1-16,1-1 0,-1 0 0,0 0 15,0 0-15,0-21 0,0 0 16,1 0-16,-1 0 0,0 0 0,0 0 15,21-21-15,-20 0 0,-1 0 0,0 0 16,21-1-16,-21 1 0,22 0 16,-22-21-16,0-1 0,21 22 0,-20-21 15,-1 0-15,0-1 0,21 22 16,-21-21-16,-21 21 0,22-22 0,-22 22 16,21 0-16,-21 0 15,0 42 16,0 0-31,0 0 0,0 0 16,0 1-16,0-1 16,0 0-16,0 0 15,0 0 17,0 0-1,0 1-16,0-1-15,0 0 0,-21-21 16,21 21-16,0 0 0,-22 0 0,22 1 16,0-1-16,0 0 15,0 0-15,0 0 0,0 0 0,0 1 16,0-1-16,0 0 0,0 0 0,0 0 16,0 0-16,22-21 15,-1 0-15,0 0 16,0 0-16,0 0 0,0-21 15,22 21-15,-22-21 0,0 0 0,21 0 16,-20 0-16,20-22 0,-21 22 16,21-21-16,-20 21 0,-1-22 0,-21 22 15,0-21-15,0-1 0,0 1 0,0 21 16,0-21-16,0 20 0,0 1 16,0 0-16,-21 0 0,-1 21 0,1 0 15,0 0-15,0 0 0,0 0 16,0 0-16,-1 0 0,1 0 15,0 21-15,0 0 0,0 0 0,0 1 16,-1-1-16,22 0 0,-21 0 16,21-42 15,0 0-31</inkml:trace>
  <inkml:trace contextRef="#ctx0" brushRef="#br0" timeOffset="81995.75">2498 5990 0,'0'0'0,"-22"21"0,-62-21 15,63 0-15,-1 22 0,44-22 31,-1 0-31,21 0 16,-21 0-16,22-22 0,-1 22 0,21-21 16,-20 21-16,20-21 0,-20 0 15,20 21-15,-21-21 0,22 21 0,-22-21 16,1 21-16,-22-22 0,21 22 0,-21 0 16,0 0-16,1 0 0,-1 0 46,0 0-30,0 0-16,0 0 16,0 0-16,1 0 0</inkml:trace>
  <inkml:trace contextRef="#ctx0" brushRef="#br0" timeOffset="83980.47">4784 6816 0,'0'0'0,"-22"0"16,44 0 15,-1-21-31,0-1 15,21 1-15,-21-21 16,22 21-16,-22-22 0,21 1 0,1 0 16,-1-1-16,43-62 0,-43 62 15,0-20-15,1 20 0,-22-20 0,21-1 16,-21 1-16,0 21 0,1-22 16,-22 1-16,0-1 0,0 22 15,0-22-15,0 22 0,-22 21 0,1-22 0,0 22 16,0 21-16,0 0 0,0 0 15,-1 0-15,1 0 0,0 21 16,21 1-16,-21-1 0,0 21 0,21 0 16,-21 1-16,21 20 0,0-20 15,0-1-15,-22 21 0,22-20 0,-21 20 16,21 1-16,-21-22 0,21 22 0,0-1 16,-21-21-16,21 22 0,-21-22 0,21 1 15,0-1-15,0 0 0,0-21 16,0 22-16,0-22 0,-21-21 0,21 21 15,0 0-15,0-42 16,0 0 0,0 0-16,21 0 0,-21-22 15,21 22-15,0-21 0,-21 21 16,21-22-16,0 22 0,-21 0 0,22 0 16,-1 0-16,0-1 0,0 22 0,0 0 15,0 0-15,1 0 16,-1 0-16,0 22 0,-21-1 0,21 0 15,-21 21-15,21-21 0,-21 1 0,21 20 16,-21-21-16,0 21 0,22-20 0,-22-1 16,21 0-16,0 0 0,0 0 15,-21 0-15,21-21 0,0 0 0,1 22 16,20-22-16,-21 0 0,21 0 0,-20 0 16,20 0-16,0-22 0,1 1 0,-1 0 15,0 0-15,1 0 0,-1 0 0,0-1 16,1 1-16,-1-21 15,-21 21-15,21 0 0,-20-22 0,-1 22 16,-21-21-16,0 21 0,0-22 0,0 22 16,0-21-16,0 21 0,0-1 0,0 1 15,-21 0-15,-1 0 0,1 21 16,-21 0-16,21 0 0,0 0 0,-22 0 16,22 0-16,-21 21 0,21 0 0,-22 0 15,22 1-15,-21 20 0,21 0 0,-1 1 16,1-1-16,0 0 0,0 1 15,0-1-15,0-21 0,21 21 0,0 1 16,0-22-16,0 0 0,0 0 16,0 0-16,0 1 0,21-22 15,0 0-15,0 0 0,0 0 0,0 0 16,22-22-16,-22 1 0,0 0 16,21 0-16,-20 0 0,-1 0 15,21-43-15,-21 22 0,0 21 0,1-22 16,-1 22-16,-21-21 0,0 21 0,21-1 15,0 1-15,-21 0 0,0 0 16,21 21-16,0 0 16,1 21-1,-22 0-15,0 0 16,21 1-16,-21-1 0,0 21 16,0-21-16,0 0 0,0 22 15,0-22-15,0 0 0,0 21 0,21-20 16,-21-1-16,21 21 0,-21-21 0,0 0 15,21 1-15,0-1 0,1-21 16,-1 0-16,0 0 16,0 0-16,0 0 0,0 0 0,1-21 15,-1-1-15,21 1 0,-21 0 0,0 0 16,1-21-16,-1 20 0,0-20 16,0 21-16,-21-21 0,0 20 0,21-20 0,-21 21 15,21 0-15,-21 0 0,0-1 16,22 22-16,-22-21 0,0 0 15,0 42 1,0 0 0,0 1-16,0-1 0,0 21 0,0-21 15,0 0-15,0 22 0,0-22 16,0 21-16,0-21 0,0 1 0,0-1 16,0 0-16,0 0 0,0 0 0,21-21 15,-21 21-15,21-21 0,0 0 16,0 0-16,0 0 0,1-21 15,-1 0-15,0 21 0,0-21 16,0 0-16,0 0 0,1-1 16,-1 1-16,0-21 0,-21 21 0,21 0 15,21-22-15,-42 22 0,22 0 16,-1 0-16,-21 0 0,21-1 16,0 1-16,-21 0 15,21 21-15,0 0 16,-21 21-1,0 0-15,0 1 16,0-1-16,0 21 16,0-21-16,0 0 0,0 1 0,0-1 15,0 21-15,0-21 0,0 0 0,0 1 16,0-1-16,22 0 16,-22 0-16,21-21 0,0 21 15,0-21-15,0 0 16,0 0-16,1 0 0,-1 0 0,0 0 15,0-21-15,0 21 0,22-21 0,-22 0 16,0 21-16,0-21 0,21-1 0,-20 1 16,-1 0-16,0 0 0,0-21 0,-21 20 15,21 1-15,-21 0 0,0 0 16,0 0-16,0 0 0,0-1 0,0 1 16,0 0-16,0 0 0,-21 0 15,0 21-15,0 0 0,0 0 16,-1 0-16,1 21 0,0 0 15,0 0-15,21 0 16,-21 1-16,21-1 0,-21 21 0,21-21 16,0 22-16,0-22 0,0 0 0,0 21 15,0-21-15,0 1 0,0-1 0,21 0 16,0-21-16,0 21 0,0 0 0,0-21 16,1 0-16,-1 0 0,21 0 15,-21 0-15,22 0 0,-1 0 0,-21 0 16,21-21-16,1 21 0,-22-21 0,21 21 15,-21-21-15,22 0 0,-22-1 16,0 1-16,0 0 0</inkml:trace>
  <inkml:trace contextRef="#ctx0" brushRef="#br0" timeOffset="91967.82">10075 6519 0,'0'0'16,"0"22"-16,-21-1 15,21 0-15,0 0 16,0 0 0,0 0-16,0 1 15,0-1 1,-21-21-16,21 21 0,0-42 62,21 0-62,0-1 16,-21 1-16,21 0 0,1 0 16,-1-21-16,21 20 0,-21-20 0,0-21 15,22 20-15,-22 1 0,21-22 16,-21 22-16,22-21 0,-22 20 0,21-20 16,1-1-16,-22 22 0,0-22 0,0 22 15,0 0-15,0-1 0,-21 1 0,0 21 16,0 0-16,0 0 0,-21 21 15,0 0-15,0 0 0,0 21 16,-22 0-16,22 0 0,-21 0 0,21 22 16,-22-22-16,22 21 0,0 0 15,0 1-15,0-1 0,21-21 16,0 22-16,0-22 0,0 21 0,0-21 0,0 0 16,0 1-16,21-1 0,0 0 15,0 0-15,0 0 0,1-21 0,20 21 16,-21 1-16,0-1 0,22 0 15,-22 0-15,0 0 0,0-21 0,0 21 16,0 1-16,1-1 0,-22 0 0,0 0 16,0 0-16,0 0 0,0 1 0,0-1 15,-22 0-15,1-21 0,-21 21 16,21 0-16,0-21 0,-1 0 0,-20 21 16,21-21-16,0 0 0,-22 0 0,22 0 15,0 0-15,0-21 0,0 0 16,0 0-16,-1 0 0,1 0 0,21-22 15,0 22-15,-21 0 0,0 0 16,21 0-16,0-1 0,0 1 0,0 0 16,0 42-1,0 0-15,0 1 16,0-1-16,21 0 0,0 0 16,0 0-16,1 0 0,-1 1 0,-21-1 15,21 0-15,0 0 0,0-21 0,0 21 16,1-21-16,-1 0 0,0 0 0,0 0 15,0 0-15,0 0 16,1 0-16,20 0 0,-21-21 0,0 0 16,22 0-16,-22 0 0,21-1 0,-21 1 15,22 0-15,-22 0 0,0-21 0,0 20 16,0 1-16,0-21 0,-21 21 0,0 0 16,22-1-16,-22-20 0,0 21 15,0 0-15,0 0 16,21 21-16,-21 21 15,0 0 1,0 0-16,0 0 0,0 0 16,0 1-16,0 20 0,0-21 0,0 0 15,0 22-15,0-22 0,0 0 0,21 21 16,-21-21-16,21 1 0,0-1 16,0 0-16,1-21 0,-1 0 15,0 0-15,0 0 0,0 0 16,0 0-16,22 0 0,-22 0 0,0-21 15,0 0-15,0-1 0,1 1 0,-1 0 16,0-21-16,0 21 0,-21-22 0,0 1 16,21 21-16,-21-22 0,0 22 0,21-21 15,-21 21-15,0 0 0,0-1 16,0 1-16,0 42 31,0 1-31,0-1 16,0 21-1,0-21-15,0 0 0,0 1 0,0 20 16,0-21-16,0 0 0,0 22 0,0-22 16,0 0-16,0 0 0,0 0 0,22 0 15,-1 1-15,0-1 0,0-21 16,0 0-16,0 0 0,1 0 16,-1 0-16,21-21 15,-21 21-15,0-22 0,1 1 0,-1 0 0,0 0 16,0-21-16,0 20 0,0-20 15,1 0-15,20-43 0,-42 43 16,21-1-16,-21-20 0,21 21 16,-21-22-16,0 1 0,0 20 0,21 1 15,-21 0-15,22-1 0,-22 22 0,0 0 16,0 0-16,0 0 0,0 42 16,0 0-1,0 21-15,-22-21 0,22 22 0,0-1 16,-21 0-16,21 22 0,0-22 0,0 1 15,0-1-15,0 0 0,0 1 16,-21-1-16,21 0 0,0 1 0,0-1 16,-21-21-16,21 21 0,0-20 0,0-1 15,0 21-15,0-21 16,0 0-16,0-42 31,0 0-15,0-21-16,0 21 0,0-1 15,0 1-15,21-21 0,0 21 0,-21 0 16,21-1-16,1 1 0,-1 0 0,0 0 16,0 0-16,21 21 0,-20-21 15,-1 21-15,0 0 0,21 0 0,-21 0 16,1 0-16,20 0 0,-21 0 0,0 21 16,0 0-16,1-21 0,-1 21 0,-21 0 15,0 0-15,0 1 0,0-1 16,0 21-16,0-21 0,0 0 0,-21 1 15,-1-1-15,1 0 0,0 0 16,0 0-16,-21 0 0,20 1 0,1-22 16,-21 21-16,21-21 0,0 0 0,-1 21 15,1-21-15,0 0 0,0 0 0,0 0 16,0 0 0,-1 0-16,22-21 15,0 0-15,0-1 16,0 1-16,0 0 15,0 0-15,0 0 0</inkml:trace>
  <inkml:trace contextRef="#ctx0" brushRef="#br0" timeOffset="94052.63">13229 6392 0,'0'0'0,"-21"0"0,0 0 0,0 0 15,-1 0-15,22-21 16,0 0-16,0 0 15,0 0 1,0 0-16,22-1 0,-1 1 0,0 0 16,0 0-16,0 0 0,0-22 0,1 22 15,-1-21-15,0 0 0,0 20 0,21-20 16,-20 0-16,-1 21 0,0-1 0,0 1 16,21 0-16,-42 0 0,22 21 15,-1 0-15,0 0 0,0 0 16,-21 21-16,0 0 0,0 0 15,0 1-15,0-1 16,0 0 0,0 0-1,0-42 17,0 0-17,0 0 1,0-1-16,-21 22 0,21-21 15,0 0-15,-21 21 16,0 0-16,-1 0 16,1 0-1,0 0-15,21 21 0,-21 0 0,21 1 16,-21-1-16,0 0 0,-1 21 0,22-21 16,-21 22-16,0-22 0,21 0 0,0 21 15,0-20-15,0 20 0,0-21 0,0 21 16,0-20-16,0-1 0,0 0 15,21 0-15,0 21 0,1-42 0,-1 22 16,0-1-16,0 0 0,0-21 0,22 0 16,-22 0-16,21 0 0,-21 0 0,22 0 15,-22 0-15,21-21 0,0 21 16,1-21-16,-22-1 0,21 1 16,1 0-16,-1 0 0,-21-21 0,21 20 15,-20-20-15,20 21 0,-21-21 0,0-1 16,22 1-16,-22 0 0,0-1 0,-21 1 15,21-22-15,0 22 0,0 0 0,-21 21 16,0-22-16,0 22 0,22-21 16,-22 21-16,0-1 0,0 44 31,0-1-31,0 0 16,-22 0-16,22 21 0,-21 1 0,21-22 15,-21 21-15,0 1 0,21-1 16,0 0-16,0-21 0,0 22 0,-21-1 0,21-21 15,0 22-15,0-22 0,0 0 16,0 21-16,0-21 0,21 1 16,-21-1-16,21 0 0,0 0 0,0 0 15,1 0-15,-1-21 0,0 22 0,0-22 16,21 0-16,-20 0 0,-1 0 0,21 0 16,0 0-16,-20 0 0,20-22 0,-21 1 15,21 21-15,1-21 0,-22 0 16,0 0-16,21 0 0,-20-1 0,-1 1 15,0 0-15,0-21 0,-21 21 16,0-1-16,0 1 0,0 0 0,0-21 16,0 21-16,0-1 0,0 1 0,0 0 15,-21 21-15,0-21 0,0 21 16,-1 0-16,1 0 0,0 0 16,0 21-16,0 0 0,0 0 0,-1 1 15,-20-1-15,21 0 0,0 0 0,0 21 16,-1-20-16,22-1 0,0 0 0,-21 0 15,21 0-15,0 0 0,0 1 0,0-1 16,0 0-16,0 0 0,21-21 16,1 0-16,-22 21 0,21-21 0,0 0 15,0 0-15,0 0 0,0 0 0,1-21 16,-1 0-16,0 21 0,0-21 16,0 0-16,0-1 0,1 1 0,-22 0 15,21 0-15,-21 0 0,21 0 0,-21-22 16,0 22-16,21 0 0,-21 0 15,0 0-15,21-1 0,-21 1 0,0 42 32,0 1-17,-21-1-15,21 0 0,-21 0 16,21 0-16,0 0 0,0 1 16,0-1-16,0 0 0,0 0 0,0 0 15,0 0-15,0 1 0,0-1 16,21 0-16,0-21 0,0 0 15,1 0-15,-1 0 16,0 0-16,0 0 0,0 0 0,22 0 16,-22-21-16,0 21 0,21-21 15,-21-1-15,1 1 0,20 0 0,-21 0 16,21 0-16,-20 0 0,20-1 0,-21-20 16,0 21-16,22-21 0,-22 20 15,-21 1-15,0 0 0,-21 21 31,-1 0-31,1 21 16,0 0-16,0 1 0,0-1 0,21 0 0,0 0 16,0 0-16,0 0 0,0 1 15,0-1-15,21 0 0,0 0 16,0 0-16,-21 0 0,21-21 16,1 22-16,-22-1 0,21-21 0,-21 21 15,21 0-15,0-21 0,-21 21 16,0-42 15,-21 21-31,21-21 0,-21 0 0,0 21 16,21-21-16,-22 21 0,1-22 15,0 22-15,0 0 0,21-21 0,-21 21 16,0 0-16,-1 0 0,22 21 31,0 1-15,0-1-16,22 0 0,-1-21 15,0 21-15,0-21 0,21 0 16,-20 0-16,-1 21 0,0-21 0,21 0 16,-21 0-16,1 0 0,20 0 0,-21-21 15,21 21-15,-20-21 0,-1 0 0,21 21 16,-21-21-16,22-1 0,-22 1 0,21 0 16,-21 0-16,22 0 0,-22-22 15,0 22-15,0 0 0,0-21 0,-21 21 16,0-22-16,21 22 0,-21 0 15,0 0-15,0 0 0,-21 21 16,0 0-16,0 0 16,0 21-16,21 0 15,-21 0-15,21 0 0,0 0 0,0 1 16,0-1-16,0 21 0,0-21 0,0 0 16,21 1-16,0-1 0,-21 0 0,0 0 15,21 0-15,0-21 0,-21 21 16,0 1-16,0-1 0,0 0 0,0 0 15,0 0-15,0 0 16,-21-21 0,0 22-16,0-22 0,0 0 15,-1 0-15,1 0 0,0 0 16,0 0-16,21-22 16,0 1-16,0 0 0,0 0 15</inkml:trace>
  <inkml:trace contextRef="#ctx0" brushRef="#br0" timeOffset="94543.73">17695 6011 0,'0'0'0,"0"-21"0,21 0 16,-21 0-16,22 21 0,-22 21 31,0 0-31,0 0 16,0 1-16,0-1 0,0 0 15,0 0-15,0 0 0,0 0 16,-22 1-16,22-1 16,-21-21-16,21 21 0,-21-21 15,0 0-15,21 21 0,-21-21 16,21-21 0</inkml:trace>
  <inkml:trace contextRef="#ctx0" brushRef="#br0" timeOffset="94737.62">17801 5630 0,'0'0'0,"0"-21"16,0 0-16,-21 0 16,0 21-1,21 21 1,0 0-1,0 0-15,0 1 16,21-1-16,0 0 0</inkml:trace>
  <inkml:trace contextRef="#ctx0" brushRef="#br0" timeOffset="95419.13">18224 5842 0,'-21'21'47,"21"0"-47,0 1 0,0-1 16,0 0-16,0 0 0,0 0 16,0 0-16,0 1 0,0 20 0,0-21 15,0 0-15,0 0 0,-21 1 0,21-1 16,0 0-16,0 0 0,-21-21 15,0 0 1,21-21 0,0 0-1,0 0-15,0-1 0,0 1 16,0-21-16,0 21 0,0-22 0,0 1 16,21 0-16,0-1 0,0 1 15,0 21-15,1 0 0,20-22 0,-21 43 16,0-21-16,0 21 0,22 0 0,-22 0 15,0 0-15,0 21 0,22 1 0,-22-1 16,0 0-16,0 0 0,-21 21 16,21-20-16,-21-1 0,0 21 0,0-21 15,0 0-15,0 1 0,0-1 0,0 0 16,0 0-16,0 0 0,-21 0 0,21 1 16,-21-22-16,0 0 15,21-22 16,0 1-31,0 0 0,0 0 16,0 0-16,21 0 0,0-22 0,0 22 16,0-21-16,1-1 0,-1 1 15,0 0-15,0 21 0,0-22 0,22 22 16,-22 0-16,0 21 0,0 0 0,0 0 16,0 0-16,1 21 0,-1 0 0,0 0 15,-21 22-15,21-22 0,-21 21 16,0-21-16,0 22 0,0-22 0,0 0 15,0 21-15,0-20 0,0-1 16,0 0-16,0 0 0,0 0 0,0 0 16,0 1-1,0-44 17</inkml:trace>
  <inkml:trace contextRef="#ctx0" brushRef="#br0" timeOffset="95968.87">19770 5715 0,'0'-21'15,"0"42"1,-22 0 0,1 0-16,0 1 0,21 20 15,0-21-15,-21 21 0,21 1 0,0 20 0,0-20 16,0-1-16,0 21 0,0 1 16,0-22-16,0 22 0,0-1 0,0 1 15,-21 20-15,21-20 0,0-1 0,0 1 16,0-1-16,-21 1 0,21-1 15,-22 1-15,1-1 0,21 1 0,0-22 16,0 22-16,-21-22 0,21 0 0,0 1 16,-21-22-16,21 21 0,0-21 0,0 1 15,0-1-15,0-42 32,0-1-17,0 1-15,0-21 0,0 21 0,21-22 16,-21 1-16,0 0 0,0-22 0,21 22 15,-21-22-15,21 1 0</inkml:trace>
  <inkml:trace contextRef="#ctx0" brushRef="#br0" timeOffset="96255.52">19643 6138 0,'0'0'16,"0"-84"-16,0 20 0,0 22 0,0-22 0,-22 22 16,22-21-16,0 41 0,0-20 0,0 21 15,0-21-15,0 20 0,22 22 16,-1-21-16,0 21 0,21 0 0,-21 0 15,22 0-15,-1 0 0,0 21 0,1-21 16,-1 22-16,-21 20 0,0-21 0,1 0 16,-22 22-16,0-22 0,0 0 15,0 21-15,-22-21 0,-20 1 0,21-1 16,0 0-16,-22 0 0,22 0 16,0 0-16,-21 1 0,21-1 0,-1-21 15,1 21-15,0 0 0,0-21 16,21 21-16,21-21 31,0 0-31,0 0 16,1 0-16,-1 0 0,0 0 15</inkml:trace>
  <inkml:trace contextRef="#ctx0" brushRef="#br0" timeOffset="99873.22">20193 6138 0,'0'0'0,"21"-42"16,-21 21-16,0 0 16,0 0-16,21-22 0,0 22 0,-21-21 15,22-1-15,-1 1 0,0 0 0,-21-1 16,21-20-16,0-1 0,0 22 16,1-21-16,-1-1 0,0 22 0,0-22 15,-21 1-15,0 20 0,0-20 0,0 21 16,0-1-16,0 1 0,0 21 0,0 0 15,0-1-15,-21 22 16,0 22-16,0 20 16,-1-21-16,1 21 0,21 1 15,-21 20-15,0-20 0,0 20 16,0 1-16,21-1 0,0 1 0,0-1 16,-22 1-16,22-1 0,0 1 0,0-22 15,0 21-15,0-20 0,22-1 0,-1 0 16,0-20-16,0-1 0,0 21 15,22-42-15,-22 21 0,21 0 0,0-21 16,-20 0-16,20 0 0,0 0 0,1 0 16,-22 0-16,42-42 0,-20 21 15,-22 0-15,21 0 0,-21-22 16,0 22-16,1-21 0,-1 21 0,0-22 16,-21 1-16,0 0 0,0-1 15,0 22-15,0 0 0,0 0 0,0 0 16,-21 21-16,0 0 0,-1 0 0,1 0 15,0 21-15,21 0 0,-21 0 16,0 0-16,21 22 0,-21-22 0,21 21 16,0-21-16,0 22 0,0-1 0,0-21 15,0 0-15,0 22 0,21-22 16,0 0-16,0 0 0,0-21 0,0 21 16,1 0-16,-1-21 0,21 0 0,0 0 15,-20 0-15,20 0 0,0 0 0,1-21 16,-1 0-16,0 21 0,1-21 0,-1 0 15,0 0-15,-21-22 0,22 22 16,-22-21-16,0 21 0,0-22 16,-21 1-16,0 21 0,0 0 0,21-22 15,-21 22-15,0 42 32,0 0-32,-21 1 0,21 20 15,0-21-15,0 0 0,-21 22 0,21-22 16,0 21-16,-21-21 0,21 0 0,0 1 15,0-1-15,0 0 0,0 0 0,-21 0 16,21 0-16,0 1 16,0-44 15,0 1-31,0 0 16,0 0-16,21 0 0,-21-22 15,21 22-15,0-21 0,-21 21 0,21-22 16,1 1-16,-1 21 0,-21-21 15,21 20-15,0 1 0,0 0 0,0 21 16,1 0-16,-1 21 16,0 0-16,-21 1 0,21-1 15,-21 0-15,0 21 0,0-21 16,21 1-16,-21 20 0,21-21 16,-21 0-16,0 0 0,0 1 0,0-1 15,0 0-15,0 0 0,0-42 47,0 0-31,22 0-16,-22-1 0,21-20 0,-21 21 15,21 0-15,0-22 0,-21 1 16,21 0-16,0-1 0,1 1 0,-1 21 16,-21-21-16,21 20 0,0 1 0,-21 0 15,21 21-15,0 0 16,1 21-16,-22 0 15,0 22-15,0-22 0,0 21 16,0-21-16,0 22 0,0-22 0,0 21 16,21-21-16,-21 22 0,0-22 0,21 0 15,-21 0-15,21 0 0,-21 1 0,21-1 16,0 0-16,1 0 16,-1-21-16,21 0 0,-21 0 0,0 0 15,1 0-15,20 0 0,-21 0 0,21 0 16,1-21-16,-22 0 0,0 21 15,21-21-15,-20-1 0,-1-20 0,21 21 16,-21 0-16,-21-22 0,21 1 16,-21 0-16,22 21 0,-22-22 0,0 1 15,0 21-15,0-22 0,0 22 0,0 0 16,-22 21-16,1 0 16,0 0-16,0 0 0,0 21 0,0 0 15,-1 1-15,1-1 0,21 21 0,-21-21 16,21 22-16,-21-22 0,21 21 15,0-21-15,0 22 0,0-22 0,0 0 16,0 21-16,21-21 0,0 1 0,0-22 16,22 21-16,-22 0 0,0-21 0,21 0 15,1 0-15,-1 0 0,-21 0 0,22 0 16,-1 0-16,0 0 0,1-21 16,-1 21-16,0-21 0,-21-1 15,22 1-15,-22 0 0,0 0 0,0 0 16,0 0-16,1-22 0,-22 1 15,0 21-15,0 0 0,0 42 32,0 0-32,0 0 15,-22 0-15,1 0 0,21 1 0,-21-1 16,21 0-16,0 0 0,0 0 0,0 0 16,-21 1-16,21-1 0,-21 0 15,21-42 32,0 0-47,21-1 0,-21 1 16,21 0-16,-21 0 0,21 0 15,0 0-15,1-22 0,-22 22 16,21-21-16,0-1 0,-21 22 0,21 0 16,0 21-16,0 21 15,-21 0 1,0 1-16,0-1 0,0 21 0,0-21 15,22 0-15,-22 1 0,0-1 0,21 0 16,-21 0-16,0 0 0,21 0 0,0 1 16,0-22-1,0 0-15,1 0 0,-1 0 16,0 0-16,0 0 0,0-22 16,0 22-16,1-21 0,-1 0 0,0 0 15,0 0-15,0 0 0,0-22 0,1 1 16,-1 0-16,-21-1 0,21 1 15,0-22-15,0 22 0,-21-21 0,21-1 16,1 1-16,-22-1 0,0 1 0,21 20 16,-21-20-16,0 20 0,0 22 15,0-21-15,0 21 0,-21 42 32,-1 0-32,22 21 0,-21 1 15,0-1-15,0 0 0,0 1 16,21 20-16,0-20 0,0 20 0,0 1 15,0-22-15,0 21 0,0-20 0,0 20 16,0-20-16,0-1 0,0 0 0,0-21 16,0 22-16,0-22 0,21 0 15,0 0-15,0 0 0,0 1 0,1-22 16,-1 0-16,21 0 0,-21 0 0,0 0 16,22 0-16,-22 0 0,0-22 0,0 1 15,22 21-15,-22-21 0,0 0 16,-21-21-16,21 20 0,0 1 15,-21-21-15,0 21 0,0-22 0,0 22 16,0-21-16,0 21 0,0 0 0,0-1 16,-21 44-1,0-1 1,0 0-16,21 21 0,-21-21 0,-1 1 16,22 20-16,0-21 0,-21 0 0,0 22 15,21-22-15,0 0 0,0 0 0,0 0 16,0 0-16,0 1 15,21-22 1,0 0-16,1 0 16,-1 0-16,0-22 0,0 1 15,0 0-15,0 0 0,-21 0 16,22 0-16,-1-1 0,-21 1 16,0 0-16,0 0 0,21 0 0,-21 0 15,0 42 16,0 0-31,0 0 0,0 0 16,0 0-16,0 1 0,0-1 16,0 0-16,0 0 15,21-21 1,0 0 0,0 0-16,1 0 0,-1 0 0,0 0 15,0-21-15,0 0 0,0 0 0,1-1 16,-1 1-16,0-21 0,0 21 15,0-22-15,0 1 0,1 0 0,-1-1 16,0 1-16,0-64 16,0 64-16,22-64 0,-22 85 15,-21-21-15,0 20 0,0 1 0,0 0 0,0 42 32,-21 0-17,-1 22-15,1-22 0,21 21 16,-21-21-16,0 22 0,0-1 0,21 0 15,-21 1-15,-1-1 0,1 0 16,21 1-16,0-1 0,0 0 0,-21 1 16,21-1-16,0-21 0,0 0 0,0 22 15,0-22-15,0 0 0,0 0 16,21-21-16,0 0 16,1 0-16,-1 0 15,0 0-15,0-21 0,0 21 16,0-21-16,1 0 0,-1 0 0,0-1 15,0-20-15,0 21 0,-21 0 0,21-22 16,1 22-16,-1 0 0,-21 0 16,21 0-16,-21 42 15,0 0 1,0 0-16,0 0 0,-21 1 16,21-1-16,0 0 0,0 0 0,0 0 15,-21 0-15,21 1 0,0-1 0,0 0 16,0 0-16,21-21 15,0 0 1,0 0-16,0 0 0,0 0 16,1-21-16,-1 21 0,0-21 15,0 0-15,-21-1 0,21 1 16,0 0-16,-21 0 0,0 0 16,0 0-16,22 21 0,-22 21 31,0 0-31,0 0 15,0 0-15,0 0 0,0 1 16,0-1-16,0 0 0,0 0 16,0 0-16,0 0 0,21-21 15,0 0 1,0 0-16,0 0 16,-21-21-1,0 0-15,0 0 0,0 0 16,0 0-16,0-1 15,0 1-15,0 0 0,0 0 16,-21 0-16,0 0 0,0-1 16,0 22-16,21-21 47,21 21-32,0-21-15,0 21 0,0-21 0,0 21 16,1-21-16,-1 21 0,0 0 15,0 0-15,0 0 16,0 21 0,-21 0-16,0 0 15,0 0-15,0 1 0,0-1 0,0 0 16,0 0-16,0 0 0,0 0 0,0 1 16,0-1-16,-21 0 15,0 0-15,0-21 16,21 21-16,-21-21 15,21-21 17,0 0-17,0 0-15,0 0 0,0-1 0,21 1 16,0-21-16,-21 21 0,21-22 16,0 22-16,1-21 0,-1 21 0,0-22 15,0 22-15,21 0 16,-42 0-16,22 21 0,-1 0 15,-21 21-15,0 0 0,0 0 16,0 22-16,0-22 0,0 0 0,0 21 16,0-20-16,0-1 0,0 0 0,0 0 15,0 0-15,0 0 0,-21 1 16,21-1-16,-22 0 0,22 0 16,-21-21-16,21-21 62,0 0-62,-21 21 0,21-21 0,0-1 16,0 1-16,0-21 0</inkml:trace>
  <inkml:trace contextRef="#ctx0" brushRef="#br0" timeOffset="100071.49">25421 5313 0,'-21'0'31,"0"0"-31,0 0 16,-1 0 46,1 0-46,0 0-16</inkml:trace>
  <inkml:trace contextRef="#ctx0" brushRef="#br0" timeOffset="100320.5">24723 5440 0,'0'0'0,"-22"0"16,22 21-16,-21-21 0,42 0 15,1 0-15,-1 0 16,21 0-16,-21 0 0,22 0 15,-1 0-15,0 0 0,1 0 0,-1-21 16,0 0-16,1 21 0,-1 0 0,-21-21 16,21 21-16,-20 0 0,-1 0 0,-21-22 15,21 22-15,-21-21 16,-21 21 15,0 0-31,-22 0 16,22 0-16</inkml:trace>
  <inkml:trace contextRef="#ctx0" brushRef="#br0" timeOffset="100604.4">23431 5652 0,'0'0'0,"-21"0"0,42 0 32,1-22-32,-1 22 0,21 0 15,0 0-15,1 0 0,-1-21 0,22 21 16,-22 0-16,0 0 0,1 0 0,-1 0 16,0 0-16,-21 0 0,1 0 15,-44-21 1,1 21-1,0 0-15,0-21 0,0 21 0,0 0 16,-22 0-16</inkml:trace>
  <inkml:trace contextRef="#ctx0" brushRef="#br0" timeOffset="102953.33">1820 8678 0,'0'0'0,"21"0"16,1-21-1,-22 0-15,0 0 16,21 0-16,-21 0 0,0-1 0,0 1 16,0 0-16,0 0 15,0 0-15,0 0 0,0-22 0,0 22 16,-21 0-16,-1 0 0,1-22 0,0 22 16,-21 0-16,21 0 0,-22 21 15,22 0-15,-21 0 0,-1 0 0,22 0 16,-21 21-16,21 0 0,-22 0 15,22 22-15,0-22 0,0 21 0,0 1 16,0-1-16,-1 0 0,22 1 16,-21 20-16,21-21 0,0 1 0,0-1 15,0 22-15,0-43 0,0 21 16,0 0-16,21-20 0,1-1 0,-1 0 16,0 0-16,0-21 0,0 0 15,22 0-15,-22 0 0,0 0 16,21-21-16,-21 0 0,1 0 0,20-1 15,-21-20-15,0 21 0,22-21 0,-22-1 16,0 22-16,-21-21 0,21-1 16,-21 1-16,0 0 0,0-1 0,0 1 15,0 0-15,0-1 0,0 22 0,0-21 16,0 21-16,0 0 16,0 42-16,0 21 15,0-21 1,0 0-16,0 22 0,0-1 0,0 0 0,21 1 15,-21-22-15,21 21 0,-21 1 16,22-1-16,-1-21 0,-21 21 16,21-20-16,0-1 0,0 0 0,0 0 15,-21 0-15,43-21 0,-22 0 0,0 0 16,0 0-16,0 0 0,22-21 16,-22 0-16,21 0 0,1-22 0,-22 22 15,21-21-15,-21 0 0,22 20 0,-22-20 16,0-21-16,0 20 15,0-20-15,-21 20 0,0-20 0,0-1 0,0 1 16,0-1-16,0 22 0,0 0 16,0-1-16,0 22 0,0-21 15,0 21-15,0 42 16,0 0-16,0 0 16,0 0-16,0 22 0,0-1 0,0 22 15,-21-22-15,21 21 0,0-20 0,-21 20 16,21-20-16,0 20 0,0-21 15,0 1-15,0-1 0,0 0 0,0 1 16,0-1-16,0 0 0,0-20 0,0-1 16,21 0-16,0 0 0,0-21 15,1 0-15,-1 0 0,0 0 0,0 0 16,21 0-16,-20-21 0,-1 0 16,21 0-16,-21-1 0,0 1 15,1 0-15,-1-21 0,0 21 0,0-22 16,0 22-16,-21-21 0,0 21 0,21-22 15,1 22-15,-22 0 0,0 0 16,0 42 0,0 0-16,0 0 15,0 0-15,0 1 0,0-1 16,0 21-16,0-21 0,0 22 0,0-22 16,0 21-16,0-21 0,0 22 0,0-22 15,0 0-15,0 0 0,0 0 0,0 0 16,21 1-16,0-22 15,0 0-15,0 0 0,22 0 0,-22 0 16,0 0-16,0-22 0,0 1 0,0 21 16,1-21-16,-1 0 0,-21-21 0,0 20 15,0 1-15,0-21 0,0 21 16,0-22-16,0 22 0,0-21 0,-21 21 16,-1 0-16,22-22 0,-21 22 0,0 21 15,0-21-15,0 21 0,0 0 16,-1 0-16,22-21 47,22 21-47,-1-21 15,0 21-15,0 0 0,21 0 0,-20-22 16,-1 22-16,21 0 0,-21 0 0,0 0 16,22 0-16,-22 0 0,0 0 15,21 22-15,-20-22 0,-1 21 0,0 0 16,0 0-16,0-21 0,0 21 0,-21 0 15,22 1-15,-22-1 0,21 0 16,-21 21-16,0-21 0,0 1 0,0-1 16,0 0-16,0 0 0,0 0 0,0 22 15,0-22-15,0 0 0,0 0 0,0 0 16,-21 0 0,21 1-16,0-44 31,0 1-31,0 0 15,21 0-15,-21 0 0,21-22 16,0 22-16,-21-21 0,21 0 0,0-1 16,1 1-16,20 0 0,-21 20 15,43-41-15,-22 21 0,-21 20 16,0 22-16,22-21 0,-22 21 0,0 0 16,0 0-16,0 0 0,0 21 0,1 1 15,-22-1-15,21 0 0,-21 0 16,0 0-16,0 0 0,0 1 0,0 20 15,0-21-15,0 0 0,0 0 16,0 22-16,-21-22 0,21 0 0,-22 0 16,22 0-16,0 1 0,0-1 15,0 0-15,-21-21 0,21 21 16,-21-21 0,21-21-1,0 0-15,0 0 0,0-1 0,0-20 16,0 21-16,21 0 0</inkml:trace>
  <inkml:trace contextRef="#ctx0" brushRef="#br0" timeOffset="103663.24">4699 8488 0,'0'0'0,"21"0"0,-21-21 0,0 0 0,0-1 16,0 1-16,0 0 16,0 0-16,-21 0 0,0 0 0,21-1 15,-21 22-15,-1 0 0,-20 0 0,21 0 16,0 0-16,0 22 0,-22-22 16,22 21-16,0 21 0,0-21 15,0 0-15,-1 22 0,1-22 0,0 21 16,0-21-16,0 22 0,21-22 0,0 21 15,0-21-15,0 1 0,0-1 0,0 0 16,0 0-16,21-21 16,-21 21-16,21-21 0,21 0 0,-20 0 15,-1 0-15,0-21 0,0 0 0,21 21 16,-20-21-16,-1 0 0,0-1 16,0 1-16,0 0 0,-21 0 15,21 0-15,-21 0 0,22-1 0,-22 1 16,0 0-16,0 0 0,21 21 15,-21-21-15,0 42 32,0 0-32,0 0 0,0 0 15,0 1-15,-21-1 0,21 21 0,0 0 16,-22-20-16,1 20 0,0 21 0,21-20 16,-21-1-16,21 22 0,0-1 0,-21-21 15,0 22-15,21-1 0,-43 297 31,43-233-15,0-63-16,0-1 0,0 1 0,21-22 0,-21 22 16,0-22-16,0 0 0,0 1 15,0-1-15,0 0 0,-21-21 0,0 22 16,0-22-16,0 0 0,-22 0 0,1 0 16,21 1-16,-21-22 0,-1 0 15,1 0-15,0 0 0,-1 0 0,1-22 16,0 22-16,-1-21 0,1 0 0,0 0 15,20 0-15,-20 0 0,21-1 0,0 1 16,0-21-16,-1 21 0,22 0 0,-21-1 16,21 1-16,0-21 0,0 21 0,0 0 15,0-1-15,0 1 0,0-21 16,0 21-16,0 0 0,0-1 16,0 1-16</inkml:trace>
  <inkml:trace contextRef="#ctx0" brushRef="#br0" timeOffset="105615.56">6308 8382 0,'0'0'0,"21"-21"0,0 0 16,0 0-16,0-1 0,0 1 0,1-21 15,-1 21-15,-21 0 0,21-1 0,0 1 16,-21 0-16,21 21 0,-21-21 15,0 42 1,0 0-16,0 0 0,0 1 16,0 20-16,0 0 0,0 1 0,0-22 15,0 42-15,0-20 0,0-1 16,-21-21-16,21 21 0,0 1 16,0-1-16,-21-21 0,21 0 0,0 1 15,0-1-15,0 0 0,21-21 31,0 0-31,-21-21 0,21 0 16,1-1-16,-1 1 0,0 0 0,0 0 16,0 0-16,0-22 0,1 22 0,-22-21 15,21 0-15,0 20 0,0 1 16,-21 0-16,0 0 0,0 0 0,21 21 16,0 0-1,-21 21-15,0 0 0,0 0 16,0 0-16,0 22 0,0-22 0,0 0 15,0 21-15,22-20 0,-22-1 16,0 21-16,21-21 0,-21 0 0,0 1 16,0-1-16,21 0 0,0-21 0,-21 21 15,21-21-15,0 0 0,1 0 16,-1 0-16,0 0 0,0 0 16,0-21-16,0 0 0,1 0 0,-1-1 15,0 1-15,0 0 0,0 0 16,0-21-16,1 20 0,-22-20 0,0 21 0,21-21 15,-21-1-15,21 22 0,-21-21 0,0-1 16,0 22-16,0 0 16,0 0-16,21 0 0,-21 42 31,0 0-31,0 21 0,0-20 16,0 20-16,0-21 0,-21 21 15,21 1-15,0-22 0,0 21 0,0 1 16,0-22-16,0 21 0,0-21 0,21 0 15,-21 1-15,21-1 0,0 0 0,1 0 16,-1-21-16,0 0 0,0 0 0,0 0 16,22 0-16,-22 0 0,21-21 15,0 21-15,1-21 0,-22 0 16,21-1-16,1 1 0,-22 0 0,0 0 16,21-21-16,-42 20 0,21 1 0,1-21 15,-22 0-15,0 20 0,0-20 0,0 0 16,0 21-16,0-1 0,0 1 15,0 0-15,0 0 0,0 42 16,0 0 0,0 0-16,0 1 0,0 20 0,-22-21 15,22 21-15,0 1 0,0-22 16,0 21-16,0-21 0,0 22 16,0-22-16,0 0 0,0 0 0,0 0 0,22 1 15,-1-1-15,0 0 0,0-21 0,0 0 16,0 0-16,1 0 0,20 0 15,-21 0-15,21 0 0,-20 0 16,20-21-16,-21 0 0,21-1 0,-20 1 16,20 0-16,-21-21 0,21 21 0,-20-22 15,-1 1-15,0 0 0,0-1 0,0-20 16,-21 20-16,0-20 0,21-1 0,1 22 16,-22-21-16,0 20 0,0 1 15,21 0-15,-21-1 0,0 22 0,0 0 16,0 0-16,0 0 0,0 42 31,0 0-31,0 0 16,-21 21-16,21 1 0,-22-1 0,22 22 15,0-22-15,-21 0 0,21 22 0,0-22 16,0 0-16,0 22 0,0-22 0,0 1 16,0-1-16,0-21 0,0 21 0,0-20 15,0 20-15,21-21 0,1 0 16,-1 0-16,0-21 0,0 22 0,0-22 15,22 0-15,-22 0 0,0 0 0,21 0 16,-21 0-16,22-22 0,-22 1 0,0 0 16,21 0-16,-20 0 0,20 0 0,-21-22 15,0 22-15,22-21 16,-22-1-16,0-20 0,0 21 0,0-22 16,-21 1-16,0 20 0,21-20 0,-21-1 15,0 22-15,0 0 0,0-1 0,0 22 16,0 0-16,0 0 0,0 42 15,0 0 1,0 21-16,-21 1 0,21-1 0,0 0 16,0 22-16,-21-22 0,21 22 15,-21-1-15,21-20 0,-21-1 0,0 21 0,21-20 16,0-1-16,-22 0 0,22-20 0,-21 20 16,21-21-16,0 0 0,-21 0 15,21 1-15,0-1 0,-21-21 0,21-21 47,0-1-47,21 1 0,0 0 0,0 0 16,1-21-16,-1 20 0,0-20 15,0 0-15,0 21 0,0-22 0,1 22 16,-1-21-16,0 21 0,0 21 0,0 0 16,0 0-16,1 0 15,-22 21-15,0 0 0,0 0 0,0 0 16,0 22-16,0-22 0,0 21 0,0-21 15,0 22-15,0-22 16,0 0-16,21 0 0,-21 0 0,0 0 16,21 1-16,0-1 0,0 0 0,0-21 15,1 0-15,-1 0 0,0 0 0,0 0 16,0 0-16,0-21 0,1 21 0,-1-21 16,0-1-16,0 22 0,0-21 0,0 0 15,-21 0-15,0 0 0,22-22 16,-22 22-16,21-21 0,-21 21 0,0 0 15,0-22-15,0 22 0,0-21 0,0 21 16,-21-22-16,-1 22 0,1 0 0,0 0 16</inkml:trace>
  <inkml:trace contextRef="#ctx0" brushRef="#br0" timeOffset="105845.51">8488 8065 0,'0'0'0,"21"-22"31,0 1-31,0 21 0,22-21 16,-22 21-16,21-21 0,-21 21 16,22-21-16,-1 21 0,0-21 0,-21 21 0,22-22 15,-22 22-15,0 0 0,0-21 0,-21 0 16,0 0-16,0 0 15,-21 21-15</inkml:trace>
  <inkml:trace contextRef="#ctx0" brushRef="#br0" timeOffset="106015.51">8107 7789 0,'-21'0'16,"21"22"-1,21-22 17,0 0-32,0 0 0,0 0 15,0 0-15,1 0 0</inkml:trace>
  <inkml:trace contextRef="#ctx0" brushRef="#br0" timeOffset="108375.36">11769 7578 0,'0'-21'15,"0"42"-15,0-64 0,21 43 0,-21-21 0,0 0 16,0 0-16,0 0 0,0 0 0,-21 21 15,-1-22-15,1 22 0,0-21 16,0 21-16,0 0 16,0 0-16,-1 0 0,1 21 15,0 1-15,0-22 0,-21 42 0,20-21 16,-20 21-16,21 1 0,-21-1 0,20 22 16,-20-22-16,21 21 0,-21 1 0,20-1 15,1 1-15,0-1 0,21 1 0,0-1 16,0 1-16,0-22 0,0 1 15,0-1-15,0 0 0,21 1 0,0-22 16,22 21-16,-22-21 0,21 0 0,1 1 16,-1-22-16,0 0 0,1 0 0,20 0 15,-21 0-15,1 0 0,20 0 0,1 0 16,-22-22-16,22 1 0,-1 0 16,1 0-16,-1 0 0,-21-22 0,22 22 15,-22-21-15,1 21 0,-22-22 16,21 1-16,-21 0 0,-21-22 0,0 22 15,0-22-15,0 22 0,0 0 0,0-22 16,0 22-16,0-22 0,-21 22 0,0 0 16,0-1-16,0 1 0,-1 0 0,-20-1 15,21 22-15,-21-21 0,20 21 0,-20 0 16,0 21-16,-1 0 16,1 0-16,0 0 0,-1 0 0,1 21 0,0 0 15,-1 0-15,1 21 0,21 1 0,-21-1 16,20 22-16,-20-22 0,21 21 15,21 1-15,-21-22 0,21 22 0,0-1 16,0 1-16,0-1 0,0-20 16,0-1-16,21 0 0,-21 1 0,21-1 15,0-21-15,0 21 0,22-20 0,-22-22 16,0 21-16,21 0 0,-20-21 0,20 0 16,0 0-16,1 0 0,-1 0 0,0-21 15,1 0-15,-1-1 0,0 1 0,1 0 16,-1 0-16,0 0 0,1-22 15,-1 22-15,-21-21 0,21 0 16,-20 20-16,-1-20 0,0 21 0,21-43 16,-42 43-16,0 0 0,0 0 15,0 0-15,21 0 0,-21 42 32,0 0-32,0 21 0,0-21 0,0 1 15,0 20-15,0 0 0,0-21 16,0 22-16,0-22 0,0 0 0,0 21 15,0-20-15,0-1 0,0 0 0,0 0 16,0 0-16,0 0 0,22-21 16,-1 0-16,0 0 15,0 0-15,0-21 0,0 0 16,22 21-16,-22-21 16,0-21-16,0 20 0,0 1 0,-21-21 15,22 21-15,20-64 0,-42 43 16,21 21-16,-21-22 0,0 22 0,0 0 15,21 0-15,-21 0 0,0-1 0,0 44 47,0-1-47,-21 0 0,21 21 16,0-21-16,0 1 0,-21 20 0,21-21 16,-21 21-16,21-20 0,0 20 15,0-21-15,0 0 0,0 22 0,0-22 0,0 0 16,0 0-16,0 0 0,0 0 15,21-21-15,0 22 0,0-22 0,0 0 16,1 0-16,-1 0 0,0 0 0,0 0 16,0 0-16,22 0 0,-22 0 15,0-22-15,21 22 0,-21-21 0,1 0 16,-1 0-16,0 0 0,0 0 0,0-1 16,-21 1-16,21 0 0,-21-21 0,22-1 15,-22 22-15,0-21 0,0 21 0,0-22 16,0 22-16,0 0 0,0 0 0,0 42 31,-22 0-15,1 0-16,21 1 0,-21-1 15,21 0-15,0 21 0,-21-21 0,21 1 16,-21 20-16,21-21 0,0 0 0,0 0 16,0 1-16,0-1 0,0 0 0,0 0 15,0 0-15,0 0 16,21-21-16,0 0 0,0 0 15,0 0-15,1 0 0,-1 0 16,0 0-16,0 0 0,21-21 0,-20 0 16,-1 21-16,0-21 0,21 0 0,-21 0 15,1-1-15,-1-20 0,21 21 16,-42 0-16,21-22 0,0 22 0,-21-21 16,22 21-16,-22 0 0,0-1 0,0 1 15,0 0-15,0 0 0,-22 21 16,1 0-1,21 21-15,0 0 16,0 0-16,0 1 0,0-1 16,0 0-16,0 0 0,0 0 15,0 0-15,21-21 0,-21 22 16,22-1-16,-22 0 0,21 0 0,-21 0 16,0 0-16,0 1 0,21-1 15,-21 0 1,0 0-16,21-21 0,-21 21 0,21 0 15,0-21-15,1 0 16,-1 0-16,0 0 16,0 0-16,0 0 0,22-21 0,-22 0 15,0 21-15,0-21 0,21 0 0,-20 0 16,-1-1-16,0-20 0,64-64 16,-85 64-1,0 21-15,0-22 0,0 22 0,0 0 16,0 0-16,0 0 0,-22 21 15,1 0-15,0 0 0,0 0 16,0 0-16,21 21 0,-21-21 0,21 21 16,0 0-16,0 0 0,0 1 15,0-1-15,0 0 0,21-21 16,-21 21-16,21 0 0,-21 0 16,21 1-16,-21-1 0,0 0 15,21 0-15,-21 0 0,21 0 16,-21 1-16,0-1 0,0 0 15,22-21-15,-22 21 0,21-21 16,0 0-16,0 0 0,0 0 16,0 0-16,1 0 0,-1 0 0,0 0 15,0 0-15,-21-21 16,21 0-16,0 21 0,1-21 0,-1-1 16,0 1-16,-21 0 0,21 0 0,0 0 15,-21-22-15,0 22 0,21 0 0,1 0 16,-1 0-16,-21 42 31,0 0-31,0 0 16,0 22-16,0-22 0,0 0 0,0 0 15,0 0-15,0 0 16,0 1-16,0-1 0,0 0 0,0 0 16,0 0-1,0-42 16,0 0-15,0 0-16,0 0 16,0-1-16,0 1 0</inkml:trace>
  <inkml:trace contextRef="#ctx0" brushRef="#br0" timeOffset="108575.81">14732 7832 0,'0'0'15,"21"0"-15,0 0 0,0 0 32</inkml:trace>
  <inkml:trace contextRef="#ctx0" brushRef="#br0" timeOffset="110392.17">15367 8170 0,'0'0'15,"0"-42"1,0 21-16,0 0 0,0 0 0,0-1 16,0 1-16,0 0 0,0 0 15,0 0-15,0 0 0,0-1 0,-21 1 16,0 21-16,-1 0 15,1 0-15,0 0 0,0 0 16,0 0-16,0 21 0,-1 1 0,1-1 16,0 0-16,-21 0 0,21 21 0,-1-20 15,1 20-15,0 0 0,0-21 0,0 22 16,21-1-16,-21-21 0,21 22 0,0-22 16,0 0-16,0 0 0,0 0 0,21 0 15,0-21-15,0 22 0,0-22 0,0 0 16,22 0-16,-22 0 0,0 0 15,21 0-15,-20-22 0,20 22 0,-21-21 16,21 0-16,-20 21 0,20-21 16,-21-21-16,0 20 0,0 1 0,1-21 15,-1 0-15,0-1 0,0 1 0,0 0 16,0-22-16,1 22 0,-1-22 0,-21 22 16,21-22-16,-21 22 0,21 0 0,-21-22 15,0 22-15,0 21 0,0-22 16,0 22-16,0 0 0,0 0 0,0 42 31,0 21-31,-21-20 0,0 20 0,0 0 16,-1 1-16,1-1 0,0 0 15,0 1-15,21 20 0,-21-21 0,21 22 0,0-22 16,0 1-16,0-1 0,0 0 16,0 1-16,21-22 0,0 21 15,0-21-15,0 0 0,1 1 0,-1-1 16,0 0-16,21-21 0,-21 0 0,1 0 15,20 0-15,-21 0 0,21 0 0,-20 0 16,20-21-16,-21 21 0,21-21 0,-20-1 16,-1 1-16,0 0 0,0 0 15,0 0-15,0 0 0,-21-22 0,0 22 16,0-21-16,0 21 0,0-1 0,0 1 16,0 0-16,0 0 0,-21 21 0,0 0 15,0 0-15,0 0 0,0 21 16,-1 0-16,1 0 0,0 1 0,0 20 15,0-21-15,0 21 0,21-20 16,0-1-16,0 0 0,0 21 0,0-21 16,0 1-16,0-1 0,0 0 15,0 0-15,0 0 16,21-21-16,0 0 16,0 0-16,0 0 0,0-21 15,1 0-15,-1 0 0,0 0 16,0-1-16,0-20 0,0 0 15,1 21-15,-1-22 0,0-20 0,0 20 16,-21 1-16,21-21 0,0 20 0,-21-20 16,22 20-16,-22 1 0,0-21 0,21 20 15,-21 1-15,0 21 0,0-22 16,21 22-16,-21 0 0,0 0 16,-21 42-1,0 0-15,-1 0 0,1 22 16,21-22-16,-21 21 0,21-21 0,-21 22 15,21-1-15,0 0 0,-21 1 0,21-1 16,0 0-16,0 1 0,0-1 16,0 0-16,0 1 0,0-1 0,0-21 15,0 22-15,0-22 0,0 21 0,21-21 16,-21 0-16,21 1 0,0-1 16,0-21-16,1 21 0,-1-21 0,0 0 15,0 0-15,0 0 0,22 0 0,-22 0 16,0 0-16,0 0 0,43-21 15,-43 0-15,0 21 0,21-22 16,-21 1-16,1 0 0,-1-21 0,0 21 16,-21-22-16,21 22 0,-21 0 15,21-21-15,-21 20 0,0 1 0,0 0 16,0 0-16,-21 21 16,0 0-16,0 21 0,0 0 15,-1-21-15,1 21 0,21 22 16,-21-22-16,21 0 0,-21 0 15,21 22-15,0-22 0,0 0 0,0 0 16,0 0-16,0 22 0,0-22 16,21 0-16,0 0 0,0-21 0,1 21 15,-1-21-15,0 0 0,0 0 0,0 0 16,0 0-16,22 0 0,-22 0 0,21 0 16,-21 0-16,22 0 0,-22-21 0,0 0 15,21 21-15,-20-21 0,-1 0 0,0-1 16,0-20-16,0 21 0,0-21 15,-21 20-15,0-20 0,22 21 16,-22-21-16,21 20 0,-21 1 0,0 0 16,0 42-1,0 0-15,0 1 16,0-1-16,0 0 0,-21 0 0,-1 21 16,22-20-16,-21-1 0,21 0 0,0 21 15,0-21-15,-21 1 0,21-1 0,-21 0 16,0 0-16,21 0 15,0 0-15,-21-21 16,21-21 15,0 0-15,0 0-16,0 0 0,0 0 0,0-1 16,0 1-16,0-21 0,21 21 15,0-22-15,-21 22 0,21-21 0,0 21 16,0-22-16,22 22 0,-22 0 15,0 0-15,0 0 0,0 21 16,22 0-16,-22 0 0,21 0 0,-21 0 0,22 0 16,-22 0-16,21 21 0,-21 0 0,1 0 15,-1 0-15,-21 22 0,0-22 16,0 0-16,0 21 0,0-20 0,0-1 16,0 21-16,0-21 0,-21 0 0,-1 1 0,22 20 15,-21-21-15,0 0 0,0-21 16,21 21-16,0 1 0,0-1 15,-21-21-15,21 21 0,21-21 32,-21-21-32,21 0 15,0-1-15,0 1 0</inkml:trace>
  <inkml:trace contextRef="#ctx0" brushRef="#br0" timeOffset="111619.47">19219 8086 0,'0'0'0,"0"-21"0,0-1 16,21 22-16,-21-21 0,0 0 15,22 0-15,-22 0 0,0 0 16,0-1-16,0 1 0,0 0 16,0 0-16,0 42 31,0 0-16,0 0-15,0 1 0,0-1 0,0 21 16,0-21-16,0 22 0,0-22 16,0 21-16,0-21 0,-22 0 0,22 22 15,0-22-15,0 0 0,0 0 0,0 0 16,-21-21-16,21 22 0,0-1 16,0-42 46,0-1-62,0 1 0,0 0 16</inkml:trace>
  <inkml:trace contextRef="#ctx0" brushRef="#br0" timeOffset="113223.81">19113 7387 0,'-21'0'0,"0"0"0,21 21 31,-21-21-31,21 22 31,21-22-31,0 0 16,0 0-16,1 0 15,-1-22-15,0 22 0,0 0 0,0-21 16,0 0-16,1 21 0,-22-21 16,0 0-16,0 0 0,0-1 0,0 1 15,0 0-15,-22 21 0,1-21 16,0 21-16,0 0 0,0 0 0,0 0 15,-1 21-15,1-21 0,21 21 16,-21 0-16,21 1 0,-21 20 0,21-21 16,0 0-16,0 22 0,0-22 0,0 0 15,0 0-15,0 0 0,0 0 0,0 1 16,21-22-16,-21 21 0,21 0 0,-21 0 31,21-21-31,1 0 0,-1 0 16,0 0-1,-21 21 1</inkml:trace>
  <inkml:trace contextRef="#ctx0" brushRef="#br0" timeOffset="114127.81">19727 7747 0,'0'-21'0,"0"0"15,0 42 32,0 0-47,0 0 0,0 22 16,0-22-16,-21 21 0,21-21 0,-21 22 15,21-1-15,-21 0 0,21 1 16,0-22-16,0 21 0,-21-21 0,21 22 16,-22-22-16,22 0 0,0 0 0,0 0 15,-21 0-15,0-21 32,21-21-32,0 0 0,0 0 15,0 0-15,0 0 0,0-1 16,0-20-16,0 0 0,21 21 0,0-22 15,1 1-15,-1 0 0,0-1 0,21 1 16,-21 0-16,1-1 0,-1 22 0,21 0 16,-21 0-16,0 0 0,22 21 15,-22 0-15,0 0 0,0 0 16,0 21-16,1 0 0,-1 0 0,0 0 16,-21 22-16,21-22 0,0 21 0,-21-21 0,0 22 15,0-22-15,0 21 0,21-21 16,-21 0-16,0 22 0,0-22 0,0 0 15,0 0-15,0 0 0,0 1 16,-21-22 0,0 0-1,21-22-15,0 1 0,0 0 16,0-21-16,0 21 0,0-1 16,0-20-16,21 0 0,0-1 0,1 22 15,-1-21-15,0 0 16,21-1-16,-21 22 0,1 0 0,20 0 0,0 0 15,-21 21-15,22 0 0,-22 0 0,21 0 16,-21 21-16,1-21 0,-1 42 16,0-21-16,0 0 0,0 22 0,-21-1 15,21 0-15,-21 1 0,0-1 16,0 0-16,-21 1 0,0-22 0,21 21 16,-21 1-16,0-22 0,0 0 0,-1 0 15,1 0-15,21 0 0,0 1 0,-21-1 16,0 0-16,42-42 31,0 21-15,0-21-16,1-1 0,-1 1 0</inkml:trace>
  <inkml:trace contextRef="#ctx0" brushRef="#br0" timeOffset="114452.63">20870 7853 0,'21'-42'0,"-42"84"0,64-106 0,-43 43 0,0 0 16,0 0-16,0 0 0,0 0 15,21 21-15,-21 21 32,0 0-32,0 21 0,0 1 0,0-1 15,0 0-15,0 1 0,0 20 16,0-21-16,0 22 0,0-1 0,0 1 16,0-22-16,0 22 0,0-1 0,0 1 15,-21-1-15,21 1 0,-22-1 0,22 1 16,-21-1-16,0 1 0,21-1 0,-21 1 15,0-1-15,21 1 0,-21-22 16,21 22-16,-22-22 0,22 0 0,0 1 16,-21-22-16,21 21 0,-21-21 0,21 0 15,0 1-15,0-44 32,21 1-32,0-21 0,-21 21 15,22-22-15,-1 1 0,0 0 0,0-1 16,0-20-16</inkml:trace>
  <inkml:trace contextRef="#ctx0" brushRef="#br0" timeOffset="114711.48">20997 8234 0,'0'0'0,"0"-64"0,0 22 0,0-21 0,0 20 16,0 1-16,0 21 0,0-22 0,0 22 16,0 0-16,21 0 0,1 0 0,-1 0 15,0 21-15,0 0 0,0 0 0,0 0 16,1 0-16,20 0 0,-21 0 15,0 21-15,0 0 0,1 0 0,-22 0 16,0 0-16,0 22 0,0-22 0,0 0 16,0 0-16,0 0 0,-22 1 0,1-1 15,0 0-15,0 0 0,0-21 16,0 21-16,-1 0 0,1-21 0,0 0 16,21 22-16,21-44 31,0 22-16,-21-21-15</inkml:trace>
  <inkml:trace contextRef="#ctx0" brushRef="#br0" timeOffset="115895.33">21399 8128 0,'22'0'0,"-1"0"16,0 0-1,0-21-15,0 0 16,0 0-16,1-22 0,-22 22 15,21 0-15,0 0 0,-21-22 0,21 1 16,0 21-16,0-21 0,1-1 16,-1-20-16,0 20 0,-21-20 0,21-1 15,0 22-15,-21-21 0,21-1 0,-21 1 16,0-1-16,0 22 0,0-1 0,0 22 16,0 0-16,0 0 0,-21 42 31,21 0-31,-21 22 0,0-1 0,0 0 15,0 22-15,-1-22 0,1 22 16,21-1-16,-21 1 0,21-22 0,-21 21 16,21-20-16,0-1 0,0 22 15,0-22-15,0 0 0,0-21 0,0 22 16,0-1-16,21-21 0,0 0 0,0 22 16,22-22-16,-22-21 0,0 21 0,21-21 15,-20 0-15,20 0 0,-21 0 16,0 0-16,22-21 0,-22 21 0,0-21 15,21 0-15,-21-22 0,1 22 0,-1-21 16,-21 21-16,21-22 0,-21 1 0,21 21 16,-21-22-16,0 22 0,0-21 0,0 21 15,0 0-15,-21 21 16,0 0-16,0 0 16,-1 21-16,22 0 0,0 0 15,-21 21-15,21-20 0,-21-1 0,21 21 16,0-21-16,0 22 0,0-22 0,0 0 15,0 0-15,21 0 0,0 0 16,1 1-16,-1-1 0,0-21 0,0 0 16,0 0-16,0 0 0,1 0 0,-1 0 15,0 0-15,21 0 0,-21-21 0,22-1 16,-22 1-16,21 0 0,-21 0 0,1 0 16,20-22-16,-21 22 0,0-21 15,0 21-15,22-22 0,-22 22 16,0 0-16,-21 0 0,0 42 31,0 0-31,0 22 16,-21-22-16,21 0 0,-21 0 15,21 21-15,-21-20 0,21-1 0,0 21 16,0-21-16,-22 0 0,22 1 0,-21-1 16,21 0-16,0 0 0,0 0 15,-21-21-15,21-21 31,0 0-31,0 0 16,0 0-16,0-1 0,0-20 16,21 21-16,-21-21 0,21 20 0,1-20 15,-1 21-15,0-21 0,0 20 0,0-20 16,0 21-16,1 0 0,-1 21 16,21-21-16,-21 21 0,0 0 0,1 0 15,-1 0-15,-21 21 0,21-21 0,0 21 16,-21 0-16,0 21 0,0-20 0,0-1 15,0 0-15,0 21 0,0-21 0,0 1 16,0-1-16,0 21 0,0-21 16,0 0-16,0 1 0,0-1 15,-21-21 17,21-21-32,0-1 15,0 1-15,0 0 0,0 0 16,0-21-16,21 20 0,0 1 0,0-21 15,1 21-15,-1-22 0,42-20 16,-42 42-16,22 0 0,-22-1 0,0 22 16,0 0-16,0 0 15,1 22-15,-22-1 0,0 0 0,0 0 16,0 0-16,0 0 0,0 22 16,0-22-16,0 21 0,0 1 0,0-22 0,0 0 15,-22 21-15,22-21 0,-21 1 16,21-1-16,-21 0 0,21 0 15,0 0-15,-21-21 16,21-21 15,21 0-31,-21 0 0,21 0 0,0-1 16</inkml:trace>
  <inkml:trace contextRef="#ctx0" brushRef="#br0" timeOffset="118423.4">23410 7832 0,'-21'0'16,"42"0"31,0 0-47,1 0 0,-1-21 0,0 21 16,0 0-16,0-22 0,0 22 15,1-21-15,-1 0 0,0 0 16,0 21-16,-21-21 0,0 0 0,0-1 15,-21 22 1,0 0 0,0 0-16,-1 22 0,1-1 0,0-21 15,0 21-15,0 0 0,21 0 0,0 22 16,0-22-16,0 0 0,0 0 16,0 0-16,0 0 0,0 1 0,0-1 15,0 0-15,0 0 0,21 0 16,0-21-16,0 21 0,22-21 0,-22 0 15,0 0-15,0 0 0,21 0 0,-20 0 16,-1 0-16,0-21 0,0 0 0,0 21 16,0-21-16,1 0 0,-1 0 0,0-22 15,0 22-15,0 0 0,-21-21 16,21 20-16,-21 1 0,22 0 0,-22 0 16,0 0-16,0 42 31,-22 0-31,22 0 15,-21 0-15,0 22 0,21-22 0,-21 0 16,21 0-16,0 22 0,-21-22 0,21 0 16,-21 0-16,21 0 0,0 0 0,0 1 15,0-44 17,0 1-17,21 0-15,0 0 0,0 0 16,-21 0-16,21-1 0,0-20 0,1 21 15,-1 0-15,0 0 0,0-1 16,0 1-16,-21 0 0,0 0 0,21 21 16,1 0-16,-1 21 15,-21 0 1,0 0-16,0 1 0,0-1 0,0 0 16,0 0-16,0 0 0,0 0 15,0 1-15,21-1 0,0 0 16,-21 0-16,21-21 0,0 0 15,1 0-15,-1 0 0,0 0 16,0 0-16,0-21 0,0 0 16,1 21-16,-1-21 0,-21-22 15,21 22-15,0 0 0,0-21 0,-21-1 16,21 22-16,1-42 0,-1 20 0,-21-20 16,21 20-16,0-20 0,-21-1 15,21 1-15,-21-1 0,0 1 16,0 21-16,0-1 0,0 22 0,0-21 15,0 21-15,-21 21 16,0 21-16,21 0 0,-21 0 16,0 21-16,-1 1 0,1-1 0,0 0 15,21 22-15,0-22 0,-21 22 16,21-22-16,0 0 0,0 1 0,0-1 16,0 0-16,0 1 0,0-1 15,0 0-15,21-20 0,-21-1 0,21 0 16,0 0-16,-21 0 0,22 0 15,-1 1-15,0-22 0,0 0 0,0 0 16,0 0-16,1 0 0,-1 0 0,0-22 16,0 1-16,0 21 0,22-21 0,-22 0 15,0 0-15,-21 0 0,21-1 0,0-20 16,0 21-16,1 0 0,-22 0 16,0-1-16,0 1 0,0 0 15,-22 21-15,1 21 16,0-21-16,0 21 15,0 1-15,0-1 0,21 0 0,-22 0 16,22 0-16,-21 0 0,21 1 16,-21-1-16,21 0 0,0 0 0,0 0 15,0 0-15,21-21 32,0 0-32,1-21 15,-1 21-15,-21-21 0,21 0 16,0 0-16,0 0 0,-21-1 0,21 1 15,1-21-15,-22 21 0,0 0 0,21-1 16,0 1 0,-21 42-1,0 1-15,-21-1 0,21 0 16,-21 0-16,21 0 0,0 0 16,0 1-16,0-1 15,0 0-15,0 0 0,0 0 0,0 0 16,21-21-16,-21 22 0,21-22 15,0 0-15,0 0 0,0 0 0,1 0 16,-1 0-16,0 0 16,0-22-16,0 1 0,0 0 15,1 0-15,-1 0 0,0 0 0,0-22 16,0 1-16,22-43 16,-22 43-16,0 0 0,0-22 0,0 1 15,-21 20-15,21-20 0,1-22 16,-22 43-16,0 21 0,0-1 15,0 1-15,-22 42 32,22 1-32,-21 20 0,0-21 0,21 21 15,0 1-15,-21-1 0,0-21 0,21 22 16,-21-1-16,21 0 0,0 1 0,-22-1 16,22-21-16,0 21 0,0-20 15,-21 20-15,21-21 0,0 0 0,0 0 16,0 1-16,0-1 0,0 0 15,21-21 1,1 0-16,-1 0 16,0-21-16,0 21 15,0-21-15,-21-1 0,21 1 0,1 0 16,-1 0-16,0 0 0,0 0 16,-21-1-16,21 1 0,0 21 15,-21 21 1,0 1-1,0-1-15,0 0 0,-21 0 16,21 0-16,-21 0 0,21 1 16,0-1-16,0 0 15,21-21 1,0 0 0,1 0-16,-1 0 15,0 0-15,0-21 0,0 0 16,0-1-16,1 22 0,-22-21 15,21 0-15,0 21 16,-21-21-16,0 42 31,0 0-15,0 0-16,0 1 16,0-1-16,0 0 15,0 0-15,0 0 16,0 0-16,21-21 47,0-21-32,-21 0-15,0 0 0,0 0 16,0 0-16,0-1 0,0 1 16,-21 0-16,0 21 15,21-21-15,0 0 31,21 21-15,0-21 0,0 21-16,1 0 0,-1-22 0,0 22 15,0-21-15,0 21 0,0 0 16,1 0-16,-1 0 0,0-21 0,0 21 16,0 0-16,-21 21 15,0 0-15,0 1 0,0-1 16,0 0-16,0 0 0,0 0 0,0 0 15,0 1-15,-21-1 0,21 0 0,0 0 16,-21 0-16,21 0 0,0 1 0,0-1 16,0 0-16,-21 0 15,0-21 1,21-21 15,0 0-31,0 0 16,21-1-16,0 1 0,-21 0 15,21 0-15,0 0 0,0-22 0,1 22 16,-1 0-16,0 0 0,0 0 16,0 0-16,0-1 0,1 1 15,-1 21-15,-21 21 16,0 1 0,0-1-16,0 0 0,0 0 0,-21 0 15,21 22-15,-22-22 0,1 0 16,21 0-16,0 0 15,-21 0-15,21 1 0,-21-22 0,21 21 16,-21 0-16,21-42 47,0 0-47,0-1 16,0 1-16,0 0 0,0 0 0</inkml:trace>
  <inkml:trace contextRef="#ctx0" brushRef="#br0" timeOffset="118639.27">25950 7324 0,'0'0'0,"-21"-21"0,0-1 0,0 22 16,0-21-16,21 42 94,-22-21-79</inkml:trace>
  <inkml:trace contextRef="#ctx0" brushRef="#br0" timeOffset="118880.14">25358 7451 0,'21'0'15,"0"0"-15,0 0 0,21 0 0,-20 0 16,-1 0-16,0 0 0,21 0 16,-21-21-16,22 21 0,-22 0 15,21 0-15,-21 0 0,1-22 0,-1 22 0,0 0 16,0 0-1,-21-21 1,-21 21 0,0 0-16,0 0 0,-22 0 15</inkml:trace>
  <inkml:trace contextRef="#ctx0" brushRef="#br0" timeOffset="119117">24384 7451 0,'0'0'16,"-42"21"-16,20 0 0,1-21 0,0 0 16,21 21-16,21-21 15,0 0 1,1 0-16,20 0 0,-21 0 0,21 0 16,1 0-16,-22 0 0,21 0 0,1 0 15,-22 0-15,21 0 0,-21 0 16,0 0-16,1 0 0,-22-21 15,0 0 1,-22 21-16,1 0 0,0-21 0,0 21 16</inkml:trace>
  <inkml:trace contextRef="#ctx0" brushRef="#br0" timeOffset="120016.5">2117 10372 0,'0'0'0,"21"-43"0,0-20 15,0-1-15,0 1 0,0 21 0,1-22 16,-1 1-16,0 20 0,21 1 0,-21 0 15,1-1-15,-1 22 0,0 0 16,-21 42 0,0 21-16,0 1 0,-21-1 15,0 22-15,-1-22 0,1 21 0,0 22 16,21-21-16,-21 20 0,0 1 16,21-22-16,-21 22 0,21-21 0,0-1 15,0 1-15,0-22 0,0 0 16,0 22-16,-22-43 0,22 21 0,0 1 15,-21-22-15,21 0 0,-21 0 16,21 0-16,-21-21 16,0 0-16,0-21 15,-1 21-15,1-21 0,0 0 0</inkml:trace>
  <inkml:trace contextRef="#ctx0" brushRef="#br0" timeOffset="121223.54">1609 10689 0,'21'0'31,"0"0"-31,0 0 0,21 0 0,-20 0 16,20 0-16,21 0 0,-20 0 15,20-21-15,1 0 0,-1 0 0,22 0 16,0-1-16,-1-20 0,22 21 16,-21-21-16,21-1 0,-22 22 15,1-21-15,0-1 0,-1 1 0,-20 21 16,-1-21-16,-20 20 0,-1-20 15,0 0-15,-21 21 0,1-22 0,-22 22 16,0-21-16,0 21 0,0-1 0,-22 1 16,1 21-16,0 0 0,0 0 15,0 0-15,0 0 0,-1 21 0,22 22 16,-21-22-16,0 42 0,0-20 16,21-1-16,0 22 0,0-1 0,-21 1 15,0 20-15,21-20 0,-22-1 16,22-20-16,0 20 0,0 1 0,0-22 15,-21 0-15,21 1 0,0-22 16,0 0-16,0 0 0,0 0 0,0 0 16,0-42-1,0 0 1,21 0-16,-21-21 0,22 20 16,-22 1-16,42-42 0,-21 42 15,0-22-15,0 22 0,1 21 16,-22-21-16,21 21 0,0 0 0,0 0 15,0 21 1,0 0-16,-21 0 0,22 1 16,-22-1-16,0 0 0,21 0 0,0 0 15,-21 0-15,21 22 0,-21-22 0,0 0 16,21 0-16,-21 0 0,21 1 16,1-22-16,-22 21 0,21 0 0,0-21 15,0 0-15,0 0 0,0 0 0,1 0 16,-1 0-16,0 0 0,21 0 15,-21-21-15,22 21 0,-1-21 0,-21-1 16,22 1-16,-22 0 0,21-21 0,-21 21 16,0-1-16,1-20 0,-1 21 15,-21-21-15,0-1 0,21 1 0,-21 21 16,0-22-16,0 22 0,0-21 0,0 21 16,-21 21-1,21 21 1,-21 21-16,21-21 0,0 1 15,0 20-15,0 0 0,0-21 0,0 22 16,0-22-16,0 21 0,0-21 16,0 1-16,21-1 0,-21 0 0,21 0 15,0 0-15,0 0 0,0-21 16,1 0-16,-1 0 0,21 0 0,-21 0 0,22 0 16,-22 0-16,21-21 15,0 0-15,-20 21 0,20-21 0,-21 0 16,21 0-16,-20-1 0,-1 1 0,0 0 0,-21 0 15,0 0-15,0 0 0,0 42 47,-21 0-47,0 0 16,21 0-16,0 0 0,0 1 16,0-1-16,-22 0 0,22 0 0,-21 0 15,21 0-15,-21 1 0,21-1 16,-21 0-16,0-21 0,21-21 31,0 0-15,0-1-16,0 1 0,0-21 15,21 21-15,0-22 0,0 1 0,0 21 16,1-21-16,20-1 0,-21 22 16,21-21-16,1 21 0,-22-1 15,21 22-15,-21 0 0,22 0 0,-22 0 0,21 0 16,-21 22-16,1-1 0,20 0 15,-21 0-15,0 21 0,-21-20 0,0 20 16,0-21-16,0 0 0,0 22 0,0-22 16,0 0-16,-21 21 0,21-21 15,-21 1-15,0-1 0,0 0 0,-1 0 16,22 0-16,-21-21 0,0 0 16,21 21-16,0-42 31,0 0-31,21 21 0,0-21 15,1 0-15,20 0 0,-21-1 0,21 1 16</inkml:trace>
  <inkml:trace contextRef="#ctx0" brushRef="#br0" timeOffset="122104.09">6202 10393 0,'42'-21'15,"-84"42"-15,84-21 16,-42 21-16,0 0 0,-21 0 16,0 22-16,21-22 0,-21 21 0,-1-21 15,22 22-15,0-1 0,0 0 0,-21-20 16,21 20-16,-21-21 0,21 21 0,0-20 16,0-1-16,0 0 0,0 0 15,0 0-15,0 0 0,0 1 16,0-44-1,0 1 1,0 0-16,0 0 0,21 0 16,0 0-16,1-22 0,-22 22 15,21-21-15,0 21 0,-21-22 0,21 22 16,0 0-16,-21 0 0,0 0 0,21 21 16,1 0-16,-1 0 15,-21 21-15,21 0 16,-21 0-16,0 0 0,0 22 15,0-22-15,0 0 0,0 0 0,0 0 16,21 0-16,-21 1 0,21-1 16,-21 0-16,0 0 0,21-21 15,1 21-15,-1-21 0,0 0 16,0 0-16,0 0 16,0-21-16,1 21 0,-1-21 0,21 0 15,-21 0-15,0-1 0,1 1 16,20-21-16,-21 21 0,0-22 0,0 1 15,1 0-15,-1-1 0,-21 1 16,21 0-16,-21-1 0,21 22 0,-21-21 0,0 21 16,0 0-16,0 42 15,0 0 1,0 0-16,0 0 0,0 22 0,0-22 16,0 21-16,-21 0 0,21 1 15,-21-22-15,21 21 0,0 1 16,0-22-16,0 21 0,0-21 0,0 0 15,0 1-15,21-1 0,0 0 0,0-21 16,0 0-16,1 21 0,-1-21 0,0 0 16,21 0-16,-21 0 0,22-21 15,-22 21-15,21-21 0,-21 0 0,22-1 16,-22 1-16,0 0 0,21-21 16,-20 21-16,20-43 0,-42 22 0,0 21 15,21-22-15,-21 22 0,0 0 0,0 0 16,-21 21-1,0 0-15,0 21 16,21 0-16,0 21 0,-22-20 16,22-1-16,-21 0 0,21 21 0,0-21 15,0 1-15,0-1 0,0 0 16,0 0-16,21 0 0,1-21 16,-1 0-16,0 0 0,0 0 0,0 0 15,0 0-15,1 0 0,-1 0 0,21-21 16,-21 21-16,0-21 0,1 0 15,-1 0-15,0-1 0,0-20 16,-21 21-16</inkml:trace>
  <inkml:trace contextRef="#ctx0" brushRef="#br0" timeOffset="124898.5">9250 10986 0,'0'-22'31,"0"1"-31,0 0 16,21 21-16,0-42 0,0 21 0,0-1 15,-21-20-15,43 21 0,-22-21 0,0-1 16,21-20-16,1-1 0,-22 22 16,21-22-16,1 1 0,-1-1 15,0 1-15,-21-1 0,22 22 0,-22 0 16,-21-1-16,0 1 0,0 21 0,0 0 16,-42 21-16,20 0 0,1 0 0,-21 0 15,0 0-15,20 21 0,-20 0 16,0 21-16,21-20 0,-1 20 0,1-21 15,21 21-15,0 1 0,0-1 0,0 22 16,21-22-16,1 0 0,-1 1 0,0-1 16,21 0-16,-21 1 0,22-1 15,-1 0-15,-21-21 0,22 22 0,-22-22 16,0 0-16,0 0 0,0 22 0,-21-22 16,0 0-16,0 0 15,-21-21-15,0 21 0,0-21 16,0 0-16,-1 0 0,-20 0 15,21 0-15,-21-21 0,20 0 0,-20 21 16,21-21-16,0 0 0,-22-1 0,22 1 16,-21-21-16,21 21 0,0 0 0,-1-1 15,1 1-15,0 0 0,21 42 32,0 0-17,0 1-15,0 20 0,21-21 0,0 0 16,1 0-16,-1 1 0,0-1 15,0 0-15,21 0 0,-20 0 0,20-21 16,-21 0-16,21 21 0,1-21 0,-22 0 16,21 0-16,1 0 0,-1-21 0,0 0 15,1 21-15,-1-21 0,0 0 0,1 0 16,-1-22-16,-21 22 0,21-21 16,-20 21-16,20-22 0,-21 1 15,0-22-15,-21 22 0,0-21 0,21 20 0,-21-20 16,0 20-16,0-20 0,22 21 0,-22-1 15,0 1-15,0 21 0,0-22 16,0 22-16,0 42 16,0 22-1,-22-22-15,22 21 0,-21 1 0,21 20 16,0-21-16,-21 22 0,0-22 0,0 22 16,0-1-16,21-20 0,-22-1 15,1 0-15,0 1 0,21-1 0,-21 0 16,21-21-16,-21 1 0,21-1 0,0 0 15,21-21 17,0 0-32,-21-21 0,21 0 15,0-22-15,1 22 0,-1 0 16,0 0-16,0-22 0,0 22 0,-21 0 16,21 0-16,1 0 0,-22 0 15,21 21 1,-21 21-16,21 0 15,-21 0-15,0 0 0,0 0 0,0 1 16,0 20-16,0-21 0,0 0 0,0 0 16,21 1-16,-21-1 0,21 0 0,-21 0 15,0 0-15,21-21 16,1 21-16,-1-21 0,0 0 0,0 0 16,0 0-16,0 0 0,22 0 0,-22-21 15,0 0-15,0 21 0,22-21 16,-22 0-16,0 0 0,0-1 0,0-20 15,0 21-15,1 0 0,-22-22 16,0 22-16,21 0 0,-21 0 0,21 0 16,-21 42-1,0 0 1,0 0-16,-21 0 0,21 1 16,0-1-16,-21 0 0,21 0 15,0 0-15,0 0 0,0 1 0,0-1 16,0 0-16,0 0 0,21-21 0,0 21 15,0-21-15,0 0 0,22 0 16,-22 0-16,21 0 0,-21 0 16,22 0-16,-22-21 0,21 21 0,-21-21 15,0 0-15,22 0 0,-22-1 16,-21 1-16,21 0 0,-21 0 16,21-21-16,-21 20 0,0-20 0,0 0 0,0-1 15,0 1-15,0 0 0,-21-1 0,0 1 16,21 0-16,-21 21 0,0-1 0,-1 1 15,-20 21-15,21 0 0,0 0 16,-22 21-16,22 1 0,-21-1 0,21 0 16,0 21-16,-1 1 0,1-1 0,0 0 15,21 1-15,-21-1 0,21 0 16,0-21-16,0 22 0,0-22 0,21 0 16,0 21-16,0-20 0,1-22 15,-1 21-15,21 0 0,-21-21 0,22 0 16,-22 0-16,21 0 0,0 0 0,-20 0 15,20 0-15,0-21 0,1 0 0,-22 21 16,21-22-16,-21 1 0,22 0 0,-22 0 16,0 0-16,0-22 0,0 22 15,-21 0-15,0 0 0,21 0 0,-21 0 16,22-1-16,-22 1 0,0 42 31,0 1-31,0-1 0,0 0 16,0 0-16,0 21 0,0-20 15,0-1-15,0 21 0,0-21 16,0 0-16,0 1 0,0-1 0,0 0 16,0 0-16,21 0 0,0-21 15,0 0-15,0 0 0,0 0 16,1 0-16,-1 0 0,0 0 0,0-21 16,0 21-16,-21-21 0,21 0 0,1 0 15,-22-1-15,0 1 0,21-21 16,-21 21-16,21 0 0,-21-22 0,0 1 15,0 21-15,0-22 0,0 22 16,0 0-16,21 0 0,-21 0 0,0 0 16,21 21-16,-21 21 15,0 0 1,0 0-16,0 0 0,0 22 0,0-22 16,0 0-16,0 21 0,0-21 0,0 22 15,0-22-15,0 0 0,0 0 0,0 0 16,21 1-16,1-1 0,-22 0 0,21 0 15,0-21-15,0 0 0,0 0 0,0 0 16,1 0-16,20 0 0,-21 0 16,21 0-16,-20 0 0,20-21 0,-21 21 15,0-21-15,22 0 0,-22-1 16,0 1-16,0 0 0,-21-21 0,21 21 16,22-64-16,-22 43 0,-21-22 15,21 22-15,0-22 0,0 1 0,0-1 16,1 22-16,-1-22 0,-21 1 15,0 21-15,21-1 0,-21 1 0,0 0 16,0 20-16,0 1 0,-21 21 16,0 21-1,-1 1-15,22-1 0,-21 21 0,0 0 16,0 1-16,21-1 0,0 22 0,-21-1 16,21-21-16,-21 22 15,21-1-15,0-20 0,0 20 0,0-20 16,0-1-16,0 0 0,21 1 0,0-1 15,0-21-15,0 21 0,0-20 0,22 20 16,-1-42-16,-21 21 0,0-21 16,22 0-16,-1 0 0,-21 0 0,22 0 15,-1 0-15,0 0 0,1-21 0,-1 0 16,0 0-16,1-1 0,-1 1 16,0 0-16,1 0 0,20-21 15,-21-22-15,-20 22 0,-1 21 16,-21-22-16,0 1 15,0 0-15,-21 20 0,-1 22 0,1 0 16,0 0-16,0 0 0,-21 0 0,20 22 16,-20-1-16,0 0 15,21 0-15,-22 0 0,1 43 16,0-43-16,20 64 0,22-64 16,-21 0-16,21 21 0,0-21 0,0 1 15,0-1-15,0 0 0,21 0 0,1-21 16,-1 21-16,0-21 0,0 0 15,0 0-15,0 0 0,1 0 0,-1 0 16,0 0-16,0-21 0,0 21 16,0-21-16,1 0 0,-1-22 0,21 22 15,-21-21-15,0 21 0,43-85 16,-43 64-16,0-22 16,22-42-16,-22 43 0,0-64 15,21 0-15,-42 63 0,0 1 16,21-22-16,-21 64 0,0-21 15,-21 42 1,0 21-16,21 0 0,-21 0 16,0 21-16,0 1 0,-1-1 0,1 0 15,0 22-15,21 42 0,-21-43 16,21 1-16,0-1 0,0-20 0,0 20 16,0-21-16,21 1 0,0-1 15,0 0-15,1 1 0,-1-22 16,-21 0-16,21 0 0,0 0 0,0 1 15,0-22-15,1 0 0,-1 0 0,0 0 16,0 0-16,0 0 0,0 0 16,1 0-16,-1 0 0,0-22 0,0 22 15,0-21-15,0 0 0,22 0 0,-22 21 16</inkml:trace>
  <inkml:trace contextRef="#ctx0" brushRef="#br0" timeOffset="126060.38">14965 10224 0,'0'0'16,"0"-22"-16,0 1 0,-21 42 31,-1 1-31,22-1 0,-21 0 15,21 21-15,0-21 0,-21 22 0,21-1 16,0-21-16,-21 22 0,21-1 16,0-21-16,0 21 0,0-20 0,0 20 15,0-21-15,21 0 0,0 0 16,-21 1-16,21-1 0,1-21 0,-1 21 16,0-21-16,0 0 0,0 0 0,22 0 15,-22 0-15,0 0 0,0-21 0,21 21 16,-20-21-16,-1-1 0,0 1 0,0 0 15,0 0-15,0-21 0,1-1 16,-1 1-16,-21 0 0,21-1 0,0 1 16,0 0-16,0-1 0,-21 1 0,0 0 15,22 20-15,-22 1 0,21 0 16,-21 0-16,0 42 31,0 0-31,0 0 0,-21 1 16,-1-1-16,22 21 0,-21 0 0,21 1 15,0-22-15,0 21 0,0 1 0,0-22 16,0 21-16,0-21 0,0 22 0,0-22 16,0 0-16,0 0 0,21 0 0,1 0 15,-1 1-15,0-22 0,0 0 0,0 0 16,0 0-16,22 0 16,-22 0-16,0-22 0,0 22 0,22-21 15,-22 0-15,21 0 0,-21 0 0,22-22 16,-22 22-16,21-21 0,-21 0 15,22-1-15,-22 1 0,0 0 0,0-22 16,0 43-16,0-21 0,-21-1 0,0 22 16,0 0-16,0 0 0,0 0 15,-21 21 1,21 21-16,-21 0 0,21 0 0,-21 0 16,21 0-16,0 22 0,0-22 0,0 21 15,0-21-15,0 22 0,0-22 0,0 21 16,0-21-16,21 1 0,-21 20 0,21-21 15,-21 0-15,0 0 0,0 1 16,0-1 0,-21-21-1,0 0-15,0-21 16,21-1-16,-21 22 0,21-21 16,-22 21-16,22-21 0,-21 21 15,21 21 16,0 0-15,0 1-16,0-1 16,21 0-16,1-21 0,-1 0 15,21 0-15,-21 21 0,0-21 0,22 0 16,-1 0-16,0 0 0,-20 0 0,20 0 16,0 0-16,22 0 0,-22 0 15,0-21-15,1 0 0,-22 0 0,21-1 16,1 1-16,-1-21 0,-21 21 15,0-22-15,22 1 0,-22 0 0,0-1 16,0 1-16,0-21 0,0 20 0,-21-20 16,0 20-16,0 22 0,0 0 15,0 0-15,-21 21 16,0 21-16,0 0 16,0 0-16,-22 1 0,43 20 0,-21 0 15,0 1-15,0-22 0,21 21 0,-21 0 16,21 1-16,0-1 0,0-21 0,0 22 15,0-22-15,0 0 0,21 21 16,0-42-16,-21 21 0,21 1 0,0-22 16,1 0-16,-1 0 0,0 0 15,0 0-15,21 0 16,-20 0-16,-1-22 0,0 1 0,21 21 16,-21-21-16,22-21 0,-1 21 0,0-1 15,1-20-15,-1 0 0</inkml:trace>
  <inkml:trace contextRef="#ctx0" brushRef="#br0" timeOffset="126548.25">18034 9250 0,'0'-21'16,"0"0"-1,-21 21 63,0 0-78,21 21 16,-22-21-16,22-21 31,0-1-15,0 1-16,22 21 0,-22-21 16,21 21-16,0-21 0,0 21 31,-21 21-16,0 0 1,0 0-16,0 1 0,0-1 16,-21 21-16,0-21 0,0 0 0,21 1 15,-22-1-15,22 0 0,-21 0 0,21 0 16,-21 0-16,21 1 0</inkml:trace>
  <inkml:trace contextRef="#ctx0" brushRef="#br0" timeOffset="126919.55">18309 9186 0,'0'-21'93,"0"0"-77,21 0 0,-21 0-16,21 0 15,1 21 1,-22 21 15,0 0-31,0 0 0,0 0 16,0 0-16,-22 1 0,22-1 15,-21 0-15,0 0 0,0 0 16,0 0-16,0 1 16,-1-1-16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6T13:46:53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1228 0,'0'-21'0,"0"-1"0,0 1 15,0 0-15,0 0 16,0 0-16,0 0 0,0-1 15,0 1-15,0 0 0,0 0 16,0 0 0,0 42-1,0 0 1,0 21-16,0-20 0,0 20 0,0 0 16,0 1-16,0 20 15,0-21-15,0 22 0,0-1 0,-21 1 16,0-1-16,21 22 0,-21-21 15,0 20-15,21-20 0,0-1 0,-22-20 16,22 20-16,-21-21 0,21 1 16,0-22-16,-21 21 0,21-21 0,0 1 15,0-1-15,-21-42 32,21-1-17,0 1-15,0 0 0,0-21 16,0 21-16,0-22 0,0 1 0,0 0 15,0-1-15</inkml:trace>
  <inkml:trace contextRef="#ctx0" brushRef="#br0" timeOffset="479.72">889 1228 0,'0'0'16,"21"-64"-1,-21 43-15,21 21 0,0 0 16,1 0-16,-1 0 0,0 0 16,0 0-16,21 21 0,-20 0 15,20 1-15,-21-1 0,21 21 0,-20 0 16,20 1-16,-21-1 0,21 0 16,-20 1-16,-1-1 0,0 22 15,21-22-15,-42 21 0,21-20 16,1 20-16,-22-20 0,21-1 0,-21 0 15,0-21-15,0 22 0,0-22 16,0 0-16,0 0 0,21-21 16,-21-21-1,0 0-15,21 0 16,-21-22-16,0 22 0,0-21 16,21-22-16,0 22 0,-21-21 0,22-1 15,-22 1-15,21 20 0,-21-20 16,21-1-16,0 1 0,-21 20 15,0-20-15,0 21 0,21-1 0,-21 22 16,0-21-16,0 21 0,0-1 16,0 1-16,21 21 15,-21 21 1,22 1-16,-22-1 16,0 0-16,0 21 0,0-21 15,0 22-15,21-22 0,-21 0 0,0 0 16,0 22-16</inkml:trace>
  <inkml:trace contextRef="#ctx0" brushRef="#br0" timeOffset="964.44">2053 1630 0,'0'-21'15,"0"42"1,-21-21-16,21 21 16,-21 0-16,21 0 0,-21 1 0,21 20 15,0-21-15,0 0 16,-22 22-16,22-22 0,0 21 0,-21-21 0,21 22 16,0-22-16,0 0 0,0 21 15,0-21-15,0 1 0,21-22 16,1 21-16,-22 0 0,21-21 0,0 0 15,0 0-15,0 0 0,22 0 16,-22 0-16,21-21 0,-21 0 0,0-1 16,22 1-16,-22 0 0,21 0 0,-21 0 15,1-22-15,-22 22 0,0-21 16,0 0-16,0-1 0,0 1 16,0 0-16,0-1 0,-22 1 0,1 21 15,0 0-15,-21-1 0,21 1 16,-1 0-16,1 21 0,-21 0 15,21 0-15,0 0 0,-1 0 0,1 21 16,0 0-16,21 1 0,0-1 0,-21 0 16,21 0-16,-21 0 0,21 0 15,0 1-15,0-1 0,0 0 0,0 0 16,0 0-16,21-21 16,0 0-16,0 0 0,0 0 0,1 0 15,20-21-15</inkml:trace>
  <inkml:trace contextRef="#ctx0" brushRef="#br0" timeOffset="1319.99">2984 1037 0,'0'0'15,"0"-21"-15,0 0 16,0 42-1,0 0-15,0 0 16,0 1-16,-21 20 0,21 0 0,-21-21 16,21 22-16,0-1 0,0 0 15,0 1-15,-21-1 0,21 0 0,-21 22 16,21-22-16,0 1 0,0 20 0,0-21 16,0 1-16,-21-1 15,21-21-15,0 22 0,0-1 0,0-21 16,0 0-16,0 0 0,0 1 0,0-1 15,0 0-15,0-42 47,0 0-47,21-1 16,-21 1-16,21-21 0,0 21 0,-21-22 16</inkml:trace>
  <inkml:trace contextRef="#ctx0" brushRef="#br0" timeOffset="1760.97">3133 1693 0,'0'22'16,"0"-1"0,21-21-1,0 0-15,0 0 0,0 0 0,0-21 16,1-1-16,-1 1 0,0 21 15,0-21-15,0 0 0,0 0 0,1 0 16,-1 21-16,-21-22 0,21 1 16,-21 0-16,21 0 0,-21 0 15,0 0-15,0-1 16,-21 22 0,0 0-16,0 0 0,-1 22 15,1-22-15,0 21 0,0 0 0,0 0 16,0 0-16,-1 22 0,1-22 15,0 21-15,21-21 0,-21 22 0,21-22 16,-21 21-16,21-21 0,0 22 16,0-22-16,0 0 0,0 0 0,0 0 15,0 0-15,0 1 0,21-22 0,0 21 16,0-21-16,0 0 16,1 0-16,-1 0 0,0 0 15,0 0-15,0 0 0,0-21 0,1-1 16,-1 22-16,0-21 0,0 0 15,0 0-15,0 0 0,1-22 0,-1 22 16,-21-21-16</inkml:trace>
  <inkml:trace contextRef="#ctx0" brushRef="#br0" timeOffset="2068.79">2963 1249 0,'0'0'16,"-42"0"-16,21 0 0,0 0 0,21-21 16,21 21-1,0 0-15,0-21 16,21 21-16,-20-22 0,20 22 0,0 0 16,1 0-16,-1-21 0,0 21 0,-21 0 15,22 0-15,-1-21 0,0 21 16,-20 0-16,-1 0 0,0 0 0,0 0 15,0 0-15,0 0 16,-42 21 15,0 0-31,0 1 16,0-22-16,0 21 0,-1 0 0,1 0 16</inkml:trace>
  <inkml:trace contextRef="#ctx0" brushRef="#br0" timeOffset="2555.94">1270 2582 0,'0'0'0,"-42"0"0,-1 22 0,1-22 0,-22 0 15,43 0-15,0 0 16,63 0 15,-20 0-31,20 0 0,0 0 16,22 0-16,-1 0 0,22 0 15,0 0-15,-1 0 0,22-22 0,-21 22 16,21 0-16,21-21 0,-22 21 16,22 0-16,-21 0 0,21-21 0,-21 21 15,0 0-15,-21 0 0,-1 0 0,1 0 16,-22 0-16,-20 0 0,-1-21 16,0 21-16,-20 0 0,20 0 0,-21 0 15,0 0-15,-42 0 47,0 0-47,0 0 0,0 0 16,-1 0-16,1 0 0,-21 0 15,0 0-15,20 0 0,-41 0 16,21 0-16</inkml:trace>
  <inkml:trace contextRef="#ctx0" brushRef="#br0" timeOffset="2904.26">1206 2794 0,'0'0'0,"-42"0"0,-85 42 15,106-42 1,21 22-16,0-1 16,21-21-16,0 0 15,22 0-15,-1 21 0,21-21 0,22 0 16,0 0-16,-1 0 0,22 0 0,0 0 15,0 0-15,21 0 0,-21-21 16,21 21-16,-21-21 0,21 21 0,-22-22 16,-20 1-16,21 21 0,-21-21 15,-22 21-15,1-21 0,-1 21 16,-21 0-16,1-21 0,-22 21 0,21-21 0,-21 21 16,1 0-16,-1 0 15,-21-22 32,0 1-31,0 0-16</inkml:trace>
  <inkml:trace contextRef="#ctx0" brushRef="#br0" timeOffset="3399.98">4614 1757 0,'0'0'15,"0"-21"1,0 0-16,0 42 63,0 0-48,0-42 48,0 0-48,0-1 17,0 44-1,0-1-16,0 0 1,0 0-16,0 0 16</inkml:trace>
  <inkml:trace contextRef="#ctx0" brushRef="#br0" timeOffset="3855.72">4593 2159 0,'0'0'0,"0"21"0,0 0 16,0 1-1,21-22 1,0 0-16,1 0 0,-1 0 16,0 0-16,0-22 15,0 22-15,-21-21 16,0 0-16,0 0 15,-21 21 1,0 0-16,0 0 16,0 0-16,-1 0 0,22 21 15,0 0-15,-21 0 0,21 1 16,21-22 15,1 0-15,-1 0-16,0 0 15,0 0-15,-21-22 16,21 22-16,-21-21 0,0 0 16,-21 21 31,0 0-47,0 0 0,0 0 31</inkml:trace>
  <inkml:trace contextRef="#ctx0" brushRef="#br0" timeOffset="6400.31">6710 1249 0,'0'0'0,"21"-21"15,-21 0-15,21 21 0,-21-22 16,21 1-16,0 0 0,1 0 16,-22 0-16,0 0 0,0-1 15,0 1-15,0 0 0,0 0 16,0 0-16,-22 21 15,1 0-15,0-21 0,0 21 16,-21 0-16,20 0 0,-20 21 0,0 0 16,-1 0-16,1 0 0,0 22 0,21-1 15,-22 0-15,22 1 0,-21-1 16,21 0-16,-1 1 0,22-1 0,-21 21 16,21-20-16,0-1 0,0 0 0,0 1 15,0-1-15,0 0 0,0 1 16,21-1-16,-21 0 0,22-20 0,20 20 15,-21-21-15,0 0 0,22 0 0,-1 1 16,-21-22-16,43 0 0,-22 0 16,0 0-16,1 0 0,20 0 15,-21 0-15,22-22 0,-22 1 0,1 0 16,20 0-16,-21 0 0,1 0 16,-1-22-16,0 22 0,-20 0 0,-1-21 15,0-1-15,0 22 0,0-21 16,-21 21-16,0-22 0,0 22 0,0 0 15,0-21-15,0 20 0,0 1 0,-21 0 16,0 21-16,0 0 0,0 0 16,-1 0-16,1 0 0,0 0 15,-21 0-15,21 21 0,-22 0 0,22 1 0,0 20 16,-21-21-16,20 21 16,1 1-16,0-22 0,21 21 0,0 1 15,0-22-15,0 21 0,0-21 0,0 0 16,0 1-16,21-1 0,0 0 15,1-21-15,-1 0 0,0 0 0,0 0 16,21 0-16,-20 0 0,20 0 0,-21-21 16,21 21-16,-20-21 0,-1-1 15,0 1-15,0 0 0,0 0 0,-21-21 16,0 20-16,0-20 0,0 21 0,0 0 16,0 0-16,0-1 0,0 1 15,0 0-15,0 42 31,0 0-31,0 1 0,0 20 16,0-21-16,0 0 0,0 22 0,0-22 16,21 0-16,-21 0 0,22 0 0,-1 0 15,0-21-15,-21 22 0,42-22 16,-21 0-16,1 0 0,-1 0 0,21 0 16,-21 0-16,22-22 0,-22 1 0,21 21 15,0-21-15,1-21 0,-1 21 16,-21-1-16,22-20 0,-22 21 0,0 0 15,0-22-15,-21 22 0,0 0 16,0-21-16,0 21 0,0-1 16,0 1-16,0 42 31,0 1-31,0-1 0,0 0 0,0 0 16,-21 0-16,21 0 0,-21 22 0,21-22 15,0 0-15,0 21 0,0-20 16,-21-1-16,21 0 0,0 0 0,0 0 15,-22-21-15,22 21 0,0-42 47,0 0-47,0 0 0,0 0 0,0-22 16,0 22-16,22-21 16,-22 21-16,21-22 0,0 1 0,0 0 15,21 21-15,-20-22 0,-1 1 0,21 21 16,-21 0-16,22-1 0,-22 1 15,21 21-15,-21 0 0,0 0 0,1 0 16,-1 21-16,0 1 0,0-1 0,0 21 16,0-21-16,-21 22 0,22-22 15,-22 21-15,21-21 0,-21 22 0,0-22 16,0 21-16,0-21 0,0 22 0,0-22 16,0 0-16,0 0 0,0 0 15,0 0-15,0 1 0,0-44 47,21 1-47,0 0 0,0 0 0,22 0 16,-1-22-16</inkml:trace>
  <inkml:trace contextRef="#ctx0" brushRef="#br0" timeOffset="7245.2">9292 804 0,'0'0'0,"0"-42"0,0 21 0,0 0 15,0 42 1,-21 0-16,21 21 16,0 1-16,0-1 0,0 22 15,0-22-15,-21 21 0,21-20 16,0 20-16,-21-20 0,21 20 0,0-21 16,0 1-16,0-1 0,0 0 0,0-20 15,0 20-15,0 0 0,0-21 16,0 22-16,-22-22 0,22 0 0,0 0 15,0 0-15,-21-21 16,21-21 0,0 0-16,0 0 15,0 0-15,0 0 0,0-1 0,0 1 16,0-21-16,0 21 0,21-22 16,1 22-16,-1 0 0,0-21 15,0 21-15,0-1 0,0 1 0,1 0 16,-1 21-16,0 0 0,0 0 15,21 0-15,1 0 0,-22 21 16,0 0-16,0 1 0,-21-1 16,0 0-16,0 21 0,0-21 15,0 1-15,0-1 0,0 0 0,0 21 16,0-21-16,-21 1 0,0-1 0,0 0 16,0 0-16,-1 0 0,1-21 15,0 21-15,0-21 0,0 0 0,0 0 16,-1 0-16,1 0 0,0 0 15,0 0-15,0 0 0,0 0 0,21-21 16,-22 0-16,22 0 16,22 21 15,-1 0-15,0 21-16,0 0 0,0-21 0,0 21 15,1-21-15,20 0 0,-21 0 16,21 0-16,-20 0 0,20 0 0,21 0 15,-20 0-15,-1 0 0,22 0 0,-22-21 16,21 0-16,-20 0 0,-1 21 16,0-21-16,1 0 0,-22-1 15,0 1-15,0 0 0,0 0 0,-21 0 16,0-22-16,0 22 0,0 0 0,0-21 16,0 21-16,0-1 0,-21 1 15,0 21-15,0 0 0,0 0 16,0 0-16,-1 21 0,1 1 0,21-1 15,-21 0-15,21 0 0,-21 21 16,21-20-16,0 20 0,0-21 0,0 0 16,0 22-16,0-22 0,0 0 0,21 0 15,0 0-15,0 0 0,22-21 16,-22 22-16,0-22 0,21 0 16,-20 0-16,20 0 0,-21 0 0,0 0 0,0 0 15,1 0-15,-1-22 16,-21 1-16,0 0 0,21 0 0,-21 0 15,0 0-15</inkml:trace>
  <inkml:trace contextRef="#ctx0" brushRef="#br0" timeOffset="8751.82">11578 1609 0,'0'21'0,"0"-42"0,0 63 15,0-63 32,0 0-47,21 0 0,0-1 0,-21 1 16,22 0-16,-1 0 0,0 0 15,-21 0-15,21-22 0,0 22 0,0-21 16,1-1-16,-22 1 0,21 0 0,0-1 16,-21-20-16,0 21 15,21-1-15,-21 1 0,0 0 0,21 20 16,-21-20-16,0 21 0,0 42 31,0 0-31,0 0 0,-21 22 0,21-1 16,-21 0-16,21 22 0,0-22 15,-21 1-15,21 20 0,-21-21 0,21 1 16,0-1-16,0 0 0,0 1 0,0-1 16,0 0-16,0 1 0,0-1 0,0-21 15,0 22-15,21-22 0,0 0 16,0 0-16,0 0 0,0-21 0,1 0 16,20 0-16,-21 0 0,21 0 0,-20-21 15,20 21-15,0-21 0,1 0 16,-22 0-16,21-22 0,0 22 15,-20-21-15,20-1 0,-21 1 0,0 0 16,0-1-16,1 1 0,-1 0 16,0-1-16,0 1 0,-21-21 0,0 20 15,0 1-15,0 0 0,0-1 0,21 22 16,-21 0-16,0 0 0,0 0 16,0 42-1,0 0-15,0 0 16,-21 21-16,21-20 0,0 20 0,0 0 15,-21 1-15,21-1 0,-21 0 0,21 1 16,0-1-16,0-21 0,0 21 0,0 1 16,0-22-16,0 21 0,0-21 15,0 1-15,0 20 0,0-21 16,21 0-16,-21 0 0,21-21 16,0 0-16,0 0 15,1 0-15,-1 0 0,0 0 0,0 0 16,0-21-16,22 0 0,-22 0 0,21 0 15,-21 0-15,22-22 0,-22 22 16,21 0-16,-21-21 0,22 20 0,-22 1 16,0-21-16,0 21 0,0 21 0,0-21 15,1-1 1,-22 44 0,0-1-16,-22 0 0,1 0 0,0 0 15,21 0-15,0 1 0,0-1 16,0 0-16,-21 0 0,21 0 0,0 22 15,0-22-15,0 0 0,0 0 0,0 0 16,0 0-16,0 1 0,0-1 0,0 0 16,0 0-1,-21-21 1,0 0-16,-1-21 16,1 0-16,0 0 15,0 21-15,21-22 0,-21 1 0,0 21 16,-1-21-16,22 42 47,0 0-47,22 1 15,-22-1-15,21-21 16,0 21-16,0-21 0,0 21 0,0-21 16,22 0-16,-22 0 0,21 0 0,-21 0 15,22 0-15,-1 0 0,0 0 0,22 0 16,-22 0-16,1-21 0,20 21 15,-21-21-15,-20 0 0,20-1 0,-21 1 16,21 0-16,-20 0 0,-1 0 16,-21 0-16,0-22 0,21 22 15,-21 0-15,0-21 0,0 20 0,0 1 16,0 0-16,0 0 0,0 0 16,-21 42-1,0 0-15,21 0 16,-22 0-16,1 1 0,21-1 0,0 0 15,-21 21-15,21-21 0,-21 1 16,21 20-16,0-21 0,0 0 0,0 0 16,0 1-16,0-1 0,0 0 15,21 0-15,0 0 0,-21 0 16,21-21-16,1 0 16,-1 0-16,0 0 0,0 0 15,21 0-15,-20 0 0,-1 0 16,0 0-16,21-21 0,1 21 15,-22-21-15,21 21 0,0-21 0</inkml:trace>
  <inkml:trace contextRef="#ctx0" brushRef="#br0" timeOffset="9331.74">14414 1524 0,'0'0'0,"0"-21"0,0 0 0,0 0 0,-21 21 16,0-22-16,0 22 0,0-21 15,0 21-15,-1 0 16,1 0-16,0 0 0,0 0 16,0 21-16,0-21 0,-22 22 0,22-1 15,0 0-15,0 0 0,0 0 0,-1 22 16,1-22-16,0 21 0,0-21 16,21 22-16,0-22 0,-21 21 0,21-21 15,0 0-15,0 1 0,0-1 0,0 0 16,0 0-16,0 0 0,0 0 15,21-21-15,0 0 0,0 0 0,0 0 16,1 0-16,-1 0 0,0 0 0,21 0 16,-21-21-16,22 0 0,-22 0 15,0 0-15,0 0 0,22-1 16,-22-20-16,0 21 0,0-21 0,0-1 16,0-20-16,1 20 0,-1-20 0,0 21 15,0-85-15,0 63 16,-21 1-16,21-1 0,-21 1 0,22-1 15,-22 22-15,0-1 0,0 1 0,0 21 16,0 0-16,-22 63 16,1-21-1,0 22-15,0-1 0,0 0 16,21 22-16,0-22 0,0 0 0,0 1 16,0 20-16,0-20 0,0-1 0,0 0 15,0-21-15,0 22 0,0-1 16,0-21-16,0 22 0,0-1 15,0-21-15,0 0 0,0 0 0,0 1 16,0-1-16,0 0 0,0 0 16,21-42 31,0 0-47,0-22 0,0 22 0</inkml:trace>
  <inkml:trace contextRef="#ctx0" brushRef="#br0" timeOffset="11200.12">16023 1185 0,'0'0'15,"21"-21"-15,0-21 0,1-64 16,-22 64-16,0 21 16,0-1-16,0 1 0,0 0 15,0 42 1,0 0-16,-22 1 0,1 20 16,0 0-16,0 1 0,0-1 15,0 21-15,-1-20 0,1-1 0,0 0 16,0 1-16,21-1 0,-21 0 0,21 1 15,0-1-15,0 0 0,0 1 16,0-22-16,0 21 0,0-21 16,21 1-16,0-1 0,0 0 0,22-21 15,-22 0-15,21 0 0,0 0 16,1 0-16,20 0 0,-20 0 0,-1-21 0,21 0 16,-20-1-16,20 1 0,-20-21 15,20 21-15,-21-22 0,1 1 16,-22 0-16,21-1 0,-21 1 0,22-21 15,-22 20-15,-21-20 0,0-1 0,0 1 16,0 20-16,0-20 0,-21-1 16,0 22-16,-22 21 0,1-21 0,0 20 15,-22 1-15,22 21 0,-22 0 0,1 0 16,-1 0-16,1 21 16,20 22-16,-20-22 0,21 21 0,-1 22 0,1-22 15,21 0-15,0 22 0,-1-22 0,22 1 16,0 20-16,0-21 15,0-20-15,0 20 0,22 0 0,-1 1 16,21-22-16,-21 0 0,22 21 0,-1-21 16,0 1-16,22-1 0,-1 0 15,-20-21-15,20 21 0,1-21 0,-1 0 16,1 0-16,-1 0 0,-21 0 0,22 0 16,-22-21-16,1 21 0,-1-21 15,0 0-15,1-1 0,-22 1 0,21 0 16,-21 0-16,0 0 0,1 21 0,-1-21 15,-21-1-15,0 44 32,0-1-17,-21 0-15,-1 0 16,1 0-16,21 22 0,-21-22 0,0 0 16,0 0-16,21 0 0,-21 0 0,21 1 15,-22-1-15,22 0 0,0 0 16,-21-21-16,21 21 0,-21-21 15,21-21 17,0 0-32,0 0 15,21 0-15,0-1 0,-21 1 0,22 0 16,-1-21-16,0 21 0,0-1 0,21 1 16,-20-21-16,-1 21 0,0 0 15,21-1-15,-21 1 0,1 21 0,-1 0 16,0 0-16,0 0 0,0 0 15,-21 21-15,0 1 16,0-1-16,0 0 0,0 0 0,0 0 16,0 0-16,0 1 0,0 20 0,0-21 15,0 0-15,0 0 0,21 1 16,-21-1-16,0 0 0,22 0 0,-1 0 16,0-21-16,0 21 0,0-21 0,0 0 15,1 0-15,-1 0 0,0 0 16,0 0-16,0 0 0,0-21 15,1 0-15,-1 21 0,0-21 0,0-21 16,0 20-16,0 1 0,1-21 16,-1 0-16,21 20 0,-21-20 0,0-21 15,1 20-15,-1 1 0,0-22 0,21 22 16,-21-21-16,1-1 0,-1 22 16,0-1-16,-21 1 0,0 0 0,0 21 15,21-1-15,-21 1 0,-21 21 31,0 21-31,21 22 0,-21-22 0,-1 21 16,1 1-16,21-1 0,-21 0 16,0 22-16,0-22 0,21 0 15,-21 1-15,21-1 0,-22 0 0,22-20 16,0 20-16,0 0 0,-21 1 16,21-22-16,0 21 0,0-21 0,0 0 15,0 1-15,21-1 0,-21 0 0,22-21 16,-1 0-16,0 0 0,21 0 15,-21 0-15,1 0 0,-1 0 0,0 0 16,21-21-16,-21 21 0,1-21 0,-1-1 16,21 1-16,-21 0 15,0 0-15,1 0 0,-1-22 0,0 22 16,-21 0-16,21 0 0,-21 0 0,0 42 47,-21 0-47,21 0 0,-21 0 15,21 1-15,0-1 0,0 0 16,0 0-16,0 0 0,0 0 16,0 1-16,21-1 0,21-21 15,-21 0-15,1 21 0,-1-21 16,0 0-16,21 0 0,-21 0 0,1 0 16,-1 0-16,0-21 0,0 21 0,0-21 15,0-1-15,1 1 0,-1 0 16,0 0-16,-21 0 0,21 0 15,-21-1-15,21 1 0,-21 0 0,0 0 16,0 0-16,0 0 16,0 42-1,0 0 1,-21 0-16,21 0 0,-21 22 16,0-22-16,21 21 0,0-21 15,0 22-15,-21-22 0,21 21 0,0-21 16,0 22-16,0-1 0,0 0 0,-22 1 15,22-1-15,0 0 0,-21 1 16,21-1-16,-21 0 0,21 1 16,-21-1-16,0 0 0,0 22 0,-1-22 0,-20 22 15,21-1-15,0-21 16,-22 1-16,22-1 0,-21 0 0,21 1 16,-22-22-16,22 21 0,0-21 0,-21 1 15,21-22-15,-1 21 0,-20-21 0,21 0 16,0 0-16,0 0 0,-1 0 0,1 0 15,0 0-15,0 0 0,0-21 16,0 21-16,-1 0 0,1-22 0,0 22 16,21-21-16,-21 21 0,0-21 15,0 21-15,-1-21 0,22 0 0,0 0 16,0-1-16,0 1 0,0 0 0,0-21 16,22 21-16</inkml:trace>
  <inkml:trace contextRef="#ctx0" brushRef="#br0" timeOffset="11656.06">20362 1418 0,'0'0'0,"0"-21"0,0 0 16,0 0-16,0 42 31,0 0-31,0 0 0,0 0 16,0 1-16,0-1 0,-21 21 16,21-21-16,-21 0 0,21 1 0,0-1 15,-21 0-15,21 0 0,-21-21 16,21 21-16,-22-21 0,22 21 15,-21-21 1,21-21 0,0 0-16</inkml:trace>
  <inkml:trace contextRef="#ctx0" brushRef="#br0" timeOffset="11816.06">20235 1207 0,'0'0'0,"0"-22"0,0 1 15,-21 21-15,21-21 0,-21 0 16,0 21 0,42 0 15,21 0-31,-21 0 0</inkml:trace>
  <inkml:trace contextRef="#ctx0" brushRef="#br0" timeOffset="12304.08">20849 1228 0,'0'21'16,"0"0"-16,0 0 16,0 0-16,0 1 0,-21-1 15,21 0-15,0 0 0,0 0 0,0 22 16,0-22-16,0 0 0,0 21 0,0-21 15,-21 1-15,21-1 0,0 0 16,-21 0-16,21 0 0,-22 0 0,22 1 16,-21-22-16,0 0 15,0 0 1,21-22-16,0 1 16,0 0-16,0 0 15,0-21-15,21 20 0,0-20 0,0 0 16,1 21-16,20-22 0,0 1 0,-21 0 15,22-1-15,-1 1 0,0 21 16,-20 0-16,20-1 0,-21 22 0,0 0 16,0 0-16,1 22 0,-1-1 15,0 0-15,-21 0 0,21 21 0,-21 1 16,0-22-16,0 21 0,0 1 16,0-1-16,0-21 0,-21 21 15,0-20-15,0 20 0,21-21 0,0 0 16,-22 0-16,1 1 0,0-1 0,21 0 15,0 0-15,0 0 16,21-42 0,0 21-1,22-21-15,-22 0 0,21 0 16</inkml:trace>
  <inkml:trace contextRef="#ctx0" brushRef="#br0" timeOffset="12608.16">22712 572 0,'-21'0'16,"-43"0"0,43 21-16,0 0 0,0 0 0,-1 0 0,1 22 15,-21 20-15,21-21 0,0 22 16,-22 63-16,22-64 0,0 1 15,0-1-15,21 1 0,0-22 16,-21 22-16,21-22 0,-22 0 16,22 1-16,0-1 0,0-21 0,0 22 15,0-22-15,-21 0 0,21 0 16,0 0-16,0 0 0,-21-21 0,0-21 31,0 0-15,0 0-16</inkml:trace>
  <inkml:trace contextRef="#ctx0" brushRef="#br0" timeOffset="13428.09">21886 1291 0,'0'0'0,"-21"0"0,21-21 16,21 21 0,22 0-16,-22 0 0,21 0 15,22 0-15,-1 0 0,1 0 16,-1 0-16,22 0 0,-1 0 15,22-21-15,-21 0 0,0 21 0,-22-21 16,22-1-16,-22 1 0,-20 0 0,-1-21 16,0 21-16,1-22 0,-22 1 15,0 21-15,0-43 0,0 22 0,0 21 16,-21-22-16,0 1 0,0 21 16,0 0-16,0 0 0,0 42 31,0 0-31,0 21 0,-21 1 15,0-1-15,0 21 0,0-20 0,0 20 16,-1 1-16,1-22 0,0 22 16,0-1-16,0-21 0,-22 1 0,22-1 15,0 0-15,-21 1 0,21-1 0,-1-21 16,1 22-16,0-22 0,0 0 16,0-21-16,21 21 0,0 0 15,0-42 1,0 0-16,0 0 15,21 0-15,0-1 0,21-20 0,-20 21 16,-1 0-16,21-22 0,0 22 16,1-21-16,-22 21 0,21 0 15,-21-1-15,1 1 0,-1 0 0,0 21 16,0 0-16,-21 21 16,0 0-16,0 1 0,0-1 15,0 0-15,0 0 0,0 21 0,0-20 16,0-1-16,0 21 0,0-21 15,0 0-15,0 1 0,0 20 0,21-21 16,0-21-16,1 21 0,-1 0 0,0-21 16,0 0-16,0 0 15,0 0-15,22 0 0,-22 0 0,21 0 16,1 0-16,-22 0 0,21-21 0,0 0 16,-20 0-16,20 0 0,-21-22 15,21 22-15,-20-21 0,-1 21 0,0-22 16,-21 22-16,0-21 0,0 21 15,0 0-15,0-1 0,0 1 0,-21 21 16,0 0-16,-1 0 0,1 0 0,-21 21 16,21 1-16,0-1 0,-22 0 15,22 0-15,21 0 0,0 0 0,0 1 16,0-1-16,0 0 0,0 0 0,0 0 16,21 0-16,0 1 0,22-1 15,-22-21-15,0 21 0,21-21 16,1 0-16,20 0 0,-20 0 0,20 0 0,-21 0 15,22 0-15,-22 0 16,-21 0-16,22-21 0,-43 0 0,0-1 16,0 1-16,0 0 0,0 0 15,-21 21-15,-1-21 0,-20 0 16</inkml:trace>
  <inkml:trace contextRef="#ctx0" brushRef="#br0" timeOffset="15142.41">6265 2815 0,'0'0'0,"0"-21"0,0 0 16,0 42 30,0 0-46,0 0 0,0 1 16,-21 20-16,21-21 0,0 21 16,0-20-16,-21 20 0,0-21 0,0 21 15,21 1-15,-22-22 0,1 21 16,21-21-16,-21 22 0,21-22 0,-21 0 16,21 0-16,-21-21 0,21 21 0,0-42 31,0 0-16,0 0-15,0 0 0,0 0 0,0-1 16,0-20-16,21 21 0,0-21 16,0 20-16,0-20 0,1 21 15,-1-21-15,0-1 0,21 22 0,-21-21 16,1 21-16,-1-1 0,0 22 16,21 0-16,-21 0 0,1 0 15,-1 0-15,-21 22 0,21-1 0,-21 21 16,0-21-16,0 22 0,0-22 15,0 0-15,0 21 0,0 1 0,0-22 16,0 21-16,0-21 0,0 22 0,0-22 16,0 0-16,0 0 0,0 0 15,0 0-15,0 1 0,21-22 32,0 0-32,0 0 15,1-22-15,-1 1 0,0 21 16,0-21-16,0 0 0,22-21 15,-22 20-15,0 1 0,21 0 16,-21-21-16,22 21 0,-22-22 0,21 22 16,-21-21-16,22 21 0,-22-1 0,0 1 15,0-21-15,-21 21 16,0 0-16,0 42 16,0 0-1,0 0-15,0 0 0,-21 0 16,0 1-16,0-1 0,21 0 0,0 21 15,-21-21-15,21 22 0,-22-22 0,22 0 16,-21 21-16,21-20 0,0-1 16,0 0-16,0 0 15,21-21 17,1 0-32,-1-21 0,0 0 0,0 0 15,0-1-15,-21 1 0,21 0 0,1 0 16,-22 0-16,0 0 0,0-1 15,0 1-15,0 0 0,0 0 16,-22 0-16,1 21 0,0-21 0,0 21 16,0 0-16,-22 0 15,22 0-15,0 0 0,0 0 0,42 0 32,21 0-17,-20-22-15,20 1 16,-21 21-16,21 0 0,1-21 0,-1 21 15,0 0-15,-20 0 0,20 0 16,0 0-16,-21 0 0,22 0 0,-22 21 16,0 0-16,0 1 0,0-1 0,1 0 15,-22 0-15,0 0 0,0 0 16,0 1-16,0-1 0,0 0 16,0 21-16,0-21 0,0 1 0,0-1 0,0 0 15,0 0-15,0 0 0,-22-21 16,22 21-16,-21 1 0,0-22 15,21-22 17,0 1-32,0 0 15,0 0-15,0 0 0,0 0 0,0-22 16,0 22-16,21-21 0,-21-1 0,21 22 16,1-21-16,-1 0 0,21 20 15,-21-20-15,22 21 0,-22 0 0,21 0 16,0 21-16,-20 0 0,20 0 0,-21 0 15,21 21-15,-20 0 0,20 0 16,-21 0-16,0 0 0,-21 22 16,21-22-16,-21 0 0,22 0 0,-22 22 15,0-22-15,0 0 0,0 0 16,0 0-16,0 0 0,0 1 0,0-1 16,-22-21-16,22 21 0,-21 0 0,21 0 15,-21-21-15,0 0 16,0 0-16,0 0 15,-1 0-15,1 0 0,21-21 16,0 0-16</inkml:trace>
  <inkml:trace contextRef="#ctx0" brushRef="#br0" timeOffset="17431.93">9334 3471 0,'0'0'0,"-21"22"15,21-44 1,0 1-1,0 0-15,21 0 0,1 0 16,-1 0-16,0-22 0,0 1 16,0 21-16,0-22 0,22 1 0,-1 0 15,-21-22-15,22 22 0,-1 0 0,0-22 16,-21 22-16,22-22 0,-22 22 16,0 0-16,-21 20 0,0 1 0,0 0 15,0 0-15,-21 21 0,0 0 0,0 0 16,-22 0-16,22 21 0,-21 21 15,21-20-15,-22 20 0,22-21 0,21 21 16,0 22-16,-21-22 0,21 1 0,0-1 16,0 0-16,21 1 0,-21-1 15,21 0-15,0-21 0,22 22 0,-22-22 16,0 21-16,0-21 0,0 1 16,1-1-16,-1-21 0,-21 21 0,0 0 15,-21-21 16,-1 0-31,1 0 0,0 0 0,21-21 16,-21 0-16,0 0 0,0 21 16,-1-22-16,1 1 0,0 0 0,21 0 15,-21 21 1,21 21 0,0 0-16,0 0 15,21 1-15,-21-1 0,21 0 16,0-21-16,1 21 0,-22 0 15,21-21-15,0 0 0,0 21 16,0-21-16,0 0 0,1 0 0,-1 0 16,0 0-16,0 0 0,0-21 0,0 0 15,1 21-15,-1-21 0,0 0 16,0 0-16,0-1 0,0-20 0,1 21 16,-1-21-16,0-1 0,21 1 0,-21 0 15,1-1-15,20 1 0,-21-22 16,21 22-16,-20-21 0,20 20 0,-21-20 15,0 20-15,0-20 0,1 21 16,-1-22-16,-21 22 0,0 21 16,0 42-1,0 0-15,0 0 0,-21 21 16,-1 1-16,22-1 0,-21 0 0,21 22 16,-21-22-16,21 22 0,-21-22 15,21 22-15,0-22 0,0 21 0,0-20 16,0-1-16,0 0 0,0 1 0,0-1 15,0-21-15,21 22 0,0-22 16,0 0-16,1 0 0,20 0 16,-21-21-16,21 0 0,1 0 0,-1 0 0,0 0 15,-20 0-15,20 0 0,0-21 16,1 0-16,-1 0 0,0 0 16,1-1-16,-1 1 0,-21-21 0,21 21 15,-20-22-15,-1 22 0,0-21 0,0 0 16,-21 20-16,0-20 0,0 21 15,0 0-15,0 0 0,-21-1 0,0 1 16,0 21-16,-1 0 0,1 0 0,-21 0 16,21 0-16,0 21 0,-22 1 0,22-1 15,0 0-15,-21 0 0,20 21 16,1-20-16,21-1 0,-21 21 0,21-21 16,0 0-16,-21 1 0,21-1 0,0 0 15,0 0-15,42 0 16,-21-21-1,1 0-15,20 0 0,-21 0 16,0-21-16,0 0 0,1 21 0,-22-21 16,21 0-16,0-1 0,0 1 15,-21 0-15,0 0 0,0 0 0,0-22 16,21 22-16,-21 0 0,0 0 0,0 0 16,0 42 15,0 0-31,0 0 0,0 0 0,0 1 15,0-1-15,0 21 0,0-21 0,0 0 16,0 22-16,0-22 16,0 0-16,0 0 0,21-21 0,1 21 15,-1 1-15,0-22 0,21 0 16,-21 0-16,1 0 0,20 0 0,-21-22 16,0 1-16,22 21 0,-22-21 15,0 0-15,0 0 0,0-22 0,0 22 16,1 0-16,20-42 0,-21 20 15,-21 1-15,0 0 0,0-1 16,21 1-16,-21 0 0,0-22 0,21 22 16,-21-22-16,0 22 0,0 0 0,0-1 15,0 22-15,0 0 0,0 0 16,0 0-16,0 42 16,0 0-16,0 21 0,0 1 15,-21-1-15,0 0 0,21 22 0,-21-22 16,21 0-16,-21 22 0,21-22 15,0 1-15,0-1 0,0 0 0,0 1 16,0-1-16,0 0 0,0-21 0,0 22 16,0-22-16,0 0 0,21 0 0,0-21 15,0 0-15,0 0 0,1 0 16,-1 0-16,0 0 0,0 0 0,0 0 16,0-21-16,1 0 0,-1 0 0,0 0 15,0-1-15,0 1 0,-21 0 16,0 0-16,21 0 0,-21 0 15,22-1-15,-22 1 0,0 0 0,0 42 32,0 22-17,0-22-15,0 0 0,0 0 16,0 21-16,0-20 0,0-1 0,0 0 16,0 21-16,0-21 0,21 1 15,0-1-15,0-21 0,0 0 16,0 0-16,1 0 0,-1 0 0,0 0 15,0 0-15,0 0 0,0 0 0,1 0 16,-1-21-16,-21-1 0,21 1 0,0 0 16,0 0-16,-21 0 15,21-22-15,1 22 0,-22-21 0,21 21 16,0-22-16,0 1 0,0 21 0,0-21 16,22 20-16,-22 1 0,0 0 0,0 0 15,0 0-15,1 21 0,-1 0 16,-21 21-1,21-21-15,-21 21 0,0 0 16,0-42 47,0 0-63,0 0 15,-21 0-15,21-1 16,-21 22-16,-1 0 0,1 0 15,0 0-15,0 0 16,0 22-16,0-1 0,-1 0 16,1 0-16,0 21 0,0 1 15,21-1-15,-21-21 0,21 22 0,0-22 16,0 0-16,0 0 0,0 0 16,0 0-16,0 1 0,21-1 15,0 0-15,0-21 0,0 0 0,1 21 0,-1-21 16,0 0-16,0 0 0,0 0 15,22 0-15,-22 0 0,0-21 16,21 21-16,-21-21 0,1 0 0,-1-1 16,0 1-16,0 0 0,-21 0 15,0 0-15,0 0 0,21-1 16,-21-20-16</inkml:trace>
  <inkml:trace contextRef="#ctx0" brushRef="#br0" timeOffset="17631.39">12488 2328 0,'0'0'0,"-21"-21"0,-21 0 15,21 21 1,-1 0-16,1 0 16,21 21 15,0 0 0</inkml:trace>
  <inkml:trace contextRef="#ctx0" brushRef="#br0" timeOffset="17843.79">11451 2688 0,'0'0'0,"0"21"16,-21-21-16,21 22 15,21-22 1,0 0-16,0 0 0,1 0 16,20 0-16,-21 0 0,21-22 15,1 22-15,-22 0 0,21-21 0,-21 21 16,22-21-16,-43 0 16,-21 0-1,-22 21-15</inkml:trace>
  <inkml:trace contextRef="#ctx0" brushRef="#br0" timeOffset="18011.79">10372 2731 0,'0'0'0,"-106"21"16,85-21-16,-1 0 16,22 21-16,22-21 15,-1 0-15,21 0 0,0 0 16,1 0-16,-1 0 0,0 0 0,1-21 15,-1 21-15,0 0 0,1-21 0,-1 21 16,0-22-16</inkml:trace>
  <inkml:trace contextRef="#ctx0" brushRef="#br0" timeOffset="18899.72">13843 2921 0,'0'0'0,"21"0"15,-21 21 16,0 0-31,0 1 0,0 20 16,0-21-16,0 0 0,0 0 0,0 22 16,0-22-16,-21 21 0,21-21 15,0 1-15,0-1 0,-21 0 0,21 0 16,-21 0-16,21 0 0,0 1 16,-22-22-1,1 0-15,21-22 0,0 1 16,0 0-16,0 0 0,0 0 15,0-22-15,0 22 0,0 0 16,21-21-16,1 21 0,-1-22 16,0 1-16,0 21 0,0-22 0,22 22 0,-1-21 15,-21 21-15,21 0 0,1 21 16,-1 0-16,0 0 0,1 0 16,-1 0-16,-21 21 0,22 0 0,-22 0 15,0 0-15,0 0 0,0 22 0,-21-22 16,21 0-16,-21 21 0,0-20 15,0-1-15,0 0 0,0 21 0,-21-42 16,0 21-16,21 1 0,-21-1 16,0-21-16,21-21 31,0-1-31,0 1 0,0 0 16,0 0-16,21 0 15,0 0-15,0-22 0,0 22 0,22 0 16,-22-21-16,0 20 0,21-20 0,-20 21 15,20 0-15,-21 0 0,0 21 16,22 0-16,-22 0 0,0 0 0,0 21 16,-21 0-16,21 0 0,-21 0 15,0 0-15,0 22 0,0-22 0,0 0 16,0 21-16,0-20 0,0-1 16,0 0-16,-21 0 0,21 0 0,-21 0 15,21 1-15,-21-1 0,21 0 16,0-42 15,0 0-15</inkml:trace>
  <inkml:trace contextRef="#ctx0" brushRef="#br0" timeOffset="19264.39">14986 3027 0,'0'0'0,"21"0"15,0 0 1,0 0-16,1 0 16,-1-21-16,0 21 0,0-21 0,21 21 15,-20-22-15,20 1 0,-21 21 16,21-21-16,-20 21 0,-1-21 16,0 0-16,0 21 0,-21-21 0,0-1 15,-21 1-15,0 21 16,0 0-16,-1 0 0,-20 0 15,0 0-15,-1 0 0,22 21 0,-21 1 16,0-1-16,-1 0 0,22 21 16,-21-21-16,21 22 0,-1-1 0,1-21 15,21 22-15,0-1 0,0-21 16,0 21-16,0-20 0,0 20 0,0-21 16,0 0-16,21 0 0,1-21 0,-1 22 15,0-22-15,0 0 0,21 0 16,-20 0-16,20 0 0,0 0 0,-21-22 15,22 1-15,-1 0 0,0 0 0,1 0 16,-22 0-16,21-1 0</inkml:trace>
  <inkml:trace contextRef="#ctx0" brushRef="#br0" timeOffset="19536.02">15854 2582 0,'0'0'0,"0"-42"0,21 21 0,-21 0 16,0 0-16,0 42 15,0 21 1,0-21-16,0 22 0,-21-1 0,21 0 16,-21 22-16,21-22 0,0 0 0,-22 1 15,1-1-15,21 0 0,-21 1 16,21-1-16,0 0 0,-21 1 0,0-1 16,21-21-16,-21 22 0,21-22 0,0 21 15,-22-21-15,22 0 0,0 1 16,22-22 15,-1-22-31,0-20 16,0 21-16,0-21 0,0 20 15</inkml:trace>
  <inkml:trace contextRef="#ctx0" brushRef="#br0" timeOffset="19996.57">16319 2582 0,'0'0'0,"0"-21"0,0 0 0,-21 42 31,21 22-31,-21-22 0,0 21 16,21 0-16,-21 1 0,0-1 0,-1 0 15,1 1-15,21-1 0,-21-21 16,21 22-16,-21-1 0,0 0 16,21 1-16,0-1 0,-21-21 0,21 21 15,-22-20-15,22 20 0,0-21 0,0 0 16,0 0-16,0 1 15,0-44 1,0 1-16,0 0 16,0 0-16,0 0 0,22 0 15,-1-1-15,0-20 0,0 21 0,0-21 16,0 20-16,1-20 0,20 21 0,-21-21 16,21 20-16,-20 1 0,20 0 15,-21 0-15,0 21 0,22 0 16,-22 0-16,0 21 0,-21 0 0,21 0 15,-21 1-15,0-1 0,0 0 16,0 0-16,0 21 0,0-20 16,-21-1-16,0 0 0,21 0 0,-21 0 15,21 0-15,-22 1 0,22-1 0,-21 0 16,21 0-16,-21-21 0,21 21 16,0 0-16,21-42 31,0 21-31,1-21 0,20 0 15</inkml:trace>
  <inkml:trace contextRef="#ctx0" brushRef="#br0" timeOffset="20383.54">17060 2836 0,'0'0'0,"-21"0"15,0 0-15,0 22 16,0-1-16,-1 0 0,1 0 15,0 0-15,0 22 0,0-22 16,21 0-16,-21 0 0,21 21 0,-22-20 16,22 20-16,0-21 0,0 0 0,0 22 15,0-22-15,0 0 0,0 0 16,0 0-16,22-21 0,-1 21 16,0 1-16,0-22 0,0 0 0,0 0 15,1 0-15,-1 0 0,21 0 0,-21-22 16,0 1-16,1 21 0,-1-21 15,0 0-15,0 0 0,-21 0 0,0-1 16,0 1-16,0-21 0,0 21 0,0 0 16,0-22-16,0 22 0,0 0 0,0 0 15,-21 0-15,0-1 0,21 1 16,-21 21-16,-1 0 0,1 0 0,0 0 16,0 0-16,0 0 0,21 21 15,-21 1-15,21-1 16,0 0-16,21 0 15,0-21-15,0 0 0,0 0 16</inkml:trace>
  <inkml:trace contextRef="#ctx0" brushRef="#br0" timeOffset="20951.81">17822 3006 0,'0'-21'16,"0"42"-16,0-64 0,0 22 15,0 0-15,-21 21 16,0 0-16,0 0 0,0 0 16,-1 21-16,1-21 15,-21 21-15,21 1 0,0-1 16,-1 0-16,1 21 0,0-21 0,0 1 16,0-1-16,21 21 0,0-21 0,0 0 15,0 1-15,0-1 0,0 0 16,0 0-16,0 0 0,0 0 15,21-21-15,0 0 0,0 0 16,0 0-16,1 0 0,-1 0 16,0-21-16,0 0 0,0 21 0,0-21 15,1 0-15,-1 0 0,0-22 16,0 22-16,-21 0 0,21-21 16,0-1-16,1 1 0,-22 0 0,21-1 15,0-20-15,-21 20 0,21-20 0,0 21 16,-21-22-16,0 1 0,21 20 15,-21 1-15,0 0 0,22 20 0,-22-20 16,0 21-16,0 42 16,-22 0-1,1 22-15,21-1 0,-21 0 0,21 1 16,0-1-16,-21 21 0,21-20 0,-21-1 16,21 22-16,0-22 0,0 0 15,0 1-15,0-1 0,0-21 16,0 21-16,0-20 0,0 20 0,0-21 0,0 0 15,21 0-15,-21 1 16,21-22-16,-21 21 0,21-21 0,0 0 16,1 0-16,-1 0 15,0 0-15,-21-21 16,21 21-16,0-22 0,0 1 0,-21 0 16,0 0-16</inkml:trace>
  <inkml:trace contextRef="#ctx0" brushRef="#br0" timeOffset="21247.15">15811 2709 0,'-42'0'0,"84"0"0,-105 22 15,42-22-15,0 0 0,42 0 32,0 0-32,0 0 0,21 0 15,1 0-15,-1 0 16,0-22-16,1 22 0,-1 0 0,0 0 0,1 0 16,-22 0-16,0 0 0,0 0 15,0-21-15,1 21 16</inkml:trace>
  <inkml:trace contextRef="#ctx0" brushRef="#br0" timeOffset="22892.78">1228 4826 0,'0'0'0,"0"21"0,0 0 16,0 1-16,0-1 0,0 0 0,0 0 15,0 0-15,21-21 47,0-21-31,-21 0-16,21 0 0,0 0 15,22-1-15,-22 1 0,0 0 16,0 0-16,21-21 0,-20 20 16,-1 1-16,0 0 0,-21 0 0,0 0 15,21 0-15,-21-1 0,0 1 16,0 0-16,0 42 31,0 0-31,0 1 0,0-1 16,0 21-16,0-21 0,0 43 15,0-22-15,0 0 0,0 1 0,0 20 16,0-20-16,0-1 0,0 0 16,-21 1-16,21-1 0,0 0 0,0 1 15,0-22-15,0 0 16,0 21-16,0-21 0,0 1 0,0-1 15,-21-21-15,21 21 0,-21-21 16,-1 0-16,1 0 0,0 0 16,0 0-16,0 0 0,0 0 15,-1-21-15,1 0 0,0 21 0,0-22 16,0 1-16,0 0 0,-1 0 16,22-21-16,0 20 0,-21 1 0,21 0 15,-21 0-15,21 0 16,-21 21-16,21 21 15,0 0 1,0 0-16,0 0 16,0 22-16,21-22 0,0 0 15,-21 0-15,21 0 0,1 22 0,-1-22 16,0-21-16,0 21 0,0 0 16,0 0-16,1-21 0,-1 0 0,0 0 15,21 0-15,-21 0 0,22 0 16,-22 0-16,21-21 0,1 21 0,-1-21 15,0 0-15,1 0 0,-1 0 16,21-1-16,-20-20 0,-22 0 0,21 21 16,1-22-16,-22-20 0,21 20 0,-21-20 15,0 21-15,1-22 16,-1 1-16,-21 20 0,0-20 0,21 20 16,-21 1-16,0 21 0,21-21 15,-21 20-15,0 1 0,0 42 31,0 1-31,0 20 0,-21 0 0,21 1 16,-21-1-16,0 21 0,21-20 16,-22 20-16,22-20 0,0 20 0,-21-21 15,21 1-15,-21-1 0,21 0 0,0-20 16,0 20-16,0-21 0,0 0 16,0 0-16,21-21 15,0 0-15,1 0 0,-1 0 16,0 0-16,-21-21 15,0 0-15,0 0 16,0 0-16</inkml:trace>
  <inkml:trace contextRef="#ctx0" brushRef="#br0" timeOffset="23087.66">1968 4953 0,'0'0'15,"0"-21"1,22 21-16,-1-21 0,21 21 15,-21 0-15,0 0 0,22 0 16,-22 0-16,21 0 0,-21 0 0,22 0 16,-22 0-16,0 0 0,0 0 15,0 0-15,1 0 0,-1 0 16,0 0-16,0 0 0,0 0 16,0-21-1,1 21-15</inkml:trace>
  <inkml:trace contextRef="#ctx0" brushRef="#br0" timeOffset="23519.92">3873 4826 0,'0'0'0,"0"-42"16,0 21-16,0-1 0,0 1 16,0 0-16,0 0 0,0 0 15,0 0-15,0-1 0,0 1 16,0 0-16,-21 21 0,0-21 16,0 21-16,0 0 15,0 0-15,-1 0 0,1 21 0,-21-21 0,21 21 16,-22 0-16,22 22 0,-21-22 15,21 21-15,-22 1 0,22-1 16,-21 21-16,21-20 0,0-1 0,-1 0 16,1 1-16,0-1 0,21 0 15,0 1-15,0-1 0,0-21 0,0 0 16,0 1-16,21-1 0,0 0 0,1 0 16,20 0-16,-21-21 0,21 0 15,1 0-15,-1 0 0,0 0 0,22 0 16,-22 0-16,1 0 0,20 0 0,-21-21 15,1 21-15,-1-21 0,0 0 16,1 0-16,-1-1 0,-21 1 0</inkml:trace>
  <inkml:trace contextRef="#ctx0" brushRef="#br0" timeOffset="24367.31">4381 4974 0,'0'0'0,"0"-21"0,0 0 16,0 0-16,0-22 0,0 22 0,0 0 15,-21 0-15,0 0 16,0 21-16,0 0 0,0 0 15,-1 0-15,1 21 0,0 0 16,0 0-16,0 22 0,0-22 0,-1 21 16,1-21-16,0 22 0,0-1 0,0-21 15,0 21-15,21-20 0,0 20 16,-22-21-16,22 0 0,0 0 16,0 1-16,0-1 0,0 0 0,22-21 15,-1 0-15,0 0 16,0 0-16,0 0 0,0 0 15,22-21-15,-22 0 0,0 21 0,0-22 16,22 1-16,-22 0 0,0 0 16,0 0-16,-21-22 0,21 22 0,0-21 15,-21 0-15,22 20 0,-22-20 0,0 21 16,0 0-16,0 0 0,0-1 16,0 44-1,0-1 1,0 21-16,-22-21 0,22 0 0,-21 22 15,21-22-15,0 21 0,0-21 16,0 1-16,0 20 0,0-21 0,21 0 16,1 0-16,-1-21 0,0 22 15,0-22-15,21 0 0,-20 0 0,20 0 16,-21 0-16,21 0 0,1 0 0,-22 0 16,21 0-16,1-22 0,-22 1 15,0 0-15,0 21 0,0-21 0,0 0 16,1 0-16,-22-1 0,0-20 0,0 21 15,0 0-15,0-22 0,0 22 16,0 0-16,0 0 0,0 0 16,0 42-1,0 0 1,-22 0-16,22 22 0,-21-22 0,21 0 16,0 0-16,0 21 0,-21-20 0,21-1 15,-21 0-15,0 0 0,21 0 16,0 0-16,0 1 0,-21-22 0,21 21 15,-22-21-15,1 0 16,21-21 15,0-1-31,0 1 0,0 0 16,0 0-16,21 0 0,1-22 0,-1 1 16,0 21-16,0-21 0,21-1 15,-20 1-15,20 0 0,0 20 0,-21-20 16,22 21-16,-1 21 0,-21 0 0,0 0 15,22 0-15,-22 0 0,0 0 16,0 42-16,0-21 0,1 1 0,-22 20 16,0-21-16,0 21 0,0 1 0,0-22 15,0 21-15,0-21 0,0 1 16,-22-1-16,22 0 0,0 0 0,0 0 16,0 0-16,0-42 46</inkml:trace>
  <inkml:trace contextRef="#ctx0" brushRef="#br0" timeOffset="25840.98">6816 5080 0,'0'21'0,"0"0"16,-22-21-1,22-21 1,0 0-16,0 0 15,0 0-15,22 0 0,-1-22 0,-21 22 16,0-21-16,21 21 0,0-22 16,-21 1-16,21 21 0,-21-22 0,0 1 15,21 0-15,1-1 0,-1 1 0,-21 0 16,0 21-16,0-22 0,21 22 16,-21-21-16,0 21 0,21 21 0,-42 21 31,21 21-31,-21-21 15,21 22-15,-21-1 0,21 0 16,0 1-16,0-1 0,0 21 0,0-20 16,0 20-16,0-20 0,0-1 15,0 0-15,21 1 0,-21-1 0,21-21 16,0 0-16,0 0 0,-21 1 0,21-1 16,1-21-16,-1 0 0,0 0 0,0 0 15,0 0-15,0 0 0,1-21 16,20-1-16,-21 1 0,0 0 0,0 0 15,1-21-15,-1 20 0,0-20 0,0 0 16,-21-1-16,21 1 0,0 0 16,-21-22-16,0 22 0,0 0 0,22-1 15,-22 1-15,21 0 0,-21-1 16,0 1-16,0 21 0,0 0 16,0-1-16,0 44 15,0-1-15,0 0 16,0 21-16,0 1 0,0-1 0,0 0 15,0 1-15,0-1 0,0 21 0,0-20 16,0-1-16,0 0 0,0 1 16,0-1-16,0 0 0,0-20 15,0 20-15,0-21 0,21 0 0,-21 0 0,21-21 16,0 0-16,0 0 0,1 0 16,20 0-16,-21 0 0,0 0 0,22-21 15,-22 0-15,21 0 0,0-21 16,-20 20-16,20 1 0,-21-21 0,21 0 15,-20 20-15,-1-20 0,21 21 0,-21-21 16,0 20-16,1 1 0,-22 0 16,21 21-16,0 0 15,-21 21-15,0 0 16,21 1-16,-21-1 0,0 0 16,0 0-16,0 0 0,0 0 0,0 1 15,0-1-15,0 0 0,0 0 16,0 0-16,0 0 0,0 1 0,0-1 15,0 0-15,-21-21 16,0 0-16,0 0 0,-1 0 0,1 0 16,0 0-16,0 0 0,0 0 0,0 0 15,-1 0-15,1-21 0,0 0 16,0 21-16,0-22 0,21 1 0,0 0 16,-21 21-16,21-21 0,-22 21 0,22 21 46,22 0-46,-22 0 0,21-21 16,0 22-16,0-22 0,0 21 16,0-21-16,1 0 0,-1 0 15,0 0-15,21 0 0,-21 0 0,1 0 16,20 0-16,-21 0 0,21 0 0,1 0 16,-22-21-16,21-1 0,1 22 15,-1-21-15,0 0 0,-21 0 0,22 0 16,-22 21-16,0-21 0,0-22 0,0 22 15,1 0-15,-22 0 0,0 0 16,0-1-16,0 1 0,0 0 0,0 0 16,0 0-16,0 0 15,-22 21-15,1 21 16,0 0 0,21 0-16,-21 0 0,21 0 0,0 22 15,0-22-15,0 0 0,0 21 0,0-20 16,0-1-16,0 21 0,0-21 15,0 0-15,0 1 0,21-22 0,0 21 16,-21 0-16,21-21 0,1 0 0,20 0 16,-21 21-16,21-21 0,-20 0 0,20 0 15,-21 0-15,21 0 0,1 0 16,-22-21-16,21 21 0,-21-21 0,22 21 16,-1-21-16,-21-1 0,22 22 0,-22-21 15,0 0-15</inkml:trace>
  <inkml:trace contextRef="#ctx0" brushRef="#br0" timeOffset="26351.93">9356 4720 0,'0'0'0,"21"-21"0,-21 0 0,0 0 16,0 0-16,0-1 0,0 1 15,0 0-15,-21 21 0,-1-21 16,1 21-16,0 0 0,0 0 0,0 0 16,0 21-16,-1 0 0,1 0 15,0 1-15,0-1 0,0 0 16,21 21-16,0-21 0,-21 1 0,21 20 15,-22-21-15,22 21 0,0-20 0,0-1 16,0 21-16,0-21 0,0 0 16,0 1-16,22-1 0,-1-21 15,0 0-15,0 0 16,21 0-16,-20 0 0,-1 0 0,0-21 16,0-1-16,0 1 0,0 0 15,1 0-15,-1 0 0,0-22 0,0 1 16,-21 21-16,0-21 0,21-1 0,0 1 15,-21 0-15,0-1 0,0-20 16,22 20-16,-22-20 0,0-1 0,0 1 16,21 21-16,-21-22 0,0 22 0,0 21 15,0-22-15,0 22 0,0 0 16,0 42 0,-21 0-16,21 22 0,0-1 0,0 0 15,-22 1-15,22-1 0,0 21 0,0-20 16,0-1-16,0 22 0,0-22 15,0 0-15,0 1 0,0-1 0,0 0 16,0 1-16,0-1 0,0 0 0,0-21 16,0 22-16,22-22 0,-1 0 15,-21 0-15,21 0 0,0 1 16,0-22-16,0 0 0,22 0 0,-22 0 16,0 0-16,21 0 0,1 0 15,-22 0-15,21-22 0,1 1 0,-1 21 16</inkml:trace>
  <inkml:trace contextRef="#ctx0" brushRef="#br0" timeOffset="28456.02">11112 4974 0,'0'-42'0,"0"21"15,0 0 1,22-1-16,-22 1 0,21 0 0,0 0 16,-21 0-16,21-22 0,0 22 0,0 0 15,1-21-15,-1-1 0,0 22 16,0-21-16,0 0 0,0-1 0,1-20 15,-22 20-15,21 1 0,-21 21 0,0-21 16,0 20-16,0 1 0,0 0 16,0 42-1,-21 0-15,-1 1 16,1 20-16,0 0 0,0 1 0,0 20 16,0-21-16,-1 1 0,1 20 0,0-20 15,21-1-15,0 21 0,0-20 16,0-1-16,0 0 0,0 1 0,0-1 15,0 0-15,21-20 0,0 20 0,1-21 16,-1 0-16,0-21 0,0 21 16,21-21-16,-20 0 0,20 0 0,-21 0 15,21 0-15,1 0 0,-1 0 0,-21-21 16,22 0-16,-1 0 0,-21 0 16,21 0-16,-20-22 0,20 22 0,-21-21 15,0-1-15,0 1 0,1 0 0,-22-1 16,0-20-16,0 21 0,0-22 15,0 22-15,0-22 0,0 1 16,0-1-16,-22 22 0,1-22 0,0 22 16,0 0-16,0-1 0,-22 1 0,1 21 15,0 0-15,21 21 0,-22 0 16,1 0-16,0 0 0,-1 42 0,1-21 16,0 22-16,-1 20 0,22-21 0,-21 22 15,21-22-15,-1 22 0,22-22 0,0 22 16,0-22-16,0 0 0,0 1 15,22-1-15,-1 0 0,0 1 0,21-22 16,-21 21-16,22-21 0,-1 0 16,0 1-16,1-1 0,20-21 0,-20 0 15,-1 0-15,21 0 0,-20 0 16,20 0-16,-20-21 0,-1 21 0,0-22 16,1 1-16,-1 0 0,0 0 0,1 0 15,-22-22-15,21 22 0,-21 0 16,0 0-16,1 0 0,-22-22 15,21 22-15,-21 0 0,0 42 32,0 0-32,-21 1 0,-1-1 15,22 0-15,0 21 0,-21-21 16,21 1-16,-21 20 0,21-21 0,0 0 16,0 22-16,0-22 0,0 0 0,-21 0 15,21 0-15,0 0 16,-21-21-16,21-21 31,0 0-15,0 0-16,0 0 0,0 0 15,21-1-15,0-20 0,0 21 0,0-21 16,1 20-16,-1-20 0,21 21 16,-21-21-16,0 20 0,1 1 0,-1 0 15,0 0-15,0 0 0,0 21 0,0 0 16,1 0-16,-1 21 15,0-21-15,-21 21 0,0 0 16,0 0-16,0 1 0,21-1 16,-21 21-16,0-21 0,0 0 0,21 1 15,-21-1-15,21 0 0,-21 0 0,22 0 16,-1 0-16,0 1 0,0-22 16,0 21-16,0-21 0,1 0 15,-1 0-15,21 0 0,-21 0 0,0 0 16,1-21-16,-1-1 0,-21 1 0,21 0 15,0 0-15,0 0 0,-21 0 0,21-22 16,1 22-16,-22-21 0,21-1 16,0 1-16,0 0 0,0-22 15,-21 22-15,21-22 0,1 22 0,-22-21 16,21 20-16,-21 1 0,21 0 16,-21 20-16,0-20 0,0 21 0,0 0 15,0 42 1,0 0-16,0 0 15,0 22-15,-21-1 0,0 0 16,21 1-16,-22-1 0,1 0 0,21 1 0,-21 20 16,21-21-16,0 1 0,-21-1 0,21 0 15,-21 1-15,21-22 16,0 21-16,0 1 0,0-22 0,0 21 16,0-21-16,0 0 0,0 1 0,21-1 15,0 0-15,0-21 0,0 0 0,1 0 16,20 0-16,-21 0 0,0 0 15,22 0-15,-22 0 0,21-21 0,-21 21 16,0-21-16,22-1 0,-22 1 0,0 0 16,0 0-16,-21 0 0,21-22 0,-21 22 15,22 0-15,-22 0 0,0 0 16,0 0-16,0 42 31,0 0-31,0 0 0,0 0 16,0 0-1,0 1-15,0-1 0,0 0 0,0 0 16,0 0-16,21-21 16,0 21-16,0-21 0,0 0 15,0 0-15,1 0 0,-1 0 0,0 0 16,0-21-16,0 0 0,0 21 0,-21-21 16,22 21-16,-22-21 0,21 0 0,-21-1 15,21 1-15,-21 0 0,0 0 16,0 0-16,0 0 0,21-1 0,-21 1 15,0 0-15,21 21 0,-21 21 47,0 0-47,0 1 16,0-1-16,-21 21 0,21-21 0,-21 22 16,21-1-16,0 0 0,-21 1 0,21-1 15,0 0-15,0 1 0,0-1 16,0 21-16,-21-20 0,21-1 0,-22 22 15,22-22-15,0 0 0,-21 22 0,0-22 16,21 22-16,-21-1 0,21-21 0,-21 22 16,21-1-16,0 1 0,0-1 0,-21-20 15,21 20-15,0-20 0,-22-1 16,22 0-16,0 1 0,0-1 16,0-21-16,0 21 0,0-20 0,0-1 15,0 0-15,-21-21 16,0 0-1,21-21-15,-21 21 0,0-21 0,0-1 16,-22 1-16,22 0 0,-21 0 16,21-21-16,-22 20 0,1-20 0,21 21 15,-22-21-15,22-1 0,0 1 16,0-22-16,21 22 0,0-21 0,0 20 16,0-20-16,0-1 0,21 1 0,21 20 15,-20-20-15,-1 21 0,21-22 0,-21 22 16,0-1-16,22 1 0,-22 21 0,0-21 15,0 20-15,0 1 0,-21 0 16,22 0-16,-22 0 0,21 21 0,-21-21 16,21 21-1,0 0 1,-21-22 0,0 1-16</inkml:trace>
  <inkml:trace contextRef="#ctx0" brushRef="#br0" timeOffset="29368.07">15621 4487 0,'21'0'0,"-21"-21"0,0 0 31,0 0-31,0 0 16,0 0 0,0-1-1,0 1-15,0 42 63,0 1-63,0-1 0,0 0 15,0 0-15,0 0 0,-21 22 16,21-22-16,-21 0 0,21 21 0,-21-21 16,21 1-16,0-1 0,0 0 0,-22 0 15,22 0-15,-21 0 0,21 1 0,-21-1 16,21 0-16,0-42 31,0 0-15,0-1-16,0 1 15</inkml:trace>
  <inkml:trace contextRef="#ctx0" brushRef="#br0" timeOffset="29547.96">15642 4128 0,'0'0'0,"0"-22"0,0 1 15,0 0-15,-21 0 16,21 42 31,0 0-47,21 0 15,-21 1-15,21-1 0</inkml:trace>
  <inkml:trace contextRef="#ctx0" brushRef="#br0" timeOffset="30036.87">16108 4318 0,'0'-42'15,"-21"42"-15,-1 0 16,1 0-16,0 0 0,0 0 0,21 21 16,0 0-16,-21 0 0,21 0 15,-21 22-15,21-22 0,0 0 16,-22 21-16,22-20 0,0-1 0,0 21 15,-21-21-15,21 0 0,-21 1 0,21-1 16,-21 0-16,21 0 0,0 0 16,-21-21-16,21-21 31,0 0-31,0 0 16,0 0-16,0-1 0,0 1 15,21 0-15,0-21 0,0 21 0,0-22 16,22 1-16,-22 0 0,21 20 0,1-20 15,-1 0-15,-21 21 16,21-1-16,1 22 0,-22 0 0,21 0 16,-21 0-16,1 22 0,-1-1 0,0 21 15,-21-21-15,0 22 0,21-22 0,-21 21 16,0 0-16,0-20 0,0 20 16,0-21-16,0 21 0,-21-20 0,21-1 15,-21 0-15,21 0 0,-21 0 0,-1 0 16,22 1-16,-21-22 15,42 0 17,1-22-32,-1 22 0,21-21 15</inkml:trace>
  <inkml:trace contextRef="#ctx0" brushRef="#br0" timeOffset="30319.72">17653 3789 0,'0'0'0,"0"-21"0,0 42 15,0 0 1,-21 0-16,21 22 0,0-22 0,-21 42 16,-1-20-16,22 20 0,0-21 15,0 22-15,0-1 0,0-20 0,0-1 16,0 22-16,0-22 0,0 0 0,0-21 15,-21 22-15,21-22 0,0 21 16,0-21-16,-21 1 0,21-1 0,-21 0 16,21 0-16,-21-21 15,0 0-15,-1 0 16,1 0-16,0 0 0,0-21 0,0 0 16</inkml:trace>
  <inkml:trace contextRef="#ctx0" brushRef="#br0" timeOffset="31115.55">17018 4403 0,'0'0'0,"42"0"16,-21 0-16,22-21 15,-1 21-15,0 0 0,1-22 0,20 1 16,1 21-16,-1-21 0,1 0 0,-1 21 16,1-21-16,-1 0 0,1-22 15,-22 22-15,22 0 0,-22-21 0,0 20 16,-21-20-16,1 0 0,-1-1 0,0 22 15,-21-21-15,21 0 0,-21 20 16,0-20-16,0 21 0,0 0 0,0 0 16,-21 21-1,0 21-15,21 0 16,-21 0-16,21 0 0,0 22 0,-22-1 16,1 21-16,21-20 0,-21 20 0,21-20 15,0 20-15,0 1 0,-21-22 16,21 0-16,-21 1 0,21-1 0,-21 0 15,21 1-15,0-22 0,0 21 0,-22-21 16,22 0-16,-21 1 0,21-1 16,0-42 15,0-1-31,21 22 16,1-21-16,-22 0 0,21 0 0,0 0 15,0 0-15,0-22 0,0 22 16,1 0-16,-1-21 0,0 20 0,0 1 15,0 21-15,-21-21 0,21 21 16,-21 21 0,0 0-16,0 1 0,0-1 15,0 0-15,0 0 0,0 0 0,0 0 16,22 1-16,-22-1 0,21 0 0,-21 0 16,21 0-16,0 0 15,0-21-15,0 22 0,1-22 0,-1 0 16,21 0-16,-21 0 0,22 0 15,-22 0-15,21 0 0,-21 0 16,22 0-16,-22-22 0,21 1 0,-21 21 16,0-21-16,-21 0 0,22 0 0,-22 0 15,21-22-15,-21 22 0,0-21 0,0-1 16,0 1-16,0 21 0,0-21 16,0 20-16,0 1 0,0 0 0,-21 21 15,-1 21-15,1 0 16,0 1-16,21 20 0,-21-21 15,21 21-15,-21-20 0,21 20 0,0-21 16,0 21-16,0-20 0,0 20 0,0-21 16,0 0-16,0 0 0,0 1 15,21-1-15,0 0 16,0-21-16,0 0 0,1 21 0,-1-21 16,0 0-16,0 0 0,0 0 0,0 0 15,1 0-15,-1 0 0,0-21 16,0 0-16,0 21 0,22-21 0,-22-1 15</inkml:trace>
  <inkml:trace contextRef="#ctx0" brushRef="#br0" timeOffset="32509.1">20383 3789 0,'0'0'0,"0"-42"0,0 20 16,-21 1-16,0 0 0,21 0 0,-21 0 15,0 0-15,0 21 0,-22 0 16,22 0-16,0 0 0,0 21 16,0 0-16,-22 0 0,22 0 0,-21 22 15,21-1-15,-1 0 0,-20 1 0,21 20 16,0-21-16,-22 22 15,43-1-15,-21 1 0,0-1 0,21-20 16,0 20-16,0-20 0,0-1 0,0 0 16,21 1-16,0-22 0,1 21 0,-1-21 15,21 0-15,-21 1 0,22-1 16,-1-21-16,21 21 0,-20-21 0,20 0 16,1 0-16,-1 0 0,-20 0 0,20 0 15,1 0-15,-1-21 0,-21 0 0,22 21 16,-22-22-16,-21 1 0,22 0 15,-22-21-15,21 21 0,-21-22 16,1 1-16,-22 0 0,0-1 0,0 22 0,0-21 16,0-1-16,0 22 15,-22-21-15,1 21 0,-21 21 16,21 0-16,-22 0 0,1 0 0,0 21 16,-1 0-16,22 0 0,-21 22 15,0-22-15,-1 21 0,22 0 16,0-20-16,0 20 0,21-21 0,0 21 0,0-20 15,0-1-15,0 0 0,0 0 0,21 0 16,0 0-16,0-21 0,0 0 16,1 0-16,-1 0 0,21 0 0,-21 0 15,0 0-15,22 0 0,-22 0 0,0-21 16,0 0-16,22 21 0,-22-21 16,0 0-16,0 0 0,0-22 15,0 22-15,1-21 0,-22-1 0,21 22 16,0-21-16,-21 0 0,21 20 0,-21-20 15,0 21-15,0 42 32,0 0-32,-21 22 0,0-22 0,21 0 15,-21 21-15,21-21 0,0 22 16,0-22-16,0 0 0,0 0 0,0 22 16,0-22-16,0 0 0,0 0 0,21-21 15,0 21-15,0-21 0,0 0 0,0 21 16,1-21-16,-1 0 0,21 0 15,-21 0-15,22 0 0,-22-21 0,21 21 16,-21-21-16,22 0 0,-22 0 16,21 0-16,-21-1 0,0-20 0,22 21 15,-22-21-15,0-1 0,0 1 16,0 0-16,1-1 0,-1 1 0,-21 21 16,0 0-16,0-1 0,-21 22 15,-1 0-15,1 22 16,0 20-16,21-21 0,-21 21 15,21-20-15,0-1 0,0 21 0,0-21 16,0 22-16,0-22 0,0 0 16,0 0-16,0 21 0,0-20 0,0-1 15,0 0-15,0 0 16,0-42 31,-21 21-47,0-21 15,-1 21 1,22-21-16,-21 21 0,21 21 31,0 0-15,21-21 0,1 0-16,-1 0 0,0 21 0,0-21 15,0 0-15,0 0 0,22 0 0,-22 0 16,21 0-16,1 0 0,20 0 0,-21 0 15,1-21-15,-1 21 0,0-21 16,1 21-16,-22-21 0,21-1 0,-21 1 16,1 0-16,20-21 0,-21 21 0,0-22 15,0 1-15,1 0 0,-22-1 16,0 1-16,21 0 0,-21-1 0,0 22 16,0 0-16,0 0 0,-21 21 15,-1 21-15,22 0 0,-21 0 16,0 22-16,0-22 0,0 21 15,0 0-15,-1 22 0,22-22 16,0 1-16,0-22 0,0 0 16,0 0-16,0 0 0,22 0 0,-1-21 15,0 22-15,21-22 0,-21 0 0,1 0 16,20 0-16,0 0 0,-21 0 16,22 0-16,-22 0 0,0 0 0,21 0 15,-20-22-15,-22 1 0,21 21 16,-21-21-16,0 0 0,0 0 15,-21 0-15,-22-1 0,22 22 16</inkml:trace>
  <inkml:trace contextRef="#ctx0" brushRef="#br0" timeOffset="33795.92">4805 7027 0,'21'-21'16,"-42"42"-16,63-63 0,-42 0 0,0 21 16,21-1-16,-21 1 0,21 0 0,-21-21 15,22 21-15,-22-22 0,0 22 0,0 0 16,0-21-16,0 20 0,0-20 15,21 21-15,-21 0 0,0 0 0,0-1 16,0 1-16,-21 21 16,-1 21-1,22 1-15,-21 20 0,0-21 16,0 21-16,0 22 0,21-22 16,0 1-16,-21-1 0,21 0 0,0 22 15,0-22-15,0 0 0,0-20 16,0 20-16,21 0 0,0-21 0,0 1 15,0-1-15,0 0 0,1-21 0,-1 0 16,0 0-16,21 0 0,-21 0 16,22-21-16,-22 0 0,0-1 0,21 1 15,-20 0-15,-1-21 0,0 21 16,-21-1-16,0-20 0,0 21 16,0-21-16,0 20 0,0-20 0,0 0 15,-21-1-15,0 22 0,-1-21 0,1 21 16,0 0-16,0-1 0,0 1 15,0 21-15,-1 0 0,1 0 0,0 0 16,0 0 0,21 21-16,21-21 15,0 0-15,0 0 0,22 0 16,-1 0-16,0 0 0,1 0 16,-1-21-16,22 0 0,20 21 0,-20-21 15,20-21-15,-20 20 0,-1 1 16,1 0-16,-1 0 0,-20 0 15,-1 0-15,0-1 0,-20 1 0,-1 21 16,-21-21-16,0 0 0,0 0 16,0 0-16,-21 21 31,-1 0-31,1 42 16,21-21-16,0 21 0,0 1 0,0 20 15,0 1-15,0-1 0,0 1 16,0-1-16,0 1 0,0 20 0,0 1 15,0-21-15,0 20 0,0 1 0,0 0 16,0-1-16,21-20 0,-21 20 16,22-20-16,-22 21 0,0-22 15,21 22-15,0-22 0,-21 22 0,21-22 16,0 1-16,-21 21 0,0-22 0,21 1 16,-21-22-16,22 21 0,-22-20 15,0-1-15,0 0 0,0-20 0,0 20 16,0-21-16,-22 0 0,1-21 0,0 0 15,-21 0-15,21 0 0,-1 0 0,-20-21 16,0 0-16,21 0 0,-22 0 16,1-22-16,21 1 0,-22 0 15,22-22-15,0 1 0,0-1 0,0 1 16,0-22-16,21 0 0,0 22 0,0-22 16,0 0-16,0 1 0,0 20 15,0-20-15,21-1 0,0 0 0,0 1 16,21 20-16,1 1 0,-1 20 0,22-20 15,-22 20-15,21 1 0,1 0 16,-1 21-16,22-1 0,-21-20 0,-1 42 16,22-21-16,-1 0 0,-20 21 0,21 0 15,-1-21-15</inkml:trace>
  <inkml:trace contextRef="#ctx0" brushRef="#br0" timeOffset="34506.06">7726 6414 0,'0'0'0,"-21"0"16,-1 21 0,22 0-16,-21 0 0,21 0 15,-21 22-15,21-1 0,-21-21 0,21 21 16,-21 1-16,0-1 0,21-21 15,0 22-15,0-22 0,0 21 0,0-21 16,-22-21-16,22 21 0,0 1 0,0-1 16,-21-21-1,21-21 1,0-1 0,0 1-16,0-21 15,0 21-15,0-22 0,0 22 0,0-21 16,21 0-16,1-1 0,-1 1 0,0 0 15,0-1-15,21 1 0,-20 21 16,20 0-16,-21-1 0,0 22 16,22 0-16,-22 0 0,21 0 0,-21 22 15,0-1-15,1 21 0,-1-21 16,0 22-16,0-1 0,0-21 0,-21 21 16,0 1-16,0-1 0,0-21 0,0 22 15,0-22-15,0 0 0,0 0 16,0 0-16,0 0 0,0 1 0,-21-1 15,0-21-15,0 0 0,21 21 0,-21-21 16,-1 0-16,1 0 0,0 0 16,0 0-16,0-21 0,21 0 15,0-1-15,0 1 0,0-21 0,0 21 16,21-22-16,0 1 0,0 0 16,22-1-16,-22 1 0,21 0 15,-21-1-15,22 22 0,41-42 0,-63 42 16,22 21-16,-22 0 15,0 0-15,0 42 0,0-21 0,1 0 16,-1 22-16,-21-1 0,0-21 0,0 21 16,0 1-16,0-1 0,0-21 15,0 22-15,0-22 0,0 0 0,-21 0 16,21 0-16,-22 0 0,22 1 0,0-1 16,-21-21-16,21-21 46,21-1-46,1 1 0,-22 0 0</inkml:trace>
  <inkml:trace contextRef="#ctx0" brushRef="#br0" timeOffset="34872">8636 6625 0,'0'21'0,"21"1"16,0-22-16,0 0 15,1 0-15,-1 0 0,0-22 16,0 1-16,0 21 0,0-21 16,1 0-16,-1 21 0,0-21 0,0 0 15,0-1-15,0 1 0,1 0 16,-22 0-16,0 0 0,0 0 0,0-1 16,0 1-16,-22 0 15,1 21-15,0 0 0,0 0 0,-21 0 16,20 0-16,1 21 0,-21 0 15,21 22-15,-22-1 0,22 0 0,0-20 16,0 20-16,0 0 0,21 1 0,0-1 16,0-21-16,0 21 0,0-20 15,0-1-15,0 21 0,21-42 0,0 21 16,-21 0-16,21-21 0,0 0 0,22 0 16,-22 0-16,0 0 0,21 0 0,-20 0 15,20 0-15,0 0 16,1-21-16,-1 0 0,-21 0 0,21 0 0,1 0 15,-22-1-15</inkml:trace>
  <inkml:trace contextRef="#ctx0" brushRef="#br0" timeOffset="35161.35">9588 6011 0,'0'0'0,"-42"0"16,21 0-16,0 22 0,0-1 0,21 0 15,0 21-15,-22-21 0,22 22 16,-21-1-16,21 0 0,-21 22 16,21-1-16,-21-20 0,21 20 0,0-20 15,0 20-15,-21-21 0,21 22 0,-21-22 16,21 1-16,0-22 0,0 21 16,-22-21-16,22 0 0,-21 1 0,21-1 15,0 0-15,0 0 0,0-42 31,21 21-15,1-21-16,-1-22 0,0 22 0,0 0 16,0-21-16,0-1 0,22 1 0</inkml:trace>
  <inkml:trace contextRef="#ctx0" brushRef="#br0" timeOffset="35608.6">9948 6117 0,'0'0'0,"0"-21"0,0 0 0,-21 21 31,21 21-31,-21 0 16,0 0-16,0 1 0,21 20 0,-22-21 16,1 21-16,21 22 0,0-22 0,-21 1 15,0 20-15,21-21 0,-21 22 16,21-22-16,0 1 0,-21-1 0,21-21 16,-22 21-16,22-20 0,-21-1 0,21 0 15,0 0-15,0 0 0,-21-21 31,21-21-15,0 0-16,0 0 16,21 0-16,-21-22 0,21 22 0,22-21 15,-22 21-15,0-22 0,21 1 16,-20 21-16,20 0 0,0-1 0,1 1 16,-22 0-16,21 21 0,-21 0 15,0 0-15,1 21 0,-22 0 0,0 1 16,0-1-16,0 0 0,0 64 15,0-43-15,0-21 0,0 0 16,-22 0-16,22 1 0,-21-1 16,0 0-16,21 0 0,0 0 0,-21-21 15,21 21-15,-21-21 16,42-21 15,0 0-31,0 21 0,0-21 16,22 0-16,-22 0 0</inkml:trace>
  <inkml:trace contextRef="#ctx0" brushRef="#br0" timeOffset="35992.37">10604 6435 0,'0'0'0,"22"-21"0,-44 21 16,1 0-1,0 0-15,0 21 0,0 0 16,0 0-16,-1 21 0,1-20 0,0-1 15,21 21-15,-21 0 0,21-20 0,-21-1 16,21 21-16,0-21 0,0 0 16,0 1-16,0-1 0,0 0 0,21-21 15,0 21-15,0-21 0,0 0 0,1 0 16,-1 0-16,21 0 0,-21 0 0,0 0 16,22-21-16,-22 0 0,21 21 15,-21-21-15,22-1 0,-22 1 16,0 0-16,0 0 0,0-21 0,-21 20 15,22-20-15,-22 0 0,0 21 0,0-22 16,0 1-16,0 21 0,-22-22 16,1 22-16,0 21 0,0-21 0,0 21 15,0 0-15,-22 0 0,22 0 0,0 21 16,0 0-16,0 1 0,-1-22 16,1 21-16,0 0 0,21 0 0,0 0 15,0 0-15,0 1 0,21-22 16,0 0-16,22 0 0,-1 0 0,0 0 15</inkml:trace>
  <inkml:trace contextRef="#ctx0" brushRef="#br0" timeOffset="36563.37">11599 6371 0,'0'0'0,"0"-42"15,-21 21 1,0 21-16,0 0 0,0 0 15,-22 0-15,22 21 0,0 0 0,-21 0 16,20 0-16,1 1 0,-21 20 16,21-21-16,0 21 0,-1 1 15,1-22-15,0 21 0,0 1 0,21-22 0,0 21 16,0-21-16,0 0 0,0 1 16,0-1-16,0 0 0,21-21 15,0 21-15,0-21 0,1 0 16,20 0-16,-21 0 0,0 0 0,22-21 15,-22 21-15,21-21 0,-21 0 0,0-1 16,1 1-16,-1 0 0,0 0 16,0-21-16,0 20 0,0-20 0,-21 0 15,22-22-15,-1 22 0,-21-22 0,21 22 16,0-21-16,-21-1 0,21 22 16,0-22-16,-21 22 0,0-22 0,22 22 15,-22 21-15,21-21 0,-21 20 16,0 1-16,0 0 0,0 42 15,-21 0 1,-1 1-16,22-1 0,-21 21 0,21-21 16,0 22-16,-21-1 0,0 0 0,21 22 15,0-22-15,0 22 0,0-22 16,0 21-16,-21 1 0,21-22 0,0 22 16,0-22-16,0 0 0,0 1 0,0-22 15,0 21-15,0-21 0,0 1 16,0-1-16,21-21 0,0 21 0,0-21 15,0 0-15,1 0 0,-1 0 16,0 0-16,0-21 16,0 21-16,0-21 0,1-1 0,-1 1 15,0-21-15,-21 21 16,21 0-16,-21-22 0,0 22 0</inkml:trace>
  <inkml:trace contextRef="#ctx0" brushRef="#br0" timeOffset="36824.22">9377 6287 0,'-21'0'15,"42"0"-15,-64 0 0,22 0 0,42 0 31,1 0-31,-1 0 0,0 0 0,21 0 16,-21 0-16,43 0 0,-22 0 0,1-22 16,-1 22-16,21-21 0,-20 21 0,-1 0 15,0 0-15,1-21 0,-22 21 16,0 0-16,0 0 0,-21-21 0</inkml:trace>
  <inkml:trace contextRef="#ctx0" brushRef="#br0" timeOffset="40679.91">14287 5948 0,'0'0'16,"0"-21"-16,0 0 0,0-1 0,0 1 0,-63 0 15,42 21 1,-22 0-16,1 0 0,21 21 15,-21 0-15,-1 1 0,1 20 0,0 0 16,20 1-16,-20-1 0,21 0 0,-21 22 16,20-1-16,1-20 0,0 20 15,21 1-15,0-1 0,-21-21 0,21 22 16,0-22-16,0 1 0,0-1 0,21-21 16,0 21-16,0-20 0,1-22 15,-1 21-15,21-21 0,-21 0 0,22 0 16,-1 0-16,0 0 0,1 0 0,-1-21 15,0-1-15,1 1 0,-1 0 0,0-21 16,1 21-16,-1-22 0,0 1 16,-21 0-16,22-1 0,-22 1 15,0 0-15,-21-22 0,0 22 0,0-1 16,0-20-16,0 21 0,0-22 0,0 22 16,-21-1-16,0 1 0,0 0 15,-1-1-15,1 22 0,-21-21 0,0 42 16,-1 0-16,1 0 0,0 0 0,-1 0 15,1 42-15,0-21 16,-1 22-16,1-1 0,0 0 0,20 1 0,1-1 16,0 22-16,21-1 0,-21 1 0,21-1 15,0-21-15,0 22 0,21-1 16,0-20-16,0-1 0,22 0 16,-22-20-16,21-1 0,1 21 0,-1-42 15,0 21-15,1-21 0,-1 0 0,0 0 16,1 0-16,-1 0 0,0 0 15,1-21-15,-22 0 0,21 0 0,0 0 16,-20-1-16,20 1 0,-21-21 0,0 21 16,0-22-16,1 22 0,-1-21 15,-21 21-15,0 0 0,21-22 0,-21 22 16,21 21-16,-21-21 0,0 0 16,0 42-1,0 0-15,0 0 0,0 0 16,0 22-16,0-22 0,0 0 0,0 21 15,0-20-15,0-1 0,0 21 16,0-21-16,0 0 0,0 1 0,21-1 16,-21 0-16,21-21 15,1 0-15,-1 0 16,0 0-16,0 0 0,0-21 16,0 0-16,22-1 0,-22 1 0,0 0 15,0 0-15,0 0 0,1 0 16,-1-22-16,0 1 0,-21 21 0,0-22 15,21 22-15,-21 0 0,0 0 0,21 0 16,-21 42 15,0 0-15,-21 21-16,21-20 0,0-1 0,0 21 16,0-21-16,0 0 0,0 22 0,0-22 15,0 0-15,0 0 0,0 0 16,0 1-16,0-1 0,0 0 0,0 0 15,21 0-15,0-21 0,1 0 16,20 0-16,-21 0 0,21 0 16,1 0-16,-1-21 0,-21 21 15,22-21-15,-1 0 0,-21 0 16,21-1-16,-20 1 0,20 0 0,-21-21 16,-21 21-16,21-22 0,-21 22 0,0-21 15,21 21-15,-21-1 0,0-20 16,0 21-16,0 0 0,-21 21 15,0 0-15,0 0 16,0 21-16,0 0 0,-1 0 16,22 0-16,0 1 0,-21 20 15,0-21-15,21 21 0,0-20 0,0 20 16,0-21-16,0 0 0,0 0 0,0 1 16,0-1-16,0 0 0,0 0 0,21-21 15,0 21-15,22-21 16,-22 0-16,0 0 15,0 0-15,0 0 0,22-21 0,-22 0 16,21 21-16,-21-21 0,22 0 0,-1-1 16,-21 1-16,22 0 0,-1 0 15,-21-21-15,0 20 0,0-20 16,1 0-16,-22 21 0,0-22 0,0 22 0,0-21 16,0 21-16,0-1 0,-22 1 0,1 21 15,0 0-15,0 0 16,0 0-16,21 21 15,0 1-15,0 20 16,0-21-16,21 0 0,-21 0 0,0 22 16,0-22-16,21 0 15,-21 0-15,21 22 0,-21-22 0,0 0 16,0 0-16,21 0 0,-21 0 0,0 1 16,0-1-16,0 0 0,0 0 15,22-21-15,-1 0 0,-21 21 0,21-21 16,0 0-16,0 0 0,0 0 15,1 0-15,20 0 0,-21 0 0,0-21 16,0 0-16,22 21 0,-22-21 0,0 0 16,0-1-16,0 1 0,1 0 0,-1-21 15,0 21-15,0-22 0,0 1 16,0 21-16,1-22 0,-22 22 16,0 0-16,21 0 0,-21 0 0,-21 21 46,21 21-46,0 0 0,-22 21 0,22-20 16,-21-1-16,21 0 0,0 0 0,0 0 16,0 0-16,0 1 0,0-1 0,21 0 15,1 0-15,-22 0 16,21 0-16,0-21 0,0 0 16,-21 22-16,21-22 0,0 0 0,1 0 15,-1 0-15,0 0 0,0 0 16,21 0-16,-20 0 0,-1 0 15,21 0-15,-21-22 0,22 1 16,-22 21-16,21-21 0,-21 0 0,22 0 16,-1 0-16,-21-1 0,0 1 0,22 0 15,-22-21-15,0 21 0,-21-1 16,0-20-16,0 21 0,0 0 0,0 0 16,0-1-16,0 1 0,0 0 0,-21 21 15,0-21-15,-1 21 0,1 0 0,0 0 16,0 0-16,0 0 0,-22 0 15,22 21-15,0 0 0,0 0 0,-21 1 16,20 20-16,22-21 0,-21 0 16,0 22-16,21-22 0,-21 21 0,21-21 15,0 0-15,0 22 0,0-22 16,0 0-16,0 0 0,0 0 16,0 1-16,21-22 0,0 0 15,0 0-15,1 0 0,-1 0 16,0 0-16,0-22 0,0 22 15,0-21-15,1 0 0,-1 0 0,0 0 16,0 0-16,0-22 0,0 1 0,1 21 16,-1-22-16,0 1 0,42-43 15,-41 43-15,-1-21 0,0 20 16,0-20-16,0 20 16,0-20-16,1 21 0,-1-22 0,0 1 0,-21 20 15,0 1-15,0 0 0,0-1 16,0 22-16,0-21 0,0 21 15,-21 21-15,0 0 0,-1 0 0,1 21 16,0 0-16,0 0 0,0 21 16,0 1-16,21-1 0,-22 0 0,22 22 15,-21-22-15,21 1 0,0 20 0,0-21 16,0 1-16,0-1 0,0 0 0,0 1 16,0-1-16,0 0 0,0 1 15,0-1-15,0 0 0,0 1 0,21-1 16,-21-21-16,22 22 0,-1-22 15,-21 21-15,21-21 0,0 0 0,0 1 16,0-22-16,1 21 0,-1-21 16,0 0-16,0 0 0,0 0 0,0 0 15,22 0-15,-22 0 0,0-21 0,0 21 16,0-22-16,22 1 0,-22 0 0,0 0 16,0 0-16,0-22 0,1 22 15,-22-21-15,21 21 0,0-64 16,0 64-16,-21-21 0,0 20 0,0 1 15,0 0-15,0 0 16,0 42 0,0 0-1,0 0-15,0 1 0,-21 20 16,21-21-16,0 21 0,-21-20 16,21-1-16,0 0 0,0 21 0,0-21 15,0 1-15,0-1 0,0 0 16,0 0-16,21-21 0,0 0 0,0 0 15,0 0-15,22 0 0,-22 0 16,21 0-16,-21 0 0,22-21 0,-22 21 16,21-21-16,1 0 0,-22-1 0,21 22 15,-21-42-15,0 21 0,22 0 0,-22 0 16,0-22-16,0 22 16,0 0-16,-21 0 0,0 0 0,22-1 15,-22 1-15,0 0 0,21 21 0,-42 21 31,-1 0-31,1 1 16,21-1-16,-21 0 0,0 0 0,0 0 16,21 0-16,-21 1 0,-1 20 0,1-21 15,21 0-15,-21 0 0,0 1 16,0-1-16,21 0 16,0-42 15,21 0-31,-21-1 15,21 22-15,0-21 0,0-21 16,-21 21-16,22 0 0,20-22 0,-21 22 16,0-21-16,22 21 0,-1-1 0,-21-20 15,64 0-15,-43-1 16,-21 43-16,0 0 16,1 0-16,-1 0 0,0 22 0,-21-1 15,0 0-15,0 0 0,0 21 16,0-20-16,0-1 0,0 21 0,0-21 15,0 22-15,0-22 0,0 0 16,0 0-16,21 0 0,-21 0 0,21 1 16,0-1-16,1 0 0,-1-21 15,21 21-15,-21-21 0,0 0 16,1 0-16,20 0 0,0 0 16,-21 0-16,22 0 0,-22-21 0,21 0 15,-21 0-15,22 21 0,-22-22 0,21 1 16,-21 0-16,1-21 0,-1 21 15,0-22-15,0 22 0,-21-21 16,0 21-16,0-22 0,0 22 0,0-21 16,0 21-16,0-1 0,-21 1 0,0 21 15,0 0-15,-1 0 0,-20 0 16,21 21-16,-21-21 0,20 22 0,1-1 16,-21 0-16,21 0 0,0 21 15,-22 1-15,22-1 0,21 0 16,0-20-16,0-1 15,0 0-15,0 0 0,21-21 16,0 0-16,1 0 0,-1 0 0,0 0 16,0 0-16,0 0 0,0 0 0,1-21 15,-1 0-15,0 21 0,0-21 16,0-1-16,0 1 0,1 0 0,-1 0 16,-21 0-16,21 0 0,0-1 15,-21 1-15,0 0 16,-21 21 15,21 21-31,-21-21 0,0 21 0,21 1 16,-22-1-16,1 0 0,21 0 0,-21 21 15,0-20-15,21 20 0,-21-21 16,21 21-16,-21 1 0,21-1 0,0 0 16,0 1-16,0-1 0,0 0 0,0 1 15,0-1-15,0 0 0,0 1 0,0 20 16,0-20-16,0-1 0,0 21 0,0-20 15,21 20-15,-21 1 0,0-22 16,0 22-16,0-1 0,0-21 16,0 22-16,0-22 0,0 1 0,0-1 15,0 0-15,0 1 0,0-1 0,-21 0 16,-1-21-16,1 1 0,21-1 0,-21 0 16,0 0-16,-21-21 0,20 21 15,1-21-15,0 0 16,0-21-1,21 0-15,0 0 16,0 0-16,0-1 16,0 1-16,0 0 15,0-21-15,0 21 0,0-22 0,0 1 16,0 0-16</inkml:trace>
  <inkml:trace contextRef="#ctx0" brushRef="#br0" timeOffset="40951.32">18351 5948 0,'0'0'15,"-42"0"1,21 0-16,0 0 0,0 0 15,-1 0 48,1 0-47</inkml:trace>
  <inkml:trace contextRef="#ctx0" brushRef="#br0" timeOffset="41180.19">16552 5990 0,'0'0'0,"-21"0"0,0 0 0,0 0 16,0 21-1,-1-21-15,1 0 16,0 0-16,0 0 0,0 22 16,0-22-16,-1 21 0,1-21 15,0 21-15,0-21 0,0 0 16,-22 0-16</inkml:trace>
  <inkml:trace contextRef="#ctx0" brushRef="#br0" timeOffset="65920.32">9186 16637 0</inkml:trace>
  <inkml:trace contextRef="#ctx0" brushRef="#br0" timeOffset="77459.39">2667 9631 0,'21'0'94,"-21"-21"-47,0 0-31,21 21-1,-21-22-15,0 1 16,0 0 0,0 0-16,0 0 15,0 0 1,-21 21-16,0 0 15,21-22-15,-21 22 16,0-21-16,-1 21 0,1 0 16,0 0-16,-21 0 0,21 0 15,-1 0-15,1 0 0,-21 0 0,21 0 16,0 21-16,-22-21 0,22 22 0,0-1 16,0-21-16,0 21 0,-1 0 15,1 0-15,0 0 0,0 1 0,0 20 16,0-21-16,21 21 0,-22-20 15,22 20-15,-21 0 0,21-21 0,0 22 16,-21-1-16,21 0 0,-21-20 0,21 20 16,0-21-16,-21 21 15,21-20-15,0 20 0,0-21 0,0 21 16,0-20-16,0-1 0,0 0 0,0 21 16,0-21-16,0 1 0,0 20 15,21-21-15,0 0 0,-21 0 0,21 1 16,0-22-16,1 21 0,-1 0 15,0-21-15,0 0 0,21 21 0,-20-21 16,20 0-16,0 0 0,-21 0 0,22 0 16,-1 0-16,0 0 0,-20 0 15,20-21-15,0 0 0,-21 21 0,22-21 16,-22-1-16,21 22 0,-21-21 0,22 0 16,-22 0-16,0-21 0,21 20 15,-20 1-15,-1 0 0,0-21 16,0 21-16,0-22 0,0 22 0,1-21 15,-1-1-15,0 1 0,21-21 16,-42 20-16,0 22 0,0-21 16,0 21-16,0-22 0,0 22 0,0 0 15,-42-21-15,21 20 0,0 1 0,-1 0 16,-20 0-16,21 0 0,-21 0 16,20-1-16,-20 22 0,0-21 15,-1 0-15,22 21 0,-21 0 0,0 0 0,20 0 16,-20 0-16,21 0 15,-21 0-15,20 0 0,1 0 0,0 0 16,0 21-16,0-21 0,0 21 16,-1 1-16,1-22 0,21 21 0,0 0 15,-21 0-15,21 0 0,0 0 0,0 1 16,0-1-16,0 0 0,0 0 16,0 0-16,21-21 0,0 21 15</inkml:trace>
  <inkml:trace contextRef="#ctx0" brushRef="#br0" timeOffset="79886.19">2963 10054 0,'0'-21'16,"-21"-21"0,21 21-16,0-1 15,21 22-15,0 0 16,1 0 0,-1 22-16,-21-1 0,0 0 15,0 0-15,21 0 0,-21 0 16,0 1-16,0 20 0,21-21 0,-21 0 15,0 22-15,0-22 0,0 0 0,0 0 16,0 21-16,0-20 0,0-1 16,0 0-16,0 0 0,21-21 15,0 0-15,1 0 16,-1 0-16,0 0 16,-21-21-16,21 0 0,0 0 15,0-1-15,1 1 0,-1-21 0,0 21 16,0 0-16,21-22 0,-20 22 15,-1-21-15,0 21 0,-21-1 16,21 1-16,-21 0 0,21 0 0,-21 0 16,0 0-16,0 42 47,0 0-47,0 0 0,0 0 0,0 0 15,-21 1-15,21-1 0,0 0 0,0 0 16,0 0-16,0 0 0,0 22 15,0-22-15,0 0 0,0 0 16,0 0-16,0 1 0,0-1 16,21-21-16,0 21 0,1-21 15,-1 0-15,0 0 0,0 0 0,0 0 16,0 0-16,22 0 0,-22 0 0,0 0 16,0-21-16,22 0 0,-22 21 0,0-22 15,0 1-15,0 0 0,-21 0 16,21 0-16,-21 0 0,22-1 0,-22 1 15,0-21-15,0 21 0,0 0 0,0-1 16,0 1-16,0 0 16,-22 21-1,1 0-15,0 0 0,21 21 16,-21 0-16,21 1 0,-21-1 16,0 0-1,21 21-15,0-21 0,0 1 0,0-1 16,0 0-16,0 0 0,0 0 0,0 0 15,0 1-15,0-1 0,21 0 16,0-21-16,0 0 0,-21 21 16,21-21-16,0 0 0,1 0 15,-1 0-15,0 0 0,0 0 0,0-21 16,0 0-16,1 0 0,-1 21 0,0-22 16,0-20-16,0 21 0,0 0 15,1 0-15,-1-22 0,0 22 16,0 0-16,0 0 0,-21 0 0,0-1 15,0 1-15,0 0 0,-21 21 16,0 0-16,0 0 16,0 0-16,-1 0 0,1 0 0,0 0 15,21 21-15,0 0 0,0 1 16,0-1 0,21 0-16,-21 0 0,21-21 15,1 21-15,-1-21 0,0 21 0,0 1 16,0-22-16,0 21 0,1-21 15,-22 21-15,21 0 0,-21 0 16,0 0-16,0 1 16,0-1-16,21-21 15,-21 21-15,21 0 16,0-21-16,0 0 16,1 0-16,-1 0 0,0 0 15,21 0-15,-21 0 0,1-21 0,-1 0 16,21 21-16,-21-21 0,22-1 0,-22 1 15,0 0-15,0-21 0,0 21 16,0-1-16,1 1 0,-22-21 0,0 21 16,0 0-16,0-1 0,0 1 0,-22 0 15,1 21-15,0-21 0,0 21 16,0 0-16,-22 0 0,22 0 0,0 0 16,0 0-16,0 0 0,0 21 15,21 0-15,0 0 16,21-21-16,0 22 15,0-22-15,0 21 0,0-21 16,1 0-16,-1 21 0,0-21 0,21 21 16,-21 0-16,1-21 0,-1 21 15,0-21-15,-21 22 0,0-1 0,21 0 16,-21 0-16,0 0 16,0 0-16,21 1 15,-21-1-15,21-21 16,-21 21-16,22-21 15,-1 0-15,0 0 16,0 0-16,0-21 16,-21 0-16,21-1 0,1 22 0,-1-21 15,0 0-15,0 0 0,0 0 0,0 0 16,1-1-16,-1 1 0,-21 0 0,21 0 16,0 0-16,-21 0 0,21 21 15,-21-22-15,0 44 31,0-1-31,0 0 0,0 0 16,0 0-16,0 0 16,0 1-16,-21-1 0,21 0 15,0 0-15,0 0 0,0 0 0,0 1 16,21-1-16,0 0 0,22-21 16,-22 0-16,0 0 0,21 0 0,1 0 15,-1 0-15,0 0 0,1 0 16,-1 0-16,0 0 0,1 0 0,-1-21 15,0 21-15,-20-21 0,20-1 0,-21 1 16,0 0-16,0 0 0,1 0 0,-1 0 16,-21-1-16,21 1 0,-21 0 0,0-21 15,0 21-15,0-1 0,0 1 16,0 0-16,-21 0 0,0 21 16,-1 0-16,1 0 0,0 0 15,0 0-15,0 0 0,0 0 0,-22 0 16,22 21-16,0 0 0,-21 0 0,20 1 15,1-1-15,0 0 0,0 0 16,0 0-16,21 0 0,0 1 0,0-1 16,0 0-16,0 0 0,0 0 0,0 0 15,0 1-15,21-22 0,0 21 0,0-21 16,0 0-16,1 0 0,-1 0 16,0 0-16,0 0 0,0 0 0,0 0 15,1 0-15,-1-21 0,0-1 0,0 1 16,0 0-16,0 0 0,1 0 15,-1-43-15,0 43 0,0-21 16,0-1-16,0 1 0,-21 0 16,22-1-16,-1 1 0,-21 0 0,0-1 15,0 1-15,21 21 0,-21-21 0,0 20 16,0 1-16,0 0 0,0 0 16,0 42-1,0 0 1,0 0-16,-21 1 0,21 20 0,0-21 0,-21 21 15,21-20-15,-22 20 0,1 0 0,21 1 16,0-22-16,0 21 16,-21 0-16,21-20 0,-21 20 0,21-21 15,0 21-15,0-20 0,0-1 0,0 0 16,0 0-16,0 0 0,0 0 0,21 1 16,0-1-16,0 0 0,1-21 0,20 21 15,0-21-15,-21 0 0,22 0 16,-1 0-16,22 0 0,-22 0 0,0 0 15,-21 0-15,22 0 0,-1-21 0,-21 21 16,22-21-16,-22 0 0,21-1 0,-21 1 16,0-21-16,1 21 0,-1 0 0,0-22 15,0 22-15,-21 0 16,21 0-16,-21 0 0,0-1 0,0 1 16,0 0-16,-21 21 0,0 0 15,0 0-15,0 0 0,-1 0 0,-20 21 16,21 0-16,0 1 0,0-1 15,-1 0-15,1 0 0,21 21 16,0-20-16,0-1 0,0 0 0,0 0 16,0 0-16,0 0 0,0 1 0,21-22 15,-21 21-15,22-21 0,-1 0 0,0 21 16,0-21-16,0 0 0,0 0 0,1 0 16,-1 0-16,21 0 0,-21 0 15,0 0-15,1-21 0,-1 21 0,21-21 16,-21-1-16,0 1 0,1 0 15,-1 21-15,0-21 0,0 0 0,0 0 16,-21-1-16</inkml:trace>
  <inkml:trace contextRef="#ctx0" brushRef="#br0" timeOffset="80111.67">5884 9737 0,'0'0'0,"-21"-21"0,0 21 0,0 0 15,0 0-15,-1 0 0,1 0 0,0-22 16,42 22 15,0 0-31,1 0 0,-1 0 16,0 0-16,0 0 0,0 0 0</inkml:trace>
  <inkml:trace contextRef="#ctx0" brushRef="#br0" timeOffset="81253.1">8488 9546 0,'21'0'0,"0"0"15,21 0 1,-20 0-16,20 0 0,-21 0 15,0 0-15,0 0 0,22 0 0,-22-21 0,21 0 16,-21 21-16,22-21 0,-1 0 16,-21-1-16,22 1 0,-22 0 0,0 0 15,0 0-15,-21 0 0,0-1 16,0 1-16,0 0 0,-21 0 0,-21 21 16,20-21-16,-20 21 0,0 0 0,-1 0 15,-20 0-15,21 0 0,-1 0 0,1 0 16,0 21-16,-1 0 0,1 0 15,0 0-15,20 1 0,1-1 0,21 0 16,0 21-16,0-21 0,0 22 0,0-22 16,21 21-16,1-21 0,20 22 15,-21-1-15,0 0 0,22 1 16,-22-1-16,0 0 0,0 1 0,0-22 16,0 21-16,1 1 0,-22-1 0,0-21 15,0 21-15,0-20 0,0 20 0,-22-21 16,1 0-16,-21 0 0,21-21 15,-22 22-15,22-22 0,-21 0 0,21 0 16,-22 0-16,22 0 0,-21 0 0,21 0 16,0-22-16,-22 1 0,22 0 0,0 0 15,21 0-15,-21-22 0,21 1 16,-21 21-16,21-21 0,0-1 0,0 1 16,0 21-16,0-22 0,0 22 0,0 0 15,0 0-15,0 0 0,0 42 31,0 0-31,0 0 0,0 0 16,0 22-16,0-22 0,21 21 0,0-21 16,-21 22-16,21-22 0,0 21 0,0-21 15,1 1-15,-1 20 0,0-21 16,21 0-16,-21 0 0,22-21 0,-22 22 16,21-22-16,1 0 0,-1 0 0,0 0 15,22 0-15,-22 0 0,22-22 0,-1 1 16,-21 0-16,22 0 0,-1 0 15,1 0-15,-22-22 0,22 1 16,-22 0-16,-21-1 0,22 1 0,-22 0 16,0-1-16,0-20 0,-21 20 0,0-20 15,0 21-15,0-1 0,0 1 0,0 0 16,0-1-16,0 22 0,0 0 16,0 0-16,0 0 0,0 42 15,-21 0 1,21 21-16,0-21 0,0 22 0,0-1 15,-21 22-15,21-22 0,-21 0 16,21 22-16,0-22 0,0 0 0,0 1 16,-22-1-16,22 0 0,0 1 0,0-22 15,0 21-15,0-21 0,0 1 0,0-1 16,22 0-16,-22 0 0,21 0 16,0-21-1,0-21 1,-21 0-16,0 0 15,0 0-15,0-1 0,0 1 0</inkml:trace>
  <inkml:trace contextRef="#ctx0" brushRef="#br0" timeOffset="81427.99">9186 9800 0,'21'0'47,"1"0"-47,-1-21 0,21 21 15,-21 0-15,0 0 16,1 0-16,20 0 0,-21-21 0,21 21 16,-20 0-16,20 0 0,-21 0 0,21-21 15,-20 21-15,-1 0 0,0-21 0,21 21 16</inkml:trace>
  <inkml:trace contextRef="#ctx0" brushRef="#br0" timeOffset="82931.83">10139 9970 0,'21'0'16,"0"0"-16,0 0 0,0 0 0,-21-22 15,22 1-15,-1 21 0,-21-21 0,21 0 16,-21 0-16,0-22 15,0 22-15,0 0 0,0 0 0,0-21 16,0 20-16,-21 1 0,0 0 0,-1 0 16,1 0-16,0 0 0,0 21 15,0 0-15,0 0 0,-1 0 0,-20 0 0,21 21 16,0 21-16,-22-21 0,22 0 16,0 22-16,0-1 0,0 0 15,0 1-15,-1-1 0,1 0 0,21 1 16,0-22-16,0 21 0,0 1 0,0-22 15,0 0-15,0 0 0,21 0 0,1 0 16,-1 1-16,21-22 0,-21 0 16,0 0-16,1 0 0,20 0 0,-21 0 15,0 0-15,0 0 0,22-22 0,-22 1 16,0 0-16,0 0 0,0-21 0,-21 20 16,22-20-16,-1 21 0,-21-21 0,21-1 15,-21 1-15,0 0 0,21-1 16,-21 1-16,21 21 0,-21-22 0,21 22 15,-21 0-15,0 0 0,0 0 16,0 42 0,0 0-16,0 21 15,0-20-15,0 20 0,0-21 16,0 21-16,-21 1 0,21-1 0,0-21 16,0 22-16,0-22 0,0 21 0,0-21 15,0 0-15,21 1 0,1-1 0,-1 0 16,0 0-16,0-21 0,0 0 0,0 0 15,1 0-15,-1 0 0,0 0 16,0 0-16,0 0 0,22-21 16,-22 0-16,0 0 0,0-1 0,21 1 15,-20-21-15,-1 21 0,0-22 0,0-20 16,0 21-16,0-1 0,1-20 0,-1-1 16,0 1-16,0 20 0,-21-20 15,0 21-15,21-22 0,-21 22 0,0-1 16,0 1-16,0 21 0,0-21 0,0 20 15,0 1-15,-21 21 16,21 21-16,-21 1 16,21-1-16,0 0 0,-21 21 0,21 1 15,-21 20-15,21-21 0,0 22 0,0-22 16,0 22-16,0-22 0,0 22 0,0-22 16,0 0-16,0 1 0,0-1 15,0 0-15,0-21 0,0 22 16,21-22-16,0 0 0,0 0 0,0 0 15,0-21-15,22 0 0,-22 22 0,21-22 16,-21 0-16,22 0 0,-22 0 0,21 0 16,-21-22-16,22 22 0,-22-21 0,21 0 15,-21 0-15,1-21 0,-1 20 0,0-20 16,0 21-16,0-21 0,0 20 16,-21-20-16,0 21 0,0 0 0,0 0 15,0-1-15,0 44 31,0-1-31,0 0 0,0 21 16,-21-21-16,21 1 0,0 20 0,0 43 16,0-64-16,0 0 15,0 0-15,0 0 0,0 0 16,21 1-16,1-22 0,-22 21 0,21-21 16,0 0-16,0 0 0,0 0 0,0 0 15,1 0-15,-1 0 0,0 0 16,0-21-16,-21-1 0,21 22 0,0-21 15,1-21-15,-1 21 0,0 0 16,0-22-16,0 22 0,22-21 0,-22 21 16,0-22-16,0 22 0,0-21 15,0 21-15,1-1 0,-1 22 0,-21-21 16,21 21-16,-21-21 0,21 21 0,-21 21 31,0 0-31,0 1 0,-21-22 16,21 21-16,-21-21 0,21 21 0,-21 0 15,21-42 32,0 0-31,0 0-16,0-1 0,0 1 16,0 0-16,0 0 0,0 0 15,-22 21 16,1 0-31,21 21 0,-21 0 0,0 0 16,0 0-16,21 22 0,-21-22 0,-1 21 16,1-21-16,0 22 0,0-1 0,21-21 15,0 0-15,-21 22 0,21-22 16,0 0-16,0 0 0,0 0 0,0 1 16,21-1-16,0 0 0,0-21 15,0 0-15,1 0 0,-1 0 0,0 0 16,21 0-16,-21 0 0,1 0 0,20 0 15,-21-21-15,0 0 0,0 21 16,22-22-16,-22 1 0,0 0 0,0 0 16,22 0-16,-22 0 0,0-22 0,-21 22 15,21-21-15,-21 21 0,0-1 16,0-20-16</inkml:trace>
  <inkml:trace contextRef="#ctx0" brushRef="#br0" timeOffset="83135.28">11938 9271 0,'-21'-21'15,"0"21"1,-1 0 46,22 21-62,-21-21 0,0 0 16,-21 0-16</inkml:trace>
  <inkml:trace contextRef="#ctx0" brushRef="#br0" timeOffset="83324.17">10922 9546 0,'-21'0'0,"42"0"0,-21 0 31,42 0-15,-21 0-16,22 0 0,-22 0 0,21 0 16,1 0-16,-1 0 0,0-21 0,1 21 15,-1 0-15,-21 0 0,21 0 0,-20 0 16,20-21-16,-21 21 0,0 0 0,0-21 16,1 21-16</inkml:trace>
  <inkml:trace contextRef="#ctx0" brushRef="#br0" timeOffset="84224.76">13547 9546 0,'0'0'0,"0"-63"16,0 42-1,0-1-15,0 1 0,21 21 16,0 0-16,0 0 0,0 0 16,0 21-16,-21 1 0,22-1 15,-22 21-15,0-21 0,0 22 0,0-1 16,0 0-16,0-21 0,0 22 16,0-1-16,0 0 0,0-20 0,0 20 0,0-21 15,0 0-15,0 0 0,0 1 16,-22-1-16,22 0 0,0-42 47,0 0-47,0-22 0,0 22 15,0 0-15,0-21 0,0 20 0,0-20 16,22 0-16,-1-1 0,0-20 16,0 21-16,0-1 0,0 1 0,1 21 15,-1-22-15,0 22 0,0 0 0,21 21 16,-20 0-16,-1 0 0,0 0 15,0 0-15,21 0 0,-20 21 0,-1 0 16,21 1-16,-21 20 0,0-21 0,1 21 16,-1 1-16,0-1 0,-21 0 0,0 1 15,0-1-15,0 0 0,0-20 16,0 20-16,0-21 0,0 0 0,-21 22 16,0-22-16,-1 0 0,1-21 15,0 0 1,21-21-1,0 0-15,0-1 0,0 1 0,0 0 16,21-21-16,0 21 0,1-22 16,-1 1-16,0 0 0,21-1 15,1 1-15,-22 0 0,21-1 0,0 1 16,-20 21-16,20 0 0,-21-1 0,0 1 16,0 21-16,22 0 0,-22 0 0,-21 21 15,21 1-15,-21 20 0,21-21 0,-21 21 16,0 1-16,0-1 0,0 0 0,0 1 15,0-22-15,0 21 0,-21 1 16,0-22-16,21 0 0,0 21 0,-21-21 16,21 1-16,-21-1 0,-1 0 15,22 0 1,0-42 0,0 0-1,0 0-15,0-1 0,22 1 0,-1 0 16</inkml:trace>
  <inkml:trace contextRef="#ctx0" brushRef="#br0" timeOffset="84575.56">14690 9716 0,'21'0'0,"0"0"16,-21 21-16,21-21 16,0 0-16,0 0 0,1 0 15,-1 0-15,0 0 0,21-21 0,-21 21 16,22-22-16,-1 22 0,22-21 0,-22 0 15,0 21-15,-21-21 0,22 0 0,-22 0 16,0-1-16,-21 1 16,0 0-16,0 0 0,0 0 15,-21 21-15,0 0 0,-22 0 0,22 0 16,-21 0-16,0 0 0,-1 21 0,1 0 16,21 0-16,-22 0 0,22 22 0,-21-22 15,21 21-15,0 1 0,-1-22 16,22 21-16,0 0 0,0-20 0,0 20 0,0-21 15,0 0-15,0 0 0,22 1 16,-1-1-16,0 0 0,21-21 16,-21 21-16,1-21 0,20 0 0,0 0 15,1 0-15,-22 0 0,21 0 0,0 0 16,1-21-16,-1 0 0,0 0 0,1-1 16,-1 1-16,0 0 0</inkml:trace>
  <inkml:trace contextRef="#ctx0" brushRef="#br0" timeOffset="84859.43">15938 8975 0,'0'0'15,"0"-21"-15,0-1 0,-21 22 0,0 0 16,0 0-16,21 22 16,-21-1-16,21 21 0,0-21 0,-21 22 15,21-1-15,-22 0 0,22 22 0,0-22 16,0 0-16,0 22 0,0-22 0,0 22 15,0-22-15,0 0 0,0 22 0,0-22 16,0 1-16,-21-22 0,21 21 0,0 0 16,0-20-16,0-1 0,0 21 15,0-21-15,0 0 0,0 1 16,0-1-16,0-42 31,0-1-31,21 1 0,-21 0 16,22-21-16,-1 21 0</inkml:trace>
  <inkml:trace contextRef="#ctx0" brushRef="#br0" timeOffset="85348.57">16341 9059 0,'0'0'0,"0"-21"16,0 0-16,0 0 0,-22 42 31,22 0-31,-21 22 0,21-22 16,-21 21-16,21 0 0,0 1 0,0-1 15,-21 22-15,21-22 0,0 0 0,-21 22 16,21-22-16,0 0 0,0 1 16,0-1-16,0 0 0,0 1 15,0-22-15,-21 21 0,21-21 0,0 1 16,0-1-16,0 0 0,0 0 0,0 0 16,0-42 15,0 0-31,0 0 0,0-22 15,0 22-15,0 0 0,0-21 0,21 21 16,0-22-16,-21 1 0,21 0 16,21 20-16,-20-20 0,-1 21 0,0 0 15,21 0-15,-21-1 0,1 1 0,20 21 16,-21 0-16,0 0 0,0 0 0,1 21 16,-1 1-16,0-1 0,-21 0 15,21 0-15,-21 21 0,0-20 0,0 20 16,0-21-16,0 21 0,0-20 0,0 20 15,0-21-15,0 21 0,-21-20 16,21-1-16,-21 0 0,21 0 0,0 0 16,-21 0-16,21 1 15,-22-22-15,22-22 32,22 1-32,-1 21 0,-21-21 15,21 0-15,0-21 0,21 20 0</inkml:trace>
  <inkml:trace contextRef="#ctx0" brushRef="#br0" timeOffset="85743.25">17081 9525 0,'0'0'0,"22"-63"15,-22 41 1,0 1-16,-22 21 16,1 0-16,0 0 0,0 21 15,0 1-15,0-1 0,-1 21 0,22-21 16,-21 0-16,0 22 0,21-1 0,0-21 15,0 22-15,-21-22 0,21 42 16,0-42-16,0 1 16,0-1-16,0 0 0,0 0 0,0 0 15,21-21-15,0 21 0,0-21 0,1 0 16,20 0-16,-21 0 0,0 0 0,22 0 16,-22 0-16,21-21 0,-21 21 0,22-21 15,-22 0-15,0-21 0,0 20 0,0-20 16,0 21-16,1-21 0,-22-1 0,0 1 15,0 0-15,0 20 0,0-20 0,0 21 16,0-21-16,-22 42 0,1-22 16,0 1-16,0 21 0,-21 0 0,20 0 15,1 0-15,-21 0 0,21 0 0,0 21 16,-22-21-16,22 22 0,0-1 16,0 0-16,21 0 0,0 0 15,0 0-15,0 1 16,0-1-16,21-21 0,0 21 15</inkml:trace>
  <inkml:trace contextRef="#ctx0" brushRef="#br0" timeOffset="86391.39">18055 9567 0,'0'0'0,"-21"-21"0,0 0 0,0 0 16,-1 0-16,1 0 0,0 21 0,0 0 16,0 0-16,-22 0 0,22 0 0,0 0 15,-21 0-15,21 21 0,-1 0 0,-20 0 16,21 0-16,0 0 0,0 22 16,-1-22-16,1 21 0,0-21 0,21 22 0,-21-22 15,21 21-15,0-21 0,0 22 0,0-22 16,0 0-16,0 0 0,21 0 15,0 1-15,0-1 0,-21 0 16,43-21-16,-22 0 0,0 21 0,0-21 0,0 0 16,1 0-16,-1 0 0,0 0 15,0-21-15,21 0 0,-42 0 0,22-1 16,-1 1-16,0-21 0,0 0 0,0-1 16,0 1-16,1 0 0,-1-22 0,21 1 15,-21 20-15,0-20 0,1-1 16,-1 1-16,0-1 0,0 22 0,0-22 15,0 1-15,-21 21 0,22-1 0,-22 1 16,0 21-16,0-22 0,0 22 0,0 0 16,0 0-16,0 0 15,-22 42 1,1 0-16,21 21 16,-21-20-16,0 41 0,0-21 0,21 1 15,-21 20-15,-1 1 0,22-22 0,-21 22 16,21-1-16,-21 1 0,0-1 0,21-21 15,0 22-15,0-22 0,0 22 0,0-22 16,0 0-16,0 1 0,0-22 16,21 21-16,0-21 0,-21 1 0,43-1 15,-22 0-15,0-21 0,21 21 0,-21-21 16,22 0-16,-22 0 0,21 0 0,1 0 16,-1 0-16,-21-21 0,21 21 0,1-21 15,-1 0-15,0-1 0,1 1 0,-22 0 16,21 0-16,-21 0 0,1 0 15,-1-22-15,0 22 0,-21 0 0,0 0 16,0 0-16,0-1 0</inkml:trace>
  <inkml:trace contextRef="#ctx0" brushRef="#br0" timeOffset="86739.61">15684 9335 0,'0'0'0,"22"0"15,-1-22-15,0 22 16,21 0-16,1 0 0,-1-21 15,0 0-15,1 21 0,20 0 0,-21 0 16,22-21-16,-22 21 0,1 0 0,20 0 16,-42 0-16,22 0 0,-22 0 0,0 0 15,-21 21 48</inkml:trace>
  <inkml:trace contextRef="#ctx0" brushRef="#br0" timeOffset="88531.21">2328 11113 0,'0'-22'15,"-21"22"1,21-21-16,-21 21 0,0 0 16,0 0-1,-1 0-15,1 0 16,0 0-16,42 0 62,0 0-62,22 0 0,-22 0 16,21 0-16,1 0 0,20 21 16,1-21-16,-1 0 0,1 0 0,20 0 15,1 0-15,0 0 0,-1 0 0,22 0 16,0 0-16,0 0 0,0 0 16,21 0-16,-22 0 0,22 0 0,-21-21 15,0 21-15,0 0 0,21 0 16,-21 0-16,0 0 0,-1 0 15,1 0-15,0 0 0,0 0 0,-21 0 16,20 0-16,-20 0 0,0-21 0,-22 21 16,22 0-16,-22 0 0,1 0 15,-1 0-15,1 0 0,-22 0 0,1 0 16,-1 0-16,0 0 0,-21 0 16,1 0-16,-1 0 0,-21-21 15,-21 21 1,-1 0-16,1 0 15,0 0-15,-21 0 0,21 0 0,-22 0 16,22 0-16,-21 0 0,-1 0 0,1 0 16,0 0-16,-22 0 0</inkml:trace>
  <inkml:trace contextRef="#ctx0" brushRef="#br0" timeOffset="89015.3">2646 11240 0,'0'21'15,"0"-42"-15,-21 42 0,21 0 16,21-21-1,0 0-15,21 0 16,-21 0-16,22 0 0,-1 0 0,22 0 16,-22 0-16,21 0 0,1 0 0,21 0 15,-1-21-15,22 21 0,0 0 16,21-21-16,0-1 0,0 22 0,0 0 16,21 0-16,-21-21 0,21 0 15,-21 21-15,0 0 0,-21 0 0,0-21 16,-21 21-16,-1 0 0,-20 0 15,-1 0-15,-20-21 0,-22 21 16,21 0-16,-21-21 0,0 21 0,1 0 16,-1 0-16,0 0 15,0 0 1,-42 0 46,0 0-46,0 0-16,-1 0 0</inkml:trace>
  <inkml:trace contextRef="#ctx0" brushRef="#br0" timeOffset="101763.7">21844 9186 0,'-21'-21'0,"21"-42"16,-21 42-16,-1-1 0,22 1 16,-21 0-16,21 0 15,0 0 1,0 42 15,21 0-31,1 0 0,-1 0 0,-21 1 16,21-1-16,21 21 0,-21-21 15,1 22-15,-1-1 0,21-21 16,-21 21-16,22 1 0,-22-1 0,21 0 16,-21 22-16,0-22 0,22 1 0,-22 20 15,21-21-15,-21 1 0,1 20 16,-1-20-16,21-1 0,-21 0 0,0 1 15,1-22-15,-1 21 0,0 0 0,-21-20 16,21 20-16,0-21 0,-21 0 16,0 0-16,0 1 0,21-1 15,-21-42 17,0-1-17,0 1-15,0 0 16,0 0-16,0 0 15,-21 0-15,21-1 0,0 1 0,0-21 16,0 21-16,0 0 0</inkml:trace>
  <inkml:trace contextRef="#ctx0" brushRef="#br0" timeOffset="102432.32">22796 9017 0,'0'0'0,"0"-21"16,-21 21 15,-21 21-31,21 21 16,-22-20-16,1 20 0,0 0 0,-1 1 15,1-1-15,-21 0 0,-1 1 0,1 20 16,20-21-16,-41 22 0,20-1 16,1 1-16,-22-1 0,21-20 15,1 20-15,-22-20 0,22-1 0,20 0 0,-20 1 16,21-1-16,-1-21 0,1 0 16,21 0-16,0 22 0,-22-43 15,22 21-15,21 0 0,-21 0 0,0 0 16,0-21-1,21 22-15,0-44 110,0 1-79,21 21 78,-21-21-62,21 21-47,-21-21 16</inkml:trace>
  <inkml:trace contextRef="#ctx0" brushRef="#br0" timeOffset="107795.7">2836 12213 0,'0'-21'31,"21"21"-31,-21-21 16,22 21-16,-22-21 0,0 0 16,0-1-16,21 1 15,-21 0-15,0 0 16,0 0-16,0 0 15,0-1-15,0 1 16,-21 21-16,-1 0 16,1 0-16,0 0 0,0 0 15,0 0-15,0 0 0,-1 21 16,1 1-16,0-22 0,0 21 0,0 0 16,0 0-16,-1 0 0,1 0 15,0 1-15,0-1 0,0 21 16,0-21-16,-1 22 0,1-22 0,0 21 15,21-21-15,0 22 0,-21-1 16,21-21-16,-21 21 0,21 1 0,0-1 16,0 0-16,0 1 0,0-1 15,0 0-15,0 1 0,0-1 0,0 0 16,0 1-16,21-1 0,0 0 16,0-20-16,0 20 0,1-21 0,-1 0 15,0 0-15,0 1 0,0-22 16,22 21-16,-22-21 0,21 0 15,-21 0-15,22 0 0,-22 0 0,21 0 0,0-21 16,1 21-16,-22-22 0,21-20 16,1 21-16,-1 0 0,0-22 15,-21 1-15,22 0 0,-1-1 0,0 1 16,1 0-16,-22-1 0,21-20 0,-21 21 16,1-1-16,-1 1 0,-21 0 15,0-1-15,0 1 0,0 0 0,0-1 16,-21 1-16,-1-22 0,1 22 15,-21 0-15,21 21 0,0-22 16,-22 1-16,22 21 0,-21 0 0,-1-1 16,22 1-16,-21 0 0,0 21 15,-1 0-15,22 0 0,-21 0 0,-1 21 0,1 0 16,21 22-16,-21-1 16,-1 0-16,22 1 0,-21-1 0,21 22 15,-1-22-15,1 21 0,0 1 16,21-22-16,-21 22 0,21-22 0,0 22 15,0-1-15,0-21 0,0 1 0,21-1 16,0 0-16,0 1 0,22-22 16,-22 21-16,0-21 0,21 1 0,1-22 15,-22 21-15,21-21 0,-21 21 16,22-21-16,-22 0 0,21 0 0,-21 0 16,22-21-16,-22 0 0,0-1 0,21 1 15,-20 0-15,20-21 16,-21 21-16,21-22 0,1 1 0,-22 21 15,21-22-15,-21 1 0,1 21 0,20 0 16,-21-22-16,0 22 0,0 0 16,-21 0-16,22 21 0,-22-21 15,21 21-15,-21 21 32,0 0-32,0 0 0,21 0 0,-21 1 15,0-1-15,0 21 0,0-21 16,21 0-16,-21 22 0,0-22 0,0 0 15,0 0-15,21 0 0,-21 1 0,0-1 16,0 0-16,21-21 16,1 0-16,-1 0 0,0 0 0,0 0 15,0 0-15,0 0 0,1 0 0,-1-21 16,0 0-16,21 21 0,-21-22 16,1-20-16,-1 21 0,0 0 0,0-22 15,0 22-15,0 0 0,1-21 0,-22 21 16,21-1-16,0 1 0,-21 0 15,21 0-15,-21 0 0,0 0 16,0 42 31,0 0-47,0 0 0,0 0 16,0 0-16,0 1 0,0-1 15,0 21-15,0-21 0,0 0 0,0 22 16,0-22-16,0 0 0,0 0 0,0 0 15,0 1-15,21-1 16,-21 0-16,21-21 0,1 0 16,-1 0-16,0 0 0,0 0 15,0 0-15,22-21 0,-22 21 16,0-21-16,0-1 0,21 1 16,-20 0-16,-1 0 0,21-21 0,-21 20 15,22-41-15,-22 42 16,0-22-16,0 22 0,-21 0 0,0 0 15,0 0-15,0 0 0,0-1 0,0 1 16,-21 21 0,0 0-1,0 0-15,-1 21 0,22 1 16,-21-22-16,21 21 0,0 0 16,-21 21-16,21-21 0,-21 1 15,21-1-15,0 21 0,0-21 0,0 0 16,0 22-16,0-22 0,0 0 0,0 0 15,0 0-15,0 1 0,0-1 16,21-21-16,0 21 0,0-21 0,1 0 16,-1 0-16,0 0 0,0 0 0,21 0 15,-20 0-15,20-21 0,-21 0 16,21-1-16,1 1 0,-22 0 0,21 0 16,-21-21-16,22 20 0,-22-20 0,0 21 15,21-21-15,-20 20 0,-1-20 16,-21 21-16,21 0 0,-21 0 0,0-1 15,0 1-15,0 0 0,-21 21 32,0 0-32,21 21 15,0 0 1,0 1-16,0-1 16,0 0-16,0 0 0,21 0 15,0 0-15,0 1 0,-21-1 16,0 0-16,21 0 0,-21 0 15,0 0-15,0 1 0,0-1 16,21 0-16,-21 0 0,22 0 16,-1-21-1,0 0 1,0 0-16,0 0 0,0-21 0,1 21 16,-1-21-16,0 21 0,0-21 15,0 0-15,22-1 0,-22 1 16,0 0-16,21-21 0,-42 21 15,21-1-15,-21 1 0,22 0 16,-22 0-16,0 0 0,0 0 16,0 42 31,0 0-47,0 0 15,0 0-15,0 0 16,0 1-16,0-1 15,0 0-15,0 0 0,0 0 16,0 0-16,21-21 0,-21 22 0,21-1 16,0-21-16,-21 21 0,21-21 0,0 0 15,1 0-15,-1 0 16,0 0-16,0 0 0,0 0 0,22 0 16,-22 0-16,0 0 0,0-21 0,0 0 15,22-1-15,-22 22 0,0-21 16,21 0-16,-21 21 0,1-21 0,-1 21 15,21-21-15,-21 21 0,0-21 16,1 21-16,-1-22 0,0 22 0,0-21 16,-21 0-16,21 21 0,-21-21 15,0 0-15,0 0 16,0-1-16,-21 1 16,0 0-16,0 21 0,0 0 15,-1 0-15,1 0 16,0 0-16,0 0 0,0 21 15,0 0-15,-1 1 0,1-1 16,0 0-16,0 0 0,21 0 16,0 22-16,-21-22 0,21 0 0,0 0 15,-21 0-15,21 0 0,0 1 0,0-1 16,0 0-16,0 0 16,21-21-1,0 0-15,0 0 0,0 0 16,0 0-16,1 0 0,-1-21 0,0 0 15,0 0-15,21-22 16,-20 22-16,-22 0 0,21-21 0,0 20 16,-21-20-16,21 0 0,0 21 15,-21-22-15,0 1 0,21 0 0,1-1 16,-1 1-16,-21 0 0,21-1 16,0 1-16,-21 21 0,0-22 0,0 22 15,21 0-15,-21 0 0,0 0 0,0 0 16,0 42-1,0 0-15,0 0 16,0 0-16,0 22 0,0-1 0,-21 0 16,21 1-16,-21-22 0,21 21 15,0 0-15,0 1 0,0-1 0,-21 0 16,21-20-16,0 20 0,0-21 0,0 21 16,0-20-16,0-1 0,0 21 15,0-21-15,0 0 0,21 1 0,0-1 16,0 0-16,0-21 15,1 0-15,20 0 0,-21 0 0,0 0 16,22 0-16,-1 0 0,0 0 16,1 0-16,20-21 0,-21 21 0,1-21 15,20-1-15,-20 1 0,-22 0 0,21 0 16,-21-21-16,22 20 0,-22 1 16,0 0-16,-21 0 0,0 0 0,0 0 15,-21 21 1,0 0-16,-1 0 0,1 0 15,0 0-15,0 21 0,0-21 16,0 21-16,-1 0 0,22 0 0,0 0 16,0 1-16,-21-1 0,21 0 0,0 0 15,0 0-15,0 0 0,0 1 16,21-1-16,1 0 16,-1-21-16,0 0 0,0 0 15,0 0-15,0 0 16,1 0-16,-1 0 15,0-21-15,0 21 0,-21-21 0,0-1 16,21 1-16,0 21 0,-21-21 0,0 0 16,0 0-16,0 0 0,0-1 15,0 1-15,0 0 0</inkml:trace>
  <inkml:trace contextRef="#ctx0" brushRef="#br0" timeOffset="108017.57">5990 12192 0,'0'0'0,"-21"0"0,0 0 16,0 0-16,21-21 16,21 21 15,0 0-16,0 0-15,0 0 0,0 0 16,-21-21-16,22 21 0</inkml:trace>
  <inkml:trace contextRef="#ctx0" brushRef="#br0" timeOffset="110988.13">9779 11578 0,'0'0'0,"21"-21"0,0 0 0,0 21 0,-21-21 16,0 0-16,0-1 0,0 1 15,0 0-15,0 0 16,-21 21-16,0 0 0,0-21 0,0 21 15,0 0-15,-1 0 16,1 0-16,-21 0 0,21 0 16,0 0-16,-1 0 0,-20 21 0,21 0 0,0 21 15,0-20-15,-22-1 16,22 21-16,0 0 0,0 1 0,0-1 16,-1 0-16,1 1 0,0-1 0,-21 22 15,21-1-15,-1-21 0,1 22 16,0-1-16,0-20 0,0 20 0,21-20 15,-21-1-15,21 0 0,0 1 0,0-1 16,0 0-16,0-21 0,21 1 0,0-1 16,0 0-16,0 0 0,0 0 15,1 0-15,-1-21 0,0 0 0,0 0 16,21 0-16,-20 0 0,-1 0 16,21 0-16,-21 0 0,22-21 0,-22 21 15,21-21-15,-21 0 0,22 0 16,-1 0-16,0-1 0,-21 1 0,22-21 15,-1 21-15,0-22 0,-20 22 0,-1-21 16,0 0-16,0 20 0,0-20 16,-21 21-16,0 0 0,0-22 0,0 22 15,0 0-15,-21 42 32,21 0-17,-21 1-15,21-1 0,0 21 0,0-21 0,-21 0 16,21 22-16,0-22 0,0 0 15,0 21-15,0-20 0,0-1 16,0 21-16,0-21 0,0 0 0,21 1 16,-21-1-16,21-21 0,0 21 0,0 0 15,1-21-15,20 0 0,-21 0 0,21 0 16,-20 0-16,20 0 0,-21 0 16,21 0-16,-20-21 0,20 0 0,0 0 15,-21-1-15,22 1 0,-22 0 0,0 0 16,0-21-16,0 20 0,1-20 0,-22 21 15,0-21-15,0-1 0,0 1 16,0 0-16,0 20 0,-22-20 0,1 0 16,0 21-16,0-22 0,0 22 15,-22 0-15,22 0 0,-21 21 0,21 0 16,0 0-16,-22 0 0,22 0 16,0 21-16,-21 0 0,20 0 0,1 22 15,21-22-15,-21 21 0,21 0 0,0-20 16,0 20-16,0 0 0,0 1 15,0-22-15,0 21 0,21-21 0,0 0 16,1 1-16,-1-1 0,0 0 0,0 0 16,0-21-16,22 0 0,-22 21 0,21-21 15,-21 0-15,22 0 0,-22 0 16,21 0-16,-21 0 0,22-21 16,-22 0-16,0 21 0,0-21 0,21 0 15,-20-1-15,-22 1 0,21 0 0,0-21 16,-21 21-16,21-1 0,-21 1 15,0 0-15,0 0 0,0 0 0,0 0 16,21 21-16,-21 21 16,0 0-1,0 0-15,0 0 16,0 22-16,0-22 0,0 0 0,0 0 16,0 0-16,0 0 0,0 1 0,-21-1 15,21 0-15,0 0 0,0 0 16,0 0-1,-21-21-15,21-21 32,0 0-17,0 0-15,0 0 0,0 0 16,0-1-16,21 1 0,-21-21 0,21 21 16,0-22-16,1 1 0,-22 21 15,21-21-15,0 20 0,0-20 0,0 21 0,0 21 16,1-21-16,-1 21 0,0 0 15,0 0-15,0 0 0,22 21 0,-43 0 16,21 0-16,0 0 0,0 1 16,-21 20-16,21-21 0,-21 21 15,0-20-15,0-1 0,0 21 0,0-21 16,21 0-16,-21 1 0,0-1 0,22 0 16,-22 0-16,0 0 0,0 0 15,21-21-15,0 0 16,0 0-16,0 0 0,0 0 15,1 0-15,-1 0 0,0-21 0,0 0 16,21 0-16,-20 21 0,-1-42 0,0 20 16,21 1-16,-21 0 0,1-21 0,-1-1 15,0 22-15,0-21 0,0 0 16,0 20-16,-21-20 16,0 21-16,0 0 0,0 0 0,-21 21 15,0 21 1,0-21-16,0 21 0,21 0 15,0 21-15,0-20 0,-21-1 0,21 0 16,0 0-16,0 21 0,0-20 0,0-1 16,0 0-16,0 0 0,0 21 15,21-42-15,-21 22 0,0-1 0,0 0 16,21 0-16,-21 0 0,0 0 16,-21-21 30,21-21-46,-21 0 16,-1 21-16,22-21 0,-21 0 0,0 0 16,21-1-16,0 44 31,0-1-15,0 0-16,0 0 0,0 0 15,0 0-15,21 1 16,-21-1-16,21-21 0,1 21 15,-1-21-15,0 0 0,0 0 16,0 0-16,0 0 0,22 0 0,-22 0 0,21 0 16,-21 0-16,22-21 0,-1 0 15,-21-1-15,22 22 0,-22-21 0,0-21 16,21 21-16,-21-22 0,1 22 16,-1-21-16,0 0 0,0-22 15,21-42-15,-20 43 0,-1-1 16,0 22-16,0-22 0,0 1 0,0-1 0,-21 22 15,0-21-15,0 20 16,0 1-16,0 0 0,0-1 0,0 22 0,0 0 16,0 0-16,-21 42 15,0 0-15,21 0 16,0 22-16,-21-1 0,0 0 16,21 1-16,-21-1 0,21 0 0,0 1 15,-22 20-15,22-21 0,-21 22 0,0-22 16,21 22-16,0-22 0,-21 0 15,0 1-15,21-1 0,0 0 0,0 1 16,0-22-16,0 0 0,0 0 0,0 0 16,21 1-16,-21-1 0,21-21 0,0 0 15,0 21-15,1-21 0,20 0 0,-21 0 16,0 0-16,22 0 0,-22-21 16,21 0-16,-21 21 0,0-22 15,22 1-15,-22 0 0,0 0 0,0-21 16,-21 20-16,21 1 0,-21-21 0,22 21 15,-22 0-15,0-1 0,0 1 16,-22 21 0,1 0-16,0 0 0,21 21 15,-21 1-15,21-1 16,0 0-16,0 0 0,0 0 16,0 0-16,0 1 0,21-1 0,-21 0 15,0 0-15,21 0 0,-21 0 16,21-21-16,-21 22 0,0-1 0,22-21 15,-22 21-15,21-21 16,0 0 0,0 0-16,0 0 15,0 0-15,1 0 0,-1-21 16,0 21-16,-21-21 0,21-1 0,0 1 16,0 0-16,-21 0 0,22 0 15,-1-22-15,-21 22 0,0-21 0,0 21 16,21 0-16,-21-22 0,0 22 0,21 0 15,-21 42 17,0 0-32,0 0 0,0 1 0,0-1 15,0 0-15,0 21 0,-21-21 0,21 1 16,0 20-16,0-21 0,0 0 0,0 0 16,0 1-16,0-1 0,21 0 15,0-21-15,0 21 16,1-21-16,-1 0 15,0 0-15,0 0 0,0 0 16,-21-21-16,21 21 0,1-21 0,-1 0 16,0-1-16,0 1 0,0 0 15,0 0-15,1-21 0,-1 20 16,0-20-16,0 21 0,0-21 0,0 20 16,1 1-16,-22 0 0,0 42 31,0 0-31,0 1 0,0 20 15,0-21-15,-22 0 0,22 0 0,-21 22 0,21-22 16,0 0-16,0 0 0,0 0 16,0 1-16,0-1 0,0 0 15,0 0-15,0 0 16,21-21-16,1 0 0,-1 0 16,0 0-16,0 0 15,0 0-15,0 0 0,1-21 16,-1 0-16,0 0 0</inkml:trace>
  <inkml:trace contextRef="#ctx0" brushRef="#br0" timeOffset="112189.02">13843 11959 0,'0'-21'0,"0"42"0,0-63 0,0 21 0,0 0 16,-21 21-16,0 0 15,-1 0-15,1 0 0,0 0 16,0 21-16,0 0 0,21 0 15,-21 0-15,-1 22 0,22-22 0,-21 21 16,21 0-16,0-20 0,0 20 16,-21 0-16,21-21 0,0 22 0,0-22 15,0 0-15,0 0 0,0 22 0,0-22 16,0 0-16,21 0 0,0 0 16,1-21-16,-1 21 15,0-21-15,0 0 0,21 0 16,-20 0-16,-1 0 0,21 0 0,-21-21 15,0 21-15,1-21 0,20 0 0,-21 0 16,0 0-16,0-1 0,1-20 0,-1 0 16,0 21-16,0-43 0,0 22 15,-21-22-15,21 22 0,1-22 0,-1 1 16,0 21-16,0-22 0,-21 1 0,21 20 16,0 1-16,1 0 0,-22 20 15,0-20-15,0 21 16,0 42-1,0 0-15,0 0 0,0 1 16,0 20-16,0 0 0,-22 1 0,22-1 16,-21 21-16,21-20 0,0 20 15,0-20-15,-21 20 0,21-21 0,0 1 16,-21-1-16,21 0 0,0 1 0,0-1 16,0 0-16,0-20 0,0-1 0,0 0 15,0 0-15,0 0 0,0 0 16,0 1-16,21-22 0,0 0 0,0 0 15,1 0-15,-1 0 0,0 0 0,0 0 16,0 0-16,22 0 0,-22-22 16,0 1-16,21 21 0,-21-21 0,1 0 15,-1-21-15,0 20 0,21 1 16,-21-21-16,1 21 0,-1-22 0,0 22 16,0 0-16,-21 0 0,0 0 0,21 0 15,-21 42 1,-21 0-16,21 0 15,-21 0-15,0 0 0,21 1 0,0-1 16,-21 0-16,21 0 0,0 0 0,-22 0 16,22 1-16,0-1 0,0 0 0,0 0 15,22-21 1,-1 21-16,0-21 0,0 0 16,0 0-16,0 0 0,1 0 15,-1-21-15,0 21 0,0-21 16,0 21-16,-21-21 0,21 0 0,1-1 15,-22-20-15,0 21 0,21-21 16,-21-1-16,0 1 0,0 0 0,0-1 16,0 1-16,0 0 0,0 20 0,-21 1 15,-1 0-15,1 0 0,0 21 0,0 0 16,0 0-16,-22 0 0,22 21 16,0 0-16,-21 0 0,21 1 0,-1 20 15,1 0-15,0-21 0,21 22 16,0-22-16,0 21 0,0-21 0,0 1 15,0 20-15,0-21 0,0 0 16,0 0-16,21-21 0,0 22 0,1-22 16,-1 0-16,0 0 0,0 0 0,0 0 15,0 0-15,1 0 0,-1 0 0,21 0 16,-21-22-16,0 22 0,1-21 0,20 0 16,-21 0-16,0 0 0,0-22 15,22 22-15,-22-21 0,0 21 0,43-43 16,-43 43-16,0 0 15,0 0-15,-21 42 16,0 0 0,0 0-16,0 0 0,-21 1 0,21-1 15,-21 0-15,0 21 0,21-21 0,0 1 16,0-1-16,0 0 0,0 0 0,0 0 16,0 0-16,0 1 15,21-22-15,0 21 0,0-21 16,0 0-16,0 0 0,1 0 15,-1 0-15,0 0 0,0 0 0,21 0 16,1-21-16,-1 21 0,0-22 16,-20 1-16,20 0 0,0 21 0,1-21 15,-22-21-15,21 20 0,-21 1 0,0-21 16,-21 0-16,0 20 0</inkml:trace>
  <inkml:trace contextRef="#ctx0" brushRef="#br0" timeOffset="112459.02">14499 11621 0,'0'0'0,"-42"0"16,63 0 15,0 0-31,21 0 0,-20 0 0,20 0 15,0 0-15,1 0 0,-1-22 0,0 22 16,1 0-16,-22 0 0,21-21 16,0 21-16,-20-21 0,20 21 0,-21 0 15,0 0-15,-21-21 0,0 0 16,0 0 0,0-1-16,-21 22 0,-21-21 15</inkml:trace>
  <inkml:trace contextRef="#ctx0" brushRef="#br0" timeOffset="112780.39">12192 11663 0,'0'0'0,"-64"0"0,43 21 0,-21-21 0,21 0 15,0 0-15,42 0 16,21 0 0,-21 0-16,22 0 0,-1 0 15,21 0-15,-20 0 0,20 0 0,-20 0 16,20 0-16,1-21 0,-22 21 16,21 0-16,-20 0 0,-1-21 0,0 21 0,1 0 15,-1 0-15,-21-21 0,0 21 16,1 0-16,-1 0 0,0 0 15,0 0-15,-21-22 0,21 22 0,0 0 16,1 0-16,-1 0 0,0 0 16,0 0-16</inkml:trace>
  <inkml:trace contextRef="#ctx0" brushRef="#br0" timeOffset="113536.17">17865 11430 0,'0'0'0,"0"-21"0,0 0 0,0 0 16,0-1-1,0 1-15,0 42 32,21 1-32,-21-1 0,0 0 15,21 0-15,0 0 0,-21 22 16,21-1-16,0-21 0,1 21 0,-1 1 15,0-1-15,0 0 0,0 1 0,22-1 16,-22 0-16,21 1 0,-21-1 0,22-21 16,-22 22-16,0-1 0,21-21 15,-21 21-15,1-20 0,-1-1 0,0 0 16,0 0-16,-21 0 0,21 0 16,0 1-16,-21-44 46,0 1-46,0 0 0,0 0 16,0 0-16,0 0 0,0-22 16,0 22-16,-21 0 0,21 0 15</inkml:trace>
  <inkml:trace contextRef="#ctx0" brushRef="#br0" timeOffset="114371.81">18669 11430 0,'0'-21'15,"0"42"-15,0-63 0,0 21 16,-21 21 15,0 0-31,-1 21 0,1 0 0,0 0 16,0 0-16,-21 22 0,20-22 0,-20 21 15,0 0-15,-1 1 16,1-1-16,-21-21 0,20 22 0,1-1 0,-22 0 16,1 1-16,21-1 0,-22 0 15,22 1-15,-22-1 0,22-21 0,0 21 0,-1-20 16,22-1-16,-21 0 0,21 0 16,-1 0-16,1 0 15,0-21 485,21-21-484,-21 21-1,0 0-15</inkml:trace>
  <inkml:trace contextRef="#ctx0" brushRef="#br0" timeOffset="117864.56">4530 13780 0,'0'0'0,"0"-22"0,0 1 0,-22 0 0,22 0 16,-21 0-16,21 0 0,0-1 15,0 44 1,0-1-1,0 21-15,0-21 0,0 22 0,0-1 16,0 0-16,0 1 0,0 20 0,0-21 16,0 1-16,0-1 0,0 0 15,0 1-15,0-1 0,0-21 0,0 22 16,0-1-16,0 0 0,0-21 16,0 1-16,0-1 0,0 0 15,0 0-15,0 0 0,-21-21 16,0 0-1,21-21-15,0 0 16,0 0-16,0 0 0,0-22 0,21 22 16,-21-21-16,21 21 0,0-22 15,1 22-15,-1 0 0,21 0 0,-21-22 16,0 43-16,22-21 0,-22 0 0,21 21 16,1 0-16,-22 0 0,21 0 15,-21 21-15,0 0 0,22 1 16,-43-1-16,21 0 0,-21 0 0,21 21 15,-21-20-15,0-1 0,0 21 16,0-21-16,0 22 0,0-22 0,-21 0 16,0 0-16,0 0 0,-1 0 0,1-21 15,0 22-15,0-22 0,0 0 16,0 0-16,-1 0 0,1 0 0,0 0 16,0-22-16,0 22 0,0-21 15,21 0-15,-22 21 0,22-21 0,-21 21 16,21-21-16,0 42 31,21-21-31,1 21 16,-1-21-16,0 21 0,0-21 15,21 0-15,-20 0 0,-1 21 16,21-21-16,-21 0 0,22 0 0,-22 0 16,21 0-16,0 0 0,1-21 0,-1 21 15,0-21-15,1 0 0,-1 0 16,0 0-16,1-1 0,-1 1 0,0 0 15,-20-21-15,20 21 0,-21-1 0,0-20 16,-21 21-16,0 0 0,0-22 16,0 22-16,0 0 0,0 0 0,0 0 15,0 0-15,-21 21 0,0 0 0,0 0 16,0 0-16,-1 0 16,1 0-16,0 21 0,0 0 0,21 0 0,0 0 15,-21 22-15,21-22 0,0 21 16,0 0-16,0-20 0,0 20 15,0-21-15,21 21 0,0-20 0,-21-1 16,21 0-16,22 0 0,-22 0 0,0-21 16,0 0-16,21 21 0,-20-21 15,20 0-15,-21 0 0,21 0 0,-20-21 16,20 0-16,-21 21 0,21-21 0,-20-21 16,-1 20-16,0 1 0,21-21 15,-21 21-15,1-22 0,-1 22 16,-21-21-16,21 21 0,0-22 0,0 22 15,-21 0-15,21 0 16,1 21 0,-22-21 77,0 0-93,-22 21 16,1 0-16,0 0 16,0 0-16,0 0 15,21 21-15,-21 0 0,-1 0 16,22 0-16,0 0 0,0 1 0,0-1 16,0 21-16,0-21 0,0 22 15,0-22-15,0 21 0,0-21 0,0 0 16,22 22-16,-1-22 0,0 0 0,0 0 15,0-21-15,0 21 0,1 1 16,-1-22-16,0 0 0,0 0 0,0 0 16,0 0-16,1 0 0,-1 0 0,21-22 15,-42 1-15,42 0 16,-42 0-16,43-21 0,-22 20 0,0-20 16,0 21-16,0-21 0,1 20 15,-1-20-15,0 21 0,0 0 16,0-22-16,0 22 0,1 21 0,-22-21 15,21 21-15,0 0 0,0 0 0,0 0 16,-21 21 0,21 0-16,-21 1 0,0-1 15,0 0-15,0 0 0,0 0 16,0 0-16,0 1 0,22-22 31,-22-22 0,0 1-31,0 0 16,0 0-16,0 0 0,-22 0 16,22-1-16,-21 1 0,0 0 0,0 21 15,21-21-15,-21 21 0,0 0 16,-1 0-16,1 0 0,0 0 0,0 0 16,0 0-16,0 21 0,-1 0 15,1 0-15,21 1 0,0 20 16,-21-21-16,21 0 0,0 22 0,-21-1 15,21-21-15,0 21 0,0-20 0,0 20 16,0-21-16,0 0 0,0 0 16,0 1-16,21-1 0,0 0 15,0-21-15,1 21 0,-1-21 16,0 0-16,0 0 0,0 0 16,0-21-16,1 0 0,-1 0 15,0-1-15,0 1 0,0 0 0,0-21 16,-21 21-16,22-22 0,-1 22 15,-21-21-15,21 21 0,-21-22 0,0 22 16,21 0-16,-21-21 0,0 20 16,0 1-16,0 42 15,-21 1 1,21-1-16,0 21 16,-21-21-16,21 0 0,0 1 15,0 20-15,0-21 0,0 21 0,0-20 16,0-1-16,0 0 0,0 0 15,0 0-15,0 0 0,0 1 0,21-22 16,0 0-16,-21 21 0,21-21 0,0 0 16,1 0-16,-1 0 0,0 0 15,0-21-15,0-1 0,0 22 0,1-21 16,-1 0-16,0-21 0,0 21 0,0-1 16,0 1-16,-21-21 0,0 21 15,0-22-15,22 22 0,-22 0 16,21 0-16,-21 0 0,0 0 0,0-1 15,0 44 17,0-1-17,0 0-15,-21 0 0,21 0 0,0 22 16,0-22-16,0 0 0,0 0 16,0 21-16,0-20 0,0-1 0,0 0 15,0 0-15,21 0 0,0 0 16,0-21-16,0 0 0,0 0 15,1 0-15,-1 0 0,0 0 16,0 0-16,0-21 16,0 0-16,1 0 0,-22 0 0,21 0 15,0-1-15,-21-20 0,0 21 16,21 0-16,0-22 0,-21 22 0,0 0 16,0-21-16,21 21 0,-21-1 15,0 1-15,0 42 31,0 1-31,0-1 16,0 0-16,0 0 0,-21 0 0,21 0 16,0 1-16,0-1 0,0 0 15,0 0-15,0 0 0,0 0 16,0 1-16,0-1 0,21 0 0,1-21 0,-22 21 16,21-21-16,0 0 0,0 0 15,0 0-15,0 0 16,1 0-16,-1 0 0,0-21 0,0 0 15,0 0-15,0-1 0,1 1 16,-1 0-16,21-21 0,-21 21 16,0-22-16,-21 1 0,22 21 15,-22 0-15,0 42 32,-22 0-17,22 0-15,0 0 0,0 0 0,0 1 16,0-1-16,0 0 0,0 21 0,0-21 15,0 1-15,0-1 0,22 0 16,-22 0-16,21-21 0,-21 21 0,0 0 16,-21-21 15,-1 0-31,1 0 16,21-21-16,-21 0 0,0 0 15,21 0-15,-21 21 16,21 21 15,0 0-31,0 0 16,21 0-1,0 1-15,0-22 0,0 0 0,1 21 16,20-21-16,-21 0 16,0 0-16,0 0 0,22 0 15,-22 0-15,21 0 0,-21-21 0,22-1 16,-22 22-16,21-21 0,-21 0 0,1 0 15,-1 0-15,0-22 0,0 22 16,0-21-16,0 21 0,-21-43 16,0 43-16,22 0 0,-22-21 0,0 20 15,0 1-15,0 0 0,-22 21 16,1 21 0,0-21-16,0 21 15,21 1-15,0-1 0,-21 21 0,21-21 16,-21 0-16,21 1 0,0 20 15,0-21-15,0 0 0,0 0 0,0 1 16,0-1-16,0 0 0,21 0 0,0-21 16,-21 21-16,21-21 0,0 0 0,0 0 15,1 0-15,-1 0 16,0 0-16,0 0 0,0 0 16,-21-21-16,21 21 0,1-21 0,-22 0 15,21 0-15,0-1 16</inkml:trace>
  <inkml:trace contextRef="#ctx0" brushRef="#br0" timeOffset="119622.14">10329 13822 0,'21'0'0,"-21"-21"62,0 0 95,0 42-126,0 0-15,0 0-16,0 21 0,0-20 0,-21 20 15,21-21-15,-21 21 16,21-20-16,-21-1 0,21 21 0,-21-21 15,21 0-15,-21 22 0,21-22 0,-22 0 16,22 0-16,0 0 0,0 1 16,0-1-16,22-21 31,-1 0-31,-21-21 0,21-1 16,0 1-16,0 0 0,0 0 0,1 0 15,-22 0-15,21-1 0,0 1 16,0 0-16,-21 0 0,21 0 0,0 0 0,-21-1 15,22 1-15,-1 21 16,0 0-16,-21 21 16,0 1-16,21-1 15,-21 0-15,21 0 16,-21 0-16,0 0 0,0 1 0,21-1 16,-21 0-16,22 0 0,-22 0 0,21 0 15,0 1-15,0-22 16,-21 21-16,21-21 15,0 0-15,1 0 0,-1 0 16,0-21-16,0 21 0,0-22 0,0 1 16,1 0-16,-1 0 0,0 0 15,0 0-15,-21-1 0,21 1 0,0-21 16,1 21-16,-22-43 16,21 43-16,0 0 0,-21 0 0,0 0 15,0-1-15,0 44 31,0-1-31,0 0 0,0 0 16,0 0-16,0 0 0,0 22 16,0-22-16,0 0 0,0 21 0,0-20 15,21-1-15,-21 0 0,21 21 0,-21-21 16,21 1-16,-21-1 0,22 0 16,-1-21-16,0 21 0,0 0 0,0-21 15,0 0-15,1 0 0,20 0 0,-21 0 16,0 0-16,22-21 0,-22 0 15,0 0-15,21 0 0,-21-1 16,1 1-16,-1 0 0,21 0 0,-21-21 16,0-1-16,-21 1 0,0 21 15,0-22-15,0 22 0,0-21 16,0 21-16,0 0 0,0-1 16,-21 22-16,0 0 0,0 0 15,0 22-15,21-1 0,-21 0 16,21 0-16,-22 43 0,1-43 15,21 21-15,0-21 0,0 0 0,0 22 16,0-22-16,0 0 0,0 21 0,21-20 16,-21-1-16,22 0 15,-1 0-15,-21 0 0,21-21 0,0 21 16,0-21-16,0 0 0,1 0 0,20 0 16,-21 0-16,21 0 0,-20 0 15,20-21-15,-21 21 0,21-21 0,-20 0 16,20 0-16,0 0 0,1-1 15,-1 1-15,0 0 0</inkml:trace>
  <inkml:trace contextRef="#ctx0" brushRef="#br0" timeOffset="121897.19">13335 13462 0,'0'0'16,"0"-21"-16,0 0 0,0 0 0,-21 21 16,0 0-16,-1 0 0,1 0 0,0 0 15,0 0-15,0 21 0,-22 0 16,22 21-16,0-21 0,-21 22 0,21-1 16,-1 0-16,1 22 0,0-22 15,21 1-15,0-1 0,-21 0 0,21 1 0,0-1 16,0 0-16,0 1 0,0-1 15,21-21-15,0 0 0,0 22 16,1-22-16,20 0 0,0 0 0,1 0 16,-1 0-16,0 1 0,1-22 15,-1 0-15,21 0 0,-20 0 0,-1 0 16,0 0-16,1 0 0,-1-22 0,0 1 16,1 0-16,-1 0 0,-21 0 0,22 0 15,-22-1-15,0-20 0,0 21 16,0-21-16,-21 20 0,0-20 0,0 0 15,0-1-15,0 22 0,0-21 0,-21 21 16,0 0-16,-21-1 0,20 22 16,1 0-16,-21 0 0,0 0 0,20 22 15,-20-1-15,0 0 0,-1 21 16,22-21-16,-21 22 0,21-22 0,0 21 16,-1-21-16,1 22 0,21-22 15,0 0-15,0 0 0,0 0 0,0 1 16,0-1-16,21 0 0,1 0 0,-1-21 15,0 0-15,0 0 0,21 0 0,-20 0 16,-1 0-16,0 0 0,21-21 16,-21 21-16,1-21 0,-1 0 0,0-1 15,-21 1-15,21 0 0,-21 0 0,21 0 16,-21 0-16,0-1 0,0-20 16,0 21-16,0 0 0,0 0 0,0 42 31,0 0-16,0 0-15,0 0 16,0 0-16,0 1 0,0-1 0,0 0 16,0 0-16,0 0 0,0 0 0,21 1 15,1-22-15,-1 21 0,0 0 0,0-21 16,0 0-16,0 0 0,1 0 16,-1 0-16,21 0 0,-21 0 0,0 0 15,1 0-15,20-21 0,-21 0 16,0 21-16,0-22 0,1 1 0,-1 0 15,0 0-15,-21-21 0,21 20 16,0 1-16,-21 0 0,0 0 0,0 0 16,21 21-16,-21 21 31,0 0-31,0 0 0,-21 0 16,21 1-16,-21-1 0,21 0 0,0 0 15,0 0-15,-21 0 0,21 1 16,-21-1-1,21-42 32,0-1-47,0 1 16,0 0-16,0 0 0,21 0 16,0 0-16,0-22 0,0 22 0,1 0 15,-1 0-15,0 0 0,0-1 16,0 1-16,22 0 0,-22 21 0,0 0 15,0 0-15,0 21 0,0 0 16,-21 1-16,22-22 0,-22 21 0,0 0 16,0 0-16,0 0 0,0 0 15,0 22-15,0-22 0,21-21 0,-21 21 16,21 0-16,-21 0 0,21 1 16,0-22-16,0 21 0,1-21 15,-1 21-15,0-21 0,0 0 16,0 0-16,0 0 0,1 0 15,-1-21-15,0 21 0,0-21 0,0-1 16,0 1-16,-21 0 0,22 0 0,-22 0 16,21 0-16,0-1 0,-21-20 15,0 21-15,0 0 0,0 0 0,21-1 16,-21 1-16,0 0 0,0 42 31,-21 0-31,0 1 16,0 20-16,21-21 0,-22 0 15,22 0-15,-21 1 0,0-1 0,21 0 16,0 0-16,0 0 0,-21 0 0,21 1 16,-21-22-16,21 21 15,0-42 32,0-1-47,21 1 16,0 0-16,-21 0 0,21 0 0,0 0 15,1-22-15,-1 22 0,0-21 16,0 21-16,0-1 0,0 1 0,1 0 16,-22 0-16,21 21 0,0 0 15,0 0-15,0 0 0,0 0 0,-21 21 16,22-21-16,-1 21 0,-21 0 0,21 1 16,-21-1-16,0 0 0,0 0 15,21 0-15,-21 0 0,21 1 0,-21-1 16,0 0-16,21 0 0,-21 0 15,22-21-15,-22 21 0,21-21 16,0 0-16,0 0 0,0 0 16,0 0-16,1 0 0,-1-21 0,0 21 15,0-21-15,0 0 0,0 21 0,22-21 16,-22 0-16,0-1 0,-21 1 0,21-21 16,0 21-16,1 0 15,-22-22-15,21 22 0,-21 0 0,21 0 16,-21 0-16,0 42 15,0 0 1,-21 0-16,0 0 0,21 0 16,0 1-16,-22-1 0,22 21 0,-21-21 15,21 0-15,0 1 0,0-1 0,0 0 16,0 0-16,0 0 0,0 0 16,21 1-16,1-22 15,-1 21-15,0-21 0,0 0 0,0 0 16,0 0-16,1 0 0,20 0 15,-21 0-15,0-21 0,0-1 16,1 1-16,-1 21 0,0-21 0,0 0 16,0 0-16,0-22 0,1 22 0,-22 0 15,0-64-15,21 64 0,-21-21 16,0 0-16,0 20 0,0 1 16,-21-21-16,-1 42 0,1-21 0,0 21 15,0 0-15,0 0 0,-22 0 16,22 21-16,0 0 0,0 0 0,0 0 0,0 1 15,-1-1-15,22 21 16,-21-21-16,21 22 0,0-22 0,0 0 0,0 0 16,0 21-16,0-20 0,0-1 15,21 0-15,1 0 0,-1 0 16,0-21-16,0 0 16,0 0-16,0 0 0,22 0 0,-22 0 15,0 0-15,21-21 0,-20 0 0,20 21 16,-21-21-16,21 0 0,-20-22 15,20 22-15,-21-21 0,0 21 16,22-22-16,-22 1 0,0-22 0,42-41 16,-41 62-16,20-63 0,-21 64 15,0 0-15,-21-1 16,21 22-16,1-21 0,-22 21 0,0 42 31,-22 0-31,22 0 0,-21 22 16,0-1-16,21 0 0,-21 1 15,21-1-15,-21 0 0,21 1 0,0 20 16,-21-21-16,21 1 0,0-1 16,-22 0-16,22-20 0,0 20 0,0-21 15,0 0-15,0 22 0,0-22 0,0 0 16,22-21-16,-22 21 0,21-21 0,0 0 16,0 0-16,0 0 0,0 0 15,22 0-15,-22 0 16,0 0-16,0-21 0,0 0 0,22 0 15,-22-1-15,0 1 0,-21 0 16,21-21-16,0 21 0,-21-22 0,0 22 16</inkml:trace>
  <inkml:trace contextRef="#ctx0" brushRef="#br0" timeOffset="122096.44">16341 13504 0,'-22'0'0,"44"0"0,-65 0 0,22 0 16,21 22-16,21-22 15,0 0-15,22 21 0,-1-21 16,-21 0-16,43 0 0,-22 0 16,0 0-16,1 0 0,-1 0 15,-21 0-15,22 0 0,-22 0 0,0 0 16,0 0-16,0 0 0,0 0 16</inkml:trace>
  <inkml:trace contextRef="#ctx0" brushRef="#br0" timeOffset="124888.45">19071 13547 0,'-21'0'15,"21"-21"1,0-1 0,21 22-16,-21-21 0,21 0 0,0 0 15,1 21-15,-22-21 0,21 0 0,0-1 16,-21-20-16,21 21 0,-21 0 0,21 0 15,-21-22-15,21 22 0,-21-21 16,0 21-16,0-22 0,0 22 16,0 0-16,0 0 0,0 42 31,-21 0-31,21 0 0,0 22 16,-21-1-16,21 21 0,-21-20 0,21 20 15,0 1-15,0-22 0,-21 22 0,21-1 16,0 1-16,-21-22 0,21 21 15,0-20-15,0-1 0,0 0 0,0-20 16,-22 20-16,22-21 0,-21 0 0,0 0 16,21 1-16,-21-1 0,0-21 0,0 21 15,-1-21-15,1 0 16,0 0-16,0-21 0,0 21 16,0-21-16,-1-1 0,1 1 15,21-21-15,-21 21 0,0 0 0,0-22 16,0 22-16,21-21 0,-22 21 15,22-1-15,-21 1 0,21 42 32,0 1-32,0-1 0,0 0 15,0 21-15,21-21 0,-21 22 16,22-22-16,-1 0 0,0 0 0,0 0 0,0 1 16,0-1-16,22 0 0,-22-21 15,0 0-15,21 0 0,1 0 0,-1 0 16,0 0-16,1 0 0,-1 0 0,22-21 15,-22 0-15,0 21 0,1-22 16,-1 1-16,0 0 0,1-21 16,-22 21-16,0-1 0,0-20 0,0 21 15,0-21-15,1 20 0,-22-20 0,0 21 16,0 0-16,-22 42 31,1 0-31,0 0 0,0 0 16,0 1-16,21-1 0,-21 0 0,-1 21 15,22-21-15,0 1 0,-21-1 16,21 0-16,-21 0 0,21 0 16,0 0-16,21-21 31,0 0-15,1-21-16,-1 0 0,0 0 0,0 21 15,0-42-15,0 20 0,1 1 0,-22 0 16,21-21-16,0 21 0,0-1 15,-21 1-15,0 0 0,21 21 0,0 21 32,-21 0-32,0 1 0,0-1 0,0 0 15,0 0-15,0 21 0,0-20 16,22-1-16,-1 0 0,-21 0 16,21 0-16,0-21 15,0 0-15,0 0 0,1 0 16,-1 0-16,0 0 0,0 0 0,21 0 15,-20-21-15,-1 0 0,0 0 0,0 0 16,0-1-16,22 1 0,-43-21 0,21 0 16,0-1-16,0 1 0,-21 0 15,0-22-15,0 22 0,0-22 0,21 22 16,-21-22-16,0 22 0,0 0 16,0-1-16,0 22 0,0-21 0,0 21 0,0 42 31,0 0-31,0 0 0,-21 22 15,21-1-15,-21 0 0,21 1 0,0-1 16,-21 21-16,0-20 0,21 20 16,0-20-16,-22-1 0,22 21 0,-21-41 15,21 20-15,-21 0 0,21-21 0,0 1 16,0-1-16,0 0 0,0 0 0,0-42 47,0 0-47,0 0 15,21-1-15,0-20 0,-21 21 16,22 0-16,-1-22 0,0 22 16,-21 0-16,21 0 0,0 0 0,0 21 15,-21 21 1,0 0 0,22 0-16,-22 0 0,0 22 0,0-22 15,0 0-15,0 0 0,0 0 0,0 1 16,21-1-16,0-21 0,-21 21 0,21 0 15,0-21-15,0 21 0,1-21 16,-1 0-16,21 0 0,-21 0 0,22 0 16,-22 0-16,21 0 0,-21 0 0,22-21 15,-22 0-15,21 21 0,-21-21 0,0 0 16,1-1-16,-1-20 16,0 21-16,-21-21 0,0 20 0,0-20 0,0 21 15,0-21-15,0 20 0,0-20 16,0 21-16,-21 0 0,0 21 15,-1 0-15,1 0 0,0 21 16,0 0-16,0 21 0,0-20 16,21 20-16,-22-21 0,22 21 0,0-20 15,0 20-15,0 0 0,0-21 16,0 1-16,0-1 0,0 21 0,22-42 16,-1 21-16,0 0 0,0 1 0,0-22 15,0 0-15,1 0 0,-1 0 16,21 0-16,-21 0 0,0 0 15,22-22-15,-22 22 0,0-21 0,21 0 16,-20 0-16,-1 0 0,0 0 0,0-22 16,-21 22-16,0-21 0,21-1 15,-21 22-15,0-21 0,0 21 0,0-22 16,0 22-16,0 0 0,0 42 31,0 0-15,0 1-16,0-1 0,0 0 0,0 0 15,21 21-15,-21-20 0,0-1 0,0 0 16,22 0-16,-22 0 0,21 0 16,-21 1-16,0-1 0,21 0 15,-21 0-15,0 0 16,21-21 0,0 0-1,0 0-15,1 0 0,-1-21 16,0 0-16,0 21 0,21-21 0,-20 0 15,-1-1-15,21 1 0,-21 0 0,0-21 16,1 21-16,-1-22 0,0 1 16,0 21-16,-21-22 0,0 22 0,21 0 15,-21 0-15,0 0 0,0 42 32,0 0-32,0 0 15,-21 22-15,21-22 0,-21 21 0,21-21 16,0 0-16,0 22 0,0-22 0,0 0 15,0 0-15,0 0 0,0 1 16,0-1-16,21-21 0,0 21 0,0 0 16,1-21-16,-1 0 0,0 0 0,0 0 15,21 0-15,-20 0 0,20 0 16,-21 0-16,0-21 0,22 0 0,-22 0 16,0-1-16,0 1 0,0-21 0,0 21 15,1-22-15,-1 1 0,0-21 0,0 20 16,-21 1-16,21-22 15,0 22-15,1 0 0,-1-64 16,0 64-16,0-1 0,-21 1 16,0 0-16,0 20 0,0 1 0,0 0 0,0 42 31,-21 0-31,0 1 0,0-1 16,21 21-16,-22 0 0,1 1 15,21-22-15,0 21 0,0 1 0,-21 20 16,21-21-16,0 1 0,0-1 0,0 0 15,0 1-15,0-22 0,0 21 0,0 1 16,0-22-16,0 0 0,0 21 16,0-21-16,0 1 0,21-1 15,-21 0-15,21 0 0,1-21 16,-1 21-16,0-21 0,0 0 16,0 0-16,0 0 0,1 0 15,20 0-15,-21 0 0,0 0 0,0 0 16,1-21-16,-1 21 0,0-21 0,0 0 15,0 0-15,0-1 0,-21-20 16,22 21-16,-1-21 0,0-1 0,-21 22 16,0-21-16,21 21 0,-21-1 0,0 1 15,0 0-15,-21 21 16,0 0 0,0 0-16,21 21 0,-22 0 15,1 1-15,0-1 0,0 0 0,21 0 16,0 0-16,0 0 0,-21 1 0,21-1 15,0 0-15,0 0 0,0 0 16,0 0-16,0 1 0,0-1 0,21 0 16,-21 0-16,21-21 0,0 0 15,0 21-15,1-21 16,-1 0-16,0 0 16,0 0-16,0 0 0,0-21 0,1 21 15,20-21-15,-21 21 0,0-21 0,0 0 16,1 21-16,-1-22 15,-21 1-15,0 0 0,0 0 16,0 0-16,0 0 0</inkml:trace>
  <inkml:trace contextRef="#ctx0" brushRef="#br0" timeOffset="125139.47">22034 13504 0,'0'0'0,"-21"0"0,21-21 16,21 21-1,1-21 1,-1 21-16,0 0 0,21 0 0,-21-21 16,22 21-16,-1 0 0,-21 0 0,22-21 15,-1 21-15,0 0 0,-21 0 0,22-21 16,-22 21-16,0 0 0,-21-22 15,0 1-15,0 0 16,0 0-16</inkml:trace>
  <inkml:trace contextRef="#ctx0" brushRef="#br0" timeOffset="125359.25">21569 13272 0,'0'21'0,"0"-42"0,-21 42 0,-1-21 16,44-21 47,-1 21-48,0 0-15</inkml:trace>
  <inkml:trace contextRef="#ctx0" brushRef="#br0" timeOffset="127851.58">24405 13504 0,'21'-21'0,"-42"42"0,63-63 0,-20 21 16,-1 0-16,0-22 0,0 22 0,0 0 16,0-21-16,1 21 15,-22-22-15,0 1 0,0 21 0,0-22 16,0 1-16,-43 0 0,22 21 15,-21 21-15,21 0 0,-1 0 16,-20 0-16,21 0 0,-21 21 0,20 21 16,-20-21-16,21 22 0,-21 20 0,20-21 15,1 22-15,0-22 0,0 22 16,21-1-16,0 1 0,-21-1 0,21 1 16,0-22-16,0 22 0,0-22 15,0 0-15,21 1 0,-21-22 0,21 0 16,21 0-16,-20 0 0,-1 0 15,21 1-15,-21-22 0,22 0 0,-1 0 16,0 0-16,1 0 0,-1 0 0,0 0 16,1-22-16,-1 1 0,-21 0 15,21 0-15,1 0 0,-1-22 0,-21 22 16,22 0-16,-22-21 0,0 21 0,-21-1 16,0 1-16,0 0 0,0 0 15,0 42 1,-21 0-16,0 0 0,-1 1 15,1 20-15,21-21 0,0 0 0,-21 22 16,21-22-16,0 0 0,0 0 16,0 0-16,0 0 0,0 1 0,0-1 15,21-21-15,0 0 0,-21 21 16,43-21-16,-22 0 0,0 0 16,0 0-16,0 0 0,22-21 0,-22 0 15,0 21-15,0-22 0,0 1 0,-21 0 16,0 0-16,0 0 0,0-22 0,0 22 15,0-21-15,-21 21 0,21-22 16,-21 1-16,0 21 0,0-21 0,0 20 16,-1 1-16,1 0 0,0 0 0,0 21 15,0-21-15,42 21 32,0 0-32,0 0 0,0 0 15,22 0-15,-22 0 0,21 0 16,-21 0-16,1 0 0,20 0 0,-21 0 15,0 0-15,0 21 0,1 0 0,-1-21 16,0 21-16,-21 22 0,21-22 16,-21 21-16,0-21 0,0 22 0,0-22 15,0 21-15,0-21 0,0 22 0,0-22 16,0 0-16,0 0 0,0 0 16,0 0-16,0 1 0,0-1 15,0-42 16,0-1-15,0 1-16,0 0 0,0 0 16,0-21-16,0 20 0,0-20 0,21 21 15,0-21-15,1-1 0,-1 1 16,21 0-16,-21-1 0,22 1 0,-22 21 16,21-22-16,-21 43 0,22-21 0,-22 21 15,0 0-15,0 21 0,-21 1 16,0-1-16,0 21 0,0-21 0,0 22 15,0-1-15,0-21 0,0 21 0,0 1 16,0-22-16,0 21 0,0-21 0,-21 1 16,21-1-16,0 0 0,0 0 15,0 0-15,0 0 16,21-21 0,0 0-16,0 0 0,1 0 0,20 0 15,-21 0-15,21-21 0,1 0 16,-1 21-16,0-42 0,1 21 0,-22-1 15,21-20-15,1 0 0,-22 21 0,21-22 16,-42 1-16,21 0 0,-21-1 16,0 22-16,0 0 0,0 0 0,0 0 15,-21 21-15,0 0 0,0 0 0,0 21 16,-1 0-16,1 0 16,0 0-16,21 0 0,0 22 0,0-22 15,0 21-15,0-21 0,0 22 0,0-22 16,0 21-16,21-21 0,-21 1 15,21-1-15,1 0 0,-22 0 0,0 0 16,21-21-16,-21 21 0,21-21 0,-42 0 31,0 0-15,21-21-16,-22 21 0,1-21 0,0 0 16,0 0-16,0 0 0,0 21 15,-1 0 1,22 21-1,0 0-15,0 0 16,0 0-16,22 0 16,-1 1-16,0-22 0,0 21 15,0-21-15,0 0 0,1 21 0,20-21 16,-21 0-16,21 0 0,-20 0 0,20 0 16,0 0-16,-21 0 0,22 0 15,-22-21-15,21 0 0,-21-1 0,22 1 16,-22 0-16,0-21 0,0 21 0,22-22 15,-22-20-15,0 20 16,21-20-16,-21 21 0,1-22 0,-1 1 16,21 20-16,-21-20 0,0 20 0,1 1 15,-1 0-15,-21 21 0,0-1 16,0 1-16,0 0 0,0 0 0,-21 21 16,-1 21-16,1 0 15,0 0-15,0 1 0,0 20 0,0-21 16,-1 21-16,1 22 0,0-22 15,0 1-15,21 20 0,0-21 0,-21 22 16,21-22-16,0 1 0,-21-1 0,21 0 16,0-21-16,0 22 0,0-22 15,21 0-15,0 0 0,-21 0 0,21 1 16,0-1-16,0-21 0,22 0 0,-22 0 16,0 0-16,21 0 0,-20 0 15,20 0-15,0-21 0,-21 21 16,22-22-16,-1 1 0,-21 0 0,22-21 15,-22 21-15,0-1 0,0-20 0,-21 21 16,0-21-16,0 20 0,0 1 16,0 0-16,-21 21 15,-21 0-15,20 0 0,1 0 0,0 21 16,0 0-16,0 1 0,21-1 16,0 0-16,0 0 0,0 0 0,0 0 15,0 1-15,21-1 0,0 0 0,0 0 16,0 0-1,-21 0-15,22-21 0,-1 22 0,0-22 16,-21 21-16,0 0 16,21-21-16,0 0 15,0-21 1,1 21 0,-1-21-16,-21-1 0,21 22 0,0-21 15,0 0-15,0 0 0,1 0 16,-1-22-16,-21 22 0,21-21 0,0 0 15,-21 20-15,21 1 0,-21 0 16,0 0-16,0 0 0,0 42 16,0 0-1,0 0-15,-21 22 16,0-22-16,21 0 0,-21 0 16,21 0-16,0 0 0,0 1 0,0-1 15,0 0-15,0 0 0,0 0 16,21 0-1,0-21-15,0 0 0,0 0 16,1 0-16,-1 0 0,0 0 0,0-21 16,-21 0-16,21 21 0,0-21 15,1 0-15,-22-22 0,21 22 0,0 0 16,0-21-16,-21-1 0,21 22 0,0-21 16,-21 21-16,0 0 0,0-1 15,0 44 1,0-1-16,0 21 15,-21-21-15,0 0 0,21 1 0,0 20 16,-21-21-16,21 0 0,-21 0 16,21 1-16,0-1 0,0 0 0,0 0 15,0 0-15,21-21 32,0 0-17,0 0-15,22 0 0,-22-21 16,21 21-16</inkml:trace>
  <inkml:trace contextRef="#ctx0" brushRef="#br0" timeOffset="128980.39">28215 13547 0,'0'0'0,"0"-43"0,0 22 16,0 0-16,0 0 16,-21 21-16,0 0 15,0 21-15,21 0 0,-22 0 0,1 1 16,0 20-16,0-21 0,21 21 15,-21 1-15,21-1 0,-21-21 0,21 22 16,0-22-16,0 21 0,0-21 0,0 22 16,0-22-16,0 0 0,0 0 15,21 0-15,0 0 0,0-21 0,0 22 16,0-22-16,1 0 0,20 0 16,-21 0-16,0 0 0,0 0 0,22 0 15,-22 0-15,0-22 0,21 1 16,-20 0-16,-1 0 0,0-21 0,0 20 15,21-20-15,-20 0 0,-1-22 0,0 22 16,0-22-16,0 1 0,0-1 16,1 22-16,-1-21 0,0-1 0,0 22 15,0-1-15,0 1 0,-21 21 0,0 0 16,0 0-16,0-1 0,-21 44 31,0-1-31,0 0 0,0 21 0,0-21 16,-1 22-16,1-1 0,0 22 15,0-22-15,21 21 0,0-20 0,0 20 16,0-20-16,0 20 0,0-21 0,0 1 16,0-1-16,0-21 0,0 22 15,0-22-15,21 0 0,-21 0 0,21 0 16,0 0-16,1-21 0,-1 0 16,0 0-16,0 0 0,21 0 15,-20 0-15,-1-21 0,21 0 0,-21 21 16,0-21-16,1-21 0,20 20 15,-21 1-15,0 0 0,0 0 16,1 0-16,-1 0 0,-21-1 16,0 44-1,0-1-15,0 0 16,0 0-16,-21 0 0,21 0 16,-22 1-16,22-1 0,0 0 0,0 0 15,0 0-15,0 0 0,0 1 16,22-1-16,-1-21 15,0 0-15,0 0 0,0 0 0,0 0 16,1 0-16,-1 0 16,0 0-16,0 0 0,21 0 0,-20-21 0,-1-1 15,0 1-15,-21 0 0,21 0 0,0-21 16,-21-1-16,21 1 16,-21 0-16,0-1 0,0 1 0,0 0 15,0-1-15,0 22 0,-21 0 16,-21 0-16,21 21 0,0 0 0,-22 0 15,22 21-15,-21 0 0,21 0 0,-22 22 16,22-22-16,0 21 0,0 0 16,0-20-16,21 20 0,0-21 0,0 0 15,0 22-15,0-22 0,0 0 0,21 0 16,0 0 0,0-21-16,0 0 0,0 0 0,1 0 15,-1 0-15,0 0 0,0 0 0,21 0 0,-20 0 16,-1 0-16,0-21 15,0 0-15,0 0 0,22 0 0,-22-1 16,0 1-16,0 0 0,0-21 0,0 21 16,22-1-16,-22 1 0,0 0 15,0 0-15,0 21 16,-21 21-16,0 0 0,0 0 16,0 1-16,0-1 0,0 0 15,0 0-15,0 21 0,0 1 16,0-22-16,0 0 15,0 0-15,22 0 16,-1-21-16,0 0 0,0 0 16,0 0-16,0 0 0,1 0 0,-1 0 15,0 0-15,0 0 0,0-21 16,0 21-16,1-21 0,-1 0 0,0 0 16,0 0-16,0-1 0,0-20 0,-21 21 15,0 0-15,22-22 0,-22 22 16,0 0-16</inkml:trace>
  <inkml:trace contextRef="#ctx0" brushRef="#br0" timeOffset="129239.83">28829 13441 0,'-42'0'15,"84"0"-15,-106 0 0,43 0 0,0 0 0,42 0 31,0 0-31,1-21 16,20 21-16,0 0 0,-21 0 0,22 0 16,20-21-16,-20 21 0,-1 0 0,-21 0 15,21-22-15,-20 22 0,-1-21 16,0 21-16,0 0 0,-21-21 16,0 0-1,-21 21-15,0 0 16,0-21-16,-1 21 0,-20 0 0,0 0 15</inkml:trace>
  <inkml:trace contextRef="#ctx0" brushRef="#br0" timeOffset="129603.75">26670 13399 0,'0'0'0,"-64"0"0,1 0 0,-43 21 16,85-21-16,42 0 15,0 0 1,22 0-16,-1 0 0,0 0 0,1 0 16,20 0-16,1 0 0,20 0 0,-20 0 15,-1 0-15,22-21 0,-43-1 0,22 22 16,-22 0-16,0 0 0,1-21 15,-22 21-15,0 0 0,-21-21 16,0 0 0,-21 21 31,0 0-47,0 21 15,-1 0-15,1-21 16,0 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4D68-4C54-43D6-B666-FA3DCC2E1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A3D82-FF48-481C-87F8-4BA5FCD9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4569E-EA61-43FB-89EE-E679EA2C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82F4-256C-4BC3-8295-CAD6555E5A9E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59F5A-9CB6-4C75-BFE1-D5D2E0E2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41C4E-D253-4732-824F-EE987296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FF3-D05A-4870-961D-39B18757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41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D4B2-6B56-492C-835A-AB054AB8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9D46C-CC44-42C2-BDD8-2D35B0974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ECC9-7EA5-438A-B2D9-8488E9CC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82F4-256C-4BC3-8295-CAD6555E5A9E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3CB8-601F-41AB-85B3-FDC23808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EA598-756B-475B-AB35-C88E02E3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FF3-D05A-4870-961D-39B18757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ED549-6F51-40CE-A075-4E8C0DB21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34234-258E-43A3-B0E7-3446B7BC6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E2B87-894B-41E3-AFD4-3FB2C8DA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82F4-256C-4BC3-8295-CAD6555E5A9E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FB213-8EBF-40AF-AA8F-1DF66463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5384B-EBCE-4719-8FA7-9979989C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FF3-D05A-4870-961D-39B18757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84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D836-7980-41AF-B8E2-CC2BEF4C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5C685-179D-4903-9474-65439DB1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8237-24D2-43EF-924E-112790F0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82F4-256C-4BC3-8295-CAD6555E5A9E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75B5E-A75B-4299-9CC3-A3F1173A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3B562-DC9B-481B-B438-5A55E969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FF3-D05A-4870-961D-39B18757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4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F94C-FEDD-4197-A8F3-2FF85F1F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9CD18-F432-4208-A2D7-DFB80E0A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512A-A890-477D-BBD5-6B7305D8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82F4-256C-4BC3-8295-CAD6555E5A9E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F6447-BBD7-4713-8A00-2CA7430D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B27C-7B4A-4ABA-8F4F-481BE06E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FF3-D05A-4870-961D-39B18757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1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1CB6-D55A-4C64-AFB6-F17A6AF8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C038-ECA1-4C23-99F0-AEC6AE5FB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7C580-EDB4-496B-A342-D1EE15021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24A22-F1CE-4B2C-8684-F76919EE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82F4-256C-4BC3-8295-CAD6555E5A9E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05375-4507-4D8F-AA5D-A9DA5B64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18C86-CD5F-4F5F-9D69-65A06B22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FF3-D05A-4870-961D-39B18757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94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1E00-B107-427D-98FC-D1AD59C2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E4B7A-61B2-400D-84F7-EE0DF5664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1794F-B6D6-45B1-AF01-ABECB0F2D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EA3B4-6FE7-43CC-A82E-55A30FD73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44193-7E90-4461-886A-6A138F65E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09DA8-D6CB-409B-AFD7-E6265CD6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82F4-256C-4BC3-8295-CAD6555E5A9E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30C54-5896-41AA-A866-A1B1DCC0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D3DD9-1C6A-4399-88E1-61C399A2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FF3-D05A-4870-961D-39B18757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66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9D0A-C362-4284-98CD-42396628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8270D-283A-45DA-BA60-03722856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82F4-256C-4BC3-8295-CAD6555E5A9E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A4DA1-DB4E-4DB6-A2F0-A4FB42EB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1C9BC-B44F-4798-BE53-038DCBDB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FF3-D05A-4870-961D-39B18757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63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4E042-BA99-49A0-B0C3-9A900506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82F4-256C-4BC3-8295-CAD6555E5A9E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C2F88-A75B-451D-B0E3-6FAC6C3A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4FA04-C485-4CC0-BD21-CC1761A7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FF3-D05A-4870-961D-39B18757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77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2C05-2B90-4466-AFA8-00E81E6E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E4D7-4004-4EF8-9071-E142A9AA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66FA-A325-442E-A4D5-CFC28EBA7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2A89D-54B7-4423-9A25-88272115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82F4-256C-4BC3-8295-CAD6555E5A9E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957C5-982D-4B88-9285-FD4EBB12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2EA1B-8F3F-4A63-B1CF-5F72C608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FF3-D05A-4870-961D-39B18757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35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7DA0-22CA-4556-91DB-AD89DC12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A7CD6-AC92-472B-9B9A-CDBB971E2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D041D-1369-4D64-AA21-6FD08E1C7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EEAEA-63D8-4355-A2CC-CD369167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82F4-256C-4BC3-8295-CAD6555E5A9E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05B62-2FC5-4268-8A1B-18C0B7F4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85205-7D59-484C-A3AC-E787E7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FFF3-D05A-4870-961D-39B18757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70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EA1E1-3D4F-4017-8CB8-5904E5B1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70A6C-2186-49EE-BC64-78A76412D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72FC8-4FBA-4AFB-86F8-781E10A49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682F4-256C-4BC3-8295-CAD6555E5A9E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BF60F-D9C9-4D80-9092-26FF7F64A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543A7-D08B-4508-B392-E8CE92853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FFF3-D05A-4870-961D-39B18757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06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B055-F35F-4ED0-92F7-F0F823088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71BBA-083E-4722-B1E1-BC03EAED5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80DD5B-A555-40E8-9850-A52DA3B27BBC}"/>
                  </a:ext>
                </a:extLst>
              </p14:cNvPr>
              <p14:cNvContentPartPr/>
              <p14:nvPr/>
            </p14:nvContentPartPr>
            <p14:xfrm>
              <a:off x="442080" y="426600"/>
              <a:ext cx="8237520" cy="469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80DD5B-A555-40E8-9850-A52DA3B27B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417240"/>
                <a:ext cx="8256240" cy="47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10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B055-F35F-4ED0-92F7-F0F823088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71BBA-083E-4722-B1E1-BC03EAED5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EAF458-EF19-4CC9-9DB0-58B0370203BD}"/>
                  </a:ext>
                </a:extLst>
              </p14:cNvPr>
              <p14:cNvContentPartPr/>
              <p14:nvPr/>
            </p14:nvContentPartPr>
            <p14:xfrm>
              <a:off x="15120" y="266760"/>
              <a:ext cx="9136800" cy="287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EAF458-EF19-4CC9-9DB0-58B0370203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257400"/>
                <a:ext cx="9155520" cy="28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079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B055-F35F-4ED0-92F7-F0F823088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71BBA-083E-4722-B1E1-BC03EAED5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9F17CE-1537-4A11-A6ED-67447D4E663F}"/>
                  </a:ext>
                </a:extLst>
              </p14:cNvPr>
              <p14:cNvContentPartPr/>
              <p14:nvPr/>
            </p14:nvContentPartPr>
            <p14:xfrm>
              <a:off x="259200" y="213480"/>
              <a:ext cx="10279440" cy="658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9F17CE-1537-4A11-A6ED-67447D4E66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04120"/>
                <a:ext cx="10298160" cy="66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481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B055-F35F-4ED0-92F7-F0F823088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71BBA-083E-4722-B1E1-BC03EAED5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F2F7F4-170D-4BF8-9AF8-D08AD64864B6}"/>
                  </a:ext>
                </a:extLst>
              </p14:cNvPr>
              <p14:cNvContentPartPr/>
              <p14:nvPr/>
            </p14:nvContentPartPr>
            <p14:xfrm>
              <a:off x="266760" y="114480"/>
              <a:ext cx="8572680" cy="447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F2F7F4-170D-4BF8-9AF8-D08AD64864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05120"/>
                <a:ext cx="8591400" cy="449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73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B055-F35F-4ED0-92F7-F0F823088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71BBA-083E-4722-B1E1-BC03EAED5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E28DB8-FEB7-49B2-A706-622B4332E769}"/>
                  </a:ext>
                </a:extLst>
              </p14:cNvPr>
              <p14:cNvContentPartPr/>
              <p14:nvPr/>
            </p14:nvContentPartPr>
            <p14:xfrm>
              <a:off x="678240" y="670680"/>
              <a:ext cx="8344080" cy="171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E28DB8-FEB7-49B2-A706-622B4332E7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661320"/>
                <a:ext cx="8362800" cy="173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58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B055-F35F-4ED0-92F7-F0F823088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71BBA-083E-4722-B1E1-BC03EAED5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D8E850-9D61-4AF7-8C01-A967147B3B1A}"/>
                  </a:ext>
                </a:extLst>
              </p14:cNvPr>
              <p14:cNvContentPartPr/>
              <p14:nvPr/>
            </p14:nvContentPartPr>
            <p14:xfrm>
              <a:off x="449640" y="358200"/>
              <a:ext cx="9029880" cy="349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D8E850-9D61-4AF7-8C01-A967147B3B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348840"/>
                <a:ext cx="9048600" cy="35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088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B055-F35F-4ED0-92F7-F0F823088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71BBA-083E-4722-B1E1-BC03EAED5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B4AC47-4360-4E6C-8E7E-0F652C51C313}"/>
                  </a:ext>
                </a:extLst>
              </p14:cNvPr>
              <p14:cNvContentPartPr/>
              <p14:nvPr/>
            </p14:nvContentPartPr>
            <p14:xfrm>
              <a:off x="1013400" y="137160"/>
              <a:ext cx="6027840" cy="562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B4AC47-4360-4E6C-8E7E-0F652C51C3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040" y="127800"/>
                <a:ext cx="6046560" cy="56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87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B055-F35F-4ED0-92F7-F0F823088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71BBA-083E-4722-B1E1-BC03EAED5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8D250B-9C36-45AD-9C1C-F2D1C6741C59}"/>
                  </a:ext>
                </a:extLst>
              </p14:cNvPr>
              <p14:cNvContentPartPr/>
              <p14:nvPr/>
            </p14:nvContentPartPr>
            <p14:xfrm>
              <a:off x="350640" y="91440"/>
              <a:ext cx="8625960" cy="356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8D250B-9C36-45AD-9C1C-F2D1C6741C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82080"/>
                <a:ext cx="8644680" cy="35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19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B055-F35F-4ED0-92F7-F0F823088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71BBA-083E-4722-B1E1-BC03EAED5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D897AB-2344-4DE2-BE47-2D15A441419B}"/>
                  </a:ext>
                </a:extLst>
              </p14:cNvPr>
              <p14:cNvContentPartPr/>
              <p14:nvPr/>
            </p14:nvContentPartPr>
            <p14:xfrm>
              <a:off x="945000" y="396360"/>
              <a:ext cx="8953560" cy="543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D897AB-2344-4DE2-BE47-2D15A44141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640" y="387000"/>
                <a:ext cx="8972280" cy="54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68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B055-F35F-4ED0-92F7-F0F823088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71BBA-083E-4722-B1E1-BC03EAED5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458BD9-7018-4E46-8DE6-8D80FB9E826F}"/>
                  </a:ext>
                </a:extLst>
              </p14:cNvPr>
              <p14:cNvContentPartPr/>
              <p14:nvPr/>
            </p14:nvContentPartPr>
            <p14:xfrm>
              <a:off x="731520" y="335160"/>
              <a:ext cx="4755240" cy="293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458BD9-7018-4E46-8DE6-8D80FB9E82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325800"/>
                <a:ext cx="4773960" cy="29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96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B055-F35F-4ED0-92F7-F0F823088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71BBA-083E-4722-B1E1-BC03EAED5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C37DB8-A230-46B5-9342-B913FB3A577A}"/>
                  </a:ext>
                </a:extLst>
              </p14:cNvPr>
              <p14:cNvContentPartPr/>
              <p14:nvPr/>
            </p14:nvContentPartPr>
            <p14:xfrm>
              <a:off x="1752480" y="487800"/>
              <a:ext cx="5631480" cy="348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C37DB8-A230-46B5-9342-B913FB3A57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3120" y="478440"/>
                <a:ext cx="5650200" cy="35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063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B055-F35F-4ED0-92F7-F0F823088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71BBA-083E-4722-B1E1-BC03EAED5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7B4E30-8C0A-4669-A161-CD059C9E303A}"/>
                  </a:ext>
                </a:extLst>
              </p14:cNvPr>
              <p14:cNvContentPartPr/>
              <p14:nvPr/>
            </p14:nvContentPartPr>
            <p14:xfrm>
              <a:off x="159840" y="76320"/>
              <a:ext cx="9251280" cy="391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7B4E30-8C0A-4669-A161-CD059C9E30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66960"/>
                <a:ext cx="9270000" cy="39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90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B055-F35F-4ED0-92F7-F0F823088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71BBA-083E-4722-B1E1-BC03EAED5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652385-52A7-4234-960E-80D2952C9372}"/>
                  </a:ext>
                </a:extLst>
              </p14:cNvPr>
              <p14:cNvContentPartPr/>
              <p14:nvPr/>
            </p14:nvContentPartPr>
            <p14:xfrm>
              <a:off x="320040" y="205920"/>
              <a:ext cx="10500840" cy="578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652385-52A7-4234-960E-80D2952C93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96560"/>
                <a:ext cx="10519560" cy="58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49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2020-11-26T10:36:54Z</dcterms:created>
  <dcterms:modified xsi:type="dcterms:W3CDTF">2020-11-26T14:28:04Z</dcterms:modified>
</cp:coreProperties>
</file>