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13:13:55.4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1820 2223 0,'0'-22'0,"0"1"16,0 0-16,0 0 0,21 21 109,-21 21-109,22-21 0,-22 21 16,21-21-16,0 0 0,0 0 16,-21-21-1,21 21-15</inkml:trace>
  <inkml:trace contextRef="#ctx0" brushRef="#br0" timeOffset="3264.44">1757 868 0,'0'0'0,"-21"0"16,21-21-16,-22 21 15,1 0 1,21 21 15,-21 0-31,21 0 0,0 0 16,0 1-16,0-1 0,0 0 0,0 0 15,0 0-15,0 0 16,21 1-16,0-22 0,1 0 0,-1 21 16,0-21-16,0 0 0,21 0 0,-20 0 15,20-21-15,0 21 0,1-22 16,-1 1-16,0 0 0,1 0 0,-1 0 16,-21 0-16,21-22 0,1 22 15,-22 0-15,0-21 0,0 20 0,0 1 16,-21-21-16,22 21 0,-22 0 0,0-1 15,0 1-15,0 0 0,0 0 16,0 0-16,0 0 16,-22 21-16,1 0 0,0 0 15,0 21-15,0 0 16,21 0-16,-21 0 0,-1 0 16,22 22-16,0-22 0,-21 21 0,0 1 15,21-1-15,-21 0 0,0 22 16,21-22-16,0 22 0,0-22 0,-21 21 15,21 1-15,0-1 0,-22-20 16,22 20-16,0 1 0,0-1 0,0 1 16,0-1-16,0-20 0,0 20 0,0 1 15,0-22-15,0 0 0,0 22 16,0-43-16,0 21 0,0 1 16,0-22-16,0 0 0,0 0 0,0 0 0,0 0 15,-21-21 16,0-21-31,0 0 0,0 0 16,0 21-16,-1-21 0,1 0 0,0-1 16,0 1-16,0 0 0,0 21 15,-1-21-15,1 21 0,0 0 0,21-21 16,-21 21-16,0 0 0,0 0 0,21 21 31,0 0-15,21-21-1,0 21-15,0-21 16,0 0-16,0 0 0,1 0 0,-1 0 16,0 0-16,0 0 0,21 0 15,-20 0-15,-1 0 0,21-21 16,0 21-16</inkml:trace>
  <inkml:trace contextRef="#ctx0" brushRef="#br0" timeOffset="3804.77">2582 1609 0,'0'-43'16,"0"86"-16,0-107 0,0 43 0,-21 0 15,0 21 1,0 0-16,0 21 16,21 0-16,0 0 15,0 1-15,0 20 0,0 0 0,0-21 16,-22 22-16,22-1 0,0 0 15,0 1-15,0-1 0,0-21 0,0 22 16,-21-22-16,21 21 0,0-21 0,0 0 16,0 1-16,0-1 0,0 0 15,0 0-15,-21-21 0,21 21 16,-21-21-16,0-21 31,21 0-31,-21 0 0,21 0 0,0-1 16,0 1-16,0-21 0,0 0 0,0 20 15,0-20-15,0-21 0,21 20 16,0 1-16,0 0 0,21-1 0,-20 1 16,20 0-16,0 20 0,1 1 0,-22 0 15,21 0-15,0 0 0,1 21 0,-1 0 16,-21 0-16,22 0 0,-22 21 16,0 0-16,0 0 0,0 0 0,-21 22 15,0-1-15,0 0 0,0-20 0,0 20 16,0 0-16,0 1 0,0-1 15,0 0-15,-21-21 0,0 22 0,21-22 16,-21 0-16,21 0 0,-21 0 16,21 1-16,-22-22 0,22 21 15,0-42 17,0-1-32,22 1 15,-22 0-15,0 0 0,21-21 0</inkml:trace>
  <inkml:trace contextRef="#ctx0" brushRef="#br0" timeOffset="4148.58">3365 1037 0,'0'0'0,"0"-21"0,0 0 15,0 0-15,0 0 0,0-1 0,0 1 16,0 42-1,0 1 1,-21-1-16,21 0 0,0 21 0,0 1 16,-21 20-16,0-21 0,21 22 0,-21-22 15,21 22-15,0-1 0,-21 1 16,-1-1-16,22-20 0,-21 20 16,21 1-16,0-22 0,0 0 0,0 1 0,-21-1 15,21 0-15,0-21 0,0 22 0,0-22 16,0 0-16,0 0 15,0 0-15,0 1 0,21-44 32,-21 1-17,0 0-15,21 0 0,-21 0 16,22-22-16,-22 22 0,0-21 0</inkml:trace>
  <inkml:trace contextRef="#ctx0" brushRef="#br0" timeOffset="4372.45">3069 1588 0,'21'0'31,"0"0"-31,1 0 16,-1-22-16,21 22 0,-21 0 15,0 0-15,22 0 0,-22-21 0,0 21 16,0 0-16,0 0 0,1 0 0,-1 0 15,0 0-15,-21-21 32</inkml:trace>
  <inkml:trace contextRef="#ctx0" brushRef="#br0" timeOffset="4960.1">3662 1736 0,'0'21'15,"21"-21"32,0-21-47,0 0 0,0 21 0,1-22 16,-1 1-16,0 21 0,0-21 15,0 0-15,0 0 0,-21 0 0,22-1 16,-22 1-16,0 0 0,0 0 16,-22 21-16,1 0 15,0 0-15,0 0 16,-21 0-16,20 21 0,1 0 0,0 0 15,0 1-15,0 20 0,0-21 0,-1 21 16,22-20-16,-21 20 0,21 0 16,0-21-16,0 1 0,0 20 15,0-21-15,0 0 0,0 0 0,0 1 16,21-1-16,1-21 0,-1 0 16,-21 21-16,21-21 0,0 0 15,0 0-15,0 0 0,1 0 0,-1 0 16,0 0-16,0-21 0,0 21 15,0-21-15,1-1 0,-1 1 0</inkml:trace>
  <inkml:trace contextRef="#ctx0" brushRef="#br0" timeOffset="5375.95">4043 1524 0,'0'0'0,"0"-42"16,21 42-1,0 0-15,0-21 0,0 21 16,1 0-16,-1 0 16,0 21-16,0-21 0,0 21 0,-21 0 15,21 21-15,1-20 0,-1-1 16,0 21-16,-21 0 0,0-20 0,0 20 16,21 0-16,-21-21 0,0 22 0,0-22 15,0 0-15,0 21 0,-21-20 0,0-1 16,21 0-16,-21-21 0,-1 21 15,1-21-15,0 0 16,21-21 0,0 0-16,0 0 0,0-1 15,0 1-15,0-21 0,21 21 16,0-22-16,1 22 0,-22-21 0,21 0 16,0 20-16,0-20 0,0 21 0,0-21 15,-21 20-15,22 1 0,-1 0 16,0 21-16,0-21 0,-21 0 0,21 21 15,0 0-15,-21-21 16,22 21-16,-1 0 0,0 0 31</inkml:trace>
  <inkml:trace contextRef="#ctx0" brushRef="#br0" timeOffset="6176.12">4762 1609 0,'0'0'16,"22"0"-16,-1 0 0,0 0 15,0-21-15,0-1 0,0 22 16,1-21-16,20 0 0,-21 21 0,21-21 16,1 0-16,-22 0 0,21-1 15,1 1-15,-22 0 0,21-21 16,-21 21-16,22-1 0,-22-20 0,21 0 15,-21-1-15,0 1 0,1 0 0,-22-1 16,0 1-16,21 0 0,-21-1 0,0 1 16,0 0-16,0-1 0,0 22 15,-21-21-15,-1 21 0,22 0 0,-21-1 16,0 22-16,0-21 0,0 21 16,0 0-16,-1 0 15,1 21-15,0 1 0,21-1 16,0 0-16,-21 21 0,0 1 0,21-1 15,0 0-15,-21 22 0,-1-22 16,1 22-16,21-1 0,0 1 16,-21-1-16,0 1 0,0 20 0,0-20 15,21-1-15,-22 22 0,1-22 0,21 22 16,0-21-16,-21 20 0,0-20 0,0-1 16,21 1-16,0 20 0,-21-20 15,21-1-15,-22 1 0,1-1 0,21 1 16,-21-1-16,0 1 0,21-1 0,-21 1 15,0-1-15,-1 1 0,1-1 0,0 1 16,0-1-16,0 1 0,0-22 0,21 22 16,0-22-16,-22 0 0,22 1 0,0-1 15,0-21-15,0 22 16,0-22-16,22 0 0,-1-21 16,0 0-16,21 0 0,-21 0 15,1 0-15,20-21 0,-21 0 0,21-1 16,1 1-16,-1 0 0,0-21 0,1 21 15,-1-22-15,0 1 0,1 0 0,-1-1 16,-21 1-16,22 0 0,-1-22 0,-21 22 16,0-22-16,0 1 0,1 20 15,-22-20-15,0-22 0,0 22 0,0-1 16,-22-20-16,1 20 0,-21 1 16,0-1-16,-1 1 0,1-1 0,0 22 15,-1-1-15,-20 1 0,20 21 0,1-21 16,0 20-16,-1 22 0,1-21 15,21 21-15,0 0 0,0 0 0,21-21 16,21 21 0,0-21-1,0 21-15,0-21 0,22 21 16,-22-21-16,0 21 0,21-22 0,-21 22 16,22-21-16,-22 21 0,0-21 0,0 0 15,22 21-15,-22-21 0</inkml:trace>
  <inkml:trace contextRef="#ctx0" brushRef="#br0" timeOffset="6673.35">5821 1376 0,'0'0'0,"0"-21"16,0 0-16,-21 21 15,-1 0-15,1-22 16,0 22-16,0 0 0,0 0 0,0 0 15,-1 0-15,1 22 0,0-22 0,-21 21 16,21 0-16,-22 0 0,22 21 0,0-20 16,-21 20-16,20 0 15,1 1-15,0-1 0,0-21 0,0 21 16,21 1-16,0-1 0,0-21 0,0 22 16,0-22-16,0 0 0,0 0 0,0 0 15,21-21-15,0 0 16,21 0-16,-20 0 0,-1 0 15,0-21-15,21 21 0,-21-21 0,22 0 16,-22 0-16,0-22 0,21 22 0,-20-21 16,-1 21-16,0-22 0,0 1 15,-21 0-15,21 20 0,-21-20 0,21 0 16,-21 21-16,0-1 0,0 1 0,0 0 16,-21 42 15,0 0-31,21 1 15,-21 20-15,21-21 0,0 21 0,-21-20 16,21 20-16,-21-21 0,21 21 0,0-20 16,0 20-16,0-21 0,0 0 0,0 0 15,0 1-15,0-1 0,21-21 16,0 21-16,0-21 0,0 0 0,0 0 16,1 0-16,-1 0 0,21 0 0,-21-21 15,0 0-15</inkml:trace>
  <inkml:trace contextRef="#ctx0" brushRef="#br0" timeOffset="6956.19">6329 1461 0,'0'0'0,"0"-22"16,0-20-16,-21 42 16,-1 0-16,1 0 15,0 0-15,0 0 0,0 42 16,0-20-16,-1-1 0,22 21 15,-21-21-15,0 22 0,0-1 0,0 0 16,21 1-16,0-1 0,0 0 16,-21 1-16,21-22 0,0 21 0,0-21 15,0 0-15,0 1 0,0-1 16,21 0-16,0-21 0,0 0 16,0 0-16,0 0 0,1 0 15,-1 0-15,0-21 0,0 21 16,0-21-16,0-1 0,22 1 0,-22 0 15,0 0-15</inkml:trace>
  <inkml:trace contextRef="#ctx0" brushRef="#br0" timeOffset="7356.93">6625 1630 0,'0'0'0,"0"21"0,-21 0 0,21 0 16,21-21-1,0 0-15,0 22 16,1-22-16,-1 0 0,0 0 16,0 0-16,0 0 0,0 0 0,1-22 15,20 22-15,-21-21 0,0 0 0,0 0 16,-21 0-16,22 0 0,-22-1 0,21 1 16,-21 0-16,0 0 0,0 0 15,0 0-15,0-1 0,-21 1 16,-1 21-16,1 0 0,-21-21 0,21 21 15,0 0-15,-22 0 0,22 0 16,-21 21-16,21 0 0,-22 1 16,22-1-16,0 21 0,0-21 0,0 22 15,-1-1-15,22 0 0,-21 1 0,21-1 16,0 0-16,0-21 0,0 22 0,0-1 16,21-21-16,1 0 0,-1 1 0,21-1 15,-21 0-15,22 0 0,-22-21 16,21 0-16,-21 0 0,22 0 0,-22 0 15,0 0-15,0 0 0,0 0 0,0 0 16,1-21-16,-22 0 0,0 0 16</inkml:trace>
  <inkml:trace contextRef="#ctx0" brushRef="#br0" timeOffset="9664.35">8784 1037 0,'0'-21'16,"0"0"-16,21 0 15,-21 42 32,0 0-31,0 0-16,0 22 15,0-22-15,-21 21 0,0 0 0,21 1 16,0-1-16,-21 0 0,0 1 0,-1 20 16,22-20-16,-21 20 0,0-21 0,0 22 15,21-22-15,-21 1 0,0-1 16,21 0-16,-22 1 0,22-22 0,0 0 16,0 0-16,0 0 0,0 0 0,22-42 46,-1 0-46,0 0 0,0-21 16,0 20-16,0-20 0,1 0 0,-1-1 0,0 1 16,0 21-16,0-21 0,22-1 15,-22 1-15,0 0 0,0 20 16,0-20-16,22 21 0,-43 0 0,21 0 16,0 21-16,0-22 0,-21 44 15,0-1 1,0 0-16,0 0 0,0 0 15,0 22-15,0-22 0,0 21 0,0 0 16,0-20-16,0 20 0,0 0 0,0-21 16,0 22-16,0-22 0,0 21 15,0-21-15,21 1 0,0-1 0,1 0 16,-1-21-16,0 0 0,0 0 16,0 0-16,0 0 0,22 0 15,-22 0-15,0-21 0,21 0 0,-20-1 16,-1 1-16,21-21 0,-21 21 0,0-22 15,1 1-15,-1 0 0,0-1 16,0 1-16,0 0 0,-21-1 0,0 1 16,0-21-16,0 20 0,0 1 0,0 0 15,-21-1-15,0 22 0,0 0 0,0-21 16,-1 42-16,1-22 0,0 1 16,0 21-16,0 0 0,0 0 15,-1 0-15,1 0 0,0 0 0,21 21 16,-21 1-1,21-1-15,0 0 0,0 0 16,0 0-16,0 0 16,0 1-16,0-1 15,21-21 17,0 0-32,0 0 0,1 0 0</inkml:trace>
  <inkml:trace contextRef="#ctx0" brushRef="#br0" timeOffset="10037.14">10033 1164 0,'0'0'0,"0"-21"16,0 0-16,0 0 15,-21 21-15,21-21 16,-21 21-16,21 21 16,0 0-16,-22 0 15,22 0-15,0 22 0,-21-22 0,21 21 16,0 0-16,0-20 0,-21 20 16,0 0-16,0 1 0,21-1 0,-21 0 15,21 1-15,0-1 0,-22 0 0,1-21 16,21 1-16,-21 20 0,21-21 0,-21 0 15,21 0-15,0-42 47,0 0-47,0 0 0,21 0 16,0 0-16,-21-1 0,0-20 0,21 21 16,1-21-16</inkml:trace>
  <inkml:trace contextRef="#ctx0" brushRef="#br0" timeOffset="10528.86">9927 1270 0,'0'0'0,"-21"-21"0,21-21 16,0 20-1,0 1-15,0 0 0,0 0 16,21 0-16,0 21 0,0-21 16,22 21-16,-22-22 0,21 22 15,1 0-15,-1 0 0,-21 0 0,21 0 16,1 0-16,-22 0 0,0 0 0,0 22 15,0-1-15,1-21 0,-22 21 16,0 0-16,0 0 0,0 0 16,0 1-16,0-1 0,-22 0 0,-20 0 15,21 0-15,-21 0 0,-1-21 0,1 22 16,21-1-16,-22 0 0,1-21 0,0 0 16,21 0-16,-22 21 0,22-21 15,0 0-15,0 0 0,0 0 0,-1 0 16,1 0-16,21 21 15,0 0 1,0 1 0,21-22-16,1 21 0,-1 0 0,0-21 15,0 21-15,0 0 0,-21 0 16,43 1-16,-22-1 0,0 21 0,0-21 16,0 0-16,0 1 0,1-1 0,-22 0 15,21 0-15,0-21 0,0 21 16,-21 0-16,21-21 0,-21 22 0,21-1 15,1 0 1,-1-21 0,-21-21-1,0 0-15,21-1 0,-21 1 16,21 0-16,0 0 0,0 0 0,-21-22 16</inkml:trace>
  <inkml:trace contextRef="#ctx0" brushRef="#br0" timeOffset="10857.18">10731 1164 0,'0'0'16,"-21"0"-16,0 0 15,21-21-15,21 0 16,0 21-16,1 0 15,-1 0-15,0-21 0,0 21 0,21 0 16,-20 0-16,20 0 0,-21-21 16,21 21-16,1 0 0,-22 0 0,21-22 15,1 22-15,-22 0 0,21 0 16,-21 0-16,0 0 0,1 0 16,-44 0 15,1 0-31,0 0 15,0 0-15,0 0 0,0 0 0,-1 0 16,1 0-16,0 0 0,0 0 16</inkml:trace>
  <inkml:trace contextRef="#ctx0" brushRef="#br0" timeOffset="11125.03">10964 1058 0,'0'22'0,"0"-1"15,0 0 1,0 0-1,0 0-15,0 0 0,0 1 16,-21-1-16,21 0 0,0 0 0,-21 21 16,21-20-16,0-1 0,0 21 0,0-21 15,-21 22-15,21-22 0,-21 0 16,21 21-16,0-21 0,-22 1 0,22 20 16,0-21-16,0 0 0,0 0 15,0 1-15,0-1 0,0 0 16,0 0-16,0-42 47,0 0-47,0 0 15,0-1-15</inkml:trace>
  <inkml:trace contextRef="#ctx0" brushRef="#br0" timeOffset="11800.64">13293 889 0,'0'0'0,"21"-21"0,0-43 16,-21 43-16,21 0 0,-21 0 15,0 0-15,0 0 0,21 21 0,-21-22 16,21 22-16,-21 22 31,0-1-31,0 0 0,0 0 16,0 21-16,0 1 0,0 20 0,0-20 16,-21 20-16,0 1 0,21-1 15,-21 1-15,0-1 0,21 1 0,0-1 16,-21-21-16,-1 22 0,22-22 0,0 1 15,0 20-15,-21-42 0,21 22 0,0-1 16,0-21-16,0 0 16,0 0-16,0 1 0,0-1 15,21-42 1,-21-1 0,22 1-16,-1 0 15,0 0-15,-21-21 0</inkml:trace>
  <inkml:trace contextRef="#ctx0" brushRef="#br0" timeOffset="12231.94">13885 1291 0,'0'0'0,"0"-21"0,-21 21 31,0 21-15,0 0-16,0 1 0,21-1 15,-22 0-15,1 0 0,0 0 0,21 22 16,0-22-16,-21 21 0,21-21 0,-21 22 16,21-1-16,0-21 0,0 21 15,0-20-15,0-1 0,0 0 0,0 0 16,0 0-16,21 0 0,0 1 0,0-22 16,0 0-16,1 0 0,-1 0 0,0 0 15,0 0-15,21 0 0,-20-22 0,-1 1 16,0 21-16,0-21 15,0 0-15,0-21 0,1 20 0,-22 1 16,0-21-16,0 0 0,0 20 0,0-20 16,0 0-16,0 21 0,0-22 0,0 22 15,0-21-15,-22 21 0,22-1 0,-21 1 16,0 0-16,0 0 16,0 21-16,0 0 0,-1 0 15,1 0-15,0 0 0,0 0 0,0 0 16,0 0-16,-1 0 15,1 0 1,0 0 0</inkml:trace>
  <inkml:trace contextRef="#ctx0" brushRef="#br0" timeOffset="12504.78">13356 1122 0,'21'0'47,"22"0"-47,-22-21 0,0 21 16,21 0-16,1-21 0,-1 21 0,-21 0 16,21-22-16,1 22 0,-1 0 0,0-21 15,1 21-15,-1-21 0,0 21 16,1 0-16,-22 0 0,0-21 0,0 21 15,0 0-15,1 0 0,-1 0 32,-21-21-17</inkml:trace>
  <inkml:trace contextRef="#ctx0" brushRef="#br0" timeOffset="13905.41">16637 931 0,'0'0'0,"-21"0"16,21 22-16,0-1 15,21-21 1,0 0-16,0 0 0,0 0 15,1 0-15,20 0 0,0 0 0,-21-21 16,43 21-16,-22-22 0,1 1 16,20 0-16,1 0 0,-22-21 0,21 20 15,-20 1-15,-1-21 0,0 21 0,1 0 16,-22-22-16,0 22 0,0-21 16,0-1-16,-21 22 0,0-21 0,0 21 15,0-22-15,0 22 0,0 0 0,0 0 16,-21 0-16,21 0 0,-21 21 15,0 0-15,0 0 16,0 21-16,-1 0 0,1 0 16,0 21-16,0 1 0,0-1 0,0 22 15,-1-1-15,1 22 0,0-22 16,0 22-16,0 0 0,21-1 0,0 1 16,-21-22-16,21 22 0,0-21 0,0-1 15,0 1-15,0-22 0,0 21 0,-22-20 16,22-1-16,0 0 15,0-20-15,-21 20 0,0-21 0,0 0 0,21 0 16,-21-21-16,0 0 0,-1 22 0,1-22 16,-21 0-16,21 0 0,0-22 15,-1 22-15,1-21 0,-21 0 16,21 0-16,0 0 0,-22-22 0,22 22 16,0 0-16,0-21 0,-22 21 0,22-1 15,0 1-15,0 0 0,0 0 0,0 0 16,21 42 15,0 0-31,0 0 0,21 0 16,0 1-16,0-1 0,0 0 0,0 0 15,1 0-15,20 0 0,-21 1 16,0-22-16,22 21 0,-22 0 16,21-21-16,0 0 0,1 0 0,-1 0 15,0 0-15,1 0 0,-1 0 0,0-21 16,22 0-16,-22 21 0,1-22 15,-1 1-15,0-21 0,1 21 0,-22 0 16,0-1-16,0-20 0,0 21 0,0-21 16,-21 20-16,0-20 0,0 21 0,0 0 15,22 0-15,-22-1 0,0 44 32,0-1-17,0 0-15,0 0 16,0 0-16,0 22 0,0-22 0,0 21 15,-22-21-15,22 22 0,0-22 0,0 21 16,0-21-16,-21 0 0,21 1 0,0-1 16,0 0-16,-21 0 0,21 0 15,0-42 17,0 0-32,0-21 15,0 20-15,0 1 0,21-21 16,-21 0-16,21 20 0,1-20 15,-1 0-15,21-1 0,-21 1 0,0 21 16,22-21-16,-22 20 0,21 1 0,1-21 16,-22 42-16,21-21 0,-21 21 15,22 0-15,-22 0 0,0 21 0,21 0 16,-21 0-16,1 0 0,-22 22 0,21-22 16,-21 21-16,0 1 0,0-22 0,0 21 15,0 0-15,0-20 0,0 20 16,-21-21-16,-1 0 0,22 22 0,-21-22 15,21 0-15,-21-21 0,21 21 0,0-42 47,0 0-31,0 0-16,0-1 0,21 1 16,0-21-16</inkml:trace>
  <inkml:trace contextRef="#ctx0" brushRef="#br0" timeOffset="14252.21">18542 720 0,'0'0'16,"0"-21"-16,0-1 0,0 1 0,0 0 0,0 0 16,0 0-16,0 0 15,-21 21-15,21 21 31,-21 0-31,21 21 0,0 1 0,-22 20 16,1 1-16,0-1 0,21 22 0,-21-22 16,0 22-16,-22-22 0,22 22 15,0-21-15,0-1 0,0 1 0,0-1 16,-1 1-16,1-22 0,0 0 0,21 1 16,0-22-16,0 21 0,0-21 0,0 0 15,0 1-15,21-22 16,22 0-16,-22 0 15,0 0-15,0-22 0,21 1 16,-20 0-16,20 0 0,-21 0 0,21 0 16,-20-1-16,-1-20 0,0 21 15,0-21-15,-21 20 0</inkml:trace>
  <inkml:trace contextRef="#ctx0" brushRef="#br0" timeOffset="14445.1">18267 1312 0,'0'0'0,"0"22"0,21-22 31,0 0-31,0 0 16,22 0-16,-1 0 16,-21 0-16,0 0 0,0 0 15,1 0-15,-1-22 0,0 22 16,0 0-16,0 0 0</inkml:trace>
  <inkml:trace contextRef="#ctx0" brushRef="#br0" timeOffset="14868.38">18775 1439 0,'0'0'15,"0"22"1,21-22-1,0 0-15,0 0 0,0 0 16,1 0-16,-1 0 0,0 0 0,21-22 16,-21 22-16,22-21 0,-22 0 0,0 21 15,21-21-15,-20 0 0,-1 0 16,-21-1-16,21 22 0,-21-21 16,0 0-16,-21 21 15,0 0-15,-1 0 0,1 0 16,0 21-16,0-21 15,0 21-15,0 1 0,-1-1 0,1 0 16,0 0-16,21 21 0,-21-20 0,21-1 16,-21 21-16,21-21 0,0 0 15,0 22-15,0-22 0,0 0 16,0 0-16,0 0 0,0 1 0,0-1 16,0 0-16,21 0 0,0-21 15,0 21-15,0-21 0,1 0 16,-1 0-16,0 0 0,0 0 15,0-21-15,-21 0 16,21 21-16,1-21 0,-1 0 0,-21-1 16,21 22-16,0-21 0,0 0 0</inkml:trace>
  <inkml:trace contextRef="#ctx0" brushRef="#br0" timeOffset="15360.32">19410 1397 0,'0'-42'0,"21"21"16,-21-1-16,21 22 16,0-21-16,0 21 0,1 0 15,-1-21-15,0 21 16,0 0-16,0 0 0,0 0 16,1 21-16,-1-21 0,0 21 15,0 1-15,-21-1 0,21 0 0,0 0 16,-21 21-16,0-20 0,22-1 15,-22 21-15,0-21 0,0 0 0,0 1 16,0 20-16,0-21 0,-22 0 0,22 0 16,-21 1-16,0-22 0,21 21 0,-21-21 15,0 0-15,0 0 16,21-21 0,0-1-1,0 1-15,0 0 0,0 0 0,21 0 16,-21 0-16,21-22 0,0 22 15,0 0-15,0-21 0,-21 20 16,22 1-16,-1 0 0,0 0 0,0 0 16,0 0-16,-21-1 0,21 22 15,1 0-15,-22-21 16,0 0 62,0 0-62</inkml:trace>
  <inkml:trace contextRef="#ctx0" brushRef="#br0" timeOffset="16273.31">20383 1376 0,'-21'0'0,"0"0"15,21-21 1,0 0-1,21 21-15,0-22 0,1 22 0,-1-21 16,21 0-16,-21 21 0,22-21 0,-22 0 16,21 21-16,0-21 0,1-1 15,-1 1-15,0 0 0,-20 0 0,20 0 16,0 0-16,-21-22 0,22 22 0,-22-21 16,0-1-16,0 22 0,0-21 0,-21 0 15,0-1-15,0 22 0,0-21 16,0 21-16,0-22 0,-21 22 0,0 0 15,0 0-15,0 0 0,0-1 16,-1 1-16,1 21 0,0-21 16,0 21-16,0 0 0,0 0 15,-1 0-15,1 0 0,0 21 0,0 0 16,0 1-16,0-1 0,-1 21 0,1 0 16,0 1-16,0 20 0,0 1 15,0-1-15,-1 1 0,1-1 0,0 1 16,0 20-16,21-20 0,-21-1 0,0 1 15,21 21-15,-22-22 0,1 1 16,21-1-16,-21 22 0,0-22 0,21 1 16,-21-1-16,0 1 0,-1 20 0,1-20 15,0-1-15,21 22 0,-21 0 16,0-22-16,0 22 0,-1 0 0,1-1 16,0 1-16,0 0 0,21-22 0,-21 22 15,0-22-15,-1 22 0,22-22 0,0 1 16,-21-22-16,21 22 0,0-22 0,0 0 15,0-20-15,0 20 0,0-21 16,21 0-16,1 0 0,-1-21 16,0 0-16,21 0 0,-21 0 0,22-21 15,-1 0-15,0 0 0,1 0 0,-1 0 16,22-1-16,-22-20 0,21 0 0,1 21 16,-22-22-16,22 1 0,-22 0 15,22-22-15,-22 22 0,-21-1 0,21 1 16,-20-21-16,-1-1 0,0 22 0,-21-43 15,0 22-15,0-1 0,0-21 0,-21 22 16,0-1-16,-22 1 0,22-1 16,-21 1-16,-1 21 0,1-1 0,0 1 15,-22 0-15,22 20 0,0 1 0,-1 0 16,1 0-16,21 21 0,0 0 0,-1-21 16,1 21-16,0 0 0,21-21 31,21 21-16,0 0-15,1 0 0,-1-22 0,0 22 16,0 0-16,0 0 0,0-21 0,1 21 16,-1-21-16,21 21 15,-21-21-15,0 21 0,22-21 0,-22 0 16,21 21-16,1-22 0,-22 1 0</inkml:trace>
  <inkml:trace contextRef="#ctx0" brushRef="#br0" timeOffset="17632">21442 1334 0,'0'0'0,"0"-22"0,-21-20 16,-1 21-16,1 21 16,21-21-16,-21 0 0,0 21 0,0-22 15,0 22-15,-1 0 16,1 0-16,0 0 0,0 0 0,0 0 15,0 22-15,21-1 0,-22 0 0,1 0 16,0 21-16,0-20 0,0 20 0,0-21 16,-1 21-16,1 1 0,21-22 15,0 21-15,-21 1 0,21-22 0,0 0 16,0 21-16,0-21 0,0 1 0,0-1 16,0 0-16,21-21 15,0 0-15,1 0 16,-1 0-16,0 0 0,21-21 0,-21 0 15,1-1-15,20 1 0,-21-21 0,0 21 16,0 0-16,1-22 0,-1 1 0,0 21 16,0-22-16,0 1 0,-21 0 15,0 21-15,21-1 0,-21-20 0,22 42 16,-22-21-16,0 0 0,0 42 16,0 0-1,-22 0-15,1 22 0,21-22 16,0 0-16,0 21 0,-21-21 0,21 22 15,0-22-15,0 0 0,0 21 0,0-20 16,0-1-16,0 0 0,0 0 0,21-21 16,0 21-16,1 0 15,-1-21-15,0 0 0,0 0 0,0 0 16,22 0-16,-22 0 0,0-21 0,21 0 16,-21 21-16,1-21 0,-1 0 0,0-22 15,21 22-15,-21-21 0,1 21 16,-1-22-16,0 22 0,-21-21 0,21 0 15,0 20-15,0 1 0,-21 0 0,22 0 16,-22 0-16,21 21 0,0 0 16,0 0-1,-21 21-15,0 0 16,0 0-16,0 0 0,0 1 16,0-1-16,0 0 15,0 0 1,21-21-1,-21-21 1,0 0 0,0 0-16,0-1 0,0 1 15,0 0-15,0 0 0,0 0 16,0 0-16,0-1 0,-21 44 47,21-1-47,-21-21 0,0 42 15,0-21-15,-1 0 0,22 1 0,-21 20 16,0-21-16,0 21 0,21-20 16,0 20-16,0-21 0,0 21 0,0-20 15,0-1-15,0 0 0,0 21 0,0-21 16,21 1-16,0-1 0,0-21 16,1 0-16,-1 0 15,21 0-15,-21 0 0,0 0 0,1 0 16,-1-21-16,21-1 0,-21 1 0,0 0 15,1 0-15,-1 0 0,0-22 16,0 22-16,0-21 0,0 21 16,1-22-16,-22 22 0,0 0 0,21 0 15,-21 0-15,0 0 0,21 21 16,0 0 31,0 0-32,0 0-15,1 0 0,-1 0 16,0 0-16,0-22 0,0 22 16,0 0-16,1-21 0,-1 0 15,0 21-15,0-21 0,0 21 0,-21-21 16,0 0-16,21-1 0,-21 1 16,0 0-16,0 0 15,-21 21-15,0 0 0,0 0 16,0 0-16,0 0 0,-1 0 0,-20 0 15,21 21-15,-21 21 0,20-20 16,-20-1-16,21 21 0,0-21 0,-22 22 16,22-1-16,0 0 0,0-21 0,21 22 15,0-1-15,0-21 0,0 22 0,0-22 16,0 0-16,21 0 0,0 0 16,0 0-16,1 1 0,20-22 15,-21 0-15,21 21 0,1-21 0,-22 0 16,21 0-16,1 0 0,-22 0 0,21 0 15,-21-21-15,0 21 0,1-22 0,-1 22 16,0-21-16,-21 0 0,21 21 16,-21-21-16,0 0 0,0 0 15,0-1-15</inkml:trace>
  <inkml:trace contextRef="#ctx0" brushRef="#br0" timeOffset="18760.33">1545 2604 0,'-21'0'16,"0"0"-1,21 21-15,-21-21 16,-1 0-16,22 21 16,-21-21-16,42 0 46,1 0-46,-1 0 0,21 0 16,-21 0-16,22 0 0,-1 0 0,0 0 16,22 0-16,-1 0 0,1 0 15,-1 0-15,1 0 0,20 0 0,22 0 16,0 0-16,0 0 0,0 0 0,21 0 16,-21 0-16,21-21 0,0 21 15,21 0-15,0 0 0,0-21 0,0 21 16,0 0-16,1 0 0,-1-22 15,21 22-15,-21 0 0,22 0 0,-1 0 16,-21 0-16,0 0 0,22 0 16,-22 0-16,0 0 0,-21 0 0,21 0 15,-21 0-15,-21 0 0,0 0 0,0 0 16,-1 0-16,-20 0 0,-21 0 0,-1 0 16,1 0-16,-22 0 0,0 0 15,-21 0-15,1 0 0,-1 0 0,0 0 16,-21-21-1,0 0 17,-21 21-32,0 0 0,-1-21 15,1 21-15,0 0 0,21-21 0</inkml:trace>
  <inkml:trace contextRef="#ctx0" brushRef="#br0" timeOffset="19476.54">8742 2180 0,'0'0'0,"-43"0"0,22 21 15,-21-21-15,21 22 0,-22-22 0,22 0 16,0 21-16,0-21 0,0 0 16,0 21-16,-1-21 0,22 21 15,0 0-15,22 0 16,-1-21-16,21 0 16,0 0-16,22 0 0,-1 0 0,1 0 15,21 0-15,20 0 0,-20 0 0,21-21 16,21 0-16,-21 0 0,21 21 0,21-21 15,-21 0-15,21 21 0,-21-22 16,0 22-16,0-21 0,-21 21 0,0 0 16,-22-21-16,1 21 0,0 0 0,-22-21 15,-20 21-15,-1-21 0,-21 21 0,0 0 16,0 0-16,-21-21 16,0-1-1,22 22 16,-22-21-31,21 21 0,0 0 16,21-21-16</inkml:trace>
  <inkml:trace contextRef="#ctx0" brushRef="#br0" timeOffset="19972.25">12615 2053 0,'0'0'15,"-21"0"-15,0 21 0,0-21 16,0 22-16,-1-22 0,1 0 0,21 21 16,43-21 15,-22 0-31,21 0 0,0 0 16,22 0-16,-1 0 0,1 0 15,21 0-15,-1 0 0,1 0 0,0 0 16,-1 0-16,1 0 0,0 0 0,-1 0 15,-20 0-15,-1 0 0,22 0 0,-22 21 16,-20-21-16,20 0 0,1 0 0,-22 0 16,0 0-16,1 0 15,-1 0-15,0 0 0,-20 0 0,20 0 0,-21 0 16,0 0-16,0 0 0,1 21 16,-1-21-16,0 21 15,-42-21 32</inkml:trace>
  <inkml:trace contextRef="#ctx0" brushRef="#br0" timeOffset="20784.79">17124 2159 0,'-21'0'16,"-1"0"0,1 0-16,0 0 0,0 0 15,0 0-15,0 0 0,-1 0 16,1 0-16,0 0 0,0 0 16,0 0-1,21 21 16,21-21-31,0 0 0,0 0 0,22 21 16,-22-21-16,21 0 0,0 0 16,22 0-16,-22 22 0,22-22 0,20 0 15,1 0-15,0 0 0,-1 21 16,1-21-16,21 0 0,-21 0 0,20 0 0,22 0 16,-21 0-16,21 0 0,0 0 0,-21 0 15,21 0-15,0 0 16,0 0-16,0 0 0,0 0 0,21 0 15,-21 0-15,21 0 0,-21 0 0,22 0 16,-1 0-16,0 21 0,0-21 0,0 0 16,0 0-16,-21 0 0,22 0 15,-22 21-15,0-21 0,0 0 0,0 0 16,0 0-16,-22 0 0,1 0 0,-21 0 16,0 0-16,-1 0 0,-20 0 0,-1 0 15,-20 0-15,20 0 0,-21 0 16,1 0-16,-1 0 0,-21 0 0,22 0 15,-22 0-15,0 0 0,0 0 0,0 0 16,0-21 0,-21 0 15,-21 21-31,21-21 0,-21 21 16,0 0-16</inkml:trace>
  <inkml:trace contextRef="#ctx0" brushRef="#br0" timeOffset="20936.7">22458 2286 0,'0'0'0,"-64"0"15,43 0-15,0 0 16,0 0 0,0 0-16,-1 0 15,1 0-15,0 0 16,0 0-16</inkml:trace>
  <inkml:trace contextRef="#ctx0" brushRef="#br0" timeOffset="26660.73">804 4064 0,'0'0'0,"0"-21"0,21 21 16,-21-21-16,0 0 0,0-1 15,0 1-15,0 0 16,0 0-16,0 0 16,0 42 15,0 0-16,0 0-15,0 22 0,-21-22 16,0 21-16,0 22 0,0-22 0,21 0 16,-21 22-16,-1-1 0,-20-20 0,21 20 15,0-21-15,0 1 0,-1-1 16,1 0-16,0 1 0,0-1 0,21 0 16,0-20-16,-21 20 0,21-21 15,-21 0-15,21 0 16,0 1-16,0-44 31,0 1-31,0 0 0,21-21 16,0 21-16,-21-22 0,0 22 15,21-21-15,0-22 0,0 22 0,1 0 16,-1-22-16,0 1 0,0-22 16,0 21-16,0 1 0</inkml:trace>
  <inkml:trace contextRef="#ctx0" brushRef="#br0" timeOffset="26964.55">910 3725 0,'0'0'0,"21"-21"0,-21 0 16,21 0-16,-21 42 31,0 0-15,0 22-16,0-22 0,0 21 16,0-21-16,0 22 0,0 20 0,0-21 15,0 22-15,0-22 0,0 22 0,0-1 16,0-20-16,0 20 0,0-21 15,-21 22-15,21-22 0,0 1 0,0-1 16,0 0-16,0-21 16,0 22-16,0-22 0,0 21 0,0-21 0,0 1 15,0-1-15,0 0 0,0 0 16,0 0 0,-21-21-1,21-21-15,0 0 16,0 0-16,-21 0 15,21-1-15,0 1 0,-21 0 16</inkml:trace>
  <inkml:trace contextRef="#ctx0" brushRef="#br0" timeOffset="27660.54">571 4593 0,'0'0'0,"0"21"15,22-21 1,-1 0-16,21 0 16,-21 0-16,0-21 15,22 0-15,-22 21 0,21-21 0,1 21 16,-1-21-16,0 0 0,1 21 0,-1-22 16,0 1-16,1 0 0,-22 21 15,21-21-15,0 0 0,-20 21 0,20-21 16,-21 21-16,0 0 0,0 0 15,1 0-15,-22 21 32,0 0-17,0 0-15,0 0 0,0 0 0,0 1 16,0-1-16,-22 0 0,22 0 0,-21 0 16,21 0-16,-21 1 0,21-1 15,0 0-15,0 0 0,-21 0 0,21 0 16,-21 1-16,0-1 15,21 0-15,0 0 16,-22-21-16,22-21 31,0 0-31,0 0 16,0-1-16,0 1 0,0 0 16,0 0-16,0 0 0,22 0 15,-1-22-15,0 22 0,0 0 0,0 0 16,0-22-16,1 22 0,20 0 15,-21 0-15,21 0 0,-20 0 0,-1-1 16,21 22-16,-21-21 0,22 21 0,-22 0 16,0 0-16,0 0 0,21 0 15,-20 0-15,-1 21 0,-21 1 0,21-1 16,-21 0-16,21 0 0,-21 0 0,0 0 16,0 22-16,0-22 15,0 0-15,0 0 0,0 22 0,-21-22 0,21 0 16,-21 0-16,21 0 0,-21 0 15,21 1-15,0-1 16,-22-21-16,22 21 0,-21-21 16,21-21 15,0 0-15,0-1-16</inkml:trace>
  <inkml:trace contextRef="#ctx0" brushRef="#br0" timeOffset="28536.55">2667 4339 0,'0'0'0,"0"-21"0,0 0 15,21 21-15,-21-21 0,0 0 16,21 21 0,-21 21 15,0 0-31,21 0 0,-21 0 16,0 0-16,0 1 0,0-1 0,0 21 15,0-21-15,0 0 0,0 1 16,0-1-16,-21 0 0,21 0 0,-21 0 15,21 0-15,0 1 0,-21-22 16,0 21 0,0-42-1,21-1 1,-22 1-16,22 0 16,0 0-16,0 0 0</inkml:trace>
  <inkml:trace contextRef="#ctx0" brushRef="#br0" timeOffset="28892.16">2709 4022 0,'0'21'32,"0"0"-17,21-21 16,1 0-31,-1-21 0,0 21 16,0-21-16,0 0 0,0-1 16,-21 1-1,0 0 1,-21 21-16,0-21 0,0 21 16,0 0-16,0 0 0,-1 0 15,1 0-15,0 0 0,0 0 16,21 21-16,-21-21 0,21 21 0,0 0 15,0 1 1,0-1-16,0 0 0,0 0 16,0 0-16,21-21 0,0 21 15,0 1-15,0-1 0,1 0 16</inkml:trace>
  <inkml:trace contextRef="#ctx0" brushRef="#br0" timeOffset="29453.36">3090 4297 0,'0'21'47,"0"0"-31,0 0-16,0 1 15,0-1-15,0 0 0,0 0 16,0 0-16,0 0 0,0 1 0,0-1 16,0 0-16,0 0 0,0 0 0,0 0 15,0 1-15,0-1 16,0 0-16,0 0 16,-21-21-1,0-21 1,21 0-1,0 0-15,0-1 0,0 1 16,0 0-16,0 0 0,0-21 0,0 20 16,0-20-16,21 21 0,0-21 15,0-1-15,1 22 0,-1-21 16,21 21-16,-21-1 0,22 1 0,-1 0 16,-21 21-16,21 0 0,1 0 0,-1 0 15,-21 0-15,22 0 0,-22 21 0,0 0 16,21 1-16,-42-1 0,21 21 15,-21-21-15,0 22 0,0-22 0,0 21 16,0-21-16,-21 22 0,21-22 0,-21 0 16,0 0-16,0 21 0,0-20 0,-1-1 15,1-21-15,21 21 16,0 0-16,-21-21 0,0 0 16,21-21-1,21 21 1,-21-21-16,21-22 0,0 22 15,1 0-15</inkml:trace>
  <inkml:trace contextRef="#ctx0" brushRef="#br0" timeOffset="29760.54">4000 3831 0,'0'0'0,"0"-21"0,0 0 15,0 42 1,-21 0 0,21 0-16,-21 1 0,21-1 0,-21 21 15,21 0-15,0 1 0,-21 20 0,21-20 16,-21-1-16,-1 21 0,22-20 16,-21 20-16,0-20 0,21-1 0,-21 0 15,21 1-15,0-22 0,-21 21 0,21-21 16,0 22-16,0-22 0,-21 0 0,21 0 15,0 0-15,21-21 32,0 0-32,-21-21 15,21 0-15,-21 0 0,21 0 0,0-1 16</inkml:trace>
  <inkml:trace contextRef="#ctx0" brushRef="#br0" timeOffset="29964.42">3704 4382 0,'0'21'15,"21"-21"1,0 0-16,1 0 16,20 0-16,-21 0 0,0-21 15,0 21-15,1 0 0,-1 0 0,0 0 16,0-22-16,0 22 0,0-21 15</inkml:trace>
  <inkml:trace contextRef="#ctx0" brushRef="#br0" timeOffset="30372.19">4127 4487 0,'22'-21'31,"-1"21"-15,0-21-16,-21 0 0,21 21 0,0-21 16,0 0-16,1 21 0,-22-22 0,21 22 15,-21-21-15,21 21 0,-21-21 16,-21 21 15,0 0-31,-1 21 0,1-21 16,0 21-16,21 1 0,-21-22 15,0 21-15,0 21 0,21-21 0,-22 0 16,22 1-16,0-1 0,-21 0 0,21 21 16,0-21-16,0 1 0,0-1 0,0 0 15,0 0-15,0 0 16,0 0-16,21-21 15,1 0-15,-1 0 0,0 0 16,0 0-16,0-21 0,0 21 16,1-21-16,-1 0 0,0 0 15,0 0-15</inkml:trace>
  <inkml:trace contextRef="#ctx0" brushRef="#br0" timeOffset="30780.47">4508 4382 0,'0'-22'0,"22"22"47,-1 0-47,0 0 16,0 0-16,0 0 0,0 0 0,1 0 16,-1 22-16,0-1 0,0-21 15,0 21-15,-21 0 0,0 0 0,21-21 16,-21 21-16,0 1 0,0-1 15,0 0-15,0 0 0,0 0 0,0 0 16,-21-21-16,21 22 0,-21-1 0,0-21 16,21 21-16,-21-21 0,0 21 15,-1-21-15,22-21 32,0 0-32,0 0 15,0-1-15,0 1 0,0 0 0,22 0 16,-1 0-16,-21 0 0,21-1 0,-21 1 15,21 0-15,-21 0 16,21 21-16,-21-21 0,21 0 16,1-1-1,-22 1-15,21 21 0,-21-21 16,21 0-16,0 21 16</inkml:trace>
  <inkml:trace contextRef="#ctx0" brushRef="#br0" timeOffset="31649.06">5080 4530 0,'0'0'15,"-21"0"-15,42-21 32,0 21-32,0-22 0,0 22 0,22-21 15,-22 0-15,0 0 0,21 21 16,-20-21-16,20 0 0,-21-1 0,21 1 16,-20 0-16,20-21 0,-21 21 15,0-1-15,0-20 0,1 21 0,-1-21 16,-21 20-16,0-20 0,0 0 0,0 21 15,0-22-15,0 22 0,0 0 16,0 0-16,0 0 0,0-1 0,0 1 16,-21 0-16,-1 21 15,1 0-15,0 0 16,0 0-16,0 0 0,21 21 16,-21 0-16,21 1 0,-22-1 15,1 0-15,21 0 0,-21 21 0,21 1 16,0-1-16,-21 0 0,0 1 0,21-1 15,-21 0-15,21 1 0,-22 20 16,22-20-16,-21 20 0,0-21 0,21 1 16,-21 20-16,0 1 0,0-22 15,21 22-15,-22-1 0,1 1 0,0-1 16,0 1-16,21-1 0,-21 1 0,0-1 16,-1 1-16,1 20 0,21-20 0,-21-1 15,0 1-15,21-1 0,0-20 0,-21 20 16,21 1-16,-21-22 0,21 0 15,0 1-15,0-22 0,0 21 16,0-21-16,0 0 0,0 1 0,21-1 0,0-21 16,0 21-16,0-21 0,0 0 15,1 0-15,-1 0 0,0 0 16,0-21-16,0 21 0,22-21 0,-22-1 16,0 1-16,21 0 0,1-21 0,-22 21 15,21-1-15,-21-20 0,22 0 16,-22-1-16,21 1 0,-21 0 0,0-1 15,22 1-15,-43-21 0,21 20 0,-21 1 16,0-22-16,0 22 0,0-21 0,0 20 16,-42 1-16,20-22 0,1 22 0,-21 0 15,0-1-15,-1 22 0,1-21 16,0 21-16,-22 0 0,22-1 0,-1 22 16,22-21-16,-21 21 0,21 0 15,0 0-15,-1 0 0,1-21 16,21 0-1,21 21-15,1 0 0,-1 0 16,0-21-16,0 21 0,0 0 16,0-21-16,1 21 0,20-22 0,-21 1 15,21 21-15,-20-21 0,20 0 0,-21 21 16,21-21-16,-20 0 0,20-1 0</inkml:trace>
  <inkml:trace contextRef="#ctx0" brushRef="#br0" timeOffset="32120.82">5927 4233 0,'0'0'0,"0"-42"15,-22 21-15,1 21 16,0 0-16,0 0 0,0 0 16,0 0-16,-1 0 0,1 0 0,-21 21 15,21 0-15,0-21 0,-1 21 0,-20 1 16,21 20-16,0-21 0,0 0 0,-1 0 15,1 22-15,0-22 0,21 0 0,0 0 16,0 0-16,0 1 0,0-1 16,0 0-16,0 0 0,0 0 15,21-21-15,0 0 16,1 0-16,-1 0 0,21 0 0,-21 0 16,0 0-16,22 0 0,-22-21 0,21 0 15,-21 21-15,22-21 0,-22 0 16,0-1-16,0 1 0,0 0 0,1 0 15,-1-21-15,-21 20 0,21 1 0,-21 0 16,0 0-16,0 0 0,0 0 16,-21 42-1,21 0 1,-21 0-16,21 0 0,-22 0 0,22 1 16,0-1-16,0 21 0,0-21 0,0 0 15,0 1-15,0-1 0,0 0 16,0 0-16,0 0 0,0 0 15,22-21-15,-1 0 16,0 0-16,0 0 0,0 0 16,0 0-16,1 0 0,-1 0 0,0-21 15</inkml:trace>
  <inkml:trace contextRef="#ctx0" brushRef="#br0" timeOffset="32392.66">6498 4233 0,'0'0'0,"0"-21"0,-21 21 16,0 0-16,0-21 16,-1 21-16,1 0 0,0 0 15,0 0-15,0 21 0,0 0 0,-1-21 16,22 22-16,-21-1 0,0 0 0,21 0 16,-21 21-16,21-20 0,0-1 15,0 0-15,0 0 0,0 21 0,0-20 16,0-1-16,0 0 0,0 0 15,0 0-15,0 0 0,21-21 16,0 22-16,0-22 16,1 0-16,-1 0 0,0 0 0,0 0 0,0 0 15,0 0-15,1-22 0,-1 22 0,0-21 16,0 0-16</inkml:trace>
  <inkml:trace contextRef="#ctx0" brushRef="#br0" timeOffset="32789.43">6773 4318 0,'0'0'0,"0"21"0,-21-21 16,21 21-16,21-21 16,0 0-16,1 0 15,-1 0-15,21 0 16,-21 0-16,0-21 0,1 21 15,-1-21-15,0 21 0,0-21 0,0 0 16,0 21-16,1-21 0,-22-1 0,0 1 16,21 0-16,-21 0 0,0 0 15,0 0-15,-21 21 16,-1-22-16,1 22 0,0 0 0,-21 0 16,21 22-16,-22-22 0,1 21 0,21 0 15,-22 21-15,22-21 0,-21 1 0,21 20 16,0 0-16,-1-21 0,22 22 15,0-22-15,0 0 0,0 21 0,0-20 0,0-1 16,0 0-16,22 0 0,-1-21 16,21 0-16,-21 21 0,22-21 15,-22 0-15,21 0 0,0 0 0,1 0 16,-22-21-16,21 0 0,-21 21 0,1-21 16,-1 0-16,-21-1 0,21 22 0</inkml:trace>
  <inkml:trace contextRef="#ctx0" brushRef="#br0" timeOffset="35737.23">8826 3704 0,'22'0'0,"-22"-21"15,21 21-15,0-21 0,0 0 16,0 0-16,0-1 0,1 22 15,-1-21-15,0 0 0,0 0 0,-21 0 16,21 21-16,0-21 0,-21-1 16,0 1-16,0 0 0,0 0 15,0 0-15,-21 21 0,0-21 0,0 21 16,0 0-16,-22 0 0,22 0 0,-21 0 16,0 0-16,-1 0 0,1 21 15,0 0-15,-1 0 0,1 0 16,0 22-16,-1-1 0,1 0 0,0 1 15,-1-1-15,22 0 0,-21 1 0,21 20 16,-1-21-16,1 22 0,0-1 0,21-20 16,0 20-16,0-20 0,0 20 15,0-21-15,0 22 0,0-22 0,21 1 16,0-1-16,1-21 0,-1 21 0,0-20 16,0-1-16,21 0 0,-20 0 0,-1 0 15,0-21-15,21 0 0,-21 0 0,1 0 16,20 0-16,-21 0 0,0 0 0,22 0 15,-22-21-15,21 0 16,-21 21-16,22-21 0,-22 0 0,21-1 0,0-20 16,-20 21-16</inkml:trace>
  <inkml:trace contextRef="#ctx0" brushRef="#br0" timeOffset="36228.83">9461 3958 0,'0'0'0,"0"-21"0,0 0 15,-21 21-15,0-21 16,0 21-16,0 0 0,0 0 0,-1 0 16,1 0-16,-21 0 0,21 0 15,-22 0-15,22 0 0,-21 21 0,21 0 16,-22 0-16,22 0 0,0 1 0,-21 20 16,21-21-16,-1 21 0,1-20 0,0 20 15,21 0-15,0-21 0,-21 22 16,21-22-16,0 21 0,0-21 0,0 1 15,0-1-15,0 0 0,0 0 16,21-21-16,0 0 0,0 0 0,1 0 16,-1 0-16,0 0 0,0 0 0,0-21 15,22 0-15,-22 0 0,21-1 16,-21 1-16,0 0 0,1 0 0,-1-21 16,0 20-16,0-20 0,0 21 15,0-21-15,-21 20 0,0 1 0,0 0 16,22 0-16,-22 0 0,0 0 0,0-1 15,0 44 17,0-1-32,-22 21 0,22-21 15,0 0-15,0 1 0,0-1 0,0 0 16,0 0-16,0 0 0,0 0 0,0 1 16,0-1-16,0 0 0,0 0 15,22-21-15,-1 0 16,0 0-16,0 0 0,0 0 15,0 0-15,1 0 0,-1 0 0,0-21 16,0 0-16,0 21 0,0-21 16</inkml:trace>
  <inkml:trace contextRef="#ctx0" brushRef="#br0" timeOffset="36708.49">9821 3937 0,'0'0'16,"-21"0"15,21 21-31,-21-21 16,21 21-16,0 1 0,-21-1 0,21 0 0,0 0 15,0 0-15,0 0 0,0 1 0,0-1 16,0 0-16,0 0 0,0 0 16,0 0-16,0 1 0,0-1 0,0 0 15,-21 0-15,21 0 16,-22-21-16,1 0 31,0-21-31,21 0 16,0 0-16,0 0 0,0-1 0,0-20 15,0 0-15,0 21 0,0-22 0,0 1 16,21 0-16,22 20 0,-22-20 0,0 0 16,21 21-16,1-1 0,-1 1 15,0 0-15,1 21 0,-1 0 16,0-21-16,-21 21 0,22 0 0,-22 0 15,21 21-15,-21-21 0,1 21 0,20 0 16,-21 1-16,0 20 0,0-21 0,-21 21 16,22-20-16,-22 20 0,0 0 0,0-21 15,0 22-15,0-1 0,0-21 16,0 0-16,-22 22 0,22-22 0,-21 0 16,0 0-16,21 0 0,-21-21 0,21 22 15,-21-22-15,0 0 0,21-22 31,0 1-31,0 0 0</inkml:trace>
  <inkml:trace contextRef="#ctx0" brushRef="#br0" timeOffset="37912.15">11557 4022 0,'0'-21'31,"0"-1"-31,0 1 16,21 21-16,-21-21 0,21 0 15,-21 0 1,0 42 15,0 0-31,0 0 0,0 0 16,0 1-16,0 20 0,0-21 0,0 0 15,0 22-15,0-22 0,0 21 16,-21-21-16,21 0 0,-21 1 0,21-1 0,0 0 16,0 0-16,0-42 31,0 0-15,0 0-16</inkml:trace>
  <inkml:trace contextRef="#ctx0" brushRef="#br0" timeOffset="38280.44">11726 3620 0,'-21'0'0,"42"0"0,-63 0 0,21 0 16,0 0-16,21 21 15,-22 0-15,22 0 16,0 0-16,0 0 15,22-21 1,-1 0-16,0 0 0,21 0 16,-21-21-16,1 0 0,-1 21 0,0-21 15,0 0-15,0 21 0,-21-21 0,0-1 16,0 1-16,0 0 16,-21 0-16,0 21 0,0-21 0,-22 0 15,22 21-15,0 0 0,-21 0 0,21 0 16,-1 0-16,1 0 0,0 0 15,0 21-15,0 0 0,0-21 0,21 21 16,-22 0-16,22 0 0,0 1 16,0-1-16,0 0 0,0 0 15,22-21-15,-1 21 0,0-21 0,0 0 16,0 0-16,22 0 0,-22 0 0,21 0 16,0 0-16</inkml:trace>
  <inkml:trace contextRef="#ctx0" brushRef="#br0" timeOffset="38764.18">12213 3535 0,'0'0'0,"0"21"31,-21 0-31,21 0 16,-21 1-16,21-1 0,-21 0 15,21 21-15,0-21 0,0 22 0,0-22 16,-22 21-16,22 1 0,-21-22 0,21 21 15,0 0-15,-21 1 0,0-22 0,21 21 16,-21-21-16,21 1 0,0-1 0,0 0 16,0 0-16,-21-21 0,21-21 31,0 0-15,0 0-16,0-1 0,0 1 0,0 0 15,0-21-15,0 21 0,0-22 16,21 22-16,-21-21 0,21-1 0,21 22 15,-21-21-15,22 0 0,-22 20 0,21-20 16,1 21-16,-1 0 0,0 0 16,1-1-16,-1 22 0,0 0 0,-21 0 15,22 0-15,-22 22 0,0-1 0,21 0 16,-42 0-16,22 0 0,-22 22 0,21-22 16,-21 21-16,0-21 0,0 22 0,0-1 15,0 0-15,-21-21 0,-1 22 16,22-22-16,-21 21 0,0-21 0,0 1 15,21-1-15,0 0 0,-21 0 16,0-21-16,21-21 31,0 0-31,21 0 0,0-22 16,0 22-16</inkml:trace>
  <inkml:trace contextRef="#ctx0" brushRef="#br0" timeOffset="39308.87">13293 3154 0,'0'0'0,"-22"-21"0,-20 21 16,21 0-16,0 0 15,0 0-15,-1 0 0,1 21 0,0 0 16,21 21-16,-21-20 0,0 20 0,21 0 15,-21 22-15,21-22 0,0 22 16,-22-22-16,1 21 0,21-20 0,-21 20 16,21-20-16,0 20 0,-21-21 0,0 22 15,21-22-15,-21 1 0,21-1 0,0-21 16,0 21-16,-22-20 0,22-1 0,0 0 16,-21 0-16,0-21 31,21-21-16,0 0-15,0 0 0,0-1 0,0-20 16,0 21-16,21-21 0,0 20 0,1-20 16,-1 21-16,0-21 0,21 20 0,-21 1 15,22-21-15,-22 21 0,21 0 0,1-1 16,-1 1-16,-21 21 0,21 0 0,-20 0 16,-1 0-16,21 0 0,-21 21 15,0 1-15,-21-1 0,22 0 0,-22 0 16,0 0-16,0 22 0,0-1 0,0-21 15,0 21-15,-22 1 0,1-1 16,0-21-16,0 22 0,0-22 0,0 0 16,21 0-16,-22 0 0,22 0 0,-21 1 15,0-22-15,21 21 16,0-42 0,0-1-16,0 1 15,21 0-15,0-21 0,1 21 16</inkml:trace>
  <inkml:trace contextRef="#ctx0" brushRef="#br0" timeOffset="40308.76">13779 3789 0,'-21'21'32,"42"-21"46,-21-21-78,22 21 15,-1 0-15,-21-21 16,0 0-16,21 21 16,-21-22-16,0 1 15,-21 21 1,0 0 0,-1 0-16,1 0 0,0 21 15,0 1-15,21-1 0,-21 0 16,0 0-16,21 0 0,-22 0 0,22 1 15,0 20-15,-21-21 0,21 21 0,0-20 16,0-1-16,0 0 0,0 0 16,0 0-16,0 0 0,0 1 0,0-1 15,21-21-15,1 0 16,-1 0-16,0 0 0,0 0 16,0 0-16,0-21 0,-21-1 15,22 1-15,-1 0 0,0 0 0,0 0 16</inkml:trace>
  <inkml:trace contextRef="#ctx0" brushRef="#br0" timeOffset="40696.22">14012 3768 0,'0'0'15,"0"-21"-15,0-1 16,0 1 0,21 21-16,1 0 15,-1 0-15,0 0 16,0 0-16,0 0 0,0 21 0,1 1 15,-1-22-15,0 21 0,-21 0 0,21 0 16,-21 21-16,21-20 0,-21-1 0,21 21 16,-21-21-16,0 22 0,0-1 0,0-21 15,0 21-15,0-20 0,0-1 0,0 21 16,-21-21-16,0 0 16,21 1-16,0-44 15,0 1 1,0 0-16,21 0 0,0 0 15,-21-22-15,22 1 0,-1 21 0,0-21 16,0-1-16,0 1 0,0 21 0,1-22 16,20 1-16,-21 21 0,0-21 0,0 20 15,-21 1-15,22 0 0,-1 21 16,-21-21-16,21 21 0,0 0 16,0 0-1,-21 21-15,0 0 16,21 0-16</inkml:trace>
  <inkml:trace contextRef="#ctx0" brushRef="#br0" timeOffset="40993.05">15028 3768 0,'0'-21'0,"-42"-1"31,21 22-31,0 0 0,-1 0 16,22 22-16,0-1 0,-21-21 0,21 42 15,-21-21-15,21 0 0,-21 1 16,21 20-16,0-21 0,0 21 0,0-20 16,-21 20-16,21-21 0,0 21 0,0-20 15,0-1-15,0 0 0,0 0 16,0 0-16,21-21 15,0 0-15,0 0 0,0 0 16,1-21-16,-22 0 0,21 0 16,0 0-16,-21-1 0,21 1 0</inkml:trace>
  <inkml:trace contextRef="#ctx0" brushRef="#br0" timeOffset="41344.36">15071 3387 0,'0'0'0,"-22"0"0,1 0 0,0 0 16,0 0-16,0 0 0,0 21 0,-1 0 16,1-21-16,0 21 0,0 0 15,21 1-15,0-1 16,21-21-16,0 0 16,0 0-16,1 0 0,-1 0 0,0 0 15,0 0-15,21-21 0,-20 21 0,-1-22 16,0 1-16,-21 0 0,0 0 15,0 0-15,0 0 16,0-1-16,-21 1 0,0 21 16,-1 0-16,1 0 0,0 0 0,0 0 15,0 0-15,0 0 0,-1 21 0,1-21 16,0 22-16,21-1 0,0 0 0,0 0 16,0 0-16,0 0 0,0 1 15,0-1-15,0 0 0,21 0 16,0-21-16,1 0 0,-1 21 0,0-21 15,21 0-15,-21 0 0,22 0 0,-22 0 16,21-21-16</inkml:trace>
  <inkml:trace contextRef="#ctx0" brushRef="#br0" timeOffset="41693.16">15706 3133 0,'0'0'0,"0"-21"16,0-1-16,0 1 0,0 0 15,0 0 1,-22 21 0,22 21-16,-21 0 0,0 0 15,21 1-15,0 20 0,-21 0 0,21 1 16,-21 20-16,0-21 0,21 22 0,0-1 16,-22-20-16,1 20 0,0 1 15,21-22-15,-21 22 0,0-1 16,21-21-16,-21 22 0,21-1 0,-22-20 15,22-1-15,-21 22 0,21-22 0,0-21 16,0 21-16,0-20 0,0 20 0,0-21 16,0 0-16,21-21 0,1 21 0,-1-21 15,0 0-15,21 0 0,-21 0 0,22 0 16,-22-21-16,0 21 0,21-21 16,1 0-16,-22 0 0,21 0 0,-21-22 15,22 22-15,-22 0 0,0-21 0,21 20 16,-20-20-16,-22 21 0</inkml:trace>
  <inkml:trace contextRef="#ctx0" brushRef="#br0" timeOffset="41929.04">15579 3725 0,'0'0'15,"21"0"1,0 0-16,0 0 15,21 0-15,-20-21 0,-1 21 0,21 0 16,-21 0-16,0-21 0,22 21 0,-22 0 16,0 0-16,0 0 0,0 0 15,1-21-15,-1 21 0,-21-21 47</inkml:trace>
  <inkml:trace contextRef="#ctx0" brushRef="#br0" timeOffset="46668.2">17378 3852 0,'0'0'0,"21"0"0,0 0 15,0 0-15,0 0 0,-21-21 16,22 21-16,-1-21 0,-21 0 0,21 21 16,0-21-16,-21 0 15,21-1-15,-21 1 0,0 0 16,0 0-16,0 0 16,0 0-16,-21-1 0,21 1 0,-21 21 15,0-21-15,-22 21 0,22 0 16,0 0-16,0 0 0,-21 0 0,20 0 15,-20 21-15,21 0 0,-21 1 0,-1-1 16,22 0-16,0 0 0,-21 21 0,20 1 16,1-22-16,21 21 0,0 1 0,-21-1 15,21-21-15,0 21 0,0 1 16,0-22-16,21 0 0,-21 0 0,21 0 16,1 1-16,-1-22 0,21 0 0,-21 0 15,0 0-15,22 0 0,-22 0 0,21-22 16,-21 1-16,1 0 0,20 0 15,-21 0-15,21 0 0,-20-22 16,-1 22-16,-21 0 0,21 0 0,-21 0 16,21-22-16,-21 22 0,0 0 0,0 0 15,0 0-15,0-1 16,0 44 0,0-1-16,0 0 0,0 0 15,0 0-15,0 0 0,0 22 0,0-22 16,0 21-16,0-21 0,0 1 0,0-1 15,0 21-15,21-42 0,0 21 0,1 0 16,-1-21-16,0 0 0,0 0 0,21 0 16,-20 0-16,-1 0 0,0 0 15,0-21-15,21 0 0,-20 0 16,-1 0-16,0 0 0,0-1 0,0 1 16,-21 0-16,0 0 0,21 0 0,-21 0 15,0-1-15,0 1 0,0 0 0,0 0 16,0 0-16,0 0 0,0 42 31,0 0-31,0 0 16,0 0-16,0 0 0,-21 1 0,21-1 15,0 21-15,0-21 0,0 0 16,0 22-16,-21-22 0,21 0 0,0 0 16,0 0-16,0 1 0,0-1 15,0-42 16,0-1-31,0 1 0,0 0 16,0 0-16,0 0 0,0-22 0,0 22 16,0 0-16,21-21 0,0 21 0,-21-22 15,22 22-15,-1-21 0,0 21 16,21-22-16,-21 22 0,22 0 16,-22 0-16,21 21 0,1 0 0,-1 0 15,0 0-15,-21 0 0,22 0 0,-1 21 0,-21 0 16,0 0-16,22 0 0,-43 1 15,21 20-15,0-21 0,-21 0 16,0 22-16,0-1 0,0-21 0,0 21 16,0-20-16,-21 20 0,0-21 0,0 0 15,21 0-15,-22 1 0,1-1 16,21-42 0,0-1-16,21 1 0,1 0 15</inkml:trace>
  <inkml:trace contextRef="#ctx0" brushRef="#br0" timeOffset="47782.61">19854 3725 0,'21'-21'47,"1"21"-32,-1-21-15,0 0 16,0 0-16,0 0 0,0 21 16,-21-22-16,22-20 0,-1 21 0,0 0 15,-21-22-15,21 1 0,-21 21 0,21-21 16,-21-1-16,21 1 0,-21 21 16,0-22-16,0 22 0,0 0 0,0 0 15,0 63 16,0-21-31,0 22 0,0-22 0,0 42 16,0-20-16,0-1 0,0 0 16,-21 22-16,0-22 0,21 22 0,-21-22 15,21 0-15,0 22 0,0-22 0,-21 1 16,21-1-16,0 0 0,0 1 0,0-1 16,0-21-16,0 21 0,0-20 0,0-1 15,0 0-15,0 0 0,-21-21 16,-1 0-1,1 0-15,0-21 0,0 0 16,0 0-16,0-1 0,-1 22 0,-20-21 16,21 0-16,0 0 0,0 0 15,-1 0-15,1 21 0,0-22 0,0 22 16,42 22 15,0-22-31,0 21 16,1-21-16,20 0 0,-21 0 0,21 0 15,-20 0-15,20 0 0,0 0 0,1 0 16,-1 0-16,0 0 0,22 0 0,-22-21 16,0-1-16,22 1 0,-22 0 15,1 21-15,-22-21 0,21 0 16,-21 0-16,0-1 0,1 1 0,-1 0 16,-21 0-16,0 0 0,0 0 15,-21 21 1,21 21-1,-22 0-15,22 0 16,-21 0-16,21 0 0,0 1 16,0-1-16,0 0 0,0 0 0,0 0 15,-21 0-15,21 1 0,-21-1 16,0 0-16,21-42 31,0 0-15,0-1-16,0-20 15,21 21-15,0 0 0,-21 0 0,21-1 16,0-20-16,22 21 0,-22 0 0,0-22 16,21 22-16,-20 0 0,20 0 0,-21 0 15,21 0-15,-20 21 0,-1 0 0,21 0 16,-21 0-16,0 21 0,1 0 16,-1 0-16,-21 0 0,0 0 0,0 22 15,0-22-15,0 21 0,0-21 0,0 22 16,0-22-16,0 21 0,-21-21 0,-1 22 15,22-22-15,0 0 0,-21 0 0,21 0 16,-21-21-16,21 22 16,0-44-1,21 22-15,0-21 16,1 0-16,-1 0 0,-21-21 0,21 20 16,0 1-16</inkml:trace>
  <inkml:trace contextRef="#ctx0" brushRef="#br0" timeOffset="48040.56">21484 3133 0,'0'0'0,"0"-21"0,-21 21 31,21 21-31,-21 0 16,0 21-16,-1 1 0,22-1 0,-21 21 15,0-20-15,0 20 0,21-20 0,-21 20 16,0 1-16,-1-22 0,22 0 15,-21 1-15,21-1 0,-21 0 0,21 1 16,0-22-16,0 0 0,0 21 0,0-21 16,0 1-16,0-1 0,21-21 31,0-21-31,1-1 0,-22 1 16,21 0-16,-21 0 0,0 0 0</inkml:trace>
  <inkml:trace contextRef="#ctx0" brushRef="#br0" timeOffset="48216.46">21103 3683 0,'0'0'16,"-21"0"-16,42 0 47,0 0-47,0 0 15,1 0-15,-1 0 0,0 0 0,0 0 16,0 0-16,0 0 0,1 0 0,-1 0 15,0-21-15,0 21 0,0 0 0,-21-21 16</inkml:trace>
  <inkml:trace contextRef="#ctx0" brushRef="#br0" timeOffset="48552.62">21484 3747 0,'0'0'0,"42"0"15,-20 0-15,-1 0 16,0-22-16,0 22 0,0-21 0,0 0 16,1 21-16,-1-21 0,0 21 15,0-21-15,0 0 0,0-1 0,-21 1 16,0 0-16,0 0 16,-21 21-1,0 0-15,0 21 16,-21 0-16,20 0 0,1 1 15,0 20-15,0-21 0,0 0 0,0 0 16,-1 22-16,22-22 0,0 0 0,0 0 16,0 0-16,0 1 0,0-1 15,22-21-15,-1 21 0,0-21 16,0 0-16,21 0 0,-20 0 0,20 0 16,-21 0-16,21 0 0,-20 0 15,20-21-15,-21 21 0</inkml:trace>
  <inkml:trace contextRef="#ctx0" brushRef="#br0" timeOffset="48901.41">21992 3662 0,'0'0'0,"0"-64"15,21 43-15,0 21 16,1 0-16,-1 0 16,0 0-16,0 0 0,0 21 15,0 1-15,-21-1 16,0 0-16,22 0 0,-22 21 0,0-20 15,0-1-15,0 0 0,0 21 16,0-21-16,0 1 0,0-1 16,-22 0-16,22 0 0,-21-21 0,0 21 15,0-21-15,0 0 16,21-21 0,0 0-16,0 0 15,0 0-15,0-1 0,21 1 16,-21 0-16,21 0 0,0-21 0,0 20 15,1 1-15,-1 0 0,0-21 0,0 21 16,0-1-16,0 1 0,1 21 0,-1-21 16,0 21-16,0-21 15,0 21-15,0 0 16,1 0-16,-1 0 16</inkml:trace>
  <inkml:trace contextRef="#ctx0" brushRef="#br0" timeOffset="49557.21">22754 3556 0,'0'0'0,"21"0"0,0-21 15,-21 0-15,22 21 0,-1-21 16,0-1-16,-21 1 0,21 0 0,0 0 16,0-21-16,-21 20 0,22-20 15,-22 21-15,21-21 0,-21 20 0,0-20 16,0 21-16,0-21 0,0 20 15,0 1-15,0 0 0,0 0 0,0 0 16,-21 21-16,-1 0 0,1 0 16,0 21-16,0 0 0,21 0 15,-21 0-15,0 22 0,-1-1 0,1 0 16,0 22-16,0-1 0,0-20 16,-22 20-16,22 1 0,0-1 0,-21 1 15,21-1-15,-22 22 0,22-22 0,-21 22 16,21 0-16,-1-22 0,-20 22 15,21 0-15,0-1 0,0-20 0,-22 20 0,22-20 16,0 21-16,-21-22 0,20 22 0,1-22 16,-21 1-16,21 20 0,-22-20 15,22 21-15,-21-22 0,21 1 16,0-1-16,-1 1 0,22-22 0,0 21 16,0-20-16,0-1 0,0 0 0,0-20 15,0-1-15,43 0 0,-22-21 0,21 0 16,-21 0-16,22 0 0,20-21 0,-20 0 15,20-22-15,1 22 0,-1-21 16,1 21-16,-1-22 0,1 1 0,-1 0 0,1-1 16,-1 1-16,-21 0 0,1-1 0,-1-20 15,0 20-15,-20-20 0,-22-1 16,0 1-16,0-1 0,-22 1 0,-20-1 0,0 1 16,-1-1-16,-20 1 0,-1-1 15,-20 1-15,20-1 0,1 22 0,20 0 16,1-1-16,0 22 0,-1 0 15,22 0-15,21 0 0,0 0 0,0-1 16,21 1 0,1 21-16,-1 0 0,0-21 15,21 0-15,1 21 0,-22-21 0,21 21 16,0-21-16,1-1 0,20 1 0,-20 0 16,-1 0-16,21 0 15,-20 0-15,-1-1 0,22 1 0,-22 0 16</inkml:trace>
  <inkml:trace contextRef="#ctx0" brushRef="#br0" timeOffset="49982.53">23262 3598 0,'0'0'16,"0"-42"-1,0 21-15,0 0 0,0 0 0,0-1 16,0 1-16,-21 21 16,0 0-16,0 0 0,-1 0 15,-20 21-15,21 1 0,0-1 16,0 0-16,-22 0 0,22 0 0,0 0 15,0 1-15,0-1 0,-1 21 16,1-21-16,21 0 0,0 1 0,0-1 16,0 0-16,0 0 0,21-21 15,1 21-15,-1-21 0,21 0 16,-21 0-16,0 0 0,1 0 0,20 0 16,-21 0-16,0-21 0,0 21 0,1-21 15,-1 0-15,0 0 0,0-1 0,0 1 16,0 0-16,-21-21 0,0 21 0,0-1 15,0-20-15,0 21 0,0 0 16,0 42 0,0 0-1,0 0-15,-21 0 0,21 1 16,-21 20-16,21-21 0,0 0 0,0 0 16,0 1-16,0-1 0,0 0 15,0 0-15,0 0 0,21 0 16,0-21-16,1 0 0,-1 0 0,0 0 15,0 0-15,0 0 0,0 0 0,1 0 16,20 0-16,-21 0 0,21-21 0,-20 0 16</inkml:trace>
  <inkml:trace contextRef="#ctx0" brushRef="#br0" timeOffset="50244.37">23939 3450 0,'0'-21'15,"-21"21"-15,0 0 16,0 0-16,0 21 0,0 0 16,-1 1-16,-20-1 0,21 0 0,0 0 15,0 0-15,21 0 0,-22 1 0,22 20 16,-21-21-16,21 0 0,0 0 0,0 1 16,0-1-16,0 0 0,0 0 0,21-21 15,-21 21-15,22-21 0,-1 0 16,0 21-16,0-21 0,0 0 15,0 0-15,1 0 0,-1 0 0,0 0 16,0-21-16,21 21 0,-20-21 16,-1 0-16,21 0 0,-21 0 0,22-1 15</inkml:trace>
  <inkml:trace contextRef="#ctx0" brushRef="#br0" timeOffset="50652.14">24405 3535 0,'0'0'0,"-21"0"0,0 21 16,0-21-16,42 0 47,0 0-47,0 0 0,0 0 15,22 0-15,-22 0 0,0-21 0,21 21 16,-21-21-16,1 21 0,-1-21 15,0-1-15,0 1 0,-21 0 0,0 0 16,21 0-16,-21 0 0,0-1 0,0 1 16,0 0-16,-21 0 0,21 0 0,-21 21 15,-21 0-15,20 0 0,1 0 0,-21 0 16,21 21-16,0 0 0,-22 0 16,22 0-16,0 22 0,0-22 0,0 21 15,-1-21-15,22 22 0,0-22 16,0 21-16,0-21 0,0 1 0,0-1 15,0 0-15,0 0 0,0 0 0,0 0 16,22 1-16,-1-22 16,0 21-16,0-21 0,0 0 15,0 0-15,1 0 0,-1 0 16,0 0-16,0 0 0,-21-21 0</inkml:trace>
  <inkml:trace contextRef="#ctx0" brushRef="#br0" timeOffset="50812.05">24574 3768 0,'0'21'0,"-21"-21"31,0 0-15,0 0 0,0 0-1,0 0-15,-1 0 16,1-21-16</inkml:trace>
  <inkml:trace contextRef="#ctx0" brushRef="#br0" timeOffset="52344.12">1291 5821 0,'0'21'32,"0"0"-32,0 0 15,0 22-15,-21-22 0,21 21 0,0 1 16,0-1-16,0 0 0,-21 1 16,21-22-16,-21 21 0,-1 0 0,22 1 15,-21-22-15,21 21 0,0-21 0,0 1 16,0-1-16,0 0 0,0-42 31,21 0-15,1-1-16,-1-20 0,0 21 15,0 0-15,-21 0 0,21-22 16,0 22-16,1 0 0,-1 0 0,-21 0 16,21-1-16,0 22 15,0 0-15,-21 22 16,21-1-16,-21 0 15,22 0-15,-22 0 0,0 0 0,0 22 16,21-22-16,-21 0 0,21 0 16,0 0-16,-21 1 0,21-1 0,0 0 15,1-21-15,20 0 0,-21 0 16,0 0-16,22 0 0,-22 0 0,21-21 16,-21 0-16,22-1 0,-22 1 0,21 0 15,-21 0-15,0 0 0,1-22 16,-1 22-16,0-21 0,-21 21 0,21-22 15,-21 1-15,0 0 0,0-22 16,0 22-16,0 0 0,-21 20 0,0-20 16,0 21-16,-1 0 0,1 21 15,0 0-15,0 0 0,0 0 0,0 0 16,-1 21-16,1 0 0,0 0 16,0 0-16,0 1 0,21 20 0,0-21 15,0 0-15,0 0 0,0 1 0,0-1 16,0 0-16,21-21 15,0 21-15,0-21 0,22 0 0,-22 0 16,0 0-16</inkml:trace>
  <inkml:trace contextRef="#ctx0" brushRef="#br0" timeOffset="52576.51">2519 5884 0,'-21'0'31,"-1"22"-31,22-1 16,-21 0-16,0 0 0,0 0 0,21 22 16,0-22-16,-21 0 0,0 21 15,21-21-15,0 1 0,0 20 0,0-21 16,-22 0-16,22 0 0,0 1 16,22-22 15,-1 0-31,-21-22 0,21 1 15,0 0-15</inkml:trace>
  <inkml:trace contextRef="#ctx0" brushRef="#br0" timeOffset="52908.33">2455 5567 0,'0'0'0,"-42"0"15,21 0 1,0 21-16,21 0 15,0 0-15,0 1 0,21-22 16,0 0-16,0 0 16,0 0-16,0 0 15,1 0-15,-1 0 0,0-22 0,0 22 16,0-21-16,-21 0 0,0 0 16,0 0-16,0 0 15,-21-1-15,0 22 0,0 0 16,0-21-16,-1 21 0,-20 0 0,21 0 15,0 0-15,-22 0 0,22 21 16,0 1-16,0-1 0,21 0 0,0 0 16,0 21-16,0-20 0,0-1 15,0 0-15,0 21 0,21-21 0,0 1 16,0-1-16,1-21 0,-1 21 16,21-21-16,0 0 0</inkml:trace>
  <inkml:trace contextRef="#ctx0" brushRef="#br0" timeOffset="53185.17">3154 5461 0,'0'0'0,"0"-21"0,0 0 0,-21 21 32,-1 0-17,1 21-15,21 21 0,-21-21 0,21 22 0,-21-1 16,0 22-16,21-22 0,-21 21 15,-1-20-15,22 20 0,0-20 16,-21 20-16,0-21 0,21 1 0,-21-1 16,21 0-16,0-20 0,0 20 0,-21-21 15,21 0-15,0 0 0,0 1 0,0-1 16,21-42 15,0-1-31,0 1 0,0 0 0,1 0 16</inkml:trace>
  <inkml:trace contextRef="#ctx0" brushRef="#br0" timeOffset="53632.91">3471 5376 0,'0'0'0,"0"22"31,-21-1-15,21 21-16,-21-21 0,21 22 0,-21-1 15,21 0-15,0 1 0,0 20 0,-21-21 16,21 22-16,-22-22 0,1 1 0,21 20 16,-21-21-16,21 1 15,-21-22-15,21 21 0,0-21 0,-21 1 16,21-1-16,-21 0 0,21 0 0,0-42 47,0 0-47,0 0 0,0-1 15,21-20-15,0 21 0,0-21 0,0 20 16,0-20-16,1 21 0,20-21 0,-21 20 16,21-20-16,1 21 0,-22 0 15,21 21-15,-21 0 0,22 0 0,-22 0 16,0 0-16,0 21 0,0 0 0,-21 0 16,0 0-16,0 1 0,0 20 15,0-21-15,0 0 0,0 0 16,0 22-16,0-22 0,0 0 0,0 0 15,-21 0-15,21 1 0,-21-22 16,21 21-16,-21-21 0,0 0 31,0-21-31,-1 21 0</inkml:trace>
  <inkml:trace contextRef="#ctx0" brushRef="#br0" timeOffset="53817.81">3069 5821 0,'0'-21'0,"-21"0"16,21-1-16,0 1 15,21 0 1,0 21-16,0-21 0,1 21 0,-1-21 16,21 21-16,-21 0 0,0-21 0,22 21 15,-22 0-15,0 0 0,0-22 0,0 22 16,1 0-16</inkml:trace>
  <inkml:trace contextRef="#ctx0" brushRef="#br0" timeOffset="54328.03">6498 5482 0,'0'0'0,"21"-21"0,-21-21 0,0 21 16,21-64-1,-21 64-15,0 0 0,0 42 31,0 0-31,0 21 0,0-21 16,-21 22-16,21 20 0,-21-20 16,21 20-16,-21-21 0,21 22 0,0-1 15,-21 1-15,0-22 0,21 1 16,0 20-16,-22-42 0,22 22 0,-21-1 16,21-21-16,-21 21 0,21-20 0,-21-1 15,21 0-15,-21-21 16,0 0-16,-1 0 15,22-21-15</inkml:trace>
  <inkml:trace contextRef="#ctx0" brushRef="#br0" timeOffset="54944.67">5927 5884 0,'0'0'0,"21"0"15,0 0-15,0 0 0,0-21 0,22 21 16,-1 0-16,0 0 0,1 0 15,-1-21-15,21 0 0,1 21 0,-1-21 16,22 0-16,-21-1 0,20 1 0,-20 0 16,20 0-16,-20 0 0,-1 0 0,1-22 15,-1 22-15,-20 0 0,-1 0 16,-21 0-16,0-22 0,1 22 0,-1 0 16,-21 0-16,0 0 0,0-1 15,0 1-15,-21 0 0,-1 21 16,1 0-16,0 0 0,0 21 15,0 0-15,21 1 0,-21-1 16,-1 0-16,22 21 0,-21 1 0,21-1 16,0 0-16,-21 1 0,21-1 0,-21 0 15,0 1-15,21-1 0,0 0 0,-21 1 16,-1-1-16,22 0 0,-21-21 0,21 22 16,0-22-16,0 0 0,-21 0 15,21 0-15,0 1 0,-21-22 16,21-22 15,0 1-31,0 0 16,0 0-16,21-21 0,0 20 15,0 1-15,1-21 0,-1 21 0,0-22 16,0 22-16,21 0 0,-20 0 0,20 0 16,-21 0-16,21-1 0,-20 22 0,20 0 15,-21 0-15,21 0 0,-20 0 0,-1 0 16,0 22-16,0-1 0,0 0 15,0 21-15,-21-21 0,0 1 0,0-1 16,0 0-16,0 0 0,0 21 0,0-20 16,0-1-16,-21-21 0,0 21 0,0 0 15,21 0-15,-21-21 0,0 21 16,21-42 15,0 0-31,21 0 16,0 0-16,0 0 0,0-1 0</inkml:trace>
  <inkml:trace contextRef="#ctx0" brushRef="#br0" timeOffset="55288.66">7493 5821 0,'0'21'0,"21"-21"16,0 0-16,0 21 0,1-21 15,-1 0-15,0 0 16,21 0-16,-21 0 0,22 0 0,-1 0 15,0-21-15,1 21 0,-22-21 0,21 0 16,1 21-16,-22-21 0,0 21 16,0-22-16,0 1 0,-21 0 0,0 0 15,0 0-15,0 0 0,-21 21 16,0 0-16,-21 0 0,20 0 0,1 0 16,-21 0-16,0 0 0,20 0 0,-20 21 15,0 21-15,21-21 0,-22 0 16,22 22-16,0-1 0,-21-21 15,20 22-15,22-22 0,0 21 0,-21-21 0,21 0 16,0 22-16,0-22 0,0 0 16,21-21-16,1 21 0,-1-21 0,0 0 15,21 0-15,1 0 0,-1 0 0,0 0 16,1 0-16,20 0 0,-21 0 16,22-21-16,-1 0 0,1 0 0</inkml:trace>
  <inkml:trace contextRef="#ctx0" brushRef="#br0" timeOffset="55812.36">9292 5122 0,'-42'0'15,"21"0"-15,21 22 16,-22-1-16,1 0 0,0 0 15,21 21-15,0-20 0,-21 20 0,0 0 16,21 1-16,0-1 0,0 0 0,-21 22 16,21-22-16,-22 0 0,22 1 0,-21-1 15,21 22-15,-21-43 0,21 21 0,0 0 16,-21-20-16,21 20 0,-21-21 16,21 0-16,-21 0 0,21 1 15,-22-22-15,1 0 0,0 0 16,21-22-1,-21 1-15,21 0 16,0 0-16,0 0 0,0-22 0,0 22 16,0-21-16,21 21 0,0-22 15,0 1-15,22 21 0,-22-21 0,21 20 16,1-20-16,-22 21 0,21 0 0,0 0 16,1 21-16,-1 0 0,-21 0 0,22 0 15,-22 0-15,0 0 0,0 42 0,0-21 16,0 0-16,-21 22 0,0-22 0,0 21 15,0-21-15,0 22 0,0-1 16,0-21-16,-21 0 0,0 22 0,0-22 16,0 0-16,21 0 0,-21 0 15,-1-21-15,1 21 0,21 1 16,0-44 15,21 1-31,1 21 0,-1-21 0,-21 0 16,21 0-16</inkml:trace>
  <inkml:trace contextRef="#ctx0" brushRef="#br0" timeOffset="56193.14">9673 5736 0,'0'21'0,"21"-21"31,0 0-31,1 0 0,-1 0 15,0 0-15,0 0 0,0 0 16,0-21-16,22 21 0,-22-21 0,0 21 16,0-21-16,-21 0 0,21 21 0,-21-21 15,22-1-15,-22 1 16,0 0-16,0 0 0,-22 21 16,1 0-1,0 0-15,0 0 0,0 21 0,0-21 0,-1 21 16,1 0-16,0 1 0,0 20 15,0-21-15,0 0 0,21 22 0,-22-22 16,22 0-16,-21 0 0,21 0 0,0 0 16,0 1-16,0-1 0,0 0 15,0 0-15,21-21 0,1 0 16,-1 0-16,0 0 0,0 0 0,0 0 16,22 0-16,-22 0 0,0 0 0,21-21 15,-21 0-15,1 21 0,20-21 0,-21-1 16,21 1-16,-20 0 0</inkml:trace>
  <inkml:trace contextRef="#ctx0" brushRef="#br0" timeOffset="56468.5">10562 5186 0,'0'0'16,"0"-21"-16,0-22 15,-21 43 1,0 22-16,21-1 0,-21 21 15,-1-21-15,1 22 0,21-22 0,-21 21 16,0 0-16,0 1 0,21-1 16,-21 0-16,-1 1 0,1-1 0,21 0 15,-21 1-15,0-1 0,21-21 0,-21 22 16,21-22-16,0 0 0,0 0 16,0 0-16,0 0 0,0 1 0,21-22 31,0 0-31,0 0 0,0 0 15,22 0-15,-22-22 0,0 1 0,21 0 16,-20 21-16</inkml:trace>
  <inkml:trace contextRef="#ctx0" brushRef="#br0" timeOffset="56765.33">10837 5525 0,'0'0'0,"-21"0"16,0 0-1,0 0-15,21 21 16,-21-21-16,-1 21 0,1 0 0,21 21 16,-21-20-16,21-1 0,-21 21 0,0-21 15,21 22-15,-21-1 0,21-21 0,-22 21 16,1 1-16,21-1 0,-21 0 0,0 1 16,21-22-16,0 21 0,-21 1 0,0-1 15,21 21-15,0-20 0,-22-1 0,22 0 16,0 1-16,0-1 15,0 0-15,0 1 0,0-1 0,0-21 0,0 22 16,0-22-16,0 0 0,0 0 0,0 0 16,22-21-1,-1 0-15,-21-21 0,21 0 16,0 21-16</inkml:trace>
  <inkml:trace contextRef="#ctx0" brushRef="#br0" timeOffset="57033.29">10668 5863 0,'0'0'0,"0"-21"0,0 0 15,42-43-15,-21 43 16,1 0-16,-1 0 0,0 0 0,0 0 0,0-1 16,22 22-16,-22 0 0,21 0 15,-21 0-15,0 0 0,22 0 0,-22 22 16,-21-1-16,21 0 0,-21 0 0,0 0 15,0 22-15,0-22 0,0 21 0,-21-21 16,0 0-16,0 1 0,-1-1 0,1 0 16,0 0-16,0 0 0,-21 0 15,20-21-15,1 22 0,0-22 0,-21 0 16,21 0-16,-1 0 0,1 0 16</inkml:trace>
  <inkml:trace contextRef="#ctx0" brushRef="#br0" timeOffset="57587.97">12213 5461 0,'0'0'0,"21"-21"0,0 0 0,22-64 16,-43 64-1,0 0-15,-21 0 32,-1 21-32,1 0 0,0 0 0,0 0 15,0 21-15,-22 0 0,22 0 0,0 0 16,0 0-16,0 1 0,0-1 0,-1 21 15,1-21-15,21 22 0,0-22 0,-21 21 16,21-21-16,0 0 0,0 22 16,0-22-16,0 0 0,0 0 0,21-21 15,0 21-15,1 1 0,-1-22 0,0 0 16,0 0-16,21 0 0,-20 0 0,20 0 16,-21-22-16,21 22 0,1-21 0,-22 0 15,0 0-15,21 0 0,-20 0 16,-1-22-16,0 22 0,-21 0 15,0-21-15,0-1 0,0 22 0,0-21 16</inkml:trace>
  <inkml:trace contextRef="#ctx0" brushRef="#br0" timeOffset="58172.4">12340 5228 0,'21'0'31,"0"21"-31,1-21 0,-1 0 0,0 0 16,21 0-16,-21 0 0,22 0 0,-1-21 15,0 0-15,1 0 0,20 21 16,-20-21-16,20 0 0,-21-1 0,22 1 16,-1-21-16,-20 21 0,-1 0 15,0-1-15,-20-20 0,-1 21 0,0 0 16,-21-22-16,0 22 0,0 0 0,0 0 16,-21 0-16,0 21 0,-22-21 0,22 21 15,-21 0-15,21 0 0,-22 0 0,1 0 16,21 0-16,-22 21 0,22 0 15,-21 21-15,21 1 0,0-1 0,-1 0 16,1 22-16,0-22 0,0 22 0,0-1 16,0 1-16,-1-1 0,1 22 0,0-22 15,21 22-15,-21-22 0,0 22 16,0-21-16,-1 20 0,22-20 0,0-1 16,-21 22-16,21-22 0,-21 22 0,21-21 15,0 20-15,0 1 0,0 0 0,0-22 16,0 22-16,0-1 0,0-20 15,0 21-15,0-22 0,-21 1 0,21-1 16,0 1-16,0-22 0,0 0 0,0 1 16,0-22-16,0 0 0,0 0 0,0-42 31,21 0-31,-21 0 0,0-1 0,0-20 16,0 21-16,0 0 0,0-22 15,0 1-15,-21 21 0,0-21 0,0-1 16,-22 1-16,22 0 0,-21-1 0,21 1 15,-22 0-15,1-1 0,21 1 0,0 0 16,-22-1-16,22 22 0,0 0 0,0-21 16,21 20-16,0 1 0,-21 0 0,21 0 15,0 0-15,0 0 0,0-1 0,0 1 16,0 0-16,21 0 0,0 0 0,-21-22 16,42 22-16,-21 0 0,1-21 0,20 21 15,-21-22-15</inkml:trace>
  <inkml:trace contextRef="#ctx0" brushRef="#br0" timeOffset="58773.09">14584 5398 0,'0'0'0,"0"21"16,0 0-16,21-42 47,0 21-47,0-21 0,22-1 15,-22 22-15,0-21 0,21 0 0,1 0 0,-22 0 16,21 0-16,-21-1 0,22 1 15,-43 0-15,21 0 0,-21 0 0,0 0 16,0-1-16,-21 1 16,-1 21-16,1 0 0,-21 0 0,21 0 15,-22 21-15,1 1 0,0-1 0,-1 0 16,1 0-16,21 0 0,-21 0 0,-1 22 16,22-1-16,0-21 0,0 22 0,0-1 15,21 0-15,-22-21 0,22 22 0,0-1 16,0 0-16,0-20 0,22-1 15,-1 21-15,0-21 0,0-21 16,0 21-16,22 1 0,-22-22 0,0 0 16,21 0-16,-21 0 0,22 0 0,-1 0 15,-21 0-15,22 0 0,-1-22 0,-21 1 16,21 0-16,-20 21 0,-1-21 0</inkml:trace>
  <inkml:trace contextRef="#ctx0" brushRef="#br0" timeOffset="59000.48">15155 5292 0,'0'0'0,"21"0"0,1 0 15,-1 21 1,0 0 0,0 0-16,0 0 0,-21 1 0,21-1 15,1 21-15,-1-21 0,0 0 0,0 1 16,0 20-16,-21-21 0,21 0 0,-21 0 15,22 1-15,-22-1 0,0 0 16,0 0-16,21-21 0,0 0 31</inkml:trace>
  <inkml:trace contextRef="#ctx0" brushRef="#br0" timeOffset="59244.34">15621 5292 0,'0'0'0,"0"-21"0,-21 21 32,0 21-32,-1 0 0,1 0 15,0 0-15,-21 0 0,21 1 0,-22 20 16,22 0-16,0-21 0,-21 22 0,20-22 16,-20 21-16,21 1 0,-21-22 15,20 0-15,1 21 0,0-21 0,0 1 16,0-1-16,21 0 0,0 0 15,21-21 1,0 0-16,21-21 0,-20 0 16,20 0-16,-21-1 0,21 1 15</inkml:trace>
  <inkml:trace contextRef="#ctx0" brushRef="#br0" timeOffset="59553.17">16150 4932 0,'0'0'0,"0"-21"0,21-22 16,-21 65 15,0-1-31,-21 0 0,0 21 16,21 1-16,-21-1 0,0-21 0,21 43 15,-22-22-15,22 0 0,0 1 0,-21-1 16,0 21-16,0-20 0,21-1 0,0 0 15,-21 1-15,0-1 0,21 0 0,0 1 16,-22-22-16,22 0 0,0 0 16,0 0-16,0 1 0,22-22 15,-1 0-15,0 0 16,0 0-16,0 0 0,0 0 0,1-22 16,-1 1-16,0 0 0,-21 0 15,21 0-15,0 0 0,-21-1 0</inkml:trace>
  <inkml:trace contextRef="#ctx0" brushRef="#br0" timeOffset="59744.06">15938 5376 0,'0'0'16,"0"22"-16,-21-22 0,21 21 16,21-21-1,1 0 1,-1 0-16,0 0 0,0 0 0,0 0 15,0 0-15,1 0 0,-1 0 16,0 0-16,21-21 0,-21 21 0,1-22 16,-1 22-16,0-21 0,0 0 0,0 21 15</inkml:trace>
  <inkml:trace contextRef="#ctx0" brushRef="#br0" timeOffset="60141.15">16510 5482 0,'0'0'0,"0"43"16,0-22-16,21-21 31,0 0-31,0 0 16,1-21-16,-1 21 0,21-22 0,-21 22 15,0-21-15,1 0 0,20 21 0,-21-21 16,0 0-16,0 21 0,1-21 15,-22-1-15,0 1 0,0 0 0,0 0 16,0 0 0,-22 21-16,-20 0 0,21 0 15,0 21-15,0-21 0,-1 21 0,-20 0 16,21 0-16,0 1 0,0-1 0,-1 21 16,22-21-16,-21 0 0,21 22 0,-21-22 15,21 0-15,0 0 16,0 0-16,0 1 0,0-1 0,0 0 15,0 0-15,21-21 0,0 0 0,1 21 16,-1-21-16,0 0 0,21 0 0,-21 0 16,22 0-16,-22 0 0,21-21 0,1 0 15,-22 21-15,21-21 0,-21 0 0,22-1 16,-22 22-16</inkml:trace>
  <inkml:trace contextRef="#ctx0" brushRef="#br0" timeOffset="60976.61">17145 5398 0,'0'-22'0,"0"44"0,0-65 15,-21 64 1,21 1 0,-21-1-16,21 0 0,0 0 15,0 0-15,0 0 0,0 1 0,0-1 16,0 0-16,0 0 0,-22 0 0,22 0 16,0 1-16,-21-1 0,21 0 15,0 0-15,-21-21 0,0 0 16,0 0 15,0-21-31,21 0 16,0 0-16,0-1 0,0 1 0,0 0 15,0 0-15,21-21 0,0 20 16,0-20-16,0 21 0,0-21 0,1 20 16,20-20-16,0 21 0,-21 0 0,22 0 15,-1 21-15,0 0 0,1 0 0,-1 0 16,-21 0-16,22 0 0,-22 21 15,21 0-15,-21 0 0,0 0 0,1 22 16,-22-22-16,0 21 0,0-21 0,0 22 16,0-22-16,0 0 0,0 21 0,-22-21 15,22 1-15,-21-1 0,0 0 0,21 0 16,0 0-16,-21 0 0,0-21 16,21 22-1,-21-22 188,-1 0-15</inkml:trace>
  <inkml:trace contextRef="#ctx0" brushRef="#br0" timeOffset="61248.62">17462 5779 0,'0'-22'234,"22"22"-218,-22-21-16,21 21 0,-21-21 0,21 21 15,0 0-15</inkml:trace>
  <inkml:trace contextRef="#ctx0" brushRef="#br0" timeOffset="62256.58">18182 5546 0,'0'-21'16,"0"-1"0,21 1-1,-21 0-15,21 21 16,-21-21-16,0 0 0,0 0 15,0-1-15,0 1 0,-21 0 16,0 21-16,0-21 0,0 21 16,0 0-16,-1 0 0,1 0 15,0 0-15,0 0 0,-21 21 0,20 0 0,1 0 16,0 1-16,-21-1 0,21 0 16,-1 21-16,1-21 0,-21 1 15,21 20-15,21 0 0,-21-21 0,21 1 16,-22 20-16,22-21 0,0 0 0,0 0 15,0 1-15,22-1 0,-1-21 16,0 0-16,0 0 0,21 0 0,-20 0 16,-1 0-16,21 0 0,-21 0 0,22-21 15,-22-1-15,21 1 0,0 21 0,-20-42 16,20 21-16,0 0 0,-21-22 16,22 22-16,-22-21 0,21-1 0,-21 1 15,1 0-15,20-1 0,-21 1 16,0-21-16,0 20 0,1-20 0,-22 20 15,0-20-15,21 21 0,-21-22 0,0 22 16,0-1-16,0 22 0,0-21 0,0 21 16,-21 21-1,21 21-15,0 0 0,-22 21 16,1 1-16,0-1 0,0 22 0,21-1 16,-21 1-16,0-22 0,-1 21 0,1 1 15,21-1-15,0-20 0,-21 20 0,21-20 16,0-1-16,0 0 0,0 1 0,0-22 15,0 21-15,21-21 0,0 0 0,1-21 16,-1 22-16,0-22 0,0 0 16,21 0-16,-20 0 0,-1-22 15,21 1-15,-21 0 0,0 0 0</inkml:trace>
  <inkml:trace contextRef="#ctx0" brushRef="#br0" timeOffset="63145.43">19833 4784 0,'0'0'0,"21"-21"0,-21-1 0,0 1 0,0 0 15,21 21-15,-21 21 16,0 0-16,0 22 15,-21-1-15,21 0 0,-21 1 16,21 20-16,0 1 0,-21-1 16,0 1-16,21-1 0,-21-20 0,-1 20 15,1-21-15,21 22 0,-21-22 0,0 1 16,0-1-16,0 0 0,21-21 0,-22 1 16,22-1-16,-21 0 0,0-21 15,21-21 1,0 0-1,0-1-15,21 1 0,0-21 0,1 21 16,-1-22-16,0 22 0,0-21 16,0 0-16,22-1 0,-22 1 0,21 0 15,0-1-15,-20 22 0,20-21 0,0 21 0,1-1 16,-22 22-16,21 0 16,-21 0-16,0 0 0,1 0 0,-1 0 15,-21 22-15,0-1 0,0 0 0,-21 0 16,-1 0-16,1 0 0,0 1 0,-21-22 15,-1 21-15,22 0 0,-21 0 0,0 0 16,-1-21-16,22 21 0,-21-21 0,21 0 16,-1 0-16,1 0 0,0 0 0,21 22 47,21-1-47,0-21 15,-21 21-15,22 0 0,-1 0 0,0 0 16,0 1-16,-21-1 0,21 0 15,0 0-15,1 0 0,-1-21 0,0 21 16,-21 1-16,21-1 0,0-21 0,-21 21 16,21-21-16,1 0 15,-1 0 1,0 0-16</inkml:trace>
  <inkml:trace contextRef="#ctx0" brushRef="#br0" timeOffset="64092.31">20341 5461 0,'0'21'0,"21"-21"16,0 0-16,1 0 16,-1 0-16,0 0 0,0 0 15,21 0-15,-20 0 0,-1-21 0,21 21 16,-21 0-16,22-21 0,-22 21 0,0-21 15,0 21-15,0 0 0,-21-21 0,0-1 16,0 1-16,0 0 16,-21 21-16,0-21 15,0 21-15,0 0 0,-1 0 16,-20 0-16,21 0 0,-21 21 0,20-21 16,1 21-16,-21 0 0,21 1 0,0 20 15,21-21-15,-22 0 0,22 22 0,-21-22 16,21 21-16,0-21 0,0 0 0,0 1 15,0-1-15,0 0 0,21 0 0,1 0 16,-1-21-16,0 0 0,0 0 0,0 0 16,22 0-16,-22 0 0,21 0 15,0 0-15,1-21 0,-22 21 0,21-21 16,1 21-16,-22-21 0,21 0 0,-21-1 16,22 1-16,-22 0 0,0 21 15,0-21-15,0 0 0,-21 0 0,0-1 16,21 1-16,-21 0 0,0 0 0,0 0 15,0 42 17,-21 0-17,21 0-15,-21 0 0,21 1 16,0-1-16,0 0 0,0 0 16,0 0-16,0 0 0,21-21 15,0 0-15,1 0 0,-1 0 16,0 0-16,0 0 0,0 0 0,0 0 15,1 0-15,20-21 16,-21 21-16,0-21 0,22 0 0,-22 0 16,0 21-16,0-21 0,0-1 0,-21 1 15,0 0-15,21 0 0,-21 0 0,0 0 16,0-1-16,-21 44 31,21-1-15,0 0-16,-21 0 0,21 0 15,-21 22-15,21-22 0,-21 21 0,0 0 16,21 1-16,0-1 0,-22 0 0,22 1 16,-21 20-16,21-20 0,0 20 0,0-21 15,0 22-15,-21-1 0,21 1 16,0-1-16,-21 22 0,21-21 0,-21-1 16,21 22-16,0-22 0,-21 1 0,21-1 15,-22 1-15,1-22 0,0 0 0,21 1 16,-21-1-16,0 0 0,0 1 0,-1-22 15,1 0-15,0 0 0,0 0 0,0-21 16,0 0-16,-1 0 0,1 0 0,0-21 16,0 0-16,0 21 0,-22-21 0,22 0 15,-21-22-15,21 22 0,-22 0 0,1 0 16,0-21-16,-1 20 0,22-20 0,-21 21 16,0-21-16,20-1 0,1 22 15,0-21-15,21 21 0,0-1 0,0-20 16,0 21-16,0-21 0,21 20 0,0-20 15,1 0-15,20-1 0,0 1 0,-21 0 16,22-1-16</inkml:trace>
  <inkml:trace contextRef="#ctx0" brushRef="#br0" timeOffset="64713.19">21717 5355 0,'0'0'0,"-21"0"0,0 0 15,-1 0-15,1 0 16,21 21-16,0 1 0,-21-1 0,21 0 16,-21 0-16,0 21 0,21-20 0,0 20 15,-21-21-15,-1 0 0,22 22 0,0-22 16,0 0-16,0 0 15,0 0-15,22-42 32,-1 0-17,0 21-15,-21-21 0,21 0 0,0-1 16,0 1-16,1 0 0,-1 0 0,-21 0 16,21 0-16,0-1 0,0 22 15,-21 22 16,0-1-31,0 0 0,0 0 16,0 0-16,0 0 0,21 1 0,-21-1 16,22 0-16,-1 0 0,0-21 15,0 21-15,0-21 0,0 0 16,1 0-16,-1 0 0,21 0 0,-21 0 16,0 0-16,1-21 0,20 0 15,-21 21-15,0-21 0,0 0 0,1-1 16,-22 1-16,21-21 0,-21 21 15,0 0-15,21-22 0,-21 1 0,0 21 16,0-22-16,0 22 0,0-21 0,-21 21 16,0 0-16,-1 21 0,1-22 0,0 22 15,0 0-15,0 0 16,0 0-16,-1 22 0,1-22 0,0 21 16,21 0-16,0 0 0,-21-21 0,21 21 15,0 0-15,0 1 0,0-1 16,0 0-16,21 0 15,0-21-15,0 0 0,1 0 16</inkml:trace>
  <inkml:trace contextRef="#ctx0" brushRef="#br0" timeOffset="65129.94">22669 5271 0,'0'0'0,"-21"0"15,0 0-15,0 0 0,0 0 16,0 0-16,-1 0 0,1 0 0,0 21 16,0 0-16,0 0 0,0 0 0,-1 0 15,22 1-15,0 20 0,-21-21 16,21 0-16,0 22 0,0-22 0,0 0 16,0 0-16,0 0 0,0 0 0,0 1 15,0-1-15,21-21 0,1 21 0,-1-21 16,0 0-16,21 0 0,-21 0 15,1 0-15,-1 0 0,0-21 16,0 21-16,21-21 0,-20-1 0,-1 1 16,0 0-16,-21 0 0,21 0 0,-21 0 15,21-22-15,-21 22 0,0 0 0,0-21 16,0 20-16,0 1 0,-21 0 0,0 0 16,21 0-16,-21 0 0,0 21 15,-1 0-15,1 0 0,0 0 16,0 0-16,0 0 0,0 0 0,-1 21 15,1-21-15,21 21 0,0 0 0,0 0 16,0 0-16,0 1 16,0-1-16,21 0 15,1-21-15,-1 0 0</inkml:trace>
  <inkml:trace contextRef="#ctx0" brushRef="#br0" timeOffset="65540.22">23008 5334 0,'0'0'0,"0"-21"16,0 0-1,21 0-15,0 21 16,1 0-16,-1 0 16,0 0-16,0 0 0,0 0 15,0 21-15,1-21 0,-1 21 0,0 0 16,-21 0-16,21 0 0,-21 1 0,21 20 15,-21-21-15,0 0 0,0 0 0,0 1 16,0-1-16,0 0 0,0 0 0,0 0 16,0 0-16,0 1 0,-21-22 15,0 0 1,21-22 0,0 1-16,0 0 15,0 0-15,0 0 0,0 0 16,0-1-16,0 1 0,21 0 0,0 0 15,-21 0-15,21-22 0,1 22 0,-1 0 16,-21 0-16,21 0 0,0 0 0,0-1 16,0 22-16,1-21 15,-1 21-15,0 0 16,0 0-16,0 0 0,0 0 16,1 0-16,-22 21 15</inkml:trace>
  <inkml:trace contextRef="#ctx0" brushRef="#br0" timeOffset="66192.33">24215 5376 0,'0'0'0,"0"-42"15,0 21-15,0 0 0,0 0 16,0-1-16,0 1 0,0 0 15,0 0-15,-22 21 16,1 0-16,0 0 0,0 0 0,0 0 16,0 0-16,-1 0 0,1 21 0,0 0 15,0 0-15,0 1 0,-22-1 16,22 0-16,0 0 0,-21 21 0,21-20 16,-1-1-16,1 21 0,0-21 0,0 22 15,21-22-15,0 0 0,0 0 0,0 0 16,0 0-16,0 1 0,0-1 0,21-21 15,0 21-15,0-21 0,1 0 16,-1 0-16,21 0 0,-21 0 16,22 0-16,-22-21 0,0 0 0,21-1 15,-21 22-15,22-42 0,-22 21 0,0 0 16,21 0-16,-20-22 0,-1 22 16,0-21-16,0-1 0,0 1 0,0 0 15,1-1-15,-22-20 0,21-1 0,0 22 16,0-21-16,-21-1 0,21 22 15,-21-22-15,21 22 0,-21 0 0,0 20 16,0 1-16,0 0 0,0 0 0,0 42 31,-21 0-31,0 22 0,0-22 16,0 21-16,21 0 0,-21 22 0,-1-22 16,1 22-16,0-22 0,21 22 15,0-22-15,0 0 0,0 1 0,0-1 16,0 0-16,0 1 0,0-22 15,0 21-15,0-21 0,0 0 0,21 1 16,-21-1-16,21 0 0,1 0 0,-1-21 16,0 0-16,0 0 0,0 0 0,0 0 15,1 0-15,-1 0 16,0 0-16,0 0 16,0-21-16,-21 0 0,0 0 15</inkml:trace>
  <inkml:trace contextRef="#ctx0" brushRef="#br0" timeOffset="66365.23">24511 5630 0,'0'0'0,"0"22"15,-21-22 16,0 0-15,-1-22 0</inkml:trace>
  <inkml:trace contextRef="#ctx0" brushRef="#br0" timeOffset="70529.03">4953 8234 0,'0'-21'0,"0"0"16,0-1-1,0 1-15,0 0 16,0 0-16,0 0 0,0 0 16,0-1-1,0 1-15,0 0 0,0 0 0,21 0 16,-21 0-16,0-1 31,0 44 32,0-1-63,0 0 15,0 0-15,0 0 0,-21 0 0,21 22 16,0-22-16,-21 0 0,21 21 16,0-20-16,0-1 0,-21 21 0,21-21 15,0 22-15,-22-1 0,22-21 16,0 21-16,0-20 0,0 20 15,0 0-15,-21-21 0,21 22 0,0-1 16,-21 0-16,21 1 0,0-22 0,0 21 16,-21 22-16,21-22 0,-21 0 15,21 1-15,0-1 0,0 0 0,0 1 16,0-22-16,0 21 0,-21 1 0,21-22 16,0 21-16,0-21 0,0 22 0,0-22 15,0 21-15,0-21 0,0 0 16,0 22-16,-22-22 0,22 21 0,0-21 15,-21 22-15,21-22 0,0 0 16,0 21-16,-21-20 0,21 20 0,-21-21 16,21 21-16,0-20 0,0-1 15,0 21-15,0-21 0,0 0 0,0 1 16,-21 20-16,21-21 0,0 0 0,0 0 16,0 1-16,0-1 0,0 0 0,0 21 15,-21-21-15,21 1 0,0-1 16,0 21-16,0-21 0,0 22 0,0-1 15,0-21-15,0 21 0,0-20 0,0 20 16,0-21-16,0 0 0,0 22 0,0-22 16,0 0-16,0 0 0,0 0 15,0 0-15,0 1 0,0-1 16,0 0-16,0 0 0,0 0 0,0 0 16,0 1-16,0-1 0,0 0 15,0 0-15,0 0 0,0 0 0,0 1 16,0-1-16,0 0 0,0 0 15,0 0-15,0-42 47,0 0-47,21 0 16,-21-22-16,21 22 0,-21-21 0,21 0 16</inkml:trace>
  <inkml:trace contextRef="#ctx0" brushRef="#br0" timeOffset="71988.16">5080 7959 0,'0'0'0,"-21"0"15,0 0 1,-1 0 0,1 0-1,0 0-15,0 0 32,21 21-17,0 0 16,21-21-31,-21 21 0,21-21 16,0 0-16,1 0 16,-1 0-16,0 0 0,0 0 0,0 0 15,0 0-15,1 0 0,20 0 0,-21 0 16,21 0-16,-20 0 0,20 0 16,-21 0-16,21 0 0,1 0 0,-1 0 15,0 0-15,1 0 0,-1 21 0,0-21 16,1 0-16,-1 0 0,22 0 15,-22 22-15,21-22 0,1 0 0,-22 0 16,22 0-16,-22 0 0,22 0 16,-1 0-16,1 0 0,-1 21 0,1-21 15,-1 0-15,22 0 0,-22 0 16,1 0-16,-1 0 0,22 0 0,-22 0 16,1 21-16,-1-21 0,1 0 0,-1 0 15,1 0-15,-1 0 0,1 21 0,-1-21 16,1 0-16,-1 0 0,1 0 15,21 0-15,-22 0 0,1 21 0,-1-21 16,1 0-16,20 0 0,-20 0 0,-1 0 16,-20 0-16,20 21 0,1-21 0,-1 0 15,-21 0-15,22 0 0,-22 0 16,22 0-16,-22 0 0,22 22 16,-1-22-16,-21 0 0,22 0 0,-1 0 15,1 0-15,-22 0 0,22 0 0,-22 0 16,0 0-16,1 0 0,-22 0 15,21 0-15,-21 0 0,1 0 0,-1 0 16,0 0-16,0 0 16,0 0-16,0-22 15,-21 44 63,-21-1-62,21 0-16,-21 0 16,21 0-16,0 0 0,0 1 15,0-1-15,-21 0 0,21 0 0,-21 0 16,21 0-16,0 1 0,0-1 0,-21 21 16,21-21-16,0 22 0,0-22 15,-22 21-15,22 0 0,0 1 0,0-1 16,0 0-16,0 1 0,0-1 15,-21 0-15,21 22 0,0-22 0,-21 1 0,21-1 16,0 0-16,0 1 0,0-1 0,0 0 16,0 1-16,0-1 0,0 0 15,0 22-15,-21-22 0,21 0 16,0 1-16,-21-1 0,21 22 0,0-22 16,0 0-16,0 1 0,0-1 0,0 0 15,0-21-15,0 22 0,0-1 0,0-21 16,0 22-16,0-1 0,0-21 0,0 0 15,0 22-15,0-22 0,0 21 16,0-21-16,0 0 0,0 22 0,0-22 16,21 0-16,-21 0 0,0 0 15,21 1-15,-21-1 0,0 0 0,0 0 16,0 0-16,0 0 0,0 1 16,-21-22-1,0 0 1,21-22 31,0 1-47</inkml:trace>
  <inkml:trace contextRef="#ctx0" brushRef="#br0" timeOffset="73407.61">4889 11028 0,'0'0'0,"-21"0"15,0 0 1,0 0-16,21-21 16,-21 21-16,0 0 0,-1 0 0,1 0 15,0 0-15,42 0 63,0 21-63,1-21 15,-1 0-15,0 0 0,0 0 0,0 0 16,0 0-16,1 0 0,20 0 0,-21 0 16,21 0-16,1 0 0,-22 0 15,21 0-15,1 0 0,20 0 0,-21 0 16,22 0-16,-1 0 0,22 0 0,-21 0 16,20-21-16,1 21 0,-22 0 0,22 0 15,0 0-15,-1 0 0,1 0 0,-21-21 16,20 21-16,1 0 0,0 0 0,-22 0 15,22 0-15,-1 0 0,-20 0 16,21-22-16,-22 22 0,1 0 0,-1 0 16,1 0-16,-1 0 0,-21 0 15,22-21-15,-22 21 0,1 0 0,20 0 16,-21 0-16,-20 0 0,20-21 0,0 21 16,1 0-16,-22 0 0,21 0 0,0 0 15,-20-21-15,20 21 0,-21 0 0,0 0 16,22 0-16,-22 0 0,21 0 15,-21 0-15,0 0 0,22-21 0,-1 21 16,-21 0-16,22 0 0,-22 0 0,21 0 16,0 0-16,-20 0 0,20 0 15,-21 0-15,21 0 0,-20 0 0,20 0 0,-21 0 16,0 0-16,0 0 0,22 0 0,-22 0 16,0 0-16,0 0 15,0 0-15,1 0 0,20 0 0,-21 0 16,0 0-16,0 0 0,1 0 0,-1 0 15,0 0-15,0 0 0,0 0 0,0 0 16,1 0-16,-1 0 0,0 0 0,0 0 16,0 0-16,0 0 0,1 0 15,-1 0-15,0 0 0,0 0 0,0 0 16,0 0-16,1 0 16,-1 0-16,0 0 15,0 0 1,0 0-16,0 0 15,1 0 1,-22-21-16,-22 21 125,22-22-62,0 1-32,0 0-31,0 0 15,0 0-15,0 0 16,0-1-16,0 1 16,0 0-16,22 0 0,-22 0 15,0 0-15,0-1 0,21 1 16,-21 0-16,0 0 16,0 0-16</inkml:trace>
  <inkml:trace contextRef="#ctx0" brushRef="#br0" timeOffset="74672.05">4593 14309 0,'0'0'0,"0"-21"0,0-1 0,0 1 0,0 0 16,0 0-16,0 0 0,0 0 16,0-1-16,-21 1 15,0 21-15,0-21 0,-1 0 16,22 0-16,-21 21 0,0 0 0,21-21 16,-21 21-1,21-22-15,-21 22 16,21 22-16,0-1 15,0 0-15,0 0 16,0 0-16,0 0 0,-21 22 0,21-22 16,0 21-16,0 1 0,0-1 0,0 0 15,0 22-15,0-22 0,0 22 16,0-22-16,0 21 0,0-20 0,0 20 16,0-20-16,0 20 0,0-21 15,0 22-15,0-22 0,0 22 0,0-1 16,0 1-16,0-22 0,0 22 0,0-1 15,0-21-15,0 22 0,0-1 16,0-20-16,0-1 0,-22 22 0,22-22 16,0 21-16,0 1 0,0-22 0,-21 22 15,0-1-15,21-20 0,-21 20 0,21 1 16,-21-22-16,0 21 0,21-20 16,0-1-16,-22 0 0,1 22 15,0-22-15,21 1 0,0-1 0,0 0 16,-21-21-16,21 22 0,0-1 0,-21-21 15,21 0-15,0 1 0,0-1 16,0 0-16,0 0 0,0 0 0,0-42 31,0 0-15,0 0-16,0 0 16,0-22-16,0 22 0,21-21 0,0 21 15,0-22-15</inkml:trace>
  <inkml:trace contextRef="#ctx0" brushRef="#br0" timeOffset="75728">4593 14034 0,'0'0'0,"-21"0"31,21-22-31,-21 22 0,42 0 78,0 0-78,0 0 16,0 0-16,1 0 0,20 0 0,-21 0 16,21 0-16,1-21 0,-22 21 0,21 0 15,1 0-15,-1 0 0,0 0 0,1 0 16,-1-21-16,21 21 0,-20 0 15,20 0-15,1-21 0,20 21 0,-20-21 16,21 21-16,-1 0 0,22-21 0,-21 21 16,-1 0-16,22 0 0,-21-22 15,0 22-15,-1 0 0,22 0 0,-21 0 16,21-21-16,-22 21 0,1-21 16,21 21-16,-22 0 0,-20 0 0,21 0 15,-22-21-15,22 21 0,-22 0 16,1 0-16,-1 0 0,1-21 0,-1 21 15,-20 0-15,20 0 0,1-21 0,-1 21 16,1 0-16,-1 0 0,1-22 0,-1 22 16,1 0-16,-22 0 0,21 0 15,-20-21-15,20 21 0,-20 0 0,-1 0 16,0 0-16,-21 0 0,22 0 0,-1 0 16,-21 0-16,0 0 0,1 0 15,20 0-15,-21 0 0,0 0 16,0 0-16,22 0 0,-22 0 0,0 0 15,0 0-15,0 0 0,1 0 0,-1 0 16,0 0-16,0 0 16,0 0-1,0-21 1,1 21-16</inkml:trace>
  <inkml:trace contextRef="#ctx0" brushRef="#br0" timeOffset="76880.45">8996 13780 0,'0'-22'16,"21"22"0,-21-21-1,21 21-15,0 0 31,0 0 1,-21 21-17,0 1-15,22-22 16,-22 21-16,0 0 0,0 0 0,0 0 16,0 0-16,0 1 0,0-1 15,0 21-15,0-21 0,0 0 0,0 1 16,0 20-16,0-21 0,0 21 0,0-20 15,0 20-15,-22 0 0,22-21 0,0 22 16,0-1-16,0 22 0,0-22 16,0 0-16,0 1 0,0-1 0,0 0 15,0 1-15,0-1 0,0 0 0,0 1 16,0-1-16,0 0 0,0 1 0,0-1 16,0 0-16,22 22 0,-22-22 0,21 0 15,0 1-15,0-1 16,0 0-16,-21 1 0,21-1 0,1-21 15,-22 22-15,21-1 0,-21-21 0,0 21 16,0 1-16,0-22 0,0 21 0,0-21 16,0 22-16,0-22 0,0 0 0,0 21 15,0-20-15,0 20 0,0-21 0,-21 0 16,-1 22-16,22-22 0,-21 0 16,21 21-16,0-21 0,0 1 0,-21-1 15,21 21-15,-21-21 0,21 0 0,-21 1 16,21-1-16,0 0 0,0 0 15,0 0-15,-21 0 0,21 1 0,0-1 0,-22-21 16,22 21-16,0 0 0,0 0 16,0 0-16,-21 1 15,21-1-15,0 0 0,-21-21 0,21 21 16,0 0-16,0 0 0,0 1 16,-21-1-1,21-42 32,0-1-31,0 1-16,0 0 15,0 0-15,0 0 0</inkml:trace>
  <inkml:trace contextRef="#ctx0" brushRef="#br0" timeOffset="78420.48">4233 16785 0,'0'0'16,"0"21"-16,-21-21 0,21 22 0,-21-22 0,0 0 16,21 21-16,0 0 31,21-21 0,0 0-31,0 21 16,0-21-16,1 0 0,20 0 15,-21 0-15,21 0 0,1 0 16,-1 0-16,0 0 0,22 0 0,-22 0 16,22 0-16,-1 0 0,-20 0 0,20 0 15,1 0-15,-1 0 0,1 0 16,-1 0-16,1 0 0,20 0 0,-20 0 16,20 0-16,-20 0 0,21 0 0,-1 0 15,1 0-15,0 0 0,-22 0 16,22 0-16,-1 0 0,-20 0 15,21-21-15,-22 21 0,22 0 0,-22 0 0,1 0 16,20 0-16,-20 0 16,-1 0-16,1 0 0,-1-21 0,1 21 15,-1 0-15,-20 0 0,20 0 0,-20 0 16,-1 0-16,0 0 0,1 0 0,-1 0 16,-21 0-16,21 0 0,-20 0 15,20 0-15,-21 0 0,0 0 0,22 0 16,-22 0-16,0 0 0,21 0 0,-21 0 15,1 0-15,20 0 0,-21 0 16,21 0-16,-20 0 0,20 0 0,0 0 16,-21 0-16,22 0 0,-1 0 0,-21 0 15,22 0-15,-22 0 0,21 0 0,-21 0 16,22 0-16,-22 0 16,0 0-16,0 0 0,0 0 0,0 0 15,1 0-15,-1 0 0,0 0 0,0 0 16,0 0-16,0 0 15,1 0-15,-1 0 0,0 0 0,0 0 16,0 0-16,0 0 0,1 0 0,-1 0 16,0 0-16,0 0 0,0-21 0,0 21 15,1 0-15,-1 0 16,0-22-16,0 22 0,-21-21 0,21 21 16,0 0-16,1 0 0,-1 0 15,-21-21-15,21 21 0,0 0 16,0-21-16,0 21 15,1 0 1,-1 0-16,-21-21 16,21 21-1,0 0 17,0 0-1,0-21 31,-21-1-46,0 1 0,0 0-1,22 21-15,-22-21 16,0 0-1,21 21-15,-21-21 16,21 21-16,-21-22 0,21 1 16,-21 0 15,0 0-15</inkml:trace>
  <inkml:trace contextRef="#ctx0" brushRef="#br0" timeOffset="81556.42">6477 11028 0,'0'-21'0,"0"0"15,0-1-15,0 44 63,0-1-47,0 0-16,0 0 15,0 0-15,0 22 0,0-22 0,0 0 16,0 21-16,0-21 0,0 22 15,0-1-15,0-21 0,0 22 0,0-1 0,0-21 16,0 21-16,0 1 16,0-1-16,-21 0 0,21 1 0,0-1 15,0 0-15,0 1 0,0-1 0,0 22 16,0-22-16,-21 21 0,21 1 0,0-22 16,0 22-16,0-1 0,0-20 15,0 20-15,0 1 0,0-22 0,0 21 16,0-20-16,0 20 0,0 1 0,0-22 15,0 22-15,0-1 0,0 1 0,0-1 16,0-21-16,0 22 0,0-22 0,0 22 16,0-22-16,0 0 0,0 22 15,0-22-15,0 1 0,0-1 0,0 0 16,0 1-16,0-1 0,-22 0 16,22 1-16,0-1 0,0 0 0,0 1 15,0-22-15,0 21 0,-21-21 0,21 0 16,0 1-16,0-1 0,0 0 15,0 0-15,0 0 16,0 0-16,0 1 31,0-44 1,0 1-32,0 0 0,0 0 15,0 0-15,0-22 0,0 1 16</inkml:trace>
  <inkml:trace contextRef="#ctx0" brushRef="#br0" timeOffset="82576.5">6456 11091 0,'-21'0'15,"-1"0"1,22 22-16,-21-22 16,21 21-16,-21 0 0,0 0 15,21 0-15,-21 0 0,0 1 16,21 20-16,-22-21 0,1 21 0,0-20 15,0 20-15,0 0 0,0-21 0,-1 22 16,1-1-16,0-21 0,0 22 16,-21-22-16,20 0 0,1 21 0,0-21 15,0-21-15,0 22 0,21-1 0,0 0 16,-21-21-16,-1 21 0,22-42 47,0 0-47,22 21 0,-1-21 15,-21-1-15,21 1 0,0 0 16,0 0-16,0-21 0,-21 20 16,22 1-16,-1-21 0,0 21 0,0-22 15,0 1-15,0 21 0,1-21 0,-1-1 16,0 1-16,0 21 0,0-22 16,-21 22-16,21-21 0,1 21 0,-1 0 15,0-1-15,-21 1 0,21 0 16,0 21-16,0 0 31,1 0-31,-22 21 16,0 0-16,21 1 0,0-1 15,-21 0-15,21 0 0,-21 0 0,21 0 16,-21 22-16,21-22 16,1 0-16,-22 21 0,21-20 0,0 20 15,-21-21-15,21 21 0,-21-20 0,21-1 16,0 21-16,-21-21 0,22 22 0,-1-22 15,-21 0-15,21 0 0,-21 0 16,21 0-16,-21 1 0,21-1 0,0-21 16,-21 21-16,0 0 0,22-21 15,-22 21-15,21-21 0,-21-21 63,-21 0-48</inkml:trace>
  <inkml:trace contextRef="#ctx0" brushRef="#br0" timeOffset="85431.7">5842 8657 0,'0'0'0,"0"-21"0,0 0 16,0 0-1,0 42 48,0 0-63,0 0 0,0 22 15,0-22-15,0 21 0,0-21 0,-21 22 16,21-1-16,0-21 0,0 21 16,-21 1-16,-1-1 0,22 0 0,-21-20 15,21 20-15,0 0 0,-21-21 0,21 1 16,-21 20-16,0-21 0,21 0 15,0 0-15,0 1 0,-21-1 0,21 0 16,0 0-16,0 0 0,0 0 16,0 1-16,0-44 62,0 1-62</inkml:trace>
  <inkml:trace contextRef="#ctx0" brushRef="#br0" timeOffset="85732.04">5440 9483 0,'0'0'0,"0"63"16,0-42-16,0 1 15,21-1-15,0-21 16,0 21-16,0-21 16,22 0-16,-22 0 0,21 0 0,-21 0 15,22 0-15,-1 0 0,-21 0 0,22 0 16,-1 0-16,-21-21 0,21 21 0,-20-21 16,-1 21-16,21-22 0,-21 1 15,0 21-15,-21-21 0,22 21 16,-22-21-16,0 0 0,21 21 15,-21-21-15,0-1 16,0 1-16,0 0 16,0 0-16</inkml:trace>
  <inkml:trace contextRef="#ctx0" brushRef="#br0" timeOffset="86031.88">5609 8615 0,'0'0'0,"0"-21"0,0 0 15,0-1-15,21 1 16,0 21-16,1 0 16,20-21-16,0 21 0,-21-21 0,22 21 15,-1 0-15,0-21 0,1 21 0,-1 0 16,0 0-16,1 0 0,-22 0 15,0 0-15,0 0 0,0 0 0,1 0 16,-22 21 0,0 0-1,0 0 1,0 0-16,0 1 0,21-1 16</inkml:trace>
  <inkml:trace contextRef="#ctx0" brushRef="#br0" timeOffset="86380.04">6519 9229 0,'0'42'16,"-21"-42"-16,21 21 0,0 0 0,0 1 15,-21-1 1,21 0-16,0 0 16,0 0-16,0 0 0,0 1 15,0-1-15,0 21 0,0-21 0,0 0 16,0 1-16,-21-1 0,21 21 0,0-21 16,-21 0-16,21 1 0,0-1 15,0 0-15,0 0 0,0 0 16,0 0-16</inkml:trace>
  <inkml:trace contextRef="#ctx0" brushRef="#br0" timeOffset="87264.54">5397 14669 0,'0'21'47,"0"0"-32,0 0-15,0 0 0,-21 0 0,21 1 16,0-1-16,-21 21 0,21 0 16,0 1-16,0-22 0,-21 42 0,21-20 15,-21-1-15,21 22 0,0-22 0,0 0 16,-21 22-16,21-22 0,-22 0 0,22 1 16,0-1-16,0 0 0,0 1 15,0-22-15,-21 21 0,21-21 0,0 1 16,0-1-16,-21 0 0,21 0 0,0 0 15,0 0-15,0 1 16,-21-22 0,0 0-1,0 0-15,21-22 16</inkml:trace>
  <inkml:trace contextRef="#ctx0" brushRef="#br0" timeOffset="87556.37">4932 15854 0,'0'21'16,"0"0"-16,0 0 16,21 1-1,21-22-15,-21 0 0,1 0 0,-1 0 16,21 0-16,-21 0 0,22 0 0,-22 0 15,21 0-15,0 0 0,1 0 0,-1-22 16,0 22-16,-20-21 0,20 21 16,0-21-16,-21 21 0,22-21 0,-22 21 15,21 0-15,-21-21 0,1 0 0,-1 21 16,-21-22-16,0 1 31,0 0-31</inkml:trace>
  <inkml:trace contextRef="#ctx0" brushRef="#br0" timeOffset="87896.17">5207 14817 0,'0'0'0,"0"-21"16,21 21-16,0-22 0,0 22 15,22 0-15,-22-21 0,21 21 0,-21 0 16,22 0-16,-1 0 0,0-21 16,1 21-16,-22 0 0,21 0 0,-21 0 15,22 0-15,-22 0 0,0 0 16,-21-21-16,21 21 0,-21 21 78</inkml:trace>
  <inkml:trace contextRef="#ctx0" brushRef="#br0" timeOffset="88660.25">6350 15431 0,'-21'0'31,"21"-22"-15,0 1-1,0 0-15,21 21 16,-21-21-16,21 21 16,0 0-16,0 0 0,1 0 15,-1 21 1,-21 0-16,21 0 0,0 1 15,-21-1-15,21 0 16,-21 0-16,0 0 0,0 0 0,0 1 16,0-1-16,0 0 0,0 21 0,0-21 15,0 1-15,0 20 0,-21-21 16,0 21-16,0 1 0,0-22 0,-1 21 16,1 1-16,0-22 0,0 21 0,0 0 15,0-20-15,-1-1 0,1 21 0,0-21 16,0 0-16,0 1 0,0-1 15,-1 0-15,1-21 0,0 0 16,0 0-16,0 0 0,0 0 0,-1 0 16,22-21-16,-21 0 0,21-1 15,0 1-15,0-21 0,0 21 16,0-22-16,0 22 0,0-21 16,0 0-16,0 20 0,0 1 0,0-21 15,21 21-15,1 0 0,-22-1 0,21 1 16,0 0-16,0 21 0,0 0 15,0 0-15,1 0 16,-1 0-16,0 21 0,-21 0 16,21 1-16,0-1 0,-21 0 0,21 21 15,1-21-15,-22 1 0,21 20 0,0-21 16,-21 0-16,0 22 0,21-22 16,0 0-16,-21 0 0,21-21 0,1 21 15,-1-21-15,0 0 16,0 0-16,0 0 0,0 0 15,1 0-15,-1-21 0,0 0 0,0 0 16,0 21-16,0-21 0,1-1 16,-1 1-16,0 21 0,-21-21 0,21 0 15,0 0-15,-21 0 0,21-1 0,1 1 16,-22 0-16,21 0 0,0 0 0,-21 0 16,21-22-16,0 22 0</inkml:trace>
  <inkml:trace contextRef="#ctx0" brushRef="#br0" timeOffset="90236.27">8805 12658 0,'0'0'0,"21"0"47,1 0-47,-1-21 0,0-1 15,0 22-15,0-21 0,22 0 0,-22 0 16,0 0-16,0 0 0,21-1 0,-20-20 16,-1 21-16,0 0 0,-21-22 15,21 22-15,-21 0 0,21-21 16,-21 21-16,0-1 0,0 1 0,0 0 16,-21 21-16,0 0 15,0 0-15,0 21 0,21 0 0,-22 1 16,1-1-16,0 0 0,0 21 15,21-21-15,-21 22 0,21-1 0,0-21 16,0 22-16,0-22 0,0 21 0,0-21 16,0 0-16,0 1 0,0 20 0,21-21 15,0 0-15,0 0 0,0-21 16,1 0-16,20 0 16,-21 0-16,0 0 0,0 0 15,1-21-15,-1 21 0,-21-21 0,21 0 16,0 0-16,0 0 0,0-1 0,-21 1 15,22 0-15,-1-21 0,-21 21 0,21-1 16,0-20-16,-21 21 0,21-21 16,0 20-16,1 1 0,-1 0 0,-21 0 15,21 0-15,0 21 0,0 0 0,0 0 16,1 0-16,-1 0 0,-21 21 16,0 0-16,0 0 0,21 0 15,-21 1-15,0-1 0,0 0 0,0 0 16,0 0-16,0 22 0,0-22 0,0 0 15,-21 0-15,21 0 16,0 0-16,0 1 16,-21-22-16,21-22 31,21 1-31,0 0 16,-21 0-16,21 0 0,-21 0 0,21-1 15,-21-20-15,21 21 0,-21-21 0,0 20 16,22 1-16,-22 0 0,21 0 0,-21 0 15,0 0-15,0 42 32,0 0-32,0 0 15,0 0-15,0 22 0,0-22 0,0 0 16,0 21-16,0-21 0,0 1 16,0 20-16,0-21 0,0 0 15,21 0-15,-21 1 0,21-22 0,0 21 16,0 0-16,1-21 0,-1 0 0,0 0 15,0 0-15,21 0 0,-20 0 0,-1 0 16,0-21-16,21 0 0,-21 21 0,1-22 16,-1 1-16,21 0 0,-21-21 15,0 21-15,-21-1 0,22-20 0,-1 0 16,-21-1-16,0 1 0,21 0 0,-21-1 16,21 1-16,-21 0 0,0-1 15,0 1-15,0 0 0,0 21 0,0-1 0,0 1 16,0 0-16,0 42 15,0 0 1,-21 1-16,21 20 0,0 0 0,-21-21 16,21 22-16,0 20 0,0-20 0,0-1 15,0 0-15,0 1 0,0-1 0,0 0 16,0-21-16,0 22 0,0-22 0,0 0 16,0 0-16,0 0 0,0 1 15,0-1-15,21-21 16,0 0-16,0 0 15,-21-21-15,21-1 16,-21 1-16,22 0 0,-22 0 16,0 0-16,0 0 0</inkml:trace>
  <inkml:trace contextRef="#ctx0" brushRef="#br0" timeOffset="90416.17">10160 12319 0,'-21'21'0,"42"-42"0,-21 42 31,21-21-15,0 0-1,0 0-15,1 0 0,-1 0 0,0-21 0,0 21 16,0 0-16,0-21 0,1 21 16,-1-21-16,0 0 0,0 21 0,-21-22 15</inkml:trace>
  <inkml:trace contextRef="#ctx0" brushRef="#br0" timeOffset="91209.72">10541 12425 0,'-21'42'16,"21"-21"0,21-21-1,0 0 1,0 0-16,0 0 0,1 0 0,-1-21 15,21 0-15,-21 21 0,22-21 0,-22 21 16,0-21-16,21 0 0,-21-1 0,1 1 16,-1 0-16,-21 0 0,0 0 15,0 0-15,0-1 0,-21 22 16,-1 0 0,1 0-16,0 0 0,0 22 0,0-1 15,0 0-15,21 0 0,-22 0 0,1 0 16,21 22-16,0-22 0,0 0 0,0 0 15,0 0-15,0 1 0,0-1 16,0 0-16,0 0 0,21-21 16,-21 21-16,22-21 0,20 0 0,-21 21 15,0-21-15,22 0 0,-22 0 0,21 0 16,0 0-16,1 0 0,-22 0 0,21-21 16,1 0-16,-22 21 0,21-21 0,-21 0 15,0 0-15,1-1 0,-1 1 0,-21 0 16,0 0-16,21 0 0,-21 0 15,21-1-15,-21 1 0,0 0 16,0 42 15,0 0-31,0 1 0,0-1 16,0 0-16,-21 0 0,21 0 0,0 0 16,0 1-16,0-1 0,-21 0 15,0 0-15,21 0 0,0 0 16,0 1-16,0-44 47,0 1-47,0 0 15,0 0-15,0 0 0,0 0 0,0-1 16,21 1-16,0 0 0,0-21 16,-21 21-16,21-1 0,0 1 0,1 0 15,-1 0-15,0 0 0,0 21 16,0 0-16,0 0 0,1 0 0,-1 0 15,0 0-15,-21 21 0,0 0 0,0 0 16,21 0-16,-21 1 0,0-1 0,0 0 16,0 0-16,0 0 0,0 0 0,0 1 15,0-1-15,-21 0 0,21 0 16,-21 0-16,21 0 0,-21-21 16,21 22-16,-22-22 0,44 0 31,-1 0-31,0-22 15,0 1-15,0 21 0</inkml:trace>
  <inkml:trace contextRef="#ctx0" brushRef="#br0" timeOffset="91792.38">12128 12425 0,'0'0'0,"0"-21"15,0 0 1,0-1-16,0 1 15,0 0-15,0 0 16,-21 0-16,0 21 0,0 0 16,0 0-16,0 0 0,-1 0 15,1 0-15,0 0 0,0 0 0,0 21 16,0 0-16,-1 0 16,1 0-16,0 1 0,0-1 0,0 0 15,21 21-15,0-21 0,-21 1 0,21-1 16,0 0-16,0 0 0,0 0 0,0 0 15,0 1-15,21-22 0,0 21 16,0-21-16,0 0 0,0 0 16,1 0-16,20 0 0,-21 0 0,0-21 15,0 21-15,22-22 0,-22 1 0,0 0 16,0 0-16,0 0 0,1 0 16,-1-1-16,-21-20 0,0 21 0,21-21 15,0-1-15,-21 1 0,21-22 0,-21 22 16,0 0-16,21-22 0,-21 22 15,0 0-15,0-1 0,0 22 0,0-21 16,0 21-16,0-1 0,0 1 16,0 42-1,-21 1 1,21 20-16,-21-21 0,0 21 0,21 1 16,0-1-16,-21 0 0,21 1 0,-21-1 15,21 22-15,0-22 0,0-21 0,0 21 16,0 1-16,0-22 0,0 21 15,0-21-15,0 1 0,0-1 0,0 0 16,0 0-16,21 0 0,0-21 16,0 0-1,0 0-15,0 0 16,1 0-16,-1-21 16,0 0-16,0 0 0,0 21 0,0-21 15</inkml:trace>
  <inkml:trace contextRef="#ctx0" brushRef="#br0" timeOffset="92248.12">12806 12277 0,'21'-21'0,"-42"42"0,42-64 16,-21 22-16,21 21 0,-21-21 16,0 0-16,0 0 0,-21 21 15,0 0 1,0 0-16,-1 0 0,1 0 0,0 0 15,0 21-15,0 0 0,0 0 0,-1 0 16,1 1-16,0-1 0,0 0 16,21 0-16,0 0 0,-21 0 0,21 1 15,0-1-15,0 0 0,0 0 16,21 0-16,0-21 0,0 0 16,0 0-16,1 21 0,-1-21 15,0 0-15,0 0 0,0 0 0,0 22 0,1-22 16,-1 0-16,0 0 0,0 21 15,-21 0 1,0 0-16,-21 0 16,0-21-1,0 0-15,-1 21 0,1-21 16,0 0-16,0 0 0,0 0 0,0 22 16,-1-22-16,1 0 0,0 0 0,0 0 15,0 0-15,0 0 0,-1 0 16,1 0-1</inkml:trace>
  <inkml:trace contextRef="#ctx0" brushRef="#br0" timeOffset="92424.37">12827 12785 0,'-21'0'62</inkml:trace>
  <inkml:trace contextRef="#ctx0" brushRef="#br0" timeOffset="97272.62">15811 7472 0,'-21'0'47,"21"21"-47,0 0 15,21-21 32,1 0-47,-1 0 0,0 0 0,0 0 16,0 0-16,0-21 0,22 21 0,-22-21 15,21 21-15,-21-21 0,1 21 0,-1-21 16,0 21-16,0-22 0,-21 1 16,0 0-16,0 0 15,0 0-15,0 0 0,0-1 16,-21 1-16,0 21 0,0 0 16,-1 0-16,1 0 0,0 0 15,0 0-15,-21 21 0,20 1 0,1-22 16,0 21-16,-21 21 0,21-21 0,-1 0 15,-20 22-15,21-1 0,0-21 16,0 22-16,-1-1 0,1-21 0,0 21 16,21-20-16,-21-1 0,21 21 0,0-21 15,0 0-15,0 1 0,0-1 0,0 0 16,21-21-16,0 21 0,0-21 0,1 0 16,-1 21-16,0-21 0,0 0 15,0 0-15,0 0 0,1 0 0,20 0 16,-21 0-16,0 0 0,0 0 15,1 0-15,-44 0 32,1 0-32,0 0 15,-21 21-15,21-21 0,-22 22 0,22-1 16,-21 0-16,21 0 0,-22 21 0,22-20 16,-21-1-16,21 21 0,-1-21 0,1 0 15,0 22-15,21-22 0,0 0 0,0 0 16,0 0-16,0 1 0,0-1 15,0 0-15,0 0 0,21-21 16,0 21-16,1-21 0,-1 0 16,0 0-16,0 21 0,0-21 0,0 0 15,1 0-15,-1 0 0,0 0 0,21 0 16,-21 0-16,1 0 0,20-21 0</inkml:trace>
  <inkml:trace contextRef="#ctx0" brushRef="#br0" timeOffset="98040.18">16785 8086 0,'0'0'0,"0"-21"0,0-22 16,0 22-16,0 0 16,-21 0-16,0 21 0,0-21 0,-1 21 15,1 0-15,0-22 0,-21 22 0,21 0 16,-1 0-16,1 0 0,-21 22 0,21-22 15,0 21-15,-1 0 0,-20 0 0,21 0 16,0 0-16,0 1 0,-1-1 16,1 21-16,21-21 0,-21 0 0,21 1 15,-21-1-15,21 0 0,0 0 0,0 0 16,0 0-16,21-21 0,0 0 16,0 0-16,1 0 0,20 0 15,-21 0-15,0 0 0,22 0 0,-22-21 0,21 21 16,-21-21-16,22 0 0,-22 0 15,0 21-15,0-21 0,-21-1 0,21 1 16,-21 0-16,21 0 0,-21 0 16,22 21-16,-22-21 0,0-1 0,0 1 15,0 0-15,0 42 47,0 0-47,0 1 0,0-1 0,0 0 16,0 0-16,0 21 0,0-20 0,0 20 15,0 0-15,0-21 0,0 22 16,0-1-16,0 0 0,0 22 0,0-22 16,0 1-16,0 20 0,0-21 15,0 22-15,0-1 0,0 1 0,0-22 16,0 22-16,0-22 0,0 22 0,0-22 16,0 0-16,0 22 0,0-22 0,-22 0 15,22-20-15,-21 20 0,21 0 0,0 1 16,-21-22-16,0 21 0,21-21 0,-21 0 15,21 1-15,-21-1 0,21 0 0,-22-21 16,1 0-16,0 0 16,0 0-16,0 0 0,21-21 0,-21 0 15,-1-1-15,22 1 0,-21-21 16,0 21-16,21-22 0,0 1 0,-21 0 16,21-22-16,-21 22 0,21-22 0,0 1 15,0-1-15,0-20 0,21 20 0,0 1 16,0-1-16,0 1 0,1 20 0,-1-20 15,21 21-15,-21-1 0,22 1 0,-22 0 16,21-1-16,-21 22 0,0-21 0,22 21 16,-22-1-16,0 1 0,-21 0 15,21 0-15,0 0 0,-21 0 0,0-1 16,0 1-16,22 0 0,-1 0 16,-21 0-16,21 21 0,-21-21 15</inkml:trace>
  <inkml:trace contextRef="#ctx0" brushRef="#br0" timeOffset="98276.05">17568 7916 0,'0'0'0,"0"-21"31,-21 21-31,21 21 62,0 1-62,0-1 0,0 0 16,0 0-16,0 0 0</inkml:trace>
  <inkml:trace contextRef="#ctx0" brushRef="#br0" timeOffset="98443.95">17547 8255 0,'0'0'0,"0"21"0,0 0 16,0 1-16,0-1 31,-21-21 16,0 0-31</inkml:trace>
  <inkml:trace contextRef="#ctx0" brushRef="#br0" timeOffset="100316.49">974 7408 0,'0'22'16,"21"-22"47,0-22-63,-21 1 15,21 0-15,0 0 16,0 0-16,-21 0 0,22-1 0,-1 1 15,-21 0-15,0 0 0,21 0 16,-21 0-16,0-1 0,0 1 16,-21 21-16,0 0 15,-22 0-15,22 0 0,0 21 16,-21-21-16,20 22 0,-20-1 16,21 21-16,-21-21 0,20 0 0,1 22 15,0-22-15,0 21 0,21 1 16,0-22-16,0 21 0,0-21 15,0 22-15,0-22 0,0 21 0,21-21 16,0 0-16,0 1 0,1-1 16,20 0-16,-21 0 0,0 0 0,22 22 15,-1-22-15,-21 0 0,0 0 16,0 0-16,1 0 0,-1 22 0,-21-22 16,0 21-16,0-21 0,-21 1 15,-1 20-15,1-21 0,-21 0 0,0 0 16,-1 1-16,1-22 0,0 21 0,-1-21 15,-20 0-15,20 0 0,1 0 16,0 0-16,-1-21 0,1-1 16,0 22-16,21-21 0,-1 0 15,1 0-15,0 0 0,21 0 0,0-1 16,0 1-16,0 0 16,0 0-16,21 0 0,0 21 15,22-21-15,-22 21 0,0-22 16,21 1-16,1 21 0</inkml:trace>
  <inkml:trace contextRef="#ctx0" brushRef="#br0" timeOffset="100948.14">1312 7684 0,'0'0'0,"21"-22"0,1 22 16,-44 0 15,22 22-16,-21-1-15,21 0 0,0 0 16,0 0-16,0 0 0,0 1 16,0-1-16,0 0 0,0 0 15,0 0-15,0 0 0,0 1 16,21-22 0,1 0-16,-1 0 0,0 0 15,0 0-15,0 0 0,0-22 0,22 22 16,-22-21-16,0 0 0,0 0 15,0 0-15,1 0 0,-1-1 0,-21 1 16,0 0-16,21 0 0,-21 0 16,21 0-16,-21-1 0,0 1 15,0 42 17,0 1-32,0-1 0,0 0 0,0 0 15,0 21-15,0-20 0,0 20 16,0 0-16,0 22 0,-21-1 0,21 1 15,0-1-15,0 1 0,0-1 16,-21 1-16,21 20 0,0-20 16,0 21-16,0-1 0,0-20 0,-21 20 15,21-20-15,0 21 0,-22-22 0,22 1 16,0-22-16,-21 0 0,0 1 16,0-1-16,0 0 0,0-21 0,-1 1 15,-20-1-15,21 0 0,-21 0 0,-1-21 16,22 0-16,-42 0 0,20 0 15,1 0-15,-22 0 0,22-21 0,0 21 16,-22-21-16,22 0 0,-22-1 16,22 1-16,0-21 0,21 21 0,-22 0 15,22-22-15,0 22 0,21-21 16,0-1-16,0 1 0,0 21 0,0-21 16,21-1-16,0 1 0,22 0 15,-22-1-15,21 1 0,0-22 0,-20 22 16,20 0-16,21-1 0,-20-20 15</inkml:trace>
  <inkml:trace contextRef="#ctx0" brushRef="#br0" timeOffset="101420.87">1905 7684 0,'0'21'31,"0"0"-31,0 0 0,0 0 16,-21 0-16,21 22 0,0-22 15,0 0-15,0 0 0,-21 0 0,21 1 16,0-1-16,-22-21 0,22 21 16,0 0-16,0-42 31,0 0-31,0 0 15,0-1-15,0 1 16,0 0-16,0-21 0,0 21 0,0-1 16,22 1-16,-1 0 0,-21 0 15,21 0-15,0 0 0,0-1 0,0 1 16,1 21-16,-1 0 0,0 0 16,0 0-16,0 0 0,0 21 15,-21 1-15,22-1 0,-22 0 0,0 0 16,0 0-16,0 0 0,0 1 15,0 20-15,0-21 0,0 0 0,-22 0 16,22 1-16,0-1 0,-21 0 0,21 0 16,0-42 31,0 0-47,21 0 0,1-1 15,-22 1-15</inkml:trace>
  <inkml:trace contextRef="#ctx0" brushRef="#br0" timeOffset="101692.72">2476 7303 0,'0'0'0,"-21"0"16,21 21-1,-21 0-15,21 0 0,-21 0 16,21 22-16,-21-22 0,21 21 15,0 0-15,0 1 0,-21-22 0,21 21 16,-22 1-16,1-1 0,21-21 0,0 21 16,0-20-16,-21 20 0,21-21 15,0 0-15,0 0 0,0 1 0,0-1 16,0-42 15,0-1-31,0 1 16,0 0-16</inkml:trace>
  <inkml:trace contextRef="#ctx0" brushRef="#br0" timeOffset="101844.63">2201 7726 0,'0'0'0,"0"-21"16,21 21 15,1 0-31,-1-21 0,0 21 16,0 0-16,0 0 0,0 0 0,1-22 15,-1 22-15,0 0 0,0 0 0,0-21 16,0 21-16</inkml:trace>
  <inkml:trace contextRef="#ctx0" brushRef="#br0" timeOffset="102376.54">2773 7726 0,'42'0'16,"-42"-21"-16,0 0 16,0-1-16,21 1 15,-21 0-15,0 0 16,-21 0-16,0 21 16,0 0-16,0 0 0,-1 0 15,1 0-15,0 21 0,21 0 0,-21 0 16,0 0-16,0 1 0,-1-1 15,1 0-15,0 0 0,21 21 16,0-20-16,-21-1 0,21 0 0,-21 21 16,21-21-16,0 1 0,0-1 15,0 0-15,21-21 0,0 0 16,0 0-16,0 0 0,1 0 16,-1-21-16,0 0 0,0 21 0,0-22 15,0 1-15,1 0 0,-1 0 16,-21 0-16,21 0 0,-21-1 15,0 1-15,21 0 0,-21 0 0,0 0 16,0 0-16,0-1 16,0 44 15,0-1-31,0 0 0,0 0 16,0 0-16,0 0 0,0 1 15,0-1-15,0 0 0,0 0 0,0 0 16,0 0-16,0 1 15,21-22 1,0 0 0,1 0-16,-22-22 0,21 1 15</inkml:trace>
  <inkml:trace contextRef="#ctx0" brushRef="#br0" timeOffset="103011.89">3006 7641 0,'0'0'0,"21"0"16,0-21 0,0 21-1,0 0-15,0 0 0,1 0 16,-1 0-16,0 0 0,-21 21 16,21 0-16,-21 1 0,21-1 15,-21 0-15,0 0 0,0 0 16,0 0-16,0 1 0,-21-1 0,0 0 15,21 21-15,-21-21 0,0 1 16,-1-1-16,22 0 0,-21 0 0,0 0 16,21-42 31,21 0-47,0 0 0,-21 0 15,22-1-15,-1 1 0,0 0 0,0-21 16,-21 21-16,21-1 0,0 1 0,1 0 15,-22-21-15,21 21 0,0-1 16,-21 1-16,0 42 31,0 1-15,-21-1-16,21 0 0,-21 0 16,21 0-16,0 0 0,0 1 0,0 20 15,-22-21-15,22 0 0,0 0 0,0 1 16,0-1-16,0 0 0,0 0 0,0 0 15,0 0-15,22-21 16,-22 22-16,21-22 0,0 0 0,0 0 16,0 0-16,0 0 0,1-22 15,-1 22-15,0-21 16</inkml:trace>
  <inkml:trace contextRef="#ctx0" brushRef="#br0" timeOffset="103542.52">1037 8424 0,'-21'0'16,"42"0"-16,-84 0 0,41 0 0,1 0 0,0 0 16,0 0-16,0 0 0,21 22 15,21-22 16,0 0-31,0 0 0,22 0 0,-1 0 16,0 0-16,22 0 0,20 0 0,1 0 16,21-22-16,-21 22 0,42-21 15,-22 21-15,1 0 0,21 0 0,0-21 16,-21 21-16,21 0 0,-21 0 16,0 0-16,0 0 0,-22 0 15,22-21-15,-42 21 0,20 0 0,-20 0 16,-1 0-16,1 0 0,-22 0 0,-21 0 15,22 0-15,-22 0 0,0 0 16,-21-21 0,-21 21-1,0 0-15,-1 0 0,1 0 16,-21 0-16,21 0 0,-22 0 16,1 0-16,-21 0 0,20 0 0</inkml:trace>
  <inkml:trace contextRef="#ctx0" brushRef="#br0" timeOffset="103936.29">1079 8530 0,'0'0'0,"-42"0"0,21 0 0,0 0 16,42 0-1,0 0 1,0 0-16,22 0 0,-1 0 16,21 0-16,22 0 0,0 0 15,-1 0-15,22 0 0,0 0 0,-21 0 16,42 0-16,-21-21 0,-1 21 0,22 0 16,-21 0-16,0 0 0,21-21 15,-42 21-15,21 0 0,-43 0 0,22 0 16,-22 0-16,1 0 0,-22 0 0,0-21 15,1 21-15,-1 0 0,-21 0 0,0 0 16,1 0-16,-22-21 16,21 21-16,0 0 15</inkml:trace>
  <inkml:trace contextRef="#ctx0" brushRef="#br0" timeOffset="106280.61">19304 7853 0,'0'-21'15,"21"0"-15,0 21 16,-21-22-16,0 1 16,21 21-16,-21 21 31,-21-21-31,21 22 0,-21-1 16,0 0-16,21 21 0,-21-21 15,0 1-15,21 20 0,0-21 0,-22 21 16,22-20-16,-21 20 0,21-21 0,0 0 15,-21 0-15,21 1 0,0-1 0,0 0 16,0 0-16,0 0 16,21-42 31,-21 0-47</inkml:trace>
  <inkml:trace contextRef="#ctx0" brushRef="#br0" timeOffset="106660.4">19410 7493 0,'0'0'0,"-21"0"0,-1-21 0,1 21 16,0 0-16,0 0 0,0 21 15,0-21-15,-1 21 0,1 0 0,21 1 16,0-1-16,0 0 15,21 0 1,1-21-16,20 0 0,-21 0 16,0 0-16,0 0 0,22 0 0,-22 0 15,0-21-15,0 21 0,0-21 0,1 0 16,-22-1-16,0 1 16,0 0-16,0 0 0,-22 21 15,1-21-15,0 0 0,0 21 0,0 0 16,0 0-16,-1 0 15,1 0-15,0 0 0,0 21 16,21 0-16,0 0 0,0 0 16,0 0-16,0 1 0,0-1 0,0 0 15,21 0-15,0 0 0,0 0 0,1 1 16,-1-1-16,0-21 0,0 21 0,0-21 16,0 0-16</inkml:trace>
  <inkml:trace contextRef="#ctx0" brushRef="#br0" timeOffset="107149.12">19791 7768 0,'0'21'0,"0"1"16,0-1-16,0 0 16,0 0-16,0 0 0,0 0 15,0 1-15,0-1 0,0 0 0,0 0 16,0 21-16,0-20 0,0-1 0,0 0 15,-21 21-15,21-21 0,0 1 0,0-1 16,0 0-16,0 0 0,0 0 16,-22-21 15,22-21-31,0 0 0,0 0 16,0 0-16,0-64 15,22 43-15,-1-1 16,-21 1-16,21 21 0,0-22 15,0 1-15,0 21 0,1-21 0,20 20 16,-21 1-16,0 0 0,22 0 0,-22 0 16,21 21-16,0 0 0,-20 0 0,20 0 15,-21 21-15,0 0 0,22 0 0,-43 0 16,21 1-16,-21-1 0,0 0 16,0 21-16,0-21 0,0 22 15,0-1-15,0-21 0,-21 22 0,21-22 16,0 0-16,-22 0 0,1 0 0,21 0 0,-21 1 15,21-1-15,0 0 16,0-42 31,0 0-47,0-1 0,21 1 0</inkml:trace>
  <inkml:trace contextRef="#ctx0" brushRef="#br0" timeOffset="107431.95">20701 7366 0,'0'0'0,"0"-21"16,-21 21-16,0 0 16,21 21-16,-22 0 0,22 0 0,0 1 15,0 20-15,0-21 0,-21 21 0,21 1 16,-21-1-16,21 0 0,0 1 0,0-1 15,-21 0-15,21 1 0,-21-1 0,21 0 16,0-20-16,0 20 0,0 0 16,0-21-16,0 1 0,0-1 0,0 0 15,0 0-15,0 0 0,0 0 16,21-21 0,0 0-16,-21-21 15,21 0-15,0 0 16</inkml:trace>
  <inkml:trace contextRef="#ctx0" brushRef="#br0" timeOffset="107612.85">20405 7853 0,'-22'0'0,"44"0"0,-44-21 31,44 21-31,-1 0 0,0 0 16,21 0-16,-21 0 0,22 0 0,-22 0 15,21-21-15,-21 21 0,1 0 0,20 0 16,-21 0-16,0 0 0,0-22 16,1 22-16,-1 0 0</inkml:trace>
  <inkml:trace contextRef="#ctx0" brushRef="#br0" timeOffset="107976.08">20997 7832 0,'-21'21'0,"42"-21"47,0 0-47,1 0 0,-1-21 16,0 21-16,-21-21 0,21 21 0,0-22 16,0 22-16,1-21 0,-1 21 15,-21-21-15,0 0 0,0 0 16,-21 21-1,-1 0-15,1 0 0,0 0 16,0 21-16,0-21 0,0 21 16,-1 0-16,22 0 0,-21 1 15,21 20-15,-21-21 0,21 0 16,0 22-16,-21-22 0,21 21 0,0-21 0,0 22 16,0-22-16,0 0 0,21 0 15,0 0-15,0 0 0,1 1 16,-1-22-16,0 0 0,0 0 0,0 0 15,0 0-15,1 0 0,-1 0 16,0 0-16,0-22 0,0 1 0</inkml:trace>
  <inkml:trace contextRef="#ctx0" brushRef="#br0" timeOffset="108343.89">21505 7789 0,'0'-21'0,"21"0"15,1 21-15,-22-21 0,21 21 16,0 0-16,0 0 0,0 0 16,0 0-16,1 0 0,-1 0 15,21 0-15,-21 21 0,0 0 0,1-21 16,-1 21-16,-21 1 0,0-1 0,0 0 16,0 0-16,0 21 0,0-20 0,0-1 15,0 0-15,0 0 0,-21 0 0,-1 0 16,1 1-16,0-22 0,21 21 15,-21-21-15,0 0 16,21-21 0,0-1-1,0 1-15,0 0 0,21 0 0,0 0 16,-21 0-16,21-1 0,0 1 16,-21 0-16,22 0 0,-22 0 0,21 0 15,0-1-15,-21 1 0,21 0 0,0 0 16,0 0-16,1 21 0,-22-21 15,21-1-15,0 22 16</inkml:trace>
  <inkml:trace contextRef="#ctx0" brushRef="#br0" timeOffset="109080.98">22140 7747 0,'21'0'0,"1"-21"16,-1 0-16,0 21 0,0-21 15,0 21-15,0-22 0,22 1 16,-22 21-16,0-21 0,21 0 0,-20 0 16,-1 0-16,21-1 0,-21-20 15,-21 21-15,21 0 0,-21-22 0,22 22 0,-22-21 16,0 21-16,0-22 0,0 22 15,0-21-15,0 21 0,0 0 16,-22-1-16,1 1 0,0 21 16,0 0-1,0 0-15,21 21 16,-21 1-16,-1-1 0,1 0 16,21 21-16,0 1 0,-21-1 0,21 0 15,-21 1-15,21 20 0,-21-21 0,21 22 16,0-1-16,0-20 0,0 20 0,0 1 15,-21-1-15,21 22 0,0-22 0,-22 1 16,22 21-16,-21-22 0,21 22 16,-21-22-16,0 22 0,0-22 15,0 22-15,-1 0 0,1-22 0,0 22 16,0-22-16,0 22 0,0-21 0,-1-1 16,-20 1-16,42-1 0,-21 1 0,0-1 15,21-21-15,0 22 0,0-22 0,0 1 16,0-1-16,0-21 0,0 21 0,0-20 15,0-1-15,21 0 0,0 0 0,0-21 16,0 0-16,1 0 0,-1 0 0,21 0 16,-21-21-16,22 0 0,-22 0 15,21-1-15,0 1 0,1-21 16,-22 21-16,21-22 0,-21 1 0,1 0 16,-1-1-16,0 1 0,-21 0 0,21-22 15,-21 22-15,0-22 0,0 1 0,-21-1 16,-21 1-16,20-1 0,-20 1 0,0-1 15,-1 1-15,1 21 0,-21-1 16,20 1-16,-20 0 0,20 20 0,1 1 0,0 0 16,-1 0-16,1 0 0,21 21 15,0-21-15,21-1 16,21 1 0,0 21-16,0-21 0,22 21 0,-22-21 15,21 21-15,0 0 0,-20-21 16,20 0-16,0 21 0,-21-22 0,22 1 15,-1 21-15,-21-21 0</inkml:trace>
  <inkml:trace contextRef="#ctx0" brushRef="#br0" timeOffset="109560.22">22818 7768 0,'0'0'16,"-22"-21"-1,1 0-15,0 0 0,0 21 0,0 0 16,0-21-16,-1 21 0,1 0 0,0 0 16,0 0-16,0 21 0,0-21 15,-1 21-15,1 0 0,0 0 0,0 0 16,-21 22-16,42-22 0,-22 21 16,1-21-16,21 22 0,-21-1 0,21-21 15,0 0-15,0 22 0,0-22 0,0 0 16,0 0-16,0 0 0,21-21 15,0 22-15,1-22 0,20 0 0,-21 0 16,0 0-16,22-22 0,-22 1 16,0 0-16,21 0 0,-21 0 15,1 0-15,20-1 0,-21 1 0,0-21 0,0 21 16,1-22-16,-22 22 0,21-21 0,-21 21 16,21 0-16,-21-1 0,0 1 15,0 0-15,-21 21 31,21 21-31,0 0 0,-21 1 0,-1-1 16,22 0-16,-21 0 0,21 0 0,0 0 16,0 1-16,0-1 0,0 21 0,0-21 15,0 0-15,0 1 0,0-1 16,0 0-16,0 0 16,21-21-16,1 0 0,-1 0 0,0 0 15,0 0-15,0 0 0,0 0 16</inkml:trace>
  <inkml:trace contextRef="#ctx0" brushRef="#br0" timeOffset="109868.56">23283 7747 0,'0'0'0,"0"-63"16,0 41-1,0 1-15,-21 21 16,0 0-16,0 0 0,0 0 15,-1 21-15,1 1 0,0-1 16,21 0-16,-21 0 0,0 21 16,21-20-16,0 20 0,-21-21 15,-1 21-15,22-20 0,0 20 0,0-21 16,0 21-16,0-20 0,0-1 0,0 21 16,0-21-16,0 0 0,0 1 0,22-22 15,-1 21-15,0-21 0,0 21 16,0-21-16,0 0 15,1 0-15,-1 0 0,0-21 16,0 0-16,0-1 0,0 1 16,1 0-16,-22 0 0,21 0 15</inkml:trace>
  <inkml:trace contextRef="#ctx0" brushRef="#br0" timeOffset="110304.31">23558 7895 0,'0'21'32,"22"-21"-17,-1 0 1,0 0-16,0 0 16,0 0-16,0 0 15,1 0-15,-22-21 0,21 21 0,0-21 0,-21 0 16,21 21-16,-21-21 15,21 0-15,-21-1 0,0 1 16,0 0-16,0 0 16,-21 21-16,0 0 15,0 0-15,0 0 0,-1 0 16,1 0-16,0 21 0,21 0 16,-21 0-16,21 1 0,-21-1 0,0 0 15,21 0-15,0 0 0,0 0 0,0 22 16,0-22-16,0 0 0,0 0 15,0 0-15,0 1 0,0-1 0,0 0 16,0 0-16,21 0 0,0 0 16,0 1-16,0-22 15,0 0-15,1 0 0,-1 0 16,0 0-16,0 0 0,0 0 16,0 0-16,-21-22 15,22 1-15,-1 0 0</inkml:trace>
  <inkml:trace contextRef="#ctx0" brushRef="#br0" timeOffset="110720.59">24998 7366 0,'0'0'0,"0"-21"0,0 0 0,0 0 16,0-1-16,0 1 0,0 0 0,0 0 16,0 0-16,21 21 15,-21 21 1,0 0-16,0 0 15,-21 0-15,0 22 0,-1-1 0,22 0 16,-21 1-16,0-1 0,0 0 0,0 1 16,21-1-16,-21 0 0,21 1 0,-22-1 15,22-21-15,-21 22 0,21-22 0,0 0 16,0 21-16,0-21 0,0 1 16,0-1-16,0 0 0,0 0 31</inkml:trace>
  <inkml:trace contextRef="#ctx0" brushRef="#br0" timeOffset="110980.45">24659 8022 0,'-21'0'0,"42"0"0,-63 0 0,42 21 0,-21-21 16,21 22-16,0-1 15,0 0 1,21-21-16,0 0 0,0 21 16,0-21-16,0 0 0,1 0 0,20 0 0,-21 0 15,0 0-15,22 0 0,-22 0 0,21 0 16,-21 0-16,0 0 0,1 0 16,20 0-16,-21 0 0,0 0 0,0-21 15,1 21-15,-22-21 16,21 21-16,-21-21 0,0-1 15,0 1-15,0 0 16,0 0-16,0 0 0,0 0 16</inkml:trace>
  <inkml:trace contextRef="#ctx0" brushRef="#br0" timeOffset="111260.16">24807 7366 0,'0'0'0,"-21"0"0,21-21 0,0 0 16,0 0-16,21-1 15,0 22-15,1-21 0,20 21 16,0-21-16,-21 21 0,22-21 16,-1 0-16,0 21 0,1-21 0,-22 21 15,21 0-15,-21-22 0,22 22 0,-22 0 16,0-21-16,0 21 15,0 0 1,-21 21 0,0 1-1,0-1-15,0 0 0</inkml:trace>
  <inkml:trace contextRef="#ctx0" brushRef="#br0" timeOffset="111539.78">25527 7557 0,'0'21'16,"0"0"0,0 0-16,-21 0 0,21 0 15,0 1-15,-21 20 0,21-21 16,0 0-16,0 22 0,-22-1 0,22-21 15,-21 21-15,21-20 0,-21 20 0,21-21 16,0 21-16,0-20 0,0-1 0,0 0 16,0 0-16,-21 0 0,21 0 0,0 1 15,0-44 17</inkml:trace>
  <inkml:trace contextRef="#ctx0" brushRef="#br0" timeOffset="113088.2">20510 8742 0,'0'0'0,"22"-21"0,-22 0 15,0-1-15,-22 1 16,1 21-1,0 0-15,0 0 0,0 0 16,-22 0-16,1 0 0,21 21 0,-21-21 16,20 22-16,-20-1 0,21 0 0,0-21 15,0 21-15,-1 0 0,22 0 0,-21-21 16,21 22-16,0-1 0,0 0 16,0 0-16,21-21 15,1 0-15,-1 21 0,0 0 0,21-21 16,-21 0-16,1 22 0,-1-22 0,0 21 15,21-21-15,-21 21 0,1-21 16,-1 21-16,0 0 0,0-21 0,-21 21 16,0 1-16,0-1 15,0 0-15,-21-21 0,0 21 16,0-21-16,-1 21 0,1-21 0,-21 0 16,21 21-16,-22-21 0,22 0 0,0 22 15,0-22-15,0 0 0,0 0 31,42 0-15,0 0 0,0 0-16,0 0 0,0 0 15,1 0-15,-22 21 16,0 0-16,21-21 0,-21 21 0,0 0 16,0 0-1,0 1-15,0-1 0,0 0 0,-21 0 16,-1 0-16,1 0 0,21 1 0,-21-1 15,0 0-15,0 0 0,0 0 0,-1 0 16,22 1-16,0-1 0,-21 0 0,21 0 16,-21 0-16,21 0 0,0 1 15,0-1 17,21-21-32,0 0 15,1 0 16,-22-21-31,21 21 0,-21-22 16</inkml:trace>
  <inkml:trace contextRef="#ctx0" brushRef="#br0" timeOffset="113648.45">19833 9970 0,'0'21'16,"21"-21"-16,0 0 16,1 0-16,-1 0 0,21 0 0,-21 0 15,22 0-15,-1 0 0,0 0 0,22 0 16,-22 0-16,22 0 0,-1 0 0,1 0 16,-1 0-16,1 0 0,-1 0 0,-21 0 15,22 0-15,-22 0 0,1 0 16,-22 0-16,0 0 0,0 0 15,0 0-15,-42 0 32,0 0-32,0 0 0,0 0 15,-1 0-15,1 0 0,-21 0 0,21 0 16,-22 0-16,22 0 0,-21 0 0</inkml:trace>
  <inkml:trace contextRef="#ctx0" brushRef="#br0" timeOffset="113973.26">19791 10097 0,'0'21'0,"0"-42"0,-21 42 0,42-21 32,0 0-17,0 0-15,21 0 0,-20 0 0,20 0 16,0 0-16,1 0 0,-1 0 0,21 0 15,1 0-15,-1 0 0,1 0 0,-1 0 16,1 0-16,-1 0 0,1 0 0,-1 0 16,1 0-16,-1 0 0,-20 0 0,-1 0 15,-21 0-15,22 0 0,-22 0 0,0 0 16,0 0-16,-42 0 62,0 0-62,0 0 16,-1 21-16</inkml:trace>
  <inkml:trace contextRef="#ctx0" brushRef="#br0" timeOffset="114673.99">20256 10605 0,'0'0'0,"0"21"0,-21-21 0,21-21 32,0-1-17,21 22-15,1-21 0,-1 21 16,0-21-16,0 21 15,0-21-15,0 21 0,1 0 0,-1 0 16,0 0-16,0 0 0,0 0 16,0 0-16,1 0 0,-22 21 15,0 0 1,-22 0-16,1 1 0,-21-1 16,21 0-16,0 0 0,-1 0 0,1 0 15,0 1-15,-21-1 0,21 0 0,-1 0 16,22 0-16,-21 0 0,0 1 15,21-1-15,0 0 0,0 0 16,0 0-16,0 0 0,0 1 16,21-22-16,0 0 0,1 21 0,-1-21 15,0 0-15,0 0 0,0 0 16,0 0-16,1 0 0,-1 0 0,0 0 16,0 0-16,0 0 0,-42 21 46,0-21-46,0 21 0,0 0 16,-1-21-16,22 21 0,-21 1 16,21-1-16,0 0 0,-21 0 0,21 0 15,0 0-15,-21 1 0,21 20 16,0-21-16,0 0 0,0 0 0,0 1 16,0-1-16,0 0 0,-21 0 15,21 0-15,0 0 0,-21-21 16,21 22-16,-22-22 15,1 21-15,0-21 0,0 0 16,0 0-16,0 21 0,-1-21 16,1 0-16,0 0 15,0 0 1,0 0-16,0-21 31</inkml:trace>
  <inkml:trace contextRef="#ctx0" brushRef="#br0" timeOffset="115848.39">18775 12256 0,'0'21'31,"0"0"-15,0 0-16,-21 0 0,21 0 16,-22 22-16,22-22 0,-21 0 15,21 0-15,0 22 0,0-22 0,0 0 16,0 0-16,0 21 0,-21-20 16,21-1-16,0 0 0,0 0 0,0 0 15,0 0-15,0-42 47,0 0-47</inkml:trace>
  <inkml:trace contextRef="#ctx0" brushRef="#br0" timeOffset="116216.19">18711 11959 0,'0'0'0,"-21"0"0,0-21 16,0 21-16,0 0 0,-1 0 16,1 0-16,0 21 0,21 0 15,-21 1-15,21-1 0,0 0 16,0 0-16,0 0 16,21-21-16,0 0 0,0 0 15,1 0-15,-1 0 16,0 0-16,0 0 0,0-21 0,0 0 15,-21 0-15,22 0 0,-22-1 16,0 1-16,0 0 0,0 0 16,0 0-16,-22 0 0,1-1 15,0 22-15,0-21 0,0 21 16,0 0-16,-1 0 0,22 21 16,-21-21-16,21 22 0,0-1 15,0 0-15,0 0 0,0 0 16,0 0-16,21 22 0,1-22 0,-1 0 15,-21 0-15,21 0 0,0 1 16,0-1-16</inkml:trace>
  <inkml:trace contextRef="#ctx0" brushRef="#br0" timeOffset="116696.91">19092 12319 0,'0'21'15,"0"0"-15,0 1 16,0-1-16,0 0 0,0 0 16,0 0-16,-21 0 0,21 1 0,0-1 15,-21 0-15,21 0 16,0 0-16,0 0 0,-21 1 0,21-1 16,-21 0-16,-1 0 0,22 0 15,-21-21 1,21-21-1,0 0 1,0 0-16,0 0 0,0-1 16,0 1-16,0 0 0,21 0 0,1-21 15,-1 20-15,0-20 0,0 21 16,0-21-16,0-1 0,1 22 0,20 0 16,-21-21-16,21 42 0,-20-22 0,20 1 15,-21 21-15,0 0 0,0 0 16,1 21-16,-1 1 0,0-1 0,-21 0 15,21 0-15,-21 0 0,0 0 0,0 22 16,0-22-16,0 0 0,0 21 16,0-20-16,0-1 0,0 0 0,0 0 15,0 0-15,-21 0 0,21 1 16,0-1-16,0-42 47,0-1-47</inkml:trace>
  <inkml:trace contextRef="#ctx0" brushRef="#br0" timeOffset="116980.75">19918 12023 0,'21'0'0,"-42"0"0,42-21 0,-42 21 31,21 21-31,-21 0 16,21 0-16,0 0 0,-22 0 0,1 22 16,21-22-16,-21 21 0,21 1 15,0-1-15,-21 0 0,21-21 16,-21 22-16,21-1 0,0-21 0,0 22 16,0-22-16,0 0 0,0 0 0,0 0 15,0 0-15,0 1 0,0-1 0,0 0 16,21-21-1,0 0-15,-21-21 16,0 0-16,0-1 16</inkml:trace>
  <inkml:trace contextRef="#ctx0" brushRef="#br0" timeOffset="117156.65">19643 12404 0,'0'0'0,"21"0"31,0 0-31,0 0 0,0 0 16,0 0-16,1 0 0,20 0 15,-21 0-15,0 0 0,0 0 0,22 0 16,-22-21-16,0-1 0,0 22 16,0 0-16</inkml:trace>
  <inkml:trace contextRef="#ctx0" brushRef="#br0" timeOffset="117517.44">20193 12446 0,'0'0'0,"21"0"16,0 0-16,0 0 0,1 0 16,-1 0-16,0 0 0,0 0 15,0-21-15,0 0 0,1 21 16,-22-21-16,0-1 0,21 22 15,-21-21-15,0 0 16,0 0-16,-21 21 0,-1 0 16,1 0-16,0 0 0,0 0 0,0 0 15,0 21-15,-1-21 0,1 21 16,0 0-16,0 1 0,21-1 16,-21 0-16,21 0 0,-21 21 15,21-20-15,0-1 0,0 0 0,0 0 16,0 0-16,0 0 0,0 1 0,0-1 15,21-21-15,0 21 0,0 0 0,0-21 16,0 0-16,1 0 0,20 0 0,-21 0 16,0 0-16,0 0 0,1 0 0,-1 0 15,0 0-15,0-21 0,0 0 16,0 21-16</inkml:trace>
  <inkml:trace contextRef="#ctx0" brushRef="#br0" timeOffset="117896.23">20701 12361 0,'0'0'16,"0"-21"-16,0 0 16,0 0-1,21 21 1,0 0-16,0 0 0,1 0 0,-1 0 16,0 21-16,0-21 0,0 21 0,0 0 15,1 1-15,-22-1 0,21 0 0,-21 0 16,0 0-16,0 0 0,0 1 0,0-1 15,0 0-15,0 0 0,0 0 0,0 0 16,0 1-16,-21-22 16,21 21-16,-22-21 15,1 0 1,21-21-16,0-1 16,0 1-16,0 0 0,0 0 15,0 0-15,0 0 0,0-1 0,0 1 16,0 0-16,21 0 0,-21 0 15,22 0-15,-22-1 0,0-20 0,21 21 16,-21 0-16,21 0 0,0 21 0,-21-22 16,21 1-16,0 0 0,-21 0 15,22 0-15,-1 21 0,-21-21 16,21 21-16</inkml:trace>
  <inkml:trace contextRef="#ctx0" brushRef="#br0" timeOffset="118591.04">21315 12319 0,'0'0'0,"21"0"0,0-21 0,0 21 16,22-21-16,-22 0 0,21-1 15,-21 22-15,22-21 0,-22 0 0,21-21 16,-21 21-16,22-1 0,-22-20 15,0 21-15,0-21 0,0 20 0,0-20 16,-21 0-16,0 21 0,0-22 0,0 1 16,0 21-16,0 0 0,0-22 0,0 22 15,0 0-15,-21 0 0,0 0 0,0-1 16,0 22-16,0 0 16,-1 0-16,1 0 0,0 22 15,0-1-15,0 0 0,0 0 0,-1 21 16,1 1-16,21-1 0,-21 22 0,0-22 15,0 21-15,21 22 0,-21-21 0,-1 20 16,22-20-16,-21 20 0,0-20 16,0 21-16,21-1 0,-21 1 15,0 0-15,-22-1 0,22 22 0,0-21 16,0-1-16,0 1 0,-1 0 0,1-1 16,0 1-16,0 0 0,0-22 0,0 22 15,21-22-15,0 1 0,0-22 0,0 22 16,0-22-16,0 0 0,0 1 0,0-1 15,0-21-15,0 0 0,21 1 0,0-1 16,-21 0-16,21 0 0,0-21 0,22 0 16,-22 0-16,0-21 0,21 0 15,1 0-15,-1-1 0,0 1 0,1-21 16,20 21-16,-21-22 0,1 1 16,-1 0-16,0-1 0,-20-20 0,-1 21 15,21-22-15,-42 1 0,0-1 0,0 22 16,0-22-16,0 1 0,-21 20 0,0-20 15,-22 21-15,1-22 0,0 22 0,-1 21 16,1-22-16,-21 1 0,20 21 16,-20 0-16,20-1 0,1 1 0,0 0 15,21 21-15,-1-21 0,1 21 0,0 0 16,21-21-16,0 0 0,0-1 16,21 1-16,0 21 15,1-21-15,-1 21 0,0-21 0,21 21 16,-21-21-16,22 21 15,-22-21-15,21-1 0,-21 22 0,22-21 16</inkml:trace>
  <inkml:trace contextRef="#ctx0" brushRef="#br0" timeOffset="119068.03">22013 12234 0,'0'0'0,"0"-21"15,-21 21-15,0 0 16,0 0-16,-22 0 16,22 0-16,0 21 0,0 1 15,0-1-15,0 0 0,-1 0 0,-20 0 16,21 0-16,0 1 0,0-1 0,21 0 16,0 0-16,-22 0 0,22 0 0,0 1 15,0-1-15,22-21 16,-1 0-1,21 0-15,-21 0 0,0 0 16,1 0-16,-1 0 0,0 0 0,0-21 16,0-1-16,0 22 0,1-21 0,-1 0 15,0 0-15,0 0 0,-21 0 16,0-1-16,21 1 0,-21 0 0,21 0 16,-21 0-16,0 0 0,0-1 15,-21 44 1,0-1-1,21 0-15,-21 0 0,21 0 16,0 0-16,0 1 0,0-1 16,0 0-16,0 0 0,0 0 15,0 0-15,0 1 16,21-22 0,0 0-1,0 0-15,1 0 16,-1 0-16</inkml:trace>
  <inkml:trace contextRef="#ctx0" brushRef="#br0" timeOffset="119395.84">22415 12234 0,'0'-42'15,"22"21"-15,-22 0 16,0 0-16,-22 21 31,1 0-15,0 0-16,0 21 0,0 0 15,0 0-15,-1 0 0,1 0 0,21 1 16,-21-1-16,21 0 0,-21 0 0,21 0 16,0 0-16,0 1 0,0-1 15,0 0-15,0 0 0,0 0 16,0 0-16,21-21 0,-21 22 15,21-22-15,0 0 0,1 0 0,-1 0 16,0 0-16,0 0 0,0 0 16,0 0-16,1 0 0,-22-22 15,21 1-15,0 21 0,-21-21 16,21 0-16,0 21 0</inkml:trace>
  <inkml:trace contextRef="#ctx0" brushRef="#br0" timeOffset="119768.63">22627 12319 0,'21'0'47,"0"0"-47,1-21 16,-1 21-16,-21-21 0,21 21 0,0 0 15,-21-21-15,21 21 16,-21-22-16,21 22 0,-21-21 0,0 0 15,0 0-15,0 0 0,0 0 16,0-1 0,-21 22-16,0 0 15,0 0-15,0 22 0,0-22 16,-1 21-16,1 0 0,0 21 0,0-21 16,0 1-16,0-1 0,21 21 0,-22-21 15,22 0-15,0 1 0,0-1 0,0 0 16,0 0-16,0 0 0,22 0 0,-1 1 15,0-22-15,0 0 0,0 0 16,0 0-16,1 0 16,-1 0-16,0 0 0,0 0 15,0 0-15,0-22 0,1 1 16,-1 0-16</inkml:trace>
  <inkml:trace contextRef="#ctx0" brushRef="#br0" timeOffset="120351.77">23685 11684 0,'0'0'0,"0"-21"0,0 0 0,0 42 31,0 0-15,0 0-16,0 0 0,0 22 16,0-22-16,0 21 0,-21 1 15,0-1-15,0 0 0,21 1 0,0-1 16,-21 21-16,0-20 0,21-1 0,-22-21 16,22 22-16,-21-22 0,21 21 0,0-21 15,0 0-15,0 1 0,0-1 16</inkml:trace>
  <inkml:trace contextRef="#ctx0" brushRef="#br0" timeOffset="120591.62">23304 12404 0,'0'0'0,"0"42"15,0-21 1,22-21 0,-1 0-16,0 0 0,21 0 0,-21 0 15,22 0-15,-1 0 0,-21 0 0,22 0 16,-1 0-16,0 0 0,1 0 0,-22 0 16,21 0-16,-21-21 0,0 21 15,1-21-15,-1 21 0,-21-21 16,21 21-16,-21-21 0,0-1 15,0 1-15,0 0 16</inkml:trace>
  <inkml:trace contextRef="#ctx0" brushRef="#br0" timeOffset="120832.48">23537 11726 0,'0'0'0,"0"-21"0,-21 21 16,21-21-16,21 0 31,0 21-31,1 0 0,-1 0 0,0-21 16,0 21-16,21 0 0,-20 0 0,-1 0 16,0 0-16,0-21 0,0 21 0,0 0 15,1 0-15,-1 0 16,0 0-16,0 0 0,0 0 15,0 0-15</inkml:trace>
  <inkml:trace contextRef="#ctx0" brushRef="#br0" timeOffset="121416.2">24426 12213 0,'-21'0'16,"0"0"-16,21-21 15,-21 0-15,21 0 0,0 0 16,0-1-16,0 1 16,21 21-1,0 0-15,0 0 16,0 21-16,-21 1 0,22-1 15,-1 0-15,-21 21 0,0-21 0,21 1 16,-21 20-16,21 0 0,-21-21 0,0 22 16,0-1-16,0 0 0,0-20 0,-21 20 15,0 0-15,0 1 0,-1-1 0,1 0 16,0 1-16,-21-1 0,21 0 0,-22-21 16,22 22-16,-21-22 0,21 0 15,-22 0-15,22 0 0,0 1 0,-21-22 16,20 0-16,1 0 0,0 0 15,0 0-15,21-22 0,-21 22 0,21-42 16,0 21-16,0 0 0,0-22 16,0 22-16,0-21 0,0 0 15,0-1-15,0 22 0,21-21 0,0-1 16,-21 22-16,21 0 0,0 0 0,-21 0 16,22 0-16,-1 21 0,0 0 0,0 0 15,0 0-15,0 0 0,-21 21 16,22-21-16,-1 21 0,0 0 0,-21 0 15,21 0-15,0 1 0,0-1 0,1 0 16,-1 0-16,0 0 16,-21 0-16,21-21 0,0 22 15,0-22-15,1 0 0,-1 0 16,0 0-16,0 0 0,0 0 0,0 0 0,1 0 16,-1-22-16,0 1 0,0 21 15</inkml:trace>
  <inkml:trace contextRef="#ctx0" brushRef="#br0" timeOffset="121805.02">25167 12192 0,'0'0'0,"-21"0"15,42-21 16,0 21-31,0 0 16,1-21-16,-1 21 0,0-21 16,21 21-16,-21-22 0,1 22 0,-1-21 15,0 0-15,0 21 0,0-21 0,-21 0 16,0 0-16,0-1 0,0 1 16,-21 21-16,0 0 15,0 0-15,0 0 0,-1 21 16,1 1-16,0-1 0,21 21 15,0-21-15,-21 0 0,21 22 16,0-22-16,0 21 0,0-21 0,0 1 0,0-1 16,0 0-16,0 0 0,21 0 15,-21 0-15,21-21 0,0 22 0,1-22 16,-1 0-16,0 0 16,0 0-16,0 0 0,0 0 0,1 0 15,-1-22-15,0 22 0,-21-21 0</inkml:trace>
  <inkml:trace contextRef="#ctx0" brushRef="#br0" timeOffset="122296.66">25717 12002 0,'0'0'0,"0"-22"16,22 22-16,-1 0 16,0-21-16,0 21 15,0 0-15,0 0 0,1 0 16,-1 21-16,0-21 0,-21 22 0,21-1 15,0 0-15,-21 21 0,0-21 0,0 1 16,0-1-16,0 0 0,0 21 0,0-21 16,-21 1-16,0-22 0,0 21 15,21 0-15,-21 0 0,-1-21 0,1 21 16,0-21-16,42-21 47,0 0-47,1 0 15,-1 0-15,0-1 0,0 1 0,0 0 16,0 0-16,1-21 0,-1 20 0,0-20 16,0 0-16,0 21 0,0-1 0,1-20 15,-22 21-15,21 0 0,-21 42 32,-21 0-32,21 0 15,0 0-15,-22 1 0,22 20 0,-21-21 16,21 21-16,-21-20 0,21-1 0,0 21 15,0-21-15,0 0 0,0 1 0,0-1 16,0 0-16,0 0 16,21-21-16,0 0 0,1 0 0,-1 0 15,0 0-15,0 0 16,0 0-16,0 0 0,1-21 0,-1 21 16,0-21-16,0 0 0,-21-1 0,21 1 15,0-21-15</inkml:trace>
  <inkml:trace contextRef="#ctx0" brushRef="#br0" timeOffset="122548.81">26501 11557 0,'0'0'0,"0"-63"15,-22 63 1,22 21 0,0 0-16,-21 0 0,0 21 0,21-20 15,-21 20-15,21-21 0,0 21 0,0 1 16,0-1-16,0 22 0,0-22 0,0 0 15,0 1-15,0-22 0,0 21 16,0 0-16,0-20 0,0-1 0,0 0 16,0 0-16,0 0 0,0 0 15,21-21 1,-21-21 0,0 0-16,0 0 0,21 21 15</inkml:trace>
  <inkml:trace contextRef="#ctx0" brushRef="#br0" timeOffset="122716.72">26395 11917 0,'-21'0'16,"42"0"0,-21-21-16,21 21 15,0 0-15,0 0 0,0 0 0,1-21 16,-1 21-16,0 0 15,0-22-15,0 22 0,0 0 16</inkml:trace>
  <inkml:trace contextRef="#ctx0" brushRef="#br0" timeOffset="123464.64">26733 12044 0,'0'0'0,"22"0"31,-22-21-15,21 0-16,0 21 0,-21-22 16,21 1-16,0 21 0,-21-21 0,0 0 15,0 0-15,21 21 0,-21-21 16,0-1-16,-21 22 16,0 0-1,0 0-15,0 22 0,0-1 0,-1 0 16,22 0-16,-21 21 0,0-20 15,21-1-15,0 0 0,0 0 0,0 0 16,0 22-16,0-22 0,0 0 16,0 0-16,0 0 15,21-21-15,0 0 0,1 0 0,-1 0 16,0 0-16,0 0 0,0 0 0,22-21 16,-22 21-16,0-21 0,0 0 15,0 0-15,0 21 0,1-22 16,-1 1-16,0 0 0,-21 0 0,0 0 15,21 0-15,-21-1 0,21 1 16,-42 42 15,21 1-31,-21-1 16,0 0-16,21 0 0,0 0 16,0 0-16,-21 1 0,-1-1 15,22 0-15,0 0 0,-21-21 0,21 21 16,0 0-1,0-42 17,0 0-17,0 0-15,0 0 16,21 0-16,1-1 0,-22 1 0,21 0 16,0 0-16,-21-21 0,21 20 15,0 1-15,0 21 0,1-21 0,-1 0 16,0 21-16,0 0 0,0 0 15,0 0-15,1 21 16,-22 0-16,21 0 0,-21 1 0,0-1 16,0 0-16,0 21 0,0-21 0,0 1 15,0-1-15,0 0 0,0 0 16,0 0-16,0 0 16,-21-21-16,-1 0 15,22 22-15,22-44 31,-1 1-31,0 21 16</inkml:trace>
  <inkml:trace contextRef="#ctx0" brushRef="#br0" timeOffset="124345.06">27601 12002 0,'0'-22'0,"0"-20"16,-21 21-16,0 21 0,0 0 15,0 0-15,-1 0 16,1 0-16,0 0 0,21 21 16,-21 0-16,0 0 0,0 1 0,21-1 15,-22 0-15,22 0 0,-21 0 0,21 0 16,0 1-16,0-1 0,0 0 0,0 0 16,0 0-16,0 0 15,21 1-15,1-22 16,-1 0-16,0 0 0,0 0 15,0 0-15,0 0 0,-21-22 16,22 1-16,-1 0 0,-21 0 16,21 0-16,-21 0 0,21-1 15,-21-20-15,0 21 0,21-21 16,0-1-16,-21 1 0,22 0 0,-22-1 16,0 1-16,21 0 0,-21-1 0,21 1 15,-21 21-15,0-22 0,0 22 0,0-21 16,0 21-16,0 0 0,0-1 15,0 44 17,-21-1-32,0 0 0,-1 21 15,22-21-15,0 1 0,0 20 0,-21-21 16,21 21-16,-21 1 0,21-22 0,0 21 16,-21 1-16,21-1 0,0-21 15,0 21-15,0 1 0,0-22 16,0 0-16,0 0 0,0 22 0,0-22 15,0 0-15,0 0 0,0 0 16,21-21 0,0 0-16,0 0 15,1 0 1,-1 0-16,0 0 0,0-21 16,0 0-16,0 0 15,1 0-15,-22-1 0,21 1 0,-21 0 16,21 0-16,-21 0 0,0 0 0,21-1 15,-21 1 1,-21 21 0,21 21-1,-21 1-15,21-1 0,-21 0 16,21 0-16,-22 0 0,22 0 16,0 1-16,0-1 0,0 0 15,0 0 1,22-21-16,-1 21 0,0-21 15,0 21 1,0-21-16,0 22 0,-21-1 16,0 0-1,-21-21-15,0 21 16,0-21-16,21 21 0,-21-21 16,0 0-16,21 21 0,-22-21 15,1 0-15,0 0 31,0 0-31,0 0 16,21-21-16</inkml:trace>
  <inkml:trace contextRef="#ctx0" brushRef="#br0" timeOffset="127296.11">28787 11748 0,'0'0'0,"0"-22"0,21 1 0,-21 0 0,0 0 0,21-21 15,0 20-15,-21 1 16,21 0-16,-21 0 0,0 0 16,0 0-16,0 42 15,0 0 1,-21 0-16,21 0 0,-21 0 0,0 22 16,21-1-16,-21-21 0,21 22 0,-22-1 15,1 0-15,21 1 0,0-1 0,0 0 16,-21 1-16,21-1 0,-21 0 15,21-21-15,0 22 0,0-22 0,0 0 16,0 0-16,-21 0 0,21 1 0,0-1 16,-21 0-1,21-42 17,0 0-17</inkml:trace>
  <inkml:trace contextRef="#ctx0" brushRef="#br0" timeOffset="127543.97">28448 12234 0,'0'0'0,"-21"43"16,21-22-16,21 0 16,0-21-1,0 21-15,0-21 0,1 0 16,-1 0-16,0 21 0,21-21 15,-21 0-15,1 0 0,-1 0 0,21 0 16,-21 0-16,0 0 0,1 0 0,-1 0 16,0 0-16,0 0 15,0-21 1,-21 0-16,0 0 16,0 0-16,0 0 15</inkml:trace>
  <inkml:trace contextRef="#ctx0" brushRef="#br0" timeOffset="127863.78">28638 11599 0,'0'0'0,"0"-42"15,0 21-15,0 0 0,22 0 0,-1-1 16,0 22-16,21-21 16,1 0-16,-1 21 0,0-21 0,1 0 15,-1 21-15,21-21 0,-20-1 0,-1 22 16,0-21-16,1 21 0,-1 0 0,-21-21 16,0 21-16,-21-21 15,0 42 32,0 0-47,0 0 16,0 1-16</inkml:trace>
  <inkml:trace contextRef="#ctx0" brushRef="#br0" timeOffset="128183.6">29464 12023 0,'0'0'0,"0"21"32,0 0-17,-21 0-15,21 0 0,-21 1 16,-1-1-16,22 21 0,0-21 0,-21 0 15,21 1-15,-21-1 0,21 21 16,-21-21-16,21 0 0,0 1 16,0-1-16,0 0 0,0 0 15,0 0 1,-21-21 15</inkml:trace>
  <inkml:trace contextRef="#ctx0" brushRef="#br0" timeOffset="129395.87">20151 13526 0,'21'-22'15,"-42"44"-15,42-65 0,0 43 0,0-21 0,0 0 16,0 21-16,1-21 0,-22 0 16,-22 21-1,1 0 1,-21 0-16,21 0 16,0 0-16,-22 21 0,22-21 0,-21 21 15,21 0-15,-22 0 0,22 0 16,-21 1-16,21-1 0,-22-21 0,22 21 15,0 0-15,0-21 0,21 21 0,0 0 16,21-21 0,0 0-1,0 0-15,0 0 0,1 0 0,-1 0 16,21 0-16,-21 0 0,0 0 0,1 0 16,-1 22-16,0-22 0,0 21 15,0-21-15,0 21 0,-21 0 16,0 0-16,0 0 0,0 1 15,-21-1-15,0 0 0,0 0 16,0 0-16,0-21 16,-1 21-16,1 1 0,0-22 0,21 21 15,21-42 32,0-1-47,1 22 0,-1 0 16,0 0-16,0 0 0,0 0 15,0 0-15,1 22 16,-22-1-16,0 0 16,0 0-16,0 0 0,0 0 0,0 22 15,-22-22-15,1 0 0,0 21 0,0-20 16,-21 20-16,20-21 0,1 0 0,0 22 16,0-22-16,0 0 0,21 0 15,0 0-15,0 0 0,0 1 0,0-1 16,21-21-1,0 0-15,0 0 0,0 0 16,1 0-16,-1 0 0,0 0 16,0-21-16,0 21 0,0 0 0,1 0 15,-1 0-15,0 0 0,0 0 16,0 0-16</inkml:trace>
  <inkml:trace contextRef="#ctx0" brushRef="#br0" timeOffset="129741.26">19791 14923 0,'0'0'0,"-64"21"16,85-21-1,1 0 1,20 0-16,0 0 0,1 0 16,20-21-16,1 21 0,20 0 0,1 0 15,21 0-15,0-22 0,-1 22 0,1 0 16,0 0-16,0 0 0,-21 0 0,20 0 16,-20 0-16,-21 0 0,20 0 15,-41 0-15,-1 0 0,0 0 0,-21 0 16,1 0-16,-65 0 15,22 0-15,-21 0 0,-1 0 16,-20 0-16,21 0 0,-22 0 0,-21 0 16,22 0-16</inkml:trace>
  <inkml:trace contextRef="#ctx0" brushRef="#br0" timeOffset="129972.13">19854 15007 0,'-63'0'15,"550"-42"-15,-911 84 0,297-42 0,85 0 0,0 21 0,20-21 16,1 22-16,42-22 15,1 21-15,20-21 0,0 0 16,1 0-16,20 21 0,22-21 0,-1 0 16,1 0-16,0 0 0,21 0 0,-1 0 15,1 0-15,0 0 0,0 0 16,-21 0-16,-1 0 0,1 0 16,-22 0-16,1 0 0,-22 0 0,1 0 15,-22 0-15,0 0 0,0 0 0,-21 21 16,-21-21-16,-21 0 15,-1 21-15,1-21 0,0 0 16,-22 21-16,1 1 0</inkml:trace>
  <inkml:trace contextRef="#ctx0" brushRef="#br0" timeOffset="130173.01">20256 15261 0,'-148'21'16,"85"-21"-16,423-42 0,-509 63 0,-83 0 0,210-21 16,1 0-16,42 0 15,1 0-15,20 0 0,0 0 16,22 0-16,-1 0 0,22 0 0,0 0 15,-1-21-15,1 21 0,21 0 16,0-21-16,-22 21 0,22-21 0,-21 21 16,-1-21-16,1 21 0,-21 0 0,20-21 15,-41 21-15,-1 0 0,0 0 0,-21 0 16,1 0-16,-44 0 16,-20 0-16,21 0 15,-21 0-15</inkml:trace>
  <inkml:trace contextRef="#ctx0" brushRef="#br0" timeOffset="131048.69">20680 16044 0,'-43'-21'16,"43"0"-16,0 0 16,0 0-16,0 0 0,0-1 0,22 1 15,20 21-15,-21-21 0,21 0 0,-20 0 16,20 0-16,0-1 15,-21 22-15,22-21 0,-22 21 0,0 0 16,0 0-16,43 0 0,-85 43 16,-1-22-16,1 0 15,-21 21-15,21 1 0,-22-1 0,1 0 16,0 1-16,-1-1 0,1 0 16,0 1-16,-1-1 0,22 0 0,-21-21 15,42 22-15,0-22 0,0 21 0,0-21 16,0 1-16,21-1 0,0 0 0,0-21 15,1 21-15,-1-21 0,21 0 16,0 0-16,-20 0 0,20 0 0,0 0 16,-21 0-16,22 0 0,-22 0 0,0 0 15,0 0-15,0-21 0,1 21 16,-22 21 0,0 0-16,-22 0 15,1 1-15,21-1 0,0 21 0,-21-21 16,0 22-16,21-1 0,-21-21 0,21 21 15,0-20-15,0 20 0,0-21 0,0 0 16,0 22-16,0-22 0,-21 0 0,21 0 16,-22 0-16,1 0 0,21 1 15,-21-22-15,0 21 0,0 0 0,0-21 16,-1 0-16,1 0 0,0 0 0,0 0 16,-21 0-16,20 0 0,1 0 0,0-21 15,-21 0-15</inkml:trace>
  <inkml:trace contextRef="#ctx0" brushRef="#br1" timeOffset="-147056.48">14817 6075 0,'-22'0'0,"1"0"15,0 0 17,0 0-32,0 0 15,0 0 1,-1 21-16,1-21 0,0 0 15,0 21-15,0-21 16,0 0-16,-1 0 0,1 21 16,0-21-16,0 0 0,0 0 0,0 0 0,-1 22 15,-20-22-15,21 0 0,0 0 16,-22 0-16,22 0 0,0 0 0,0 0 16,0 0-16,0 0 0,42 0 78,0 0-78,0 0 15,0 0-15,0 0 0,1 0 0,-1 0 16,0 0-16,0 0 0,0 0 0,22 0 16,-22 0-16,0 0 0,0 0 15,21 0-15,-20 0 0,20 0 16,-21 0-16,21-22 0,-20 22 0,20 0 15,0 0-15,1 0 0,-1 0 0,0 0 16,1 0-16,20-21 0,-21 21 0,22 0 16,-22 0-16,22 0 0,-22 0 15,22 0-15,-22 0 0,21 0 0,-20 0 16,20 0-16,-20 0 0,20 0 0,-21 0 16,22 0-16,-1 0 0,-20 0 0,20 0 15,1 0-15,20 0 0,-20-21 16,-1 21-16,1 0 0,21 0 0,-22 0 15,22 0-15,-22 0 0,1 0 0,20 0 16,-20 0-16,-1-21 0,22 21 0,-21 0 16,-1 0-16,22 0 15,-22 0-15,1 0 0,20-21 0,-20 21 16,-1 0-16,-20 0 0,20-21 0,1 21 16,-22 0-16,0 0 0,1 0 0,-22-22 15,21 22-15,-21 0 0,1 0 16,-1 0-16,0 0 0,0-21 0,0 21 15,0 0-15,1 0 16,-1 0-16,0 0 16,-42 0 46,0 0-62,-1 0 0,-20 0 0,21 0 16,-21 0-16,-1 0 0</inkml:trace>
  <inkml:trace contextRef="#ctx0" brushRef="#br1" timeOffset="-145840.66">14457 6350 0,'0'0'0,"-21"0"0,-1 0 15,1 0 1,0 0-1,0 0 1,0 0 0,0 0-1,42 0 63,0 0-78,0-21 16,0 21-16,0 0 0,1 0 16,-1 0-16,0 0 0,0 0 0,0 0 15,0 0-15,22 0 0,-22 0 0,0 0 16,21 0-16,-20 0 0,20 0 16,-21 0-16,21 0 0,1 0 0,-22 0 15,21 0-15,1 0 0,-1 0 0,0 0 16,1 0-16,-1 0 0,0 0 15,22 0-15,-22 0 0,0 0 16,1 0-16,-1 0 0,22 0 0,-22 0 16,0 0-16,1 0 0,-1 0 0,0 0 15,1 0-15,-22 0 0,21 0 0,0 0 16,1 0-16,-1 0 0,0 0 0,1 0 16,-1 0-16,0 0 0,1 0 15,-1 0-15,0 0 0,1 0 0,-1 0 16,0 0-16,1 0 0,-1 0 0,0 0 15,1 0-15,-1 0 0,0 0 0,1 0 16,-1 0-16,0 0 0,1 0 0,-1 0 16,-21 0-16,22 0 15,-1 0-15,0 0 0,1 0 0,-1 0 16,0-21-16,1 21 0,-22 0 0,21 0 16,0 0-16,1 0 0,-1 0 0,0 0 15,-20-21-15,20 21 0,0 0 16,-21 0-16,22 0 0,-22 0 0,21 0 15,-21 0-15,1 0 0,-1 0 0,21 0 16,-21 0-16,0-22 0,1 22 0,-1 0 16,21 0-16,-21 0 0,0 0 0,1 0 15,-1 0-15,0 0 0,0 0 16,0 0-16,0 0 0,1 0 0,-1 0 16,0 0-16,21 0 0,-21 0 15,1 0-15,-1 0 0,0 0 0,0 0 16,0 0-16,0 0 0,1 0 0,-1 0 15,0-21-15,0 21 0,0 0 16,0 0-16,1 0 0,-1 0 16,0 0-16,0 0 0,0 0 15,0 0-15,-21-21 32,22 21-32,-44 0 62,1 0-31,0 0-15,0 0-16,0 0 0,0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14:01:44.8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2159 1947 0,'21'0'47,"-21"22"-1,0-1-30,0 0 0</inkml:trace>
  <inkml:trace contextRef="#ctx0" brushRef="#br0" timeOffset="4380.46">2074 1947 0,'0'-21'15,"0"0"-15,21 21 0,1 0 16,-22-21-16,21 21 15,-21-21-15,0 0 16,0-1 0,0 1-1,0 0 1,0 0 0,0 42 15,0 0-16,0 0-15,0 1 16,0 20-16,-21-21 0,21 0 0,0 22 16,0-22-16,0 21 0,-22-21 15,22 22-15,-21-1 0,21 0 0,-21 1 16,21-1-16,0 0 0,-21 1 16,0 20-16,21-21 0,-21 22 0,-1-1 15,22 1-15,0-1 0,-21-20 0,0 20 16,21 1-16,-21-1 15,21 22-15,0-22 0,-21 22 0,21-21 0,-21 20 16,21-20-16,0-1 0,0 1 16,0-1-16,0 1 0,0-22 15,0 0-15,0 22 0,0-22 0,0 1 16,0-1-16,-22 0 0,22 1 16,0-1-16,0 0 0,-21 1 0,21-22 15,0 21-15,0-21 0,0 0 0,0 1 16,0-44-1,0-20 1,0 21-16,0-21 16,0 20-16,0-41 0,0 21 15,21-1-15</inkml:trace>
  <inkml:trace contextRef="#ctx0" brushRef="#br0" timeOffset="5681.04">2328 1926 0,'0'-21'16,"-21"21"-1,0 0 16,42 0 32,0 0-63,0 0 0,22 0 16,-22 0-16,21-21 0,22 21 15,-22 0-15,22 0 0,-1-21 0,1 21 16,-1 0-16,1 0 0,-1 0 15,22-21-15,-1 21 0,1 0 0,0 0 16,21 0-16,-1 0 0,1 0 0,-21 0 16,21 0-16,0 0 15,-1 0-15,22 0 0,-21 0 0,21 0 16,0 0-16,0 0 0,0 0 0,0 0 16,0 0-16,-21 0 0,21 0 15,-21 0-15,0 0 0,0 0 0,-1 0 16,1 21-16,-21-21 0,0 0 0,-22 0 15,1 21-15,-1-21 0,1 0 16,-1 0-16,-21 0 0,1 0 0,20 0 16,-42 0-16,22 0 0,-1 0 0,-21 0 15,0 0-15,1 0 0,-1 21 16,0-21 0,-21 21-1,0 0 1,0 1-16,0-1 0,0 0 15,-21-21-15,21 21 0,-21 0 0,21 0 16,-22 22-16,1-22 0,21 0 0,-21 21 16,0-20-16,0 20 0,21 0 15,-21 1-15,-1-1 0,1 0 0,0 22 16,21-22-16,-21 0 0,21 22 0,-21-22 16,21 1-16,-21 20 0,21-21 15,0 1-15,0 20 0,0-20 0,0-1 16,0 21-16,0-20 0,0 20 15,0-20-15,0 20 0,0 1 0,0-22 16,0 21-16,0 1 0,0-22 16,0 22-16,-22-22 0,22 22 0,-21-22 15,21 21-15,-21-20 0,21 20 0,0-20 16,-21 20-16,21 1 0,-21-22 0,0 0 16,21 22-16,-22-22 0,22 0 0,-21 1 15,0-22-15,21 21 0,-21-21 0,21 1 16,-21-1-16,0 0 0,21 0 15,0 0-15,-22-21 0,1 0 16,0 0-16,0 21 0,0-21 16,0 0-16,-1 0 15,1 0-15,0 0 16,0 0-16,0 0 0,0 0 0,-1 0 16,-20 0-16,21 0 0,-21-21 15,20 21-15,-20 0 0,0 0 0,-1 0 16,1 0-16,-21 0 0,-1 0 0,22 0 15,-22 0-15,-20 0 0,20 0 0,-21 0 16,1 0-16,-22 0 0,0 0 0,0 0 16,-21 0-16,21 0 15,1 0-15,-22 0 0,0 0 0,0 0 0,0 0 16,0 0-16,0 0 0,0 0 16,21 0-16,-21 0 0,0 0 0,21 0 15,-21 0-15,21 0 0,0 0 16,0 0-16,22 0 0,-1 0 0,22 0 15,-1 0-15,1 0 0,20 0 0,-20 0 16,20 0-16,22 0 0,-21 0 16,0 0-16,20 0 0,1 0 0,0 0 15,0 0-15,0 0 0,0 0 16,-1 0-16,22-21 0,0 0 16,0-21-16,0 20 0,0-20 15,0 0-15</inkml:trace>
  <inkml:trace contextRef="#ctx0" brushRef="#br0" timeOffset="6705.34">2794 529 0,'0'0'0,"0"-21"16,0 0-16,-21 21 15,0 0 1,-1 0-16,1 0 0,0 0 16,0 0-16,0 21 0,0 0 15,-1 0-15,1 1 0,0 20 16,-21-21-16,21 21 0,-1-20 0,1 20 15,0 21-15,0-20 0,21-1 0,0 22 16,0-22-16,0 0 16,0 1-16,0-1 0,0 0 0,0-21 15,0 22-15,21-22 0,-21 0 0,21 0 16,0 0-16,1-21 0,20 0 16,-21 22-16,0-22 0,0 0 0,22 0 15,-22 0-15,0 0 0,21 0 0,-20-22 16,20 1-16,-21 0 0,21 0 15,-20 0-15,20 0 0,-21-1 0,21-20 16,-20 0-16,20-1 0,-21 1 16,0 0-16,0-22 0,-21 22 15,0-22-15,0 22 0,0 0 0,0-1 16,-21 1-16,0 0 0,-21-1 16,-1 22-16,22 0 0,-21-21 0,0 42 15,-1-21-15,1 21 0,0 0 0,-1 0 16,22 0-16,-21 0 0,21 21 15,-22-21-15,43 21 0,-21 21 0,21-21 16,0 1-16,0 20 0,0 0 16,0-21-16,21 22 0,0-1 0,1 0 15,-1 1-15,21-1 0,-21 0 16,22 1-16,-1-22 0,0 21 16,-21 1-16,22-1 0,-22-21 0,21 21 15,-21-20-15,1 20 0,-1-21 16,-21 21-16,0-20 0,0 20 0,0-21 15,-21 0-15,-22 0 0,22 1 0,0-1 16,-21 0-16,-1 0 0,22 0 16,-21 0-16,21-21 0,-22 0 0,22 22 15,0-22-15,0 0 0,0 0 0,-1 0 16,1 0-16,21-22 16,0 1-16,0 0 15,0 0-15,21 0 0,1 0 16,-1-1-16,0-20 15</inkml:trace>
  <inkml:trace contextRef="#ctx0" brushRef="#br0" timeOffset="7216.04">3746 614 0,'22'-42'16,"-22"20"0,-22 22-1,1 0-15,0 0 0,0 0 16,0 0-16,-22 0 0,22 0 0,0 22 16,-21-1-16,21 0 0,-1-21 0,1 21 15,0 0-15,0 22 0,21-22 16,-21 0-16,21 0 0,0 0 0,0 0 15,0 1-15,0-1 0,21 0 16,0-21-16,0 21 0,22 0 0,-22-21 16,0 21-16,21-21 0,-21 22 0,22-22 15,-22 21-15,21-21 0,-21 21 16,1-21-16,20 21 0,-21 0 16,-21 0-16,0 1 15,0-1-15,-21 0 16,0 0-16,0 0 0,-22 0 0,1-21 15,0 22-15,-1-1 0,1-21 0,0 0 16,20 21-16,-20-21 0,21 0 16,-21 0-16,20 0 0,1 0 0,0 0 15,0 0-15,0 0 16,21-21 0,0 0 15,0-1-16,21 22-15,0-21 0,0 21 0</inkml:trace>
  <inkml:trace contextRef="#ctx0" brushRef="#br0" timeOffset="7560.84">4254 635 0,'0'0'0,"0"-21"0,-21 21 0,21-21 0,-21 21 0,0 0 31,0 21-15,21 0-16,0 21 16,0-20-16,0 20 0,0 0 0,0 1 15,0 20-15,0-21 0,-21 1 16,21-1-16,-22 22 0,22-22 0,0 0 15,0-21-15,-21 22 0,21-1 0,-21-21 16,21 0-16,0 1 0,0-1 0,0 0 16,-21-21-16,21 21 0,0-42 47,0 0-47,0 0 15,21-1-15,-21 1 0,0-21 0</inkml:trace>
  <inkml:trace contextRef="#ctx0" brushRef="#br0" timeOffset="7868.18">4064 741 0,'0'0'0,"0"-42"16,0 20-1,21 1-15,0 21 0,0-21 16,1 21-16,-1 0 0,21-21 0,-21 21 15,22 0-15,-22 0 0,21 0 16,0 0-16,-20 0 0,20 0 16,-21 0-16,0 21 0,0-21 0,-21 21 15,0 0-15,0 1 0,0 20 0,0-21 16,0 0-16,-21 0 0,0 22 16,-21-22-16,21 0 0,-1 0 0,-20 0 15,21 22-15,-21-22 0,20-21 0,1 21 16,0 0-16,0 0 0,0 1 15,21-44 17</inkml:trace>
  <inkml:trace contextRef="#ctx0" brushRef="#br0" timeOffset="8528.2">5482 593 0,'0'0'0,"21"0"16,-21-21-16,0-1 15,0 1 1,-21 21 15,21 21-31,0 1 0,-21 20 16,21-21-16,0 0 0,0 22 15,0-1-15,0 0 0,0 1 0,0-1 16,-21 0-16,21 1 0,0-1 0,-21 0 16,21-21-16,0 22 0,0-22 15,0 21-15,-22-21 0,22 1 0,0-1 16,0 0-16,0 0 0,0 0 15</inkml:trace>
  <inkml:trace contextRef="#ctx0" brushRef="#br0" timeOffset="8833.04">5228 1376 0,'0'0'0,"0"21"0,0 0 15,0 0 1,21-21-16,0 0 15,1 22-15,-1-22 0,0 0 0,21 0 16,-21 0-16,1 0 0,-1 0 16,21 0-16,-21 0 0,0 0 0,22 0 15,-22 0-15,0 0 0,21 0 0,-20-22 16,-1 22-16,0-21 0,0 0 16,-21 0-16,21 21 0,-21-21 15,21 21-15,-21-21 0,0-1 0,0 1 16,0 0-16,0 0 0,0 0 0,0 0 15</inkml:trace>
  <inkml:trace contextRef="#ctx0" brushRef="#br0" timeOffset="9089.4">5186 572 0,'0'0'15,"0"-22"-15,0 1 16,42 21-16,-21-21 0,0 21 16,1-21-16,20 21 0,0-21 0,1 21 15,-22-21-15,21 21 0,0 0 0,1-22 16,-1 22-16,0-21 16,-20 21-16,-1 0 0,21 0 0,-21 0 15,0 0-15,1 0 16,-22 21-1</inkml:trace>
  <inkml:trace contextRef="#ctx0" brushRef="#br0" timeOffset="9920.82">5863 1016 0,'0'21'47,"0"0"-47,0 1 0,0-1 16,0 0-16,0 21 0,0-21 0,0 1 15,-21-1-15,21 0 0,0 0 16,0 0-16,-21-21 0,21 21 0,0 1 16,0-1-16,0 0 15,-21-21-15,21-21 47,0 0-47,0-1 16,0 1-16,0 0 0,0 0 15,0 0-15,21-22 0,0 22 16,-21-21-16,21 21 0,0 0 0,0-22 16,1 22-16,-1 0 0,0 0 15,0 0-15,0 21 0,0 0 0,1 0 16,-1 0-16,0 0 0,-21 21 16,0 0-16,0 21 0,0-21 15,0 1-15,0-1 0,0 21 16,0-21-16,0 0 0,0 1 0,-21-1 15,21 0-15,0 0 0,-21 0 0,21 0 16,-22-21-16,1 22 16,42-44 31,1 22-47,-22-21 0</inkml:trace>
  <inkml:trace contextRef="#ctx0" brushRef="#br0" timeOffset="10372.56">6392 995 0,'0'0'0,"0"-21"0,-21 21 47,0 0-47,0 0 16,0 21-16,-1 0 15,1-21-15,21 21 0,0 0 16,0 1-16,0-1 16,0 0-16,21 0 31,1-21-31,-1 0 0,21 21 0,-21-21 15,0 21-15,1-21 0,-1 22 16,0-22-16,0 21 0,-21 0 16,0 0-16,0 0 15,-21-21-15,0 0 0,-22 21 16,22-21-16,0 0 0,-21 22 0,21-22 16,-22 0-16,22 0 0,0 0 15,0 0-15,0 0 0,-1 0 0,1 0 16,21-22-1,0 1 1,0 0-16,21 0 0,1 0 16,-1 0-16,0-1 0</inkml:trace>
  <inkml:trace contextRef="#ctx0" brushRef="#br0" timeOffset="12649.31">6710 402 0,'0'0'16,"0"21"0,0 1-16,0-1 0,0 21 15,-21-21-15,21 22 0,-22-1 0,22 0 16,-21 1-16,21 20 0,0-21 16,-21 22-16,0-22 0,21 22 15,0-22-15,0 22 0,-21-22 0,21-21 16,0 21-16,0 1 0,0-22 15,0 0-15,0 0 0,0 0 0,0 1 16,0-1-16,21-21 16,0 0-16,0 0 15,0 0-15,-21-21 0,22-1 16,-1 22-16,0-21 0,-21 0 0,21 0 16,0 0-16,-21 0 0,21-1 0,-21 1 15,22 0-15,-22 0 0,21 21 16,-21 21 15,0 0-31,0 0 0,0 1 16,0-1-16,0 0 0,0 0 15,0 0-15,0 0 0,0 1 16,21-1 0,0-21-1,0 0-15,0 0 16,1 0-16,-1 0 0,0-21 0,-21-1 15,21 22-15,0-21 0,0 0 0,1-21 16,-1 21-16,0-22 0,-21 1 16,21-22-16,0 22 0,0-21 0,-21-1 15,22 1-15,-22-1 0,21 1 16,-21 20-16,0-20 0,0 20 0,0 22 16,0 0-16,0 0 0,0 0 15,-21 42 1,21 0-16,-22 0 15,22 0-15,-21 22 0,21-1 16,0 0-16,-21 1 0,0-1 0,21 0 16,0 22-16,-21-22 0,21 22 0,-21-22 15,21 0-15,0 1 0,0-1 16,0 0-16,0 1 0,0-22 16,0 0-16,0 0 0,0 0 0,0 1 15,21-1-15,0 0 0,0-21 16,0 0-16,0 0 15,1 0-15,-1 0 0,0 0 16,0-21-16,0 21 0,0-21 0,-21-1 16,22 1-16,-1 0 0,-21 0 0,0 0 15,0 0-15,21 21 0,-21-22 16,0 44 15,0-1-31,0 0 16,0 0-16,0 0 0,0 0 15,0 1-15,0-1 0,0 0 32,21-21-32,0 0 15,0 0-15,1 0 16,-1-21-16,-21 0 0,21 21 0,0-22 16,-21 1-16,21 0 0,-21 0 0,21 0 15,-21 0-15,22-1 16,-22 44 15,0-1-31,0 0 16,0 0-16,0 0 15,0 0-15,0 1 0,0-1 0,0 0 16,0 0-16,21 0 16,0-21-16,0 0 0,0 0 15,0 0-15,1 0 16,-1 0-16,21 0 0,-21 0 0,0-21 15,1 0-15,-1 21 0,0-21 0,0 0 16,0-22-16,0 22 0,1-21 16,-1-1-16,0-20 0,0-1 0,-21 22 15,21-21-15,-21-22 0,21 43 0,-21-22 16,0 1-16,0 20 0,0 1 16,0 0-16,0-1 0,0 22 15,0 0-15,0 0 0,-21 21 16,0 0-1,21 21-15,0 21 0,-21-21 16,0 22-16,0-1 0,21 0 0,0 1 16,-22 20-16,1-20 0,21 20 0,0-21 15,0 22-15,0-22 0,-21 1 16,21-1-16,0 0 0,0 1 0,0-1 16,0-21-16,0 0 0,0 0 0,0 1 15,0-1-15,21 0 0,0-21 16,1 21-16,-1-21 15,0 0-15,0 0 0,0 0 0,0-21 16,1 21-16,-1-21 16,21 0-16,-21-1 0,0 1 0,1 0 15,-22 0-15,21 0 0,0 0 16,-21-1-16,21 22 0,-21-21 0,0 42 31,0 1-31,0-1 0,0 0 16,0 0-16,0 0 0,0 0 15,0 1-15,0-1 0,21 0 0,-21 0 16,21 0-16,1 0 0,-1-21 16,0 0-16,0 0 0,0 0 15,0 0-15,1 0 16,-1 0-16,0 0 0,21-21 0,-21 21 16,1-21-16,-1 0 0,0 21 0,0-21 15,0 0-15,0-22 0,-21 22 0,0 0 16,22 0-16,-22 0 15,-22 21 1,22 21 0,0 0-16,-21 0 0,21 0 0,-21 0 15,21 1-15,0-1 16,0 0-16,0 0 0,0 0 0,0 0 16,0 1-16,21-1 0,0 0 15,1-21-15,-1 0 0,0 0 16,0 0-16,0 0 0,0 0 15,1 0-15,-1 0 0,0-21 16,-21 0-16,21-1 0,-21-20 16,0 21-16,0 0 0,0 0 15,0-1-15,-21 1 0,0 0 0,0 0 16,21 0-16,-22 21 0,1 0 16,0 0-16,0-21 0,0 21 0,0 0 15,-1 0-15,1 0 16,42 0 15,22 0-31,-22 0 0,0 0 0,0 0 16,22 0-16,-22 0 0,0-22 0,21 22 15,-21 0-15,1 0 0,20 0 16,-21 0-16,0 0 0,0 0 0,1 0 16,-1 22-16,-21-1 15,0 0-15,0 0 0,0 0 16,0 0-16,0 1 0,0-1 15,0 0-15,0 0 0,0 0 16,0 0-16,0 1 16,0-1-1,0-42 17,0-1-32,0 1 15,0 0-15,0 0 0,21 0 0,0 0 16,0-22-16,0 22 0,1-21 15,-1 21-15,0-1 0,0 1 0,0 0 16,0 0-16,1 0 0,-1 21 16,0 0-16,0 0 0,0 21 15,-21 0-15,0 0 0,0 0 16,0 22-16,0-22 0,0 0 16,0 0-16,0 0 0,0 1 0,0-1 15,0 0-15,0 0 0,0 0 0,0 0 16,0 1-16,0-1 15,-21-21 1,0 0 0,21-21-1,-21 21-15,0-22 0,-1 1 0,1 0 16,21-21-16</inkml:trace>
  <inkml:trace contextRef="#ctx0" brushRef="#br0" timeOffset="12840.2">9207 762 0,'0'0'0,"-21"-21"16,0 0-1,0 0-15,0-1 0,21 1 16,-21 21 31,-1 0-32,1 0-15</inkml:trace>
  <inkml:trace contextRef="#ctx0" brushRef="#br0" timeOffset="13076.57">8149 804 0,'0'0'16,"21"0"-1,0 0-15,22 0 0,-1-21 0,0 21 16,1 0-16,-1-21 0,0 21 16,22 0-16,-22 0 0,1-21 0,-1 21 15,-21 0-15,21 0 0,-20-21 0,-1 21 16,0 0-16,-21-21 16,0-1-1,-21 22 1,0 0-16,-1 0 0,-20-21 0</inkml:trace>
  <inkml:trace contextRef="#ctx0" brushRef="#br0" timeOffset="13292.45">7789 593 0,'0'0'0,"-21"0"15,0 0-15,0 0 16,21 21 47</inkml:trace>
  <inkml:trace contextRef="#ctx0" brushRef="#br0" timeOffset="13500.33">7175 783 0,'0'0'0,"0"21"16,22-21-16,-1 0 15,0 0-15,0 0 0,21 0 0,-20 0 16,-1 0-16,21 0 0,-21-21 0,0 21 15,1 0-15,-1 0 0,0 0 0,0 0 16,-21-21 0</inkml:trace>
  <inkml:trace contextRef="#ctx0" brushRef="#br0" timeOffset="13700.22">6562 762 0,'0'0'0,"21"0"0,0 0 0,0 0 16,0 0-16,0 0 0,1 0 16,20 0-16,-21 0 0,0 0 0,0 0 15,1 0-15</inkml:trace>
  <inkml:trace contextRef="#ctx0" brushRef="#br0" timeOffset="13857.13">6498 804 0,'21'0'16,"0"0"-16,1 0 0,-1 0 15,0 0-15,0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14:02:31.0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2646 2371 0,'0'0'0,"0"21"125</inkml:trace>
  <inkml:trace contextRef="#ctx0" brushRef="#br0" timeOffset="535.69">2752 2328 0</inkml:trace>
  <inkml:trace contextRef="#ctx0" brushRef="#br0" timeOffset="1275.48">2815 2350 0,'21'0'78,"-21"-22"-78,21 1 16,1 21 0,-22-21-16,0 0 15,21 0-15,-21 0 16,0-1-1,-21 22 1,-1 0 0,1 0-16,0 0 0,0 0 0,0 22 15,0-22-15,-1 21 0,1 0 0,0-21 16,0 21-16,0 0 0,0 0 16,-1 1-16,1-1 0,21 0 0,0 0 15,-21 0-15,21 0 0,0 1 16,-21-1-16,21 0 0,0 0 15,0 0-15,21 0 16,0-21-16,-21 22 0,21-22 16,1 0-16,-1 21 0,21-21 0,-21 0 15,0 21-15,1-21 0,-1 0 0,21 0 16,-21 21-16,0 0 0,1-21 16,-1 0-16,0 21 0,0 1 15,0-1-15,-21 0 16,0 0-16,0 0 0,-21-21 15,0 21-15,0 1 16,-22-22-16,22 21 0,-21 0 0,0-21 16,-1 21-16,1-21 0,0 0 0,-1 0 15,1 0-15,21 0 0,-22 0 16,22 0-16,-21 0 0,21 0 0,0 0 16,-1 0-16,1 0 0,42 0 46,1 0-46,-1 0 16,0-21-16,0 21 0,0 0 0,22 0 16</inkml:trace>
  <inkml:trace contextRef="#ctx0" brushRef="#br0" timeOffset="1735.22">3090 2604 0,'0'0'0,"21"-22"16,-21 44 15,0-1-31,0 0 0,0 0 16,0 0-16,0 0 0,-21 1 0,21-1 15,-21 0-15,21 21 0,0-21 16,0 1-16,0-1 0,0 0 15,0 0-15,0 0 16,21-21 0,0 0-16,-21-21 15,22 21-15,-1-21 0,0 0 0,0 0 16,-21-1-16,21 1 0,0 0 16,-21 0-16,0-21 0,0 20 0,0 1 15,22 0-15,-22 0 0,0 0 0,0 42 31,0 0-15,0 0-16,0 0 0,0 22 0,0-22 16,-22 0-16,22 21 0,-21-20 15,21-1-15,0 0 0,0 0 16,0 0-16,0 0 0,21-21 31,1 0-31,-1 0 0,-21-21 16,21 0-16,0 0 0</inkml:trace>
  <inkml:trace contextRef="#ctx0" brushRef="#br0" timeOffset="2467.8">3535 2350 0,'21'-22'0,"-42"44"0,42-65 0,-21 64 31,0 1-31,0-1 0,0 0 16,0 21-16,0-21 0,-21 22 0,21-1 15,-21 0-15,21 1 0,0-22 0,0 21 16,-22 1-16,22-22 0,-21 21 16,21-21-16,0 0 0,0 1 0,-21-1 15,21 0-15,-21 0 16,21-42 15,0 0-31,21 0 0,0-1 16,0 22-16,1-21 0,-1 0 0,0 0 15,0 21-15,0-21 16,22 21-16,-22 0 16,0 0-16,0 0 0,0 0 0,0 0 15,-21 21-15,0 0 0,0 0 16,0 0-16,0 1 16,-21-1-16,21 0 0,-21 0 15,0 0-15,-21-21 0,20 21 0,1 1 16,0-22-16,0 0 0,21 21 0,-21-21 15,0 0-15,42 0 32,0 0-32,0 0 15,0 0-15,-21-21 0,21 21 16,1 0-16,-1 0 0,21-22 16,-21 22-16,0 0 0,22-21 0,-1 0 15,-21 21-15,22-21 0,-1 21 0,-21-21 16,21 0-16,-20 21 0,-1-22 0,0 1 15,0 0-15,-21 0 16,0 0-16,0 0 0,21 21 0,-21-22 16,0 44 15,0-1-31,-21 0 0,21 0 16,-21 21-16,21-20 0,0-1 15,0 21-15,-21 0 0,21-20 0,-21 20 16,21-21-16,0 21 0,-22-20 0,22 20 15,0-21-15,0 0 0,0 22 16,0-22-16,0 0 0,0 0 16,0 0-16,0-42 31,0 0-15,0 0-16,0 0 0,0-22 15,0 22-15</inkml:trace>
  <inkml:trace contextRef="#ctx0" brushRef="#br0" timeOffset="2639.71">4064 2582 0,'0'0'0,"0"-21"0,0 0 0,-21 0 16,42 21 46,-21 21-62,21-21 0,-21 21 0,21-21 16,-21 21-16</inkml:trace>
  <inkml:trace contextRef="#ctx0" brushRef="#br0" timeOffset="2984.5">4212 2815 0,'0'21'0,"21"-21"15,0 0-15,-21-21 16,22 21-16,-1-21 0,0 0 0,0 21 16,0-21-16,0 0 0,1-1 15,-22 1-15,21 0 0,-21 0 16,0 0 0,-21 21-16,-1 21 15,1 0-15,21 0 16,-21 0-16,0 1 0,0-1 0,0 21 15,21-21-15,0 0 0,0 1 0,0 20 16,-22-21-16,22 0 0,0 0 16,0 1-16,22-22 15,-1 0-15,0 0 0,0 0 16,0 0-16,0 0 0,1 0 0,-1 0 16,0-22-16,21 22 0,-21-21 0,1 0 15,-1 21-15,0-21 0,0 0 0,21 0 16</inkml:trace>
  <inkml:trace contextRef="#ctx0" brushRef="#br0" timeOffset="3217.45">4805 2646 0,'0'-21'15,"-21"21"1,-1 0-16,1 21 0,21 0 0,-21 0 16,0-21-16,0 43 0,0-22 0,-1 0 15,22 0-15,-21 0 0,21 0 0,0 1 16,-21-1-16,21 0 0,0 0 15,21-21-15,0 21 16,1-21-16,-1 0 0,0 0 16,0 0-16,0 0 0,0 0 0,22-21 15,-22 21-15,0-21 0,0 0 16,22 21-16,-22-21 0,0-1 0,21-20 16,-21 21-16,1 0 0,-1-22 0,21 1 15,-21 0-15</inkml:trace>
  <inkml:trace contextRef="#ctx0" brushRef="#br0" timeOffset="3452.32">5165 2519 0,'21'-42'16,"-64"147"-16,65-168 0,-1-22 0,0 22 0,-21 42 15,21-22-15,-21 1 0,0 21 0,0 0 16,0-1-16,0 44 16,-21-1-1,21 0-15,-21 0 0,21 21 16,0 1-16,0-1 0,-21 0 16,21 1-16,-22-1 0,1 0 0,21 1 15,0-1-15,-21 0 0,0 1 0,21-1 16,0-21-16,0 22 0,0-22 0,0 0 15,0 0-15,0 0 16,21-21 0,0 0-16,0 0 0,-21-21 15,22 0-15,-1 0 0,0 0 16,0-22-16,-21 22 0,0 0 16,0-21-16</inkml:trace>
  <inkml:trace contextRef="#ctx0" brushRef="#br0" timeOffset="3643.88">5122 2561 0,'0'0'0,"21"0"31,1 0-31,-1 0 0,0 0 0,0 0 16,0-21-16,22 21 0,-22-21 0,0 21 15,0 0-15,21-21 0,-20 21 0,-1 0 16,0-21-16,0 21 0,0 0 15,-21 21 1</inkml:trace>
  <inkml:trace contextRef="#ctx0" brushRef="#br0" timeOffset="4655.3">2900 3641 0,'0'0'0,"21"0"0,0-21 15,0 21-15,-21-22 0,21 22 16,1-21-16,-1 0 0,0 21 16,0-21-16,-21 0 0,0 0 15,0-1 1,-21 22-16,0 0 0,0 0 15,-22 0-15,1 0 0,21 22 0,-22-1 16,1 0-16,0 0 0,-1 0 16,22 0-16,0 1 0,0-1 0,21 0 15,0 0-15,0 0 0,0 0 0,21 1 16,0-1-16,0 0 0,1 0 16,20 0-16,0 0 0,1-21 0,-1 22 15,0-1-15,1-21 0,-1 21 0,-21 0 16,21 0-16,-20-21 0,-1 21 15,-21 1-15,0-1 0,0 0 16,-21 0-16,-1 0 0,-20-21 0,21 21 16,-43 1-16,22-1 0,0 0 0,-22-21 15,22 0-15,0 21 0,-1-21 16,1 0-16,21 0 0,-22 0 0,22 0 16,0-21-16,0 21 0,21-21 0,0 0 15,0-1-15,0 1 16,21 0-16,0 0 0,0 21 15,22-21-15,-22 0 0,21 21 0,-21-22 16,22 1-16,-1 0 16,-21 0-16,22 21 0</inkml:trace>
  <inkml:trace contextRef="#ctx0" brushRef="#br0" timeOffset="4896.17">3365 3598 0,'0'0'0,"22"0"15,-22 22-15,0-1 16,0 0-16,0 0 0,0 21 0,0-20 16,0-1-16,-22 21 0,22-21 0,0 22 15,0-22-15,-21 21 0,21-21 16,0 22-16,-21-22 0,21 0 0,0 0 16,0 0-16,0 0 0,0 1 15,0-1-15,-21-21 47,21-21-47,-21 21 0</inkml:trace>
  <inkml:trace contextRef="#ctx0" brushRef="#br0" timeOffset="5408.38">3111 4043 0,'0'0'0,"0"-21"15,22 21 1,-1 0-16,0-21 0,0 21 15,0 0-15,0-22 0,1 1 0,20 21 16,-21-21-16,21 21 16,-20-21-16,20 21 0,-21-21 0,21 21 15,-20 0-15,-1-21 0,0 21 0,0 0 16,0 0-16,-21-22 0,0 44 31,0-1-31,0 0 16,0 0-16,-21 0 0,21 0 15,0 1-15,0-1 0,0 0 16,0 0-16,0 0 16,0 0-16,21-21 15,0 0-15,1 0 0,-1-21 16,0 21-16,0-21 16,-21 0-16,21 21 0,0-21 0,1 0 15,-22-1-15,0 1 0,21 0 0,0 0 16,-21 0-16,21 21 15,-21-21-15,0 42 32,0 0-32,0 0 0,0 0 15,0 0-15,0 1 0,0-1 16,0 0-16,0 0 16,0 0-16,21-21 15,-21 21-15,21-21 0,1 0 0,-1 0 16,0 0-16,0 0 0,0 0 15,0 0-15,1-21 0,-1 21 16,0-21-16,0 21 0,0-21 0,0 21 16,1-21-16,20 0 0</inkml:trace>
  <inkml:trace contextRef="#ctx0" brushRef="#br0" timeOffset="5859.64">4297 3895 0,'0'0'0,"21"-21"0,-21-1 0,0 1 16,0 0-16,0 0 0,0 0 15,-21 21-15,0 0 16,-1 0-16,1 0 15,0 0-15,21 21 0,-21-21 16,0 21-16,0 0 0,21 0 0,-22 1 16,22-1-16,0 0 0,0 0 0,0 21 15,0-20-15,0-1 0,0 0 0,0 0 16,0 0-16,0 0 16,22-21-16,-1 0 0,0 0 15,0 0-15,0-21 0,0 0 16,1 21-16,-1-21 0,0 0 0,0 0 15,0-1-15,-21-20 0,0 21 16,21 0-16,-21-22 0,22 22 16,-22-21-16,0 21 0,0-22 0,0 1 15,0 21-15,0 0 0,0 0 0,0-1 16,0 44 15,0-1-31,0 0 0,0 0 0,0 0 16,0 22-16,0-22 0,0 0 0,0 21 15,0-21-15,0 22 0,0-22 16,0 21-16,0-21 0,0 1 0,-22-1 16,22 0-16,0 0 0,0 0 0,0 0 15,0 1-15,22-22 32,-1 0-32,-21-22 15,21 22-15,-21-21 0,21 0 0,-21 0 16,21 0-16</inkml:trace>
  <inkml:trace contextRef="#ctx0" brushRef="#br0" timeOffset="6203.45">4551 3937 0,'0'21'16,"21"-21"0,0 0-16,0 0 15,0 0-15,1 0 16,-1 0-16,0-21 0,21 21 0,-21-21 15,1 21-15,-1-21 0,0 21 0,0-21 16,0-1-16,0 1 0,-21 0 16,0 0-1,-21 21-15,0 0 16,0 0-16,0 0 0,0 21 0,-1 0 16,22 0-16,-21 1 0,0-1 0,21 0 15,-21 0-15,21 0 0,0 0 16,0 1-16,0-1 0,0 0 0,0 0 15,0 0-15,21-21 16,0 21-16,0-21 0,1 0 16,-1 0-16,0 0 0,0 0 0,0 0 15,0 0-15,22 0 0,-22-21 16,0 21-16,0-21 0,0 0 0,1 21 16,-1-21-16,0 0 0</inkml:trace>
  <inkml:trace contextRef="#ctx0" brushRef="#br0" timeOffset="6671.76">5143 3810 0,'0'0'0,"0"21"31,0 0-31,0 1 16,0-1-16,0 0 16,0 0-16,-21 0 0,21 0 15,0 1-15,-21-1 0,21 0 16,0 0-16,0 0 0,0 0 15,0 1-15,-21-22 0,0 0 32,21-22-17,0 1-15,0 0 16,0 0-16,0 0 0,0 0 0,21-1 16,-21 1-16,21-21 0,0 21 0,-21 0 15,21-1-15,1 1 0,-1 0 0,0 0 16,0 0-16,0 21 15,0 0-15,1 0 0,-1 0 0,0 0 16,0 0-16,-21 21 16,0 0-16,0 0 0,0 0 0,0 1 15,0-1-15,0 0 0,0 21 0,0-21 16,0 1-16,0-1 0,0 0 16,0 0-16,0 0 0,0 0 0,0 1 15,0-44 32,0 1-31,0 0-16,0 0 0,0 0 0,21 0 0,-21-1 15,21-20-15</inkml:trace>
  <inkml:trace contextRef="#ctx0" brushRef="#br0" timeOffset="6955.72">5736 3344 0,'0'0'0,"0"22"31,-21-22-31,21 21 0,-21 21 0,21-21 16,-21 0-16,21 22 0,0-1 0,0-21 16,-22 22-16,22-1 15,-21 0-15,21-21 0,0 22 0,0-22 16,0 21-16,0-21 0,0 1 0,0-1 15,0 0-15,0 0 0,0 0 16,0 0-16,0 1 16,0-44 15,21 22-31,1-21 16,-1 0-16</inkml:trace>
  <inkml:trace contextRef="#ctx0" brushRef="#br0" timeOffset="7355.48">5969 3768 0,'0'0'0,"21"-21"0,-21-1 15,-21 22 17,0 0-32,0 22 0,-1-22 15,1 21-15,0 0 0,0-21 0,21 21 16,-21 0-16,21 0 0,-21 1 15,21-1-15,0 0 32,21-21-32,0 0 0,0 0 15,0 0-15,0 21 0,1-21 16,-1 0-16,0 0 16,-21 21-16,21-21 0,-21 21 15,0 1 1,0-1-1,-21-21-15,0 0 0,0 21 0,-1-21 16,1 0-16,0 21 0,0-21 0,0 0 16,0 0-16,21-21 62,0 0-62,0 0 16</inkml:trace>
  <inkml:trace contextRef="#ctx0" brushRef="#br0" timeOffset="7659.8">5609 3535 0,'0'0'0,"-21"-21"0,21 0 31,21-1-31,0 22 16,0 0-16,1-21 0,20 21 16,-21 0-16,21 0 0,1-21 0,-22 21 15,21 0-15,1 0 0,-22 0 0,0 0 16,0 0-16,0 0 0,0-21 0,1 21 16,-22 21 30,-22 0-30,1-21-16,0 21 16,0 1-16,0-22 0,0 21 0</inkml:trace>
  <inkml:trace contextRef="#ctx0" brushRef="#br0" timeOffset="62856">2603 7938 0,'22'-22'15,"-22"1"1,21 21-16,-21-21 15,0 0-15,0 0 0,0 0 16,0-1 0,0 1-16,0 0 15,-21 21-15,-1 0 32,22 21-17,-21 0-15,21 1 0,0-1 16,0 21-16,0 0 0,0 1 15,0-1-15,0 0 0,-21 22 0,21-22 16,0 22-16,0-1 0,0 1 0,-21-1 16,21 1-16,0-1 15,0 1-15,0-1 0,0 22 0,0-22 16,-21 22-16,21-21 0,-21 20 0,21-20 16,-22-1-16,22 22 0,0-22 15,0-20-15,-21 20 0,21 1 0,0-1 16,0-20-16,0-1 0,-21 21 0,21-20 15,0-22-15,0 21 0,0 1 0,0-22 16,0 21-16,0-21 0,0 0 16,0 1-16,0-1 0,0 0 15,-21-21-15,21-21 32,0 0-32,21-22 15,-21 22-15,0-21 0,21-1 0,0 1 16,1-21-16</inkml:trace>
  <inkml:trace contextRef="#ctx0" brushRef="#br0" timeOffset="64068.4">2688 7789 0,'0'0'16,"-21"0"-16,0-21 16,0 21-16,42 0 62,0 0-62,0-21 0,0 21 16,0 0-16,1 0 0,20 0 0,-21 0 15,0 0-15,22 0 0,-22 0 16,21 0-16,0 0 0,1 0 16,-1-21-16,22 21 0,-22 0 0,21 0 15,22 0-15,0 0 0,-1 0 0,1-21 16,21 21-16,0 0 0,0 0 15,21-21-15,-22 21 0,22 0 0,0-22 16,22 1-16,-22 21 0,0 0 0,0 0 16,21-21-16,-21 21 0,21 0 0,-21 0 15,21-21-15,-21 21 0,0 0 16,0 0-16,-21-21 0,21 21 0,0-21 16,-21 21-16,21 0 0,-21 0 0,-1-22 15,1 22-15,0 0 0,-21 0 16,-1 0-16,-20 0 0,21 0 0,-22 0 15,1 0-15,-1 0 0,-21 0 16,22 0-16,-22 0 0,1 0 0,-22 0 16,0 0-16,0 0 0,0 0 0,0 0 15,1 0-15,-22 22 16,0-1-16,0 0 16,-22 21-16,1-21 15,0 1-15,21 20 0,-21-21 0,0 21 16,21 1-16,0-1 0,-21 0 15,21 1-15,0 20 0,0-20 0,0 20 0,0-21 16,0 22-16,0-1 0,0-20 16,0 20-16,0-20 0,0 20 0,21 1 15,-21-1-15,0-21 0,0 22 0,0-1 16,0 22-16,0-21 0,0-1 16,0 1-16,0-1 0,0 1 0,0-22 15,0 21-15,0-20 0,0 20 0,0-20 16,0 20-16,0-21 0,0 1 0,0-1 15,0 0-15,0 1 0,0-1 0,0-21 16,0 22-16,0-22 0,0 0 0,0 0 16,0 0-16,0 0 0,0 1 0,-21-1 15,21 0-15,-22-21 0,22 21 0,0 0 32,-21-21-32,21 21 0,0 1 31,-21-22-31,0 0 15,0 0 1,0 0-16,-1 0 0,1 0 16,0 0-16,0 0 0,0 21 0,0-21 15,-22 0-15,22 0 0,-21 0 0,-1 0 16,22 0-16,-21 0 0,0 21 16,-22-21-16,22 0 0,-22 0 0,1 0 0,-1 0 15,1 0-15,-22 0 0,0 0 16,1 0-16,-1 0 0,-21 0 15,0 0-15,1 0 0,-1 0 0,-21 0 16,0 0-16,-21 0 0,21 0 0,-22 0 16,1 0-16,0 0 0,-21 0 0,21 0 15,-1 0-15,1 0 0,0 0 0,21 0 16,0 0-16,0 0 0,21 0 0,0 0 16,1 0-16,20 0 0,0 0 15,1 0-15,20 0 0,-21 0 0,43 0 16,-21 0-16,-1 0 0,22 0 15,-1 0-15,1-21 0,21 21 0,-21 0 16,20 0-16,1 0 0,0 0 16,21-21-16,0-1 15,0 1 1,0 0-16,0 0 0,21 0 0</inkml:trace>
  <inkml:trace contextRef="#ctx0" brushRef="#br0" timeOffset="65292.31">4212 7112 0,'0'0'0,"21"-21"0,0 0 16,1 0-16,-1 21 15,-21-22-15,0 1 0,0 0 16,0 0-16,0 0 0,0 0 0,0-1 16,0 1-16,-21 0 0,-1 21 15,1 0-15,0 0 0,-21 0 16,21 0-16,-1 0 0,1 21 0,-21 0 16,21 1-16,0-1 0,-1 0 0,1 21 15,0 1-15,21-22 0,0 21 16,-21 0-16,21 1 0,0-1 15,0 0-15,0 1 0,0-22 0,0 0 16,0 0-16,21 0 0,0-21 0,0 0 16,1 0-16,-1 0 0,0 0 15,0 0-15,0-21 0,0 0 0,22 0 16,-22 0-16,0-22 0,21 1 0,-20 21 16,-1-21-16,0-22 0,0 22 0,0-1 15,0-20-15,1 21 0,-1-22 16,0 1-16,-21 20 0,0-20 0,0-1 15,0 22-15,0 0 0,0-1 0,0 22 16,0 0-16,0 63 31,0-21-31,0 22 0,0-1 0,0 0 16,-21 22-16,21-22 0,0 22 16,0-22-16,0 22 0,0-22 0,0 0 15,0 1-15,0-1 0,0 0 0,0 1 16,21-22-16,-21 0 0,21 0 0,-21 0 15,21 0-15,0-21 0,1 0 16,-1 0-16,0 0 0,0 0 16,-21-21-16,21 0 0,0 0 0,1 0 15</inkml:trace>
  <inkml:trace contextRef="#ctx0" brushRef="#br0" timeOffset="65631.11">4699 7091 0,'0'0'0,"0"21"16,0 0-16,21-21 31,0 0-31,0-21 0,1 0 0,-1 21 16,0-21-16,0 0 0,21 21 0,-20-22 16,-1 1-16,-21 0 0,21 21 15,-21-21-15,0 0 0,0 0 16,-21 21-16,0 0 15,-1 0-15,1 21 16,0 0-16,0 0 0,0 0 16,0 0-16,-1 1 0,22-1 0,-21 21 15,21-21-15,0 0 0,0 1 0,0-1 16,0 0-16,0 0 0,0 0 0,21-21 16,-21 21-16,22-21 0,-1 0 15,0 0-15,0 0 0,0 0 0,0 0 16,22-21-16,-22 0 0,0 0 0,0 0 15,22 0-15,-22-1 0,0 1 0</inkml:trace>
  <inkml:trace contextRef="#ctx0" brushRef="#br0" timeOffset="65872.97">5313 6604 0,'0'0'0,"0"-21"0,0 42 31,0 0-31,0 0 0,0 1 0,0 20 15,0 0-15,-21-21 0,21 22 0,0-1 16,0 0-16,0-20 0,-22 20 16,22 0-16,0-21 0,-21 22 0,21-1 15,0-21-15,0 22 0,0-22 0,0 0 16,0 0-16,0 0 0,0 0 16,21-42 15,-21 0-31,0 0 15,0 0-15</inkml:trace>
  <inkml:trace contextRef="#ctx0" brushRef="#br0" timeOffset="66026.88">5143 7027 0,'-21'0'0,"42"0"0,-21 0 31,22 0-31,-1 0 16,0 0-16,0 0 0,21 0 15,-20 0-15,-1 0 0,21 0 16,-21-21-16,0 21 0,22-21 0,-22 21 16,0-21-16</inkml:trace>
  <inkml:trace contextRef="#ctx0" brushRef="#br0" timeOffset="66699.13">5800 7070 0,'0'0'0,"0"-21"16,21 21-16,-21-22 0,0 1 0,0 0 15,0 0 1,-21 21-16,-1 0 16,1 0-16,0 0 0,0 0 0,0 0 15,0 0-15,-1 21 0,1-21 0,0 21 16,-21 0-16,21 22 0,-1-22 0,1 0 15,21 21-15,-21-20 0,21-1 16,-21 21-16,21-21 0,0 0 0,0 1 16,0-1-16,0 0 0,21-21 15,0 0-15,0 0 0,1 0 0,-1 0 16,21-21-16,-21 0 0,0-1 16,22 1-16,-22 0 0,21 0 15,-21 0-15,1-22 0,-1 22 0,0 0 16,0-21-16,0 21 0,-21-1 0,0 1 15,0 0-15,0 0 0,0 42 32,0 0-32,0 0 15,-21 1-15,21-1 0,0 0 0,0 21 16,0-21-16,0 1 0,0-1 0,0 0 16,0 0-16,0 0 0,0 0 15,0 1-15,21-22 0,0 0 16,1 0-16,-1 0 15,0 0-15,0-22 0,0 1 16,0 0-16,1 0 0,-1 0 0,0 0 16,0-1-16,0 1 0,0 0 15,-21 0-15,0 0 0,0 0 0,22-1 16,-22 44 0,0-1-1,0 0-15,0 0 0,-22 0 0,22 0 16,-21 1-16,21-1 0,0 0 15,0 0-15,0 0 0,0 0 0,0 1 16,0-44 15,21 1-15,-21 0-16,0 0 0,0 0 16,22 0-16</inkml:trace>
  <inkml:trace contextRef="#ctx0" brushRef="#br0" timeOffset="66995.48">6202 6858 0,'0'0'0,"0"-21"0,0 0 16,-21 21 0,21 21-16,-22-21 15,22 21-15,0 0 16,0 0-16,22-21 31,-1 0-31,0 0 16,-21-21-16,0 0 15,0 0 1,0 0-16,0 0 0,-21 21 16,0 0-16,-1 0 15,1 0 1,21 21-16,0 0 16,0 0-1,21-21-15,1 0 16,-1 0-16,0 0 15</inkml:trace>
  <inkml:trace contextRef="#ctx0" brushRef="#br0" timeOffset="67267.32">6583 6519 0,'0'0'0,"0"-21"15,0 0-15,0 42 16,0 0-1,0 1-15,0-1 0,0 0 0,0 21 16,-21-21-16,-1 22 0,22-1 16,-21 0-16,0 1 0,0-1 15,0 0-15,21-20 0,-21 20 0,-1 0 16,1 1-16,21-22 0,0 21 0,0-21 16,-21 0-16,21 22 0,0-22 0,0 0 15,0 0-15,0 0 16,21-21-16,0 0 15,1 0-15,-1-21 16,0 0-16,21 21 0</inkml:trace>
  <inkml:trace contextRef="#ctx0" brushRef="#br0" timeOffset="67656.11">7048 7006 0,'0'0'0,"0"-21"0,22 21 0,-22-21 15,21 21-15,-21-21 0,0 0 16,0-1-16,-21 22 16,-1 0-16,1 0 0,0 0 15,0 0-15,-21 22 0,20-22 16,1 21-16,0 0 0,0 0 0,0 0 16,0 0-16,21 1 0,-22-1 0,22 0 15,0 0-15,0 0 0,22 0 16,-1 1-16,0-22 0,0 0 15,0 21-15,22-21 0,-22 0 16,0 0-16,21 0 0,-21 0 0,1 21 16,-1-21-16,0 0 0,0 0 0,-21 21 15,0 0 1,-21 0-16,0-21 16,-22 22-16,22-22 0,0 0 15,0 21-15,-21-21 0,20 0 0,1 21 16,0 0-16,-21-21 0,21 0 0,-1 0 15,22 21-15,-21-21 0,0 0 16,42 0 0</inkml:trace>
  <inkml:trace contextRef="#ctx0" brushRef="#br0" timeOffset="68347.87">10541 8086 0,'0'0'16,"21"-21"-16,-21-22 0,0 22 0,21-21 0,-21 21 15,0-1-15,0-20 0,0 21 0,0 0 16,-21 0-16,0-1 0,0 22 15,0 0-15,-1 0 0,1 0 16,0 0-16,21 22 0,-21-1 16,0 21-16,21 0 0,0 1 0,-21 20 15,-1 22-15,22-22 0,-21 22 16,0 21-16,0-21 0,21 20 0,-21 1 16,0 21-16,-1-21 0,1 0 0,21 0 15,0 0-15,-21-1 0,21 1 0,-21 0 16,21-21-16,-21 21 0,21-22 15,-21-20-15,21 20 0,0-20 0,0-22 16,0 22-16,0-22 0,0 0 0,0 1 16,0-1-16,0-21 0,0 0 0,0 1 15,21-44 1,-21 1-16,21-21 16,0 21-16,-21-22 0,0-20 0,0 21 15,21-22-15,0-21 0</inkml:trace>
  <inkml:trace contextRef="#ctx0" brushRef="#br0" timeOffset="69232.36">10287 7916 0,'0'-21'0,"0"42"0,0-63 0,0 21 16,0 0-1,0 0-15,21 21 16,0 0-16,0-22 0,1 22 16,-1-21-16,21 21 0,0-21 0,1 21 15,20-21-15,1 0 0,20 21 0,1-21 16,21 21-16,0-22 0,21 1 0,0 21 16,0-21-16,21 0 0,0 0 15,0 21-15,22-21 0,-1-1 0,0 1 16,1 21-16,20-21 0,1 21 0,-1-21 15,-21 21-15,1 0 0,-1 0 0,0 0 16,-20 0-16,-1 0 0,0 0 0,-42 0 16,21 0-16,-43 0 0,22 0 15,-21 0-15,21 0 0,-43 0 0,22 0 16,0 0-16,-22 21 0,1-21 16,-22 0-16,21 0 0,-20 0 0,-1 0 15,-21 0-15,0 0 0,1 0 0,-1 21 16,-21 0-16,0 1 0,0-1 15,0 0-15,0 0 0,0 0 16,0 22-16,0-1 0,0 0 0,0 1 16,0-1-16,0 21 0,-21 1 0,21-1 15,0 1-15,0-1 0,0 22 0,0-21 16,0-1-16,0 22 0,0-22 0,0 22 16,0 0-16,0-22 0,0 22 0,0-22 15,0 22-15,0-22 0,0 1 16,0-1-16,0 1 0,21-1 0,-21 1 15,0-1-15,0 1 0,0-22 0,0 22 16,0-22-16,0 0 0,21 1 0,-21-1 16,0 0-16,0 1 0,0-1 15,0-21-15,0 0 0,0 22 0,0-22 16,0 0-16,0 0 0,0 0 16,-21-21-16,21 22 0,-21-22 15,-1 0-15,1 0 0,0 0 16,0 0-16,0 21 0,0-21 15,-22 0-15,22 0 0,-21 0 0,-1 0 16,1 0-16,0 0 0,-22 0 0,1 0 16,-1 0-16,-20 0 0,20 0 0,-42 0 15,0 0-15,1-21 0,-1 21 0,0 0 16,-21 0-16,0 0 0,-21 0 0,21 0 16,-21 0-16,-1 0 0,1 0 0,-21 0 15,21 0-15,0 0 0,-22 0 0,22 0 16,-21 21-16,21-21 0,-22 21 0,1-21 15,21 21-15,-22 0 0,1-21 0,0 21 16,21-21-16,-22 22 0,43-22 0,0 21 16,0-21-16,21 0 0,1 0 15,20 0-15,0 0 0,22 0 0,-1 0 16,22 0-16,0 0 0,-1 0 16,22 0-16,0 0 0,0-21 0,21-1 15,0 1-15,0 0 0,0 0 0,21 0 16,0-22-16</inkml:trace>
  <inkml:trace contextRef="#ctx0" brushRef="#br0" timeOffset="70148.2">12001 7154 0,'22'0'0,"-44"0"0,65 0 16,-22-21-16,0 21 0,0 0 15,-21-21-15,21 21 0,1-21 0,-22 0 16,0 0-16,0-1 15,0 1-15,0 0 0,-43 0 16,22 0-16,0 0 0,-21-1 0,-1 1 16,1 0-16,0 21 0,-1 0 0,1 0 15,21 0-15,-22 0 0,1 21 0,0-21 16,21 43-16,-22-22 0,22 21 16,-21 0-16,21 1 0,-1-1 15,22 0-15,0 1 0,0-1 0,0 0 16,0 1-16,0-1 0,0-21 0,22 0 15,-1 1-15,0-1 0,0 0 0,21-21 16,-20 0-16,20 0 0,0 0 0,1-21 16,-1 0-16,0-1 0,1-20 0,-1 21 15,0-21-15,1-1 0,-1 1 16,0 0-16,1-1 0,-22-20 0,21 20 16,-21-20-16,0-1 0,1 1 0,-22-1 15,0 1-15,0-1 0,0 22 16,0-21-16,0 20 0,0 1 0,0 21 0,-22 0 15,22 42 1,-21 0-16,21 21 0,0 1 16,-21-1-16,21 0 0,0 22 0,0-1 15,0 1-15,0-1 0,0-20 0,0 20 16,0-21-16,0 22 0,0-22 0,0 1 16,0-1-16,0 0 0,0-21 15,0 22-15,0-22 0,21 0 0,-21 0 16,21-21-16,-21-21 31,22 0-31,-22 0 0,21 0 0</inkml:trace>
  <inkml:trace contextRef="#ctx0" brushRef="#br0" timeOffset="70496">12467 7049 0,'0'0'0,"21"21"16,-21 0-1,21-21-15,1 0 16,-1 0-16,0 0 16,0 0-16,0 0 0,22-21 15,-22 21-15,0-21 0,0 21 0,-21-22 16,0 1-16,21 21 0,-21-21 0,0 0 16,0 0-16,-21 0 15,0 21-15,0-22 0,0 22 16,-1 0-16,1 0 0,0 22 15,0-1-15,0 0 0,21 0 16,0 0-16,0 0 0,0 22 0,-21-22 16,21 21-16,0-21 0,0 1 0,0-1 15,0 21-15,0-21 0,0 0 16,21 1-16,0-22 16,0 0-16,0 0 0,0 0 15,1 0-15,-1 0 0,0-22 0,0 1 16,0 0-16,0 0 0,1-21 15</inkml:trace>
  <inkml:trace contextRef="#ctx0" brushRef="#br0" timeOffset="72311.06">13060 6689 0,'0'0'0,"21"-21"0,0-85 16,-21 85-16,21 21 0,-21 21 31,0 0-31,0 21 0,0-21 16,0 22-16,0-1 0,0 0 0,-21-20 15,0 20-15,21 0 0,-21 1 0,0-1 16,21 0-16,-22 1 0,22-1 0,-21 106 31,21-127-15,0 22-16,0-86 47</inkml:trace>
  <inkml:trace contextRef="#ctx0" brushRef="#br0" timeOffset="72322.57">12869 7027 0,'424'-63'93</inkml:trace>
  <inkml:trace contextRef="#ctx0" brushRef="#br0" timeOffset="72330.57">13589 6964 0,'-106'127'375</inkml:trace>
  <inkml:trace contextRef="#ctx0" brushRef="#br0" timeOffset="72340.56">12912 6900 0,'359'22'156</inkml:trace>
  <inkml:trace contextRef="#ctx0" brushRef="#br0" timeOffset="72349.07">13081 6985 0,'-127'360'203</inkml:trace>
  <inkml:trace contextRef="#ctx0" brushRef="#br0" timeOffset="72380.58">13017 6752 0,'-105'699'172,"316"-847"-125,-190 126-32</inkml:trace>
  <inkml:trace contextRef="#ctx0" brushRef="#br0" timeOffset="72645.74">12785 6879 0,'-64'0'31,"932"85"-31,-1715-170 32,1017 106-32,147-148 109</inkml:trace>
  <inkml:trace contextRef="#ctx0" brushRef="#br0" timeOffset="73823.06">13504 6985 0,'0'-21'32,"0"0"-17,0 0 1,-21 21-1,0 0-15,0 0 16,0 21-16,-1 0 0,1 0 16,0 21-16,21-20 0,0-1 15,-21 0-15,21 0 0,-21 21 0,21-20 16,0-1-16,0 0 0,0 0 0,0 0 16,0 0-16,21-21 15,0 0 1,0 0-16,0 0 0,1 0 15,-1-21-15,0 0 0,0 0 16,0 0-16,-21 0 0,0-1 0,21 1 16,1 0-16,-22 0 0,21-21 0,-21 20 15,0 1-15,0 0 0,21 0 16,-21 42 15,0 0-31,0 0 16,0 1-16,0-1 0,0 0 0,0 0 15,0 0-15,0 0 0,0 1 0,0-1 16,0 0-16,0 0 0,0 0 16,21-21-16,0 0 15,0 0-15,1 0 0,-1 0 16,0-21-16,0 0 0,0 21 16,0-21-16,-21 0 0,22-1 15,-1-20-15,0 21 0,0 0 16,0-22-16,-21 1 0,21 21 15,-21 0-15,0 0 0,22 21 16,-22 21 0,0 0-16,0 0 15,0 0-15,-22 0 0,22 1 0,0-1 16,0 42-16,0-42 0,0 1 16,0 20-16,0-21 0,0 0 15,22-21-15,-1 21 0,0-21 16,0 0-16,0 0 0,0 0 15,1 0-15,-1-21 0,0 21 0,0-21 16,43-21-16,-43 21 16,0-1-16,21-41 0,-21 21 15,22-43-15,-22 43 0,0-1 16,0-63-16,0 1 0,-21 62 16,22 1-16,-22 21 15,0-43-15,0 107 16,0-22-1,0 0-15,-22 21 0,1 1 16,0-1-16,0 0 0,21 1 0,-21-1 16,0 0-16,21 1 0,0-1 0,0 0 15,0 1-15,0-22 0,0 21 0,0-21 16,0 0-16,0 1 0,0-1 16,0 0-16,21-21 0,0 0 0,0 21 15,0-21-15,0 0 0,1 0 16,-1-21-16,0 21 0,0-21 0,0 0 15,0-1-15,-21 1 0,22 0 0,-1 0 16,0 0-16,0 0 0,0-1 0,0 1 16,1 0-16,-1 0 0,-21 0 15,21 21-15,0 0 0,-21 21 16,0 0-16,0 0 16,0 0-16,0 22 0,0-22 15,0 0-15,0 0 0,-21 0 16,21 22-16,0-22 0,0 0 0,-21-21 15,21 21-15,-21 0 0,21 1 0,-22-22 32,1 0-17,21-22-15,-21 1 16,21 0-16,-21 21 0,0-21 0</inkml:trace>
  <inkml:trace contextRef="#ctx0" brushRef="#br0" timeOffset="74016.03">14139 6625 0,'0'0'15,"-21"-21"-15,0 21 16,0 0 46,21-21-46,-21 21-16</inkml:trace>
  <inkml:trace contextRef="#ctx0" brushRef="#br0" timeOffset="75515.09">6159 3154 0,'0'21'0,"-21"-21"0,0 0 31,42 0 16,0-21-47,-21 0 16,22 21-16,-1-21 0,0-1 15,21 22-15,1-21 0,-1 0 0,21 0 16,-20 0-16,20 0 0,22-22 15,0 22-15,-1 0 0,1-21 0,21 20 16,0-20-16,-1 0 0,22 21 16,-21-22-16,21 1 0,0 21 0,0-22 15,0 22-15,0 0 0,-21 0 0,21 0 16,-21 21-16,0 0 0,0-21 0,-1 21 16,-20 0-16,0 0 0,-1 0 0,-20 0 15,-1 0-15,-20 0 0,20 0 16,-20 0-16,-22 0 0,0 0 0,0 0 15,0 0-15,0 0 0,1 0 0,-1 0 47,-21-22-31,-21 22 0,21-21-1,-22 21-15,1-21 0,0 21 16,0-21-16,0 0 15,0 21-15,-1-21 0,1 21 0,21-22 16,-21 22-16,0-21 0,0 21 0,21-21 16,-21 0-16,-1 21 15,22-21 1,22 21 15,-1 0-15,0 0-16,0 0 0,0 0 0,0 0 15,22 0-15,-22 0 0,21 0 0,-21 0 16,22 0-16,-22 0 0,21 0 16,-21 0-16,1 0 0,-1 0 0,-21 21 31,0 0-31,-21-21 0,-1 21 0,1 0 16,0 1-16,0-1 0,-21 0 0,20 0 15,-20 21-15,21-20 0,0 20 16,0-21-16,-22 21 0,22 1 15,0-22-15,0 21 0,-22 1 0,22-1 16,0-21-16</inkml:trace>
  <inkml:trace contextRef="#ctx0" brushRef="#br0" timeOffset="84176.29">11239 2413 0,'0'0'0,"0"42"0,0-20 0,0-1 16,0 0-16,0 0 0,0 0 15,22-21 1,-1 0-16,0-21 16,0 0-16,0 0 15,0 0-15,1-1 0,-22 1 0,21 0 16,0-21-16,-21 21 0,0-1 0,0 1 15,0 0-15,0-21 0,0 21 0,0-1 16,0 1-16,-21 0 0,21 0 0,-43 21 16,22 0-16,0 0 0,0 0 15,-21 0-15,20 0 0,-20 0 0,0 21 16,21 0-16,-22 0 0,1 1 0,21 20 16,-22 0-16,22 1 0,-21-22 15,42 21-15,-21 0 0,21 1 0,-21-1 16,21-21-16,0 22 0,0-22 15,0 0-15,21 0 0,0-21 0,0 21 16,0-21-16,22 0 0,-22 0 0,0 0 16,21 0-16,1-21 0,-1 21 0,-21-21 15,21 0-15,1 0 0,-1-22 0,0 22 16,-20-21-16,20-1 0,0 1 0,-21 0 16,22-22-16,-22 22 0,0 0 15,21-22-15,-20 22 0,-1-22 0,0 1 16,-21 20-16,0-20 0,21 21 15,-21-1-15,0 1 0,0 0 0,0 20 16,0 1-16,-21 21 16,0 0-16,21 21 0,-21 22 15,-1-1-15,22 0 0,0 1 0,-21 20 16,0-20-16,21 20 0,-21 1 0,21-1 16,0-21-16,0 22 0,0-1 0,0 1 15,0-22-15,0 1 0,0-1 16,0 0-16,0 1 0,0-22 0,0 0 15,0 0-15,21 0 0,0-21 0,0 0 16,1 0-16,-1 0 0,0 0 16,0-21-16,0 0 15,0 0-15,1 0 0,-1-1 0</inkml:trace>
  <inkml:trace contextRef="#ctx0" brushRef="#br0" timeOffset="84520.22">11874 2413 0,'0'0'0,"-21"0"0,21 21 16,0 0-16,21-21 16,1 0-1,-1 0-15,0 0 0,21-21 0,-21 21 16,22-21-16,-22 0 0,21 0 16,-21 21-16,22-21 0,-22-1 15,0 1-15,0 0 0,-21 0 16,0 0-16,0 0 0,-21 21 15,0 0-15,0 0 0,0 0 16,-22 21-16,22 0 0,-21 0 0,21 0 16,-22 0-16,22 22 0,0-1 15,0-21-15,0 22 0,21-22 0,0 21 16,0-21-16,0 0 0,0 22 0,21-22 16,0 0-16,0-21 0,21 21 15,-20-21-15,20 0 0,0 0 0,-21 0 16,22 0-16,-1-21 0,0 0 15,1 0-15,-1 0 0,0-1 16,-20 1-16,20 0 0,-21-21 0</inkml:trace>
  <inkml:trace contextRef="#ctx0" brushRef="#br0" timeOffset="84764.08">12785 1884 0,'0'0'15,"0"-21"-15,0 0 0,-22 42 16,1 0-1,0 0-15,21 0 0,-21 22 0,21-1 16,-21 0-16,0 1 0,21-1 0,0 0 16,-22 22-16,22-22 0,-21 0 15,21 1-15,-21-1 0,21 0 0,0-20 16,0 20-16,0-21 0,0 0 0,0 0 16,0 1-16,0-1 0,0 0 15,21-21-15,0 0 16,1-21-1,-22 0-15,0-1 0,0 1 16,0 0-16</inkml:trace>
  <inkml:trace contextRef="#ctx0" brushRef="#br0" timeOffset="84912">12467 2371 0,'-21'0'16,"42"0"15,0-21-31,22 21 0,-22 0 15,0 0-15,21 0 0,1-22 0,-1 22 16,0 0-16,1 0 0,-1-21 0,-21 0 16,21 21-16,1 0 0,-1 0 0</inkml:trace>
  <inkml:trace contextRef="#ctx0" brushRef="#br0" timeOffset="85991.54">13293 2371 0,'0'-21'16,"0"-1"0,0 1-16,0 0 15,0 0-15,0 0 0,0 0 16,0-1-16,-22 22 0,1 0 16,0 0-16,-21 0 0,21 0 15,-1 22-15,1-1 0,0 0 0,0 0 16,-21 21-16,20-20 0,-20 41 15,21-21-15,0-20 0,21 20 16,0-21-16,-21 21 0,21-20 16,0-1-16,0 0 0,21-21 15,0 0-15,0 0 16,0 0-16,22 0 0,-22-21 0,21 0 16,0-1-16,-20 1 0,20 0 0,-21 0 15,0 0-15,22-22 0,-43 22 16,21 0-16,0 0 0,-21 0 0,0 0 15,0-1-15,0 1 0,-21 21 32,0 21-32,-1 1 0,22-1 15,0 0-15,-21 0 0,0 21 0,21-20 16,0-1-16,0 0 16,0 0-16,0 21 0,0-20 0,0-1 15,21 0-15,0-21 0,1 0 16,-1 0-16,0 0 0,21 0 0,-21 0 15,1 0-15,-1 0 0,21 0 0,-21-21 16,0 0-16,1-1 0,-1 1 16,0 0-16,-21-21 0,0 21 15,0-1-15,0 1 0,0 0 0,0-21 16,0 21-16,0-1 0,0 44 31,0-1-31,0 0 0,0 0 16,0 0-16,0 0 0,0 1 15,0-1-15,0 0 0,0 0 16,0 0-16,0 0 0,0 1 0,0-1 16,21 0-16,0-21 0,0 0 0,1 21 15,-1-21-15,0 0 0,21 0 0,-21 0 16,22 0-16,-22-21 0,0 0 0,21 21 16,-20-21-16,-1-1 0,21 1 0,-21-21 15,0 21-15,1-22 0,-1 1 0,0 0 16,0-1-16,0 1 0,-21-21 15,21 20-15,1 1 0,-22 0 0,0-1 16,0 1-16,0 21 0,0 0 0,0-1 16,0 44-1,-22-1-15,22 21 16,-21-21-16,0 22 0,0-22 16,21 21-16,-21 0 0,0 1 0,21-1 15,0 0-15,-22 1 0,22-1 0,0-21 16,0 22-16,0-1 0,0-21 0,0 0 15,0 0-15,22 1 0,-1-1 0,0-21 16,0 0-16,0 0 0,0 0 0,1 0 16,-1 0-16,0 0 0,21 0 15,-21-21-15,1-1 0,-1 1 0,0 0 16,0 0-16,0 0 0,0-22 16,1 22-16,-1 0 0,-21 0 0,21 0 0,-21 0 15,21-1-15,0 22 16,-21 22-16,21-22 15,-21 21-15,0 0 0,0 0 0,0 21 16,0-20-16,0-1 0,0 21 16,0-21-16,0 0 0,0 1 0,0-1 15,0 0-15,0 0 0,0 0 16,-21-21 0,0 0-1,21-21-15,-21 0 16,0 0-16,21 0 0,-21-1 15</inkml:trace>
  <inkml:trace contextRef="#ctx0" brushRef="#br0" timeOffset="86167.44">13906 1990 0,'0'0'0,"-21"0"0,0-21 15,0 21-15,0-22 0,0 22 16,21-21-1,-22 21 17,1 0-32,0 0 15</inkml:trace>
  <inkml:trace contextRef="#ctx0" brushRef="#br0" timeOffset="87007.98">5249 4593 0,'0'-21'0,"0"42"62,0 0-62,0 22 16,0-22-16,0 21 0,0 1 0,21-1 15,1 0-15,-22 22 0,21-22 0,0 22 16,0-1-16,0 1 0,0-1 16,1 22-16,-1-22 0,0 1 15,0 20-15,21 1 0,-20 0 0,-1-1 16,0-20-16,0 21 0,0-1 0,0 1 15,1-22-15,-22 22 0,21-21 0,0-1 16,0 22-16,-21-22 0,0 1 0,21-22 16,-21 22-16,21-22 0,-21 0 15,0 1-15,0-1 0,0 0 0,0-21 16,0 1-16,0-1 0,0 0 0,0 0 16,0 0-16,-21-21 31,0-21-31,0 21 0,0-21 15,0 0-15,-1 0 0,1-1 16</inkml:trace>
  <inkml:trace contextRef="#ctx0" brushRef="#br0" timeOffset="87304.37">5355 6414 0,'0'0'15,"0"21"1,0 0-16,0 0 15,21 0-15,0 22 0,-21-1 0,22-21 16,-1 21-16,0 1 0,0-1 16,0 0-16,-21 1 0,21-22 0,1 21 15,-1-21-15,-21 22 0,21-22 16,0 0-16,0 0 0,0-21 0,-21 21 16,22-21-16,-1 0 0,0 0 0,0 0 15,0 0-15,0-21 0,1 21 16,-1-21-16,0 0 0,0 0 15,0 0-15,-21-1 0,0 1 0,0 0 16,21 0-16,-21 0 0,22 0 0,-22-1 16,21-20-16,-21 21 0,21-21 15,0-1-15,-21 1 0,21 0 0</inkml:trace>
  <inkml:trace contextRef="#ctx0" brushRef="#br0" timeOffset="87953">5419 4551 0,'0'0'0,"-22"-21"16,22 0-16,-21-1 0,0 22 16,21-21-16,21 21 47,0 0-47,1 0 0,20 21 15,0-21-15,1 22 0,-1-22 0,21 21 16,1 0-16,-1-21 0,1 21 15,21 0-15,-1 0 0,-20 1 16,20 20-16,22-21 0,-21 21 0,21 1 0,21-22 16,-21 21-16,21 1 0,0-1 15,21 0-15,-21 1 0,21-1 0,0 0 16,21 1-16,-20-1 0,-1 0 16,-21 1-16,21-1 0,-21 0 0,21 1 15,-21-1-15,21 21 0,-21-20 0,0-1 16,0 22-16,0-22 0,0 21 0,0-20 15,-21 20-15,21-20 0,-21-1 0,0 0 16,-22-21-16,1 22 0,0-22 0,-22 21 16,1-21-16,-1 1 0,-20-1 0,20-21 15,-42 21-15,22-21 0,-22 0 16,0 0-16,0 21 0,0-21 0,0 0 0,1 0 16,-22-21-1,21 21 1,-21-21-16,0 0 0,0-1 15,0 1-15,0 0 16,0 0-16,-21 0 0,21 0 16,-22 21-16,22-22 0,0 1 0,0 0 15,0 0-15,0 0 0,0 0 16,0-1-16,0 1 0,0 0 16,0-21-16</inkml:trace>
  <inkml:trace contextRef="#ctx0" brushRef="#br0" timeOffset="88247.83">10668 5694 0,'0'0'0,"-21"-21"16,0 0-16,-1 21 0,1-22 15,0 22-15,0 0 0,0 0 16,21 22 15,21-1-31,0 0 16,0-21-16,0 21 0,22 0 0,-22 0 16,21 1-16,-21-1 0,22 0 0,-22 0 15,21 0-15,-21 0 0,22 1 16,-22-1-16,21 21 0,-21-21 0,1-21 15,-1 21-15,-21 1 0,0-1 0,21 0 16,-21 0-16,0 0 0,0 0 16,-42 1-16,20-22 0,-20 21 15,0 0-15,-1 0 0,-20-21 0,-1 21 16,1 0-16,-1 1 0,1-22 0,-22 21 16,22 0-16,-1 0 0,1 0 0,-1 0 15,1 1-15,20-1 0,-20 0 0,21-21 16,-1 21-16,1 0 0,0 0 0,-1-21 15,1 22-15</inkml:trace>
  <inkml:trace contextRef="#ctx0" brushRef="#br0" timeOffset="102252.27">677 2328 0,'0'0'0,"0"-21"0,21 21 16,-21-21-16,22 0 0,-22 0 16,21 21-16,-21-21 0,0-1 15,0 44 32,0-1-47,0 0 0,0 21 0,-21-21 16,21 22-16,-22-1 0,22 0 0,-21 22 15,21-22-15,0 1 0,-21-1 16,21 0-16,-21 1 0,21-1 0,-21 0 16,21-21-16,0 22 15,0-22-15,0 0 0,0 0 0,0 0 16,0 1-16,0-1 0,0-42 47,21-1-47,0 1 15,-21 0-15,21 0 0</inkml:trace>
  <inkml:trace contextRef="#ctx0" brushRef="#br0" timeOffset="102762.97">1122 2604 0,'0'21'0,"0"0"0,-21 0 15,21 0-15,-22 0 16,1-21-16,21 22 0,-21-1 0,21 0 16,0 0-1,21-21 1,0 0-16,1 0 16,-1 0-16,0-21 0,0 21 0,0-21 15,0 21-15,-21-21 0,0-1 16,0 1-16,0 0 0,0 0 15,-21 21 1,0 0-16,0 0 16,0 0-16,0 0 0,-1 21 0,1 0 15,0-21-15,21 21 0,0 1 16,0-1-16,-21-21 0,21 21 0,0 0 16,21-21-1,0 0-15,0 0 0,1 0 16,-1 0-16,0 0 0,0-21 0,0 21 15,-21-21-15,21 0 16,-21-1-16,0 1 0,0 0 16,0 0-16,-21 21 0,0-21 15,0 21-15,0 0 16,0 0-16,-1 0 16,1 21-16,21 0 15,0 0-15,-21 0 16,21 1-16</inkml:trace>
  <inkml:trace contextRef="#ctx0" brushRef="#br0" timeOffset="104327.64">1016 12615 0,'0'0'0,"-21"0"31,21-21-31,-21 21 16,21-21-16,0 0 15,0 0-15,0 0 16,0-1 0,0 1-16,0 0 0,0 0 15,21 0-15,0 0 0,0 21 16,0-22-16,-21 1 0,21 21 16,1-21-16,-1 21 0,0 0 0,0 0 15,0 0-15,0 0 0,1 0 16,-1 0-16,0 0 15,0 21-15,0 0 0,0-21 0,1 22 16,-22 20-16,21-21 0,-21 0 16,21 0-16,-21 22 0,0-1 0,0-21 15,0 22-15,0-1 0,0 0 0,0 1 16,-21 20-16,0-21 0,-1 1 16,1-1-16,0 0 0,0 1 0,-21-1 15,20 0-15,-20 1 0,21-22 16,-21 21-16,-1-21 0,1 22 0,21-22 15,-22-21-15,1 21 0,21 0 16,-21-21-16,-1 0 0,22 0 16,0 0-16,-21 0 0,20 0 0,1-21 15,0 0-15,21 0 0,0 0 0,-21-1 16,21 1-16,0 0 0,0-21 16,0 21-16,0-1 0,0 1 0,21 0 15,-21 0-15,21 0 0,0 0 16,1-1-16,-1 22 0,-21-21 0,21 21 15,0 0-15,0 0 0,0 0 0,1 0 16,-1 0-16,0 0 0,0 0 16,0 21-16,-21 1 0,21-1 0,1 0 15,-1 0-15,0 0 0,0 0 16,-21 1-16,21 20 0,-21-21 16,21 0-16,-21 0 0,0 1 0,22-1 15,-22 0-15,21-21 0,-21 21 16,0 0-16,0 0 0,21-21 15,-21 22-15,21-22 16,0 0 15,0 0-31,-21-22 0,22 22 16,-1-21-16,0 0 0,0 0 16,0 0-16</inkml:trace>
  <inkml:trace contextRef="#ctx0" brushRef="#br0" timeOffset="104731.93">1820 12933 0,'0'0'0,"0"21"16,0 0-1,0 0-15,0 1 16,21-22-1,1 0 1,-1 0 0,0 0-16,-21-22 0,21 22 0,-21-21 15,0 0-15,0 0 16,0 0-16,0 0 0,0-1 16,0 1-1,-21 21-15,0 0 16,0 0-16,-1 0 15,22 21-15,0 1 0,-21-1 16,21 0-16,-21-21 0,21 21 0,-21 0 16,21 0-1,21-21 32,0-21-31</inkml:trace>
  <inkml:trace contextRef="#ctx0" brushRef="#br0" timeOffset="106102.26">4297 12510 0,'0'-22'15,"0"1"16,-21 21-15,-1 0 0,1 21-16,0 1 15,0-22-15,21 42 0,-21-21 0,-22 21 16,22 22-16,0-1 0,0 1 0,0-1 16,0 22-16,-1 0 0,1 21 15,0-22-15,0 22 0,0 0 0,0 21 16,-1-21-16,22 0 0,0 21 15,-21-22-15,21 22 0,-21-21 0,21 0 16,0 0-16,0-21 0,0 20 16,0-41-16,0 21 0,0-22 0,0 1 15,0-1-15,0 1 0,21-22 0,-21 0 16,21 1-16,-21-22 0,0 0 0,0 0 16,0-42-1,0 0-15,0-22 0</inkml:trace>
  <inkml:trace contextRef="#ctx0" brushRef="#br0" timeOffset="107139.68">4170 12637 0,'21'0'47,"0"0"-47,0 0 0,0 0 0,1 0 16,-1 0-16,21 0 0,22 0 15,-22 0-15,21 0 0,22 0 0,-21-22 16,20 22-16,1 0 0,21 0 0,0 0 16,-1 0-16,22 0 0,22 0 15,-1 0-15,0 0 0,0 0 0,21 22 16,1-22-16,-1 21 0,22-21 0,-22 0 15,0 0-15,1 0 0,-22 0 16,21 0-16,0 0 0,-20 0 0,-1 0 16,-21 0-16,0 0 0,0 0 15,-21 0-15,-1 0 0,1 0 0,0 0 16,-21 0-16,-1 0 0,1 0 0,-21 21 16,-1-21-16,1 0 0,-1 0 0,-21 0 15,1 0-15,-1 0 0,-21 0 16,22 0-16,-22 0 0,0 21 0,0 0 15,0-21-15,0 21 0,-21 1 16,0-1-16,0 0 0,0 21 0,0-21 16,0 22-16,0-22 0,0 21 15,0 1-15,-21-1 0,21 0 16,-21 1-16,0-1 0,0 21 0,21-20 16,-21-1-16,-1 22 0,22-1 0,0-21 15,-21 22-15,0-1 0,21 1 0,-21-1 16,21 1-16,-21-22 0,21 22 0,0-1 15,0-20-15,-21 20 0,21 1 16,-22-22-16,22 21 0,-21 1 0,21-22 16,-21 22-16,21-22 0,-21 22 0,0-22 15,21 0-15,0 22 0,-21-22 0,21 0 16,-22 1-16,22-22 0,0 21 0,0-21 16,0 22-16,0-22 0,0 0 0,0 0 15,0 0-15,0 1 16,0-1-1,-21 0 1,0-21-16,0 0 0,0 0 0,0 0 16,-22 0-16,22 0 0,-21 0 0,21 21 15,-22-21-15,1 0 0,0 0 0,-1 0 16,1 0-16,0 0 0,-1 21 0,1-21 16,-22 0-16,1 0 0,-22 21 0,22-21 15,-22 0-15,-21 0 0,0 0 16,1 22-16,-1-22 0,-21 0 0,-21 0 15,21 21-15,-43-21 0,22 0 0,-21 21 16,21-21-16,-22 0 0,1 21 16,0-21-16,-1 0 0,22 21 0,-21 0 15,42-21-15,-21 0 0,21 0 0,21 22 16,0-22-16,0 0 0,21 0 16,1 0-16,-1 0 0,22 0 0,20 0 15,1 0-15,0 0 0,-1-22 0,22 1 16,0 0-16,0 0 0,21 0 0,0 0 15,0-22-15,0 1 0,0 0 0,0-22 16,21 1-16</inkml:trace>
  <inkml:trace contextRef="#ctx0" brushRef="#br0" timeOffset="107819.8">6138 11663 0,'21'-21'0,"-42"42"0,42-63 0,1 20 15,-22 1-15,0 0 0,0 0 16,0 42-1,0 0-15,0 0 0,0 1 16,0-1-16,0 21 0,0 0 16,0 1-16,0-1 0,0 0 0,-22 1 15,1-1-15,0 0 0,21 1 16,-21-1-16,0 0 0,21 1 0,0-22 16,-21 0-16,21 0 0,-22 0 0,22 1 15,22-65 16,-1 22-31,-21 0 0,21-21 16,0-1-16,0 1 0,-21 0 0,21-22 16,1 22-16,-22-1 0,21-20 0,0 21 15,0 20-15,-21-20 16,21 21-16,0 0 0,1 0 0,-1 21 16,0 0-16,0 21 0,0 0 15,0 0-15,-21 21 0,22 1 0,-1-1 16,-21 0-16,0 1 0,0-1 15,0 0-15,0 1 0,0-1 0,0 0 16,0-20-16,0 20 0,0-21 0,0 0 16,0 0-16,0 1 0,0-1 15,-21-21-15,-1 0 0,1 0 16,0 0-16,0 0 16</inkml:trace>
  <inkml:trace contextRef="#ctx0" brushRef="#br0" timeOffset="107987.71">5948 12023 0,'0'0'16,"21"0"-16,0 0 0,43 0 15,-43-21-15,0 21 0,0 0 16,21 0-16,-20 0 0,20 0 0,0-22 16,1 22-16,-1 0 0,0-21 0,1 21 15,-1-21-15,21 0 0,-20 21 16,-1-21-16,0 0 0</inkml:trace>
  <inkml:trace contextRef="#ctx0" brushRef="#br0" timeOffset="108633.33">7091 11621 0,'0'21'32,"0"0"-17,0 0-15,0 0 0,0 0 0,0 22 16,0-22-16,-21 21 0,21-21 0,0 22 15,0-1-15,0 0 0,-22-20 0,22 20 16,0-21-16,-21 21 0,21-20 16,0-1-16,0 0 0,0 0 0,0 0 15,-21-21-15,21-21 32,0 0-32,0 0 0,0 0 15,0-1-15,0 1 0,0-21 16,0 0-16,0 20 0,21-20 0,-21 0 15,21-1-15,-21 1 0,22 0 0,-1-1 16,-21 22-16,21-21 0,0 21 0,0 0 16,0-1-16,1 22 0,-1 0 15,0 0-15,0 0 0,0 22 16,-21-1-16,21 0 0,-21 0 16,0 0-16,0 0 0,0 1 0,-21 20 15,0-21-15,0 0 0,-21 22 0,20-22 16,1 0-16,-21 21 0,21-21 15,0-21-15,-1 22 0,1-1 0,42-42 32,1 21-32,-1-22 15,0 1-15,0 0 0,21 21 16,-20-21-16,-1 21 0,0 0 0,0 0 16,21 0-16,-20 0 0,-1 0 0,0 21 15,0 0-15,21 0 0,-42 1 0,22 20 16,-22-21-16,21 0 0,-21 22 15,0-22-15,0 0 0,0 0 16,-21 0-16,-1 22 0,-20-22 0,0 0 16,21 0-16,-22-21 0,-20 21 0,20 0 15,1-21-15,0 0 0,-1 22 0,1-22 16,0 0-16,-1 0 0,22 0 0,0 0 16,0 0-16,0-22 0,21 1 15,0 0-15,0 0 0,0 0 16,0 0-16,21-1 0,0 1 0,0 0 15,0 0-15,22 0 0,-22 0 16</inkml:trace>
  <inkml:trace contextRef="#ctx0" brushRef="#br0" timeOffset="108911.41">7959 11726 0,'0'0'0,"0"-21"0,0-21 15,0 21-15,-22 21 16,1 0 0,0 0-16,0 21 0,21 0 0,-21 21 15,0-20-15,21 20 0,-22-21 16,1 21-16,21 1 0,0 20 16,-21-20-16,0-1 0,21 0 0,0 1 15,-21-22-15,21 21 0,0-21 0,0 22 16,0-22-16,0 0 0,21 0 0,0-21 15,0 0-15,0 0 0,1 0 16,-1 0-16,0 0 0,0 0 0,21-21 16,-20 21-16,-1-21 0,0 0 0</inkml:trace>
  <inkml:trace contextRef="#ctx0" brushRef="#br0" timeOffset="109195.25">8382 12023 0,'0'21'0,"-21"-21"0,21 21 16,-21 0 0,21 0-16,21-21 31,0 0-31,-21-21 0,21 0 0,0 0 16,-21 0-16,0 0 15,0-1-15,0 1 16,-21 21-1,0 0-15,0 0 0,0 0 16,-1 0-16,22 21 0,0 1 16,-21-22-16,21 21 0,0 0 15,0 0-15,0 0 16,21-21-16</inkml:trace>
  <inkml:trace contextRef="#ctx0" brushRef="#br0" timeOffset="110335.45">9334 11705 0,'0'0'0,"-21"0"0,0 0 16,0 0-16,0 0 0,0 0 15,-1 0-15,1 21 0,0 1 16,0-1-16,0 21 0,0 0 0,-1 1 15,1-1-15,0 0 0,0 22 0,0-22 16,21 1-16,0-1 0,0 0 0,0-21 16,0 22-16,0-22 0,0 0 0,0 0 15,21 0-15,21 1 0,-21-22 16,22 0-16,-22 0 0,21 0 0,1 0 16,-22 0-16,21 0 0,0 0 0,1-22 15,-22 22-15,21-21 0,-21 0 0,22 0 16,-22 0-16,0-22 0,0 22 0,0 0 15,-21-21-15,22 21 0,-22-1 16,0 1-16,0 0 0,-22 42 31,1 0-31,0 1 16,21-1-16,0 21 0,-21-21 0,21 0 16,-21 22-16,21-22 0,0 0 0,0 0 15,0 0-15,0 1 0,0-1 16,21 0-16,0-21 0,0 0 15,22 0-15,-22 0 0,0 0 0,21 0 16,-21 0-16,1 0 0,20-21 0,-21 0 16,0 21-16,0-22 0,-21 1 0,0 0 15,0 0-15,0 0 0,0 0 16,0-1-16,-21 1 0,0 0 16,-21-21-16,21 21 0,-1-1 0,-20 22 15,21-21-15,0 21 0,0 0 0,21-21 16,0 0-1,21 21-15,0 0 16,0 0-16,21 0 0,-20 0 0,20 0 16,0 0-16,1 0 0,-22 0 15,21 21-15,0-21 0,-20 21 0,20 0 16,-21 1-16,0-1 0,0 0 16,1 0-16,-1 0 0,-21 0 0,0 22 0,0-22 15,0 0-15,0 0 0,0 0 16,0 1-16,0-1 0,0 0 15,-21 0-15,-1-21 16,22 21-16,-21-21 0,0 0 16,21-21-1,0 0-15,0 0 0,0 0 16,0-1-16,0-20 0,0 21 0,21 0 16,-21-22-16,21 1 0,1 0 15,-1-1-15,0 1 0,0 0 16,21-1-16,-20 22 0,-1 0 0,21 0 0,-21 0 15,0 21-15,1 0 0,20 0 0,-21 21 16,0 0-16,0 0 0,-21 22 16,0-22-16,22 21 0,-22 0 0,0 1 15,0-1-15,0-21 0,0 22 16,0-1-16,0-21 0,0 21 0,-22-20 16,22-1-16,0 0 0,-21-21 0,21 21 15,-21 0-15,0-21 0,21-21 31,0 0-31,0 0 0,0 0 16,21-1-16,0-20 0,0 21 0,1-21 16,-1-1-16,21 1 15,-21 0-15,22-22 0,-1 22 0,0-1 16,1 1-16,-22 21 0,21 0 0,0 0 16,-20 21-16,20 0 0,-21 0 0,0 21 15,0 0-15,-21 21 0,0-21 0,22 22 16,-22-1-16,0 0 0,0 1 0,0 20 15,0-20-15,0-22 0,-22 21 0,22 0 16,-21-20-16,21 20 0,0-21 16,-21 0-16,21 0 0,-21 1 0,21-1 15,0 0-15,-21-21 16,0 0 0,-1 0-16,1 0 0,0 0 15</inkml:trace>
  <inkml:trace contextRef="#ctx0" brushRef="#br0" timeOffset="112819.98">4699 13102 0,'0'21'0,"0"1"16,0-1-16,0 0 0,0 0 0,0 0 15,0 22-15,-21-22 0,21 21 16,-21 0-16,-1-20 0,22 20 16,-21 0-16,21-21 0,-21 22 0,0-22 15,21 0-15,0 0 0,0 0 0,0 1 16,0-44 15,0 1-31,0 0 0,0-21 16,21 21-16,-21-1 0,21-20 15,-21 0-15,21 21 0,1-22 0,-1 1 16,0 0-16,0-1 0,0 1 16,0 0-16,22-1 0,-22 22 15,0-21-15,0 21 0,0 21 0,1 0 0,-22 21 31,0 0-31,0 0 0,0 0 16,-22 0-16,1 1 0,-21-1 16,21 0-16,0 0 0,-1 0 0,1 0 15,0 1-15,0-1 0,0-21 0,0 21 16,42-21 46,-21 21-62,21 0 0,0 0 16,0 1-16,-21-1 0,21 0 16,1 0-16,-22 0 0,21 0 0,0-21 15,0 22-15,-21-1 0,21-21 16,0 0-16,1 21 0,-1-21 0,0 0 16,21 0-16,-21 0 0,1 0 0,20 0 15,-21-21-15,0 21 0,0-21 16,22-1-16,-22 22 0,0-21 0,0 21 15,0 0-15,-21-21 0,22 21 0,-1 0 16,-21-21-16,21 21 16,0 0-1,0 0-15,0 0 16,1 0-16,-1 0 16,0 0-16,0 0 0,0 0 0,0 21 15,1-21-15,-1 0 0,21 0 16,-21 21-16,0-21 0,22 0 0,-22 0 15,0 0-15,0 0 0,0 0 0,1 0 16,-1 0-16,0 0 16,0 0-16,-21-21 0,0 0 15,21 21-15,-21-21 0,21 21 0,-21-21 16,0-1-16,22 22 0</inkml:trace>
  <inkml:trace contextRef="#ctx0" brushRef="#br0" timeOffset="112967.9">6011 13356 0,'0'0'0,"21"0"0,1 0 0,-1 0 16,0 0-16,0 0 0,0 0 0,0 0 16,1 0-16,-1 0 0,0 0 15,0 0-15,0-21 0,0 21 0,1 0 16,-1 0-16,0 0 0,0 0 0</inkml:trace>
  <inkml:trace contextRef="#ctx0" brushRef="#br0" timeOffset="113419.64">4508 13907 0,'0'0'0,"22"0"15,-1 0 1,0 21-16,0-21 0,0 0 0,22 0 15,-1 0-15,0 0 0,1 0 0,-1 0 16,21 0-16,-20 0 0,20 0 16,1 0-16,-22 0 0,22 0 0,-22 0 15,21 0-15,-20 0 0,-1 0 0,0 0 16,1 0-16,-1 0 0,-21 0 0,22 0 16,-22 0-16,0 0 0,0 0 15,0 0-15,0 0 0,1 0 16,-22 21-1,-22-21 1,1 21 0,-21-21-16,21 0 0,0 0 0,-22 0 15,1 0-15</inkml:trace>
  <inkml:trace contextRef="#ctx0" brushRef="#br0" timeOffset="113715.47">4403 14224 0,'0'0'0,"-22"0"0,-20 21 0,21-21 16,0 21-16,21 1 15,0-1-15,21-21 16,21 0-16,-21 0 0,22 0 0,-1 21 16,22-21-16,-1 0 0,1 0 15,-1 0-15,1 0 0,-1 0 0,22 0 16,-22 0-16,22 0 0,-22 0 0,1 0 15,-1 0-15,-20 0 0,-1 0 0,0 0 16,-20 0-16,-1 0 0,-21 21 31,-21-21-31,-1 21 16,1-21-16,0 0 0,0 0 16,0 0-16,0 0 0,-1 21 15,1-21-15</inkml:trace>
  <inkml:trace contextRef="#ctx0" brushRef="#br0" timeOffset="113969.32">4276 14838 0,'0'0'0,"84"0"16,-63 0-16,22 0 15,-1 0-15,0 0 0,1 0 0,20 0 16,-20 0-16,20 0 0,1 0 16,-22 0-16,21 0 0,-20-21 0,-1 21 15,-21 0-15,22 0 0,-22 0 0,0 0 16,0-21-16,0 21 16,-21-22-16,0 1 0,21 21 0,1-21 15,-1 0-15</inkml:trace>
  <inkml:trace contextRef="#ctx0" brushRef="#br0" timeOffset="114735.39">7239 13102 0,'0'0'16,"-42"-21"-16,42 0 16,-22 21-16,1 0 15,0 0-15,21 21 16,-21-21-16,0 21 0,21 0 0,-21 1 15,21-1-15,-22 21 0,22-21 0,-21 0 16,21 22-16,0-22 0,0 21 0,0-21 16,0 22-16,0-22 15,0 0-15,0 0 0,0 0 0,0 1 16,0-1-16,0 0 0,21-21 0,1 0 16,-1 0-16,0 0 0,0 0 0,0 0 15,0 0-15,1-21 0,-1 0 0,21-1 16,-21 22-16</inkml:trace>
  <inkml:trace contextRef="#ctx0" brushRef="#br0" timeOffset="114947.27">7472 13145 0,'0'0'0,"0"-22"0,0 1 16,21 21 0,0 0-16,0 0 15,0 0-15,1 0 16,-1 21-16,0-21 0,-21 22 0,21-1 15,0 0-15,0 0 0,-21 0 0,0 0 16,0 1-16,0-1 0,0 21 16,0-21-16,0 0 0,-21 1 0,21-1 15,-21 0-15,0 0 0,0 0 0,0 0 16,-1 1-16,1-1 0,-21 0 0,21 0 16</inkml:trace>
  <inkml:trace contextRef="#ctx0" brushRef="#br0" timeOffset="115263.1">6921 13780 0,'0'0'0,"-21"0"0,0 0 15,0 21 1,0 0-16,0-21 0,21 21 0,-22 0 0,22 0 16,0 1-1,-21-1-15,21 0 0,0 0 0,0 0 16,0 0-16,0 1 0,0-1 0,0 0 16,21 0-16,1-21 0,-1 21 15,0-21-15,0 0 0,0 0 16,0 0-16,1 0 0,-1 0 15,0 0-15,0-21 0,0 21 0,0-21 16,22 0-16</inkml:trace>
  <inkml:trace contextRef="#ctx0" brushRef="#br0" timeOffset="115534.23">7387 13695 0,'0'0'0,"21"0"0,0 0 15,1 0 1,-1 0-16,0 21 16,0-21-16,0 21 0,0-21 0,-21 21 15,22 1-15,-1-22 0,-21 21 0,0 0 16,0 0-16,0 0 0,0 0 16,0 1-16,0-1 0,0 0 15,0 0-15,-21-21 0,-1 21 0,22 0 16,-21-21-16,0 22 0,0-1 15,0-21-15,0 0 16,-1 21-16,1-21 0,0 0 16,0 0-16,0 0 0</inkml:trace>
  <inkml:trace contextRef="#ctx0" brushRef="#br0" timeOffset="115868.05">6710 14266 0,'0'0'0,"-21"22"0,21-1 16,-22-21-16,1 0 0,21 21 16,-21-21-16,21 21 0,0 0 15,0 0-15,0 1 0,-21-1 16,21 0-16,0 0 0,0 0 15,0 0-15,0 1 0,0-1 0,0 0 16,0 0-16,21 0 0,-21 0 0,21 1 16,-21-1-16,21 0 0,1-21 15,-22 21-15,21-21 0,-21 21 0,21-21 16,0 0-16,0 0 0,0 0 16,1 0-16,-1 0 0,0 0 15,0 0-15,0 0 0,0 0 0,1-21 16,-1 0-16,0 0 0,0 0 0,0-1 15</inkml:trace>
  <inkml:trace contextRef="#ctx0" brushRef="#br0" timeOffset="116655.62">7239 14224 0,'21'0'0,"-42"0"0,63 0 16,-21 0-16,1 0 0,-1 0 15,0 0-15,0 0 0,0 0 16,0 0-16,1 0 16,-1 21-16,0-21 0,0 21 15,-21 1-15,0-1 0,0 0 0,0 0 16,0 0-16,0 0 0,0 1 0,0 20 16,0-21-16,0 0 0,0 0 0,0 1 15,0 20-15,0-21 0,0 0 0,0 0 16,0 1-16,0-1 0,0 0 15,-21-21-15,0 21 16,21 0 0,-21-21-1,-1 0-15,22 21 16,-21-21-16,21 22 16,-21-22-16,21 21 62,0 0-31,21-21 188,0 0-188,1 0-15,-1 0 15,-21-21-15,0 0-1,21 21-15,-21-22 0,21 1 16,0 21-16,-21-21 0,0 0 16,21 0-16,1-22 0</inkml:trace>
  <inkml:trace contextRef="#ctx0" brushRef="#br0" timeOffset="117323.3">9779 13674 0,'-21'0'16,"0"0"-1,-1-21-15,1 21 0,0-22 16,0 22-16,42-21 47,21 21-47,1 0 0,-1 0 15,22 0-15,-1 0 0,22 0 0,-1 0 16,1 0-16,21 0 0,0 0 0,0-21 16,21 21-16,0 0 0,0 0 15,0 0-15,0 0 0,0 0 16,0 0-16,-22 0 0,22 0 0,-21 0 16,-21 0-16,21 0 0,-22 0 0,1 0 15,0 0-15,-22 0 0,1 0 0,-1 0 16,-20 0-16,-22 0 0,21 0 0,-21 0 15,0 0-15,-21-21 16,-21 21 0,0 0-16,-21 0 0,21 0 15,-22 0-15,1 0 0,0 0 0,-1 0 16,1 0-16,0 0 0,-22 0 0,22 0 16</inkml:trace>
  <inkml:trace contextRef="#ctx0" brushRef="#br0" timeOffset="117639.12">10435 13653 0,'0'0'15,"-63"0"-15,-1 21 0,22-21 0,-106 0 16,169 0 15,0 0-31,21 0 0,1 0 0,-1 0 16,21 0-16,1 21 0,21-21 15,-1 21-15,1-21 0,21 21 0,-22-21 16,22 21-16,21-21 0,-21 0 0,0 0 16,0 0-16,0 22 0,-1-22 0,1 0 15,-21 0-15,21 0 0,-22 0 16,1 0-16,-21 0 0,-1-22 0,1 22 16,-22 0-16,-21 0 0,21-21 0,-20 21 15,-1-21-15,0 21 0,-21-21 0,0 0 16,0 0-16,0-1 15,0 1-15,0 0 0,0-21 0,-21 21 16,21-1-16</inkml:trace>
  <inkml:trace contextRef="#ctx0" brushRef="#br0" timeOffset="117918.9">12255 13145 0,'0'0'0,"-21"0"16,42 0-1,1 0-15,-1 0 16,21 0-16,-21 0 0,22 0 0,-22 0 16,21 0-16,-21 0 0,22 0 0,-22 0 15,21 0-15,-21 21 0,0 0 16,1-21-16,-1 21 0,0 0 16,-21 0-16,0 1 0,0-1 0,0 0 0,0 0 15,0 0-15,-21 0 0,-22 1 16,22-1-16,0 0 0,-21 21 0,-1-21 15,1 1-15,0-1 0,-1 0 0,-20 21 16,21-21-16,-1 1 0,1-1 0,0 0 16,20 0-16,-20-21 0,21 21 0</inkml:trace>
  <inkml:trace contextRef="#ctx0" brushRef="#br0" timeOffset="118507.61">14753 12637 0,'0'0'0,"0"-22"16,-21 1-16,0 0 0,0 0 0,21 0 15,-22 21-15,22-21 0,-21-1 0,0 22 16,0 0 0,21 22-16,0-1 15,0 21-15,0 0 0,0 1 16,0 20-16,0 1 0,0-1 16,0 1-16,0-1 0,0 22 0,-21-22 15,0 22-15,-1 0 0,22-1 0,0 1 16,-21 0-16,0-1 0,0-20 0,21 21 15,-21-1-15,21-20 0,0 20 0,0-20 16,-21 21-16,21-22 0,0 1 0,-22 20 16,22-20-16,0-22 0,0 22 0,0-22 15,0 21-15,0-20 0,0-22 16,0 21-16,0-21 0,0 1 0,0-1 16,0-42 15,0-22-31,22 22 0,-1-21 0,0-1 0,0-20 15,-21-1-15,21 1 0,0-1 0</inkml:trace>
  <inkml:trace contextRef="#ctx0" brushRef="#br0" timeOffset="119051.46">14626 12742 0,'0'0'0,"0"-42"0,-42-43 16,42 64-16,0 0 0,0 0 15,0 0-15,0 0 0,21 21 16,21 0-16,-21-22 0,22 22 16,20-21-16,-20 21 0,41-21 0,1 21 15,0-21-15,20 21 0,1-21 16,21 21-16,-21-21 0,42-1 0,-21 22 16,21-21-16,1 21 0,20-21 0,-21 21 15,0-21-15,0 21 0,22 0 16,-22 0-16,0-21 0,0 21 0,0 0 15,1 0-15,-22-21 0,0 21 0,-22-22 16,22 22-16,-21-21 0,0 21 0,-21-21 16,21 21-16,-22-21 0,-20 21 0,20 0 15,-20 0-15,-1 0 0,-20 0 16,-1 0-16,0 0 0,-20 0 16,-1 0-16,0 21 0,0 0 0,-21 22 0,0-22 15,21 21-15,-21 0 0,0-20 16,0 20-16,0 0 0,0 22 0,0-22 15,0 0-15,0 22 0,0-22 0,-21 22 16,0-1-16,0-20 0,21 20 16,0 1-16,-21-1 0,-1-21 0,22 22 15,-21-1-15,21-20 0,0 20 0,-21 1 16,21-1-16,-21 1 0,21-1 0,-21 1 16,21-22-16,0 22 0,0-1 0,-21 1 15,21-22-15,0 21 0,0-20 0,0 20 16,0-20-16,0-1 0,0 0 15,21 1-15,0-1 0,-21 0 16,21 1-16,0-1 0,-21-21 0,21 21 16,-21-20-16,22 20 0,-22-21 0,0 0 15,0 0-15,0 1 0,0-1 0</inkml:trace>
  <inkml:trace contextRef="#ctx0" brushRef="#br0" timeOffset="119355.28">18902 14796 0,'-21'21'0,"-43"0"15,212-127-15,-211 170 0,-64-1 0,84-42 0,1-21 16,0 21-16,-1 1 0,1-22 0,-21 0 0,20 21 15,-20-21-15,-1 0 0,1 21 16,-1-21-16,1 0 0,-22 21 0,22-21 16,-22 0-16,0 0 0,1 0 15,-1 0-15,0 0 0,1 0 0,-1 0 16,0 0-16,-21 0 0,22 0 0,-1 0 16,-21 0-16,0 0 0,1 0 0,-1 0 15,0 0-15,0 0 0,0 0 0,22 0 16,-22 0-16,0 0 0,21 0 0,-21 0 15,22 0-15,-22 0 0,21 0 0,1 0 16,-1 0-16,0 0 0,1-21 0,20 21 16,1 0-16,-1 0 0,1 0 0,20 0 15,1 0-15,0 0 0,20 0 16,-20-21-16,21 21 0,0-21 0,21-1 16,0 1-16,0-21 15,0 21-15,21-22 0,0 22 0,0-21 16</inkml:trace>
  <inkml:trace contextRef="#ctx0" brushRef="#br0" timeOffset="119852.03">15727 12806 0,'-21'0'0,"42"0"0,-64 0 16,22 0-16,0 0 0,0-21 16,0 21-16,0 0 0,-1 0 15,44 0 16,-1 0-31,0 0 0,0 0 0,21 0 16,1 0-16,20 0 0,-20 0 16,20-21-16,22 21 0,-22 0 15,22 0-15,0-22 0,-1 22 0,1 0 16,0 0-16,20 0 0,-20 0 0,21 0 16,-21 0-16,-1 0 0,22 0 0,-21 0 15,-1 0-15,1 0 0,0 0 16,-22 0-16,1 0 0,-1 0 0,1 0 15,-22 0-15,0 0 0,1 0 0,-22 0 16,0 0-16,0 0 0,0 0 0,1 0 16,-22 22 15,-22-22-15,-20 21-16,21-21 0,-21 0 15,-1 0-15,1 21 0,-22-21 0,1 0 16</inkml:trace>
  <inkml:trace contextRef="#ctx0" brushRef="#br0" timeOffset="120219.81">15769 13208 0,'42'0'16,"-20"0"-16,-1 0 15,21 0-15,0 0 0,1 0 16,-1 0-16,0 0 0,22 0 0,-1 0 16,22 0-16,-21 0 0,20 0 0,1 0 15,0 0-15,-1 0 0,1 0 0,0 0 16,-1 0-16,-20 0 0,20 0 0,-20 0 16,21 0-16,-22 0 0,-21 0 15,22 0-15,-22 0 0,1 0 0,-22 0 16,0 0-16,0 0 0,0 0 15,-21 21 1,0 0 15,-21-21-31,0 0 16,0 22-16,0-22 0,-22 0 0,1 21 16,0-21-16,-1 21 0,1-21 0,-22 21 15,22-21-15,0 21 0</inkml:trace>
  <inkml:trace contextRef="#ctx0" brushRef="#br0" timeOffset="120571.64">15833 13928 0,'0'0'0,"0"21"16,21-21-1,0 0-15,0 0 0,21 0 16,1 0-16,20 0 0,-20-21 0,20 21 16,22 0-16,-22 0 0,22 0 0,0 0 15,-1-21-15,1 21 0,0 0 0,-22 0 16,22 0-16,-1-22 0,-20 22 0,-1 0 16,1 0-16,-1 0 0,-20 0 0,20 0 15,-20 0-15,-1 0 0,-21 0 16,0 0-16,0 0 0,1 0 0,-44-21 62,1 21-62,0 0 16,0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14:27:23.9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2773 0 0,'21'0'47,"0"0"-31,0 0-16,-21 42 62</inkml:trace>
  <inkml:trace contextRef="#ctx0" brushRef="#br0" timeOffset="239.62">3365 931 0,'0'0'0,"0"22"0,0-1 15,0-42 32,0-1-47,-21 22 0,21-21 16,-21 21-16,21-21 15,0 0 1</inkml:trace>
  <inkml:trace contextRef="#ctx0" brushRef="#br0" timeOffset="853.44">3873 1905 0,'0'0'0,"0"-21"0,22 0 0,-22-22 0,0 22 16,0 0-16,0-21 0,0 21 15,0-1-15,0 1 0,0 0 0,0 0 16,-22 21-16,1 0 16,-21 0-1,21 21-15,0 21 0,-1-20 0,-20 41 16,21-21-16,0 1 0,-22 20 0,22 1 15,0-1-15,0 1 0,0-22 16,0 22-16,-1-1 0,22 1 0,0-1 16,0-21-16,0 22 0,0-22 0,22 1 15,-1-1-15,21-21 0,-21 0 16,22 0-16,-1 1 0,0-1 0,1-21 16,-1 0-16,0 0 0,1 0 0,-1-21 15,0 21-15,-21-22 0,22-20 16,-22 21-16,21-21 0,-21-1 0,22 1 15</inkml:trace>
  <inkml:trace contextRef="#ctx0" brushRef="#br0" timeOffset="1108.07">4508 1566 0,'0'0'0,"0"-21"0,0 0 0,0 0 0,-21 21 15,0 0-15,0 0 0,0 21 16,21 0-16,0 0 15,0 22-15,-21 20 0,21-20 0,-22 20 16,22 1-16,-21-1 0,0 1 0,0-1 16,0 1-16,0-1 15,-1 1-15,1-1 0,0 1 0,0-1 0,21-21 16,0 1-16,0-1 0,0 0 16,0-20-16,0 20 0,0-21 15,0 0-15,21 0 0,0-21 16,0 0-16,1 0 0,-1 0 0,0-21 15,21 21-15,1-21 0</inkml:trace>
  <inkml:trace contextRef="#ctx0" brushRef="#br0" timeOffset="2163.4">4974 2307 0,'0'0'0,"21"-21"0,22-42 15,-43 41-15,21 1 0,-21 0 0,0 0 0,0 0 16,0 0-16,-21-1 0,-1 22 15,1 0-15,0 0 0,-21 0 0,21 0 16,-1 22-16,-20-1 0,21 21 16,-21-21-16,20 22 0,-20-1 0,21 0 15,-21 1-15,20-1 0,1 0 0,0 1 16,21-1-16,0 0 0,0-21 16,0 22-16,0-22 0,0 0 0,21 0 15,0-21-15,1 0 0,-1 0 0,0 0 16,21 0-16,-21 0 0,22-21 0,-22 0 15,21 0-15,-21 0 0,22-1 16,-22-20-16,0 0 0,0-1 16,0 22-16,1-21 0,-1 0 0,-21-1 15,21 22-15,-21-21 0,0 21 16,0-1-16,0 44 31,0-1-31,-21 0 0,0 0 0,21 21 16,-22-20-16,22 20 0,0 0 15,0 1-15,0-22 0,0 21 0,0 0 16,0-20-16,0-1 0,0 0 16,22 0-16,-22 0 0,42 0 0,-21-21 15,0 0-15,0 0 0,22 0 16,-1 0-16,0-21 0,-20 21 0,20-21 16,0-21-16,1 21 0,-1-1 0,0-20 15,1 0-15,-1-1 0,0 1 16,1 0-16,-1-1 0,-21 1 0,21 21 15,-20-21-15,-1 20 0,-21 1 0,0 0 16,0 0-16,-21 21 16,-22 0-16,22 21 0,0 0 15,0 0-15,0-21 0,-1 22 0,22 20 16,0-21-16,0 0 0,0 0 0,0 1 16,22-1-16,-1 21 0,0-21 0,0 0 15,0 1-15,0-1 16,1 0-16,-1 0 0,0 0 0,0 0 15,-21 1-15,0-1 0,0 0 0,0 0 16,-21-21 0,0 0-16,0 0 0,-1 0 15,1 0-15,-21 0 0,21 0 0,0 0 16,-1 0-16,1 0 0,0 0 0,0 0 16,21 21-1,21-21 1,0 0-16,0 21 0,22-21 15,-22 0-15,21 0 0,1 0 0,-1 0 16,0 0-16,1-21 0,-1 21 16,0-21-16,1 0 0,-1 0 15,-21 0-15,21-1 0,1 1 0,-22 0 16,21-21-16,-21 21 0,1-22 0,-1 22 16,0-21-16,0-1 0,0 22 0,-21-21 15,0 21-15,0 0 0,0-22 16,0 22-16,-21 0 0,0 21 15,0 0-15,0 21 16,21 0-16,0 0 0,0 22 16,0-22-16,0 0 15,0 21-15,0 1 0,0-22 0,0 21 16,21-21-16,-21 22 0,0-22 0,0 21 16,0-21-16,0 1 0,0-1 0,0 0 15,0 0-15,0 0 0,-21 0 16,-1 1-16,1-1 0,0-21 0,0 21 15,0-21-15,0 0 0,-22 0 0,22 0 16,0 0-16,0 0 0,21-21 16,21 0-1,0-1-15,0 1 0,22-21 16</inkml:trace>
  <inkml:trace contextRef="#ctx0" brushRef="#br0" timeOffset="2740.28">8022 1757 0,'-21'-21'0,"42"42"0,-63-63 0,21 20 16,21 1-16,-22 21 0,1 0 0,0 0 15,0 21-15,0 1 0,0-1 0,21 0 16,-43 21-16,43 1 0,-21-1 0,0 21 15,0-20-15,0-1 0,-1 22 16,22-22-16,-21 0 0,0 22 16,21-22-16,-21 22 0,0-22 0,0 0 15,21 1-15,-22-22 0,1 21 0,21-21 16,0 22-16,0-22 0,0 0 16,0-42-1,0 0 1,0-1-16,0-20 0,0 21 0,21-21 15,1-1-15,-22-20 0,21 20 16,0-20-16,0-1 0,0 1 0,0-22 16,22 22-16,-22-22 0,21 0 15,-21 22-15,22-1 0,-1 1 0,-21 21 16,0 20-16,22-20 0,-22 42 16,0 0-16,0 0 0,0 0 0,1 0 15,-1 42-15,0-20 0,0 41 0,0-21 16,0 22-16,-21-22 0,0 22 0,22-1 15,-22 1-15,21-22 0,-21 22 16,0-22-16,0 0 0,0 1 0,0-1 16,0 0-16,0 1 0,0-22 0,0 21 15,0-21-15,0 0 0,0 1 0,0-1 16,0-42 31,0-1-47,0 1 15,-21 0-15,-1 0 0,-20 0 0,21 0 16</inkml:trace>
  <inkml:trace contextRef="#ctx0" brushRef="#br0" timeOffset="2940.17">7662 2244 0,'0'0'0,"-127"0"16,106 0-16,0 0 16,42 0-1,21-21-15,1 21 0,-1 0 16,22 0-16,-1-22 0,1 22 0,20 0 15,-20 0-15,-1-21 0,1 21 16,-22 0-16,22-21 0,-43 21 16,21-21-16,-21 21 0,-42 0 31,-21 0-31,-1 0 0,-20 0 0,-22 0 16,1 0-16,-22 0 0</inkml:trace>
  <inkml:trace contextRef="#ctx0" brushRef="#br0" timeOffset="3816.71">741 2307 0,'0'0'0,"21"0"0,-21-42 16,0 21-1,0 0-15,0-1 0,0 1 0,0 0 16,-21 0-16,-22 21 0,22-21 0,-21 21 15,21 0-15,-22 0 0,22 0 16,-21 0-16,0 0 0,-1 21 0,22 0 16,-21 21-16,21 1 15,-1-22-15,-20 21 0,42 1 0,-21-1 16,21 21-16,-21-41 0,21 20 16,0 0-16,0-21 0,0 22 0,21-22 15,0 0-15,-21 0 0,21-21 0,0 0 16,1 0-16,20 0 0,-21 0 15,0 0-15,0-21 0,1 0 0,20 0 16,-21 0-16,0-1 0,0-20 16,1 21-16,-22-21 0,21 20 0,-21-20 15,21 0-15,-21-1 0,0 1 16,0 21-16,0 0 0,0 0 0,0-1 16,0 44-1,0-1 1,0 21-16,-21-21 0,21 22 0,0-22 15,0 21-15,0 0 0,0 1 16,0-22-16,0 21 0,0-21 0,0 1 16,0-1-16,0 0 0,0 0 15,21-21-15,0 0 16,0 0-16,0-21 0,1 0 16,-1 0-16,0-1 0</inkml:trace>
  <inkml:trace contextRef="#ctx0" brushRef="#br0" timeOffset="4247.97">952 1799 0,'0'0'0,"-42"0"15,42 21 1,-21 22-16,21-22 0,-21 21 0,21 1 16,-21-1-16,21 0 0,0 22 0,0-22 15,0 22-15,-22-22 0,22 21 16,0-20-16,0-1 0,0 0 0,0 1 15,0-1-15,0-21 0,0 0 16,0 1-16,0-1 0,0-42 31,0-1-15,0 1-16,22 0 0,-22-21 16,21 21-16,-21-1 0,21 1 15,0-21-15,0 21 0,0 0 0,1-1 16,-1 1-16,0 0 0,0 21 0,21 0 15,-20 0-15,-1 0 0,0 0 16,-21 21-16,0 0 0,0 1 16,0 20-16,0-21 0,-21 0 15,0 22-15,-1-22 0,-20 0 0,21 21 16,0-21-16,-22 1 0,22-1 16,0 0-16,0 0 0,0-21 15,21 21-15,21-42 31,-21 0-31,21 0 0,0 0 16,22-1-16,-22 1 0</inkml:trace>
  <inkml:trace contextRef="#ctx0" brushRef="#br0" timeOffset="4603.87">1503 2265 0,'0'0'15,"21"-21"-15,0 0 0,0 21 0,-42 0 31,0 0-31,0 0 0,-22 21 0,1 0 16,0 0-16,21 0 0,-22 0 16,22 1-16,-21-1 0,21-21 15,21 21-15,0 0 0,0 0 0,0 0 16,21 1-16,0-22 16,21 0-16,-21 21 0,22-21 0,-22 0 15,21 21-15,-21-21 0,22 0 16,-22 21-16,0-21 0,0 21 0,0-21 15,-21 21-15,0 1 0,0-1 16,-21 0-16,-21 0 16,21-21-16,-22 21 0,1-21 15,21 21-15,-21-21 0,-1 0 16,22 22-16,-21-22 0,21 0 0,-1 0 16,22-22-1,0 1-15,0 0 16,22 0-16,-1-21 0,0-1 0,21 22 15</inkml:trace>
  <inkml:trace contextRef="#ctx0" brushRef="#br0" timeOffset="4859.72">1799 1926 0,'0'0'16,"0"-21"-1,0 42-15,0 0 16,0 1-16,-21-1 0,21 21 15,0-21-15,0 22 0,0-1 16,0 0-16,-21 1 0,21-1 0,0 0 16,-21 22-16,21-22 0,0 0 15,0 1-15,-22-1 0,22 0 0,-21-20 16,21-1-16,0 21 0,0-21 0,0 0 16,0 1-16,0-44 46,0 1-46</inkml:trace>
  <inkml:trace contextRef="#ctx0" brushRef="#br0" timeOffset="5038.63">1630 2498 0,'0'-21'16,"0"-1"-1,21 1 1,0 21-16,0 0 15,0-21-15,1 21 0,-1 0 16,0 0-16,0 0 0,0 0 0,0-21 16,1 21-1,-1 0 1</inkml:trace>
  <inkml:trace contextRef="#ctx0" brushRef="#br0" timeOffset="5404.42">1863 2434 0,'-22'0'15,"22"-21"1,22 21 15,-1 0-15,0 0-16,-21 21 0,0 0 0,21 1 16,0-22-16,-21 21 0,0 0 15,21 0-15,-21 0 0,22 0 16,-22 1-16,0-1 0,0 0 15,0 0-15,0 0 0,0-42 47,0 0-31,0 0-16,0 0 0,0-1 16,0 1-16,0 0 0,0 0 0,0 0 15,0 0-15,0-1 0,0 1 16,0 0-16,0 0 15,21 21-15,0 0 16,0 0 0,-21 21-1</inkml:trace>
  <inkml:trace contextRef="#ctx0" brushRef="#br0" timeOffset="5877.28">2180 2434 0,'0'-21'16,"0"0"0,0 0-16,-21 21 31,0 0-15,21 21-16,0 0 15,-21-21-15,21 21 0,0 0 0,-22 22 16,22-22-16,0 0 0,0 0 15,0 0-15,0 1 0,0-1 0,0 0 16,0 0-16,22-21 31,-1 0-15,0-21-16,-21 0 0,21 0 0,-21-1 16,21 1-16,-21 0 15,21 0-15,-21 0 0,0 0 16,22-1-16,-22 1 0,0 42 31,0 1-15,0-1-16,0 0 15,0 0-15,0 0 0,0 0 0,0 1 16,0-1-16,21 0 0,-21 0 16,21-21-1,0 0-15,0 0 16,0 0-16,1 0 0,-1-21 15,0 0 1,0 0-16,0-1 0,0 22 0</inkml:trace>
  <inkml:trace contextRef="#ctx0" brushRef="#br0" timeOffset="6356">2603 2371 0,'0'0'0,"0"-43"16,-21 43 15,0 0-31,0 22 0,21-1 0,-21 0 15,0 0-15,-1 0 0,22 22 0,0-22 16,-21 0-16,21 21 0,-21-21 16,21 1-16,0-1 0,0 0 0,0 0 15,0 0-15,0 0 0,21 1 16,0-22-16,1 0 16,-1 0-16,0 0 0,0 0 15,21 0-15,-20-22 0,-1 1 0,0 21 16,21-21-16,-21 0 0,1 0 0,-1-22 15,0 22-15,0-21 0,0 21 16,0-22-16,1 1 0,-22 0 0,21-1 16,-21 1-16,21 0 0,-21-1 0,0 1 15,0 0-15,0 21 0,0-22 16,0 22-16,0 0 0,0 0 0,0 42 31,0 0-15,0 0-16,0 22 0,-21-22 0,21 21 15,0 0-15,-21 1 0,21-1 0,0 0 16,0 1-16,0-1 0,0 0 16,0 1-16,0-22 0,0 21 0,0 1 15,0-22-15,0 0 0,0 0 0,0 0 16,0 0-16,21-21 16,0 0-1,0 0-15,-21-21 0,0 0 16,21 21-16,-21-42 0,0 21 0,0-1 15,0 1-15</inkml:trace>
  <inkml:trace contextRef="#ctx0" brushRef="#br0" timeOffset="6539.44">2794 2328 0,'0'0'0,"21"0"47,0 0-47,0 0 15,1 0-15,-1 0 0,0 0 0,0 0 16,0 0 0,0 0-16,-21-21 15</inkml:trace>
  <inkml:trace contextRef="#ctx0" brushRef="#br0" timeOffset="7401.13">9927 2096 0,'0'0'0,"42"-22"0,-20 1 16,-1 0-16,0-21 0,0 21 0,-21-1 15,0 1-15,0 0 16,0 0-16,0 0 0,-21 21 0,0 0 16,0 0-16,-22 0 0,-20 0 0,20 0 15,1 21-15,-21-21 0,20 21 0,1 0 16,21 0-16,-22 1 0,22-1 15,0 0-15,21 0 0,0 0 0,0 0 16,0 1-16,21-22 0,0 0 16,1 21-16,20-21 0,0 0 0,1 21 15,-1-21-15,0 21 0,1 0 16,-1-21-16,0 21 0,-21 1 0,22-1 16,-22 0-16,0 0 0,-21 0 0,0 22 15,0-22-15,0 21 0,-42-21 16,21 22-16,-1-22 0,1 0 15,-21 21-15,21-21 0,0 1 0,-1-22 16,1 21-16,42-21 31,1 0-31,-1 0 0,0 0 16,0 0-16,0 0 0,0 0 0,1 0 16,-1 0-16,0 0 0,-21 21 0,21-21 15,-21 21-15,0 21 0,0-20 0,0 20 16,0-21-16,0 21 0,0-20 15,-21 20-15,0 0 0,0-21 0,21 22 16,-22-1-16,22 0 0,-21 1 16,21-22-16,0 21 0,0 1 0,0-1 15,-21 0-15</inkml:trace>
  <inkml:trace contextRef="#ctx0" brushRef="#br0" timeOffset="7988.23">10499 8424 0,'0'0'0,"0"-21"16,21-42-16,0 42 15,0-1-15,0 1 0,-21-21 0,21 21 16,1 0-16,-22-1 0,21 22 0,-21-21 16,-21 42-1,-1 1-15,1-1 0,0 0 0,0 21 16,-21-21-16,20 22 0,1-1 0,0 0 16,0 1-16,0-1 0,0-21 15,21 22-15,0-1 0,0-21 0,0 21 16,0-20-16,21 20 0,0-21 0,21 0 15,1 0-15,-1 1 0,0 20 0,22-21 16,-1 0-16,22 0 0,-22 1 16,1-1-16,21 0 0,-43 0 0,21 0 15,-20 22-15,-22-22 0,0 0 0,-21 0 16,0 0-16,-21 0 0,0 1 16,-22 20-16,1-21 0,-21 0 0,-1 0 15,1 22-15,-22-22 0,21 0 0,-20 21 16,20-20-16,1-1 0,-1 0 0,1-21 15,-1 0-15,22 0 0,-22 0 0</inkml:trace>
  <inkml:trace contextRef="#ctx0" brushRef="#br0" timeOffset="8695.17">6477 4826 0,'-21'21'15,"0"0"-15,-1 22 0,1-1 16,0 0-16,0 1 16,0 20-16,0 1 0,-1-1 0,1 1 15,0-1-15,0-20 0,0 20 0,0 1 16,-1-1-16,1 1 0,0-22 0,0 0 16,0 1-16,21-22 0,0 21 15,0-21-15,0-42 31,0 0-31,0-21 0,21-1 0,0 22 16,0-42-16,0 20 0,-21-20 16,22 20-16,-1-20 0,0-22 0,0 22 15,0-22-15,0 22 0,1-22 16,20 21-16,-21 1 0,0-1 0,0 43 16,1-21-16,-1 21 0,0 21 15,0 0-15,-21 42 0,0 0 16,21 1-16,-21 20 0,0-20 0,21 20 15,-21 1-15,0 20 0,0-20 0,0-1 16,0 1-16,0-1 0,0-20 16,0 20-16,0 1 0,0-22 0,0 0 15,0 1-15,0-1 0,0-21 0,0 0 16,0 0-16,0 1 0,0-1 0</inkml:trace>
  <inkml:trace contextRef="#ctx0" brushRef="#br0" timeOffset="8853.08">6054 5630 0,'0'0'0,"21"0"16,0 0-16,21-21 0,-21 21 0,22-21 16,-1 0-16,0 21 0,22-21 0,21 21 15,-22-21-15,22-1 0,21 1 16,-22 21-16,1-21 0,0 0 0,-1 0 15</inkml:trace>
  <inkml:trace contextRef="#ctx0" brushRef="#br0" timeOffset="9291.86">8255 5186 0,'0'0'16,"0"-21"-16,0-22 15,-21 43-15,0 0 0,-1-21 0,1 21 0,0 0 16,0 0-16,0 21 16,0 1-16,-1-1 0,1 21 15,0-21-15,0 22 0,0-1 0,0 0 16,-1 1-16,1-1 0,21 0 0,-21 1 16,21-1-16,-21 0 0,21-21 0,0 22 15,0-22-15,0 0 0,0 0 16,21-21-16,0 0 0,0 0 15,1 0-15,20 0 0,-21-21 16,0 0-16,0 0 0,1-22 0,-1 22 16,21-21-16,-21 21 0,0-22 0,1 1 15,-1 0-15,-21-1 0,21 1 16,0 0-16,0 21 0,-21-22 0,21 22 16,-21 0-16,22 21 0,-22 21 15,0 0-15,0 0 0,0 1 16,0 20-16,0-21 0,0 21 15,0-20-15,0 20 0,0-21 16,0 21-16,0-20 0,0-1 0,21 0 16,-21 0-16,42 0 0,-21 0 0,0-21 15,22 0-15,20 0 0,-20 0 0,20-21 16,-21 0-16</inkml:trace>
  <inkml:trace contextRef="#ctx0" brushRef="#br0" timeOffset="9491.92">9821 5228 0,'-21'0'0,"42"0"0,0 0 15,1 0-15,-1 0 16,0 0 0,0 0-16,0 0 0,0 0 15,22 0-15,-22 0 0,21 0 0,1 0 16,-22 0-16,0 0 0,21 0 15</inkml:trace>
  <inkml:trace contextRef="#ctx0" brushRef="#br0" timeOffset="9628.84">9991 5398 0,'0'0'0,"-22"0"16,22 21-16,22-21 31,-1 0-31,0-21 15,21 21-15,1-22 0,20 1 0,-21 21 16,22-21-16,-1 0 0,-20 0 0</inkml:trace>
  <inkml:trace contextRef="#ctx0" brushRef="#br0" timeOffset="10039.18">11155 4974 0,'-21'21'16,"-1"-21"-1,22 22-15,-21-1 0,0 0 16,21 0-16,-21 21 0,21-20 16,0 20-16,0-21 0,-21 0 0,21 22 15,-21-22-15,-1 0 0,22 0 0,0 0 16,0 0-16,0 1 0,-21-22 0,21-22 31,21 1-15,-21 0-16,22 0 15,-1 0-15,0-22 0,-21 22 0,42-21 16,-21 21-16,1-22 0,20 1 16,-21 0-16,21 21 0,-20-22 0,20 22 15,-21 0-15,21 21 0,-20 0 0,20 0 16,-21 21-16,0 0 0,-21 0 0,21 22 16,-21-22-16,22 21 0,-22 1 15,0-22-15,0 21 0,0 0 0,0-20 16,0 20-16,0-21 0,0 0 0,0 0 15,0 1-15,-22-1 0,22 0 16,22-21 0,-1-21-16,0 0 15,0-1-15,0 22 0,22-21 16</inkml:trace>
  <inkml:trace contextRef="#ctx0" brushRef="#br0" timeOffset="10380.18">11896 5165 0,'21'0'16,"-21"21"-16,21-21 0,0 0 16,0 0-16,0 0 0,1 0 0,20 0 15,-21 0-15,21 0 0,1 0 16,-1-21-16,0 21 0,1-21 0,-1 21 16,-21-22-16,22 22 0,-22-21 0,0 0 15,0 0-15,-21 0 16,0 0-16,0-1 15,-21 22-15,0 0 0,-22 0 0,22 22 16,0-1-16,-21 0 0,21 0 16,-22 0-16,22 22 0,-21-22 0,21 21 15,-1-21-15,1 22 0,21-22 0,0 0 16,0 0-16,0 0 0,0 0 0,21-21 16,1 22-16,-1-22 0,21 0 0,-21 0 15,22 0-15,-1 0 0,-21 0 0,21-22 16,1 1-16,-1 21 0,-21-21 15,22 0-15,-1 0 0,-21 0 0,21-22 16,-20 22-16,20 0 0,-21-21 16</inkml:trace>
  <inkml:trace contextRef="#ctx0" brushRef="#br0" timeOffset="10836.18">12742 5122 0,'21'-42'0,"-42"84"0,42-105 15,1 42-15,-22 42 32,-22 0-32,22 0 0,0 0 15,-21 1-15,0 20 0,21-21 0,-21 0 16,21 0-16,0 1 0,0-1 0,0 0 15,0 0-15,0 0 0,21-21 32,0 0-32,0 0 15,1-21-15,-1 21 0,-21-21 16,21 0-16,0 21 0,0-21 16,0-1-16,1 1 0,-1 0 0,0 21 15,-21-21-15,21 0 0,0 21 16,-21 21-1,0 0-15,0 0 0,0 0 16,0 1-16,0-1 0,0 0 0,0 0 16,0 0-16,21-21 0,1 21 15,-1 1-15,-21-1 0,21-21 0,0 21 16,0-21-16,0 0 0,1 0 0,20 0 16,-21 0-16,0 0 0,0 0 0,22 0 15,-22-21-15,0 0 0,0-1 16,-21 1-16,21 0 0,-21 0 15,0 0-15,0-22 0,0 22 0,0 0 16,0-21-16,-21 21 0,0-1 16,21 1-16,0 0 0,-21 21 0,0-21 15,42 21 17,0 0-32,21 0 15,-20 0-15,20-21 0,0 21 0,22-21 16</inkml:trace>
  <inkml:trace contextRef="#ctx0" brushRef="#br0" timeOffset="11291.8">14965 4530 0,'0'0'0,"-64"0"15,43 0-15,0 21 16,-21 0-16,20 0 0,-20 0 15,21 22-15,0-1 0,-22 0 0,22 1 16,0 20-16,-21 1 0,21-22 16,-1 22-16,1-22 0,0 0 0,0 1 15,21-1-15,0 0 0,0-21 0,0 1 16,0-1-16,0 0 0,21-21 31,0-21-31,-21 0 16,21-1-16,1-20 0,-22 21 0,0-21 15,0-1-15,21 1 0,0-22 0,0 22 16,-21-21-16,21-1 0,0 1 0,1 20 16,-1-20-16,0 20 0,0 22 0,0-21 15,-21 21-15,21 21 0,1 0 16,-22 21-16,21 0 16,-21 21-16,21-20 0,-21 20 15,0 21-15,0-20 0,21-1 0,-21 0 0,21 1 16,-21-1-16,0 0 0,21 1 15,-21-1-15,22-21 0,-22 0 0,21 1 16,-21-1-16,0 0 0,-21-21 31,-1 0-31,-20 0 0,21-21 0,-21 0 16,20-1-16</inkml:trace>
  <inkml:trace contextRef="#ctx0" brushRef="#br0" timeOffset="11423.73">14520 4911 0,'-21'0'0,"21"-21"15,21 21-15,0 0 0,1 0 0,20 0 16,0 0-16,1-22 16,-1 22-16,0 0 0,22 0 0,-22 0 15,22-21-15,-1 21 0,-21-21 0,22 21 16,-1-21-16,-20 21 0,20-21 0</inkml:trace>
  <inkml:trace contextRef="#ctx0" brushRef="#br0" timeOffset="11663.59">15981 4487 0,'0'0'16,"21"-21"-16,-21-21 16,-21 42-1,0 0-15,-1 21 16,1 0-16,0 22 0,0-22 0,0 21 16,-22 0-16,22 1 0,0 20 0,0-20 15,0-1-15,21 21 0,0-20 0,-21-1 16,21 0-16,0 1 0,0-1 15,0 0-15,0-20 0,0 20 0,21-21 16,0 0-16,-21 0 0,21-21 0,0 0 16,22 22-16,-22-22 0,21 0 0,0 0 15,-20-22-15,20 1 0,0 0 0,22 0 16</inkml:trace>
  <inkml:trace contextRef="#ctx0" brushRef="#br0" timeOffset="11895.46">16637 4445 0,'0'0'0,"0"-42"0,0 21 0,0-22 16,0 22-16,21 21 0,0 0 16,0 0-16,1 0 0,-1 21 0,0 0 15,0 1-15,0 20 0,0 0 0,1 1 16,-1-1-16,0 0 0,0 22 0,0-1 16,-21 1-16,0-1 0,0 1 15,21-1-15,-21 1 0,0-1 0,0-20 16,-21 20-16,0-21 0,0 1 0,0-1 15,-22-21-15,1 22 0,21-22 16,-21 0-16,20 0 0,-20 0 0,21-21 16,0 0-16</inkml:trace>
  <inkml:trace contextRef="#ctx0" brushRef="#br0" timeOffset="12631.42">11578 3006 0,'0'0'0,"0"-21"0,-21-1 0,0-20 0,0 21 16,21 0-16,-22 0 0,1-1 0,21-20 15,-21 21-15,21 0 16,0 0-16,0 42 31,0 0-31,21 0 16,0 21-16,1 1 0,-1-22 0,21 42 15,0-20-15,-20 20 0,41 1 0,-21-1 16,22 1-16,-1 20 0,1 1 16,-1 0-16,22-1 0,0 1 0,-1 21 15,1 0-15,0 0 0,21-1 0,-22 1 16,22 0-16,0 0 0,0 21 0,0-21 15,-1 0-15,1 21 0,-21-22 0,21 1 16,0 0-16,-1 0 0,1-21 0,-21 20 16,21-20-16,0 0 0,-22-1 15,1-20-15,0-1 0,-1 1 16,-20-1-16,20-20 0,-20-1 0,-22 0 16,1-20-16,-1 20 0,0-21 0,-21 0 15,1-21-15,-1 21 0,-21-42 31,0 0-31,-21 0 0,-1 0 0,22 0 16,-21-22-16,0 1 0,21 0 0,-21-1 16</inkml:trace>
  <inkml:trace contextRef="#ctx0" brushRef="#br0" timeOffset="13019.74">15557 3620 0,'0'0'0,"22"-43"15,-1 1-15,21 0 0,-21-22 16,0 43-16,-21 0 0,-21 42 16,0 0-16,0 21 15,-21 1-15,-22-1 0,1 0 0,-22 22 16,0 21-16,-21-1 0,-21 1 15,-21 21-15,0 0 0,-21 21 0,-22-22 16,1 22-16,-1 0 0,-20 0 16,-22 0-16,21 0 0,0-21 0,1 0 15,20 0-15,1 0 0,-1-22 0,22 1 16,0 0-16,-1-22 0,22 1 0,21-1 16,0-20-16,0-1 0,42 0 0,1-21 15,20 22-15,1-22 0,42 0 16,-22 0-16,43 0 0,21-21 15,1 0 1,-1 0-16,0 0 0,21-21 0,-21 0 16,22 0-16,-22 0 0,21-22 15</inkml:trace>
  <inkml:trace contextRef="#ctx0" brushRef="#br0" timeOffset="22955.55">5080 7133 0,'-21'21'16</inkml:trace>
  <inkml:trace contextRef="#ctx0" brushRef="#br0" timeOffset="25976.3">5143 7027 0,'-21'0'0,"0"0"16,0 0-16,21-21 0,-21 0 16,0 0-16,21 0 0,0 0 15,0-1-15,0 1 16,21 21-16,0 0 16,0 0-16,0 0 15,0 21-15,1 1 16,-1 20-16,0-21 0,0 21 0,0 1 15,0-1-15,1 0 0,-22 22 0,0-22 16,21 22-16,-21-22 0,21 0 0,-21 22 16,0-22-16,0-21 0,21 22 15,-21-22-15,0 0 0,0 0 0,21-42 32,-21 0-17,21-21-15,-21 20 0,22-20 0,-1 0 16,0-22-16,-21 22 0,21-22 15,0 22-15,0-21 0,1 20 16,-1-20-16,0 20 0,0-20 0,0 21 16,0-1-16,1 22 0,-22-21 0,21 21 15,0-1-15,0 22 16,0 0-16,0 22 16,-21-1-16,0 0 15,0 0-15,22 21 0,-22-20 16,0-1-16,0 0 0,0 0 0,21 21 15</inkml:trace>
  <inkml:trace contextRef="#ctx0" brushRef="#br0" timeOffset="26635.92">6223 7303 0,'0'0'0,"0"-22"16,0 1-16,0 0 15,-21 21 1,0 0-16,-1 0 16,1 0-16,0 21 0,0 0 0,21 1 15,-21-1-15,0 21 0,-1-21 0,22 0 16,0 1-16,-21 20 0,21-21 16,0 0-16,0 0 0,0 1 0,0-1 15,21 0-15,1-21 0,-1 21 16,0-21-16,0 0 0,0 0 0,0 0 15,1 0-15,-1 0 0,21 0 16,-21-21-16,0 0 0,22 21 0,-22-21 16,0-1-16,0 1 0,22 0 0,-22-21 15,0 21-15,-21-22 0,0 22 0,21-21 16,-21-1-16,0 22 0,0-21 0,-21 21 16,0 0-16,0-1 0,-22 22 15,22 0-15,-21 0 0,-1 0 0,22 0 16,-21 22-16,0-1 0,20 0 0,1 0 15,-21 21-15,42-20 0,-21 20 0,21-21 16,0 0-16,0 22 16,0-22-16,0 0 0,0 0 0,21-21 15,0 21-15,0 0 0,0-21 0,22 0 16,-22 0-16,21 0 0,1 0 0,-22 0 16,21-21-16,0 0 0,1 21 0,-1-21 15,-21 0-15,22 0 0,-1-1 16,-21 1-16,21 0 0,-20 0 0,-1 0 15,0 0-15,0 21 0,0-22 0,0 22 16,-21-21-16,0 42 16,0 1-16,0-1 15,0 21-15,0-21 0,0 0 16,0 1-16,0-1 0,0 21 16,0-21-16,0 0 0,0 1 15,0-1-15,-21-21 0,21 21 16,0-42 15,21 0-31,-21-1 0,22 1 16</inkml:trace>
  <inkml:trace contextRef="#ctx0" brushRef="#br0" timeOffset="26791.83">6943 6964 0,'-22'0'0,"1"-21"15,0 21-15,0 0 16,0 0-16,21 21 16,0 0-1,21-21-15,0 21 0,0-21 0,0 21 16,-21 1-16</inkml:trace>
  <inkml:trace contextRef="#ctx0" brushRef="#br0" timeOffset="27307.54">7535 7387 0,'0'-42'15,"0"21"1,0 0-16,0-1 0,0 1 0,0 0 16,0 0-16,-21 0 0,0 0 0,0 21 15,0-22-15,-1 22 0,1 0 16,0 0-16,0 22 0,0-1 15,0 0-15,-22 0 0,22 21 0,0-20 16,0 20-16,0-21 0,-1 21 0,22 1 16,0-22-16,0 21 0,0-21 0,0 1 15,0 20-15,0-21 16,22 0-16,-1-21 0,21 0 16,-21 0-16,0 0 0,22 0 0,-1-21 15,-21 21-15,22-21 0,-22 0 0,21 0 16,-21-1-16,22-20 0,-22 21 0,21-21 15,-21-1-15,0 1 0,1 0 0,-1-1 16,0-20-16,0 20 0,-21-20 16,0 21-16,21-22 0,-21 22 0,0-1 15,0 1-15,0 0 0,0-1 0,0 22 16,-21 21-16,0 0 16,0 21-1,0 22-15,-1-22 0,1 21 0,21 1 16,0-1-16,-21 0 0,21 1 0,0-1 15,0 0-15,0 1 0,0-1 0,0 0 16,0 1-16,0-1 0,21-21 0,-21 21 16,21-20-16,-21-1 0,22 0 15,-1 0-15,-21 0 0,21-21 0,0 21 16,0-21-16,0 0 0,22 0 0,-1 0 16,0 0-16</inkml:trace>
  <inkml:trace contextRef="#ctx0" brushRef="#br0" timeOffset="27816.78">8890 7366 0,'42'-42'15,"-42"-1"-15,0 22 16,0-21-16,0 21 0,0 0 0,0-1 16,0 1-16,0 0 0,-21 0 0,0 21 15,0 0-15,0 0 0,-22 0 0,22 0 16,0 21-16,-21-21 0,20 21 0,1 22 15,-21-22-15,21 0 0,0 21 16,21-21-16,-22 22 0,22-22 0,0 21 16,0-21-16,0 1 0,0-1 0,0 0 15,0 0-15,22-21 0,-1 0 0,0 21 16,0-21-16,0 0 0,0 0 16,22 0-16,-22-21 0,0 21 15,0-21-15,0 0 0,22 0 0,-22-1 16,-21-20-16,21 21 0,0-21 0,0-1 15,1 1-15,-22-22 0,21 22 0,0-21 16,-21-1-16,21 22 0,-21-22 0,21 1 16,-21-1-16,0 22 0,0 0 15,0-1-15,0 22 0,0 0 0,0 0 16,-21 21-16,0 21 16,21 0-16,-21 0 0,21 22 0,0-1 15,0 0-15,-21 1 0,21-1 16,0 21-16,-22-20 0,22 20 15,0-20-15,0 20 0,0-21 0,0 1 16,0-1-16,0 0 0,0 1 0,0-22 16,0 21-16,22-21 0,-1 1 0,0-1 15,0-21-15,0 0 0,0 0 16,1 0-16,-1 0 16,0 0-16,0-21 0,0-1 0</inkml:trace>
  <inkml:trace contextRef="#ctx0" brushRef="#br0" timeOffset="29095.31">9334 7239 0,'22'0'47,"-1"0"-47,0 0 0,0 0 15,0-21-15,0 21 0,1-21 0,-1 21 16,-21-21-16,21-1 0,0 22 0,0-21 15,-21 0-15,0 0 0,0 0 16,0 0-16,0-1 16,-21 22-16,0 0 0,0 0 15,0 22 1,-1-22-16,1 21 0,0 0 0,0 0 16,21 21-16,0-20 0,-21-1 0,21 21 15,0-21-15,0 22 0,0-22 0,0 0 16,21 0-16,0 0 0,0 0 0,0-21 15,1 22-15,-1-22 0,21 0 0,-21 0 16,22 0-16,-22 0 0,21 0 0,0 0 16,-20 0-16,20-22 0,-21 22 15,21-21-15,-20 0 0,-1 0 0,0 21 16,0-42-16,0 20 0,0 1 0,-21 0 16,0 0-16,0-21 0,0 20 0,0 1 15,0 0-15,-21 42 31,21 0-15,0 1-16,0-1 0,-21 0 0,21 0 16,-21 21-16,21-20 0,-21-1 0,21 0 15,0 0-15,0 0 0,0 0 0,0 1 16,0-1-16,-21-21 0,21-21 47,0-1-47,0 1 0,21 0 15,0 0-15,0 0 0,0 0 16,0-22-16,1 22 0,-1 0 0,0-21 16,0 20-16,0 1 0,0 0 0,1 21 15,-1 0-15,0 0 16,-21 21-16,0 0 16,0 1-16,0-1 0,0 21 15,0-21-15,0 0 0,0 1 0,0-1 16,0 0-16,0 0 0,0 0 0,21 0 15,-21 1-15,21-22 0,0 0 16,1 0-16,-1 0 0,0 0 16,0 0-16,0 0 0,-21-22 0,21 22 15,1-21-15,-1 0 16,0 0-16,-21 0 0,21 0 0,0-1 16,-21 1-16,21 0 0,1-21 0,-22 21 15,21-1-15,-21 1 0,21 0 0,-21 0 16,0 42-1,0 0 1,0 0-16,0 1 0,0 20 0,0-21 16,0 0-16,0 0 0,0 1 15,0-1-15,0 0 0,0 0 0,0 0 16,0 0-16,21 1 0,0-22 0,0 0 16,-21 21-16,22-21 0,-1 0 15,0 0-15,0 0 0,21 0 0,-20 0 16,-1-21-16,0 21 0,0-22 0,0 1 15,0 21-15,1-21 0,-22 0 0,21 0 16,0 0-16,0-1 0,0-20 0,0 21 16,1 21-16,-22-21 0,0 0 15,21 21-15,-42 0 16,-1 21 0,22 0-16,-21-21 0,0 21 0,21 21 15,0-20-15,-21-1 0,21 0 0,-21 0 16,21 0-16,0 0 0,0 1 0,0-1 15,21 0-15,0-21 16,0 0-16,22 21 0,-22-21 0,21 0 16,0 0-16,1 0 0,-22 0 15,42 0-15,-20 0 0,-1 0 0,0-21 16,1 21-16,-1-21 0,-21 0 0,0-1 16,1 1-16,-1 0 0,-21 0 0,0-21 15,0 20-15,0-20 0,0 21 0,0-21 16,-21 20-16,-1 1 0,1 0 0,0 0 15,-21 0-15,21 21 0,-22 0 16,1 0-16,21 0 0,-22 0 0,22 0 16,-21 21-16,21 0 0,-22 0 0,22 0 15,0 1-15,0-1 0,0 0 16,21 0-16,0 0 0,0 0 16,0 1-16,0-1 0,21-21 15,21 0-15,-21 0 16,22 0-16,-22 0 0,21 0 0</inkml:trace>
  <inkml:trace contextRef="#ctx0" brushRef="#br0" timeOffset="29371.89">12319 6752 0,'0'0'0,"0"-21"0,-21-21 16,0 42-16,-1 0 0,1 0 15,0 21-15,0-21 0,0 42 16,0-21-16,-1 22 0,-20-1 0,21 0 16,0 1-16,0-1 0,21 0 0,-22 22 15,22-22-15,0 1 0,0 20 0,0-21 16,0-20-16,0 20 0,0 0 0,0-21 16,22 22-16,-22-22 0,21 0 0,0 0 15,0-21-15,0 21 16,0-21-16,1 0 0,20 0 0,-21 0 15,0 0-15,22-21 0,-1 21 16,0-21-16,1 0 0</inkml:trace>
  <inkml:trace contextRef="#ctx0" brushRef="#br0" timeOffset="29672.26">12996 6710 0,'0'0'16,"0"-21"-16,0-22 15,0 22-15,21 21 0,1 0 0,-1 0 0,0 0 16,0 0-16,0 0 0,22 21 0,-22 1 16,0-1-16,0 0 0,0 21 0,-21-21 15,0 22-15,0-1 16,0 0-16,0 1 0,0-1 0,0 0 16,0 1-16,-21-1 0,21 22 0,-21-22 15,0 0-15,0 1 0,-1-1 0,1-21 16,21 21-16,0-20 0,-21-1 0,21 0 15,-21 0-15,21 0 0,0 0 16,-21-21-16,0 0 16,21-21-1,0 0-15,21 0 16,0 0-16,21 0 0</inkml:trace>
  <inkml:trace contextRef="#ctx0" brushRef="#br0" timeOffset="29920.3">14139 7049 0,'0'0'0,"-21"0"0,0 0 0,0 0 16,0 0-16,-1 0 15,22-22 1,0 44 31,0-1-32,0 0-15,0 0 16,0 0-16,-21 0 0</inkml:trace>
  <inkml:trace contextRef="#ctx0" brushRef="#br0" timeOffset="30123.85">14055 7641 0,'0'0'16,"-22"0"-16,22 64 15,0-43-15,0 0 0,0 0 0,0 0 16,0 1-16,0-1 0,0 0 0,0 0 16,0 0-16,-21 0 0,0 1 0,0-1 15,0 0-15,0 0 0,-1 0 0,1 0 16,-21 1-16,21-1 0,-22 0 0,-20 0 15,21 0-15,-1 0 0,-20-21 0,-1 22 16,1-22-16,-1 21 0</inkml:trace>
  <inkml:trace contextRef="#ctx0" brushRef="#br0" timeOffset="63095.79">1312 3281 0,'0'0'0,"-21"0"0,0 0 0,0-21 0,0 21 16,-1 0-16,1-21 15,0 21-15,0 0 0,0 0 16,0-22-16,-1 22 16,44 0 15,-1 0-16,0 0-15,0 0 16,21 0-16,1 0 0,-1 0 0,0 0 16,1 0-16,20 0 0,1 0 0,-1 0 15,1 0-15,20 0 0,-20 0 16,-1 0-16,22 0 0,-21 0 0,20-21 16,1 21-16,0 0 0,-1 0 15,-20-21-15,20 21 0,-20 0 0,21 0 16,-43 0-16,21 0 0,-20-21 0,-1 21 15,0 0-15,-20 0 0,-1 0 16,0 0-16,0 0 0,-42 0 47,0 0-47,0 0 0,-1 0 16,1 0-16,-21 0 0,0 0 15,20 0-15,-20 0 0,0 0 16,-1 0-16,-20 0 0,21 0 0</inkml:trace>
  <inkml:trace contextRef="#ctx0" brushRef="#br0" timeOffset="63450.57">1206 3408 0,'0'0'0,"-21"0"16,42 0 0,1 0-1,-1 0-15,21 0 0,22-21 0,-1 0 16,1 21-16,-1-22 0,22 1 16,-1 0-16,1 0 0,21 0 0,-21 0 15,20-1-15,1 1 0,0 21 0,0-21 16,0 0-16,-22 21 0,1-21 15,-21 21-15,-1-21 0,-21 21 16,1 0-16,-1 0 0,-21 0 0,0 0 16,-42 21 15,0-21-31,0 0 0,-21 21 0,20 0 16,1-21-16,0 0 0,0 21 15,0-21-15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14:28:41.4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4276 1016 0,'-22'-21'16,"1"21"0,21-21-1,-21 21 1,21-21 0,0-1-1,0 1-15,0 0 0,21 21 16,-21-21-16,21 21 0,1-21 15,-1 0-15,0 21 0,0-22 0,0 22 16,22-21-16,-22 0 0,0 21 0,21 0 16,1-21-16,-22 21 0,21 0 15,0 0-15,-20 0 0,20 0 16,-21 0-16,21 0 0,-20 21 0,20 0 16,-21 0-16,0 1 0,0 20 0,-21-21 15,0 21-15,0 1 0,0-1 16,0 0-16,-21 1 0,0-1 0,0 0 15,-21 1-15,20-1 0,-20 0 0,0-20 16,21 20-16,-22-21 0,1 0 16,0 22-16,-1-43 0,22 21 0,-21 0 15,21 0-15,-1-21 0,1 0 0,0 0 16,0 0-16,0 0 0,0 0 16,21-21-1,0 0-15,0 0 16,21-1-16,0 1 0,0 0 15,21 21-15,-20-21 0,20 0 16,0 0-16,1-1 0,-1 22 0,0-21 16,22 21-16,-22 0 0,22 0 0,-22 0 15,0 0-15,1 0 0,-1 0 16,0 0-16,1 21 0,-22 1 0,21-1 16,-21 0-16,0 0 0,1 21 0,-1-20 15,-21 20-15,0-21 0,0 21 0,0 1 16,0-1-16,0 0 0,-21-20 15,-1 20-15,-20 0 0,21 1 16,-21-22-16,-1 21 0,-20-21 0,20 0 16,-20 1-16,-1-1 0,1 0 0,-1 0 15,1 0-15,-1-21 0,22 21 16,-21-21-16,20 0 0,1 0 0,0 0 16,-1 0-16,1 0 0,21 0 0,0 0 15,-1-21-15,1 0 0,0 21 0,0-21 16,0 0-16,21 0 15,0-1-15,0 1 16,0 0-16,0 0 16,0 0-16,21 21 15,0-21-15,0-1 0,22 22 16</inkml:trace>
  <inkml:trace contextRef="#ctx0" brushRef="#br0" timeOffset="812.96">5757 1355 0,'0'0'0,"-21"0"16,21-21-16,-21 21 0,0-22 15,0 1-15,21 0 0,0 0 16,0 0-16,0 0 0,0-1 16,0 1-16,0 0 0,0 0 15,0 0-15,21 0 0,0-1 16,0 1-16,0 0 0,0 0 0,1 21 16,-1-21-16,21 0 0,-21-1 0,0 22 15,22 0-15,-22-21 0,0 21 16,21 0-16,-20 0 0,20 0 0,-21 21 15,0 1-15,0-1 0,22 0 16,-43 0-16,21 0 0,0 22 16,0-1-16,-21-21 0,0 21 0,0 1 15,0-1-15,0-21 0,0 22 0,0-1 16,0 0-16,0 1 0,-21 20 0,21-21 16,-21 1-16,0-1 0,0 0 15,-1 22-15,-20-22 0,21 1 0,0-1 16,-22 0-16,22-21 0,-21 22 0,0-1 15,20-21-15,-20 0 0,21 22 0,-21-22 16,20 0-16,1-21 0,-21 21 16,21-21-16,0 0 0,-1 0 15,1 0-15,0 0 16,0-21-16,21 0 16,0 0-16,0 0 0,0-22 0,0 22 15,0-21-15,0-1 0,0 22 16,0-21-16,0 0 0,21-1 0,-21 1 15,21 21-15,-21-22 0,21 22 0,1 0 16,-22 0-16,21 0 0,0 21 0,0 0 16,0 0-16,0 0 0,1 21 15,-1 0-15,21 0 0,-21 0 16,0 1-16,1 20 0,-1-21 0,0 0 0,0 22 16,0-22-16,0 21 0,1-21 0,-1 0 15,0 1-15,0-1 16,0 0-16,0-21 0,1 21 0,-1-21 15,0 0-15,0 0 0,0 0 0,0 0 16,1 0-16,-1 0 0,0 0 0,0 0 16,0 0-16,0 0 0,1-21 0,-22 0 15,21 21-15,-21-21 16,0-1-16,0 1 0,0 0 16,0 0-16,0 0 15,-21 0-15,21-1 16,0 1-16,-22 21 0,22-21 0</inkml:trace>
  <inkml:trace contextRef="#ctx0" brushRef="#br0" timeOffset="37521.03">3873 2667 0,'0'0'0,"-21"0"16,0 0-16,0 0 0,0 0 15,21-21-15,-21 21 16,42 0 15,0 0-31,0 0 0,21 0 16,1 0-16,-1 0 0,0 0 0,22 0 15,-1 0-15,1 0 16,42 0-16,-22 0 0,43 0 0,-21 0 16,0 0-16,21 0 0,-21 0 0,0 21 15,0-21-15,-22 21 0,1-21 16,0 0-16,-1 21 0,1-21 0,-22 0 16,1 0-16,-1 0 0,1 0 0,-22 0 15,1 0-15,-1 0 0,0 0 16,1 0-16,-22 0 0,21 0 0,-21 0 15,0 0-15,-42 0 32,0 0-17,0 0-15,-21 0 0,-1 0 16,-20 0-16,20 0 0,-20 0 16,-1 0-16</inkml:trace>
  <inkml:trace contextRef="#ctx0" brushRef="#br0" timeOffset="37921.79">3704 2794 0,'0'21'16,"21"-21"-16,0 0 16,22 0-16,-1 0 0,0 21 0,1-21 15,20 0-15,1 0 0,20 0 16,1 0-16,21 0 0,0 0 0,21 0 16,0 0-16,0 0 0,0 0 0,-21 0 15,21 0-15,-22 0 0,1 0 16,0 0-16,0 0 0,-21 0 0,-1 0 15,-20 0-15,-1 0 0,1 0 0,-22 0 16,0 0-16,1 0 0,-22 0 16,0 0-16,0 0 15,-42 0 17,0 0-32,0 0 15,-22 0-15,22 0 0,0 0 0</inkml:trace>
  <inkml:trace contextRef="#ctx0" brushRef="#br0" timeOffset="47284.31">9588 1376 0,'0'0'0,"-21"-21"16,0 21-16,21-21 15,-21 21-15,0-22 0,0 22 16,-1 0-16,22-21 15,-21 21-15,21-21 32,21 0-17,1 21-15,-1-21 0,0 21 16,0-21-16,21-1 0,-20 22 16,20-21-16,-21 0 0,21 0 0,-20 0 15,-1 0-15,21-1 0,-21 22 16,-21-21-16,0 0 0,0 0 0,0 0 15,0 0-15,0-1 0,-42 1 16,21 21-16,-22 0 0,22 0 16,-21 0-16,0 0 0,-1 0 0,1 21 15,0-21-15,-1 22 0,22-1 16,-21 0-16,21 0 0,-1 0 16,1 0-16,0 22 0,0-22 0,21 0 15,0 21-15,0-20 0,0-1 0,0 21 16,0-21-16,0 22 0,21-22 15,0 21-15,0-21 0,-21 22 0,43-1 16,-22 0-16,0 1 0,0-1 0,0 0 16,1 22-16,-1-22 0,0 0 15,-21 1-15,0-1 0,0 0 0,0-20 16,0 20-16,-21 0 0,0-21 0,-1 1 16,-20-1-16,21 0 0,-21 0 15,-1 0-15,1-21 0,-22 0 16,22 0-16,0 0 0,-22 0 0,22-21 0,0 21 15,-1-21-15,1 0 0,0-22 16,20 22-16,-20-21 0,21 21 16,0-22-16,0-20 0,-1 21 0,22-1 15,-21 1-15,21 0 0,0 20 0,0-20 16,0 21-16,0 0 0,21 21 16,1 0-16,-1 0 15,0 21-15,0 0 0,0 0 0,0 22 16,-21-22-16,22 21 0,-1-21 15,0 22-15,-21-1 0,21 0 0,0-21 16,-21 22-16,21-22 0,-21 21 16,22-21-16,-1 1 0,0-1 15,-21 0-15,21 0 0,0 0 0,0 0 16,1-21-16,20 0 0,-21 22 0,0-22 16,22 0-16,-22 0 0,21 0 0,-21 0 15,22-22-15,-22 22 0,21-21 16,0 0-16,-20 0 0,20 0 0,0 0 15,1-1-15,-22-20 0,21 21 0,-21 0 16,0 0-16,1-1 0,-1 1 16,0 0-16,-21 0 0,0 0 15,0 42 17,0 0-32,-21-21 0,21 21 15,-21 0-15,21 1 0,-22-1 0,22 0 16,0 0-16,0 0 0,0 0 0,0 1 15,0-1-15,0 0 0,22 0 16,-1-21-16,0 21 0,0-21 16,0 0-16,0 0 0,1 0 0,20 0 15,-21 0-15,0 0 0,22 0 0,-22 0 16,21 0-16,-21 0 0,0-21 16,1 0-16,20 0 0,-21 21 0,0-21 15,0-1-15,1 1 0,-22-21 16,0 21-16,21 0 0,-21-1 0,0 1 15,0 0-15,21 21 16,-21-21-16,0 42 16,0 0-16,-21 0 15,21 1-15,-21-1 0,21 0 16,0 0-16,0 0 0,0 0 16,0 1-16,0-1 0,21 0 15,0-21-15,0 0 0,0 0 0,0 0 16,1 0-16,-1 0 0,0 0 15,0 0-15,21 0 0,-20 0 0,-1 0 16,0-21-16,0 21 0,0-21 0,0-1 16,1 22-16,-1-21 0,0 0 15,0 0-15,-21 0 0,0 0 16,21-1-16,-21 1 0,0 0 16,-21 21-1,0 21-15,21 0 16,-21 1-16,0-1 0,21 0 15,0 0-15,-22 0 0,1 0 16,21 1-16,-21-1 0,0 0 16,21 0-1,-21-21-15,21-21 47,0 0-47,0 0 0,0-1 0,0 1 16,21 0-16,0 0 0,0 0 0,-21-22 15,21 22-15,1-21 0,-1 21 0,0 0 16,21-1-16,-21 1 0,1 21 16,-1 0-16,0 0 0,0 0 0,0 0 15,0 21-15,1 1 0,-1-1 0,-21 0 16,21 0-16,-21 0 0,0 0 16,0 1-16,0-1 0,0 0 15,0 0-15,0 0 0,0 0 0,0 1 16,0-1-16,0 0 0,-21-21 15,0 21-15,21 0 16,21-42 31,0 21-47,0-21 0,0 0 16,22 21-16,-22-21 0,0-1 0,0 22 15</inkml:trace>
  <inkml:trace contextRef="#ctx0" brushRef="#br0" timeOffset="48692.81">11409 1905 0,'0'0'0,"21"-21"16,0-21-16,0 20 15,-21 1-15,0 0 16,-21 21 0,0 0-16,0 0 0,0 0 15,-1 0-15,1 21 0,-21 0 16,21 1-16,0-1 0,-1 0 0,1 0 15,0 0-15,0 22 0,0-22 0,21 0 16,-21 0-16,21 0 0,0 0 0,0 1 16,0-1-16,0 0 15,21-21-15,0 21 16,0-21-16,0 0 0,0 0 0,1 0 16,-1 0-16,0 0 0,0 0 0,21-21 15,-20 21-15,-1-21 0,0 0 16,21 21-16,-21-22 0,1-20 0,-1 21 15,0 0-15,0-22 0,0 1 0,0 0 16,-21-1-16,0 1 0,22-21 16,-22 20-16,21 1 0,-21 0 0,0-1 15,21 1-15,-21 0 0,0-1 0,0 22 16,0 0-16,21 0 0,-21 0 16,0-1-16,0 44 31,0-1-31,0 21 0,-21-21 15,21 22-15,-21-1 0,21 0 16,0 22-16,-21-22 0,-1 0 0,22 22 16,0-22-16,0 1 0,0-1 0,0 0 15,0 1-15,0-22 0,0 0 16,0 21-16,0-21 0,0 1 16,0-1-16,22-21 0,-1 0 0,21 0 15,-21 0-15,22 0 0,-22 0 0,21 0 16,0 0-16,1 0 0,-1-21 15,0-1-15,1 22 0,20-21 0,-20 0 16,-22 0-16,21 0 0,0-22 16,-20 22-16,-1 0 0,0-21 0,0 21 15,-21-1-15,0-20 0,0 21 16,0 0-16,0 0 0,-21 21 16,0 0-16,0 0 0,-22 0 0,22 0 15,0 21-15,-21-21 0,20 21 16,-20 21-16,21-21 0,-21 1 0,20-1 15,1 21-15,0-21 0,0 0 0,21 1 16,0-1-16,0 0 0,0 0 16,0 0-16,21-21 15,0 0-15,0 0 16,1 0-16,-1 0 0,0 0 16,0 0-16,21-21 0,-20 21 15,-1-21-15,0 0 0,0 0 0,0-1 16,0 1-16,1 0 0,-1 0 0,-21 0 15,0 0-15,21-1 0,-21 1 16,0 42 0,0 1-1,0-1-15,-21-21 0,21 63 16,0-42-16,0 1 16,0-1-16,0 0 15,21-21 1,0 0-16,0 0 15,0 0-15,1 0 0,-1 0 0,0 0 16,0 0-16,0 0 0,0-21 0,22 0 16,-22 21-16,0-22 0,-21 1 0,21 0 15,0 0-15,1 0 0,-22 0 16,0-1-16,21 1 0,-21 0 16,0 42 15,0 0-31,0 1 0,0-1 0,0 0 15,0 0-15,0 0 0,0 0 16,0 1-16,0-1 0,21 0 16,0-21-16,0 21 15,0-21-15,1 0 0,-1 0 16,21 0-16,-21 0 0,0 0 0,1 0 16,-1-21-16,21 21 0,-21-21 15,0 21-15,1-21 0,-22-1 0,21 1 16,-21 0-16,21 0 0,-21 0 0,0 0 15,0-22-15,0 22 0,0 0 0,0 0 16,0 0-16,0 42 31,-21 0-31,21 0 0,0 21 16,-21-20-16,21-1 0,0 21 16,0-21-16,-22 22 0,22-22 15,-21 21-15,21-21 0,-21 22 0,21-22 16,0 21-16,0 0 0,0-20 0,-21 20 15,21-21-15,-21 21 0,21 1 16,0-22-16,0 21 0,0 1 0,-21-22 16,21 0-16,0 21 0,0-21 0,-22 1 15,22-1-15,0 0 0,0 0 16,0 0 0,-21-21-16,0 0 15,21-21 1,-21 0-16,0 21 0,0-21 15,-1 0-15</inkml:trace>
  <inkml:trace contextRef="#ctx0" brushRef="#br0" timeOffset="49211.8">9885 2392 0,'0'0'16,"-43"0"-16,-84 21 0,106-21 15,-21 0-15,21 0 0,42 0 31,21 0-15,1 0-16,-1 0 0,21 0 0,1 0 16,21 0-16,-1 0 0,22 0 15,0 0-15,0 0 0,0 0 0,21 0 16,21 0-16,-21 0 0,0 21 16,0-21-16,0 0 0,0 0 0,-21 0 15,21 0-15,-22 0 0,-20 0 16,21 0-16,-21 0 0,-22 0 0,1 0 15,-1 0-15,1 0 0,-22 0 0,0 0 16,1 0-16,-22 0 0,0 0 0,0-21 16,0 21-16,0 0 15,-21-21 1,-21 21-16,0 0 16,0 0-16,0 0 0,0 0 15,-22 0-15,22 0 0,0 0 0,-21 0 16,-1 0-16,22 0 0,-21 0 15,-1 0-15,-20 0 0,21 0 0,-1 0 16,-20 0-16</inkml:trace>
  <inkml:trace contextRef="#ctx0" brushRef="#br0" timeOffset="49624.11">9948 2582 0,'0'0'0,"-63"0"0,20 0 16,-20 0-16,21 0 0,-1 0 16,22 22-16,-21-22 0,21 0 15,42 0 1,21 0-16,0 0 16,1 0-16,20 0 0,22 0 15,0 0-15,-1-22 0,22 22 0,0 0 16,0 0-16,21 0 0,0-21 0,0 21 15,21 0-15,-21 0 0,0 0 0,-21 0 16,21 0-16,-21 0 16,-1 0-16,-20-21 0,0 21 0,-1 0 0,-20 0 15,-1 0-15,1-21 0,-1 21 0,-20 0 16,-1 0-16,-21 0 0,22 0 16,-22 0-16,0-21 0,0 21 15,0 0-15,0 0 31,-21-21 16,-21 21-47</inkml:trace>
  <inkml:trace contextRef="#ctx0" brushRef="#br0" timeOffset="54437.39">5863 4022 0,'-21'-21'0,"0"21"16,0 0-16,21 21 16,0 0-16,-22 0 0,22 21 0,0 1 15,0-1-15,0 0 0,0 22 0,0-1 16,0 1-16,-21 21 0,21-22 16,0 43-16,0-21 0,-21 20 0,0 1 15,0 0-15,0 0 0,-1 21 0,1 0 16,0 0-16,-21 21 0,21-21 0,-22 0 15,22 21-15,-21 0 0,21-21 16,-22 0-16,22 0 0,-21 0 0,21-21 16,-1 0-16,-20-21 0,42-1 15,-21 1-15,0-21 0,21-1 0,-21-21 16,21 1-16,0-22 0,0 0 0,0 0 16,0-63-1,21 21-15,0-22 16,0-20-16,-21-1 0,21 1 0</inkml:trace>
  <inkml:trace contextRef="#ctx0" brushRef="#br0" timeOffset="55144.04">5842 4128 0,'0'0'0,"0"-22"0,-21 1 16,21 0-16,0 0 0,0 0 15,21 0-15,21 21 16,1 0-16,20-22 0,1 1 0,-1 21 16,22 0-16,21-21 0,21 21 15,0 0-15,21-21 0,0 21 0,0-21 16,21 21-16,1-21 0,-1 21 15,0 0-15,1-22 0,-22 22 0,0 0 16,0 0-16,-21 0 0,0-21 16,-21 21-16,0 0 0,0 0 0,-22 0 15,-20 0-15,-1 0 0,-20 0 0,-1 0 16,-21 0-16,22 21 0,-43 1 16,0-1-16,0 0 0,0 21 0,0 1 15,0-1-15,0 0 0,0 22 0,-22-1 16,1 22-16,-21-22 0,21 22 0,0-21 15,-1 20-15,1 1 16,0 0-16,0-1 0,0 22 0,0-21 16,-1-1-16,1 1 0,21 0 0,-21-1 15,0 1-15,0 0 0,21 21 0,0-22 16,-21 22-16,21-21 0,-22-1 0,22 22 16,0-21-16,-21 21 0,21-22 15,0 1-15,0 0 0,0 21 0,0-43 16,0 22-16,-21-1 0,21-20 0,-21 21 15,21-22-15,0 1 0,-21-1 0,0 1 16,-1-1-16,1-21 0,0 1 0,0-1 16,0 0-16,-22-20 0,1 20 15,0-21-15,-22 0 0,1 0 0,-1 22 16,-20-43-16,-22 21 0,0 0 0,0 0 16,-21-21-16,-21 21 0,21-21 0,-21 22 15,0-22-15,-1 0 0,-20 21 16,21-21-16,0 0 0,21 21 0,0-21 15,0 21-15,0-21 0,21 0 0,0 0 16,21 0-16,22 21 0,-22-21 0,43 0 16,-22 0-16,22 0 0,21 0 0,0 0 15,0-21-15,21 0 0,0 0 0,0 0 16,0-22-16,21 1 0,21 0 0,-21-22 16</inkml:trace>
  <inkml:trace contextRef="#ctx0" brushRef="#br0" timeOffset="55512.4">6413 4805 0,'0'0'0,"-42"0"0,21-42 16,21 20-1,21 22-15,0 0 16,22-21-16,20 21 0,1 0 0,20-21 16,1 21-16,0 0 0,20-21 0,-20 0 15,21 21-15,0 0 0,-22 0 0,22-21 16,0 21-16,-21 0 0,-1 0 15,1 0-15,0 0 0,-22 0 0,1 0 16,-22 0-16,22 0 0,-43 0 0,21 0 16,-63 21-1,-21-21 1,-1 21-16,1-21 0</inkml:trace>
  <inkml:trace contextRef="#ctx0" brushRef="#br0" timeOffset="55737.27">6583 5165 0,'0'0'16,"-21"21"-16,21 21 15,42-42-15,-21 0 0,43 0 16,-22 0-16,21 0 0,1 0 0,21 0 16,-22 0-16,22 0 0,-1 0 15,-20 0-15,21 0 0,-1-21 0,-20 21 16,20 0-16,1 0 0,-21 0 15,-1 0-15,-21 0 0,1 0 0,-1 0 16,-21 0-16,-63 0 16,21 21-16,-22 0 0,-20-21 15</inkml:trace>
  <inkml:trace contextRef="#ctx0" brushRef="#br0" timeOffset="55937.2">6604 5694 0,'0'0'0,"-42"21"0,-22 43 15,64-43 1,21-21-16,0 0 0,22 0 16,20 0-16,1 0 0,-1 0 0,43 0 15,-21 0-15,-1 0 0,22 0 0,0 0 16,0 0-16,0 0 0,21 0 0,-21 0 16,-22 0-16,1 0 0,0 0 0,-1 0 15,-41 0-15,-1 0 0,0 0 16,-21 21-16</inkml:trace>
  <inkml:trace contextRef="#ctx0" brushRef="#br0" timeOffset="56160.08">6689 6456 0,'0'0'0,"-43"21"0,1 21 16,84-42-16,1 0 0,-1 0 15,0 0-15,22 0 0,-1 0 0,1 0 16,20 0-16,1-21 0,-21 21 0,20 0 16,1-21-16,0 21 0,-1 0 0,1 0 15,0-21-15,-22 21 0,1 0 16,-22 0-16,0 0 0,1 0 0,-22 0 16,0 0-16,-42 0 15</inkml:trace>
  <inkml:trace contextRef="#ctx0" brushRef="#br0" timeOffset="56368.96">6350 7027 0,'0'0'0,"-64"43"0,1-22 16,21 21-16,-1-21 0,22 1 0,0-1 16,21 0-16,0 0 0,21 0 15,21-21-15,-20 0 0,41 0 0,-21 0 16,43 0-16,0 0 0,-1 0 15,22 0-15,0 0 0,0-21 0,21 0 16,-21 0-16,0 0 0,-1-1 16,1 1-16,-21 0 0,21 0 0,-22 0 15,1-22-15,0 22 0</inkml:trace>
  <inkml:trace contextRef="#ctx0" brushRef="#br0" timeOffset="57144.51">9356 5355 0,'21'0'31,"0"0"-31,21 0 16,1 0-16,20 0 0,-21 0 0,43 0 16,-21 0-16,20 0 0,1 0 0,21 0 15,-22 0-15,1-21 0,0 21 16,-1-21-16,1 21 0,0 0 0,-22 0 15,1-21-15,-22 21 0,22 0 0,-22 0 16,-21-21-16,21 21 0,-20 0 0,-1 0 16,-21-22-16,0 1 15,0 0-15,0 0 0,-21 21 16,21-21-16,-22 21 0,1-21 16,0 21-16,0 0 0,-21-22 0,20 22 15,1 0-15,0 0 0,0 0 16,42 0 15,0 0-31,22 0 16,-22 0-16,21 0 0,-21 0 15,22 0-15,-1 0 0,-21 0 0,21 22 16,-20-22-16,-1 0 0,0 0 0,0 21 0,-21 0 16,0 0-16,0 0 15,0 0-15,-21 1 0,0-1 16,0 0-16,-22 21 0,22-21 0,-21 22 15,-1-22-15,22 21 0,-21 1 0,0-22 16,20 21-16,-20-21 0,21 0 0,0 1 16,0-1-16,21 0 0,21-21 31,21 0-31,-21-21 16</inkml:trace>
  <inkml:trace contextRef="#ctx0" brushRef="#br0" timeOffset="57836.32">14076 5313 0,'0'0'0,"42"0"0,-21 0 0,22 0 16</inkml:trace>
  <inkml:trace contextRef="#ctx0" brushRef="#br0" timeOffset="63992.67">12721 4382 0,'0'0'0,"0"-22"16,-21 22-1,0 0-15,0 0 0,-1 0 16,22 22-16,-21-22 0,0 42 15,0-21-15,0 0 0,-22 22 0,22-1 16,0 0-16,0 1 0,-21 20 0,20 1 16,1-1-16,0-21 0,0 22 15,0-1-15,21-20 0,0 20 0,0-20 16,0-1-16,0-21 0,21 21 0,0-20 16,0-1-16,0 0 0,22 0 0,-22-21 15,21 0-15,-21 0 0,22 0 0,-22 0 16,21 0-16,1 0 0,-22 0 15,21-21-15,-21 0 0,0-22 0,1 22 16,-1 0-16,-21 0 0,0-21 16,0 20-16,0 1 0,-21 0 0,-22 0 15,22 0-15,-21 0 0,21-1 0,-22 22 16,1 0-16,0 0 0,-1 0 16,22 22-16,-21-1 0,21 0 0,-1 0 15,1 0-15,0 0 0,0 1 0,21-1 16,0 0-16,0 0 0,0 0 15,0 0-15,21 1 0,0-22 16,0 21-16,1-21 0,-1 0 16,0 0-16,21 0 0,-21 0 15,1-21-15,20-1 0</inkml:trace>
  <inkml:trace contextRef="#ctx0" brushRef="#br0" timeOffset="64208.55">13166 4678 0,'0'0'0,"0"-21"16,0 0-16,-22 21 15,1 0 1,0 0-16,21 21 31,0 0-15,0 0-1,21 0-15,-21 0 0,0 1 16,21-1-16</inkml:trace>
  <inkml:trace contextRef="#ctx0" brushRef="#br0" timeOffset="64376.45">13229 5122 0,'0'0'0,"-21"0"0,0 0 16,0 0-1,21-21 17,21 21-32,0-21 0,0 21 15,0-21-15,0 0 0,1 21 0,-1-21 16</inkml:trace>
  <inkml:trace contextRef="#ctx0" brushRef="#br0" timeOffset="64870.12">13758 4657 0,'0'0'0,"0"-21"15,0-1-15,21 1 16,1 21-16,-1 0 0,0 0 16,0 0-16,0 0 0,0 21 15,1 1-15,-22-1 16,0 0-16,0 0 0,0 0 15,0 0-15,-22 22 0,-20-22 0,21 0 16,0 21-16,-22-20 0,22-1 0,-21 0 16,21 0-16,0 0 0,-1 0 0,1-21 15,0 0-15,21 22 0,-21-22 0,21-22 32,21 22-32,0-21 15,0 21-15,1-21 0,-1 21 0,21-21 16,-21 21-16,22 0 0,-22 0 0,21 0 15,-21 0-15,0 0 0,1 21 0,20 0 16,-21 0-16,0 1 0,-21-1 16,0 0-16,0 0 0,0 0 0,0 0 15,0 1-15,-21-1 0,0-21 0,0 21 16,0 0-16,-1 0 0,-20 0 0,0-21 16,21 22-16,-22-22 0,1 0 0,21 21 15,0-21-15,-22 0 0,22 0 0,0 0 16,0 0-16,0 0 0,-1 0 15,22-21 1,0-1 0,22 1-16,-1 21 15,0-21-15,0 0 0</inkml:trace>
  <inkml:trace contextRef="#ctx0" brushRef="#br0" timeOffset="65288.61">14668 4572 0,'0'0'0,"-21"0"0,-42 0 16,42 0-16,-22 21 0,22 0 16,0 1-16,-21-1 0,20 21 0,1-21 15,-21 22-15,21-1 0,0 0 16,-1 1-16,1-1 0,0 0 0,21 1 15,0-1-15,0-21 0,0 21 0,0-20 16,21-1-16,0-21 0,1 21 0,-1-21 16,0 21-16,21-21 0,-21 0 0,22 0 15,-22 0-15,21 0 0,-21-21 16,22 0-16,-22 0 0,21-1 0,-21 1 16,1 0-16,-1-21 0,0 21 0,0-22 15,-21 1-15,0 0 0,0-1 16,0 22-16,0-21 0,0-1 0,-21 22 15,0 0-15,21 0 0,-21 21 16,-1-21-16,-20 21 0,21 0 0,0 0 16,0 0-16,-1 0 0,1 0 0,0 0 15,0 21-15,21 0 0,-21 0 16,21 0-16,0 1 0,0-1 16,21-21-16,0 0 15,21 0-15</inkml:trace>
  <inkml:trace contextRef="#ctx0" brushRef="#br0" timeOffset="65580.44">16087 4170 0,'0'0'15,"0"21"-15,0 0 0,0 22 0,0-1 0,-22 0 16,22 1-16,-21-1 0,21 0 0,-21 1 16,0-1-16,0 0 15,21 1-15,-21-1 0,-1 0 0,1 1 0,0-1 16,0 0-16,0 1 0,0-1 0,-1-21 16,1 0-16,21 0 0,0 1 15,-21-1-15,21 0 0,21-21 31,0 0-31,1-21 0,20 0 16</inkml:trace>
  <inkml:trace contextRef="#ctx0" brushRef="#br0" timeOffset="65928.24">16404 4678 0,'-21'0'0,"0"21"16,0 0-16,-1 0 0,1 1 0,0-1 15,0 21-15,0-21 0,21 0 16,0 22-16,0-22 0,-21 0 0,21 0 16,0 0-16,0 1 0,0-1 0,21-21 15,-21 21-15,21-21 0,0 0 16,0 0-16,0 0 0,1 0 0,-1 0 16,21 0-16,-21-21 0,0 21 0,1-21 15,-1-1-15,0 1 0,0 0 0,0 0 16,-21 0-16,0 0 0,0-22 0,0 22 15,0 0-15,0 0 0,-21 0 16,0-1-16,0 1 0,0 21 0,-22-21 16,22 21-16,0 0 0,0 0 15,0 0-15,-1 0 0,1 0 0,0 0 16,42 0 15,0 0-31,1 0 0,-1 0 16,0 0-16</inkml:trace>
  <inkml:trace contextRef="#ctx0" brushRef="#br0" timeOffset="66144.12">15769 4424 0,'0'0'0,"-21"0"16,42-21-1,0 21-15,0 0 16,22 0-16,-22 0 0,21 0 0,-21 0 16,22 0-16,-1 0 0,0 0 0,-20 0 15,20 0-15,0 0 0,1-21 16,-22 21-16,21 0 0,0 0 0,1 0 16</inkml:trace>
  <inkml:trace contextRef="#ctx0" brushRef="#br0" timeOffset="66624.44">17378 4382 0,'0'21'15,"21"-21"-15,0 21 16,0-21-16,22 0 0,-22 0 0,21 21 15,0-21-15,1 0 0,20 0 0,-20 0 16,-1 0-16,0 0 16,1 0-16,-1 0 0,0-21 0,-21 21 15,22-21-15,-22 21 0,21-21 0,-21-1 16,1 1-16,-1 21 0,-21-21 0,0 0 16,21 0-16,-21 0 0,0-1 15,0 1-15,0 0 0,-21 21 16,0 0-1,-1 0-15,1 21 0,0 0 0,0 1 16,21-1-16,-21 21 0,0 0 16,-1 1-16,1-1 0,0 0 15,0 1-15,0-1 0,0 22 0,-1-22 16,22 0-16,-21 1 0,0 20 0,0-21 16,0 1-16,21-22 0,-21 21 0,-1-21 15,22 22-15,-21-22 0,21 0 16,0 0-16,0 0 0,-21-21 15,21-21 17,0 0-32,21 0 15,-21 0-15,0 0 0</inkml:trace>
  <inkml:trace contextRef="#ctx0" brushRef="#br0" timeOffset="66868.3">17378 4805 0,'0'0'0,"21"0"16,0 0 0,0 0-16,22 0 0,-22 0 0,42 0 15,-20 0-15,-1 0 0,0 0 16,22 0-16,-22 0 0,0 0 0,1 0 16,-1 0-16,-21 0 0,22 0 0,-22 0 15,0 0-15,0 0 0,0 0 0,-21-21 63</inkml:trace>
  <inkml:trace contextRef="#ctx0" brushRef="#br0" timeOffset="69044.69">5757 10033 0,'0'0'0,"-21"0"15,0 0-15,0 0 16,0 0-16,-1 21 16,22 0-16,-21 22 0,0-22 0,21 21 15,-21 22-15,0-22 0,0 22 16,-1 20-16,1 1 0,0-22 0,0 22 16,0 0-16,0 21 0,-1-22 0,1 1 15,0 21-15,0-22 0,0 22 16,0-21-16,-1 0 0,1-1 0,0 1 15,0 0-15,0-22 0,0 22 0,-1-22 16,1-20-16,0 20 0,0-21 0,0 1 16,0-1-16,-1 0 0,1-20 0,0-1 15,21 0-15,0 0 0,-21-21 16,21-21 0,0 0-16,0-22 0,21 1 15,-21 0-15,21-1 0,0-20 0</inkml:trace>
  <inkml:trace contextRef="#ctx0" brushRef="#br0" timeOffset="69628.32">5609 10287 0,'0'0'0,"21"-42"16,-21 21-16,0-22 0,0 22 0,0 0 15,21 0-15,1 21 0,-1-21 0,0-1 0,0 22 16,21-21-16,1 0 0,20 0 15,1 21-15,-1-21 0,22 0 16,0-1-16,20 1 0,1 0 0,21 0 16,0 0-16,0 0 0,21-1 0,-21 1 15,22 0-15,-22-21 0,21 21 0,0-1 16,-21 1-16,0 21 0,0-21 16,-21 0-16,0 21 0,-22 0 0,1 0 15,0 0-15,-22 0 0,-21 0 0,1 21 16,-1 0-16,-21 0 0,0 1 0,-21 20 15,0 0-15,0 1 0,0-1 0,0 0 16,0 22-16,-21-22 16,21 22-16,-21-1 0,0 1 0,21 20 15,-21-20-15,0-1 0,21 1 0,-22 20 16,22-20-16,-21-1 0,0 1 0,21-1 16,-21 1-16,21-1 0,0 22 0,-21-21 15,0 20-15,-1 1 0,22-22 0,-21 22 16,0 0-16,0-1 0,0 1 0,0-21 15,-1 20-15,1 1 0,0-22 0,0 22 16,0-21-16,0-1 0,-22 1 0,22-1 16,-21-21-16,-1 1 0,22 20 0,-21-42 15,-22 22-15,22-22 0,0 21 16,-22-21-16,22 1 0,-22-1 16,1-21-16,-1 21 0,-20-21 0,20 21 15,-20-21-15,-1 21 0,0-21 0,-21 0 16,1 0-16,-1 21 0,21-21 0,-21 0 15,22 22-15,-1-22 0,0 0 0,22 0 16,-1 0-16,22 0 0,0-22 0,20 1 16,1 0-16,0 0 0,21-21 0,0-1 15,0 1-15,0 0 0,0-22 0,0 1 16</inkml:trace>
  <inkml:trace contextRef="#ctx0" brushRef="#br0" timeOffset="69876.78">6223 10753 0,'0'0'0,"0"-21"0,0-1 0,21-20 16,0 21-16,0 0 16,1 21-16,20-21 0,0-1 0,1 22 15,20-21-15,-21 21 0,22 0 0,-1 0 16,1-21-16,-22 21 0,22 0 15,-1 0-15,-20 0 0,-1 0 0,0 0 16,-21 0-16,22 0 0,-22 0 16,0 21-16,-21 0 0,0 1 15,0-1-15,-21 0 0,-21 0 16</inkml:trace>
  <inkml:trace contextRef="#ctx0" brushRef="#br0" timeOffset="70056.22">6371 11282 0,'0'0'16,"21"21"-16,0-21 16,1 0-16,-1 0 0,21 0 0,0 0 15,-20 0-15,20 0 0,21 0 16,-41 0-16,20 0 0,0 0 16,1 0-16,-22 0 0,0 0 0,0 0 15,-21 21-15,0 0 0,-42 1 16,21-1-16</inkml:trace>
  <inkml:trace contextRef="#ctx0" brushRef="#br0" timeOffset="70213.13">6181 11811 0,'0'0'0,"0"21"0,0 0 0,-22 1 16,44-22 0,-1 0-16,0 0 0,21 0 0,-21 0 15,43 0-15,-22 0 0,22-22 16,-1 1-16,22 0 0,0 0 15,-1 0-15,1 0 0,21-1 0,0-20 16,-1 21-16,1 0 0</inkml:trace>
  <inkml:trace contextRef="#ctx0" brushRef="#br0" timeOffset="70686.11">9271 11007 0,'0'0'16,"-21"0"-16,-64 0 16,106 21-1,0-21 1,22 0-16,-22 0 0,21 0 16,1 0-16,20 0 0,-21 0 0,22 0 15,-1 0-15,1 0 0,-1 0 0,22 0 16,-21 0-16,20-21 0,-20 21 0,-1-21 15,1 21-15,-1-22 0,-20 1 0,-1 21 16,0-21-16,-21 21 0,1-21 0,-22 0 16,0 0-16,-22 21 15,-20-22-15,0 1 0,-22 21 16,22-21-16,-22 21 0,22 0 0,-21 0 16,20-21-16,1 21 0,0 0 15,20 0-15,44 0 16,-1 0-16,21 0 15,-21 0-15,22 0 0,-1 21 0,21-21 16,-20 21-16,-22 0 0,21 1 0,1-1 16,-22 0-16,0 0 0,-21 21 0,0-20 15,0 20-15,0-21 0,-42 21 0,20 1 16,-20-22-16,0 21 0,-1-21 0,1 22 16,0-22-16,-1 21 0,1-21 0,0 1 15,21-1-15,-22 0 0,22-21 16,0 0-16</inkml:trace>
  <inkml:trace contextRef="#ctx0" brushRef="#br0" timeOffset="71224.8">11599 10414 0,'0'0'0,"0"21"0,0 0 16,0 1-16,0-1 0,21 0 16,1-21-16,-1 0 0,21 21 0,-21-21 15,22 0-15,-1 0 0,0-21 0,1 0 16,-1 21-16,0-21 0,1-1 16,-1-20-16,0 21 0,1 0 0,-1 0 15,0-22-15,-21 22 0,1 0 0,-1 0 16,-21 0-16,0-1 0,0 1 15,0 0-15,-21 21 16,-1 0-16,1 21 0,0 0 16,0 1-16,0 20 0,21 0 0,-21 1 15,-1 20-15,1-21 0,0 22 0,21-1 16,-21 1-16,0-22 0,0 22 0,-1-1 16,22-20-16,-21 20 0,0-21 0,21 1 15,0-1-15,-21 0 0,21 1 0,-21-22 16,21 0-16,0 0 0,-21 0 15,21 1-15,0-1 0,-22 0 16,1-21-16,0 0 0,0 0 16</inkml:trace>
  <inkml:trace contextRef="#ctx0" brushRef="#br0" timeOffset="71420.69">11409 11134 0,'0'-21'15,"21"21"-15,0 0 0,0-22 16,0 1-16,22 21 0,-22-21 16,21 21-16,22-21 0,-22 21 15,22-21-15,-1 21 0,1-21 0,-1 21 16,1-22-16,-1 1 0,1 21 0,-22-21 16,21 21-16,-20-21 0,-1 21 0,0-21 15,-20 0-15,20 21 0,0-22 0</inkml:trace>
  <inkml:trace contextRef="#ctx0" brushRef="#br0" timeOffset="71596.58">12827 10689 0,'-21'0'32,"21"-21"-32,0 42 62,-21 0-62,21 1 0,-22-22 16</inkml:trace>
  <inkml:trace contextRef="#ctx0" brushRef="#br0" timeOffset="71768.49">12615 11134 0,'0'0'0,"-42"21"15,21 0-15,42-21 47,0 0-47,0 0 0,0-21 0,1 21 16,-1-21-16,21 0 0,-21-1 0,22 1 16</inkml:trace>
  <inkml:trace contextRef="#ctx0" brushRef="#br0" timeOffset="72092.02">13525 10499 0,'0'0'0,"0"-43"15,0 22-15,0 0 0,0 0 0,0 0 16,22 0-16,-22-1 0,21 1 0,0 0 16,0 0-16,0 0 0,22 21 0,-22-21 15,21-1-15,-21 1 0,22 21 0,-1-21 16,0 21-16,1 0 0,-1 0 0,-21 0 15,21 0-15,1 0 0,-22 21 0,0 0 16,0 1-16,0 20 0,1 0 0,-22-21 16,0 22-16,0-1 0,0 22 0,0-22 15,0 0-15,0 1 0,0-1 16,0 0-16,-22 1 0,22-22 0,-21 21 16,21 0-16,0-20 0,-21-1 0,0 21 15,21-21-15,0 0 0,-21 1 0,0-22 16,21 21-16,-22 0 0,1-21 15,21 21-15,-21-21 16,0 0-16,0 0 0</inkml:trace>
  <inkml:trace contextRef="#ctx0" brushRef="#br0" timeOffset="72264.92">13610 10901 0,'0'0'0,"0"-21"16,21 0-1,0 21-15,1 0 0,-1-22 16,21 22-16,-21 0 0,22-21 0,-1 0 16,0 21-16,1-21 0,20 21 0,-21-21 15,1 0-15,-1 21 0,0-22 0,1 1 16,-1 0-16,0 0 0,1 0 0</inkml:trace>
  <inkml:trace contextRef="#ctx0" brushRef="#br0" timeOffset="72463.92">14711 10308 0,'0'0'0,"-43"-21"16,22 21-16,0 0 16,21 21 15,0 0-31,0 1 0,0-1 15,0 0-15,21 0 16,-21 0-16,21 0 0</inkml:trace>
  <inkml:trace contextRef="#ctx0" brushRef="#br0" timeOffset="72632.82">14668 10880 0,'0'0'0,"0"21"0,-21-21 0,0 0 15,0 0-15,0 0 16,21-21 15,21 0-31,0 21 0,-21-22 0,42 22 16,-20-21-16</inkml:trace>
  <inkml:trace contextRef="#ctx0" brushRef="#br0" timeOffset="73112.55">15346 10308 0,'0'-42'16,"0"21"-16,21 0 0,0 21 16,0 0-16,22-22 0,-22 22 0,21 0 15,-21 0-15,0 0 0,22 0 0,-22 0 16,0 22-16,0-1 0,0-21 0,-21 21 15,0 0-15,0 0 0,0 0 16,-21 1-16,0-1 0,0 0 0,-21 0 16,20 0-16,1 0 0,-21-21 15,21 22-15,0-1 0,-1 0 0,1-21 16,0 21-16,0-21 0,21 21 16,21-21-1,0 0-15,0 0 0,1 0 16,20 0-16,-21 0 0,21 0 0,-20 0 15,-1 0-15,21 0 0,-21 0 16,0 0-16,1 21 0,-1 1 0,0-1 16,-21 0-16,21-21 0,-21 21 15,0 0-15,0 0 16,-21 1-16,0-1 0,0-21 16,-22 21-16,22-21 0,-21 21 0,21-21 15,-22 21-15,1-21 0,21 0 0,-22 21 16,22-21-16,-21 0 0,21 22 0,63-22 31,-21 0-31,22-22 16,-1 1-16,0 21 0,1-21 0,20 0 15</inkml:trace>
  <inkml:trace contextRef="#ctx0" brushRef="#br0" timeOffset="73427.94">16404 10393 0,'0'0'0,"21"0"0,-42 0 15,0 0-15,21 21 16,-42 0-16,20 0 0,1 1 0,0-1 16,0 21-16,0-21 0,0 0 0,-1 22 15,1-22-15,0 0 0,21 0 0,0 0 16,0 1-16,0-1 0,0 0 0,21 0 16,0-21-16,22 0 15,-22 0-15,21 0 0,1 0 0,-1 0 16,0 0-16,1 0 0,-1 0 0,-21-21 15,21 0-15,-20 21 0,20-21 0,-21-1 16,0 1-16,-21 0 0,0 0 16,0 0-16,0 0 0,0-1 0,0 1 15,0 0-15,-21 0 0,0 0 0,0 0 16,-22 21-16,1 0 0,0 0 0,-1 0 16,-20 0-16,21 0 0,-22 0 0,22 21 15,-22 0-15,22-21 0,-22 21 0,1 0 16,21 0-16</inkml:trace>
  <inkml:trace contextRef="#ctx0" brushRef="#br0" timeOffset="73943.91">6202 14626 0,'0'0'0,"0"43"0,0 62 15,0-41-15,0-1 0,0 22 0,0 0 16,0-1-16,0 22 0,0-21 16,0 0-16,0-1 0,0 1 0,-21 21 15,-1-43-15,1 22 0,0 0 0,0-22 16,0 22-16,0-43 0,-22 22 16,43-22-16,-21 0 0,0 1 0,21-22 15,0 0-15,0 0 0,0-42 16,21-21-16,0 20 15,-21-20-15</inkml:trace>
  <inkml:trace contextRef="#ctx0" brushRef="#br0" timeOffset="74428.52">5990 14774 0,'0'0'0,"21"-63"0,64-106 16,-64 126-16,43-20 0,-22 20 15,43 1-15,-22 0 0,43-1 16,0 22-16,0-21 0,21 21 0,0 0 16,-22-1-16,22 1 0,0 0 0,22 0 15,-22 21-15,0 0 0,0 0 0,-22 0 16,1 21-16,-21 0 0,-22-21 0,22 43 16,-43-22-16,22 21 0,-22 0 0,1 1 15,-22-1-15,0 22 0,0-22 16,0 21-16,-21 1 0,0-1 15,21 1-15,-21-1 0,22 1 0,-22-1 16,0 22-16,0-21 0,21 20 0,-21 1 16,21-22-16,-21 22 0,0-21 0,0 20 15,0-20-15,0-1 0,0 22 0,0-22 16,0 1-16,0-1 0,0 1 0,0-22 16,0 22-16,0-22 0,-21 22 15,0-22-15,-1 0 0,1 1 0,-21-1 16,21 0-16,-43-21 0,22 22 0,-22-22 15,1 21-15,-22-21 0,1 1 0,-1 20 16,-21-21-16,-21 0 0,21 0 0,0 22 16,-21-22-16,22 0 0,-1-21 15,0 21-15,0-21 0,21 0 0,1 0 16,20 0-16,1-21 0,-1 0 16,22-21-16,0-1 0,-1 1 0,22 0 15,0-22-15,21 1 0,0-1 0,0-21 16,0 1-16</inkml:trace>
  <inkml:trace contextRef="#ctx0" brushRef="#br0" timeOffset="74640.39">6837 15219 0,'0'0'16,"0"-21"-16,0-22 16,0 22-16,0 0 15,21 0-15,0 21 0,0-21 16,22 21-16,-22-21 0,21 21 0,0 0 15,1-22-15,-1 22 0,0 0 0,1 0 16,20 0-16,-20 0 0,-1 0 16,0 0-16,1 0 0,-22 0 0,21 0 15,-21 22-15,0-1 0,1 0 0,-22 0 16,0 0-16,0 0 0,0 22 0</inkml:trace>
  <inkml:trace contextRef="#ctx0" brushRef="#br0" timeOffset="74812.3">6794 15812 0,'0'0'0,"-42"21"0,0 0 0,21 0 16,-22 0-16,22 0 0,63-21 15,-20 0-15,20 0 16,0-21-16,22 21 0,-1 0 0,1-21 16,20 0-16,-20 0 0,21 0 15,-1-1-15,1 1 0,0 0 0,-1 0 16,1 0-16,0 0 0,-1-1 0</inkml:trace>
  <inkml:trace contextRef="#ctx0" brushRef="#br0" timeOffset="75320.23">9969 15431 0,'0'-22'16,"0"44"15,22-22-31,20 21 16,0-21-16,1 0 0,-1 21 0,0-21 15,22 0-15,-22 0 0,22 0 0,-1 0 16,1 0-16,-1 0 0,1 0 0,-1 0 16,-21 0-16,22 0 0,-1 0 15,-20 0-15,-1 0 0,0 0 0,-20 0 16,20-21-16,-21 21 0,-21-21 16,0-1-1,0 1-15,-21 21 16,0-21-16,0 21 15,21-21-15,-22 21 0,44 0 32,-1 0-17,-21 21-15,21 0 0,-21 0 16,0 1-16,0 20 0,0-21 0,0 21 16,-21-20-16,0 20 0,-22-21 0,22 21 15,-21-20-15,21-1 0,-22 0 0,22 0 16,0 0-16,0-21 0</inkml:trace>
  <inkml:trace contextRef="#ctx0" brushRef="#br0" timeOffset="75644.42">12404 14690 0,'0'0'0,"0"-64"16,0 43-16,-22 0 16,22 0-16,43 21 15,-22 0-15,0 0 0,21 0 0,1 0 16,-22 0-16,21 21 0,1 21 0,-1-21 16,0 1-16,1 20 15,-1 0-15,-21 1 0,0-1 0,0 0 16,1 1-16,-22-1 0,0 0 0,0 1 15,0-1-15,-22 0 0,1 1 0,-21-1 16,21 0-16,0-21 0,-22 22 0,22-22 16,0 0-16,-21 0 0,20 0 0,1 1 15,0-1-15,0-21 0,0 0 16,0 0-16,-1 0 0,1 0 0,0 0 16</inkml:trace>
  <inkml:trace contextRef="#ctx0" brushRef="#br0" timeOffset="75808.27">12213 15219 0,'0'0'0,"21"-21"16,0 21-16,1 0 15,-1-21-15,0-1 0,21 22 0,-21 0 16,22-21-16,-22 21 0,21-21 0,1 21 16,-1-21-16,-21 0 0,21 21 15,22-21-15,-43-1 0,21 1 0,1 0 16,-1 0-16,-21 0 0</inkml:trace>
  <inkml:trace contextRef="#ctx0" brushRef="#br0" timeOffset="75984.77">13166 14711 0,'0'0'16,"0"-21"-16,0 0 16,0 42 30,0 0-30,0 0-16,0 0 0,0 0 16,0 1-16,0-1 0</inkml:trace>
  <inkml:trace contextRef="#ctx0" brushRef="#br0" timeOffset="76140.58">13166 15071 0,'0'0'0,"0"21"16,-22-21-1,1 0-15,0 0 16,42-21 15,0 21-31,1-21 16,20-1-16,-21 1 0</inkml:trace>
  <inkml:trace contextRef="#ctx0" brushRef="#br0" timeOffset="76824.44">14160 14584 0,'0'0'0,"-21"-21"0,-42 0 15,63-1 1,-21 1-16,21 0 16,0 0-16,0 0 15,21 0-15,0-1 0,0 1 16,0 0-16,0 0 0,1 0 16,20 21-16,-21-21 0,0 21 0,0-22 15,1 22-15,20 0 0,-21 0 0,0 0 16,0 0-16,1 0 0,-1 0 0,0 0 15,0 0-15,0 0 16,0 0-16,-21 22 16,0-1-16,0 0 15,0 0-15,0 0 16,0 0-16,0 1 0,0-1 0,0 0 0,0 0 16,0 0-16,0 0 0,0 1 15,0-1-15,0 0 0,0 0 0,-21 0 16,21 0-16,0 1 0,-21-1 15,0 0-15,0 0 0,0 0 16,-1 0-16,1 1 0,0-1 0,-21 0 16,21 0-16,-22 0 0,22 0 0,0 1 15,-21-1-15,20 0 0,1 0 0,21 0 16,0 0-16,-21-21 0,42 0 31,0 0-31,1 0 0,-1 0 0,0-21 16,0 21-16,0-21 15,0 0-15,1 21 0,-1-21 0,0 21 16,-21-21-16,0-1 0,0 1 0,0 0 16,0 0-16,-21 0 0,0 0 15,-1-1-15,1 1 0,0 21 0,0-21 16,0 0-16,0 0 0,-1 21 0,1-21 16,21-1-16,-21 22 0,42-21 31,0 21-31,1 0 15,-1 0-15,21-21 0</inkml:trace>
  <inkml:trace contextRef="#ctx0" brushRef="#br0" timeOffset="77317.19">15303 14499 0,'0'0'0,"0"-21"0,22 0 16,-1 21-16,-21-21 0,21 21 16,0 0-16,0 0 0,0-21 0,22 21 15,-22 0-15,21 0 0,-21 0 16,22 0-16,-1 0 0,0 0 16,1 0-16,-1 0 0,-21 0 0,22 0 15,-22 0-15,0 0 0,0 0 0,0 0 16,-21 21-16,-21-21 47,21 21-47,21-21 15,0 0 1,22 0-16,-22 0 0,21 0 0,-21 0 16,22 0-16,-1 0 0,0 0 0,1 0 15,20 0-15,-20 0 0,20 0 16,-21 0-16,22 0 0,-22 0 15,22-21-15,-22 21 0,22 0 0,-22 0 16,21 0-16,-20 0 0,-1 0 0,22 0 16,-22 0-16,21 0 0,-20 0 0,-1 0 15,0 0-15,1 0 0,-22 0 0,0 0 16,0 0-16,-21-21 31,-21 21-31,0-22 0,0 1 16,0 21-16,-1-21 0,1 0 0,0-21 15</inkml:trace>
  <inkml:trace contextRef="#ctx0" brushRef="#br0" timeOffset="81187.92">11853 6329 0,'21'0'0,"-21"-21"0,22 21 15,-1 0-15,0-21 16,0 21-16,-21-22 0,21 22 16,0-21-16,-21 0 15,0 0 1,0 0-1,-21 0-15,0 21 16,0 0-16,0 0 0,0 0 0,-1 0 16,1 0-16,0 0 0,-21 0 0,21 0 15,-1 0-15,1 0 0,-21 0 16,21 21-16,0 0 0,-22-21 16,22 21-16,0 0 0,-21 22 0,20-22 15,1 21-15,0-21 0,21 22 0,-21-1 16,0 0-16,21 1 0,-21-1 0,21 0 15,0 1-15,0-1 0,0 0 16,0-21-16,0 22 0,0-22 0,0 21 16,0-21-16,0 1 0,21-1 0,0 0 15,-21 0-15,21 0 0,0-21 0,0 21 16,1-21-16,-1 22 0,0-22 16,0 0-16,21 0 0,-20 0 0,-1 0 15,0 0-15,21 0 0,-21 0 16,1-22-16,20 22 0,-21-21 15</inkml:trace>
  <inkml:trace contextRef="#ctx0" brushRef="#br0" timeOffset="82414.24">12298 6710 0,'0'0'16,"0"-21"-16,0 0 0,0-1 0,0 1 15,-21 21-15,21-21 0,-22 21 16,1 0-16,0 0 0,0 0 0,0 0 15,0 0-15,-1 0 0,1 0 16,0 0-16,0 21 0,0 0 16,0 1-16,-1-1 0,1 0 0,0 21 15,0-21-15,21 1 0,-21-1 16,0 21-16,21-21 0,-22 0 0,22 1 16,0-1-16,0 0 0,0 0 0,0 0 15,0 0-15,0 1 0,22-22 16,-1 0-1,0 0-15,0 0 0,0 0 0,0-22 16,1 22-16,20-21 0,-21 0 0,0 0 16,22 0-16,-22 0 0,0-1 15,0 1-15,0 0 0,0 0 0,1 0 16,-1 0-16,-21-1 0,0 1 16,0 0-16,0 0 0,0 0 0,0 0 15,0 42 16,0 0-31,0 0 0,0 21 16,-21-20-16,21-1 0,0 0 16,0 0-16,0 0 0,0 0 0,0 1 15,0-1-15,0 0 0,0 0 0,0 0 16,0 0-16,21-21 16,0 22-16,0-22 0,0 0 15,0 0-15,1 0 0,-1 0 16,0 0-16,0-22 0,0 22 15,0-21-15,1 21 0,-1-21 0,0 0 16,0 0-16,0 0 0,0-1 16,-21 1-16,0 0 0,0 0 0,0 0 15,22 21-15,-22-21 0,0-1 0,0 1 16,0 0-16,-22 42 31,22 0-15,0 1-16,0-1 0,0 0 15,0 0-15,-21 0 0,21 0 0,0 1 16,0-1-16,0 0 0,0 0 16,-21-21-16,21 21 0,0 0 15,0 1 1,-21-22 0,0 0 15,21-22-31,0 1 15,0 0-15,0 0 0,0 0 16,0 0-16,21-1 0,-21 1 0,21 0 16,0 0-16,-21 0 0,21 0 15,1-1-15,-1 1 16,0 21-16,0 0 0,-21-21 0,21 21 16,0 0-16,1 0 0,-1 0 0,0 0 15,0 21-15,0 0 0,0 1 16,1-1-16,-1 0 0,-21 0 0,0 0 15,0 0-15,0 1 0,0-1 0,0 0 16,0 0-16,0 0 16,0 0-16,0 1 15,-21-22 1,-1 0 0,22-22-16,0 1 15,0 0-15,0 0 0,0 0 16,22 0-16,-1-1 15,0 1-15,-21 0 0,21 0 0,0 0 16,22 0-16,-22 21 0,0-22 16,0 1-16,21 21 0,-20 0 0,20 0 15,-21 0-15,21 0 0,-20 0 0,-1 0 16,0 0-16,0 21 0,0 1 0,0-1 16,1 0-16,-22 0 0,0 0 0,0 0 15,0 1-15,0-1 16,0 0-16,0 0 0,-22 0 15,1 0-15,21 1 16,-21-22-16,21-22 47,21 22-31,0-21-16,1 21 0,-22-21 0,21 0 15</inkml:trace>
  <inkml:trace contextRef="#ctx0" brushRef="#br0" timeOffset="82764.97">13525 6900 0,'0'0'0,"22"0"31,-1 0-31,-21-21 16,21 21-16,0 0 0,0-21 15,0 21-15,-21-21 0,22 21 0,-1 0 16,-21-21-16,21 21 0,0 0 0,-21-21 15,0-1-15,-21 22 47,0 0-47,0 22 16,-1-22-16,1 21 0,21 0 0,0 0 16,-21 0-16,0 0 0,21 1 0,0-1 15,-21-21-15,21 21 0,0 0 16,0 0-16,0 0 0,21-21 15,0 22-15,0-22 0,0 0 16,1 0-16,-1 0 16,0 0-16,0 0 0,0 0 0,0 0 15,1 0-15,-1-22 0,0 22 16,0-21-16,0 21 0,-21-21 0</inkml:trace>
  <inkml:trace contextRef="#ctx0" brushRef="#br0" timeOffset="83212.71">13970 6795 0,'0'0'0,"0"-22"16,0 1 15,21 21-31,0 0 16,0 0-16,1 0 15,-1 21-15,-21 1 16,21-1-16,-21 0 0,21-21 15,-21 21-15,21 0 0,-21 0 16,0 1-16,0-1 0,0 0 16,0 0-16,0 0 0,0 0 15,0 1-15,-21-22 32,21-22-1,0 1-31,0 0 0,0 0 15,0 0-15,21 0 16,-21-1-16,0 1 0,21 0 0,1 0 16,-22 0-16,0 0 0,21-1 0,0 1 15,0 21-15,-21-21 0,0 0 0,21 21 16,-21-21-16,21 21 0,1 0 0,-1-21 16,0 21-1,0 0 1,0 0-1,-21 21 1,21-21-16</inkml:trace>
  <inkml:trace contextRef="#ctx0" brushRef="#br0" timeOffset="83880.89">14753 6816 0,'42'0'15,"-42"-21"-15,0-1 16,0 1-1,-21 21 1,0 0 0,0 0-16,0 0 15,0 0-15,-1 0 16,1 21-16,0 1 16,0-1-16,21 0 15,-21 0-15,0 0 0,-1 0 16,22 1-16,0-1 0,0 0 0,0 0 15,-21 0-15,21 0 16,0 1-16,21-22 31,1 0-31,-1 0 0,0 0 16,0 0-16,0 0 16,-21-22-16,21 22 0,1-21 0,-1 0 15,0 21-15,-21-21 16,21 0-16,-21 0 0,21 21 0,-21-22 15,0 1-15,21 0 0,-21 0 0,22 21 16,-22-21-16,0 0 0,21 21 0,-21-22 16,0 44 15,0-1-31,0 0 16,0 0-16,0 0 0,0 0 15,0 1-15,0-1 0,0 0 16,0 0-16,21-21 15,0 0-15,-21 21 0,21-21 16,0 0-16,1 0 16,-1 0-16,0 0 15,0 0-15,-21-21 0,21 21 16</inkml:trace>
  <inkml:trace contextRef="#ctx0" brushRef="#br0" timeOffset="88820.02">10795 6964 0,'0'0'0,"-21"0"0,0 0 32,-1 0-32,1 0 0,0 0 15,0 0-15,0-21 16,0 21-16,-1 0 0,1 0 15,0 0-15,0 0 0,0 0 0,-22 0 16,22 0-16,0 0 0,0 0 0,0-21 16,-22 21-16,22 0 0,0 0 15,0 0-15,-21-22 0,20 22 0,1 0 16,0 0-16,0 0 0,-21 0 16,20 0-16,1 0 0,0 0 0,0 0 15,-21 0-15,20 0 0,1 0 0,0 0 16,0 0-16,0 0 15,0 0 1,42 0 15,0 0-15,0 0 0,0 0-16,0 0 15,1 0-15,-1 0 0,0 0 16,0 0-16,0 0 0,0 0 0,22 0 15,-22 0-15,21 0 0,-21 0 0,22 0 16,-22 0-16,21 0 0,1 0 16,-1 0-16,0 0 0,1 0 0,-1 0 15,0 0-15,1 0 0,-1 0 0,21 0 16,-20 0-16,-1 0 0,0 0 0,-20 0 16,20 0-16,0 0 0,-21-21 15,1 21-15,-1 0 0,0 0 0,0 0 16,0 0-16,-21-21 15,0 0 1,0 0 0,0 0-1,0-1-15,-21 22 16,0-21-16,21 0 0,-21 21 0,0-21 16,-1 21-16,1-21 0,0 21 0,0 0 15,0-21-15,0 21 0,-1 0 16,22-22-16,-21 22 0,0 0 0,0 0 15,21-21 1,-21 21-16,21 21 78,0 1-62,21-22-1,-21 21-15,21-21 0,0 0 16,-21 21-16,21-21 0,1 0 0,-22 21 16,21-21-16,0 0 0,0 0 0,0 21 15,0-21-15,1 21 16,-1-21-16,0 0 0,0 22 0,0-22 16,0 0-16,1 0 0,-22 21 0,21-21 15,0 0-15,-21 21 16,21-21-16,-21 21 31,0 0-15,-21 0-16,0-21 15,21 22-15,-21-22 0,-1 21 0,1 0 16,0-21-16,0 21 0,-21 0 16,20 0-16,1 1 0,-21-1 0,21 0 15,-22 0-15,22 0 0,0 0 16,0-21-16,0 22 0,0-1 0,-1-21 15,1 0-15,21 21 0,-21-21 79,0 0-64,0 0 1</inkml:trace>
  <inkml:trace contextRef="#ctx0" brushRef="#br0" timeOffset="89664.86">9927 7811 0,'0'0'16,"-21"0"-16,0 0 16,42 0 30,0 0-46,0 0 0,0 0 16,1 0-16,-1 0 0,21 0 16,0 0-16,1 21 0,-1-21 0,0 0 15,1 0-15,-1 0 0,0 0 0,1 0 16,-1 0-16,0 0 0,1 0 0,-1 0 16,0 0-16,1 0 0,-1 0 0,0 0 15,1 0-15,-1 0 0,0-21 0,-20 21 16,20 0-16,-21 0 0,0 0 0,0-22 15,1 22 1,-44 0 15,1 0-31,0 0 0,0-21 16,0 21-16,0 0 0,-1 0 0,1 0 16,0-21-16,0 21 0,0 0 15,21-21 16,21 21-15,0 0 0,0 0-16,0 0 0,1 0 0,-1 0 15,0 0-15,0 0 0,0 0 0,0 0 16,-21 21 0,0 0-16,0 0 15,-21 1-15,0-22 0,0 21 16,0 0-16,-22-21 0,22 21 0,-21 0 15,21 0-15,0-21 0,-22 22 16,22-1-16,0-21 0,0 21 0,21 0 16,-21-21-16,-1 21 0,44-21 47,-1 0-47,0 0 0,0 0 0,0-21 15,0 0-15</inkml:trace>
  <inkml:trace contextRef="#ctx0" brushRef="#br0" timeOffset="90444.51">11515 7662 0,'0'22'15,"0"-1"1,0 0-16,0 0 0,0 0 16,-22-21-16,22 21 0,0 1 15,0-1-15,0 0 0,-21 0 0,21 0 16,0 0-16,0 1 0,0-1 16,0 0-16,0 0 15,0-42 16,0 0-15,0 0-16,0-1 0,0 1 16,0 0-16,0 0 0,0 0 15,0 0-15,0-1 0,0 1 0,0 0 16,0 0-16,0 0 0,21 21 16,1-21-16,-1-1 0,0 22 15,0-21-15,0 21 0,0 0 16,1 0-16,-1 0 0,0 0 0,0 0 15,0 0-15,0 21 0,1-21 16,-22 22-16,0-1 0,0 0 0,0 0 16,21-21-16,-21 21 0,0 0 0,0 1 15,0-1-15,0 0 0,0 0 16,0 0-16,0 0 0,-21-21 16,21 22-16,0-44 46,0 1-46,0 0 16,0 0-16,0 0 0,0 0 16,21-1-16,-21 1 0,21 0 0,0 0 15,0 0-15,0 0 0,1 21 0,-1-22 16,0 1-16,0 21 0,0 0 0,0-21 16,22 21-16,-22 0 0,0 0 0,0 0 15,0 0-15,1 21 0,-1 0 16,0-21-16,-21 22 0,0-1 0,0 0 15,0 0-15,0 0 0,0 0 0,0 1 16,0-1-16,0 0 0,0 0 0,-21 0 16,21 0-16,-21 1 0,21-1 15,-22 0-15,1-21 0,21 21 0,0 0 16,-21-21-16,21-21 31,0 0-15,0 0-16,21 0 15</inkml:trace>
  <inkml:trace contextRef="#ctx0" brushRef="#br0" timeOffset="90708.35">12488 7684 0,'0'21'15,"0"0"-15,0 0 16,0 0-16,0 0 0,0 1 16,0-1-16,-21-21 0,21 21 15,-21 0-15,21 0 0,-21-21 0,21 21 16,0 1-16,0-1 0,0-42 62,21-1-62,-21 1 16,0 0-16</inkml:trace>
  <inkml:trace contextRef="#ctx0" brushRef="#br0" timeOffset="91052.16">12573 7493 0,'0'0'0,"-21"0"0,0 21 15,21 0-15,-22 1 16,22-1-16,0 0 16,22-21 15,-1 0-31,0 0 0,0-21 16,-21 0-16,21 21 15,-21-22-15,0 1 0,0 0 16,0 0-1,-21 21-15,21-21 0,-21 21 16,0 0-16,0 0 0,-1 0 31,22 21-31,0 0 16,0 0-16,0 0 16,22-21-16,-1 22 0,0-22 15,0 21-15,0-21 16,0 0-16</inkml:trace>
  <inkml:trace contextRef="#ctx0" brushRef="#br0" timeOffset="91748.76">12912 7387 0,'0'0'0,"0"-21"16,21 21-1,-21 21-15,0 0 16,0 1-16,0-1 0,0 0 16,0 0-16,0 0 0,0 0 0,0 1 15,0-1-15,0 0 0,0 21 0,0-21 16,0 1-16,-21-1 0,21 0 0,-22 0 16,22 0-16,0 0 0,0 1 0,-21-1 15,21 0-15,-21-21 0,21 21 0,0 0 16,0-42 31,0 0-47,0 0 15,0 0-15,21-1 16,0 1-16,1 0 0,-22 0 0,21 21 16,0-21-16,-21 0 0,21 21 0,0-22 15,0 1-15,1 21 0,-1 0 16,0 0-1,-21 21 1,0 1-16,0-1 16,-21 0-1,0-21-15,-1 0 0,1 0 0,0 21 16,0-21 0,0 0-16,0 0 0,-1 0 15,1 0-15,21 21 47,0 0-31,0 1-16,21-22 15,1 21-15,-22 0 0,21-21 16,-21 21-16,0 0 0,21-21 16,0 21-16,-21 1 15,21-22 1,-21 21 15,21-21-31,-21-21 16,22 21-1,-22-22-15,21 1 0</inkml:trace>
  <inkml:trace contextRef="#ctx0" brushRef="#br0" timeOffset="92281.45">13293 7768 0,'21'0'31,"0"0"-31,0 0 0,0 0 16,0 0-16,1 0 16,-1 0-16,0-21 0,0 21 15,0 0-15,-21-21 0,21 21 0,1-21 16,-22 0-16,21 21 0,-21-22 15,0 1 1,-21 21 0,-1 0-1,1 0-15,0 0 0,0 21 16,0-21-16,0 22 0,-1-1 16,22 0-16,-21 0 0,21 0 15,-21 0-15,21 1 0,-21-1 16,21 0-16,0 0 15,0 0-15,0 0 0,21-21 16,-21 22-16,21-22 0,0 0 16,1 0-16,-1 0 0,0 0 15,0 0-15,0 0 0,0 0 16,1-22-16,-1 22 0,0-21 0,0 0 16,0 21-16,0-21 0,1 0 0</inkml:trace>
  <inkml:trace contextRef="#ctx0" brushRef="#br0" timeOffset="93428.16">12954 7641 0,'0'-21'15,"21"21"1,0 0-16,0-21 0,1 21 16,-1 0-16,0 0 0,0 0 0,0 0 15,0-21-15,1 21 0,-1 0 16,0 0-16,-21-21 78,0-1-62,-21 22-1,0 0-15,-1 0 16,1 0 0,0 0-16,0 0 0,0 22 15,0-22-15,21 21 0,-22 0 16,22 0-16,-21 0 0,0-21 0,21 43 15,0-22-15,0 0 0,-21 0 0,21 0 16,-21 0-16,21 1 0,0-1 16,0 0-16,0 0 0,0 0 15,21-21 1,0 0-16,0 0 0,0 0 16,1 0-16,-1 0 15,0 0-15,0 0 0,0 0 16,0 0-16,1-21 0,-1 21 0,0 0 15,0-21-15,0 21 0,0 0 0,1 0 16,-44 0 15,1 0-31,0 0 16,0 0-16,0 21 0,-22-21 0,22 0 16,0 0-16,0 0 0,0 0 0,0 0 15,-1 0-15,1 0 0,0 0 16,0 0-1,21-21-15,0 0 16,0 0 0,21-1-16,0 1 0,-21 0 15,21 0-15,1 0 0,-1 21 0,0-21 16,-21-1-16,21 1 0,0 0 0,0 21 16,1-21-16,20 21 0,-21-21 0,0 21 15,0 0-15,1 0 0,-1 0 16,0 0-16</inkml:trace>
  <inkml:trace contextRef="#ctx0" brushRef="#br0" timeOffset="102784.78">19431 2392 0,'0'-21'16,"21"21"-16,0 0 16,-21-21-1,0-1 1,0 1 15,-21 21-15,0 0-1,0 0-15,0 0 0,21 21 16,-22-21-16,1 22 0,0-22 16,21 21-16,-21 0 0,0 0 0,0 0 15,-1 0-15,22 1 0,-21-1 0,0 21 16,0-21-16,0 0 0,0 22 16,-1-22-16,22 21 0,-21-21 0,0 22 15,21-22-15,0 0 0,0 21 0,-21-20 16,21-1-16,0 21 0,0-21 15,0 0-15,0 1 0,0-1 16,0 0-16,0 0 0,0 0 0,0 0 0,0 1 16,0-1-16,21 0 0,0 0 15,0-21-15,1 0 16,-1 21-16,0-21 0,0 0 0,0 0 16,0 0-16,22 0 0,-22 0 0,0 0 15,21 0-15,-20 0 0,20 0 16,-21 0-16,21-21 0,-20 21 0,20-21 15,-21 21-15,0-21 0,0 0 0,1 21 16,-1-22-16,-21 1 0,21 0 16,-21 0-16,0 0 0,0 0 15,0-1-15,0 1 0,0 0 0,-21 0 16,0 0-16,-1 0 16,1 21-16,0 0 0,0-22 15,0 22-15,-22 0 0,22 0 16,-21 0-16,21 0 0,0 0 0,-22 0 15,22 0-15,0 0 0,0 22 0,0-22 16,-1 0-16,1 0 0,21 21 16,-21-21-1,42 0 17,0 0-17,1 0-15,-1 0 16,0 0-16,0-21 0,0 21 0,0-22 15,1 22-15,-1 0 0,0 0 16,0-21-16,0 21 0,22 0 0,-22 0 16,0 0-16,0 0 0,21 0 0,-20 0 15,-1 0-15,0 0 0,0 0 16,0 0-16,-21 21 16,21-21-16,-21 22 0,0-1 15,0 0-15,0 0 16,0 0-1,0 0-15,0 1 0,-21-1 16,0 0-16,0 0 16,0 0-16,0-21 15,21 21-15,-22-21 0,1 0 16,21 22-16,-21-22 0,0 0 0,0 21 16,0 0-16,-1-21 0,1 0 15,0 0-15,0 0 0,0 0 16,0 0-16,-1 0 0,1 0 15,0 0-15,0 0 0,0-21 0,0 21 16,-1 0-16,22-21 0,-21 21 0,21-22 16,-21 22-16,0-21 0,21 0 15,0 0-15,-21 0 0,0 0 16,21-1-16,-22 22 16,22-21-16,0 0 0,0 0 0,0 0 15,0 0-15,0-1 16,0 1-16,0 0 0,0 0 0,0 0 15,0 0-15,0-1 0,0 1 0,22 0 16,-1 0-16,-21 0 0,21-22 16,0 22-16,-21 0 0,21 21 0,0-21 15,1 0-15,-1 0 0,0-1 0,0 1 16,21 0-16,-20 0 0,-1 21 16,21-21-16,-21 0 0,0 21 0,22-22 15,-22 22-15,0-21 0,0 21 0,22 0 16,-22-21-16,0 21 0,0 0 15,0 0-15,0-21 16,-42 21 31,0 0-31,0 0-16,0 0 0,0 0 15,-1 0-15,1 0 0,0 0 16,0 0-16,0 0 15,0 0-15,-1 0 0,1 21 0,0-21 16,0 0-16,0 21 0,0-21 16,-1 0-16,1 21 15,0-21-15,0 22 0,21-1 0,-21-21 16,0 21-16,-1 0 0,1 0 0,0 0 16,0 1-16,21-1 0,-21 0 0,21 0 15,-21 21-15,-1-20 0,22-1 16,0 0-16,0 0 0,-21 0 0,21 22 15,-21-22-15,21 0 0,0 0 0,0 0 16,0 0-16,0 1 0,0-1 16,0 0-16,0 0 0,0 0 0,0 0 15,0 1-15,0-1 0,0 0 16,0 0-16,0 0 16,0 0-16,21-21 0,0 22 15,1-22-15,-22 21 0,21-21 0,0 21 16,0 0-16,0-21 0,0 0 15,-21 21-15,22-21 0,-1 0 16,0 0-16,0 0 0,0 0 0,0 0 16,1 0-16,20 0 0,-21 0 0,0 0 15,0 0-15,1 0 0,-1-21 16,21 21-16,-21-21 0,0 21 0,1-21 16,20 0-16,-42-1 15,21 22-15,-21-21 0,21 0 0,-21 0 16,0 0-16,0 0 15,0-1-15,-21 1 16,0 21-16,21-21 0,-21 21 0,0 0 16,-1-21-16,-20 21 0,21 0 0,0 0 15,-22 0-15,22 0 0,-21 0 16,21 0-16,0 0 0,-22 0 0,22 0 16,0 0-16,0 0 0,0 0 0,-1 0 15,1 0-15,0 0 0,0 0 16,21-21 78,21 21-79,0 0-15,-21-21 16,21 21-16,1 0 0,-1 0 15,0-22-15,0 22 0,0 0 0,0 0 16,1-21-16,-1 21 16,0 0-16,0 0 0,0 0 0,0 0 15,1 0-15,-1 0 0,0 0 16,0 0-16,0 0 16,0 0-16,1 0 0,-1 0 0,0 0 15,0 0-15,0 0 0,-21 21 0,21-21 16,1 22-16,-1-1 15,0 0-15,-21 0 0,21-21 16,-21 21-16,0 0 0,0 1 16,0-1-16,0 0 0,0 0 15,-21-21-15,0 21 16,0 0-16,-1-21 0,1 22 0,0-22 16,-21 21-16,21-21 0,-22 21 0,22-21 15,-21 21-15,21-21 0,-22 21 0,22-21 16,0 0-16,-21 0 15,20 21-15,1-21 0,0 0 0,0 0 16,0 0-16,0 0 0,-1 22 0,1-22 16,0 0-16,21-22 31,0 1-15,0 0-16,21 0 0,0 21 15</inkml:trace>
  <inkml:trace contextRef="#ctx0" brushRef="#br0" timeOffset="103804.24">20024 2350 0,'21'0'31,"-21"-22"-16,21 22-15,0-21 0,0 0 0,0 0 16,22 21-16,-22-21 0,21 0 0,1-1 16,-1-20-16,0 21 0,1 0 15,20-22-15,-21 22 0,22 0 0,-1-21 16,1-1-16,-1 22 0,1-21 16,-22 21-16,22-22 0,-22 22 0,0-21 15,1 0-15,-1 20 0,0 1 0,1-21 16,-1 21-16,0 0 0,-20-1 15,20 1-15,-21 0 0,0 0 0,0 21 16,-21-21-16,0 0 0,-21 21 47,0 0-47,0 0 0,-21 0 0,20 21 16,-20-21-16,21 21 15,-21-21-15,20 21 0,-20-21 0,21 21 16,-21-21-16,20 21 0,1-21 0,0 0 15,0 22-15,0-22 0,21 21 16,-21-21-16,42 0 31,0 0-31,0 0 0,0-21 16,0 21-16,1-22 0,-1 22 0,0 0 16,0-21-16,0 21 0,0 0 15,1 0-15,-1 0 0,-21-21 0,21 21 16,-21 21-1,0 0 1,0 1-16,0-1 16,0 0-16,0 0 0,-21 0 15,21 0-15,-21 1 0,21-1 16,-22-21-16,22 21 0,0 0 0,-21 0 16,0 0-16,0-21 15,21 22-15,-21-1 16</inkml:trace>
  <inkml:trace contextRef="#ctx0" brushRef="#br0" timeOffset="104431.88">20256 2265 0,'0'0'0,"-21"0"0,42 0 62,1 0-62,-1 0 0,21 0 0,0 0 16,1 0-16,20 0 0,1 0 15,20 0-15,-20 0 0,-1 0 0,22 0 16,-21 0-16,20 0 0,-20 0 0,-1 0 16,1 0-16,-1 0 0,-20 0 0,20 0 15,-21 0-15,1 0 0,-22 0 16,21 0-16,-21 0 0,1 0 0,-22-21 31,0 0-31,-22 21 16,1-22-1,0 22-15,0 0 0,0 0 16,0 0-16,-1 0 0,1 0 16,0 0-16,0 0 15,0 0-15,0 0 16,42 0 15,0 0-31,0 0 16,0 0-16,0 0 0,1 0 15,-1 0-15,21 0 0,-21 22 0,0-22 16,1 0-16,-22 21 16,0 0-1,-22 0-15,1-21 0,0 21 16,0-21-16,0 21 0,0-21 0,21 22 16,-22-22-16,1 21 0,0-21 15,0 0-15,0 21 0,0-21 16,-1 0-16,1 0 0</inkml:trace>
  <inkml:trace contextRef="#ctx0" brushRef="#br0" timeOffset="105056.51">20151 2582 0,'21'0'31,"0"0"-31,0 22 0,0-1 0,0-21 16,22 21-16,-1-21 0,0 21 15,1 0-15,-1 0 0,22-21 0,-22 22 16,21-1-16,1 0 0,-1 0 0,1 0 15,-1 0-15,-20-21 0,20 22 16,1-1-16,-1 0 0,1-21 16,-22 21-16,22 0 0,-22-21 0,0 21 15,1-21-15,-1 0 0,0 22 0,1-22 16,-22 0-16,21 0 0,-21 0 0,0 21 16,1-21-16,-22-21 46,-22 21-46,1 0 0,0-22 16,0 1-16,0 21 0,0 0 0,-1-21 16,1 21-16,0 0 0,0-21 0,0 21 15,0 0-15,-1 0 16,44 0 15,-1 0-15,0 21-16,0-21 0,0 21 15,0-21-15,1 21 0,-1-21 0,-21 22 16,0-1-16,0 0 16,0 0-1,0 0 1,-21-21-16,-1 21 16,1-21-16,0 0 15,0 0-15,0 0 16,0 0-16</inkml:trace>
  <inkml:trace contextRef="#ctx0" brushRef="#br0" timeOffset="105664.06">20362 2879 0,'-21'0'0,"42"0"0,-21 0 47,0 21-47,21 0 0,1-21 16,-1 21-16,21 0 0,-21 1 0,0-22 16,22 21-16,-1 0 0,-21 0 0,22 0 15,20 0-15,-21 1 0,1-1 16,-1 21-16,22-21 0,-22 0 0,21 22 15,-20-22-15,-1 0 0,0 21 16,1-20-16,-1-1 0,0 21 0,-20-21 0,20 0 16,0 1-16,-21-1 0,1 0 15,20 0-15,-42 0 0,21 0 16,0 1-16,-21-1 0,21 0 0,-21 0 16,22 0-16,-1-21 0,0 0 15,-21 21-15,21-21 0,0 0 16,-21-21 15,0 0-15,-21 0-16,0 21 0,0-21 0,0 21 15,-1-21 1,22-1-16,-21 22 0,0 0 16,21-21-16,21 21 31,0 0-31,1 21 0,-22 1 15,21-1-15,-21 0 16,0 0 0,0 0-1,-21-21-15,-1 0 16,1 0-16,0 0 16,0 0-16,0 0 0,0-21 15,-1 21-15</inkml:trace>
  <inkml:trace contextRef="#ctx0" brushRef="#br0" timeOffset="106492.01">20299 2985 0,'0'0'0,"-21"0"0,-1-22 16,1 22-16,0 0 15,21 22 1,0-1-16,0 0 0,0 0 16,0 0-16,21 0 0,0 22 15,1-22-15,-1 21 0,21 1 0,-21-1 16,22-21-16,-1 21 0,0 1 0,1-1 15,-1 0-15,21 1 0,-20-1 0,-1-21 16,0 22-16,1-1 0,-1 0 16,-21-21-16,0 22 0,1-1 0,-1-21 15,0 22-15,-21-1 0,0 0 0,0 1 16,0-1-16,0 0 0,0 1 16,0-1-16,-21 0 0,0 1 0,21-1 15,-22-21-15,22 0 0,0 22 0,0-22 16,0 0-16,0 0 0,0 0 15,0 0-15,0 1 0,-21-22 47,0 0-47,0 0 16,0 0-16,0 0 0,-1 0 16,1-22-16,0 22 0,0 0 15,0 0-15,0-21 0,-1 21 16,1 0-16,-21 0 0,21-21 0,0 21 15,-1 0-15,1-21 0,0 21 0,0 0 16,0-21-16,21 0 0,-21 21 16,42 0 31,0 0-47,-21 21 0,21-21 0,0 21 15,0-21-15,1 21 0,-1-21 16,0 21-16,0-21 0,21 21 0,-20-21 0,-1 0 15,0 22-15,0-22 0,0 0 16,0 0-16,1 0 0,-1 0 0,0 0 16,0 0-16,0 0 15,-21-22 1,0 1-16,0 0 16,0 0-16,0 0 0,21 21 15,-21-21-15,0-1 0,0 1 0,0 0 16,22 0-1,-22 0-15,21 21 0,-21-21 16,21 21 0,0 0-16,-21-22 0,21 22 15</inkml:trace>
  <inkml:trace contextRef="#ctx0" brushRef="#br0" timeOffset="108832.12">21929 572 0,'0'-22'15,"0"1"1,-22 21 31,22 21-31,0 1-16,0-1 0,0 0 15,0 21-15,0-21 0,0 1 0,0 20 16,0-21-16,0 21 0,0-20 15,0 20-15,0-21 0,-21 21 0,21-20 16,0-1-16,0 0 0,0 0 16,0 0-16,0 0 15,0-42 32,0 0-47,0 0 0,0 0 16,0 0-16,0-22 15,21 22-15,-21 0 0,0 0 16,0-22-16</inkml:trace>
  <inkml:trace contextRef="#ctx0" brushRef="#br0" timeOffset="109300.07">21907 572 0,'0'0'16,"0"-22"-16,0 1 15,22 21-15,-1 0 0,0-21 16,0 21-16,0 0 0,0 0 15,1 0-15,-1 0 0,0 0 16,0 0-16,0 21 16,-21 0-16,0 1 0,0-1 15,0 0-15,-21 0 16,0 0-16,0-21 16,0 0-16,-1 21 0,1-21 0,0 0 15,0 22-15,42-22 47,0 0-47,0 0 0,1 0 0,-1 0 16,0 0-16,0 0 0,0 0 0,0 0 15,1 21-15,-1-21 16,-21 21-16,0 0 0,21 0 16,-21 0-16,0 1 0,0-1 0,0 0 15,-21-21-15,21 21 16,-21 0-16,-1-21 0,1 21 0,0-21 15,0 0-15,0 22 0,0-22 0,-1 0 16,1 0-16,0 0 16,0 0-16,0 0 15,21-22 1,0 1 0,0 0-16,21 0 15,0 21-15,0-21 0,0 21 16</inkml:trace>
  <inkml:trace contextRef="#ctx0" brushRef="#br0" timeOffset="109899.78">22352 720 0,'0'21'15,"-21"0"1,0-21-16,21 21 0,0 0 0,-22 1 15,22-1-15,-21-21 0,21 21 16,0 0-16,0 0 0,0 0 16,0 1-1,21-22-15,1 0 16,-1 0 0,0 0-16,-21-22 0,0 1 15,0 0-15,0 0 16,0 0-16,0 0 15,0-1-15,0 1 16,0 0-16,0 0 0,0 0 16,21 21-16,0 0 0,0-21 15,1 21-15,-1 0 0,0 0 0,21 0 16,-21 0-16,1 0 0,-1 0 16,0 21-16,-21 0 0,0 0 15,0 0-15,0 0 16,0 1-16,-21-1 0,0 0 15,21 0-15,-22-21 0,22 21 0,-21-21 16,21 21-16,0 1 16,21-22-1,1 0 1,-1 0-16,0 0 0,-21-22 16,21 22-16,0-21 0,0 0 0,-21 0 15,0 0-15,0 0 16,0-1-16,0 1 0,0 0 15,-21 21-15,0-21 16,0 21-16,0 0 16,0 0-1,42 0 17,0 0-32</inkml:trace>
  <inkml:trace contextRef="#ctx0" brushRef="#br0" timeOffset="110388.17">22923 529 0,'0'0'0,"0"-21"0,-21 21 32,21 21-17,-21 0-15,21 1 0,0-1 0,0 0 16,0 0-16,-21 0 0,21 0 15,-21 1-15,21 20 0,-21-21 0,21 0 16,0 0-16,0 22 0,-22-22 0,22 0 16,0 0-16,-21 0 0,21 1 15,0-44 32,0 1-47,21 0 0,1 0 16,-1 21-16,0-21 0,-21 0 15,21-1-15,0 1 0,0 0 16,1 0-16,-1 21 16,-42 0 15,-1 0-31,1 0 16,0 21-16,0-21 0,21 21 0,-21-21 15,21 21-15,-21-21 0,21 22 16,0-1-16,0 0 31,21-21-31,0 0 0,0 0 16,0 0-16,0 0 15,1 0-15,-1 0 0,0 0 16,0 0-16</inkml:trace>
  <inkml:trace contextRef="#ctx0" brushRef="#br0" timeOffset="110628.44">23241 868 0,'0'21'47,"0"0"-32,0 0-15,-21 1 0,0-1 16,-1 0-16,22 0 15,0 0-15,0 0 16,-21-21-16,21 22 16,21-22-1,1 0 1</inkml:trace>
  <inkml:trace contextRef="#ctx0" brushRef="#br0" timeOffset="110905.15">23664 614 0,'0'0'0,"-21"0"0,0-21 15,0 21 1,0 0-16,21 21 16,-22-21-16,22 21 15,-21 0-15,21 0 0,0 22 0,0-22 16,0 0-16,0 21 0,-21-20 0,21-1 15,0 21-15,0-21 16,-21 0-16,21 1 0,0-1 0,0 0 16,0 0-16,0 0 0,0 0 15,0-42 17</inkml:trace>
  <inkml:trace contextRef="#ctx0" brushRef="#br0" timeOffset="111196.98">23601 656 0,'0'0'0,"-21"-21"15,21 0 1,0 0-16,21 0 16,0 21-16,0 0 15,0 0-15,0 0 0,1 0 0,-1 0 16,0 0-16,0 0 15,-21 21-15,0 0 0,0 0 16,0 0-16,0 0 0,-21-21 16,21 22-16,-21-1 0,0 0 15,-1-21-15,1 21 0,0-21 0,0 21 16,0-21-16,21 21 0,-21-21 16,42 0 15,0 0-31,0 0 15,0 0-15</inkml:trace>
  <inkml:trace contextRef="#ctx0" brushRef="#br0" timeOffset="111968.37">23728 889 0,'21'0'15,"0"0"1,0 0-16,0 0 0,1-21 16,-1 21-16,-21-21 15,0 0-15,21-1 16,-42 22 15,0 0-15,21 22-16,-22-1 0,22 0 15,-21 0-15,21 0 0,0 0 0,0 1 16,0-1-16,0 0 16,21 0-16,1-21 0,-1 0 15,0 0-15,0 0 0,0 0 16,0 0-16,1 0 0,-1 0 16,0 0-16,0-21 0,0 0 15,0 0-15,-21-1 16,0 1-16,22 0 0,-22 0 15,21 21-15,-21-21 16,0 42 15,0 0-31,0 0 0,0 0 16,0 1-16,0-1 0,0 0 16,0 0-16,-21 0 0,21 0 15,-22-21 1,22 22-16,-21-22 31,21-22-15,0 1-16,0 0 15,0 0-15,0 0 0,21 0 16,1-1-16,-22 1 0,21-21 16,0 21-16,0 0 0,0 21 0,0-22 15,1 1-15,-1 21 0,0 0 16,0 0-16,0 0 15,-21 21 1,0 1-16,0-1 0,0 0 0,0 0 16,0 0-16,0 0 0,0 1 15,0-1-15,-21-21 0,21 21 16,0 0-16,-21 0 16,0-21 15,0 0 0</inkml:trace>
  <inkml:trace contextRef="#ctx0" brushRef="#br0" timeOffset="113600.24">21865 1503 0,'0'-21'16,"-21"21"15,0 0-15,0 21-16,-1-21 0,22 21 15,-21 0-15,0 0 0,0-21 0,21 22 16,-21-1-16,21 0 0,0 0 0,0 0 16,0 0-16,0 1 0,0-1 15,0 0-15,21 0 0,0 0 16,0-21-16,0 21 0,1-21 0,-1 0 15,0 0-15,0 0 16,21 0-16,-20 0 0,-1 0 0,0 0 16,21 0-16,-21 0 0,1 0 0,20 0 15,-21 0-15,0-21 0,22 0 16,-22 21-16,0-21 0,0 0 0,0 0 16,0-1-16,1 1 0,-1 0 0,-21 0 15,0 0-15,0 0 0,0-1 0,0 1 16,0 0-16,0 0 0,0 0 15,0 0-15,-21-1 0,-1 22 0,1-21 16,0 21-16,0 0 0,0 0 0,0 0 16,-1 0-16,1 0 15,0 0-15,0 0 0,0 0 16,0 0-16,-1 21 0,1-21 0,21 22 16,-21-22-16,0 21 0,21 0 15,0 0-15,-21-21 0,21 21 16,-21-21-16,21 21 0,-22-21 31</inkml:trace>
  <inkml:trace contextRef="#ctx0" brushRef="#br0" timeOffset="113816.24">21907 1566 0</inkml:trace>
  <inkml:trace contextRef="#ctx0" brushRef="#br0" timeOffset="114008.08">22034 1566 0,'0'-21'31,"22"21"-15</inkml:trace>
  <inkml:trace contextRef="#ctx0" brushRef="#br0" timeOffset="114745.68">22098 1736 0,'0'21'15,"0"0"1,0 0-16,0 0 16,0 1-16,0-1 0,0 0 15,0 0-15,0 0 0,0 0 16,0 1-16,0-1 0,0 0 16,0 0-16,0 0 0,0 0 15,0-42 63,0 0-78,21 0 16,-21 0-16,0 0 16,21 21-16,-21-22 0,0 1 15,-21 21 16,0 0-31,0 0 0,0 0 16,21 21-16,-22-21 0,1 22 16,0-22-16,21 21 0,-21-21 0,0 21 15,0-21-15,21 21 16,21-42 46,0 21-62,-21-21 16,21 21-16,0 0 0,0-21 0,-21-1 16,22 22-16,-1 0 0,-21-21 15,21 21-15,0 0 16,-21 21 0,0 1-16,0-1 15,21-21-15,-21 21 0,21 0 16,-21 0 15,22-21-31,-1 0 16,0 0-1,-21-21-15</inkml:trace>
  <inkml:trace contextRef="#ctx0" brushRef="#br0" timeOffset="119068.75">22077 2223 0,'0'21'78,"0"0"-78,0 0 0,0 0 16,-21 0-16,21 1 0,0-1 15,0 0-15,0 0 0,0 0 16,0 0-16,0 1 0,-22-1 15,22 0-15,0 0 0,0 0 32,0-42 15,0 0-32,0 0-15,0 0 16,0-1-16,0 1 0,0 0 0,22 0 15,-22 0-15</inkml:trace>
  <inkml:trace contextRef="#ctx0" brushRef="#br0" timeOffset="119971.95">22077 2180 0,'21'0'15,"0"0"1,0 0-1,0 0-15,1 0 0,-1 0 16,0 0-16,0 0 0,21 0 0,-20 0 16,-1 0-16,21 0 0,0 0 0,-20 0 15,20 0-15,0 0 0,1 0 16,-1 0-16,0 0 0,1 0 0,-1 0 16,0 0-16,1 0 0,-22 0 0,21 0 15,0 0-15,1 0 0,-1 0 16,-21 0-16,22 0 0,-22 0 0,21 0 15,-21 0-15,0 0 0,1 0 0,-1 0 16,0 0-16,0 0 16,0 0-1,-21 21 1,0 1 0,0-1-1,0 0-15,0 0 16,0 0-16,0 0 15,-21-21-15,21 22 0,0-1 16,0 0-16,0 0 0,-21 0 16,21 0-16,0 1 0,0-1 15,0 0-15,0 0 0,0 0 16,0 0-16,0 1 16,0-1-16,0 0 15,0 0-15,-21-21 16,21 21-16,0 0 15,-21-21 1,21 22 0,-22-22-1,1 0-15,0 0 16,0 0-16,0 0 16,0 0-16,-1 0 15,1 0-15,0 0 0,0 0 0,0 0 16,0 0-16,-1 0 0,-20 0 15,21 0-15,-21 0 0,20 0 0,-20 0 16,0 0-16,-1 0 0,1 0 16,0 0-16,-1 0 0,1 0 0,0-22 15,-22 22-15,22 0 0,21 0 0,-22 0 16,1 0-16,21 0 0,-21-21 16,20 21-16,-20 0 0,21 0 0,0 0 15,0 0-15,-1-21 0,1 21 16,0 0-16,0 0 0,0 0 31,21-21-15,-21 21-1,-1 0-15,1 0 32,0 0-17,21-21 32,0 0-31</inkml:trace>
  <inkml:trace contextRef="#ctx0" brushRef="#br0" timeOffset="122140.18">22415 2413 0,'-21'0'31,"0"0"-15,0 0 0,0 0-1,42 0 16,0 0-15,0 0-16,0 0 0,1 0 16,-1 0-16,0 0 0,0 0 0,21 0 15,-20 0-15,-1 0 0,0 0 0,0 0 16,0 21-16,0-21 0,1 0 16,-1 0-16,0 0 15,0 0-15,-42 0 63,0 0-63,0 0 15,-1 0-15,1 0 16,0 0-16,0 0 0,0 21 0</inkml:trace>
  <inkml:trace contextRef="#ctx0" brushRef="#br0" timeOffset="122384.07">22415 2477 0,'0'21'0,"22"-21"31,-1 0-31,0 0 0,0 0 16,0 0-16,0 0 16,1 21-16,-1-21 0,0 0 0,0 0 15,0 0-15,0 0 16,1 0-16,-1 0 15,-21 21 17,-21-21-1</inkml:trace>
  <inkml:trace contextRef="#ctx0" brushRef="#br0" timeOffset="122604.34">22394 2604 0,'0'21'15,"21"-21"1,1 0 0,-1 0-16,0 0 0,0 0 15,0 0-15,0 0 0,1 0 0,-1 0 16,0 0-16,0 0 0,0 0 0,0 0 15,1 0 1,-22 21 0</inkml:trace>
  <inkml:trace contextRef="#ctx0" brushRef="#br0" timeOffset="124188.09">22034 3112 0,'0'-22'0,"0"1"16,0 0 0,-21 21-16,0 0 47,21 21-47,0 0 0,0 1 15,0-1-15,0 0 16,0 21-16,0-21 0,-21 1 0,21-1 15,-21 0-15,21 0 0,0 0 16,0 0-16,0 1 0,-21-1 0,21 0 16,0 0-16,-22-21 0,22 21 15,0-42 48,0 0-63,0 0 15</inkml:trace>
  <inkml:trace contextRef="#ctx0" brushRef="#br0" timeOffset="124847.71">22013 3048 0,'21'0'47,"1"0"-47,-1 0 0,0 0 16,0 0-16,0 0 0,0 0 16,22 0-16,-22 0 0,21 0 0,-21 0 15,22 0-15,-1 0 0,-21 0 0,22 0 16,-1 0-16,0 0 0,-21 0 0,22 0 15,-1 0-15,-21 0 0,0 0 16,22 0-16,-22 21 0,0-21 0,0 0 16,0 0-16,-21 21 0,22-21 0,-1 22 15,-21-1-15,0 0 16,0 0-16,21-21 0,-21 21 16,0 0-16,0 1 0,0-1 15,0 0-15,0 0 0,0 21 0,0-20 16,0-1-16,0 0 0,21 0 0,-21 0 15,21 0-15,-21 1 0,21-1 16,-21 0-16,0 0 0,0 0 0,22 0 16,-22 1-16,21-1 0,-21 0 15,0 0-15,0 0 0,0 0 16,0 1-16,0-1 16,-21-21-16,-1 21 15,1-21-15,-21 0 0,21 0 0,0 21 16,-1-21-16,-20 0 0,21 0 15,-21 0-15,20 21 0,-20-21 0,0 0 16,-1 0-16,-20 0 0,21 0 0,-1 0 16,-20 0-16,20 0 0,1 0 15,0 0-15,-1-21 0,1 21 0,21 0 16,0 0-16,-22-21 0,22 21 0,21-21 16,-21 21-16,0 0 0,21-21 15,0-1 16,0 1 1</inkml:trace>
  <inkml:trace contextRef="#ctx0" brushRef="#br0" timeOffset="125277.49">22119 3239 0,'21'0'16,"0"0"0,1 0-1,-1 0-15,0 0 0,0 0 16,0 0-16,0 0 0,1 0 0,-1 0 16,0 0-16,0 0 0,0 0 0,0 0 15,1 0-15,-1 0 0,0 0 16,0 0-16,0 21 15,-21 0 1,0 0 15,-21-21-31,0 21 0,0-21 16,0 0-16,-1 21 0,1 1 16,0-22-16</inkml:trace>
  <inkml:trace contextRef="#ctx0" brushRef="#br0" timeOffset="125544.34">22140 3471 0,'0'0'0,"0"22"16,21-22 0,1 21-1,-1-21-15,0 0 0,0 0 0,0 0 16,0 0-16,1 0 0,-1 0 0,0 0 15,0 0-15,0 0 0,0 0 16,1 0-16,-1 0 0,0 0 31,-21 21 1,-21-21-32,0 0 15,-1 0-15</inkml:trace>
  <inkml:trace contextRef="#ctx0" brushRef="#br0" timeOffset="125756.24">22140 3683 0,'21'0'15,"1"21"-15,-1-21 0,0 0 16,0 0-16,0 0 0,0 0 0,1 0 16,-1 0-16,0 0 0,0 0 0,0 0 15,0 21-15,1-21 0,-1 0 16</inkml:trace>
  <inkml:trace contextRef="#ctx0" brushRef="#br0" timeOffset="128168.27">19346 1418 0,'0'-21'0,"21"21"0,1 0 15,-44 0 32,1 0-31,0 0-16,0 0 15,0 0-15,0 0 0,-1 0 16,1 0-16,0 0 0,0 21 16,0-21-16,0 0 15,-1 0-15,1 0 0,0 21 0,0-21 16,0 0-16,0 0 0,21 22 15,-22-22-15,1 0 0,0 0 16,21 21-16,-21-21 0,0 0 0,0 21 16,-1 0-16,1-21 15,0 21-15,0-21 0,21 21 0,-21-21 16,0 22-16,-1-22 0,22 21 0,-21 0 16,0 0-16,0 0 15,21 0-15,0 1 16,0-1-16,0 0 15,0 0-15,0 0 16,0 0 0,0 1-16,0-1 0,0 0 15,0 0-15,0 0 0,0 0 16,21 1-16,-21-1 0,21 0 16,-21 0-16,0 0 0,21 0 15,1 1-15,-22-1 16,0 0-16,21-21 0,-21 21 15,0 0-15,0 0 0,21 1 16,0-1-16,-21 0 16,0 0-16,0 0 15,0 0-15,0 1 0,0-1 16,0 0-16,0 0 16,0 0-16,0 0 0,-21 1 15,0-22-15,0 21 16,-1 0-16,1 0 0,0-21 15,0 21-15,0 0 0,0-21 16,-1 22-16,22-1 16,-21-21-16,0 0 15,42 0 32,0 21-31,1 0-16,-1 0 15,0-21 1,-21 21-16,0 1 16,21-22-16,-21 21 0,0 0 0,21-21 15,-21 21-15,0 0 0,0 0 16,0 1-16,0-1 0,21-21 16,-21 21-16,0 0 0,22-21 15,-22 21-15,0 0 0,0 1 16,0-1-16,0 0 0,21 0 15,-21 0-15,0 0 0,0 1 16,0-1-16,21 0 0,-21 0 16,0 0-1,0 0-15,21 1 0,-21-1 0,0 0 16,0 0-16,0 0 0,0 0 16,0 1-16,0-1 15,0 0-15,0 0 16,0 0-16,0 0 0,0 1 15,-21-22-15,21 21 0,0 0 0,-21-21 16,21 21-16,0 0 0,0 0 16,0 1-16,0-1 0,0 0 15,0 0-15,0 0 16,0 0-16,0 1 16,0-1-16,0 0 15,0 0-15,0 0 16,21-21-16,-21 21 0,21-21 15,0 22-15,-21-1 16,21-21-16,1 0 16,-22 21-16,21-21 15,0 0-15,0 0 16,0 0 0,0 0-16,1 0 0,-22-21 15,21 21-15</inkml:trace>
  <inkml:trace contextRef="#ctx0" brushRef="#br0" timeOffset="130376.26">20637 5122 0,'0'0'0,"-21"-21"0,-21 0 0,21 0 0,0-21 16,-1 20-16,1-20 0,0 0 0,21-1 15,-21 1-15,0 0 0,0-1 0,21 1 16,0 0-16,-22-22 0,1 22 0,21 0 16,-21-22-16,21 22 0,0-1 0,-21-20 15,21 42-15,-21-22 0,21 1 0,-21 21 16,21 0-16,0 0 0,0-1 15,0 1 1,0 42 15</inkml:trace>
  <inkml:trace contextRef="#ctx0" brushRef="#br0" timeOffset="130856.98">20320 3979 0,'0'0'0,"0"-21"0,0 0 16,-21 21-16,0 0 31,-1 0-31,22 21 16,-21 0-16,21 1 0,0-1 0,-21 21 15,0 0-15,21 1 0,-21-1 0,21 0 16,0-20-16,0 20 0,-21 0 0,21 1 16,0-22-16,0 0 0,0 0 15,0 0-15,0 0 0,0 1 0,0-1 16,0-42 15,0-1-15,0 1-16,0 0 0,0 0 15,0 0-15,0-22 0,0 22 0,0 0 16,0-21-16,0-1 0,0 22 0,0-21 16,0 21-16,0-22 0,0 22 15,0 0-15,0 0 0,0 42 32,21 0-17,-21 22-15,21-22 0,0 0 0,0 21 16,0-21-16,22 22 0,-22-22 0,21 21 15,1-21-15,-1 1 0,0 20 0,22-21 16,-22 0-16,0 0 16,1-21-16,-1 22 0,-21-1 0</inkml:trace>
  <inkml:trace contextRef="#ctx0" brushRef="#br0" timeOffset="136400.79">18838 6922 0,'0'0'0,"-21"0"0,0-22 0,0 1 15,0 21-15,-1 0 0,22-21 0,-21 21 16,0 21-16,21 0 15,0 1-15,0 20 16,0-21-16,0 0 0,0 22 0,0-22 16,0 21-16,0-21 0,21 22 0,0-22 15,-21 0-15,43 0 0,-22 0 0,0-21 16,0 21-16,22-21 0,-22 0 0,21 0 16,0 0-16,1 0 0,-1-21 15,0 21-15,1-21 0,-1 0 16,0 0-16,1 0 0,-1-22 0,-21 22 15,22 0-15,-22 0 0,0 0 0,0-1 16,-21 1-16,0 0 0,0 0 0,0 0 16,0 0-16,0-1 0,-21 22 15,0 0-15,0 0 16,-1 22-16,1-1 0,21 21 16,0-21-16,-21 22 0,21 20 15,-21-21-15,21 22 0,0-1 0,0-20 0,0 20 16,0 1-16,0-1 0,0 1 15,0-22-15,0 22 0,0-1 0,0-21 16,0 22-16,0-1 0,0-20 0,0 20 16,0-20-16,0-1 0,-21 0 15,21 1-15,-21-22 0,-1 0 0,1 21 16,21-21-16,-21-21 0,0 22 0,0-1 16,0-21-16,-22 0 0,22 0 0,0 0 15,0 0-15,-22 0 0,22 0 0,0 0 16,-21-21-16,21-1 0,-22 1 0,22 21 15,-21-21-15,21 0 0,-1 0 16,-20 0-16,21-1 0,0 1 0,0 0 16,21 0-16,21 42 31,21 0-31,-21-21 16,0 21-16,22 1 0,-22-22 0,21 21 15,1-21-15,-22 0 0,21 0 0,0 0 16,-20 21-16,20-21 0,0 0 0,1 0 15,-1 0-15,0 0 0,1-21 0,-1 21 16,0-21-16,-21 21 0,22-22 0,-1 1 16,-21 0-16,22 0 0,-22 0 15,0 0-15,0-1 0,0 1 16,0 0-16,-21 0 0,0 0 0,22 0 16,-22-1-16,0 1 0,0 0 15,0 42 1,0 0-16,0 22 15,0-22-15,0 0 0,0 0 0,0 0 16,0 1-16,0 20 0,0-21 0,-22 0 16,1 0-16,21 1 0,-21-22 15,21 21-15,0 0 0,-21-21 0,0 21 16,21-42 15,0 0-31,0 0 16,0-1-16,0 1 0,0 0 0,21 0 15,0 0-15,-21-22 0,21 22 0,0-21 16,22 21-16,-22-22 0,0 22 16,0 0-16,22 0 0,-22 0 0,21 0 15,-21 21-15,0 0 0,22 0 0,-22 0 16,0 0-16,0 21 0,0-21 0,1 42 16,-22-21-16,0 0 0,0 22 0,0-22 15,0 21-15,0 1 0,0-22 0,0 21 16,0 0-16,0-20 0,-22-1 0,1 21 15,0-21-15,21 0 0,-21 1 16,21-1-16,21-42 47,-21-1-47,21 1 0,0 0 0,1-21 16,-1 21-16,0-22 0</inkml:trace>
  <inkml:trace contextRef="#ctx0" brushRef="#br0" timeOffset="136699.57">20574 7239 0,'0'0'0,"21"-42"0,21-43 15,-42 64-15,22 0 16,-22 42 0,0 21-16,0-21 15,0 22-15,0-1 0,0 0 0,0 22 16,-22-22-16,1 22 0,0-1 0,0-20 15,21 20-15,-21-21 0,0 22 0,-1-22 16,1 1-16,0 20 0,0-21 0,21 1 16,0-1-16,-21-21 0,21 22 0,0-22 15,0 0-15,0 0 0,0 0 16,0 0-16,0 1 0,0-1 16,21-21-16,0 0 15,0 0-15,-21-21 0,21-1 16,1 1-16,-22 0 0,0 0 15,21 0-15,-21 0 0,0-1 0</inkml:trace>
  <inkml:trace contextRef="#ctx0" brushRef="#br0" timeOffset="136880.51">20278 7853 0,'0'0'0,"-22"0"16,1 0-16,21 21 15,21-21 1,1 0-16,-1 0 15,0 0-15,0 0 0,0 0 16,0 0-16,22 0 0,-22 0 0,0 0 16,21 0-16,-20 0 0,-1 0 15,0-21-15,0 21 0,0-21 0,0 0 16,1 21-16</inkml:trace>
  <inkml:trace contextRef="#ctx0" brushRef="#br0" timeOffset="137231.84">20743 7874 0,'0'0'0,"0"21"15,21-21 17,1 0-32,-1 0 0,0 0 15,0-21-15,0 0 0,0 21 0,-21-21 16,0 0-16,0-1 15,-21 22 17,0 0-32,0 0 0,0 22 15,0-22-15,21 21 0,-22 0 0,22 0 16,0 0-16,0 22 0,0-22 0,0 0 16,0 0-16,0 0 0,0 0 0,0 1 15,0-1-15,22-21 16,-22 21-16,21-21 0,0 0 0,0 0 15,0 0-15,0 0 0,1 0 16,-1 0-16,0 0 0,0 0 0,0 0 16,0-21-16,1 21 0,-1-21 0</inkml:trace>
  <inkml:trace contextRef="#ctx0" brushRef="#br0" timeOffset="137576.65">21103 7874 0,'0'-42'16,"0"21"-16,0-1 0,0 1 15,21 21 1,0 0-16,1 0 16,-1 21-1,0 1-15,0-1 0,-21 0 16,0 0-16,21 0 0,-21 0 0,21 1 16,-21-1-16,0 0 0,0 0 0,0 0 15,0 0-15,0 1 0,0-1 0,0 0 16,-21-21-16,0 0 0,21 21 15,-21-21-15,0-21 16,21 0 0,0 0-16,0-1 0,0 1 15,0 0-15,0 0 0,21 0 0,-21 0 16,0-1-16,0 1 0,21 0 16,-21 0-16,21 0 0,-21 0 0,21-1 15,-21 1-15,0 0 0,22 21 16,-1-21-16,0 21 15,-21-21-15,21 21 0</inkml:trace>
  <inkml:trace contextRef="#ctx0" brushRef="#br0" timeOffset="138312.46">21548 7853 0,'21'0'0,"0"0"15,0 0-15,0 0 16,0-21-16,1 0 0,20 21 0,-21-22 16,21 1-16,1 0 0,-1 0 0,0 0 15,1-22-15,-22 22 0,21-21 0,1 0 16,-22 20-16,0-20 0,0-21 0,0 20 16,0 1-16,-21-22 0,22 22 15,-22 0-15,0-22 0,0 22 0,0 21 16,0-22-16,0 1 0,-22 21 0,22 0 15,-21 0-15,0-1 0,0 22 16,0 0-16,0 0 0,21 22 16,-22-22-16,1 21 0,0 21 15,21-21-15,-21 22 0,0-1 16,0 21-16,-1 1 0,22-1 0,-21 1 16,0-1-16,0 1 0,21-1 0,-21 22 15,21-21-15,0-1 0,-21 1 0,21 20 16,-22-20-16,1-1 0,21 22 0,-21-22 15,0 1-15,0 21 0,-22-22 0,22 1 16,0 20-16,-21-20 0,-1 20 0,1 1 16,0 0-16,-1-1 0,1-20 15,0 21-15,-1-1 0,22-20 0,-21 20 16,0-20-16,20-1 0,1 1 16,0-1-16,0 1 0,0-22 0,21 1 15,0-1-15,0-21 0,0 21 0,0-20 16,0-1-16,0 0 0,21-21 15,0 0-15,0 0 0,0 0 0,1 0 16,20 0-16,-21 0 0,21-21 0,1 0 16,-1-1-16,0 1 0,1-21 0,-1 21 15,22-22-15,-22 1 0,0 0 0,1 21 16,-1-22-16,-21 1 0,21 0 0,-20-1 16,-1-20-16,-21 20 0,0 1 0,0-21 15,0 20-15,0-20 0,-21-1 0,-1 1 16,-20-1-16,21 1 0,-21-1 15,-1 22-15,1-22 0,21 22 0,-22 0 16,22 21-16,-21-1 0,21 1 0,0 0 16,-1 0-16,22 0 0,0 0 15,0-1 1,22 22 0,20 0-16,-21-21 0,0 0 15,0 21-15,22-21 0,-22 21 0,21-21 16,1 0-16,-1 21 0,0-22 0</inkml:trace>
  <inkml:trace contextRef="#ctx0" brushRef="#br0" timeOffset="139551.91">22246 7895 0,'0'-21'0,"0"42"0,0-63 0,-21 42 0,0-21 15,0 21-15,-1 0 0,1 0 16,0 0-16,0 0 0,0 0 15,0 21-15,-1 0 0,1 0 16,21 0-16,-21 22 0,21-22 0,-21 21 16,21-21-16,0 22 0,0-22 0,0 0 15,0 21-15,0-20 0,0-1 16,0 0-16,0 0 16,21-21-16,0 0 15,0 0-15,1 0 0,-1 0 16,-21-21-16,21 0 0,0 21 15,-21-21-15,0-1 0,21 1 0,-21 0 16,21-21-16,-21 21 0,0-1 0,0-20 16,0 21-16,22 0 0,-22 0 15,21-1-15,-21 44 32,0-1-32,0 0 15,0 0-15,0 0 0,0 0 0,21 1 0,-21-1 16,21 0-16,-21 0 0,0 0 0,0 0 15,21-21-15,0 22 0,1-22 16,-1 0 0,0 0-1,-21-22-15,21 1 16,0 0-16,-21 0 0,0 0 16,21 0-16,1-1 0,-1-20 0,0 21 15,0 0-15,0-22 0,0 22 0,1 0 16,-1 0-16,21 21 0,-21-21 0,0 0 15,1 21-15,-1 0 0,0 0 16,0 0-16,0 0 0,0 21 16,-21 0-1,0 0 1,22-21 15,-22-21-15,0 0-1,0 0 1,-22 21-16,22-22 16,-21 22-16,0 0 0,0 0 15,0 0-15,0 0 16,-1 22-16,1-1 0,0 0 0,0 0 16,0 0-16,0 0 15,-1 1-15,1-1 0,21 21 0,0-21 16,-21 0-16,21 1 0,0-1 0,0 0 15,0 0-15,0 0 0,0 0 0,0 1 16,0-1-16,21-21 0,-21 21 0,21-21 16,1 0-16,-1 0 0,0 0 0,0 0 15,21 0-15,-20 0 0,-1 0 0,21 0 16,-21 0-16,22-21 0,-22 21 16,0-21-16,21-1 0,-21 22 0,1-21 15,-1 0-15,21 0 0,-21 0 16,0 21-16,-21-21 0,22-1 0,-22 1 15,21 21-15,-21-21 0,0 0 16,0 0-16,21 21 63,0 0-63,0 0 0,0 0 15,1 0-15,-1 0 16,-21-21-16,21 21 0,0 0 15,-21-22-15,21 1 0,0 0 16,-21 0 0,0 0-16,0 0 15,-21 21-15,0 0 16,0 0-16,0 0 0,0 0 16,-1 0-16,1 21 0,0 0 15,0 0-15,21 0 0,-21 0 16,21 1-16,0-1 0,0 21 0,0-21 15,0 0-15,0 1 0,0-1 0,0 0 16,0 0-16,21 0 0,0 0 16,0 1-16,22-22 0,-22 0 15,0 0-15,0 0 0,0 21 0,0-21 16,1 0-16,-1 0 0,0 0 16,0 0-16,0-21 15,-21-1-15</inkml:trace>
  <inkml:trace contextRef="#ctx0" brushRef="#br0" timeOffset="140089.68">19494 8573 0,'0'0'0,"-63"0"0,-64 0 16,106 0-16,-22 0 15,22 0-15,0 0 0,21-22 0,-21 22 16,42 0 15,0 0-31,0 0 16,22 0-16,-1 0 0,0 0 0,22 0 15,-1 0-15,22 0 0,0 0 0,21 22 16,-1-22-16,1 0 0,21 0 0,0 0 16,0 0-16,21 21 0,1-21 0,-1 0 15,-21 0-15,21 21 0,-21-21 0,0 0 16,0 0-16,-21 0 0,0 0 0,-1 0 15,-20 0-15,21 0 0,-43 0 0,22 0 16,-21 0-16,-1 0 0,-21 0 16,22 0-16,-22 0 0,1 0 0,-1-21 15,-21 21-15,21 0 0,-20 0 0,-1 0 16,0 0 0,-42 0-1,0 0 1,-1 0-16,1 0 0,0 0 0,0 0 15,-21 0-15,20 0 0,-20 0 0,0 0 16,-22 0-16,22 0 0</inkml:trace>
  <inkml:trace contextRef="#ctx0" brushRef="#br0" timeOffset="140552.7">19177 8657 0,'0'0'0,"-21"21"0,0-21 16,42 0-1,0 0-15,21 0 16,1 0-16,20 0 0,1 0 0,20 0 15,1 0-15,21 0 0,0 0 0,-1 0 16,22 22-16,22-22 0,-1 0 16,0 21-16,-21-21 0,21 0 0,0 21 0,-21-21 15,0 0-15,0 0 0,-21 21 16,0-21-16,0 0 0,-22 0 16,1 0-16,-21 0 0,-1 0 0,1 0 15,-22 0-15,21 0 0,-41 0 0,20 0 16,-21 0-16,21 0 0,-20 0 0,-1 0 15,0 0-15,-21 21 32,0 0-1,0 1-15,-21-22-16,0 21 15,-1-21-15,1 0 0,0 0 16,0 21-16</inkml:trace>
  <inkml:trace contextRef="#ctx0" brushRef="#br0" timeOffset="142845.37">18859 11811 0,'0'0'0,"0"21"0,0 0 0,0 1 16,0-1-16,0 0 16,22-21-16,-1 0 0,0 0 0,0 0 15,0 0-15,0 0 0,1 0 16,20 0-16,0-21 0,1 0 0,-1-1 16,0 22-16,1-21 0,-1 0 15,0 0-15,1 0 0,-22 21 0,0-21 16,0-1-16,-21 1 0,0 0 0,0 0 15,-21 0-15,-21 21 0,-1-21 16,22 21-16,-21 0 0,-1 0 0,-20 0 16,21 0-16,-1 0 0,1 0 15,0 21-15,-1 0 0,1 0 0,0 0 16,-1 0-16,22 1 0,-21-1 0,21 0 16,-1 21-16,1-21 0,0 22 0,21-1 15,0-21-15,0 22 0,0-22 0,0 21 16,21-21-16,0 22 0,1-22 15,-1 0-15,0 0 0,0-21 16,21 21-16,-20 0 0,-1-21 0,0 0 16,0 0-16,0 22 0,0-22 0,-21 21 31,-21-21-31,0 21 16,-21 0-16,21-21 0,-22 21 0,1 0 15,0 1-15,-1-1 0,1 0 0,0 21 16,-1-21-16,1 1 0,0 20 15,-1 0-15,1 1 0,0-22 0,20 21 16,1 0-16,21 1 0,0-1 0,0 0 16,0-20-16,0 20 0,0-21 15,21 0-15,1 0 0,20 1 0,-21-22 16,21 0-16,1 0 0,-1 0 0,0 0 16,1 0-16,-1-22 0,0 22 0,1-21 15,-1-21-15,0 21 0,1 0 0,-1-22 16,0 1-16,1 21 0,-1-22 15,-21 1-15,0 21 0,1-21 0,-1-1 16,-21 22-16,21-21 0,-21 21 0,0-1 16,0 1-16,0 0 0,0 42 31,-21-21-31,21 21 0,-21 1 0,21-1 16,0 0-16,0 0 0,0 21 15,0-20-15,0-1 0,-22 21 0,22-21 16,0 22-16,0-22 0,0 0 15,-21 0-15,21 0 0,0 0 0,0 1 16,-21-1-16,0-21 16,21-21-1,0-1 1,0 1-16,0 0 0,0 0 0,0 0 16,0 0-16,0-22 0,0 22 0,21 0 15,0-21-15,-21 20 0,21-20 0,1 21 16,-1 0-16,0 0 0,21-1 15,-21 22-15,1 0 0,-1 0 16,21 0-16,-21 0 0,0 0 0,1 0 16,-1 22-16,0-1 0,0 0 0,-21 0 15,0 21-15,0-20 0,0 20 0,0-21 16,0 0-16,0 22 0,0-22 0,0 0 16,0 21-16,-21-21 0,21 1 0,-21-1 15,0 0-15,-1-21 16,44 0-1,-1-21 1,0 0-16,0-1 0,0 1 16</inkml:trace>
  <inkml:trace contextRef="#ctx0" brushRef="#br0" timeOffset="143757.18">19981 12361 0,'0'0'0,"0"-21"0,-21 21 31,0 0-31,0 0 0,-22 21 16,22 1-16,0-1 0,0 0 16,-21 0-16,20 21 0,1-20 0,0 20 15,0-21-15,0 21 0,21 1 0,0-22 16,0 21-16,0 1 0,0-1 16,0-21-16,0 21 0,0-20 0,0 20 15,21-21-15,0 0 0,0 0 0,0-21 16,22 22-16,-22-22 0,21 0 0,-21 0 15,22 0-15,-1 0 0,0 0 0,-20-22 16,20 1-16,0 21 0,1-21 16,-22 0-16,21 0 0,-21-22 0,22 22 15,-22 0-15,0-21 0,0 21 0,-21-1 16,0-20-16,0 21 0,0 0 16,0 0-16,0-1 0,-21 1 0,-21 21 15,20 0-15,1 0 0,0 0 0,-21 0 16,21 0-16,-1 21 0,1 1 15,0-22-15,0 21 0,0 0 0,0 21 16,-1-21-16,22 1 0,0-1 0,0 0 16,0 0-16,0 0 15,0 0-15,22-21 16,-1 0-16,0 0 16,0 0-16,0 0 0,0 0 0,1-21 15,-1 0-15,0 21 0,0-21 0,-21 0 16,21 0-16,-21-1 0,21 22 0,-21-21 15,0 0-15,0 0 0,0 42 47,0 0-47,0 0 16,0 1-16,0-1 0,0 0 16,0 0-16,0 0 0,0 0 0,0 1 15,0-1-15,22-21 0,-1 21 0,0-21 16,0 0-16,0 0 0,22 0 15,-22 0-15,0 0 0,21 0 0,-21 0 16,22-21-16,-22 0 0,0 21 0,21-22 16,-20 1-16,-1 0 0,0 0 0,-21 0 15,21 0-15,-21-1 0,21 1 16,-21 0-16,0 0 0,0 0 16,0 42 15,0 0-31,0 0 0,0 0 15,0 22-15,0-22 0,0 0 0,0 21 16,-21-20-16,0 20 0,21 0 0,0-21 16,-21 22-16,0-1 0,21-21 15,-22 22-15,22-1 0,-21 0 0,0-21 16,0 22-16,0-1 0,21 0 0,-21 1 16,-1-1-16,1 0 0,0 1 15,0-1-15,0-21 0,0 22 0,21-22 16,-22 0-16,22 0 0,-21 0 0,21 0 0,0-42 31,21 0-15,1 0-16,-1-21 0,-21 20 0,21-20 15,0 0-15,0-1 0,-21 1 0,21 0 16,1-1-16</inkml:trace>
  <inkml:trace contextRef="#ctx0" brushRef="#br0" timeOffset="144009.04">20659 12700 0,'0'0'0,"21"-21"0,42-64 16,-42 64-16,1 21 0,-1-21 16,0 0-16,0 21 0,0 0 0,22 0 15,-22 0-15,0 0 0,0 0 0,0 0 16,0 0-16,1 0 0,-22 21 0,0 0 16,0 0-16,0 0 15,0 1-15,-22-1 0,1 0 0,-21 0 16,21 0-16,0 0 0,-22 1 0,22-22 15,-21 21-15,21 0 0,-1-21 0,1 21 16,0-21-16,42 0 31,0-21-31,1 0 0,-1 21 16,0-21-16,21-1 0</inkml:trace>
  <inkml:trace contextRef="#ctx0" brushRef="#br0" timeOffset="146484.15">21315 12531 0,'0'0'0,"0"-21"0,21-22 16,-21 22 0,-21 21-1,0 0-15,-1 0 0,1 0 16,0 0-16,0 0 0,0 21 0,0-21 16,21 21-16,-22 1 0,22-1 0,0 0 15,0 0 1,0 0-16,0 0 15,22-21-15,-1 0 0,0 22 0,0-22 16,0 0-16,0 21 0,1-21 0,-22 21 16,21-21-16,0 21 0,0-21 0,0 21 15,-21 0-15,0 1 16,0-1-16,-21 0 16,0-21-16,0 0 15,0 21-15,-22-21 0,22 21 16,0-21-16,0 0 0,0 0 0,-1 0 15,1 0-15,0 0 16,42 0 15,0 0-15,1 0-16,-1 0 0,0 0 0,0 0 16,0 0-16,0-21 0,1 21 15,-1 0-15,0-21 0,0 21 16,0-21-16,0 21 0,1-21 0,-1-1 15,0 22-15,0-21 0,0 0 0,0 0 16,1 0-16,-22 0 0,21-1 0,0 1 16,-21 0-16,0 0 0,0 0 15,0 42 32,0 0-47,0 0 16,0 0-16,0 1 15,0-1-15,0 0 0,0 0 16,0 0-16,21-21 0,0 0 16,-21 21-16,21-21 0,1 0 15,-1 0-15,0 0 0,0-21 16,0 21 0,-21-21-16,21 21 0,-21-21 0,0 0 15,0 0-15,22 21 0,-22-22 0,21 1 16,-21 0-16,0 0 0,21 0 15,0 21-15,-21 21 32,0 0-17,0 0-15,0 0 16,0 1-16,0-1 0,0 0 16,21-21-16,-21 21 0,21-21 0,1 0 15,-1 0-15,0 0 16,0 0-16,0 0 15,0-21-15,-21 0 0,22 0 16,-1 21-16,-21-22 0,0 1 16,21 0-16,-21 0 0,21-21 15,-21 20-15,0 1 0,0-21 0,0 21 16,0-22-16,0 1 0,21 0 0,-21 21 16,0-22-16,0 1 0,0 21 0,0 0 15,0-1-15,0 44 16,0-1-1,0 0-15,0 21 0,0-21 16,0 1-16,-21 20 0,21 0 0,0-21 16,0 22-16,0-22 0,0 21 0,0-21 15,0 1-15,0 20 0,0-21 0,0 0 16,0 0-16,21 1 0,-21-1 16,21-21-16,1 0 0,-22 21 15,21-21-15,0 0 0,0 0 0,0 0 16,0 0-16,1 0 0,-1 0 15,0-21-15,0 21 0,0-21 0,0-1 16,1 22-16,-1-21 0,-21 0 0,21 21 16,0-21-16,-21 0 0,0 0 0,0-1 15,0 1-15,0 0 0,-21 21 32,0 0-32,0 0 15,21 21-15,-22 0 16,1 1-16,0-1 15,21 0-15,0 0 0,-21-21 16,21 21-16,0 0 16,0 1-16,21-22 31,0-22-15,0 1-16,-21 0 0,22 21 15,-1-21-15,0 0 16,-21 0-16,21 21 0,-21-22 15,21 22-15,-21 22 32,0-1-32,0 0 15,0 0-15,0 0 16,0 0-16,21-21 16,1 0-1,-1 0-15,0 0 0,0 0 16,0 0-16,0 0 0,1 0 15,-1-21-15,-21 0 0,21 21 0,0-21 16,0 0-16,0 21 0,-21-21 0,22-1 16,-22 1-16,21-21 0,-21 21 0,0 0 15,0-22-15,21 22 0,-21-21 0,21-1 16,-21 1-16,21 21 0,-21-21 16,0 20-16,21-20 0,-21 21 15,22 21-15,-22-21 0,0 42 16,0 0-1,0 21-15,0-20 0,0-1 0,-22 21 16,1-21-16,0 22 0,21-1 16,-21-21-16,21 21 0,-21-20 0,21-1 15,0 21-15,-21-21 0,21 0 0,-22 1 16,22-1-16,0 0 0,0 0 0,0 0 16,22-21-1,-1 0-15,0 0 16,0 0-16,0 0 0,0 0 0,1 0 15,-1-21-15,0 21 16,0-21-16,0 0 0,0 21 0,22-21 16,-22-1-16,0 1 0,0 0 0,0 0 15,1 21-15,-22-21 16,0 42 0,0 0-1,-22 0-15,1-21 16,21 21-16,0 1 0,0-1 15,0 0-15,0 0 0,0 0 16,21-21 0,1 0-16,-1 0 15,0 0-15,0 0 0,0 0 0,0 0 16,1 0-16,-1 0 0,0-21 0,0 0 16,0 0-1,-21 0-15,0-1 0,0 1 16,-21 21 15,0 0-31,0 0 0,0 0 16,21 21-16,-22-21 0,1 0 15,21 22-15,21-44 47,1 22-31,-1-21-16,0 0 0,0 21 15,0 0-15,0 0 0,1-21 0,-22 0 16,21 21-16,0 0 0,0 0 0,0 0 16,0 0-1,-21 21 1,0 0-16,0 0 16,0 0-16,0 1 0,-21-1 15,21 0 1,-21-21-1,21 21-15,-21-21 32,21-21-17,0 0-15,0 0 16,0-1-16,21 1 0,0 0 16,0 21-16,1-21 0,-1 0 0,0 0 15,0-1-15,0 1 0,0 0 0,22 0 16,-22 0-16,21 21 0,1 0 0,-22 0 15,21 0-15,-21 0 0,0 0 16,1 0-16,-22 21 0,0 0 16,0 0-16,0 0 0,0 1 15,0-1-15,0 0 0,0 0 0,0 0 16,-22 0-16,1-21 0,0 22 16,21-1-16,-21-21 0,0 0 0,0 0 15,21 21-15,-22-21 16,22-21 15,0 0-15,0-1-16,0 1 0</inkml:trace>
  <inkml:trace contextRef="#ctx0" brushRef="#br0" timeOffset="146688.26">23812 12044 0,'-42'-21'0,"21"21"16,0 0 0,0 0-16,21 21 47,-22-21-16</inkml:trace>
  <inkml:trace contextRef="#ctx0" brushRef="#br0" timeOffset="146944.12">22881 12256 0,'0'0'0,"-21"21"16,42-21-1,21 0 1,-20 0-16,-1 0 0,0 0 0,21 0 0,-21 0 16,22 0-16,-22-21 0,0 21 0,21 0 15,-20 0-15,-1 0 0,0 0 16,0-22-16,0 22 16,-42 0 15,0 0-31,0 22 15</inkml:trace>
  <inkml:trace contextRef="#ctx0" brushRef="#br0" timeOffset="163500.51">20129 15409 0,'-21'0'0,"42"0"0,-84 0 0,21 0 0,-1 0 16,22 0-16,-21 0 0,21 0 0,-1 0 15,1 0-15,0 0 0,42 0 31,0 0-31,22 0 0,-1 0 16,0 0-16,1 0 0,20 0 16,1 0-16,20 0 0,1 0 15,0 0-15,-1 0 0,1 0 0,0 0 16,-1 0-16,1 0 0,-21 0 0,-1 0 16,1 0-16,-1 0 0,-21 0 0,22 0 15,-43 0-15,21 0 0,-20 0 16,-1 0-16,-42 0 15,-1 0 1,-20 0-16,21 22 16,0-22-16,-22 0 0,22 0 0,0 0 15,-21 21-15,21-21 0,-1 0 0</inkml:trace>
  <inkml:trace contextRef="#ctx0" brushRef="#br0" timeOffset="163805.34">20659 15473 0,'0'0'0,"-22"0"16,22 21-1,0 0 1,-21 0-16,21 1 0,0-1 16,0 0-16,0 0 0,0 0 0,0 22 15,-21-22-15,21 21 0,0 0 16,0 1-16,0-1 0,-21 0 15,21 22-15,-21-22 0,0 1 0,21 20 16,0-21-16,-22 1 0,1-1 0,21 0 16,-21-20-16,21 20 0,0-21 15,0 0-15,0 0 0,0 1 0,-21-1 16,42-42 15,0-1-31,-21 1 16,21 0-16</inkml:trace>
  <inkml:trace contextRef="#ctx0" brushRef="#br0" timeOffset="164222.6">20891 15875 0,'0'0'0,"0"21"31,0 0-31,0 22 15,0-22-15,0 0 0,0 21 16,0-20-16,0-1 0,0 21 0,0 0 16,0-20-16,0-1 0,0 21 0,0-21 15,0 0-15,0 1 0,0-1 16,0 0-16,0 0 0,22 0 16,-1-21-16,0 21 0,0-21 15,0 0-15,0 0 0,1 0 16,-1-21-16,0 0 0,0 21 15,0-21-15,0 0 0,1 0 0,-1-1 16,0-20-16,-21 21 0,0 0 0,21-22 16,-21 22-16,0-21 0,0 21 0,0 0 15,0-1-15,0 1 0,0 0 16,0 0-16,0 0 16,0 42 15,0 0-16,21-21-15,-21 21 16,0 0-16,21-21 0</inkml:trace>
  <inkml:trace contextRef="#ctx0" brushRef="#br0" timeOffset="164895.72">21463 16214 0,'0'0'15,"0"21"1,21-21 0,0 0-16,0 0 15,1 0-15,-1-21 0,0 21 0,0-21 16,0-1-16,0 1 0,1 0 0,20 0 16,-21 0-16,-21 0 0,21-1 15,-21 1-15,21 0 0,-21 0 0,0 0 16,0 0-16,0-1 0,-21 22 31,0 0-31,0 0 0,0 22 0,0-1 16,-22 0-16,22 0 0,0 0 0,0 22 15,0-22-15,-1 21 0,1 0 0,0-20 16,21 20-16,0-21 0,0 0 16,0 22-16,0-22 0,0 0 15,0 0-15,21 0 0,0-21 0,1 21 16,-22 1-16,42-22 0,-21 0 0,0 0 15,0 0-15,1 0 0,20 0 16,-21 0-16,21-22 0,-20 22 0,-1-21 16,21 0-16,-21 21 0,22-21 0,-22 0 15,21-22-15,-21 22 0,0 0 0,22 0 16,-22-21-16,0 20 0,-21 1 16,0 0-16,21 0 0,-21 0 15,0 0-15,0-1 0,-21 22 16,0 0-1,21 22-15,0-1 16,0 0-16,0 0 0,0 0 16,0 0-16,0 1 0,21-1 0,0 0 15,0 0-15,1 0 0,-1 0 16,0 1-16,0-1 16,0-21-16,-21 21 0,0 0 15,0 0-15,-21-21 16,0 21-16,0-21 15,-22 0-15,22 0 0,0 0 0,0 0 16,0 0-16,0 0 16,-1 0-16,44 0 31,-1 0-31,0 0 16</inkml:trace>
  <inkml:trace contextRef="#ctx0" brushRef="#br0" timeOffset="166260.03">22839 16193 0,'0'0'0,"0"-22"16,0-20-16,0 21 16,-21 0-16,-1 0 0,1 21 15,0-22-15,0 22 0,0 0 0,0 0 16,-1 0-16,1 0 0,21 22 0,-21-1 15,0 0-15,0 0 0,21 0 0,-21 0 16,21 22-16,-22-22 0,1 0 16,21 21-16,0-20 0,0-1 0,0 0 15,0 0-15,0 0 0,0 0 0,0 1 16,21-22-16,1 0 16,-1 0-16,0 0 15,21 0-15,-21 0 0,1-22 0,-1 1 16,0 21-16,0-21 0,0 0 15,0-21-15,1 20 0,-1-20 0,0 21 16,0-21-16,0-1 0,-21 1 0,21-22 16,1 22-16,-22 0 0,0-1 15,21 1-15,0 0 0,-21-1 0,0 1 16,0 21-16,0 0 0,0 0 0,-21 21 31,0 21-31,-1 0 16,22 21-16,-21-21 0,0 22 0,21-22 15,0 21-15,0 1 0,-21-1 16,21 0-16,0 1 0,0-1 0,0 0 0,0-21 16,0 22-16,0-22 15,21 21-15,0-21 0,0 1 0,1-1 16,-1 0-16,0-21 0,0 21 0,0-21 16,22 21-16,-22-21 0,0 0 0,0 0 15,0 0-15,0 0 0,1-21 16,-1 0-16,0 21 0,0-21 0,0 0 15,0-1-15,1 1 0,-22 0 0,0-21 16,21 21-16,-21-1 0,0 1 0,0 0 16,0 0-16,0 0 0,-21 21 31,-1 0-31,1 21 0,21 0 16,-21 0-16,0 0 0,21 1 0,0-1 15,-21 0-15,21 0 0,-21 0 0,21 0 16,0 1-16,0-1 0,0 0 15,0 0-15,21-21 16,0 0-16,0 0 16,0 0-16,-21-21 0,21 21 15,1-21-15,-1 0 0,0-1 16,-21 1-16,0 0 0,21 0 16,-21 0-16,21 0 0,-21-1 15,0 1-15,0 42 31,0 1-31,0-1 16,0 0-16,0 0 0,0 0 16,0 0-16,0 1 0,0-1 15,0 0-15,21-21 16,1 0-16,-1 0 16,0 0-16,0 0 0,0 0 15,-21-21-15,43 21 0,-22-21 0,0-1 16,0 22-16,0-21 0,0 0 0,-21 0 15,22 0-15,-22 0 0,21-1 0,-21 1 16,21 0-16,-21 0 0,0 0 16,0 42 15,-21-21-31,21 21 0,-21 0 0,21 0 16,-22 1-16,22-1 0,0 0 0,0 0 15,0 0-15,0 0 16,0 1-16,0-1 0,22-21 0,-1 21 15,0-21-15,0 0 0,0 0 16,0 0-16,1 0 0,-1 0 0,0 0 16,0 0-16,21 0 0,-42-21 0,22 0 15,-1-1-15,0 22 0,0-21 16,-21 0-16,0 0 0,21 0 16,-21 0-16,21-22 0,-21 22 0,0 0 0,0 0 15,22 0-15,-22-1 0,21 1 16,-21 42-1,0 1 1,0-1-16,0 0 0,0 21 16,0-21-16,0 1 0,0-1 0,0 21 15,0-21-15,0 22 0,0-22 0,0 21 16,0 0-16,0-20 0,0 20 16,0 0-16,0-21 0,0 22 0,0-1 15,0 0-15,-21 1 0,-1-1 16,22 0-16,-21 1 0,0-1 0,0 0 15,0 1-15,-22-22 0,22 21 0,0-21 16,0 1-16,-21-1 0,20 0 16,1 0-16,0-21 0,0 0 15,0 0-15,21-21 16,0 0-16,0 0 0</inkml:trace>
  <inkml:trace contextRef="#ctx0" brushRef="#br0" timeOffset="167047.57">19008 13356 0,'0'0'0,"-22"0"0,1 0 16,42 0 15,1 0-31,-1 0 0,21 0 15,0 0-15,22 0 0,-22 0 16,43 0-16,-22 0 0,22 0 0,0 0 16,-1 0-16,1 0 0,0 0 15,21 0-15,-1 0 0,1 0 0,0 0 16,21 0-16,-21 0 0,0 0 0,21 0 16,-21 0-16,-1 0 0,1 0 15,0 0-15,0 0 0,-21 0 0,20 0 16,-20 0-16,0 0 0,-22 0 0,1 0 15,-1 0-15,-20 0 0,-1 0 0,0 0 16,1 0-16,-22 0 0,0 0 0,0 0 16,-42 0 15,0 0-15,0 0-16,-1 0 0,1 0 0,-21 0 15,21 0-15,-22 0 0,1 0 0,21 0 16</inkml:trace>
  <inkml:trace contextRef="#ctx0" brushRef="#br0" timeOffset="167673.1">18923 13547 0,'0'0'0,"-21"0"15,42 0 32,0 0-47,21 0 16,-20 0-16,20 0 0,0 0 0,1 0 15,20 21-15,1-21 0,-1 0 0,1 0 16,20 21-16,-20-21 0,20 0 0,1 0 16,0 0-16,-1 0 0,22 0 15,0 21-15,0-21 0,0 0 0,21 0 16,-21 0-16,21 0 0,-22 0 0,22 0 16,-21 0-16,0 0 0,-21 0 0,21 0 15,-22 0-15,-20-21 0,20 21 16,-20 0-16,-22 0 0,1 0 15,-1 0-15,0 0 0,1 0 0,-22 0 16,0 0-16,0 0 0,0 0 31,0 0 1,1 0-32,-22 21 0,0 0 15,0 1-15,21-1 0,-21 0 16</inkml:trace>
  <inkml:trace contextRef="#ctx0" brushRef="#br0" timeOffset="168592.39">20637 16701 0,'0'0'0,"-21"0"0,21 21 16,-21-21-16,42 0 47,0 0-47,1 0 0,-1 0 15,21 0-15,0 0 0,1 0 0,-1 0 16,0 0-16,22 0 0,-1 0 16,-20 0-16,20 0 0,22 0 0,-22 21 15,22-21-15,-21 0 0,20 0 0,1 0 16,0 0-16,-1 0 0,-20 0 15,20 0-15,-20 0 0,-1 0 0,1 0 16,-1 0-16,1 0 0,-22-21 0,1 21 16,-1 0-16,0 0 0,1 0 15,-1 0-15,-21 0 0,0 0 0,0 0 16,1 0-16,-1 0 0,0 0 31,-42 0 0,0 0-31,-1 21 0,1-21 16,0 0-16,0 21 0</inkml:trace>
  <inkml:trace contextRef="#ctx0" brushRef="#br0" timeOffset="169092.22">20764 16933 0,'-21'0'15,"0"0"-15,42 0 31,0 0-31,22 0 0,-22 0 16,0 0-16,21 0 16,1 0-16,-1 0 0,0 0 0,1 0 15,20 0-15,-20 0 0,20 0 0,1 0 16,-1 0-16,22 0 0,-22 0 16,22-21-16,-22 21 0,22-21 0,-21 21 15,-1 0-15,-21 0 0,22 0 0,-22 0 16,22 0-16,-43 0 0,21 0 15,1 0-15,-22 0 0,0 0 0,0 0 16,0 0-16,0 0 31,-42 0 32,0 0-63,0 0 15,0 0-15,0 0 0,21-21 16,-22 21-16,1 0 0,0-21 0</inkml:trace>
  <inkml:trace contextRef="#ctx0" brushRef="#br0" timeOffset="170237.01">19833 9948 0,'0'-21'0,"-21"21"16,0-21-16,0 21 15,-1 0-15,1 0 0,-21 0 16,21 0-16,0 21 0,-22 0 0,22 1 16,-21-1-16,21 0 0,-22 21 0,1-21 15,21 22-15,0-22 0,-1 21 16,1-21-16,0 22 0,21-1 0,0-21 16,0 22-16,0-22 0,0 0 0,0 21 15,21-21-15,0-21 0,1 22 16,-1-1-16,0-21 0,0 0 0,21 0 15,-20 0-15,20 0 0,-21 0 0,21 0 16,-20 0-16,20 0 0,-21-21 0,21 21 16,1-22-16,-22 1 0,0 0 15</inkml:trace>
  <inkml:trace contextRef="#ctx0" brushRef="#br0" timeOffset="170675.75">20129 10012 0,'0'0'0,"-21"21"16,0 0-16,21 0 15,-21 1-15,21-1 0,0 0 0,0 0 16,-21 21-16,21-20 0,0-1 16,-21 21-16,21-21 0,0 0 0,0 22 15,0-22-15,0 0 0,0 0 0,-22 0 16,22 1-16,0-1 0,22-42 47,-22-1-47,0 1 15,21 0-15,0 0 16,-21 0-16,0 0 0,21-1 16,0 1-16,0 0 0,1 21 0,-22-21 15,21 0-15,0 21 0,0 0 16,0 0-16,0 0 15,-21 21-15,0 0 0,0 0 0,0 0 16,0 1-16,0-1 0,0 0 0,0 0 16,0 0-16,0 0 0,0 1 0,0-1 15,0 0-15,0 0 16,22-21 0,-1 0-16,0 0 15,0 0-15,-21-21 0,21 21 0,0-21 16</inkml:trace>
  <inkml:trace contextRef="#ctx0" brushRef="#br0" timeOffset="171040.54">20764 10329 0,'22'0'31,"-1"0"-15,0 0-16,0-21 0,0 21 0,0 0 16,1 0-16,-1-21 0,0 21 0,0 0 15,0 0-15,0 0 0,1 0 16,-1 0-16</inkml:trace>
  <inkml:trace contextRef="#ctx0" brushRef="#br0" timeOffset="171536.77">21632 10139 0,'0'-21'0,"0"0"16,-21-1-1,0 22 17,0 0 61,0 0-77,-1 0-16,1 22 0,0-22 0,21 21 16,-21 0-16,0 0 0,0-21 0,21 21 15,0 0-15,0 1 0,-22-1 0,22 0 16,0 0-16,0 0 0,0 0 15,0 1-15,0-1 0,0 0 0,22-21 16,-1 21-16,0-21 0,0 0 16,0 21-16,0-21 0,1 0 0,-1 0 15,0 0-15,0 0 0,0-21 0,0 21 16,1-21-16,-1 21 0,0-21 16,0 0-16,-21-1 0,21 1 0,0 0 15</inkml:trace>
  <inkml:trace contextRef="#ctx0" brushRef="#br0" timeOffset="171955.89">21929 9970 0,'0'0'16,"21"0"-16,-21 21 31,0 0-31,0 0 16,0 0-16,-21 0 0,21 1 0,-22-1 15,22 0-15,0 0 0,0 0 0,0 0 16,0 1-16,0-1 0,-21 0 15,21 0-15,0 0 0,0 0 16,0 1-16,0-1 31,0-42-15,0-1 0,0 1-16,0 0 15,0 0-15,21 21 0,1-21 0,-22 0 16,21-1-16,0 1 0,0 21 0,-21-21 15,21 0-15,0 21 0,1-21 16,-1 21 0,0 0-16,0 0 0,-21 21 15,0 0-15,0 0 16,0 0-16,0 1 0,0-1 0,0 0 16,0 0-16,0 0 0,0 0 0,-21 1 15,21-1-15,-21 0 0,21 0 16</inkml:trace>
  <inkml:trace contextRef="#ctx0" brushRef="#br0" timeOffset="172205.12">22373 10202 0,'21'0'32,"0"0"-17,-21-21-15,22 21 16,-1 0-1,0 0-15</inkml:trace>
  <inkml:trace contextRef="#ctx0" brushRef="#br0" timeOffset="172611.99">22775 10033 0,'0'-21'16,"0"0"15,21 21-15,-21 21 0,0 0-16,0 0 15,0 22-15,0-22 0,0 0 0,0 21 16,0-21-16,0 22 0,-21-22 0,21 21 15,0-21-15,0 1 0,0 20 16,0-21-16,0 0 0,0 0 0,0 1 16,0-1-16,-21-21 0</inkml:trace>
  <inkml:trace contextRef="#ctx0" brushRef="#br0" timeOffset="173459.92">20616 10118 0,'0'-21'0,"-21"21"32,21 21-1,0 0-31,0 21 16,0-21-16,0 1 0,0 20 15,0-21-15,0 0 0,0 22 0,0-22 16,0 0-16,0 0 0,0 21 0,21-42 15,-21 22-15,21-1 0,1-21 0,-1 0 16,-21 21-16</inkml:trace>
  <inkml:trace contextRef="#ctx0" brushRef="#br0" timeOffset="174224.36">22775 10097 0,'0'0'0,"0"-22"16,0 1 15,21 21-31,1 0 32,-1 0-32,-21 21 0,0 1 15,0-1-15,0 0 16,0 0-16,0 0 0,0 22 0,-21-22 15,-1 0-15,1 21 0,0-21 0,0 1 16,0 20-16,0-21 0,-1 0 0,1 0 16,0 1-16,0-1 0,21 0 15,0 0-15,0 0 16,21-21-16,0 0 16,0 0-16,22 0 0,-22 0 15,21-21-15,1 0 0,-22 21 0,21-21 16,0 21-16,1-21 0,-1 21 15,0 0-15,-20 0 0,20-22 0,-21 22 16,0 0-16,0 0 0,1 0 0,-1 0 16</inkml:trace>
  <inkml:trace contextRef="#ctx0" brushRef="#br0" timeOffset="174827.53">19791 10541 0,'21'0'31,"0"0"-31,0 0 0,0 0 16,22 0-16,-1 0 0,0 0 0,1 0 15,20 0-15,1 0 0,20 0 0,1 0 16,0 0-16,21 0 0,-1 0 0,-20 0 16,21 0-16,0 0 0,0 0 0,-1 0 15,1 0-15,21 0 0,-21 0 16,0 0-16,21 0 0,-21 0 15,-22 0-15,22 0 0,-21 0 0,0 0 16,-1 0-16,-20 0 0,-1 0 0,1 0 16,-1 0-16,-20 0 0,-1 0 0,0 0 15,-21 0-15,1 0 0,-1 0 0,0 0 16,-21-21 0,-21 21-1,0 0-15,-1 0 0,1 0 0,0 0 16,-21-21-16,21 21 0,-22 0 0,1 0 15,0 0-15,-22 0 0,22 0 0</inkml:trace>
  <inkml:trace contextRef="#ctx0" brushRef="#br0" timeOffset="175296.26">19812 10562 0,'85'21'0,"-64"-21"16,21 0-16,0 0 0,1 0 0,-1 22 15,22-22-15,-1 0 0,22 0 16,-1 0-16,1 0 0,0 0 0,-1 0 16,22 0-16,0 0 0,-21 0 0,21 0 15,-22 0-15,22 0 0,0 0 0,0 0 16,0 0-16,-1 0 0,-20 0 0,0 0 16,-1 0-16,1 0 0,-21 0 0,-1 0 15,1 0-15,-1 0 0,-21 0 16,1 0-16,-1 0 0,0 0 15,-20 0-15,20 0 0,-21 0 0,0 0 16,0 0-16,1 0 0,-1 0 16</inkml:trace>
  <inkml:trace contextRef="#ctx0" brushRef="#br0" timeOffset="189996.21">24574 15155 0,'22'0'15,"-22"-21"-15,0 0 16,0 0-16,0 0 15,0 0 1,0-1-16,-22 1 16,1 21-16,-21-21 0,21 0 0,0 21 15,-22-21-15,22 21 0,-21-21 0,21 21 16,-22-22-16,22 22 0,-21-21 16,-1 21-16,22-21 0,-21 0 0,0 21 15,-1-21-15,22 21 0,-21 0 16,-1-21-16,1 21 0,21 0 0,-21 0 15,-1-22-15,1 22 0,0 0 0,-1 0 16,1-21-16,0 21 0,-22 0 0,22 0 16,-1 0-16,-20-21 0,21 21 0,-1 0 15,-20 0-15,20 0 0,1 0 0,0-21 16,-1 21-16,1 0 0,0-21 16,-1 21-16,1 0 0,0 0 0,-1 0 15,22 0-15,-21-21 0,0 21 0,-1 0 16,1 0-16,0 0 0,-1 0 15,-20 0-15,20 0 0,1-22 0,0 22 16,-22 0-16,43 0 0,-21 0 16,-1 0-16,1 0 0,21 0 0,-21 0 15,20 0-15,-20-21 0,21 21 0,0 0 16,-22 0-16,1 0 0,21 0 0,-21 0 16,20 0-16,-20 0 0,0 0 0,21-21 15,-22 21-15,22 0 0,-21 0 16,-1 0-16,1 0 0,21 0 0,-21 0 15,-1 0-15,22 0 0,-21 0 0,-1 0 16,22 0-16,-21 0 0,21 0 0,0 0 16,-22 0-16,22 0 0,0 0 15,-21 0-15,20 0 0,1 0 16,-21 0-16,21 0 0,-22 0 0,22 21 16,-21-21-16,21 0 0,-22 21 0,1 1 15,21-22-15,-21 21 0,20-21 0,1 0 16,-21 21-16,21-21 0,-22 21 0,22-21 15,0 21-15,-21-21 0,21 21 16,-1-21-16,-20 22 0,21-22 0,0 21 16,-22 0-16,22-21 0,0 21 0,0-21 15,0 21-15,0-21 0,-1 21 0,1 1 16,0-1-16,0-21 0,0 21 16,21 0-16,-21 0 0,-1 0 0,1-21 15,0 22-15,0 20 0,0-21 16,0 0-16,-1 0 0,22 1 0,-21-1 15,0 0-15,21 0 0,-21 21 0,0-20 16,0-1-16,21 0 0,-22 0 0,1 0 16,0 22-16,0-22 0,0 0 0,0 0 15,-1 21-15,1-20 0,21-1 16,-21 0-16,0 21 0,0-21 0,0 1 16,21 20-16,0-21 0,-22 0 0,22 22 15,-21-22-15,21 21 0,0-21 0,0 22 16,0-22-16,0 0 0,0 21 15,0-21-15,0 22 0,0-22 0,0 21 16,0-21-16,21 22 0,1-22 16,-22 0-16,21 21 0,-21-20 0,21-1 15,0 0-15,0 21 0,0-21 0,1 1 16,-1-1-16,0 21 0,0-21 0,0 0 16,0 1-16,1 20 0,-1-21 0,21 0 15,-21 22-15,22-22 0,-22 21 0,21-21 16,0 22-16,1-1 0,-22-21 0,64 43 15,-43-22-15,0-21 16,1 21-16,-1-20 0,0-1 0,1 21 16,20-21-16,-21 0 0,1 1 15,-1-1-15,22 0 0,-22 0 0,21 0 16,-20 0-16,20-21 0,-20 22 0,20-1 16,-21 0-16,22-21 0,-1 21 0,-20 0 15,20-21-15,1 21 0,-1 1 16,1-22-16,-1 21 0,1 0 0,-1-21 15,1 0-15,-1 21 0,1-21 0,-1 0 16,1 21-16,-1-21 0,1 0 16,-1 0-16,1 0 0,-1 0 0,22 0 15,-22 0-15,1 0 0,-1 0 0,1 0 16,-1 0-16,22 0 0,-21 0 0,-1 0 16,1 0-16,-1 0 0,1-21 15,-22 21-15,21-21 0,1 21 0,-1-21 16,1 21-16,-22-21 0,22-1 15,-1 22-15,1-21 0,-1 0 0,1 21 16,-1-21-16,1 0 0,-1 0 0,1 21 16,-1-22-16,-20 1 0,20 0 0,1 0 15,-22 0-15,0 0 0,22-1 0,-22 1 16,0 0-16,-20-21 0,20 21 16,0-1-16,-21 1 0,1-21 15,-1 21-15,0 0 0,0-22 0,-21 22 0,0-21 16,21-1-16,-21 22 0,21-21 15,-21 21-15,0-22 0,22 22 0,-22-21 16,0 21-16,0-22 0,0 22 0,0-21 16,0 21-16,0-22 0,0 1 15,0 21-15,0-21 0,0-1 0,0 1 16,0 0-16,0 20 0,0-20 0,0 0 16,0-1-16,0 1 0,-22 0 0,22-1 15,-21 1-15,0 0 0,0-1 0,21 22 16,-21-21-16,0 0 0,-1-1 0,22 22 15,-21-21-15,0-1 0,0 1 16,0 0-16,0 21 0,-1-22 0,1 1 16,0 21-16,0-22 0,0 1 15,0 0-15,-1 21 0,-20-22 0,21 22 16,0-21-16,0 21 0,-22-22 0,22 22 16,-21 0-16,-1 0 0,1 0 0,21-1 15,-21 22-15,-22-21 0,22 21 16,-1-21-16,1 21 0,0-21 0,-22 21 15,22 0-15,0 0 0,-22-21 0,22 21 16,-22 0-16,22 0 0,-22 0 0,22 0 16,0-21-16,-1 21 0,1 0 15,0 0-15,-1-22 0,1 1 0</inkml:trace>
  <inkml:trace contextRef="#ctx0" brushRef="#br0" timeOffset="191204.43">19981 13123 0,'-21'0'15,"21"22"17,0-1-17,21-21-15,0 0 0,1 0 16,-1 0-16,21 0 0,0 0 0,1 0 16,20 0-16,1 0 0,-1 0 0,1 0 15,20 0-15,1 0 0,0 0 16,-1 0-16,22 0 0,-21-21 0,21 21 15,0 0-15,-1-22 0,1 22 0,0-21 16,0 21-16,0 0 0,0 0 0,-22 0 16,1-21-16,21 21 0,-22 0 15,1 0-15,0 0 0,-1 0 0,1 0 16,0-21-16,-1 21 0,1 0 0,0 0 16,-22 0-16,1 0 0,-1 0 15,-20 0-15,-1 0 0,-21 0 0,21 0 16,-20 0-16,-1 0 0,-42 0 62,-1 0-46,1 0-16,0 0 16,0 0-16,0 0 15,0 0-15,-1 0 0,1 0 0,0 0 16,-21 0-16,21 0 0,-1 0 0,-20 0 15,21 0-15,-21 0 0,-1 0 16</inkml:trace>
  <inkml:trace contextRef="#ctx0" brushRef="#br0" timeOffset="192396.46">20045 13293 0,'0'0'15,"-21"0"-15,-43 21 16,64 0-16,-21-21 0,42 0 47,0 0-47,0 21 0,1-21 15,-1 0-15,21 0 0,0 0 0,1 0 16,-1 0-16,22 0 0,-1 0 0,1 0 16,20 0-16,1 0 0,0 0 15,-1 0-15,1 21 0,21-21 16,0 0-16,-1 0 0,1 0 0,21 0 15,0 0-15,-21 0 0,21 0 0,-21 0 16,21 0-16,-21 0 0,21 0 0,0 0 16,-21 0-16,21 0 0,0 0 0,-22 0 15,1 0-15,-21 0 0,0 0 0,-1 0 16,1 0-16,-22 22 0,1-22 16,-1 0-16,-20 0 0,-1 0 0,0 0 15,-20 0-15,20 0 0,-21 0 0,0 0 16,0 0-1,1 0 32,-1 0-15,0 0-32,0 0 46,-21-22 361,21 22-407,0 0 31,-21-21-15,22 21-1,-44 0 63,1-21-78,0 21 0,0 0 0,0 0 16,-22 0-16,22 0 0,0 0 0</inkml:trace>
  <inkml:trace contextRef="#ctx0" brushRef="#br0" timeOffset="196901.19">22373 13843 0,'21'0'15,"-21"-21"1,21 0-1,-21 0 1,0-1 0,0 1-1,0 0 1,0 42 15,0 0-15,0 1-16,0-1 0,0 0 0,0 0 15,0 21-15,22-20 0,-22 20 16,0 0-16,0-21 0,0 22 0,0-1 16,0 0-16,0-20 0,0 20 15,0 0-15,0 1 0,0-1 0,0 0 16,0 1-16,0-1 0,0-21 0,-22 21 16,22-20-16,0-1 0,-21 21 0,21-21 15,0 0-15,0 1 16,0-1-16,0 0 15,0-42 17,0 0-32,0-1 15,0 1 1,0 0-16,21 0 0,-21 0 0,0 0 16,0-1-16,0-20 0</inkml:trace>
  <inkml:trace contextRef="#ctx0" brushRef="#br0" timeOffset="197301.82">22564 13695 0,'0'42'16,"0"-21"-16,0 1 0,0-1 16,0 0-16,0 21 0,0-21 0,0 22 15,0-1-15,0-21 0,0 22 0,0-1 16,0 0-16,0-21 0,0 22 0,0-1 16,0 0-16,0 1 0,0-1 15,0-21-15,0 22 0,0-22 0,0 21 16,0-21-16,0 0 0,0 1 0,0-1 15,0 0-15,0 0 0,0 0 16,0 0 0,-22-21 15,22-21-15,-21 21-16,0-21 0,21 0 15,-21 21-15,21-21 0,-21 0 0,0 21 16</inkml:trace>
  <inkml:trace contextRef="#ctx0" brushRef="#br0" timeOffset="197652.63">22161 14309 0,'0'0'0,"0"-21"0,-21 21 16,0-22-16,0 22 15,42 22 16,0-1-15,0 0-16,1 0 0,-1 0 0,0 0 16,0 22-16,21-22 0,-20 0 0,-1 21 15,21-20-15,-21-1 0,22 21 16,-22-21-16,0 0 0,0 1 16,0-1-16,0 0 0,1 0 0,-1 0 15,0 0-15,-21 1 0,21-1 16,0-42 46,-21-1-62,0 1 16,21 0-16,1 0 0,-22 0 16,21 0-16,0-1 0</inkml:trace>
  <inkml:trace contextRef="#ctx0" brushRef="#br0" timeOffset="197901.52">23008 14203 0,'0'21'32,"-21"-21"-32,0 21 15,21 0-15,-21 22 0,-1-22 0,1 21 16,0 1-16,0-1 0,0 0 0,-22-21 15,22 22-15,0-1 0,0-21 0,0 22 16,0-22-16,-1 0 0,1 0 16,0 0-16,21 0 15,0 1-15,0-1 16</inkml:trace>
  <inkml:trace contextRef="#ctx0" brushRef="#br0" timeOffset="204088.08">20913 15939 0,'0'0'0,"-22"0"0,1 0 16,-21 0-16,21 0 0,0 0 15,-22 0-15,22 0 0,0 0 0,0 0 16,-22 0-16,22 0 0,0 0 15,0 0-15,42 0 32,0 0-32,0 0 0,22 0 0,20 0 15,-20 0-15,20 0 0,1 0 16,20 0-16,1 0 0,0 0 16,-1 0-16,22 0 0,0 21 0,0-21 15,21 0-15,0 0 0,-21 0 0,21 0 16,21 0-16,-21 0 0,21 0 0,-21 0 15,0 0-15,127 0 16,-148 0-16,21 0 0,-21 0 0,-22 0 16,1 0-16,0 0 0,-1 0 0,-20 0 15,-1 0-15,-20-21 0,-1 21 16,0 0-16,-21 0 0,1 0 16,-1 0-16,-42 0 31,-1 0-31,1 0 0,-21 0 15,21 0-15,-22 0 0,1 0 16,0 0-16,-1 21 0</inkml:trace>
  <inkml:trace contextRef="#ctx0" brushRef="#br0" timeOffset="204527.83">21336 16404 0,'0'0'0,"-42"21"0,-1-21 0,22 0 0,0 0 16,0 22-16,0-22 0,-1 0 16,22 21-16,43-21 15,-22 0-15,21 0 16,1 0-16,-1 0 0,21 0 0,22 0 15,-21 0-15,20 0 0,22 0 0,-21 0 16,-1-21-16,22 21 0,0 0 16,0-22-16,0 1 0,0 21 15,21 0-15,-22 0 0,1-21 0,0 21 16,-21 0-16,21 0 0,-22-21 0,-20 21 16,20 0-16,-20 0 0,-1-21 0,-20 21 15,-1 0-15,0 0 0,1 0 16,-22 0-16,0 0 0,0 0 0,-21-21 15,21 21 1,-42-22 31,0 22-47,21-21 16,0 0-16,-21 21 0</inkml:trace>
  <inkml:trace contextRef="#ctx0" brushRef="#br0" timeOffset="205148.21">26247 15558 0,'0'0'0,"-22"0"0,22-22 16,-21 1-16,21 0 16,-21 21-16,21-21 15,0 0-15,0 0 0,0-1 16,0 1-16,0 42 47,0 1-47,0-1 0,0 21 15,0 0-15,0 1 0,0 20 16,0-20-16,0 20 0,21 1 16,-21-1-16,0 1 0,0-1 0,0 1 15,0-1-15,0-21 0,0 22 0,0-22 16,0 1-16,-21-1 0,21 0 0,-21-21 15,0 1-15,0 20 0,21-21 16,-22-21-16,22 21 0,-21-21 16,0 0-16,0 0 0,0 0 15,0 0 1,-1-21-16,22 0 0,-21 0 0,21-22 16,-21 22-16</inkml:trace>
  <inkml:trace contextRef="#ctx0" brushRef="#br0" timeOffset="205768.86">25823 15790 0,'0'0'16,"-21"-42"-16,21 21 0,-21 0 0,21-22 0,-21 22 15,21 0-15,0 0 0,0-21 0,0 20 16,0 1-16,0 0 0,21 0 0,0 0 16,0 0-16,22-1 0,-22 22 15,21-21-15,0 21 0,1 0 0,-1 0 16,0 0-16,1 0 0,-1 0 0,0 21 15,1 1-15,-1-1 0,0 21 16,1-21-16,-1 22 0,0-22 16,-20 21-16,20 0 0,-21-20 0,21 20 0,-20 0 15,-1 1-15,0-1 0,0 0 16,0 1-16,-21-1 0,0 0 16,0 1-16,0-1 0,0 0 0,0 1 15,0-22-15,0 0 0,0 0 0,0 0 16,0 0-16,0 1 15,-21-22-15,0 0 16,21-22-16,-21 22 0,21-21 16,0 0-16,0 0 0,0-21 0,0 20 15,0-20-15,0 0 16,0-1-16,0 1 0,0 0 0,21-1 16,-21-20-16,21 21 0,21-1 0,-20-20 15,20 20-15,0 1 0,1-21 0,-1 20 16,0 1-16,1 0 0,20 20 15,-21 1-15,1 0 0,-1 21 0,0 0 16,1 0-16,-1 21 0,0 0 0,-20 1 16,-1 20-16,0-21 0,0 21 15,-21 1-15,0 20 0,0-20 0,0 20 16,0-21-16,0 22 0,-21-1 0,0 1 16,0-22-16,-1 22 0,-20-22 0,21 0 15,0 1-15,0-1 16,-1-21-16,1 22 0,0-22 0,21 0 15,-21 0-15,21 0 0,-21-21 0,21 21 16,0-42 31,0 0-47,21 0 0,0 21 0,0-21 16</inkml:trace>
  <inkml:trace contextRef="#ctx0" brushRef="#br0" timeOffset="206484.8">27707 16023 0,'0'0'0,"0"-21"16,21 21-16,-21 21 31,0 0-31,-21 1 0,0-1 0,0 0 16,21 0-16,-21 21 0,21-20 0,-22-1 15,1 0-15,21 0 0,0 0 0,0 0 16,0 1-16,0-1 0,0 0 15,0 0-15,21-21 32,1 0-32,-22-21 31,0 0-31,0 0 0,0-1 0,0 1 16,0 0-16,0 0 0,0 0 15,0-22-15,0 22 0,0 0 0,0 0 16,0-21-16,0 20 0,0 1 15,21 0-15,0 0 0,0 0 0,21 21 16,-20 0-16,-1-21 0,21 21 0,-21 0 16,0 0-16,22 21 0,-22-21 15,0 21-15,0 0 0,0 0 0,1 22 16,-1-22-16,0 0 0,-21 21 0,0-21 16,0 22-16,0-22 0,0 0 0,0 21 15,0-20-15,0-1 0,0 0 16,0 0-16,0 0 0,-21 0 15,0-21-15,-1 22 16,1-22-16,0 0 16,21-22-1,0 1-15,0 0 16,0 0-16,0 0 0,21-22 0,0 22 16,1-21-16,20 21 0,-21-22 15,21 22-15,-20-21 0,20 0 0,-21 20 16,21 1-16,-20 0 0,20 0 0,-21 21 15,0 0-15,0 0 0,1 0 0,-1 21 16,-21 0-16,0 0 0,0 22 16,0-22-16,0 21 0,0-21 15,0 22-15,0-22 0,0 21 0,0-21 16,0 1-16,-21-1 0,-1 0 0,22 0 16,-21 0-16,21 0 0,0 1 15,-21-22-15,21 21 0,-21-21 0,0 0 16,21 21-16,0-42 47,0 0-47,21-1 0</inkml:trace>
  <inkml:trace contextRef="#ctx0" brushRef="#br0" timeOffset="208051.91">29062 16129 0,'0'0'0,"0"-63"15,0 41-15,0 1 16,-21 21 0,-1-21-16,1 21 0,0 0 15,0 0-15,0 0 0,0 0 0,-1 21 16,1 0-16,0 1 0,0-1 15,0 0-15,0 0 0,21 0 16,-22 22-16,1-22 0,0 0 0,21 0 16,0 0-16,0 0 0,0 1 0,0-1 15,0 0-15,0 0 0,0 0 16,21 0-16,0-21 0,1 0 16,-1 0-16,0 0 0,0 0 0,0 0 15,0 0-15,1 0 0,-1 0 0,0-21 16,0 0-16,0 0 0,0 0 15,1 0-15,-1-1 0,21 1 0,-21-21 16,0 21-16,-21-22 0,22 1 0,-1-21 16,0 20-16,0 1 0,-21 0 15,21-22-15,-21 22 0,21-1 16,-21 1-16,0 21 0,0-21 0,0 20 16,0 1-16,0 0 0,0 0 0,0 42 31,0 0-31,0 22 15,0-22-15,0 21 0,-21 0 0,0 1 16,21-1-16,0 0 0,-21 22 0,21-22 16,-21 1-16,21-1 0,0 0 15,0 1-15,0-22 0,0 21 0,0-21 16,0 22-16,0-22 0,0 0 0,0 0 16,21 0-16,0 0 0,21 1 15,-20-22-15,-1 21 0,0-21 16,21 0-16,-21 0 0,22 0 0,-1 0 15,-21 0-15,22 0 0,-1 0 0,-21 0 16,21 0-16,-20-21 0,20-1 16,-21 22-16,0-21 0,0 0 0,1 0 15,-1 0-15,0 0 0,-21-1 0,0 1 16,0 0-16,0 0 0,0 0 0,0 0 16,0-1-1,-21 22-15,0 0 0,-1 0 0,1 0 16,0 22-16,0-22 0,0 21 15,0 0-15,-1 0 0,1 0 16,0 0-16,0 1 0,0-22 16,21 21-16,0 0 0,0 0 0,0 0 15,0 0-15,0 1 16,0-1 0,21-21-16,0 0 15,0 0-15,0 0 0,1 0 16,-1-21-16,0 21 0,-21-22 0,21 1 15,0 0-15,0 0 0,1 0 16,-22 0-16,21-1 0,0 1 0,-21 0 16,0 0-16,0 0 0,21 0 0,-21-1 15,-21 44 17,21-1-32,-21 0 15,21 0-15,0 0 0,-21 0 0,21 1 16,-22-1-16,22 0 15,0 0-15,0 0 0,0 0 16,0 1-16,22-22 0,-1 0 16,0 0-16,0 0 0,0 0 15,0 0-15,1 0 0,-1 0 16,0 0-16,0-22 0,0 22 16,22-21-16,-22 0 0,0 0 0,0 0 0,0 0 15,0-1-15,1 1 0,-1-21 16,0 21-16,0 0 0,0-22 15,-21 22-15,0 0 0,0 0 16,0 42 15,0 0-31,-21 0 0,21 0 0,-21 1 16,21-1-16,-21 0 0,21 0 0,0 0 16,0 0-16,0 1 0,0-1 15,0 0-15,21-21 16,0 21-16,0 0 0,0-21 0,1 0 0,-1 0 15,0 0-15,21 0 0,-21 0 16,1 0-16,20 0 0,-21 0 16,0 0-16,0-21 0,1 0 0,-1 0 15,0 0-15,0-1 0,0 1 0,-21 0 16,21-21-16,-21 21 0,22-22 0,-1 22 16,-21-21-16,0 21 0,0-1 15,21 1-15,-21 0 0,21 21 0,-21 21 31,0 0-15,0 22-16,0-22 0,0 0 16,-21 21-16,0-20 0,21 20 0,-21 0 15,21-21-15,0 22 0,0-1 0,0-21 16,-22 22-16,22-1 0,0 0 16,-21 1-16,21-1 0,0-21 0,0 21 15,-21 1-15,21-1 0,-21 0 0,0 1 16,21-22-16,0 21 0,-21-21 0,-1 22 15,22-22-15,-21 0 0,0 0 16,21 0-16,-21 1 0,0-1 0,0-21 16,-1 21-16,1 0 0,0-21 0,-21 0 15,21 0-15,-22 0 0,1 0 16,21 0-16,-22 0 0,1 0 16,21 0-16,0 0 0,0 0 0,-1-21 15,22 0-15,-21 0 0,21-1 0,0 1 16,21 0-16</inkml:trace>
  <inkml:trace contextRef="#ctx0" brushRef="#br0" timeOffset="209280.52">31623 15706 0,'0'0'0,"-21"0"0,-22-64 16,22 64-16,0-21 0,0 0 15,0 0-15,-22 0 0,22-1 0,0 1 16,0 0-16,0 21 0,0-21 16,-22 0-16,22 0 0,-21-1 15,21 1-15,-22 21 0,1-21 0,0 0 16,-1 0-16,1 0 0,0-1 0,-22 1 16,22 0-16,-22 0 0,1 0 0,-1-22 15,1 22-15,-1 0 0,1 0 16,-1 0-16,1 0 0,-22-1 0,22 1 15,-1 0-15,-21 21 0,22-21 0,-1 0 16,-20 0-16,20 21 0,-20-22 16,20 1-16,-21 21 0,22-21 0,-22 21 15,22-21-15,-22 21 0,0 0 16,1-21-16,-1 21 0,0 0 0,22-21 16,-22-1-16,1 22 0,-1 0 0,0 0 15,1 0-15,-1-21 0,0 21 16,1 0-16,-1 0 0,0 0 0,1 0 15,-1 0-15,0 0 0,1 0 0,-1 0 16,0 0-16,1 0 0,-1 0 0,0 0 16,1 0-16,-1 0 0,0 0 15,1 21-15,20-21 0,-21 0 0,22 0 16,-22 22-16,22-1 0,-1-21 0,1 21 16,-22-21-16,22 21 0,-1-21 0,1 21 15,-1-21-15,-21 21 0,22 1 0,-1-1 16,1 0-16,-1 0 15,1 0-15,-1 0 0,22 1 0,-21-1 16,20 0-16,1 21 0,-22-21 0,22 22 16,0-22-16,-1 21 0,1 1 0,0-22 15,21 21-15,-22 0 0,1 1 16,21-1-16,-22 0 0,22 1 0,0-1 16,21 0-16,0 1 0,0-1 0,0 0 15,0 22-15,0-22 0,0 22 0,21-22 16,0 22-16,1-22 0,-1 21 0,0 1 15,21-22-15,-21 1 0,22 20 16,-1-21-16,0 1 0,1-1 0,-1 22 16,0-22-16,22 0 0,-22 1 15,22-1-15,-1 0 0,1 1 0,20-1 16,-20-21-16,21 21 0,-1 1 0,1-22 16,0 21-16,-1-21 0,1 1 15,0-1-15,20 0 0,-20 0 0,21 0 16,0 0-16,0 1 0,-22-22 0,22 0 15,0 21-15,-21-21 0,-1 0 0,22 0 16,-21 0-16,21 0 0,-22 0 16,22 0-16,-21 0 0,21 0 0,-22 0 15,22-21-15,-21-1 0,-1 22 0,1-21 16,21 21-16,-21-21 0,-1 0 16,1 0-16,0 0 0,-22-1 15,22 1-15,-1 0 0,-20 0 0,21-21 16,-22 20-16,1-20 0,-1 0 0,22-1 15,-22 1-15,-20 0 0,20-1 0,1 1 16,-1 0-16,-21-1 0,22 1 0,21-21 16,-64 20-16,21 1 15,-21-22-15,22 22 0,-22 0 0,-21-1 16,21-20-16,-21 21 0,21-22 0,-21 1 16,21 20-16,-21-20 0,0-1 15,0 1-15,0-1 0,0 1 0,0 20 16,0-20-16,0 21 0,0-22 15,0 22-15,-21 21 0,0-22 0,0 22 16,21 0-16,-21 0 0,-1 0 0,1-1 16,0 22-16,0 0 0,0 0 15,0 0-15,-1 0 0,1-21 0,-21 21 16,21 0-16,0 0 0,-1 0 0,1 0 16,-21 0-16,21-21 0,-22 21 0</inkml:trace>
  <inkml:trace contextRef="#ctx0" brushRef="#br0" timeOffset="212044.55">22204 10647 0,'0'0'0,"21"0"31,21 0-15,-21 21-16,1 0 15,20-21-15,0 21 0,1 1 0,-1-1 16,0 0-16,1 0 0,20 0 0,-21 0 16,1 22-16,-1-22 0,0 21 0,1 1 15,-1-1-15,0 0 0,1 1 0,-1 20 16,0 1-16,1-1 0,-1 1 15,0-1-15,1 1 0,-1 20 0,0-20 16,22 20-16,-1 1 0,1 0 0,-1-1 16,1 1-16,-1 21 0,22-21 15,-21-1-15,20 1 0,1 0 0,-22-1 16,22 1-16,-21 21 0,-1-22 0,22 1 16,-22 0-16,22-1 0,-22-20 0,1 21 15,-1-1-15,1-20 0,-1 20 16,1-20-16,-22-1 0,22 1 0,-22-1 15,0 1-15,-20-22 0,-1 1 0,0-1 16,0 0-16,-21 1 0,21-22 0,-21 0 16,0 0-16,0 0 0,0 0 0,-21-21 31,0 0-15,21-21-16,-21 0 0,0 0 0,-1 0 15,1-22-15,0 22 0,0-21 0</inkml:trace>
  <inkml:trace contextRef="#ctx0" brushRef="#br0" timeOffset="212616.47">21780 11007 0,'0'0'16,"-21"-21"-16,0-1 0,0 1 0,0 0 0,21 0 16,0 0-16,21 42 31,0 0-31,0 0 0,22 0 0,-1 1 15,0 20-15,1 0 0,-1 1 16,21-1-16,1 21 0,-1 1 0,1-1 16,21 1-16,-1-1 0,1 1 15,21 21-15,0-1 0,-22 1 0,22 0 16,0-1-16,0 1 0,-22 21 0,22-22 16,0 22-16,0-21 0,0 21 0,0-22 15,-1 22-15,-20 0 0,21-21 16,-21-1-16,-1 22 0,1-21 0,0 0 15,-1-1-15,1 1 0,0 0 0,-22-1 16,22 1-16,-1-22 0,-20 1 0,-1-1 16,1 1-16,-1-22 0,1 22 15,-22-22-15,1-21 0,-1 22 0,-21-22 0,21 0 16,-20 0-16,-22 0 0,21 0 0,0-21 16,-21 22-1,21-22-15,0 0 16,-21-22-1,0 1-15,0 0 0,0 0 16,0 0-16,-21 0 16,0-1-16,0 1 0,21 0 0,-21 0 15,-1-21-15</inkml:trace>
  <inkml:trace contextRef="#ctx0" brushRef="#br0" timeOffset="213184.17">25167 13483 0,'0'0'0,"-21"-42"15,-43-43-15,43 64 16,0 0-16,0 0 0,0 0 0,21-1 16,0 1-16,-21 0 0,-1 21 15,22-21-15,22 42 32,-1 0-32,0 0 15,0 1-15,0-1 0,0 0 0,1 0 16,-22 21-16,21-20 0,0-1 0,0 21 15,0-21-15,0 22 0,1-22 16,-1 21-16,0 0 0,21-20 0,-21 20 16,1-21-16,-1 21 0,0-20 15,21 20-15,-21-21 0,1 21 0,-1-20 16,0 20-16,0-21 0,0 0 0,0 0 16,1 22-16,-22-22 0,0 0 0,21 0 15,-21 0-15,21 1 16,-21-1-16,0 0 0,0 0 15,0 0-15,0 0 0,0 1 16,-21-1-16,0-21 0,-1 21 16,1-21-16,0 0 0,0 21 0,-21-21 15,-1 0-15,1 0 0,0 21 16,-22-21-16,1 0 0,-1 0 16,-21 0-16,1 21 0,-1-21 0,0 0 15,1 0-15,-1 22 0,0-22 0,1 0 16,20 21-16,-20-21 0,20 0 0,1 21 15,20-21-15,-20 0 0,42 0 0,-22 21 16,1-21-16,21 0 0,0 21 0,-1-21 16,22 21 46</inkml:trace>
  <inkml:trace contextRef="#ctx0" brushRef="#br0" timeOffset="-213260.38">21907 16150 0,'0'0'0,"-42"0"0,0 0 0,-1-21 0,1 21 16,0 0-16,-22 0 16,22 0-16,0 0 0,-1 0 0,1 0 15,0 0-15,20 0 0,-20 0 0,21 0 16,0 0-16,0 0 0,42 0 31,0 0-15,21 0-16,1 0 0,20 0 0,1 0 15,20 0-15,1 0 0,0 0 16,20 0-16,-20 0 0,21 0 0,21 0 16,-21 0-16,21 0 0,-21 0 0,-1 0 15,1 0-15,-21 0 0,0 0 16,-22 0-16,1 0 0,-43 0 15,21 0-15,-21 0 0,-63 0 16,21 0-16,-43 0 16,1 0-16,-1 21 0,-20-21 15,-1 0-15,-21 21 0,0-21 0,0 22 16,-21-22-16,0 21 0,0-21 0,0 21 16,0 0-16,0-21 0,22 21 15,-22 0-15,42-21 0,0 22 0,1-22 16,20 21-16,22-21 0,-1 0 0,1 21 15,21-21-15,21 21 0,21-21 16,21 0-16,1 0 16,20 0-16,1 0 0,42 0 15,-22 0-15,43-21 0,-21 0 0,21 21 16,0-21-16,21 21 0,-21-22 0,0 22 16,0 0-16,0-21 0,-21 21 15,0 0-15,-21-21 0,-22 21 0,-21 0 16,-20 0-16,-1 0 0,-21-21 0,-21 21 15,-22 0-15,1-21 0,-22 21 16,-20 0-16,-1-21 0,-21 21 0,22-22 16,-22 22-16,0 0 0,-21 0 0,21 0 15,-21 0-15,21 0 0,0 0 0,1 22 16,20-1-16,0-21 16,1 0-16,41 21 0,1-21 0,0 0 15,42 21-15,42-21 16,21 0-16,1 0 15,21 0-15,-1 0 0,22 0 0,21-21 16,0 21-16,0-21 0,21 0 0,0 21 16,1-22-16,-22 1 0,21 21 0,-42-21 15,-1 0-15,-20 21 0,-21-21 16,-1 21-16,-42-21 0,-21-1 16,-21 1-16,-42 0 0,-1 21 0,-42-21 15,0 0-15,1 0 0,-22-1 0,0 22 16,0-21-16,-22 0 15,22 21-15,0 0 0,0-21 0,0 21 16,22 0-16,20-21 0,0 21 0,22 0 16,20 0-16,22-21 0,0 21 0,21-22 15,21 1-15,22 21 16,20-21-16,22 0 0,-1 21 0,1-21 16,21 0-16,0-1 0,0 1 0,21 0 15,0 0-15,-22 0 0,1 21 16,0 0-16,-42-21 0,-1 21 0,-42 0 15,0 0-15,-42 0 0,-21 21 16,-22-21-16,1 21 0,-22-21 16,1 21-16,-1-21 0,-21 21 15,21 0-15,-20-21 0,-1 22 0,21-22 16,-21 21-16,43-21 0,-22 21 0,22-21 16,20 0-16,22 0 0,0 0 0,42 0 15,0 0-15,22 0 16,-1 0-16,21 0 0,1 0 15,-1 0-15,22 0 0,-21-21 0,-1 21 16,1 0-16,-22 0 0,0 0 0,-21 0 16,1 0-16,-22 21 0,-43 0 15,1 0-15,0-21 0,-22 21 16,-21 1-16,22 20 0,-22-21 16,1 0-16,-1 0 0,0 22 0,22-22 15,-1 0-15,22 0 0,0 0 0,-1 1 16,22-22-16,21 21 15,21-21-15,22 0 0,-22 0 16,42-21-16,1 21 0,-1-22 0,1 1 16,-1 21-16,22-21 0,-22 0 15,22 0-15,-21 21 0,-22 0 0,0-21 16,1 21-16,-22 0 0,-42 0 16,-22 0-16,-20 0 0,-1 21 15,-20-21-15,-1 0 0,0 21 16,-21 0-16,22-21 0,-1 0 15,0 0-15,1 21 0,20-21 0,-20 0 16,41 0-16,-20 0 0,20 0 0,1 0 16,21 0-16,0-21 0,21 0 15,0 0-15,21 0 0,0-1 16,0-20-16,22 21 0,-1 0 0,21-22 16,-20 22-16,20 0 0,1-21 0,-1 21 15,1-22-15,-22 22 0,22-21 16,-1 21-16,-21-1 0,-20 1 0,-1 0 15,-21 0-15,0 0 0,-21 21 16,-22 0-16,1 0 0,-22 0 16,22 0-16,-21 0 0,-1 0 15,1 21-15,-1-21 0,22 21 0,-1-21 16,1 0-16,21 21 0,0-21 0,42 0 31,0 0-31,0 0 0,0 0 16,22 0-16,-22 0 0,21 0 0,-21 0 15,22 0-15,-22 0 0,21-21 0,-21 21 16,1 0-16,-22-21 0,-22 21 31,1 0-31,-21 0 0,0 0 16,-1 0-16,1 0 0,-22 0 0,22 0 16,-21 0-16,20 0 0,1 0 15,0 21-15,20-21 0,1 0 0,42 0 16,1-21-1,20 21-15,0-21 0,1 21 16,20 0-16,-21-21 0,22 21 0,-22 0 16,22 0-16,-22 0 0,0 0 0,1 0 15,-1 21-15,-21 0 0,-21 0 0,0 0 16,0 0-16,-42 1 0,21 20 16,-22-21-16,1 0 0,-21 22 15,20-22-15,-20 21 0,-1-21 0,1 22 16,20-22-16,-20 21 0,-1-21 0,22 22 15,0-22-15,-1 0 0,22 0 16,0 0-16,0 0 0,21 1 0,0-1 16,0 0-16,21 0 0,0-21 15,22 0-15,-22 0 0,21 21 16,0-21-16,1 0 0,-22 21 0,21-21 16,1 22-16,-1-22 0,0 21 0,-21 0 15,22-21-15,-22 21 0,0 0 0,0 0 16,-21 1-16,0-1 0,0 0 15,0 0-15,0 0 0,0 22 0,0-22 16,0 0-16,0 0 0,0 0 0,0 0 16,0 1-16,0-1 15,0 0 1,21-21 0,1 0-16,-1 0 0,0 0 0,21 0 15,1 0-15,-1 0 0,0 0 16,22-21-16,-1 21 0,1-21 0,20-1 15,1 22-15,0-21 0,-1 0 0,1 0 16,21 0-16,-21 0 0,20-1 0,1 1 16,0 0-16,0 0 0,-21 0 15,20 0-15,-20-1 0,-21 1 16,-1 0-16,1 21 0,-1 0 0,-21-21 16,-20 21-16,20 0 0,-21 0 15,0 21 1,-21 0-1,21-21-15,1 21 0,-1-21 16,0 0-16,0 0 0,21 0 0,1 0 16,-1 0-16,0 0 0,1 0 15,20 0-15,-20-21 0,20 0 0,-21 0 16,1 21-16,20-42 0,-20 20 0,-22 1 16,0-21-16,-21 21 0,0-22 0,0 1 15,-42 0-15,-1-1 0,-20 1 16,-1 21-16,1-21 0,-22 20 0,22-20 15,-22 21-15,21 21 0,22-21 16,0 21-16,-1-21 0,22 21 0,64 0 16,-1 0-16,0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13:20:45.30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1206 847 0,'0'0'0,"0"-43"0,0 22 15,22 0-15,-22 0 0,0 0 16,0 0-16,0-1 0,0 1 15,0 42 17,0 1-32,0-1 0,0 0 0,0 21 15,0 1-15,0 20 0,0-21 16,0 22-16,0-1 0,0-20 16,0 20-16,0 1 0,0-22 0,-22 22 15,22-22-15,0 0 0,0 1 16,0-22-16,0 21 0,0-21 0,0 0 15,0 1-15,0-44 32</inkml:trace>
  <inkml:trace contextRef="#ctx0" brushRef="#br0" timeOffset="284.02">1228 699 0,'0'0'0,"-22"-43"0,22 1 0,0 21 16,0 0-16,0-1 0,0 44 31,22 20-31,-1 0 16,0 1-16,0-1 0,0 21 0,22 1 16,-22 21-16,0-22 0,0 1 15,21-1-15,-20 1 0,-1-1 16,0-21-16,-21 22 0,21-22 0,0 1 0,0-22 15,-21 21-15,0-21 0,22 0 16,-22 1-16,21-1 0,0-21 31,-21-21-31,21-1 16,-21 1-16,0-21 0,0 21 0</inkml:trace>
  <inkml:trace contextRef="#ctx0" brushRef="#br0" timeOffset="527.88">1799 529 0,'0'0'16,"0"-21"-16,-21 21 15,0 21-15,21 0 0,-21 1 16,-1 20-16,22 0 0,-21 22 0,21-1 16,-21 1-16,0-1 0,21 1 0,-42 147 15,20-147 1,22-1-16,0-20 0,0-1 0,0 0 15,0 1-15,0-1 0,0 0 16,0-20-16,0-1 0,0 0 0,0 0 16,22-21-16,-1 0 0,0 0 15,0-21-15,0 0 0,0 0 16,1-22-16</inkml:trace>
  <inkml:trace contextRef="#ctx0" brushRef="#br0" timeOffset="892.47">1926 1122 0,'0'0'16,"0"21"-16,0 0 0,0 0 16,-21 1-16,0 20 0,21-21 15,-21 21-15,21-20 0,0 20 0,0-21 16,0 21-16,0-20 0,0 20 0,0-21 16,0 0-16,0 0 0,0 1 15,21-1-15,0-21 0,0 0 16,0 0-16,0 0 0,1 0 0,20 0 15,-21-21-15,0-1 0,22 1 16,-22 0-16,0 0 0,0 0 0,0-22 16,0 22-16,-21-21 0,0 21 0,0-22 15,0 22-15,0-21 0,-21 0 16,-21 20-16,21 1 0,0 0 0,-1 21 16,-20 0-16,21 0 0,0 0 0,0 0 15,-1 0-15,1 21 0,0 0 16,0 1-16,21-1 0,-21 0 0,21 0 15,0 0-15,0 0 0,0 1 0,0-1 16,0 0 0,21-21-16,0 0 0,0 0 0,0 0 0,22 0 15,-1-21-15,0 0 0</inkml:trace>
  <inkml:trace contextRef="#ctx0" brushRef="#br0" timeOffset="1155.31">2667 656 0,'0'0'0,"0"-21"0,0 0 16,0 0-16,-21 21 0,0 0 16,-1 0-16,1 0 0,21 21 15,0 0-15,-21 21 0,21 1 0,-21-1 16,21 0-16,-21 22 16,21-1-16,0 1 0,0-1 0,-21 1 15,-1-1-15,22-20 0,0 20 0,0-20 16,0-1-16,-21 0 0,21 1 15,0-1-15,0-21 0,0 21 0,0-20 16,0-1-16,21-21 0,-21 21 0,22-21 16,-1 0-16,0 0 0,0-21 15,-21 0-15,21-1 0,0 1 16,1 0-16,-22-21 0</inkml:trace>
  <inkml:trace contextRef="#ctx0" brushRef="#br0" timeOffset="1528.61">2730 1291 0,'0'21'16,"0"1"-16,-21-22 0,21 21 0,0 0 16,21-21 15,1 0-31,-1 0 0,21 0 0,-21 0 16,22 0-16,-22-21 0,21 0 0,0-1 15,-20 1-15,20 0 0,-21 0 16,0 0-16,0 0 0,1-22 0,-22 22 15,0 0-15,0 0 0,0 0 0,0-1 16,0 1-16,-22 21 0,-20 0 16,21 0-16,0 0 0,-22 21 0,22 1 15,-21-1-15,21 21 0,-22-21 16,22 22-16,0-1 0,0 0 16,0-21-16,21 22 0,0-1 0,0-21 15,0 22-15,0-22 0,0 21 0,0-21 16,21 0-16,-21 1 0,21-1 15,21-21-15,-20 21 0,-1-21 0,0 0 16,21 0-16,-21 0 0,22 0 0,-1-21 16,-21 0-16,22-1 0,-1 1 0,0 0 15,-21 0-15,22 0 0,-22-22 16,21 22-16</inkml:trace>
  <inkml:trace contextRef="#ctx0" brushRef="#br0" timeOffset="1776.47">2625 783 0,'0'0'0,"-43"0"0,22 0 0,-21 0 0,63 0 32,21 0-17,1 0-15,-1-21 0,21 21 16,1 0-16,-22 0 0,22-21 15,-1 21-15,-20 0 0,20 0 0,-21 0 16,1-21-16,-1 21 0,-21 0 0,0 0 16,1 0-16,-44 0 15,1 21 1,-21 0-16</inkml:trace>
  <inkml:trace contextRef="#ctx0" brushRef="#br0" timeOffset="2148.8">825 2032 0,'0'0'0,"-84"42"0,20-20 0,1-1 15,-1 0-15,1 0 0,-1 0 0,22 0 16,21-21-16,-22 0 0,43 22 15,43-22-15,-1 0 16,22 0-16,-1 0 0,22-22 16,21 22-16,-1-21 0,22 0 0,0 21 15,0-21-15,22 0 0,-22 21 0,21-21 16,-21 21-16,21-22 0,-21 22 0,21 0 16,-21-21-16,0 21 15,-21-21-15,0 21 0,0 0 0,-22 0 16,-20 0-16,-1 0 0,-20 0 0,-1 0 15,0 0-15,-21 0 0,-42 0 32,0 0-32,0 0 0,-21 0 0,-1 0 15,-20 0-15,-1 0 0,1 0 0,-22 0 16</inkml:trace>
  <inkml:trace contextRef="#ctx0" brushRef="#br0" timeOffset="2463.62">847 2350 0,'-22'21'16,"44"-42"-16,-65 42 0,22 0 0,0 0 0,42-21 31,0 0-31,22 0 0,20 0 0,1 0 16,20 0-16,22 0 0,0 0 0,21-21 15,0 21-15,-21-21 0,21 21 16,0-21-16,0-1 0,0 22 0,-21-21 15,-1 0-15,1 21 0,0 0 0,-21-21 16,-22 21-16,1 0 0,-22-21 0,0 21 16,1 0-16,-22 0 0,0 0 15,0 0-15,0 0 16,-21-21-16,0-1 31,0 1-31,0 0 16,0 0-16,0 0 15</inkml:trace>
  <inkml:trace contextRef="#ctx0" brushRef="#br0" timeOffset="2704.12">3831 1397 0,'0'0'0,"0"-21"31,-21 21-15,21 21 15,0 0-15,0 0-16</inkml:trace>
  <inkml:trace contextRef="#ctx0" brushRef="#br0" timeOffset="2864.05">3789 1820 0,'0'0'0,"0"22"0,0-1 0,0 0 16,21-21-16,-21-21 62</inkml:trace>
  <inkml:trace contextRef="#ctx0" brushRef="#br0" timeOffset="10059.96">4678 2794 0,'0'0'0,"0"-21"0,0 0 16,0 0 0,0-1-16,21 22 15,-21-21-15,21 0 0,-21 0 16,0 0-16,0 0 16,21-1-1,-21 1 1,0 42 15,0 1-31,-21-1 16,21 0-16,0 0 0,0 0 0,0 0 15,0 22-15,0-22 0,0 0 16,0 21-16,0-20 0,0 20 0,0-21 16,-21 21-16,21-20 0,0-1 0,-21 21 15,21 0-15,0-20 0,0 20 16,0 0-16,0 1 0,0-1 15,0 0-15,0 1 0,0-1 0,0 0 16,0 1-16,0-1 0,0 0 16,0 1-16,0-1 0,0 0 0,0 22 15,0-22-15,0 0 0,0 1 0,0-1 16,-21 22-16,21-22 0,0 0 0,-22 22 16,22-22-16,0 0 0,0 1 15,0-1-15,0 0 0,0 1 0,0-1 16,0 0-16,0-20 0,0 20 0,0-21 15,0 21-15,0-20 0,0 20 16,0-21-16,0 21 0,0-20 0,0 20 16,0-21-16,0 21 0,0 1 15,0-22-15,0 21 0,0-21 0,0 22 16,0-22-16,0 21 0,0-21 0,0 22 16,0-22-16,0 0 0,0 21 15,0-20-15,0-1 0,0 0 0,0 0 16,0 21-16,22-20 0,-22-1 15,0 0-15,21 0 0,-21 0 16,0-42 31,21-21-47,-21 21 0,21-1 16,-21-20-16,0 0 0,0-22 15,21 22-15</inkml:trace>
  <inkml:trace contextRef="#ctx0" brushRef="#br0" timeOffset="11311.58">4720 2625 0,'0'0'15,"-21"0"1,21-21-16,-21 21 16,42 0 62,0 0-78,0 0 0,0 0 0,1 0 15,20 0-15,-21 0 0,21 0 0,-20 0 16,20 0-16,0 0 0,-21 0 16,22 0-16,-1 0 0,0 0 0,1 0 15,-1 0-15,0 0 0,1 0 16,-1 0-16,0 0 0,1 0 15,-1 0-15,22 0 0,-22 0 0,21 0 16,-20 0-16,20 0 0,1 0 0,-1 0 16,1 0-16,-22 0 0,22 0 15,-1 0-15,-21 0 0,22 0 0,-1 0 16,1 0-16,-1 0 0,22 0 0,-21 0 16,20 0-16,-20 0 0,20 0 15,1 0-15,0 0 0,-22 0 16,22 0-16,0 0 0,-22 0 0,22 0 0,-1 0 15,1-22-15,-21 22 0,20 0 16,1 0-16,0 0 0,-22 0 16,22 0-16,-22 0 0,1 0 0,-22 0 15,22 0-15,-22 0 0,21 0 0,-20 0 16,-1 0-16,0 0 0,-20 0 16,20 0-16,0 0 0,1 0 0,-1 0 15,-21 0-15,21 0 0,1 0 0,-22 0 16,0 0-16,0 0 0,0 0 15,1 0-15,-1 0 16,0 0 0,-21 22 31,0-1-47,0 0 15,0 0-15,0 0 16,-21 0-16,21 1 0,-21 20 0,21-21 15,0 0-15,-22 0 0,22 22 0,-21-22 16,21 21-16,-21-21 0,21 22 0,0-22 16,0 21-16,-21 1 0,21-1 15,-21 0-15,21 1 0,0-1 0,0 21 16,0-20-16,-21-1 0,21 0 0,0 22 16,-22-22-16,22 1 0,0-1 0,0 0 15,0-21-15,0 22 0,0-1 16,0 0-16,-21 1 0,21-1 15,0 0-15,0 1 0,0-1 0,0 22 16,0-22-16,0 0 0,0 1 0,0-22 16,0 21-16,0 0 0,0 1 0,0-1 15,0-21-15,0 22 0,0-22 0,0 0 16,0 0-16,0 0 0,-21 0 16,21 1-16,0-1 0,-21 0 0,21 0 15,0 0-15,0 0 16,-21 1-16,21-1 15,0 0-15,0 0 16,0 0 0,0-42 31,0 0-32,0 0-15</inkml:trace>
  <inkml:trace contextRef="#ctx0" brushRef="#br0" timeOffset="12336.01">4699 5482 0,'0'-21'16,"21"21"0,0 0-1,0 0-15,1 0 0,-1 0 16,0 0-16,0 0 0,0 0 0,0 0 15,1 0-15,20 0 0,-21 0 16,21 0-16,-20 0 0,20 0 0,-21 0 16,21 0-16,1 0 0,-1 0 15,0-21-15,1 21 0,-1 0 0,22 0 16,-22 0-16,0 0 0,22 0 0,-1 0 16,1 0-16,-1 0 0,1 0 15,-1 0-15,1 0 0,-1-21 0,22 21 16,-22 0-16,1 0 0,21 0 0,-22 0 15,22 0-15,-1 0 0,-20 0 0,21 0 16,-1 0-16,-20-21 0,20 21 0,-20 0 16,21 0-16,-22 0 0,1 0 15,20 0-15,-20 0 0,-1-22 0,1 22 16,-1 0-16,1 0 0,-1 0 16,1 0-16,-1 0 0,-20 0 0,20 0 15,-21-21-15,22 21 0,-22 0 0,1 0 16,-1 0-16,0 0 0,1 0 0,-1 0 15,0 0-15,1 0 0,-1 0 16,-21 0-16,21 0 0,-20 0 0,20 0 16,-21 0-16,0-21 0,22 21 0,-22 0 15,0 0-15,0 0 0,0 0 0,0 0 16,1 0-16,-1 0 0,0 0 0,0 0 16,0 0-1,-21-21 95,0 0-95,0 0 1,-21-1-16,21 1 15</inkml:trace>
  <inkml:trace contextRef="#ctx0" brushRef="#br0" timeOffset="12751.79">8699 4657 0,'0'21'47,"0"0"-47,0 0 16,0 0-16,0 22 0,0-22 15,-21 0-15,21 0 0,0 22 0,-21-22 16,21 21-16,-21-21 0,21 0 0,0 22 16,0-22-16,0 0 0,-21 21 15,21-20-15,0-1 0,-21 0 0,21 0 16,0 0-16,0 0 0,0 1 16,0-1-16,-22-21 0,22 21 0,0 0 15,-21-21-15,21 21 16,-21-42 31,21 0-47,0 0 0</inkml:trace>
  <inkml:trace contextRef="#ctx0" brushRef="#br0" timeOffset="13931.43">11007 2519 0,'0'-21'16,"0"0"-16,-22 21 31,22 21-16,-21 0-15,21 0 0,0 0 16,0 0-16,0 22 0,0-22 16,0 21-16,0 1 0,0-1 0,0 0 15,0 22-15,0-22 0,0 22 0,0-22 16,0 21-16,0 1 0,0-1 0,0 1 16,0-1-16,0 1 0,0-1 15,0 1-15,0-1 0,0-20 16,0 20-16,-21 1 0,21-22 0,0 22 0,0-1 15,0 1-15,0-22 0,0 21 16,0 1-16,0-1 0,0-20 0,0 20 16,0-20-16,0-1 0,0 21 15,0-20-15,0-1 0,0 0 0,0 22 16,0-22-16,0 1 0,0-1 0,0 0 16,0 22-16,0-22 0,-21 0 0,21 1 15,-21-1-15,21 0 0,0 1 0,0-22 16,-21 21-16,21 1 0,0-22 0,-22 21 15,22-21-15,0 0 0,0 1 0,0-1 16,22-21 0,-1 0-1,-21-21-15,0-1 0,21 1 16,0 0-16,-21 0 0,21-21 16,-21 20-16,0-20 0,21 0 0,-21-22 15,22 22-15</inkml:trace>
  <inkml:trace contextRef="#ctx0" brushRef="#br0" timeOffset="15072.11">11134 2667 0,'-22'0'0,"22"-21"31,-21 21-31,21-21 31,0 0 0,21 21-15,1 0-16,-1 0 0,0 0 0,21 0 16,-21 0-16,22 0 0,-1 0 15,0 0-15,1 0 0,-1 0 0,22 0 16,-1 0-16,1 0 0,-1 0 16,22 0-16,-1 0 0,1 0 0,0 0 15,-1 0-15,1 0 0,21 0 0,-21 0 16,-1 0-16,22 21 0,-21-21 15,21 0-15,-1 0 0,1 21 0,0-21 16,0 0-16,0 0 0,0 21 0,-1-21 16,1 0-16,-21 21 0,21-21 15,0 0-15,-1 0 0,-20 0 0,21 0 16,-21 0-16,-1 0 0,1 0 0,0 0 16,-22 0-16,22 0 0,-22 0 15,1 0-15,-1 0 0,22 0 16,-22 0-16,1 0 0,-22 0 0,22 0 15,-1 0-15,-20 0 0,-1-21 0,0 21 16,1 0-16,-1 0 0,0 0 0,-21 0 16,22 0-16,-22 0 0,0-21 15,0 21-15,0 0 0,1 0 0,-1 0 16,0 0-16,0 0 31,-21 21-31,0 0 16,0 0-16,0 1 15,0-1-15,0 0 0,0 0 16,0 0-16,0 22 0,0-22 0,0 0 16,0 0-16,0 21 0,-21-20 15,21 20-15,0 0 0,0 1 0,-21-1 16,21 0-16,-21 22 0,-1-22 0,22 22 16,0-22-16,-21 21 0,0-20 0,0 20 15,21-20-15,-21-1 0,0 21 16,-1-20-16,22-1 0,0 22 0,-21-22 15,21 21-15,0-20 0,0 20 0,0-20 16,0 20-16,0 1 0,0-22 0,0 0 16,0 22-16,0-22 0,0 0 15,0 1-15,21-1 0,-21 0 0,22 1 16,-22-1-16,21 0 0,0 1 0,-21-22 16,0 21-16,21-21 0,-21 22 15,21-22-15,-21 21 0,0-21 0,0 1 16,0-1-16,0 0 0,0 0 0,0 0 15,0 0-15,0 1 0,-21-22 16,21 21-16,-21 0 16,21-42 31,0 0-32,-21-1-15,21 1 16,-21 21-16</inkml:trace>
  <inkml:trace contextRef="#ctx0" brushRef="#br0" timeOffset="16031.56">11197 5355 0,'0'0'0,"-42"21"15,21-21-15,-1 0 16,1 0-16,42 0 47,1 0-47,-1 0 15,0 0-15,21 0 0,-21 0 0,22 0 16,-1 0-16,0 0 0,1 0 0,20 0 16,1 0-16,-22 0 0,43 0 15,-22 0-15,22 0 0,-22 0 0,22 0 16,21 0-16,-21 0 0,-1 0 0,1 0 15,0 0-15,-1 0 0,1 0 0,0 0 16,20 0-16,-20 0 0,0 0 16,-1 0-16,1 0 0,21 0 0,-21 0 15,-1 0-15,1 0 0,-22-21 0,22 21 16,0 0-16,-1 0 0,-20-21 0,21 21 16,-22 0-16,22 0 0,-22-21 0,1 21 15,-1 0-15,1 0 0,-22 0 0,22 0 16,-22-21-16,21 21 0,-20 0 0,-1 0 15,22 0-15,-22 0 16,0 0-16,22 0 0,-22 0 0,0 0 16,1 0-16,-22 0 0,21 0 0,1 0 15,-22 0-15,0 0 0,21 0 0,-21-21 16,1 21-16,-1 0 0,0 0 16,0 0-1,0 0 32,0 0-47,1 0 16,-1 0-16,0 0 15,0 0-15,0 0 16,0 0-16,1 0 0,-1 0 16,0-22-16,0 22 0,0 0 15,0 0 1,-21-21 15,-21 21-31,0 0 0,0-21 31,21 0-31,21 0 16</inkml:trace>
  <inkml:trace contextRef="#ctx0" brushRef="#br0" timeOffset="17251.4">17462 2731 0,'0'0'0,"0"-22"15,0 1 1,0 0-16,0 0 16,0 0-1,0 0-15,0-1 0,0 1 16,0 0-1,0 0 1,0 0 0,0 42 31,0 0-32,0 0-15,0 0 0,0 22 16,0-22-16,0 21 0,0-21 15,0 22-15,0-1 0,0 0 0,0-20 16,0 20-16,0 0 0,0 1 0,0-1 16,0 0-16,0 22 0,0-22 15,0 0-15,-21 22 0,21-22 16,0 1-16,0 20 0,0-21 0,-21 22 16,21-22-16,0 1 0,0-1 0,0 0 15,0 1-15,0-1 0,-21 0 0,21 1 16,0-1-16,0 0 0,-21 1 15,21-1-15,0 0 0,0 1 0,0-1 16,0 0-16,0-21 0,0 22 0,0-1 16,0 0-16,-21-20 0,21 20 0,0-21 15,0 21-15,0-20 0,0 20 0,0-21 16,-22 21-16,22-20 0,0-1 16,-21 21-16,21-21 0,0 0 15,0 22-15,0-22 0,0 0 0,0 0 16,0 0-16,0 22 0,0-22 0,0 0 15,0 0-15,0 0 0,0 1 0,0-1 16,0 0-16,0 0 0,0 0 0,0 0 16,-21 1-16,21-1 0,0 0 15,0-42 48,0 0-48,0-1 1,0 1-16,0 0 16,0 0-16</inkml:trace>
  <inkml:trace contextRef="#ctx0" brushRef="#br0" timeOffset="21836.7">17462 2540 0,'22'0'16,"-44"0"46,1 0-62,42-21 79,1 21-79,-1 0 15,21 0-15,-21 0 0,0 0 0,22 0 16,-22 0-16,21 0 0,-21 0 0,22 0 15,-1 0-15,0 0 0,1 0 16,-1 0-16,0 0 0,1 0 0,-1 0 16,22 0-16,-1 0 0,1 0 0,-1 0 15,1 0-15,-1 0 0,22 0 16,-22 0-16,22 0 0,0 0 0,-22 0 16,22 0-16,-22 0 0,22 0 0,0 0 15,-22 21-15,22-21 16,-1 0-16,-20 0 0,21 0 0,-1 0 15,1 0-15,-22 0 0,22 21 0,-21-21 16,-1 21-16,22-21 0,-22 0 16,1 0-16,20 22 0,-20-22 0,21 0 15,-1 21-15,1-21 0,0 0 0,-22 21 16,22-21-16,-22 0 0,1 21 16,20-21-16,-41 0 0,20 0 0,1 21 15,-22-21-15,22 0 0,-22 0 0,21 21 16,-20-21-16,20 0 15,-20 0-15,20 0 0,-21 22 0,1-22 16,20 0-16,-20 0 0,-1 0 0,0 0 16,1 0-16,-1 0 0,0 0 15,1 0-15,-1 0 0,-21 0 0,0 0 16,0 0-16,1 0 0,-1 0 0,0 0 16,0 0-1,-21 21 48,0 0-48,0 0-15,0 0 16,0 0-16,-21 1 0,21-1 16,-21 21-16,21-21 0,0 0 15,0 1-15,-21-1 0,21 0 0,-22 21 16,22-21-16,0 22 0,0-22 15,-21 21-15,21 1 0,-21-1 0,21 0 16,0 1-16,0 20 0,0-21 0,-21 1 16,21-1-16,0 22 0,0-22 15,0 0-15,0 1 0,0-1 0,0 21 16,0-20-16,0-1 0,0 22 16,0-22-16,21 21 0,-21-20 0,0-1 0,0 0 15,0 1-15,0-1 16,0 0-16,0 1 0,0-1 0,0 0 15,0-20-15,0 20 0,0 0 0,0-21 16,-21 22-16,21-1 0,-21-21 0,21 22 16,0-1-16,0 0 0,0-21 0,0 22 15,0-1-15,0-21 0,0 22 16,0-22-16,0 21 0,0-21 0,21 0 16,-21 22-16,21-22 0,-21 0 0,0 0 15,0 0-15,0 1 0,0-1 0,0 0 16,21 0-16,-21 0 0,0 0 15,0 1-15,0-1 0,0 0 0,0 0 16,0 0-16,0 0 16,0 1-1,0-44 32,-21 1-31,0 21-16,0-21 0,-22 0 15</inkml:trace>
  <inkml:trace contextRef="#ctx0" brushRef="#br0" timeOffset="22956.17">17695 5376 0,'0'-21'0,"-42"21"16,21-21-16,0 21 16,-1 0-16,1-21 15,0 21-15,0 0 0,0 0 16,0-21-16,-1 21 16,1 0-16,0 0 15,0 0-15,0 0 16,0 0-1,42 0 48,0 0-63,21 0 0,-21 0 0,1 0 16,20 0-16,0 0 0,1 0 0,-1 0 15,0 0-15,1 0 0,-1 0 0,21 0 16,-20 0-16,20 0 0,22 0 0,-22 0 15,22 0-15,0 0 0,21 0 16,-22 0-16,22 0 0,-21 0 0,21 0 16,-1 0-16,1 0 0,0 0 0,0 21 15,0-21-15,0 0 0,-1 0 0,1 0 16,0 0-16,-21 0 0,21 0 16,-22 0-16,22 0 0,-21 0 0,-1 0 15,1 0-15,0 0 0,-1 0 16,1 0-16,0 0 0,-22 0 0,22 0 15,-22 0-15,1 0 0,-1 0 0,-20 0 16,20 0-16,1 0 0,-22 0 0,22 0 16,-22 0-16,21 0 0,-20 0 0,20 0 15,-20 0-15,-1 0 0,21 0 16,-20 0-16,-1 0 0,0 0 0,1 0 16,-1 0-16,0 0 0,-20 0 0,-1 0 15,21 0-15,-21 0 0,0 0 0,1 0 16,-1 0-16,0 0 15,0-21-15,0 21 0,0 0 16,1 0-16,-1 0 16,0 0 15,0 0 16,0 0-32,-42 0 79,0 0-94,0 0 16,0 0-16,-1 0 0,1 0 0</inkml:trace>
  <inkml:trace contextRef="#ctx0" brushRef="#br0" timeOffset="24287.53">10562 8678 0,'0'0'0,"0"-21"31,0 0-31,21 21 16,-21-21-16,0 0 0,0 0 15,0-1-15,0 1 16,0 0 0,0 0-1,0 0 1,0 42 31,0 0-47,0 0 15,0 0-15,0 1 0,0-1 0,0 0 16,0 21-16,0-21 0,0 22 0,0-1 16,0 0-16,0 1 0,-21-1 0,21 0 15,0 1-15,0-1 0,0 0 0,0 1 16,0-1-16,0 22 0,0-22 16,0 0-16,0 1 0,0-1 0,0 0 15,0 22-15,0-22 0,0 22 16,0-22-16,0 21 0,0-20 0,0 20 15,0-20-15,0-1 0,0 0 0,0 22 16,0-22-16,0 0 0,21 1 0,0-1 16,-21 0-16,0 1 0,0 20 0,22-20 15,-22-1-15,0 0 0,0 22 16,0-22-16,0 0 0,0 1 0,0-1 16,0 0-16,0 1 0,0-1 0,0 0 15,0-20-15,0 20 0,0 0 0,0-21 16,0 22-16,0-22 0,0 21 0,0-21 15,0 1-15,0-1 0,0 0 16,21-21 0,-21-21-16,0 0 15,21-1-15,-21 1 0,21-21 0,-21 0 16,21-1-16,-21 1 0,0-22 0,0 1 16</inkml:trace>
  <inkml:trace contextRef="#ctx0" brushRef="#br0" timeOffset="26252.93">10583 8361 0,'0'0'0,"-21"0"16,42 0 46,0 0-46,1 0-16,20 0 0,-21 0 0,21 0 16,1 0-16,-1 0 0,22 0 15,-22 0-15,21 0 0,1 0 0,-1 0 16,1 0-16,-1 0 0,1 0 15,-1 0-15,22 0 0,-21 0 0,-1 0 16,22 0-16,-22 0 0,22 0 0,0 0 16,-1 0-16,1 0 0,0 0 15,-1 0-15,1 0 0,0 0 0,-22-21 16,22 21-16,-1 0 0,22 0 0,-21 0 16,0-21-16,20 21 0,-20 0 0,0 0 15,21-22-15,-22 22 0,1 0 0,-22 0 16,22-21-16,0 21 0,21 0 15,-22 0-15,1-21 0,0 21 0,-1 0 16,1 0-16,21-21 0,-22 21 0,-20-21 16,21 21-16,-22 0 0,22 0 15,-22-21-15,22 21 0,-22 0 0,22 0 16,-21-22-16,-1 22 0,1 0 0,-22 0 16,21-21-16,-20 21 0,-1-21 15,0 21-15,1 0 0,-22 0 0,21-21 16,-21 21-16,1 0 0,-1 0 0,21 0 15,-21 0-15,0 0 0,1 0 16,-1 0 0,-21 21-1,0 0-15,0 0 16,0 1-16,0-1 0,0 0 16,0 0-16,0 0 15,0 22-15,0-22 0,0 0 0,0 21 16,0-21-16,0 22 0,0-1 0,0-21 15,0 22-15,0-1 0,0-21 0,0 21 16,0 1-16,-21-1 0,21 0 16,0 1-16,0 20 0,0-20 0,0-1 15,-22 0-15,22 1 0,-21-1 0,21 0 16,-21 1-16,21-1 0,0 0 0,0-21 16,0 22-16,0-1 0,0 0 0,0 1 15,0-1-15,-21 0 0,21 1 0,0 20 16,0-20-16,-21-1 0,21 0 0,0-21 15,0 22-15,0-1 0,0 0 16,0 1-16,-21-22 0,21 21 0,0 1 16,0-22-16,0 21 0,-22-21 0,22 0 15,0 22-15,0-22 0,0 21 16,0-21-16,0 1 0,0 20 0,0-21 16,-21 0-16,21 0 0,0 1 0,-21-1 15,21 0-15,0 0 0,0 0 0,-21 0 16,21 1-16,0-1 0,0 0 0,-21 0 15,21 0-15,-21-21 0,21 21 16,0 1-16,0-1 16,-22-21-16,1 0 15,0 0 17,0 0-17,0 21 1,0-21-16,-1 0 0,1 0 0,0 0 15,0 0-15,0 0 0,0 0 0,-1 0 16,1 0-16,0 0 0,0 0 0,0 0 16,-22 0-16,22 21 0,0-21 15,0 0-15,0 0 0,0 0 0,-1 0 16,-20 0-16,21 0 0,0 0 16,-22 0-16,1 0 0,21 0 0,-21 0 15,-1 0-15,1 0 0,-22 0 0,22 0 16,0 0-16,-22 0 0,22 0 0,0 0 15,-1 0-15,22 0 0,-21 0 0,-1 0 16,22 0-16,-21 21 0,21-21 0,0 0 16,-22 0-16,22 0 0,-21 0 0,21 0 15,-22 0-15,22 0 0,-21 0 0,-1 0 16,22 0-16,-21 0 0,0 0 0,-1 0 16,-20 21-16,20-21 0,1 0 0,0 0 15,-1 0-15,1 0 0,0 0 0,21 0 16,-22 0-16,1 0 0,0 0 15,-1 0-15,1 0 0,21 22 0,-22-22 16,1 0-16,21 0 0,-21 0 0,-1 0 16,22 0-16,-21 0 0,-1 0 0,1 0 15,21 0-15,-21 0 0,20 0 0,-20 0 16,21 0-16,-21 0 0,20 0 0,-20 0 16,0 0-16,21 0 0,-22 0 0,1 0 15,21 0-15,-22 0 0,1 0 0,0 0 16,-1 0-16,1 0 0,0 0 0,21 0 15,-22 0-15,1 0 0,21 0 0,0-22 16,-22 22-16,22 0 0,0 0 16,-21 0-16,20 0 0,1 0 15,-21 0-15,21 0 0,0 0 0,-1 0 16,-20 0-16,21 0 0,0 0 0,-22 0 16,22 0-16,0 0 0,0 0 0,-21 0 15,20 0-15,1 0 0,0 0 0,0 0 16,0 0-16,-22 0 0,22 0 0,0 0 15,0 0-15,0 0 0,0 0 0,-22 0 16,22 0-16,0 0 0,0 0 0,-22 0 16,22 22-16,0-22 0,0 0 0,0 0 15,0 0-15,-1 0 0,1 0 0,0 0 16,0 0-16,0 0 0,0 0 0,-1 0 16,1 0-16,0 0 0,0 0 15,0 21-15,0-21 0,-1 0 16,1 0-16,0 0 0,0 0 15,0 0-15,0 0 16,-1 0-16,1 0 0,0 0 16,0 0-16,0 0 15,0 0 1,-1 0-16,22 21 16,-21-21 46,21-21-46,0 0-16</inkml:trace>
  <inkml:trace contextRef="#ctx0" brushRef="#br0" timeOffset="28023.2">7345 5715 0,'0'-21'0,"0"0"16,0 0-1,0 42 32,0 0-47,0 0 0,0 21 16,0-20-16,0 20 0,0 0 16,0 1-16,0-1 0,0-21 0,-21 43 15,21-22-15,-22 0 0,22 1 16,-21-1-16,21 0 0,0 1 15,0-22-15,0 21 0,-21 0 0,21 1 16,0-22-16,0 0 0,0 0 0,0 0 16,0 1-16,0-1 0,0-42 31,0-1-15,0 1-16,0 0 0,0 0 0,0 0 15,21-22-15,-21 1 0,21 21 0,-21-21 16,0-1-16,0 22 15,0-21-15,22-1 0,-22 1 0,0 0 0,21-1 16,-21 1-16,0 0 0,0-1 16,0 1-16,0 21 0,0-21 15,21 20-15,-21-20 0,0 21 0,21 0 16,-21 0-16,0-22 0,0 22 0,21 0 16,-21 0-16,21 0 15,1 21-15,-22-22 0,21 22 16,0 0-16,0 0 0,-21 22 15,21-22-15,0 21 0,1 0 16,20 0-16,-21 0 0,0 0 16,22 1-16,-22-1 0,21 0 0,-21 0 15,22 0-15,-22 0 0,21 1 16,-21-1-16,22 0 0,-22 0 0,0-21 16,0 21-16,0-21 0,0 0 0,1 0 15,-1 21-15,0-21 16,-42 0 31,0-21-32,-1 21-15,1 0 0,0-21 16</inkml:trace>
  <inkml:trace contextRef="#ctx0" brushRef="#br0" timeOffset="28887.6">7387 5588 0,'0'0'0,"0"-21"16,0 42 47,0 0-63,0 0 15,21 1-15,-21-1 0,21 0 16,1 0-16,-1-21 0,-21 21 0,21 0 15,0 1-15,0-1 0,0 0 0,1 0 16,-1 0-16,0 0 16,0 1-16,21-1 0,-20 0 0,-1 0 15,0 0-15,21 0 0,-21 1 0,1-1 0,20 0 16,-21 0-16,0 0 0,22 0 16,-22 22-16,0-22 0,0 0 15,21 0-15,-20 0 0,-1 1 0,21 20 16,-21-21-16,0 0 0,22 22 0,-1-22 15,-21 0-15,22 21 0,-1-21 16,-21 22-16,21-22 0,1 0 0,-1 21 16,0-20-16,22-1 0,-22 21 0,1-21 15,-1 0-15,0 1 0,1 20 16,-1-21-16,0 0 0,1 0 0,-1 1 16,0 20-16,-21-21 0,22 0 15,-22 0-15,21 22 0,-21-22 0,22 21 16,-22-21-16,0 22 0,0-1 0,22-21 15,-22 22-15,0-1 0,0-21 0,21 21 16,-20-20-16,-1 20 0,21-21 0,-21 21 16,22-20-16,-22 20 0,21-21 0,0 0 15,1 0-15,-1 22 0,22-22 16,-22 0-16,21 0 0,-20 0 16,20 1-16,-20 20 0,-1-21 0,0 0 15,22 22-15,-22-22 0,-21 21 0,22-21 16,-1 0-16,0 22 0,22 20 15,-22-42-15,0 1 0,-20-1 0,20 21 16,0-21-16,-21 0 0,22 1 0,-1-1 16,-21 0-16,22 0 0,-22 0 0,21 0 15,-21 1-15,0-1 0,1 0 16,-1-21-16,0 21 0,0-21 0,-21 21 16,0 0-1,0-42 32,0 0-31,0 0-16,21 0 0,-21 0 15,0-1-15</inkml:trace>
  <inkml:trace contextRef="#ctx0" brushRef="#br0" timeOffset="30118.95">12763 5461 0,'0'-21'31,"22"21"-31,-44 21 47,1-21-32,0 21-15,0 0 0,0 1 0,0 20 16,-1-21-16,1 0 0,0 22 0,0-22 16,0 21-16,0-21 0,-1 22 0,-20-1 15,21-21-15,0 21 0,-22-20 0,22-1 16,0 21-16,0-21 0,0 0 16,0 1-16,-1-1 0,1 0 0,0-21 15,21 21-15,0 0 0,-21-21 0,0 21 16,21-42 31,0 0-32,21 21-15,0-21 0,0 0 16,-21 0-16,21-1 0,1 1 0,-1 0 16,0 0-16,0-21 0,21 20 15,-20-20-15,-1 0 0,21 21 0,-21-22 16,0 1-16,22 21 0,-22-22 0,21 22 15,-21 0-15,22 0 0,-22-21 0,21 20 16,-21 1-16,22 21 0,-22-21 16,0 0-16,21 21 0,-20 0 15,-22-21-15,21 21 0,0 0 16,0 0-16,0 0 16,0 21-16,-21 0 0,22 0 15,-1-21-15,0 21 0,-21 22 16,21-22-16,0 0 0,0 0 0,1 0 15,20 22-15,-21-22 0,0 0 0,22 21 16,-22-20-16,0-1 0,21 21 0,-21-21 16,1 0-16,20 1 0,-21-1 15,0 0-15,0-21 0,1 21 0,-1 0 16,0-21-16,0 21 0,0-21 16,0 0-16,-21 22 15,22-22-15,-22-22 31,-22 22-15,1-21-16,0 0 0,0 0 16,0 0-16</inkml:trace>
  <inkml:trace contextRef="#ctx0" brushRef="#br0" timeOffset="30839.86">12954 5440 0,'0'0'0,"-21"-21"15,0 21 32,21 21-47,-22-21 16,22 21-16,0 0 0,0 0 15,0 1-15,0 20 0,0-21 0,0 21 16,-21 1-16,21-1 0,0 0 0,0 1 16,-21-1-16,21 0 0,0 1 15,0-1-15,0 22 0,0-22 0,0 0 16,0 1-16,-21-1 0,21 0 0,0 22 15,0-22-15,0 22 0,0-22 0,0 21 16,0-20-16,0 20 0,-21-20 0,21-1 16,0 21-16,0-20 0,0 20 15,-21-20-15,21-1 0,-22 21 0,22-20 16,-21 20-16,21-20 0,0 20 0,0-21 16,-21 1-16,21-1 0,-21 22 15,21-22-15,0 0 0,0 1 0,0-22 16,0 21-16,0 0 0,0-20 0,0 20 15,0-21-15,0 0 0,0 0 0,0 22 16,0-22-16,0 0 0,0 0 0,0 0 16,0 1-16,-21-22 0,21 21 0,0 0 15,0 0-15,0 0 16,0 0-16,0 1 16,0-1-16,0 0 15,0 0 1,21-21-16,-21 21 0,0 0 15,0 1-15,21-22 16,-21 21-16,0 0 0,0 0 16,0 0-16,21 0 0,-21 1 0,21-22 15,-21 21-15,0 0 0,0 0 0,0 0 16,0-42 15,0 0-31,22-21 0,-1 20 16,-21-20-16,21 0 0,0-1 0,-21 1 15,21 0-15</inkml:trace>
  <inkml:trace contextRef="#ctx0" brushRef="#br0" timeOffset="32080.06">18182 5228 0,'-21'0'32,"0"21"-17,0 1-15,-1-1 0,1 0 0,0 0 16,0 0-16,0 0 0,-22 22 16,22-22-16,0 21 0,-21-21 15,-1 22-15,22-1 0,-21-21 0,0 22 16,-1-22-16,1 21 0,0-21 0,-1 0 15,22 1-15,-21-1 0,21 0 0,-1 0 16,1-21-16,0 21 0,0 0 16,0-21-16,0 22 15,-1-22-15,44-22 32,-1 1-17,0 0-15,0 21 0,0-21 16,0 0-16,1 0 0,-1-1 0,0 1 15,21 0-15,-21-21 0,22 21 16,-22-22-16,21 22 0,-21-21 0,22 21 16,-22-22-16,0 22 0,21 0 0,-20-21 15,-1 20-15,0 1 0,21 0 16,-21 21-16,1-21 0,-1 0 0,0 0 16,21 21-16,-21-22 0,1 22 0,-1 0 15,0 0-15,-21-21 0,21 21 0,0 0 16,0 0-16,1 21 15,-1-21-15,-21 22 16,21-1-16,0 0 0,-21 0 0,21 0 16,0 0-16,1 1 0,-1 20 15,0-21-15,0 21 0,0-20 0,0 20 16,1-21-16,20 21 0,-21 1 16,0-22-16,0 21 0,22 1 0,-22-22 15,0 21-15,0-21 0,0 22 0,1-22 16,-1 0-16,0 0 0,0 0 0,-21 0 15,0 1-15,21-1 0,-21 0 0,21-21 16,-21 21-16,0 0 0,0 0 16,0-42 31,0 0-47,0 0 15,0 0-15,0 0 16,0-1-16,-21 22 0,0-21 0</inkml:trace>
  <inkml:trace contextRef="#ctx0" brushRef="#br0" timeOffset="33296.3">18478 5313 0,'-21'0'47,"0"0"-32,0 0 1,0 0-16,0 0 16,21 21-16,-22-21 0,1 0 0,21 21 15,-21-21-15,0 0 0,0 21 0,0-21 16,-1 22-16,1-22 0,0 0 15,21 21-15,-21-21 0,0 0 16,0 21-16,-1-21 16,22 21-16,-21-21 15,0 0 32,21 21-47,-21-21 16,21 21-16,-21-21 15,21 22-15,-21-1 0,21 0 0,0 0 16,-22 0-16,1 0 0,21 22 16,-21-22-16,0 0 0,21 21 15,-21-20-15,0 20 0,-1-21 0,1 21 16,0-20-16,-21 20 0,21 0 0,-22-21 16,1 22-16,0-1 0,-1 0 0,1 1 15,0-1-15,-1 0 0,-20 1 0,20-1 16,1 0-16,-21 22 0,20-22 15,1 1-15,0-1 0,-22 0 0,22 22 16,-1-22-16,1 0 0,0 1 16,-1-1-16,1-21 0,-21 22 0,20-1 15,1 0-15,0-21 0,-1 22 0,1-1 16,0 0-16,20-20 0,-20 20 0,0 0 16,-1-21-16,22 22 0,-21-22 0,21 21 15,0-21-15,-1 1 0,1 20 0,0-21 16,0 0-16,0 0 0,0 1 0,-1-1 15,1 0-15,0 0 0,21 0 0,-21-21 16,0 21-16,0 1 0,21-1 0,-22 0 16,1-21-16,21 21 0,-21 0 15,21 0-15,-21 1 0,0-1 16,0 0-16,21 0 16,0 0-16,-22-21 0,22 21 15,-21-21-15,21 22 31,0-1 1,0 0-17,0 0 17,-21-21-1,21 21-31,-21-21 15,21 21-15,0 1 16,-21-22-16,21 21 0,-21-21 0,21 21 16,-22-21-1,22 21-15,-21-21 16,21 21 0,-21-21 15,0 0 0,21 21-15,-21-21-1,21-21 1,0 0-16,0 0 0,0-21 16,0 20-16,-21-20 0</inkml:trace>
  <inkml:trace contextRef="#ctx0" brushRef="#br0" timeOffset="42827.38">13166 9229 0,'0'0'0,"0"-21"0,0-1 15,0 1 1,0 42 31,0 1-47,0-1 0,0 0 15,0 0-15,0 21 0,-22 1 0,22-22 16,0 21-16,-21 1 0,21 20 0,-21-21 16,21 1-16,0-1 0,0 0 15,0 22-15,-21-22 0,21 1 0,0-1 16,-21-21-16,21 21 0,0 1 15,0-22-15,0 0 0,0 21 0,0-20 0,0-1 16,0 0-16,0 0 0,-21 0 16,21 0-16,0 1 0,0-1 15,-22 0 1,22-42 0,0 0-1,0-1 1,0 1-16</inkml:trace>
  <inkml:trace contextRef="#ctx0" brushRef="#br0" timeOffset="43147.19">12552 10181 0,'0'0'0,"-21"0"0,-1 0 0,-20 43 15,21-43-15,21 21 0,-21-21 16,21 21-16,0 0 15,21-21-15,0 0 16,0 0-16,22 21 0,-22-21 0,21 0 16,0 0-16,22 0 0,-22 0 0,22 0 15,-1 0-15,-20 0 0,20 0 16,1 0-16,-1 0 0,1 0 16,-1 0-16,-21 0 0,22 0 0,-22 0 15,1 0-15,-1 0 0,0 0 0,-21 0 16,1-21-16,20 21 0,-21 0 0,0-21 15,0 21-15,1-21 16,-22 0-16,0-1 16,0 1-16,0 0 15,0 0-15,0 0 0,0 0 16</inkml:trace>
  <inkml:trace contextRef="#ctx0" brushRef="#br0" timeOffset="43507.28">12742 9356 0,'0'0'0,"-21"0"0,21-21 16,-21 21-16,21-22 0,21 22 15,0 0-15,0-21 0,1 0 16,20 21-16,0-21 0,43 0 0,-43 21 15,22-21-15,-22-1 0,22 1 0,-22 21 16,21-21-16,22 0 16,-43 0-16,1 21 0,-22 0 0,21 0 15,1-21-15,-22 21 0,21 0 0,-21 0 16,0 0-16,1 0 0,-22-22 16,-22 22 46</inkml:trace>
  <inkml:trace contextRef="#ctx0" brushRef="#br0" timeOffset="44563.7">6667 3556 0,'0'0'0,"0"-21"15,-21 0-15,21 0 0,0-1 16,0 1-16,0 0 0,-21 0 15,0 0-15,21 0 0,-21 21 16,0 0 0,-1 0-16,22 21 15,0 21-15,0-21 0,-21 22 16,21-1-16,-21 0 0,21 1 0,0-1 16,0 0-16,0 22 0,-21-22 15,21 0-15,0 22 0,-21-22 0,21 22 16,0-22-16,0 0 0,0 22 0,0-22 15,0-21-15,-21 22 0,21-1 0,0-21 16,0 0-16,0 1 0,0-1 16,0 0-16,0 0 0,-22-21 31,1 0-15,21-21-16,0 0 15,-21 21-15,21-21 0</inkml:trace>
  <inkml:trace contextRef="#ctx0" brushRef="#br0" timeOffset="44883.51">6054 4445 0,'0'0'16,"-22"0"-16,1 21 0,0 0 0,0 1 16,0-22-16,0 21 0,21 0 0,-22-21 15,22 21-15,0 0 0,0 0 16,43-21-16,-22 22 0,0-22 15,0 0-15,22 0 0,-22 0 16,21 0-16,0 0 0,-20 0 16,20 0-16,21 0 0,-20 0 0,-1 0 15,0-22-15,1 22 0,-1-21 0,0 21 16,1 0-16,-22-21 0,21 21 0,-21 0 16,1 0-16,-22-21 0,21 21 0,0-21 15,-21 0 1,21-1-1,-21 1-15,0 0 16,21 0-16,-21 0 16,0 0-16,0-1 0,0 1 0,0 0 15</inkml:trace>
  <inkml:trace contextRef="#ctx0" brushRef="#br0" timeOffset="45236.31">6011 3662 0,'-21'0'0,"42"0"0,-63-21 16,21 21-16,0-21 0,21-1 16,0 1-16,0 0 0,0 0 15,21 21-15,21-21 0,-21 0 0,22-1 16,-1 1-16,0 0 0,22 21 15,-22-21-15,22 0 0,-22 21 0,21-21 16,1-1-16,-22 22 0,22 0 16,-22-21-16,0 21 0,1 0 0,-22 0 15,0 0-15,0-21 0,-21 42 63,0 0-63,0 1 15,0-1-15,0 0 16,0 0-16,0 0 0,21 0 0</inkml:trace>
  <inkml:trace contextRef="#ctx0" brushRef="#br0" timeOffset="45567.48">7260 3916 0,'0'21'47,"0"0"-31,0 0-16,0 22 0,0-22 16,0 0-16,0 21 0,0 1 0,0-22 15,0 21-15,0 1 0,0-1 0,0 0 16,0 1-16,0-22 0,0 21 0,-21 0 15,21-20-15,0-1 0,-21 21 0,21-21 16,0 0-16,0 1 0,0-1 16,0 0-16,0-42 47,0 0-47,21-1 0,-21 1 0,21 0 15,0 0-15,0 0 0,22-22 0,-22 22 16</inkml:trace>
  <inkml:trace contextRef="#ctx0" brushRef="#br0" timeOffset="46254.91">13081 3260 0,'0'0'16,"0"-21"-16,0-1 0,0 1 16,0 0-16,0 0 0,0 0 15,0 42 16,0 0-31,0 0 0,-21 0 0,21 22 16,0-1-16,-21 0 0,21 22 0,0-22 16,0 22-16,-22-22 0,1 22 0,0-22 15,0 21-15,21-20 0,-21-1 16,0 0-16,21 22 0,0-43 0,0 21 16,-22 1-16,22-22 0,0 21 0,0-21 15,0 1-15,0-1 0,0 0 16,22-42 15,-22 0-31,0-1 16,0 1-16,21 0 0</inkml:trace>
  <inkml:trace contextRef="#ctx0" brushRef="#br0" timeOffset="46556.74">12594 4191 0,'0'0'16,"-21"21"-16,-21 0 0,20 1 0,1-1 16,21 0-16,0 0 0,0 0 0,0 0 15,21-21-15,1 0 16,-1 22-16,21-22 0,0 0 16,1 0-16,-1 0 0,0 0 0,1 0 15,20 0-15,-20 0 0,-1 0 0,0 0 16,-21 0-16,22-22 0,-22 22 0,21 0 15,-21 0-15,1-21 0,-1 21 0,0 0 16,0-21-16,0 0 16,0 0-16,-21 0 15,0-1-15,0 1 16,0 0-16,22 0 0,-22 0 16,0 0-16,0-22 0,0 22 15,0-21-15</inkml:trace>
  <inkml:trace contextRef="#ctx0" brushRef="#br0" timeOffset="46827.58">12679 3175 0,'0'0'0,"-21"-21"0,-1 0 0,-20 0 0,42-1 16,0 1-16,0 0 0,0 0 15,21 21-15,22-21 16,-22 21-16,21 0 0,22 0 15,-22 0-15,21 0 0,-20 0 0,20-21 16,-20 21-16,20 0 0,-21 0 16,22 0-16,-22 0 0,-21 0 0,22 0 15,-22 0-15,0 0 0,0 0 16,-21 21-16,0 0 16,0 0-1,0 0 1</inkml:trace>
  <inkml:trace contextRef="#ctx0" brushRef="#br0" timeOffset="47472.73">14118 3916 0,'-63'0'16,"41"0"-16,22-21 15,-21 0-15,21-1 0,0 1 16,0 0-16,0 0 16,21 21-16,1-21 0,-1 21 15,0 0-15,0 0 0,0 0 0,0 0 16,1 0-16,-1 0 0,0 0 0,0 0 15,0 21-15,0 0 0,-21 21 0,22-20 16,-22 20-16,21 0 0,-21 1 16,0-1-16,0 0 0,0 22 0,0-22 15,-21 0-15,-1 22 0,-20-22 0,21 1 16,-21-1-16,-1 0 0,22 1 0,-21-22 16,-1 21-16,1-21 0,21 0 0,-21 1 15,20-1-15,-20-21 0,21 0 0,0 0 16,0 0-16,-1 0 0,1 0 15,21-21-15,0-1 0,-21 1 16,21 0-16,-21 0 0,21-21 0,0 20 16,0-20-16,0 21 0,0-21 0,0-1 15,0 22-15,0 0 0,0-21 0,0 20 16,21 1-16,0 21 0,0 0 16,1 0-16,-1 0 15,0 21-15,0 1 0,0-1 0,0 21 16,1-21-16,-1 22 0,21-1 0,-21 0 15,22 1-15,-22-1 0,0-21 0,21 21 16,-21-20-16,22-1 0,-22 0 16,21 21-16,-21-21 0,22-21 0,-1 22 0,-21-22 15,22 0-15,-22 0 16,21 0-16,-21 0 0,0 0 0,22-22 16,-22 1-16,0 21 0,0-21 0,0 0 15,1 0-15,-1 0 0,-21-1 16,21 1-16,-21 0 0,0 0 0,21 0 15,0 0-15,0-1 0,1-20 0</inkml:trace>
  <inkml:trace contextRef="#ctx0" brushRef="#br0" timeOffset="48083.38">18500 3260 0,'0'0'0,"21"-21"0,-21-1 16,0 1-16,21 0 0,0 0 0,-21 0 15,21 0-15,-21-1 0,0 65 32,0-22-17,0 21-15,0 1 0,0-1 0,0 0 16,0 22-16,0-1 0,0-20 15,0 20-15,0-21 0,0 22 0,0-22 16,0 22-16,0-22 0,-21 0 0,21 1 16,0 20-16,-21-20 0,21-22 0,-21 21 15,21 0-15,-21-20 0,21-1 0,0 0 16,0 0-16,0 0 16,0-42 30</inkml:trace>
  <inkml:trace contextRef="#ctx0" brushRef="#br0" timeOffset="48357.5">18119 4276 0,'0'0'0,"-22"0"0,1 21 0,21 0 15,0 0-15,0 0 0,0 1 16,21-1-16,1-21 0,-1 21 15,21-21-15,-21 0 0,22 0 0,-1 21 16,0-21-16,22 0 16,-22 0-16,22 0 0,-22 0 0,0 0 15,22-21-15,-22 21 0,0 0 0,1-21 16,-1 21-16,-21-21 0,0-1 0,22 22 16,-43-21-16,21 21 0,0-21 0,-21 0 15,0 0-15,0 0 16,0-1-16,0 1 0,0 0 15,0 0-15,0 0 0,0 0 0,0-22 16,0 22-16</inkml:trace>
  <inkml:trace contextRef="#ctx0" brushRef="#br0" timeOffset="48631.89">18373 3344 0,'0'0'0,"-43"-21"0,22 0 0,21 0 15,-21 21-15,21-21 0,0 0 0,0-1 16,0 1-16,21 0 0,0 21 0,0-21 16,22 0-16,-1 21 0,0-21 15,1 21-15,-1 0 0,0-22 0,22 22 16,-22 0-16,1-21 0,-1 21 0,0 0 16,-21 0-16,22 0 0,-22 0 15,21-21-15,-21 21 0,1 0 16,-1 0-16,0 0 31,-21 21-31,21-21 16,0 21-16,22 1 15</inkml:trace>
  <inkml:trace contextRef="#ctx0" brushRef="#br0" timeOffset="49268.45">19727 3937 0,'0'0'16,"-21"0"-16,0 0 0,0 0 0,0 0 16,21-21-16,0 0 15,42 0 1,-21 21-16,0 0 0,0 0 0,22 0 15,-22 0-15,0 0 0,21 0 16,-20 0-16,20 0 0,-21 21 0,0-21 16,0 21-16,1 0 0,-22 0 0,0 0 15,0 1-15,0-1 16,0 0-16,0 0 0,-22 0 0,1 0 16,0 1-16,-21-1 0,21 0 0,-22-21 15,22 21-15,-21 0 0,21-21 16,-22 0-16,22 21 0,0-21 0,0 0 15,0 0-15,-1 0 0,22-21 16,0 0 0,22 21-16,-1 0 15,0-21-15,0 21 0,0 0 16,22 0-16,-22 0 0,0 0 0,21 0 16,-21 0-16,22 0 0,-22 0 0,0 0 15,21 0-15,-20 21 0,-1 0 16,0-21-16,0 21 0,-21 1 0,21-22 15,-21 21-15,0 0 0,0 0 0,0 0 16,0 0-16,0 1 0,0-1 0,-21 0 16,0 0-16,-21 0 0,20-21 0,-20 21 15,21 1-15,-21-22 0,-1 21 0,1-21 16,0 0-16,20 21 0,-20-21 0,0 0 16,21 0-16,-22 21 0,22-21 15,0 0-15,0 0 0,0 0 0,-1 0 16,1 21-16,0-21 0,0 0 0,0 0 15,0 21-15,-1-21 0,1 0 16,21-21 0,0 0-1,0 0-15,21 0 0</inkml:trace>
  <inkml:trace contextRef="#ctx0" brushRef="#br0" timeOffset="51535.31">6858 593 0,'0'0'16,"21"0"-16,0-21 15,0 21-15,1-22 0,-1 1 0,21 21 16,-21-21-16,0 0 0,1-21 0,20 20 16,-21 1-16,0-21 0,0 21 0,1 0 15,-1-22-15,-21 22 0,0-21 16,0 21-16,0-1 0,0 1 0,-43 0 15,22 0-15,-21 21 0,0 0 0,-1 0 16,-20 0-16,-1 0 0,1 21 16,-1-21-16,1 21 0,-1 0 0,1 1 15,20-1-15,1 21 0,0-21 0,21 0 16,-1 22-16,22-22 0,0 21 16,0 1-16,0-22 0,22 21 15,-1 0-15,21 1 0,0-22 0,1 21 16,-1 1-16,22-1 0,-22 21 15,0-20-15,22-1 0,-22 22 0,0-22 16,-20 0-16,-1 1 0,0-1 0,-21 0 16,0 1-16,0-22 0,0 21 0,-21-21 15,0 0-15,-22 1 0,1-22 16,0 21-16,-1-21 0,-20 0 0,20 0 16,-20 0-16,21 0 0,-22 0 0,22-21 15,-1 21-15,1-22 0,0 1 16,21 0-16,-22-21 0,22 21 15,0-1-15,21-20 0,-21 0 0,21 21 16,-21-22-16,21 22 0,0 0 0,0 0 16,21 21-1,0 0-15,-21 21 0,21 0 16,0 0-16,0 22 0,1-22 0,20 0 16,-21 21-16,0-21 0,0 22 15,1-22-15,20 0 0,-21 0 0,0 0 16,22 1-16,-22-1 0,21-21 15,-21 0-15,22 0 0,-1 0 0,0 0 0,1 0 16,-22 0-16,21-21 16,0 21-16,1-22 0,-1 1 0,0 0 15,1-21-15,-1 21 0,0-1 0,-20-20 16,20 21-16,-21-21 0,0 20 16,0-20-16,1 21 0,-22 0 0,21 0 15,-21-1-15,0 1 0,0 42 31,0 1-31,-21-1 16,21 0-16,-22 0 0,22 21 0,0-20 16,0-1-16,0 0 0,0 0 0,0 0 15,0 0-15,0 1 0,0-1 16,22-21-16,-1 0 16,0 0-16,21 0 0,-21 0 15,1 0-15,-1-21 0,0 21 0,21-22 16,-21 1-16,1 21 0,-1-21 15,0 0-15,0 0 0,0 0 0,-21-1 16,0 1-16,21 0 0,-21 0 16,0 0-16,0 42 31,0 21-31,0-21 16,-21 22-16,21-22 0,0 21 0,-21 1 15,21-1-15,-21 21 0,21-20 16,-21-1-16,21 22 0,0-22 15,0 21-15,0 1 0,0-1 0,0 1 16,0-1-16,0 1 0,0-1 0,0-20 16,0-1-16,-21 0 0,21 1 0,-22-1 15,1-21-15,21 0 0,-21 1 16,0-22-16,0 0 0,-22 0 0,22 0 16,0 0-16,-21 0 0,21 0 0,-22 0 15,22-22-15,-21 1 0,21-21 0,-1 21 16,-20 0-16,21-22 0,0 1 15,0 0-15,21-1 0,0 1 0,-22 0 16,22-22-16,0 22 0,0-22 0,0 22 16,22-22-16,20 22 0,-21 0 15,0-1-15,22 1 0,-1 0 0,0-1 16,1 1-16,20 0 0,-21-1 16,22 1-16,-1 21 0,-20-21 0,20 20 15,-20-20-15,20 21 0,-21 0 0,1 0 16,-22 21-16,21 0 0,-21 0 0,1 0 15,-22 21-15,0 0 16,0 0-16,0 0 0,0 0 0,0 22 16,0-22-16,0 21 0,0-21 0,-22 1 15,22-1-15,0 21 0,0-21 16,-21 0-16,21 1 0,-21-1 16,21 0-1,0-42 1,0 0-1,0-1-15,0 1 0,0-21 16,0 21-16,21-22 0,0 22 0,-21-21 16,22 0-16,-22 20 0,21-20 0,0 21 15,-21 0-15,21 0 0,0 21 16,0 0-16,1 0 0,-1 21 16,0 0-16,-21 0 15,21 21-15,-21-20 0,0 20 16,0-21-16,0 0 0,0 22 0,21-22 15,-21 0-15,0 0 0,21 0 0,-21 0 16,22 1-16,-1-22 16,0 0-16,0 0 15,0 0-15,0 0 0,1 0 0,-1-22 16,0 1-16,0 0 0,0 0 0,0 0 16,1 0-16,-1-22 0,0 1 0,0 0 15,0-1-15,-21-20 0,21 20 16,1-20-16,-1 21 0,0-1 0,0 1 15,-21 0-15,0-1 0,21 1 0,-21 21 16,0 0-16,0-1 0,0 1 0,0 42 31,0 1-31,-21 20 16,21-21-16,-21 21 0,0 1 0,21 20 16,0-20-16,-21-1 0,21 21 0,-22-20 15,22-1-15,0 0 0,0 1 16,0-22-16,0 21 0,0-21 0,0 1 15,0-1-15,0 0 0,0 0 0,22-21 16,-1 0-16,0 0 16,0 0-16,0 0 0,-21-21 15,21 0-15,-21 0 0,0-1 16,22 1-16,-22 0 0,0 0 16</inkml:trace>
  <inkml:trace contextRef="#ctx0" brushRef="#br0" timeOffset="51707.21">8509 868 0,'0'0'0,"-21"0"0,21-21 31,0 0-15,21 21-16,21-22 0,-21 22 0,22 0 16,-22-21-16,21 21 0,1-21 15,-1 21-15,0-21 0,1 21 0,-1-21 16,0 21-16,-21 0 0,22 0 15</inkml:trace>
  <inkml:trace contextRef="#ctx0" brushRef="#br0" timeOffset="52711.63">9271 1122 0,'21'0'16,"0"0"-16,0 0 0,-21-21 15,22 0-15,-22-1 0,0 1 0,21 0 0,-21 0 16,21 0-16,-21 0 0,0-1 16,0 1-16,0-21 0,0 21 15,0 0-15,0-1 0,-21 1 0,0 21 16,-1 0-16,1 0 0,0 0 16,0 0-16,0 21 0,0 1 15,-1-1-15,1 21 0,0-21 0,0 22 16,0-1-16,0-21 0,-1 21 0,22 1 15,-21-22-15,21 21 0,0-21 0,0 1 16,0-1-16,0 0 0,21-21 16,1 21-16,-1-21 0,0 0 0,0 0 15,0 0-15,0 0 0,1 0 0,-1-21 16,0 0-16,0 21 0,0-21 0,-21-1 16,21 1-16,-21 0 0,22 0 15,-22 0-15,0 0 0,0-22 16,0 22-16,0 0 0,0 0 0,0 0 15,0-1-15,0 44 16,0-1 0,0 0-16,0 0 0,0 0 15,0 0-15,0 1 0,0-1 0,0 21 16,0-21-16,0 0 0,0 1 0,0-1 16,21-21-16,-21 21 0,21 0 0,0-21 15,0 0 1,-21-21-1,21 21-15,-21-21 16,22 0-16,-22-1 0,21 1 16,-21 0-16,21 0 0,0-21 0,0 20 15,0 1-15,1-21 0,-1 21 16,0-22-16,21 22 0,-21 0 0,22 21 16,-22 0-16,0 0 0,21 0 0,-20 0 15,-1 0-15,0 21 0,-21 0 16,0 1-16,0 20 0,0-21 15,0 0-15,0 0 0,0 22 0,-21-22 16,0 0-16,21 21 0,-22-20 0,1-1 16,0 0-16,0 0 0,0-21 0,21 21 15,-21-21-15,21 21 16,-22-21-16,22-21 31,22 21-31,-1-21 0,0 0 16,0 0-16,0 21 0,-21-21 0,43-22 15,-43 22-15,21 0 0,0 0 0,0-22 16,0 22-16,0 0 0,1-21 16,-22 21-16,21-1 0,0 1 0,-21 0 15,0 0-15,0 0 0,0 42 32,0 0-32,0 0 0,0 22 15,-21-22-15,21 0 0,-21 21 16,21-21-16,0 1 0,0 20 0,0-21 15,0 0-15,0 0 0,0 1 0,0-1 16,0 0-16,0 0 0,0 0 0,21-21 16,0 0-16,-21 21 0,21-21 15,0 0-15,0 0 0,1 0 0,-1 0 16,0 0-16,0 0 0,-21-21 16,21 0-16,0 0 0,-21 0 15,22 0-15,-22-1 16,21 1-16,0 0 0,-21 0 15</inkml:trace>
  <inkml:trace contextRef="#ctx0" brushRef="#br0" timeOffset="52959.49">10668 910 0,'0'0'0,"0"-21"0,0 0 16,21 0-1,-21 0 1,0-1 0,21 22 15,-21 22-15,0-1-1,0 0-15,0 0 0,0 0 16,0 22-16,0-22 0,0 0 15</inkml:trace>
  <inkml:trace contextRef="#ctx0" brushRef="#br0" timeOffset="53195.61">10710 1270 0,'0'42'0,"0"-20"15,0-44-15,0 1 16,0 0-1,0 0 1,21 21 47,1 0-63</inkml:trace>
  <inkml:trace contextRef="#ctx0" brushRef="#br0" timeOffset="61196.29">1333 10266 0,'0'-21'0,"0"0"0,0-1 15,0 1 1,0 42 31,0 1-31,0-1-16,0 0 15,0 0-15,0 0 16,22 0-16,-1-21 15,0 0-15,0 0 0,0 0 16,0 0-16,22 0 16,-22 0-16,0-21 0,21 21 0,-20-21 15,-1 0-15,21 21 0,-21-21 16,0 0-16,1 21 0,-1-22 0,-21 1 16,0 0-16,0 0 0,0 0 15,-21 21 1,-1-21-16,1 21 0,-21 0 0,21 0 15,-22 0-15,22 0 0,-21 0 16,0 21-16,20 0 0,-20-21 16,21 21-16,-21 0 0,20 0 0,1 22 15,0-22-15,0 21 0,0 1 0,21-1 16,-21 0-16,21 1 0,0-22 16,0 21-16,0 0 0,0-20 15,21-1-15,0 21 0,0-21 0,0-21 16,22 21-16,-22 1 0,0-22 15,21 0-15,-21 0 0,22 0 0,-22 0 16,0 0-16,21 0 0,-20 0 16,-1 0-16,0 0 15,-21-22-15,-21 22 16,0 0 0,-22 0-16,22 0 0,-21 0 0,-1 22 15,1-1-15,0-21 0,-1 21 16,22 0-16,-21 0 0,0 22 0,20-22 15,1 0-15,-21 0 0,42 0 16,0 0-16,-21 22 0,21-22 16,0 0-16,0 0 0,21 0 0,0-21 15,0 22-15,0-22 0,1 0 16,-1 0-16,0 0 0,21 0 0,-21 0 16,22 0-16,-22 0 0,21-22 15,1 1-15,-22 21 0,21-21 0,-21 0 16</inkml:trace>
  <inkml:trace contextRef="#ctx0" brushRef="#br0" timeOffset="61776.41">2011 10668 0,'0'-21'16,"0"0"-16,-21 21 15,21-21-15,0-1 0,0 1 16,0 0-1,21 21-15,0-21 0,0 21 0,0 0 16,0 0-16,1 0 0,-1 0 0,0 0 16,0 0-16,0 0 15,0 0-15,1 21 0,-1 0 0,-21 0 16,0 1-16,0 20 0,0-21 0,0 0 16,0 22-16,0-22 0,0 0 15,-21 21-15,21-21 0,-22 1 0,1-1 16,0 0-16,0 0 0,21 0 0,-21 0 15,21 1-15,-21-22 0,21 21 16,0-42 15,0-1-31,0 1 16,0 0-16,0-21 0,21 21 0,0-1 16,0-20-16,0 0 0,0 21 15,1-22-15,-1 1 0,0 21 16,21 0-16,-42-22 0,21 22 0,1 21 15,-22-21-15,0 42 16,0 0 0,-22 0-16,1 22 0,21-22 0,-21 21 15,0-21-15,0 22 0,0-1 16,-1-21-16,22 22 0,0-22 0,0 21 16,0-21-16,0 0 0,0 1 0,0-1 15,0 0-15,22-21 16,-1 0-16,0 0 15,0 0-15,0 0 0,0 0 0,1 0 16,-1-21 0,0 21-16,0-21 0,0-1 0,0 1 15,1 0-15,-1 0 0,0 0 0,0 0 16,21-1-16</inkml:trace>
  <inkml:trace contextRef="#ctx0" brushRef="#br0" timeOffset="62143.21">2942 10478 0,'0'21'15,"21"-42"48,0-1-63,-21 1 15,0 0 1,0 0-16,-21 21 47,21 21-32,-21 0-15,21 0 16,0 1-16,0-1 16,0 0-16,0 0 15,0 0-15</inkml:trace>
  <inkml:trace contextRef="#ctx0" brushRef="#br0" timeOffset="62432.03">2984 10901 0,'0'0'0,"22"21"0,-1-21 31,0 0-15,-21-21-16,0 0 15,-21 21 32,0 0-31,-1 0-1,22 21-15,22-21 47</inkml:trace>
  <inkml:trace contextRef="#ctx0" brushRef="#br0" timeOffset="64191.84">4657 9821 0,'0'-21'31,"21"0"-31,0 21 16,0-21-16,0 0 0,-21 0 15,21-1-15,1 1 0,-1 0 0,0 0 16,0 0-16,-21 0 0,0-1 0,21-20 16,-21 21-16,0 0 0,0 0 15,0-1-15,0 1 0,0 0 0,0 0 16,0 0-1,-21 21-15,0 0 32,21 21-32,0 0 0,0 0 15,0 22-15,0-1 16,0 0-16,0 1 0,0-1 0,0 21 16,0-20-16,0-1 0,0 22 0,0-22 15,0 0-15,0 1 0,0-1 16,0 0-16,0 1 0,0-1 0,0 0 15,0-21-15,0 22 0,0-22 0,0 21 16,0-21-16,-21 1 0,21-1 0,-21 0 16,21 0-16,-22-21 0,1 21 15,0-21-15,0 0 0,0 0 16,0 0-16,-1 0 0,1 0 16,0-21-16,0 21 15,21-21-15,0 0 0,-21 0 0,0 21 16,21-22-16,-22 1 0,22 0 15,0 42 17,0 0-32,0 1 0,0-1 15,22-21-15,-22 21 0,21 0 0,0-21 16,0 21-16,0 0 0,0-21 16,1 0-16,-1 0 0,0 0 0,21 0 15,-21 0-15,1 0 0,20 0 16,-21 0-16,21-21 0,-20 21 0,-1-21 15,21 0-15,-21 0 0,0 0 0,1-1 16,-1 1-16,0 0 0,0-21 16,0 21-16,0-1 0,-21 1 0,0-21 15,22 21-15,-22 0 0,21-1 0,-21 1 16,0 0-16,0 42 31,0 0-15,0 1-16,0-1 15,0 0-15,0 0 0,0 0 0,0 0 16,0 1-16,0-1 0,0 0 0,0 0 16,0 0-16,0 0 0,-21 1 15,21-1-15,0-42 47,0-1-47,0 1 16,0 0-16,0 0 15,21 0-15,-21 0 0,21-22 0,0 22 16,0 0-16,0-21 0,22 20 0,-22-20 16,21 21-16,1 0 0,-1 0 15,-21 21-15,21 0 0,-20 0 0,-1 0 16,0 0-16,0 0 0,0 21 16,-21 0-16,21 0 0,-21 0 0,0 0 15,0 1-15,0-1 0,0 21 0,0-21 16,-21 0-16,0 1 0,0-1 15,21 21-15,0-21 0,-21 0 0,0 1 16,21-1-16,0 0 0,0 0 16,0-42 15,0 0-15,0 0-16,21-1 0,0 1 0,0 0 15,-21 0-15,21-21 0,22-1 16</inkml:trace>
  <inkml:trace contextRef="#ctx0" brushRef="#br0" timeOffset="64467.68">6159 9462 0,'0'0'0,"-21"21"31,21 0-31,-21 0 16,21 21-16,-21 1 0,0-1 0,21 0 15,-21 22-15,-1-22 0,22 1 0,-21 20 16,0-21-16,0 1 0,0-1 16,21 0-16,0 1 0,-21-22 0,21 21 15,-22-21-15,22 1 0,0-1 16,0 0-16,0 0 0,0 0 0,22-21 31,-1 0-31,0-21 16,0 21-16,0-21 0,-21 0 0,21 0 15,1-1-15,-22-20 0</inkml:trace>
  <inkml:trace contextRef="#ctx0" brushRef="#br0" timeOffset="64635.58">5990 9948 0,'0'0'0,"-21"0"0,0 0 0,42 0 46,0 0-46,0 0 16,0 0-16,1 0 0,20 0 0,-21 0 16,0-21-16,0 21 0,1-21 0,-1 0 15</inkml:trace>
  <inkml:trace contextRef="#ctx0" brushRef="#br0" timeOffset="65003.29">6350 10075 0,'0'0'0,"0"22"0,-21-22 16,42 0-1,0 0 1,0 0-16,0-22 0,1 22 0,-1-21 16,0 0-16,0 0 0,0 0 15,0 21-15,1-21 0,-1-1 0,-21 1 16,21 0-16,-21 0 0,-21 21 31,0 0-31,-1 0 0,1 0 16,21 21-16,-21 0 0,0 0 0,0 1 15,0-1-15,-1 0 0,1 0 16,21 21-16,0-20 0,-21-1 0,21 0 16,0 0-16,0 0 0,0 0 15,0 1-15,0-1 0,0 0 0,0 0 16,21-21-16,0 0 0,1 0 15,20 0-15,-21 0 0,0 0 16,0 0-16,1 0 0,-1-21 0,0 0 16,0 21-16,0-21 0</inkml:trace>
  <inkml:trace contextRef="#ctx0" brushRef="#br0" timeOffset="65372.08">6858 9927 0,'0'0'0,"0"-21"15,21 21 32,0 0-47,0 21 0,1 0 16,-22 1-16,21-1 16,-21 0-16,21 0 0,-21 21 0,0-20 15,0-1-15,0 0 0,0 0 0,0 0 16,0 0-16,0 1 0,-21-1 15,21 0-15,-21-21 0,21 21 0,0-42 47,0 0-47,21 0 0,-21-1 16,21 1-16,0 0 0,-21 0 0,21 0 16,0 0-16,1-1 0,-22 1 0,21-21 15,0 21-15,0 0 0,-21-1 16,21 1-16,0 21 0,-21-21 0,22 21 15,-1 0-15,0 0 32</inkml:trace>
  <inkml:trace contextRef="#ctx0" brushRef="#br0" timeOffset="66024.22">7387 10012 0,'21'0'16,"0"0"-1,1-21-15,-22 0 0,21 21 0,0-22 16,0 1-16,0 0 0,0 0 16,1 0-16,-22 0 15,21-1-15,0-20 0,0 21 0,0 0 16,-21-22-16,0 1 0,0 0 0,0 21 15,0-22-15,0 22 0,0-21 0,0 21 16,0-1-16,0 1 16,-21 21-16,0 0 15,21 21-15,-21 1 0,0-1 0,-1 21 16,22 0-16,-21-20 0,0 41 0,21-21 16,-21 22-16,21-22 0,-21 22 15,0-1-15,21-20 0,0 20 0,-22 1 16,1-1-16,21 22 0,-21-22 0,0 22 15,21 0-15,-21-22 0,0 22 16,-1-1-16,1 1 0,0 0 0,0 21 16,0-22-16,0 1 0,-1 0 0,1-1 15,0-20-15,21-1 0,0 1 0,-21-22 16,21 0-16,-21 1 0,21-22 16,0 0-16,0 0 0,0 0 0,21-21 15,0 0-15,0 0 16,22-21-16,-22 0 0,0 0 0,21 0 15,1-22-15,-22 22 0,21-21 0,0 21 16,-20-22-16,20 1 0,-21 0 16,0-22-16,0 22 0,1 0 0,-22-22 15,21 22-15,-21-22 0,0 22 0,0 0 16,-21-22-16,-1 22 0,-20-1 16,21 1-16,-21 0 0,20-1 0,-20 22 15,21 0-15,0 0 0,-22 0 0,22 0 16,0-1-16,0 22 0,21-21 15,0 0-15,0 0 16,0 0-16,21 21 0,0-21 16,0-1-16,22 1 0,-22 0 15,21 0-15,-21 0 0,22 0 0,-1-1 16</inkml:trace>
  <inkml:trace contextRef="#ctx0" brushRef="#br0" timeOffset="67103.42">7916 9970 0,'0'0'0,"-42"-64"16,21 43-16,0 21 0,-1-21 15,1 21-15,0 0 0,0 0 0,0 0 16,0 0-16,-1 21 0,1 0 16,0 0-16,0 0 0,0 1 15,0-1-15,-1 21 0,1-21 0,21 0 16,0 1-16,-21 20 0,21-21 15,0 0-15,0 0 0,0 1 0,0-1 16,0 0-16,21-21 16,0 0-16,1 0 0,-1 0 0,0 0 15,0 0-15,0 0 0,0 0 16,1-21-16,-1 21 0,0-21 0,0-1 16,0 1-16,0 21 0,-21-21 0,22 0 15,-22 0-15,21 0 0,-21-1 0,21 1 16,-21 0-16,0 0 0,0 0 15,0 42 1,0 0 0,0 0-16,0 0 15,0 1-15,0-1 0,0 0 16,0 0-16,21 0 0,-21 0 0,21-21 16,-21 22-16,21-22 0,1 0 15,-1 21-15,0-21 0,0 0 16,0 0-16,0 0 0,1 0 15,-1 0-15,0-21 0,0 21 0,-21-22 16,21 1-16,0 21 0,1-21 0,-22 0 16,21 0-16,0 0 0,-21-1 15,21 1-15,0 0 16,0 21-16,-21-21 0,22 21 62,-22 21-62,21-21 47,-21-21-31,0 0 0,0 0-1,-21 21 16,-1 0-15,1 0-16,21 21 0,0 0 16,-21 0-16,21 0 15,-21-21-15,21 21 0,-21 1 0,21-1 16,0 0-16,0 0 0,0 0 0,0 0 16,0 1-16,0-1 0,0 0 15,0 0-15,21-21 0,0 21 0,0-21 16,0 21-16,1-21 15,-1 0-15,0 0 0,0 0 0,0 0 16,0 0-16,1 0 0,-1-21 0,0 21 16,0-21-16,0 21 0,0-21 0,1 0 15,-22 0-15,21-1 0,0 1 16,-21 0-16,21 0 0,-21 0 0,0-22 16,0 22-16,0 0 15,0 0-15,-21 21 31,21 21-31,-21 0 0,21 0 16,-21 1-16,21-1 0,0 0 16,0 0-16,0 0 0,0 0 0,0 1 15,0-1-15,0 0 16,0 0-16,0 0 0,21-21 16,0 0-1,0 0 1,0 0-16,-21-21 15,21 21-15,1-21 0,-1 0 0,0 0 16</inkml:trace>
  <inkml:trace contextRef="#ctx0" brushRef="#br0" timeOffset="70655.53">9186 9546 0,'0'-21'0,"0"0"16,0 0-1,0 42 32,0 0-47,0 0 0,0 0 0,0 1 16,0-1-16,0 0 0,-21 21 15,21-21-15,0 22 0,0-22 0,-21 21 16,21-21-16,-21 22 0,21-22 0,-21 0 16,21 21-16,0-20 0,0-1 0,0 0 15,0 0-15,0 0 0,0 0 16,0 1-16,0-1 16,-22-42 77</inkml:trace>
  <inkml:trace contextRef="#ctx0" brushRef="#br0" timeOffset="71031.84">8890 10160 0,'0'0'16,"-42"21"-1,42 0-15,0 1 16,21-22-1,0 0-15,0 21 0,0-21 16,0 0-16,1 0 0,20 0 0,-21 0 16,0 0-16,0 0 0,22 0 15,-22 0-15,0 0 0,0 0 0,0 0 16,1 0-16,-1 0 0,0 0 0,0 0 16,0 0-1,0 0-15,-21-21 16,0-1-1,0 1 1,0 0 0,0 0-1,0 0-15,22 0 16</inkml:trace>
  <inkml:trace contextRef="#ctx0" brushRef="#br0" timeOffset="71995.38">8975 9525 0,'-22'0'0,"1"0"16,0 0-16,0 0 15,0 0-15,42 0 32,21 0-17,-21 0-15,22 0 0,-22 0 0,21-21 16,1 21-16,20 0 0,-21 0 0,1-21 15,-1 21-15,-21-21 0,22 21 16,-1 0-16,-21 0 0,0 0 0,0-22 16,1 22-16,-1 0 0,-21 22 93,0-1-77,0 0-16,0 0 0,0 0 16</inkml:trace>
  <inkml:trace contextRef="#ctx0" brushRef="#br0" timeOffset="72475.11">9737 10075 0,'0'0'0,"0"-21"16,21 21-16,-21-21 15,0 0 1,0 42 15,0 0-31,0 0 0,0 1 16,-21 20-16,21-21 0,-22 0 15,22 0-15,0 1 0,-21-1 0,21 0 16,-21 21-16,21-21 0,0 1 0,0-1 16,0 0-16,0 0 0,-21 0 15,21 0-15,0 1 16,-21-22 0</inkml:trace>
  <inkml:trace contextRef="#ctx0" brushRef="#br0" timeOffset="73451.16">6117 10753 0,'0'0'15,"21"0"-15,0 0 0,-21-21 0,22 21 16,-22-22-16,21 22 16,0 0-16,-21-21 15,-21 21 17,0 0-17,-1 0-15,1 21 0,-21-21 16,21 22-16,0-22 0,-1 21 15,1 0-15,0-21 0,0 21 0,0 0 16,21 0-16,21-21 16,0 22-1,0-22-15,0 0 16,1 0-16,-1 0 0,0 21 0,0-21 16,0 0-16,0 21 0,-21 0 0,22-21 15,-1 21-15,-21 0 0,0 1 16,0-1-16,0 0 0,0 0 15,-21 0-15,-1-21 0,1 21 16,0 1-16,-21-1 0,21 0 0,-22 0 16,22 0-16,-21-21 0,21 21 15,-1-21-15,44 0 32,-1-21-17,0 21-15,0 0 0,0 0 16,0 0-16,1 0 0,-22 21 15,0 1-15,0-1 0,21 0 16,-21 0-16,0 0 16,0 0-16,0 1 0,0-1 15,-21 0-15,21 0 0,0 0 0,-22 0 16,22 1-16,-21-22 0,21 21 16,0 0-1</inkml:trace>
  <inkml:trace contextRef="#ctx0" brushRef="#br0" timeOffset="73709.02">5609 11832 0,'0'0'0,"-21"0"31,21 21-31,21-21 0,21 0 15,-20 0-15,20 0 0,0 0 0,1 0 16,20 0-16,-21 0 0,22 0 0,-22 0 16,22 0-16,-22 0 0,0-21 0,1 21 15,-1 0-15,0 0 0,1 0 16,-22 0-16,0 0 0,0 0 0,-42 0 31,-21 0-31,21 0 16,-1 0-16,1 0 0,-21 0 0</inkml:trace>
  <inkml:trace contextRef="#ctx0" brushRef="#br0" timeOffset="73903.89">5863 11938 0,'-42'21'0,"84"-42"0,-105 42 15,41 0-15,1 1 0,0-22 0,21 21 16,21-21 0,0 0-16,1 0 0,20 0 15,0 0-15,1 0 0,-1 0 0,0 0 16,1 0-16,-1 0 0,0 0 0,1-21 15,-22 21-15,21-22 0,0 22 16,-20 0-16,-1-21 0,0 21 0,0 0 16,-42 0-1,0 0 1,0 0-16,-1 0 0</inkml:trace>
  <inkml:trace contextRef="#ctx0" brushRef="#br0" timeOffset="74079.8">5884 12129 0,'0'0'0,"-21"21"0,0 0 16,21 0 0,21-21-16,0 0 15,0 0-15,1 0 0,20 0 0,-21 0 16,0 0-16,22 0 0,-22 0 0,21 0 16,-21-21-16,0 21 0,1 0 15,-1 0-15,0-21 0,0 21 16,0 0-16</inkml:trace>
  <inkml:trace contextRef="#ctx0" brushRef="#br0" timeOffset="74471.3">6138 12277 0,'-21'21'0,"42"-42"0,-63 42 0,21-21 16,0 21-16,-1-21 15,44 0 32,-22 21-16,0 0-31,-22 1 16,22-1-16,-21-21 0,21 21 16,-21 0-16,21 0 0,0 0 15,0 1-15,0-1 0,21-21 16,0 21-16,1-21 0,-1 0 15,-21 21-15,21-21 0,0 21 0,0-21 16,0 21-16,-21 1 16,22-22-16,-22 21 0,0 0 0,0 0 15,-22 0-15,1-21 16,0 21-16,0 1 0,0-22 16,0 0-16,-1 0 0,1 21 0,0-21 15,0 0-15,0 0 16,0 0-1</inkml:trace>
  <inkml:trace contextRef="#ctx0" brushRef="#br0" timeOffset="75851.45">5080 13504 0,'0'0'0,"0"-21"0,0 0 16,0 0-16,0 0 0,0 0 15,0-1-15,21 1 0,0 0 16,-21-21-16,0 21 0,21-1 0,-21-20 16,22 21-16,-22-21 15,0-1-15,0 22 0,0-21 0,0 21 16,0-22-16,0 22 0,0 0 0,0 0 16,-22 21-16,1 0 15,21 21-15,0 0 0,0 0 16,0 22-16,0-1 0,0 0 0,0 1 15,21-1-15,-21 21 0,22-20 0,-22-1 16,0 22-16,0-22 0,0 21 16,0-20-16,0-1 0,0 22 0,0-22 15,0 0-15,0 1 0,0-22 0,-22 21 16,22-21-16,-21 0 0,0 1 16,0-1-16,0 0 0,0 0 15,-1-21-15,1 0 0,-21 0 0,21 0 16,0 0-16,-22 0 0,22 0 0,-21-21 15,21 0-15,-1 21 0,-20-21 16,21-1-16,0 1 0,-22 21 0,22 0 16,0-21-16,21 42 15,0 0 1,0 1-16,0-1 0,21 0 0,0-21 16,1 21-16,-1 0 0,0 0 0,0-21 15,0 22-15,22-22 0,-22 0 16,21 0-16,-21 0 0,22 0 0,-22 0 15,21 0-15,-21 0 0,22 0 16,-1-22-16,-21 1 0,21 0 0,1 0 16,-1 0-16,-21 0 0,22-1 15,-22 1-15,0-21 0,0 21 0,0 0 16,-21-22-16,21 22 0,-21 0 0,0 0 16,0 42-1,0 0 1,0 0-16,-21 0 0,21 22 15,-21-22-15,21 0 0,0 0 0,0 0 16,-21 1-16,21-1 0,0 0 16,-21 0-16,42-42 47,0 0-32,0 0-15,-21-1 0,21 1 0,1 0 16,-1 0-16,-21-21 0,21 20 0,0-20 15,0 21-15,0 0 0,1 0 16,-22-1-16,21 22 0,0 0 16,0 22-16,-21-1 15,0 21-15,0-21 0,0 0 16,0 22-16,0-22 0,0 0 0,21 21 16,-21-20-16,0-1 0,0 0 0,0 0 15,21 0-15,1 0 0,-1-21 16,-21 22-16,21-22 15,0 0-15,0 0 0,0 0 0,1-22 16,-1 22-16,0-21 0,0 0 0,0 0 16,0 0-16,1-22 0,-1 22 0,0-21 15,0 0-15,0-1 0,-21 1 16,21-22-16,1 22 0,-1-21 0,-21 20 16,0 1-16,0 0 0,0-1 0,0 22 15,21-21-15,-21 21 0,-21 42 31,21 0-31,-21 0 16,21 21-16,0 1 0,0-22 16,0 42-16,0-20 0,0-1 0,0 0 15,0 1-15,0-1 0,0-21 16,0 22-16,0-22 0,0 21 0,0-21 16,0 0-16,0 1 0,0-44 46,0 1-46,0 0 0,0 0 16</inkml:trace>
  <inkml:trace contextRef="#ctx0" brushRef="#br0" timeOffset="75996.38">5948 13653 0,'0'-22'16,"21"22"-1,0 0-15,0-21 16,0 21-16,1 0 0,-1-21 0,0 21 15,0 0-15,0 0 0,0-21 16,1 21-16,-1-21 0,0 0 0,0 21 16,0-22-16</inkml:trace>
  <inkml:trace contextRef="#ctx0" brushRef="#br0" timeOffset="76348.2">6413 13589 0,'0'0'0,"0"-21"32,0 0-32,22 0 0,-1 21 15,0-22-15,-21 1 0,21 21 16,-21-21-16,21 21 0,-21-21 16,-21 21-1,0 21-15,0 0 16,0 0-16,-1 1 15,1 20-15,21-21 0,0 0 0,-21 22 16,21-22-16,0 0 0,0 0 0,0 21 16,0-20-16,0-1 0,21 0 15,0 0-15,1-21 0,-1 0 16,0 0-16,21 0 0,-21 0 16,1 0-16,-1 0 0,0 0 0,0 0 15,-21-21-15,21 21 0,0-21 0,1 0 16,-22-1-16,0 1 0,21 0 15,-21-21-15,21 21 0,-21-1 0</inkml:trace>
  <inkml:trace contextRef="#ctx0" brushRef="#br0" timeOffset="76635.03">6773 13504 0,'21'-42'0,"-63"127"0,63-128 15,22 1 1,-22 63 0,0 0-16,-21 1 0,21-1 15,-21 0-15,0 0 0,21 0 0,-21 22 16,21-22-16,-21 0 0,22 0 0,-22 0 15,0 0-15,0 1 0,0-1 16,0 0-16,-22-21 31,22-21-31,-21 21 16,21-21-16,-21-1 0,21 1 16,0 0-16,0 0 0,0 0 15,0 0-15,0-22 0,0 22 0,0 0 16,0 0-16,0 0 0,21-1 0,0 1 15,1 0-15,-1 0 0,0 21 16,0 0-16,0 0 0,0 0 0,1 0 16,-1 0-16,0 0 15</inkml:trace>
  <inkml:trace contextRef="#ctx0" brushRef="#br0" timeOffset="77208.71">7302 13547 0,'22'0'0,"-44"0"0,44-21 16,-1 21-16,0-22 0,0 1 0,0 0 16,0 0-16,1 0 0,-1 0 0,0-1 15,-21-20-15,21 21 0,0 0 16,-21-22-16,21 1 0,-21 21 0,0-21 16,0 20-16,0-20 0,0 21 0,0 0 15,0 0-15,-21-1 0,0 22 0,0 0 16,0 0-16,0 22 15,-1-1-15,1 0 0,21 0 0,0 21 16,0-20-16,-21 20 0,21 0 0,-21 22 16,21-22-16,0 22 0,-21-1 0,21 1 15,0-1-15,0 1 16,-21-1-16,21 22 0,-22-22 0,22 22 16,0 0-16,0-1 0,-21-20 0,21 42 15,-21-22-15,21-20 0,0 20 0,0 1 16,-21 0-16,21-22 0,0 1 0,0-1 15,0 1-15,0-22 0,0 22 0,0-43 16,0 21-16,0-21 0,21 0 0,-21 1 16,21-22-16,0 0 0,1-22 15,-1 22-15,0-21 0,0-21 16,-21 21-16,21-22 0,0 1 0,1 0 16,-1-22-16,0 22 0,0-22 15,-21 1-15,0-1 0,0-20 0,0 20 16,0-20-16,0 20 0,0 1 0,-21-1 15,0 1-15,0 20 0,-22 1 16,22 0-16,0 20 0,-21 1 0,20 0 16,1 0-16,0 0 0,21 0 15,0-1-15,21 1 16,0 21-16,1-21 16,-1 21-16,0-21 0,21 21 15,-21-21-15,22 21 0,-1-21 0,-21-1 16,22 1-16,-1 0 0,0 0 0</inkml:trace>
  <inkml:trace contextRef="#ctx0" brushRef="#br0" timeOffset="78179.22">7853 13441 0,'0'0'0,"0"-21"0,0-43 16,-21 64-16,-1-21 0,22 0 16,-21 21-16,0 0 0,0 0 0,0 0 15,0 0-15,-1 0 16,1 0-16,0 21 0,0 0 0,0 22 15,21-22-15,-21 0 0,21 21 16,0-21-16,0 22 0,0-22 0,0 0 16,0 0-16,21 0 15,0 1-15,0-22 0,-21 21 0,21-21 16,0 0-16,1 0 0,-1 0 0,0 0 16,0-21-16,0-1 0,0 22 15,-21-21-15,0 0 0,0 0 16,22 0-16,-22 0 0,0-1 0,0 1 15,0 0-15,0 0 0,0 0 16,0 42 15,21-21-31,-21 21 0,0 0 16,0 0-16,21-21 0,0 22 0,-21-1 16,21-21-16,-21 21 0,21-21 15,1 0-15,-1 0 16,0 0-16,0 0 15,0 0-15,0-21 16,-21 0-16,22-1 0,-1 1 16,0 0-16,-21 0 0,0 0 0,0 0 15,21-1-15,-21 1 0,21 21 0,-21-21 16,0 0-16,21 21 0,1 0 16,-1 0-16,-21-21 0,21 21 0,0 0 15,0 0-15,0 21 16,-21 0 15,0-42 16,0 0-47,0 0 16,-21 21 15,0 0-31,0 0 0,0 0 15,0 0-15,-1 21 16,22 0-16,-21-21 0,0 21 0,21 0 16,0 0-16,-21 1 0,21 20 15,-21-21-15,21 0 0,0 0 0,0 1 16,0 20-16,0-21 0,21 0 16,0-21-16,0 21 0,0 1 0,1-22 15,-1 0-15,0 0 0,0 21 0,0-21 16,0 0-16,1 0 0,-1 0 15,21-21-15,-21 21 0,0-22 0,1 1 16,-1 0-16,0 21 0,0-21 0,0 0 16,0-22-16,1 22 0,-22 0 0,0 0 15,0 0-15,21 0 0,-21-1 0,0-20 16,0 21-16,0 0 16,-21 21-1,21 21-15,-22-21 16,1 21-16,21 0 0,-21 0 0,21 1 15,0 20-15,0-21 0,0 0 0,0 0 16,0 1-16,0-1 0,0 0 16,21 0-16,0 0 0,1 0 0,-1-21 15,0 22-15,0-22 0,0 0 16,0 0-16,1 0 0,-1-22 16,0 1-16,21 21 0,-21-21 15</inkml:trace>
  <inkml:trace contextRef="#ctx0" brushRef="#br0" timeOffset="78451.06">9546 12975 0,'0'0'0,"-21"0"0,0 0 0,0 0 0,-1 21 16,1 1-16,21-1 0,0 21 15,-21-21-15,0 22 0,21-22 0,-21 21 16,21 0-16,0-20 0,0 20 16,0 0-16,0-21 0,0 22 15,0-22-15,0 0 0,0 0 0,0 0 16,0 1-16,0-1 0,0 0 0,0 0 16</inkml:trace>
  <inkml:trace contextRef="#ctx0" brushRef="#br0" timeOffset="78663.46">9271 13631 0,'0'0'0,"0"22"0,-21-22 16,21 21-16,0 0 16,0 0-16,21-21 15,0 21 1,0-21-16,0 0 0,1 0 15,-1 0-15,0 0 0,0 0 0,0 0 16,0 0-16,1 0 0,-1-21 16,-21 0-16,21 21 0,0-21 0,0 0 15,0 21-15,-21-22 16,0 1-16,22 0 0,-1 0 16</inkml:trace>
  <inkml:trace contextRef="#ctx0" brushRef="#br0" timeOffset="78871.34">9377 13208 0,'0'0'0,"-21"-21"15,-1 0-15,1 0 0,0-1 0,0 1 16,21 0-16,0 0 0,0 0 0,0 0 16,0-1-16,0 1 0,21 0 0,-21 0 15,21 21-15,0-21 0,1 0 16,-1-1-16,0 22 0,0-21 0,0 0 15,0 21-15,1-21 0,-1 21 16,0 0-16,0 0 0,0 0 0,0 0 16,1 0-16</inkml:trace>
  <inkml:trace contextRef="#ctx0" brushRef="#br0" timeOffset="79267.11">9906 13166 0,'0'0'0,"21"0"32,0 0-17,0 0-15,1 0 0,-22 21 0,21-21 16,0 0-16,0 21 0,0-21 16,-21 21-16,21 0 0,-21 1 15,0-1-15,0 0 0,0 0 16,-21 0-16,0 0 0,0 1 15,0-1-15,0 0 0,-1 0 0,-20 21 16,21-20-16,0-1 0,-22-21 0,22 21 16,0 0-16,21 0 0,-21 0 15,21 1 1,21-22-16,0 0 16,0 0-16,22 0 0,-22 0 0,21 0 15,1 0-15,-22 0 0,21-22 0,0 22 16,-20 0-16,20-21 0,-21 21 15,21-21-15,-20 21 0,-1 0 0,0 0 16,-21-21-16,21 21 0</inkml:trace>
  <inkml:trace contextRef="#ctx0" brushRef="#br0" timeOffset="80001.2">6117 13970 0,'0'0'0,"0"-21"0,0 0 16,42 0-16,-42-1 0,-21 22 0,0-21 16,0 21-16,0 0 15,0 0-15,-1 0 16,1 21-16,0 1 0,0-22 0,21 21 16,-21 0-16,0 0 0,-1 0 15,22 0-15,-21 1 0,21-1 0,-21-21 16,21 21-16,0 0 0,0 0 15,21-21 1,22 0 0,-22 0-16,0 0 0,21 0 0,-21 0 15,1 0-15,-1 0 0,21 0 0,-21 0 16,0 0-16,-21 21 0,22-21 16,-22 22-16,0-1 0,0 0 0,-22-21 15,1 21-15,0 0 0,0 0 16,0 1-16,-22-1 0,22 0 0,-21 0 15,21 0-15,-22-21 0,22 21 0,0-21 16,0 0 0,42 0-1,0 0 1,0 0-16,1 0 0,-1 0 16,0 22-16,-21-1 0,21-21 15,0 21-15,-21 0 0,21 0 0,-21 0 16,0 1-16,0-1 0,0 0 15,0 0-15,-21 0 0,0 0 0,0-21 16,0 22-16,0-1 0,-1-21 0,-20 21 16,21-21-16</inkml:trace>
  <inkml:trace contextRef="#ctx0" brushRef="#br0" timeOffset="80220.08">5376 14901 0,'0'0'0,"-21"22"0,21-1 16,0 0-1,21-21 1,22 0-16,-1 0 0,0 0 0,22 0 16,-1 0-16,1 0 0,20 0 0,-20 0 15,21 0-15,-22 0 0,1 0 0,-1 0 16,1 0-16,-1 0 0,-21 0 16,1 0-16,-22 0 0,21 0 0,-21 0 15,-63 0 16,21 0-31,0 21 0</inkml:trace>
  <inkml:trace contextRef="#ctx0" brushRef="#br0" timeOffset="80406.97">5736 15113 0,'0'0'0,"-42"21"0,-128 22 16,149-22 0,42-21-1,1 0-15,20 0 16,0 0-16,22 0 0,-1 0 0,1 0 15,-1 0-15,1 0 0,-1 0 0,-20 0 16,20 0-16,-21 0 0,1 0 0,-1 0 16,-21 0-16,0 0 0,1 0 15,-44 0 1,-20 0-16</inkml:trace>
  <inkml:trace contextRef="#ctx0" brushRef="#br0" timeOffset="80583.03">5694 15304 0,'-43'21'0,"86"-42"0,-128 42 15,43-21-15,-1 21 0,22-21 16,21 21-16,21-21 16,22 0-16,-1 0 0,0 0 0,1 0 15,20 0-15,-20 0 0,20 0 0,1 0 16,-1 0-16,-21 0 0,22 0 0,-22 0 16,1 0-16,-1-21 0,-21 21 15,0 0-15,0 0 0,1 0 16</inkml:trace>
  <inkml:trace contextRef="#ctx0" brushRef="#br0" timeOffset="81035.27">5778 15854 0,'0'0'0,"-21"21"0,0 21 0,0-20 16,0-22-16,0 21 0,21 0 0,-22-21 15,22 21-15,0 0 0,22-21 16,-1 0-16,21 0 16,-21 0-16,0 0 0,22 0 15,-22 0-15,21 0 0,-21 0 0,1 0 16,-44 21 15,-20-21-31,21 22 0,-21-22 16,20 21-16,-20 0 0,0-21 0,-1 21 15,22 0-15,-21-21 0,21 21 0,0-21 16,-1 22-16,22-1 0,0 0 16,22 0-16,-1-21 15,21 21-15,0 0 0,-20 1 0,20-1 16,0-21-16,1 21 0,-1 0 16,-21 0-16,21 22 0,-20-22 0,-1 0 15,0 0-15,-21 0 0,0 22 0,0-22 16,0 0-16,0 21 0,-21-21 0,-22 22 15,22-22-15,0 0 0,-21 0 16,21 0-16,-1 1 0,-20-22 0,21 21 16,0-21-16,0 0 0,-1 0 0,1 0 15,0 0-15,21-21 0,0-1 16,0 1-16,0 0 0,0 0 16</inkml:trace>
  <inkml:trace contextRef="#ctx0" brushRef="#br0" timeOffset="83380.14">16849 9610 0,'0'-21'62,"-22"21"673</inkml:trace>
  <inkml:trace contextRef="#ctx0" brushRef="#br0" timeOffset="86239.54">16150 10245 0,'21'0'15,"0"0"-15,1 0 0,-1 0 0,0 0 16,0 0-16,0 0 0,22 0 0,-1-21 16,-21-1-16,21 22 0,-20-21 0,-1 0 15,21 21-15,-21-21 0,0 0 16,1 0-16,-1-1 0,0 1 0,0 0 16,-21 0-16,0 0 0,21 0 0,-21-1 15,0-20-15,0 21 0,0 0 16,0 0-16,0-1 0,0 1 15,0 0-15,0 0 0,0 0 0,0 42 32,0 21-32,0-21 15,0 1-15,0 20 0,0 0 0,0 1 16,-21-1-16,21 0 0,-21 1 16,21 20-16,0-21 0,-21 22 0,0-1 15,21-20-15,-22 20 0,22 1 0,0-1 16,-21-20-16,21 20 0,-21-21 0,21 1 15,0-1-15,0 0 0,0 1 0,0-22 16,-21 21-16,21-21 0,-21 1 16,21-1-16,-21 0 0,-1 0 15,22 0-15,0 0 0,-21-21 0,0 0 16,21 22-16,-21-22 0,0 0 0,0 0 16,-1 0-16,1 0 0,0 0 0,0-22 15,0 1-15,0 21 0,-1-21 16,-20 0-16,21 21 0,0-21 0,0 0 15,-1 21-15,1-22 0,0 22 0,0 0 16,21-21-16,0 42 31,0 1-31,21-22 0,0 21 16,0 0-16,1-21 0,20 21 16,0-21-16,-21 0 0,22 0 15,-1 0-15,0 0 0,1 0 0,-1 0 16,0 0-16,1 0 0,-1 0 0,0 0 15,1-21-15,-22 0 0,21 21 0,-21-21 16,1 21-16,20-22 0,-21 1 0,0 0 16,0 0-16,-21 0 0,22 0 15,-22-1-15,21 1 0,-21 0 0,0 0 16,0 0-16,0 42 31,0 0-31,0 0 0,0 0 16,0 1-16,0-1 0,0 0 0,-21 0 15,21 0-15,-22 0 0,22 1 16,0-1-16,-21-21 16,21 21-16,0-42 31,0 0-31,0-1 16,0 1-16,21 0 0,-21 0 15,22-21-15,-1 20 0,-21 1 0,21-21 16,-21 21-16,21-22 0,0 22 15,-21 0-15,21 0 0,1 21 16,-22 21 0,0 0-16,0 0 15,0 22-15,0-22 0,0 0 0,0 21 16,0-20-16,21-1 0,-21 21 16,21-21-16,0 0 0,0 1 15,0-1-15,1-21 0,-1 0 0,0 0 16,0 0-16,0 0 0,0 0 0,1 0 15,-1 0-15,0 0 0,0-21 0,0-1 16,0 1-16,-21 0 0,0 0 0,22 0 16,-22-22-16,21 22 0,-21-21 15,21 0-15,-21-1 0,0-20 0,21-1 16,-21 1-16,21-1 0,-21 1 0,0-1 16,21 22-16,-21-22 0,22 22 0,-22 0 15,0-1-15,21 22 0,-21 0 16,0 42-1,-21 0-15,-1 22 16,1-22-16,0 21 0,21 1 0,-21 20 16,0 1-16,21-1 0,-21 1 0,21-1 15,0 1-15,0-1 0,0-21 0,0 1 16,0-1-16,0 0 0,0 1 16,0-22-16,0 0 0,21 0 0,0 0 15,-21 1-15,21-22 0,0 0 16,0 0-16,1 0 0,-1 0 15,-21-22-15,21 1 16,-21 0-16,0 0 0,0 0 16</inkml:trace>
  <inkml:trace contextRef="#ctx0" brushRef="#br0" timeOffset="86395.45">17230 10668 0,'-43'0'0,"86"0"0,-107 0 15,85 0 16,0 0-31,1 0 0,-1 0 0,21 0 16,-21 0-16,22 0 0,-1-21 16,-21 21-16,21 0 0,1-21 0,-1 0 15,0 21-15,-20-22 0,20 22 0</inkml:trace>
  <inkml:trace contextRef="#ctx0" brushRef="#br0" timeOffset="86743.25">17843 10647 0,'-21'0'0,"42"0"0,-63 0 16,42 21-16,-21-21 0,0 0 16,21-21-1,21 21-15,0-21 16,0 0-16,0-1 0,1 1 16,-1 0-16,-21 0 15,0 0-15,0 0 0,-21 21 31,-1 0-31,1 21 16,0 21-16,21-21 0,-21 0 0,0 22 16,21-1-16,-21-21 0,21 22 15,0-22-15,0 21 0,0-21 0,0 0 16,0 1-16,0-1 0,0 0 0,0 0 16,21 0-16,0-21 0,0 0 0,0 21 15,0-21-15,22 0 0,-22 0 16,0 0-16,0 0 0,0 0 15,1-21-15,-1 21 0,-21-21 0,0 0 0,21 0 16,-21 0-16,0-1 16,0 1-16</inkml:trace>
  <inkml:trace contextRef="#ctx0" brushRef="#br0" timeOffset="87023.08">18055 10605 0,'0'-22'0,"-21"171"0,42-276 0,-21 84 0,0 22 16,21 21-16,0 0 0,1 0 15,-22 21-15,21-21 0,-21 21 0,21 1 16,-21 20-16,21-21 0,-21 0 15,0 0-15,0 22 0,0-22 0,0 0 16,0 0-16,0 0 0,0 1 0,0-1 16,0 0-16,0 0 0,0 0 15,0-42 17,0 0-17,0 0-15,0 0 0,0-1 16,21 1-16,0-21 0,-21 21 0,22-22 15,-1 1-15,-21 21 0,21-21 0,0-1 16,-21 22-16,21 0 0,0-21 0,-21 20 16,22 1-16,-1 21 15,0 0-15</inkml:trace>
  <inkml:trace contextRef="#ctx0" brushRef="#br0" timeOffset="87607.26">18627 10668 0,'0'0'0,"21"0"16,0 0-16,0-21 0,-21 0 15,21 0-15,0 21 0,1-22 0,-1-20 16,0 21-16,0 0 0,0-22 16,0 1-16,1 21 0,-1-21 0,0-1 15,-21 1-15,0 0 0,21-1 0,-21 1 16,21 21-16,-21-22 0,0 1 0,0 21 15,0 0-15,0 0 0,0-1 16,0 1-16,-21 21 0,0 0 0,0 0 16,0 21-16,-1 1 15,1 20-15,21-21 0,-21 21 0,0 22 16,0-22-16,0 43 0,-22-22 0,22 22 16,0-21-16,-21 20 0,20 1 0,-20 0 15,0-1-15,21 1 0,-1-22 0,1 22 16,0 0-16,0-1 0,21 1 15,0-21-15,0 20 0,0-20 16,0-1-16,0 1 0,0-1 0,0 1 16,21-1-16,0-20 0,-21 20 0,21-21 0,1 1 15,-1-22-15,0 21 0,-21-21 16,21-21-16,0 22 0,0-22 0,1 0 16,-1 0-16,0 0 0,0-22 0,0 1 15,0 0-15,1 0 0,-1 0 0,21 0 16,-42-22-16,21 1 0,0 21 0,-21-22 15,0 1-15,0 0 0,0-1 16,0 1-16,0-21 0,-21 20 0,0-20 16,0 20-16,-21-20 0,20-1 0,-20 22 15,21 0-15,-21-1 0,-1 1 16,22 21-16,0 0 0,0 0 0,0-1 0,-1 1 16,22 0-1,22 21-15,-1-21 16,0 21-16,21 0 0,1-21 15,-1 0-15,0 21 0,22-22 0,-22 1 16,22 21-16,-1-21 0</inkml:trace>
  <inkml:trace contextRef="#ctx0" brushRef="#br0" timeOffset="88555.73">19431 10583 0,'0'-21'0,"0"42"0,-21-63 0,0 21 0,-1 0 16,1 0-16,0 21 0,0 0 15,0 0-15,0 0 0,-1 0 16,1 21-16,0 0 0,0 21 16,0-21-16,0 22 0,-1-22 0,1 21 15,0-21-15,21 22 0,-21-22 0,21 0 16,0 21-16,0-20 0,0-1 16,21 0-16,0-21 0,0 0 0,1 0 15,-1 0-15,0 0 0,0 0 16,0-21-16,0 21 0,1-21 0,-1-1 15,0 1-15,0 0 0,0 0 16,0-21-16,1 20 0,-22 1 16,0-21-16,0 21 0,21 0 0,-21-1 15,0 44 1,0-1 0,0 0-16,0 21 0,0-21 15,0 1-15,0-1 0,0 0 0,21 0 16,-21 0-16,21-21 0,0 21 0,0-21 15,1 0-15,-1 0 0,0 0 16,0 0-16,0 0 0,0 0 0,22-21 16,-22 21-16,0-21 0,21 0 0,-20 0 15,-1 0-15,0-1 0,0 1 16,0 0-16,0 0 0,-21-21 0,22 20 16,-1-20-16,-21 21 0,0 0 15,21 21-15,-21-21 0,21 21 0,-21 21 31,0 0-15,21-21 0,0 0-1,1 0 1,-22-21-16,21 0 16,-21-1-16,0 1 0,0 0 15,0 0 1,-21 21 15,-1 0-31,1 21 16,0 0-16,21 0 0,-21 1 0,0-1 15,21 21-15,0-21 0,0 0 0,-21 22 16,21-22-16,0 0 0,0 21 0,0-20 16,0-1-16,0 0 0,0 0 0,21 0 15,0 0-15,0 1 0,0-22 16,0 21-16,1-21 0,20 0 0,-21 0 15,0 0-15,22 0 16,-22-21-16,21 21 0,-21-22 0,0 1 0,1 0 16,20 0-16,-21-21 0,0 20 15,-21-20-15,21 21 0,1-21 0,-22-1 16,0 1-16,21 21 0,-21 0 0,0-1 16,0 1-16,-21 21 15,21 21-15,-22 1 0,1-1 16,0 0-16,21 0 0,-21 21 0,21-20 15,0 20-15,-21-21 0,21 0 0,0 22 16,0-22-16,0 0 0,0 0 0,0 0 16,21 0-16,0-21 0,0 22 0,22-22 15,-22 0-15,21 0 0,0 0 16,1 0-16,-1 0 0,22 0 0,-22 0 16,0-22-16,1 1 0,20 0 15</inkml:trace>
  <inkml:trace contextRef="#ctx0" brushRef="#br0" timeOffset="88871.54">22034 9821 0,'0'0'16,"0"-21"-16,0 0 0,-21 21 31,0 0-31,21 42 0,-21-20 16,0-1-16,21 21 0,-21 0 0,-1 1 15,22-22-15,0 21 0,-21 1 0,21 20 16,-21-21-16,21 1 0,0-1 16,-21 0-16,21 1 0,0-1 0,0 0 15,0-20-15,0 20 0,0-21 0,0 21 16,0-20-16,0-1 0,0 0 0,0 0 15</inkml:trace>
  <inkml:trace contextRef="#ctx0" brushRef="#br0" timeOffset="89083.42">21653 10668 0,'-21'21'0,"42"-42"0,-63 63 0,21-42 0,0 22 16,21-1-16,0 0 0,0 0 15,0 0-15,21-21 16,0 21-16,21-21 0,-20 0 16,-1 0-16,21 0 0,-21 0 0,0 0 15,22 0-15,-22 0 0,0 0 16,21 0-16,-20-21 0,-1 0 0,0 0 16,0 21-16,0-21 0,-21 0 0,21-22 15,1 22-15,-22-21 0,21 21 16,-21-22-16,0 1 0,21 0 0,-21-1 15</inkml:trace>
  <inkml:trace contextRef="#ctx0" brushRef="#br0" timeOffset="89291.3">21780 9970 0,'0'0'0,"-42"-22"0,21 22 16,0 0-16,0-21 0,-1 21 15,22-21-15,0 0 0,0 0 16,22 0-16,-1 21 15,0-22-15,0 22 0,0-21 0,0 0 16,1 21-16,-1 0 0,21 0 16,-21-21-16,0 21 0,1 0 0,-1 0 15,0 0-15,0 0 0,0 0 16,22 0-16,-22 0 0,0 0 0,0 0 16,0 0-16</inkml:trace>
  <inkml:trace contextRef="#ctx0" brushRef="#br0" timeOffset="89723.56">22437 10139 0,'0'21'16,"21"-21"0,0 0-16,0 0 0,0 0 15,0 0-15,1 0 0,-44 0 47,1 21-47,-21-21 16,21 21-16,0-21 0,-1 22 0,-20-22 15,21 21-15,0-21 0,0 0 16,21 21-16,-22-21 0,22 21 16,0 0-1,22-21-15,-1 0 16,0 21-16,0-21 0,0 0 0,0 22 15,1-1-15,-1-21 0,0 21 0,0-21 16,-21 21-16,0 0 0,21 0 0,-21 1 16,0-1-16,0 0 15,0 0-15,0 0 0,-21 0 0,0-21 16,0 22-16,0-1 0,-1 0 0,1-21 16,0 21-16,0-21 0,0 21 0,0-21 15,-1 21-15,1-21 0,0 0 0,0 22 16,0-22-16,0 0 0,-1 0 0,-20 21 15,21-21-15,-21 0 0,20 0 0</inkml:trace>
  <inkml:trace contextRef="#ctx0" brushRef="#br0" timeOffset="90215.28">20405 11409 0,'0'0'0,"-43"0"0,1 0 0,21 0 16,0 0-16,21-21 15,0 0-15,0-1 16,0 1-16,0 0 31,-22 42-15,1-21-1,0 21-15,21 1 0,-21-22 0,21 21 16,0 0-16,0 0 16,21-21-16,0 0 0,0 21 15,1-21-15,-1 0 0,0 21 0,0 1 16,0-22-16,0 21 0,1-21 16,-22 21-16,21-21 0,-21 21 0,0 0 0,0 0 15,0 1-15,-21-1 0,-1 0 16,1-21-16,0 21 0,0 0 15,0 0-15,0-21 0,-1 22 0,1-1 16,0-21-16,21 21 0,-21-21 16,21 21-16,21-21 47,0 0-47,0 0 15</inkml:trace>
  <inkml:trace contextRef="#ctx0" brushRef="#br0" timeOffset="90459.15">19812 11980 0,'0'0'0,"-42"22"0,-1-1 0,22-21 0,0 21 16,0-21-16,0 21 0,21 0 0,21 0 15,0-21-15,0 0 16,21 0-16,22 0 0,-22 0 0,22 0 15,-1 0-15,22 0 0,-22 0 16,22 0-16,-21 0 0,20 0 0,-20 0 16,-1 0-16,-20 0 0,-1 0 15,0 0-15,-21 0 0,1 0 0,-1 0 16,-64 0 0,22 0-16,0 0 15,-21 0-15,21 0 0,-22 0 0,1 0 16,0 0-16,-22 22 0,22-22 0,-22 21 15</inkml:trace>
  <inkml:trace contextRef="#ctx0" brushRef="#br0" timeOffset="90516.12">19791 12234 0,'-43'22'0,"361"-107"0,-593 148 0,211-20 0,43-43 15,0 21-15</inkml:trace>
  <inkml:trace contextRef="#ctx0" brushRef="#br0" timeOffset="90659.04">19706 12298 0,'21'21'0,"64"-21"16,-191-21-1,254 42-15,-105-21 0,-1 0 0,21 0 0,-20 0 16,20 0-16,1 0 0,-1-21 0,-20 21 15,20 0-15,-21 0 0,1-21 0,-1 0 16,0 21-16,-20 0 0,-1 0 0,0 0 16,0-22-16,-42 22 15,0 0-15,0 0 16,-1 0-16,-20 0 0,0 0 0</inkml:trace>
  <inkml:trace contextRef="#ctx0" brushRef="#br0" timeOffset="90863.17">19875 12383 0,'0'0'0,"-42"21"0,0-21 15,21 21-15,-22 0 0,22-21 0,21 21 16,0 0 0,21-21-16,22 0 0,-1 0 0,-21 0 15,43 0-15,-22 0 0,0 0 0,22 0 16,-22 0-16,22 0 0,-22 0 0,21 0 16,-20 0-16,-1 0 0,22 0 0,-43-21 15,21 21-15,-21-21 0,0 21 0,1 0 16,-1 0-16,-21-21 0,-21 21 31,-1 0-31</inkml:trace>
  <inkml:trace contextRef="#ctx0" brushRef="#br0" timeOffset="91319.91">20256 12933 0,'0'0'15,"0"21"-15,0 0 0,-21 0 0,21 1 16,-21-1-16,21 0 0,0 0 16,0 0-16,-21-21 47,0 0-32,0 0-15,-1 0 16,1 0-16,0 0 0,0 0 15,0 0-15,0 0 0,21 21 0,-22-21 16,1 22-16,21-1 0,-21-21 0,21 21 16,0 0-16,0 0 0,0 0 15,21 1-15,0-22 0,1 21 0,-1-21 16,21 21-16,-21-21 0,22 0 0,-22 21 16,21 0-16,-21-21 0,22 0 0,-22 21 15,0-21-15,-21 22 0,0-1 16,0 0-16,-21 0 15,0-21-15,-1 21 16,1-21-16,0 21 0,0 1 0,0-22 16,0 21-16,-22-21 0,43 21 0,-21-21 15,0 0-15,0 21 0,21-42 47,0 0-47,21 21 16</inkml:trace>
  <inkml:trace contextRef="#ctx0" brushRef="#br0" timeOffset="92993.64">16468 14309 0,'0'21'16,"21"-21"15,0 0-31,0-21 0,0 0 0,0 21 16,1-22-16,-1 1 0,0 0 0,21 0 15,-21 21-15,1-21 0,-1 0 0,0-1 16,0 1-16,0 0 0,-21 0 0,0 0 15,21 0-15,-21-1 0,22 1 0,-22 0 16,0 0-16,0 0 0,-22 21 31,1 21-31,21 0 0,0 0 16,-21 22-16,0-1 0,21 0 0,0 1 16,0-1-16,0 21 0,0-20 0,0 20 15,0 1-15,0-22 0,0 22 16,0-1-16,0 1 0,0-22 0,0 21 15,0-20-15,0-1 0,0 22 0,0-22 16,0 0-16,0 1 0,-21-1 0,21 0 16,0-21-16,-21 1 0,-1-1 0,22 0 15,-21 0-15,0 0 0,0-21 16,0 0-16,-22 0 0,22 0 0,-21 0 16,21 0-16,-22 0 0,-20-21 0,21 0 15,-1 0-15,1 0 0,0-1 0,-1 1 16,1 21-16,0-21 0,20 0 0,1 21 15,0 0-15,0-21 0,0 21 16,21 21 0,0 0-16,21 0 15,0 0-15,0-21 0,22 22 0,-22-1 16,21 0-16,-21 0 0,22 0 0,-1-21 16,0 0-16,1 0 0,20 0 0,-21 0 15,1 0-15,-1 0 0,22 0 0,-22-21 16,0 0-16,22 21 0,-22-42 15,0 20-15,1 1 0,-1 0 0,0 0 16,1 0-16,-22-22 0,21 22 0,-21 0 16,1-21-16,-1 21 0,0-1 0,-21 1 15,0 0-15,0 0 0,0 0 0,-21 21 32,0 0-32,21 21 0,-22 0 15,1 0-15,21 0 0,0 1 0,0 20 16,-21-21-16,21 0 0,-21 0 0,21 22 15,-21-22-15,0 0 0,21 0 0,0 0 16,-22 22-16,1-43 16,21-21-1,0-1-15,0 1 0,21 0 16,-21 0-16,22 0 0,-1 0 0,-21-1 16,21 1-16,0-21 0,0 21 15,-21-22-15,21 22 0,1-21 0,-1 21 16,0-22-16,0 22 0,0 0 0,22 21 15,-22-21-15,0 21 0,0 0 0,0 0 16,0 0-16,-21 21 0,22 21 16,-1-20-16,-21-1 0,0 0 0,0 0 15,0 0-15,0 0 0,0 1 0,0 20 16,0-21-16,0 0 0,0 22 0,0-22 16,0 0-16,0 0 0,0 0 0,42 22 15,-42-22-15,21-21 0,0 0 0,1 0 16,-1 0-16,0 0 0,0 0 15,0 0-15,0-21 0,22-1 0,-22 1 16,0 0-16,0 0 0,0-21 0,1 20 16,-1-20-16,-21 21 0,21-21 0,0-1 15,-21 1-15,21 0 0,0-43 0,-21 21 16,22 22-16,-22 0 0,0-22 0,0 22 16,0 0-16,0-1 0,0 22 0,0 0 15,0 0-15,0 0 0,0 42 31,-22 0-31,22 0 0,0 64 16,0-43-16,0-21 0,0 22 0,-21-1 0,21 21 16,0-20-16,0-1 0,-21 0 0,21-20 15,0 20-15,0 0 0,0-21 16,0 22-16,0-22 0,0 21 0,0-21 16,0 1-16,0-1 0,0 0 0,0 0 15,21-21 1,0 0-16,1 0 15,-22-21-15,0 0 0,0 0 16,0-1-16,0 1 0,0 0 16</inkml:trace>
  <inkml:trace contextRef="#ctx0" brushRef="#br0" timeOffset="93167.54">17653 14838 0,'0'0'0,"-21"0"15,42 0 16,0 0-31,0 0 16,0-21-16,1 21 0,-1-21 0,0 21 16,21 0-16,-21-22 0,1 22 0,-1 0 15,0-21-15,21 21 0,-21-21 0,1 21 16,-1 0-16,0-21 0,0 21 0,0 0 16,0-21-16</inkml:trace>
  <inkml:trace contextRef="#ctx0" brushRef="#br0" timeOffset="93847.15">18140 14817 0,'0'0'0,"21"21"0,0-21 15,0 0 1,0 0-16,1 0 0,-1 0 0,0-21 16,0 21-16,-21-21 0,21-1 15,0 22-15,-21-21 0,22 21 16,-22-21-16,0 0 0,0 0 15,0 0-15,0-1 0,-22 22 32,1 0-32,0 22 15,21-1-15,-21-21 0,21 21 0,0 0 16,-21 0-16,21 0 0,-21 1 0,21 20 16,0-21-16,0 0 0,0 0 0,0 1 15,0-1-15,0 0 0,0 21 0,0-21 16,0 1-16,21-22 15,0 21-15,0-21 16,0 0-16,0 0 0,1 0 0,20-21 16,-21 21-16,-21-22 0,21 22 0,0-21 15,1 21-15,-22-21 0,21 0 0,0 0 16,-21 0-16,21-1 0,-21 1 0,0 0 16,0 0-16,21 0 0,-21 0 15,21-1-15,-21 1 0,22 21 31,-1 0-15,-21 21-16,42 1 16,-42-1-16,21-21 0,-21 21 0,0 0 15,21 0-15,1-21 0,-22 21 0,21 1 16,-21-1-16,0 0 0,21 0 0,-21 0 16,0 0-16,0 1 0,0-1 15,0 0-15,0 0 0,-21-21 16,21-42 15,0 21-15,0-1-16,0 1 0,0 0 15,21 0-15,-21 0 0,21-22 0,-21 22 16,21 0-16,0 0 0,-21 0 0,22 0 16,-1-1-16,0 1 0,-21 0 0,21 0 15,0 21-15,0-21 0,-21 0 0,22 21 16,-1 0-16,0 0 15</inkml:trace>
  <inkml:trace contextRef="#ctx0" brushRef="#br0" timeOffset="95487.72">19029 14880 0,'0'0'0,"0"21"0,0 1 0,0-1 16,21-21-1,0 21-15,0-21 0,0 0 16,1 0-16,-1 0 0,21 0 0,-21 0 15,0-21-15,22 21 0,-22-21 0,42-1 16,-41 1-16,-1 0 0,0 0 0,0 0 16,0 0-16,0-1 0,-21-20 0,0 21 15,22-21-15,-22 20 0,21-20 0,-21 0 16,0 21-16,0-22 0,0 1 0,0 21 16,0 0-16,0-1 0,0 1 15,-21 0-15,21 0 0,-43 21 16,22 0-16,0 0 0,21 21 0,0 0 15,-21 0-15,21 1 0,-21-1 0,21 21 16,-22 0-16,22-20 0,0 20 0,0 0 16,0 1-16,0-1 0,0 0 0,0 1 15,0-1-15,0 64 0,0-64 0,0 22 16,0-22-16,0 21 0,0 1 0,-21-1 16,21-20-16,-21 20 0,0 1 0,0-22 15,0 22-15,-1-1 0,1-21 0,0 1 16,0 20-16,-21-20 0,20-1 0,-20 43 15,21-43-15,0 0 0,21-21 16,0 1-16,-21 20 0,21-21 0,0 0 16,0 0-16,21-21 15,42 0 1,-42-21-16,22 0 0,-22 0 0,21 0 16,1 0-16,-1-1 0,-21 1 0,21-21 15,1 21-15,-22-22 0,21 22 0,-21-21 16,1 0-16,-1 20 0,0-20 15,-21 0-15,0-1 0,0 1 0,0 0 0,0-43 16,-21 43-16,0-1 0,-1 1 0,1 0 16,0 21-16,0-1 0,0-20 0,0 21 15,-1 21-15,1-21 0,0 0 16,0 21-16,0 0 0,0 0 0,21-22 16,21 22-1,21 0-15,-21 0 16,0 0-16,22-21 0,-22 21 0,21 0 15,1-21-15,41 0 0,-41 21 0,-1-21 16,0 21-16,1-21 0,-1 21 0,-21-22 16,21 1-16,-20 0 0,20 21 0,-21-21 15,0 0-15,0 0 0,1-1 0,-1 1 16,-21 0-16,0 0 0,0 0 0,0 0 16,0-22-16,0 22 0,0 0 0,0 0 15,0 0-15,-21-1 0,21 1 16,-22 21-16,1-21 0,0 0 15,0 21-15,0 0 0,0 0 16,-1 0-16,1 21 0,21 0 0,-21 0 16,0 1-16,0-1 0,21 21 0,-21-21 15,21 0-15,0 1 0,0-1 0,0 21 16,0-21-16,0 0 0,0 1 0,0-1 16,0 0-16,21-21 0,-21 21 0,21-21 15,0 0-15,0 0 0,0 0 16,1 0-16,-1 0 0,0 0 0,0-21 15,0 0-15,0-22 16,-21 22-16,22 0 0,-22 0 16,0 0-16,21 0 0,-21-1 0,0 1 15,0 0-15,21 21 0,-21 21 32,21 0-17,-21 1-15,0-1 0,0 0 16,0 0-16,0 0 0,21 0 15,-21 1-15,21-22 16,1 0-16,-1 0 16,0 0-16,0 0 15,0 0-15,0 0 0,-21-22 16,22 1-16,-1 21 0,0-21 0,0 0 16,0 0-16,-21 0 0,21-1 0,1 1 15,-1-21-15,0 21 0,0 0 0,0-1 16,0 1-16,-21 0 0,22 21 0,-1 0 15,-21-21-15,21 21 16,-21 21 0,0 0-16,0 0 0,0 1 15,0-1 1,0 0-16,21-21 31,0 0-15,-21-21-16,21 0 0,-21-1 15,0 1-15,0 0 0,0 0 16,0 0-16,0 0 16,0-1-16,-21 22 15,0 0-15,0 0 0,0 0 16,0 22-16,-1-1 16,1 0-16,0 0 0,0 0 15,21 0-15,0 1 0,-21-1 0,21 21 0,-21-21 16,21 0-16,0 1 0,0-1 0,0 0 15,0 0-15,21 0 0,0 0 16,0 1-16,0-1 0,22 0 0,-22-21 16,0 0-16,0 0 0,0 0 0,0 0 15,1 0-15,-1 0 0,0 0 0,0 0 16,0 0-16,0-21 0,-21 0 0,22 21 16,-1-22-16,-21 1 0,0 0 0,21 0 15,0 0-15,0-22 0,-21 1 0,0 21 16,0 0-16,0 0 0,0-1 0,0 1 15,0 0-15,0 42 32,0 0-32,-21-21 0,21 22 0,-21 41 15,21-42-15,0 0 0,0 1 16,0-1-16,0 0 0,0 0 0,0 0 16,0 0-16,0 1 0,0-1 0,21-21 15,-21 21-15,21 0 0,0-21 0,1 0 16,-1 0-16,0 0 0,0 0 15,0 0-15,0 0 0,1 0 0,-1-21 16,21 21-16,-21-21 0,0 0 0</inkml:trace>
  <inkml:trace contextRef="#ctx0" brushRef="#br0" timeOffset="95774.68">21907 14055 0,'0'0'16,"0"-21"-16,-21 21 0,0 0 16,0 21-16,0-21 15,21 21-15,0 0 0,-21 43 0,21-43 16,-22 21-16,22-21 0,0 22 0,0-1 16,0 0-16,-21 1 0,21-1 0,0 0 15,-21 1-15,21-1 0,0 0 0,0 1 16,0-22-16,-21 21 0,21-21 0,0 43 15,0-43-15,0 0 0,0 0 16,0 0-16,21-21 31,0 0-31,0 0 16</inkml:trace>
  <inkml:trace contextRef="#ctx0" brushRef="#br0" timeOffset="96003.55">21548 14838 0,'0'21'0,"0"-42"0,-22 42 0,1 0 16,21 0-16,0 1 15,21-22-15,1 0 16,-1 0-16,0 21 0,21-21 0,1 0 16,-22 0-16,0 0 0,0 0 0,0 0 15,0 0-15,1 0 0,-1 0 0,21-21 16,-21-1-16,0 22 0,22-21 15,-43 0-15,21 21 0,0-21 16,-21 0-16,21 21 0,-21-21 0,0-1 16,0 1-16,0 0 0,0 0 0</inkml:trace>
  <inkml:trace contextRef="#ctx0" brushRef="#br0" timeOffset="96223.42">21780 14182 0,'0'0'0,"-21"-21"16,0-1-16,0 1 0,0 0 0,0 21 15,21-21-15,-22 21 0,22-21 16,22 0-16,-1 21 0,21 0 16,-21-22-16,22 22 0,-1 0 0,-21 0 15,21-21-15,1 21 0,-22 0 0,21-21 16,-21 21-16,22 0 0,-22 0 0,0-21 16,0 21-16,0 0 0,-21-21 0,22 21 15,-1 0-15,-42 0 31</inkml:trace>
  <inkml:trace contextRef="#ctx0" brushRef="#br0" timeOffset="96892.04">20489 15706 0,'-21'0'32,"0"0"-32,0 0 0,-22 0 15,22 0-15,-21 0 0,21 0 0,0 0 16,-64 21-16,64 0 0,-22-21 16,22 0-16,0 0 0,0 21 0,0-21 0,0 0 15,21 21 1,21-21-1,21 0-15,-21 0 16,0 0-16,22 22 0,-22-22 0,21 0 16,-21 21-16,22-21 0,20 42 15,-42-21-15,1-21 0,-1 21 0,-21 1 16,0-1-16,0 0 0,0 21 16,-21-21-16,-1 1 0,1-1 0,0 0 15,0 0-15,0 0 0,0 0 0,-1 1 16,1-22-16,0 21 15,0-21 1,42 0 15,-21 21-15,0 0 0,0 0-16,0 0 0,0 1 15,0-1-15,0 0 0,0 0 0,-21 0 16,0 22-16,0-22 0,21 0 0,-22 0 15,1 0-15,0 0 0,21 1 16,0-1-16,0 0 0,0 0 16,21-21-1</inkml:trace>
  <inkml:trace contextRef="#ctx0" brushRef="#br0" timeOffset="97003.97">19875 16870 0,'0'0'0,"-63"21"16,63 0-16</inkml:trace>
  <inkml:trace contextRef="#ctx0" brushRef="#br0" timeOffset="97111.43">19981 16955 0,'148'0'32,"-105"0"-32,-234 0 0,445 0 0,-211 0 0,20 0 15,1 0-15,-1 0 0,-21 0 0,64-22 16,-63 22-16,-1 0 0,0 0 0,-21 0 15,1 0-15,-1 0 0,-21-21 0,-21 21 16</inkml:trace>
  <inkml:trace contextRef="#ctx0" brushRef="#br0" timeOffset="97211.37">20066 17124 0,'0'0'16,"42"0"-16,-42 21 0,-21-21 0,-21 0 15</inkml:trace>
  <inkml:trace contextRef="#ctx0" brushRef="#br0" timeOffset="97319.31">20108 17209 0,'21'0'0,"212"-22"16,-487 44-16,551-65 15,-255 43-15,0 0 0,64-21 0,-64 21 16,1 0-16,-22 0 0,21 0 0,-21-21 16,1 21-16,-1 0 0,-42 0 31</inkml:trace>
  <inkml:trace contextRef="#ctx0" brushRef="#br0" timeOffset="97496.21">20129 17399 0,'0'0'0,"-21"0"0,0 21 16,0-21-16,21 21 0,0 1 15,0-1-15,0 0 16,42-21-16,1 0 0,-22 0 0,0 0 15,0 0-15,21 0 0,-20 0 0,62 0 16,-63 0-16,1-21 0,-1 21 0,0 0 16,0 0-16</inkml:trace>
  <inkml:trace contextRef="#ctx0" brushRef="#br0" timeOffset="97836.04">20362 17590 0,'0'0'0,"-42"42"15,21-42-15,21 21 16,-21 0-16,21 0 16,21-21-16,0 22 15,21-22-15,-21 0 0,1 21 16,-1-21-16,0 0 0,0 0 0,21 21 16,-20-21-16,-1 0 0,-21 21 15,21-21-15,-21 21 16,0 0-1,0 1-15,-21-22 0,-22 21 0,22 0 16,21 0-16,-21-21 0,-21 21 16,21 0-16,-22 22 0,22-22 0,0-21 15,0 21-15,0 0 0,-1 0 0,1-21 16,0 22-16,-21-22 0,21 0 0,21 21 16,-22-21-16,22-21 15,-21-22-15,21 22 16,0 0-16,0 0 0,21-22 0,1 1 15</inkml:trace>
  <inkml:trace contextRef="#ctx0" brushRef="#br0" timeOffset="99463.26">23008 15050 0,'0'0'0,"-21"0"16,42 0 15,-21-22-31,21 1 16,0 21-16,1-21 0,-1 0 16,0 21-16,0-21 0,0 0 0,0-1 15,-21 1-15,22 0 0,-1 0 16,0 0-16,0-22 0,-21 22 0,21 0 15,-21 0-15,0 0 0,21 0 0,-21-22 16,22 22-16,-22 0 0,0 0 0,0 0 16,0-1-16,-22 1 15,1 21-15,0 0 16,21 21-16,-21-21 0,21 22 16,-21-1-16,21 0 0,0 0 0,0 0 15,0 0-15,0 43 0,0-43 0,0 21 16,0-20-16,0-1 0,0 0 0,0 0 15,21 21-15,0-20 0,0-1 0,-21 0 16,21-21-16,1 0 0,-1 21 16,0-21-16,0 0 0,0 0 0,0 0 15,1 0 1,20-21-16,-42 0 0,0 0 0,21 21 16,-21-22-16,21 1 0,-21 0 0,0 0 15,43-21-15,-43 20 0,21 1 0,0 0 16,0 0-16,-21-21 0,21 20 0,0 1 15,1 0-15,-1 21 0,21-21 0,-21 21 16,0 0-16,1 0 0,-1 0 16,0 0-16,0 0 0,-21 21 0,0 0 15,0 0-15,0 1 0,0-1 16,0 0-16,0 0 0,0 0 0,0 0 16,-21 1-16,21 20 0,-21-21 15,0-21-15,21 21 0,0 0 0,-22-21 16,44 0 15,-22-21-31,21 21 0,0-42 16,0 42-16,-21-21 0,21 0 0,0-1 15,-21 1-15,0 0 0,22 0 0,20-21 16,-42 20-16,0 1 0,0 0 0,21 0 16,0 0-16,-21 42 31,0 0-31,0 0 15,0 0-15,0 1 0,-21 20 0,21-21 16,0 0-16,-21 0 0,21 1 0,0-1 16,0 0-16,0 0 0,0 0 15,0 22-15,21-43 0,0 21 0,0-21 16,1 0-16,-1 0 0,0 0 16,21 0-16,-21 0 0,1 0 0,41-21 15,-42-1-15,0 22 0,1-21 0,-1 21 16,0-21-16,21 0 0,-21 0 15,1 0-15,-22-1 0,21 1 0,21-42 0,-21 20 16,0 1-16,1 0 0,-1-1 16,0 1-16,0 0 0,-21-22 0,21 22 15,0 0-15,-21-1 0,0 1 0,22 21 16,-22-22-16,0 1 0,21 21 0,-21 0 16,0 42-1,-21 0 1,21 0-16,-22 0 0,1 22 0,21-22 15,0 21-15,-21 1 0,0-1 0,0 0 16,21 43-16,-21-43 0,21-21 16,-22 22-16,22-1 0,0-21 0,0 22 15,0-22-15,0 0 0,0 0 0,0 0 16,0 22-16,0-22 0,22-21 16,-1 0-16,0 0 0,0 0 15,0 0-15,0 0 0,1-21 0,-1 21 16,0-22-16,0 22 0,0-21 0,-21 0 15,21 0-15</inkml:trace>
  <inkml:trace contextRef="#ctx0" brushRef="#br0" timeOffset="99661.15">24553 14542 0,'0'0'0,"-21"0"15,21 21-15,21-21 16,0 0-1,1 0-15,-1-21 0,21 21 0,-21 0 16,0-22-16,22 22 0,-22 0 0,21-21 16,-21 21-16,1-21 0,-1 21 0,0-21 15,0 21-15,-21-21 0,21 21 16,-21-21-16,21 21 0,1 0 0</inkml:trace>
  <inkml:trace contextRef="#ctx0" brushRef="#br0" timeOffset="101439.4">24998 14753 0,'0'0'0,"21"-21"46,0 21-46,21-21 0,-20 0 16,-1 21-16,21-21 0,-21-1 0,0 1 16,22 0-16,-22 0 0,0 0 0,0 0 15,0-1-15,-21 1 0,22 0 0,-22-21 16,0 21-16,0-1 0,-22 1 16,1 21-16,0 0 0,0 0 15,-21 0-15,20 0 0,1 0 16,-21 21-16,21 1 0,0-1 0,-22 21 15,22-21-15,21 22 0,0-1 0,0 0 16,0 1-16,0-22 0,0 21 0,0-21 16,21 22-16,0-22 0,1 0 15,-1 0-15,21-21 0,-21 21 0,22-21 16,-1 0-16,0 0 0,22 0 0,-22 0 16,22-21-16,-22 21 0,0-21 15,22 0-15,-22 0 0,0-1 0,-20 1 0,20 0 16,-21-21-16,0 21 0,0-1 15,-21 1-15,22-21 0,-22 21 16,0 0-16,0-1 0,-22 22 16,1 0-1,0 22-15,21-1 0,0 0 16,-21 0-16,21 0 0,-21 0 0,21 22 16,-21-22-16,-1 0 0,22 0 15,0 0-15,0 1 0,-21-1 0,21 0 16,0 0-16,-21-21 0,21 21 15,21-42 17,0 21-32,-21-21 15,22 0-15,-1 0 0,0-1 0,0 1 16,0 0-16,0 0 0,1 0 0,-22 0 16,21-1-16,0 1 0,0 0 0,-21 0 15,21 21-15,0 21 31,-21 0-31,0 0 0,0 1 16,0-1-16,0 0 0,22 0 0,-1 0 16,-21 0-16,21 1 0,0-1 0,0 0 15,22 0-15,-22-21 0,21 21 0,-21-21 16,22 0-16,-1 21 0,0-21 16,1 0-16,-1 0 0,0 0 15,1 0-15,-1 0 0,-21-21 0,21 21 16,1-21-16,-22 0 0,21 21 0,-21-21 15,1 0-15,-22-1 0,0 1 0,21 0 16,-21 0-16,0-21 0,0 20 0,0 1 16,0 0-16,0 0 0,0 0 0,-21 0 15,21-1-15,-22 22 0,1 0 16,0 0-16,0 0 0,0 0 16,0 22-16,-1-1 0,1 0 15,0 0-15,0 0 0,0 0 0,21 1 16,-21-1-16,21 0 0,0 0 15,0 21-15,0-20 0,0-1 16,0 0-16,0 0 0,0 0 16,21-21-16,0 21 0,0-21 15,0 0-15,0 0 0,1 0 16,-1 0-16,0-21 0,0 0 16,0 0-16,-21 0 0,21 0 0,1-1 15,-22 1-15,21-21 0,0 0 16,-21 20-16,21-20 0,0-21 0,-21 20 15,21 1-15,1-22 0,-22 22 16,21-21-16,-21 20 0,0 1 0,0 0 0,0-1 16,0 22-16,0-21 0,0 21 15,0-1-15,0 1 0,0 0 16,0 42 0,0 0-16,-21 1 15,21-1-15,0 0 0,0 21 0,0-21 16,-22 22-16,22-1 0,0 0 0,-21 1 15,21-1-15,0 0 0,0 22 16,0-22-16,0 1 0,0-1 0,0 0 16,0-21-16,0 22 0,0-1 0,0-21 15,0 0-15,0 1 0,0-1 0,21 0 16,1 0-16,-1-21 0,0 21 16,0-21-16,0 0 15,0 0-15,1 0 0,20 0 16,-21-21-16,0 21 0,0-21 0,22 0 15,-22 0-15,0-1 0,21 1 0,-20 0 16,-1 0-16,0-21 0,0 20 0,0 1 16,0-21-16,-21 21 0,0-22 0,22 22 15,-22-21-15,0 21 0,0 0 16,0-1-16,0 1 0,-22 21 31,1 21-31,21 1 0,-21-1 16,21 0-16,-21 21 0,21-21 0,0 1 15,0 20-15,0-21 0,0 0 16,0 22-16,0-22 0,0 0 16,0 0-16,21 0 0,0 0 0,-21 1 15,21-1-15,-21 0 0,22 0 0,-1 0 16,-21 0-16,-21-21 47,-1 0-32,1 0-15,0 0 0,0 0 16,0 0-16,0 0 0,-1 0 16,22-21-16,-21 21 0,21-21 31,-21 21-31,21-21 16,0 0-16,0 0 15,0-1-15</inkml:trace>
  <inkml:trace contextRef="#ctx0" brushRef="#br0" timeOffset="102123.01">28660 13970 0,'0'0'0,"0"-21"16,0 0-16,21 21 0,-21-21 15,0-1-15,0 1 16,0 42 0,-21 1-1,21-1-15,0 21 0,-22-21 16,22 22-16,-21-1 0,21 0 0,0-21 15,-21 22-15,0-1 0,0 0 0,21 1 16,0-22-16,-21 21 0,-1-21 0,22 22 16,-21-22-16,21 0 0,0 0 0,0 0 15,0 1-15,0-1 16,0-42 46,0-1-46,0 1 0</inkml:trace>
  <inkml:trace contextRef="#ctx0" brushRef="#br0" timeOffset="102423.85">28279 14584 0,'0'0'0,"-22"21"16,22 0-16,22 0 15,-1-21 1,0 22-16,21-22 16,-21 0-16,1 0 0,20 0 0,-21 21 15,21-21-15,1 0 0,-22 0 0,21 0 16,1 0-16,-22 0 0,21 0 0,-21-21 15,0 21-15,1 0 0,-1-22 16,0 22-16,-21-21 0,0 0 16,0 0-16,0 0 15,0 0-15,0-1 16,0 1-16,0 0 0,0 0 0,0 0 16,0 0-16,0-1 0</inkml:trace>
  <inkml:trace contextRef="#ctx0" brushRef="#br0" timeOffset="102783.58">28342 13991 0,'0'0'0,"0"-42"15,0 21 1,21 21-16,0 0 0,-21-21 0,43 21 16,-22-22-16,0 22 0,21-21 0,-20 0 15,20 21-15,0-21 0,1 21 16,-1-21-16,0 21 0,-21 0 0,1 0 16,-1-21-16,0 21 0,0 0 0,0 0 62,0 0-46,-21 21-1,0 0-15,0 0 0,0 0 16,0 0-16,0 22 0</inkml:trace>
  <inkml:trace contextRef="#ctx0" brushRef="#br0" timeOffset="103103.37">29231 14436 0,'-21'0'0,"21"21"31,0 0-31,0 0 15,0 0-15,-21 1 16,21-1-16,0 0 0,-21 0 0,21 0 16,0 0-16,0 1 0,0-1 0,-22-21 15,22 21-15,0 0 0,0 0 16,0 0 0,-21-21 15</inkml:trace>
  <inkml:trace contextRef="#ctx0" brushRef="#br0" timeOffset="103423.57">29781 14690 0,'0'-21'63,"22"21"-63,-1 0 16,-21 21 15,0 0-31,0 0 15,-21 0-15,-1 0 0,1 1 0,0-1 16,0 0-16,0 0 0,0 0 16,-1 0-16,1 1 0,0-1 0,0-21 15,0 21-15,21-42 32</inkml:trace>
  <inkml:trace contextRef="#ctx0" brushRef="#br0" timeOffset="103775.37">30416 13907 0,'0'-22'0,"0"44"0,0-86 0,-21 43 15,21-21-15,0 20 0,0 1 0,0 0 16,0 0-16,0 0 0,0 42 16,0 0-1,0 0-15,0 0 0,0 22 16,0-1-16,0 0 0,0-20 0,0 20 16,0 0-16,-21 1 0,21-1 0,0 0 15,0-21-15,0 22 0,0-22 0,0 0 16,0 0-16,0 22 15,0-22-15,0 0 0,0 0 0,0 0 16,-21-21 15</inkml:trace>
  <inkml:trace contextRef="#ctx0" brushRef="#br0" timeOffset="104035.24">30205 14436 0,'-21'0'16,"42"0"-16,-42 21 0,-1-21 0,1 0 0,21 21 16,21-21-1,1 0-15,-1 0 16,0 0-16,0 0 0,0 0 16,22 0-16,-22 0 0,21 0 0,0 0 15,-20 0-15,20 0 0,-21 0 0,21-21 16,-20 21-16,-1-21 0,0 21 15,0-21-15,-21-1 0,21 22 16,-21-21-16,0 0 16,0 0-16,0 0 15,-21 21 1,21-21-16,-21 21 0</inkml:trace>
  <inkml:trace contextRef="#ctx0" brushRef="#br0" timeOffset="104335.56">30057 13907 0,'0'0'16,"-22"-22"-16,1 1 0,0 21 0,21-21 16,0 0-16,0 0 0,21 0 15,0 21-15,22-22 0,-22 22 16,21-21-16,1 21 0,-1-21 0,0 0 15,1 21-15,-1-21 0,0 21 16,1-21-16,-22 21 0,21-22 16,-21 22-16,0-21 0,1 21 15,-1 0 1,-21 21 15,21 1-15,-21-1-16,21-21 0,-21 21 15</inkml:trace>
  <inkml:trace contextRef="#ctx0" brushRef="#br0" timeOffset="104863.9">31030 14372 0,'0'0'0,"-21"0"0,21-21 16,0 0 0,21 21-1,0 0-15,1 0 0,-1 0 16,0 0-16,-21 21 0,21 0 16,0 0-1,-21 1-15,0-1 0,0 0 0,0 21 16,0-21-16,0 1 0,0-1 0,0 21 15,-21-21-15,0 0 0,-21 1 0,20-1 16,1 0-16,-21 0 0,0 0 16,20 0-16,-20-21 0,0 22 0,-1-22 15,22 0-15,-21 21 0,21-21 0,0 0 16,-1 0-16,1 0 0,0 0 0,21-21 31,0-1-31,21 1 16,0 21-16,-21-21 0,22 0 0,-1 21 15,0 0-15,0 0 0,0 0 16,0 0-16,1 0 16,-1 0-16,-21 21 15,21 0-15,0-21 0,0 21 16,-21 1-16,21-22 0,-21 21 16,22-21-16,-1 0 0,-21 21 0,21-21 15,0 0-15,0 21 16,0-21-1,1 0-15,-1 0 16,0 0-16,0 0 0</inkml:trace>
  <inkml:trace contextRef="#ctx0" brushRef="#br0" timeOffset="105146.74">31623 14457 0,'0'-21'0,"0"42"0,0-63 0,21 42 16,-21-22-16,21 22 15,-21 22 1,0-1-16,0 0 16,0 0-16,0 0 0,0 0 15,0 1-15,-21-1 0,0 0 16,21 0-16,0 0 0,-21 0 0,21 1 15,-21-1-15,21 0 0,0 0 16,-22-21-16,22 21 0</inkml:trace>
  <inkml:trace contextRef="#ctx0" brushRef="#br0" timeOffset="105469.07">32131 13695 0,'0'-42'0,"0"84"0,0-127 0,0 64 16,0 0-16,0 0 0,0 0 15,0 42 1,0 0-1,0 0-15,0 21 0,0 1 0,0-1 16,0 0-16,0 1 0,0-1 0,0 0 16,0-20-16,0 20 0,0 0 15,0 1-15,0-22 0,0 21 16,0-21-16,0 0 0,0 1 0,0-1 16,0 0-16,0 0 0,21-21 31,0 0-16</inkml:trace>
  <inkml:trace contextRef="#ctx0" brushRef="#br0" timeOffset="105719.93">31983 14393 0,'0'0'15,"0"22"-15,0-1 16,21-21-16,0 0 0,0 21 16,0-21-16,1 0 0,20 0 15,-21 0-15,0 0 0,0 0 0,1-21 16,-1 21-16,0 0 0,0-21 16,-21-1-16,21 22 0,0-21 15,-21 0-15,0 0 16,0 0-16,0 0 0,0-1 15,0 1-15</inkml:trace>
  <inkml:trace contextRef="#ctx0" brushRef="#br0" timeOffset="105995.06">31940 13631 0,'0'0'0,"-21"-21"0,0 21 15,0-21-15,0 21 0,21-21 16,21 0 0,21 0-16,-21 21 15,22 0-15,-22-22 16,21 22-16,1 0 0,-1 0 0,-21-21 16,21 21-16,1 0 0,-22 0 0,0 0 15,0-21-15,0 21 0,1 0 16,-1 0-1,0 0 1</inkml:trace>
  <inkml:trace contextRef="#ctx0" brushRef="#br0" timeOffset="106563.74">32681 14161 0,'21'0'16,"1"0"-16,-1 0 16,0 0-16,0 0 15,0 21 1,-21 0-16,0 0 0,0 0 15,0 0 1,0 22-16,0-22 0,0 0 0,0 0 16,0 0-16,-21 1 0,0-1 0,0 21 15,0-21-15,-1 0 0,1-21 16,0 22-16,-21-1 0,21 0 0,-1-21 16,-20 21-16,21-21 0,0 0 0,0 0 15,-1 0-15,22 21 0,22-21 31,-1 0-31,0 0 0,0 0 16,0 0-16,22 0 0,-22 0 0,0 0 16,0 0-16,21 21 0,-20-21 15,-1 0-15,0 22 0,0-1 16,0-21-16,0 21 0,1 0 0,-22 0 16,0 0-1,0 1-15,0-1 0,-22 0 16,1-21-16,0 0 0,0 21 15,0-21-15,-22 0 0,22 0 16,0 21-16,0-21 0,0 0 0,0 0 16,-1 0-16,1 21 0,0-21 15,0 0-15,0 0 0,0 0 16,-1 0-16,1 0 16,0 0-16,0 0 15,21-21-15,-21 21 0</inkml:trace>
  <inkml:trace contextRef="#ctx0" brushRef="#br0" timeOffset="138222.51">10816 16933 0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13:23:07.03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804 656 0,'0'0'0,"21"-21"0,1 0 15,-1 0-15,-21 0 16,0-1-1,0 1-15,0 0 16,0 42 31,0 0-47,0 1 0,0-1 16,0 21-16,-21-21 0,21 22 15,-22-1-15,1 21 0,0-20 0,0 20 16,0 1-16,0-22 0,-22 22 0,22-22 15,0 21-15,-21-20 0,20-1 16,1 0-16,0 1 0,0-1 0,0-21 16,21 0-16,-21 22 0,21-22 15,0 0-15,0 0 16,21-21 0,0-21-16,-21 0 15,21 0-15,0 0 0,0-22 0,22 1 16,-22 0-16,0-1 0,0 1 15,0-22-15,1 1 0,20-1 0,-21 1 16,0-1-16,0 1 0,-21-1 0,22 22 16,-1-21-16,-21 20 0,21 1 15,-21 0-15,0 20 0,0 1 0,21 0 16,-21 0-16,21 21 16,-21 21-1,0 0-15,21 0 0,-21 22 16,22-22-16,-22 42 0,21-20 15,-21 20-15,0 1 0,0-1 0,0 1 16,0-1-16,21 1 0,-21-22 0,0 22 16,0-22-16,0 21 0,0-20 15,0-1-15,0-21 0,0 22 0,21-22 16,-21 0-16,0 0 0,21 0 16,-21 0-16,0-42 46,0 0-46,-21 0 0,21 0 16,-21 0-16</inkml:trace>
  <inkml:trace contextRef="#ctx0" brushRef="#br0" timeOffset="191.89">635 1355 0,'0'21'15,"21"-21"1,0 0-1,0-21-15,1 21 0,-1-21 0,0 21 16,21-22-16,-21 22 0,1-21 16,-1 21-16,0 0 0,0-21 15,0 21-15,0 0 0,1-21 0,-22 0 16,21 0-16,0 21 16,0-22-16,-21 1 0</inkml:trace>
  <inkml:trace contextRef="#ctx0" brushRef="#br0" timeOffset="2008.36">2074 1058 0,'0'0'0,"0"-21"0,0 0 0,0 0 16,0 0-16,0 0 15,0-1-15,-21 1 0,21 0 0,-21 0 16,21 0-16,-21 21 0,0 0 31,-1 21-31,22 0 0,-21 0 16,21 0-16,0 22 0,-21-1 16,0 0-16,21 1 0,-21-22 0,21 21 15,0 1-15,-21-1 0,21 0 16,0 1-16,0-22 0,0 21 15,0-21-15,0 0 0,0 1 0,21-1 16,-21 0-16,21 0 0,0-21 0,0 0 16,0 0-16,22 0 0,-22 0 15,0 0-15,21 0 0,-20 0 0,20-21 16,-21 0-16,21 0 0,1-1 0,-22 1 16,21 0-16,-21-21 0,22 21 15,-22-22-15,21 1 0,-21-22 0,22 22 16,-22 0-16,0-22 0,0 22 0,0-22 15,-21 22-15,22 0 0,-22-1 16,21 1-16,-21 0 0,0 21 0,0-1 16,0 1-16,0 0 0,0 0 0,-21 21 31,-1 21-15,22 0-16,-21 0 0,21 1 0,0 20 15,-21 0-15,0 1 0,21-1 16,-21 21-16,21-20 0,0 20 0,-21-20 15,21 20-15,0-21 0,0 1 0,0-1 16,0 0-16,0 1 0,0-1 16,0-21-16,21 0 0,0 22 0,0-22 15,0 0-15,0-21 0,22 21 0,-22-21 16,0 21-16,21-21 16,1 0-16,-22 0 0,21 0 0,1-21 15,-22 21-15,21-21 0,0 0 0,-20 0 16,20 0-16,0-1 0,-21 1 0,1 0 15,20 0-15,-21 0 0,0-22 16,0 22-16,-21 0 0,0-21 0,0 21 16,0-1-16,0-20 0,0 21 0,0 0 15,0 0-15,0-1 0,-21 1 16,0 0-16,0 21 0,0 0 16,0 0-16,-1 0 0,1 0 0,0 0 15,0 21-15,0 0 0,0 1 16,-1-1-16,1 0 0,0 21 15,21-21-15,0 22 0,-21-22 0,21 21 16,-21-21-16,21 22 0,0-22 16,0 0-16,0 0 0,0 0 0,0 1 15,0-1-15,0 0 0,21-21 0,0 21 16,0-21-16,0 0 0,1 0 16,-1 0-16,21-21 15,-21 0-15,0 21 0,1-21 0,-1-1 16,0-20-16,0 21 0,0 0 0,0-22 15,-21 22-15,22-21 0,-22 21 16,21-22-16,-21 22 0,0-21 0,0 21 16,0 0-16,0-1 0,0 1 15,0 0-15,-21 21 16,-1 21 0,22 0-16,0 22 15,-21-22-15,21 0 0,0 21 0,-21-20 16,21 20-16,0-21 0,0 21 15,0-20-15,0 20 0,0-21 0,0 0 16,0 0-16,0 1 0,21-1 0,0 0 16,1 0-16,-1-21 0,0 0 15,0 0-15,0 0 0,22 0 0,-22 0 16,21 0-16,-21 0 0,22-21 0,-1 21 16,0-21-16,-21 0 0,22-1 15,-1-20-15,-21 21 0,43-43 16,-22 22-16,-21 0 0,22-1 15,-22 22-15,0-21 0,0 0 0,-21 20 16,0 1-16,0 0 0,0 0 0,-21 21 31,0 0-31,-22 21 0,22 0 16,0 0-16,0 1 0,0-1 0,21 0 16,0 21-16,0-21 0,0 1 15,0-1-15,0 0 0,21 21 0,0-21 16,0-21-16,0 22 0,1-1 0,-1 0 15,0-21-15,0 21 0,0-21 16,0 21-16,1-21 0,-1 0 16,-21 21-1,-21-21 1,-1 0 0,1-21-16,0 21 0,0 0 0,0 0 15,0-21-15,-1 21 16,1 0-16,0 0 15,21 21-15,0 0 16,0 1 0,0-1-16,21-21 15,0 0-15,1 0 0,-1 21 16,0-21-16,21 0 0,-21 0 0,1 0 16,-1 0-16,0 0 0,21 0 0,-21 0 15,22 0-15,-22-21 0,21 21 0,1-21 16,-22-1-16,21 22 0,0-21 15,1 0-15,-22 0 0,21 0 0,-21 0 16,1-1-16,-1-20 0,0 21 0,0 0 16,-21-22-16,0 22 0,0 0 0,0 0 15,0 0-15,0 0 0,-21 21 16,0 0 0,0 0-16,-1 21 0,22 0 15,-21 0-15,21 0 0,-21 0 16,21 1-16,0-1 0,0 21 15,0-21-15,21 0 0,-21 1 0,21-1 16,1-21-16,-1 21 0,0 0 0,0 0 16,0 0-16,0 1 0,-21-1 15,0 0 1,-21 0 0,0-21-16,0 0 0,0 0 15,0 0-15,-1 0 0,1 0 0,0 0 16,0 0-16,0 0 0,21-21 15,0 0-15,0 0 16,0-1-16</inkml:trace>
  <inkml:trace contextRef="#ctx0" brushRef="#br0" timeOffset="7340.73">6392 1376 0,'-21'0'0,"0"0"16,0 0-1,0 0-15,-1 21 16,22 0 15,22-21-15,-1 0-16,21 0 15,-21 0-15,0-21 0,22 0 0,-1 21 16,0-21-16,1 0 16,-22-1-16,21 1 0,1 21 0,-22-21 15,21 0-15,-21 0 0,-21 0 0,21-1 0,-21-20 16,0 21-16,0 0 15,0 0-15,0-1 0,0 1 0,0 0 16,-21 21-16,0 0 16,0 21-1,0 0-15,21 1 0,-21 20 0,21 0 16,-22-21-16,1 22 0,21-1 0,0 0 16,0 22-16,-21-22 0,21 1 15,0 20-15,-21-21 0,21 22 0,0-22 16,0 22-16,0-22 0,0 0 15,0 1-15,0-1 0,0 0 0,0 1 16,0-22-16,-21 0 0,21 0 0,-21 0 16,21 1-16,-22-1 0,1 0 15,0-21-15,0 0 0,0 0 16,0 0-16,-1 0 0,1 0 0,0-21 16,0 0-16,0 21 0,0-22 0,-1 1 15,1-21-15,0 21 0,0 0 16,0-1-16,21 1 0,-21 0 15,21 0-15,-22 21 0,1 0 16,21 21 0,0 0-1,0 0-15,0 1 0,0-1 0,0 0 0,21 0 16,1 0-16,-1-21 0,-21 21 16,21 1-16,0-22 0,0 0 0,0 21 15,22-21-15,-22 0 0,21 0 16,1 0-16,-1 0 0,0-21 0,1 21 15,-1-22-15,21 1 0,-20 0 0,-1 0 16,0 0-16,1 0 0,-1-22 0,-21 22 16,22-21-16,-22 21 0,0-22 15,0 22-15,-21-21 0,0 21 0,0-1 16,0 1-16,0 0 0,0 0 16,0 42-1,0 0 1,0 0-16,-21 22 0,21-22 15,0 0-15,0 21 0,-21-20 0,21 20 16,-21-21-16,21 21 0,0-20 16,0-1-16,0 0 0,0 0 0,-22 0 15,22 0-15,0-42 47,0 0-47,0 0 0,22 0 0,-22 0 16,0-1-16,21-20 0,0 0 0,0-1 15,0 22-15,0-21 0,1 0 16,-1 20-16,0-20 0,-21 21 16,21 0-16,0 21 0,0 0 0,1 0 15,-1 0-15,0 0 16,-21 21-16,0 0 0,0 0 0,0 22 16,21-22-16,-21 0 0,0 21 15,0-21-15,0 22 0,21-22 0,-21 0 16,0 0-16,0 0 0,0 1 0,21-1 15,-21 0-15,22-21 0,-1 0 0,0 0 16,0 0-16,0 0 0,0 0 16,1 0-16,-1 0 0,0-21 0,21 0 15,-21 21-15,1-22 0,-1-20 0,0 21 16,0-21-16,0 20 0,0-20 16,1 0-16,-22-1 0,0 1 15,0-21-15,21 20 0,-21 1 0,0 0 16,0-1-16,0 22 0,0-21 0,0 21 15,0-22-15,0 22 0,0 0 16,0 42 0,0 0-16,0 0 0,0 1 15,-21-1-15,21 21 0,0-21 0,0 22 16,-22-22-16,22 21 0,0 0 0,0 1 16,-21-1-16,21 0 0,-21 1 15,21-1-15,0 0 0,0 1 0,-21-22 16,21 0-16,0 21 0,-21-20 15,21-1-15,0 0 0,0-42 47,0 0-47,0-1 0,0 1 16,0 0-16,0-21 0,21 21 0,0-22 16,0 22-16,-21-21 0,21 21 15,1-22-15,-1 22 0,0 0 16,0 0-16,0 0 0,0 21 0,1-22 15,-1 22-15,0 0 0,0 0 16,-21 22-16,21-1 16,-21 0-16,21 0 0,-21 0 0,0 22 15,0-22-15,0 0 0,0 0 0,0 21 16,0-20-16,0-1 0,0 0 0,0 0 16,0 0-16,0 0 0,22 1 0,-1-22 15,0 21-15,0-21 0,0 0 16,0 0-16,1 0 0,20 0 0,-21 0 15,21 0-15,-20-21 0,20-1 0,-21 22 16,0-21-16,22 0 0,-22 0 0,0 0 16,0 0-16,0-22 0,0 22 15,-21-21-15,22 21 0,-22-22 0,21 22 16,-21-21-16,0 21 0,0-1 16,0 1-16,0 0 0,0 0 0,-21 21 15,-1 0 1,1 0-16,0 0 15,21 21-15,0 0 0,-21 0 0,0 1 16,21-1-16,-21 0 0,21 21 0,0-21 16,0 1-16,0 20 0,0-21 0,0 0 15,0 0-15,0 1 0,0-1 16,0 0-16,21 0 0,0 0 0,0-21 16,0 0-16,0 0 0,1 0 15,-1 0-15,0 0 0,0 0 16,0 0-16,0 0 0,1-21 0,-1 21 15,21-21-15,-21 0 0,0 0 16,1-1-16,-22 1 0,21 0 0,0-21 16,0 21-16,0-22 0,-21 22 0,21-21 15,-21 21-15,22-1 0,-22 1 0,0 0 16,-22 21 0,1 0-16,0 0 15,0 0-15,0 0 0,0 21 0,21 0 16,0 1-16,0-1 15,21-21 1,0 0 0,0 0-16,0 0 0,0 0 0,1-21 15,-1 21-15,0-22 0,21 22 0,-42-21 16,21 0-16,1 21 0,-1-21 0,0 21 16,0 0-16,-21-21 15,0 42 1,0 0-1,0 0-15,0 0 0,0 22 16,0-22-16,0 0 0,0 0 0,0 22 16,0-22-16,0 0 0,0 0 15,0 0-15,0 22 0,0-22 0,0 0 16,21 0-16,0 0 16,1-21-16,-1 21 0,0-21 15,0 0-15,0 0 0,0 0 0,1 0 16,-1-21-16,0 0 15,0 0-15,-21 0 0,21 0 16,-21-1-16,0 1 0,21-21 0,1 21 16,-22-22-16,21 22 0,-21-21 0,0 21 15,21 0-15,-21-1 0,0 1 16,0 0-16,0 42 31,0 0-31,0 1 16,0-1-16,-21 0 0,21 0 0,0 21 15,-21-20-15,21-1 0,0 0 0,0 21 16,0-21-16,0 1 0,0-1 16,0 0-16,0 0 0,21 0 0,0-21 15,0 21-15,0-21 0,0 0 0,22 0 16,-22 0-16,0 0 0,21 0 0,-20 0 16,-1 0-16,21 0 0,-21-21 0,0 21 15,1-21-15,-1 0 0,0-21 16,0 20-16,0-20 0,0 21 15,1-43-15,-1 22 0,0 0 0,0-22 16,0 22-16,22-22 0,-22 1 0,0 21 16,0-22-16,0 1 0,0 20 0,1 1 15,-22-22-15,0 43 0,0-21 16,0 21-16,0 0 0,0-1 0,0 44 47,-22-1-47,1 0 0,21 21 0,-21-21 15,21 22-15,0-1 0,-21 0 0,21 1 16,-21-22-16,21 42 0,0-20 0,-21-1 16,21 0-16,0 1 0,0-1 15,0 0-15,0 1 0,0-1 16,0 0-16,0 1 0,0-1 0,21 0 16,-21-20-16,21-1 0,0 21 0,-21-21 15,21-21-15,0 21 0,1 1 0,-1-22 16,0 0-16,0 0 0,0 0 0,0 0 15,1 0-15,20 0 0,-21-22 16,0 22-16,0-21 0,1 0 0,-1 21 16,0-21-16,0 0 0,0 0 0,0 21 15,-21-22-15,22 1 0,-22 0 0,21 0 16,-21 0-16,0 0 0,0-1 0,0 1 16,0 0-16,0 0 15,0-21-15,0 20 0,0 1 0,0 0 16</inkml:trace>
  <inkml:trace contextRef="#ctx0" brushRef="#br0" timeOffset="7588.1">9948 1355 0,'21'0'31,"1"0"-31,-1-21 0,21 21 16,0 0-16,-20 0 0,20-22 15,0 22-15,1 0 0,-1 0 0,-21-21 16,21 21-16,-20 0 0,-1 0 0,21-21 16,-21 21-16,0-21 15,-21 0 1,-21 0 0,0 21-16,0 0 0,0 0 15,0-22-15,-1 22 0</inkml:trace>
  <inkml:trace contextRef="#ctx0" brushRef="#br0" timeOffset="7919.92">9398 1080 0,'-21'0'0,"42"0"0,-63 0 0,42 21 0,-22-21 16,22 21-16,-21-21 15,21 21-15,21-21 16,1 0 0,-1 0-16,0 0 15,0 0-15,-21-21 16,0 0-16,0 0 16,0 42 30,0 0-46,0 0 16,0 0-16,0 0 16,0 1-16</inkml:trace>
  <inkml:trace contextRef="#ctx0" brushRef="#br0" timeOffset="31192.77">8213 5736 0,'21'0'109</inkml:trace>
  <inkml:trace contextRef="#ctx0" brushRef="#br1" timeOffset="171896">13144 1863 0,'0'0'0,"0"-43"0,0 22 16,0 0-16,0 0 0,0 0 0,0 0 15,0 42 1,0 0 0,0 0-16,0 0 0,0 22 15,0-1-15,0 0 0,0-21 0,0 22 16,0-1-16,0 0 0,0-20 0,0 20 16,0-21-16,0 21 0,0-20 0,0-1 15,0 0-15,0 0 16,0-42 15,0 0-31,0 0 0,0-1 16,0 1-16,0-21 0</inkml:trace>
  <inkml:trace contextRef="#ctx0" brushRef="#br1" timeOffset="172244.8">13187 1418 0,'-21'0'0,"42"0"0,-64 0 0,22 0 0,21 21 16,-21 1-16,0-1 0,21 0 15,0 0-15,0 0 16,0 0-16,0 1 0,21-22 16,0 0-16,0 0 0,1 0 0,-1 0 15,21 0-15,-21-22 0,0 1 0,22 21 16,-22-21-16,-21 0 0,0 0 15,0 0-15,0-1 0,0 1 0,0 0 16,-21 0-16,0 0 0,-1 21 16,-20 0-16,21 0 0,-21 0 0,20 0 15,-20 0-15,21 21 0,-21-21 16,20 21-16,1 0 0,0 0 16,0 1-16,21-1 0,0 0 0,0 0 15,0 21-15,0-20 0,0-1 0,21 0 16,0 21-16,0-21 0,1 1 15,-1-1-15,21 0 0,-21 0 0</inkml:trace>
  <inkml:trace contextRef="#ctx0" brushRef="#br1" timeOffset="172903.46">13547 1884 0,'0'21'15,"-22"0"-15,22 0 16,0 1-16,-21-1 0,21 0 16,0 0-16,0 0 0,0 0 0,0 1 15,0-1-15,0 0 0,0 0 0,0 0 16,0 0-16,0 1 0,0-1 16,0 0-16,0 0 0,-21-21 31,21-21-16,-21 0-15,21 0 0,0-1 16,0 1-16,0 0 0,0 0 16,0-21-16,0 20 0,0-20 0,0 0 15,0-1-15,0 22 0,21-21 0,0 21 16,0 0-16,1-1 0,-1 1 0,21 0 16,-21 21-16,0 0 0,22 0 15,-22 0-15,21 21 0,-21 0 0,1 1 16,-1-1-16,0 21 0,0-21 0,-21 22 15,21-22-15,-21 0 0,0 21 0,0-21 16,0 1-16,0 20 0,0-21 0,-21 0 16,0 0-16,0 1 15,0-22 1,21-22 0,0 1-16,0 0 15,21-21-15,-21 21 0,21-1 0,0-20 16,0 21-16,0-21 0,1-1 15,-1 22-15,21 0 0,-21 0 0,0 0 16,1-1-16,-1 22 0,0 0 0,0 0 16,0 22-16,0-22 0,1 21 0,-22 0 15,21 21-15,-21-21 0,0 1 16,0 20-16,0-21 0,0 21 0,0-20 16,0 20-16,0-21 0,0 0 0,0 22 15,0-22-15,0 0 0,0 0 16,0 0-16,-21 0 0,21 1 15,21-22 1,0 0-16,0-22 16,0 1-16,0 21 0,-21-21 0,22 0 15</inkml:trace>
  <inkml:trace contextRef="#ctx0" brushRef="#br1" timeOffset="173216.28">14499 1820 0,'0'-21'0,"0"42"0,0-63 0,0 21 15,0 0-15,-21 21 16,21 21 0,0 21-1,0-21-15,0 22 0,0-1 16,0 0-16,0 1 0,0-1 0,0 22 16,0-1-16,0 1 0,0-1 0,0 1 15,21 20-15,-21 1 0,0 0 0,0-1 16,0 22-16,0-21 0,0-1 0,0 1 15,-21 0-15,21-1 0,0 1 0,0-21 16,0-1-16,-21 1 0,21-1 0,0-21 16,0 1-16,0-22 0,0 0 15,0 0-15,0 0 0,0-42 16,0 0 0,0 0-16,21-21 0,-21 20 0,0-41 15,21 21-15,-21-22 0,0 1 0,0-22 16</inkml:trace>
  <inkml:trace contextRef="#ctx0" brushRef="#br1" timeOffset="173493.12">14414 2180 0,'0'0'0,"-21"-42"0,0 0 0,-21-85 16,42 84-16,0 1 16,0 21-16,0-22 0,21 22 0,0 0 15,21 21-15,-20 0 0,20 0 0,0 0 16,-21 0-16,22 0 0,-1 21 15,-21 22-15,0-22 0,1 21 0,-1-21 16,-21 22-16,0-22 0,0 21 16,0 0-16,-21 1 0,-1-22 0,1 21 15,0-21-15,-21 1 0,21-1 0,-1 0 16,-20 0-16,21 0 0,0-21 0,21-21 31,21 0-15,-21-21-16,21 20 0,0 1 15,0-21-15,1 0 0</inkml:trace>
  <inkml:trace contextRef="#ctx0" brushRef="#br1" timeOffset="173755.97">14944 1312 0,'0'0'15,"-22"-21"-15,1 0 0,0 0 0,0 21 16,0 0-16,0 21 15,21 0-15,0 0 0,-22 1 16,22 20-16,0 0 0,0 1 0,0-1 16,0 21-16,0 1 0,0-1 0,0-20 15,0 20-15,0-20 0,0 20 16,0-21-16,0 1 0,0-22 16,0 21-16,0-21 0,0 1 0,0-1 15,22 0-15,-1-21 0,0 0 16,0 0-16,0 0 0,0 0 15,1-21-15,-22 0 0,21-1 16,0 1-16,0 0 0</inkml:trace>
  <inkml:trace contextRef="#ctx0" brushRef="#br1" timeOffset="174076.79">15071 1863 0,'0'0'0,"-22"0"0,1 21 0,21 0 15,-21 0-15,21 0 16,21-21-1,0 0-15,1 0 16,-1 0-16,21 0 0,-21-21 0,0 0 16,22 21-16,-22-21 0,21 0 0,-21 0 15,1-1-15,-22 1 0,0 0 16,0 0-16,0 0 0,0 0 16,-22 21-16,-20 0 15,21 0-15,0 21 0,-22 0 0,22 0 16,-21 0-16,21 22 0,0-22 0,-1 21 15,1-21-15,0 22 0,21-22 16,0 0-16,0 0 0,0 21 0,21-20 16,0-1-16,1-21 15,20 0-15,-21 0 0,21 0 0,1 0 16,-1 0-16,0 0 0,1 0 0,-1-21 16,0-1-16,-20 1 0,20 0 15</inkml:trace>
  <inkml:trace contextRef="#ctx0" brushRef="#br1" timeOffset="174660.29">15642 1799 0,'0'0'16,"0"-21"-16,-21 21 16,0 0-1,0 21-15,21 0 16,0 1-16,0 20 0,0-21 16,0 0-16,0 22 0,0-22 0,0 0 15,0 21-15,0-21 0,0 1 0,0-1 16,0 0-16,0 0 0,0 0 15,0-42 17,0 0-32,0 0 15,0 0-15,0-22 0,0 22 0,0-21 16,21 21-16,-21-22 0,21 1 0,0 21 16,-21-22-16,21 1 0,0 21 15,-21 0-15,22 0 0,-1-1 0,0 1 16,0 21-16,0 0 0,0 0 15,1 21-15,-1 1 0,0-1 0,0 0 16,0 0-16,-21 21 0,0-20 0,21 20 16,-21-21-16,0 21 0,0-20 15,0 20-15,0-21 0,0 0 0,0 0 16,-21 1-16,21-1 0,-21-21 16,0 0-16,21-21 15,0-1 1,0 1-16,21 0 0,0 0 15,-21 0-15,21-22 0,1 22 0,-1-21 16,0 0-16,0 20 0,0-20 0,22 21 16,-43 0-16,21 0 0,0 21 15,0 0-15,0 0 0,0 0 0,1 0 16,-22 21-16,21 0 0,-21 0 16,21 21-16,-21-20 0,0 20 0,0-21 15,0 21-15,0 1 0,0-22 0,0 0 16,0 0-16,0 22 0,0-22 0,0 0 15,0 0-15,21-21 32,0-21-32,-21 0 15,21 21-15</inkml:trace>
  <inkml:trace contextRef="#ctx0" brushRef="#br1" timeOffset="174999.83">16595 1842 0,'0'0'0,"-22"0"0,1 0 0,21 21 16,-21-21-16,21 21 0,0 0 16,21-21-1,0 0-15,1 0 16,-1 0-16,0 0 0,0 0 16,0-21-16,0 21 0,1-21 0,-22 0 15,21 21-15,-21-22 0,21 1 0,-21 0 16,0 0-16,0 0 15,-21 0-15,0 21 16,-1 0-16,1 0 0,0 21 0,-21 0 16,21-21-16,-1 42 0,-20-21 15,21 1-15,0-1 0,0 21 0,-1-21 16,1 22-16,21-22 0,0 0 0,0 0 16,0 0-16,0 0 0,21 1 0,1-1 15,-1-21-15,21 0 0,-21 0 0,22 0 16,-22 0-16,21 0 0,0 0 15,1-21-15,-22-1 0,21 22 0,-21-21 16</inkml:trace>
  <inkml:trace contextRef="#ctx0" brushRef="#br1" timeOffset="175400.61">17018 1778 0,'0'0'0,"0"-21"0,0 0 16,-21 21-1,21 21-15,-21-21 16,21 21-16,-22 0 0,22 0 0,-21 22 15,21-22-15,0 0 0,0 0 0,0 22 16,0-22-16,0 0 0,0 21 16,-21-21-16,21 1 0,0-1 15,0 0-15,0 0 0,0-42 32,0 0-17,0 0-15,0-1 0,21 1 16,-21-21-16,21 21 0,1-22 15,-22 1-15,21 21 0,0-21 0,0-1 16,21 22-16,-20 0 0,-1 0 0,21 0 16,-21 21-16,22 0 0,-22 0 0,0 0 15,0 0-15,0 21 0,0 0 0,1 0 16,-22 21-16,0-20 0,0 20 16,0-21-16,0 21 0,0 1 15,0-22-15,0 21 0,0-21 0,-22 1 16,22-1-16,-21 0 0,21 0 0,0 0 15,-21-21-15,0 21 0,21-42 32,21 0-32</inkml:trace>
  <inkml:trace contextRef="#ctx0" brushRef="#br1" timeOffset="175655.46">17695 1270 0,'0'0'0,"0"-42"0,0 21 0,0 42 31,-21-21-31,21 42 0,-21-21 16,21 22-16,0-1 0,0 0 0,0 1 16,0-1-16,0 21 0,0-20 0,0 20 15,-21-20-15,21 20 0,0-21 0,0 1 16,-21-1-16,21 0 0,0-20 15,0 20-15,0-21 0,0 0 0,0 0 16,21-21 0,0 0-16</inkml:trace>
  <inkml:trace contextRef="#ctx0" brushRef="#br1" timeOffset="176044.24">18097 1757 0,'22'-21'16,"-44"42"-16,44-63 0,-22 20 16,0 1-16,0 0 0,-22 21 15,1 0 1,0 0-16,-21 0 0,21 0 0,-1 21 16,1-21-16,0 21 0,0 1 0,0-1 15,21 0-15,-21 0 16,21 0-16,0 0 0,0 1 0,0-1 15,21-21-15,0 21 0,0 0 0,0-21 16,0 21-16,1-21 0,-1 21 0,0-21 16,0 22-16,0-22 0,0 21 0,1-21 15,-22 21-15,21 0 16,-21 0-16,0 0 0,-21 1 16,-1-22-16,1 0 0,0 21 15,0-21-15,0 0 0,0 0 0,-1 21 16,1-21-16,0 0 0,0 0 15,0 0-15,0 0 16,21-21-16,0 0 16,0-1-1,0 1-15,0 0 0,0 0 0,0 0 16</inkml:trace>
  <inkml:trace contextRef="#ctx0" brushRef="#br1" timeOffset="176292.1">17462 1291 0,'0'0'0,"-42"0"0,21 0 0,-21-21 16,42 0-1,21 21-15,21 0 16,0 0-16,1-21 0,20 21 16,1 0-16,-22 0 0,22 0 0,-22 0 15,0 0-15,1 0 0,-1 0 0,-21 0 16,21 0-16,-20 0 15,-22 21 1,-22-21 0,1 21-16,0 0 0,0-21 15,-21 21-15,20 1 0,-41-1 0</inkml:trace>
  <inkml:trace contextRef="#ctx0" brushRef="#br1" timeOffset="176803.83">13568 2709 0,'0'0'0,"-43"0"15,22 0-15,0 0 16,21 22-16,21-22 16,0 0-16,22 0 15,-1 0-15,0 0 0,22 0 0,-1 0 16,22 0-16,0 0 0,21-22 15,21 22-15,-22 0 0,44 0 0,-1 0 16,21-21-16,22 21 0,-1 0 0,22 0 16,-1 0-16,1 0 0,0 0 0,-1 0 15,-20 0-15,21 0 0,-22 0 16,-21 0-16,1 0 0,-1 0 0,-21 0 0,-21-21 16,-21 21-16,0 0 0,-21 0 15,-22-21-15,1 21 0,-22-21 16,0 21-16,-21 0 0,1 0 0,-1 0 15,0 0-15,-21-21 16,0-1-16,0 1 16,0 0-1,0 0-15,0 0 16,42 0-16,-21-1 0</inkml:trace>
  <inkml:trace contextRef="#ctx0" brushRef="#br1" timeOffset="177735.41">19875 1376 0,'0'0'0,"0"-42"0,0 20 0,22-20 0,-1 0 16,-21-1-16,0 1 0,0 21 15,21-21-15,-21 20 0,0-20 0,0 21 16,0 63 0,0-21-1,0 43-15,-21-22 0,21 22 0,0-1 16,0 1-16,-21 20 0,-1 1 0,22-21 16,-21 20-16,0 1 0,0-22 15,21 22-15,-21-21 0,21-22 16,-21 21-16,21-20 0,-22-1 0,22-21 15,0 0-15,0 1 0,0-1 0,0 0 16,0-42 15,0 0-31,0-1 0,0 1 0,0-21 16,0 21-16,22-22 0,-22 22 16,21-21-16,-21 0 0,21-1 0,0-20 15,0 20-15,0 1 0,1 21 0,-1-21 16,0 20-16,0 1 0,21 21 0,-20 0 15,-1 0-15,21 0 16,-21 0-16,0 0 0,-21 21 0,0 1 16,0-1-16,0 0 0,0 0 0,-21 0 15,-21 0-15,21 1 0,-22-1 0,1 0 16,21 0-16,-21 0 0,-1-21 16,22 0-16,-21 0 0,21 0 0,-1 0 15,1 0-15,21 21 31,21 1-31,1-1 16,-1 0-16,0 0 0,0-21 16,-21 21-16,21 0 0,0 1 0,1-1 15,-1 0-15,-21 0 0,21-21 16,0 21-16,-21 0 0,21-21 0,0 22 16,1-22-16,-1 0 15,0 0-15,0 0 0,0 0 16,0-22-16,1 1 0,-1 0 15,0 21-15</inkml:trace>
  <inkml:trace contextRef="#ctx0" brushRef="#br1" timeOffset="178072.67">20320 2011 0,'-21'0'16,"0"0"-16,21 21 16,21-21-1,0 0 1,0 0-16,0 0 0,22 0 0,-1 0 15,0 0-15,1-21 0,-1 0 16,0 0-16,1 21 0,-22-22 0,21 1 16,-21 0-16,0 21 0,1-21 0,-22 0 15,0 0-15,0-1 0,0 1 0,-22 21 16,1 0-16,0-21 0,-21 21 0,21 0 16,-22 0-16,1 21 0,0 0 15,20-21-15,-20 43 0,21-22 0,-21 0 16,20 0-16,22 22 0,0-22 0,-21 0 15,21 0-15,0 0 0,0 0 16,21 1-16,1-1 0,-1-21 0,0 0 16,0 21-16,21-21 0,-20 0 15,20 0-15,0 0 0,1 0 0,-22-21 16,21 0-16,0 21 0,1-22 0,-22 1 16,21 0-16,-21 0 0,22 0 0</inkml:trace>
  <inkml:trace contextRef="#ctx0" brushRef="#br1" timeOffset="178564.39">21061 1842 0,'0'0'0,"0"-22"0,21 1 15,-21 0-15,0 0 0,0 42 32,-21 0-32,21 0 15,-21 22-15,21-22 0,-22 0 16,22 21-16,0-20 0,0-1 0,0 0 16,0 0-16,0 0 0,22 0 15,-1-21-15,0 0 0,0 0 0,21 0 16,-20 0-16,20 0 0,0 0 15,-21-21-15,22 0 0,-1 0 0,0 0 16,-20 0-16,20-1 0,0 1 0,-21 0 16,1-21-16,-1 21 0,0-22 0,-21 22 15,0 0-15,0 0 0,0 0 0,0-1 16,-21 22 0,0 22-16,21-1 15,0 0-15,-22 21 0,1-21 16,21 22-16,0-1 0,0 0 0,0 22 15,0-22-15,0 22 0,0-1 0,0 1 16,0-1-16,0 22 0,0 0 16,0-1-16,0 1 0,0 0 0,0-1 15,0-20-15,-21 20 0,21-20 0,-21-1 16,21 1-16,-21-1 0,0-20 0,21-1 16,-22 0-16,1-20 0,0-1 0,0 0 15,0-21-15,0 0 0,-22 0 0,22 0 16,-21 0-16,-1-21 0,1 0 0,0-1 15,-1-20-15,1 21 0,0 0 0,21-22 16,-22 22-16,1 0 16,21-21-16,0 21 0,-1-1 0,22-20 15,0 0-15,0 21 0,0-22 0,43 1 16,-22 0-16,0-1 0,21 1 0,1-22 16,-1 22-16</inkml:trace>
  <inkml:trace contextRef="#ctx0" brushRef="#br1" timeOffset="179119.58">21844 1757 0,'0'-21'0,"0"42"0,0-85 0,0 43 0,0 0 15,0 0-15,-21 21 16,0 21 0,21 0-16,-22 0 0,22 22 15,0-22-15,-21 21 0,0-21 0,21 22 16,-21-22-16,21 21 0,-21-21 15,21 1-15,0-1 0,0 0 0,0 0 16,0 0-16,21-21 16,0-21-1,0 0-15,0 0 0,1 0 16,-22-1-16,21 1 0,0 0 16,0 0-16,-21 0 0,21 0 15,-21-1-15,21 22 0,-21 22 31,0-1-31,0 0 16,0 21-16,0-21 0,0 1 0,0 20 16,0-21-16,22 0 0,-22 0 0,21 1 15,0-1-15,0-21 0,-21 21 0,21-21 16,0 0-16,1 0 0,20 0 0,-21 0 16,0 0-16,0 0 0,1-21 15,20 0-15,-21-1 0,0 1 0,22 0 16,-22 0-16,-21-21 0,21 20 0,-21-20 15,21 0-15,-21-1 0,0 1 16,0 21-16,0-21 0,-21-1 0,0 22 16,0 0-16,-1 0 0,1 21 15,0 0-15,0 0 0,0 0 0,0 0 16,-22 0-16,43 21 0,-21 0 0,0 0 16,21 0-16,-21 1 0,21-1 0,0 0 15,0 0-15,0 0 0,0 0 16,21-21-16,0 22 0,0-22 0,0 0 15,22 0-15,-22 0 0,21 0 0</inkml:trace>
  <inkml:trace contextRef="#ctx0" brushRef="#br1" timeOffset="179460.39">22627 1715 0,'0'0'0,"0"-22"0,0 1 16,0 0-16,-21 21 15,0 0-15,0 0 0,-1 0 16,1 21-16,0 0 0,0 1 15,0 20-15,21-21 0,-21 21 16,21-20-16,0 20 0,0-21 0,0 21 16,0-20-16,0-1 0,21 0 0,0 0 15,21 0-15,-21 0 0,22-21 0,-22 0 16,21 0-16,-21 0 0,22 0 16,-22 0-16,0-21 0,21 21 0,-20-21 15,-1 0-15,0 0 0,0 0 16,-21-1-16,0-20 0,0 21 0,0-21 15,0 20-15,0-20 0,0 21 0,-21 0 16,0 0-16,0-1 0,-1 1 16,1 21-16,0 0 0,0 0 0,0 0 15,-22 0-15,22 0 0,21 21 0,-21-21 16,21 22-16,-21-1 0,21 0 0,0 0 16,0 0-16,21 0 15,0-21-15,0 0 0</inkml:trace>
  <inkml:trace contextRef="#ctx0" brushRef="#br1" timeOffset="179804.19">23072 1736 0,'0'-21'0,"0"42"0,0-64 15,0 22-15,0 0 16,0 0-16,0 0 0,21 21 16,0 0-16,0 0 0,0 21 15,0 0-15,1 21 16,-22-20-16,21-1 0,-21 21 15,0-21-15,0 22 0,0-22 0,0 21 16,0 0-16,0-20 0,0-1 0,0 0 16,0 0-16,0 0 0,0 0 0,0-42 47,0 0-47,0 0 0,0 0 15,0 0-15,21-1 0,0-20 0,0 21 16,0-21-16,-21-1 0,22 1 0,-1 0 15,0 20-15,21-20 0,-21 21 0,1-21 16,-1 20-16,21 1 0,-21 21 16,0 0-16,1 0 0,-1 0 0,0 21 15,-21 1 1,0-1-16,0 0 0</inkml:trace>
  <inkml:trace contextRef="#ctx0" brushRef="#br1" timeOffset="180319.89">24003 1820 0,'21'-21'0,"-42"42"0,42-63 0,0 21 15,-21 0-15,0 0 0,0-1 0,0 1 16,0 0-16,0 0 0,-21 0 16,0 0-16,0 21 0,0 0 15,-1 0-15,1 0 0,0 0 0,-21 21 16,21 0-16,-22 0 0,22 0 0,0 22 15,-21-22-15,20 21 0,1-21 0,0 22 16,21-22-16,0 21 0,0-21 16,0 22-16,0-22 0,21 0 15,0 0-15,22 0 0,-22-21 0,0 0 16,21 0-16,-20 0 0,20 0 0,-21 0 16,0 0-16,22 0 0,-22-21 0,0 0 15,0 0-15,0 0 0,0-1 16,1-20-16,-22 0 0,21-1 0,0 1 15,-21-21-15,21-1 0,-21 1 0,21-1 16,0 1-16,-21-22 0,0 21 0,0 1 16,0 21-16,0-1 0,0 1 15,0 21-15,0 0 0,0-1 0,-21 22 16,0 22-16,0-1 16,0 21-16,0-21 0,-1 22 0,1 20 15,0-21-15,0 22 0,21-1 0,0 1 16,0-1-16,0 22 0,21-21 15,21-22-15,-20 21 0,-1-20 0,21-1 16,-21-21-16,22 0 0,-1 1 0,0-1 16,-21-21-16,22 0 0,-1 0 0,0 0 15,1 0-15,-1-21 0,0-1 0,-20 1 16,20 0-16,-21 0 0,0-21 16,0 20-16,22-20 0</inkml:trace>
  <inkml:trace contextRef="#ctx0" brushRef="#br1" timeOffset="189536.2">1037 3493 0,'0'21'31,"0"0"-15,0 0-1,21-21 16,0 0-31,1 0 0,-1 0 16,0 0-16,0 0 16,0 0-16,0 0 0,1 0 0,20-21 15,-21 0-15,0 21 0,0-21 16,1-1-16,-1 22 0,0-21 0,0 0 16,-21 0-16,0 0 0,0 0 0,0-1 15,0 1-15,-21 0 16,0 21-16,-22 0 0,22 0 0,-21 0 15,0 21-15,-1 0 0,-20 1 16,20-1-16,1 0 0,0 21 0,21-21 16,-22 22-16,22-22 0,0 21 15,0-21-15,21 22 0,0-22 0,0 21 16,0-21-16,0 1 0,0 20 16,21-21-16,0 0 0,0 22 15,0-22-15,1 21 0,20 0 0,-21-20 16,0 20-16,22 0 0,-22 1 15,0-1-15,0 0 0,-21 1 0,0-1 16,0-21-16,0 21 0,0-20 0,-21-1 16,0 0-16,0 0 0,-1-21 15,-20 0-15,21 0 0,-21 0 0,20 0 16,-20 0-16,21 0 0,-21-21 16,20 0-16,1 0 0,0-1 15,-21-20-15,21 21 0,-1-21 0,1 20 16,21-20-16,-21 21 0,0 0 15,21 0-15,-21-1 0,21 1 0,0 42 32,0 1-32,0-1 0,21 0 15,0 21-15,0-21 0,0 22 16,-21-1-16,22-21 0,-1 22 0,0-22 16,0 21-16,0-21 0,0 0 0,1 1 15,-1-1-15,21-21 0,-21 0 16,22 0-16,-22 0 0,21 0 0,0 0 15,1-21-15,-1-1 0,0 1 16,1 0-16,-1-21 0,-21 21 16,22-22-16,-1 22 0,-21-21 0,0-1 15,22 1-15,-43 0 0,21-1 16,0 22-16,-21 0 0,21 0 0,-21 0 16,0 0-16,0 42 15,0 0 1,0 21-16,0-21 0,0 1 0,-21 20 15,21-21-15,0 0 0,0 22 16,0-22-16,0 0 0,0 0 0,0 0 16,21 0-16,0 1 0,0-22 0,1 0 15,-1 0-15,21 0 16,-21 0-16,0-22 0,22 1 0,-22 21 16,21-21-16,-21-21 0,1 21 0,-1-1 15,0 1-15,0-21 0,0 21 16,0-22-16,-21 22 0,0-21 0,0 21 15,0 0-15,0-1 0,0 1 16,0 0-16,0 42 16,0 0-1,-21 1-15,21 20 0,0-21 16,0 43-16,0-22 0,0 0 0,0 22 16,0-1-16,0 1 0,0-1 15,0 22-15,0-22 0,0 22 16,0 0-16,21-1 0,-21 22 0,0-21 15,0 0-15,0-1 0,0-20 0,0-1 16,0 1-16,0-1 0,0 1 16,0-22-16,-21 0 0,21 1 0,-21-22 15,-21 0-15,21 0 0,-1 0 0,-20-21 16,0 0-16,-1 0 0,-20 0 16,21 0-16,-22-21 0,1 0 0,-22 0 15,21 0-15,1 0 0,21-1 0,-22 1 16,22 0-16,-1 0 0,1-21 15,21 20-15,0 1 0,21-21 16,0 21-16,0-22 0,0 22 0,21-21 16,0 0-16,21-1 0,1-20 15,-1 20-15,22-20 0</inkml:trace>
  <inkml:trace contextRef="#ctx0" brushRef="#br1" timeOffset="191025.36">2265 4001 0,'0'-22'0,"-21"22"15,21 22-15,0-1 16,0 0-16,0 21 16,-22-21-16,22 22 0,0-22 0,-21 21 15,21-21-15,0 22 0,0-22 0,0 0 16,0 0-16,0 0 0,0 1 15,-21-22 1,21-22 0,0 1-16,0-21 15,0 21-15,0 0 0,0-22 0,0 1 16,0 21-16,0-22 0,21 1 16,-21 0-16,21-1 0,1 22 15,-22 0-15,21 0 0,0 0 0,0 21 16,0 0-16,-21 21 15,21-21-15,1 42 0,-22-21 0,21 22 16,-21-1-16,0 0 0,0 1 0,21-22 16,-21 21-16,21 1 0,-21-1 15,0-21-15,21 0 0,0 0 0,1 1 16,-1-1-16,0-21 0,21 0 16,-21 0-16,1 0 0,-1-21 15,21-1-15,-21 1 0,22 0 0,-22 0 16,21-21-16,-21 20 0,0-20 15,1 0-15,20-22 0,-21 22 0,0-22 16,0 22-16,1-21 0,-1-1 0,0 1 16,0 20-16,-21-20 0,0-1 15,0 22-15,0 0 0,0 20 0,0 1 16,0 0-16,0 0 0,0 42 16,0 21-1,0-20-15,0 20 0,-21 0 16,21 22-16,-21-22 0,21 0 15,-21 22-15,21-1 0,0 1 0,0-1 16,0-20-16,0 20 0,0 1 0,0-22 16,0 0-16,21 1 0,0-1 15,0-21-15,0 0 0,0 1 16,22-1-16,-22-21 0,21 0 0,1 0 0,-22 0 16,21-21-16,0-1 0,1 1 15,-1 0-15,-21 0 0,22-21 16,-22 20-16,21-20 0,-21 0 0,-21-1 15,21-41-15,1 41 0,-22 1 16,0 21-16,0 0 0,0-22 0,0 22 16,-22 21-16,1 0 15,0 0-15,0 0 0,0 21 16,0 1-16,-1-1 0,1 21 16,0-21-16,0 22 0,0-1 0,21 0 15,0-21-15,0 22 0,0-1 16,0-21-16,0 0 0,0 1 0,0-1 15,0 0-15,21-21 0,0 0 16,0 0-16,0 0 0,1 0 16,-1 0-16,0-21 0,0 21 0,0-21 15,0-1-15,-21 1 0,0 0 0,22-21 16,-22 21-16,0-22 0,21 22 0,-21 0 16,0-21-16,0 20 0,0 1 15,0 42 1,0 1-16,0-1 15,0 21-15,0-21 16,0 0-16,0 1 0,0 20 16,0-21-16,0 0 0,21 0 0,-21 1 15,0-1-15,21-21 0,0 0 16,0 0-16,1 0 16,-1 0-16,-21-21 0,21-1 15,0 22-15,0-21 0,-21 0 0,21-21 16,1 21-16,-1-1 0,-21-20 0,21 21 15,0-21-15,0 20 0,0 1 16,1 0-16,-1 0 0,0 0 0,0 21 16,0 0-16,0 0 0,1 0 0,-1 0 15,0 0-15,0 21 0,-21 0 16,0 0-16,0 22 0,0-22 16,0 0-16,0 21 0,0-21 0,0 22 15,0-22-15,0 0 0,-21 0 0,0 0 16,21 1-16,-21-1 0,21 0 0,0-42 47,0 0-47,0-1 0,21-20 15,0 21-15,0 0 0,-21-22 0,21 22 16,0-21-16,1 0 0,-22 20 0,21-20 16,0 21-16,-21 0 0,0 0 15,21-1-15,-21 1 0,21 21 16,-21 21-1,0 1-15,0 20 0,0-21 16,0 21-16,-21-20 0,0 20 16,21 0-16,0 1 0,0-22 0,0 21 15,0 0-15,0-20 0,0-1 0,0 0 16,21 0-16,-21 0 0,21-21 0,0 0 16,1 21-16,-1-21 0,21 0 15,-21 0-15,0 0 0,22 0 0,-22-21 16,0 0-16,0 21 0,0-21 0,1 0 15,-1 0-15,-21-1 0,0 1 0,0 0 16,21 0-16,-21-21 0,0 20 16,0-20-16,0 21 0</inkml:trace>
  <inkml:trace contextRef="#ctx0" brushRef="#br1" timeOffset="191295.2">3175 3662 0,'0'0'0,"-21"0"0,0 0 0,63 0 15,-21 0 1,43 0-16,-22 0 16,21 0-16,1 0 0,21-21 0,-22 21 15,1 0-15,20 0 0,-20-21 0,-22 21 16,0 0-16,1 0 0,-1 0 15,-21-22-15,0 22 0,1 0 0,-1 0 16</inkml:trace>
  <inkml:trace contextRef="#ctx0" brushRef="#br1" timeOffset="191531.52">5270 3874 0,'0'0'0,"0"21"94,0 0-94,0 0 15</inkml:trace>
  <inkml:trace contextRef="#ctx0" brushRef="#br1" timeOffset="191723.41">5228 4339 0,'0'21'16</inkml:trace>
  <inkml:trace contextRef="#ctx0" brushRef="#br1" timeOffset="192663.9">6456 7768 0,'0'0'0,"21"-21"15,-21 0-15,0 0 16,0 0-16,0-1 16,0 44 30,0-1-46,0 0 0,0 0 16,0 0-16,0 0 0,0 22 16,0-22-16,0 21 0,0 22 0,0-22 15,0 0-15,0 22 0,0-1 0,21-20 16,-21 20-16,0 1 0,21-1 0,-21-20 16,0 20-16,0 1 0,0-1 15,21 1-15,-21 20 0,0-20 0,22-1 16,-22 22-16,0-22 0,0 22 0,0-21 15,0-1-15,0 22 0,0-22 0,21 1 16,-21-1-16,0 22 0,0-22 0,0 1 16,0-1-16,0 1 0,0-22 15,0 22-15,0-22 0,0 0 16,0 1-16,0-1 0,0 0 0,-21 1 16,21-22-16,-22 21 0,22-21 0,0 1 15,0-1-15,0-42 31,0-1-31,0 1 0,0 0 0,0 0 16,0 0-16,0 0 0,0-22 0,0 22 16,22-21-16,-22-1 0,0 1 15,21-21-15,-21-1 0</inkml:trace>
  <inkml:trace contextRef="#ctx0" brushRef="#br1" timeOffset="193800.25">6689 7811 0,'-22'-22'0,"44"44"0,-65-44 0,43 1 0,-21 21 15,0 0-15,0-21 0,0 21 0,-1 0 16,1 0-16,0-21 0,0 21 0,0 0 16,0 0-16,42 0 47,0 0-47,21 0 0,-21 0 15,22 0-15,-1 0 0,0 0 0,1 0 16,20 0-16,22 0 0,-22 0 0,22 0 15,0 0-15,-1 0 0,1 0 16,21 0-16,21 0 0,-21-21 16,21 21-16,-21 0 0,21 0 0,-22 0 0,22 0 15,-21 0-15,21 0 0,0 0 16,-21 0-16,21 0 0,0 0 0,0 0 16,-21-21-16,21 21 0,-21 0 0,21 0 15,-21 0-15,-1 0 0,1 0 16,-21 0-16,0 0 0,-1-22 0,-20 22 15,-1 0-15,1 0 0,-22 0 0,0 0 16,1 0-16,-1 0 0,-21 0 0,0 0 16,1 0-16,-1 0 15,0 0-15,-21 22 32,0-1-32,0 0 15,0 0-15,0 0 0,0 0 0,0 1 16,0 20-16,0-21 0,0 21 0,0 1 15,0-1-15,0 0 0,0 22 0,0-22 16,-21 1-16,21 20 0,0 1 0,0-22 16,0 21-16,0 1 0,0-1 0,0 1 15,0-1-15,0 22 0,-21-21 0,21 20 16,-22-20-16,22 20 0,0-20 16,-21-1-16,0 22 0,21-21 0,-21-1 15,0 1-15,21-1 0,-21 1 16,-1-22-16,22 21 0,0 1 0,0-1 15,0-20-15,0 20 0,0-20 0,0 20 16,0-21-16,0 1 0,0-1 0,0 0 16,0-20-16,-21 20 0,21-21 0,-21 21 15,21-20-15,-21-1 0,21 0 0,-21 21 16,21-21-16,-21 1 0,-1-1 16,22 0-16,-21-21 15,0 0-15,0 0 31,0 0-31,0 0 16,-1 0-16,1 0 16,0-21-16,0 21 0,0 0 0,0 0 15,-22 0-15,22 0 0,-21 0 0,21 0 16,-22 0-16,1 0 0,0 0 0,20 0 16,-20 0-16,0 0 0,-1 0 0,1 0 15,-21 0-15,20 0 0,-20 0 0,-1 0 16,1-21-16,-1 21 0,-20 0 0,-1 0 15,0 0-15,1 0 0,-22 0 0,21 0 16,-21 0-16,22 0 0,-22 0 16,21 0-16,-21 0 0,22 0 0,-1 0 15,0 0-15,1 0 0,-1 0 0,0 0 16,22 0-16,-22 0 0,0 0 16,22 0-16,-22 0 0,1 0 0,20 0 15,-21 0-15,22 0 0,-22-22 0,22 22 16,20 0-16,-20 0 0,42 0 0,-22 0 15,22 0-15,0-21 0,0 21 0,0 0 16,21-21-16,0 0 16,21 21-1,21-21-15,-21 0 0,22-1 0,-22-20 16,21 21-16</inkml:trace>
  <inkml:trace contextRef="#ctx0" brushRef="#br1" timeOffset="194373.15">9440 8128 0,'0'0'0,"0"-21"16,0-21 0,0 20-16,0 1 0,0 0 15,-21 21-15,0-21 16,0 21-16,0 0 16,-1 0-16,1 0 0,0 21 0,0 0 15,0 0-15,0 1 0,-1 20 0,1-21 16,0 21-16,0 1 0,0-1 15,0 0-15,-1-20 0,22 20 0,-21 0 16,21-21-16,0 1 0,0 20 0,0-21 16,21 0-16,1 0 0,20 1 0,-21-1 15,21-21-15,-20 0 0,20 21 0,0-21 16,1 0-16,-1 0 0,-21 0 0,21 0 16,1 0-16,-1-21 0,-21 0 0,0 21 15,1-22-15,-1 1 0,0 21 16,-21-21-16,0 0 0,0 0 15,0 0-15,0-1 0,0 1 0,0 0 16</inkml:trace>
  <inkml:trace contextRef="#ctx0" brushRef="#br1" timeOffset="195317.05">7197 4001 0,'0'0'0,"0"-22"0,0 1 16,-22 21-16,22-21 15,0 0-15,-21 21 0,21 21 47,0 0-47,0 22 0,0-22 16,0 42-16,0-20 0,0 20 15,0-21-15,0 22 0,0-1 0,0 1 16,0-1-16,0 1 0,0 21 0,0-22 16,0 22-16,0-1 0,-21 1 0,21 21 15,-21-21-15,0-1 0,21 1 16,0 0-16,0-1 0,-21 1 16,21 0-16,0-22 0,0 22 0,0-22 15,0-20-15,0-1 0,0 0 0,0 1 16,0-22-16,0 0 0,21 0 15,0-42 1,-21 0 0,0 0-16,0-22 0,0 1 0,0 0 15,0-1-15,0 1 0,0-22 16,0 1-16,0-1 0,0-20 16,21 20-16,-21-20 0</inkml:trace>
  <inkml:trace contextRef="#ctx0" brushRef="#br1" timeOffset="196327.98">7302 3958 0,'0'0'0,"0"-21"0,0 0 0,-21 21 16,21-21-16,0 0 31,21 21 0,1 0-31,-1 0 16,21-22-16,0 22 0,22 0 0,-1 0 15,22 0-15,0 0 0,-1-21 0,22 21 16,0 0-16,0 0 0,0 0 0,21-21 16,21 21-16,-21 0 0,21 0 15,-21 0-15,0-21 0,0 21 0,21 0 16,-21 0-16,21 0 0,-21-21 0,22 21 15,-22 0-15,0 0 0,-22 0 16,22 0-16,-21 0 0,0 0 0,0 0 16,0 0-16,-22 0 0,22 0 0,-21 0 15,0 0-15,-22 0 0,22 0 16,-22 0-16,1 0 0,-22-21 16,0 21-16,1-22 0,-1 22 0,0 0 15,-20 0-15,-1-21 0,0 21 0,-42 0 47,0 0-47,21 21 0,0 1 16,-22-1-16,22 0 15,0 0-15,0 21 0,0-20 16,0 20-16,0-21 0,0 21 16,0 1-16,0 20 0,0-20 0,0-1 0,0 21 15,-21-20-15,21 20 0,0 1 16,0-1-16,0-20 0,0 20 15,-21 1-15,21-1 0,0 22 0,0-22 16,0 1-16,0-1 0,0 1 0,0-1 16,0 1-16,0-1 0,0-20 0,0-1 15,0 0-15,0 22 0,0-22 16,0 0-16,0 1 0,0-22 0,0 21 16,0 1-16,-21-22 0,21 21 0,0-21 15,0 0-15,-21 1 0,21 20 0,-21-42 16,21 21-16,0 0 0,-22 0 0,22 1 15,0-1 1,-21 0 0,0-21-16,21 21 15,-21-21-15,0 0 0,0 0 16,-1 0-16,1 0 0,0 21 0,-21-21 16,-1 0-16,22 0 0,-21 21 15,0-21-15,-22 0 0,22 0 0,-22 0 16,1 22-16,-1-22 0,1 0 0,-22 0 15,0 0-15,1 0 0,-43 0 0,21 21 16,-21-21-16,-21 0 0,0 0 0,-1 0 16,1 0-16,0 21 0,0-21 15,-21 0-15,20 21 0,1-21 16,0 0-16,21 21 0,-21-21 0,21 21 16,21-21-16,-21 0 0,42 22 0,-20-22 15,20 0-15,21 0 0,1 21 0,-1-21 16,1 0-16,21 0 0,-1 0 15,1 0-15,21 0 0,-22 0 0,22 0 16,0 0-16,0 0 0,0 0 0,0 0 16,-1 0-16,1 0 15,21-21 17,21-1-17</inkml:trace>
  <inkml:trace contextRef="#ctx0" brushRef="#br1" timeOffset="196864.04">8615 6498 0,'0'-21'0,"0"42"0,0-63 16,0 21-16,0 0 0,0-1 0,21 1 15,-21 0-15,21 21 32,0 21-32,-21 22 0,0-22 15,0 21-15,0 0 0,0 1 0,0 20 16,0-20-16,0 20 0,0 1 0,0-22 15,-21 21-15,21 1 0,-21-1 16,0-20-16,21 20 0,-21 1 0,21-1 16,-22-20-16,22-1 0,0 0 0,-21 1 15,21-22-15,-21 21 0,21-21 0,0 0 16,0 1-16,-21-22 16,21-22-1,0 1-15,0 0 16,0-21-16,0 21 0,0-22 15,0 1-15,0 0 0</inkml:trace>
  <inkml:trace contextRef="#ctx0" brushRef="#br1" timeOffset="197308.79">8657 6414 0,'0'0'0,"0"-22"0,0 1 0,0 0 15,-21 21-15,0 0 16,0 0-16,-1 21 15,1 0-15,0 1 0,0 20 0,0-21 16,0 0-16,-1 22 0,1-22 16,0 21-16,0-21 0,0 0 15,21 1-15,0-1 0,0 0 0,-21 0 16,21 0-16,-22-21 16,22-21-1,22 0 1,-1 0-16,-21 0 0,21-1 0,0 1 15,0-21-15,22 0 0,-22-1 0,0 1 16,0 0-16,21 20 0,-20-20 0,-1 0 16,0 21-16,0-1 0,0 1 15,0 0-15,-21 0 0,22 21 16,-1 0-16,0 21 0,0 0 16,-21 0-16,21 1 0,0 20 15,1-21-15,-22 21 0,21-20 16,0 20-16,0-21 0,0 21 0,-21-20 15,21-1-15,1 0 0,-1 0 0,0 0 16,-21 0-16,21 1 0,0-22 0,-21 21 16,21-21-16,1 0 15,-22-21 1,0-1-16,0 1 0</inkml:trace>
  <inkml:trace contextRef="#ctx0" brushRef="#br1" timeOffset="197855.33">10499 4318 0,'0'0'0,"0"-21"16,0 42 15,0 0-31,0 0 0,0 1 15,0-1-15,0 0 0,0 21 16,0-21-16,0 1 0,0-1 0,-22 21 16,22-21-16,0 0 0,-21 1 0,21-1 15,0 0-15,0 0 0,0 0 0,0 0 16,0 1-16,0-1 16</inkml:trace>
  <inkml:trace contextRef="#ctx0" brushRef="#br1" timeOffset="198067.73">10266 4784 0,'0'0'0,"0"21"16,21-21-1,0 0 1,0 0-16,0 0 0,22 0 15,-22 0-15,0-21 0,0 21 16,22 0-16,-22-21 0,0 21 0,0 0 0,0-22 16,0 22-16,1 0 0,-1-21 15,-21 0-15,0 0 0,0 0 16,0 0-16,0-1 16,0 1-16</inkml:trace>
  <inkml:trace contextRef="#ctx0" brushRef="#br1" timeOffset="198283.61">10266 4360 0,'0'0'0,"-21"0"15,21-21 1,21 0 0,0 21-16,0-21 15,21 21-15,-20-21 0,20 21 0,-21-21 16,21 21-16,1-22 0,-22 22 15,21 0-15,-21-21 0,1 21 0,-1 0 16,0 0-16,0-21 0,-21 0 16,0 0-1</inkml:trace>
  <inkml:trace contextRef="#ctx0" brushRef="#br1" timeOffset="198807.74">10541 3916 0,'0'0'0,"-21"0"0,-43-21 16,43 21-16,-21 0 0,21 0 15,-22 0-15,1 0 0,0 21 0,-1 0 16,1 0-16,0 22 0,20-22 15,-20 21-15,0 0 0,21 22 0,-1-22 16,1 1-16,-21 20 0,21-21 16,21 22-16,0-22 0,-21 1 0,21-1 15,0 21-15,0-20 0,0-1 0,21 0 16,0 1-16,0-1 0,21 0 16,1 1-16,-1-22 0,0 0 0,1 21 15,-1-20-15,22-1 0,-22-21 0,0 21 16,1-21-16,20 0 0,-21 0 0,1 0 15,20-21-15,-20 0 0,-1-1 16,21 1-16,-20 0 0,-1 0 0,0-21 16,1-1-16,-1 1 0,-21 0 15,0 20-15,1-41 0,-1 21 0,-21-1 0,0-20 16,0-1-16,0 1 0,0-1 16,-21 1-16,-1-1 0,1 1 15,-21-1-15,0 22 0,-1 0 0,1-1 16,21 22-16,-22 0 0,1 0 0,-21 21 15,20 0-15,1 0 0,0 0 0,20 0 16,-20 0-16,0 21 0,-1-21 16,1 21-16,21 0 0,-21 0 0,20 22 15,1-22-15,0 0 0,21 21 0,-21-20 16,21 20-16,0-21 0,0 21 0</inkml:trace>
  <inkml:trace contextRef="#ctx0" brushRef="#br1" timeOffset="200396.08">10626 6858 0,'0'0'0,"0"-21"16,0 0 0,0 0-16,21-1 15,0 1-15,0 21 16,0-21-16,0 0 0,1 0 15,-1 0-15,0-22 0,21 22 0,-21 0 16,1-21-16,-22 20 0,21-20 0,-21 0 16,0 21-16,0-1 0,0 1 0,0 0 15,0 0-15,-21 21 16,21 21 0,-22 0-16,22 22 0,0-1 15,-21 0-15,21 1 0,-21 20 0,0-21 16,21 1-16,0-1 0,-21 22 15,21-22-15,-21 0 0,21 1 0,0-22 16,0 21-16,0-21 0,0 0 0,0 22 16,0-22-16,0 0 0,-22-21 31,1 0-15,0 0-16,0 0 0,0-21 0,0 0 15,-1 21-15,1-21 0,0 21 0,21-22 16,-21 22-16,0-21 0,0 21 15,21 21 1,0 1 0,0-1-16,21-21 15,-21 21-15,21-21 0,21 0 0,-21 0 16,22 0-16,-22 0 0,21 0 0,1 0 16,-1 0-16,21 0 0,-20 0 0,-1 0 15,22-21-15,-22 0 0,0-1 0,-21 22 16,22-21-16,-22 0 0,21 0 15,-21 0-15,-21 0 0,0-1 0,0 1 16,0 0-16,0 0 0,0 0 16,0 42-1,0 0 1,-21 0-16,21 0 0,-21 1 0,21-1 16,0 0-16,0 0 0,-21 0 15,21 0-15,-21 1 0,21-1 0,0 0 16,0 0-16,0 0 0,0-42 31,0 0-15,0 0-16,21 0 0,0-1 15,-21 1-15,21 0 0,0-21 0,-21 21 16,22-1-16,-22 1 0,21 0 0,-21 0 16,21 21-16,-21-21 15,21 21-15,0 0 16,-21 21-16,0 0 0,0 0 15,21 0-15,-21 1 0,0-1 0,0 0 16,22 0-16,-22 0 0,0 0 0,0 1 16,0-1-16,21 0 0,0-21 15,-21 21 1,21-21-16,0 0 0,0 0 16,-21-21-16,22 21 0,-1-21 0,-21 0 15,21 21-15,-21-22 0,21 1 0,-21 0 16,21 0-16,0 0 0,-21 0 0,0-1 15,0 1-15,0 0 0,22 0 16,-22 0-16,0 42 31,0 0-31,0 0 0,0 0 16,0 1-16,-22-1 0,22 0 0,0 0 16,0 0-16,0 0 0,0 1 15,0-1-15,22 0 0,-1-21 16,0 0-16,0 0 0,0 0 15,22 0-15,-22 0 0,0 0 0,0-21 16,21 21-16,-20-21 0,-1-1 0,0 1 16,0 21-16,0-21 0,-21 0 0,0 0 15,21 0-15,-21-1 0,0 1 16,0 0-16,0 0 0,0 0 16,0 0-16,0-1 0,0 44 31,-21-1-31,21 0 0,0 0 0,0 0 15,0 22-15,0-22 0,-21 21 16,21 0-16,0 1 0,-21 20 0,21 1 16,-21-1-16,21 1 0,0-1 0,-21 1 15,-1-1-15,22 1 0,-21-1 0,21 1 16,0-1-16,-21 1 0,21-22 16,0 0-16,0 22 0,0-43 0,0 21 0,0-20 15,0-1-15,0 0 0,21-21 16,-21-21-1,21 0-15,-21-1 16,22 1-16,-22-21 0,0 0 0,0 20 16,0-20-16,0 0 0</inkml:trace>
  <inkml:trace contextRef="#ctx0" brushRef="#br1" timeOffset="200648.45">11896 7091 0,'0'0'15,"0"-42"-15,0 20 0,0-20 0,0 21 0,0-21 16,21 20-16,0 1 0,0 21 0,0-21 15,0 21-15,1 0 0,-1 0 16,0 0-16,21 0 0,-21 0 0,1 21 16,20 0-16,-21 1 0,-21-1 15,0 0-15,21 0 0,-21 0 0,0 0 16,0 22-16,-21-22 0,0 0 0,0 0 16,0 0-16,-22 1 0,1-1 15,21-21-15,0 21 0,-22-21 0,22 0 16,0 21-16,0-21 0,21-21 15,0 0 1,21 0-16,0-1 0,0 1 0,0-21 16,1 21-16,-1-22 0</inkml:trace>
  <inkml:trace contextRef="#ctx0" brushRef="#br1" timeOffset="200879.31">12467 6287 0,'0'0'0,"0"-22"0,21 1 15,-21 42-15,0 1 16,0 20-16,0 0 0,0 1 0,-21-1 16,0 21-16,21-20 0,0 20 15,-21-20-15,0 20 0,21-21 0,-22 1 16,22-1-16,0-21 0,0 22 0,0-22 16,0 0-16,0 0 0,0 0 0,0 0 15,0 1-15,22-22 31,-22-22-15,21 22-16,-21-21 0</inkml:trace>
  <inkml:trace contextRef="#ctx0" brushRef="#br1" timeOffset="202749.3">12531 6858 0,'0'21'15,"0"0"1,21-21-1,0 0-15,0 0 0,0 0 16,0-21-16,1 21 16,-1-21-16,0 0 0,21 21 0,-21-21 15,1 0-15,-1-1 0,0 1 0,0 21 16,-21-21-16,0 0 0,0 0 0,-21 21 16,0 0-1,0 0-15,-1 0 0,-20 21 0,21 0 16,0 0-16,0 0 0,-1 1 15,1 20-15,21-21 0,0 0 0,-21 22 16,21-22-16,0 0 0,0 0 0,0 0 16,0 0-16,21 1 0,0-22 15,1 0-15,-1 0 0,21 0 0,-21 0 16,22 0-16,-22 0 0,21-22 16,0 22-16,-20-21 0,20 21 15,-21-21-15,21 0 0,-20 0 0,-1 21 16,0-21-16,-21-1 0,0 1 0,0 0 15,0 42 17,-21 0-32,0 1 15,21-1-15,-22 0 0,22 0 16,0 0-16,0 0 0,-21 1 0,21-1 16,0 0-16,-21-21 0,21 21 15,0-42 16,21 0-31,0 0 16,-21-1-16,22 1 0,-1 0 0,-21 0 16,21 0-16,0 0 0,0-1 15,-21 1-15,21 0 0,1 21 0,-22-21 16,21 21-16,-21 21 31,0 0-31,0 0 0,0 1 16,0-1-16,0 0 15,0 0-15,0 0 0,0 0 16,21-21 15,0-21-31,0 0 16,0 0-16,-21 0 0,22 0 16,-1 21-16,-21-22 0,0 1 15,21 0-15,0 0 0,-21 0 0,21 0 16,-21-1-16,21 1 0,1 21 15,-22 21 1,0 1-16,0-1 16,0 0-16,0 0 0,0 0 0,0 0 15,0 1-15,0-1 0,0 0 16,0 0-16,0 0 0,0 0 0,21-21 16,0 0-16,0 22 0,21-22 15,-20 0-15,-1 0 0,0 0 16,0 0-16,0-22 0,0 1 0,1 21 15,-1-21-15,21 21 0,-42-21 0,21 0 16,0 0-16,1-1 0,-22 1 16,0 0-16,0 0 0,0 0 15,0 0-15,0-1 0,0 1 16,-22 21 0,1 21-16,0-21 0,21 22 15,0-1-15,0 0 0,0 0 0,0 0 0,0 0 16,0 1-16,0-1 15,0 0-15,21 0 16,0-21-16,22 0 0,-22 0 16,0 0-16,0 0 0,0 0 0,22 0 15,-22 0-15,21 0 0,-21-21 0,22 21 16,-22-21-16,0 0 0,0 21 0,0-22 16,-21 1-16,0 0 0,0 0 0,22 21 15,-22-21-15,0 0 0,0-1 16,-22 22-1,1 0-15,21 22 16,-21-1-16,0 0 16,21 0-16,0 0 0,0 0 0,-21-21 15,21 22-15,0-1 0,0 0 16,21-42 31,-21 0-32,0-1-15,21 1 0,0 0 16,-21 0-16,0 0 0,0 0 16,21-1-16,-21 1 0,22 0 15,-1 21-15,-21-21 16,21 21-16,-21 21 16,21 0-16,-21 0 0,0 1 15,0-1-15,0 0 0,21 0 0,0 0 16,-21 0-16,0 1 0,22-1 0,-1-21 15,0 21-15,0-21 0,-21 21 0,21-21 16,0 0-16,1 0 0,-1 0 16,0 0-16,0-21 0,0 0 15,0 0-15,1-1 0,-1 1 16,-21-21-16,0 21 0,0 0 0,21-22 16,-21 1-16,21 0 0,-21-22 0,0 22 15,21-22-15,0 22 0,-21-22 16,22 22-16,-22 0 0,21-1 15,-21 1-15,0 21 0,0 0 0,0 0 16,0 42 0,-21 0-16,21 0 0,-22 21 15,1 1-15,21-1 0,-21 0 0,21 1 16,0-1-16,0 22 0,-21-22 16,21 0-16,0 1 0,0-1 0,0 0 15,0-21-15,0 22 0,21-22 0,-21 0 16,21 0-16,0 0 0,1-21 0,-1 22 15,0-22-15,0 0 0,0 0 0,22 0 16,-22 0-16,0 0 0,0 0 16,0-22-16,22 22 0,-22-21 0,0 0 15,0 0-15,0 0 0,0 0 16,1-1-16,-1-20 0,0 21 0,-21 0 16,0 0-16,0-1 0,-21 22 15,0 22 1,-1-22-16,22 21 0,-21 0 15,21 0-15,0 0 0,0 0 16,21 1-16,1-1 16,-1 0-16,0 0 0,0-21 15,-21 21 1,0 0-16,-21-21 16,0 0-1,0 0-15,-1 0 0,1 0 16,0-21-16,0 0 15,21 0-15,-21 0 0,21 0 16</inkml:trace>
  <inkml:trace contextRef="#ctx0" brushRef="#br1" timeOffset="202932.19">14563 6392 0,'0'0'0,"-22"-21"15,1 21-15,-21-21 16,42 0-16,21 21 15,0-21-15,0 21 0,22-21 16,-22 21-16,21 0 0,1-22 0,-1 22 16,-21-21-16,21 21 0,1 0 0,-22 0 15,0 0-15,-21-21 0,21 21 16,-21-21-16,21 0 0</inkml:trace>
  <inkml:trace contextRef="#ctx0" brushRef="#br1" timeOffset="203828.15">17293 3577 0,'0'0'0,"21"0"16,0 0 15,1 0-31,-1 0 0,0 0 16,0 0-16,21-21 0,-20 0 16,20 21-16,-21-21 0,21 0 0,1-1 15,-1 22-15,-21-21 0,22 0 16,-22 0-16,0 0 0,-21 0 0,0-1 15,0 1-15,0 0 0,0 0 16,-21 0-16,-22 21 16,22 0-16,0 0 0,-21 0 0,-1 0 15,1 21-15,0 0 0,-1 0 0,1 0 16,21 22-16,-21-1 0,20-21 16,1 22-16,0-1 0,21-21 0,0 21 15,0-20-15,0 20 0,0-21 0,0 0 16,21 0-16,22 1 0,-22-22 0,0 21 15,21-21-15,1 0 0,-1 0 16,-21 0-16,21 0 0,1 0 0,-22 0 16,0 0-16,0 0 0,0 0 0,-42 0 31,-21 0-31,21 0 16,-22 0-16,1 0 0,0 21 15,-1 0-15,1-21 0,0 21 0,-1 0 16,22 1-16,-21-1 0,21 21 0,0-21 15,-1 22-15,22-22 0,0 21 16,0-21-16,0 0 0,0 1 0,0 20 16,22-21-16,-1-21 0,0 21 0,0 0 15,0-21-15,0 0 0,22 0 0,-22 0 16,21 0-16,-21 0 0,22 0 16,-1 0-16,0-21 0,1 0 0,-1 0 15</inkml:trace>
  <inkml:trace contextRef="#ctx0" brushRef="#br1" timeOffset="204424.81">18097 3895 0,'22'-21'0,"-44"42"0,65-64 0,-43 22 16,0 0-16,0 0 0,0 0 15,-21 21 1,-1 0-16,1 0 0,0 0 16,-21 21-16,21 0 0,-1 0 0,1 0 15,-21 1-15,21-1 0,0 21 0,-1-21 16,22 22-16,-21-22 0,21 0 0,0 21 15,0-21-15,0 1 0,0-1 16,0 0-16,21-21 0,1 0 16,-1 0-16,0 0 0,21 0 15,-21-21-15,1 0 0,20-1 0,-21 1 16,21 0-16,-20 0 0,-1 0 16,0 0-16,0-1 0,0 1 0,0 0 15,-21 0-15,0 0 0,0 0 0,0-1 16,0 1-16,0 42 31,0 1-31,0-1 16,0 0-16,0 21 0,0 1 0,0-1 15,-21 21-15,21 1 0,0-1 0,0 1 16,0-1-16,0 1 0,0-1 16,0 1-16,0 21 0,0-1 15,0 1-15,0-22 0,0 22 0,0 0 16,0-1-16,0-20 0,0 21 0,-21-22 15,21 22-15,-21-22 0,21 1 0,-21-1 16,0 1-16,21-22 0,-22 22 0,1-22 16,0-21-16,0 21 0,0-20 15,0-1-15,-22-21 0,22 0 0,-21 0 16,21 0-16,-22 0 0,22-21 0,-21-1 16,-1 1-16,1-21 0,0 21 15,21-22-15,-22-20 0,22 21 0,0-1 16,0-20-16,0 20 0,21-20 0,0 21 15,0-22-15,0 1 0,21 20 0,0-20 16,0-1-16,0 1 0,0-1 16,22 22-16,-22-22 0,21 1 0,-21-1 15,22 1-15,-1-1 0,-21 22 0,22-21 16,-1-1-16</inkml:trace>
  <inkml:trace contextRef="#ctx0" brushRef="#br1" timeOffset="204655.67">18542 3810 0,'0'-21'16,"0"42"62,0 0-62,0 0-16,-21 1 0,21-1 15</inkml:trace>
  <inkml:trace contextRef="#ctx0" brushRef="#br1" timeOffset="204831.57">18500 4233 0,'0'22'0,"0"-44"0,0 65 0,0-22 15</inkml:trace>
  <inkml:trace contextRef="#ctx0" brushRef="#br1" timeOffset="207873.38">19833 4064 0,'21'0'31,"-21"-21"-31,21 21 0,-21-21 0,0 0 16,0-1-16,0 1 0,22 21 15,-22-21-15,0 0 16,0 42 15,-22 0-31,22 22 0,0-22 0,0 21 16,-21 0-16,21 1 0,-21-22 0,21 21 15,0 1-15,0-22 0,0 21 16,-21-21-16,21 0 0,0 1 0,0-1 16,0 0-16,0 0 0,-21-21 15,21 21-15,0-42 31,0 0-31,0 0 16</inkml:trace>
  <inkml:trace contextRef="#ctx0" brushRef="#br1" timeOffset="208184.21">19939 3683 0,'0'0'16,"-21"0"-16,0 0 0,-1 0 15,1 0-15,0 0 0,42 0 47,0 0-47,1 0 0,-1 0 16,0-21-16,0 21 0,-21-21 16,21 21-16,-21-21 0,-21 21 31,0 0-31,0 0 0,0 0 15,-1 0-15,1 21 0,0 0 0,0-21 16,0 21-16,0 0 0,21 0 0,0 1 16,0-1-16,0 0 0,0 0 15,21-21-15,0 21 0,0 0 0,0-21 16,0 22-16,1-1 0,20-21 16</inkml:trace>
  <inkml:trace contextRef="#ctx0" brushRef="#br1" timeOffset="208643.94">20383 4001 0,'-21'0'31,"21"21"-31,-21 0 16,21 0-16,0 0 0,0 0 15,0 1-15,0 20 0,0-21 0,0 0 16,0 22-16,0-22 0,0 0 15,0 0-15,0 0 0,0 0 0,0 1 16,0-1-16,-21-21 16,0 0-1,21-21-15,0-1 16,0 1-16,0 0 0,0 0 16,0-21-16,0 20 0,21-20 15,0 21-15,0-21 0,0-1 0,1 1 16,-1 0-16,0 20 0,21 1 0,-21 0 15,1 0-15,20 21 0,-21 0 16,0 0-16,0 21 0,1 0 0,-1 0 16,0 22-16,-21-22 0,0 21 15,0 1-15,0-1 0,0-21 0,0 21 16,0 1-16,0-1 0,0-21 0,0 22 16,0-22-16,0 0 0,-21 0 0,21 0 15,0 0-15,21-21 31,0 0-31,0-21 0,0 21 16,-21-21-16,43 0 0,-22-21 0,0 20 16,0 1-16</inkml:trace>
  <inkml:trace contextRef="#ctx0" brushRef="#br1" timeOffset="208883.81">21040 3768 0,'0'-43'0,"0"86"0,0-107 0,0 43 0,0 0 16,0 42-1,0 0-15,0 0 16,0 22-16,0-1 0,0 0 0,0 1 16,-22-1-16,22 22 0,0-22 0,-21 21 15,21-20-15,0-1 0,-21 0 16,21 1-16,0-1 0,0 0 0,0-20 16,0-1-16,0 0 0,0 0 0,0 0 15,21-21 16,-21-21-31,0 0 16,0 0-16,0 0 0</inkml:trace>
  <inkml:trace contextRef="#ctx0" brushRef="#br1" timeOffset="209035.72">20913 4128 0,'0'0'0,"-22"0"15,22-22 1,22 22-16,-1 0 15,0-21-15,0 21 0,0 0 16,22 0-16,-22-21 0,0 21 0,21 0 16,-21 0-16,1-21 0,-1 21 15,0-21-15,0 21 0</inkml:trace>
  <inkml:trace contextRef="#ctx0" brushRef="#br1" timeOffset="209356.57">21315 4170 0,'0'21'16,"0"-42"-16,21 21 31,0 0-31,0-21 16,0 0-16,1-1 0,-1 22 0,0-21 16,0 0-16,0 0 0,-21 0 15,0 0-15,-21 21 31,0 0-31,0 21 16,0 0-16,-1 21 0,1-21 0,0 1 16,0 20-16,21-21 0,0 0 0,-21 22 15,21-22-15,0 0 0,0 0 0,0 0 16,0 0-16,21-21 0,0 22 16,0-22-16,0 0 15,1 0-15,-1 0 0,0 0 0,0 0 16,0 0-16,0 0 0,1-22 15</inkml:trace>
  <inkml:trace contextRef="#ctx0" brushRef="#br1" timeOffset="209683.39">21632 4149 0,'0'0'0,"21"-21"0,-21-1 16,0 1-16,0 0 0,22-21 16,-1 42-1,0 0-15,0 0 16,0 21-16,-21 0 0,21 0 0,-21 0 15,22 1-15,-22 20 0,0-21 16,0 0-16,0 22 0,0-22 16,0 0-16,0 0 0,0 0 0,0 0 15,0 1-15,0-1 0,0-42 47,0-1-47,0 1 16,0 0-16,0 0 0,0 0 0,0 0 15,0-22-15,21 22 0,-21 0 0,21-21 16,-21 20-16,0 1 0,0-21 16,21 21-16,0 0 0,-21-1 0,21 1 15,1 21-15,-22-21 0,21 21 16,0 0-16</inkml:trace>
  <inkml:trace contextRef="#ctx0" brushRef="#br1" timeOffset="210237.39">22098 4106 0,'21'-21'0,"-42"42"0,63-63 15,-21 21-15,1 0 16,-1 0-16,21-1 0,-21 1 0,22 0 16,-1 0-16,-21-21 0,21 20 0,-20-20 15,-1 21-15,-21-21 0,0 20 16,0-20-16,0 21 0,0-21 15,0 20-15,0 1 0,-21 0 0,-1 21 16,1 0-16,0 0 0,0 0 0,0 0 16,0 0-16,-1 21 0,1 22 0,0-22 15,0 21-15,21 0 0,-21 1 16,0 20-16,21 1 0,-22-1 0,22 1 16,0 20-16,0 1 0,-21-21 0,21 20 15,0 1-15,0 0 0,-21-1 0,21 1 16,0 0-16,0-1 0,0 22 0,0-21 15,-21-1-15,-21 86 16,42-86-16,-22 1 0,1 0 16,21-22-16,0 1 0,-21-1 0,21-20 15,-21-1-15,21-21 0,0 0 0,21-21 16,0 0 0,0-21-16,1-21 0,-1 21 0,0-22 15,21 1-15,-21 0 0,1-1 0,20-20 16,-21 20-16,0-20 0,0-1 15,1 22-15,-22-21 0,21-1 0,-21-21 0,0 22 16,0-1-16,-21 1 0,-1 21 16,1-22-16,0 22 0,-21-1 15,21 22-15,-1 0 0,1 0 0,0 0 16,0 21-16,0 0 0,21-21 0,0-1 16,21 1-1,0 21-15,21-21 0,-20 0 16,20 0-16,-21 0 0,21-1 15,22 1-15</inkml:trace>
  <inkml:trace contextRef="#ctx0" brushRef="#br1" timeOffset="211179.71">22775 4043 0,'0'-21'0,"0"42"0,-21-63 0,0 20 16,-21 1-16,20 21 0,1 0 15,-21-21-15,21 21 0,0 0 0,-22 0 16,22 21-16,0 0 0,0 1 15,0-1-15,-22 0 0,43 21 0,-21 1 16,0-22-16,21 21 0,0 0 0,0-20 16,0 20-16,0-21 0,0 21 15,0-20-15,0-1 0,21-21 0,0 21 16,0 0-16,1-21 0,20 0 16,-21 0-16,0 0 0,0-21 0,1 0 15,-1 0-15,0-1 0,0 1 16,0 0-16,-21 0 0,21-21 0,-21 20 15,22-20-15,-22 21 0,0 0 0,0 0 16,0-1-16,0 1 0,21 21 16,-21 21-1,21 1-15,-21-1 16,0 21-16,21-21 0,-21 0 0,0 22 16,21-22-16,0 0 0,-21 0 0,22 0 15,-1 1-15,0-22 0,0 0 0,-21 21 16,21-21-16,0 0 0,1 0 15,-1 0-15,0 0 0,0-21 0,0 21 16,0-22-16,-21 1 0,22 0 0,-1 0 16,-21 0-16,21 0 0,0-1 15,-21-20-15,0 21 0,21 0 0,0 0 0,-21-1 16,22 1-16,-22 0 16,21 21-16,-21 21 31,0 0-16,21-21 1,-21 22-16,21-22 16,-21-22-1,0 1-15,0 0 16,0 0 0,0 0-16,0 0 15,-21 21 1,0 0-1,21 21-15,-21-21 0,21 21 16,-22 0-16,22 0 0,0 0 0,0 22 16,-21-22-16,21 21 0,-21-21 0,21 22 15,0-22-15,0 0 0,0 21 0,0-20 16,0-1-16,21 0 0,0 0 0,-21 0 16,22 0-16,-1-21 0,21 0 15,-21 0-15,0 0 0,22 0 0,-22 0 16,21 0-16,1 0 0,-22-21 0,21 21 15,0-21-15,-20 0 0,20 0 0,-21 0 16,21-1-16,-20-20 0,-1 21 0,0 0 16,-21-22-16,0 22 15,0-21-15,0 21 0,0 0 0,0-1 16,0 1-16,-21 21 16,0 0-16,-1 0 0,1 21 0,21 1 15,-21-1-15,21 0 0,-21 0 0,21 0 16,0 0-16,0 22 0,0-22 15,0 0-15,0 0 0,0 0 0,21 1 16,0-1-16,0 0 0,1-21 0,-1 0 16,-21 21-16,21-21 0,0 0 0,0 0 15,0 0-15,1 0 0,-1 0 16,0-21-16,0 0 0</inkml:trace>
  <inkml:trace contextRef="#ctx0" brushRef="#br1" timeOffset="211464.05">25019 3641 0,'0'0'16,"-21"0"-16,21-21 0,-21 21 15,-1 0-15,1 0 16,0 21-16,21 0 0,-21 0 0,21 0 15,0 0-15,0 22 0,0-1 16,0-21-16,0 22 0,0-1 0,0 0 16,0 1-16,0-1 0,0-21 0,0 21 15,0 1-15,0-22 0,0 0 0,0 0 16,0 0-16,0 1 0,0-1 16,-21-21-1,0 0-15</inkml:trace>
  <inkml:trace contextRef="#ctx0" brushRef="#br1" timeOffset="211672.94">24638 4382 0,'0'0'0,"-21"0"0,21 21 0,21-21 32,0 0-32,0 0 0,0 0 15,1 0-15,20 0 0,-21 0 0,21 0 16,1 0-16,-22 0 0,0 0 0,21 0 15,-20-21-15,-1-1 0,0 22 0,0-21 16,0 21-16,0-21 0,-21 0 0,22 0 16,-22 0-16,21-1 15,-21 1-15,0 0 0,0 0 16,0 0-16</inkml:trace>
  <inkml:trace contextRef="#ctx0" brushRef="#br1" timeOffset="211872.82">24828 3810 0,'0'0'0,"-21"-21"0,0 0 16,0 0-16,0-1 0,0-20 16,21 21-16,0 0 0,0 0 0,0-1 15,0-20-15,0 21 0,21 0 16,-21 0-16,21 21 0,0 0 0,0-22 16,0 22-16,1 0 15,-1 0-15,0 0 16,0 0-16,0 0 0,0 0 15,1 0-15,-1 0 0,0 0 16</inkml:trace>
  <inkml:trace contextRef="#ctx0" brushRef="#br1" timeOffset="212131.91">25485 3831 0,'0'21'0,"0"1"15,0-1 1,0 0-16,0 0 16,-22 21-16,22-20 0,0 20 0,0 0 15,-21 1-15,21-1 0,0 0 0,0 1 16,-21-22-16,21 21 0,0-21 0,0 22 16,0-22-16,0 0 0,0 0 0,0 0 15,0 0-15,0 1 0,0-1 16,-21-21-16,0 0 15,0 0 1</inkml:trace>
  <inkml:trace contextRef="#ctx0" brushRef="#br1" timeOffset="213043.45">21421 5313 0,'0'-21'0,"0"42"0,0-63 0,0 20 16,0 1-16,0 0 16,-43 21-16,22 0 15,0 0-15,0 0 0,0 21 16,-1-21-16,1 21 0,0-21 16,0 22-16,21-1 0,0 0 15,0 0-15,21 0 16,0-21-16,0 0 0,1 21 15,-1-21-15,0 22 0,0-22 16,0 21-16,0 0 0,1 0 0,-22 0 16,0 0-16,21 1 0,-21-1 0,0 0 15,0 21-15,0-21 0,-21 1 0,-1 20 16,1-21-16,0 0 0,-21 22 0,21-22 16,-22 0-16,1 0 0,21 0 15,0-21-15,-22 21 0,22-21 16,0 0-16,42-21 31,0 21-31,0 0 16,1 0-16,-1 0 0,0 0 0,0 0 15,0 0-15,0 0 0,1 21 16,-22 1-16,21-1 0,-21 0 0,0 0 16,0 21-16,0-20 0,0-1 0,0 0 15,-21 0-15,21 0 0,-22 0 16,1 1-16,0-1 0,21 0 0,-21 0 15,0 0-15,21 0 16,-21-21-16,21 22 16,0-1-16,0 0 15,0 0-15</inkml:trace>
  <inkml:trace contextRef="#ctx0" brushRef="#br1" timeOffset="213299.31">20870 6583 0,'0'0'0,"-21"0"0,0 21 0,0 0 16,21 0 0,21-21-16,21 0 15,-21 0-15,22 0 0,-1 0 16,22 0-16,-1 0 0,1 0 0,-1 0 16,22 0-16,-22 0 0,22 0 0,-22 0 15,1 0-15,-1 0 0,1 0 0,-1 0 16,-20 0-16,20 0 0,-42-21 15,22 21-15,-22 0 0,0 0 0,-42 0 32,-21 0-32,20 0 0,-20 0 0,0 0 15,-22 0-15,1 0 0,-1 0 0,1 0 16,-22 21-16</inkml:trace>
  <inkml:trace contextRef="#ctx0" brushRef="#br1" timeOffset="213520.18">21167 6710 0,'-64'21'15,"318"-84"-15,-444 105 0,84 0 0,63-42 0,1 21 16,0 1-16,21-1 0,-1-21 0,1 21 15,21 0-15,21 0 16,22-21-16,-1 0 0,-21 0 16,22 0-16,20 0 0,-21 0 0,22 21 15,-22-21-15,22 0 0,-1 0 16,1 0-16,-1 0 0,1 0 0,-1 0 16,-20 0-16,20 0 0,-21 0 0,1 0 15,-22 0-15,0 0 0,0 0 0,0 0 16,-42 0-1,-21 0-15,21 0 0,-22 0 16,1 0-16,-21 0 0,-1 0 16,1 0-16,-1 0 0</inkml:trace>
  <inkml:trace contextRef="#ctx0" brushRef="#br1" timeOffset="213684.09">21145 6964 0,'0'0'0,"-63"0"0,21 21 0,-1 0 0,-20-21 16,42 21-16,-22 1 0,22-22 0,0 21 15,21 0-15,21-21 16,0 0-16,22 0 0,-22 0 0,21 0 15,0 0-15,1 0 0,20 0 0,-20 0 16,20 0-16,-21 0 0,22 0 0,-22 0 16,22 0-16,-22-21 0,0 21 0,1 0 15,-22 0-15,0 0 0,0 0 16,0 0-16,1 0 0</inkml:trace>
  <inkml:trace contextRef="#ctx0" brushRef="#br1" timeOffset="214127.91">21378 7557 0,'-21'0'0,"42"0"0,-63 21 16,21 0-16,42-21 31,0 0-31,0 0 0,0-21 16,1 21-16,-1-21 15,0 21-15,0 0 0,0 0 0,-21-22 16,-21 22 0,0 0-16,0 22 0,0-22 15,-1 21-15,-20-21 0,21 21 0,0 0 16,0 0-16,-1 0 0,1 1 0,21-1 16,0 0-16,0 0 0,0 0 0,0 0 15,0 1-15,0-1 0,21 0 0,1 0 16,-1 21-16,0-20 0,0-1 0,0 0 15,0 0-15,1 0 0,20 0 16,-42 1-16,21-22 0,-21 21 0,0 0 16,0 0-16,0 0 15,0 0-15,-21-21 0,0 22 0,0-22 16,-1 21-16,1-21 0,0 21 0,0 0 16,0-21-16,0 0 0,-1 21 0,1-21 15,21 21-15,-21-21 0,0 0 16,0 0-1,0 0 1</inkml:trace>
  <inkml:trace contextRef="#ctx0" brushRef="#br1" timeOffset="-211320.61">17970 9208 0,'0'-22'31,"22"1"-15,-22 0-1,21 0-15,0 0 16,-21 0 0,0-1-1,-21 22 1,0 0-16,-1 0 0,1 0 15,0 0-15,0 22 0,-21-1 0,20 0 16,1 21-16,0-21 0,-21 22 16,21-22-16,-1 21 0,1 1 0,0-1 15,0 0-15,0 1 0,21-1 16,0 0-16,0-21 0,0 22 0,0-1 16,0-21-16,0 22 0,0-22 0,0 0 15,21 0-15,0 0 0,0-21 0,0 21 16,1-21-16,-1 0 0,0 0 0,0 0 15,0 0-15,0 0 0,1 0 0,-1 0 16,0 0-16,0-21 0,21 21 16,-20-21-16,-1 0 0,0 0 15,0 0-15,21-1 0,-20 1 0,-1-21 0,0 21 16,21-22-16</inkml:trace>
  <inkml:trace contextRef="#ctx0" brushRef="#br1" timeOffset="-211032.77">18542 9081 0,'0'0'0,"0"-22"0,0 1 16,0 0-16,0 0 0,0 0 0,0 0 16,0-1-16,0 1 0,-21 21 15,0 21 1,21 1-16,-22-1 16,1 21-16,21-21 0,0 22 0,-21-1 15,21 0-15,-21 1 0,21-1 0,-21 0 16,21 1-16,-21 20 0,21-21 15,-22 1-15,1-1 0,21-21 0,0 22 16,0-1-16,0-21 0,0 0 0,0 22 16,0-22-16,0 0 15,0 0-15,0 0 16,21-21 0,1 0-16,-22-21 0,21 21 15,0-21-15,-21 0 0,21 0 0</inkml:trace>
  <inkml:trace contextRef="#ctx0" brushRef="#br1" timeOffset="-209775.85">19008 9483 0,'0'0'0,"21"0"0,0 0 0,-21-21 0,21-1 16,-21 1-16,21 21 15,-21-21-15,0 0 0,0 0 0,0 0 16,0-1-16,0 1 0,0 0 15,-21 0-15,0 21 0,0 0 16,0 0-16,-1 0 0,1 0 16,0 0-16,0 21 0,-21 0 15,20 0-15,1 1 0,0 20 0,0-21 16,-21 0-16,20 22 0,22-1 0,-21-21 16,21 21-16,-21-20 0,21 20 15,0-21-15,0 0 0,0 22 0,0-22 16,21 0-16,0-21 0,1 0 15,-1 0-15,0 0 0,0 0 0,21 0 16,-20 0-16,-1-21 0,0 0 0,0-1 16,0 1-16,22 0 0,-22 0 15,0 0-15,0 0 0,-21-1 0,21-20 16,0 21-16,1 0 0,-22-22 16,0 22-16,0 0 0,21-21 0,-21 21 15,0-1-15,0 1 0,0 0 0,0 42 47,0 0-47,-21-21 0,21 22 0,0-1 16,0 0-16,-22 21 0,22-21 0,0 1 15,-21 20-15,21-21 0,0 21 0,0-20 16,0-1-16,0 21 0,0-21 0,0 0 16,21 1-16,1-22 0,-1 21 0,0-21 15,0 0-15,0 0 0,0 0 0,1 0 16,20 0-16,-21 0 0,21 0 15,-20-21-15,20-1 0,-21 1 0,21 0 16,-20 0-16,20 0 0,-21 0 16,21-1-16,-20 1 0,-1-21 0,0 21 15,0 0-15,0-1 0,0 1 0,-21 0 16,0 0-16,0 0 0,-21 21 31,0 0-31,21 21 16,0 0-16,-21 0 0,21 0 0,0 1 15,0-1-15,0 0 0,0 0 16,0 0-16,0 0 0,0 1 0,0-1 16,21 0-16,0-21 0,0 21 0,1 0 15,-1-21-15,-21 21 16,-21-42 31,-1 21-47,1-21 15,0 21-15,21-21 0,-21 21 16,0 0-16,0 0 16,-1 0-16,22 21 15,0 0-15,0 0 16,0 1-16,0-1 16,0 0-16,22-21 15,-1 21-15,0-21 0,0 0 0,0 0 16,0 0-16,1 0 0,20 0 15,-21 0-15,0 0 0,0 0 0,22-21 16,-22 0-16,0 21 0,21-21 0,-20-1 16,-1 1-16,21 0 0,-21 0 0,0 0 15,1 0-15,-1-1 0,0-20 16,0 21-16,-21 0 0,21 0 0,-21-22 16,21 22-16,-21 0 0,0 0 0,0 0 15,-21 21 1,0 21-1,21 0-15,0 0 0,0 0 0,0 0 16,0 1-16,0-1 0,0 0 0,0 0 16,0 21-16,21-20 0,0-1 15,-21 0-15,22 0 0,-1-21 16,-21 21-16,0 0 0,0 1 16,21-22-16,-21 21 15,-21-21-15,0 0 0,-1 21 16,1-21-16,0 0 0,0 0 15,0 0-15,0 0 0,-1 0 16,1 0 0,21-21 31,21 21-32,-21-21-15,22-1 16</inkml:trace>
  <inkml:trace contextRef="#ctx0" brushRef="#br1" timeOffset="-203152.78">21463 9208 0,'21'0'31,"-21"-22"1,21 22-32</inkml:trace>
  <inkml:trace contextRef="#ctx0" brushRef="#br1" timeOffset="-202445.34">21484 9229 0,'21'0'0</inkml:trace>
  <inkml:trace contextRef="#ctx0" brushRef="#br1" timeOffset="-201796.4">21569 9186 0,'0'0'0,"0"-21"16,0 0 0,0 0-1,0 0-15,0 0 16,0 42 15,-21-21-31,21 21 16,-22 21-16,22-21 0,0 1 15,-21 20-15,0-21 0,0 21 0,21-20 16,-21 20-16,0 0 0,21 1 0,-22-1 16,1-21-16,0 21 0,0 1 15,0-1-15,0 0 0,21-20 0,0 20 0,-22-21 16,22 0-16,-21 0 15,21 1-15,21-44 32,1 1-17,-22 0-15,0 0 0,21 0 0,-21-22 16,21 1-16,0 0 0,0-1 0,-21 1 16,21 0-16,1-1 0,-1-20 15,0 21-15,21-1 0,-21-20 0,1 20 16,-22 1-16,21 0 0,0-1 0,0 1 15,0 21-15,-21-21 0,0 20 16,21 22-16,1 0 0,-1 0 16,-21 22-16,0-1 15,21 0-15,-21 21 0,21 1 0,-21-22 16,21 21-16,-21 0 0,0 1 0,0-1 16,0 0-16,0 1 0,0-1 0,21 0 15,-21 1-15,0-1 0,0 0 16,0-20-16,0 20 0,0-21 0,0 21 15,0-20-15,0-1 0,0 0 0,0 0 16,0 0-16,0-42 63,-21 0-63,0 21 0,0-21 0,21 0 15</inkml:trace>
  <inkml:trace contextRef="#ctx0" brushRef="#br1" timeOffset="-201600.51">21421 9589 0,'0'0'0,"-22"0"16,22-22-1,22 22-15,-1-21 0,0 21 16,0 0-16,21-21 0,-20 0 0,20 21 16,-21-21-16,21 21 0,1-21 0,-22 21 15,0 0-15,0 0 0,0-22 16,1 22-16,-1 0 15,-21-21 1,-21 21 0,-1 0-16,22-21 0</inkml:trace>
  <inkml:trace contextRef="#ctx0" brushRef="#br1" timeOffset="-200788.83">22923 9440 0,'0'0'0,"0"-21"0,0 0 16,0 0-1,0 42 17,0 0-32,0 0 0,0 1 15,0 20-15,0-21 0,0 21 0,0-20 16,0 20-16,0-21 0,0 21 0,0-20 15,0 20-15,0-21 0,0 0 16,0 0-16,0 1 0,0-1 16,0 0-16,0-42 31,0 0-31,0-1 0,0 1 16,0 0-16,0 0 15,0 0-15,0-22 0</inkml:trace>
  <inkml:trace contextRef="#ctx0" brushRef="#br1" timeOffset="-200520.98">22945 9229 0,'0'0'0,"0"-21"78,21 21-78,-21-22 0,0 1 15,0 0 1,0 0-16,-21 21 16,-1 0-16,1 0 0,0 0 15,0 0-15,21 21 0,-21 0 16,21 0-16,0 1 0,0-1 0,0 0 16,0 0-16,21 0 0,0 0 15,0 1-15,0-22 16,1 0-16,-1 21 0</inkml:trace>
  <inkml:trace contextRef="#ctx0" brushRef="#br1" timeOffset="-199886.35">23220 9483 0,'0'0'0,"0"21"16,0 0-16,-21 0 15,21 0-15,0 1 0,0-1 16,0 0-16,0 0 15,0 0-15,0 0 0,0 1 16,0-1-16,21-21 0,-21 21 0,0 0 16,0-42 31,0 0-47,0 0 15,0-1-15,0 1 0,0 0 0,0-21 16,0 21-16,0-1 0,0-20 0,0 21 15,0 0-15,21 0 0,0-22 0,0 43 16,0-21-16,1 0 0,-1 21 0,0 0 16,0 0-16,21 0 0,-20 0 15,-1 21-15,0 0 0,0 0 0,-21 1 16,0-1-16,21 0 0,-21 0 0,0 0 16,0 22-16,0-22 0,0 0 0,0 0 15,0 0-15,0 0 0,0 1 16,0-1-16,0-42 47,0-1-47,0 1 0,0 0 15,21 0-15,1 0 0,-1 0 0,0-22 16,-21 22-16,21 0 0,0-21 0,0 20 16,1 1-16,20 21 0,-21-21 15,0 21-15,0 0 0,1 0 16,-1 0-16,0 21 0,-21 0 15,21 1-15,-21 20 0,0-21 0,21 0 16,-21 0-16,0 22 0,0-22 16,0 0-16,0 0 0,0 0 0,0 1 15,0-1-15,0 0 0,0 0 16,21-21 15,1-21-31,-1 0 16,0 0-16,0-1 0,0 1 15</inkml:trace>
  <inkml:trace contextRef="#ctx0" brushRef="#br1" timeOffset="-199589.52">24172 9440 0,'0'0'0,"0"-21"0,0 0 0,0 0 16,0 0-16,0 42 31,0 0-31,0 0 0,0 0 16,0 1-16,0-1 0,0 21 0,0 0 15,0 1-15,0-1 0,0 0 16,0 1-16,0-1 0,0 22 0,0-22 16,0 21-16,0-20 0,0 20 0,0-20 15,0 20-15,0 1 0,0-1 0,-21 1 16,0-1-16,21 1 0,0-1 0,0-21 16,-21 22-16,21-22 0,-21 1 0,21-22 15,0 21-15,0-21 0,-22-21 16,22 21-16,0-42 15,0 0-15,0 0 16,22 0-16,-1-22 0,-21 22 16,21-42-16,-21 20 0,0-20 0,21-1 15,0 1-15</inkml:trace>
  <inkml:trace contextRef="#ctx0" brushRef="#br1" timeOffset="-199317.16">24236 9694 0,'0'0'0,"0"-42"0,0-21 0,0 41 0,0-20 16,-21 0-16,21 21 0,0-1 0,0 1 15,0 0-15,0 0 0,0 0 0,0 0 16,21-1 0,0 22-16,0 0 0,21 0 0,-20 0 15,20 0-15,-21 0 0,0 0 0,22 22 16,-43-1-16,21 0 0,-21 0 0,0 0 16,0 0-16,0 1 0,-21 20 0,-1-21 15,-20 21-15,21-20 0,0-1 0,-22 0 16,22 0-16,-21 0 0,21 0 15,0 1-15,-1-22 0,1 0 0,21 21 16,-21-21-16,21-21 16,0-1-16,0 1 15,21 0-15,0 0 0,1 0 16,-1-22-16,0 22 0,0-21 0</inkml:trace>
  <inkml:trace contextRef="#ctx0" brushRef="#br1" timeOffset="-199063.31">24723 8763 0,'0'-21'0,"0"42"0,0-63 16,0 21-16,-22 21 15,1 0-15,0 0 0,21 21 0,-21 0 16,0 0-16,0 21 0,21 1 0,0-1 16,-22 0-16,1 1 0,21 20 15,0-20-15,0 20 0,0-21 16,-21 1-16,21-1 0,0 0 0,-21 1 15,21-1-15,0-21 0,0 22 0,0-22 16,0 0-16,0 0 0,0 0 0,21-21 16,0 21-16,0-21 0,1 0 15,-1 0-15,0 0 0,0-21 16,-21 0-16,21 21 0,0-21 0</inkml:trace>
  <inkml:trace contextRef="#ctx0" brushRef="#br1" timeOffset="-198128.14">24807 9377 0,'-21'0'0,"0"0"16,0 0-16,42 0 31,0 0-15,0 0-16,0 0 0,1 0 0,-1 0 16,0 0-16,0-21 0,0 21 0,-21-21 15,21 21-15,1-22 0,-22 1 16,0 0-16,0 0 0,-22 21 15,1 0 1,0 0-16,0 0 16,0 0-16,0 21 0,-1-21 0,1 21 15,0 0-15,0 1 0,0-1 16,21 0-16,0 0 0,0 0 0,0 0 16,0 1-16,0-1 0,21 0 15,0-21-15,0 21 0,0-21 16,22 0-16,-22 0 0,0 0 0,0 0 15,22 0-15,-22 0 0,21 0 0,-21-21 16,0 21-16,1-21 0,-1 21 0,0-21 16,0-1-16,0 22 0,0-21 0,1 0 15,-22 0-15,0 0 0,0 0 16,21 21-16,-21-22 0,0 44 31,0-1-15,-21 0-16,21 0 0,-22-21 15,22 21-15,0 0 0,0 1 0,0-1 16,0 0-16,0 0 0,-21 0 0,21 0 16,0 1-1,0-44 17,0 1-32,0 0 15,0 0-15,0 0 0,0 0 16,0-1-16,21 1 0,-21 0 0,0 0 15,22 0-15,-1 0 0,0-1 0,0 1 16,0 0-16,0 0 0,1 21 16,-1 0-16,0 0 15,0 0-15,0 0 0,-21 21 0,21-21 16,1 21-16,-22 0 0,0 1 0,0-1 16,0 0-16,0 0 0,0 0 0,0 0 15,0 1-15,0-1 0,0 0 0,0 0 16,-22-21-16,22 21 0,-21 0 15,0-21 1,21-21 0,0 0-1,0 0-15,0 0 0,21 0 16,0-1-16,1 1 0,-1 0 0,0 0 16,-21 0-16,42-22 0,-21 22 0,1 0 15,-1 0-15,0 21 0,0-21 0,0 21 16,0 0-16,1 0 0,-1 0 15,0 21-15,0 0 0,-21 0 16,21 0-16,-21 1 0,0-1 0,0 0 16,0 0-16,0 0 0,0 0 0,0 1 15,0-1-15,0 0 0,-21-21 0,21 21 16,0 0-16,-21-21 0,21 21 16,0-42 15,0 0-16,21 0-15,-21 0 0</inkml:trace>
  <inkml:trace contextRef="#ctx0" brushRef="#br1" timeOffset="-197784.34">25950 9377 0,'21'0'47,"1"0"-47,-1 0 15,-21-21-15,21 21 0,0 0 16,0 0-16,-21-21 0,21-1 16,1 1-16,-22 0 15,0 0-15,0 0 0,-22 0 16,1 21 0,0 0-16,0 0 0,0 0 15,0 21-15,-1 0 0,22 0 0,-21 0 16,0 0-16,21 1 0,0-1 0,-21 0 15,21 0-15,-21 0 0,21 0 0,0 1 16,0-1-16,0 0 0,0 0 0,21 0 16,0-21-16,0 0 15,0 0-15,1 0 16,-1 0-16,0 0 0,0 0 16,0 0-16,0 0 0,-21-21 0,22 0 15,-1 21-15,0-21 0,0 0 0</inkml:trace>
  <inkml:trace contextRef="#ctx0" brushRef="#br1" timeOffset="-197336.59">26352 9229 0,'0'0'16,"0"-21"-16,-21 21 15,0 21 1,21 0-16,-21-21 16,21 21-16,0 0 0,0 0 15,0 1-15,0-1 0,0 0 16,0 0-16,0 0 0,0 0 15,0 1-15,-21-1 0,21 0 16,0 0-16,-21 0 0,21 0 16,0-42 15,0 0-15,0 0-16,0 0 0,0 0 0,0-1 15,0 1-15,21 0 0,0 0 16,0 0-16,-21 0 0,21-22 0,0 22 15,1 0-15,-1 0 0,0 21 16,0 0-16,0 0 16,-21 21-16,21 0 15,-21 0-15,22 0 0,-22 1 0,0-1 16,0 0-16,0 0 0,0 0 16,0 0-16,0 1 0,0-1 0,0 0 15,0 0-15,0 0 0,0 0 16,0-42 15,0 0-15,0 0-16,0 0 0,21 0 0,-21-1 15,0 1-15</inkml:trace>
  <inkml:trace contextRef="#ctx0" brushRef="#br1" timeOffset="-197076.74">26649 8975 0,'0'84'16,"0"-62"-16,0 20 16,0-21-16,-21 21 0,21-20 15,0 20-15,-22-21 0,22 21 0,0-20 16,0-1-16,0 0 0,-21 0 15,21 0-15,0 0 0,0 1 16,21-22 15,1 0-31,-22-22 0,21 22 0,0-21 16</inkml:trace>
  <inkml:trace contextRef="#ctx0" brushRef="#br1" timeOffset="-196696.06">26903 9271 0,'21'-21'0,"-42"42"0,63-63 0,-21 21 15,0-1-15,1 1 16,-22 0-16,21 21 0,-21-21 16,-21 21-1,-1 0 1,-20 0-16,21 0 0,0 21 16,0 0-16,-1-21 0,1 21 0,0 1 15,0-1-15,21 0 0,0 0 16,0 0-16,21-21 0,0 21 15,0-21-15,1 22 0,20-22 0,-21 0 16,0 21-16,22-21 0,-22 21 16,0-21-16,21 21 0,-21-21 15,1 0-15,-1 21 0,-21 0 0,0 1 16,0-1 0,-21-21-16,-1 0 15,22 21-15,-21-21 0,0 0 0,0 0 16,0 0-16,0 0 0,-1 0 0,1 0 15,0 0-15,0 0 16,0 0-16,21-21 16,0 0-1,0-1-15,0 1 0,0 0 16</inkml:trace>
  <inkml:trace contextRef="#ctx0" brushRef="#br1" timeOffset="-196453.2">26437 8975 0,'0'0'0,"-21"0"0,0-21 16,21-1-16,0 1 15,0 0-15,21 21 0,0 0 16,21-21-16,-20 21 0,20 0 0,-21-21 16,21 21-16,1 0 0,-22 0 0,21-21 15,-21 21-15,22 0 0,-22 0 16,0 0-16,0-22 0,0 22 0,1 0 31,-22-21 0,0 0-31,0 0 16</inkml:trace>
  <inkml:trace contextRef="#ctx0" brushRef="#br1" timeOffset="-193872.87">27982 9737 0,'-21'21'0,"0"-21"0,21 21 16,0 0-16,0 0 15,21-21-15,0 0 16,0 22-16,1-22 0,-1 0 16,21 0-16,-21 0 0,0 0 0,1 0 15,-1 0-15,0 0 0,0-22 0,0 22 16,-21-21-16,21 0 0,1 0 15,-22 0-15,0 0 0,0-1 16</inkml:trace>
  <inkml:trace contextRef="#ctx0" brushRef="#br1" timeOffset="-193517.53">28342 8911 0,'0'0'0,"0"-21"15,0-21-15,0-1 0,0 22 0,21 0 16,-21 0-16,0 0 0,0 0 16,0-1-16,21 22 31,-21 22-31,0-1 0,0 0 0,0 21 16,0 1-16,0 20 0,0-21 0,0 1 15,0 20-15,0-20 16,0 20-16,-21-21 0,21 1 0,0-1 15,0 0-15,-21 1 0,21-1 0,0 0 16,-21-20-16,21-1 0,0 0 0,0 0 16,0 0-16,0 0 0,0 1 0,0-1 15,0-42 32,0-1-47,0 1 16,-21 0-16,21 0 0</inkml:trace>
  <inkml:trace contextRef="#ctx0" brushRef="#br1" timeOffset="-193240.68">27919 9610 0,'0'0'0,"0"21"0,0 0 0,-21 0 16,21 0-16,0 1 0,0-1 15,0 0-15,21-21 0,0 21 16,0 0-16,0-21 16,0 0-16,22 0 0,-1 0 0,0 0 0,1 0 15,-1 0-15,0 0 0,1 0 0,-1-21 16,-21 0-16,22 21 0,-1-21 16,-21 21-16,0-21 0,0-1 0,1 22 15,-22-21-15,0 0 0,21 21 16,-21-21-16,0 0 0,0 0 0,0-1 15,0 1-15,0 0 0,-21-21 16,21 21-16,-22-1 0</inkml:trace>
  <inkml:trace contextRef="#ctx0" brushRef="#br1" timeOffset="-192992.83">28046 8890 0,'0'0'16,"0"-21"-16,0 0 0,0 0 15,21 21-15,0-22 0,0 22 16,22-21-16,-22 0 0,21 21 16,0-21-16,22 0 0,-22 21 0,1-21 15,-1-1-15,0 22 0,1 0 0,-1-21 16,-21 21-16,0 0 0,0 0 0,1 0 16,-22 21 30,0 1-46,21-1 16</inkml:trace>
  <inkml:trace contextRef="#ctx0" brushRef="#br1" timeOffset="-192752.96">29104 9123 0,'0'0'0,"21"21"0,-21 64 16,0-64-1,0 21-15,0-21 0,0 1 0,0 20 16,0-21-16,-21 21 0,21-20 0,0 20 16,-21-21-16,21 21 0,-21 1 15,0-1-15,-1-21 0,22 22 0,-21-1 16,0-21-16,21 21 0,-21-20 0,21 20 16,-21-21-16,21 0 0,0 0 15,0 1-15,0-1 0,21-21 31,0 0-31</inkml:trace>
  <inkml:trace contextRef="#ctx0" brushRef="#br1" timeOffset="-191977.1">21018 11049 0,'0'-63'15,"0"41"-15,0 1 0,0 0 16,0 0-16,-21 21 31,0 0-31,0 21 16,-21 0-16,20 0 0,-20 1 0,0-1 16,21 0-16,-22 0 0,22 21 15,0-20-15,21-1 0,0 0 0,0 0 16,0 0-16,0 0 0,21 1 15,0-22-15,22 0 0,-22 21 0,21-21 16,0 0-16,1 0 0,-1 21 0,-21 0 16,22-21-16,-1 21 0,-21 0 15,0 1-15,0-1 0,-21 0 0,0 0 16,0 0-16,0 0 0,-21 22 0,0-22 16,-21 0-16,21 0 0,-1-21 15,-20 21-15,0 1 0,21-1 0,-22 0 0,22-21 16,0 21-16,0-21 0,0 0 15,42 0 17,0 0-32,0 21 15,0 0-15,-21 1 0,0-1 16,0 0-16,0 0 0,0 21 16,0-20-16,0 20 0,0-21 0,-21 21 15,0 1-15,0-22 0,0 21 16,-1-21-16,22 22 0,-21-22 0,21 0 15,-21 0-15,21 0 0,0 1 16,0-1-16,21-21 0,0 0 16,1 21-16,-1-21 0</inkml:trace>
  <inkml:trace contextRef="#ctx0" brushRef="#br1" timeOffset="-191577.32">20447 13314 0,'0'0'16,"-21"0"-16,0 0 0,21-21 16,21 21-1,21 0-15,0-21 0,22-1 16,-1 22-16,1 0 0,21-21 16,-1 21-16,1 0 0,0 0 0,-1-21 15,1 21-15,0 0 0,-1 0 16,1 0-16,-22 0 0,1 0 0,-1 0 15,-20 0-15,-22 0 0,21 0 0,-63 0 32,0 0-32,-21 0 0,-22 21 15,22-21-15,-22 0 0,-20 0 0,20 21 16</inkml:trace>
  <inkml:trace contextRef="#ctx0" brushRef="#br1" timeOffset="-191361.15">20447 13399 0,'0'0'0,"-64"21"0,1 0 16,21 0-16,-1-21 0,22 21 15,21 0-15,42-21 16,1 0-16,-1 0 0,22 0 16,-1 0-16,22 0 0,-22 0 0,22 0 15,0 0-15,-1 0 0,22 0 0,-21 0 16,21 0-16,-1 0 0,-20 0 0,0 0 16,-1 0-16,-20 0 0,-1 0 15,1 0-15,-22 0 0,1 0 0,-22 0 16,0 0-16,0 0 0,-42 0 15,0 0 1,-22 0-16,-20 0 0,-1 0 0</inkml:trace>
  <inkml:trace contextRef="#ctx0" brushRef="#br1" timeOffset="-191181.25">21103 13589 0,'339'-42'0,"-678"84"0,254-21 0,22 0 0,-22 1 0,22-22 16,-1 21-16,22-21 0,21 0 0,-22 0 15,65 0 1,20 0-16,-21 0 0,21 0 0,22-21 15,-1 21-15,1-22 0,-1 1 16,22 21-16,0-21 0,21 21 0,-22-21 16,1 21-16,0 0 0,-22-21 0,22 21 15,-22 0-15,-20 0 0,-1 0 0,0 0 16,1 0-16,-22 0 0,0 0 0,-21 21 16</inkml:trace>
  <inkml:trace contextRef="#ctx0" brushRef="#br1" timeOffset="-190672.54">21421 14330 0,'0'0'0,"-22"0"0,1 0 0,21-21 15,0 0-15,0-1 16,21 1 0,1 21-16,-1 0 0,-42 0 31,-1 0-31,1 21 16,-21 1-16,21-1 0,-22 0 0,1 0 15,21 0-15,-21 0 0,-1 22 0,22-22 16,0 21-16,0-21 0,0 1 0,21 20 15,0-21-15,0 0 0,0 0 16,21 1-16,0-1 0,0 0 0,21 0 16,1 0-16,20-21 0,-20 21 0,20-21 15,1 22-15,-1-22 0,1 0 0,-22 21 16,21 0-16,-20-21 0,-1 0 16,-21 21-16,0-21 0,1 21 0,-22 0 15,0 1-15,-22-1 16,-20 0-16,0 0 0,-1 0 0,1 22 15,-21-22-15,20 21 0,-20-21 0,20 22 16,1-22-16,0 0 0,-1 0 0,22 0 16,0 0-16,0 1 0,0-22 0,0 0 15,21-22 1,0 1-16,0 0 0,0 0 16,-22 0-16,22 0 0,-21-22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13:23:41.38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3810 1863 0,'0'0'0,"21"-21"0,-21-1 0,21 1 15,-21 0-15,0 0 0,0 0 16,0 0-16,0 42 31,0 21-15,0-21-16,-21 22 0,21-1 15,0 0-15,-21 1 0,21 20 0,0 1 0,0-1 16,0 1-16,0 20 0,0 1 16,0 0-16,0-1 0,0 1 15,-21 21-15,0-22 0,21 22 0,-22-21 16,1 21-16,21 0 0,-21-22 0,21 1 15,-21 0-15,21-22 0,0 1 0,0-1 16,0-21-16,0 1 0,0-1 16,0 0-16,0-20 0,0-1 0,0 0 15,0-42 1,21 0 0,-21-1-16,0 1 0,0-21 15,0 21-15,0-22 0,0-20 0,0 21 16,0-22-16</inkml:trace>
  <inkml:trace contextRef="#ctx0" brushRef="#br0" timeOffset="886.97">3789 1863 0,'0'0'0,"0"-21"0,0-1 0,-43 1 15,65 21 32,20 0-31,-21 0-16,21 0 0,22 0 16,-22 0-16,22 0 0,20-21 0,1 21 15,21 0-15,0 0 0,21 0 0,21-21 16,-21 21-16,21 0 0,0 0 0,0-21 15,22 21-15,-22 0 0,0-21 16,-21 21-16,0 0 0,0 0 0,0-22 16,0 1-16,-21 21 0,21 0 0,-42-21 15,20 21-15,-20 0 0,0-21 0,-22 21 16,1 0-16,-22 0 16,0 0-16,1 0 0,-1 0 0,-21 0 15,0 0-15,1 0 0,-1 0 16,-21 21-16,0 0 15,0 0-15,0 22 16,0-22-16,0 21 0,-21-21 0,-1 22 16,22-1-16,-21 22 0,0-22 0,0 0 15,0 22-15,21-22 0,-21 22 0,21-1 16,-22 1-16,22 20 0,0-20 16,0-1-16,-21 1 0,21-1 0,-21 1 15,21-1-15,-21 1 0,21-22 0,0 22 0,-21-1 16,21-21-16,-21 22 15,21-22-15,0 22 0,0-22 0,-22 22 16,1-22-16,21 0 0,-21 1 0,21-1 16,0 0-16,-21-21 0,21 1 0,-21 20 15,21-21-15,-21 0 0,21 0 0,0 1 16,0-1-16,-22-21 0,22 21 0,-21-21 16,21 21-16,-21-21 0,0 0 31,0 0-16,0 0-15,-1 0 16,1 0-16,-21 0 0,21 0 0,0 0 16,-22 0-16,1 0 0,0 0 15,-22 0-15,22 0 0,-43 0 0,22 0 16,-22 0-16,-21 0 0,0 0 0,-21 0 16,0 21-16,-21-21 0,-21 0 0,21 0 15,-22 21-15,1-21 0,0 0 0,20 22 16,22-22-16,0 0 0,22 0 0,-1 0 15,21 0-15,-21 0 0,22 0 0,-1 0 16,21 0-16,-20 0 0,20 0 0,22 0 16,-22 0-16,22 0 15,21 0-15,-21 0 0,20 0 0,1 0 16,21-22 0,21 1-1,1 21-15,-1-21 16,0 0-16,0 21 0,0-21 0,22 0 15</inkml:trace>
  <inkml:trace contextRef="#ctx0" brushRef="#br0" timeOffset="1398.3">5270 2498 0,'0'0'0,"0"-21"0,22-1 15,-22-41 1,0 42-16,0 0 0,-22 21 16,1-22-16,0 22 0,-21 0 0,21 0 15,-1 0-15,-20 0 0,21 0 0,-21 0 16,20 22-16,-20-1 0,0 0 0,-1 0 15,1 0-15,0 22 0,-22-1 16,22 0-16,0 1 0,-22-1 0,22 0 16,-1 22-16,1-22 0,0 22 0,21-22 15,-22 21-15,22-20 0,21-1 0,0 0 16,0 22-16,0-22 0,0-21 16,0 22-16,21-1 0,22-21 0,-1 0 15,0 1-15,1-1 0,20-21 0,1 0 16,-22 0-16,21 0 0,1 0 0,-1 0 15,1 0-15,-22 0 0,22-21 0,-22-1 16,0 22-16,1-21 0,-1 0 0,-21 21 16,0-21-16,1 0 0,-1 21 0,0-21 15,-21-1-15,0 1 16,0 42 46</inkml:trace>
  <inkml:trace contextRef="#ctx0" brushRef="#br0" timeOffset="2050.92">4953 4360 0,'0'0'0,"0"-42"0,0 21 15,0 0-15,0-22 0,0 22 0,0 0 16,0 0-16,0 0 0,0 0 0,0-1 16,0 1-16,0 42 31,0 1-15,0 20-16,0 0 0,0 1 0,0-1 15,0 21-15,0-20 0,0 41 0,0-20 16,0 21-16,0-1 0,0 1 0,0 21 15,0-22-15,0 1 0,0 0 0,0 21 16,-21-22-16,21 1 0,-21 0 0,21-22 16,0 22-16,0-22 0,0 1 0,0-1 15,0 1-15,0-22 0,0 0 0,0 1 16,0-22-16,0 21 0,0-21 0,0 1 16,0-1-16,0 0 15,0-42 1,0 0-1,0-22-15,0 22 0,0-21 0,0-1 16,0 1-16,21 0 0,-21-22 0,0 1 16,0-1-16,21 1 0</inkml:trace>
  <inkml:trace contextRef="#ctx0" brushRef="#br0" timeOffset="2571.14">4974 4297 0,'0'0'0,"-21"0"16,0 0-16,21 21 0,-21 0 0,-1 0 15,1 1-15,0 20 0,21-21 0,-21 0 16,0 22-16,0-22 0,-22 21 0,22-21 16,0 22-16,0-1 0,-22-21 0,22 21 15,0-20-15,0 20 0,0-21 0,0 0 16,-1 0-16,1 1 0,21-1 0,-21 0 15,0-21-15,21 21 0,0-42 32,0 0-17,0 0-15,21-1 0,0 1 0,0-21 16,1 21-16,-1-22 0,21 22 16,-21-21-16,0 0 0,22-1 0,-1 22 15,-21-21-15,22-1 0,-22 22 16,21-21-16,-21 21 0,22 0 0,-22-1 15,0 22-15,0 0 0,0 0 0,0 0 16,1 0-16,-1 22 0,0-1 0,-21 0 16,21 0-16,0 21 0,-21-20 0,0 20 15,21 0-15,1 1 0,-22-1 0,0 0 16,0 1-16,21-1 0,-21 0 16,21 1-16,-21-1 0,21-21 0,-21 21 15,0-20-15,0 20 0,21-21 0,-21 0 0,0 0 16,21-21-16,-21 22 15,-21-22 17,0 0-17,0 0-15,0 0 0</inkml:trace>
  <inkml:trace contextRef="#ctx0" brushRef="#br0" timeOffset="3135.83">3471 7070 0,'0'0'0,"0"-21"0,21-1 0,1-20 0,-22 21 16,0 0-16,0 0 0,0-1 0,0 1 15,0 0 1,0 42 0,0 0-1,0 22-15,0-22 0,0 21 0,0 22 16,0-22-16,0 22 0,0-1 0,0 22 16,-22-22-16,1 22 0,0-22 15,0 22-15,21 0 0,0-22 0,-21 107 16,21-86-16,0-20 0,0-1 0,0 1 15,0-1-15,0-20 0,0-1 0,0 0 16,0 1-16,0-1 0,0-21 0,0 0 16,0 0-16,0 1 0,0-1 0,0-42 31,0-1-15,0 1-16,0 0 0,0 0 0,0-21 15,0-1-15,0-20 0,0-1 0,0 1 16,21-1-16,-21-20 0,21-1 0</inkml:trace>
  <inkml:trace contextRef="#ctx0" brushRef="#br0" timeOffset="3931.44">3598 6858 0,'0'0'0,"0"-21"0,0 0 16,-21 21-16,21-21 0,-21 21 0,21-22 15,-21 22 1,21-21-16,21 21 31,0 0-31,0 0 0,22 0 0,-1 0 16,0 0-16,22 0 0,-22 0 0,43 0 15,-22 0-15,22-21 0,0 21 0,20 0 16,22 0-16,0 0 0,0-21 16,0 21-16,22 0 0,-22 0 0,21-21 15,0 21-15,0-21 0,0 21 0,-21 0 16,21-22-16,-21 22 0,-21 0 0,21 0 15,-21-21-15,0 21 0,-21 0 0,-1 0 16,1 0-16,-22-21 0,-20 21 0,20 0 16,-42 0-16,22 0 0,-22 0 0,0 0 15,0 0 1,-21 21 0,0 0-16,0 1 15,0-1-15,0 0 0,0 0 0,0 0 16,0 22-16,0-22 0,-21 21 0,21 0 15,0 1-15,0-1 0,-21 0 0,21 22 16,-21-1-16,0 1 0,-1-1 0,22 1 16,0-22-16,0 22 0,-21-1 0,21 1 15,-21-22-15,21 22 0,0-22 0,-21 21 16,21-20-16,-21 63 0,21-43 0,0-21 16,0 22-16,0-22 0,0 1 0,0-1 15,0 0-15,0 1 0,0-1 0,0-21 16,-21 21-16,21 1 0,0-22 15,-22 0-15,1 0 0,21 0 0,-21 1 16,21-1-16,-21 0 0,0 0 0,21 0 16,-21-21-16,-1 0 0,1 0 15,0 21-15,0-21 0,0 0 16,0 0-16,-22 0 0,22 0 0,-21 0 16,-1 0-16,1 0 0,-21 0 0,-1 0 15,-21-21-15,22 21 0,-43 0 0,21 0 16,-20-21-16,-1 21 0,0 0 0,0 0 15,-21 0-15,0 0 0,0 0 0,-21 0 16,0 0-16,0 0 0,21 0 0,-22 0 16,1 0-16,21 0 0,-21 0 15,42 0-15,-21 0 0,43 0 0,-22 0 16,42 0-16,-20 0 0,20 0 0,22 0 16,-1 0-16,-20 0 0,42 0 0,0 0 15,-1 0-15,44 0 47,-1 0-47,0-21 0,21 0 0,-21 21 16,1-21-16,20-1 0,-21 22 0</inkml:trace>
  <inkml:trace contextRef="#ctx0" brushRef="#br0" timeOffset="4363.79">5207 7387 0,'0'0'0,"0"-21"0,0 0 16,-21 0-16,0 0 0,-22-22 0,22 43 0,0-21 15,0 0-15,0 21 0,-22 0 0,22 0 16,-21 0-16,-1 0 0,22 0 0,-21 0 15,0 21-15,20 0 0,-20 0 0,21 22 16,-21-22-16,20 21 0,1 1 16,-21 20-16,21-21 0,-22 43 0,22-43 15,0 1-15,21-1 0,0 0 0,0 1 16,0-1-16,0 0 0,0 1 0,21-1 16,0-21-16,1 0 0,20 1 0,0-1 15,1 0-15,-1 0 0,21-21 0,1 0 16,-1 0-16,1 0 0,63 0 0,-85 0 15,22 0-15,-22 0 0,22-21 0,-22 21 16,0 0-16,-21-21 0,22 21 0,-22 0 16,0-21-16,0 21 0,-21-22 15,0 1-15,0-21 16,0 21-16,0 0 16,0-1-16,0 1 0,0 0 15,0 0-15,0 0 0</inkml:trace>
  <inkml:trace contextRef="#ctx0" brushRef="#br0" timeOffset="5215.29">9991 1757 0,'0'0'0,"63"-106"15,-63 85-15,21 0 16,-21 0-16,21-1 0,-21 1 0,0 0 15,0 42 1,-21 22 0,21-1-16,-21 0 0,21 22 0,0-1 15,0 1-15,0 20 0,0-20 0,0 21 16,0-1-16,0 22 0,0-21 0,0 21 16,0-1-16,0-20 0,0 0 0,0-1 15,-21 1-15,21 0 0,0-1 0,-21-20 16,0 21-16,21-43 0,0 21 0,0-20 15,0-1-15,-22 0 0,22-20 0,0-1 16,0 0-16,0 0 0,0-42 31,0-21-31,0 20 16,0-20-16,0 0 0,0-1 0,22 1 16</inkml:trace>
  <inkml:trace contextRef="#ctx0" brushRef="#br0" timeOffset="5979.64">10054 1715 0,'-21'-22'0,"42"44"0,-63-44 0,21 1 16,-1 21-16,22-21 15,22 21-15,-1-21 16,21 21-16,0-21 0,1 21 0,20 0 15,1-21-15,20 21 0,-20-22 0,42 22 16,0 0-16,-1-21 0,22 21 0,0-21 16,22 21-16,-22-21 0,21 21 0,0-21 15,0 21-15,21 0 0,-20-21 0,-1 21 16,0 0-16,-21-22 0,0 22 16,0 0-16,0-21 0,-21 21 0,0-21 15,-1 21-15,-20 0 0,-21 0 0,20 0 16,-20-21-16,-22 21 0,22 0 0,-22 0 15,-21 0-15,0 0 0,0 0 0,1 0 16,-1 0-16,-21 21 16,21 0-16,-21 0 15,0 1-15,0-1 0,0 21 0,0 0 16,0 1-16,0 20 0,-21-20 0,21 20 16,-21-21-16,-1 64 0,22-42 0,-21-22 15,0 0-15,21 22 0,0-1 0,0-20 16,0 20-16,0 1 0,0-22 0,0 22 15,0-1-15,0 1 0,0-22 0,0 21 16,0-20-16,21 41 0,-21-41 16,21-1-16,-21 0 0,0-20 0,0 20 15,0 0-15,0-21 0,0 1 0,0 20 16,0-21-16,0 0 0,0 0 0,0 1 16,0-1-16,0 0 0,0 0 0,0 0 15,0 0-15,0 1 0,-21-22 16,0 0-16,0 0 0,0 21 0,0-21 15,-1 0-15,1 0 0,-21 21 0,21-21 16,-22 0-16,1 0 0,21 0 0,-43 0 16,22 21-16,-21-21 0,-1 0 0,-21 0 15,1 0-15,-1 0 0,0 21 0,-20-21 16,-22 0-16,0 0 0,0 0 16,-22 21-16,1-21 0,0 22 0,-148-1 15,148-21-15,21 21 0,-22-21 0,44 21 16,-1-21-16,0 0 0,21 0 0,22 0 15,-1 21-15,22-21 0,0 0 16,-1 0-16,22 0 0,0 0 0,0 0 16,42 0 15,0-21-31,0 0 0,0 0 16,1 21-16,20-21 0,-21-22 0</inkml:trace>
  <inkml:trace contextRef="#ctx0" brushRef="#br0" timeOffset="6295.47">11769 1926 0,'0'0'0,"0"-21"0,-22 21 0,1-21 16,21 0-16,-21 21 15,0 0-15,21 21 0,0 0 16,-21 21-16,0-20 0,21 20 0,-22 0 16,1 22-16,21-22 0,0 22 0,0 20 15,-21-20-15,21-1 0,-21 1 16,21 20-16,-21-41 0,21 20 0,0 1 16,0-22-16,0 0 0,0 1 0,0-1 15,0-21-15,0 22 0,0-22 0,0 0 16,0 0-16,0 0 0,0-42 31</inkml:trace>
  <inkml:trace contextRef="#ctx0" brushRef="#br0" timeOffset="6535.32">11303 3027 0,'0'0'0,"-21"0"0,21 21 0,-21 0 15,21 0 1,0 1-16,21-22 16,0 0-16,21 21 0,-21-21 0,22 0 15,-1 0-15,0 0 0,22 0 0,-22 0 16,22-21-16,-1 21 0,1-22 16,-1 22-16,1-21 0,-22 21 0,22-21 15,-22 21-15,-21-21 0,21 0 16,-20 0-16,-1 21 0,0-22 0,-21 1 15,0 0-15,0 0 0,0-21 0,0 20 16,-21-20-16,0 21 0</inkml:trace>
  <inkml:trace contextRef="#ctx0" brushRef="#br0" timeOffset="6751.2">11282 2011 0,'-21'0'0,"42"0"0,-64 0 15,43-21-15,0 0 0,22 21 16,-1-22-16,21 22 16,-21-21-16,22 21 0,20-21 0,-21 21 15,22 0-15,-1-21 0,1 0 0,-1 21 16,1 0-16,-1 0 0,1 0 0,-1 0 16,-20 0-16,-1 0 0,0 0 15,-20 0-15,-1 0 0,0 0 0,-21 21 16,21-21-16</inkml:trace>
  <inkml:trace contextRef="#ctx0" brushRef="#br0" timeOffset="7299.13">12065 4064 0,'0'0'0,"0"-42"0,0 21 0,0-1 15,0-20-15,0 21 0,0 0 0,0 0 16,0-1-16,0 1 0,0 42 31,0 1-31,0 20 0,0 0 16,0 1-16,0-1 0,0 21 15,0 1-15,0-1 0,0 1 0,0 21 16,-21-22-16,21 1 0,-21 20 0,21-20 16,-22 20-16,1-20 0,0 21 0,21-22 15,-21 22-15,0-22 0,21 1 16,-21-22-16,21 22 0,0-22 0,-22 0 16,22 1-16,0-22 0,-21 21 0,21-21 15,0 0-15,0 1 0,0-44 31,0 1-15,0-21-16,0 21 0,0-22 0,0 1 16,0 0-16</inkml:trace>
  <inkml:trace contextRef="#ctx0" brushRef="#br0" timeOffset="7782.5">12001 4043 0,'0'0'0,"0"-42"0,0-43 15,-21 43-15,0 20 0,0 1 0,0 21 16,0 0-16,-1 0 0,-20 0 0,21 0 16,-21 0-16,20 21 0,-20 1 0,21-1 15,-21 21-15,20 0 0,-20 1 0,21 20 16,-21-20-16,20-1 0,-20 21 16,21-20-16,0-1 0,0 22 15,-1-43-15,22 21 0,0 0 0,0-20 16,-21-1-16,21 0 0,0 0 15,21-21-15,1 0 16,-1-21-16,0 21 0,0-21 16,0 0-16,0-1 0,1-20 0,20 21 15,-21-21-15,21-1 0,-20-20 16,20 20-16,0-20 0,-21-1 0,22 22 16,-1 0-16,0-1 0,-20 1 15,20 21-15,-21-21 0,0 20 0,0 22 0,1 0 16,-1 0-16,0 0 15,0 22-15,0-1 0,-21 21 16,21-21-16,1 22 0,-22 20 0,21-21 16,0 1-16,0 20 0,-21-20 0,21-1 15,0 0-15,1 22 0,-22-22 0,21-21 16,0 22-16,-21-1 0,0-21 0,21 21 16,-21-20-16,21-1 0,-21 0 0,0 0 15,0 0-15,0 0 0,0 1 16,21-22-16,-21 21 15</inkml:trace>
  <inkml:trace contextRef="#ctx0" brushRef="#br0" timeOffset="8344.17">9588 6583 0,'0'0'0,"0"-21"0,0 0 15,0-1-15,0 1 0,0 64 31,0-22-31,0 21 16,0 0-16,0 22 0,0-1 16,22 1-16,-22-1 0,0 22 0,0-21 15,0 20-15,0 22 0,0-21 0,0-1 16,0 1-16,-22 0 0,22-1 0,0 1 16,0 0-16,0-1 0,0-20 0,0 21 15,0-22-15,0 1 0,0-22 0,0 0 16,22 1-16,-22-1 0,21-21 15,0 0-15,-21 0 0,0 1 16,21-22-16,-21-22 16,0 1-16,0-21 15,0 21-15,0-22 0,0 1 0,0 0 16,0-22-16,0 1 0,0-1 16,0-20-16</inkml:trace>
  <inkml:trace contextRef="#ctx0" brushRef="#br0" timeOffset="9071.76">9610 6689 0,'0'0'0,"-22"-21"0,-20-43 15,21 43-15,21 0 16,-21 21-16,21-21 0,0-1 16,0 1-16,42 21 15,-21-21-15,22 0 0,-1 21 0,21-21 16,1 21-16,-1-21 0,22 21 0,0-22 15,-1 1-15,22 21 0,0-21 0,21 21 16,21-21-16,0 0 0,22 0 0,-1 21 16,22-22-16,-1 1 0,1 21 0,-1-21 15,1 21-15,-1-21 0,-21 0 16,22 21-16,-1-21 0,-20 21 0,-22-22 16,0 22-16,0-21 0,-42 0 0,21 21 15,-21-21-15,-21 0 0,-1 21 0,-20-21 16,-1-1-16,-20 22 0,-1-21 15,0 21-15,-21 0 0,1 0 0,-1 0 16,-21-21-16,21 21 0,-21 21 31,0 0-31,0 1 0,0-1 16,0 21-16,0-21 0,0 22 0,0-22 16,-21 21-16,21 22 0,-21-22 0,21 21 15,0 1-15,-22-1 0,22 1 16,-21 21-16,21-22 0,0 1 0,0-1 15,0 1-15,0 20 0,0-20 0,0-1 16,0 1-16,0-1 0,0-20 0,0 20 16,0-21-16,0 22 0,0-22 15,0 1-15,0-1 0,0-21 0,21 21 16,-21-20-16,0 20 0,0-21 0,0 21 16,0-20-16,0-1 0,0 0 0,0 0 15,0 0-15,0 0 0,-21 1 0,0-1 16,0 0-16,0-21 0,0 21 15,-1-21-15,1 21 0,0-21 0,0 0 16,0 21-16,0-21 0,-1 0 0,1 0 16,0 22-16,0-22 0,-21 0 0,20 0 15,-20 21-15,0-21 0,-1 0 0,1 21 16,-21-21-16,-1 0 0,1 0 0,-22 0 16,-21 0-16,21 0 0,-20 21 15,-1-21-15,-21 21 0,21-21 0,-21 21 16,0-21-16,-21 22 0,0-22 0,-22 21 15,1 0-15,0-21 0,-22 21 0,1 0 16,-1 0-16,1 1 0,-1-1 16,22-21-16,-1 21 0,22 0 0,0 0 15,21-21-15,0 0 0,42 0 0</inkml:trace>
  <inkml:trace contextRef="#ctx0" brushRef="#br0" timeOffset="9118.73">9250 8424 0</inkml:trace>
  <inkml:trace contextRef="#ctx0" brushRef="#br0" timeOffset="9155.7">9356 8403 0,'0'0'15,"21"0"-15,0-21 0,21 0 16,-21 0-16</inkml:trace>
  <inkml:trace contextRef="#ctx0" brushRef="#br0" timeOffset="9995.79">11747 6837 0,'22'-21'0,"-22"0"0,21-1 16,-21 1-16,0 0 0,0 0 15,0 0-15,21 21 0,-21-21 16,0 42 0,0 0-1,0 21-15,0-21 0,0 22 0,0-1 16,0 22-16,0-22 0,0 0 0,0 1 15,0 20-15,-21-21 0,21 1 0,0-1 16,0 22-16,-21-43 0,21 21 0,0 0 16,0-20-16,-22 20 0,22-21 15,0 0-15,0 0 0,0 1 0,0-1 16,0 0-16,-21-21 31,0 0-31</inkml:trace>
  <inkml:trace contextRef="#ctx0" brushRef="#br0" timeOffset="10247.64">11388 7641 0,'-22'21'0,"44"-42"0,-65 64 0,22-43 16,21 21-16,0 0 0,0 0 16,0 0-16,21-21 0,22 0 15,-1 21-15,-21-21 0,21 0 0,1 0 16,41 0-16,-41 0 0,20 0 0,-20 0 15,-1 0-15,21-21 0,-20 21 16,41-21-16,-41 21 0,-22 0 0,21-21 16,-21 21-16,1 0 0,-1-21 0,-21 0 15,0-1-15,0 1 16,0 0-16,-21 0 16,-1 0-16,1 0 0,21-1 0,-21 1 15,0-21-15,0 21 0</inkml:trace>
  <inkml:trace contextRef="#ctx0" brushRef="#br0" timeOffset="10483.51">11388 7006 0,'0'0'0,"-43"-21"16,43 0 0,21 21-1,22-21-15,-1 0 0,-21 21 0,22-22 16,-1 1-16,0 21 0,43-21 0,-22 0 15,-20 21-15,-1-21 0,0 21 0,1 0 16,-1-21-16,0 21 0,-20 0 0,-1 0 16,0 0-16,0-22 0,0 22 15,-21-21 17,0 0-32,0 0 15</inkml:trace>
  <inkml:trace contextRef="#ctx0" brushRef="#br0" timeOffset="11358.96">16722 1355 0,'21'-21'0,"-42"42"0,42-64 0,-21 22 15,0 0-15,0 0 0,0 0 0,0 0 16,0-1-16,0 1 15,0 42 1,0 1-16,0 20 16,-21 0-16,-1 1 0,22 20 15,-21 1-15,0 20 0,0 1 16,0 21-16,21 0 0,-21-1 0,-1 1 16,22 0-16,0 21 0,-21-21 0,21 0 15,0 0-15,0-22 0,0 1 0,0 0 16,0-22-16,0 1 0,0-1 15,0-21-15,0 1 0,0-1 0,0 0 16,0-20-16,0-1 0,0 0 0,0-42 31,21 0-15,-21-22-16,0 22 0,22-21 16,-22-1-16,21 1 0,-21 0 0,0-22 15,21 22-15</inkml:trace>
  <inkml:trace contextRef="#ctx0" brushRef="#br0" timeOffset="12119.38">16806 1482 0,'0'0'0,"-21"-21"0,0-22 15,21 22 1,0 0-16,0 0 0,0 0 15,21 21-15,0-22 16,0 22-16,22-21 0,-1 21 16,22 0-16,-1-21 0,22 21 0,21-21 15,-1 21-15,1-21 0,0 21 0,21-21 16,0-1-16,0 22 0,21-21 16,-21 21-16,21-21 0,1 21 0,-22-21 15,21 21-15,-21 0 0,-21-21 0,21 21 16,-22-21-16,1 21 0,-21 0 15,0 0-15,-22-22 0,1 22 16,-22 0-16,0 0 0,1 0 0,-1-21 16,-21 21-16,0 0 0,0 0 15,1 0 1,-1 21-16,-21 1 0,0-1 16,0 0-16,21 0 0,-21 21 15,0-20-15,21 20 0,-21 0 0,0-21 16,0 43-16,0-22 0,0 1 0,0 20 15,0 1-15,0-1 0,0 1 0,0-1 16,0 22-16,0-22 0,0 1 0,0-1 16,-21 1-16,21 20 0,-21-20 0,21 21 15,0-22-15,0 22 0,0-22 16,0 1-16,0-1 0,0 1 0,0-1 16,0-20-16,0 20 0,0-21 0,0 1 15,0-1-15,0 0 0,0-20 0,0 20 16,0 0-16,0-21 0,0 22 0,0-22 15,0 0-15,0 0 0,0 0 0,0 1 16,-21-1-16,-1-21 0,1 0 16,0 0-16,0 0 0,0 0 0,-22 0 15,1 0-15,0 0 0,-22 0 0,1 0 16,-22 0-16,0 0 0,1 0 16,-22 0-16,0-21 0,0 21 15,-21 0-15,0 0 0,-21 0 0,0 0 16,0 0-16,21 0 0,-21 0 0,-1 0 15,22 0-15,-105 21 0,126 0 0,21-21 16,0 21-16,22-21 0,-1 21 16,1-21-16,21 0 0,20 21 0,-20-21 15,21 0-15,0 0 0,0 22 0,-1-22 16,44-22 15,-22 1-31,21 21 0</inkml:trace>
  <inkml:trace contextRef="#ctx0" brushRef="#br0" timeOffset="13982.43">17970 1884 0,'0'0'0,"0"-42"0,0 20 0,0 1 16,0 0-16,0 0 0,0 0 16,0 0-16,0 42 31,0 21-31,0 0 16,0 1-16,0-1 0,0 0 0,0 1 15,0 20-15,0-20 0,0 20 16,0-21-16,-21 22 0,21-22 0,-21 22 15,21-22-15,0 0 0,0 1 0,0-1 16,0-21-16,-21 22 0,21-22 0,0 0 16,-21 0-16,21 0 0,0 0 15,0 1-15,-21-22 16,-1 0-16,1 0 16,0 0-16,0-22 15</inkml:trace>
  <inkml:trace contextRef="#ctx0" brushRef="#br0" timeOffset="14223.24">17526 2752 0,'0'0'0,"-21"21"0,0-21 15,21 21-15,0 0 0,-22 0 0,22 1 16,22-1-16,-1-21 16,0 0-16,21 0 0,-21 21 0,43-21 15,-22 0-15,1 0 0,-1 0 0,0 0 16,43 0-16,-43 0 0,1 0 0,-1-21 15,21 21-15,-20-21 0,-1 21 0,-21-22 16,22 22-16,-22-21 0,21 0 16,-21 0-16,0 0 0,1 0 15,-22-1-15,21 1 0,-21-21 0,0 21 16,21-22-16,-21 1 0,0 0 0,0-1 16,0 1-16,0 0 0</inkml:trace>
  <inkml:trace contextRef="#ctx0" brushRef="#br0" timeOffset="14467.61">17801 1884 0,'0'0'0,"-63"0"0,41 0 0,1-21 15,0 21-15,21-21 0,0-1 16,42 22-16,-20-21 0,-1 21 16,0 0-16,21 0 0,22 0 0,-22-21 15,22 21-15,-22 0 0,21 0 0,-20 0 16,20 0-16,1 0 0,-1 0 0,1-21 15,20 21-15,-20 0 0,-22 0 0,22 0 16,20 0-16,-41 0 0,-22 0 0,0-21 16,0 21-16,-21 42 15,-21-42 1,21 21-16,-21 0 0,0 1 0,0 20 16</inkml:trace>
  <inkml:trace contextRef="#ctx0" brushRef="#br0" timeOffset="15023.29">17632 3831 0,'0'0'0,"0"-42"0,0 21 0,0 0 15,0-1-15,0 1 0,-21 21 32,21 21-32,0 1 0,0 20 15,0-21-15,-22 43 0,22-22 0,-21 21 16,0 22-16,0-21 0,0 20 0,21-20 15,-43 20-15,22 1 0,0-21 0,0 20 16,0 1-16,0-22 0,-22 86 0,43-86 16,-21 1-16,21-22 0,-21 21 0,21-41 15,0 20-15,0 0 0,-21-21 0,21 1 16,0-1-16,0 0 16,0-42-1,0 0 1,0-1-16,0 1 0,0-42 0,0 42 15,0-22-15,0 22 0,21-64 0</inkml:trace>
  <inkml:trace contextRef="#ctx0" brushRef="#br0" timeOffset="15483.03">17505 3874 0,'0'0'0,"0"-22"0,0 1 0,-43-21 15,22 42-15,0 0 0,0 0 0,-21 0 16,20 0-16,-20 0 0,21 21 0,-21-21 15,-22 42-15,43 1 0,-21-22 0,20 21 16,-20 1-16,-21 41 0,20-41 16,22-1-16,-21-21 0,21 21 0,-1 1 15,-20 20-15,21-42 0,21 1 0,0-1 16,-21 0-16,21 0 0,21-21 31,0 0-31,0 0 0,0-21 0,1 0 16,20 21-16,-21-21 0,43-22 0,-43 22 15,0-21-15,21 21 0,1-1 0,20-62 16,-42 41-16,22 1 0,-1 0 0,0-1 16,22-41-16,-22 41 0,0 1 15,1 0-15,-22 21 0,42-22 0,-41 22 16,-1 0-16,0 21 0,0 0 0,0 0 16,0 0-16,-21 42 0,22-21 15,-22 43-15,0-22 0,21 22 0,-21-22 16,21 85-16,-21-63 0,0-1 0,0-21 15,0 22-15,21 21 0,-21-43 0,21 0 16,-21-21-16,21 22 0,-21-1 0,22-21 16,-1 0-16,-21 1 0,0-1 0,21 0 15,0-21-15,-21 21 0,21-21 0,-21 21 16,-21-21 15</inkml:trace>
  <inkml:trace contextRef="#ctx0" brushRef="#br0" timeOffset="15655.93">16404 6943 0</inkml:trace>
  <inkml:trace contextRef="#ctx0" brushRef="#br0" timeOffset="15682.92">16277 6922 0,'0'0'0</inkml:trace>
  <inkml:trace contextRef="#ctx0" brushRef="#br0" timeOffset="16028.24">16319 6054 0,'0'0'0,"0"-21"0,0-1 0,0 44 31,0-1-31,0 0 16,-21 0-16,0 21 0,0 22 0,21-22 15,-21 22-15,21 20 0,-21-20 0,-1 21 16,22-1-16,-21-20 0,21 20 0,0-20 15,-21 21-15,21-22 0,-21 22 0,21-1 16,0-20-16,0-1 0,0 1 16,0-1-16,-21-20 0,21 20 0,0-42 15,0 22-15,0-22 0,0 0 0,0 0 16,0 0-16,21-21 16,0 0-16,0-21 15,0 0-15,-21-21 0,22 21 0,-1-22 16,-21 1-16,21-22 0,0 22 15,-21-21-15,21-1 0,-21 1 0,0-1 16</inkml:trace>
  <inkml:trace contextRef="#ctx0" brushRef="#br0" timeOffset="16695.84">16319 6265 0,'0'0'16,"0"-42"-16,-21-21 0,21 41 0,0-20 0,-21 0 16,21-1-16,-21 22 0,21 0 15,0 0-15,0 0 0,0 0 0,42-1 16,-21 1-16,22 21 0,20-21 15,1 0-15,-1 21 0,22-21 0,0 21 16,20-21-16,1-1 0,21 22 0,148-21 16,-126 0-16,20 0 15,0 21-15,1-21 0,20 0 0,1-1 16,-22 1-16,21 21 0,-20-21 0,-22 0 16,21 21-16,-42 0 0,0 0 0,-21 0 15,0 0-15,-21 0 0,-1 0 0,-20 0 16,-22 0-16,0 0 0,1 0 15,-22 0-15,0 0 0,-21 21 16,0 0-16,0 0 16,0 1-16,-21 20 15,0-21-15,0 0 0,21 22 0,0-1 16,-22 0-16,22 1 0,-21-1 16,0 64-16,21-64 0,0 0 0,0 22 15,0-1-15,0 1 0,0 63 16,0-64-16,0 1 0,0-1 0,0 1 15,0-22-15,0 22 0,0-22 0,0 0 16,0 22-16,0-22 0,0 1 0,0-1 16,-21 0-16,21 1 0,0-22 0,0 21 15,0 0-15,-21-20 0,21-1 16,0 21-16,0-21 0,0 0 0,-21 1 16,21-1-16,-22-21 15,1 21-15,0-21 0,0 0 0,0 21 16,-22-21-16,-20 0 0,21 0 0,-22 21 15,-21-21-15,22 0 0,-22 0 0,-21 0 16,1 0-16,-22 0 0,0 0 0,-43 0 16,1 0-16,0 0 0,-22 0 0,-21 0 15,1 0-15,-1 0 0,22 0 16,-22 0-16,21 0 0,1 0 0,-128 21 16,213-21-16,20 0 0,-21 22 0,21-22 15,22 0-15,-1 0 0,22 0 0,-21 0 16,41 0-16,-20 0 0,42 21 15,-21-21-15,42-21 32,0-1-32,22 22 0,-22-21 15,63-21-15,-20 21 0,-22-22 0</inkml:trace>
  <inkml:trace contextRef="#ctx0" brushRef="#br0" timeOffset="17055.64">17865 6477 0,'0'0'15,"0"-42"-15,0 21 0,0-22 0,0 22 16,-22 0-16,1 21 0,21-21 0,-21 21 16,-21 0-16,21 0 0,-22 0 0,22 0 15,-21 0-15,-1 0 0,1 21 0,-43 42 16,64-41-16,-21 20 0,0 0 0,20 1 15,-41 41-15,21-41 0,20-1 0,1 0 16,0-21-16,0 64 0,21-43 0,0-20 16,0 20-16,0-21 0,21 43 0,0-22 15,22-21-15,-22 0 0,21 0 0,0 1 16,64 20-16,-63-42 0,20 0 16,-21 42-16,22-42 0,-1 0 0,-20 0 15,20 0-15,-20-21 0,20 0 0,-21 21 16,22-21-16,-22 21 0,-21-21 0,22 21 15,-22-22-15,0 22 0,0 0 0,0-21 16,1 0-16,-22 0 0,21 0 16,0 21-16,0-21 0,21-22 0</inkml:trace>
  <inkml:trace contextRef="#ctx0" brushRef="#br0" timeOffset="17799.46">21082 1037 0,'0'0'0,"0"-21"0,0 0 16,0 42-1,0 0 1,0 22-16,0 20 0,21 1 0,-21-1 15,21 1-15,-21 20 0,0 1 0,21 21 16,-21-22-16,0 1 0,0 0 16,0-1-16,0-20 0,0 105 0,0-84 15,22-22-15,-22 22 0,0-21 0,0-1 16,0 22-16,0-43 0,-22 22 16,22-22-16,0 0 0,0 1 0,0-22 15,0 21-15,0-21 0,22 0 16,-1-21-16,0 0 15,-21-21-15,21 0 0,0 21 16,-21-42-16,21-1 0,-21 1 0,22 0 16,-1-1-16</inkml:trace>
  <inkml:trace contextRef="#ctx0" brushRef="#br0" timeOffset="18447.09">21442 1291 0,'0'0'0,"-21"-21"0,21 0 0,-22 0 16,22 0-16,0-1 16,0 1-16,43 0 0,-22 21 0,21-21 15,1 21-15,-1-21 0,21 21 0,1-21 16,84-1-16,-84 1 0,20 0 16,22 0-16,-21 21 0,42-21 0,-21 0 0,21-1 15,21 1-15,-21 0 0,0 21 16,0-21-16,0 21 0,148-21 0,-169 21 15,21-21-15,-43 21 0,107 0 0,-106 0 16,-22 0-16,1 0 0,-1 0 0,22 0 16,-64 0-16,0 0 0,0 0 0,0 0 15,-21 21 1,0 0-16,0 21 0,-21-21 0,0 1 16,21 20-16,-21-21 0,0 21 0,0 43 15,-1-43-15,22 1 0,-21-1 0,21 0 16,0 22-16,-21-22 0,21 1 0,-21 84 15,21-85-15,0 21 0,0 1 16,0-22-16,0 22 0,0-22 0,0 22 16,0-22-16,0 0 0,0 43 0,0-43 15,0 1-15,0-1 0,0 0 0,0 1 16,0-1-16,0-21 0,0 21 0,0 1 16,0 20-16,0-42 0,0 1 0,0-1 15,-21 0-15,21 0 0,0 0 0,-21 0 16,-1 1-16,-20 20 0,21-42 0,0 21 15,-22 0-15,22-21 0,-21 21 0,0-21 16,-22 22-16,-42-1 0,43-21 0,-1 21 16,-20-21-16,-1 0 0,-127 21 0,85-21 15,0 0-15,0 21 0,0-21 0,-21 0 16,21 0-16,-148 0 0,169 0 16,0 0-16,0 0 0,1-21 0,20 21 15,21-21-15,1 21 0,-1-21 0,22 21 16,0-21-16,21 21 0,-22 0 0,43-22 15,0 1 1,21 0-16,1 21 0,20-21 16,-21 21-16,0 0 0,0-21 0,22 0 15,-22 21-15,0-22 0,21 1 0</inkml:trace>
  <inkml:trace contextRef="#ctx0" brushRef="#br0" timeOffset="18798.88">23072 1630 0,'0'-64'0,"0"128"0,0-149 0,0 64 0,-22 0 16,1 0-16,-21 0 0,0-1 0,20 22 16,-20 0-16,0 0 0,-1 0 0,1 0 15,-21 0-15,20 22 0,1-1 0,0 21 16,-1-21-16,1 22 0,21 20 15,-43 43-15,22-64 0,21 22 0,0-1 16,-1-20-16,1 20 0,21 1 0,0-22 16,0 64-16,21-64 0,1 0 0,-1 1 15,21-1-15,-21 0 0,43-20 0,-22-1 16,85 21-16,-63-21 0,-1-21 0,1 0 16,-1 0-16,-21 0 0,22 0 0,-1 0 15,-20 0-15,41 0 0,-41-21 0,-22 0 16,0 21-16,0 0 0,-21-21 0,0 0 15,-21 21 1,0 0 0</inkml:trace>
  <inkml:trace contextRef="#ctx0" brushRef="#br0" timeOffset="19351.57">23029 3535 0,'0'-21'0,"0"42"0,21-42 0,-21 0 16,0-1-16,0 1 0,0 0 0,0 0 0,-21 21 31,21 21-31,-21 21 16,21 1-16,-21-1 0,21 0 0,0 22 15,0-22-15,-21 22 0,21 20 0,0-20 16,-21 21-16,21-1 0,0 1 16,0 0-16,0-1 0,0-20 0,0 20 15,0-20-15,0 21 0,0-22 0,21 1 16,0-1-16,0-21 0,-21 22 0,0-22 15,21-21-15,-21 22 0,21-22 0,-21 0 16,0 0-16,0-42 31,0 0-15,0 0-16,0 0 0,0-22 0,0 1 16,0 21-16,-21-43 0,21 22 0</inkml:trace>
  <inkml:trace contextRef="#ctx0" brushRef="#br0" timeOffset="19823.11">23114 3831 0,'0'0'16,"0"-84"-16,0 41 0,0 1 0,0 0 0,0-22 15,0 22-15,-21-1 0,0 22 0,-1-21 16,22 21-16,-21 0 0,0 21 0,-21 0 16,21 0-16,-1 0 15,1 0-15,-21 21 0,21 0 0,-22 21 16,1-21-16,0 22 0,-1 20 0,1-20 15,0-1-15,21 21 0,-22-20 0,1-1 16,0 22-16,-1-22 0,22 0 16,0 1-16,0-22 0,21 21 0,0-21 15,0 22-15,21-43 16,0 0-16,0 0 0,0-22 0,1 1 16,-1 0-16,21-21 0,0 21 15,1-1-15,-1-20 0,0 0 0,1-1 16,-1 1-16,0 0 0,1-1 0,-1-20 15,-21 21-15,22-22 0,-1 22 16,-21-22-16,0 22 0,0 21 16,1 0-16,-1-1 0,0 22 15,-21 22-15,0 20 0,0 0 16,21 1-16,-21-1 0,21 21 16,-21 1-16,0-22 0,21 22 0,1-1 15,-1 1-15,-21-1 0,21 1 0,0-22 16,0 22-16,0-22 0,1 0 0,-1 1 15,0-1-15,0-21 0,0 0 16,0 22-16,1-22 0,-1-21 0,0 21 16,0 0-16,0-21 0,-21 21 15,21-21-15,1 0 16</inkml:trace>
  <inkml:trace contextRef="#ctx0" brushRef="#br0" timeOffset="20347.77">21865 5249 0,'0'-63'0,"0"126"0,0-168 16,0 83-16,21 22 0,0 0 15,-21 43 1,0-22-16,0 21 0,0 1 0,0 20 16,0 1-16,0-1 0,0 22 0,-21-1 15,0 1-15,0 0 0,21-1 0,-21-20 16,0 21-16,21-22 0,-22 22 0,1-22 16,21 22-16,0-22 0,-21 1 15,21-1-15,-21 1 0,21-22 0,0 1 16,0-1-16,0 0 0,0-21 0,0 1 15,0-1-15,0 0 0,0 0 0,0-42 32,21 0-32,-21 0 0,0-22 15,21 22-15,0-21 0,1-1 16,-22 1-16,0-21 0,0 20 16,21-20-16,-21-1 0</inkml:trace>
  <inkml:trace contextRef="#ctx0" brushRef="#br0" timeOffset="20462.71">21865 5588 0,'0'-63'0,"0"126"0,-21-169 0,0 43 16,0 42-16,21-22 0,0 22 16,-22-21-16,22 21 0,0-1 0,0 1 15,22 21-15,20-21 16,-21 0-16,21 21 0</inkml:trace>
  <inkml:trace contextRef="#ctx0" brushRef="#br0" timeOffset="21007.09">22542 5144 0,'0'0'0,"43"0"0,20 0 0,1 0 0,147 0 16,-84-22-16,-21 22 0,21-21 15,0 21-15,0-21 0,21 21 0,-21 0 16,0 0-16,-21-21 0,0 21 0,0 0 16,-21 0-16,-1 0 0,1 0 0,-22 0 15,1 0-15,-22 0 0,-21 0 16,22 0-16,-22 0 0,0 0 0,-21 21 31,-21 0-31,21 0 16,-21 1-16,0 20 0,21 0 15,-22-21-15,22 22 0,-21 20 16,21-20-16,-21 20 0,21 1 0,0-1 16,0 22-16,0-22 0,0 22 0,0-22 15,0 1-15,0-1 0,0 1 0,0-1 16,0 1-16,0-1 0,0-20 16,0 20-16,0-20 0,0 20 0,0-21 15,0 1-15,0-1 0,-21 0 0,0 1 16,21-22-16,-21 0 0,-1 21 0,1-20 15,21-1-15,-21 0 0,0-21 0,21 21 16,-21 0-16,0-21 0,-1 21 0,1-21 16,0 0-16,0 22 0,0-22 15,-22 21-15,22-21 0,-21 0 0,0 0 16,-22 21-16,1-21 0,-1 0 16,1 0-16,-43 0 0,21 0 0,-21 0 15,0 21-15,-21-21 0,-21 0 0,0 0 16,0 0-16,-21 0 0,20 0 0,-20 0 15,21 0-15,21 0 0,-106 21 0,148-21 16,1 0-16,20 0 0,-42 0 0,64 0 16,21 0-16,0 0 0,0 0 0,-1 0 15,1 0-15,21-21 0,21 21 16,1-21 0,-1 21-16,0 0 0,21-21 0,-21 0 15,22 21-15,-1-43 0,0 43 0,-20-21 16,20 0-16,21 0 0,-41 0 0</inkml:trace>
  <inkml:trace contextRef="#ctx0" brushRef="#br0" timeOffset="21286.93">22881 5863 0,'-21'43'0,"42"-86"0,-21 1 0,21 0 0,-21 20 15,21 1-15,-21 0 0,22 0 0,-22 0 16,0 0-16,0 42 15,0 0-15,0 0 16,0 21-16,-22 1 0,1-1 0,21 0 16,-21 1-16,0-1 0,0 0 0,21 22 15,0-22-15,-21 1 0,-1-22 0,22 21 16,0 0-16,0 1 0,0 20 0,0-20 16,0-22-16,0 21 0,0-21 0,0 0 15,0 1-15,0-1 0,-21-21 47,0 0-47</inkml:trace>
  <inkml:trace contextRef="#ctx0" brushRef="#br0" timeOffset="21523.81">22352 6604 0,'0'0'15,"-42"21"-15,42 0 0,0 1 0,0-1 16,0 0-16,42-21 15,-21 0-15,0 21 0,22-21 0,20 0 16,-21 0-16,1 0 0,41 0 0,-20 0 16,-22 0-16,1 0 0,62 0 0,-62 0 15,-1-21-15,22 21 0,-22-21 0,0 21 16,1-21-16,-22-1 0,0 22 16,0-21-16,0 0 0,-21 0 15,0 0-15,0 0 16,0-1-16,0 1 0,0 0 0,0 0 15,0 0-15,-21 0 0,0-1 0</inkml:trace>
  <inkml:trace contextRef="#ctx0" brushRef="#br0" timeOffset="21787.19">22458 5863 0,'0'0'0,"-43"-21"0,43 0 15,0 0-15,0 0 0,22 21 16,-1-22-16,63 22 0,-41 0 15,-1 0-15,0-21 0,64 42 0,-42-21 16,-22-21-16,22 21 0,-1-21 16,1 0-16,-1 21 0,-21-21 15,22 21-15,-22-21 0,1 21 0,-1 0 16,0-22-16,-21 22 0,1 0 0,-1-21 16,0 21-16,0-21 0,-21 0 31,-21 21-16,0 21 1,0-21-16,-1 21 0</inkml:trace>
  <inkml:trace contextRef="#ctx0" brushRef="#br1" timeOffset="29676.12">974 10139 0,'0'0'0,"0"21"16,-22-21-16,1 21 15,0 0-15,21 1 0,-21-1 16,21 0-16,-21 0 16,21 0-16,0 0 0,0 1 15,0-1-15,0 0 16,21-21 0,0 0-16,0 0 0,0 0 15,1 0-15,-1-21 0,0 0 16,0-1-16,21 1 0,1 0 0,-22-21 15,21 21-15,1-1 0,-22-20 0,21 21 16,0-21-16,-20 20 0,-1-20 16,0 0-16,-21 21 0,0-22 0,0 22 15,0-21-15,0 21 0,0-22 16,-21 22-16,0 21 0,-1-21 0,1 21 16,0 0-16,-21 0 0,21 21 15,-1 0-15,-20 0 0,21 1 16,0 20-16,0 0 0,-1-21 15,22 22-15,0-1 0,0 0 0,0 1 16,0-1-16,0 0 0,0 1 16,0-1-16,22-21 0,-1 22 0,0-22 15,0 0-15,0 0 0,0 0 0,1 0 16,20-21-16,-21 0 0,0 0 16,0 0-16,22-21 0,-22 0 0,0 0 15,21 0-15,-20 0 0,20-22 16,0 22-16,-21 0 0,22-21 15,-22 20-15,21-20 0,-21 21 0,22-21 0,-22 20 16,21-20-16,-21 21 16,1 0-16,-1 0 0,0-1 0,0 22 15,0 0-15,0 22 16,-21-1-16,0 0 16,0 0-16,0 21 0,0-20 0,0-1 15,0 21-15,0-21 0,-21 0 16,21 1-16,-21 20 0,21-21 0,0 0 15,0 0-15,-21 1 0,21-1 16,0-42 15,0-1-31,0 1 0,0 0 0,21 0 16,-21 0-16,21 0 16,0-1-16,1-20 0,-22 21 0,21-21 15,0-1-15,0 22 0,-21-21 0,21 21 16,0-1-16,1 1 0,-1 0 15,-21 0-15,0 42 32,0 0-32,0 0 0,0 1 0,0-1 15,-21 21-15,21-21 0,-22 0 0,22 1 16,0-1-16,-21 21 16,21-21-16,0 0 0,0 1 0,0-1 0,0 0 15,0 0-15,21 0 16,1 0-16,-1-21 15,0 0 1,0 0 0,0 0 77,0 0-77,1 0-16,-1 0 0,0 0 16,0-21-16,0 21 15,0 0-15,22-21 0,-22 21 0,21-21 16,-21 0-16,22 0 0,-1 21 0,-21-22 16,22 1-16,-22 0 0,21 0 0,-21-21 15,0 20-15,1 1 0,-1-21 16,0 21-16,-21-22 0,0 1 15,0 0-15,0 21 0,0-22 0,0 1 0,0 21 16,0-22-16,0 22 0,0 0 16,0 0-16,0 0 15,0 0-15,-21 21 32,21 21 108,-21-21-140,21 21 0,0 0 16,0 0-16,-22 0 0,22 1 15,-21 20-15,21-21 0,-21 21 0,0 1 16,21-1-16,0 0 0,-21 1 0,0-1 16,21-21-16,0 22 0,0-1 15,0-21-15,0 0 0,0 0 0,0 1 16,0-1-16,0 0 0,21-21 0,0 0 16,0 0-16,0 0 15,0 0-15,1 0 0,-1 0 0,0 0 16,0-21-16,-21 0 0,0-1 15,21 1 1,-21 0-16,0 0 0,0 0 16,0-22-16,0 22 0</inkml:trace>
  <inkml:trace contextRef="#ctx0" brushRef="#br1" timeOffset="29860.02">2498 9927 0,'21'-21'0,"-42"42"0,-1-21 0,22 21 15,22-21 1,-1 0 0,0 0-16,0 0 0,0 0 15,0 0-15,22 0 0,-22-21 0,0 21 0,21-21 16,-20 21-16,-1 0 0,0-21 16,0 0-16,0 21 0,-21-21 15,21 21-15</inkml:trace>
  <inkml:trace contextRef="#ctx0" brushRef="#br1" timeOffset="31363.61">2963 9991 0,'0'0'0,"0"21"0,-21 0 0,21 0 16,0 0-16,21-21 16,0 0-1,1 0-15,-1 0 0,0 0 0,0-21 16,0 0-16,22 21 0,-22-21 0,21 0 15,-21 0-15,0 21 0,1-22 16,-1 1-16,-21 0 0,21 0 0,-21 0 16,0 0-16,0-1 0,-42 22 15,20 0-15,1 0 0,0 0 16,0 0-16,0 0 0,0 22 0,-1-22 16,-20 42-16,21-21 0,0 0 0,21 0 15,-21 22-15,21-22 0,-22 0 0,22 21 16,0-20-16,0-1 0,0 0 15,0 0-15,22 0 0,-1-21 16,0 21-16,0-21 0,0 0 0,22 0 16,-22 0-16,21 0 0,-21 0 15,22 0-15,-1-21 0,-21 0 0,21 0 16,1 21-16,-22-21 0,21 0 0,-21-1 16,1 1-16,-1 0 0,0 0 0,0 0 15,0 0-15,-21-1 0,21 1 16,-21 0-16,22 0 0,-1 21 15,-21 21 1,0 0-16,-21 22 16,21-22-16,-22 0 0,1 0 15,21 0-15,0 0 0,0 1 16,-21-1-16,21 0 0,-21 0 0,21 0 16,21-21 15,0-21-16,0 21-15,-21-21 0,22 0 16,-1 21-16,0-21 0,0-1 16,-21 1-16,21 0 0,0 0 0,1 0 15,-1 0-15,0-1 0,0 22 16,0 0-16,0 0 16,1 22-16,-22-1 0,0 0 15,21 0-15,-21 0 16,0 0-16,21 1 0,-21-1 0,0 0 15,21 0-15,0 0 0,-21 0 0,21-21 16,1 22-16,-1-22 0,0 0 16,0 21-16,0-21 0,22 0 0,-22 0 15,21 0-15,-21 0 0,22 0 0,-1-21 16,0 21-16,-21-22 0,22 1 0,-1 21 16,-21-21-16,0 0 0,1 21 15,-1-21-15,0 0 0,-21-1 0,0 1 16,0-21-16,0 21 0,0 0 0,0-1 15,-21-20-15,21 21 0,-21 0 16,-1 0-16,1 21 0,0 0 0,0 0 16,-21 0-16,20 0 0,1 0 15,0 0-15,-21 21 0,21 0 0,-1 0 16,-20 0-16,21 22 0,0-22 0,21 0 16,-21 0-16,21 0 0,0 0 0,0 1 15,0-1-15,0 0 0,0 0 16,21-21-16,0 21 0,0-21 0,0 21 15,0-21-15,1 0 0,-1 0 0,21 0 16,-21 0-16,0 0 0,22 0 0,-22-21 16,0 0-16,21 21 0,-20-21 15,-1 21-15,0-21 0,0 0 16,-21-22-16,21 22 0,0 0 0,-21-21 16,0-1-16,22 1 0,-1 0 0,-21-22 15,21 22-15,-21-22 0,0 22 16,0-22-16,0 22 0,0 0 0,0-1 15,0 22-15,0-21 0,0 21 0,0 0 16,-21 21 0,21 21-16,0 0 15,0 21-15,-21-21 0,21 22 0,0-1 16,0 0-16,0 22 0,0-22 0,0 1 16,0 20-16,0-21 0,0 1 0,0-1 15,21 0-15,-21-20 16,0 20-16,0-21 0,21 21 0,0-20 15,0-1-15,-21 0 0,21-21 0,1 21 16,-1-21-16,0 0 0,0 0 0,0 0 16,0 0-16,1 0 0,-1 0 0,21 0 15,-21 0-15,0 0 0,22-21 16,-22 0-16,0 0 0,21-1 0,-20 1 16,-1 0-16,0 0 0,0 0 15,0-22-15,0 22 0,1-21 0,-1 21 0,-21-22 16,0 22-16,0 0 0,0 0 15,0 0-15,0 0 0,-21 21 16,-1 0-16,1 21 16,0-21-16,0 21 0,0 0 0,21 0 15,0 0-15,0 1 0,0-1 0,0 0 16,0 0-16,21 0 0,0 0 16,0 1-16,0-22 0,1 21 0,-1 0 15,0 0-15,0-21 0,0 21 16,-21 0-16,21 1 0,-21-1 0,0 0 15,-21 0-15,0 0 16,0-21-16,0 21 0,0-21 16,-1 0-16,1 22 0,0-22 15,21-22 17,0 1-32,0 0 15,0 0-15,0 0 0</inkml:trace>
  <inkml:trace contextRef="#ctx0" brushRef="#br1" timeOffset="32779.91">5778 7768 0,'0'0'0,"0"-21"16,0 0-16,0 0 15,0 0-15,0-1 16,0 44 15,0 20-31,0-21 16,0 21-16,0 22 0,0-22 0,0 22 15,0-22-15,0 22 0,0-1 0,0-21 16,0 22-16,0-22 0,0 1 0,-21-22 16,21 21-16,0-21 0,0 22 15,0-22-15,0 0 0,0-42 47</inkml:trace>
  <inkml:trace contextRef="#ctx0" brushRef="#br1" timeOffset="33943.29">5736 2900 0,'-21'-21'31,"21"0"-15,0-1-1,0 1-15,0 0 16,21 21-16,0 0 15,0 0-15,1 0 0,-1 0 16,0 0-16,0 0 0,0 0 16,0 21-16,1-21 0,-22 21 15,21 1-15,-21-1 0,0 0 0,0 0 16,0 21-16,0-20 0,0-1 0,0 0 16,-21 0-16,-1 21 0,1-20 15,-21-1-15,21 21 0,0-21 16,-22 0-16,1 1 0,21-1 0,0 0 0,-22-21 15,22 21-15,0-21 0,0 0 0,0 21 16,42-21 15,0-21-15,0 21-16,0 0 0,22 0 16,-1-21-16,-21 21 0,21 0 0,-20 0 15,20 0-15,-21-21 0,21 21 16,-20 0-16,-1 0 0,0 0 0,0 0 15,0 0-15,0 0 16,-21-21-16,22 21 0,-22-22 16,21 1-1</inkml:trace>
  <inkml:trace contextRef="#ctx0" brushRef="#br1" timeOffset="38191.08">9144 9652 0,'0'21'15,"0"0"1,0 1 93,-21-22-62</inkml:trace>
  <inkml:trace contextRef="#ctx0" brushRef="#br1" timeOffset="39395.72">9102 9885 0,'21'0'32,"0"0"-32,0 0 15,0-21-15,0 0 0,1-1 16,-1 1-16,21 0 0,-21 0 0,0-21 16,22 20-16,-22-20 0,0 21 15,21-21-15,-20-1 0,-1 22 16,0-21-16,0 21 0,-21-22 0,0 22 15,0-21-15,0 21 0,0-1 0,0 1 16,0 0-16,0 0 0,-21 21 16,0 0-16,0 0 15,-1 21-15,1 0 0,21 0 16,0 1-16,-21-1 0,21 21 0,0-21 16,-21 22-16,21-1 0,0 0 0,0-21 15,0 22-15,0-1 0,0-21 0,0 22 16,0-22-16,21 0 15,0 0-15,0 0 0,-21 0 0,22-21 16,-1 22-16,0-22 0,0 0 0,0 0 0,0 0 16,1 0-16,-1 0 0,0-22 15,0 22-15,0-21 0,0 0 0,1 0 16,-1 0-16,0 0 0,0-1 16,0-20-16,22 21 0,-22-21 0,0 20 15,0 1-15,0-21 0,0 21 0,1 0 16,-1-1-16,0 22 0,0-21 0,0 21 15,0 0-15,1 21 16,-22 1 0,0-1-16,0 0 0,0 0 0,0 0 15,0 22-15,0-22 0,0 0 0,-22 0 16,1 21-16,21-20 0,0-1 0,-21 0 16,0 0-1,21 0-15,0-42 31,21 0-31,21 0 16,-20 0-16,-1-1 0,0 1 0,0-21 16,0 21-16,0-22 0,1 22 15,-1-21-15,0 21 0,-21-22 0,0 22 16,0 0-16,21 0 0,-21 0 0,0 0 16,-21 21-1,0 21-15,21 0 16,-21-21-16,-1 21 0,22 21 15,0-20-15,-21-1 0,0 21 0,21-21 16,-21 22-16,21-22 0,0 21 0,0-21 16,0 0-16,0 1 0,0-1 0,0 0 15,21 0-15,0 0 0,0-21 0,1 0 16,-1 0-16,0 0 0,0 0 16,0 0-16,22 0 0,-22-21 0,0 21 15,0-21-15,21 0 0,-20 0 0,20-22 16,-21 22-16,21-21 0,-20 21 0,-1-22 15,0 1-15,0 21 0,0-22 16,0 1-16,-21 0 0,0 21 16,0-22-16,0 1 0,0 0 0,0 20 15,0-20-15,0 21 0,0-21 0,0 20 16,0 1-16,-21 21 16,21 21-16,0 1 15,-21-1-15,21 0 0,-21 0 0,21 21 16,0 1-16,0-1 0,-21 0 0,0-20 15,21 20-15,-22 0 0,22 1 0,0-1 16,0 0-16,0-21 0,0 22 16,0-22-16,0 21 0,0-21 0,0 1 15,22-1-15,-1-21 16,0 0-16,0 0 0,0 0 16,0 0-16,-21-21 15,22-1-15,-22 1 16,0 0-16,0 0 0,0 0 15,0-22-15,0 22 0</inkml:trace>
  <inkml:trace contextRef="#ctx0" brushRef="#br1" timeOffset="39563.62">10520 9419 0,'-21'21'16,"-1"-21"-1,44 0 1,-1 0-1,0 0-15,0 0 0,21 0 0,-20 0 16,20 0-16,-21-21 0,21 21 0,1-21 16,-22 21-16,0-21 0,21 21 0,-20-21 15,-1 21-15</inkml:trace>
  <inkml:trace contextRef="#ctx0" brushRef="#br1" timeOffset="41055.39">10964 9440 0,'0'22'15,"0"20"1,21-42 0,1 0-16,-1 0 0,0 0 0,0 0 15,21 0-15,-20 0 0,20-21 16,0 0-16,-21 21 0,22-22 0,-1 1 16,-21 0-16,0 21 0,1-21 0,-1 0 15,0 0-15,0-1 0,-21 1 16,0 0-16,-21 21 15,0 0-15,0 0 0,-1 0 0,1 21 16,0 0-16,0-21 0,0 22 16,0-1-16,-1 0 0,1 0 0,0 21 15,0-20-15,21-1 0,0 21 16,0-21-16,0 22 0,0-22 0,0 0 16,0 0-16,0 0 0,0 0 0,21 1 15,0-22-15,0 0 0,1 0 0,20 0 16,-21 0-16,0 0 0,0 0 15,22 0-15,-22-22 0,21 1 0,-21 0 16,22 0-16,-22 0 0,0 0 0,0-1 16,0 1-16,1 0 0,-1 0 0,0 0 15,-21 0-15,0-1 0,0 1 0,21 0 16,-21 0-16,0 0 0,0 42 47,0 0-47,0 0 0,0 0 15,0 1-15,0-1 0,0 0 0,-21 0 16,21 0-16,0 0 0,0 1 0,0-1 16,0 0-16,0 0 0,0 0 15,21-42 17,0 0-17,0 0-15,1-22 0,-1 22 16,0 0-16,-21 0 0,21 0 0,0 0 15,-21-1-15,21 1 0,-21 0 16,22 0-16,-1 21 0,0 0 16,0 0-1,-21 21-15,0 0 16,21 0-16,-21 1 0,0-1 16,21 0-16,-21 0 0,0 0 0,22 0 15,-1 1-15,-21-1 0,21-21 0,0 21 16,0-21-16,0 0 0,1 0 0,-1 0 15,0 0-15,21 0 0,-21 0 0,22 0 16,-22 0-16,21-21 0,-21 0 16,22 21-16,-22-22 0,0 1 0,21 0 15,-20 0-15,-1 0 0,0 0 16,-21-1-16,0 1 0,0 0 0,0 0 16,0 0-16,0 0 0,0-1 0,0 1 15,0 0-15,-21 21 0,0-21 0,-1 21 16,1 0-16,0 0 0,0 0 15,0 21-15,0-21 0,-1 21 16,1 0-16,0 1 0,0-1 0,0 21 16,0-21-16,-1 0 0,22 1 15,0 20-15,0-21 0,0 0 0,0 0 0,0 1 16,0-1-16,22 0 0,-1-21 16,0 0-16,0 0 0,0 0 15,0 0-15,1 0 0,-1 0 0,0-21 16,0 0-16,0 21 0,0-22 15,-21 1-15,22 0 0,-22 0 0,21 0 16,0-22-16,-21 22 0,0-21 0,0 0 16,21 20-16,-21-20 0,21-21 0,-21 20 15,21 1-15,-21 0 0,0-22 0,0 22 16,0-1-16,0 1 0,0 21 0,0-21 16,0 20-16,0 1 0,-21 21 31,21 21-31,0 22 0,0-22 0,0 21 15,0-21-15,0 22 0,0-1 16,0 0-16,0 1 0,0-1 0,21 0 16,-21 1-16,0-1 0,22 0 0,-22 1 15,21-22-15,-21 21 0,0 1 16,21-22-16,0 0 0,-21 21 0,21-21 16,-21 1-16,0-1 0,21 0 0,1-21 15,-1 21-15,0-21 0,0 0 16,0 0-16,0 0 0,1 0 0,-1-21 15,21 0-15,-21 0 0,0 21 0,22-43 16,-22 22-16,21 0 0,-21 0 0,1-22 16,-1 22-16,0 0 0,0-21 15,0 21-15,-21-22 0,0 22 16,0 0-16,0-21 0,0 20 0,0 1 16,-21 21-16,0 0 15,0 0-15,0 0 0,-1 21 16,1 1-16,21-1 0,0 0 15,0 0-15,0 0 0,0 0 0,0 1 16,0-1-16,21 0 0,1-21 0,-1 21 16,0 0-16,0 0 0,0-21 15,0 22-15,1-1 0,-1-21 0,-21 21 16,0 0-16,0 0 0,0 0 16,-21-21-16,-22 22 15,22-22-15,0 0 0,-21 0 16,20 0-16,1 0 0,0 0 0,0 0 15,0 0-15,21-22 16,0 1-16,0 0 0,0 0 16,0-21-16,0 20 0,0-20 0</inkml:trace>
  <inkml:trace contextRef="#ctx0" brushRef="#br1" timeOffset="41679.15">12721 7345 0,'0'0'0,"-21"-21"0,21 0 15,-21-1-15,21 1 0,0 0 16,0 42 15,0 0-15,0 1-16,21 20 0,-21-21 0,0 21 15,0 1-15,0-1 0,0-21 0,0 22 16,0-1-16,0-21 0,0 21 0,0-20 16,0 20-16,0-21 0,0 0 0,0 0 15,0 1-15,-21-1 0,21 0 0,-21 0 16,-1-42 15,22 0-15,0-22-16,-21 22 0</inkml:trace>
  <inkml:trace contextRef="#ctx0" brushRef="#br1" timeOffset="43071.12">12255 2752 0,'0'21'0,"22"-21"32,-1 0-17,-21-21-15,0 0 0,21 21 16,-21-22-16,21 1 0,0 21 16,-21-21-16,21 0 0,1 21 0,-22-21 15,21 21-15,0 0 0,-21-21 0,21 21 16,0 0-16,0 0 15,1 0-15,-22 21 0,0 0 16,0 0-16,0 0 0,0 0 16,0 22-16,0-22 0,0 21 0,-22-21 0,1 22 15,-21-1-15,0 0 0,-1-20 0,1 20 16,0-21-16,-1 21 16,22-20-16,-21-1 0,21 0 0,-22 0 15,22 0-15,42-21 31,22 0-31,-22 0 16,0-21-16,21 21 0,1 0 0,-22-21 16,21 21-16,0 0 0,-20 0 0,20-21 15,0 21-15,-21-21 0,22 21 0,-22 0 16,0 0-16,0-22 0,0 22 0,1 0 16,-1 0-16,0 0 15,-21-21 32,21 21-16,0 0-31</inkml:trace>
  <inkml:trace contextRef="#ctx0" brushRef="#br1" timeOffset="53472.81">16108 8678 0,'0'0'0,"0"-21"0,-21 21 16,-1-21-1,1 21-15,21 21 47,21 0-31,1-21-16,-1 22 16,0-1-16,21-21 0,-21 21 15,1-21-15,20 0 0,-21 0 0,21 0 16,-20 0-16,20 0 0,0 0 0,-21 0 15,1-21-15,20 0 0,-21 21 0,0-22 16,0 22-16,1-21 0,-22 0 16,21 0-16,-21 0 15,0 0-15,0-1 0,0 1 16,0 0-16,-21 21 31,-1 21-15,1 0-16,0 1 0,21 20 0,-21-21 15,21 21-15,-21 22 0,0-22 0,-1 1 16,1 20-16,21-21 0,-21 22 16,0-22-16,0 22 0,0-22 0,21 22 15,0-22-15,-22 0 0,22 1 0,0-1 16,-21 0-16,21 1 0,-21-22 0,21 21 16,-21 0-16,21-20 0,-21 20 0,0-21 15,21 0-15,-22 0 0,1 1 0,21-1 16,-21 0-16,0-21 0,0 0 0,0 0 15,-1 0-15,1 0 0,-21 0 16,21 0-16,0-21 0,-1 0 16,1-1-16,0 1 0,0 0 0,0 0 15,0 0-15,-1 0 0,1-1 0,0 1 16,21 0-16,0 0 0,0 0 0,-21 21 16,21-21-16,-21 21 0,21 21 31,0 0-31,0 0 0,0 0 15,21 0-15,0 1 0,0-1 0,0 0 16,1-21-16,-1 21 0,21 0 16,-21-21-16,22 21 0,-1-21 0,0 0 15,1 0-15,20 0 0,-21 0 16,1 0-16,20 0 0,-20-21 0,-1 0 16,0 21-16,1-21 0,-22 0 0,21 0 15,-21-1-15,0 1 0,1 0 0,-1 0 16,0 0-16,-21 0 0,0-1 0,0 1 15,21 0-15,-21 0 0,0 0 0,0 0 16,0-1-16,0 44 31,-21-1-31,21 0 16,-21-21-16,21 21 0,0 0 0,-21 22 16,21-22-16,-22 0 0,22 0 0,0 0 15,0 0-15,0 1 0,0-1 16,0 0-16,-21 0 0,21 0 0,0-42 47,0 0-47,21 0 15,-21 0-15,0-1 0,22 1 16,-1-21-16,-21 21 0,21 0 0,-21-1 16,21 1-16,0 0 0,-21-21 0,21 42 15,1-21-15,-1-1 0,-21 1 0,21 21 16,0 0-16,0 0 0,0 0 15,-21 21-15,0 1 0,0-1 16,0 0-16,0 0 0,0 0 16,0 0-16,0 1 0,0-1 0,0 0 15,0 0-15,0 0 0,0 0 16,0 1-16,0-44 31,0 1-15,0 0-16,22 0 0,-1 0 15,-21 0-15,21-1 0,0 1 0,-21 0 16,21 0-16,0 0 0,1 0 0,-22-1 16,21 22-16,0-21 0,0 21 15,0 21 1,-21 1 0,0-1-16,0 0 0,0 0 0,0 0 15,0 0-15,0 1 0,0-1 16,0 0-16,0 0 0,0 0 0,0 0 15,0 1-15,21-1 0,1 0 16,-1-21 0,0 0-16,0 0 0,0 0 0,0 0 15,1 0-15,-1-21 0,0 0 16,0-1-16,0 1 0,0 0 0,1 0 16,20 0-16</inkml:trace>
  <inkml:trace contextRef="#ctx0" brushRef="#br1" timeOffset="53794.62">17547 9208 0,'0'0'0,"0"-43"16,0 22 0,-21 21-16,0 0 15,21 21-15,0 0 0,0 1 16,0-1-16,0 0 0,0 0 0,0 21 16,-21-20-16,21 20 0,0 0 0,0 1 15,-22-1-15,22 0 0,0 22 0,0-1 16,0 1-16,0-1 0,0 1 15,-21-1-15,0 22 0,21-22 16,-21 22-16,0 0 0,0-1 0,-1 22 16,1-21-16,0-22 0,0 22 0,0-21 15,0-1-15,-1 1 0,1-22 0,21 0 16,-21 1-16,21-1 0,-21-21 0,0 0 16,21 0-16,0 1 0,0-44 31,0 1-31,0 0 0,21 0 0,-21-21 15,21 20-15,0-20 0,0 0 0,1-1 16,-22 1-16,21-21 0,0-1 16,0 1-16</inkml:trace>
  <inkml:trace contextRef="#ctx0" brushRef="#br1" timeOffset="54091.46">17441 9356 0,'0'-21'0,"0"42"0,0-85 15,0 22-15,0 21 0,0-22 0,0 22 16,21 0-16,1 0 0,-1 0 0,0 0 16,0 21-16,0 0 0,0 0 15,1 0-15,-1 0 0,21 0 0,-21 21 16,-21 0-16,0 0 0,21 21 0,-21-20 16,0 20-16,0-21 0,-21 21 0,0-20 15,0 20-15,-21 0 0,20-21 16,-20 22-16,0-1 0,21-21 0,-22 0 15,22 1-15,-21 20 0,21-42 0,-1 21 16,22 0-16,0-42 31,22 21-31,-1-21 0,0 0 16,0-22-16,0 22 0,0 0 0,22 0 16</inkml:trace>
  <inkml:trace contextRef="#ctx0" brushRef="#br1" timeOffset="54399.29">17970 8573 0,'0'0'0,"0"-22"0,0 1 0,0 0 16,0 0-16,-21 42 31,21 0-31,0 0 0,0 1 0,0 20 16,-21 0-16,21 22 0,0-22 15,0 22-15,0-1 0,0 1 0,0-1 16,-21 1-16,21-22 0,0 21 16,-21-20-16,21-1 0,0 0 0,0 1 0,0-1 15,0-21-15,0 0 0,0 22 16,0-22-16,0 0 0,0 0 16,21-21-16,0 0 15,0-21 1,-21 0-16,21 0 0,-21 0 0,0-1 15,22 1-15,-1 0 0</inkml:trace>
  <inkml:trace contextRef="#ctx0" brushRef="#br1" timeOffset="55359.07">18055 9292 0,'0'21'16,"0"1"-1,21-22 1,0 0-16,1 0 15,-1 0-15,0 0 0,21-22 0,-21 22 16,1-21-16,20 21 0,-21-21 0,0 0 16,0 21-16,1-21 0,-22 0 15,0-1-15,0 1 0,0 0 16,0 0-16,-22 21 16,1 0-16,0 0 0,0 0 15,0 21-15,0-21 0,-1 21 0,1 0 16,0 1-16,0-1 0,0 0 0,21 0 15,0 0-15,0 0 0,0 1 0,0 20 16,0-21-16,21 0 16,0 0-16,0 1 0,0-22 15,1 21-15,20-21 0,-21 0 0,21 0 16,-20 0-16,20 0 0,-21 0 0,21 0 16,-20 0-16,20-21 0,-21-1 0,0 22 15,0-21-15,22 0 0,-43 0 0,21 0 16,0 0-16,0-1 0,-21 1 0,0-21 15,0 21-15,0 0 0,21-1 0,-21 1 16,0 0-16,-21 42 31,21 0-31,-21-21 16,21 22-16,0-1 0,0 0 16,-21 0-16,21 0 0,0 22 0,0-22 15,-21-21-15,21 21 0,0 0 0,0 0 16,0 0-16,0 1 0,0-1 15,0-42 17,21 21-32,-21-22 15,0 1-15,21 0 0,-21 0 0,0 0 16,0 0-16,21-1 0,-21 1 16,21 0-16,-21 0 0,0-21 15,0 20-15,22 22 0,-22-21 0,21 0 0,0 21 31,0 0-31,-21 21 16,0 0-16,0 1 0,0-1 0,0 0 16,21 0-16,-21 0 0,0 0 0,0 1 15,0-1-15,21 0 0,-21 0 16,0 0-16,22-21 47,-1 0-47,-21-21 0,0 0 15,21 0-15,0 0 0,-21-1 16,0 1-16,21 0 0,0-21 0,-21 21 16,22-1-16,-1 1 0,-21 0 15,21 0-15,0 21 16,-21 21 0,0 0-16,21 0 0,-21 1 15,0-1-15,0 0 0,0 0 0,0 0 16,0 0-16,0 1 0,0-1 15,0 0-15,0 0 0,21 0 0,-21 0 16,0 1-16,0-1 0,0 0 16,22-21 15,-1 0-31,-21-21 16,0 0-16,21-1 15,-21 1-15</inkml:trace>
  <inkml:trace contextRef="#ctx0" brushRef="#br1" timeOffset="56174.97">19262 9313 0,'21'0'31,"0"0"-15,0 0-16,0-21 15,0 0-15,1 21 0,-1 0 0,0-21 0,0 21 16,0-21-16,0 0 0,1 21 15,-1-22-15,-21 1 0,0 0 0,0 0 16,0 0-16,0 0 0,-21 21 31,-1 0-31,1 0 0,0 21 0,0 0 16,0 0-16,0 0 0,-1 0 16,22 1-16,-21 20 0,0-21 0,21 0 15,-21 0-15,21 1 0,0-1 0,0 0 16,0 0-16,0 0 0,21-21 0,0 21 15,0 1-15,1-22 0,-1 0 16,0 0-16,0 0 0,0 0 0,22 0 16,-22 0-16,21 0 0,-21 0 0,0 0 15,22-22-15,-22 22 0,0-21 0,21 0 16,-20 21-16,-1-21 0,-21 0 0,21 0 16,0-1-16,-21 1 0,0 0 0,0 0 15,21 0-15,-21 0 0,0-1 0,21 22 16,-21-21-16,0 0 0,0 42 47,0 0-47,-21-21 0,21 22 15,0-1-15,0 0 0,0 0 0,-21 0 16,21 0-16,0 1 0,-21-1 16,21 0-16,0 0 0,0 0 0,0 0 15,0 1-15,0-1 16,0-42 15,0-1-15,0 1-16,0 0 15,0 0-15,0 0 0,0 0 0,21-1 16,0 1-16,-21 0 0,21-21 0,1 21 16,-1-1-16,-21-20 0,21 21 0,0 0 15,0 0-15,0 21 0,1-22 16,-1 22-16,0 0 0,0 0 0,0 0 15,-21 22-15,21-22 0,1 21 0,-22 21 16,0-21-16,0 0 0,0 1 0,0-1 16,0 21-16,0-21 0,0 0 0,0 1 15,0-1-15,0 0 0,0 0 0,0 0 16,0 0-16,-22-21 0,22 22 0,-21-1 16,21-42 30,0-1-30,0 1-16,0 0 0,0 0 16,21 0-16</inkml:trace>
  <inkml:trace contextRef="#ctx0" brushRef="#br1" timeOffset="56447.28">20532 8594 0,'0'0'0,"0"-21"0,-22 21 16,1 0-16,0 0 16,0 21-16,21 0 0,-21-21 15,0 42-15,21-21 0,0 22 0,-22-22 16,22 21-16,-21 1 0,21-1 0,0 0 16,0 22-16,0-22 0,-21 0 0,21 1 15,0-22-15,-21 21 0,21 1 0,-21-22 16,21 21-16,0-21 0,0 0 0,0 1 15,0-1-15,0 0 0,-21-21 0,21 21 16,21-21 15,0 0-31,0 0 0</inkml:trace>
  <inkml:trace contextRef="#ctx0" brushRef="#br1" timeOffset="56859.05">20722 9102 0,'0'0'0,"21"-21"16,-21-1-16,0 1 15,-21 21 1,0 0-16,0 0 16,0 0-16,-1 0 0,1 21 0,0-21 15,0 22-15,0-1 0,21 0 0,0 0 16,-21 0-16,21 0 0,0 1 15,0-1-15,21 0 0,0-21 16,0 0-16,21 21 16,-20-21-16,-1 0 0,0 0 15,0 21-15,0-21 0,0 0 0,1 21 16,-1-21-16,0 0 0,-21 22 16,21-22-16,-21 21 0,0 0 15,0 0 1,-21-21-16,0 0 0,0 0 0,-1 21 15,1-21-15,0 0 0,0 21 16,0-21-16,0 0 0,-1 0 0,1 0 16,0 0-16,0 0 15,0 0-15,0 0 0,-1 0 16,1 0-16,21-21 16,0 0-1</inkml:trace>
  <inkml:trace contextRef="#ctx0" brushRef="#br1" timeOffset="57191.86">20108 8721 0,'-21'-21'16,"21"-1"-1,21 22-15,0 0 0,22-21 16,-22 21-16,21 0 0,1-21 0,20 21 16,-21-21-16,22 21 0,-22-21 0,22 21 15,-22 0-15,0-21 0,1 21 0,-1 0 16,-21 0-16,0 0 0,1 0 16,-1 0-16,-21-22 0,0 44 62,0-1-46,-43-21-1,22 21-15,0-21 0</inkml:trace>
  <inkml:trace contextRef="#ctx0" brushRef="#br1" timeOffset="73275.22">22034 5249 0,'0'0'0,"-21"0"16,42-21 15,1 21-31,-22-21 15,21 21-15,0 0 0,21-21 0,-21 21 16,22 0-16,-22 0 0,21-21 16,-21 21-16,22 0 0,-1 0 15,0 0-15,-20-21 0,20 21 0,-21 0 16,0 0-16,0 0 0,1 0 0,-1 0 16,0 0-1</inkml:trace>
  <inkml:trace contextRef="#ctx0" brushRef="#br1" timeOffset="75071.63">23580 7620 0,'0'0'16,"-22"-21"-16,1 0 0,0 21 15,21-21-15,0-1 16,0 1 0,21 21 15,0 0-15,1 0-16,-1 21 15,0-21-15,0 22 0,-21-1 0,21 0 16,0-21-16,1 21 0,-1 0 0,-21 0 15,21 1-15,0-1 0,0 0 0,-21 0 16,21 0-16,1 0 0,-1 1 0,0-1 16,0 21-16,0-21 0,0 0 0,1 22 15,-1-22-15,21 21 0,-21 1 16,22-1-16,-22 0 0,21 1 0,-21-1 16,22 0-16,-1 1 0,0-1 0,22 0 15,-1 22-15,1-22 0,-1 0 0,1 22 16,-1-22-16,22 22 0,-22-22 0,1 22 15,-1-1-15,1-21 0,-1 22 0,1-22 16,-22 1-16,22 20 0,-22-21 0,0 1 16,1-1-16,-1 0 0,0-20 0,1 20 15,-22 0-15,0-21 0,0 22 0,0-22 16,1 21-16,-22-21 0,21 1 0,-21-1 16,0 0-16,0 0 0,0 0 15,0-42 16,0 0-15,0 0-16,0 0 0,0-1 0,0 1 16,-21 0-16,21-21 0,-22 21 0,1-1 15,21-20-15,0 21 0,-21-21 0</inkml:trace>
  <inkml:trace contextRef="#ctx0" brushRef="#br1" timeOffset="75639.32">25104 7218 0,'0'0'0,"0"-21"0,21 0 0,21-22 16,-21 43-16,-21-21 0,21 21 15,-21-21-15,22 21 16,-22 21 15,-22 0-31,1 0 16,0 22-16,0-1 0,0 0 0,0 22 15,-22-22-15,22 22 0,-21-1 0,-1 1 16,1-1-16,-21 1 0,20 20 0,-20-20 16,-1 21-16,1-22 0,-1 22 0,-20-22 15,20 1-15,1 20 0,-1-20 0,-21-1 16,22 1-16,-1-1 0,-20 1 0,20-1 16,1 1-16,-22-22 0,22 22 15,-1-1-15,22-20 0,-22-1 0,22 0 0,0 1 16,-1-1-16,1-21 0,21 21 15,-22-20-15,22-1 0,21 0 0,-21-21 16,21 21-16,-21 0 0,0-21 16,21 21-16</inkml:trace>
  <inkml:trace contextRef="#ctx0" brushRef="#br1" timeOffset="101623.07">14266 11917 0,'-21'0'31,"42"0"16,0 0-31,1 0-16,-1-21 0,0 21 15,0-21-15,21 21 0,-20-22 0,20 1 16,-21 0-16,21 0 0,-20 0 0,20 0 16,-21-1-16,0 1 0,0-21 0,22 21 15,-43 0-15,21-1 0,-21-20 0,0 21 16,0 0-16,0 0 0,0-1 15,0 1-15,-21 42 32,21 1-32,0-1 0,0 21 0,0-21 15,0 22-15,0-1 0,0 21 0,0 1 16,0-22-16,0 22 0,0-1 0,0 22 16,0-22-16,0 1 0,0-1 15,0 1-15,0-1 0,0-20 0,0 20 16,0-20-16,0-1 0,0 0 0,0 1 15,0-1-15,0-21 0,0 0 0,0 22 16,0-22-16,0 0 0,-21-21 16,-1 0-16,1 0 0,0 0 15,0-21-15,-21 0 0,20 21 16,-20-22-16,21-20 0,-21 21 16,-1 0-16,22 0 0,-21-22 0,21 22 15,-22-21-15,22 21 0,0-1 0,0 22 16,0-21-16,21 42 15,0 1 1,0-1-16,0 0 0,0 0 16,21 21-16,0-20 0,0 20 0,0-21 15,0 21-15,1-20 0,-1-1 0,21 0 16,-21 0-16,22 0 0,-1-21 0,0 0 16,-21 0-16,22 0 0,-1 0 0,0 0 15,22-21-15,-22 0 0,1 0 16,-1 0-16,0-22 0,1 22 15,-1 0-15,0-21 0,1 20 0,-22-20 16,21 21-16,-21-21 0,0 20 0,1 1 16,-1 0-16,-21 0 0,0 0 0,21 21 15,-21 21 1,0 0-16,0 0 16,0 0-16,0 1 0,0-1 15,-21 0-15,21 0 0,-21 0 0,21 0 16,0 1-16,0-1 0,-22 0 0,1 0 15,21 0 1,0-42 0,0 0-1,0 0-15,0 0 16,0-22-16,21 22 0,1-21 0,-1 21 16,0-22-16,0 22 0,0-21 0,-21 21 15,21-1-15,1 1 0,-1 0 0,0 21 16,0 0-16,0 0 0,0 0 0,-21 21 15,22 0-15,-22 1 0,21-1 16,-21 21-16,0-21 0,0 0 16,0 22-16,0-22 0,0 21 0,0-21 15,21 1-15,-21 20 0,0-21 0,0 0 16,0 0-16,21-21 0,0 22 16,0-22-16,1 0 0,-1 0 0,0 0 15,0-22-15,0 22 0,0-21 0,1 0 16,20-21-16,-21 21 0,0-22 0,22 22 15,-22-42-15,21 20 0,-21 1 0,22-22 16,-22 22-16,0-21 0,0-1 16,0-21-16,0 22 0,-21 21 0,0-22 15,0 22-15,22-1 0,-22 1 0,0 21 16,0-21-16,-22 63 16,1 21-1,0 0-15,21 1 0,-21-1 0,0 22 16,21-1-16,0-21 0,-21 22 15,-1-1-15,22 1 0,0-22 16,0 22-16,-21-22 0,21 0 0,0 1 16,0-22-16,0 21 0,0-21 0,0 1 15,0-1-15,21 0 0,1-21 0,-1 0 16,0 0-16,0 0 0,0 0 16,0 0-16,1-21 0,-22 0 0,21-1 15,0 1-15,-21 0 0,0 0 0,0 0 16</inkml:trace>
  <inkml:trace contextRef="#ctx0" brushRef="#br1" timeOffset="101786.97">15917 12361 0,'0'0'0,"-21"0"0,0 0 16,42 0 15,0 0-31,0 0 0,22-21 0,-22 21 16,0 0-16,21-21 0,-20 21 0,20-21 15,-21 0-15,0 21 0,22-21 0,-22 21 16,0-22-16,0 22 0</inkml:trace>
  <inkml:trace contextRef="#ctx0" brushRef="#br1" timeOffset="102484.58">16489 12340 0,'0'0'0,"0"21"0,0 1 0,0-1 16,21-21 15,0 0-31,0 0 0,0-21 16,1 21-16,-1-22 0,0 1 0,0 0 15,0 0-15,0 0 0,-21 0 0,0-1 16,22 1-16,-22 0 0,0 0 16,-22 21-1,1 0-15,0 0 0,0 21 16,0-21-16,0 21 0,-1 22 0,1-22 15,0 0-15,0 21 0,0-21 0,0 22 16,21-22-16,0 0 0,0 21 16,0-20-16,0-1 0,0 21 0,0-21 15,21 0-15,21 1 0,-21-22 16,0 0-16,1 21 0,-1-21 0,21 0 16,-21 0-16,0 0 0,1 0 0,20 0 15,-21-21-15,0 21 0,0-22 0,-21 1 16,22 0-16,-1 0 0,0 0 0,-21 0 15,0-1-15,0 1 0,21 0 16,-21-21-16,21 21 0,-21-1 16,0 1-16,0-21 0,21 21 0,1 21 15,-1-21-15,-21-1 0,21 22 0,0 0 16,0 0-16,0 0 0,-21 22 16,22-1-16,-22 0 0,21 0 0,0 0 15,-21 0-15,0 22 0,0-22 0,0 21 16,0-21-16,0 1 0,0 20 0,0-21 15,0 0-15,0 0 0,0 1 0,0-1 16,0 0-16,0 0 0,0-42 47,0 0-47,0 0 0,0-1 0,21 1 16,0 0-16,0-21 0,1 21 0,-1-22 15,0 22-15,0-21 0,0 21 0,0-1 16,1 1-16,-1 0 0,0 0 0,0 0 15,0 21-15,0 0 16,-21 21 0,0 0-16,0 0 0,0 0 15,0 1-15,0-1 0,0 0 16,0 0-16,22-21 0,-22 21 16,21-21-16,0 0 0,0 0 15</inkml:trace>
  <inkml:trace contextRef="#ctx0" brushRef="#br1" timeOffset="103871.56">18119 11938 0,'0'0'0,"0"-42"0,0-1 16,0-84 0,0 106-16,0 0 0,0 0 0,0 0 15,0 0-15,0 42 16,-22 0-16,22 0 0,-21 21 15,21 1-15,0-1 0,0 22 0,-21-1 16,0 22-16,0-22 0,0 22 16,-1 0-16,1-1 0,0 1 0,-21 0 15,21 20-15,-22-20 0,22 21 0,-21-21 16,-1 20-16,1-20 0,21 21 0,-21-21 16,-1 20-16,22-20 0,0 0 0,0-1 15,21 1-15,0-21 0,0-1 16,0-21-16,0 1 0,0-22 0,21 21 15,0-42-15,21 0 0,-20 0 0,20 0 16,0 0-16,1-21 0,-1-21 0,0 21 16,1-1-16,-1-20 0,0 0 0,1 21 15,-1-22-15,0-20 0,1 20 0,-22 1 16,0 0-16,21-1 0,-42-20 16,0 21-16,0-1 0,0-20 0,0 20 15,-42-20-15,21-1 0,-22 22 0,22 0 16,-21-22-16,0 22 0,-1 21 0,22-22 15,-21 22-15,21 0 0,-1 0 0,22 0 16,0 0 0,0-1-16,43 22 15,-22-21-15,21 21 0,-21-21 0,22 0 16,-1 21-16,22-21 0,-22 0 0,0-1 16,22 1-16,-1 0 0,-20 0 0,20-21 15,-21 20-15,22 1 0,-22 0 0,1-21 16,-22 21-16,0-1 0,0-20 15,0 21-15,-21-21 0,0 20 0,0 1 16,0-21-16,-21 21 0,0 0 0,0-1 16,0 1-16,-1 0 0,-20 21 15,21 0-15,-21 0 0,20 0 0,-20 21 16,21 0-16,0 22 0,0-22 0,-22 21 16,22-21-16,21 22 0,-21-1 0,21-21 15,0 22-15,0-22 0,0 0 0,0 0 16,0 0-16,21 0 0,0 1 15,0-22-15,1 0 0,-1 0 0,21 0 16,-21 0-16,0 0 0,22 0 0,-22 0 16,0-22-16,0 1 0,0 21 15,1-21-15,-1 0 0,-21 0 0,0-22 16,21 22-16,-21 0 0,0 0 0,0 0 16,21 21-16,-21-21 0,0 42 31,0 0-31,0 0 0,0 0 15,0 0-15,0 1 0,0-1 0,0 0 16,21-21-16,-21 21 0,0 0 16,21-21-16,1 0 0,-1 21 15,0-21-15,0 0 0,0 0 0,0 0 16,1-21-16,-1 21 16,0-21-16,-21 0 0,21 0 0,0 0 15,0-1-15,1 1 0,-1 0 0,0-21 16,0 21-16,0-22 0,22 22 0,-22-21 15,0 21-15,0-1 0,0 22 0,0-21 16,1 0-16,-1 21 0,0 0 0,0 0 31,-21 21-31,0 0 0,21 1 16,-21-1-16,21-21 31,1 0-15,-22-21-16,0-1 15,21 22-15,-21-21 0,0 0 0,0 0 16,0 0-16,0 0 0,0-1 16,-21 22-16,-1 0 15,1 0-15,0 0 0,0 0 16,0 0-16,0 22 0,-1-1 0,1 0 16,0 0-16,0 21 0,0-20 0,0 20 15,-1-21-15,22 21 0,0 1 0,0-22 16,0 0-16,0 21 0,0-20 15,22-1-15,-1 0 0,0 0 0,0-21 16,0 21-16,0-21 0,22 0 0,-22 0 16,21 0-16,1 0 0,-22 0 0,21 0 15,0 0-15,-20-21 0,20 0 16,0 0-16,-21 0 0,22-1 0,-22 1 16,0 0-16,0-21 0,0 21 0,-21-22 15,0 22-15,0-21 0,0 21 0,0-1 16,-21 44-1,0-22-15,0 21 0,0 0 16,0 21-16,-1-21 0,22 22 0,0-22 16,0 21-16,0-21 0,0 1 0,0-1 15,0 0-15,22 0 0,-1 0 16,0-21-16,0 0 0,0 0 16,0 0-16,1 0 0,-1 0 0,21 0 15,-21 0-15,22-21 0,-22 21 0,0-21 16</inkml:trace>
  <inkml:trace contextRef="#ctx0" brushRef="#br1" timeOffset="105191.17">21653 11896 0,'0'0'0,"22"-21"15,-1-1-15,0 1 0,0 21 16,0-21-16,22 0 0,-22 0 15,21 0-15,0-22 0,22 22 0,-22-21 16,1-1-16,-1 22 0,21-21 16,-20-22-16,-22 22 0,21 0 0,-21-1 15,-21 1-15,0 21 0,0-21 0,-42 20 16,21-20-16,-21 42 0,-1-21 0,-20 21 16,20 0-16,-20 0 0,-1 21 0,1-21 15,-1 42-15,22-20 0,-21 20 0,20-21 16,22 21-16,0 1 0,21-1 15,0 0-15,0 1 0,0 20 0,21-20 16,21-1-16,-20 0 0,20 1 0,0-1 16,-21 0-16,22 22 0,-1-22 15,-21 0-15,0 1 0,22-1 0,-43 0 0,0-20 16,0 20-16,0-21 0,0 21 16,0-20-16,-21-1 0,-22 0 15,22 0-15,-21-21 0,-1 21 0,1-21 16,-21 0-16,20 0 0,1 0 0,0 0 15,-1-21-15,1 0 0,0 0 0,-1 0 16,22-1-16,0-20 0,0 0 0,0 21 16,21-22-16,-22 1 0,22 21 0,0 0 15,0-1-15,22 22 16,-1 22 0,0-1-16,-21 0 0,0 21 0,21-21 15,-21 22-15,21-1 0,-21-21 0,21 22 16,1-22-16,-1 0 0,-21 0 15,21 0-15,21 0 0,-21 1 0,1-22 16,20 0-16,-21 0 0,21 0 0,1 0 16,-1 0-16,0-22 0,1 1 15,-1 0-15,0 0 0,-20 0 0,20 0 16,0-1-16,-21-20 0,1 21 0,-1-21 16,0 20-16,0 1 0,-21-21 0,0 21 15,21 0-15,-21-1 0,0 44 31,0-1-31,-21 0 16,21 0-16,0 0 0,0 0 16,-21 22-16,21-22 0,0 0 0,0 0 15,0 0-15,0 1 0,0-1 16,21 0-16,0-21 0,0 0 16,1 0-16,20 0 0,-21 0 0,0 0 15,0-21-15,22 0 0,-22-1 0,0 1 16,0 0-16,0 0 0,1 0 0,-1 0 15,0-1-15,-21-20 0,0 21 16,21 0-16,-21 0 0,21-1 0,-21 1 16,0 42-1,0 1 1,-21-1-16,21 0 0,-21 0 16,21 0-16,0 22 0,0-22 0,0 0 15,0 0-15,0 0 0,0 0 0,0 1 16,0-1-16,21-21 0,0 0 15,0 21-15,1-21 0,-1 0 0,0 0 16,21 0-16,-21 0 0,22-21 0,-22 0 16,21-1-16,-21 1 0,22 0 0,-22 0 15,0 0-15,0-22 0,0 1 0,1 21 16,-1-21-16,0 20 0,-21-20 0,0 21 16,21 0-16,-21 0 0,0-1 0,-21 44 31,0-1-16,21 21-15,0-21 0,-21 22 0,21-1 16,-22 0-16,22 1 0,-21 20 0,21-21 16,0 22-16,-21-1 0,0 1 0,21-1 15,-21 1-15,0 21 0,-1-1 0,1 1 16,0 0-16,0-22 0,0 22 0,0-1 16,-1-20-16,1-1 0,0-20 0,0 20 15,0-20-15,0-1 0,21 0 16,0-21-16,0 1 0,0-1 0,-22 0 15,22-42 1,0 0-16,0-1 0,22 1 16,-22-21-16,21 21 0,0-22 0,21 1 15,-21-21-15,22-1 0</inkml:trace>
  <inkml:trace contextRef="#ctx0" brushRef="#br1" timeOffset="105448.02">22966 12234 0,'0'-21'0,"0"42"0,0-84 0,0 42 15,0-22-15,0 22 0,0 0 16,0 0-16,21 0 0,0 0 0,0-1 16,22 1-16,-22 21 0,21-21 15,-21 21-15,22 0 0,-1 0 0,0 0 0,-21 0 16,1 21-16,-1 0 0,-21 1 16,0-1-16,0 0 0,0 0 0,-21 0 15,-1 22-15,1-22 0,-21 0 0,21 0 16,-22 0-16,1 22 0,21-43 15,-21 21-15,20 0 0,1 0 0,0-21 16,0 0-16,42 0 16,0-21-1,22 21-15,-22-21 0,0 0 0</inkml:trace>
  <inkml:trace contextRef="#ctx0" brushRef="#br1" timeOffset="105711.38">23389 12171 0,'0'0'15,"21"0"-15,-21-21 0,21 21 16,1 0-16,-1-21 0,0 21 16,0-22-16,0 1 0,0 0 0,1 0 15,-22 0-15,21 21 0,0-21 0,-21-1 16,0 1-16,0 0 0,-21 21 16,0 0-16,-1 0 15,1 0-15,0 21 0,0 0 0,0 1 16,0-22-16,-1 42 0,1-21 0,21 0 15,0 0-15,0 1 0,0-1 16,0 0-16,0 0 0,0 0 16,21 0-16,1-21 0,-1 0 15,0 22-15,0-22 0,0 0 0,0 0 16,1 0-16,-1 0 0,0 0 0</inkml:trace>
  <inkml:trace contextRef="#ctx0" brushRef="#br1" timeOffset="106039.19">23876 12002 0,'0'-22'0,"0"44"0,0-65 0,0 22 16,0 0-16,0 0 0,21 21 0,-21-21 16,21 21-16,0 0 0,1 0 15,-1 0-15,0 0 16,21 0-16,-21 0 0,1 21 16,-1 0-16,0 0 0,0 0 0,0 0 15,-21 1-15,0-1 0,0 0 0,0 21 16,0-21-16,0 1 0,-21-1 0,21 0 15,-21 0-15,0 0 0,21 0 0,-21-21 16,-1 0-16,1 0 16,21-21-16,0 0 15,0 0-15,0-21 0,0 20 16,21-20-16,1 21 0,-22-21 16,21-1-16,0 1 0,0 21 0,-21-22 15,21 22-15,0 0 0,1 0 0,-1 0 16,0 0-16,0 21 0,0 0 15,0 0-15,1 0 16,-1 0-16,0 0 0</inkml:trace>
  <inkml:trace contextRef="#ctx0" brushRef="#br1" timeOffset="106658.77">24596 11811 0,'-22'0'16,"1"0"-1,21 21-15,0 0 16,-21 1-16,21-1 0,0 0 16,-21 21-16,21-21 0,0 1 15,0-1-15,-21 0 0,21 0 0,0 0 16,-21 0-16,21 1 0,0-1 0,0 0 16,-22 0-16,1-21 31,21-21-31,0 0 0,0 0 15,0-1-15,0-20 0,0 21 16,0 0-16,21-22 0,1 22 0,-22-21 16,21 0-16,0 20 0,0 1 0,0-21 15,22 21-15,-22 0 0,0 21 16,0 0-16,21 0 0,-20 0 16,-1 0-16,0 0 0,0 0 0,0 21 15,0 0-15,1 0 0,-1 21 0,-21-20 16,0-1-16,0 21 0,0-21 0,0 22 15,0-22-15,0 21 0,0-21 0,0 0 16,0 1-16,0-1 0,0 0 16,-21-21-16,-1 0 15,1-21 1,21 0-16,0-1 0,0 1 0,0-21 16,21 21-16,1 0 0,-1-22 15,21 1-15,-21 21 0,0-22 0,22 1 16,-1 21-16,0-21 0,1 20 0,-1 1 15,-21 0-15,22 21 0,-22 0 0,0 0 16,21 0-16,-21 21 0,-21 0 16,22 1-16,-22 20 0,0-21 0,0 21 15,0-20-15,0 20 0,0 0 16,-22-21-16,1 22 0,21-22 0,-21 21 16,0-21-16,21 1 0,0-1 0,-21 0 15,0 0-15,21-42 31,21 0-15,0 0-16,0-1 0</inkml:trace>
  <inkml:trace contextRef="#ctx0" brushRef="#br1" timeOffset="107015.01">25739 11726 0,'0'0'0,"-22"0"16,1 0-16,0 22 0,21-1 15,-21-21-15,0 21 0,0 0 0,21 0 16,-22 0-16,22 22 0,-21-22 16,0 0-16,21 21 0,0-20 0,0-1 15,0 0-15,0 0 0,0 0 16,0 0-16,21-21 0,0 0 16,1 0-16,-1 0 0,0 0 0,0 0 15,21 0-15,-20-21 0,-1 21 0,0-21 16,0 0-16,0 0 0,0 0 0,1-1 15,-1 1-15,-21 0 0,0-21 0,21 21 16,-21-1-16,0-20 0,0 21 0,0 0 16,0 0-16,0-1 0,-21 22 15,0 0-15,-1 0 0,1 0 16,0 0-16,0 0 0,0 0 0,0 22 16,-1-22-16,22 21 0,0 0 0,-21-21 15,21 21-15,0 0 0,0 0 16,21 1-16,1-22 15,-1 0-15</inkml:trace>
  <inkml:trace contextRef="#ctx0" brushRef="#br1" timeOffset="107371.19">26310 11769 0,'0'0'0,"0"-21"0,21-1 16,-21 1-1,-21 21 1,0 0-16,0 0 0,0 0 15,-1 0-15,1 0 0,0 21 0,0 1 16,21-1-16,-21-21 0,21 21 16,0 0-16,0 0 0,21-21 15,0 21-15,0-21 0,0 22 16,1-22-16,-1 0 0,0 21 0,0-21 16,0 21-16,0-21 0,1 21 15,-22 0-15,0 0 0,21-21 16,-21 22-16,0-1 0,0 0 15,-21 0-15,-1-21 0,1 0 16,0 0-16,0 21 0,0-21 0,0 0 16,-22 0-16,22 0 0,0 0 0,0 0 15,0 0-15,-1 0 0,1 0 0,0 0 16,21-21 0,0 0-1,42 21-15,-20-21 0,-1 0 16</inkml:trace>
  <inkml:trace contextRef="#ctx0" brushRef="#br1" timeOffset="107684.01">26945 11367 0,'21'-43'0,"-42"86"0,42-107 15,-21 43-15,0 0 0,-21 42 31,0-21-31,0 21 0,0 21 0,-1-20 16,1 20-16,0 0 0,0 1 0,0-1 16,21 0-16,-21 1 0,-1-1 0,1 0 15,21 1-15,-21-1 0,21 0 0,0 1 16,0-22-16,0 21 0,0-21 0,0 22 16,0-22-16,0 0 15,0 0-15,21-21 16,0 0-1,1 0-15,-1 0 0,-21-21 16,0 0-16,0 0 16,0-1-16,0 1 0,0 0 0,0 0 15</inkml:trace>
  <inkml:trace contextRef="#ctx0" brushRef="#br1" timeOffset="107878.9">26628 11769 0,'0'0'15,"-22"0"-15,1-21 0,42 21 31,1 0-31,-1 0 16,0 0-16,0 0 0,0 0 0,0 0 16,1-22-16,-1 22 0,0 0 0,0 0 15,0 0-15,0 0 0,1 0 0,-22-21 16,21 21-16,-21-21 16,-21 21-1,-1 0-15,1 0 0,0-21 16,0 21-16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13:27:38.5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3344 1482 0,'21'0'16,"1"0"-1,-1 0 17,0 0-32,-21-21 15,21 21 1,0-22-1,-21 1 1,0 0-16,0 0 16,0 0-16,0 0 0,0-1 15,0 1-15,0 0 0,0 0 0,0 0 16,-21 0-16,0-1 16,0 1-16,0 21 0,-1 0 0,1-21 15,0 21-15,-21 0 0,21 0 0,-1 0 16,1 0-16,-21 21 15,21-21-15,0 21 0,-1 1 0,1 20 0,0-21 16,0 0-16,-21 22 0,20-1 0,1 0 16,0 1-16,0-1 15,21 0-15,-21 1 0,21-1 0,-21 0 16,21 1-16,0-1 0,0-21 0,0 21 16,0-20-16,0-1 0,21 0 15,0 0-15,-21 0 0,21-21 0,0 0 16,0 0-16,1 0 0,20 0 0,-21 0 15,0-21-15,0 21 0,1-21 0,20 0 16,-21 0-16,0-22 0,22 22 16,-22 0-16,21-21 0,-21-1 0,0 1 15,1 21-15,-1-22 0,0 22 0,0-21 16,0 0-16,-21 20 0,21 1 16,-21 0-16,0 0 0,0 0 15,0 0-15,0 42 31,-21 0-15,21 0-16,-21 0 0,0 22 0,21-22 16,0 21-16,0 0 0,-21 1 15,21-1-15,0 0 0,0-20 0,0 20 16,0 0-16,0-21 0,0 1 0,21-1 16,0 0-16,0-21 0,0 0 0,1 0 15,20 0-15,-21 0 0,21 0 16,-20-21-16,20 0 0,0-1 0,1 1 15,-22 0-15,21-21 0,0 21 16,-20-22-16,-1 22 0,0-21 16,0 21-16,0-22 0,-21 22 0,0 0 15,0-21-15,21 20 0,-21 1 0,0 0 16,0 0-16,0 42 31,0 0-31,0 0 16,0 1-16,0-1 0,-21 0 0,21 21 15,0-21-15,0 1 16,-21 20-16,21-21 0,-21 21 0,21-20 16,0-1-16,0 0 0,0 0 0,-21 0 0,21 0 15,0 1-15,-21-22 16,21-22 15,0 1-31,0-21 0,0 21 16,0 0-16,0-22 0,0 22 15,21-21-15,0-1 0,0 22 0,0 0 16,-21-21-16,21 21 0,1-1 0,-1 1 16,21 0-16,-21 21 0,0 0 0,1-21 15,-1 21-15,0 0 16,0 0-16,-21 21 0,21-21 0,-21 21 16,21 0-16,-21 1 0,22-1 0,-22 0 15,0 21-15,0-21 0,0 1 16,0 20-16,0-21 0,0 21 0,0-20 15,0 20-15,0-21 0,0 0 0,0 0 16,21 1-16,0-22 0,0 0 16,0 0-16,0 0 0,1 0 15,-1-22-15,0 1 0,0 0 0,21 0 16,-20 0-16,-1 0 0,0-1 0,0-20 16,21 21-16,-20-21 0,-22 20 15,21-20-15,0 21 0,0-21 16,0 20-16,-21 1 0,0 0 0,21 0 15,-21 0-15,0 42 32,0 0-32,0 0 15,-21 0-15,21 1 0,0 20 0,0-21 16,0 0-16,0 22 0,0-22 0,0 0 16,0 21-16,0-21 0,0 1 15,0-1-15,21 0 0,1-21 16,-1 0-16,0 0 0,21 0 15,-21 0-15,1 0 0,20 0 0,-21-21 0,0 0 16,22-1-16,-22 1 16,0 0-16,0 0 0,0-21 0,-21 20 15,0 1-15,21 0 0,-21-21 0,0 21 16,22 21-16,-22-22 0,0 1 0,0 0 16,0 0-1,0 42 1,0 0-1,0 0-15,0 1 0,0-1 0,0 21 16,0 0-16,-22 1 0,22-1 16,0 0-16,-21 22 0,21-1 0,0 1 15,0-1-15,0 1 0,0 21 0,0-22 16,0 22-16,0-1 0,0 1 0,0 0 16,0-1-16,0 1 0,0 0 15,-21-1-15,0 1 0,21 0 16,-21-1-16,21 1 0,-21 0 0,-1-1 15,1-20-15,21-1 0,-21 1 0,0-22 16,0 1-16,21-1 0,-21 0 0,-1 1 16,1-22-16,0 0 0,0 0 0,0-21 15,-22 21-15,22-21 0,0 0 0,-21 0 16,21 0-16,-22-21 0,1 0 16,0 0-16,20-22 0,-20 1 15,-21 0-15,20-22 0,22 1 0,-21-22 16,-1 22-16,22-22 0,0 21 0,0-20 15,21-1-15,0 0 0,0 1 0,0-1 16,0 22-16,0-22 0,21 0 16,0 1-16,22 20 0,-22 1 0,21-22 15,-21 43-15,22-22 0,-22 1 16,21 20-16,-21 1 0,0 21 0,22-22 0,-22 22 16,0 0-16,0 21 15,0-21-15,1 0 0,-1 21 0,0-21 16</inkml:trace>
  <inkml:trace contextRef="#ctx0" brushRef="#br0" timeOffset="894.51">6392 1545 0,'-21'0'0,"0"-21"15,0 21 1,21-21 0,0 0-16,-21 21 0,21-21 0,0-1 15,0 1-15,0 0 0,0 0 16,0 0-16,21 0 0,0-1 16,-21 1-16,42 21 0,-21-21 0,1 0 15,-1 0-15,21 21 0,0 0 0,-20 0 16,20 0-16,0 0 0,-21 0 15,22 21-15,-22 0 0,21 21 16,-21-20-16,1 20 0,-22-21 0,0 21 16,0 1-16,0-1 0,0 0 0,0 1 15,0-1-15,0 0 0,-22-20 16,1 20-16,0-21 0,0 0 0,21 0 16,-21 1-16,0-1 0,21-42 31,0-1-16,0 1-15,0-21 0,0 21 0,21-22 16,0 1-16,0 0 0,0 21 0,0-22 16,1 1-16,20 0 0,-21-1 0,21 22 15,-20-21-15,20 21 0,-21-22 16,21 22-16,-20 21 0,20-21 16,-21 21-16,0 0 0,0 0 0,1 21 15,-1-21-15,0 21 0,-21 22 16,0-22-16,0 0 0,0 21 0,0-21 15,0 22-15,0-22 0,0 21 0,-21-21 16,21 22-16,-21-22 0,21 0 0,0 0 16,0 22-16,-22-22 15,22 0-15,0 0 0,0 0 16,0-42 15,0 0-15,22 0-16,-1 0 15,0-1-15</inkml:trace>
  <inkml:trace contextRef="#ctx0" brushRef="#br0" timeOffset="1312.27">7705 1312 0,'0'-21'15,"0"0"-15,0 0 0,0 0 16,-22 21-16,1 0 15,0 0-15,0 21 0,21 0 16,-21 0-16,0 0 0,-1 1 0,1-1 16,21 21-16,-21-21 0,0 22 15,0-1-15,21-21 0,0 21 0,-21 1 16,21-1-16,0 0 0,0-20 0,0 20 16,0-21-16,0 0 0,21 0 15,0 1-15,0-22 0,0 0 0,22 0 16,-22 0-16,21 0 0,0 0 0,1-22 15,-22 1-15,21 0 0,1 0 0,-22 0 16,21 0-16,-21-22 0,0 1 16,22 21-16,-43-22 0,21 1 0,-21 0 15,21-1-15,-21 1 0,0 0 16,0-1-16,0 1 0,-21 21 0,0 0 0,21 0 16,-21-1-16,-22 22 15,22 0-15,0 0 0,-21 0 0,-1 0 16,22 22-16,0-1 0,-21 0 0,20 0 15,1 0-15,-21 0 0,21 1 16,21-1-16,-21 0 0,21 0 16,0 0-16,21-21 15</inkml:trace>
  <inkml:trace contextRef="#ctx0" brushRef="#br0" timeOffset="3136.77">10308 1016 0,'0'0'0,"-21"0"16,21 21 15,0 0-15,21-21-1,0 0-15,0 0 16,1 0-16,-1-21 0,0 0 16,0 21-16,0-21 0,0 0 15,1 0-15,-1-1 0,0 1 16,0-21-16,0 21 0,0 0 15,1-22-15,-1 22 0,-21 0 0,0 0 0,0-22 16,0 22-16,0 0 0,0 0 16,0 0-16,-21 21 15,-1 0 1,22 21-16,0 0 16,0 0-16,0 0 0,0 22 15,0-1-15,0 0 0,0 1 0,0 20 16,0-20-16,0 20 0,0-21 0,0 22 15,0-22-15,0 22 0,22-22 0,-22 0 16,21 22-16,-21-22 0,0 1 16,0-1-16,0 0 0,0 1 0,0-1 15,0 0-15,0-21 0,0 22 0,0-22 16,0 0-16,-21 0 0,21 0 0,-22 1 16,1-22-16,0 0 15,0 0-15,0 0 0,0 0 16,-1-22-16,1 22 0,0-21 0,-21 0 15,21 0-15,-1-21 0,1 20 0,0-20 16,0 0-16,0 21 0,0-22 16,-1 22-16,1-21 0,21 21 0,0-1 15,-21 22-15,21-21 0,0 42 16,0 1 0,21-1-16,-21 0 0,21 0 15,1 0-15,-1 22 0,0-22 0,0 21 16,0-21-16,0 0 0,1 22 15,-1-22-15,21 0 0,-21 0 0,0 0 16,1-21-16,20 22 0,-21-22 16,21 0-16,1 0 0,-22 0 0,21 0 15,1-22-15,-1 1 0,0 0 0,1 0 16,-1 0-16,-21 0 0,21-22 0,-20 22 16,-1-21-16,0 21 0,0-22 15,0 22-15,-21-21 0,21 21 0,-21-1 16,0 1-16,0 0 0,0 0 0,0 42 31,0 0-31,0 0 16,0 1-16,0-1 0,0 21 15,0-21-15,0 0 0,0 22 0,0-22 16,0 21-16,0-21 0,-21 1 0,21 20 16,0-21-16,0 0 0,0 0 15,0-42 16,0 0-31,0 0 0,0 0 16,0 0-16,0-22 0,0 22 0,0-21 16,21 21-16,-21-22 0,22 22 15,-1-21-15,0 21 0,-21-1 0,21 1 16,0 0-16,0 0 0,1 0 16,-1 21-16,0 0 0,0 0 15,0 0-15,-21 21 0,21 0 16,-21 0-16,22 0 0,-22 1 0,21 20 15,-21-21-15,0 0 0,0 22 0,0-22 16,0 21-16,0-21 0,0 22 0,0-22 16,0 0-16,21 0 0,-21 0 0,0 0 15,21-21-15,0 0 0,0 0 16,1 0-16,-1 0 0,0 0 0,0 0 16,21 0-16,-20-21 0,-1 0 0,21 0 15,-21 0-15,0-22 0,22 22 16,-22-21-16,0 0 0,0-1 0,-21 1 15,21 0-15,1-1 0,-1-20 16,-21 20-16,0-20 0,21 21 0,-21-1 16,21-20-16,-21 20 0,0 22 0,0-21 15,0 21-15,0 0 0,0 42 32,0 0-32,0 0 0,0 21 0,0 1 15,0-1-15,0 0 0,0 1 0,-21 20 16,21-20-16,-21-1 0,21 0 15,-21 1-15,21-1 0,0 0 0,0 1 16,0-22-16,0 21 0,0-21 16,0 0-16,0 22 0,0-22 15,0 0-15,21-21 32,0-21-17,-21 0-15,0 0 0,0-1 0,0 1 16,0 0-16,0-21 0,0 21 0</inkml:trace>
  <inkml:trace contextRef="#ctx0" brushRef="#br0" timeOffset="3324.91">11811 1376 0,'-21'0'16,"42"-21"-1,0 21 1,0 0-16,0 0 0,1-21 0,-1 21 15,0 0-15,0 0 0,0-22 16,0 22-16,1 0 0,-1 0 0,0-21 16,0 21-16,0 0 0,0 0 0,1-21 15,-1 21-15</inkml:trace>
  <inkml:trace contextRef="#ctx0" brushRef="#br0" timeOffset="3684.21">12277 1503 0,'0'21'0,"0"0"16,21-21-16,0 0 15,0 0 1,0 0-16,0-21 0,1 0 16,-1 0-16,0 0 0,0-1 15,0 22-15,0-21 0,1 0 0,-1 0 16,0-21-16,0 20 0,-21 1 15,0 0-15,-21 21 32,0 0-32,0 21 0,-1 0 15,1 1-15,0-1 0,21 0 0,-21 21 16,0-21-16,0 22 0,21-22 0,0 21 16,0-21-16,0 22 0,0-22 15,0 0-15,0 0 0,0 0 0,0 1 16,0-1-16,21 0 0,0-21 15,0 0-15,0 0 0,0 0 16,1 0-16,-1-21 0,0 21 0,0-21 16,0-1-16,0 1 15</inkml:trace>
  <inkml:trace contextRef="#ctx0" brushRef="#br0" timeOffset="4052">12827 1439 0,'0'-21'0,"0"0"15,0 0 1,21 0 0,0 21-16,0 0 15,1 0-15,-1 0 0,0 0 0,0 0 16,0 21-16,0 0 0,1 0 0,-22 0 16,21 1-16,-21-1 0,21 0 0,-21 0 15,0 21-15,0-20 0,0-1 0,0 21 16,0-21-16,-21 0 0,0 1 15,21-1-15,0 0 0,-22-21 16,1 0 0,21-21-1,0 0-15,0-1 0,0 1 0,0 0 16,0-21-16,0 21 0,21-22 16,1 22-16,-22-21 0,0 21 0,21-1 15,0-20-15,-21 21 0,21 0 0,0 0 16,-21-1-16,0 1 0,21 0 0,1 21 15,-1 0 1,0 0 0</inkml:trace>
  <inkml:trace contextRef="#ctx0" brushRef="#br0" timeOffset="4705.63">13441 1609 0,'0'0'0,"42"0"16,-21 0-16,0-21 0,22-1 16,-22 1-16,0 0 0,21 0 0,-20 0 15,20 0-15,0-22 0,-21 22 16,22 0-16,-1-21 0,-21-1 0,22 1 16,-22 0-16,0-1 0,0 1 15,-21 0-15,0-1 0,0 1 0,0 0 16,0 20-16,0-20 0,0 21 0,-21-21 15,0 42-15,0-22 0,-1 22 16,1 0-16,0 0 0,0 22 16,0-1-16,21 21 0,-21-21 0,-1 22 15,22 20-15,-21-21 0,21 22 0,-21-22 16,0 22-16,0-1 0,21 1 0,-21 20 16,-1-20-16,1 21 0,0-1 0,0 22 15,0-21-15,0-1 16,-1 22-16,1-21 0,0 21 0,0 0 15,-21-22-15,20 22 0,-20 0 0,21-21 16,-21 20-16,-1 1 0,22 0 0,-21-21 16,21 21-16,-1-22 0,1 22 0,0-21 15,21-1-15,-21-20 0,21-1 0,0 1 16,0-1-16,0-20 0,21-22 0,0 21 16,0-21-16,1-21 0,20 0 0,-21 0 15,21 0-15,1-21 0,-1-21 0,0 21 16,22-22-16,-22 1 0,1 0 0,20-1 15,-21-20-15,1 21 0,20-22 16,-20 1-16,-1-1 0,-21 1 16,21-1-16,-20 1 0,-22-1 0,0-21 15,0 22-15,0-1 0,-22 1 0,-20-1 16,0 1-16,-1-1 0,-20-20 0,-1 41 16,1-20-16,-1 21 0,1-22 0,-1 43 15,1-21-15,-1 20 0,22 1 0,0 0 16,-1 0-16,22 0 0,0 21 0,0 0 15,21-21-15,0-1 16,21 1-16,21 21 0,-20-21 16,20 21-16,0-21 0,-21 0 0,22 0 15,-1-1-15,0 1 0,1 0 0,-1 0 16</inkml:trace>
  <inkml:trace contextRef="#ctx0" brushRef="#br0" timeOffset="5936.78">14139 1397 0,'0'0'0,"0"-21"0,-63 21 15,42-21-15,-1 21 0,1 0 16,0 0-16,0 0 0,0 0 16,0 21-16,-1-21 0,22 21 0,-21 0 15,0 0-15,0 22 0,0-22 16,21 0-16,0 21 0,0-20 0,0 20 15,0-21-15,0 0 0,0 0 0,0 1 16,0-1-16,0 0 0,21-21 16,0 0-16,0 0 0,0 0 15,1 0-15,-1 0 0,0-21 0,0 21 16,0-21-16,0-1 0,-21 1 0,22 0 16,-1 0-16,0 0 0,-21 0 15,0-1-15,0-20 0,21 21 0,-21 0 16,0 0-16,21 21 0,-21 21 31,0 0-31,0 0 16,0 0-16,0 0 0,0 1 15,0 20-15,0-21 0,0 0 0,0 0 16,0 1-16,0-1 0,21 0 0,1 0 16,-1 0-16,0-21 0,0 0 0,0 0 15,0 0-15,22 0 0,-22 0 0,0 0 16,21-21-16,-20 21 0,-1-21 15,0 0-15,0 0 0,0-1 0,0 1 16,1 0-16,-1 0 0,-21-21 0,21 20 16,0-20-16,0 21 0,-21 0 0,21-22 15,1 22-15,-22 0 0,21 0 0,0 0 16,-21 0-16,21 21 16,0 0-16,0 21 15,-21 0-15,0 0 16,0 0-16,0 0 15,0 1-15,22-22 47,-22-22-47,0 1 16,0 0-16,0 0 16,0 0-16,0 0 15,-22 21 1,1 0-16,0 0 15,0 21 1,0-21-16,21 21 0,0 0 0,-21 0 16,21 0-16,-22 1 0,22 20 15,-21-21-15,21 0 0,0 22 0,0-22 16,0 0-16,0 21 0,0-21 0,0 1 16,0-1-16,0 0 0,21-21 0,1 21 15,-22 0-15,21-21 0,0 0 16,0 0-16,0 0 0,22 0 0,-22 0 15,0 0-15,21 0 0,-21-21 16,22 0-16,-22 21 0,0-21 0,0 0 16,22-1-16,-22 1 0,0 0 0,-21-21 15,21 21-15,0-1 0,-21 1 0,0 0 16,0 0-16,0 0 16,0 0-16,21 21 62,1 0-62,-1 0 16,0 0-16,0 0 0,0 0 0,0 0 15,1 0-15,20 0 0,-21-22 16,0 22-16,22-21 0,-22 21 0,0-21 16,0 21-16,-21-21 0,0 0 0,0 0 15,0-1-15,0 1 16,0 0-16,-21 21 0,0-21 15,-22 21-15,22 0 0,0 0 16,0 0-16,-21 21 0,20 0 0,1 0 16,-21 1-16,21-1 0,0 0 15,-1 21-15,1-21 0,0 22 0,0-1 16,21-21-16,0 22 0,0-22 0,0 21 16,0-21-16,21 0 0,0 1 0,0-1 15,1 0-15,20 0 0,-21-21 16,21 0-16,-20 0 0,-1 0 15,21 0-15,-21 0 0,0 0 0,1 0 16,-1 0-16,0 0 0,-21-21 0,21 0 16,-21 0-16,0-1 0,21 22 15</inkml:trace>
  <inkml:trace contextRef="#ctx0" brushRef="#br0" timeOffset="7100.65">17230 466 0,'0'0'0,"21"-21"15,0 21-15,0 0 0,-21-22 16,21 1 0,0 21-16,-21-21 0,22 21 15,-22-21-15,0 0 16,-22 21 15,1 0-31,0 21 16,0-21-16,0 21 0,0 0 0,-1-21 15,1 21-15,-21 1 0,21-1 16,0 0-16,-22 21 0,22 1 0,0-22 16,-21 42-16,20-20 0,-20 20 0,21 1 15,-21 20-15,20-20 0,1 20 16,0-20-16,0 21 0,0-22 0,0 1 16,21 20-16,0-20 0,0-1 0,0 1 15,0 20-15,0-20 0,0-22 0,0 22 16,0-22-16,21 22 0,0-22 15,0-21-15,0 21 0,0-20 16,22-1-16,-22 0 0,0 0 0,21-21 16,-20 21-16,20-21 0,-21 0 0,0 0 15,0 0-15,1 0 0,-1 0 0,0 0 16,0 0-16,0 0 0,-21-21 0,0 0 16,0 0-16</inkml:trace>
  <inkml:trace contextRef="#ctx0" brushRef="#br0" timeOffset="9372.04">17759 1058 0,'0'0'0,"0"-21"15,0 0 1,0 42-1,0 0-15,0 1 16,0 20-16,0-21 0,0 21 0,0-20 16,0 20-16,0-21 0,0 21 0,-21-20 15,21 20-15,-22-21 0,22 0 0,0 0 16,-21 1-16,0-1 0,21 0 16,-21-21-16,0 0 15,21-21 1,0 0-1,0-1-15,0 1 0,0 0 16,0-21-16,0 21 0,0-22 0,0 1 16,21 0-16,-21 20 0,21-20 0,0 0 15,0-1-15,1 22 0,-1 0 16,0 0-16,0 0 0,21 21 0,-20 0 16,-1 0-16,0 21 0,21 0 0,-21 0 15,1 0-15,-1 22 0,0-1 16,0 0-16,0-20 0,0 20 0,-21 0 15,22 1-15,-22-22 0,0 21 0,0-21 16,0 0-16,0 22 0,0-22 16,0 0-16,-22-21 15,1 0 1,21-21 0,0 0-16,0 0 0,0-22 15,0 22-15,21-21 0,1 21 0,-1-22 16,-21 1-16,21 0 0,0-1 0,0 1 15,0 0-15,1-1 0,-1 22 0,0 0 16,21 0-16,-21 21 0,1 0 16,-1 0-16,0 21 0,0 0 0,-21 21 15,21-20-15,-21 20 0,0 0 0,21-21 16,-21 22-16,0-1 16,0 0-16,0 1 0,0-1 0,0-21 15,0 0-15,0 22 0,0-22 0,22 0 16,-1 0-16,0-21 0,0 21 0,0-21 15,0 0-15,1 0 0,-1 0 16,21 0-16,-21-21 0,0 21 0,22-21 16,-22 0-16,0 0 0,0 0 0,0-1 15,1 1-15,-1-21 0,-21 21 0,0-22 16,21 22-16,-21-21 0,0 21 16,0-22-16,0 22 0,0 0 0,0 0 15,0 0-15,0 42 31,0 0-31,0 0 0,-21 0 0,21 1 16,0-1-16,0 21 0,0-21 0,0 22 16,0-22-16,0 21 0,0-21 0,0 0 15,0 1-15,0-1 0,0 0 16,21 0-16,0-21 0,0 0 16,0 0-16,22 0 0,-22 0 15,0 0-15,0-21 0,22 0 0,-22 21 16,0-21-16,0-1 0,0 1 15,0-21-15,1 21 0,-1 0 0,-21-22 16,21 22-16,-21-21 0,0 21 0,0-22 16,0 22-16,0 0 0,0 0 15,0 0-15,-21 42 16,21 0 0,0 0-16,-21 0 0,-1 22 0,22-22 15,-21 21-15,21-21 0,0 22 0,0-1 16,0-21-16,0 21 0,0-20 15,0-1-15,0 21 0,0-21 0,21 0 16,1-21-16,-1 22 0,0-1 0,0-21 16,0 0-16,22 0 0,-22 0 15,0 0-15,21-21 0,-21-1 0,22 1 16,-22 0-16,21 0 0,-21 0 16,1 0-16,-1-22 0,21 1 0,-42 21 15,21-22-15,0-20 0,1 21 16,-1-22-16,-21 1 0,21 20 0,-21-20 15,0-1-15,21 22 0,-21 0 0,21-1 16,-21 22-16,0 0 0,0 0 0,0 42 31,0 21-31,-21 1 0,0-1 0,21 0 16,-21 22-16,0-22 0,21 22 0,-22-1 16,1-21-16,0 22 0,21-22 15,0 1-15,0-1 0,0 0 0,0 1 16,0-1-16,0-21 0,0 0 15,0 22-15,21-43 0,0 21 0,1-21 16,-1 21-16,0-21 0,0 0 16,0 0-16,22-21 0,-22 0 0,21-1 15,-21 1-15,0 0 0,22-21 0,-1 21 16,-21-22-16,22 1 0,-22-22 16,21 1-16,-21 21 0,0-43 0,1 21 15,-1 1-15,0-22 0,0 22 0,-21-1 16,0 22-16,0-22 0,0 22 0,0 0 15,0 21-15,0-1 16,0 1-16,-21 42 16,0 1-16,21 20 15,-21 0-15,-1 1 0,22 20 16,0 1-16,-21-1 0,0 1 0,21-1 16,-21 1-16,21-1 0,0 1 0,0-22 15,0 21-15,0-20 0,0-1 0,0 0 16,21-20-16,0-1 0,0 0 15,1 0-15,-1 0 0,21-21 0,-21 0 16,0 0-16,22 0 0,-22 0 0,21 0 16,-21-21-16,22 21 0,-22-21 15,0 0-15,0-22 0,0 22 0,1 0 16,-1-21-16,0 21 0,-21-22 16,0 1-16,0 0 0,0 20 0,0 1 15,0 0-15,0 0 0,0 42 16,0 0-1,0 0-15,0 22 0,-21-22 16,21 0-16,0 0 0,0 0 0,0 1 16,0-1-16,0 0 0,0 0 15,0 0-15,21-21 16,0 0 0,-21-21-16,21 0 15,-21 0-15,0 0 16</inkml:trace>
  <inkml:trace contextRef="#ctx0" brushRef="#br0" timeOffset="9545.94">20891 804 0,'0'0'16,"-21"0"-16,0 0 0,21-21 0,-21 21 16,0 0-1,21 21 32,-21-21-47,21 22 16</inkml:trace>
  <inkml:trace contextRef="#ctx0" brushRef="#br0" timeOffset="9737.83">20024 1207 0,'0'0'0,"0"21"0,0 0 16,21-21 15,0 0-31,0 0 16,0 0-16,0 0 0,1 0 0,20-21 16,0 0-16,-21 21 0,22-22 0,20 22 15</inkml:trace>
  <inkml:trace contextRef="#ctx0" brushRef="#br0" timeOffset="10110.62">21167 1185 0,'0'0'0,"-22"0"0,1 22 16,21-1-16,-21-21 0,21 21 0,0 0 15,-21 0-15,21 0 0,-21 22 0,21-22 16,-21 21-16,21 1 0,0-1 16,0 0-16,0 1 0,-22 20 0,22-21 15,-21 22-15,21-1 0,-21 1 0,21-1 16,-21 1-16,0-1 0,0 1 0,21 21 16,-22-1-16,1 1 0,0 0 0,21-1 15,-21 1-15,0 0 0,0-1 16,21 1-16,0-22 0,-22 1 0,22-1 15,0 1-15,0-22 0,0 1 0,0-1 16,0-21-16,0 0 0,0-42 31,0 0-31,22 0 0,-1-22 16,-21 22-16,21-21 0,0 0 0,-21-1 16,0 1-16,21 0 0,0-22 0,1 1 15</inkml:trace>
  <inkml:trace contextRef="#ctx0" brushRef="#br0" timeOffset="10420.44">20807 1312 0,'0'0'0,"0"-42"0,-21 21 0,21 0 0,0-22 16,0 22-16,0 0 0,0 0 0,21 0 15,0 0-15,21 21 0,-21 0 0,22 0 16,-1 0-16,0 0 0,1 0 15,-22 21-15,21 0 0,1 21 0,-22-21 16,0 22-16,0-22 0,-21 21 0,0 1 16,0-22-16,0 21 0,-21 0 15,0-20-15,0 20 0,-1-21 0,-20 0 16,21 22-16,-21-22 0,20 0 0,-20-21 16,21 21-16,-21 0 0,20-21 0,1 0 15,21 21-15,-21-21 16,21-21-1,21 0 1,0 0-16,1 0 0,-1 0 0,0-1 16</inkml:trace>
  <inkml:trace contextRef="#ctx0" brushRef="#br0" timeOffset="10696.8">21717 529 0,'0'0'0,"0"-21"0,0 0 15,-21 0-15,0 21 0,-1-21 16,1 21-16,0 0 0,0 0 16,21 21-16,-21 0 0,21 0 15,-21 0-15,21 22 0,0-22 0,-22 42 16,22-20-16,-21 20 0,21 1 16,-21-1-16,21 22 0,0-22 0,-21 1 15,0-1-15,21 1 0,-21-22 0,21 0 16,0 1-16,0-1 0,0 0 0,0-20 15,0-1-15,0 0 0,21-21 16,0 0-16,0 0 16,0 0-16,0-21 0,1 0 15,-1-1-15,0 1 0</inkml:trace>
  <inkml:trace contextRef="#ctx0" brushRef="#br0" timeOffset="11016.62">21696 1185 0,'0'22'16,"21"-22"0,0 0-1,0 0-15,0 0 0,22 0 0,-22 0 16,0 0-16,0-22 0,0 1 0,22 21 16,-22-21-16,0 0 0,-21 0 15,0 0-15,0-1 0,0 1 16,0 0-16,0 0 0,-21 21 15,0 0-15,0 0 16,-1 21-16,-20-21 0,21 21 0,0 22 16,0-22-16,-1 21 0,1-21 0,0 22 15,21-22-15,0 0 0,0 21 0,0-21 16,0 1-16,21-1 0,0 0 16,1 0-16,-1-21 0,0 0 0,21 21 15,-21-21-15,1 0 0,-1 0 0,0 0 16,0 0-16,0-21 0,0 0 0,1 0 15</inkml:trace>
  <inkml:trace contextRef="#ctx0" brushRef="#br0" timeOffset="12147.98">23156 868 0,'0'-21'15,"21"0"1,1 21-16,-22-22 0,21 1 16,21-21-16,-21 21 0,0 0 0,1-1 15,20-20-15,-21 21 0,0-21 16,0 20-16,-21-20 0,0 0 0,0 21 15,0-22-15,0 1 0,0 21 16,0 0-16,0-1 0,0 1 0,-21 21 16,0 0-16,21 21 0,-21 1 0,21 20 15,-21-21-15,21 43 0,-21-22 16,21 21-16,0 1 0,-22-1 0,22 22 16,-21-21-16,21 20 0,0-20 0,0 20 15,0-20-15,0-1 0,0-20 16,0 20-16,0-20 0,0-1 0,0 0 15,0-21-15,-21 22 0,21-22 0,-21 0 16,21 0-16,-21 0 0,21 1 16,-21-22-16,-1 0 0,1 0 15,0 0-15,-21 0 0,21 0 0,-1-22 16,-20 22-16,21-21 0,-21 0 0,20 0 16,1 0-16,-21-22 0,21 22 15,21 0-15,-21 0 0,21 0 16,0 42-1,0 0 1,21 0-16,0 0 0,-21 1 0,21-1 16,0 21-16,0-21 0,1 0 0,-1 1 15,0-1-15,0 0 0,21-21 0,-20 0 16,-1 21-16,21-21 0,-21 0 16,22 0-16,-22 0 0,21-21 15,0 0-15,1 0 0,-1-1 0,-21 1 16,22 0-16,-1 0 0,0 0 0,-21 0 15,22-22-15,-22 22 0,0-21 16,0 21-16,-21-22 0,0 22 0,21 0 16,-21 0-16,0 0 0,0 42 31,0 0-31,-21 0 0,21 0 16,0 0-16,-21 22 0,0-22 0,0 0 15,0 21-15,21-20 0,-22-1 16,22 0-16,-21 0 0,21 0 0,0 0 15,0-42 17,0 0-32,21 21 0,1-21 15,-1 0-15,0-22 0,0 22 16,0 0-16,0 0 0,1-21 0,-1-1 16,0 22-16,21-21 0,-21 21 0,1-22 15,-1 22-15,21 21 0,-21 0 16,0 0-16,1 0 0,-22 21 15,21 0-15,-21 1 0,0 20 0,0-21 16,0 21-16,0-20 0,0 20 16,0-21-16,-21 0 0,21 22 15,-22-22-15,22 0 0,-21 0 0,21 0 16,0 0-16,0 1 0,21-44 47,-21 1-47,22 0 0,-1 0 0,0 0 15,0 0-15,0-22 0</inkml:trace>
  <inkml:trace contextRef="#ctx0" brushRef="#br0" timeOffset="13495.81">24299 699 0,'0'0'0,"21"-64"0,-21 22 0,22-43 16,-22 106 15,0 22-31,-22-22 0,22 21 0,-21 0 15,21 22-15,-21-1 0,21 1 0,0-1 16,-21 1-16,0-1 0,0 1 16,21-1-16,-22-20 0,1 20 0,21-20 15,0 20-15,-21-21 0,0-20 0,21 20 16,0 0-16,0-21 0,0 1 0,-21-1 16,21-42 15,0-1-31,21 1 15,-21 0-15,0-21 0,21 21 0,0-22 16,-21 22-16,21-21 0,1 21 16,-22-22-16,0 22 0,21 0 0,0 0 15,0 21-15,0 21 16,-21 0 0,0 0-16,0 0 0,0 1 15,0-1-15,0 0 0,0 0 0,0 0 16,0 0-16,0 1 0,0-1 0,0 0 15,0 0-15,21-21 0,-21 21 0,22-21 16,-1 0-16,0 0 16,0 0-16,0 0 0,0 0 15,22 0-15,-22 0 0,0-21 0,21 0 16,-20 0-16,-1 21 0,0-21 0,0-1 16,0 1-16,0 0 0,-21 0 15,0 0-15,0 0 0,0-1 0,22 1 16,-22 0-16,-22 21 15,1 0 1,21 21-16,-21-21 0,0 21 16,0 1-16,21-1 0,0 0 0,-21 0 15,21 0-15,0 0 0,0 1 0,0-1 16,0 0-16,0 0 0,21 0 31,0-21-31,0 0 0,0 0 16,0 0-16,1 0 0,20 0 0,-21-21 15,0 21-15,22-21 0,-22 0 0,21 0 16,-21 21-16,0-22 0,1-20 0,-1 21 16,0 0-16,-21 0 0,21-1 15,-21 1-15,0 0 0,-21 21 16,0 0 0,0 0-16,21 21 15,0 0-15,0 1 0,0-1 16,0 0-16,0 0 0,0 0 15,0 0-15,0 1 16,0-1-16,0 0 16,21-21-16,-21 21 0,21 0 0,-21 0 15,21-21-15,0 0 16,0 0-16,1 0 16,-1 0-16,0 0 15,0 0-15,0-21 0,0 0 16,1 0-16,-1 0 15,0 0-15,-21-1 0,21 1 0,-21 0 16,21 0-16,-21 0 0,21 0 16,-21-1-16,0 1 0,0 0 15,-21 42 17,21 0-17,0 1-15,-21-1 0,21 0 16,-21 0-16,21 0 0,0 0 15,0 1-15,0-1 0,0 0 16,0 0-16,0 0 16,21-21-16,0 0 0,0 0 0,1 0 15,-1 0-15,0 0 0,0 0 16,0 0-16,22 0 0,-22 0 0,0-21 16,0 0-16,0 0 0,0 0 0,1-1 15,-1 1-15,0-21 0,-21 0 16,21-1-16,-21 1 0,21-22 0,-21 1 15,0-1-15,21 1 0,-21-1 0,0 1 16,0-1-16,0 1 0,0 21 16,0 20-16,0-20 0,0 21 0,0 42 31,-21 0-31,21 22 0,0-1 16,-21 21-16,0 1 0,0-22 15,21 22-15,0-1 0,-21 1 16,-1-22-16,22 22 0,0-22 0,0 21 15,0-41-15,0 20 0,0 0 0,0-21 16,0 1-16,0 20 0,22-42 16,-1 21-16,0 0 0,0-21 0,0 0 15,0 0-15,1 0 0,-1 0 16,0 0-16,0-21 0,0 0 16,0 21-16,-21-21 0,0 0 15,0-1-15,0 1 0,0 0 0</inkml:trace>
  <inkml:trace contextRef="#ctx0" brushRef="#br0" timeOffset="13671.71">25675 1185 0,'21'0'32,"0"0"-32,1 0 15,-1-21-15,0 21 0,0 0 0,0 0 16,0 0-16,1-21 0,-1 21 15,0-21-15,0 21 0,-21-21 16,0 0-16</inkml:trace>
  <inkml:trace contextRef="#ctx0" brushRef="#br0" timeOffset="13839.74">25358 1058 0,'0'0'0,"-43"22"15,64-22 32,1 0-47,-1 0 16,0 0-16,0 0 0</inkml:trace>
  <inkml:trace contextRef="#ctx0" brushRef="#br0" timeOffset="15213.13">26098 1355 0,'0'0'0,"22"0"0,-1 0 0,0-21 16,0-1-16,-21 1 15,0 0-15,0 0 16,0 0-16,0 0 0,0-1 15,0 1-15,0 0 0,-21 21 16,0 0 0,0 0-16,-1 21 0,1 0 15,0-21-15,0 43 0,0-22 16,0 0-16,-1 0 0,1 0 0,0 22 16,0-22-16,0 0 0,0 0 0,21 0 15,0 1-15,0-1 16,0 0-16,21-21 15,0 0-15,0 0 0,0 0 0,0 0 16,1 0-16,-1-21 0,0 0 0,0 21 16,0-22-16,-21 1 0,21 21 15,-21-21-15,22 0 0,-22 0 0,21 0 16,-21-1-16,0 1 16,0 42 15,0 1-31,0-1 0,0 0 15,0 0-15,0 0 16,0 0-16,0 1 16,21-22-1,0 0-15,0 0 0,0 0 16,1 0-16,-1 0 0,0-22 16,-21 1-16,21 21 0,-21-21 0,21 0 15,0 21-15,-21-21 0,0 0 16,0-1-16,0 1 15,0 42 17,0 1-32,0-1 0,-21-21 15,21 21-15,0 0 0,0 0 0,-21 0 16,21 1-16,-21-22 0,21 21 16,0-42 15,0-1-16,21 1-15,0 21 0,-21-21 16,0 0-16,21 21 0,-21-21 16,22 0-16,-1 21 15,-21-22-15,21 44 16,-21-1 0,0 0-16,0 0 15,0 0-15,0 0 16,21 1-1,0-22-15,0 0 32,1-22-32,-22 1 15,0 0-15,21 0 16,0 0-16,-21 0 16,21 21-16,-21-22 0,0 1 0,21 21 15,0-21-15,1 21 0,-1 0 16,0 0-1,-21-21 64,0 0-64,-21 21 16,0 0-31,-1 21 32,1-21-32,21 21 0,-21 0 0,21 0 15,-21 1-15,21-1 0,-21-21 16,21 21-16,0 0 0,0 0 16,0 0-1,21-21 1,0 0-16,0 0 15,0 0-15,1 0 0,-1-21 16,0 21-16,-21-21 0,21 21 16,-21-21-16,21 0 0,-21 0 15,0-1-15,0 1 0,0 0 16,0 42 15,0 0-15,0 1-16,-21-1 0,0 0 15,21 0-15,0 0 0,0 0 16,0 1 0,21-22 15,0 0-31,-21-22 0</inkml:trace>
  <inkml:trace contextRef="#ctx0" brushRef="#br0" timeOffset="15688.05">26860 381 0,'0'-21'0,"0"42"0,0-63 0,0 21 16,-21 21-1,21 21 1,0 0-16,-21 0 0,21 21 0,0-20 16,0-1-16,0 21 0,0-21 15,0 22-15,0-1 0,21 0 0,0 1 16,-21-1-16,22 21 0,-1 1 0,-21-22 16,21 22-16,0-1 0,0 1 15,0-22-15,1 22 0,-22-1 0,0-21 16,21 1-16,-21 20 0,0-20 0,0-1 15,0 0-15,0 22 0,-21-22 16,-1 0-16,-20 1 0,21-1 16,-21 0-16,-1 1 0,1-1 0,-22-21 15,22 22-15,0-22 0,-1 21 0,1-21 16,0 0-16,21 1 0,-1-1 0,1-21 16,0 21-16,0-21 0,0 21 15,0 0 1,21-42 31,0 0-32</inkml:trace>
  <inkml:trace contextRef="#ctx0" brushRef="#br0" timeOffset="24976.64">7027 6160 0,'0'0'0,"0"-22"16,0 1-16,0 0 16,0 0-16,0 0 0,0 0 15,0-1-15,0 1 16,0 0-16,0 0 16,0 0-16,0 0 0,0-1 15,0 1 1,0 0-1,-21 21 173,0 0-172</inkml:trace>
  <inkml:trace contextRef="#ctx0" brushRef="#br0" timeOffset="26572.6">1143 4572 0,'0'0'0,"63"0"15,-41-21 1,-22 0-16,42 21 0,-21-21 16,0-1-16,0 1 0,22 0 0,-22-21 15,21 21-15,-21-22 0,22 22 0,-1-21 16,-21 21-16,0-22 0,1 22 16,-1-21-16,-21 21 0,0-1 0,0 1 15,-21 0-15,-1 21 0,1 0 16,-21 0-16,0 0 0,-22 21 0,22 0 15,-1 1-15,-20-1 0,21 0 0,-22 21 16,22-21-16,-1 22 0,1-1 16,21-21-16,0 22 0,0-1 0,21 0 15,0-21-15,0 22 0,0-1 16,21-21-16,0 22 0,0-1 16,21 21-16,-20-20 0,20 20 0,0-20 15,1 20-15,-1 1 0,0-1 16,-21-21-16,22 22 0,-22-22 0,0 1 15,-21-1-15,0 0 0,0 1 16,-21-22-16,0 21 0,-22-21 0,1 0 16,0 1-16,-22-1 0,22 0 0,0-21 15,-22 0-15,22 0 0,-1 0 16,1-21-16,0 0 0,21-1 0,-22 1 16,22 0-16,0-21 0,0 21 15,0-22-15,21 1 0,0 0 0,-22-1 16,22 1-16,0 0 0,0 20 15,0 1-15,0 0 0,22 21 16,-1 0-16,0 21 0,-21 0 16,21 1-16,0-1 0,0 21 15,1 0-15,-1-20 0,0 20 0,0 0 16,0 1-16,0-22 0,1 21 0,-1-21 16,0 0-16,0 1 0,0-1 15,0 0-15,1-21 0,20 0 0,-21 0 16,21 0-16,-20-21 0,20 0 15,0-1-15,-21 1 0,22 0 0,-1 0 16,0-21-16,1 20 0,-22-20 16,21 0-16,1 21 0,-22-22 15,0 1-15,0 0 0,-21-1 0,0 1 16,0 21-16,21 0 0,-21-1 16,0 1-16,0 42 15,0 1-15,0-1 0,-21 0 0,21 0 16,0 21-16,0 1 0,0-22 15,-21 21-15,21 1 0,0-22 0,0 21 16,0-21-16,0 0 0,21 1 16,-21-1-16,21-21 0,0 0 0,1 0 15,20 0-15,-21 0 0,0 0 16,22 0-16,-22-21 0,21-1 16,-21 1-16,22 0 0,-22 0 0,21 0 15,-21-22-15,0 22 0,1 0 0,-1-21 16,0 21-16,-21-1 0,21 1 15,-21 0-15,0 42 16,0 22 0,0-22-16,0 0 15,0 21-15,0 1 0,0-1 0,0 0 16,0 1-16,0 20 0,0-21 0,0 22 16,0-1-16,0 1 0,0-1 15,0 1-15,0 21 0,0-22 16,0 1-16,0-1 0,0 22 0,0-22 15,-21 22-15,0-22 0,0 1 16,21-1-16,-22 1 0,1-1 0,0 1 16,0-22-16,21 1 0,-21-22 0,0 21 15,-22-21-15,22 0 0,0 1 0,-21-22 16,20 0-16,-20 0 0,0 0 16,-1-22-16,1 1 0,0 0 0,-1 0 15,1-21-15,-21 20 0,20-20 0,22-21 16,-21 20-16,-1 1 0,22-22 15,0 22-15,0-21 0,21 20 16,0-20-16,0 20 0,21 1 16,0 0-16,22-1 0,-22 1 0,21-21 15,22 20-15,-22-20 0,21 20 0</inkml:trace>
  <inkml:trace contextRef="#ctx0" brushRef="#br0" timeOffset="27260.72">2561 5017 0,'0'21'47,"0"0"-47,0 0 16,0 0-16,0 0 0,0 22 15,0-22-15,0 21 0,0-21 0,-21 1 16,21-1-16,0 0 0,-21 0 0,21 0 15,0 0-15,0-42 32,0 0-32,0 0 15,0-21-15,0 20 16,0 1-16,0-21 0,0 0 0,21 20 16,0-20-16,-21 0 0,21-1 15,-21 22-15,21 0 0,1 0 16,-1 0-16,0 21 0,0 0 15,0 21-15,-21 0 0,21 21 0,1-20 16,-22 20-16,21-21 0,0 21 16,-21 1-16,0-22 0,21 21 0,0-21 15,0 22-15,-21-22 0,22 0 0,-1 0 16,-21 0-16,21-21 0,0 0 16,0 22-16,0-22 0,1 0 0,-1 0 15,0 0-15,0 0 0,0-22 0,0 1 16,1 0-16,-1 0 0,0 0 15,0 0-15,0-22 0,0 1 16,1 0-16,-1-1 0,0-20 0,0 20 16,-21-20-16,0-1 0,21 1 0,0 21 15,-21-1-15,22 1 0,-22 0 16,0 20-16,0 1 0,0 0 0,0 42 16,0 22-1,0-22-15,0 21 16,0 0-16,-22 22 0,22-22 0,-21 22 15,21-1-15,-21-20 0,21-1 0,0 21 16,0-20-16,0-1 0,0-21 16,0 22-16,0-22 0,0 0 0,0 0 15,0 0-15,0 0 16,21-21 0,0-21-1,1 0-15,-22 0 0,0 0 16,0 0-16,0-22 0,0 22 0</inkml:trace>
  <inkml:trace contextRef="#ctx0" brushRef="#br0" timeOffset="27424.65">3217 4953 0,'0'0'16,"21"-21"31,1 21-47,-1 0 0,0 0 15,0-21-15,0 21 0,0 0 0,1-21 16,-1 21-16,0-22 0,0 22 16,0 0-16</inkml:trace>
  <inkml:trace contextRef="#ctx0" brushRef="#br0" timeOffset="28364.45">3958 5038 0,'0'0'0,"0"-21"15,21-1-15,-21 1 0,0 0 16,0 0-16,0 0 0,0 0 0,0-22 16,0 22-16,0 0 0,0 0 15,-21 0-15,0 21 0,0 0 16,0 0-16,-1 21 0,1 0 15,0 0-15,0 0 0,0 22 0,0-1 16,21 0-16,-22 1 0,22-1 16,-21 0-16,21 1 0,0-22 15,0 21-15,0-21 0,0 22 0,0-22 0,0 0 16,21-21-16,1 21 0,-1-21 16,0 0-16,0 0 0,0 0 15,0 0-15,-21-21 0,22 21 0,-1-21 16,0 0-16,0-1 0,0 1 0,-21 0 15,0 0-15,21 0 0,-21 0 16,0-1-16,0-20 0,0 21 0,0-21 16,0 20-16,0 1 0,0 0 0,0 0 15,0 42 17,0 0-32,0 22 0,0-22 0,0 0 15,0 0-15,0 21 0,0-20 0,0-1 16,0 21-16,22-21 0,-22 0 15,21 1-15,-21-1 16,21-21-16,-21 21 0,21-21 16,0 0-16,0 0 15,-21-21-15,22 21 0,-1-21 0,-21-1 16,21 1-16,0 0 0,-21 0 16,21 0-16,0 0 0,1-22 0,-22 22 15,21 0-15,0 0 0,0 0 0,0-1 16,0 1-16,1 0 0,-1 21 15,0 0-15,0 0 16,-21 21-16,0 0 0,0 1 0,21-1 0,-21 0 16,0 0-16,0 21 0,0-20 15,0-1-15,-21 21 0,21-21 0,-21 0 16,0 22-16,21-22 0,0 0 16,-21-21-16,21 21 0,-22 0 0,44-42 46,-1 0-46,0 21 0,0-21 16,0 0-16,0 0 0,1-22 0,-22 22 16,21 0-16,0-21 0,0 20 0,0-20 15,0 0-15,-21 21 0,0-1 0,0 1 16,0 0-16,0 42 31,-21 0-31,0 1 0,0 20 0,21-21 16,-21 0-16,0 22 0,21-22 0,0 21 15,0-21-15,0 0 0,0 1 16,0-1-16,0 0 0,0 0 16,21 0-16,0-21 0,0 0 15,0 0-15,0 0 0,1 0 0,-1 0 16,0 0-16,0-21 0,21 0 16,-20 21-16,-1-21 0,0 0 0,0-1 15,0 1-15</inkml:trace>
  <inkml:trace contextRef="#ctx0" brushRef="#br0" timeOffset="28476.38">5143 4911 0,'0'-21'16,"-21"21"-16</inkml:trace>
  <inkml:trace contextRef="#ctx0" brushRef="#br0" timeOffset="28556.34">5101 4890 0,'0'21'15,"0"0"1,0 0 0,0 0-16</inkml:trace>
  <inkml:trace contextRef="#ctx0" brushRef="#br0" timeOffset="28636.29">4995 5334 0,'0'21'16,"0"-42"-16,0 63 0,-21-42 0</inkml:trace>
  <inkml:trace contextRef="#ctx0" brushRef="#br0" timeOffset="28715.77">4995 5419 0,'21'0'16,"1"0"-1,-22-21-15,0 42 16</inkml:trace>
  <inkml:trace contextRef="#ctx0" brushRef="#br0" timeOffset="29740.33">7260 5334 0,'0'0'0,"-21"-21"15,21 0-15,-21 0 16,21-1-1,0 1-15,0 0 0,-21 21 16,21-21-16,0 0 0,-22 21 0,22-21 16,0-1-16,0 1 0,0 0 15,-21 21-15,21-21 16,-21 21-16,21 21 31,0 0-31,-21 0 16,21 1-16,0-1 0,0 21 0,0 0 15,0 1-15,0-1 0,0 0 0,0 1 16,0 20-16,0 1 0,0-1 0,0 1 16,0 20-16,0-20 0,0-1 15,0 1-15,0 63 0,21-64 0,-21 1 16,0-1-16,0 1 0,0 21 0,0-22 16,0-21-16,0 22 0,0-1 0,0-20 15,0 20-15,0-20 0,0-1 0,-21 0 16,21-21-16,0 22 0,0-22 0,-21 42 15,21-41-15,0-1 0,0 0 0,0 0 16,-21-21 15,21-21-15,0-21-16,0 20 0,0 1 0,0 0 16,0 0-16,0-21 0,0-1 15,0 1-15,0 0 0</inkml:trace>
  <inkml:trace contextRef="#ctx0" brushRef="#br0" timeOffset="30700">7366 5228 0,'0'0'0,"21"0"78,21 0-62,-20 0-16,-1 0 0,21 0 0,0 0 15,1 0-15,20 0 0,-20 0 0,41 0 16,-20-21-16,-1 21 0,22 0 0,0 0 16,84 0-16,-63-21 0,-22 21 15,22 0-15,21 0 0,-21 0 0,0 0 16,-21 0-16,20-21 0,-20 21 0,0 0 16,21 0-16,-22 0 0,1 0 0,-22 0 15,22 0-15,-21 0 0,20 0 0,-20 0 16,-1 0-16,-20 0 0,20 0 0,-21 0 15,1 0-15,-22 21 0,21-21 0,1 0 16,-22 0-16,0 0 0,0 0 0,0 0 16,22 21-16,-22-21 0,-21 21 15,0 0-15,0 1 16,0-1-16,0 0 16,0 0-16,0 0 0,0 0 0,0 1 15,0-1-15,0 21 0,0 0 0,-21 1 16,21-1-16,0 0 0,0 1 0,0 20 15,0-20-15,0 20 0,0 43 0,0-64 16,0 1-16,0 20 0,0-21 0,0 22 16,0-22-16,0 22 0,0-1 0,0-20 15,0 20-15,-22-21 0,22 22 0,0-22 16,0 1-16,0 20 0,-21-21 0,21-20 16,0 20-16,-21 43 0,21-64 0,0 21 15,-21-21-15,21 22 0,-21-22 16,21 21-16,0-21 0,0 0 0,-21 22 15,21-22-15,-22 0 0,22 0 0,0 0 16,-21 1-16,21-1 0,-21 0 16,21 0-16,-21 0 15,0-21-15,21 21 16,-21-21-16,-1 0 16,1 0-16,21 22 0,-42-22 15,21 0-15,0 0 0,-1 0 0,1 0 16,-21 0-16,0 0 0,-1 0 0,1 0 15,-22 0-15,1 0 0,-1 0 16,1 0-16,-22 0 0,22 0 0,-43 0 16,-63 0-16,63 0 0,0 0 0,0 0 0,0 0 15,0-22-15,1 22 0,20 0 16,-21 0-16,0 0 0,0-21 0,22 21 16,-22 0-16,21 0 0,1-21 0,-1 21 15,0 0-15,22 0 0,-1 0 0,1 0 16,-22-21-16,43 21 0,21 0 0,-1 0 15,1 0-15,0 0 0,0 0 16,42-21 0,0 21-16,-21-21 0,21 21 15,1-22-15,-1 1 0,21 0 16</inkml:trace>
  <inkml:trace contextRef="#ctx0" brushRef="#br0" timeOffset="31416.46">12446 5376 0,'0'-21'16,"0"42"-16,0-63 0,0 21 0,0 0 0,0 0 15,0-1-15,0 1 0,0 0 16,0 0-16,0 42 31,0 0-15,0 0-16,0 1 0,0 20 16,0 0-16,-21 1 0,21 20 0,0-21 15,0 107-15,-21-86 0,21 22 0,-22-22 16,22 22-16,-21-22 0,0 22 0,21-21 15,-21 20-15,21 1 0,-21 0 0,0-22 16,21 22-16,0-22 0,0 1 0,-22-1 16,22-20-16,0 20 0,-21-21 0,21 1 15,0-1-15,0 22 0,0-22 0,0-21 16,0 0-16,0 0 0,0 1 0,0-44 31,0 1-15,0 0-16,0-21 15,0 21-15,0-1 0,0-20 0,0 0 16,0-1-16,0 1 0,0 0 0</inkml:trace>
  <inkml:trace contextRef="#ctx0" brushRef="#br0" timeOffset="32300.24">12488 5186 0,'21'0'32,"1"0"-32,-1 0 0,0 0 0,21 0 15,-21 0-15,22 0 0,-22 0 0,42 0 16,-20-21-16,20 21 0,64 0 0,-63 0 15,-1 0-15,22 0 0,0 0 0,-22 0 16,22 0-16,-1 0 0,1 0 0,0 0 16,-1 0-16,22 0 0,-21 0 15,21 0-15,-22 0 0,1 0 0,0 0 0,-1 0 16,1 0-16,-21 0 0,-1-21 0,22 21 16,-43 0-16,22 0 0,-1 0 15,1 0-15,-22 0 0,0-22 0,1 22 16,-1 0-16,0 0 0,-21 0 0,1 0 15,-1 0-15,0 0 0,0 0 0,0 0 16,0 0 0,-21 22-16,22-1 0,-22 0 15,0 0-15,0 0 0,0 22 0,0-22 16,0 21-16,-22-21 0,22 22 0,-21-1 16,21 0-16,0 1 0,0 20 0,0-21 15,0 22-15,0-22 0,0 22 0,-21-22 16,21 22-16,0-22 0,0 0 15,-21 22-15,21-22 0,0 22 0,0-22 16,0 21-16,-21-20 0,21 20 0,-21-20 16,21 20-16,-22-21 0,1 64 0,21-63 15,0-1-15,-21 0 0,0-21 0,21 22 16,-21-22-16,21 21 0,0-21 0,0 1 16,0 20-16,0-21 0,0 0 0,0 0 15,0 1-15,0-1 16,0 0-16,0 0 15,0 0 1,0 0 0,-21-21-1,-1 0-15,1 0 0,0 22 16,0-22-16,-21 0 0,20 0 0,-20 0 16,0 0-16,-22 0 0,1 0 0,-1 0 15,-20 0-15,-1 0 0,-21 0 0,0 0 16,-21 0-16,21 0 0,-21 0 0,22 0 15,-22 0-15,21 0 0,0 0 0,21 0 16,-84 0-16,105 0 0,1 21 0,-1-21 16,1 0-16,21 21 0,-1-21 0,1 0 15,0 0-15,20 21 0,1-21 0,0 0 16,-21 0-16,42 21 0,-21-21 16,-1 0-16,1 0 15,0 0 1,21-21-1,0 0-15,0 0 16,0-22-16,0 22 0,0 0 16</inkml:trace>
  <inkml:trace contextRef="#ctx0" brushRef="#br0" timeOffset="33216.24">8361 3831 0,'0'0'0,"21"0"0,-21-21 0,0 0 15,0 0-15,0 42 47,0 0-47,0 0 0,0 0 16,-21 22-16,0-22 0,21 42 0,0-20 16,-22-1-16,22 0 0,-21 22 0,21-22 15,-21 1-15,21-1 0,0 0 0,0 1 16,0-22-16,-21 21 0,21-21 15,0 0-15,0 1 0,0-1 16,0 0-16,0-42 31,0 0-15,0-1-16,0 1 16</inkml:trace>
  <inkml:trace contextRef="#ctx0" brushRef="#br0" timeOffset="33456.44">7937 4403 0,'0'0'0,"0"21"0,0 0 15,0 0-15,0 0 0,0 1 16,22-1-16,-1-21 0,0 0 16,0 21-16,21-21 0,-20 0 0,20 0 15,0 0-15,-21 0 0,22 0 0,-1 0 16,-21 0-16,22 0 0,-1 0 15,-21 0-15,21 0 0,-20-21 0,-1 21 16,0 0-16,0-21 0,0 21 0,-21-22 16,0 1-16,21 21 0,-21-21 15,0 0-15,0 0 0,-21 0 16,21-1-16</inkml:trace>
  <inkml:trace contextRef="#ctx0" brushRef="#br0" timeOffset="33699.32">8043 3789 0,'0'0'0,"-21"0"0,0-21 15,21 0 1,42 21-16,-21-22 0,1 22 16,20-21-16,-21 21 0,21 0 0,-20-21 15,20 21-15,0 0 0,1-21 0,-22 21 16,21 0-16,-21 0 0,22-21 15,-22 21-15,0 0 0,0 0 0,-21 21 47</inkml:trace>
  <inkml:trace contextRef="#ctx0" brushRef="#br0" timeOffset="33960.18">9017 3958 0,'0'0'0,"0"21"0,0 1 16,0-1-16,0 0 0,-21 21 0,21-21 16,0 1-16,0 20 0,-21-21 0,21 21 15,0-20-15,0 20 0,0-21 16,0 0-16,-22 22 0,22-22 0,-21 0 0,21 0 15,0 0-15,-21-21 0,21 21 16,0 1-16,0-44 47</inkml:trace>
  <inkml:trace contextRef="#ctx0" brushRef="#br0" timeOffset="34567.75">13483 4106 0,'0'0'0,"0"-21"16,0 0-16,0 42 16,0 0-1,0 22-15,0-22 0,0 21 16,0 1-16,0-22 0,0 21 0,0 0 16,0 1-16,-21-1 0,0 0 0,21-20 15,-21 20-15,21-21 0,0 21 0,0-20 16,0-1-16,0 0 0,-22 0 0,22 0 15,0 0-15,0 1 0,-21-22 32,0 0-17</inkml:trace>
  <inkml:trace contextRef="#ctx0" brushRef="#br0" timeOffset="34776.62">13102 4741 0,'0'0'0,"0"22"15,0-1-15,0 0 16,21-21-16,0 0 16,1 0-16,20 0 0,-21 0 0,0 0 15,22 0-15,-22 0 0,21 0 0,-21 0 16,22 0-16,-1 0 0,-21-21 16,21 21-16,-20-21 0,20 21 0,-21-22 15,0 22-15,0-21 0,1 21 0,-1-21 16,-21 0-16,0 0 15,0 0-15,0-1 0,0 1 0</inkml:trace>
  <inkml:trace contextRef="#ctx0" brushRef="#br0" timeOffset="34884.57">13271 4191 0,'0'0'0,"-42"-21"16</inkml:trace>
  <inkml:trace contextRef="#ctx0" brushRef="#br0" timeOffset="35033.48">14118 4170 0,'21'21'16</inkml:trace>
  <inkml:trace contextRef="#ctx0" brushRef="#br0" timeOffset="35489.22">14224 4318 0,'0'-21'31,"0"0"-31,0 0 16,21 21-1,0 0-15,0 0 0,1-22 0,-1 22 16,0 0-16,0 0 0,0 0 0,0 22 16,1-1-16,-1 0 0,-21 0 15,0 0-15,0 0 0,0 22 0,0-22 16,0 42-16,0-41 0,0-1 0,-21 21 16,-1-21-16,1 0 0,0 1 15,-21 20-15,21-21 0,-22 0 0,1 0 16,21 1-16,-22-1 0,1 0 0,21-21 15,0 21-15,0-21 0,-22 0 0,22 0 16,0 0-16,21-21 16,-21 0-16,21 0 0,0-1 15,0 1-15,0 0 0,0 0 16,21 0-16,-21 0 0,21 21 0,-21-22 16,21 22-1,0 0-15,1 22 0,-22-1 16,21 0-16,0 0 15,-21 0-15,0 0 0,21 1 0,0-1 16,-21 0-16,21-21 0,1 21 0,-1 0 16,0 0-16,0-21 0,0 0 0,0 0 15,1 0-15,-1 0 0,0 0 0,0 0 16,0 0-16,0 0 0,1-21 0,-1 21 16,-21-21-16,21 0 0,-21 0 0,0-22 15,0 22-15</inkml:trace>
  <inkml:trace contextRef="#ctx0" brushRef="#br0" timeOffset="35892.28">13208 4064 0,'-42'0'0,"42"-21"31,21 21-15,0 0-16,0 0 0,21-21 0,1 21 15,-1 0-15,0 0 0,22-21 0,-22-1 16,22 22-16,-22 0 0,22-21 0,-22 21 16,21 0-16,-20-21 0,-1 21 0,0 0 15,1 0-15,-22 0 0,0 0 0,0 0 16,-21-21-16,21 21 0,-42 0 31,0 0-31,0 21 0,0-21 16,21 21-16,-21-21 0,-1 21 15,1 1-15</inkml:trace>
  <inkml:trace contextRef="#ctx0" brushRef="#br0" timeOffset="36880.62">8636 9652 0,'0'-21'16,"0"42"-16,21-63 0,-21 21 16,21 21-16,-21-22 0,0 1 0,21 0 15,-21 0-15,0 0 0,0 0 16,0-1-16,0 1 16,0 42 30,-21 1-46,21 20 0,-21-21 16,21 21-16,-21 1 0,21 20 0,0-20 16,0 20-16,-21 1 0,21-22 0,-21 21 15,21 1-15,-22-1 0,22 22 0,0-21 16,0-1-16,0 22 0,0-22 16,0 22-16,0-22 0,0 1 0,0-1 15,0 1-15,-21-22 0,21 22 0,0-22 16,0 22-16,0-22 0,0 21 0,0-20 15,0 20-15,-21-20 0,21-1 0,0 0 16,0 1-16,0-1 0,0-21 0,0 21 16,0-20-16,0 20 0,0-21 0,0 0 15,-21-42 17,21 0-32,0 0 0,0 0 0,0-22 15,0 1-15,0-22 0,0 22 0,0-21 16,0-1-16</inkml:trace>
  <inkml:trace contextRef="#ctx0" brushRef="#br0" timeOffset="37787.83">8551 9567 0,'0'0'0,"0"-21"0,-21 21 16,21-21-16,-21 21 0,0 0 15,21-21-15,21 21 32,0 0-32,0 0 15,22 0-15,-1 0 0,0 0 0,22 0 16,-1-21-16,1 21 0,-1 0 16,22 0-16,-22 0 0,22 0 0,0-21 15,-1 21-15,22 0 0,0 0 0,21-22 16,0 22-16,0 0 0,0 0 0,0 0 15,0-21-15,0 21 0,0 0 0,0 0 16,0 0-16,0 0 0,-21-21 16,0 21-16,0 0 0,-22-21 0,1 21 15,0 0-15,-22 0 0,1 0 0,-22 0 16,21 0-16,-20-21 0,-22 21 0,21 0 16,-21 0-16,1 0 0,-1 0 15,0 0-15,0 0 0,-21 21 16,21-21-16,-21 21 15,0 0-15,0 0 16,0 1-16,0-1 0,0 21 16,0-21-16,0 22 0,0-22 0,0 21 15,0 0-15,0 1 0,0 20 0,0-20 16,0 20-16,0-21 0,0 22 0,0-1 16,0-20-16,0 20 0,0 1 0,0-1 15,0 1-15,0-1 0,0 1 16,0-1-16,0-20 0,0 20 0,0-21 15,0 22-15,0-22 0,0 1 16,0-1-16,0 0 0,0 1 0,-21-1 16,21 0-16,0 1 0,0-1 0,0 21 15,0-20-15,-21-1 0,21 0 0,-21 1 16,21-22-16,-21 21 0,21 1 0,0-1 16,0-21-16,0 21 0,-22-20 0,22-1 15,0 0-15,0 0 0,-21 0 0,21 0 16,0 1-1,-21-22-15,0 0 0,0 0 16,0 21-16,-1-21 0,1 0 16,0 0-16,0 0 15,0 0-15,0 0 0,-22 21 0,22-21 16,-21 0-16,21 0 0,-22 0 0,1 0 16,-22 0-16,1 0 0,-1 0 0,-20 0 15,-1 0-15,0 0 0,-20 0 0,-1 0 16,0 0-16,-21 0 0,0 0 0,21 0 15,-21 0-15,21 0 0,0 0 0,1 0 16,20 0-16,-21 0 0,21 0 0,1 0 16,-1 0-16,-21 0 0,22 0 0,-1 0 15,0 0-15,22 0 0,-1 0 16,1 0-16,20-21 0,1 21 0,21 0 16,-21 0-16,20 0 0,22-21 15,-21 21-15,21-22 0,0 1 16,0 0-16,0 0 15,0 0-15,0 0 0,21-1 0,-21-20 16,0 21-16,22-21 0</inkml:trace>
  <inkml:trace contextRef="#ctx0" brushRef="#br0" timeOffset="38589.73">9313 7641 0,'0'-21'16,"-21"21"-1,0 21-15,21 0 16,-21 1-16,0-1 0,-1 0 15,22 0-15,-21 0 0,0 0 16,21 1-16,-21-1 0,0 0 0,0 0 16,21 0-16,-22 0 0,1-21 0,21 22 15,-21-22-15,21-22 32,0 1-17,0 0-15,21 0 16,0 0-16,-21 0 0,22-1 0,-1-20 15,-21 21-15,21 0 0,-21 0 0,21-1 16,0 1-16,-21 0 0,21 21 16,1-21-16,-1 21 0,0 0 15,0 0-15,0 0 0,0 0 0,1 0 16,-1 0-16,0 0 0,0 21 0,0-21 16,0 21-16,1 0 0,-1-21 15,0 22-15,0-1 0,0-21 0,-21 21 16,21 0-16,1 0 0,-22 0 15,0 1-15,21-22 0,-21 21 16,21-21 0,-42 0 15,0 0-31,-1 0 0,1 0 0</inkml:trace>
  <inkml:trace contextRef="#ctx0" brushRef="#br0" timeOffset="38944.51">9313 7705 0,'0'0'15,"0"-21"-15,-21 21 0,21-22 16,-21 22 0,21 22 15,0-1-31,0 0 0,0 0 15,0 21-15,21-20 0,0 20 0,-21 0 16,21 1-16,1 20 0,-1-21 0,-21 22 16,21-1-16,0 1 0,0-1 0,0 1 15,1-1-15,-1 1 0,-21-1 16,21 1-16,0-1 0,0 1 0,-21-1 16,21 1-16,-21-1 0,22 1 0,-1-22 15,-21 1-15,0 20 0,0-42 0,21 22 16,-21-1-16,21-21 0,-21 0 15,0 0-15,0 1 0,21-22 16,-21-22 0,0 1-1,21-21-15,1 21 0</inkml:trace>
  <inkml:trace contextRef="#ctx0" brushRef="#br0" timeOffset="39716.08">12658 7260 0,'0'0'0,"-22"0"46,1 0-46,0 0 16,0 0 0,21 21-16,-21-21 0,0 0 47,-1 0-32,22-21-15,-21 21 16,0 0-16,0 0 0,0 0 0,-22 0 15,22 0-15,0-21 0,0 21 0,0 0 16,0 0-16,-1 0 0,1 0 0,0 0 16,0 0-16,42 0 47,0 0-47,22 0 0,-22 0 0,21 0 15,0 0-15,1 0 0,-22 0 0,21 0 16,1 0-16,-1 0 0,-21 0 0,21 0 15,-20 0-15,20 0 0,-21 0 0,0 0 16,0 0-16,1 0 0,-44 0 47</inkml:trace>
  <inkml:trace contextRef="#ctx0" brushRef="#br0" timeOffset="40336.24">12785 7303 0,'-22'21'15,"1"0"-15,0-21 16,0 21-16,0 0 0,0 0 0,-1-21 16,-20 22-16,21-1 0,-21 0 0,20 0 15,-20 0-15,21 0 0,-21 1 0,20-1 16,1-21-16,0 21 0,0-21 15,0 0-15,21 21 0,-21-21 16,21-21 15,21 21-31,0-21 0,0 21 0,0-21 16,0-1-16,1 22 0,-1-21 0,21 0 16,-21 0-16,0 0 0,1 21 0,20-21 15,-21-1-15,0 1 0,22 0 16,-22 21-16,0-21 0,21 0 0,-21 21 15,1 0-15,-1-21 0,0 21 0,0 0 16,0 0-16,0 0 16,-21 21-16,22 0 0,-22 0 0,0 0 15,0 0-15,21 1 0,-21-1 16,21 0-16,-21 0 0,0 0 16,21 0-16,0 1 0,0-22 0,1 21 15,-22 0-15,21-21 0,0 0 0,0 21 16,0-21-16,0 0 15,-21-21 17,0 0-32,-21 0 15,0-1 1,0 1-16</inkml:trace>
  <inkml:trace contextRef="#ctx0" brushRef="#br0" timeOffset="40776.03">12848 7345 0,'0'0'0,"-21"0"15,0 0 17,21 21-32,-21-21 0,21 21 0,-22 0 15,22 1-15,0 20 0,-21-21 0,0 0 16,0 22-16,21-22 0,-21 21 15,0 0-15,-1-20 0,1 20 0,-21 0 16,21 1-16,-22 20 0,1-21 0,0 22 16,-1-1-16,-20-20 0,21 20 15,-22 1-15,22-1 0,-1-20 0,-20 20 16,21-21-16,-1 1 0,1 20 0,0-20 16,-1-1-16,1 0 0,21 1 0,-22-1 15,22 0-15,0-21 0,0 22 0,-21-1 16,42-21-16,-22 0 0,1 1 0,0-1 15,21 0-15,0 0 0,0 0 0,-21 0 16,21 1 0,0-1 15,-21-21-31,21-21 31,0-1-15,0 1-16,0 0 15,0 0-15</inkml:trace>
  <inkml:trace contextRef="#ctx0" brushRef="#br0" timeOffset="41739.47">10118 10224 0,'0'0'0,"0"-22"16,0 1 0,-22 21-1,1 0-15,0 0 0,0 0 16,0 0-16,0 0 0,-22 0 0,1 21 16,21 1-16,-22 20 0,1-21 0,0 21 15,-1 1-15,22 20 0,-21 1 0,0-22 16,20 22-16,-20-1 0,21 1 0,0-22 15,21 21-15,0-20 0,0-1 16,0 0-16,0 1 0,21-1 16,0-21-16,21 0 0,1 1 0,-1-1 15,22-21-15,-1 0 0,1 0 0,-1 0 16,1 0-16,-1 0 0,1 0 0,-22 0 16,21-21-16,-20 21 0,-1-22 0,-21 22 15,22-21-15,-22 21 0,0-21 16,-21 0-16,21 21 15,-21-21-15,0 0 16,-21 21 62</inkml:trace>
  <inkml:trace contextRef="#ctx0" brushRef="#br0" timeOffset="43757.37">17822 3471 0,'0'22'0,"0"-1"15,0 0-15,0 0 16,0 0-16,0 0 0,0 1 16,21-22-16,1 0 0,-1 21 0,0-21 15,0 0-15,0 0 0,22 0 16,-22-21-16,0 21 0,21-22 15,1 1-15,-22 0 0,21 0 16,-21 0-16,22 0 0,-22-1 0,-21 1 16,0 0-16,0 0 0,0 0 0,0 0 15,0-1-15,-43 22 0,22-21 16,-21 0-16,0 21 0,-1 0 0,1 0 16,0 0-16,-1 0 0,1 21 0,0 0 15,-1 1-15,1-1 0,21 21 16,-22-21-16,43 22 0,-21-22 0,21 21 15,0-21-15,0 22 0,0-22 0,0 0 16,0 0-16,21 0 0,1 0 0,-1 1 16,0-1-16,21-21 0,-21 21 15,1-21-15,20 0 0,-21 0 16,21 0-16,-20 0 0,20 0 0,-21 21 16,0-21-16,-42 0 15,0 21 1,-21-21-16,-1 21 0,22 1 15,-21-1-15,-1 0 0,1 0 0,21 0 16,-21 0-16,20 22 0,1-22 0,0 0 16,21 21-16,0-20 0,0-1 0,0 0 15,0 0-15,0 0 0,21-21 16,0 21-16,1-21 0,-1 22 0,0-22 16,21 0-16,-21 0 0,1 0 15,20 0-15,-21 0 0,21-22 0,-20 1 16,20 0-16,-21 0 0</inkml:trace>
  <inkml:trace contextRef="#ctx0" brushRef="#br0" timeOffset="44356.6">18690 3725 0,'0'0'0,"0"-21"0,0 0 0,0 0 16,-21 21-16,0 0 15,0 0-15,-1 0 0,-20 0 16,21 0-16,-21 21 0,20 0 0,-20-21 15,21 21-15,0 1 0,-22-1 0,22 0 16,21 0-16,-21 21 0,21-20 0,-21-1 16,21 0-16,0 0 0,0 0 0,0 0 15,0 1-15,21-1 0,0-21 0,0 0 16,22 0-16,-22 0 0,21 0 16,-21 0-16,22 0 0,-1-21 0,-21 21 15,22-22-15,-22 1 0,0 0 0,21 0 16,-21 21-16,-21-21 0,22 0 0,-22-1 15,0 1-15,21 21 0,-21-21 0,0 0 16,0 0-16,0 42 47,0 0-47,-21-21 0,21 42 16,0-20-16,0-1 0,0 21 0,0 0 15,-22 22-15,22-22 0,0 22 0,0-22 16,0 22-16,0-1 0,-21 1 0,21-1 15,-21 1-15,21-1 0,0 1 16,-21-1-16,0 1 0,0 20 0,-1-20 16,1-1-16,21 1 0,-21-1 0,0 1 15,0-22-15,21 22 0,0-22 0,-21 0 16,-1-21-16,22 22 0,-21-22 16,21 0-16,-21-21 0,0 0 15,0 0-15,0-21 16,-1 0-16,1 21 0,0-21 0,0-1 15,0 1-15,0 0 0,-1 0 0,1 0 16,0-22-16,0 22 0,0 0 0,0 0 16,-1 0-16,1 0 0,21-22 0,0 22 15,0 0-15,0-21 0,0-1 16,0 22-16,0-21 0,0-1 0,21 1 16,1 0-16,-1-1 0,0 1 15</inkml:trace>
  <inkml:trace contextRef="#ctx0" brushRef="#br0" timeOffset="44564.49">19135 3874 0,'0'0'16,"-22"-22"-1,1 22-15,0-21 0,0 21 16,21 21 15,0 1-15,0-1-16,0 0 15</inkml:trace>
  <inkml:trace contextRef="#ctx0" brushRef="#br0" timeOffset="44716.4">19071 4233 0,'0'0'0,"-21"22"15,0-22 1,42 0 31,0-22-47,0 1 0,0 0 0</inkml:trace>
  <inkml:trace contextRef="#ctx0" brushRef="#br0" timeOffset="45971.73">20320 3725 0,'0'0'0,"0"-21"32,21 0-32,0 0 15,-21 0-15,21 21 0,1-21 0,-1-1 16,0 1-16,0 0 0,0 0 0,0-21 16,1 20-16,-1 1 0,0-21 0,-21 21 15,0-22-15,21 22 0,-21-21 0,0 21 16,0 0-16,0-22 0,0 22 15,0 0-15,0 42 16,0 0-16,-21 0 16,21 22-16,0-1 0,-21 0 15,21 1-15,0-1 0,0 22 0,0-22 16,-21 21-16,21-20 0,0 20 0,-22-20 16,22 20-16,0-21 0,0 22 0,0-1 15,0-20-15,0-1 0,0 22 0,0-22 16,0-21-16,0 21 0,-21-20 0,21-1 15,0 0-15,0 0 0,-21-21 16,0 0-16,0 0 16,0 0-16,-22-21 0,22 0 15,-21 21-15,21-21 0,-1-1 0,-20-20 0,21 21 16,0 0-16,0 0 0,-1-1 16,1 1-16,0 21 0,21-21 0,0 42 31,0 0-31,0 1 15,21-22-15,0 21 0,1 0 0,-1-21 16,21 21-16,-21-21 0,22 0 0,-1 0 16,0 0-16,1 0 0,-1 0 0,0 0 15,1 0-15,-1-21 0,0 0 0,-21 21 16,22-21-16,-22-1 0,21 1 0,-21 0 16,1 0-16,-22 0 0,21 0 15,-21-22-15,21 22 0,-21 0 0,0 0 16,0-22-16,0 1 15,0 63 1,0 0 0,0 1-16,0-1 0,0 0 0,0 21 15,0-21-15,0 1 0,0 20 0,0-21 16,0 0-16,0 0 0,-21 22 0,0-22 16,21 0-16,0 0 15,0-42 1,0 0-1,0 0-15,0 0 0,0-1 16,0 1-16,21-21 0,-21 21 0,21-22 16,0 22-16,0 0 0,0-21 0,1 21 15,-1-1-15,-21 1 0,21 0 16,0 0-16,0 21 0,0 0 0,1 0 16,-1 0-16,0 21 0,-21 0 15,21 0-15,-21 1 0,0-1 0,0 0 16,21 21-16,-21-21 0,0 1 0,0 20 15,0-21-15,0 0 0,0 0 0,0 1 16,0-1-16,0 0 0,0 0 16,21-21-16,1 0 15,-1-21 1,0 0-16,0 21 0,-21-21 0,21-1 16,0 1-16,-21-21 0,22 21 0,-1 0 15,0-22-15,-21 1 0,21 21 0,0-22 16,0 1-16,1 0 0,-22-1 0,21 1 15,-21 0-15,21-1 0,-21-20 0,0 21 16,0-1-16,0 22 0,0-21 0,0 21 16,0-1-16,0 44 31,-21-1-31,0 42 0,-1-42 0,22 22 16,0-1-16,0 0 0,-21 1 0,21-1 15,-21 0-15,21 1 0,0-22 16,0 21-16,0 1 0,0-1 0,0-21 15,0 21-15,0-20 0,0-1 0,0 21 16,0-21-16,0 0 0,21-21 16,0 0-1,1 0-15,-22-21 16,0 0-16,0 0 16,0 0-16</inkml:trace>
  <inkml:trace contextRef="#ctx0" brushRef="#br0" timeOffset="46115.65">21209 3789 0,'21'-21'31,"0"21"-31,0 0 0,1 0 0,-1 0 16,0 0-16,0 0 0,0-21 0,0 21 16,1 0-16,20 0 0,-21-22 0,0 22 15,0 0-15,1 0 0</inkml:trace>
  <inkml:trace contextRef="#ctx0" brushRef="#br0" timeOffset="46464.45">21590 3874 0,'0'0'0,"21"0"31,0 0-31,0 0 16,1 0-16,-1 0 0,0-22 0,0 22 15,0-21-15,0 21 0,-21-21 0,22 21 16,-22-21-16,21 21 0,-21-21 16,-21 21-1,-1 0-15,1 0 16,0 0-16,0 0 0,0 21 0,0 0 16,-1 0-16,1 0 0,21 22 0,0-22 15,-21 21-15,21-21 0,0 1 0,0 20 16,0-21-16,0 0 0,0 0 15,0 1-15,0-1 0,21 0 0,0 0 16,1-21-16,-1 0 0,0 0 16,0 0-16,0 0 15,0 0-15,1 0 0,-1-21 0,0 0 16,-21 0-16,21-1 0</inkml:trace>
  <inkml:trace contextRef="#ctx0" brushRef="#br0" timeOffset="46788.26">21950 3810 0,'0'-21'16,"21"21"-16,0 0 15,0 0-15,0 0 16,1 0-16,-1 21 0,-21 0 16,21 0-16,-21 1 0,21-1 0,-21 0 15,0 0-15,0 0 0,0 0 0,0 1 16,0 20-16,0-21 0,0 0 15,0 0-15,0 1 0,0-44 47,0 1-47,0 0 0,0 0 16,0 0-16,0 0 0,0-22 0,0 22 16,0 0-16,0 0 0,21-22 15,-21 22-15,21 0 0,1 0 0,-22-21 16,21 20-16,0 1 0,-21 0 0,21 0 15,0 21-15,-21-21 0,21 21 16</inkml:trace>
  <inkml:trace contextRef="#ctx0" brushRef="#br0" timeOffset="47408.91">22373 3852 0,'0'0'0,"64"0"15,-43 0-15,0 0 16,0-21-16,0 0 0,22 21 16,-22-21-16,21 0 0,0 0 0,-20-22 15,20 22-15,-21 0 0,0-21 0,0-1 16,1 22-16,-1-21 0,-21-1 0,21 1 16,-21 0-16,0 21 0,0-22 0,0 1 15,0 21-15,-21 0 0,0 21 16,-1 0-16,1 0 0,0 0 0,-21 0 15,21 21-15,-1 21 0,1-21 0,0 22 16,0-1-16,21 21 0,-21-20 16,21-1-16,-21 22 0,21-22 0,0 21 0,-22-20 15,22 20-15,-21 1 0,21 20 16,-21-20-16,21-1 0,0 1 0,0 21 16,0-22-16,0 1 0,0-1 0,-21 1 15,21-1-15,-21 1 0,0-1 0,-1 1 16,1-1-16,-21 85 0,21-84 15,0-1-15,-22 1 0,22-1 0,-21 1 16,21-1-16,-1 1 0,1-22 0,0 0 16,21 1-16,0-1 0,0-21 0,0 0 15,21-21-15,0 0 0,22 0 16,-1-21-16,-21 0 0,43 0 0,-22 0 16,0 0-16,22-22 0,-22 22 0,22-21 15,-22-1-15,22 1 0,-22 0 16,0-1-16,1 1 0,-1-21 0,-21 20 15,21-20-15,-42-1 0,0 1 0,0-1 16,0 1-16,-42-1 0,21 1 0,-21 20 16,-1-20-16,1 21 0,-22-1 0,1 1 15,21 21-15,-22 0 0,22-1 16,21 1-16,-22 21 0,22-21 0,0 21 16,0 0-16,21-21 15,0 0 1,21 21-16,0-21 0,0 21 15,0-22-15,1 1 0,-1 21 0,21-21 16,-21 0-16</inkml:trace>
  <inkml:trace contextRef="#ctx0" brushRef="#br0" timeOffset="48592.14">23008 3725 0,'0'0'0,"0"-21"0,0 0 15,-21 21-15,0 0 0,0 0 0,-1 0 16,1 0-16,0 21 0,0 0 16,0-21-16,0 22 0,-1-1 0,1 0 15,0 0-15,21 0 0,0 0 0,-21 1 16,21-1-16,0 0 0,0 0 0,0 0 16,0 0-16,0 1 15,21-22-15,0 0 16,0 0-16,1 0 0,-1 0 15,0-22-15,0 22 0,-21-21 0,21 0 16,0 0-16,-21 0 0,22 0 0,-22-1 16,0 1-16,21 21 0,-21-21 15,0 0-15,21 21 0,-21 21 32,0 0-17,0 0-15,0 1 0,0-1 0,0 0 16,21 0-16,-21 0 0,21 0 15,-21 1-15,21-1 0,-21 0 0,22 0 16,-1-21-16,-21 21 0,21-21 0,0 0 16,0 0-16,0 0 0,1 0 15,-1 0-15,-21-21 0,21 0 16,-21 0-16,21 0 16,-21-1-16,21 1 0,-21 0 0,0 0 0,64-43 15,-64 43 1,21 0-16,0 0 0,-21 0 0,21 0 0,0 21 15,-21-22-15,22 22 16,-1 0-16,-21 22 16,0-1-1,0 0 1,21-21 15,0 0-15,-21-21-1,0 0 1,0-1-16,0 1 16,0 0-1,-21 21 1,0 21 0,21 0-16,-21 1 0,-1-1 15,1 0-15,21 0 0,0 21 16,-21-20-16,21-1 0,0 0 0,0 0 15,0 0-15,0 0 0,0 1 0,0-1 16,21 0-16,-21 0 0,21-21 16,1 0-16,-1 0 0,0 21 15,0-21-15,0 0 0,0 0 0,1 0 16,-1 0-16,0-21 0,0 21 16,0-21-16,0 0 0,1 21 0,-1-21 15,0-1-15,-21 1 0,21 0 0,-21 0 16,21 0-16,-21 0 0,21-1 15,-21 1-15,0 0 16,22 21 47,-1 0-63,0 0 15,0 0-15,0 0 16,0 0-16,-21-21 0,22 0 15,-1 0-15,-21-1 16,0 1-16,0 0 16,0 0-16,-21 21 15,-1 0-15,1 0 0,0 0 16,0 0-16,0 21 0,0 0 0,21 0 16,-22 1-16,1-1 0,21 0 15,-21 21-15,21-21 0,0 1 0,0 20 16,0-21-16,0 21 0,0-20 0,0-1 15,0 0-15,0 0 0,21 0 0,0 0 16,1-21-16,-1 22 0,21-22 16,-21 0-16,0 0 0,1 0 15,-1 0-15,21 0 0,-21-22 16,0 22-16,1-21 0,-1 0 0,0 0 16</inkml:trace>
  <inkml:trace contextRef="#ctx0" brushRef="#br0" timeOffset="49343.62">25125 3366 0,'0'0'0,"0"-64"16,0 43-1,0 0-15,0 0 16,0 42 0,0 0-1,0 0-15,-21 21 0,-1 1 0,1-1 16,0 0-16,21 1 16,-21-1-16,21 0 0,-21 1 0,21-1 15,0 0-15,0 1 0,0-22 0,-21 21 16,21-21-16,0 1 0,0-1 0,0 0 15,0 0-15,0 0 0,0 0 16,21-21 0,-21-21 15</inkml:trace>
  <inkml:trace contextRef="#ctx0" brushRef="#br0" timeOffset="49556.49">24744 3979 0,'0'0'0,"-21"0"16,-1 22-16,22-1 0,0 0 16,0 0-16,22-21 15,-1 21-15,0-21 0,0 0 0,21 21 16,1-21-16,-1 0 0,-21 0 0,22 0 16,-1 0-16,-21 0 0,21 0 15,-20 0-15,-1 0 0,0 0 0,0-21 16,0 0-16,0 21 0,1-21 0,-22 0 15,21 0-15,-21-1 16,21 1-16,-21 0 0,0 0 0,0 0 16,0-22-16,0 22 0</inkml:trace>
  <inkml:trace contextRef="#ctx0" brushRef="#br0" timeOffset="49772.37">24786 3323 0,'0'0'0,"-21"0"0,-43-21 16,64 0-16,0 0 0,22 21 16,-1-21-16,0-1 0,21 1 0,-21 21 15,22-21-15,-22 21 0,21 0 0,1-21 16,-1 21-16,0-21 0,-21 21 16,22 0-16,-22 0 0,21 0 0,-21 0 15,1-21-15,-1 21 0,0 0 16,0 0-16</inkml:trace>
  <inkml:trace contextRef="#ctx0" brushRef="#br0" timeOffset="50059.77">25696 3683 0,'0'0'16,"-21"21"-16,0-21 0,0 21 0,21 22 16,-21-43-16,21 21 0,-22 0 15,22 0-15,0 22 0,0-22 0,0 0 16,-21 21-16,21-21 0,0 22 0,0-22 16,0 21-16,-21-21 0,21 22 0,0-22 15,0 0-15,0 0 0,0 22 0,0-22 16,0 0-16,0 0 0,0 0 15,-21-21 1,0 0 0,0-21-16</inkml:trace>
  <inkml:trace contextRef="#ctx0" brushRef="#br0" timeOffset="50971.59">21167 4784 0,'0'0'0,"0"-21"15,0-1 1,-22 22 0,-20 0-1,21 0-15,0 0 0,0 0 16,-1 0-16,1 22 0,0-22 0,21 21 15,-21 0-15,0 0 16,21 0-16,0 0 0,0 1 16,0-1-16,21-21 0,-21 21 15,21-21-15,0 21 0,0-21 16,1 21-16,-22 0 0,21-21 16,0 0-16,-21 22 0,0-1 15,0 0-15,0 0 16,0 0-16,-21 0 15,0 1-15,-1-22 0,-20 21 16,21-21-16,0 21 0,0-21 0,-1 0 16,1 21-16,0-21 0,21 21 15,21-21 1,0 0-16,1 0 16,-1 21-16,0-21 15,-21 22-15,0-1 0,0 0 16,21-21-16,-21 21 0,0 0 15,0 0-15,0 1 0,0-1 0,0 0 16,-21-21-16,21 21 0,0 0 0,0 0 16,0 1-1</inkml:trace>
  <inkml:trace contextRef="#ctx0" brushRef="#br0" timeOffset="51280.41">20553 5842 0,'0'0'16,"0"21"-16,0 0 15,0 1-15,21-22 16,0 0-16,0 0 0,22 0 0,-1 0 15,0 0-15,1 0 0,-1 0 0,21 0 16,-20 0-16,20 0 0,1 0 0,-22 0 16,22 0-16,-1 0 0,-21 0 0,22 0 15,-22 0-15,1 0 0,-1 0 0,-21 0 16,0 0-16,0 0 0,1 0 16,-44 0-1,1 0 1,-21 0-16,21 0 0,-22 0 0,22 0 15,-21 0-15,0 0 0,-1 0 0,-20 0 16</inkml:trace>
  <inkml:trace contextRef="#ctx0" brushRef="#br0" timeOffset="51512.28">20383 6075 0,'0'0'0,"0"21"0,22-21 15,-1 0-15,0 0 16,21 0-16,1 0 0,-1 0 15,0 0-15,22 0 0,-22 0 0,22 0 16,-1 0-16,1 0 0,-22 0 0,21 0 16,1 0-16,-22 0 0,22 0 0,-22 0 15,0 0-15,1 0 0,-22 0 0,21 0 16,-21 0-16,1 0 0,-44 0 31,1 0-15,0 0-16,0 0 0,0 0 0</inkml:trace>
  <inkml:trace contextRef="#ctx0" brushRef="#br0" timeOffset="52028.46">20659 6583 0,'21'0'15,"0"0"-15,0 0 0,21 0 0,-20 0 0,-1 0 16,0 0-16,21 0 0,-21 0 16,1-21-16,-1 21 0,0-21 0,0 21 15,-21-22 1,-21 22-1,0 0-15,0 0 0,-1 0 0,1 0 16,0 22-16,0-1 0,0-21 0,0 21 16,-1 0-16,22 0 0,0 0 15,0 1-15,0-1 0,0 0 16,0 0-16,22-21 0,-22 21 0,21-21 16,0 21-16,0-21 0,0 22 0,0-22 15,1 0-15,-1 21 0,0-21 16,-21 21-16,0 0 31,-21-21-31,0 21 16,21 0-16,-22-21 0,1 22 0,0-22 15,0 21-15,0 0 16,0 0-16,21 0 16,0 0-16,-22-21 0,22 22 15,-21-22 1,0 0-1</inkml:trace>
  <inkml:trace contextRef="#ctx0" brushRef="#br0" timeOffset="53235.77">19579 8001 0,'0'0'0,"0"-21"0,21 0 15,-21 0-15,21-1 0,-21 1 0,22 0 16,-22 0-16,21 0 0,0 0 0,-21-1 16,0-20-16,0 21 0,21 0 0,-21 0 15,0-22-15,21 22 0,-21-21 0,0 21 16,0-1-16,0 1 0,0 0 0,0 0 16,-21 21-1,21 21 1,0 21-16,0-20 0,0 20 0,0 0 15,0 1-15,0-1 0,0 0 0,0 1 16,0-1-16,0 21 0,0-20 0,0-1 16,0 22-16,0-22 0,-21 0 15,21 1-15,-21-1 0,21 0 0,0-21 16,0 22-16,-21-22 0,-1 21 0,1-21 16,21 1-16,-21-22 0,0 21 0,0 0 15,0-21-15,-1 0 0,1 21 16,-21-21-16,21 0 0,0 0 0,-1 0 15,1-21-15,0 21 0,0-21 0,0 0 16,0 21-16,-1-22 0,22 1 0,-21 21 16,21-21-16,-21 21 0,0 0 15,21 21 1,0 0 0,0 1-16,0-1 15,21-21-15,0 21 0,0 0 0,1-21 16,-1 21-16,0-21 0,0 0 0,21 0 15,-20 0-15,20 0 0,-21 0 0,21 0 16,-20 0-16,20 0 0,0 0 0,1-21 16,-1 0-16,0 0 0,1 0 0,-1-1 15,0 1-15,1 0 0,-22 0 0,21 0 16,-21-22-16,0 22 0,1 0 0,-1-21 16,-21 21-16,21-1 0,-21 1 15,0 0-15,0 42 31,0 0-31,0 1 0,-21-1 16,21 21-16,0-21 0,0 0 0,-21 1 16,21-1-16,-22 21 0,22-21 0,-21 0 15,21 1-15,-21-22 0,21 21 0,0 0 16,-21 0-16,21-42 31,0 0-15,0 0-16,21-1 0,-21 1 15,0 0-15,21 0 0,0-21 0,1 20 16,-1 1-16,-21-21 0,21 21 16,0-22-16,0 22 0,0 0 0,1 0 15,-1 21-15,0-21 0,0 21 0,0 0 16,0 0-16,1 0 0,-1 21 0,-21 0 16,21 0-16,-21 0 0,21 1 0,-21-1 15,0 0-15,0 0 0,0 21 0,0-20 16,21-1-16,-21 0 0,0 0 0,0 0 15,0 0-15,0 1 0,0-1 16,21-21-16,-21 21 0,22-21 16,-1 0 15,0 0-31,0-21 0,-21 0 16,21-1-16,0 1 0,-21 0 15,22 0-15</inkml:trace>
  <inkml:trace contextRef="#ctx0" brushRef="#br0" timeOffset="53500.16">20891 7705 0,'0'0'0,"0"-21"0,0-1 0,0 1 16,0 42 0,0 1-1,0-1-15,0 0 0,0 0 16,0 0-16,-21 22 0,0-1 0,21 0 15,0 1-15,-21-1 0,0 0 0,21 1 16,-21-1-16,21 0 0,0-21 0,0 22 16,-22-22-16,22 21 0,0 1 0,0-22 15,0 0-15,0 0 0,0 0 16,22-21-16,-1 0 16,0-21-1,-21 0-15,0 0 0</inkml:trace>
  <inkml:trace contextRef="#ctx0" brushRef="#br0" timeOffset="53672.57">20680 8043 0,'21'-21'31,"0"21"-31,21 0 16,-20 0-16,-1 0 0,0-21 15,0 21-15,0 0 0,0 0 16,-21-21-16,22 21 0</inkml:trace>
  <inkml:trace contextRef="#ctx0" brushRef="#br0" timeOffset="54008.37">21145 8149 0,'22'43'15,"-1"-43"-15,0 0 16,0-22 0,0 1-16,-21 0 0,21 21 15,1-21-15,-22 0 0,0 0 0,21 21 16,-21-22-16,0 1 0,0 0 0,0 0 16,0 0-16,0 0 0,0-1 15,-21 22-15,-1 0 16,1 22-16,21-1 15,-21 0-15,0 0 0,21 0 0,0 22 16,0-22-16,-21 0 0,21 21 0,-21 1 16,21-22-16,0 42 0,0-42 0,0 1 15,0-1-15,0 0 0,0 0 0,0 0 16,21-21-16,0 21 0,0-21 0,0 0 16,0 0-16,1 0 0,20 0 15,-21 0-15,0 0 0,0-21 16,1 21-16,-1-21 0</inkml:trace>
  <inkml:trace contextRef="#ctx0" brushRef="#br0" timeOffset="54372.17">21632 8107 0,'0'-21'16,"-21"21"-16,21-21 15,0-1-15,21 22 16,0 0-16,1 0 0,-1 0 15,21 0-15,-21 0 0,0 22 0,1-1 16,-22 0-16,21 0 0,0 0 0,-21 0 16,21 22-16,-21-22 0,0 0 0,0 0 15,0 0-15,0 1 0,0-1 0,0 0 16,0 0-16,-21 0 0,0 0 16,0-21-1,21-21 1,0 0-16,0 0 15,0 0-15,0 0 0,21-1 16,-21 1-16,21-21 0,-21 21 0,0 0 16,21-22-16,0 1 0,-21 21 0,0-22 15,21 22-15,-21-21 0,22 21 0,-22 0 16,21-22-16,-21 22 0,21 0 16,-21 0-16,21 21 0</inkml:trace>
  <inkml:trace contextRef="#ctx0" brushRef="#br0" timeOffset="54955.54">22267 8128 0,'0'0'0,"21"0"16,22-21-16,-22 21 0,0-21 0,0 0 15,22-1-15,-22-20 0,0 21 0,0-21 16,0 20-16,0-20 0,1 21 0,-1-21 15,-21-1-15,0 1 0,21 0 0,-21-22 16,0 22-16,0-1 0,0 1 0,0 0 16,0-1-16,0 1 0,0 21 0,0 0 15,-21 0-15,0 21 16,-1 0-16,1 0 0,0 21 16,0 21-16,0-21 0,0 22 0,-1-1 15,1 21-15,21-20 0,-21 20 0,0 1 16,21-1-16,-21 64 0,0-63 0,21 20 15,0-20-15,-22-1 0,22 22 0,-21-21 16,21-1-16,-21 1 0,21-1 0,0 1 16,0-1-16,-21 22 0,21-22 0,-21 1 15,0-1-15,21 1 0,-22-1 0,1-20 16,21 20-16,-21-21 0,21 1 16,-21-1-16,21 0 0,0-20 0,0-1 0,0 0 15,0 0-15,21-21 0,0 0 16,0 0-16,22 0 0,20-21 0,-42 21 15,22-21-15,-1 0 0,-21-1 0,22-20 16,-1 21-16,0-21 0,-21 20 0,22-20 16,-22 0-16,21-1 0,-21 1 0,1 0 15,-1-1-15,0 1 0,-21-21 0,0 20 16,0 1-16,0-22 0,-21 22 0,-22 0 16,22 21-16,-21-22 0,0 22 15,-1-21-15,22 21 0,-21-1 0,-1 1 16,1 0-16,21 21 0,0-21 0,0 21 15,-1 0-15,22-21 0,0 0 16,0-1-16,22 22 16,-1-21-16,0 0 0,0 21 0,21-21 15,-20 0-15,20 21 0,0-21 0,1-1 16</inkml:trace>
  <inkml:trace contextRef="#ctx0" brushRef="#br0" timeOffset="55956.97">23135 7726 0,'0'0'16,"0"-21"-16,-63-43 16,41 43-16,-20 21 0,21 0 0,0 0 15,0 0-15,-22 0 0,22 21 0,0-21 16,0 21-16,-22 1 0,22 20 0,0-21 16,21 0-16,0 22 0,-21-22 0,21 0 15,0 21-15,0-21 0,0 1 0,0-1 16,0 0-16,21 0 0,0 0 0,0 0 15,1-21-15,-1 0 0,0 0 0,0 0 16,0 0-16,0 0 0,1 0 0,-1 0 16,0-21-16,0 0 0,0 0 0,0 21 15,-21-21-15,0-22 0,22 22 0,-22 0 16,21 0-16,-21 0 0,0 0 0,0-1 16,0 1-16,0 42 31,0 1-31,0-1 15,0 0-15,0 0 0,0 21 16,0-20-16,21-1 0,-21 0 0,21-21 16,0 21-16,-21 0 0,21-21 0,1 0 15,-1 21-15,0-21 0,0 0 16,0 0-16,0 0 0,-21-21 16,22 21-16,-22-21 0,0 0 0,21 0 15,0 0-15,0-1 0,0 1 16,-21 0-16,21 0 0,1 0 0,-1-22 15,0 22-15,0 0 0,0 0 0,0 0 16,1 0-16,-1 21 16,0 0-16,0 0 15,0 21 1,-21 0-16,0 0 16,0 0-16,21-21 31,-21-21-16,0 0 1,0 0 0,0 0-16,0-1 15,-21 22 1,0 0 0,0 0-16,0 0 15,0 22-15,-1-1 0,22 0 16,-21 0-16,21 0 0,-21 0 0,21 1 15,0-1-15,0 0 0,-21 0 0,21 21 16,0-20-16,0-1 0,0 0 0,0 0 16,21 0-16,0 0 0,0-21 15,1 0-15,-1 0 0,0 0 0,0 0 16,21 0-16,-20 0 0,20 0 0,-21 0 16,21 0-16,1-21 0,-1 0 15,-21 0-15,22 21 0,-22-21 0,0 0 16,0-1-16,0-20 0,0 21 0,1 0 15,-22-22-15,0 22 0,0 0 0,0-21 16,0 21-16,0-1 0,0 1 16,-22 21-16,1 0 15,0 21-15,0-21 0,21 22 16,0-1-16,0 0 0,0 0 0,0 0 16,0 0-16,0 1 0,0-1 0,0 0 15,0 0-15,0 0 0,0 0 16,21 1-16,0-1 0,-21 0 0,21-21 0,1 21 15,-1-21-15,0 0 0,0 0 16,0 0-16,0 0 0,1 0 16,-1 0-16,0 0 0,0 0 0,0 0 15,0-21-15,1 21 0,-1-21 0,0 0 16,0-1-16</inkml:trace>
  <inkml:trace contextRef="#ctx0" brushRef="#br0" timeOffset="56276.3">25167 7091 0,'0'0'0,"0"-21"0,-21 42 31,0 0-31,21 0 0,-21 22 15,21-22-15,0 21 0,-22 0 0,22 1 16,-21-22-16,21 21 0,0 1 0,0-1 16,0 0-16,-21 1 0,21-22 0,-21 21 15,21-21-15,0 0 0,0 22 0,0-22 16,-21 0-16,21 0 0,0 0 16,-21-21-16,21 22 15,0-44 16</inkml:trace>
  <inkml:trace contextRef="#ctx0" brushRef="#br0" timeOffset="56512.16">24765 7811 0,'0'0'0,"-21"0"0,21 21 15,-21 0-15,21 0 16,0 0-16,21-21 0,0 0 15,0 21-15,0-21 16,0 0-16,1 0 0,-1 0 0,0 0 16,0 0-16,0 0 0,0 0 0,1 0 15,-1-21-15,0 21 0,0-21 16,0 21-16,0-21 16,-21 0-16,0 0 0,22-1 15,-22 1-15,0 0 16,0 0-16,0 0 0</inkml:trace>
  <inkml:trace contextRef="#ctx0" brushRef="#br0" timeOffset="56756.95">24850 7218 0,'0'0'0,"-43"0"0,1-21 16,42 0-16,0-1 15,21 22 1,0 0-16,0-21 0,1 21 0,-1-21 16,0 21-16,0 0 0,0 0 0,0-21 15,1 21-15,-1 0 0,0 0 16,0 0-16,0 0 16,-21-21-16,21 21 15,1 0 1</inkml:trace>
  <inkml:trace contextRef="#ctx0" brushRef="#br0" timeOffset="57300.08">25548 7599 0,'0'42'0,"0"-63"31,0 0-15,21 0-16,0 0 15,1-1-15,-1 22 16,0 0-16,-21-21 0,21 21 0,0 0 16,0 0-16,1 0 15,-22 21-15,0 1 0,0-1 0,0 0 16,0 21-16,0-21 0,0 22 0,-22-22 15,22 21-15,-21 1 0,0-22 0,0 21 16,0 0-16,-22-20 0,22 20 16,-21 0-16,21-21 0,0 1 0,-22 20 15,22-21-15,-21 0 0,21-21 0,-1 21 16,1-21 0,21-21-1,0 0-15,0 0 0,21 0 16,-21 0-16,22-1 0,-1 1 0,0 0 15,0 0-15,0 0 0,0 0 16,1 21-16,-1 0 16,0 0-16,0 21 15,-21 0-15,21 0 16,0 0-16,1 0 0,-1 1 16,0-1-16,0-21 15,0 0-15,0 21 0,1-21 0,-1 0 16,0 0-16,0 0 15,0 0-15,-21-21 16,0 0-16,21 21 0,-21-22 0,0 1 16</inkml:trace>
  <inkml:trace contextRef="#ctx0" brushRef="#br0" timeOffset="58172.11">21505 9059 0,'0'0'0,"-21"-21"16,21 0-16,0 0 15,0 0 1,-21 21-16,0 0 15,0 0-15,-1 0 16,1 0-16,0 21 0,21 0 16,-21-21-16,21 21 0,0 0 15,-21-21-15,21 22 0,0-1 0,0 0 16,0 0-16,0 0 0,21 0 16,0 1-16,0-22 15,0 0-15,1 21 0,20 0 16,-21-21-16,0 0 15,0 0-15,-21 21 0,22-21 0,-22 21 16,0 0-16,-22 1 16,1-22-16,0 21 0,0-21 15,0 0-15,0 21 0,-1-21 0,1 0 16,0 21-16,42-21 47,0 0-47,1 0 15,-1 21 1,-21 0-16,0 1 0,0-1 0,0 0 16,0 0-16,0 0 0,0 0 15,-21 22-15,-1-22 0,22 21 0,-21-21 16,0 1-16,0-1 0,21 21 0,0-21 16,-21 0-16,0 1 0,21-1 15,0 0-15,21-21 31,0 0-15</inkml:trace>
  <inkml:trace contextRef="#ctx0" brushRef="#br0" timeOffset="58428.6">20997 10033 0,'0'21'0,"0"-42"0,0 63 16,0-20 0,21-22-16,1 21 0,-1-21 15,21 0-15,-21 0 0,22 0 0,-1 0 16,0 0-16,1 0 0,20 0 0,-21 0 16,22 0-16,-1 0 0,1 0 0,-22 0 15,22 0-15,-22 0 0,0 0 0,1 0 16,-1 0-16,-21 0 0,0 0 15,1 0-15,-44 0 16,1 0-16,-21 0 16,0 0-16,-1 0 0</inkml:trace>
  <inkml:trace contextRef="#ctx0" brushRef="#br0" timeOffset="58648.47">20807 10372 0,'0'0'0,"-21"21"0,21 0 15,21-21 1,0 0-16,21 0 0,1 0 16,-1 0-16,0 0 0,22 0 0,-1 0 15,1 0-15,20 0 0,-20-21 0,21 21 16,-1 0-16,1 0 0,0 0 0,-22 0 16,1 0-16,-1-21 0,-21 21 0,-20 0 15,20 0-15,-21 0 0,-42 0 31,0 0-31,0 0 0</inkml:trace>
  <inkml:trace contextRef="#ctx0" brushRef="#br0" timeOffset="58847.87">21040 10732 0,'0'0'0,"-22"21"0,22 0 0,0 0 31,22-21-31,-1 0 0,0 0 0,21 0 16,-21 0-16,22 0 0,-1 0 0,0 0 16,1 0-16,-1 0 0,0 0 0,-20 0 15,20-21-15,0 21 0,-21 0 0,1 0 16,-1 0-16,0 0 0,0 0 16,0 0-16</inkml:trace>
  <inkml:trace contextRef="#ctx0" brushRef="#br0" timeOffset="59299.83">21399 11070 0,'0'0'0,"-21"0"0,0 0 15,0 0 1,0 0-1,21-21-15,-21 21 16,-1 0 0,22 21 15,0 0-31,0 1 0,0-1 16,0 0-16,0 0 0,0 0 15,0 0-15,0 1 0,0-1 0,0 0 16,22-21-16,-1 21 0,0-21 15,0 21-15,0-21 0,0 0 16,1 21-16,-1-21 0,-21 22 16,0-1-1,0 0 1,-21-21-16,-1 21 0,22 0 16,-21-21-16,0 21 0,0-21 0,21 22 15,-21-22-15,21 21 0,-21-21 16,-1 0-16,22 21 0,-21-21 15,0 0-15,0 0 16,0 0-16,0 0 0,-1 0 16</inkml:trace>
  <inkml:trace contextRef="#ctx0" brushRef="#br0" timeOffset="60004.89">18500 12383 0,'0'-22'16,"0"1"-1,21 21-15,-21-21 16,0 0-16,-21 21 16,-1 0-1,1 0-15,0 0 0,0 21 16,0 0-16,0 0 0,-1 1 0,1-1 16,0 0-16,0 21 0,21 1 0,0-1 15,-21 0-15,21 1 16,0-1-16,-21 0 0,21 1 0,0 20 0,0-21 15,0 1-15,0-1 0,0 0 16,0 1-16,0-1 0,0-21 0,21 22 16,0-22-16,0 0 0,0-21 0,-21 21 15,21-21-15,1 0 0,-1 0 0,0 0 16,0 0-16,0-21 0,22 21 0,-22-21 16,0 21-16,0-21 0,0-1 0,0 1 15,1 0-15,-1 0 0,0 0 0,0-22 16,0 22-16</inkml:trace>
  <inkml:trace contextRef="#ctx0" brushRef="#br0" timeOffset="60292.73">19113 12256 0,'0'-22'0,"0"44"0,0-86 0,0 43 0,0 0 15,0 0-15,0-1 0,-21 22 16,21 22-1,-21-1-15,0 0 0,21 0 0,0 21 16,-21 1-16,21-1 0,-21 0 16,21 1-16,0-1 0,0 0 0,0 1 15,-22-1-15,22 0 0,-21 22 16,21-22-16,0 1 0,-21-22 0,21 21 16,0 0-16,0-20 0,0 20 0,0-21 15,0 0-15,0 0 0,0 1 0,0-1 16,0 0-16,21-21 31,0-21-31,1 0 0</inkml:trace>
  <inkml:trace contextRef="#ctx0" brushRef="#br0" timeOffset="61491.66">19621 12700 0,'0'0'0,"22"-42"15,-22 21-15,0-1 16,0 1-16,-22 0 0,1 0 16,0 0-16,0 21 0,0-21 15,0 21-15,-1 0 0,1 0 16,0 0-16,0 0 0,0 0 0,0 21 16,21 0-16,-22 0 0,1 0 0,21 22 15,0-22-15,-21 21 0,0 0 0,21 1 16,-21-1-16,21-21 0,-21 22 0,21-1 15,0-21-15,0 21 0,0-20 0,0-1 16,0 0-16,0 0 16,21-21-16,0 0 0,0 0 15,0-21-15,0 0 0,22 21 16,-22-21-16,0-1 0,0 1 16,0-21-16,1 21 0,-1 0 0,0-22 15,0 22-15,0-21 0,-21-1 0,0 22 16,21-21-16,-21 21 0,0-22 0,22 22 15,-22 0-15,0 0 0,0 42 32,0 0-32,0 0 15,0 1-15,0 20 0,-22-21 0,22 21 16,-21-20-16,21 20 0,0-21 0,0 21 16,0-20-16,0-1 0,0 21 0,0-21 15,0 0-15,21 1 16,1-1-16,-1-21 0,0 0 15,0 0-15,0 0 0,22 0 0,-22 0 16,0 0-16,21-21 0,-21-1 0,22 1 16,-22 0-16,0 0 0,21 0 0,-20 0 15,-1-22-15,0 22 0,0-21 0,0 21 16,0-22-16,-21 22 0,0-21 0,0 21 16,22-1-16,-22 1 0,-22 21 31,1 0-31,0 21 15,21 1-15,-21-1 0,21 0 0,0 0 16,0 0-16,0 0 0,0 1 0,21 20 16,0-21-16,-21 0 0,21 0 15,1 1-15,-1-1 0,0 0 0,0 0 16,-21 0-16,21-21 0,-21 21 16,0 1-16,-21-22 31,0 0-31,0 0 0,0 0 15,-1-22-15,1 22 0,0-21 0,0 21 16,0 0-16,0-21 0,-1 21 16,1 0-16,21 21 31,0 0-31,0 1 16,0-1-16,21 0 15,-21 0-15,22-21 0,-1 0 0,0 21 16,0-21-16,21 0 0,-20 0 0,-1 0 15,21 0-15,-21 0 0,22 0 0,-1 0 16,0-21-16,1 0 0,-1 21 0,0-21 16,1 0-16,-22-1 0,21 1 0,0 0 15,1 0-15,-1 0 0,-21 0 16,0-22-16,22 22 0,-22 0 0,0-21 16,-21 20-16,0 1 0,21-21 0,-21 21 15,0 0-15,0-1 0,0 1 16,-21 21-16,0 0 0,0 0 15,0 0-15,-1 0 0,22 21 16,0 1-16,0-1 0,0 0 16,0 0-16,0 0 0,22 0 0,-1 1 15,0-1-15,0 0 0,0 0 0,0 0 16,-21 0-16,22 1 0,-1-1 16,-21 0-16,0 0 0,0 0 0,0 0 15,-21 1-15,-1-22 16,1 0-16,0 21 0,0-21 0,0 0 15,0 0-15,-1 0 0,1 0 0,0 0 16,0 0 0,0 0 31,21-21-47,0-1 15</inkml:trace>
  <inkml:trace contextRef="#ctx0" brushRef="#br0" timeOffset="63599.67">22542 12234 0,'0'0'0,"22"0"0,20 0 0,-21 0 15,0-21-15,0 21 0,22-21 16,-22 21-1,-21-21-15,0 0 0,0 0 16,0-1-16,0 1 16,-21 21-16,0 0 15,-1 0-15,-20 0 0,21 0 16,0 0-16,0 0 0,-1 0 16,-20 43-16,21-43 0,0 21 0,0 0 15,-1 0-15,-20 21 0,21-20 0,0-1 16,0 21-16,-1-21 0,22 0 0,-21 43 15,21-22-15,-21-21 0,21 22 0,0-22 16,0 42-16,0-41 0,0 20 0,0-21 16,0 0-16,21 22 0,0-1 15,1-21-15,-1 0 0,0 0 0,-21 1 16,42-1-16,-21-21 0,1 21 0,-1-21 16,0 0-16,0 0 0,43 0 0,-43 0 15,0 0-15,21 0 0,-21 0 0,43 0 16,-43 0-16,21 0 0,-20 0 0,-1 0 15,0-21-15,21 21 0,-21 0 0,1 0 32,-44 0-17,1 0 1,0 0-16,0 21 0,0-21 0,0 21 16,-1-21-16,1 0 0,0 0 15,0 21-15,-21-21 0,20 0 0,1 0 16,0 0-16,0 0 0,0 0 0,-43 0 15,43 0-15,0 0 0,0 0 0,0-21 16,-22 0-16,22 0 0,21 0 0,-21-1 16,21 1-16,-21 0 0,0-42 0,21 20 15,0 22-15,0-21 0,0-1 0,0-20 16,0 21-16,0 20 0,0-20 0,0 0 16,21 21-16,-21-22 0,42-20 0,0 42 15,-20-22-15,-1 22 0,0 0 16,21 0-16,1 0 0,-22-1 0,42 1 15,-20 21-15,-1 0 0,-21 0 0,0 0 16,22 0-16,-22 0 0,0 21 0,0 1 16,0 20-16,-21-21 15,0 0-15,0 0 32,0-42-1,-21 0-31,0 0 15,0 0-15,0 21 0,-1 0 0,1-21 16,0 21-16,0-22 0,0 22 0,0-21 16,-1 21-16,1 0 0,0 0 0,-21 0 15,21 0-15,-1 0 0,1 0 16,0 0-16,0 21 0,-21 1 0,20-1 16,1 21-16,0-21 0,0 0 0,-21 22 15,20-22-15,1 21 0,21-21 0,-21 22 16,0-1-16,0-21 0,21 22 0,-21-1 15,21-21-15,0 21 0,0 1 0,0-22 16,0 42-16,0-41 0,0-1 0,21 0 16,0 0-16,21 0 0,-21 0 15,1-21-15,-1 22 0,21-22 0,-21 0 0,22 0 16,-1 21-16,-21-21 0,21 0 0,-20 0 16,-1 0-16,21 0 0,-21 0 15,0 0-15,1 0 0,-1 0 0,-21 21 47,-21-21-47,-1 0 16,1 0-16,0 0 0,0 0 15,0 0-15,0 0 0,-1 0 0,1 0 16,0 0-16,0 0 0,0 0 0,-43-21 16,43 0-16,0 21 0,0-22 0,0 1 15,-1 0-15,1 0 0,0 0 16,0 0-16,21-1 0,-21-20 0,21 21 15,-21-21-15,21 20 0,0-20 0,0 0 16,0 21-16,0-43 0,21 1 0,0 20 16,0 1-16,0 21 0,0-22 0,1 22 15,20 0-15,-21 0 0,21 0 0,-20 0 16,41-1-16,-21 22 0,1-21 0,-22 21 16,21 0-16,-21 0 0,22 0 0,-1 0 15,-21 0-15,0 0 0,1 0 0,-1 0 16,0 21-16,0-21 0,-21 22 15,0-1 1,-21-21 0,0 0-1</inkml:trace>
  <inkml:trace contextRef="#ctx0" brushRef="#br0" timeOffset="64613.83">24490 12467 0,'0'0'0,"21"-21"0,0 0 16,-21 42 15,0 0-31,-21 0 16,21 1-16,-21-1 0,0 21 0,21-21 15,-22 22-15,22-22 0,-21 0 0,0 21 16,21-21-16,0 1 0,0-1 16,-21 0-16,21 0 15,21-42 17,-21 0-32,21 0 0,-21-1 15,21-20-15</inkml:trace>
  <inkml:trace contextRef="#ctx0" brushRef="#br0" timeOffset="64907.66">24659 12150 0,'0'0'0,"-21"0"16,0 0-16,0 21 0,-22-21 16,43 21-16,43-21 31,-22 0-16,0 0-15,0-21 0,0 0 0,0 21 16,1-43-16,-1 22 0,-21 0 16,0 0-16,0 0 0,0 0 0,0-1 15,0 1-15,-21 21 0,-1 0 0,22-21 16,-42 21-16,21 0 0,0 21 16,0 0-16,21 1 0,-22-1 0,22 0 15,0 21-15,0-21 16,0 1-16,0-1 0,0 21 0,0-21 15,0 0-15,0 1 0,22-1 16</inkml:trace>
  <inkml:trace contextRef="#ctx0" brushRef="#br0" timeOffset="65520.31">25019 12404 0,'0'21'0,"0"21"16,0-21-1,0 22-15,0-22 0,0 21 16,-21 1-16,21-1 0,-21-42 16,21 21-16,0 0 0,-22 0 15,22 1-15,-21-22 0,21 21 16,-21-21 0,0 0-1,21-21 1,0-1-16,0 1 0,0 0 0,0 0 15,0 0-15,0 0 0,0-1 0,0 1 16,0-21-16,21 21 0,0 0 0,0-22 16,1 22-16,-1 0 0,0 0 0,21 21 15,-21 0-15,1 0 0,-1 0 16,21 0-16,-21 0 0,0 0 16,1 21-16,-22 0 0,21 0 0,-21 0 15,21 1-15,-21-1 0,0 0 0,0 21 16,0-21-16,0 1 0,0-1 0,0 0 15,-21 0-15,0 0 0,21 0 0,-22-21 16,1 22-16,0-22 0,21-22 31,0 1-15,0 0-16,0 0 0,21 0 0,0 0 16,1-22-16,-1 22 0,21 0 15,-21 0-15,0-22 0,22 22 0,-22 0 0,0 0 16,21 21-16,-20 0 0,-1 0 15,0 0-15,0 0 0,0 0 0,0 0 16,-21 21-16,0 0 0,0 0 0,0 1 16,0-1-16,0 0 0,0 0 0,0 0 15,-21 0-15,0 22 0,21-22 16,-21 0-16,0 0 0,21 0 0,-21 1 16,21-1-16,21-21 31,0 0-31,0-21 0,0-1 15,0 1-15</inkml:trace>
  <inkml:trace contextRef="#ctx0" brushRef="#br0" timeOffset="65816.14">25887 12361 0,'0'0'0,"0"-21"31,0 42-31,-21 1 0,21 20 16,0-21-16,-22 0 0,22 22 0,-21 20 15,21-21-15,0 1 0,0-1 0,-21 64 16,21-64-16,0 1 0,-21 20 0,21 1 16,-21-22-16,21 21 0,0 1 0,-21 21 15,-1-22-15,1 22 0,0-22 0,21 22 16,-21-22-16,-21 22 0,20-21 0,1-1 16,0 1-16,0-1 0,21-21 15,0 1-15,-21-1 0,21-21 0,-21 0 16,21-42-1,21 0 1,0 0-16,0-21 0,-21 20 0,21-20 16,0 0-16,1-22 0,-1 22 0,0-22 15,0 1-15</inkml:trace>
  <inkml:trace contextRef="#ctx0" brushRef="#br0" timeOffset="66075.99">25760 12785 0,'0'0'0,"0"-64"16,0 22-16,0 0 0,0-1 0,0 1 15,21 0-15,0 20 0,0 1 16,0 0-16,1 21 0,-1-21 0,0 21 16,21 0-16,-21 0 0,22 0 0,-22 0 15,21 0-15,-21 21 0,1-21 0,-1 21 16,0 0-16,-21 1 0,0 20 0,0-21 16,0 0-16,-21 0 0,0 22 0,-1-22 15,-20 0-15,21 0 0,-21 0 16,-1 1-16,1-1 0,0 0 0,-1 0 15,1 0-15,21-21 0,0 0 16,-1 21-16,1-21 0,42 0 16,1-21-16,20 0 15,-21 0-15,-21 0 0,42-43 16</inkml:trace>
  <inkml:trace contextRef="#ctx0" brushRef="#br0" timeOffset="66327.84">26374 11832 0,'0'0'0,"0"-21"16,-22 42-1,1 0 1,21 1-16,0-1 0,0 21 0,-21-21 16,21 22-16,-21 20 0,21-21 0,-21 1 15,21-1-15,0 22 0,-21-22 0,-1 0 16,22 1-16,-21-1 0,21 0 0,0-21 15,0 22-15,0-22 0,-21 0 0,21 0 16,0 0-16,0 1 0,0-1 16,21-21-1,0-21-15,1-1 16</inkml:trace>
  <inkml:trace contextRef="#ctx0" brushRef="#br0" timeOffset="66427.8">26374 12467 0,'0'21'0</inkml:trace>
  <inkml:trace contextRef="#ctx0" brushRef="#br0" timeOffset="66651.67">26501 12467 0,'21'0'16,"-42"0"-16,63-21 0,-21 0 16,-21 0-16,21 21 0,-21-21 15,0-1-15,0 1 16,-21 21-1,0 0-15,0 0 0,0 0 0,-1 21 16,1 1-16,21-1 16,0 21-16,0-21 0,-21 0 0,21 22 15,0-22-15,0 0 0,0 0 0,0 0 16,0 1-16,0-1 0,0 0 16,21-21-16,0 0 15,1 0-15,-1 0 0,0 0 0,0 0 16,0 0-16,0-21 0,1 0 0,-1-1 15,0 1-15,0 0 0</inkml:trace>
  <inkml:trace contextRef="#ctx0" brushRef="#br0" timeOffset="67204.36">26755 12467 0,'0'-21'15,"-22"85"-15,44-107 0,-22 1 0,0 63 32,0 0-32,0 0 0,-22 1 15,22-1-15,0 0 16,-21 0-16,21 0 0,-21 0 0,21 1 15,0-1-15,0 0 0,0 0 16,0-42 15,0 0-15,0 0-16,0-1 0,0 1 16,0 0-16,0 0 0,0 0 15,0 0-15,21-1 0,0 1 0,1 0 16,-22 0-16,21 21 0,0-21 15,0 21-15,0 0 0,0 0 16,1 0-16,-1 0 0,-21 21 0,21 0 16,-21 0-16,21-21 0,-21 21 0,0 1 15,0-1-15,0 0 0,0 0 0,0 0 16,0 0-16,0 1 16,0-1-16,-21-21 0,0 0 15,21-21 16,0-1-31,21 1 0,0 21 16,0-21-16,0 0 0,1 0 0,-1 0 16,0-1-16,21 1 0,-21 0 15,1 0-15,-1 21 0,0 0 0,0-21 16,0 21-16,0 0 0,1 0 16,-22 21-16,0 0 0,0 0 15,0 0-15,0 1 0,0-1 16,0 0-16,-22 0 0,1 0 0,21 0 15,-21-21-15,21 22 0,-21-1 0,21 0 16,-21-21-16,21 21 0,21-42 31,0 21-31,0-21 16</inkml:trace>
  <inkml:trace contextRef="#ctx0" brushRef="#br0" timeOffset="67534.17">27474 12552 0,'0'21'16,"21"-21"-1,1 0-15,-1 0 16,0 0-16,-21-21 16,21 21-16,0-21 0,0 0 15,-21-1-15,0 1 0,0 0 16,0 0-16,0 0 0,-21 21 15,0 0 1,0 0-16,0 0 0,0 0 0,-1 0 16,1 21-16,0 0 0,21 0 15,-21 0-15,21 1 0,-21-1 0,21 0 16,0 0-16,0 0 0,0 0 0,0 1 16,0-1-16,21 0 0,-21 0 15,21-21-15,0 0 0,0 21 0,1-21 16,-1 0-16,0 0 0,0 0 0,0 0 15,0 0-15,1-21 0,20 21 0,-21-21 16</inkml:trace>
  <inkml:trace contextRef="#ctx0" brushRef="#br0" timeOffset="67943.88">27898 12510 0,'0'0'0,"-22"21"31,22 0-31,-21-21 0,21 21 15,0 0-15,-21 0 0,21 1 16,-21-1-16,0 0 16,21 0-16,0 0 15,-21-21 1,21-21 15,0 0-31,0 0 16,21 0-16,-21-1 0,21 22 0,0-21 15,0 0-15,0 0 0,1 0 16,-1 0-16,0-1 0,0 1 0,0 21 16,0-21-16,1 21 0,-1 0 0,0 0 15,0 0-15,-21 21 16,0 0-16,0 1 0,0-1 0,0 0 16,0 0-16,0 0 0,-21 0 15,0 1-15,21-1 0,0 0 0,-21 0 16,-1-21-1,22 21-15,22-42 47,-1 21-47,0-21 0</inkml:trace>
  <inkml:trace contextRef="#ctx0" brushRef="#br0" timeOffset="68200">28448 12319 0,'0'0'0,"21"-85"15,0 85-15,-21-21 16,0 0-16,0 42 16,0 0-1,-21 1-15,0 20 0,0-21 0,21 0 16,-21 22-16,-1-22 0,1 21 0,0-21 16,21 22-16,-21-22 0,0 21 15,0-21-15,21 0 0,-22 1 0,22-1 16,-21 0-16,21 0 0,0 0 0,0 0 15,0 1-15,0-1 16,0 0-16,21-21 16,-21-21-16,22 21 0,-1-21 0,21-1 15,-21 1-15,22 21 0,-22-21 16</inkml:trace>
  <inkml:trace contextRef="#ctx0" brushRef="#br0" timeOffset="68520.33">28638 12573 0,'0'0'0,"22"0"0,-22-21 16,21 0-16,0 0 0,-21-1 0,0 1 15,-21 21 17,0 21-32,-1 1 0,1-1 0,0-21 15,0 21-15,21 0 0,0 0 16,0 0-16,0 1 0,0-1 16,21-21-16,0 0 15,0 0-15,1 0 0,-1 0 16,0 21-16,0-21 0,0 0 15,0 0-15,-21 21 0,22-21 16,-22 21-16,-22 0 31,1-21-31,0 22 0,0-22 0,0 0 16,0 0-16,-1 0 0,1 0 16,0 0-16,0 21 0,0-21 15,0 0-15,-1 0 16,22-21-16</inkml:trace>
  <inkml:trace contextRef="#ctx0" brushRef="#br0" timeOffset="68632.25">28257 12404 0,'0'0'0,"0"-21"0,0-1 16</inkml:trace>
  <inkml:trace contextRef="#ctx0" brushRef="#br0" timeOffset="68701.22">28787 12319 0</inkml:trace>
  <inkml:trace contextRef="#ctx0" brushRef="#br0" timeOffset="69347.75">30078 12361 0,'0'-21'15,"0"42"-15,21-42 0,0 0 0,-21 0 16,21 0-16,-21 0 16,21 21-16,-21-22 15,0 44 17,-21-1-32,21 0 0,-21 0 0,21 0 15,-21 22-15,0-22 0,21 21 0,-21-21 16,-1 22-16,22-1 0,-21-21 0,0 0 15,21 0-15,0 1 0,0-1 0,0 0 16,0 21-16,0-21 0,-21 1 0,21-1 16,0 0-1</inkml:trace>
  <inkml:trace contextRef="#ctx0" brushRef="#br0" timeOffset="69451.7">29739 12806 0,'0'0'0,"-21"0"0,21 21 15,-21-21-15</inkml:trace>
  <inkml:trace contextRef="#ctx0" brushRef="#br0" timeOffset="69579.62">29803 12933 0,'21'0'0,"63"0"15,-189 0-15,232-21 0,-85 21 0,-21 0 16,64-21-16,-43 21 0,-21 0 0,22 0 15,-22-22-15,21 1 0,0 21 0,-20-21 16,-1 21-16,-21-21 16,21 0-16,-21 0 0,0-1 15,0 1-15,0 0 16,-21 21-16</inkml:trace>
  <inkml:trace contextRef="#ctx0" brushRef="#br0" timeOffset="69825.99">29824 12446 0,'-21'0'16,"21"-21"-16,21 21 15,0-21 1,0 21-16,21 0 0,1-21 0,-22-1 0,21 1 16,1 21-16,-1 0 0,-21-21 15,21 21-15,22 0 0,-43-21 0,0 21 16,0-21-16,1 21 0,-22-21 31,-22 42 0,1-21-31,21 21 0</inkml:trace>
  <inkml:trace contextRef="#ctx0" brushRef="#br0" timeOffset="70815.58">28300 12446 0,'-21'0'16,"63"0"46,-21 0-46,0 0-16,0 0 0,1-21 0,-1 21 15,0 0-15,0 0 0,-21-21 32,-21 21 46,0 0-78,0 0 15,-22 0 1,22 0-16,0 0 16,0 0-16,0 0 15,-1 0-15,1 21 16,0-21-16,0 0 15,42 0 17,0 0-17,0 0-15,22 0 0,-22 0 16,0 0-16,43 0 0,-43-21 16,21 21-16,-21 0 0,22 0 0,-22-21 15,42 21-15,-42 0 0,1 0 16,-1 0-16,-21-22 15,-21 22 1,-1 0 0</inkml:trace>
  <inkml:trace contextRef="#ctx0" brushRef="#br0" timeOffset="71872.38">30607 12679 0,'0'-21'32,"0"0"-1,0-1 0,-21 22 32,21 22-63,0-1 0,0 0 0,0 0 15,0 0-15,0 0 0,-21 1 0,21 20 16,0-21-16,-22 0 0,22 0 0,0 1 15,-21 20-15,21-21 0,0 0 16,0 0-16,0 1 16,0-1-16,-21-21 0,21-21 47,0-1-47,0 1 15,0 0-15,0 0 0,0 0 0,0 0 16,0-1-16,0-20 0,0 21 0,0 0 15,0-22-15,0 22 0,0 0 0,0 0 16,0 0-16,0 0 16,0 42-1,0 0-15,0 0 16,0 0-16,0 0 0,0 1 16,0 20-16,0-21 0,0 0 0,0 0 15,0 1-15,-21-1 0,21 0 16,0 0-16,0-42 62,0 0-62,0 0 16,-21 21-16,21-22 16,0 1-16,0 0 15,21 21-15</inkml:trace>
  <inkml:trace contextRef="#ctx0" brushRef="#br0" timeOffset="72437.27">31221 12933 0,'0'0'0,"-21"21"15,-1 0-15,1-21 16,0 0-16,0 0 0,0 21 0,0-21 15,-1 0-15,1 0 0,0 22 0,0-22 16,0 0-16,21-22 31,0 1-31,0 0 16,21 21-16,0-21 0,-21 0 16,42 0-16,-20 21 0,-22-22 15,21 22-15,0 0 16,0 0-1,0 22-15,-21-1 16,0 0-16,0 0 0,0 0 16,0 0-16,-21-21 15,21 22-15,-42-1 0,21-21 16,-1 0 0,1 0-16,21-21 31,0-1-31,0 1 15,0 0-15,21 21 0,1-21 0,-1 0 16,0 0-16,0 21 0,0 0 16,0 0-16,1 0 0,-1 21 15,-21 0-15,0 0 16,0 0-16,0 0 0,0 22 0,0-22 16,0 21-16,-21-21 0,-22 22 0,22-22 15,0 21-15,-21-21 0,-1 22 0,22-22 16,-21 21-16,21-21 0,-22 1 15,22-1-15,0 0 0,0 0 16,42-42 0,21 0-16,-21 0 15</inkml:trace>
  <inkml:trace contextRef="#ctx0" brushRef="#br0" timeOffset="72715.58">31856 12531 0,'0'0'0,"0"-21"0,21-1 0,-21 1 0,0 0 16,0 0-16,0 42 31,0 0-31,0 0 0,0 1 16,-21-1-16,21 21 0,0-21 15,0 22-15,-21-1 0,21-21 0,-22 21 16,22 1-16,-21-22 0,21 0 0,0 21 15,0-20-15,-21-1 0,21 0 0,0 0 16,0 0-16,0 0 16</inkml:trace>
  <inkml:trace contextRef="#ctx0" brushRef="#br0" timeOffset="72964.32">31602 13018 0,'-21'0'0,"42"0"0,-42 21 0,21 0 16,0 0-1,21 0-15,0-21 0,0 0 16,0 0-16,0 0 0,1 0 16,-1 0-16,21 0 0,-21 0 15,22 0-15,-22 0 0,21 0 0,-21 0 16,0-21-16,22 21 0,-22 0 15,0 0-15,-21-21 0,21 21 0,0 0 16,-21-21-16,0 0 16,0-1-1,0 1-15,0 0 16,-21 0-16,0 0 0</inkml:trace>
  <inkml:trace contextRef="#ctx0" brushRef="#br0" timeOffset="73192.19">31623 12552 0,'0'0'0,"0"-21"15,0 0 1,0-1-16,21 1 0,21 0 16,-20 21-16,-1 0 0,0 0 15,-21-21-15,21 21 0,0 0 0,22-21 16,-22 21-16,0-21 0,0 21 0,21 0 15,-20 0 1,-1 0-16,0 0 0,0 0 16,-21-22-16,21 22 15,0 0-15</inkml:trace>
  <inkml:trace contextRef="#ctx0" brushRef="#br0" timeOffset="73727.83">32470 12954 0,'0'-21'31,"0"0"-15,21 21-16,0-21 0,-21-1 0,21 22 15,0-21-15,-21 0 0,21 21 16,1-21-16,-1 21 0,0 0 15,0 0-15,0 0 0,0 0 16,-21 21-16,22 0 0,-22 0 16,0 1-16,0-1 0,0 21 15,0-21-15,0 22 0,0-22 0,-22 21 16,1 0-16,0-20 0,0 20 0,-21-21 16,-1 21-16,22-20 0,-21-1 15,-1 21-15,1-21 0,0 0 0,-1-21 16,1 22-16,21-1 0,0-21 0,0 0 15,21-21 1,0-1-16,0 1 16,21 0-16,0 0 0,0 0 0,0 0 15,0-1-15,1 1 0,-1 0 16,0 21-16,0 0 0,0 0 16,0 0-16,1 0 15,-22 21-15,0 0 0,21 1 16,-21-1-16,21-21 0,-21 21 15,21 0-15,0-21 0,0 21 16,22-21-16,-22 0 0,0 0 0,0 0 16,22 0-16,-22 0 0,0-21 15,21 0-15,-21 21 0,22-21 16,-22 21-16,0-21 0,0-1 0,0 22 16,1-21-16,-22 0 0</inkml:trace>
  <inkml:trace contextRef="#ctx0" brushRef="#br0" timeOffset="74612.32">20659 14245 0,'0'0'0,"21"-21"0,-21 0 0,0 0 16,21 21-16,-21-21 0,21-1 0,0 1 15,-21 0-15,0 0 0,0 0 16,0 0 0,-21 21-1,0 0-15,0 21 0,0-21 0,-1 21 16,1 0-16,0-21 0,0 21 0,0-21 15,21 21-15,0 1 0,0-1 16,21 0 0,0-21-16,0 0 0,0 0 15,22 0-15,-22 21 0,0-21 0,21 0 16,-20 21-16,-1-21 0,21 21 0,0 22 16,1-22-16,-22 0 0,-21 0 0,21 22 15,-21-22-15,21 21 0,-21-21 0,0 22 16,0-22-16,0 0 0,-21 21 15,0-21-15,0 1 0,-43 20 0,43-21 16,-21 0-16,21 0 0,-22 1 0,22-1 16,0-21-16,0 21 0,0-21 0,-1 0 15,1 0-15,42 0 16,1 0 0,-1-21-16,0 21 0,0-21 0,0 21 15,22 0-15,-22 0 0,0 0 0,0 0 16,0 0-16,0 0 0,1 21 0,20 0 15,-42 0-15,21 0 0,-21 0 0,0 1 16,0-1-16,0 0 0,0 0 0,0 0 16,0 0-16,0 1 0,-42 20 15,42-21-15,-21 0 0,-22 22 0,22-1 16,0-42-16,21 21 0,0 0 0,0 0 16,0 1-16,0-1 0</inkml:trace>
  <inkml:trace contextRef="#ctx0" brushRef="#br0" timeOffset="75120.53">20807 15706 0,'0'0'0,"-21"0"0,-43 21 15,22-21-15,-1 0 0,65 0 32,-1 0-32,21 0 0,-21 0 15,22 0-15,-1 0 0,0 0 0,1-21 16,20 21-16,-21 0 0,22-21 0,-1-1 16,1 22-16,-1-21 0,1 21 15,-22 0-15,22-21 0,-22 21 16,0 0-16,1 0 0,-22 0 0,21 0 15,-42-21-15,-21 21 16,0 0-16,-21 21 16,-1-21-16,1 21 0,-22-21 0,1 21 15,-1 1-15,1-1 0,-22 0 16,22-21-16,-22 21 0,22 0 0,-22 0 16,21 1-16,1-1 0,-1 0 0,22 0 15,0-21-15,21 21 0,-1-21 0,44 0 16,-1 0-16,21 0 15,0 0-15,1 0 0,20-21 16,1 21-16,20-21 0,-20 21 16,21-21-16,-1 21 0,1 0 0,0-21 15,-1 21-15,1 0 0,-22 0 0,1 0 16,-22 0-16,1 0 0,-22 0 0,-42 0 16,-22 0-1,1 21-15,-22-21 0,1 21 0</inkml:trace>
  <inkml:trace contextRef="#ctx0" brushRef="#br0" timeOffset="75275.45">20701 16087 0,'0'0'16,"-42"21"-16,20 0 0,-20-21 0,42 21 15,42 0-15,-20-21 16,20 0-16,21 0 0,-20 0 16,20 0-16,-20 0 0,20 0 0,1 0 15,-1 0-15,85 22 0,-84-22 0,-1 0 16,1 0-16,-1 0 0,-20 0 0,-22 0 15,21 0-15,-42 21 0</inkml:trace>
  <inkml:trace contextRef="#ctx0" brushRef="#br0" timeOffset="75728.92">20870 16616 0,'0'0'0,"-42"0"0,21 21 16,0 0-16,42-21 15,21 21-15,-21-21 16,0 0-16,22 0 0,-1 0 0,0 0 16,1 0-16,-1-21 0,0 21 0,1 0 15,-1 0-15,-21 0 0,22 0 0,-22 0 16,0 0-16,-21 21 16,-21 1-16,0-22 0,-22 21 15,22 0-15,0 0 0,-21 0 0,20 0 16,1 22-16,-42-1 0,42-21 0,-1 0 15,1 1-15,21-1 0,0 0 16,0 0-16,21-21 16,1 0-16,-1 0 15,0 0-15,0 0 0,21 0 16,-20 0-16,-1 0 0,0-21 0,0 21 16,0 0-16,0 0 0,-21 21 31,-21-21-31,21 21 15,-21 0-15,21 1 0,0-1 0,0 0 16,0 0-16,21 0 16,0-21-16,1 0 0,-22 21 0,21-21 15,0 0-15,0 0 0,0 0 0,0 0 16,22 0-16,-22 0 16</inkml:trace>
  <inkml:trace contextRef="#ctx0" brushRef="#br0" timeOffset="76619.94">21018 16701 0,'-21'0'0,"0"0"15,21-22 1,0 1 0,0 0-1,21 0-15,0 21 16,1-21-16,-1 21 0,0 0 16,0 0-16,0 0 0,22 0 15,-22 0-15,0 21 0,0-21 0,0 21 16,0 0-16,1-21 0,-22 43 0,0-22 15,0 0-15,0 42 0,-22-41 0,-20 20 16,21-21-16,0 21 0,-22-20 0,22 20 16,-21-21-16,21 21 0,0 1 0,-1-22 15,1 0-15,0 21 0,21-20 0,-21-1 16,21 21-16,0-21 0,21-21 16,43 0-16,-43 0 0,0 0 15,21 0-15,1 0 0,-22 0 0,21 0 16,0-21-16,1 0 0,-22 21 15,21-21-15,1 21 0,-22-21 0,0 21 16,0 0-16,-42 0 16,0 0-16,-22 21 0,1 0 15,21 0-15,-21 0 0,-1 0 16,1 1-16,0-1 0,-1 0 0,22 0 16,0 21-16,0-20 0,21-1 0,0 0 15,0 0-15,0 21 0,0-20 0,21-1 16,0 0-16,43 0 0,-43 0 0,21 0 15,-21 1-15,22-22 0,-22 21 0,0 0 16,21-21-16,-21 21 0,22 0 16,-43 0-16,0 1 0,0-1 0,0 0 15,-21 0-15,-1 0 0,1 0 16,-21 1-16,-22 20 0,22-21 0,21-21 16,-21 21-16,-1 0 0,1-21 0,0 22 15,-1-22-15,-20 0 0,20 0 0</inkml:trace>
  <inkml:trace contextRef="#ctx0" brushRef="#br0" timeOffset="124904.94">9588 15706 0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13:29:48.20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2244 1185 0,'21'0'0,"-21"22"0,21-22 16,0 0 31,0 0-47,-21-22 15,21 22 1,-21-21-16,22 0 0,-22 0 16,0 0-16,0 0 0,0-1 0,0 1 15,0 0-15,0 0 0,0 0 16,0 0-16,-22-1 0,1 1 16,0 21-16,0-21 0,21 0 0,-21 21 15,0-21-15,-1 21 0,-20-21 16,21 21-16,0 0 0,0 0 0,-1 0 15,1 0-15,0 0 0,0 21 16,0 0-16,0-21 0,-1 21 0,1 0 16,0 22-16,21-22 0,-21 0 15,21 21-15,-21 1 0,21-22 0,0 21 16,0 0-16,0 1 0,0-22 0,0 21 16,0 1-16,0-22 0,0 21 15,0-21-15,0 22 0,0-22 0,0 0 16,0 0-16,21 0 0,0 0 15,-21 1-15,21-22 0,0 0 16,-21 21-16,22-21 0,-1 0 0,0 0 16,0 0-16,0-21 0,0 21 0,1-22 15,-1 1-15,0 0 0,0 0 16,21-21-16,-20 20 0,-1-20 0,0 21 16,0-21-16,0-1 0,0 1 0,1 0 15,-1-1-15,0 22 0,-21-21 16,0-1-16,0 22 0,21-21 0,-21 21 15,0 0-15,0-1 0,0 44 32,0-1-32,0 0 15,0 21-15,0-21 0,0 22 0,-21-22 16,21 21-16,0 1 0,0-22 16,0 21-16,0-21 0,0 22 0,0-22 15,21 0-15,0 0 0,-21 0 0,21 0 16,1 1-16,-1-22 15,0 0-15,0 0 0,0 0 16,0 0-16,1 0 0,-1 0 0,0 0 16,0-22-16,0 22 0,0-21 0,1 0 15,-1 0-15,-21 0 0</inkml:trace>
  <inkml:trace contextRef="#ctx0" brushRef="#br0" timeOffset="2347.35">3408 1355 0,'0'0'0,"0"21"15,0 0-15,21 0 32,0-21-32,0 0 0,0 0 15,1 0-15,-1 0 0,0 0 16,0 0-16,0-21 16,-21 0-1,21 0-15,-21 0 0,22 21 16,-22-22-16,21-20 0,-21 21 0,21-21 0,0 20 15,-21-20-15,21-21 0,0 20 16,-21 1-16,22 0 0,-1-1 16,0 1-16,-21 0 0,21 20 0,0 1 15,0-21-15,1 21 0,-1 21 16,0 0 0,0 21-16,0 0 0,-21 0 15,0 0-15,0 1 0,0-1 0,0 0 16,0 0-16,21 0 0,-21 0 15,0 1 1,0-44 0,0 1-1,0 0-15,0 0 16,0 0-16,0 0 0,0-1 16,-21 1-16,21 0 0,-21 0 15,21 0-15,-21 21 0,0 0 16,0 0-1,-1 0-15,1 21 16,21 0-16,-21 0 0,21 22 0,0-22 16,-21 21-16,0 0 0,21-20 15,-21 20-15,21 0 0,0 1 0,0-1 16,0 0-16,-22-21 0,22 22 0,0-22 16,0 21-16,0-21 0,0 1 15,0 20-15,0-21 0,22 0 16,-1-21-16,-21 21 0,21 1 0,0-22 0,0 0 15,0 0-15,22 0 0,-22 0 16,0 0-16,0 0 0,22 0 16,-22-22-16,21 1 0,-21 0 0,22 0 15,-22 0-15,21-22 0,0 22 0,-20-21 16,20 0-16,-21-1 0,0-20 0,0 20 16,1-20-16,-1-1 0,-21 22 15,0-21-15,21 20 0,-21 1 0,0 0 16,0-1-16,0 22 0,0-21 0,0 21 15,0-1-15,0 1 0,0 0 16,0 42 0,-21-21-16,21 21 15,0 22-15,0-22 0,0 21 16,0-21-16,0 22 0,0-1 16,0 22-16,0-22 0,-21 0 0,21 22 15,0-22-15,-22 0 0,22 22 0,0-22 16,0 1-16,0-1 0,0 0 0,0-21 15,0 22-15,0-1 0,0-21 16,0 0-16,22 1 0,-1-1 0,0 0 16,21 0-16,-21-21 0,22 0 0,-1 0 15,-21 0-15,22 0 0,-1 0 0,0 0 16,1-21-16,-1 0 16,-21 0-16,21 21 0,1-22 0,-22 1 15,0 0-15,21 0 0,-20-21 0,-1 20 16,0 1-16,0-21 0,-21 21 0,21-22 15,-21 22-15,21-21 0,-21 21 0,0-22 16,0 22-16,0-42 16,0 42-16,-21 21 0,0 0 15,0 0-15,0 0 0,0 0 16,-1 0-16,1 21 0,21 0 16,-21 21-16,0-21 0,0 1 0,0 20 15,-1-21-15,1 21 0,0-20 0,21-1 16,-21 21-16,0-21 0,0 22 0,21-22 15,0 0-15,0 0 0,0 0 16,0 0-16,0 1 0,0-1 16,21 0-16,0-21 15,0 0-15,0 0 0,0-21 16,1 0-16,-1 21 0,0-22 0,0 1 16,0 0-16,0 0 0,1 0 15,-1 0-15,-21-1 0,21-20 0,-21 21 16,21-21-16,-21-1 0,0 22 0,0-21 15,0 21-15,0-1 0,0-20 0,0 21 16,0 0 0,0 42 15,0 0-31,0 0 0,0 0 0,0 1 16,0-1-16,0 0 0,0 21 15,0-21-15,-21 1 0,21 20 0,0-21 16,0 0-16,0 0 0,0 1 0,0-1 15,0 0-15,0 0 0,0 0 0,0 0 16,21-21-16,0 22 0,0-22 16,1 0-16,-1 0 0,0 0 15,0 0-15,21 0 0,-20 0 0,-1 0 16,21-22-16,-21 1 0,0 21 16,22-21-16,-22 0 0,0 0 0,21 0 15,-20-22-15,-1 22 0,0-21 0,0 21 16,0-1-16,0-20 0,-21 21 15,0 0-15,0 0 0,22 21 0,-22-22 16,-22 22 0,1 0-16,21 22 0,-21-1 15,0 0-15,21 0 0,-21 0 16,21 0-16,0 1 0,0-1 0,0 0 16,0 0-16,0 0 0,0 0 15,21 1-15,0-22 0,0 21 16,0-21-16,1 21 15,-1-21-15,0 0 16,-21 21-16,21-21 0,0 0 16,-21 21-16,-21-21 31,0 0-31,0 0 16,0 0-16,21-21 15,-22 21-15,1-21 0,0 21 16,0 0-16,0 0 15,0 0 1,21 21 0,0 0-1,0 0 1,0 1-16,0-1 16,21-21-16,0 0 15,0 21-15,0-21 16,0 0-16,1 0 0,-1 0 15,0 0-15,21 0 0,-21-21 0,1 0 16,20 21-16,-21-22 0,21 1 0,-20 0 16,-1 0-16,21 0 0,-21 0 0,0-1 15,22 1-15,-22-21 0,0 21 0,0 0 16,-21-22-16,21 22 16,1 0-16,-22 0 0,0 0 0,0-1 15,0 1-15,0 0 16,0 42-1,-22 0 1,1 1-16,21-1 0,0 0 16,0 0-16,0 0 0,0 0 0,0 1 15,0-1-15,21 0 16,-21 0-16,22-21 0,-1 21 0,0 0 16,0 1-1,0-1-15,-21 0 16,0 0-16,0 0 15,0 0-15,-21-21 16,21 22-16,-21-22 0,0 21 0,0-21 16,-1 0-16,1 0 0,21 21 15,-21-21-15,0 0 0,0 0 16,21 21-16,-21-21 0,-1 0 31,22-21 32</inkml:trace>
  <inkml:trace contextRef="#ctx0" brushRef="#br0" timeOffset="3807.81">8213 1291 0,'21'0'15,"0"0"1,-21-21-16,21 0 16,-21 0-16,21 0 0,0-1 15,-21 1-15,22 0 0,-22-21 0,0 21 16,0-1-16,0 1 0,0-21 16,0 21-16,0-22 0,-22 22 0,1 0 15,0 0-15,0 0 0,0 0 0,0 21 16,-22 0-16,22 0 15,0 21-15,0 0 0,0 0 16,-1 0-16,1 22 0,-21-1 0,21 0 16,0 1-16,-1 20 0,1-21 0,0 1 15,0-1-15,21 0 0,0 1 16,0-22-16,0 0 0,0 21 0,0-20 16,21-1-16,21-21 0,-20 21 0,-1-21 15,21 0-15,-21 0 0,0 0 0,1 0 16,20 0-16,-21-21 0,0 0 0,22-1 15,-22 1-15,21 0 0,-21 0 16,0-21-16,1 20 0,-1-20 0,0 0 0,-21-1 16,0 1-16,21 0 0,-21-1 15,21 1-15,-21 0 0,0 21 16,0-1-16,0 1 0,0 0 0,0 42 31,0 0-31,0 1 0,0-1 0,0 21 16,0 0-16,-21-20 0,21 20 0,0 0 15,-21 1-15,21-1 0,0-21 0,0 21 16,0-20-16,0 20 0,21-21 0,0 0 16,0 0-16,1 1 0,-1-22 0,21 0 15,-21 21-15,22-21 0,-1 0 16,0 0-16,1 0 0,-1-21 0,43-22 16,-64 43-16,21-21 0,0 0 0,1-21 15,-1 20-15,0 1 0,-20-21 16,-1 0-16,0 20 0,0-20 15,0 0-15,-21-1 0,0 1 0,0 21 16,0 0-16,0 0 0,0-1 0,0 1 16,-21 21-16,0 0 0,0 0 0,0 21 15,-1 1-15,1-1 0,21 0 0,-21 0 16,0 21-16,21-20 0,0 20 0,0-21 16,0 0-16,0 22 0,0-22 0,21 0 15,0 0-15,0 0 0,1 0 0,-1 1 16,0-1-16,0 0 0,0 0 15,0-21-15,-21 21 0,0 0 16,-21-21 0,0 0-1,0 0-15,-21 0 0,20 22 0,-20-22 16,21 0-16,0 0 0,-22 0 0,22 0 16,0 0-16,0 0 0,21-22 15,0 1 1</inkml:trace>
  <inkml:trace contextRef="#ctx0" brushRef="#br0" timeOffset="5411.61">10583 868 0,'0'0'0,"0"-42"0,0 20 0,0-83 16,0 83-16,0 1 0,0 0 15,0 42 17,0 22-32,0-22 0,0 42 0,0-20 15,0 20-15,0 1 0,0-1 16,0 1-16,0-1 0,0 1 0,0-22 0,-21 21 15,21-20-15,-21-1 16,21 0-16,0-20 0,0 20 0,0-21 16,0 0-16,21-21 31,0-21-31,-21 0 0,21 0 0,1 0 16,-22-1-16,21-20 0,0 0 15,-21 21-15,21-22 0,-21 1 0,0 0 16,0-1-16,21 22 0,-21 0 0,21-21 15,-21 20-15,22 44 16,-22-1 0,21 21-16,-21-21 15,0 0-15,0 22 0,0-22 0,0 21 16,21-21-16,-21 22 0,21-22 0,-21 0 16,21 21-16,0-20 0,1-1 0,-1 0 15,0 0-15,21-21 16,-21 0-16,1 0 0,-1 0 0,21 0 15,-21 0-15,22-21 0,-22 0 0,0 0 16,21-1-16,-21 1 0,1 0 0,-1-21 16,0-1-16,0 22 0,0-42 15,0 20-15,-21 1 0,0-21 16,22-1-16,-22 22 0,21-22 0,-21 22 0,0 0 16,0 20-16,0-20 0,0 21 15,0 0-15,0 42 31,0 0-31,0 0 0,-21 22 0,21-1 16,-22 21-16,22-20 0,0-1 0,-21 22 16,21-22-16,-21 0 0,21 22 0,0-22 15,0 0-15,0-20 0,0 20 16,0 0-16,0-21 0,21 1 0,0-1 16,1 21-16,-1-42 0,0 21 0,0-21 15,0 0-15,22 0 0,-22 0 16,21 0-16,0 0 0,-20-21 0,20 21 15,0-21-15,1 0 0,-1 0 0,-21-1 16,21-20-16,-20 21 0,20-21 16,-21 20-16,0-20 0,-21 21 0,0-21 15,21 20-15,-21-20 0,0 21 0,0 0 16,0 0-16,-21 21 0,0-22 16,0 22-16,-21 0 15,20 22-15,1-1 0,0 0 0,0 0 16,0 0-16,0 0 0,-1 1 0,1 20 15,0-21-15,21 0 0,0 22 0,0-22 16,0 0-16,0 21 0,0-21 16,0 1-16,21-1 0,0 0 15,1-21-15,-1 21 0,21-21 0,-21 0 16,22 0-16,-1 0 0,-21 0 0,21 0 16,1 0-16,-1 0 0,0-21 0,-20 0 15,20 0-15,0-1 0,-21 1 0,1 0 16,20-21-16,-21 21 0,0-22 15,0 1-15,1 0 0,-1-1 0,-21 1 16,21 0-16,-21-22 0,21 22 0,-21-1 16,0 1-16,0 0 0,0 21 0,0-22 15,0 22-15,0 0 0,0 0 0,-21 21 16,0 0 0,0 0-16,21 21 15,-22 0-15,22 0 0,-21 22 0,21-1 16,-21 0-16,21 1 0,-21-1 0,21 0 15,0 1-15,0-1 0,0 21 16,-21-20-16,21-22 0,0 21 0,0 1 16,0-1-16,0-21 0,21 0 0,0 0 15,0 22-15,0-43 0,1 21 0,-1 0 16,0-21-16,0 0 0,0 0 0,22 0 16,-22 0-16,0 0 0,0-21 0,21 0 15,-20 21-15,-1-21 0,0-1 16,21-20-16,-21 21 0,1-21 15,-1-1-15,0 1 0,0 0 0,0-1 16,0 1-16,1-22 0,-22 1 0,0 21 16,21-1-16,-21 1 0,0 0 0,0 20 15,0 1-15,0 0 0,0 0 16,-21 21 0,-1 21-16,1 0 0,21 22 0,0-22 15,-21 21-15,21 0 0,-21 1 0,21 20 16,0-20-16,-21-1 0,21 0 0,0 1 15,0-1-15,0-21 0,0 21 16,0-20-16,0 20 0,21-21 0,0 0 16,0-21-16,0 21 0,-21 1 15,22-22-15,-1 0 0,0 0 0,0 0 16,0 0-16,0 0 0,1 0 16,-22-22-16,21 1 0,0 0 0,0 0 15,0 0-15</inkml:trace>
  <inkml:trace contextRef="#ctx0" brushRef="#br0" timeOffset="5955.39">14436 1016 0,'0'0'0,"21"0"0,-21-21 15,0-21 1,0 20-16,0 44 15,0-1 1,0 0-16,0 0 0,0 0 16,0 22-16,-21-22 0,21 21 0,0-21 15,0 22-15,-22-22 0,22 0 16,-21 0-16,21 0 0,0 0 0,0 1 16,0-1-1,0-42 16,0-1-31,0 1 16</inkml:trace>
  <inkml:trace contextRef="#ctx0" brushRef="#br0" timeOffset="6240.23">14414 783 0,'22'0'47,"-1"0"-31,-21-21-16,0 0 0,21 21 0,-21-21 15,21 21-15,-21-21 0,0-1 16,0 1 0,-21 21-16,0 0 0,0 0 0,-1 0 15,1 0-15,0 21 0,0 1 16,0-1-16,21 0 0,0 0 15,0 0-15,0 0 16,0 1-16,0 20 0,21-21 16,0 0-16,0 0 0,0-21 0,1 22 15,-1-1-15</inkml:trace>
  <inkml:trace contextRef="#ctx0" brushRef="#br0" timeOffset="6883.79">14986 1016 0,'0'21'0,"0"0"16,-21-21-16,0 22 16,21-1-16,-22 0 0,1 0 15,21 0-15,-21 0 0,21 1 16,0-1-16,0 21 0,0-21 0,0 0 16,0 1-16,0-1 0,0 0 0,0 0 15,0 0-15,-21-21 0,21 21 0,0 1 16,-21-22 15,21-22-31,0 1 16,0 0-16,0-21 0,0 21 15,0-22-15,0 22 0,21-21 0,0-1 16,0 1-16,0 0 0,1 21 16,-1-22-16,21 22 0,0 0 15,1 0-15,-1 0 0,0 21 0,1 0 16,-1 0-16,-21 0 0,22 21 0,-1 0 15,-21 0-15,21 0 0,-20 0 0,-1 22 16,-21-22-16,0 0 0,0 21 0,0-20 16,0-1-16,0 0 0,0 0 15,0 0-15,0 0 0,-21 1 0,21-1 16,-22-21-16,22 21 0,-21-21 16,21-21-1,0 0-15,0-1 16,0 1-16,0 0 0,21 0 15,1-21-15,-1 20 0,0-20 16,0 21-16,-21-21 0,42 20 0,-20-20 16,-1 21-16,0 0 0,0 0 0,0 21 15,0 0-15,1 0 0,-1 0 0,0 0 16,0 0-16,-21 21 0,0 0 16,21 21-16,-21-21 0,0 1 0,0 20 15,0-21-15,0 21 0,0-20 0,-21-1 16,21 21-16,-21-21 0,21 0 0,0 1 15,-21-1-15,21 0 0,0 0 16,21-21 15,0-21-15,0 0-16,0 0 0</inkml:trace>
  <inkml:trace contextRef="#ctx0" brushRef="#br0" timeOffset="7187.92">16129 931 0,'0'0'0,"0"-42"16,-21 42 0,21 21-1,-21 0-15,21 22 0,0-22 0,-22 21 16,22-21-16,-21 22 0,21-1 0,-21 0 16,21 22-16,0-22 0,0 1 15,-21 20-15,21 1 0,0-1 0,-21 22 16,21-22-16,-21 22 0,21 0 0,-22-22 15,1 22-15,0-1 0,0-20 16,0-1-16,0 1 0,-1-1 0,22-20 16,-21-1-16,21 0 0,-21-20 0,21-1 15,0 0-15,0-42 16,0 0-16,21-22 0,0 22 16,1-21-16,-22-22 0,21 22 0,0-22 15,0 1-15,0-1 0,-21-20 0,21-1 16,1 0-16,-1 1 0,-21 20 0</inkml:trace>
  <inkml:trace contextRef="#ctx0" brushRef="#br0" timeOffset="7439.77">16023 1058 0,'0'0'15,"0"-42"-15,0 0 0,0 21 0,-21-22 0,21 22 16,0-21-16,0 21 0,0-1 0,21 1 16,0 21-16,0-21 0,1 21 0,20 0 15,-21 0-15,21 0 0,-20 21 16,20 0-16,0 1 0,-21-1 0,1 21 15,-1 0-15,0-20 0,-21 20 16,0 0-16,0 1 0,0-1 0,-21 0 0,0 1 16,-1-22-16,-20 21 0,21-21 0,-21 0 15,20 1-15,1-1 0,-21-21 16,42 21-16,-21-21 0,0 0 16,21-21-1,21 0 1,0-1-16,0-20 0,0 21 0,0-21 15</inkml:trace>
  <inkml:trace contextRef="#ctx0" brushRef="#br0" timeOffset="7675.64">16573 529 0,'0'0'0,"0"-21"0,0 0 16,0 42-1,0 0-15,0 0 16,-21 1-16,21 20 0,-21 0 0,21 22 15,0-22-15,0 22 0,0-22 0,-21 21 16,21 1-16,-21-22 0,21 22 0,-21-22 16,21 0-16,-22-20 0,22 20 15,0-21-15,0 0 0,0 0 0,0 1 16,22-22 0,-1 0-16,0 0 0,-21-22 15,21 1-15,-21 0 0,21 0 16,0 0-16</inkml:trace>
  <inkml:trace contextRef="#ctx0" brushRef="#br0" timeOffset="9112.87">16637 1080 0,'0'21'16,"21"-21"0,0 0-16,0 0 15,1 0-15,-1 0 16,0 0-16,0-21 0,0 21 0,0-22 15,-21 1-15,22 21 0,-22-21 0,21 0 16,-21 0-16,0 0 0,0-1 16,-21 22-1,-1 0-15,1 0 16,0 0-16,0 22 0,0 20 0,21-21 16,-21 0-16,-1 22 0,1-22 0,21 21 15,-21-21-15,21 22 0,0-22 0,0 0 16,0 0-16,0 0 0,0 0 0,21 1 15,0-1-15,1-21 0,-1 0 0,0 0 16,0 0-16,21 0 0,-20 0 16,20-21-16,0 21 0,-21-22 0,22 1 15,-1 0-15,-21 0 0,22 0 0,-22 0 16,0-1-16,0-20 0,0 21 16,-21 0-16,21-22 0,-21 22 0,0 0 15,0 0-15,-21 42 31,0 0-31,21 0 0,-21 1 0,21-1 16,0 21-16,0-21 0,-21 0 0,21 1 16,0-1-16,0 21 0,0-21 0,0 0 15,0 1-15,0-1 0,21-21 32,-21-21-17,21 21-15,-21-22 0,21 1 16,-21 0-16,0-21 0,0 21 0,21-1 15,-21-20-15,22 21 0,-22 0 16,0-22-16,21 22 0,0 21 0,-21-21 16,21 21-1,0 0-15,-21 21 16,0 0-16,0 1 0,0 20 0,0-21 16,0 0-16,0 0 0,0 22 0,0-22 15,21 0-15,-21 0 0,22 0 0,-1-21 16,-21 22-16,21-22 0,0 0 15,0 0-15,0 0 0,1 0 16,-1 0-16,0 0 0,0 0 0,0-22 16,22 1-16,-22 0 0,0 0 0,0 0 15,0-22-15,0 22 0,1 0 0,-1-21 16,-21 21-16,21-22 0,-21 22 0,0 0 16,0 0-16,0 42 31,0 0-31,-21 21 15,21-20-15,-21 20 0,21-21 0,-22 0 16,22 22-16,0-22 0,0 21 0,0-21 16,0 0-16,0 1 0,0-1 0,22-21 15,-1 21-15,0-21 0,0 0 0,0 0 16,22 0-16,-22 0 16,21 0-16,0-21 0,1 21 0,-1-21 15,-21-1-15,22 1 0,-1 0 0,-21-21 16,21 21-16,-20-1 0,-1-20 0,0 21 15,0-21-15,-21 20 0,21-20 0,-21 21 16,0 0-16,-21 21 16,0 0-16,0 0 15,0 21-15,-1 0 0,1 0 0,0 0 16,21 22-16,0-22 0,-21 21 0,21-21 16,0 1-16,0 20 0,0-21 0,0 0 15,0 0-15,21 1 0,0-1 16,0-21-16,1 0 0,20 0 15,0 0-15,-21 0 0,22 0 0,-22-21 16,21-1-16,-21 22 0,1-21 16,-1 0-16,0 0 0,0 0 0,0 0 15,0-22-15,-21 22 0,0 0 0,0 0 16,22 0-16,-22-1 0,0 44 31,0-1-31,0 0 16,-22 21-16,1-21 15,21 1-15,-21 20 0,21-21 0,-21 0 0,21 0 16,0 22-16,-21-22 0,21 0 16,0 0-16,0 0 0,21-42 31,0 0-15,0 0-16,0 0 0,-21 0 0,22-22 15,-1 22-15,0-21 0,0 21 0,0-22 16,0 22-16,-21-21 0,22 21 0,-1-1 15,0 1-15,0 0 0,0 21 16,0 0-16,-21 21 16,0 0-16,0 1 0,0 20 15,0-21-15,0 21 0,0-20 0,0-1 16,0 21-16,0-21 0,0 22 0,0-22 16,-21 0-16,21 0 0,0 0 15,0 0-15,0 1 0,0-1 0,21-21 31,-21-21-31,22 21 16,-1-22-16,-21 1 0,21 0 0,0 0 16,0-21-16,0-1 0,1 22 0,-1-21 15</inkml:trace>
  <inkml:trace contextRef="#ctx0" brushRef="#br0" timeOffset="9668.16">19283 550 0,'21'-21'0,"-42"42"16,42-63-16,-21 21 0,0 0 0,0 0 0,0 42 31,-21 0-31,0 21 16,21-21-16,0 22 0,-22-1 0,22 0 15,-21 1-15,0-1 0,21 22 0,0-1 16,0-21-16,-21 22 0,0-22 0,0 22 16,21-22-16,-22 0 0,1 1 0,21-1 15,0-21-15,0 22 0,0-22 16,0 0-16,0 0 0,21-21 15,1 0-15,-1 0 0,0 0 16,21-21-16,1 21 0,-22-21 0,21 0 16,0-22-16,1 22 0,-22 0 0,21-21 15,-21-1-15,22 22 0,-22-21 0,0-1 16,-21 1-16,21 0 0,-21 21 0,0-1 16,0 1-16,0 0 0,0 0 15,-21 21-15,0 0 16,0 21-16,0 0 0,-1 0 15,1 1-15,0-1 0,21 0 0,0 0 16,0 0-16,0 0 0,0 1 0,0-1 16,21 0-16,0-21 0,1 21 15,-1-21-15,0 0 0,0 0 0,0 21 16,0-21-16,1 21 16,-1-21-16,-21 22 15,0-1 1,-21-21-16,-22 21 0,22-21 15,-21 0-15,21 21 0,-22-21 0,1 0 16,21 0-16,0 0 0,-1 0 0,1 0 16,0 0-16,0 0 15,42-21 1,0 0 0,0 0-16,-21-1 0,22 22 15,-22-21-15,0 0 0</inkml:trace>
  <inkml:trace contextRef="#ctx0" brushRef="#br0" timeOffset="9855.57">19219 783 0,'0'0'0,"-21"-21"0,0 0 15,-21 21-15,20 0 0,22-21 0,43 21 16,-22 0-16,0 0 0,21 0 16,-20 0-16,20 0 0,-21 0 0,21 0 15,1-21-15,-22 21 0,21 0 0,1 0 16,20 0-16,-21 0 0,-20 0 0,-1 0 15,0 0-15,0 0 0,0 0 16</inkml:trace>
  <inkml:trace contextRef="#ctx0" brushRef="#br0" timeOffset="10268.33">20828 1101 0,'0'0'0,"21"-21"0,-21-1 15,21 1-15,0 0 0,1 0 0,-22 0 16,21 21-16,-21-21 0,0 42 16,0 0-1,0 21-15,-21-21 0,-1 1 0,22 20 16,-21-21-16,21 0 15,-21 0-15,21 22 0,0-22 16,0 0-16,-21 0 0,21 0 16,0-42 15,0-21-15</inkml:trace>
  <inkml:trace contextRef="#ctx0" brushRef="#br0" timeOffset="10432.24">20891 826 0,'0'0'0,"0"-43"0,0 22 0,0 0 16,0 42 31,-21 0-47,21 0 0,21 1 15,1-1-15,-1-21 0,0 21 0,0 0 16,0-21-16,0 21 0</inkml:trace>
  <inkml:trace contextRef="#ctx0" brushRef="#br0" timeOffset="10863.99">21357 931 0,'-21'0'16,"0"22"-16,0-22 0,21 21 16,-22-21-16,22 21 0,-21 0 15,21 21-15,0-20 0,0-1 0,-21 0 16,21 0-16,0 21 0,0-20 15,0-1-15,0 0 0,0 21 0,0-21 16,-21 1-16,21-1 0,21-21 16,-21 21-1,42-21-15,-20-21 0,-22 0 16,0-1-16,0 1 0,0 0 16,0 0-16,0 0 0,0 0 0,0-1 15,21-20-15,0 21 0,-21-21 0,21-1 16,0 1-16,0 0 0,1-1 0,20 1 15,-21 21-15,0 0 0,0 21 16,1 0-16,20 0 0,-21 0 0,21 0 16,-20 21-16,-1 0 0,0 0 0,21 43 15,-21-43-15,-21 21 0,0 0 0,0-20 16,0 20-16,0 0 0,0-21 0,0 22 16,0-1-16,0-21 0,0 0 0,-42 1 15,42-1-15,0 0 0,0 0 0,0-42 47,0 0-47,21 21 0,0-43 16,22 22-16,-22 0 0,0-21 15,0-1-15</inkml:trace>
  <inkml:trace contextRef="#ctx0" brushRef="#br0" timeOffset="11095.66">22267 572 0,'0'0'0,"0"-43"0,21 22 0,-21 0 16,0 0-16,-21 21 15,21 21-15,-21 0 0,21 0 16,-21 0-16,0 22 0,21-1 0,-21 0 16,21 1-16,-22-1 0,1 22 0,21-22 15,0 21-15,-42 43 0,42-63 0,-21-1 16,21 0-16,0 1 0,0-22 0,0 21 16,0-21-16,0 0 0,0 1 0,0-1 15,0 0-15,21-21 31,0-21-31,0 21 0,-21-21 16,0-1-16,0-20 0,21 21 0,-21 0 16</inkml:trace>
  <inkml:trace contextRef="#ctx0" brushRef="#br0" timeOffset="11260.47">22056 974 0,'0'0'0,"-43"0"15,64 0 16,1 0-15,20 0-16,-21-21 0,0 21 16,0 0-16,1 0 0,-1 0 0,0 0 15,0-22-15,0 22 0,0 0 0,1 0 16,-1 0-16</inkml:trace>
  <inkml:trace contextRef="#ctx0" brushRef="#br0" timeOffset="11899.6">22373 1080 0,'0'0'0,"-21"0"0,0 0 16,42 0-1,0 0-15,0 0 0,0 0 16,1 0-16,-1-22 0,0 1 0,21 21 16,-21-21-16,22 21 0,-22-21 0,21 0 15,-21 21-15,1-21 0,-1 21 0,-21-22 16,0 1-16,-21 21 15,-1 0-15,1 0 0,0 0 0,0 0 16,0 0-16,0 0 0,-1 0 0,1 21 16,0-21-16,0 43 0,0-22 0,0 0 15,-1 0-15,22 22 0,-21-1 0,21 0 16,0-21-16,0 1 0,0-1 16,0 0-16,0 0 0,21 0 0,1-21 15,-1 21-15,0-21 0,0 0 0,0 0 16,22 0-16,-22 0 0,21 0 0,0 0 15,-20 0-15,-1-21 0,0 21 0,0-21 16,0 0-16,0 0 0,1 0 0,-1-1 16,-21 1-16,0 0 0,21 0 0,0 0 15,-21 0-15,0-1 0,21 1 0,-21 0 16,21 0-16,1 0 0,-1 21 16,0 0-16,0 21 15,-21 0-15,21 0 0,-21 0 16,0 1-16,21-1 0,-21 0 15,0 0-15,0 21 0,0-20 0,0-1 16,0 21-16,0-21 0,0 0 0,0 1 16,0-1-16,0 0 15,0-42 1,0 0 0,0-1-16,0 1 15,0 0-15,0 0 0,0 0 0,0 0 16,22-1-16,-22 1 0,21 0 0,-21-21 15,21-1-15,0 22 0,-21 0 0,21 0 16,-21 0-16,21 21 0,1-21 16,-1 21-1,0 0-15,0 0 16,-21 21 0,21-21-16,-21 21 0</inkml:trace>
  <inkml:trace contextRef="#ctx0" brushRef="#br0" timeOffset="12527.7">23516 1143 0,'21'-21'15,"-21"0"-15,21 21 16,-21-21-16,22-1 0,-1 1 16,0 0-16,0 0 0,0-21 0,0 20 15,1-20-15,-1 21 0,0-21 0,0 20 16,-21 1-16,21-21 0,-21 21 0,21 0 15,-21-1-15,0 1 0,-21 21 32,0 0-32,0 0 0,21 21 15,0 1-15,0-1 0,-21 0 0,21 0 16,-21 21-16,21-20 0,-22 20 0,22 0 16,-21 1-16,21 20 0,-21-21 0,0 1 15,0-1-15,0 22 0,-22-22 0,22 21 16,0 1-16,-21-22 0,-1 22 15,1-1-15,0 22 0,-1-22 0,1 1 16,21 21-16,-43-22 0,43 22 0,-21-1 16,21-20-16,-43 84 0,43-84 0,21-1 15,0 1-15,0-1 0,0-21 0,0 1 16,0-22-16,0 21 0,21-21 0,0 1 16,0-22-16,1 0 0,-1 0 0,0 0 15,21-22-15,1 1 0,-1 0 0,0 0 16,1 0-16,-22 0 0,21-22 0,0 22 15,-20-21-15,20 21 0,0-22 0,-21 1 16,1 0-16,-1-1 0,0 1 0,-21 0 16,0-1-16,0 1 0,0 0 15,-21-1-15,-22-41 0,22 41 0,0 1 16,-21 0-16,21-1 0,-1 22 0,1-21 16,0 21-16,0-1 0,0 1 0,21 0 15,0 0-15,21 21 47,0 0-47,0 0 0,0 0 0,1 0 16,-1 0-1,-21-21 1</inkml:trace>
  <inkml:trace contextRef="#ctx0" brushRef="#br0" timeOffset="14508.82">23601 974 0,'0'21'0,"-21"-21"0,21 21 16,0 0-16,0 0 15,21-21 17,0 0-32,0 0 15,21-21-15,-20 0 0,-1 21 0,0-21 16,21 21-16,-21-21 0,1 0 15,-1 21-15,-21-22 0,21 1 0,-21 0 0,21 21 16,-21-21-16,0 0 0,0 0 16,0-1-16,-21 22 15,0 0-15,0 0 0,-1 0 0,1 0 16,0 22-16,-21-22 0,21 21 0,-1 0 16,1 0-16,0 21 0,0-20 0,0-1 15,21 21-15,0-21 0,-21 43 0,21-43 16,0 0-16,0 0 0,0 0 0,0 1 15,0-1-15,0 0 0,21-21 16,0 21-16,0-21 0,0 0 16,0 0-16,43 0 0,-43 0 15,0 0-15,0 0 0,22-21 16,-22 0-16,0 21 0</inkml:trace>
  <inkml:trace contextRef="#ctx0" brushRef="#br0" timeOffset="14879.61">24130 974 0,'-21'-43'16,"42"86"-16,-63-107 0,42 43 0,0 0 16,0 0-1,21 21 1,0 0-16,0 0 0,0 0 0,22 21 16,-22 0-16,0 0 0,0 0 0,-21 1 15,21-1-15,0 0 0,-21 21 16,22-21-16,-22 1 0,0-1 0,0 0 15,0 0-15,0 0 0,0 0 0,0 1 0,-22-1 16,1-21-16,0 0 16,21 21-16,-21-21 0,0 0 15,21-21 1,0-22-16,0 22 0,0 0 16,0 0-16,0 0 0,21 0 0,-21-1 15,21 1-15,-21-21 0,21 21 0,0 0 16,1-22-16,-1 22 0,-21 0 0,21-21 15,21 20-15,-21 1 0,1 0 0,-1 21 16,0 0-16,0 0 16,0 0-16,-21 21 0,21-21 15,-21 21-15,0 1 0,22-1 0,-1 0 16,0 0-16</inkml:trace>
  <inkml:trace contextRef="#ctx0" brushRef="#br0" timeOffset="15939.55">24977 1037 0,'0'0'0,"0"-63"16,0 42-1,0-1-15,0 1 0,0 0 0,0 0 0,-22 0 16,1 0-16,0-1 0,21 1 16,-21 21-16,0 0 0,0 0 0,-1 0 15,-20 0-15,21 0 0,-21 43 0,20-22 16,1 0-16,-21 21 0,42-21 0,-42 22 15,42-22-15,-22 0 0,22 21 0,-21-20 16,21-1-16,0 0 0,0 0 0,0 0 16,0 0-16,21 1 0,1-1 0,-1-21 15,0 0-15,0 0 0,21 0 0,-20 0 16,-1 0-16,0 0 0,0 0 0,0-21 16,0-1-16,1 22 0,-1-21 0,0 0 15,0 21-15,-21-21 0,0 0 0,21-43 16,-21 43-16,0 0 0,21 0 0,-21 0 15,0-1-15,0 1 0,0 42 32,0 1-17,0-1-15,0 0 0,0 21 0,0-21 16,0 1-16,0-1 0,0 0 0,0 0 16,0 0-16,0 0 0,22-21 15,-1 0-15,0 0 16,0 0-16,0 0 0,0 0 15,22-21-15,-22 21 0,-21-21 16,21 0-16,0 21 0,0-21 0,-21 0 0,22-1 16,-1 1-16,0 0 0,0 0 0,0-21 15,-21 20-15,21 1 0,1 0 16,-1 0-16,0 21 0,-21-21 0,21 21 16,-21 21-1,0 0-15,0 0 16,0 0-16,0 1 0,0-1 15,0 0-15,-21-21 0,21 21 16,0-42 15,0 0-15,0 0-16,0-1 16,0 1-16,0 0 0,0 0 15,0 0-15,-21 21 16,0 0-16,-1 0 15,1 0-15,21 21 0,-21 0 16,0 0-16,21 0 0,-21 1 0,21-1 16,0 0-16,-21 0 0,21 0 0,0 0 15,0 22-15,0-22 0,0 0 0,0 0 16,0 0-16,0 1 0,21-22 16,0 21-16,0-21 0,0 0 0,0 0 15,1 0-15,-1 21 0,0-21 0,21 0 16,-21 0-16,1 0 0,41 0 15,-42-21-15,22 21 0,-22-21 0,0-1 0,0 22 16,0-21-16,0 0 0,-21 0 16,22 0-16,-1 0 0,0-1 0,-21 1 15,0 0-15,0 0 0,0 0 0,0 0 16,-21 21-16,0 0 16,-1 0-16,1 21 0,0-21 15,0 21-15,0 0 0,0 21 0,21-20 16,0-1-16,0 0 0,0 0 0,0 0 15,0 0-15,0 1 0,21-1 0,-21 0 16,21-21-16,0 21 0,21-21 16,-20 0-16,-1 0 0,21 0 0,-21 0 15,22 0-15,-22 0 0,21 0 0,-21 0 16,0 0-16,22 0 0,-22 0 16,0-21-16,-21 0 15,0 0-15,0-1 16</inkml:trace>
  <inkml:trace contextRef="#ctx0" brushRef="#br0" timeOffset="22892.34">4868 9208 0,'0'-22'0,"0"1"16,0 0 0,0 0-16,0 0 15,0 0-15,0-1 16,-21 1-1,21 0 1,0 0-16,0 0 16,0 0-1,0 42 79,0 0-63,0 0-31,0 0 16,0 0-16,0 1 16,0-1-16,0 0 15,0 0-15,0 0 16,0 0-16,0 1 0,0-1 15,0 0-15,0 0 0,0 0 0,0 0 16,0 1-16,0-1 0,21 0 16,-21 21-16,0-21 0,0 1 0,0 20 15,21-21-15,-21 21 0,0-20 0,0 20 16,0 0-16,0 1 0,0-1 0,0 0 16,0 1-16,0-1 0,0 0 15,0 1-15,0-1 0,0 0 0,0 1 16,0-1-16,0 0 0,0 22 15,0-22-15,0 0 0,0 1 0,0 20 16,0-20-16,0 20 0,0-21 16,0 22-16,0-22 0,0 1 0,0 20 15,0-21-15,0 1 0,0-1 0,0 0 16,0 1-16,0-1 0,0 0 0,0 1 16,0-1-16,0 0 0,0 1 0,0-22 15,0 0-15,0 21 0,0-20 16,0-1-16,0-42 31,0-1-31,0 1 16,0 0-16,0 0 0,0 0 0,0 0 15,0-1-15,0-20 0,0 0 0,0-1 16,0 1-16,0 0 0,0-22 16</inkml:trace>
  <inkml:trace contextRef="#ctx0" brushRef="#br0" timeOffset="24987.45">4995 8848 0,'0'0'0,"0"-21"16,-21 21-16,0 0 31,0 0-31,42 0 94,0 0-94,0 0 0,0 0 16,1 0-16,20 0 15,-21 0-15,0 0 0,0 0 0,22 0 16,-1 0-16,0 0 0,1 0 0,-1 0 15,0 0-15,22 0 0,-1 0 16,1 0-16,-22 0 0,22 0 0,-1-22 16,1 22-16,-1 0 0,1 0 0,-1 0 15,1 0-15,-1 0 0,1 0 0,-1 0 16,1 0-16,-1 0 0,22 0 16,-22 0-16,1-21 0,21 21 15,-22 0-15,22 0 0,-22 0 0,1 0 16,-1-21-16,1 21 0,-1 0 15,1 0-15,-1 0 0,1-21 0,20 21 16,-20 0-16,21 0 0,-1 0 0,1 0 16,-22 0-16,22-21 0,0 21 0,-22 0 15,22 0-15,-22 0 0,1-21 0,21 21 16,-22 0-16,1 0 0,20-22 16,-20 1-16,20 21 0,-20 0 0,21-21 15,-22 21-15,1-21 0,20 21 0,-20 0 16,-1-21-16,-20 0 0,20 21 15,1-22-15,-22 22 0,21-21 0,1 21 16,-22-21-16,22 21 0,-22-21 16,22 21-16,-22 0 0,0-21 0,-21 21 15,22 0-15,-22-21 0,0 21 0,0 0 16,0 0 15,-21 21 16,0 0-31,0 0-16,0 0 15,0 0-15,0 1 0,0-1 16,0 0-16,0 0 0,0 0 0,0 0 16,-21 22-16,21-22 0,0 21 0,0-21 15,-21 22-15,21-1 0,-21-21 0,21 22 16,-21-1-16,21 0 0,-21-21 0,21 22 15,0-1-15,0 0 0,0 1 16,0-1-16,0 0 0,0 1 0,0-1 16,0 0-16,0 1 0,0-1 0,0 22 15,0-22-15,21 0 0,-21 22 16,0-22-16,21 0 0,-21 22 0,0-22 0,0 1 16,0-1-16,0 0 0,0 1 15,21-1-15,-21 0 0,0 1 0,0-1 16,21 0-16,-21 1 0,0-1 15,0 21-15,21-20 0,-21-1 0,0 0 16,22 1-16,-22-1 0,0 0 0,0-20 16,0 20-16,0 0 0,0-21 0,0 22 15,0-22-15,0 0 0,0 21 0,0-20 16,-22-22-16,22 21 0,-21 0 0,21 0 16,0 0-1,-21-21-15,21 21 16,-21-21-16,21 22 15,-21-1-15,0 0 0,21 0 16,-22-21 0,22 21-1,-21-21-15,0 0 0,0 0 16,0 0-16,0 0 16,-1 0-16,1 0 0,0 21 15,0-21-15,0 0 16,0 0-16,-1 0 0,1 22 0,0-22 15,0 0-15,0 0 0,0 0 0,-1 0 16,-20 21-16,21-21 0,0 0 0,-22 0 16,1 0-16,21 0 0,-21 0 15,20 0-15,-20 0 0,0 0 0,21 0 16,-22 0-16,1 0 0,21 0 0,-22 0 16,1 0-16,0 0 0,-1 0 0,1 0 15,0 0-15,-1 0 0,1 0 0,-21 0 16,20 0-16,1 0 0,-22 0 0,22 0 15,0 0-15,-22 0 0,22 0 0,0 0 16,-1 0-16,1 0 0,-22 0 0,22 0 16,0 0-16,-22 0 0,22 0 0,-22 0 15,22 0-15,0 0 0,-1 0 0,-20 0 16,21 0-16,-1 0 0,1 0 16,0 0-16,20 0 0,-20 0 15,0 0-15,-1 21 0,1-21 0,0 0 16,-1 0-16,1 0 0,21 0 0,-21 0 15,-1 0-15,1 0 0,0 21 0,-1-21 16,1 0-16,0 0 0,-1 0 0,1 0 16,0 0-16,-1 0 0,1 0 0,0 0 15,-1 0-15,1 0 0,0 0 0,-1 0 16,1 0-16,21 0 0,-22 0 0,1 0 16,0 0-16,21 0 0,-22 0 0,1 0 15,0 0-15,-1 0 0,22 0 16,-21 0-16,-1 0 0,1 0 0,0 0 15,21 0-15,-22 0 0,1 0 16,21 0-16,-22 0 0,22 0 0,-21 0 16,21 0-16,0 0 0,-1 0 0,1 0 15,-21 0-15,21 0 0,0 0 0,-1 0 16,1 0-16,0 0 0,0 0 16,0 0-16,0 0 0,-1 0 15,1 0-15,0 0 0,0 0 16,0 0-16,0 0 15,-1 0-15,1 0 16,0 0-16,0 0 16,0 0-16,0 0 15,-1 0 1,22 21-16,-21-21 0,0 0 31,0 0-15,21-21-1,0 0 1,0 0-16,0 0 0,0-1 16,0 1-16,0 0 0,21-21 15</inkml:trace>
  <inkml:trace contextRef="#ctx0" brushRef="#br0" timeOffset="26363.68">2646 3641 0,'0'0'0,"0"-21"15,0-1-15,0 1 16,-21 21-1,-1 0 17,22 21-32,0 1 0,0-1 0,0 0 15,0 0-15,0 0 0,0 22 16,0-22-16,-21 21 0,21 0 0,0 1 16,0 20-16,-21 1 0,21-1 15,0 1-15,0-1 0,0 1 0,0-1 16,0 1-16,0-1 0,0 1 0,0-1 15,0 1-15,0 20 16,0-20-16,0 21 0,0-22 0,0 22 16,0-22-16,0 1 0,0-1 0,-21 1 15,21-1-15,-21 1 0,21-22 16,0 22-16,0-22 0,0 0 0,-21-21 16,21 22-16,-22-22 0,22 21 0,0-21 15,0 1-15,0-44 31,0 1-15,0-21-16,0 21 0,0-22 16,0 22-16,0-21 0,0 0 0,0-1 15,0-20-15</inkml:trace>
  <inkml:trace contextRef="#ctx0" brushRef="#br0" timeOffset="27468.56">2667 3556 0,'0'0'0,"0"-21"15,21 21 48,0 0-63,0 0 0,1 0 15,-1 0-15,0 0 0,0-21 16,0 21-16,0 0 0,22 0 0,-1-21 16,-21 21-16,43-22 0,-22 22 0,22-21 15,-22 21-15,43-21 0,-22 21 16,22-21-16,-1 0 0,1 21 0,-21-21 16,20-1-16,1 22 0,0-21 0,-22 0 15,22 21-15,-22-21 0,22 21 16,-22-21-16,1 0 0,-1 21 0,1-22 15,-22 22-15,22 0 0,-22 0 16,-21-21-16,22 21 0,-22 0 0,0 0 16,0 0-16,0 0 0,0 0 15,1 0 1,-22 21 0,21-21-16,-21 22 0,0-1 0,21 0 15,-21 0-15,0 0 16,0 22-16,0-22 0,0 0 0,0 21 15,0 1-15,21-1 0,-21 0 0,0 1 16,0-1-16,0 0 0,0 22 16,0-22-16,0 22 0,0-22 0,0 21 15,0 1-15,0-22 0,0 22 0,0-1 16,0 1-16,0-1 0,0 1 0,0-1 16,0-20-16,0 20 0,0 1 15,0-1-15,0 1 0,0-22 16,0 21-16,0 1 0,0-22 0,0 22 15,0-22-15,0 0 0,0 1 16,21-1-16,0-21 0,-21 22 0,22-1 16,-22-21-16,0 0 0,0 0 0,21 22 15,-21-22-15,0 0 0,0 0 0,0 0 16,0 1-16,0-1 0,0 0 16,0 0-16,0 0 0,0 0 15,0 1-15,0-1 16,-21-21-16,-1 0 15,22 21-15,-21-21 0,0 21 16,0-21-16,0 21 0,0-21 16,-22 0-16,22 0 0,-21 21 0,-1 1 15,1-22-15,0 0 0,-22 21 0,22-21 16,-22 0-16,1 21 0,-1-21 16,1 0-16,-1 21 0,1 0 0,-1-21 15,-20 21-15,-1-21 0,22 0 0,-43 22 16,21-22-16,0 0 0,1 21 15,-1-21-15,22 0 0,-22 0 0,21 21 16,-20-21-16,20 0 0,1 0 16,-1 0-16,1 0 0,-1 0 0,22 21 15,0-21-15,-1 0 0,1 0 16,21 0-16,0 0 0,-1 0 0,1 0 16,0 0-16,21-21 46,21 0-30,0 21-16,1-21 0,-1 21 0</inkml:trace>
  <inkml:trace contextRef="#ctx0" brushRef="#br0" timeOffset="28468.42">6964 3577 0,'0'0'0,"21"0"0,-21-21 0,0 0 15,0 0 17,0 0-1,0 42 0,0 0-15,0 0-16,0 0 0,0 0 15,0 1-15,0 20 0,0-21 0,0 21 0,0-20 16,0 20-16,0 0 16,0 1-16,0 20 0,0-21 0,0 22 15,0-1-15,0 1 0,21-1 0,-21 1 16,0-1-16,0 1 0,0-1 0,0-20 16,21 20-16,-21 1 0,0-22 0,0 22 15,0-22-15,21 0 0,-21 22 16,0-22-16,0 0 0,22 1 0,-22-1 15,0 0-15,21-20 0,-21 20 0,0 0 16,0-21-16,0 22 0,0-22 16,0 0-16,0 0 0,0 22 0,0-22 15,0 0-15,0 0 16,0-42 15,0 0-15,0 0-16,0-1 0,0 1 15,0 0-15,0 0 0,0 0 16,0-22-16,0 22 0,0-21 0</inkml:trace>
  <inkml:trace contextRef="#ctx0" brushRef="#br0" timeOffset="29595.31">7218 3471 0,'-21'0'15,"21"-21"32,21 21-31,0 0-16,0 0 16,0 0-16,0 0 0,1 0 15,-1-21-15,0 21 0,21 0 0,1 0 16,-1 0-16,21-21 0,-20 21 0,20 0 15,-20-21-15,20 21 0,1 0 16,-1-21-16,1 21 0,-1-22 0,1 22 16,20-21-16,-20 0 0,20 21 0,-20 0 15,21-21-15,-1 21 16,1-21-16,-22 21 0,22 0 0,0-21 16,-22 21-16,1 0 0,-1 0 0,1-22 15,-1 22-15,1 0 0,-1 0 0,-20 0 16,20 0-16,-21-21 0,22 21 15,-1 0-15,-20 0 0,-1 0 0,0 0 16,1 0-16,-1 0 0,-21 0 0,0 0 16,1 0-1,-22 21 17,0 1-32,0-1 15,0 21-15,0-21 0,0 0 16,0 1-16,-22 20 0,22 0 0,0-21 15,-21 22-15,21-1 0,0-21 0,0 22 16,-21-1-16,21 0 0,-21 1 16,21-1-16,0 0 0,-21 22 0,21-22 15,-21 22-15,21-22 0,0 21 0,0-20 16,0 20-16,0 1 0,-22-22 0,22 22 16,0-22-16,0 0 0,0 22 0,0-22 15,0 0-15,0 22 16,0-22-16,0 1 0,0 20 0,0-21 15,0 1-15,0-1 0,0 0 0,0 1 16,0-1-16,0 0 0,0 1 0,0-22 16,0 21-16,0-21 0,0 1 0,0-1 15,0 0-15,0 0 0,0 0 0,0 0 16,0 1-16,0-1 0,0 0 16,-21-21-16,0 0 15,0 21-15,0-21 0,0 0 16,-1 21-16,1-21 0,0 0 0,0 0 15,0 21-15,0-21 0,-1 0 16,1 0-16,0 0 0,0 0 0,0 22 16,0-22-16,-22 0 0,22 0 0,-21 0 15,-1 0-15,1 21 0,0-21 0,-1 0 16,-20 0-16,-1 0 0,1 21 16,-1-21-16,1 0 0,-1 0 0,1 21 15,-22-21-15,22 0 0,-1 0 0,1 21 16,-1-21-16,-20 21 0,20-21 0,-21 0 15,22 0-15,-22 0 0,1 0 0,20 0 16,-21 0-16,22 0 0,-1 22 16,1-22-16,-1 0 0,22 0 0,0 0 15,-1 0-15,1 0 0,0 0 0,21 0 16,-22 0-16,22 0 0,0 0 16,21-22-16,-21 22 0,21-21 0,-21 21 15,-1-21-15,22 0 16,0 0-16,0 0 15,0-1-15,0 1 0,0 0 16,0 0-16,0-21 0,0 20 0,0-20 16</inkml:trace>
  <inkml:trace contextRef="#ctx0" brushRef="#br0" timeOffset="30111.43">7112 3471 0,'42'0'15,"-21"0"-15,1 0 16,-1 0-16,0 0 15,0 0-15,0 0 0,0 0 16,1 0-16,-1 0 16</inkml:trace>
  <inkml:trace contextRef="#ctx0" brushRef="#br0" timeOffset="33832.18">11261 3069 0,'0'-21'31,"-22"21"-15,22-21-16,-21 21 15,0 0 1,0 0 0,21 21-16,-21 0 15,0 0-15,21 1 0,-22-22 16,22 21-16,0 21 0,0-21 0,-21 0 16,21 22-16,-21-1 0,21 0 15,-21 1-15,21-1 0,0 0 0,-21 1 16,0-1-16,-1 22 0,1-22 0,0 0 15,21 22-15,-21-22 0,0 0 0,0 22 16,21-22-16,0 22 0,-22-22 0,1 22 16,21-22-16,-21 0 0,21 22 15,0-22-15,0 0 0,-21 1 0,21-1 16,-21 0-16,21 1 0,0-22 16,0 21-16,0 1 0,-21-22 0,21 21 15,0-21-15,-22 22 0,22-1 0,-21-21 16,21 21-16,0 1 0,0-22 15,0 21-15,-21-21 0,21 1 0,0 20 16,-21-21-16,21 0 0,0 0 0,0 1 16,0-1-16,0 0 0,0 0 0,0 0 15,0 0-15,0 1 16,0-1 62,0-42-15,0-1-48,0 1-15,0 0 16,0 0-16,0 0 0,0 0 0,0-1 15,0-20-15,0 21 0,0-21 16</inkml:trace>
  <inkml:trace contextRef="#ctx0" brushRef="#br0" timeOffset="35448.57">11028 3112 0,'0'0'0,"21"0"0,0 0 0,0 0 0,-21-22 16,21 22-16,1 0 0,-22-21 16,21 21-1,0-21 1,0 21 15,0 0-31,0 0 16,1 0-16,-1 0 15,0 0-15,0 0 0,21 0 16,-20-21-16,-1 21 0,21 0 0,-21 0 16,22 0-16,-1 0 0,0 0 0,1-21 15,20 21-15,1 0 0,-1 0 16,1-21-16,20 21 0,-20 0 0,20-22 15,-20 22-15,21-21 0,-22 21 0,1 0 16,-1 0-16,1 0 0,-1 0 16,-21 0-16,22 0 0,-22 0 15,22 0-15,-22 0 0,0 0 0,1 0 16,-1 0-16,0 0 0,1 0 0,-1 0 16,0-21-16,1 21 0,-1 0 0,0 0 15,-20 0-15,20 0 0,-21 0 16,0 0-16,22 0 0,-22 0 0,0 0 15,0 0-15,0 0 16,0 0 0,1 0-1,-22 21-15,21-21 16,0 21 0,-21 1-16,0-1 15,0 0-15,21-21 0,-21 21 16,0 0-16,0 0 15,0 1-15,0 20 0,0-21 16,0 0-16,0 22 0,0-22 0,0 21 16,0 0-16,0 1 0,0 20 0,0-20 15,0-1-15,0 21 0,0-20 16,0-1-16,0 0 0,0 1 0,0-1 16,0 22-16,0-22 0,0 0 0,0 22 15,0-22-15,0 0 0,0 1 0,0-1 16,-21 0-16,21 1 0,0-1 15,-21 0-15,21 1 0,0-1 16,0 0-16,-21 1 0,21-22 0,-22 21 16,1 1-16,21-22 0,0 21 0,0-21 15,-21 22-15,21-22 0,-21 21 0,21-21 16,0 0-16,0 22 0,0-22 0,0 0 16,0 0-16,0 0 0,0 1 0,0-1 15,0 0-15,0 0 16,0 0-16,0 0 0,0 1 15,0-1-15,0 0 16,-21 0-16,21 0 16,-21-21-1,21 21-15,-22-21 16,22 22-16,-21-22 16,0 0-1,21 21-15,-21-21 0,0 0 16,21 21-16,-21-21 0,-1 0 15,1 21-15,0-21 0,0 0 0,0 0 16,0 0-16,-1 0 0,1 0 0,-21 21 16,21-21-16,-22 0 0,1 0 0,0 0 15,-1 0-15,1 0 0,0 0 0,-1 0 16,-20 0-16,21 0 0,-1 0 0,-20 0 16,20 0-16,-20 0 15,-1 0-15,1 0 0,21 0 0,-22 0 16,1 0-16,-1 0 0,1 0 0,-1 0 15,22 0-15,-22 0 0,1 0 0,20 0 16,-20 0-16,21 0 0,-22 0 0,22 0 16,-22 0-16,22 0 0,0 0 0,-1 0 15,-20 0-15,20 0 0,1 0 16,0 0-16,-1 0 0,22 0 0,-21 0 16,0 0-16,-1 0 0,1 0 0,0 0 15,20 0-15,-20 0 0,0 0 0,-1 0 16,22 0-16,-21 0 0,21 0 0,0 0 15,-1 0-15,1 0 0,0 0 32,0 0 93,0 0-47,0 0-63,-1 0-15</inkml:trace>
  <inkml:trace contextRef="#ctx0" brushRef="#br0" timeOffset="37447.75">4000 6033 0,'0'0'0,"22"0"47,-22 21-47,0 0 16,0 0-16,0 0 15,0 0-15,0 1 0,0 20 0,0-21 16,0 21-16,0-20 0,0 20 0,0 0 15,0 1-15,-22-1 0,22 0 0,-21 1 16,21-1-16,-21-21 0,21 21 0,0-20 16,0-1-16,0 0 0,0 0 0,0 0 15,0-42 17,21 0-17,-21 0-15,0 0 0,21-1 0,1 1 16,-22 0-16,21-21 0,-21-1 15,21 1-15,-21 21 0,21-21 0,-21-1 16,0 1-16,21 0 0,0-1 0,-21 1 16,0 21-16,0-22 0,22 22 0,-22 0 15,21 0-15,-21 0 0,0 0 0,0-1 16,21 22-16,-21-21 0,21 21 0,0 0 16,0 0-16,1 0 0,-1 0 15,0 21-15,0 1 0,0-1 0,0 0 16,1 0-16,20 0 0,-21 0 0,0 1 15,0-1-15,1 0 0,-1 0 16,0 0-16,0 0 0,0 1 0,0-1 16,1 0-16,-1 0 0,0-21 0,-21 21 15,21 0-15,0-21 0,-21 22 16,-21-22 31,0-22-47,-21 22 15,20-21-15,1 21 0</inkml:trace>
  <inkml:trace contextRef="#ctx0" brushRef="#br0" timeOffset="37959.32">4233 6138 0,'0'0'0,"0"-21"0,-21 21 0,21-21 15,-21 21 17,21 21-1,0 0-31,0 1 0,21-1 0,-21 0 16,21 21-16,0-21 0,-21 1 0,22 20 15,-1 0-15,0 1 0,0-1 0,0 0 16,0 1-16,1-22 0,-1 42 15,0-20-15,0-1 0,0 0 0,0 1 16,1-1-16,-22 0 0,21 1 0,0-1 16,0 0-16,0 1 0,0 20 0,1-21 15,-22 22-15,21-1 0,0 1 0,0-22 16,0 22-16,-21-1 0,21-20 0,1 20 16,-1-21-16,-21 1 0,21 20 0,0-20 15,0 20-15,-21-21 0,21 1 0,1 20 16,-22-20-16,21-1 0,-21 21 15,21-20-15,-21-1 0,0 0 0,21 1 0,0-1 16,-21 0-16,21-20 0,-21 20 16,0-21-16,0 21 0,22-20 0,-22 20 15,21-21-15,-21 0 0,0 0 0,0 1 16,21-22-16,-21 21 0,21-21 16,-21-21-1,0-1 1,21 1-16,-21 0 0,0 0 15,0 0-15,0 0 0,0-1 16,0-20-16</inkml:trace>
  <inkml:trace contextRef="#ctx0" brushRef="#br0" timeOffset="38924.08">8191 5736 0,'-21'0'31,"0"21"-31,21 1 0,-21-1 16,0 0-16,21 0 0,-21 21 0,-1-20 15,1 20-15,0-21 0,0 21 16,0-20-16,0 20 0,-22 0 0,22-21 15,0 1-15,0 20 0,0-21 0,21 0 16,-22 0-16,22 1 0,-21-1 0,21 0 31,21-42 1,-21 0-32,22 21 0,-22-22 0,0 1 15,21 21-15,0-21 0,0 0 0,-21 0 16,21-22-16,0 22 0,1 0 0,-1 0 15,-21-21-15,21 20 0,0-20 16,0 21-16,0 0 0,1 0 0,-1-1 16,0 1-16,-21 0 0,21 21 0,0 0 15,0 0-15,1 0 0,-1 0 16,0 0-16,0 21 0,0 0 16,0 1-16,-21-1 0,22 0 0,-1 0 15,0 0-15,0 0 0,21 22 0,-20-22 16,-1 0-16,0 0 0,0 0 0,0-21 15,0 22-15,1-22 0,-1 21 16,0-21-16,0 21 0,0-21 16,-21-21 31,-21 21-47,0 0 15,21-21-15,-21 21 0,-22-22 0,22 1 16</inkml:trace>
  <inkml:trace contextRef="#ctx0" brushRef="#br0" timeOffset="39424.28">8318 5800 0,'0'0'0,"-21"0"0,21-21 16,-21 21-1,21 21 1,0 0-16,0 0 0,0 0 16,0 0-16,0 1 0,0-1 0,0 21 15,0-21-15,0 22 0,0-22 0,0 21 16,0 0-16,0 1 0,0-1 0,0 0 16,0 1-16,0 20 0,0-20 0,0 20 15,0-21-15,0 22 0,0-1 0,-21 64 16,0-63-16,21-22 0,-21 22 15,-1-1-15,1 1 0,21 20 0,-21-20 16,0-1-16,0 1 0,21-1 0,-21 1 16,-1-1-16,22 1 0,-21-1 0,21-20 15,-21 20-15,0-20 0,21 20 0,0-21 16,0 1-16,-21-1 0,21 0 0,-21 1 16,-1-1-16,22 0 0,-21-20 0,21-1 15,0 21-15,0-21 0,-21 0 0,21 1 16,0-1-16,-21 0 0,21 0 15,0 0 1,0 0 0,0 1-1,0-44 32,0-20-47,0 21 0,21 0 16</inkml:trace>
  <inkml:trace contextRef="#ctx0" brushRef="#br0" timeOffset="40352.66">11493 5398 0,'0'-22'0,"0"44"31,-21-22-31,0 21 16,0 0-16,0 0 0,0 0 0,-1 0 16,-20 22-16,21-22 0,0 21 0,-22-21 15,22 22-15,-21-22 0,21 21 0,-22-21 16,22 1-16,-21 41 0,21-63 0,21 21 16,0 0-16,-21-21 0,21 22 15,0-44 16,0 1-15,21 21-16,0-21 0,0 0 0,0 0 16,0 0-16,1-1 0,-1 1 15,0 0-15,0 0 0,0 0 16,0 0-16,1-22 0,-1 22 0,0 0 0,0 21 16,0-21-16,0 0 0,1 21 0,-1 0 15,0 0-15,0 0 16,0 21-16,0 0 0,-21 0 15,22 0-15,-1 0 0,-21 1 16,0-1-16,21 21 0,0-21 0,0 0 16,-21 1-16,21-1 0,1 0 15,-1 21-15,0-42 0,0 21 0,0-21 16,0 22-16,1-22 16,-22-22 30,-22 1-30,1 21-16,0-21 0,0 0 16</inkml:trace>
  <inkml:trace contextRef="#ctx0" brushRef="#br0" timeOffset="41019.79">11557 5525 0,'0'-22'15,"-21"22"-15,21 22 32,-21-1-32,21 0 0,0 0 15,0 43-15,0-43 0,-22 21 0,22-21 16,-21 22-16,0-22 0,21 21 0,-21 0 15,0-20-15,0 20 0,-1 0 0,1-21 16,0 22-16,0-1 0,0 0 16,0-20-16,-22 20 0,22 0 0,0 1 0,-21 20 15,20-21-15,1 1 0,-21-1 0,21 22 16,-22-22-16,22 0 0,-21 22 0,21-22 16,-22 0-16,22 1 0,-21-1 0,21 0 15,-22 1-15,22-1 0,-21 0 0,21 1 16,-43 41-16,43-41 0,-21-1 15,21 0-15,-1 1 0,1-22 0,0 21 16,-21 1-16,21-1 0,-1 0 0,1-21 16,0 22-16,0-22 0,0 21 0,0-21 15,-1 22-15,1-22 0,0 21 0,0-21 16,0 1-16,21 20 0,-21-21 0,-1 0 16,1 22-16,-21-1 0,42-21 0,-21 21 15,21-20-15,-21-1 0,-1 0 0,22 21 16,0-21-16,0 22 0,-21-22 0,21 0 15,0 21-15,-21 1 0,21-22 0,0 21 16,0-21-16,0 1 0,0-1 0,-21 21 16,21-21-16,0 0 0,-21-21 0,21 22 15,-21-22 1,-1 0-16,1 0 16,0 0 15,0-22-16,21 1 17,0 0-32,-21 21 0,21-21 15,0 0 1,-21 21-16,21-21 0,-22 21 16,22-22-16</inkml:trace>
  <inkml:trace contextRef="#ctx0" brushRef="#br0" timeOffset="42208.19">5863 9610 0,'0'0'0,"0"-21"16,0-1-16,0 1 16,0 0-16,-21 21 31,0 0-31,0 21 0,21 0 15,-22 22-15,1-22 0,0 21 0,0 1 16,21-1-16,0 21 0,-21-20 16,21-1-16,0 0 0,0 1 0,0-1 15,0 0-15,0-20 0,0 20 0,0-21 16,0 21-16,0-20 0,21-1 0,0 0 16,0-21-16,-21 21 0,21 0 15,1-21-15,-1 0 0,0 0 0,0 0 16,0 0-16,0 0 0,1 0 15,-1-21-15,0 0 0,0 21 0,0-21 16,0 0-16</inkml:trace>
  <inkml:trace contextRef="#ctx0" brushRef="#br0" timeOffset="42468.04">6265 9504 0,'0'0'0,"0"-21"0,0 0 16,0-1-16,-21 22 31,21 22-31,-21-1 0,21 0 16,0 21-16,0 1 0,0-1 15,0 0-15,0 1 0,0-1 16,0 0-16,0 1 0,0-1 0,0 0 16,0 1-16,0-1 0,0 0 0,0-21 15,0 22-15,0-22 0,0 0 0,0 0 16,0 0-16,0 1 0,21-22 31</inkml:trace>
  <inkml:trace contextRef="#ctx0" brushRef="#br0" timeOffset="43663.62">6773 9970 0,'0'0'0,"21"-22"0,-21 1 0,0 0 16,0 0-16,0 0 0,0 0 16,0-1-16,0 1 0,-21 21 15,0-21-15,0 0 0,0 21 0,0 0 16,-1 0-16,1 0 0,0 0 0,0 0 16,0 21-16,21 0 0,-21 0 0,-1 22 15,1-22-15,0 21 0,21-21 16,0 22-16,-21-22 0,21 21 0,-21-21 15,21 1-15,0-1 0,0 0 16,0 0-16,0 0 0,0 0 0,21-21 16,0 0-16,0 0 0,0 0 15,1 0-15,-1 0 16,0 0-16,0-21 0,0 0 0,0 0 16,1 0-16,-1 0 0,0-1 0,0 1 15,0 0-15,-21 0 0,0-21 0,21 20 16,-21 1-16,0-21 0,22 21 15,-22 0-15,0-1 0,0 1 0,0 42 32,0 1-17,0-1-15,0 0 16,-22 0-16,22 0 0,0 0 0,0 22 16,0-22-16,0 0 0,0 0 0,0 22 15,0-22-15,0 0 0,22-21 0,-1 21 16,0 0-16,0-21 0,0 0 0,0 0 15,1 0-15,-1 0 0,21 0 16,-21 0-16,0 0 0,1-21 0,-1 0 16,21 0-16,-21 0 0,0-1 15,1 1-15,-1 0 0,0-21 0,0 21 0,0-22 16,0 22-16,1-21 0,-22 21 0,0-22 16,21 22-16,-21-21 15,0 21-15,0-1 0,-21 22 31,21 22-31,-22-22 0,22 21 0,0 0 16,-21 21-16,21-21 0,0 1 0,0-1 16,0 0-16,0 0 0,0 0 15,0 0-15,0 1 0,21-1 0,1 0 16,-22 0-16,21-21 0,-21 21 16,21-21-16,-21 21 15,-21-21 16,0 0-15,-1 0-16,1 0 0,0 0 16,0 0-16,0 0 0,0 0 15,-1 0 1,1 0 0,21 22-1,0-1-15,21 0 16,1-21-16,-1 0 0,0 21 15,0-21-15,0 0 0,0 0 16,1 0-16,-1 0 0,0 0 16,0 0-16,0 0 0,22-21 0,-22 21 15,21-21-15,-21 0 0,22 21 16,-22-22-16,21 1 0,0 0 0,-20 0 16,20 0-16,-21-22 0,21 22 0,-20 0 15,-1-21-15,0 21 0,0-1 0,-21 1 16,0-21-16,0 21 0,0 0 15,0-1-15,-21 22 16,0 0-16,0 0 0,-1 0 16,1 22-16,21-1 0,0 0 0,0 0 15,0 0-15,0 0 0,0 1 16,0-1-16,0 0 0,0 0 0,0 0 16,21 0-16,1 1 0,-22-1 15,21-21-15,-21 21 0,0 0 0,21 0 16,-21 0-16,0 1 0,0-1 15,0 0-15,-21-21 0,0 0 16,21 21-16,-22-21 0,1 0 16,0 0-16,0 0 0,0 0 15,0 0-15,21-21 16,0 0 0,21 0-16,0-1 15,21 1-15</inkml:trace>
  <inkml:trace contextRef="#ctx0" brushRef="#br0" timeOffset="43943.95">8509 9589 0,'0'0'0,"0"-43"16,-21 43 0,0 0-16,-1 0 15,22 21-15,-21 1 16,21-1-16,-21 21 0,21-21 0,0 0 15,0 22-15,0-1 0,0-21 0,-21 22 16,21-22-16,-21 21 0,21-21 0,0 22 16,0-22-16,-21 0 0,21 0 15,0 0-15,-22 0 0,22 1 16,0-44 15,22 1-31,-22 0 16,0 0-16,21 0 0,-21 0 15,0-1-15</inkml:trace>
  <inkml:trace contextRef="#ctx0" brushRef="#br0" timeOffset="44443.66">8361 9673 0,'0'0'0,"0"-42"0,0 21 15,0-22-15,0 22 0,0 0 16,0 0-16,0 0 0,0 0 0,21-1 0,0 1 16,0 21-16,-21-21 15,21 21-15,1 0 0,-1 0 0,0 0 16,21 0-16,-21 0 0,1 0 15,20 0-15,-21 21 0,0 0 0,0 1 16,1-1-16,-22 0 0,0 0 0,0 0 16,0 22-16,0-22 0,0 0 0,-22 21 15,1-21-15,0 1 0,0-1 0,0 0 16,-22 0-16,22-21 0,0 21 0,0 0 16,0-21-16,0 0 0,-1 0 15,22-21 1,0 0-16,22 0 15,-1 21-15,21-21 16,-21 21-16,0 0 0,22-21 0,-22 21 16,21 0-16,-21 0 0,22 0 0,-22 0 15,21 0-15,-21 0 0,22 0 0,-22 0 16,21 21-16,-21 0 0,1-21 0,-1 21 16,0 0-16,0-21 0,0 21 0,0 1 15,-21-1-15,0 0 16,0 0-16,0 0 0,0 0 0,-21 1 15,0-1-15,0 0 0,-21 0 0,20 0 16,-20 0-16,0-21 0,-1 22 16,1-1-16,0 0 0,-1-21 0,1 21 15,0-21-15,-1 21 0,1-21 0,21 0 16,-21 21-16,20 1 0,1-22 0,0 0 16,0 0-16,0 0 15,0 0-15,21-22 16,0 1-1,0 0-15</inkml:trace>
  <inkml:trace contextRef="#ctx0" brushRef="#br0" timeOffset="46016.15">2244 2773 0,'21'0'0,"-42"0"0,63-21 0,-42 0 16,0-1-1,0 1-15,-21 21 32,0 0-17,-1 21-15,1 1 0,0-1 0,0 21 16,21-21-16,-21 22 0,21-1 16,-21-21-16,21 21 0,0 1 0,0-22 15,0 21-15,0-21 0,0 22 0,0-22 16,0 0-16,0 0 0,0 0 15,21 1-15,0-1 0,0-21 16,0 21-16,0-21 0,1 0 16,-1 0-16,0 0 0,0 0 0,0-21 15,0 21-15,1-21 0,-1-1 0,0 1 16,-21 0-16,21 0 0</inkml:trace>
  <inkml:trace contextRef="#ctx0" brushRef="#br0" timeOffset="46287.99">2603 2625 0,'0'0'0,"0"-43"15,0 65 17,0-1-32,0 0 0,0 21 15,0-21-15,0 22 0,0-1 0,0 0 16,0-20-16,0 20 0,0 0 15,-21-21-15,21 22 0,-21-22 16,21 0-16,0 21 0,0-20 0,0-1 16,0 0-16,0 0 15,0 0-15,0-42 32,21 0-32,0 0 15,1 0-15</inkml:trace>
  <inkml:trace contextRef="#ctx0" brushRef="#br0" timeOffset="47490.34">2900 2836 0,'0'0'0,"21"-42"16,-21 21 0,0 0-16,0 0 0,0-1 15,-21 22-15,0 0 16,-1 0-16,1 22 15,0-22-15,0 21 0,21 21 0,-21-21 16,0 0-16,-1 1 0,22 20 0,0-21 16,-21 0-16,21 0 0,0 22 15,0-22-15,0 0 0,0 0 16,0 0 0,21-21-16,1 0 0,-1 0 15,0 0-15,0-21 16,0 21-16,0-21 0,-21 0 0,22 0 15,-22 0-15,21-1 0,-21 1 16,0 0-16,0 0 0,0 0 0,21 0 16,-21-1-16,0 1 0,0 0 15,0 0-15,0 42 32,0 0-32,0 0 15,0 1-15,0-1 16,0 0-16,0 0 0,0 0 0,0 0 15,0 1-15,21-1 16,-21 0-16,21-21 16,0 21-16,1-21 0,-1 0 15,0 0-15,0 0 16,0-21-16,0 21 0,-21-21 16,22 0-16,-1-1 0,0 22 0,0-21 15,0-21-15,-21 21 0,21 0 0,1-1 16,-22 1-16,0-21 0,0 21 15,0 0-15,0-1 0,0 1 16,0 42 0,0 1-16,0-1 15,0 0-15,0 0 16,0 0-16,0 0 0,0 1 0,0-1 16,0 0-16,21 0 0,0 0 15,0 0-15,-21 1 16,21-22-16,0 21 0,-42-21 47,0 0-47,0 0 0,0 0 15,0 0-15,-1 0 16,1 0-16,0-21 0,0 21 16,0 0-16,0 0 0,21 21 46,0 0-46,21-21 16,0 21-16,0-21 16,0 21-16,0-21 0,22 0 15,-22 0-15,0 0 0,0 0 0,22 0 16,-22 0-16,21 0 0,-21-21 0,22 21 16,-1-21-16,-21 21 15,0-21-15,22 0 0,-22-1 0,0 1 0,0 21 16,0-21-16,0 0 0,1 0 0,-22 0 15,0-1-15,0 1 16,0 0-16,0 0 0,0 0 0,0 0 16,-22 21-1,1 0 1,21 21-16,0 0 0,0 0 16,0 0-16,0 0 0,0 1 15,21-1-15,1 0 0,-1 0 0,0 0 16,0 0-16,0 1 15,0-22-15,-21 21 0,0 0 16,0 0 0,0 0-1,-21-21-15,0 0 0,0 0 16,0 0-16,0 0 0,-1 0 0,1 0 16,0 0-16,0 0 0,0 0 0,0 0 15,42 0 32,0 0-47,0-21 0,0 21 16,-21-21-16,21 0 0,1 21 15</inkml:trace>
  <inkml:trace contextRef="#ctx0" brushRef="#br0" timeOffset="48095.53">4339 2434 0,'0'-21'0,"0"42"0,-21-42 0,0 21 16,0 21-1,21 0 1,-22-21-16,22 22 0,0 20 15,0-21-15,-21 21 0,21-20 0,-21 20 16,0 0-16,21-21 0,0 22 16,-21-22-16,21 21 0,-21-21 0,21 1 15,-22 20-15,22-21 0,0 0 0,0 0 16,0 1 0,-21-22-16,21-22 31,0 1-16,0 0-15,0 0 16,0-21-16,21 20 0,-21-20 0,22 21 16,-22-21-16,0-1 0,21-20 15,0 20-15,-21 1 0,21 0 0,0-1 16,0 1-16,-21 21 0,22-21 16,-1 20-16,0 22 0,0-21 0,0 21 15,0 0-15,1 21 0,-22 1 16,21-1-16,0 21 0,-21-21 15,0 22-15,0-1 0,0 0 0,0 1 16,0-1-16,0 0 0,0 1 0,0-1 16,0-21-16,0 21 0,0-20 0,0 20 15,0-21-15,0 0 0,0 0 16,0 1-16,0-1 16,0 0-16,-21-21 46,21-21-46,-21 0 16,-1-1-16,1 22 0,21-21 0,-21 0 16</inkml:trace>
  <inkml:trace contextRef="#ctx0" brushRef="#br0" timeOffset="48313.41">4127 2773 0,'0'0'0,"0"-21"31,43 0-16,-22 21-15,0-22 16,21 22-16,1-21 0,-1 21 0,0 0 16,1-21-16,-22 21 0,21 0 0,-21 0 15,1 0-15,-1 0 0,-21-21 16,21 21-16</inkml:trace>
  <inkml:trace contextRef="#ctx0" brushRef="#br0" timeOffset="49244.18">8128 2328 0,'0'0'0,"0"-21"15,0 0-15,0 0 0,0 0 16,0 42 15,0 0-31,0 0 16,0 22-16,0-22 0,-21 21 0,21 0 15,0 1-15,0-1 0,0 0 0,0 1 16,0-1-16,-21-21 0,21 22 16,0-22-16,0 21 0,0-21 0,0 0 15,0 1-15,0-1 0,0 0 16,0 0-16,0-42 47,0 0-32,-22 21-15</inkml:trace>
  <inkml:trace contextRef="#ctx0" brushRef="#br0" timeOffset="49491.46">7747 2942 0,'0'0'0,"0"21"0,0 1 0,0-1 16,0 0-16,21 0 16,0-21-16,0 21 0,1-21 15,-1 21-15,21-21 0,0 0 0,-20 0 16,20 0-16,0 0 0,1 0 0,-1 0 16,0 0-16,-21 0 0,22-21 15,-22 0-15,0 21 0,0-21 0,0 21 16,1-21-16,-1 21 0,-21-21 0,0-1 15,0 1-15,0 0 16,0 0-16,0 0 16,0 0-16,0-1 0,0-20 0,0 21 15,0 0-15</inkml:trace>
  <inkml:trace contextRef="#ctx0" brushRef="#br0" timeOffset="49755.83">7832 2392 0,'0'0'0,"-22"-21"0,1 21 0,21-21 16,0-1-1,0 1-15,21 21 0,1-21 0,20 0 16,-21 21-16,21-21 0,1 0 0,-1 21 16,0-22-16,-20 22 0,20-21 15,0 21-15,1 0 0,-22-21 0,0 21 16,0 0-16,0 0 0,0 0 15,-21 21 32,0 0-47,0 1 16</inkml:trace>
  <inkml:trace contextRef="#ctx0" brushRef="#br0" timeOffset="50070.65">8826 2604 0,'-21'0'0,"0"0"16,21 21-1,0 0 1,0 0-16,0 0 0,0 0 0,0 1 15,0 20-15,0-21 0,0 21 0,0-20 16,-21-1-16,21 21 0,0-21 0,-21 22 16,21-22-16,-21 0 0,21 0 15,0 0-15,0 0 0,0 1 0,0-1 16,0 0-16,0-42 47,0 0-32</inkml:trace>
  <inkml:trace contextRef="#ctx0" brushRef="#br0" timeOffset="50872.54">12340 2223 0,'0'0'0,"21"-22"0,-21 1 0,0 0 16,0 0-1,0 42 16,0 0-15,0 0-16,0 1 0,0-1 0,0 0 16,0 21-16,0 1 0,-21-22 15,21 21-15,-21 0 0,21 1 0,0-1 16,0 0-16,-21-20 0,0 20 0,21-21 16,0 21-16,0-20 0,0-1 15,-22 0-15,22 0 0,0 0 16,-21-21 15,21-21 0,-21 21-31,21-21 0</inkml:trace>
  <inkml:trace contextRef="#ctx0" brushRef="#br0" timeOffset="51123.71">11938 2815 0,'-21'21'16,"42"-42"-16,-42 64 0,0-43 0,21 21 16,21 0-1,0-21-15,0 0 0,0 0 0,0 0 16,1 0-16,20 0 0,-21 0 16,0 0-16,22 0 0,-22 0 15,21 0-15,-21 0 0,0 0 0,1 0 16,-1 0-16,0-21 0,0 21 0,0 0 15,-21-21-15,21 21 0,1 0 16,-22-22-16,0 1 0,0 0 16,0 0-16,0 0 15,0 0-15,-22-1 0</inkml:trace>
  <inkml:trace contextRef="#ctx0" brushRef="#br0" timeOffset="51388.56">11938 2244 0,'0'0'16,"0"-21"-16,0-1 15,21 1-15,0 21 16,0 0-16,1-21 0,20 21 16,0 0-16,-21-21 0,22 21 0,-1 0 15,0 0-15,-20-21 0,20 21 0,-21-21 16,0 21-16,0 0 0,1 0 0,-1 0 15,-21 21 32,21-21-31,0 21-16,0-21 0</inkml:trace>
  <inkml:trace contextRef="#ctx0" brushRef="#br0" timeOffset="51979.22">12912 2434 0,'21'0'0,"-42"0"0,-1 0 16,1 0-16,0 0 15,21-21 1,0 0-1,0 0-15,21 21 16,0-21-16,1 21 0,-1 0 16,0-22-16,0 22 0,0 0 15,0 0-15,-21 22 16,0-1-16,22 0 0,-22 0 16,21 0-16,-21 22 0,0-1 0,0-21 15,0 21-15,0-20 0,-21 20 0,-1-21 16,1 21-16,-21-20 0,21 20 15,0-21-15,-1 0 0,-20 0 0,21-21 16,0 22-16,21-1 0,-21-21 0,-1 0 16,1 0-16,0 0 15,0 0-15,21-21 16,-21 21-16,21-22 0,0 1 0,0 0 16,0 0-16,0 0 0,0 0 15,0-1-15,21 1 0,0 0 0,0 0 16,0 21-16,1 0 15,-1 21-15,0 0 0,0-21 16,0 21-16,0 1 0,1-1 0,-1 0 16,0 0-16,0 0 0,0 0 15,0-21-15,1 22 0,-1-1 0,0-21 16,0 21-16,0-21 0,0 21 0,1-21 16,-1 0-16,0 0 0,0 0 0,0 0 15,0 0-15,-21-21 31,0 0-15,0 0 0</inkml:trace>
  <inkml:trace contextRef="#ctx0" brushRef="#br0" timeOffset="55919.87">529 7027 0,'0'0'0,"21"-21"0,0 21 0,1-21 0,-1 0 16,0 21-16,0-21 0,0 0 0,0 21 16,1-22-16,-1 1 0,0 0 15,0 0-15,-21 0 16,-21 21-16,0 0 0,0 0 16,-22 0-16,22 21 0,-21-21 15,-1 21-15,1 0 0,0 0 16,-1 1-16,1 20 0,21-21 0,0 0 0,0 22 15,21-1-15,0-21 16,0 21-16,0 1 0,21-22 0,0 21 16,0-21-16,0 22 0,0-22 15,22 21-15,-22-21 0,21 1 0,-21 20 16,22-21-16,-22 0 0,0 0 0,0 22 16,-21-22-16,0 0 0,0 21 15,-21-20-15,0-1 0,-21 0 0,-1 0 16,1 0-16,-22 0 0,1 1 0,21-22 15,-22 0-15,1 0 0,-1 0 16,22 0-16,-22 0 0,22 0 0,42-22 16,0 1-16,0 0 15,0 0-15,0 0 0,0 0 16,0-1-16,0 1 16,0 0-16,0 0 0,0 0 15,42 21-15,-21 0 0</inkml:trace>
  <inkml:trace contextRef="#ctx0" brushRef="#br0" timeOffset="56470.55">593 7472 0,'0'0'0,"0"21"16,0 0 0,0 0-16,0 1 0,0-1 0,0 0 15,0 0-15,0 0 16,0 0-16,0 1 0,0-1 0,0 0 15,0 0-15,0 0 0,0 0 0,0 1 16,21-22-16,0 0 16,0 0-16,0 0 15,0 0-15,1 0 0,-1-22 0,0 1 16,0 0-16,0 0 0,0 0 16,1 0-16,-22-1 0,21 1 0,-21-21 15,21 21-15,-21 0 0,0-1 16,0 1-16,0 42 31,0 1-31,0 20 16,0-21-16,0 21 0,0-20 0,0 20 15,0 21-15,0-20 0,0 20 16,0 22-16,0-22 0,0 22 0,0 0 16,0-1-16,0 1 0,0 0 0,0-1 15,0 1-15,0 0 0,0-22 16,0 22-16,0-22 0,0 1 0,-21-1 15,0 1-15,-1-1 0,1-20 0,0-1 16,0 0-16,0 1 0,0-22 16,-22 0-16,1 0 0,0-21 15,-1 0-15,1 0 0,0 0 0,-22 0 16,22-21-16,-22 0 0,1 0 0,20 0 16,-20-22-16,21 1 0,-22 0 0,43-1 15,21 1-15,0-22 0,0 22 16,0-21-16,0 20 0,0-20 0,0 20 15,0-20-15,0 21 0,21-22 0,21 1 16,1-1-16,20 1 0,1-1 0</inkml:trace>
  <inkml:trace contextRef="#ctx0" brushRef="#br0" timeOffset="56891.39">995 7535 0,'0'0'0,"0"22"31,0-1-31,0 0 0,0 0 16,0 0-16,0 0 0,0 1 0,0-1 15,0 21-15,0-21 0,0 0 16,0 1-16,0-1 0,0 0 16,0-42 15,0 0-16,0-1-15,0 1 0,21-21 0,-21 21 16,0 0-16,0-22 0,21 22 16,-21-21-16,21 21 0,-21-22 0,21 22 15,-21 0-15,22 0 0,-1 21 0,0 0 16,0 21 0,-21 0-16,21 21 0,-21-20 15,0-1-15,0 21 0,0-21 0,0 0 16,21 22-16,-21-22 0,0 0 15,0 0-15,0 0 0,0 1 0,0-1 16,22-21 0,-1 0-1,0 0-15,-21-21 0,21-1 16,-21 1-16,21 0 0,0-21 16</inkml:trace>
  <inkml:trace contextRef="#ctx0" brushRef="#br0" timeOffset="57123.89">1460 7070 0,'0'0'0,"0"-21"0,0 42 31,0 0-31,-21 0 0,21 21 16,0 1-16,0-1 16,-21 0-16,21 22 0,0-22 0,-21 1 15,21-1-15,0 0 0,0 1 0,0-22 16,0 21-16,0-21 0,0 0 15,0 1-15,0-1 0,0 0 16,0-42 15</inkml:trace>
  <inkml:trace contextRef="#ctx0" brushRef="#br0" timeOffset="57259.81">1291 7578 0,'0'-43'15,"21"22"1,0 0-16,1 21 16,-1-21-16,0 21 0,0-21 15,0 21-15,0 0 0,1-21 0,-1 21 16,0 0-16</inkml:trace>
  <inkml:trace contextRef="#ctx0" brushRef="#br0" timeOffset="58139.32">1757 7472 0,'0'-21'0,"21"0"16,-21-1-16,0 1 16,0 0-16,-21 21 31,0 0-31,-1 21 0,22 0 15,-21 1-15,21-1 0,0 0 0,-21 0 16,0 21-16,21-20 0,-21 20 0,21-21 16,0 0-16,0 0 0,0 1 15,0-1-15,0 0 0,0 0 16,21-21 0,0 0-16,0 0 15,0-21-15,1 0 16,-22 0-16,21-1 0,-21 1 0,0 0 15,21 0-15,-21 0 0,0 0 0,0-1 16,0 1-16,0 0 0,0 0 16,0 0-16,0 42 15,0 0 1,0 0-16,0 0 16,0 1-16,0-1 0,0 0 0,0 0 15,0 0-15,0 0 0,0 1 16,0-1-16,21-21 15,0 0 1,0 0-16,1-21 16,-22-1-16,21 1 15,-21 0-15,21 0 0,-21 0 16,21 0-16,-21-1 0,0 1 0,21 0 16,0 0-16,-21 0 0,22 21 0,-1-21 15,0 21-15,0 0 16,-21 21-16,0 0 15,21 0-15,-21 0 0,0 0 0,0 1 16,0-1-16,0 0 0,0 21 16,0-21-16,-21 1 0,21-1 0,0 0 15,-21 0-15,21 0 16,0-42 15,0 0-31,21 0 16,-21 0-16,0-1 0,21 1 15,0 0-15,-21 0 0,22-21 0,-22 20 16,0 1-16,0 0 0,21 0 0,-21 0 16,21 0-16,-21-1 0,0 44 31,0-1-15,0 0-16,0 0 0,0 0 0,0 0 15,0 1-15,0 20 0,0-21 0,0 0 16,0 0-16,0 22 0,0-22 15,0 0-15,0 0 0,0 0 16,0 1-16,0-1 16,21-21-16,0 0 0,0 0 15,1 0-15,-1 0 16,0-21-16</inkml:trace>
  <inkml:trace contextRef="#ctx0" brushRef="#br0" timeOffset="58512.47">296 8234 0,'0'0'0,"-63"21"0,20-21 16,1 0-16,21 0 0,0 21 0,0-21 15,21 21 1,21-21-16,21 0 0,0 0 0,22 0 16,-1 0-16,22 0 0,0 0 15,21 0-15,-1 0 0,1 0 16,21 0-16,-21-21 0,21 21 0,0-21 16,0 21-16,-21-21 0,0 21 0,0 0 15,-22-21-15,1 21 0,-22 0 0,1 0 16,-1 0-16,-20 0 0,-22 0 15,21 0-15,-21 0 0,-42 0 16,0 0 0,0 0-16,-21 0 0,-1 0 0,22 0 15,-21 0-15,-22 0 0,1 21 16,-1-21-16,1 0 0</inkml:trace>
  <inkml:trace contextRef="#ctx0" brushRef="#br0" timeOffset="58776.32">423 8446 0,'0'0'0,"-63"21"0,20 0 16,-20-21-16,21 21 0,20-21 16,1 0-16,0 0 0,21 21 0,21-21 15,0 0-15,22 0 0,-1 0 16,22 0-16,-1 0 0,22 0 16,21 0-16,-1-21 0,1 21 0,0-21 15,21 0-15,-21 21 0,21-21 0,0-1 16,-21 22-16,0-21 15,-22 0-15,1 21 0,-22-21 0,1 21 16,-22 0-16,1 0 0,-1-21 0,-21 21 16,0 0-16,-21-21 15,0-1-15,0 1 16,0 0 0,0 0-16,0 0 0</inkml:trace>
  <inkml:trace contextRef="#ctx0" brushRef="#br0" timeOffset="59199.35">3006 7281 0,'0'22'63,"21"-22"-48,0 0 1,-21-22-1,0 1 1,-21 21 15,0 0 1,21 21-32,0 1 0,0-1 15,0 0-15,0 0 16,0 0-1,0 0-15</inkml:trace>
  <inkml:trace contextRef="#ctx0" brushRef="#br0" timeOffset="59553.15">3027 7747 0,'0'0'0,"-21"21"16,21 0-1,21-21 17,0-21-17,0 21-15,-21-21 0,-21 21 47,0 0-47,21 21 16,-21-21-16,21 21 0,0 1 15,0-1-15,21-21 47,-21-21 16</inkml:trace>
  <inkml:trace contextRef="#ctx0" brushRef="#br1" timeOffset="66163.94">15198 2392 0,'-22'21'15,"1"0"1,21 0-16,21-21 31,1 0-31,-1 0 16,0 0-16,21-21 0,-21 21 0,1-21 16,20 21-16,-21-21 0,0 0 0,0 0 15,22-1-15,-22 22 0,0-21 0,0 0 16,-21 0-16,0 0 0,0 0 0,0-1 15,0 1-15,0 0 0,-21 0 16,0 21-16,0-21 0,0 21 16,-22 0-16,1 0 0,0 21 15,-1 0-15,1 0 0,0 0 0,-1 1 16,1 20-16,0-21 0,-1 21 16,1 1-16,21-1 0,0 0 0,-1 1 15,22-22-15,0 21 0,0 1 0,0-22 16,22 0-16,-1 0 0,0 0 0,21 0 15,1-21-15,-22 0 0,21 22 16,0-22-16,1 0 0,-1 0 0,-21 0 16,22 0-16,-22 0 0,21 0 0,-21 0 15,-21-22-15,-21 22 16,0 0 0,0 0-16,-22 0 15,1 22-15,21-22 0,-21 21 0,-1 0 16,1 0-16,0 21 0,20-20 0,1-1 15,0 21-15,0-21 0,0 22 0,21-22 16,0 0-16,0 21 0,0-21 0,0 1 16,0-1-16,21 0 0,0 0 15,0-21-15,0 21 0,1-21 0,20 0 16,-21 0-16,21 0 0,-20 0 0,20 0 16,-21-21-16,21 0 0,-20 21 15,20-21-15,-21 0 0</inkml:trace>
  <inkml:trace contextRef="#ctx0" brushRef="#br1" timeOffset="66403.81">15663 2709 0,'0'0'0,"0"22"32,0-1-32,0 0 15,0 0-15,0 0 0,0 0 0,0 1 16,0 20-16,0-21 0,21 0 15,-21 0-15,22 1 0,-22-1 0,0 0 16,21-21-16,-21 21 0,21 0 0,-21 0 16,21-21-16,-21 22 0,21-22 15,0 0 1,-21-22 0,22 1-16,-1 0 0</inkml:trace>
  <inkml:trace contextRef="#ctx0" brushRef="#br1" timeOffset="66644.67">15938 2688 0,'0'0'16,"0"-21"-16,-21 42 15,0 0-15,21 1 16,-21-1-16,0 21 0,0-21 16,-1 22-16,1-22 0,-21 21 15,21-21-15,0 22 0,-22-22 0,22 0 16,0 21-16,-21-21 0,20 1 0,1 20 15,0-21-15,21 0 0,-21 0 16,21 1-16,21-22 31,0-22-31,0 1 16,1 0-16,-1 0 0,0 0 0,0 0 16</inkml:trace>
  <inkml:trace contextRef="#ctx0" brushRef="#br1" timeOffset="66843.55">16214 2731 0,'-22'0'16,"1"-22"-16,0 22 31,21 22-15,0-1-16,0 0 15,0 0-15,0 0 16,0 0-16</inkml:trace>
  <inkml:trace contextRef="#ctx0" brushRef="#br1" timeOffset="66995.47">16192 3048 0,'0'0'0,"0"21"0</inkml:trace>
  <inkml:trace contextRef="#ctx0" brushRef="#br1" timeOffset="68107.44">17230 1799 0,'0'-21'171,"21"21"-139,-21-21 30,0 42 1,21-21-63,-21 21 0,21 0 0</inkml:trace>
  <inkml:trace contextRef="#ctx0" brushRef="#br1" timeOffset="68511.74">17399 2180 0,'21'-21'0,"-21"0"16,0 42 15,0 0-31,0 0 16,0 1-16,0-1 0,0 0 0,-21 21 16,0-21-16,21 22 0,0-22 15,0 21-15,-21-21 0,21 22 0,-22-22 16,22 0-16,0 0 0,0 0 0,0 1 15,0-1-15,0 0 16,0-42 0,22 0-1,-22-1-15,0 1 0,0 0 16,0 0-16,0 0 0</inkml:trace>
  <inkml:trace contextRef="#ctx0" brushRef="#br1" timeOffset="68895.67">17335 1842 0,'22'0'16,"-1"0"0,0 0-16,0 0 0,0-22 15,0 1 1,-21 0-16,0 0 16,0 0-1,-21 21-15,0 0 0,0 0 0,0 0 16,0 0-16,-1 0 15,1 21-15,21 0 0,0 0 16,-21 0-16,21 1 16,0-1-16,0 0 0,0 0 15,21-21-15,0 21 16,1-21-16,-1 0 0,0 0 16,0 21-16</inkml:trace>
  <inkml:trace contextRef="#ctx0" brushRef="#br1" timeOffset="69399.38">17843 2053 0,'0'21'0,"0"1"16,0-1-16,0 0 0,0 0 15,0 0 1,0 0-16,0 1 0,0-1 0,0 0 15,0 0-15,0 0 0,-21 0 0,21 22 16,0-22-16,0 0 0,-21 0 0,21 0 16,0 1-16,0-1 0,0 0 0,0 0 15,-21-21 1,0 0 0,21-21-16,0 0 15,0 0-15,0-1 0,0 1 16,0 0-16,0-21 0,0 21 15,0-22-15,0 22 0,0-21 0,21-1 16,0 22-16,0-21 0,0 21 0,1 0 16,-1-22-16,0 22 0,0 21 0,21-21 15,-20 21-15,20 0 0,-21 0 16,0 0-16,22 21 0,-22-21 0,0 21 16,-21 22-16,21-22 0,-21 0 0,21 21 15,-21-21-15,0 1 0,0 20 0,0 0 16,-21-21-16,0 22 0,21-22 15,-21 21-15,0-21 0,-1 22 0,22-22 16,-21 0-16,21 0 0,-21-21 16,21 21-16,21-42 31,0 0-31,1 0 16,-1 0-16,0-22 0</inkml:trace>
  <inkml:trace contextRef="#ctx0" brushRef="#br1" timeOffset="69644.74">18584 1778 0,'0'0'15,"0"21"1,0 0-16,0 1 16,0-1-16,-21 21 0,21-21 15,-21 22-15,0-1 0,21 0 0,-21 1 16,21-22-16,-22 21 0,1 0 0,21 1 15,0-1-15,0-21 0,-21 22 0,21-22 16,0 21-16,0-21 0,0 0 0,0 1 16,0-1-16,21-21 31,0-21-31,-21-1 0,0 1 16</inkml:trace>
  <inkml:trace contextRef="#ctx0" brushRef="#br1" timeOffset="69820.64">18330 2201 0,'0'0'0,"-21"0"15,42 0 17,0 0-32,1 0 0,-1 0 15,0 0-15,21 0 0,-21 0 0,1 0 16,-1-21-16,21 21 0,-21 0 0,0 0 15,1 0-15</inkml:trace>
  <inkml:trace contextRef="#ctx0" brushRef="#br1" timeOffset="70200.42">18711 2180 0,'0'0'15,"-21"0"1,21 21-16,21-21 15,0 0 1,1 0-16,-1 0 0,0 0 0,0 0 16,0-21-16,0 21 0,1 0 15,-1-21-15,0 21 0,-21-21 16,21 21-16,-21-21 0,0 0 16,-21 21 15,0 0-31,0 0 0,-1 21 15,1-21-15,0 21 0,21 0 16,-21-21-16,21 21 0,-21 0 0,21 1 16,-21-1-16,21 0 0,0 0 0,0 21 15,0-20-15,0-1 0,0 0 16,0 0-16,21 0 0,0 0 16,0-21-16,0 22 0,0-22 15,1 0-15,-1 0 0,0 0 16,0-22-16,0 22 15,-21-21-15,21 0 0</inkml:trace>
  <inkml:trace contextRef="#ctx0" brushRef="#br1" timeOffset="70531.24">19113 2180 0,'0'0'0,"0"-21"16,22 21 15,-1 21-31,-21 0 15,21-21-15,0 22 0,-21-1 0,21 0 16,-21 0-16,0 0 16,21 0-16,-21 1 0,0-1 15,0 0-15,0 0 0,0 0 0,0 0 16,0-42 31,0 0-47,0 0 0,0 0 15,0 0-15,0-1 0,0 1 16,0 0-16,22 0 0,-22 0 0,21 0 16,0-1-16,0 1 15,0 0-15,0 0 16,1 21-16,-1 0 0,0-21 16,0 21-16,0 0 0</inkml:trace>
  <inkml:trace contextRef="#ctx0" brushRef="#br1" timeOffset="71155.14">19579 2180 0,'21'0'0,"0"0"16,1 0-16,-1 0 0,21 0 15,-21-21-15,0 21 0,1-21 16,-1 0-16,0 0 0,0 21 15,21-22-15,-20 1 0,-1 0 0,0 0 16,-21 0-16,21 0 0,0-1 0,-21 1 16,0 0-16,0 0 0,0 0 0,0 0 15,0-1-15,-21 22 16,0 0 0,0 22-16,21-1 0,-21 0 15,21 21-15,-22-21 0,22 22 0,-21-22 16,21 21-16,-21 1 0,0-1 15,0 0-15,21 1 0,-21 20 0,-1-21 16,1 22-16,0-1 0,0 1 0,0-1 16,0 1-16,-1-1 0,-20 22 15,42-21-15,-21-1 0,0 1 0,0 20 16,-1-20-16,1-1 0,0 1 16,0-1-16,0-20 0,21 20 0,0-21 15,0 1-15,0-1 0,0 0 0,0-20 16,0-1-16,0 0 0,0 0 0,21 0 15,0-21-15,0 0 0,0 0 0,1 0 16,20 0-16,-21-21 0,21 0 0,-20 0 16,20 0-16,-21-1 0,21 1 0,-20 0 15,20-21-15,-21-1 0,21 1 16,-20 21-16,-1-43 0,0 22 0,-21 0 16,0-1-16,0-20 0,0 21 15,0-1-15,0 1 0,-21 0 0,0-1 16,-1 1-16,1 21 0,0-22 0,-21 22 15,21 0-15,-22 0 0,22 0 0,0 0 16,0 21-16,21-22 16,0 1-16,0 0 15,21 0 1,0 0-16,0 21 0,0-21 0,1-1 16,-1 22-16,0-21 0,21 0 0</inkml:trace>
  <inkml:trace contextRef="#ctx0" brushRef="#br1" timeOffset="72187.56">20235 2180 0,'0'-21'0,"0"42"0,0-63 0,-21 42 0,0-21 16,0 21-16,0-21 16,-1 21-16,1 0 0,0 0 0,0 0 15,0 21-15,0 0 0,-1 0 16,22 0-16,-21 0 0,21 1 0,-21-1 15,21 0-15,0 0 0,0 21 0,0-20 16,0-1-16,0 0 0,0 0 16,0 0-16,0 0 15,21-21-15,0 0 0,1 0 16,-1 0-16,0-21 0,0 0 16,0 0-16,0 21 0,1-21 0,-22 0 15,21-1-15,0 1 0,0 0 16,-21 0-16,0 0 0,0 0 0,21-1 15,-21 1-15,0 42 32,0 1-32,0-1 15,0 0-15,0 0 16,0 0-16,0 0 0,0 1 0,0-1 16,21 0-16,-21 0 0,22 0 15,-1-21-15,0 0 0,-21 21 0,21-21 16,0 0-16,0 0 0,1 0 0,-1 0 15,0 0-15,-21-21 0,21 0 16,0 0-16,-21 0 0,21 0 16,1-1-16,-1 1 0,-21 0 0,21 0 15,0 0-15,0 0 0,-21-1 0,21 22 16,1-21-16,-1 0 0,0 21 16,0 0-16,0 0 0,0 0 15,1 21 16,-22 0-31,21-21 47,-21-21-31,0 0-16,0 0 16,0 0-16,0 0 15,0-1 1,-21 22-1,-1 0-15,1 22 16,0-22-16,21 21 0,-21 0 16,0 0-16,0 0 0,21 0 15,-22 1-15,22-1 16,0 0-16,0 0 0,0 0 0,0 22 16,0-22-16,0 0 0,0 0 0,0 0 15,22-21-15,-1 21 0,0 1 0,0-22 16,0 0-16,22 0 0,-22 0 0,0 0 15,21 0-15,-21 0 0,1 0 16,-1 0-16,21-22 0,-21 1 0,0 0 16,1 0-16,-1 0 0,0 0 0,-21-1 15,21-20-15,0 21 0,-21 0 16,0 0-16,0-1 0,21 1 0,-21 0 0,0 0 31,-21 42-15,21 0-16,0 0 0,-21-21 15,21 22-15,-21-1 0,21 0 0,0 0 16,0 0-16,0 0 0,0 1 0,0-1 16,0 0-16,21 0 15,0 0-15,0-21 16,1 0-16,-1 0 16,0-21-1,-21 0-15,0 0 16,0 0-16,21 21 0,0-22 0,0 1 15</inkml:trace>
  <inkml:trace contextRef="#ctx0" brushRef="#br1" timeOffset="72687.27">22013 1757 0,'0'0'0,"0"-21"16,0 42 31,0 0-31,0 0-16,0 22 15,-21-22-15,21 0 0,0 0 0,0 21 16,-21-20-16,21-1 0,0 0 0,-21 21 15,21-21-15,0 1 0,0-1 0,0 0 16,0 0-16,0 0 0,0 0 0,0 1 16,0-1-16,0 0 15,0 0 1</inkml:trace>
  <inkml:trace contextRef="#ctx0" brushRef="#br1" timeOffset="72967.11">21802 2350 0,'0'0'0,"-22"0"0,22 21 0,-21-21 15,21 21-15,0 0 0,0 0 16,0 0-1,21-21 1,1 0-16,-1 0 0,0 0 0,0 0 16,0 0-16,0 0 0,1 0 15,-1 0-15,0 0 0,0 0 0,0 0 16,0 0-16,-21-21 0,22 21 16,-22-21-16,0 0 15,21 21-15,-21-21 16,0 0-16,0-1 15,0 1-15,0 0 16,0 0-16</inkml:trace>
  <inkml:trace contextRef="#ctx0" brushRef="#br1" timeOffset="73219.97">21802 1820 0,'0'0'15,"-22"0"-15,22-21 16,22 21 0,-1 0-16,21-21 15,-21 21-15,0 0 0,1 0 0,-1 0 16,0 0-16,0-21 0,0 21 0,0 0 16,1 0-16,-1 0 15,0 0 1,0 0-1,-21 21 1,21-21-16,-21 21 0,21-21 0,-21 21 16</inkml:trace>
  <inkml:trace contextRef="#ctx0" brushRef="#br1" timeOffset="73515.8">22437 2032 0,'21'0'15,"-21"21"17,21 0-32,-21 1 0,0-1 15,0 0-15,0 0 16,0 0-16,0 0 0,0 1 0,0-1 16,0 0-16,0 0 0,0 21 15,-21-20-15,21-1 0,-21 0 0,21 0 16,0 0-16,0 0 0,0 1 15,0-44 48,0 1-63</inkml:trace>
  <inkml:trace contextRef="#ctx0" brushRef="#br1" timeOffset="74531.28">18732 3344 0,'22'-21'0,"-1"0"0,0 0 16,-21 0-16,21 21 0,-21-21 0,0-1 15,0 1 1,-21 21-16,0 0 0,0 0 16,-1 0-16,-20 0 0,21 0 0,0 0 15,-22 0-15,22 0 0,21 21 0,-21-21 16,42 0 15,-21 22-31,21-22 0,1 0 0,20 21 16,-21-21-16,0 21 0,22 0 0,-22 0 15,0-21-15,21 21 0,-21 1 0,1 20 16,-1-21-16,-21 0 0,0 0 16,0 1-16,0-1 0,0 0 0,-21 0 15,-1 0-15,1 0 0,0-21 16,-21 22-16,21-22 0,-1 21 0,1-21 15,-21 0-15,21 0 0,0 0 16,42 0 15,0 0-31,0 0 16,0 0-16,0 0 0,1 0 0,-1 0 16,0 0-16,0 0 0,-21 21 15,0 0-15,0 0 0,0 0 16,0 1-16,0-1 0,0 0 15,-21 0-15,21 0 0,-21-21 16,0 21-16,21 1 0,-22-22 0,22 21 16,-21 0-16,0 0 15,21 0-15,0 0 16,0 1 15</inkml:trace>
  <inkml:trace contextRef="#ctx0" brushRef="#br1" timeOffset="74788.13">18330 4170 0,'0'0'0,"-42"21"0,21 0 16,42-21 0,0 0-16,21 0 0,-20 0 15,20 0-15,0 0 0,1 0 0,20 0 16,-21 0-16,1 0 0,20 0 15,-20 0-15,62 0 0,-41 0 0,-22 0 16,22 0-16,-22 0 0,0 0 0,1 0 16,-22 0-16,21 0 0,-21 0 15,-42 0 1,-21 0-16,21 0 16,-22 0-16,1 0 0,0 0 0,-1 0 15,1 0-15</inkml:trace>
  <inkml:trace contextRef="#ctx0" brushRef="#br1" timeOffset="75000">18373 4318 0,'0'0'0,"-43"21"0,22-21 0,-21 21 0,42 1 16,21-22-1,21 0-15,-21 21 0,22-21 16,-1 0-16,0 0 0,1 0 0,20 0 16,-20 0-16,20 0 0,-21 0 0,22 0 15,-1 0-15,-20 0 0,20 0 0,1 0 16,-22 0-16,22 0 0,-22 0 0,0 0 15,1 0-15,-22 0 0,0 0 0,0-21 16,0 21-16,-21-22 16,-21 22-16,0 0 0,0 0 15,0 0-15,-1 0 0,1 0 0</inkml:trace>
  <inkml:trace contextRef="#ctx0" brushRef="#br1" timeOffset="75579.19">18648 4763 0,'0'21'0,"21"-21"31,0 0-16,0 0-15,0 0 0,1 0 16,20-21-16,-21 21 0,0 0 0,0 0 16,1 0-16,-1 0 0,-21-22 15,21 22-15,-42 0 16,0 0 0,-1 22-16,1-22 0,0 21 0,0-21 15,-21 21-15,20 0 0,1-21 0,0 21 16,0-21-16,0 21 0,21 1 15,-21-22-15,21 21 0,0 0 16,0 0-16,21-21 16,0 0-16,-21 21 0,21-21 15,0 0-15,0 21 0,1-21 0,-1 22 16,0-22-16,0 0 0,-21 21 0,21 0 16,0 0-16,-21 0 15,0 0-15,0 1 16,0-1-16,0 0 15,-21-21-15,21 21 0,-21-21 0,0 21 16,21 0-16,-21 1 16,0-22-16,21 21 15,0 0-15,-22-21 78,22-21-78,-21 21 0</inkml:trace>
  <inkml:trace contextRef="#ctx0" brushRef="#br1" timeOffset="81091.31">18288 6795 0,'0'-22'15,"0"1"1,0 0 0,-21 21 15,0 0-31,-1 0 16,1 21-16,-21 0 0,21-21 15,0 22-15,-1-1 0,-20 0 0,21-21 16,21 21-16,-21 0 0,0 0 15,42-21 1,0 0-16,21 0 16,-21 0-16,1 0 0,20 0 0,-21 0 15,21 0-15,1-21 0,-22 21 0,21 0 16,-21 0-16,1 0 0,-1 0 16,0 0-16,-21 21 15,0 1-15,-21-1 16,0 0-16,-1-21 0,1 21 0,0 0 15,-21-21-15,21 21 0,-1-21 0,1 22 16,0-1-16,0-21 0,0 0 0,0 21 16,-1-21-1,44 0 17,-1 0-32,0 0 15,0 0-15,0 21 16,-21 0-1,0 0-15,0 1 0,0-1 16,0 0-16,0 0 0,0 0 0,0 0 16,-21 1-16,21-1 0,-21 0 15,21 0-15,0 0 16,-21-21-16,21 21 16,0 1-16,21-22 46</inkml:trace>
  <inkml:trace contextRef="#ctx0" brushRef="#br1" timeOffset="81372.14">17822 7557 0,'0'0'0,"0"21"16,21-21 0,1 0-1,20 0-15,-21 0 0,21 0 0,1 0 16,20 0-16,-20-21 0,41 21 0,-20 0 16,-1-22-16,22 22 0,-22-21 0,22 21 15,-21-21-15,-22 21 0,21 0 0,-20 0 16,-1-21-16,-21 21 0,0 0 0,1 0 15,-1 0-15,-42 0 16,-1 0 0,1 21-16,0-21 0,0 0 15,0 0-15,0 0 0,-22 0 0</inkml:trace>
  <inkml:trace contextRef="#ctx0" brushRef="#br1" timeOffset="81452.1">17865 7705 0,'0'0'0,"-22"0"0,-20 0 0</inkml:trace>
  <inkml:trace contextRef="#ctx0" brushRef="#br1" timeOffset="81484.08">17822 7747 0</inkml:trace>
  <inkml:trace contextRef="#ctx0" brushRef="#br1" timeOffset="81553.03">18203 7684 0,'85'0'0,"-170"0"0,212 0 0,-84 0 16,20 0-16,-21 0 0,22 0 15,-1 0-15,-20-22 0,-1 22 0,0 0 16</inkml:trace>
  <inkml:trace contextRef="#ctx0" brushRef="#br1" timeOffset="81823.89">18521 7811 0,'21'0'0,"0"0"0,0 0 0,22 0 16,-22 0-16,0 0 0,0-22 0,0 22 15,0 0-15,1 0 0</inkml:trace>
  <inkml:trace contextRef="#ctx0" brushRef="#br1" timeOffset="82319.88">18415 8170 0,'0'0'15,"-21"0"-15,0 0 16,-1 0 15,22 22-15,-21-22-16,0 0 0,21 21 16,-21-21-16,21 21 0,-21-21 0,21 21 15,-21 0-15,21 0 16,0 1-16,0-1 0,0 0 15,0 0-15,0 0 0,0 0 16,21-21-16,0 22 16,0-22-16,0 0 0,0 0 15,1 0-15,-1 0 16,0 0-16,-42 21 31,21 0-15,-21 0-16,-1 0 15,22 0-15,0 1 0,0-1 16,0 0-16,0 0 0,0 0 16,0 0-16,0 1 0,0-1 0,0 0 15,0 0-15,22 0 0,-22 0 16,0 1-16,0-1 0,-22-21 16,1 0-1,0 0-15,0 0 0,0-21 16,0 21-16,-1-22 0,1 1 15,0-21-15</inkml:trace>
  <inkml:trace contextRef="#ctx0" brushRef="#br1" timeOffset="82739.64">17759 7768 0,'0'0'0,"21"0"31,0 0-16,0 0-15,22 0 0,-1 0 0,0 0 16,22 0-16,20-21 0,-20 21 0,21 0 16,-1 0-16,1-21 0,0 21 0,-22 0 15,22 0-15,-22 0 0,1-21 0,-22 21 16,0 0-16,-20 0 0,20 0 16,-21 0-16,0 0 15,-42 0 16,0 0-15,0 0-16,0 0 0,-1 0 16,1 0-16,0 0 0,-21 0 0,21 0 15,-22 0-15</inkml:trace>
  <inkml:trace contextRef="#ctx0" brushRef="#br1" timeOffset="83020">17886 8065 0,'42'0'31,"-21"0"-31,22 0 0,-1 0 0,0 0 16,22 0-16,-1 0 0,1 0 0,-1 0 15,1-22-15,-1 22 0,1 0 0,-1-21 16,1 21-16,-1-21 0,-20 21 0,-1 0 15,0-21-15,-21 21 0,22 0 0,-22 0 16,-21-21-16,0 0 31,-21 21-31,0 0 16,-1 0-16,1 0 0,0 0 16</inkml:trace>
  <inkml:trace contextRef="#ctx0" brushRef="#br1" timeOffset="117648.28">17272 6160 0,'0'0'0,"0"-22"16,0 1-16,0 0 0,0 0 15,0 0-15,0 42 47,0 0-47,0 0 0,0 0 0,-21 1 16,21-1-16,-21 21 0,-1-21 0,1 0 15,21 22-15,-21-22 0,21 0 0,-21 0 16,21 22-16,0-22 16,0 0-16,0-42 31,21 0-31,0-1 16,-21-20-16</inkml:trace>
  <inkml:trace contextRef="#ctx0" brushRef="#br1" timeOffset="117964.1">17293 5842 0,'0'0'0,"-21"0"0,0 0 15,0 0-15,-1 0 0,1 0 0,0 21 16,0-21-16,0 21 0,0 1 16,-1-22-16,22 21 0,0 0 15,22-21 1,-1 0-16,21 0 0,-21-21 15,0 0-15,1 21 0,-1-22 16,0 1-16,-21 0 0,0 0 16,0 0-16,0 0 15,-21 21-15,0 0 0,-1 0 0,1 0 16,-21 0-16,21 0 0,0 0 16,-1 21-16,1-21 0,0 21 0,0 0 15,21 0-15,0 0 0,0 1 0,0-1 16,0 0-16,21 0 0,0 0 15,0 0-15,1-21 0,20 0 16,-21 22-16,21-22 0</inkml:trace>
  <inkml:trace contextRef="#ctx0" brushRef="#br1" timeOffset="118391.86">17695 6075 0,'0'0'16,"0"21"-16,0 0 15,0 0-15,0 1 16,0-1-16,0 0 0,-21 0 16,21 0-16,-21 0 0,0 1 15,21-1-15,0 0 0,0 0 0,0 0 16,0 0-16,-21-21 16,21-21-1,0 0 1,0 0-16,0 0 0,0 0 15,0-1-15,21 1 0,0 0 16,-21-21-16,21 21 0,0-1 16,0 1-16,1-21 0,-1 21 0,0 0 15,0-1-15,0 22 0,0 0 0,1 0 16,-1 0-16,21 0 0,-21 0 0,0 22 16,1-1-16,-1 0 0,0 0 0,0 0 15,-21 0-15,0 22 0,0-22 16,0 0-16,0 21 0,0-20 0,0-1 15,-21 0-15,0 21 0,21-21 0,-21-21 16,21 22-16,0-1 0,21-42 31,0-1-15,0 1-16,0 0 0,0 0 16</inkml:trace>
  <inkml:trace contextRef="#ctx0" brushRef="#br1" timeOffset="118615.72">18605 5736 0,'0'0'0,"-21"21"31,21 1-31,-21-1 0,21 21 16,-21-21-16,0 22 0,21-1 16,-21-21-16,21 21 0,-22 1 0,1-1 0,0-21 15,21 22-15,0-22 0,0 21 16,-21-21-16,21 0 0,0 1 15,0-1-15,0 0 0,0 0 16,21-21 0,-21-21-1</inkml:trace>
  <inkml:trace contextRef="#ctx0" brushRef="#br1" timeOffset="118779.63">18267 6160 0,'-21'0'0,"42"-22"31,0 22-31,0 0 0,0 0 16,0 0-16,22-21 0,-22 21 0,21 0 15,-21 0-15,22-21 0,-22 21 0,21 0 16,-21 0-16,1-21 0,-1 0 16,0 21-16,0 0 0,0-21 0</inkml:trace>
  <inkml:trace contextRef="#ctx0" brushRef="#br1" timeOffset="119113.95">18859 6138 0,'0'0'0,"0"22"16,22-22 0,-1 0-16,-21-22 0,21 1 15,0 21-15,0-21 0,-21 0 0,21 21 16,-21-21-16,22 21 0,-22-21 15,0-1-15,0 1 16,-22 21-16,1 0 0,0 0 16,0 21-16,0 1 0,0-1 0,21 0 15,-22 0-15,1 0 0,21 0 0,-21 1 16,21 20-16,0-21 0,0 0 16,0 0-16,0 1 0,0-1 15,0 0-15,21 0 0,0 0 0,1-21 16,-1 21-16,0-21 0,0 0 15,0 0-15,0 0 0,1 0 0,-1-21 16,0 0-16,0 21 0,0-21 0,0 0 16,1 0-16,-1 21 0,0-22 15</inkml:trace>
  <inkml:trace contextRef="#ctx0" brushRef="#br1" timeOffset="119411.75">19304 6011 0,'0'0'0,"0"-21"16,21 21-16,0 0 15,0 0-15,1 21 16,-22 1-16,21-22 0,0 21 16,0 0-16,0 0 0,0 0 0,1 0 15,-22 1-15,0-1 0,0 0 0,0 0 16,0 0-16,0 0 0,0 1 0,0-1 16,0 0-16,-22-21 15,22 21-15,-21-21 16,21-21-1,0 0-15,0 0 16,0-1-16,0 1 0,21 0 0,1 0 16,-1 0-16,-21 0 0,21-1 0,0 1 15,0 0-15,0-21 0,1 21 16,-1-1-16,0 22 0,0-21 16,0 0-16,0 0 0,1 21 0,-1-21 15,0 21-15</inkml:trace>
  <inkml:trace contextRef="#ctx0" brushRef="#br1" timeOffset="119952.45">20066 5990 0,'21'0'0,"-21"-21"16,0 0-16,21 0 0,0 21 15,-21-21-15,0-1 0,22 1 16,-1 0-16,0 0 0,-21-21 15,0 20-15,21 1 0,-21 0 0,21-21 16,-21 21-16,0-1 0,0 1 16,-21 42-1,0 1-15,21-1 16,-21 21-16,0 0 0,-1 1 0,22-1 16,-21 0-16,0 22 0,0-22 0,0 22 15,0-22-15,-1 22 0,1-1 0,0 22 16,0-22-16,0 1 0,-22 20 15,22-20-15,0 21 0,0-22 0,0 1 0,21-1 16,-21 1-16,21-1 0,0-21 16,0 1-16,0-1 0,0 0 0,0 1 15,0-22-15,21 0 0,0 0 16,0 0-16,21-21 0,-20 0 16,-1 0-16,0-21 0,0 0 0,0 0 15,22-21-15,-22 20 0,0-20 0,0 21 16,0-21-16,0-1 0,1 1 0,-1 0 15,-21-1-15,0 1 0,0 0 0,0-22 16,0 22-16,-21-1 0,21 1 0,-22 0 16,-20-1-16,21 22 0,0 0 15,0-21-15,-1 42 0,1-21 0,0-1 16,0 22-16,0 0 16,21-21-16,21 21 15,0-21-15,21 21 16,-20-21-16,20 21 0,-21-21 0,21 0 15,1 21-15,-1-22 0,0 1 0</inkml:trace>
  <inkml:trace contextRef="#ctx0" brushRef="#br1" timeOffset="120851.93">20595 6011 0,'0'-21'0,"0"42"16,0-63-16,0 21 0,0 0 0,0 0 16,-21-1-16,0 22 0,0 0 15,-1 0-15,-20 0 0,21 0 16,0 0-16,0 22 0,-1-1 0,1 0 15,0 0-15,0 0 0,0 22 0,21-22 16,0 0-16,-21 0 0,21 0 0,0 0 16,0 1-16,0-1 0,0 0 0,0 0 15,21-21-15,0 21 0,0-21 16,0 0-16,0 0 0,1 0 16,-1 0-16,0-21 0,0 21 0,0-21 15,0 0-15,1 0 0,-22-1 16,21 1-16,-21 0 0,0 0 15,0 0-15,0 0 0,0-1 0,0 44 32,0-1-17,0 0-15,0 0 0,21 0 16,-21 0-16,21 1 0,0-1 16,0 0-16,-21 0 0,22-21 0,-1 0 15,0 0-15,0 0 0,0 0 0,0 0 16,1 0-16,-1 0 0,0 0 15,0-21-15,0 21 0,0-21 16,1 0-16,-22-1 0,21 22 0,-21-21 16,21 0-16,0 0 0,-21 0 15,0-22-15,21 22 0,-21 0 0,21 21 16,-21-21-16,0 0 0,22 21 16,-1 0-16,0 0 31,-21 21-31,0 0 15,21-21 1,0 0 15,-21-21-31,0 0 0,0 0 16,0-1-16,0 1 16,-21 21 15,0 0-31,0 0 0,21 21 15,-21 1-15,-1-1 0,22 0 16,0 0-16,-21 21 0,21-20 0,0-1 16,0 0-16,0 21 0,0-21 0,0 1 15,0-1-15,21 0 0,1-21 0,-1 21 16,-21 0-16,42-21 0,-21 0 0,0 0 16,1 0-16,-1 0 0,0 0 0,21 0 15,-21 0-15,1 0 0,-1-21 16,0 0-16,0 21 0,0-21 0,-21 0 15,21-1-15,-21 1 0,22-21 16,-22 21-16,0 0 0,0-22 0,0 22 16,0 0-16,0 0 0,0 0 0,0 42 31,-22 0-31,1-21 16,21 21-16,0 0 0,0 0 0,0 1 15,0-1-15,-21 0 0,21 0 0,0 0 16,0 0-16,21 1 15,0-22-15,1 0 0,-1 0 16,0 0-16,0 0 0,21 0 16,-20 0-16</inkml:trace>
  <inkml:trace contextRef="#ctx0" brushRef="#br1" timeOffset="121123.77">22352 5482 0,'0'0'0,"0"-21"0,-21 21 31,0 21-31,21 0 0,-22 1 16,22-1-16,0 21 0,0-21 0,0 22 16,-21-1-16,21-21 0,0 21 15,0 1-15,0-1 0,0-21 16,0 22-16,0-22 0,0 21 0,0-21 15,0 0-15,0 1 0,0-1 0,0 0 16,0 0-16,0 0 0,0 0 16,-21-21-16,0 0 15,0 0-15</inkml:trace>
  <inkml:trace contextRef="#ctx0" brushRef="#br1" timeOffset="121320.17">22077 6181 0,'0'0'0,"-21"0"0,21 21 0,0 0 16,21-21 0,0 0-1,0 0-15,0 0 0,0 0 0,1 0 16,-1 0-16,21 0 0,-21 0 0,0 0 16,1-21-16,-1 21 0,0-21 15,0 21-15,-21-21 0,0-1 0,0 1 16,0 0-16,0-21 0,0 21 15,0-1-15</inkml:trace>
  <inkml:trace contextRef="#ctx0" brushRef="#br1" timeOffset="121508.07">22056 5588 0,'0'0'16,"-43"0"-16,22 0 0,0-21 0,0 21 0,21-21 15,0 0-15,0-1 16,0 1-16,0 0 0,21 0 0,0 0 15,0 21-15,0-21 0,1-1 16,-1 22-16,21-21 0,-21 21 0,0 0 16,1 0-16,-1-21 0,0 21 0,0 0 15,0 0-15,22-21 0,-22 0 0,21 21 16,-21 0-16</inkml:trace>
  <inkml:trace contextRef="#ctx0" brushRef="#br1" timeOffset="121935.82">23008 5842 0,'0'0'0,"-21"0"0,0 0 0,42-21 47,0 21-47,21-21 0,-20 21 16,-1 0-16,0 0 0,0 0 0,0 0 15,0 21-15,-21 0 16,0 0-16,0 0 0,0 1 0,0-1 16,0 0-16,-21 21 0,0-21 15,-21 1-15,21 20 0,-22-21 0,1 0 16,-22 0-16,22 1 0,0-1 0,21 0 16,-22 0-16,22-21 0,0 21 0,0-21 15,0 21-15,42-21 16,0 0-16,0 0 15,21 0-15,-20 0 0,20 0 0,0 0 16,1 0-16,-22 0 0,21 0 16,0 0-16,1 0 0,-22 0 0,0 0 15,21 0-15,-20 0 0,-1 0 16,0 0-16,0 0 16</inkml:trace>
  <inkml:trace contextRef="#ctx0" brushRef="#br1" timeOffset="122944.31">16489 10329 0,'0'0'0,"21"0"0,-21-21 0,21 21 15,-21-21-15,0 0 0,0 0 16,0 0 0,-21 21-16,0 0 0,0 0 15,-1 0-15,1 0 0,-21 21 16,21 0-16,0 21 0,-1-21 0,1 22 15,0-1-15,0 0 0,0 22 0,21-22 16,0 1-16,0 20 0,0-21 16,0 1-16,0-1 0,21-21 15,0 22-15,0-22 0,0 0 0,22 0 16,-22 0-16,21 0 0,-21-21 0,22 0 16,-1 0-16,0 0 0,-20 0 0,-1 0 15,21 0-15,-21 0 0,0-21 0,1 0 16,-1 21-16,21-21 0,-21-21 0,0 20 15,1-20-15</inkml:trace>
  <inkml:trace contextRef="#ctx0" brushRef="#br1" timeOffset="123191.16">17251 10054 0,'0'0'0,"0"-21"0,0 0 0,0 0 0,0 0 15,0-1-15,0 44 31,0 20-31,0-21 0,-21 21 0,21-20 16,-22 20-16,22 21 0,0-20 0,0 20 16,-21-20-16,21 20 0,-21-21 0,0 22 15,21-22-15,-21 22 0,0-22 0,21 0 16,0-20-16,0 20 0,0-21 16,0 0-16,0 0 0,0 1 0,0-1 15,21-21 1,0 0-16,21-21 15,-21-1-15</inkml:trace>
  <inkml:trace contextRef="#ctx0" brushRef="#br1" timeOffset="124267.89">17738 10583 0,'0'0'0,"0"-21"0,21 0 0,-21 0 0,0 0 15,0 0-15,0-1 0,0 1 0,-21 0 16,-1 0-16,1 0 0,0 0 15,0-1-15,-21 22 0,20 0 0,-20 0 16,21 0-16,0 0 0,0 22 0,-1-22 16,1 42-16,0-21 0,0 21 15,0-20-15,0 20 0,21 0 0,0-21 16,0 22-16,-22-1 0,22-21 0,0 0 16,0 22-16,0-22 0,0 0 0,22-21 15,-22 21-15,21-21 0,0 0 16,0 0-16,0 0 0,0 0 0,22 0 15,-22 0-15,0-21 0,0 0 0,0 21 16,1-21-16,-1 0 0,-21-22 0,21 22 16,0 0-16,-21-21 0,0 20 0,0-20 15,0 0-15,0 21 0,0-22 0,0 22 16,0 0-16,0 0 0,0 42 31,0 0-31,0 0 16,0 0-16,0 22 0,0-22 0,0 21 15,0-21-15,0 1 0,0 20 0,0-21 16,0 0-16,0 0 0,21 1 0,0-1 16,1 0-16,-1-21 0,0 0 0,0 0 15,0 0-15,22 0 0,-22 0 0,0 0 16,0-21-16,21 21 0,-20-21 0,20-1 16,0 1-16,-21-21 0,22 21 15,-22 0-15,0-22 0,0 22 0,0-21 16,1-1-16,-1 22 0,-21-21 0,0 21 15,0 0-15,0-1 0,-21 22 32,-1 22-32,1-22 0,21 42 0,-21-21 15,0 0-15,21 0 0,0 22 0,0-22 16,0 21-16,0-21 0,0 1 0,0-1 16,21 0-16,0 0 0,0 0 15,1 0-15,-22 1 0,21-22 0,0 21 16,-42-42 31,0 21-47,-1-22 0,1 22 15,0 0-15,0-21 0,0 21 0,0 0 16,-1 0-16,22 21 31,0 1-31,0-1 16,22-21-16,-1 0 0,0 21 0,0-21 15,21 0-15,-20 0 0,20 0 0,-21 0 16,21 0-16,-20 0 0,20 0 0,-21 0 16,21-21-16,1 21 0,-22-21 0,21-1 15,-21 22-15,22-21 0,-1 0 16,-21-21-16,22 21 0,-22-1 0,0 1 0,0-21 16,0 21-16,-21-22 0,0 22 15,0 0-15,0-21 0,0 21 16,-21-1-16,0 22 0,0 0 15,0 0-15,-1 0 0,1 0 0,0 22 16,0-1-16,21 0 0,0 0 0,0 0 16,0 22-16,0-22 0,21 0 0,21 0 15,-20 21-15,20-20 0,-21-1 0,21 0 16,-20 0-16,-1 0 0,21-21 16,-42 21-16,21 1 0,0-1 0,-21 0 15,0 0-15,-21-21 16,0 0-16,-21 0 0,21 21 15,-1-21-15,-20 0 0,21 0 16,-21 0-16,20 0 0,1 0 0,0 0 16,0 0-16,0 0 0,42 0 31,0-21-31,21 0 0,-20 0 0,20 0 16</inkml:trace>
  <inkml:trace contextRef="#ctx0" brushRef="#br1" timeOffset="124843.57">20108 10075 0,'-21'-42'16,"42"84"-16,-42-105 0,0 42 0,0 0 0,0-1 15,-1 22 1,1 0-16,21 22 0,0-1 15,0 0-15,-21 0 0,21 0 0,-21 22 16,21-1-16,-21-21 0,21 43 0,0-22 16,0 0-16,-21 1 0,21-1 0,-22 21 15,22-20-15,0-1 0,0 0 16,-21-20-16,21 20 0,-21-21 0,21 21 16,0-20-16,0-1 0,0-42 46,0-1-46,0 1 0,0 0 16,0-21-16,0 21 0,0-22 0,0 1 16,0 0-16,0-1 0,0 1 0,21-22 15,0 22-15,1-21 0,-1 20 0,0-20 16,0 20-16,0 1 0,0 0 0,1-1 16,20 22-16,-21 0 0,0 0 0,0 21 15,1 0-15,-1 0 0,0 21 0,0 0 16,0 0-16,0 1 0,-21 20 15,22 0-15,-22 1 0,21-1 0,-21 0 16,0 1-16,0 20 0,0-21 16,0 1-16,0 20 0,21-20 0,-21-1 15,0 0-15,0-21 0,0 22 0,0-22 16,0 0-16,0 0 0,0 0 0,0 1 16,0-1-16,0-42 31,-21 21-16,21-22-15,0 1 0,-21 0 16,-1 0-16,1 0 0,0 0 16</inkml:trace>
  <inkml:trace contextRef="#ctx0" brushRef="#br1" timeOffset="125051.45">19918 10435 0,'0'0'15,"21"0"1,0 0-16,0 0 15,0 0-15,22 0 0,-22 0 0,21 0 16,1 0-16,-22 0 0,21 0 16,-21 0-16,0-21 0,22 21 0,-22 0 15,0 0-15,-21-21 16,0 0 0,0 0-1</inkml:trace>
  <inkml:trace contextRef="#ctx0" brushRef="#br1" timeOffset="125896.03">21378 9885 0,'0'0'0,"21"0"16,-21-21-1,22 21-15,-22-21 0,0-1 16,0 1-16,0 0 31,-22 21-31,1 0 16,0 0-16,0 0 0,-21 0 16,20 0-16,1 0 0,0 21 0,0-21 15,0 21-15,0-21 0,21 22 0,-22-1 16,1 0-16,21 0 0,-21-21 15,21 21-15,0 0 0,0 1 16,0-1 0,21-21-1,0 0-15,1 0 0,-1 0 16,0 0-16,0 0 16,0 0-1,-21 21-15,0 0 16,0 0-16,0 0 15,-21 1-15,0-22 0,21 21 16,-42 0-16,42 0 0,-22 0 0,1-21 16,0 21-16,0-21 0,21 22 0,-21-22 15,21 21 1,21-21 15,0 0-31,0-21 0,0 21 16,1 0-16,-1 0 15,0 0-15,0 0 16,-21 21-16,0 0 16,0 0-16,0 0 0,0 0 15,0 1-15,-21-1 0,21 0 0,-21 0 16,0 21-16,21-20 0,0-1 0,0 0 16,0 0-16,0 0 0,0 0 15,0 1-15,21-22 16,0 0-16,0 0 15,0 0-15,0 0 0,1-22 16,-1 1-16,-21 0 16,21 21-1,-21-21 1,-21 21 0</inkml:trace>
  <inkml:trace contextRef="#ctx0" brushRef="#br1" timeOffset="126611.62">20595 12404 0,'0'0'15,"42"0"-15,-42-21 16,0-1 0,0 1-1,-21 21 1,0 0-16,0 0 15,0 0-15,0 0 0,-1 0 16,1 0-16,0 21 0,0 1 0,0-22 0,0 21 16,-1 0-16,1 0 0,0 0 15,0 0-15,0 1 16,21-1-16,0 0 0,0 0 16,0 0-16,21-21 0,0 21 15,0-21-15,22 0 0,-22 0 0,0 0 16,21 22-16,-21-22 0,22 0 0,-22 0 15,0 21-15,0-21 0,0 21 0,1 0 16,-1 0-16,-21 0 0,0 1 16,0-1-16,0 0 0,0 21 15,0-21-15,0 1 0,0 20 0,0-21 16,0 21-16,-21-20 0,-1 20 16,22-21-16,-21 0 0,0 0 0,21 1 0,-21-1 15,0 0-15,0-21 16,-1 0-16,1 0 15,0 0-15,0 0 16,21-21-16,-21 0 16,21-1-16,0 1 0,0 0 0,0-21 15</inkml:trace>
  <inkml:trace contextRef="#ctx0" brushRef="#br1" timeOffset="126955.42">20405 11536 0,'-22'0'0,"44"0"0,-65 0 16,22 0-16,0 0 0,0 0 0,42 0 31,21 0-31,1-21 0,-1 21 16,21 0-16,1 0 0,-1-21 0,1-1 15,21 22-15,-22 0 0,1-21 16,-1 21-16,1 0 0,-1-21 0,1 21 16,-1 0-16,-21 0 0,1 0 0,-22 0 15,21 0-15,-21 0 0,-42 0 32,0 0-17,0 0-15,-21 0 16,20 0-16,1 0 0,-21 0 0,0 0 15,-1 0-15,1 21 0,0-21 0,-22 21 16</inkml:trace>
  <inkml:trace contextRef="#ctx0" brushRef="#br1" timeOffset="127227.27">20362 11684 0,'0'0'0,"-42"21"0,21-21 0,21 21 16,0 1-16,0-1 0,21-21 15,0 21-15,21-21 16,1 0-16,20 0 0,-20 0 15,20 0-15,1 0 0,-1 0 0,-21-21 16,22 21-16,-1 0 0,-20 0 0,20-21 16,-20 21-16,-1 0 0,0 0 0,-21-22 15,22 22-15,-22 0 0,0 0 0,0 0 16,-21-21 0,-21 21 15,0 0-31,0 0 0,0 0 15,-1 0-15,-20 0 0,21 0 0,-21 0 16,20 0-16,-20 0 0,0 0 0,-1 0 16,-20 21-16,21-21 0</inkml:trace>
  <inkml:trace contextRef="#ctx0" brushRef="#br1" timeOffset="127475.12">20383 11938 0,'0'0'0,"0"21"0,0 0 15,0 1-15,22-1 16,-1-21-16,21 0 0,0 0 15,22 0-15,-1 0 0,1 0 0,-1-21 16,1 21-16,-1-22 0,1 22 0,-1-21 16,1 21-16,-22-21 0,22 21 15,-22-21-15,22 21 0,-22 0 0,-21 0 16,21-21-16,-20 21 0,20 0 0,-21 0 16,0-21-16,0 21 15,-21 21 32,-21-21-47,-21 21 0,21 0 0,0-21 16,-22 21-16</inkml:trace>
  <inkml:trace contextRef="#ctx0" brushRef="#br1" timeOffset="128712.3">9483 14288 0,'0'-22'15,"0"1"1,21 21 0,-21-21-1,21 21-15,-21-21 16,0 0-16,0 0 15,0-1 1,0 1-16,0 0 16,0 0-1,0 0 1,-21 21 0,0 0-16,-1 0 0,1 0 0,0 21 15,0 0-15,0 0 0,0 0 0,-1 1 16,1 20-16,0 0 0,0 1 0,0 20 15,0-21-15,-1 22 0,1-22 16,0 22-16,21-22 0,0 0 0,0 1 16,0-1-16,0-21 0,0 22 0,0-22 15,0 0-15,21 0 0,0 0 0,22-21 16,-22 21-16,0-21 0,21 0 16,1 0-16,-22 0 0,21 0 0,1 0 15,-1 0-15,-21 0 0,21 0 0,1-21 16,-1 0-16,-21 21 0,22-21 15,-1-21-15,-21 20 0,21 1 0,1-21 16,-22 0-16</inkml:trace>
  <inkml:trace contextRef="#ctx0" brushRef="#br1" timeOffset="128959.68">10308 14118 0,'21'-42'16,"-42"84"-16,63-126 0,-42 41 0,0 22 0,0-21 15,0 21-15,0-1 0,0 1 16,0 0-16,0 0 0,0 42 15,-21 0-15,21 0 16,-21 1-16,0 20 0,21-21 0,0 21 16,-21 1-16,21-1 15,-21 0-15,-1 22 0,22-22 0,-21 1 16,0 20-16,21-21 0,-21 1 0,21-1 16,-21 0-16,0 1 0,21-1 0,0-21 15,0 22-15,0-22 0,0 0 0,0 0 16,0 0-16,21-21 15,0 0-15,0 0 0,0 0 0,0-21 16,22 21-16</inkml:trace>
  <inkml:trace contextRef="#ctx0" brushRef="#br1" timeOffset="130052.08">10880 14457 0,'0'0'0,"21"-21"0,0 0 0,21-1 0,-21 1 16,1 0-16,-22 0 0,0 0 0,0 0 15,0-22-15,0 22 0,0 0 16,-22 0-16,-20 21 0,21 0 0,-21 0 16,-1 0-16,22 0 0,-21 0 15,-1 0-15,22 21 0,-21 0 0,21 0 16,-22 0-16,22 22 0,0-22 0,0 21 16,21 1-16,0-22 0,0 21 0,0 0 15,0-20-15,0-1 0,0 0 16,0 0-16,0 0 0,21 0 0,0-21 15,0 0-15,1 0 0,-1 0 16,0 0-16,21 0 0,-21 0 0,22 0 16,-22-21-16,0 0 0,21 0 0,-20 0 15,-1 0-15,0-1 0,0 1 16,0-21-16,-21 21 0,0-22 0,0 22 16,0-21-16,0 21 0,0-22 0,0 22 15,0 0-15,0 0 0,-21 21 16,0 0-1,21 21-15,0 0 0,-21 0 0,21 1 16,-21-1-16,21 21 0,0-21 0,0 22 16,0-22-16,0 21 0,0-21 0,21 22 15,0-22-15,0 0 0,0 0 16,0 0-16,22-21 0,-22 21 16,21-21-16,-21 0 0,22 0 0,-22 0 15,21 0-15,1-21 0,-1 21 0,-21-21 16,21 0-16,1 0 0,-22 0 0,21-22 15,-21 22-15,22-21 0,-1 21 16,-21-22-16,22 1 0,-22 21 16,0-22-16,0 22 0,-21 0 0,0 0 0,0 0 15,-21 21-15,0 0 0,-22 0 16,22 21-16,0 0 0,0 0 0,21 0 16,0 1-16,-21-1 0,21 21 15,0-21-15,0 0 0,0 22 16,0-22-16,21 0 0,0 21 0,0-20 15,0-1-15,1 0 0,-1-21 0,0 21 16,-21 0-16,21-21 0,0 0 0,0 21 16,-42-21 15,0 0-31,0 0 0,0 0 0,-22-21 16,22 21-16,0 0 0,-21 0 0,21-21 15,-1 21-15,-20 0 0,21 0 0,0 0 16,21 21 15,21-21-31,0 21 0,0-21 16,0 0-16,22 22 0,-1-22 0,-21 0 15,22 0-15,-1 0 0,21 0 0,-20 0 16,-1 0-16,22-22 0,-22 1 16,0 21-16,1-21 0,-1 0 0,0 0 15,-21 0-15,22-1 0,-22 1 0,21 0 16,-21-21-16,-21 21 0,22-1 0,-22-20 15,0 21-15,0 0 0,0 0 0,0-1 16,0 1-16,-22 21 0,1 0 0,0 0 16,0 0-16,0 0 15,0 0-15,-22 0 0,43 21 0,-21 1 16,21-1-16,0 0 0,0 21 0,0-21 16,21 1-16,0-1 0,1 21 0,-1-21 15,0 0-15,0 1 0,21-1 0,-20 0 16,-1 0-16,-21 0 0,0 0 15,21-21-15,-21 22 0,0-1 16,-21-21-16,21 21 16,-21-21-16,-1 0 0,-20 0 0,21 0 15,0 0-15,0 0 0,-22 0 0,22 0 16,0 0-16,0-21 0,21 0 16,0-1-1,0 1-15,21 0 0,21 0 0,1 0 16,-1 0-16</inkml:trace>
  <inkml:trace contextRef="#ctx0" brushRef="#br1" timeOffset="130871.61">13229 14012 0,'0'0'0,"0"-21"0,0 0 0,0 0 0,0 0 15,0 0-15,-21-1 0,21 1 16,-21 21-16,0 0 15,-1 0 1,22 21-16,0 1 0,0-1 0,-21 21 16,21-21-16,0 0 0,0 22 0,-21-22 15,21 21-15,0 1 0,0-1 0,0 0 16,0 1-16,0-1 0,0 0 0,-21-21 16,21 22-16,0-22 0,0 0 0,0 0 15,0 0-15,0 1 0,-21-22 31,21-22-15,0 1-16,-21-21 0,21 21 16,0 0-16,-22-22 0,22 1 0,0 21 15,0-22-15,0 1 16,0 0-16,0-1 0,22 1 0,-1-21 16,0 20-16,0 1 0,0 0 0,0-1 15,22 22-15,-22-21 0,21 21 0,1-1 16,-22 22-16,21 0 0,-21 0 0,22 0 15,-22 0-15,0 0 0,0 22 16,0-1-16,0 21 0,-21-21 0,0 22 16,0-22-16,0 21 0,0-21 0,0 22 15,-42-22-15,21 0 0,0 21 0,0-21 16,-1-21-16,1 22 0,0-1 16,0-21-16,0 0 0,0 21 0,21-42 46,21 21-46,0-21 0,0 21 0,0-22 16,0 1-16,1 21 0,-1 0 0,21-21 16,-21 21-16,0 0 0,22 0 0,-22 0 15,21 0-15,-21 0 0,1 21 0,-1-21 16,21 21-16,-21 1 0,0-1 16,1-21-16,-22 21 0,0 0 0,0 0 15,0 0-15,0 1 0,0 20 0,0-21 16,-22 0-16,1 0 0,0 1 0,0-1 15,0 0-15,-22 0 0,22-21 0,-21 21 16,21-21-16,-22 0 0,22 21 16,0-21-16,0 0 0,0 0 0,-22 0 15,22 0-15,0 0 16,0 0-16,0-21 0,0 0 16,-1 21-16,22-21 15,-21 0 1,21 0 15,21-1-15,-21 1-1,22 21-15</inkml:trace>
  <inkml:trace contextRef="#ctx0" brushRef="#br1" timeOffset="132252.04">15367 14330 0,'-21'0'0,"0"0"16,42-21 31,0 0-32,0-1-15,0 1 0,0 0 0,22 0 16,-22 0-16,0 0 0,21-22 0,-20 22 15,-1-21-15,0 21 0,0-22 16,-21 22-16,0 0 0,0 0 0,0 0 16,0-1-16,0 1 0,-21 21 15,0 0-15,0 0 0,-1 0 0,1 21 16,0 1-16,21-1 0,-21 21 16,21-21-16,-21 22 0,21-1 15,0-21-15,0 21 0,0 1 0,0-1 16,0-21-16,0 22 0,0-22 0,21 0 15,0 0-15,-21 0 0,21 0 0,0-21 16,1 0-16,-1 0 16,0 0-16,0 0 0,-21-21 0,21 0 15,0 0-15,1 0 0,-1 0 0,0-1 16,0 1-16,0 0 0,0-21 0,1 21 16,-1-1-16,0-20 0,0 21 0,0-21 15,0 20-15,1 1 0,-1 0 16,0 21-16,0 0 0,0 0 15,0 0-15,1 0 0,-1 0 0,0 21 16,-21 0-16,21 1 0,-21-1 0,0 21 16,0-21-16,0 22 0,0-22 0,0 21 15,-21-21-15,0 22 0,21-22 16,-21 0-16,21 0 0,-22 0 0,22 0 16,-21 1-16,21-44 31,21 1-31,1 0 0,-1 0 0,0 0 15,-21 0-15,21-22 0,0 22 16,0-21-16,1 21 0,-1-22 0,0 1 16,0 21-16,0 0 0,-21-1 15,21 1-15,-21 0 0,0 42 32,0 0-32,0 1 0,0-1 0,-21 0 15,0 21-15,21-21 0,0 1 16,0 20-16,-21-21 0,21 21 0,0-20 15,0 20-15,0-21 0,0 0 0,21 0 16,0 1-16,22-22 0,-22 0 16,0 0-16,0 0 0,21 0 0,-20-22 15,20 1-15,-21 0 0,21 0 16,-20 0-16,-1 0 0,21-22 0,-21 22 16,22-21-16,-22-1 0,0 1 15,0 0-15,0-1 0,0 1 0,1-21 16,-1 20-16,0-20 0,0-1 0,-21 22 15,0 0-15,21-1 0,-21 22 16,0 0-16,0 0 0,0 42 16,0 0-16,0 21 0,0-20 15,0 20-15,-21 0 0,0 22 0,21-22 16,-21 0-16,21 1 0,-21 20 0,21-20 16,0-1-16,0 0 0,0-21 15,0 22-15,0-1 0,0-21 0,0 0 16,0 1-16,0-1 0,21 0 0,0-21 15,0 21-15,0-21 16,0 0-16,1-21 16,-22 0-16,0 0 15,0-1-15,0 1 0,0 0 0,0 0 16</inkml:trace>
  <inkml:trace contextRef="#ctx0" brushRef="#br1" timeOffset="132419.95">16785 14034 0,'-21'0'0,"0"0"15,21-22 1,21 22-16,0 0 0,0 0 16,0-21-16,1 21 0,-1-21 0,21 21 15,-21 0-15,22-21 16,-22 21-16,0 0 0,21-21 0,-21 21 16,1 0-16,-1-21 0,0-1 0,0 22 15,0 0-15,0 0 0,1-21 0</inkml:trace>
  <inkml:trace contextRef="#ctx0" brushRef="#br1" timeOffset="133800.07">17293 14055 0,'0'0'0,"0"21"16,21-21-16,0 0 16,1 0-16,-1 0 15,0 0-15,0 0 0,0 0 0,0 0 16,1-21-16,-1 21 0,-21-21 0,21-1 15,0 22-15,-21-21 0,0 0 16,21 0-16,-21 0 0,0 0 0,0-1 16,0 1-16,0 0 0,-21 21 15,0 0 1,0 0-16,0 21 0,-1 0 16,1 1-16,0-1 0,0 0 0,21 0 15,-21 21-15,0-20 0,21-1 0,-22 0 16,22 21-16,0-21 0,0 1 0,0-1 15,0 0-15,22-21 0,-1 21 16,0-21-16,0 21 0,21-21 0,-20 0 16,20 0-16,-21 0 0,21 0 15,-20-21-15,20 0 0,-21 0 0,21 21 16,-20-21-16,20-1 0,-21 1 0,0 0 16,22 0-16,-22 0 0,-21 0 0,21-1 15,-21 1-15,21 0 0,-21 42 31,0 0-15,0 1-16,0-1 0,0 0 16,-21 0-16,21 0 0,0 0 0,0 1 15,-21-1-15,21 0 0,0 0 0,0 0 16,0 0 0,0-42 15,21 0-31,0 0 0,0 0 15,-21 0-15,0-1 0,21 1 0,1 0 16,-1 0-16,-21 0 0,21 0 0,-21-1 16,21 22-16,0 0 15,0 0-15,-21 22 16,0-1 0,0 0-16,0 0 0,22 0 0,-22 0 0,21 1 15,-21-1-15,21 0 0,0 0 16,-21 0-16,21-21 0,0 21 0,1 1 15,20-22-15,-21 0 0,0 0 0,22 0 16,-22 0-16,21 0 0,-21 0 0,22 0 16,-22 0-16,21-22 0,-21 1 0,22 21 15,-22-21-15,21 0 0,-21 0 16,0 0-16,-21-1 0,22 1 0,-22-21 16,0 21-16,0 0 0,0-22 0,0 22 15,0 0-15,0 0 0,-22 0 16,1 21-16,0 0 15,0 0-15,0 0 0,0 21 0,-1 0 16,-20 0-16,21 0 0,0 0 16,0 1-16,-1-1 0,1 0 0,21 21 15,0-21-15,0 1 0,0-1 0,0 0 16,0 0-16,21 0 0,1-21 0,-22 21 16,21-21-16,0 0 0,0 0 0,0 0 15,22 0-15,-22 0 0,0 0 0,0-21 16,0 0-16,0 21 0,1-21 15,-1 0-15,0 0 0,-21-22 0,21 22 16,-21-21-16,21 21 0,-21-22 0,21 1 16,-21 0-16,0-22 0,0 22 15,22-22-15,-22 22 0,0 0 0,0-1 16,0 1-16,0 21 0,0-22 0,0 22 16,0 0-16,0 42 15,0 0 1,-22 1-16,22-1 0,0 0 0,0 21 15,0 1-15,0-1 0,0 0 0,0 1 16,0-1-16,0 0 0,0 22 0,0-22 16,0-21-16,0 22 0,0-1 15,0-21-15,22 21 0,-1-20 16,-21-1-16,21 0 0,0-21 0,0 21 0,0-21 16,1 0-16,-1 0 0,0 0 15,0 0-15,0 0 0,0-21 0,22 21 16,-22-21-16,21 0 0,-21-1 0,1 1 15,20 0-15,-21-21 0,21 21 0,-20-22 16,-1 22-16,0-21 0,0 21 16,0-1-16,0 1 0,-21 0 0,0 0 15,-21 21-15,0 0 16,0 0-16,0 21 0,21 0 0,-21-21 16,21 21-16,0 1 0,0-1 0,0 0 15,0 0-15,0 0 0,21 0 0,0 1 16,0-1-16,0 0 15,0-21-15,1 21 0,-1 0 0,0-21 16,0 21-16,-21 1 16,-42-22-1,21 0-15,-22 0 16,22 0-16,0 0 0,0 0 0,0 0 16,-1 0-16,1-22 0,0 1 15,21 0-15,0 0 16</inkml:trace>
  <inkml:trace contextRef="#ctx0" brushRef="#br1" timeOffset="136279.62">20849 13758 0,'21'0'0,"0"-21"0,-21 0 0,22 21 16,-22-21-16,21 21 0,-21-21 0,0 0 15,0-1-15,0 1 16,0 0-16,-21 21 15,-1 0 1,1 0-16,0 0 0,21 21 0,-21 0 16,0 22-16,0-22 0,21 21 15,-22 1-15,22-1 0,0 0 16,-21 1-16,21-1 0,-21 0 0,21 1 16,0-22-16,0 21 0,0-21 0,0 22 15,0-22-15,0 0 0,21 0 16,0 0-16,1-21 0,-1 0 0,0 0 15,21 0-15,-21 0 0,22-21 16,-22 0-16,21 21 0,1-21 0,-22 0 16,21-1-16,0-20 0,1 21 0,-1-21 15,-21-1-15,22 1 0,-1 0 0,0-1 16,-21-20-16,22-1 0,-22 22 16,0-22-16,0 1 0,0-1 15,-21 22-15,0 0 0,22-1 0,-22 1 16,0 21-16,0 0 0,0 0 0,0-1 15,-22 44 1,22-1-16,-21 0 0,0 21 0,0 1 16,21-1-16,-21 0 0,0 1 15,21 20-15,0 1 0,0-22 0,-22 21 16,22-20-16,0 20 0,0-20 0,0-1 16,0-21-16,0 21 0,22 1 0,-1-22 15,0 0-15,0 0 0,21 0 0,-20 1 16,20-22-16,0 0 15,-21 0-15,22 0 0,-1 0 0,0 0 16,-20 0-16,20 0 0,0 0 0,-21-22 16,22 1-16,-22 0 0,0 0 0,21 0 15,-42 0-15,22-22 0,-22 22 0,0-21 16,0 21-16,0-22 0,0 1 0,0 21 16,0-22-16,0 22 0,-22 0 15,1 0-15,0 21 0,0 0 16,0 0-16,0 21 0,-1 0 0,1 0 15,0 1-15,0-1 0,0 21 16,0-21-16,-1 22 0,1-22 0,21 21 0,0-21 16,0 22-16,0-22 15,0 0-15,0 0 0,0 0 0,21-21 16,1 21-16,-1-21 0,0 0 0,0 0 16,0 0-16,0 0 0,1 0 0,-1 0 15,0 0-15,0-21 0,0 0 0,0 21 16,-21-21-16,0 0 0,22 0 15,-22-1-15,0-20 0,21 21 0,-21 0 16,0-22-16,0 22 0,0-21 0,0 21 16,0 0-16,0-1 0,0 1 0,-21 42 31,21 1-31,0-1 0,0 0 16,0 0-16,0 21 15,0-20-15,0-1 0,0 21 0,0-21 16,0 0-16,0 1 0,0-1 0,0 0 15,0 0-15,21 0 0,0-21 0,0 0 16,0 21-16,0-21 0,1 0 0,-1 0 16,0 0-16,21 0 0,-21 0 15,1-21-15,-1 0 0,21 21 0,-21-21 16,0 0-16,1 0 0,-1-1 0,0-20 16,0 21-16,0 0 0,0-22 15,-21 22-15,22-21 0,-22 21 0,0 0 0,0-1 16,0 1-16,-22 21 15,1 0 1,0 21-16,21 1 0,-21-1 16,21 21-16,0-21 0,0 0 0,0 1 15,0-1-15,0 0 0,0 21 0,0-21 16,0 1-16,0-1 0,21 0 0,0-21 16,-21 21-16,0 0 0,21 0 15,-21 1 1,-21-22-1,0 0-15,0 0 16,0-22-16,0 22 0,-1 0 0,1-21 16,0 21-16,0 0 0,0-21 15,0 21 1,21 21 0,21 0-1,0-21-15,0 0 0,0 0 16,0 22-16,1-22 0,-1 0 0,0 0 15,21 0-15,-21 0 0,1 0 0,20 0 16,-21 0-16,21 0 0,-20-22 16,20 1-16,-21 21 0,21-21 0,-20 21 15,20-21-15,-21 0 0,0 0 16,22-1-16,-22 1 0,-21 0 0,21 0 0,-21 0 16,21-22-16,-21 22 0,0 0 0,0 0 15,0 0-15,0 0 0,-21 21 16,0-22-16,0 22 15,-1 22-15,22-1 16,0 0-16,0 21 0,0-21 16,0 1-16,0-1 0,0 0 0,0 0 15,22 0-15,-1 22 0,-21-22 0,0 0 16,21-21-16,0 21 0,-21 0 16,0 0-16,0 1 0,0-1 15,-21-21 16,0 0-15,0 0 0,-1 0-16,1 0 0,21-21 31,21-1-15,22 1-16</inkml:trace>
  <inkml:trace contextRef="#ctx0" brushRef="#br1" timeOffset="136807.54">23791 13568 0,'0'0'0,"0"-21"0,0 0 0,0-1 16,0 1-16,-21 21 15,0 0-15,0 21 16,0 1-16,21 20 0,-22-21 0,1 21 15,21-20-15,-21 20 0,0 0 0,21 1 16,-21-22-16,0 21 0,21 0 16,-22 1-16,1-1 0,21-21 0,-21 22 15,0-22-15,21 0 0,-21 0 0,21 0 16,0 0-16,0 1 0,-21-22 0,21-22 47,0 1-47,0 0 15,21 0-15,-21-21 0,21 20 16,0-20-16,0 0 0,-21 21 0,21-43 16,1 22-16,-1-1 0,0-20 0,21 21 15,-21-1-15,1 1 0,-1 0 0,0 20 16,0 1-16,0 0 0,0 0 0,1 21 16,-22 21-16,21 0 15,-21 0-15,21 1 0,-21 20 0,0 0 16,0 1-16,0-1 0,0 0 15,0 1-15,0-1 0,0 0 0,0 1 0,0-22 16,0 21-16,0 0 0,0-20 16,0-1-16,0 0 0,0 0 0,-21 0 15,21 0-15,-21-21 0,21 22 16,0-1-16,-22-21 0,1 0 31,0-21-31,21-1 16,0 1-16,-21 21 0</inkml:trace>
  <inkml:trace contextRef="#ctx0" brushRef="#br1" timeOffset="137011.43">23622 13991 0,'-21'0'0,"42"-21"32,0 21-32,0 0 0,0 0 15,1 0-15,20-21 0,-21 21 0,21 0 16,-20 0-16,20-21 0,-21 21 0,0 0 15,0 0-15,1-21 0,-1 21 16,0 0-16,-21-22 16,21 22-16,-21-21 15,0 0 1</inkml:trace>
  <inkml:trace contextRef="#ctx0" brushRef="#br1" timeOffset="137512.14">25633 13674 0,'0'0'0,"21"-21"0,0-22 0,0 22 0,0 21 15,1-21-15,-1 0 0,0 0 0,0 21 16,-21 21 0,0 0-16,0 0 15,0 21-15,0-20 0,0 20 0,0-21 16,0 21-16,-21-20 0,0-1 0,21 21 15,0-21-15,0 0 0,-21 1 0,-1-1 16,22 0-16,-21 0 16,21-42 15,0 0-31</inkml:trace>
  <inkml:trace contextRef="#ctx0" brushRef="#br1" timeOffset="137802.98">25760 13462 0,'0'0'0,"0"-21"0,-21 0 0,-1 0 16,1 21-16,0 0 15,21 21 1,21-21-16,0 0 16,1 0-16,-1 0 0,0 0 15,21 0-15,-21-21 0,1-1 0,-1 22 16,0-21-16,0 0 0,-21 0 15,0 0-15,0 0 0,-21-1 16,0 22-16,0 0 16,-1 0-16,1 0 0,0 0 15,0 0-15,21 22 0,-21-1 0,21 0 16,0 0-16,0 0 0,0 0 16,0 1-16,0-1 0,0 0 0,0 0 15,21 0-15,0-21 16,0 0-16</inkml:trace>
  <inkml:trace contextRef="#ctx0" brushRef="#br1" timeOffset="138387.13">26247 13589 0,'0'0'0,"21"42"16,-21-20-16,0-1 16,0 0-16,0 0 0,0 0 0,0 0 15,0 22-15,0-22 0,0 0 0,0 0 16,0 0-16,0 1 0,0-1 0,0 0 15,0 0-15,0 0 0,0-42 47,0 0-47,0 0 0,0 0 16,0-22-16,0 22 16,0 0-16,0 0 0,0-22 0,0 22 15,0-21-15,21 21 0,-21 0 16,21-1-16,0 1 0,0 0 0,1 21 15,-1 0-15,0 0 0,0 21 16,0 0-16,-21 1 0,21-1 16,-21 21-16,0-21 0,0 0 15,0 22-15,0-22 0,0 0 0,0 21 16,0-20-16,0-1 0,0 0 16,0 0-16,22-42 31,-1 0-16,-21 0-15,21-1 0,-21 1 16,21 0-16,0-21 0,-21-1 0,21 22 16,1-21-16,-1 0 0,0 20 0,0-20 15,0 21-15,0 0 0,1 0 0,-1 21 16,0 0-16,0 0 16,-21 21-16,0 0 0,0 0 0,0 0 15,0 22-15,0-22 0,0 21 0,0-21 16,0 22-16,0-22 0,0 21 0,0-21 15,0 22-15,0-22 0,0 0 0,0 0 16,0 0-16,21-21 16,0 0-1,1 0-15,-1 0 0,0-21 16,0 0-16,0 0 0,0 0 0</inkml:trace>
  <inkml:trace contextRef="#ctx0" brushRef="#br1" timeOffset="138678.97">27326 13462 0,'0'0'16,"0"-21"-16,0 0 0,0 42 31,0 21-31,0-21 0,0 22 0,0-22 16,0 21-16,0 1 0,0 20 0,0-21 16,0 22-16,0-1 0,0 1 15,-21-1-15,0 1 0,0-1 16,-22 22-16,22-21 0,-21 20 0,21 1 15,-22 0-15,1-1 0,21-20 0,-22 20 16,1-20-16,21 21 0,0-22 0,0 1 16,-1-22-16,1 0 0,21 1 0,0-22 15,0 0-15,0-42 16,0 0-16,21-1 0,1 1 16,-1-21-16,0 21 0,-21-22 15,21 1-15,0 0 0,0-1 0,1 1 16</inkml:trace>
  <inkml:trace contextRef="#ctx0" brushRef="#br1" timeOffset="138939.82">27157 13949 0,'0'0'0,"0"-64"0,0 22 0,0-21 0,0 20 16,21 1-16,0 0 0,0-1 16,0 22-16,1 0 0,-1 0 0,0 0 15,0 21-15,0 0 0,22 0 0,-22 0 16,0 0-16,0 21 0,0 0 0,-21 0 15,0 0-15,0 22 0,0-22 0,0 21 16,-21-21-16,21 22 0,-42-22 16,21 0-16,-1 0 0,-20 0 0,21 0 15,-21 1-15,20-1 0,-20 0 16,21-21-16,0 0 0,21 21 16,0-42-1,0 0-15,21 0 16,0-1-16,-21 1 0,21 0 0,22-21 15</inkml:trace>
  <inkml:trace contextRef="#ctx0" brushRef="#br1" timeOffset="139171.68">27686 13166 0,'0'0'0,"0"-21"0,0-1 16,0 44-1,0-1-15,0 0 16,0 0-16,0 21 0,-21-20 15,21 20-15,0 0 0,-21 1 0,21-1 16,0 0-16,0 1 0,-22-1 0,1 0 16,21 1-16,-21-1 0,21 0 0,0-21 15,0 1-15,0-1 0,0 0 0,0 0 16,0 0-16,21-21 16,0 0-1,1-21-15,-1 0 0,0 21 16</inkml:trace>
  <inkml:trace contextRef="#ctx0" brushRef="#br1" timeOffset="140991.34">27813 13674 0,'21'0'31,"0"0"-31,0 0 0,1 0 16,-1-21-16,0 21 0,0-22 15,0 1-15,0 21 16,1-21-16,-22 0 0,0 0 15,0 0-15,0-1 0,0 1 16,-22 21-16,1 0 16,0 0-16,0 0 0,0 21 0,21 1 15,-21-1-15,-1 0 0,22 0 16,0 21-16,0-20 0,-21 20 16,21-21-16,0 0 0,0 0 0,0 22 15,21-43-15,1 21 0,-1 0 0,0-21 16,0 0-16,0 0 0,0 0 0,22 0 15,-22 0-15,0 0 0,0 0 16,0-21-16,22 0 0,-22 21 0,0-21 16,0-1-16,-21 1 0,21 0 0,1-21 15,-22 21-15,0-1 0,0 1 0,0 0 16,0 0-16,0 0 0,0 42 31,0 0-31,0 0 0,-22 22 16,22-22-16,-21 0 0,21 21 15,0-21-15,0 1 0,0 20 0,-21-21 16,21 0-16,0 0 0,0 1 0,0-1 16,0-42 15,0-1-31,21 22 16,-21-21-16,0 0 0,0 0 0,21-21 15,-21 20-15,22 1 0,-22-21 0,21 21 16,-21 0-16,0-22 0,21 22 15,-21 0-15,21 21 0,-21-21 16,0 42 0,0 0-16,0 0 0,0 0 15,0 1-15,0-1 0,0 0 0,0 0 16,0 0-16,21 0 0,-21 1 16,0-1-16,21 0 0,-21 0 15,22-21-15,-1 0 0,0 0 16,0 0-16,0-21 15,0 21-15,-21-21 0,22 0 0,-1-1 16,0 1-16,-21 0 0,21 0 16,0 0-16,0 0 0,-21-22 0,22 22 15,-1 0-15,-21 0 0,21 21 16,-21-21-16,0 42 31,0 0-31,-21 0 0,21 0 0,-21 0 16,21 1-16,0-1 0,0 21 15,0-21-15,0 0 0,0 1 0,0-1 16,0 0-16,21 0 0,0 0 0,0 0 16,0-21-16,0 0 0,1 0 0,-1 0 15,0 0-15,0 0 0,21 0 0,-20 0 16,-1 0-16,0-21 16,0 21-16,21-21 0,-20 0 0,-1 0 0,0 0 15,0-1-15,-21 1 0,21-21 16,-21 21-16,21 0 0,-21-1 0,0 1 15,0 0-15,-21 21 16,0 0 0,0 21-16,0-21 0,21 21 0,0 1 15,0 20-15,0-21 0,0 0 0,0 0 16,0 1-16,0 20 0,0-21 0,0 0 16,21 0-16,0-21 0,0 0 15,0 0-15,1 0 0,-1 0 16,0 0-16,0 0 0,0 0 15,0 0-15,1 0 0,-1-21 0,-21 0 16,21 0-16,0 0 0,-21 0 0,0-1 16,21 1-16,-21-21 0,21 21 0,-21 0 15,0-1-15,0 1 0,0 0 16,0 0-16,0 42 31,0 0-31,0 0 0,-21 1 0,21-1 16,-21 21-16,21-21 0,0 0 0,0 1 15,-21-1-15,21 0 0,-21 0 16,21 0-16,0 0 0,0 1 16,0-44 15,21 22-31,-21-21 0,21 0 16,-21 0-16,21 0 0,-21 0 15,21-1-15,-21 1 0,22-21 0,-1 21 16,-21 0-16,0-1 0,21 1 0,0 21 15,-21 21 1,0 1 0,0-1-16,0 21 0,0-21 15,0 0-15,0 1 0,0 20 0,0-21 16,0 0-16,0 0 0,0 1 16,0-1-16,21-21 0,0 21 0,1-21 15,-1 0-15,0 0 0,0 0 16,0 0-16,0 0 15,1-21-15,20 0 0,-42-1 0,42 1 16,-42 0-16,21 0 0,22-21 0,-22 20 16,0-20-16,0 0 0,22-1 0,-22-20 15,21 21-15,-21-1 0,22-20 16,-22 20-16,0 22 0,0-21 0,-21 21 16,0 0-16,0-1 0,0 1 0,-21 21 15,0 0-15,0 0 0,-1 21 16,-20 1-16,21-1 0,0 0 0,0 0 15,-1 0-15,22 22 16,-21-1-16,21 0 0,0 1 0,0-1 16,0 0-16,0 1 0,0-1 0,0 0 15,0-21-15,0 22 0,21-22 0,1 21 16,-22-21-16,21-21 0,0 22 16,0-1-16,0-21 0,0 0 0,1 0 15,20 0-15,-21 0 0,0 0 0,0-21 16,1-1-16,-1 1 0,0 0 0,0 0 15,0-21-15,0 20 0,1 1 0,-1 0 16,-21 0-16,0 0 16,21 0-16,-21-1 0,0 44 15,0-1-15,0 21 16,-21-21-16,21 0 0,-21 1 16,21 20-16,0-21 0,0 0 0,0 22 15,0-22-15,0 0 0,0 0 16,-22-21-16,22 21 0,0 0 0,-21-21 31,21-21-31,0 0 16,-21 0-16,21 0 15,-21 0-15</inkml:trace>
  <inkml:trace contextRef="#ctx0" brushRef="#br1" timeOffset="141167.24">30014 13526 0,'0'0'0,"0"-22"0,-21 22 0,0 0 0,21-21 15,-21 21-15,42 0 32,0 0-32,0 0 0,0 0 0,1-21 15,-1 21-15,0 0 0,0 0 0,0 0 16,0-21-16,1 21 0,-1 0 0,-21-21 16,21 21-16,0-21 0,0-1 15,0 1-15</inkml:trace>
  <inkml:trace contextRef="#ctx0" brushRef="#br1" timeOffset="141619.98">31517 13293 0,'0'0'0,"-21"-64"16,0 43-16,21 0 0,0 0 16,0 42-1,0 21 1,0-21-16,0 1 0,0 20 0,0 0 16,0 1-16,0-1 15,0-21-15,0 21 0,0 1 0,-21-1 16,21 0-16,0-20 0,-22 20 0,22-21 15,0 0-15,0 0 0,0 1 0,0-1 16,0 0 0,-21-21-16,0 0 0,0 0 15,0 0-15,0 0 0</inkml:trace>
  <inkml:trace contextRef="#ctx0" brushRef="#br1" timeOffset="141832.37">31030 13885 0,'0'0'0,"0"22"15,0-1-15,21 0 16,1-21-16,-1 21 0,21-21 16,0 0-16,-20 0 0,20 0 0,0 0 15,1 0-15,-1 0 0,0 0 0,1 0 16,-1-21-16,-21 21 0,21-21 16,1 21-16,-22-21 0,0 21 0,0-22 15,0 1-15,-21 0 0,0 0 0,0 0 16,0 0-16,0-1 0,0 1 15,0-21-15,0 0 0,0-1 0,-21 22 16</inkml:trace>
  <inkml:trace contextRef="#ctx0" brushRef="#br1" timeOffset="142047.24">31242 13229 0,'0'0'0,"-21"0"0,21-21 15,0 0-15,21 21 16,0-21-16,21 21 0,-20-21 15,20 21-15,0-22 0,22 22 0,-22-21 16,0 21-16,1 0 0,-22 0 0,21-21 16,-21 21-16,1 0 0,-1 0 15,-21 21 17,-21 0-17,21 1-15,0-1 0,0 0 16</inkml:trace>
  <inkml:trace contextRef="#ctx0" brushRef="#br1" timeOffset="142563.47">32089 13907 0,'0'-22'0,"-22"22"16,1 0-1,0 0 1,0 0-16,21 22 0,0-1 16,0 0-16,-21-21 15,21 21-15,0-42 78,0 0-78,0 0 16,0-1-16,21 22 0,-21-21 16,21 21-1,0 21 1,-21 1-16,0-1 0,0 0 0,0 0 15,0 0-15,0 0 0,0 22 16,-21-22-16,0 0 0,21 0 0,-21 22 16,0-22-16,-1 0 0,22 21 0,-21-21 15,0 1-15,0-1 0,0 0 16,21 0-16,-21-21 16,21-21-1,0 0 1,0 0-16,21-1 0,0 1 15</inkml:trace>
  <inkml:trace contextRef="#ctx0" brushRef="#br1" timeOffset="142959.57">32681 13801 0,'0'0'0,"21"0"0,-21-21 16,-21 21 15,0 21-31,0 0 16,0-21-16,21 21 16,-21-21-16,21-21 31,21 21-31,-21-21 15,21 21-15,0-21 0,0 21 16,0-22-16,-21 44 31,0-1-31,0 0 16,0 0-16,0 0 0,0 0 0,0 1 16,-21-1-16,0 0 0,0 21 15,0-21-15,-22 1 0,22-22 0,0 21 16,21 0-16,-21-21 0,42 0 31</inkml:trace>
  <inkml:trace contextRef="#ctx0" brushRef="#br1" timeOffset="143248.41">33210 13250 0,'0'0'0,"0"-21"0,0 0 16,0-21 0,-21 42-16,0 0 15,0 21-15,21 0 0,0 0 16,0 22-16,0-22 0,-21 21 16,21-21-16,0 22 0,0-1 0,-21-21 15,21 21-15,0 1 0,0-22 16,0 0-16,0 21 0,0-20 15,0-1-15,0 0 0,0 0 0,0 0 16,0 0-16,-22-21 31</inkml:trace>
  <inkml:trace contextRef="#ctx0" brushRef="#br1" timeOffset="143446.76">32893 13843 0,'0'0'0,"0"21"0,0 0 16,21-21 15,0 0-31,0 0 0,22 0 16,-22 0-16,0 0 0,0 0 0,22 0 16,-22 0-16,0 0 0,0 0 0,0 0 15,0 0-15,1-21 0,-22 0 16,21 0-16,-21 0 15,0 0-15</inkml:trace>
  <inkml:trace contextRef="#ctx0" brushRef="#br1" timeOffset="143679.64">33041 13356 0,'0'0'15,"-21"-21"-15,-21 0 0,-1 0 0,22 21 16,0-21-16,0-1 0,0 1 0,21 0 15,-22 21-15,22-21 0,0 0 16,0 0-16,22-1 0,-1 22 16,0-21-16,0 21 0,0 0 0,0 0 15,1-21-15,-1 21 0,0 0 16,21 0-16,-21 0 0,1 0 0,-1 0 16,0 0-16,0 0 0,0 0 15,0 0-15,1 0 0,-1 0 0,-21 21 16,21 0-16</inkml:trace>
  <inkml:trace contextRef="#ctx0" brushRef="#br1" timeOffset="144047.43">33570 13695 0,'0'0'0,"0"21"0,21 0 16,1-21-1,-22 21-15,21-21 16,-21 22-16,0-1 0,0 0 16,-21 0-16,-1 0 15,1 0-15,-21-21 0,21 22 0,-22-1 16,1 0-16,0 0 0,-22 0 16,22 0-16,0 1 0,-1-1 0,22 0 15,0-21-15,0 21 0,0-21 16,21 21-16,21-21 15,0 0-15,0 0 16,21 0-16,-20 0 0,20 0 16,0 0-16,1 0 0,-1 0 0,0 0 15,1 0-15,-1 0 0,-21 0 16,21-21-16,1 21 0,-22 0 0,0 0 16,0-21-16,0 21 0,-42 0 31</inkml:trace>
  <inkml:trace contextRef="#ctx0" brushRef="#br1" timeOffset="144952.16">15875 15579 0,'0'0'0,"0"-21"0,0-1 0,21 1 15,-21 0-15,0 0 16,0 0-16,0 0 0,0-1 16,-21 22-16,0 0 0,0 0 0,-1 0 15,1 0-15,0 0 0,0 22 0,0-22 16,0 21-16,-1-21 0,1 21 16,21 0-16,0 0 0,0 0 15,21-21-15,1 22 16,-1-22-16,0 0 0,0 21 15,0-21-15,22 21 0,-22 0 16,0-21-16,0 21 0,0-21 0,-21 21 16,0 1-16,0-1 0,0 0 0,0 0 15,-42 0-15,21-21 0,0 21 0,-22 1 16,22-1-16,-21 0 0,21 0 0,-1-21 16,1 21-16,0-21 0,42 0 31,0 0-31,1 0 15,-1 0-15,0 0 0,0 0 16,0 0-16,0 0 16,-21 21-16,22 1 0,-22-1 0,0 0 15,0 0-15,0 0 0,0 22 16,0-22-16,-22 21 0,1-21 0,0 22 16,0-22-16,0 0 0,0 21 0,21-21 15,-22 1-15,22-1 0,0 0 16,0 0-16,22-21 15,-1 0-15</inkml:trace>
  <inkml:trace contextRef="#ctx0" brushRef="#br1" timeOffset="145224.01">15684 16637 0,'0'0'15,"-21"21"-15,0-21 0,0 0 0,0 0 0,21 21 16,21-21 0,0 0-16,21 0 0,1 0 15,-1 22-15,22-22 0,-1 0 0,1 0 16,20 0-16,1 0 0,-22 0 0,22 0 16,0 0-16,-22 0 0,1 0 15,-1 0-15,-20 0 0,-1 21 0,-21-21 16,0 0-16,-21 21 15,-21-21-15,-21 0 0,21 0 16,-22 21-16,-20 0 0,-1-21 0,-20 21 16,-1-21-16</inkml:trace>
  <inkml:trace contextRef="#ctx0" brushRef="#br1" timeOffset="145411.9">15579 16955 0,'-64'0'0,"1"21"16,592-148-16,-931 233 0,232-64 0,149-42 0,0 0 15,42 0 1,0 0-16,0 0 0,22 0 0,20 0 15,1 0-15,-1 0 0,1 0 0,20 0 16,1 0-16,0 0 0,-1 0 0,22 0 16,-21 0-16,0 0 0,-22 0 0,1 0 15,-1 0-15,-21 0 16,1 0-16,-22 0 0,0 0 0,-42 0 16,0 0-16,-22 0 15,1 0-15</inkml:trace>
  <inkml:trace contextRef="#ctx0" brushRef="#br1" timeOffset="145595.79">15748 17103 0,'-42'21'0,"84"-42"0,-127 42 0,43-21 16,21 21-16,42-21 15,0 0-15,21 0 0,1 0 16,-1 0-16,22 0 0,-1 0 16,22 0-16,-22 0 0,22 0 0,0 0 15,-1 0-15,1 0 0,-22 0 16,22 0-16,-43 0 0,22 0 0,-22 0 15,-21 0-15,1 0 0,-1 0 0,-21 21 16,0 0 0</inkml:trace>
  <inkml:trace contextRef="#ctx0" brushRef="#br1" timeOffset="146027.54">16002 17674 0,'21'0'47,"0"0"-47,0 0 16,-21 21-16,0 1 16,0-1-16,0 0 15,0 0-15,-21 0 0,0 0 0,21 1 16,-21-1-16,0 0 0,0-21 0,21 21 15,0 0-15,0 0 16,21-21 0,0 0-16,0 0 0,0 0 15,22 0-15,-22 0 0,21 0 16,-21 0-16,0 0 0,1 0 16,-1 0-16,0 22 0,-21-1 15,0 0-15,0 0 0,0 0 16,-21 0-16,0 1 0,-1-1 0,1 0 15,0 0-15,0 0 0,0 0 16,0 1-16,-1-1 0,1 0 16,21 0-16,-21 0 0,0 0 15,0 1-15,0-22 16,-1 21-16,1-21 0,0 0 16,0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13:35:20.5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1990 1397 0,'0'0'0,"0"-21"0,0-21 0,0-1 15,0 22-15,-22-21 0,22-1 0,0 1 16,-21 0-16,21-1 0,0 1 0,0 0 16,0-1-16,0 1 0,0 21 15,0-21-15,0 20 0,0-20 0,0 21 16,0 0-16,0 0 0,0-1 16,0 44-1,-21-1-15,21 21 16,0 0-16,0 1 0,0 20 15,0 22-15,0-22 0,0 22 16,0 0-16,0 21 0,0-22 0,0 22 16,0 0-16,0-21 0,0-1 15,0 22-15,0-42 0,0 20 0,0-20 16,0-1-16,0-20 0,0-1 0,0 0 16,0-21-16,0 22 0,0-22 0,0 0 15,0-42 1,0 0-1,0-22-15,0 22 0,0-21 16,0 0-16,0-1 0</inkml:trace>
  <inkml:trace contextRef="#ctx0" brushRef="#br0" timeOffset="596.66">1397 1312 0,'0'0'0,"-21"-21"0,-22-21 0,22 0 15,0 20-15,21-41 0,0 21 0,0-1 16,0-20-16,0 20 0,0-20 16,21 21-16,0-1 0,22-20 0,-1 20 15,-21 1-15,22 0 0,20 21 16,-21-22-16,1 22 0,20 21 0,-20 0 16,20 0-16,1 0 0,-22 0 0,0 42 15,22 1-15,-22-1 16,0 43-16,1-22 0,-22 22 0,0 21 15,0 0-15,0-1 0,-21 1 0,22 0 16,-22 0-16,0 0 0,0 0 16,0-22-16,0 1 0,0 0 0,0-22 15,0-21-15,0 22 0,0-43 0,0 21 16,0-20-16,21-22 0,0 0 16,0-43-1,-21 1-15,21 0 16,0-1-16,-21-41 0,22 20 0,-1-42 15,0 22-15,0-22 0,0 0 0,0 0 16,1-21-16,-1 0 0,21 21 16,-21 0-16,22 1 0,-22 20 0,0 0 15,21 22-15,-21 20 0,1 1 16,-1 21-16,0 0 0,0 42 16,0 0-16,0 21 0,1 22 0,-1-1 15,-21 22-15,21 0 0,-21 21 16,21-1-16,-21-20 0,0 21 0,0 21 15,0-42-15,0 20 0,0 1 0,0-21 16,0 0-16,0-22 0,0 1 0,0-1 16,0-21-16,0 1 0,0-1 15,0 0-15,0-20 0,0-1 16,0 0-16,0 0 0,0-42 31,21 0-31,-21 0 0,21-1 0,-21-20 16,0 0-16,22 21 0,-22-22 15</inkml:trace>
  <inkml:trace contextRef="#ctx0" brushRef="#br0" timeOffset="1749.01">3111 1778 0,'22'0'0,"-22"21"46,0 0-46,0 22 0,0-22 0,0 21 16,0 1-16,0-1 0,0 0 0,0 1 16,0-1-16,0 0 0,0 1 0,0-22 15,0 21-15,0-21 0,0 22 16,0-22-16,0 0 0,21 0 16,0-21-16,0 0 0,0 0 15,0-21-15,1 0 0,20 0 0,-21-22 16,21 22-16,-20-21 0,20-1 0,-21 1 15,21 0-15,-20-22 0,20 22 16,-21-22-16,0 1 0,0 21 16,1-22-16,-22 22 0,0-1 0,21 1 15,-21 21-15,0 0 0,0 0 0,0-1 16,0 44 0,0 20-16,0-21 15,0 21-15,-21 1 0,21-1 0,0 0 16,0 1-16,0 20 0,0-20 0,0-1 15,0 0-15,0 1 0,0-1 16,0 0-16,0 1 0,21-22 0,0 0 16,0 0-16,0 0 0,0 0 0,1-21 15,20 0-15,-21 0 0,21 0 0,-20 0 16,20-21-16,-21 0 0,21 0 16,-20 0-16,20-22 0,-21 22 0,21-21 15,-20-22-15,-1 22 0,21-43 16,-21 22-16,0-22 0,1 22 0,-1-22 15,-21 0-15,0 22 0,21-22 0,-21 1 16,0 20-16,0 1 0,0-1 0,0 1 16,0 20-16,-21 1 0,0 0 15,21 20-15,-22 1 0,1 0 0,0 21 16,0 0-16,0 21 0,0 22 16,21-22-16,0 42 15,0-20-15,-22 20 0,22 1 0,-21-1 0,21 22 16,0-1-16,0 1 0,0 0 15,0-1-15,-21 1 0,21-21 0,0 20 16,0-20-16,0-1 0,0-20 0,0-1 16,0 0-16,21 1 0,0-22 15,1 0-15,-1 0 0,0 0 0,21-21 16,-21 0-16,22 0 0,-1 0 0,-21-21 16,22 0-16,-1 0 0,0 0 0,1-1 15,-1-20-15,0 0 0,-21-1 16,22-20-16,-1-1 0,-21 1 0,22-22 15,-22 22-15,0-22 0,0 22 0,0-22 16,0 21-16,-21-20 0,0 20 16,0 1-16,0 20 0,0 1 0,0 0 15,0-1-15,0 22 0,-21 21 32,21 43-32,-21-22 0,21 21 0,-21 0 15,21 22-15,0-22 0,0 22 0,-21 20 16,21-20-16,-21 21 0,21-22 0,0 22 15,0-22-15,-22 22 0,22-22 16,0 1-16,0-22 0,0 1 0,0-1 16,0 0-16,0-21 0,0 1 15,22-1-15,-1-21 0,0 0 0,21 0 16,-21 0-16,1 0 0,20 0 0,-21-21 16,21-22-16,-20 22 0,20-21 0,0 21 15,-21-22-15,1-20 0,-1 20 16,21 1-16,-42 0 0,21-1 0,0 1 15,-21 21-15,22 0 0,-22 0 0,0-1 16,0 44 0,0-1-16,0 0 0,0 0 0,0 0 15,0 22-15,0-22 0,0 21 0,0-21 16,0 0-16,0 22 0,0-22 16,-22 0-16,22 0 0,0 0 15,0 1-15,22-22 16,-1 0-1,0 0-15,-21-22 16,0 1-16,21-21 0,0 21 0</inkml:trace>
  <inkml:trace contextRef="#ctx0" brushRef="#br0" timeOffset="1908.92">5461 1461 0,'0'0'15,"0"-22"-15,-64 22 16,43 0-16,0 0 0,0 0 0,21-21 15,0 42 48</inkml:trace>
  <inkml:trace contextRef="#ctx0" brushRef="#br0" timeOffset="2083.82">4466 1863 0,'0'0'0,"-42"21"0,21-21 15,-1 0-15,44-21 16,20 21-16,-21 0 16,21 0-16,1-21 0,20 21 15,-20 0-15,20-22 0,-21 1 0,22 21 16,-1 0-16</inkml:trace>
  <inkml:trace contextRef="#ctx0" brushRef="#br0" timeOffset="2416.64">5567 1778 0,'-21'0'15,"21"21"-15,-22-21 16,22 21-16,0 1 0,0-1 0,0 0 15,0 21-15,0-21 0,0 43 16,0-22-16,0 1 0,0 20 0,0 1 16,0-1-16,-21 22 0,0-1 0,0 1 15,0 0-15,0-1 0,-1 22 0,1 0 16,0 0-16,0 0 0,0 0 16,21-1-16,0 1 0,0-21 0,-21 0 0,21-1 15,-22-20-15,22-1 0,0 1 16,0-22-16,-21 0 0,21 1 0,0-22 0,-21 0 15,21 0-15,0-42 16,0 0-16,0 0 16,21-22-16,0 1 0,1 0 0,-22-1 15,21-20-15,0-1 0,0 1 16,21-22-16,-20 1 0</inkml:trace>
  <inkml:trace contextRef="#ctx0" brushRef="#br0" timeOffset="2680.99">5440 2244 0,'0'0'0,"-21"-85"0,21 22 0,-22-170 16,22 190-16,0 22 16,0 0-16,22 0 0,-1 0 15,0 21-15,21 0 0,1 0 0,-1 0 16,0 21-16,1 0 0,-1 21 0,0-20 16,22 20-16,-43 0 0,21 1 15,-21-1-15,1 21 0,-22-20 0,0-1 16,0 0-16,-22 1 0,1-1 0,0 0 15,-21 1-15,21-1 0,-22-21 0,1 0 16,0 22-16,-1-22 0,22-21 0,-21 21 16,21-21-16,-1 0 0,1 0 0,21-21 15,0 0-15,0 0 0,0-1 16,21-20-16,1-21 0,-1 20 16,21-20-16</inkml:trace>
  <inkml:trace contextRef="#ctx0" brushRef="#br0" timeOffset="2939.85">6498 699 0,'0'-22'15,"0"44"-15,0-65 0,-21 43 16,0 21-16,21 1 0,-21 20 16,-1 0-16,1 22 0,0-1 0,0 1 15,-21 20-15,20-20 0,1 21 16,0-1-16,0-20 0,0 20 0,21 1 0,0-21 15,-21-1-15,21 22 16,0-43-16,0 22 0,0-22 0,0 0 16,0-21-16,0 22 0,0-22 0,0 0 15,21 0-15,0-21 16,0 0-16,-21-21 0,21 21 16,-21-21-16,0-21 0,21 20 0,1-20 15</inkml:trace>
  <inkml:trace contextRef="#ctx0" brushRef="#br0" timeOffset="3265.66">6413 1588 0,'0'21'16,"0"0"-16,0 0 15,0 0-15,0 0 16,22-21-16,-1 0 16,0 0-16,21 0 0,-21 0 15,1-21-15,-1 21 0,21-21 0,-21 0 16,22 0-16,-22 0 0,0-1 0,0 1 15,0 0-15,-21 0 0,0 0 0,0-22 16,0 22-16,-21 0 0,0 21 16,0 0-16,0 0 0,-22 0 15,22 21-15,-21 0 0,-1 1 0,1 20 16,21 0-16,-21 1 0,20-1 0,-20 21 16,21-20-16,21 20 0,0-20 0,0-1 15,0 0-15,0-21 0,0 22 16,0-22-16,42 0 0,-21-21 0,22 21 15,-22-21-15,21 0 0,1 0 0,-1 0 16,21-21-16,-20 21 0,20-21 16,-20-21-16,20 20 0,1-20 0</inkml:trace>
  <inkml:trace contextRef="#ctx0" brushRef="#br0" timeOffset="4684.93">8699 1122 0,'22'0'15,"-1"0"1,0 0-1,-21-21-15,21 0 0,0-1 0,22 1 16,-22-21-16,21 21 0,-21-22 16,22 1-16,-1-21 0,0 20 0,1-20 15,-1-1-15,0 22 0,-21-22 0,22-20 16,-22 20-16,0 1 0,0-1 16,-21 22-16,0-22 0,0 22 0,0 21 15,0 0-15,0 0 0,-21 21 16,0 21-16,0 0 0,0 21 15,-22 22-15,22-1 0,0 1 0,-21 20 16,20 1-16,-20 21 0,21 0 0,-21 21 16,20-21-16,1-1 0,0 22 15,0-21-15,0 0 0,21-21 0,0 21 16,0-22-16,0-20 0,0 20 0,-21-20 16,21-22-16,0 1 0,-22-1 0,22-21 15,-21 0-15,21 0 0,0 1 0,-21-22 16,0 0-16,0 0 15,0-22-15,-1 1 0,1 0 16,0-21-16,0-1 0,0 1 0,0 0 16,-1-22-16,-20 22 0,21-22 0,0 22 15,0 0-15,-22-1 0,22 1 0,0 21 16,0 21-16,0 0 0,-1 0 0,1 0 16,0 0-16,21 42 0,0-21 15,0 22-15,0-1 0,0 0 0,0 1 16,0-1-16,42 0 0,-20 1 0,-1-1 15,21 0-15,-21-20 0,22-1 0,-1 0 16,0 0-16,1 0 0,20-21 0,-21 0 16,1 0-16,20 0 0,-20 0 15,20-21-15,-21 0 0,1 0 16,20 0-16,-20-22 0,-1 22 0,-21-21 16,21-1-16,-20 1 0,-1 0 0,0-1 15,0 1-15,0 0 0,-21-1 0,21 22 16,-21 0-16,0 0 0,0 42 15,0 0-15,0 0 16,-21 22-16,0-22 0,21 21 16,-21 1-16,0-1 0,21 0 0,0-21 15,0 22-15,-21-22 0,21 0 0,0 21 16,0-20-16,0-1 0,0 0 16,21-21-1,0-21-15,0 0 16,-21-1-16,21 1 0,0-21 15,-21 21-15,22 0 0,-1-22 16,-21 1-16,21 21 0,0-22 0,-21 22 16,0 0-16,21 0 0,0 21 15,1 0-15,-22 21 0,0 0 16,0 0-16,0 22 0,0-22 0,0 21 16,0-21-16,0 22 0,0-22 0,0 0 15,0 21-15,0-20 0,21-1 16,0 0-16,0 0 0,0-21 15,0 0-15,1 21 0,-1-21 0,21 0 16,-21 0-16,22 0 0,-1-21 0,0 0 16,1 0-16,-1 0 0,0-1 0,1-20 15,-1 0-15,0-1 0,1 1 0,-1 0 16,-21-22-16,0 1 0,22-1 0,-22 1 16,-21-1-16,21-20 0,-21 20 15,21 1-15,-21-1 0,0 1 0,0 20 16,0-20-16,0 20 0,0 22 0,0-21 15,0 21-15,0 0 0,0 42 16,-21 0 0,21 0-16,-21 21 0,0 22 0,21-22 15,-22 22-15,1-1 0,21 1 16,-21-1-16,0 1 0,21 20 0,-21-20 16,21-1-16,0 1 0,0-22 0,0 22 15,0-22-15,0 0 0,0 1 0,0-1 16,21-21-16,-21 0 0,0 1 15,21-1-15,0 0 0,0-21 16,1 0-16,-1 0 16,0 0-16,0 0 0,0-21 15,0 0-15,-21-1 0,22 22 0,-22-42 16,21 21-16,-21 0 0,0 0 0,21-22 16,-21 22-16,0 0 0</inkml:trace>
  <inkml:trace contextRef="#ctx0" brushRef="#br0" timeOffset="5691.92">9885 1609 0,'0'0'0,"-21"0"0,42 0 31,0 0-31,0-21 16,0 21-16,22-22 0,-1 22 0,-21 0 16,21-21-16,1 21 0,-1 0 0,0-21 15,1 21-15,-22 0 0,21 0 0,-21 0 16,1-21-16,-1 21 0,0 0 0,0 0 16</inkml:trace>
  <inkml:trace contextRef="#ctx0" brushRef="#br0" timeOffset="6056.71">10435 1715 0,'21'0'15,"0"0"-15,-21-22 0,22 1 16,-1 0-16,0 21 0,-21-21 15,21 0-15,0 0 0,-21-1 16,0 1-16,21 0 16,-21 0-16,0 0 15,-21 21 1,0 0-16,0 21 0,0 0 16,21 0-16,-21 0 0,-1 1 0,1-1 15,0 21-15,0 0 0,0-20 0,0 20 16,21 0-16,0-21 0,-22 22 0,22-22 15,0 21-15,0-21 0,0 1 16,0-1-16,22 0 0,-1-21 16,0 0-16,0 0 0,0 0 0,22 0 15,-22 0-15,21-21 0,0 21 16,-20-21-16,20-1 0,-21 1 0,0 0 16,22 0-16,-22 0 0</inkml:trace>
  <inkml:trace contextRef="#ctx0" brushRef="#br0" timeOffset="6388.52">10858 1588 0,'0'0'0,"-21"-22"0,0 22 16,42 0 15,0 22-31,-21-1 0,22 21 16,-1-21-16,0 0 0,-21 22 0,0-22 15,21 21-15,-21 1 0,0-22 16,0 21-16,0-21 0,0 22 0,0-22 15,0 0-15,0 0 0,0 0 16,0 0-16,0-42 31,0 0-31,0 0 0,0-21 16,0 20-16,21 1 0,0-21 0,-21 0 16,22-1-16,-22 1 0,21 21 0,0-22 15,-21 1-15,21 21 0,0 0 0,0 0 16,1-1-16,-22 1 0,21 21 15,0 0-15,0 0 0,0 0 16,0 0 0,-21 21-16</inkml:trace>
  <inkml:trace contextRef="#ctx0" brushRef="#br0" timeOffset="6604.44">11388 1630 0,'0'21'31,"0"0"-31,-22-21 0,22 21 0,0 1 16,0-1-16,-21 21 0,0-21 0,21 0 15,-21 1-15,21-1 0,0 0 0,-21 0 16,21 0-16,0 0 0,-21 1 16,21-1-16,21-21 15,0 0 1,0 0-16,0-21 0,-21-1 15,21 22-15</inkml:trace>
  <inkml:trace contextRef="#ctx0" brushRef="#br0" timeOffset="6892.27">11536 1334 0,'0'0'0,"0"-22"0,-21 22 15,-1 0-15,1 0 0,0 0 0,21 22 16,-21-22-16,21 21 0,-21-21 15,21 21-15,0 0 16,21-21 0,0 0-16,0 0 0,0 0 15,-21-21-15,0 0 0,0 0 16,0-1-16,0 1 0,0 0 16,0 0-16,-21 21 0,0-21 0,0 21 15,0 0-15,0 0 0,-1 0 0,1 0 16,0 0-16,0 0 15,0 21-15,21 0 0,0 0 16,0 0-16,0 1 0,21-22 16,0 21-16,0-21 0,22 0 15</inkml:trace>
  <inkml:trace contextRef="#ctx0" brushRef="#br0" timeOffset="7716.34">12044 1080 0,'0'0'0,"0"-43"16,0 1-16,0-85 15,0 85-15,0-1 0,0 1 0,0 0 16,0 20-16,0 1 0,0 0 16,-21 21-16,21 21 15,-22 22-15,22-22 0,0 42 0,0 1 16,-21-1-16,21 22 0,-21 0 0,0-1 15,0 1-15,0 0 0,-1-1 0,1 1 16,-21 0-16,21-1 0,0-20 0,21-1 16,0-20-16,-22 20 0,22-21 15,0-20-15,0 20 0,0-21 0,0 0 16,0 0-16,0 1 16,22-22-1,-22-22-15,0 1 0,0 0 16,0 0-16,0 0 0</inkml:trace>
  <inkml:trace contextRef="#ctx0" brushRef="#br0" timeOffset="7876.59">11536 1672 0,'0'0'0,"-21"0"16,42 0 15,0 21-31,0-21 0,0 0 16,22 0-16,-22 0 0,21 0 15,0 0-15,-20 0 0,20 0 0,0 0 16,1-21-16,-1 21 0,0 0 0,1 0 16</inkml:trace>
  <inkml:trace contextRef="#ctx0" brushRef="#br0" timeOffset="8825.32">12340 1545 0,'0'0'0,"0"-42"15,0 21-15,-21 21 16,0 0-16,0-21 0,-1 21 0,-20 0 15,21 0-15,0 0 0,0 21 0,-1 0 16,1 0-16,-21 21 0,21-20 0,0 20 16,21-21-16,-22 21 0,1-20 15,21 20-15,0 0 0,0-21 0,0 1 16,0-1-16,0 0 0,0 0 16,0 0-16,21-21 0,1 0 15,-1 0-15,0 0 0,0 0 0,0 0 16,0-21-16,1 21 0,-1-21 0,0 0 15,0 0-15,0-1 0,-21 1 0,21-21 16,-21 21-16,22 0 0,-22-22 16,21 22-16,-21-21 0,0 21 0,0-1 15,0 44 1,0-1-16,0 0 16,0 0-16,0 0 0,0 0 0,0 1 15,0-1-15,0 21 0,21-21 0,-21 0 16,21 1-16,0-1 15,0 0-15,1-21 0,-1 0 16,0 0-16,0 0 0,0 0 16,0 0-16,1 0 0,-1 0 0,0-21 15,0 0-15,0-1 0,0 1 0,-21 0 16,22 0-16,-1 0 0,-21-22 0,21 22 16,0-21-16,0 21 0,-21 0 0,21-1 15,1 1-15,-1 21 16,0 0-1,0-21 64,-21 0-79,0 0 15,0 0-15,-21 21 31,0 0-31,0 21 16,21 0-16,-22 0 0,1 0 16,21 22-16,0-22 0,0 21 0,-21-21 15,21 0-15,0 22 0,0-22 0,0 0 16,0 21-16,0-20 0,0-1 16,21-21-16,0 21 0,1 0 0,20-21 15,-21 0-15,21 0 0,-20 0 16,20 0-16,0 0 0,1 0 0,-1 0 15,0-21-15,1 0 0,-1 21 0,-21-21 16,21-1-16,1 1 0,-22-21 0,0 21 16,0-22-16,0 22 0,1-21 0,-22 21 15,21-22-15,-21 22 0,0 0 0,0 0 16,-21 21-16,-1 0 0,1 0 16,0 0-16,0 21 15,0 0-15,0 0 0,-1 22 0,22-22 16,0 21-16,0-21 0,0 22 0,0-22 15,0 0-15,0 21 0,0-20 0,22-1 16,-1 0-16,0 0 0,0-21 0,21 21 16,-20-21-16,20 0 0,-21 0 0,21 0 15,-20 0-15,20 0 0,-21 0 0,21 0 16,1 0-16,-22 0 0,0 0 16,0-21-16,0 21 0,1-21 0,-22 0 15,0 0-15</inkml:trace>
  <inkml:trace contextRef="#ctx0" brushRef="#br0" timeOffset="9436.96">2286 2434 0,'0'0'0,"-42"0"0,-1 21 15,1-21-15,21 0 0,0 0 0,21 22 16,42-1 0,0 0-16,22-21 0,20 21 0,22-21 15,21 21-15,0-21 0,0 21 0,21-21 16,22 22-16,-1-22 0,0 21 16,22-21-16,-1 21 0,1-21 0,-1 21 15,22-21-15,-21 0 0,-1 0 16,-21 0-16,22 21 0,-43-21 0,0 0 0,0 0 15,-21 0-15,-21 0 0,0 0 16,-21 0-16,-22 21 0,1-21 0,-22 0 16,-21 0-16,22 0 0,-22 0 15,-21 22-15,0-44 32,0 1-32</inkml:trace>
  <inkml:trace contextRef="#ctx0" brushRef="#br0" timeOffset="10036.45">8509 2286 0,'0'0'0,"-21"0"15,-64 0-15,43 0 16,21 0-16,-1 0 0,-20 0 0,21 0 16,0 0-16,0 0 0,42 0 31,21 21-31,0-21 16,22 0-16,21 0 0,20 0 0,1 0 15,21 0-15,0 0 0,21 0 0,22 0 16,-1 0-16,22 0 0,-1 0 15,22 0-15,-22 0 0,22 0 0,21 0 0,-43 0 16,22 0-16,0 0 0,-22 0 16,1 0-16,-1 0 0,-21 0 15,-20 21-15,-1-21 0,0 0 0,-42 0 16,21 22-16,-43-22 0,1 0 0,-21 0 16,-1 0-16,1 0 0,-22 0 0,-21 0 15,0 0-15,0 0 0,1 0 0,-44 0 63,1 0-48,21 21-15,-21-21 0,-21 21 0,21-21 16</inkml:trace>
  <inkml:trace contextRef="#ctx0" brushRef="#br0" timeOffset="21660.33">4085 8827 0,'0'0'0,"0"-22"0,0-20 0,0 0 15,0-1-15,0 22 0,0-21 0,0 0 16,0 20-16,0 1 0,0-21 16,0 21-16,0 0 0,0-1 0,0 1 15,0 0 1,-21 42 0,21 0-1,-21 1-15,21 20 0,0-21 0,0 21 16,0 22-16,-21-1 0,21 1 0,0-1 15,0 22-15,-22 0 0,22-22 16,0 22-16,0 0 0,0-1 0,0 1 16,0 21-16,0-22 0,0 1 0,0 0 15,0-1-15,0 1 0,0 0 0,0-1 16,0-20-16,0 21 16,0-1-16,0-20 0,0 20 0,0-20 15,22-22-15,-22 22 0,21-22 0,-21 0 16,0 1-16,0-22 0,0 21 0,21-42 15,-21 21-15,0-42 16,0-21 0,0 21-16,0-22 0,0 1 15,0-21-15,0-1 0,0 1 0,0-1 16</inkml:trace>
  <inkml:trace contextRef="#ctx0" brushRef="#br0" timeOffset="22583.99">3937 8467 0,'0'0'0,"-21"0"0,21-21 16,21 21 31,21 0-47,-21 0 15,22 0-15,-22 0 0,42 0 0,-20 0 16,41-22-16,1 22 0,0-21 16,21 21-16,-1-21 0,1 21 0,21-21 15,0 0-15,21 21 0,1-21 0,-1-1 16,21 22-16,-21-21 0,0 0 0,22 21 15,-22-21-15,21 21 0,-21-21 16,1 21-16,-1-21 0,0 21 0,0 0 16,-21-22-16,0 1 0,21 21 0,-42-21 15,21 21-15,-21-21 0,-21 0 0,-1 21 16,1-21-16,-22 21 16,-20-22-16,20 22 0,-20 0 0,-22 0 15,21 0-15,-21 0 0,0 0 0,1 0 16,-22 22-1,0-1-15,0 0 16,0 0-16,0 0 0,0 22 0,0-1 16,0 0-16,0 1 0,0 20 0,0-21 15,0 22-15,0-22 0,0 22 0,0-1 16,0 1-16,0-1 0,0 22 0,0-22 16,0 1-16,0-1 0,0 1 0,0-1 15,0 1-15,0-1 0,0 1 16,0-1-16,0 1 0,0-1 15,0 1-15,0-1 0,0 1 0,0-1 16,0-20-16,0 20 0,0-20 0,0-1 16,0 0-16,-22 1 0,22-1 0,-21-21 15,21 21-15,-21-20 0,21 20 0,0-21 16,0 21-16,-21-20 0,21-1 0,0 0 16,-21 0-16,21 0 0,0 0 15,-21-21 1,-1 0-16,22 22 15,-21-22-15,0 0 0,0 0 16,0 0-16,0 0 0,-22 0 16,22 0-16,-21 21 0,-1-21 0,-20 0 15,21 0-15,-22 21 0,1-21 0,-22 0 16,0 0-16,1 21 0,-22-21 0,-21 0 16,0 21-16,0 0 0,-21-21 0,-1 22 15,1-22-15,-21 21 0,21 0 16,-22-21-16,1 21 0,0 0 0,21-21 15,-1 21-15,1 1 0,21-22 0,0 0 16,0 0-16,21 0 0,1 0 0,20 0 16,21 0-16,-20 0 0,41 0 0,1 0 15,0 0-15,21 0 0,-1 0 16,1 0-16,0 0 16,21-22-16,0 1 0,0 0 15,0 0-15,21 0 0,0 0 16,1-1-16</inkml:trace>
  <inkml:trace contextRef="#ctx0" brushRef="#br0" timeOffset="23284.59">2138 4403 0,'0'0'0,"0"-43"15,-21 43 1,21 22-1,0-1-15,0 21 16,0 0-16,0 1 0,0 20 0,0 22 16,0 21-16,0-22 0,0 43 0,0-21 15,0 0-15,0 21 0,0-21 16,0 0-16,0 0 0,0-1 0,0 1 16,0 0-16,0-21 0,0-1 15,0-20-15,0 21 0,0-22 16,0 1-16,0-22 0,0 0 0,0 1 15,0-22-15,0 0 0,0 0 0,0 0 16,0-42 0,0 0-16,0-21 0,0-1 15,0 1-15,0 0 0,0-22 0,0 22 16</inkml:trace>
  <inkml:trace contextRef="#ctx0" brushRef="#br0" timeOffset="24028.25">2011 4466 0,'-21'-21'16,"42"42"-16,-42-63 0,21 21 16,0 0-16,0-1 15,21 22-15,21-21 0,-21 21 16,22 0-16,-1-21 0,21 21 15,1-21-15,21 21 0,-1-21 0,1 0 16,21 21-16,0-22 0,-1 1 16,22 0-16,0 0 0,22 0 0,-1 0 15,-21-22-15,21 22 0,-21 0 0,21 0 16,-21 0-16,21-1 0,-21 22 16,0-21-16,-21 0 0,0 21 15,0 0-15,-22-21 0,-20 21 0,-1 0 16,1 0-16,-1 0 0,-20 0 0,-22-21 15,21 21-15,-21 0 0,22 0 0,-22 0 16,0 0-16,0 0 0,0 21 16,1-21-16,-1 21 0,-21 0 0,21 0 15,0 22-15,-21-1 0,0-21 0,0 22 16,0 20-16,21-21 0,-21 22 0,0-22 16,0 22-16,0-1 0,0 1 15,0-1-15,0 1 0,0 20 0,0-20 16,0 21-16,0-22 0,0 22 15,0-22-15,21 22 0,-21-22 0,0 1 16,0 21-16,22-22 0,-1 1 0,-21-1 16,21 1-16,-21-1 0,0-21 15,0 22-15,21-22 0,-21 1 0,21-1 16,-21 0-16,0 1 0,0-1 0,0-21 16,0 0-16,0 22 0,0-22 0,-21 0 15,0 0-15,0 0 0,0-21 0,-1 21 16,-20 1-16,0-22 0,-1 21 15,1 0-15,-21-21 0,-22 21 16,0-21-16,1 0 0,-43 0 0,21 21 0,-42-21 16,-1 0-16,1 0 0,-21 21 15,0-21-15,-22 0 0,22 22 0,-1-1 16,1-21-16,0 21 0,21-21 16,-1 0-16,1 0 0,42 21 0,-21-21 15,43 0-15,-1 0 0,0 21 0,22-21 16,-1 0-16,22 0 0,0 21 15,-1-21-15,22 0 0,0 0 0,42-21 32,22 0-32,-1 0 15,0-21-15,22 20 0</inkml:trace>
  <inkml:trace contextRef="#ctx0" brushRef="#br0" timeOffset="24616.47">7302 3852 0,'0'0'0,"-21"0"32,21 22-32,-21 20 15,21 0-15,0 22 0,0-1 0,0 1 16,0 20-16,-21 1 0,21 0 0,0 21 15,0-1-15,0 1 0,0 0 0,0 0 16,0 0-16,0-22 0,0 22 0,0-21 16,0 21-16,-21-22 0,21-20 15,0 21-15,0-22 0,0 1 16,0-1-16,0-21 0,0 1 0,0-1 16,0-21-16,0 0 0,0 1 0,0-1 15,0 0-15,0-42 16,0 0-16,0-1 15,0-20-15,0 21 0,0-21 0,0-22 16,0 22-16</inkml:trace>
  <inkml:trace contextRef="#ctx0" brushRef="#br0" timeOffset="25456.45">7514 3704 0,'21'0'16,"0"0"-1,22 0-15,-1 0 0,22 0 0,-1 0 16,1 0-16,20 0 0,1-21 15,21 21-15,0-21 0,-1 21 16,22 0-16,22 0 0,-1-21 0,0 21 16,0 0-16,0 0 0,0 0 0,22 0 15,-1-21-15,-21 21 0,22 0 16,-22 0-16,0 0 0,0 0 0,0 0 16,-21 0-16,0 0 0,-21 0 0,0-22 15,0 22-15,-22 0 0,1 0 0,-21 0 16,-22-21-16,0 21 0,1 0 0,-1 0 15,-21 0-15,0 0 0,0 0 16,-21 21 15,0 1-31,0-1 0,0 0 0,0 21 16,0-21-16,-21 22 16,0-1-16,21 22 0,-21-22 0,21 21 15,0 1-15,-21-1 0,21-20 0,0 20 16,0 1-16,0-1 0,0 1 0,0-1 15,0-20-15,0 20 0,0 1 0,21-1 16,0-21-16,-21 22 0,0-1 0,21 1 16,0-22-16,-21 22 0,22-22 15,-22 22-15,0-22 0,0 0 0,0 1 16,0-1-16,21 0 0,-21 1 0,0-22 16,0 21-16,0-21 0,0 22 0,0-22 15,0 0-15,0 21 0,0-21 16,0 1-16,0-1 0,0 0 15,-21 0-15,-1-21 0,22 21 16,-21-21-16,0 0 0,0 21 0,-21-21 16,20 0-16,-20 0 0,0 22 15,-22-22-15,1 0 0,-1 0 0,-20 21 16,-1-21-16,0 0 0,-21 0 0,1 21 16,-22-21-16,0 21 0,-22-21 0,-20 21 15,0-21-15,-1 0 0,1 21 0,0 1 16,-22-22-16,22 21 0,-22 0 15,43 0-15,-21 0 0,42-21 0,0 21 16,0 1-16,21-1 0,21-21 0,1 0 16,-1 21-16,22-21 0,-1 0 15,22 0-15,-1 0 0,1 0 0,0 0 16,21 0-16,-1 0 0,1 0 0,21-21 47</inkml:trace>
  <inkml:trace contextRef="#ctx0" brushRef="#br0" timeOffset="26247.99">3725 6329 0,'0'0'0,"0"21"32,0 21-32,0-20 0,-21 20 15,21 0-15,-21 1 0,21 20 0,-21-21 16,21 22-16,0-22 0,-21 1 0,21-1 16,-22 0-16,22 1 0,0-1 15,-21-21-15,21 21 0,0-20 0,0-1 16,0 0-16,0 0 0,0-42 31,21 0-31,1 0 16,-22-1-16,21 1 0,0-21 15,-21 0-15,0-1 0,0 1 0,21 0 16,-21-22-16,21 22 0,-21-22 16,21 1-16,-21 20 0,0 1 0,22 0 15,-22 21-15,21-1 0,-21 1 0,0 0 16,21 21-16,0 0 15,0 0-15,0 21 0,1 0 0,-1 22 16,0-22-16,0 0 0,21 21 0,-20 1 16,20-22-16,0 21 0,-21-21 15,22 22-15,-1-22 0,-21 0 0,22 0 16,-1 0-16,-21 1 0,21-1 0,-20 0 16,-1 0-16,0 0 0,0-21 15,0 21-15,0-21 16,-21 22-16,-21-22 15,0 0 1,0 0-16,0-22 0,-22 22 0</inkml:trace>
  <inkml:trace contextRef="#ctx0" brushRef="#br0" timeOffset="26588.59">3810 6562 0,'0'0'0,"0"-21"0,0-1 15,-21 1-15,0 0 16,21 0-16,-22 21 0,22-21 16,0 42-1,0 0-15,0 0 0,0 0 16,22 22-16,-1-1 0,0 22 16,21-22-16,-21 21 0,1-20 0,20 20 15,-21 22-15,21-22 0,-20 1 0,-1 21 16,21-1-16,-21-20 0,0 20 0,1 1 15,20-21-15,-21-1 0,0 22 0,0-22 16,1 1-16,-1-1 16,0 1-16,0-22 0,-21 0 0,21 1 0,0-1 15,1 0-15,-1-20 0,-21-1 0,21-21 16,-21 21-16,21-21 0,-21-21 16,0 0-1,0-22-15,0 22 0,21-21 16,-21-1-16,21 1 0</inkml:trace>
  <inkml:trace contextRef="#ctx0" brushRef="#br0" timeOffset="27197.24">7535 6117 0,'0'0'0,"21"0"0,1-21 16,-22 42 15,0 22-15,0-22-16,0 21 0,-22 0 0,22 1 15,-21 20-15,-21 1 0,21 20 0,0-20 16,-22 21-16,22-1 0,-21-20 16,-1 20-16,1 1 0,0 21 15,-22-21-15,22-1 0,0 1 0,-22 0 16,22-1-16,-1 1 0,-20-22 0,21 1 15,20-1-15,-20-20 0,21 20 0,0-20 16,0-22-16,-1 21 0,22-21 0,-21 0 16,21 1-16,0-44 15,21 22-15,-21-21 16,22 0-16,-1-21 0,-21 21 16,21-22-16,0 22 0,-21-21 15,21-1-15,-21 1 0</inkml:trace>
  <inkml:trace contextRef="#ctx0" brushRef="#br0" timeOffset="27828.5">7429 6117 0,'0'0'0,"0"-21"15,-21 21 17,0 0-32,0 0 0,0 21 15,0 0-15,-22 1 0,22-1 0,-21 0 16,-1 21-16,22-21 0,-21 22 16,0-1-16,-1 0 0,1 1 0,0-1 15,-1 0-15,22-20 0,-21 20 0,21 0 16,-22-21-16,22 1 0,0-1 0,21 0 15,-21 0-15,21-42 32,21 0-17,-21 0-15,21-1 0,0 1 0,0 0 16,22-21-16,-22-1 0,0 1 16,21 0-16,1-1 0,-22 1 15,21 0-15,1-1 0,-1 1 0,0 21 16,1-21-16,-1 20 0,-21-20 0,21 21 15,-20 0-15,20 21 0,-21-21 0,0 21 16,0 0-16,1 0 0,-1 0 16,0 21-16,0 0 0,-21 0 0,21 0 15,0 0-15,1 22 0,-1-1 0,0 0 16,0 1-16,0 20 0,0-20 0,1 20 16,-1-21-16,0 1 0,21-1 0,-21 0 15,1 1-15,20-1 16,-21 0-16,0-20 0,22-1 0,-22 0 15,0 0-15,21 0 0,-21 0 0,1 1 16,-1-22-16,0 0 16,0 0-16</inkml:trace>
  <inkml:trace contextRef="#ctx0" brushRef="#br0" timeOffset="29093.23">6477 9102 0,'0'0'0,"0"-21"16,0-1-16,0 1 15,0 0-15,0 0 16,0 0-16,0 0 15,-21 21-15,0 0 16,-1 0-16,1 0 16,0 21-16,-21 0 0,21 0 15,-1-21-15,-20 21 0,21 22 0,-21-22 16,20 0-16,-20 21 0,21-21 0,-21 22 16,20-22-16,1 21 0,0 1 15,0-22-15,0 21 0,0 0 0,21-20 16,0 20-16,0 0 0,0-21 0,0 22 15,0-22-15,21 0 0,0 0 0,21 0 16,-21 1-16,1-1 0,20-21 16,0 0-16,1 0 0,-22 0 15,21 0-15,0 0 0,1 0 0,-1 0 0,0 0 16,-20-21-16,20 21 0,-21-22 0,21 1 16,-20 21-16,-1-21 0,0 0 15,0 0-15,-21 0 0,21-1 16,-21 1-16,21 0 0,-21 0 0</inkml:trace>
  <inkml:trace contextRef="#ctx0" brushRef="#br0" timeOffset="29982.94">6731 8742 0,'0'0'0,"-21"-21"0,0 0 0,-1-1 16,1 22-16,0-21 0,0 0 0,0 0 16,0 21-16,-22 0 0,22-21 0,0 21 15,-21 0-15,20 0 0,-20 0 0,21 0 16,-21 0-16,-1 0 0,22 0 15,-21 0-15,-1 0 0,22 0 0,-21 21 16,0-21-16,-1 21 0,1-21 16,0 21-16,-1 0 0,-20-21 0,20 22 15,1-1-15,0 0 0,-1 21 0,1-21 16,0 1-16,21 20 0,-22 0 16,22 1-16,-21-1 0,21 0 0,-1 1 15,1-1-15,0 0 0,0 1 0,0-1 16,21 0-16,0 1 0,0-22 15,0 42-15,0-20 0,0-1 0,0 0 16,0 1-16,0 20 0,0-21 0,0 1 16,0-1-16,21 0 0,0-20 15,0 20-15,0 0 0,1-21 0,-1 22 16,0-22-16,0 0 0,0 21 16,22-20-16,-22-1 0,21 0 0,0 0 15,-20 0-15,20-21 0,0 21 0,1 1 16,-1-22-16,0 21 0,1 0 0,-1-21 15,21 0-15,-20 0 0,-1 0 16,22 0-16,-22 0 0,21 0 0,-20 0 16,20 0-16,1 0 0,-1 0 0,1 0 15,-1-21-15,1 21 0,-1-21 0,1 21 16,-22-22-16,22 1 0,-22 21 0,0-21 16,1 0-16,-1 0 0,-21 0 15,21-1-15,-20-20 0,-1 21 16,0-21-16,0 20 0,0-20 0,0 0 15,1-1-15,-22 1 0,21 0 0,-21-1 16,0 1-16,0 0 0,0-1 0,21 1 16,-21 0-16,0-1 0,0 1 0,0 0 15,0-1-15,0 1 0,-21 0 16,21-1-16,-21 1 0,-1 0 0,1-1 16,0 1-16,0 0 0,0-1 0,0 1 15,-22 0-15,22 21 0,0-22 0,-21 22 16,-1 0-16,22-21 0,-21 20 15,-1 1-15,1 0 0,0 0 16,21 21-16,-22-21 0,1 0 0,-22 21 16,22 0-16,0 0 0,-22 0 0,22 0 15,0 0-15,-22 0 0,22 0 16,-22 0-16,22 0 0,-22 0 0,22 21 16,-21 0-16,-1-21 0,22 21 0,-22 0 15,1 0-15,20 1 0,-20-1 16,21 21-16,20-21 0,-20 22 0,21-1 15,0 0-15,0 1 0</inkml:trace>
  <inkml:trace contextRef="#ctx0" brushRef="#br0" timeOffset="32269.03">3281 4636 0,'0'-22'0,"0"1"0,0 0 16,0 0-16,0 0 0,0 0 15,0-1-15,0 1 0,0 0 16,0 0-16,0 0 0,0 0 16,-21-1-16,-1 22 15,1 22 1,21-1-16,-21 21 0,21-21 15,0 22-15,0-1 0,0 21 16,0 1-16,0-22 0,0 43 0,0-22 16,-21 1-16,21-1 0,0 1 0,-21-1 15,21 1-15,0-22 0,0 22 16,-21-22-16,21 0 0,0-20 0,-22 20 16,22 0-16,0-21 0,0 1 15,0-1-15,0 0 0,0 0 16,0-42 15,0 0-15,0 0-16,0-1 15</inkml:trace>
  <inkml:trace contextRef="#ctx0" brushRef="#br0" timeOffset="32544.15">2709 5525 0,'0'0'0,"-21"21"0,-21 63 16,42-62-16,0-1 16,0 0-16,0 0 0,21 0 15,21 0-15,-21-21 0,22 0 16,-1 22-16,0-22 0,1 0 0,-1 0 16,0 0-16,1 0 0,-1 0 0,0-22 15,1 1-15,-1 21 0,0-21 0,1 21 16,-1-21-16,-21 0 0,0 21 15,1-21-15,-1 21 0,-21-22 0,0 1 16,0 0-16,0 0 0,0 0 16,0 0-16,0-1 15,0 1-15,0 0 0,0-21 0,-21 21 16,-1-1-16,22 1 0</inkml:trace>
  <inkml:trace contextRef="#ctx0" brushRef="#br0" timeOffset="32860.62">2540 4636 0,'-42'-22'0,"84"44"16,-106-44-16,22 1 0,42 0 0,0 0 16,0 0-1,0 0-15,21 21 0,22-22 0,-1 1 16,0 0-16,22 21 0,-22-21 0,22 0 15,-1 0-15,1 21 0,-1-22 16,-21 1-16,22 21 0,-1-21 0,-20 0 16,-1 21-16,0-21 0,1 21 0,-1 0 15,-21-21-15,0 21 0,1 0 16,-1 0-16,-21 21 47,0 0-47,0 0 15,0 0-15,21 0 0</inkml:trace>
  <inkml:trace contextRef="#ctx0" brushRef="#br0" timeOffset="33203.83">4022 4932 0,'0'0'0,"0"21"16,0 0-16,0 0 15,0 1-15,-22 20 0,22-21 16,-21 21-16,21-20 0,-21 20 16,21 0-16,-21 1 0,21-1 0,-21 0 15,21 1-15,0-1 0,-21 0 16,21 1-16,-22-1 0,22 0 0,0 1 15,0-22-15,0 21 0,0 0 0,0-20 16,0-1-16,0 0 0,0 0 16,0 0-16,0 0 15,0-42 17,0 0-32,0 0 15,22-21-15,-22 20 0,21 1 16</inkml:trace>
  <inkml:trace contextRef="#ctx0" brushRef="#br0" timeOffset="33847.75">8340 4424 0,'0'0'0,"21"-64"16,0 43-16,-21 0 0,21 0 16,-21 0-16,0 42 31,0 0-15,0 0-16,0 22 0,0-1 0,0 0 15,0 1-15,0-1 16,0 21-16,0-20 0,0 20 0,0 1 15,-21-1-15,21 1 0,-21-1 0,21-20 16,0 20-16,0-21 0,-21 1 0,21-1 16,0 0-16,0-20 0,0-1 0,0 21 15,0-21-15,0 0 16,0 1-16,0-44 47,0 1-47</inkml:trace>
  <inkml:trace contextRef="#ctx0" brushRef="#br0" timeOffset="34161.57">8022 5419 0,'0'0'0,"-21"21"0,0 0 0,21 0 16,-21-21-16,21 21 0,0 1 15,21-1-15,0-21 16,0 0-16,0 0 0,0 0 0,22 0 16,-22 0-16,21 0 0,-21 0 15,22 0-15,-1 0 0,-21 0 0,22 0 16,-1 0-16,-21-21 0,21 21 16,1-22-16,-22 22 0,21 0 0,-21-21 15,22 21-15,-22 0 0,0-21 0,0 21 16,0 0-16,-21-21 0,22 21 15,-22-21-15,0 0 0,0-1 16,0 1-16,0 0 16,0 0-16,0 0 15,-22 0-15,22-1 0,0 1 0,-21 0 16</inkml:trace>
  <inkml:trace contextRef="#ctx0" brushRef="#br0" timeOffset="34517.12">7937 4424 0,'0'0'0,"0"-21"0,-21 0 0,21-1 15,0 1-15,21 21 16,1-21-16,-1 21 0,21-21 15,0 21-15,1-21 0,20 0 16,-20 21-16,20-22 0,-21 22 0,22-21 16,-1 21-16,-20 0 0,20-21 0,-20 21 15,-1 0-15,0-21 0,1 21 16,-1 0-16,-21 0 0,0 0 0,0 0 16,-21 21 30,0 0-30,0 0-16,0 1 16,22-1-1</inkml:trace>
  <inkml:trace contextRef="#ctx0" brushRef="#br0" timeOffset="34967.87">9229 5080 0,'0'-21'0,"0"-21"16,0 63 15,0 0-31,0 0 0,0 0 16,0 0-16,0 22 0,0-1 0,0-21 16,0 22-16,0-1 0,0-21 0,0 21 15,0 1-15,0-1 0,0-21 0,0 22 16,0-22-16,0 21 0,0-21 15,0 0-15,0 1 0,0-1 16,0 0-16,0 0 0,0 0 16,0-42 62,21 21-78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13:52:11.5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3408 2074 0,'0'22'15,"0"-1"1,0 0-16,0 0 16,-21 0-16,21 0 15,-22 1-15,22-1 0,0 0 16,0 0-16,-21-21 15,21-21 17,0 0-17,0 0-15,21-1 0,-21 1 0,0 0 16</inkml:trace>
  <inkml:trace contextRef="#ctx0" brushRef="#br0" timeOffset="1159.52">3831 1334 0,'0'0'16,"42"-43"-16,-42 22 15,0 0-15,0 0 0,22 21 16,-22-21-16,0-1 0,21 1 0,-21 0 15,0 0-15,0 0 0,0 0 16,21-1-16,-21 1 0,0 0 16,0 0-16,0 0 0,0 0 15,0 42 17,0 0-32,0 0 15,-21 21-15,21 1 0,-21-1 0,-1 0 16,1 22-16,21-22 0,-21 22 0,-21-1 15,21 1-15,-1-1 16,-20 22-16,21 0 0,-21-22 0,-1 22 0,1-22 16,21 22-16,-22-22 0,22 1 15,-21-22-15,21 1 0,0 20 16,-1-42-16,22 22 0,0-22 0,0 0 16,0 0-16,0 0 0,0 0 0,0-42 31,0 0-31,0 0 0,0 0 15,0-22-15,0 1 0,22 0 0,-1-1 16,0-20-16,0-1 0,0 1 16,22-22-16,-22 1 0,21-1 0,0 0 15,1 22-15,20-22 0,-20 22 16,-1-1-16,0 22 0,1-22 16,-1 22-16,-21 0 0,0-1 0,0 1 15,1 0-15,-1 20 0,-21 1 16,21 0-16,-21 0 0,0 0 0,0 42 31,0 0-31,0 21 0,0-20 16,0 20-16,0 21 0,0 1 0,0-22 15,0 43-15,0-22 0,0 22 0,0-21 16,0 20-16,0 1 0,0-22 16,0 22-16,0-21 0,0-1 0,0 1 15,0-22-15,0 0 0,0 1 0,0-1 16,0-21-16,0 21 15,0-20-15,0-1 0,0 0 0,0 0 16,0 0-16,0-42 31,0 0-15,0 0-16,0 0 0,-21-1 16,0 1-16,21 0 0,-22 0 15,1 0-15</inkml:trace>
  <inkml:trace contextRef="#ctx0" brushRef="#br0" timeOffset="1387.38">3471 2117 0,'0'0'0,"-21"0"16,42 0 15,0-21-31,1 21 0,-1-22 16,21 22-16,-21-21 0,22 21 15,-1-21-15,0 21 0,-21 0 0,22-21 16,-22 21-16,0 0 0,0 0 0,0 0 16,1-21-16,-1 21 0,0 0 15,-21-21 1,21 21-16,0-22 16</inkml:trace>
  <inkml:trace contextRef="#ctx0" brushRef="#br0" timeOffset="2060">4614 1397 0,'0'0'16,"0"-21"-16,-21 0 0,0-22 15,21 22-15,0 0 0,0 0 16,-21 21-16,21-21 0,0 42 31,0 0-15,0 0-16,21 22 0,-21-22 0,0 21 16,0 0-16,0 22 0,0-1 15,0 1-15,0-1 0,0 1 0,0-1 16,-21 1-16,0-1 0,-1-20 0,1 20 15,0-20-15,21-1 0,-21-21 0,0 21 16,0-20-16,21-1 0,0 0 16,0 0-1,0-42 1,0 0-16,0 0 16,0-1-16,0 1 0,21-21 15,0 21-15,-21 0 0,21-22 0,0 22 16,0-21-16,1 21 0,-1-22 0,0 22 15,0 0-15,21-21 0,-20 42 16,20-22-16,0 1 0,-21 21 0,22 0 16,-1 0-16,-21 0 0,22 21 0,-1-21 15,-21 22-15,0-1 0,0 0 16,1 0-16,-1 21 0,-21-20 0,0-1 16,0 21-16,0-21 0,0 0 15,-21 22-15,-1-22 0,1 0 0,-21 21 16,21-20-16,-22-1 0,1 0 0,21-21 15,-21 21-15,-1-21 0,22 0 16,0 21-16,-21-21 0,20 0 0,1 0 16,0 0-16,0 0 15,0 0-15,42-21 47,0 21-47,0-21 16,0 21-16,1-21 0,-1 21 0</inkml:trace>
  <inkml:trace contextRef="#ctx0" brushRef="#br0" timeOffset="2603.83">5567 1990 0,'0'0'0,"21"0"0,21-43 15,-42 22-15,21 21 0,1-21 16,-22 0-16,21 0 0,0 21 16,0-21-16,-21-1 0,0 1 0,21 0 15,-21 0-15,21 21 0,-21-21 16,0 0-16,-21 21 16,0 0-16,-21 0 15,21 21-15,-22 0 0,22 0 0,-21 0 16,-1 0-16,22 1 0,-21-1 0,21 0 15,-22 0-15,22 0 0,21 0 16,-21 1-16,21-1 0,0 0 0,0 0 16,0 0-16,21-21 15,0 21-15,1-21 0,-1 0 0,21 22 16,-21-22-16,22 0 0,-22 0 16,21 21-16,-21-21 0,22 0 0,-22 21 15,0-21-15,0 21 0,0-21 16,-21 21-16,0 0 0,0 1 15,0-1-15,-21 0 16,0-21-16,-21 21 0,-1-21 0,22 21 16,-21 0-16,-1-21 0,1 22 0,0-22 15,-1 0-15,1 0 0,21 0 0,-21 21 16,20-21-16,-20 0 0,21 0 16,0 0-16,0 0 0,-1-21 15,22-1 1,0 1-1,0 0-15,22 0 16,-1 21-16,-21-21 0,21 21 16,0-21-16,0-1 0,0 1 0</inkml:trace>
  <inkml:trace contextRef="#ctx0" brushRef="#br0" timeOffset="2983.63">6117 1439 0,'0'0'0,"0"-63"16,0 42 0,0 42-1,0 0 1,0 0-16,0 22 0,-21-1 15,0 0-15,21 1 0,-21 20 0,-1 1 16,1-1-16,0 1 0,21-1 0,-21 1 16,0-22-16,0 21 0,-1-20 0,1-1 15,0 0-15,21 1 0,-21-22 16,21 21-16,0-21 0,0 1 0,0-1 16,0 0-16,21-21 15,0 0 1,0 0-16,-21-21 0,22 0 15,-1 21-15,0-22 0,-21 1 0,21 0 16,0 0-16,-21 0 0,21 0 0,-21-1 16,0 1-16,0-21 0,0 21 0,0 0 15</inkml:trace>
  <inkml:trace contextRef="#ctx0" brushRef="#br0" timeOffset="3187.51">5842 1926 0,'0'0'0,"-21"0"0,21 21 15,21-21 17,0 0-17,0 0-15,0 0 0,1 0 0,-1 0 16,0 0-16,0 0 16,0 0-16,0 0 0,-21-21 0,22 21 15,-1 0-15,-21-21 0,21 21 0,-21-21 16,21 21-16,0-21 0,0 0 15</inkml:trace>
  <inkml:trace contextRef="#ctx0" brushRef="#br0" timeOffset="3719.2">6159 1969 0,'0'0'0,"-21"-43"16,21 22-16,0 0 15,0 0-15,0 0 16,21 21-16,1 0 15,-1 0-15,0 0 0,0 0 16,-21 21-16,21 0 0,0 0 0,1 0 16,-1 0-16,0 1 0,0 20 0,-21-21 15,0 0-15,21 22 0,-21-22 16,0 0-16,0 21 0,0-21 0,0 1 16,0-1-16,0 0 0,0 0 15,0 0-15,-21-21 0,0 0 16,21-21-1,0 0 1,0 0-16,0 0 0,0-1 16,21 1-16,-21 0 0,21 0 0,0-21 15,-21-1-15,0 22 0,22-21 0,-1 21 16,-21-1-16,21-20 0,-21 21 16,21 0-16,-21 0 0,21 21 0,0-22 15,1 22 1,-1 0-16,0 22 15,-21-1-15,0 0 16,0 0-16,21-21 0,-21 21 16</inkml:trace>
  <inkml:trace contextRef="#ctx0" brushRef="#br0" timeOffset="4243.95">7133 1990 0,'0'0'0,"0"-43"16,0 22-16,0 0 16,0 0-16,0 0 0,0 0 15,-21-1-15,0 22 0,0-21 0,-1 21 16,-20 0-16,21 0 0,0 0 16,0 21-16,-1 1 0,1-1 15,-21 0-15,21 0 0,0 0 16,-1 22-16,1-1 0,0-21 0,0 21 15,0-20-15,0 20 0,21-21 0,0 21 16,0-20-16,0-1 0,0 0 0,0 0 16,21-21-16,0 21 0,0-21 15,0 0-15,0 0 0,1 0 0,20 0 16,-21 0-16,0 0 0,22-21 0,-22 0 16,0 21-16,0-21 0,0 0 0,0-1 15,1-20-15,-1 21 0,0-21 16,-21 20-16,0-20 0,21 0 0,-21-1 15,0 22-15,0-21 0,0 21 16,0 0-16,0-1 0,0 44 31,-21-1-31,21 0 16,-21 21-16,21-21 0,-21 22 0,21-22 16,0 0-16,0 21 0,0-20 0,0-1 15,0 0-15,0 0 0,0 0 16,0 0-16,0 1 0,0-1 0,21-21 15,0 0-15,0 21 0,0-21 16,0 0-16,1 0 0,-1 0 0,0 0 16,0 0-16,0-21 0,0 0 15,1 21-15,-1-22 0</inkml:trace>
  <inkml:trace contextRef="#ctx0" brushRef="#br0" timeOffset="4535.45">7683 1863 0,'0'0'0,"0"-21"0,0-1 0,0-41 16,-21 63-16,0 0 16,0 0-16,0 0 0,0 21 15,-1 0-15,1 0 0,0 1 16,0-1-16,0 0 0,0 21 0,21-21 16,0 22-16,-22-22 0,22 0 15,0 21-15,0-20 0,0-1 0,0 0 16,0 0-16,0 0 0,22 0 15,-22 1-15,21-1 0,0 0 0,0-21 16,0 0-16,0 21 0,1-21 0,-1 0 16,21 0-16,-21 0 0,0 0 0,1 0 15,20 0-15,-21-21 0,0 0 0,0 21 16,22-21-16,-22-1 0,0-20 16,0 21-16,0 0 0,22-22 0,-22 1 15</inkml:trace>
  <inkml:trace contextRef="#ctx0" brushRef="#br0" timeOffset="4891.74">8318 1164 0,'0'0'0,"-21"-21"0,0 0 0,21 0 16,0 0-16,-21-1 0,0 22 0,0 0 16,-1 0-1,22 22-15,-21-1 0,21 21 16,-21-21-16,21 22 0,0-1 0,0 0 15,0 1-15,0-1 0,-21 21 16,21-20-16,-21 20 0,21 1 0,0-1 16,0 1-16,0-22 0,0 22 0,-21-1 15,21-21-15,0 1 0,0-1 16,0 0-16,0 1 0,0-22 16,0 21-16,0-21 0,21 1 0,-21-1 15,21 0-15,0 0 0,0-21 16,0 0-16,1 0 0,-1 0 15,0 0-15,0 0 0,0-21 16,0 21-16,-21-21 0,22 0 16,-1-1-16,-21 1 0,21 0 0,0 0 15,-21 0-15,0 0 0,21-1 0,-21 1 16,21-21-16,-21 21 0,0 0 0,0-1 16</inkml:trace>
  <inkml:trace contextRef="#ctx0" brushRef="#br0" timeOffset="5131.7">7980 1715 0,'-21'0'0,"42"0"0,-42-22 0,21 1 15,21 21-15,0-21 16,21 21-16,-21-21 0,22 0 0,-1 21 16,-21-21-16,22 21 0,-1-22 15,0 22-15,1 0 0,-22-21 0,21 21 16,-21 0-16,22-21 0,-22 21 15,0 0-15,0 0 0,0 0 0,-42 0 47,0 0-47,0 0 16,-22 21-16,22-21 0</inkml:trace>
  <inkml:trace contextRef="#ctx0" brushRef="#br0" timeOffset="5863.67">3408 2900 0,'0'0'0,"-64"0"15,22 0-15,-43 0 16,43 0-16,0 0 0,-1 0 0,1 0 16,0 0-16,20 0 0,-20 0 0,21 0 0,0 0 15,-22-21-15,22 21 0,0 0 16,0 0-16,0 0 15,21-21-15,-21 21 16,42 0 31,0 0-47,0 0 16,0 0-16,0 0 0,1 0 15,20 0-15,-21 0 0,21 0 16,1 0-16,-1 0 0,0 0 0,22 0 15,21 0-15,-22 0 0,22 0 0,21 0 16,84 0-16,-63 0 16,-21 0-16,21 0 0,0 0 0,0 0 15,21 0-15,0 0 0,0 0 0,1 0 16,20 0-16,-21 0 0,21-22 0,1 22 16,-1 0-16,0 0 0,1 0 15,20 0-15,-20 0 0,20 0 0,-21 0 16,1 0-16,-1 0 0,-21 0 0,22 0 15,-22 0-15,0 0 0,-21 0 0,0 0 16,0 0-16,-21 0 0,0 0 0,-22 0 16,1 0-16,0-21 0,-22 21 15,1-21-15,-1 21 0,-21 0 16,1 0-16,-22 0 0,21-21 0,-21 21 16,1 0-16,-1-21 15,-21 0 16,-21 21 1,-1 0-32,1 0 0,0 0 0,0 0 15,0 0-15</inkml:trace>
  <inkml:trace contextRef="#ctx0" brushRef="#br0" timeOffset="33923.44">2794 3112 0,'0'0'0,"-21"0"0,21-22 16,-21 1-16,21 0 0,0 0 0,0 0 15,0 0-15,0-1 0,0 1 16,0 0-16,0-21 0,0 21 0,0-1 15,0-20-15,0 21 0,0 0 0,21 0 16,-21-1-16,21 1 16,0 0-16,-21 42 15,0 0-15,0 22 16,0-1-16,0 0 16,0 1-16,0-1 0,0 22 0,-21-1 15,0 22-15,0-22 0,-1 22 0,1-22 16,0 22-16,0-21 0,0-1 0,0 1 15,-1-1-15,1 1 0,0-1 16,0-21-16,21 1 0,0-1 0,-21 0 16,21-20-16,-21-1 0,21 0 0,0 0 15,0 0-15,0-42 32,0 0-32,0 0 0,0 0 0,0-22 15,21 1-15,0 21 0,0-22 16,0 1-16</inkml:trace>
  <inkml:trace contextRef="#ctx0" brushRef="#br0" timeOffset="34311.22">3196 3027 0,'0'0'0,"21"-21"0,-42 42 31,0 0-15,0 0-16,-22 0 0,1 22 15,0-22-15,-1 21 0,-20-21 0,21 22 16,-22-1-16,1-21 0,-1 22 16,1-22-16,20 21 0,1-21 0,0 0 15,-1 1-15,1-22 0,21 21 0,0-21 16,21 21 0,21-21-1,0 21-15,0 0 0,0-21 16,0 21-16,1 1 0,-1-1 0,21 0 15,-21 0-15,0 0 0,22 0 16,-22 22-16,0-22 0,0 0 0,0 0 16,1 0-16,-1 1 0,0-1 15,0-21-15,0 21 0,0 0 0,1 0 16,-1-21 0,-21 21-16,21-21 0,0 0 15,0 0-15,-21-21 16,21 0-16,1 0 0,-22 0 15</inkml:trace>
  <inkml:trace contextRef="#ctx0" brushRef="#br0" timeOffset="34667.08">3111 3725 0,'0'0'0,"-21"22"0,21-1 31,21-21-16,1 0-15,-1 0 0,0 0 16,0-21-16,0 21 0,0 0 0,1-22 16,-1 1-16,0 21 0,0-21 0,0 21 15,0-21-15,-21 0 0,0 0 16,-21 21 0,0 0-16,0 0 0,0 0 0,-22 0 15,22 0-15,-21 0 0,21 21 0,-22 0 16,22 0-16,0 0 0,-21 0 15,21 1-15,-1 20 0,22-21 16,0 0-16,-21 0 0,21 1 0,0-1 16,0 0-16,0 0 0,21-21 0,1 21 15,-1-21-15,21 0 16,-21 0-16,0 0 0,1 0 0,20 0 16,-21 0-16,21 0 0,-20-21 0,-1 0 15,21 21-15,-21-21 0,0 0 0</inkml:trace>
  <inkml:trace contextRef="#ctx0" brushRef="#br0" timeOffset="35255.75">3577 3662 0,'-21'0'31,"0"0"-15,21 21-16,-21 0 0,21 0 15,-22 1-15,22-1 0,-21 0 16,21 0-16,0 0 0,0 0 0,0 1 15,0-1-15,0 0 0,0 0 16,0 0 0,21-21-16,1 0 0,-1 0 15,0 0-15,21 0 0,-21-21 0,1 0 16,20 0-16,-21 21 0,21-21 0,-20-1 16,-1 1-16,0 0 0,0 0 15,0 0-15,0 0 0,-21-1 16,0 1-16,0 0 0,22 0 0,-44 42 47,22 0-47,0 22 15,-21-22-15,0 0 0,21 21 0,-21-21 16,21 22-16,0-1 0,-21 22 0,21-22 16,-21 21-16,21 1 0,-22-22 0,22 22 15,0-1-15,-21 1 0,21-1 0,-21 1 16,0-1-16,21 1 0,-21-1 15,0 1-15,-1-1 0,1 1 16,0-22-16,0 22 0,0-22 0,-22 0 16,22 1-16,0-1 0,-21 0 0,21-21 15,-22 1-15,1 20 0,0-42 0,20 21 16,-20 0-16,0-21 0,21 0 0,-22 0 16,1 0-16,0-21 0,-1 0 15,1 0-15,0 0 0,20-1 0,-20-20 16,0 0-16,21-1 0,-1 1 0,1 0 15,21-1-15,0 1 0,0 0 0,0-1 16,0 1-16,21 0 0,1-1 16,-1 1-16,0 21 0,21-21 15,-21-1-15,1 22 0,20-21 0,-21-1 16,21 1-16,-20 0 0</inkml:trace>
  <inkml:trace contextRef="#ctx0" brushRef="#br0" timeOffset="35848.41">4043 3598 0,'0'-21'16,"-21"21"-16,-1 0 16,1 21-16,21 1 15,0-1-15,-21 0 0,0 21 16,21-21-16,-21 1 0,21 20 15,0-21-15,0 21 0,-21-20 0,21-1 16,0 0-16,0 0 0,0 0 0,0 0 16,21-21-1,0 0-15,0 0 0,0 0 16,-21-21-16,21 0 0,1 0 16,-1 0-16,0 0 0,-21-1 0,21 1 15,-21 0-15,21 0 0,-21 0 0,0 0 16,0-1-16,21 22 0,-21-21 15,0 42 1,0 1 0,0-1-16,0 0 0,0 0 15,0 0-15,0 0 0,0 1 0,22-1 16,-22 0-16,0 0 0,21 0 16,0 0-16,0-21 0,0 0 0,-21 22 15,43-22-15,-22 0 0,0 0 16,0 0-16,21 0 0,-20 0 0,20 0 15,-21-22-15,0 1 0,22 21 0,-22-21 16,0 0-16,-21 0 0,0 0 0,21-1 16,-21 1-16,0-21 0,0 21 0,0 0 15,0-22-15,-21 22 0,0 0 16,0 0-16,-1 0 0,1 21 16,0-22-16,0 22 0,0 0 0,0 0 15,-1 0-15,1 0 0,21 22 16,-21-22-16,21 21 0,0 0 0,0 0 15,0 0-15,0 0 16,21-21-16,0 0 0,1 0 16,-1 0-16</inkml:trace>
  <inkml:trace contextRef="#ctx0" brushRef="#br0" timeOffset="36255.17">5059 3620 0,'0'0'0,"0"-22"15,-21 1 1,-1 21-16,1-21 0,0 21 0,0 0 0,0 0 16,0 0-16,-1 21 0,-20 0 0,21 1 15,0-1-15,0 0 0,-1 0 16,1 0-16,0 0 0,21 22 0,0-22 16,0 0-16,0 0 0,0 22 0,0-22 15,0 0-15,0 0 0,21 0 0,0-21 16,1 21-16,-1 1 0,0-22 15,21 0-15,-21 0 0,1 0 16,20 0-16,-21 0 0,0-22 0,22 1 16,-22 0-16,0 21 0,-21-21 0,21 0 15,-21 0-15,21-22 0,-21 22 0,0 0 16,0-21-16,0 20 0,0-20 0,-21 21 16,0-21-16,0 20 0,0 1 0,-22 0 15,22 21-15,0 0 0,-21 0 16,20 0-16,1 0 0,-21 0 0,21 0 15,0 0-15,21 21 0,-22 0 0,22 1 16,-21-1-16,21 0 0,0 0 16,0 0-16,0 0 0,0 1 15,0-1-15,21-21 16,1 0-16,-22 21 0</inkml:trace>
  <inkml:trace contextRef="#ctx0" brushRef="#br0" timeOffset="36706.96">5143 3725 0,'0'0'16,"0"-42"0,0 21-16,0 0 15,22 0-15,-1 21 16,0 0-16,0 0 0,0 0 0,0 0 15,1 0-15,-1 21 0,0 0 16,0 0-16,0 0 0,0 0 0,-21 1 16,0-1-16,0 21 0,0-21 0,0 0 15,0 22-15,0-22 0,0 0 16,0 21-16,0-20 0,0-1 0,0 0 16,0 0-16,0 0 0,0 0 15,-21-21-15,21-21 16,0 0-16,0 0 15,0 0-15,0 0 16,0-22-16,0 22 0,21 0 16,1-21-16,-22 20 0,21-20 0,0 21 15,0 0-15,-21-22 0,21 22 0,0 0 16,1 0-16,-22 0 0,21 21 0,-21-21 16,21 21-16,0-22 0,0 22 15,0 22 1,-21-1-1,0 0-15</inkml:trace>
  <inkml:trace contextRef="#ctx0" brushRef="#br0" timeOffset="37395.58">6159 3937 0,'0'0'0,"0"-21"0,-21 0 0,21 0 16,0-1-16,0 1 0,0 0 15,0 0-15,0 0 0,0 0 16,0-1-16,0 1 0,-21 0 0,0 0 15,0 0-15,0 21 16,-1 0-16,1 0 0,0 0 16,0 0-16,0 0 0,0 21 15,-1 0-15,-20-21 0,21 21 0,-21 0 16,20 1-16,-20-1 0,21 21 0,-21-21 16,20 0-16,1 1 0,0 20 0,0-21 15,21 21-15,0-20 0,0 20 0,0-21 16,0 0-16,0 0 0,21 1 15,0-22-15,0 21 0,22-21 16,-22 0-16,21 0 0,1 0 0,-22 0 16,21 0-16,0 0 0,1-21 0,-22-1 15,21 1-15,1 0 0,-22 0 0,0-21 16,21 20-16,-21-20 0,1 21 0,-1-21 16,0-1-16,0 1 0,0 0 15,0-22-15,1 22 0,-1-1 0,-21-20 16,21 21-16,0-22 0,-21 22 0,0-1 15,0 22-15,21-21 0,-21 21 0,0 0 16,0-1-16,21 22 0,-21 22 31,0-1-31,-21 21 0,0 0 16,0-20-16,21 20 0,-21 0 0,0 22 16,21-22-16,0 0 0,-22 1 0,22-1 15,0 0-15,0 1 0,0-1 0,0-21 16,0 22-16,0-22 0,0 21 15,0-21-15,0 0 0,22 1 0,-1-1 16,0-21-16,0 21 0,0-21 0,0 0 16,1 0-16,-1 0 0,21 0 0,-21 0 15,22 0-15,-22 0 0,0 0 0,21 0 16,-21-21-16,1 21 0,-1 0 16,-21-21-16</inkml:trace>
  <inkml:trace contextRef="#ctx0" brushRef="#br0" timeOffset="38007.56">2900 4170 0,'0'0'16,"-21"0"-16,-1 0 0,1 0 0,0 0 15,0 0-15,0 0 16,0 0-16,21 21 31,42-21-15,-21 0-16,0 0 16,22 21-16,-1-21 0,21 0 0,-20 0 15,41 0-15,-20 0 0,21 21 16,-1-21-16,22 0 0,0 0 0,0 22 15,21-22-15,-21 0 0,21 0 0,0 21 16,0-21-16,21 0 0,-21 0 0,0 21 16,0-21-16,0 0 0,-21 0 0,21 0 15,-22 21-15,1-21 0,-21 0 16,21 0-16,-22 0 0,1 0 0,-21 0 16,-1 0-16,1 0 0,-1 0 15,-21 0-15,1 0 0,-22 0 0,0 0 16,0 0-16,0 0 0,1 0 15,-44 0 1,1 0 0,0 0-16,0 0 0,0 0 0,-22 0 15,1 0-15,-21 0 0,20 0 0,-20 0 16,-1 0-16,-20 0 0</inkml:trace>
  <inkml:trace contextRef="#ctx0" brushRef="#br0" timeOffset="38511.26">2730 4445 0,'-63'0'15,"126"0"-15,-211 0 16,85 0-16,20 0 0,22 0 0,-21 0 0,21 0 15,0 0-15,-1 0 0,1 0 0,21 21 16,21-21 0,22 0-16,-1 0 15,0 0-15,1 0 0,20 0 0,22 0 16,-22 0-16,22 0 0,0 0 0,-1 0 16,22 0-16,0 0 0,21 0 0,-21 0 15,21 0-15,0 0 0,0 0 0,0 0 16,0 0-16,21 0 0,-21 0 15,0 0-15,0 21 0,0-21 0,-21 0 16,0 0-16,0 0 0,-1 0 0,-20 0 16,0 0-16,-1 0 0,1 0 0,-21 0 15,-1 0-15,1 0 0,-22 0 0,0 0 16,1 0-16,-1 0 0,-21 0 16,21 0-16,-20 0 0,-1 0 15,0 0-15,0 0 16,-21 22 15,0-1-15,21-21-1,0 0 1,1 0-16,-1 0 0</inkml:trace>
  <inkml:trace contextRef="#ctx0" brushRef="#br0" timeOffset="40996.33">12319 1947 0,'21'0'0,"0"-21"16,0 0-16,1 0 16,-22 0-16,21 0 15,-21-1-15,21 1 0,-21 0 0,0 0 16,0 0-16,0 0 0,0-1 0,0 1 16,0 0-16,-21 0 0,0 0 0,-1 0 15,1 21-15,0-22 0,0 22 16,0 0-16,0 0 0,-1 0 0,1 0 15,-21 0-15,21 0 0,-22 22 0,22-1 16,-21 0-16,0 0 0,20 21 0,1-20 16,-21 20-16,21 0 0,0 1 15,-1-1-15,1 0 0,0 1 16,0-1-16,21-21 0,0 21 0,0 1 16,0-22-16,0 0 0,0 0 0,0 0 15,0 1-15,21-1 0,0-21 0,0 0 16,1 21-16,-1-21 0,21 0 0,-21 0 15,0 0-15,22 0 0,-22-21 0,21 21 16,-21-21-16,1-1 0,20 22 16,-21-21-16,21 0 0,-20 0 0,-1-21 15,0 20-15,21 1 0,-21-21 0,-21 21 16,22-22-16,-1 1 0,0 21 0,-21-21 16,0 20-16,0 1 0,21 0 15,-21 0-15,0 0 16,0 42-1,0 0-15,0 0 16,0 0-16,0 1 0,0-1 0,0 21 16,-21-21-16,21 22 0,0-22 0,0 21 15,0-21-15,-21 0 0,21 22 0,0-22 16,0 0-16,0 0 0,0 0 16,0 1-16,0-1 0,0 0 0,21 0 15,0-21-15,0 0 16,0 0-16,1 0 0,-1 0 15,0-21-15,0 21 0,0-21 16,22 0-16,-22-1 0,0 1 0,21 0 16,1 0-16,-22-21 0,21-1 0,0 1 15,-20 0-15,20-1 0,0-20 16,-21 20-16,22-20 0,-22 21 0,0-22 16,0 22-16,-21 21 0,0-22 0,0 22 15,0 0-15,0 0 0,0 0 0,-21 42 31,0-21-31,21 21 0,-21 21 16,0-21-16,21 22 0,-22-1 0,1 22 16,21-22-16,-21 0 0,0 22 0,21-22 15,-21 0-15,0 1 0,21-1 16,-22 0-16,22 1 0,0-22 0,-21 21 16,21-21-16,0 1 0,0-1 0,0 0 15,0 0-15,0 0 0,0-42 47,0 0-47,0 0 16,21 0-16,1-22 0,-22 22 0,21 0 15,0 0-15,0 0 0,0-1 16,22 1-16,-22 0 0,0 21 0,21-21 16,1 21-16,-22 0 0,21 0 0,-21 0 15,0 0-15,22 0 0,-22 21 16,0-21-16,21 21 0,-42 0 0,22 1 15,-1-1-15,-21 0 0,0 0 0,0 0 16,0 0-16,0 1 0,-21-1 0,-1 0 16,-20 0-16,21 0 0,-21 0 0,-1-21 15,22 22-15,-21-22 0,-1 0 16,22 0-16,-21 0 0,21 0 0,-22 0 16,22 0-16,0 0 0,0 0 15,0 0-15,21-22 0,21 22 63,0 22-63,0-22 15,0 0-15,1 0 0,-1 0 0,0 0 16,0 0-16,0 0 0,22 0 0,-22 0 16,21 0-16,0 0 0,-20-22 0,20 1 15,0 21-15,-21-21 0,22 0 0,-1 0 16,-21 0-16,22-1 0,-1 1 0,-21-21 15,21 21-15,-20 0 0,20-22 0,-21 22 16,0-21-16,0 21 0,1-1 16,-22 1-16,0 0 0,0 42 31,-22-21-31,1 21 16,21 1-16,0-1 0,0 0 0,0 0 15,0 0-15,0 0 0,0 1 0,0-1 16,0 0-16,0 0 0,0 0 15,21 0-15,1-21 0,-22 22 0,21-1 16,0-21-16,-21 21 0,21-21 0,0 21 16,-21 0-1,-21-21 1,0 0-16,-21 0 0,20 0 16,1 0-16,-21 0 0,21 0 0,-22 0 15,22 0-15,0 0 0,0 0 0,0 0 16,0 21-1,42-21 1,0 0 0,0 0-16,0-21 0,0 0 15,22 0-15,-22 21 0,0-21 0</inkml:trace>
  <inkml:trace contextRef="#ctx0" brushRef="#br0" timeOffset="41255.83">14351 1545 0,'0'0'0,"0"-21"0,0 0 16,0 0-16,0 0 0,0-1 16,-21 44-1,0-1 1,-1 21-16,22-21 0,-21 22 0,0-1 16,21 0-16,-21 22 0,0-22 0,21 0 15,-21 1-15,-1 20 0,22-20 16,-21-22-16,21 21 0,0 0 0,0-20 15,0-1-15,0 0 0,0 0 0,0 0 16,0 0-16,0 1 16,21-22-1,-21-22 1,22 1-16</inkml:trace>
  <inkml:trace contextRef="#ctx0" brushRef="#br0" timeOffset="41435.72">14012 1990 0,'0'0'0,"0"-21"31,21 21-31,1-22 16,-1 22-16,0 0 0,21 0 0,-21-21 16,22 21-16,-22-21 0,21 21 0,-21 0 15,22 0-15,-22-21 0,0 21 16,0 0-16,0 0 0,1 0 0</inkml:trace>
  <inkml:trace contextRef="#ctx0" brushRef="#br0" timeOffset="41835.49">14457 2117 0,'0'0'0,"0"-21"16,0-1-16,0 1 0,0 0 15,0 0-15,0 0 0,21 21 16,-21-21-16,21 21 0,0 0 16,0 0-16,1 0 0,-1 0 15,0 0-15,0 21 0,0 0 16,0 0-16,-21 0 0,0 0 0,22 1 16,-22 20-16,0-21 0,0 0 0,0 0 15,0 22-15,0-22 0,0 0 0,0 0 16,0 0-16,0 1 0,0-44 47,0 1-47,0 0 15,0 0-15,0 0 0,21 0 0,-21-1 0,0 1 16,21-21-16,0 21 0,-21 0 16,21-1-16,0 1 0,-21 0 0,22 0 15,-1 0-15,0 21 16,0 0-16,0 0 15,0 0-15,-21 21 16,22 0-16</inkml:trace>
  <inkml:trace contextRef="#ctx0" brushRef="#br0" timeOffset="42307.74">15303 2138 0,'22'-21'15,"-22"-43"-15,0 43 16,0 0-16,0 0 0,0 0 0,-22 21 16,1-22-16,0 1 0,0 21 15,0 0-15,0 0 0,-1 0 16,1 0-16,0 21 0,0 1 0,-21-1 16,20 0-16,1 0 0,0 21 0,0-20 15,21-1-15,-21 21 0,21-21 0,-21 0 16,21 22-16,0-22 0,0 0 15,0 0-15,21 0 0,0-21 16,0 0-16,0 0 0,0 0 16,1 0-16,-1 0 0,0 0 0,21 0 15,-21 0-15,1-21 0,-1 21 0,0-21 16,0 0-16,0 0 0,-21 0 0,21-1 16,-21 1-16,22 0 0,-22 0 0,0-21 15,0 20-15,0 1 0,0 0 0,0 0 16,0 0-16,0 42 31,-22 0-31,22 0 0,-21 0 0,21 1 16,0-1-16,0 0 0,0 21 0,0-21 15,0 1-15,0-1 0,0 0 16,0 0-16,0 0 0,21 0 16,1-21-16,-1 0 15,0 0-15,0 0 0,0 0 0,0 0 16,22 0-16,-22 0 0,0-21 0</inkml:trace>
  <inkml:trace contextRef="#ctx0" brushRef="#br0" timeOffset="42555.59">15811 2011 0,'0'0'0,"0"-21"0,0 0 0,0-1 0,0 1 16,-21 21 0,0 0-1,0 21-15,0 1 0,21-1 16,-21 0-16,-1 0 0,1 0 0,0 0 15,21 22-15,0-22 0,0 0 0,-21 0 16,21 0-16,0 1 0,0-1 16,0 0-16,0 0 0,0 0 0,21-21 15,0 21-15,0-21 0,1 0 0,-1 0 16,0 0-16,0 0 0,0 0 0,22 0 16,-22 0-16,0 0 0,21 0 0,-21-21 15,1 21-15,-1-21 0,0 0 0,21 0 16,-21 0-16,1-1 0</inkml:trace>
  <inkml:trace contextRef="#ctx0" brushRef="#br0" timeOffset="42846.52">16404 1524 0,'0'0'0,"0"-42"16,0 21-16,0-1 0,0 1 16,-21 21-1,0 0-15,0 21 16,21 1-16,-22-1 0,1 21 0,21-21 15,-21 22-15,0-1 0,21 0 0,-21 22 16,0-22-16,21 22 0,0-22 0,-22 0 16,22 22-16,-21-22 15,21 0-15,-21 1 0,21-22 0,0 21 16,0-21-16,0 1 0,0 20 0,0-21 16,0 0-16,0 0 15,21-21-15,0 0 16,1 0-16,-1 0 0,0 0 0,0 0 15,0-21-15,0 0 0,1 21 16,-1-21-16,0 0 0,-21 0 0,21-1 16</inkml:trace>
  <inkml:trace contextRef="#ctx0" brushRef="#br0" timeOffset="43067.39">16129 1863 0,'0'0'0,"42"0"31,-21 0-15,1-21-16,20 21 0,-21 0 15,21 0-15,1 0 0,-1 0 0,-21 0 16,22 0-16,-22-22 0,0 22 0,0 0 16,0 0-16,-42 0 31,0 0-31,0-21 15</inkml:trace>
  <inkml:trace contextRef="#ctx0" brushRef="#br0" timeOffset="43983.58">17674 1947 0,'0'0'16,"0"-21"-16,0-21 16,0 21-16,0 0 0,0-1 0,0 1 15,-21 21-15,0 0 16,21 21-1,0 1-15,0-1 0,-21 0 0,21 21 16,0-21-16,0 22 0,0-22 0,0 21 16,0 1-16,-22-22 0,22 0 0,0 21 15,-21-21-15,21 1 0,0-1 16,0 0-16,-21-21 0,21 21 0,0-42 47,0 0-47,0 0 0,0-1 0,0 1 15,0 0-15,21 0 16,-21-21-16,21-1 0,1 1 0,-1 21 16,0-22-16,0 1 0,21 0 0,-20-1 15,-1 22-15,21 0 0,-21 0 0,22 0 16,-22 21-16,21 0 0,0 0 16,-20 0-16,20 21 0,0 0 0,-21 0 15,1 0-15,-1 22 0,0-1 0,-21-21 16,0 22-16,0-22 0,0 21 0,0-21 15,0 22-15,0-22 0,0 0 16,0 0-16,-21 0 0,21 0 0,-21 1 16,-1-22-16,1 0 0,0 0 15,0 0 1,21-22-16,0 1 16,0 0-16,0 0 0,0 0 15,0 0-15,0-22 0,21 22 0,0-21 16,22 21-16,-22-22 0,21 1 0,0 0 15,1 20-15,-1 1 0,0-21 16,1 42-16,-1-21 0,0 21 0,1 0 16,-1 0-16,-21 21 0,22 0 0,-22 0 15,0 0-15,0 1 0,0-1 0,-21 21 16,0-21-16,0 22 0,0-22 16,0 21-16,0-21 0,0 0 0,0 22 15,-21-22-15,0 0 0,0-21 16,0 21-16,21 0 0,-22-21 15,22 22-15,-21-22 0,42-22 32,1 22-32,-1-21 15</inkml:trace>
  <inkml:trace contextRef="#ctx0" brushRef="#br0" timeOffset="44319.38">18902 1969 0,'0'0'0,"21"0"16,0 0 0,0 0-16,0 0 0,1 0 15,-1-22-15,0 22 0,21-21 16,-21 0-16,1 21 0,-1-21 0,0 21 16,-21-21-16,21 0 0,-21-1 15,0 1-15,0 0 0,0 0 16,-21 21-16,0 0 15,0 0-15,-1 0 0,-20 21 0,21 0 16,-21 0-16,20 22 16,1-22-16,-21 21 0,21-21 0,21 22 15,0-22-15,0 21 0,0-21 0,0 1 0,0-1 16,0 0-16,0 0 0,21 0 16,0-21-16,0 21 0,0-21 0,22 0 15,-22 0-15,21 0 0,1 0 16,-1 0-16,-21 0 0,21 0 0,1-21 15,-1 21-15,-21-21 0</inkml:trace>
  <inkml:trace contextRef="#ctx0" brushRef="#br0" timeOffset="44603.44">19791 1376 0,'0'0'0,"0"-21"0,0 0 0,0-1 16,-21 22-1,-1 22-15,22-1 16,-21 0-16,0 21 0,21 1 16,0-1-16,-21 21 0,0-20 0,21 20 15,0 1-15,0-22 0,-21 22 0,21-22 16,0 0-16,-22 1 0,22-1 16,0 0-16,-21-21 0,21 22 0,0-22 15,0 0-15,0 0 0,0 0 16,0-42 15,21 0-15,1 0-16,-1 0 0,0-22 0</inkml:trace>
  <inkml:trace contextRef="#ctx0" brushRef="#br0" timeOffset="45080.19">20066 1376 0,'0'0'0,"0"-21"0,0 0 15,0 42 1,0 0 0,-21 0-16,21 0 0,-21 22 0,-1-1 15,22 0-15,0 1 0,-21-1 0,0 0 16,21 22-16,-21-22 0,0 22 0,0-22 16,21 0-16,-22 1 0,22-22 15,-21 21-15,21-21 0,0 22 0,0-22 16,0 0-16,-21 0 0,21-42 47,0 0-47,0 0 15,0-1-15,21 1 0,-21-21 0,21 21 16,1 0-16,-1-22 0,0 22 16,0 0-16,0-21 0,0 20 0,22 1 15,-22 21-15,0-21 0,0 21 16,0 0-16,1 0 0,-1 0 0,0 21 15,-21 0-15,0 1 0,0 20 0,0-21 16,0 0-16,0 22 0,0-22 0,0 0 16,0 0-16,0 21 0,0-20 15,-21-1-15,21 0 0,-21-21 0,21 21 16,-22 0-16,1-21 16,42 0 15,1 0-16,-22-21-15,21 0 0,21 21 0,-21-21 16,22 0-16</inkml:trace>
  <inkml:trace contextRef="#ctx0" brushRef="#br0" timeOffset="45455.98">20722 1863 0,'0'0'0,"0"-21"0,-21 21 15,0-22-15,0 22 16,-1 0-16,1 0 15,0 22-15,-21-1 0,21-21 0,-1 21 16,1 0-16,0 0 0,0 22 0,0-22 16,21 0-16,0 0 0,-21 0 15,21 0-15,0 1 0,0-1 16,0 0-16,0 0 0,0 0 16,21-21-16,0 21 0,0-21 15,0 0-15,0 0 0,1 0 0,-1 0 16,21 0-16,-21 0 0,0-21 0,1 21 15,-1-21-15,21 0 0,-42 0 16,21 0-16,0-1 0,-21 1 0,22-21 16,-22 21-16,0 0 0,0-22 0,0 22 15,0 0-15,0 0 0,-22 0 0,1-1 16,0 22-16,0 0 0,0 0 16,0 0-16,-1 0 0,1 0 15,0 0-15,0 22 0,0-1 0,0-21 16,-1 21-16,22 0 0,0 0 0,0 0 15,0 1-15,22-1 16,-1-21-16</inkml:trace>
  <inkml:trace contextRef="#ctx0" brushRef="#br0" timeOffset="46039.64">21272 1969 0,'0'0'0,"0"-22"0,0 1 0,0 0 16,0 0-16,0-21 0,0 20 15,0 1-15,0 0 0,-21 21 16,21-21-16,-21 21 0,0-21 0,0 21 16,0 0-16,-1 21 0,1 0 15,0 0-15,0 0 0,21 1 16,-21-1-16,0 21 0,-1-21 0,1 22 16,0-1-16,21-21 0,-21 0 0,21 22 15,0-22-15,0 0 0,0 0 0,0 0 16,0 0-16,21 1 0,0-22 15,0 21-15,1-21 0,-1 0 16,0 0-16,0 0 0,0 0 0,0 0 16,1-21-16,-1-1 0,0 22 0,0-21 15,0-21-15,0 21 0,1-22 16,-1 1-16,0 0 0,0-1 16,0-20-16,-21-1 0,21 22 0,1-43 15,20 22-15,-21-1 0,0 22 0,-21-21 16,21-1-16,1 22 0,-22-1 15,0 1-15,0 21 0,0 0 0,0 0 16,0 42 0,-22 0-16,1 0 15,21 21-15,-21 1 0,0-1 0,0 0 16,0 1-16,-1 20 0,1 1 0,0-22 16,21 22-16,-21-1 0,21 1 0,0-22 15,0 0-15,0 1 16,0-1-16,0 0 0,0 1 0,0-22 15,21 0-15,0 21 0,0-42 0,1 21 16,-1 1-16,0-22 0,0 0 0,21 0 16,-20 0-16,-1 0 0,21 0 0,-21 0 15,0 0-15,22 0 0,-22 0 16,0-22-16,21 22 0,-20-21 0,-1 0 16,-21 0-16,0 0 0,0 0 15,0-1-15,0 1 0</inkml:trace>
  <inkml:trace contextRef="#ctx0" brushRef="#br0" timeOffset="46332.48">19156 1672 0,'0'0'0,"21"-21"15,0 21 1,0 0-16,0 0 0,22-21 0,-22 21 16,21 0-16,-21 0 0,22 0 0,-1-21 15,0 21-15,-20 0 0,20 0 0,-21 0 16,0 0-16,0 0 15</inkml:trace>
  <inkml:trace contextRef="#ctx0" brushRef="#br0" timeOffset="46975.22">13229 2477 0,'0'0'0,"-42"0"0,21 0 15,-1 21-15,-62-21 16,63 0-16,-1 0 0,1 0 0,0 0 16,21 21-1,21-21 1,0 21-16,1-21 15,20 0-15,21 0 0,-20 0 0,41 0 16,-20 0-16,21 0 0,20 0 0,1 0 16,21 0-16,21 0 0,1 0 15,-1 0-15,21 0 0,0 0 0,1-21 16,-1 21-16,22 0 0,-22 0 16,0 0-16,-21 0 0,1 0 0,-1 0 15,0 0-15,-21 0 0,-21-21 0,0 21 16,-22 0-16,-20 0 0,-1 0 15,1 0-15,-22 0 0,0-21 0,-20 21 16,-1-22-16,0 22 0,0-21 0,0 21 16,0-21-16</inkml:trace>
  <inkml:trace contextRef="#ctx0" brushRef="#br0" timeOffset="47655.83">18203 2434 0,'0'0'0,"-21"0"0,0 0 16,-64 0 0,64 0-16,0 0 0,0 0 0,0 0 15,-1 0-15,44 0 32,-1 0-17,21 0-15,0 0 0,22 0 0,-1 0 16,1 0-16,21 0 0,20 0 15,1 0-15,0 0 0,0 0 0,21 0 16,0 0-16,21 0 0,0 21 0,0-21 16,1 0-16,-1 0 0,0 0 0,0 0 15,0 0-15,0 0 0,-21 0 16,0 0-16,0 0 0,0 0 0,-42 0 16,21 0-16,-21 0 0,-1 0 0,-20 0 15,-1 0-15,1 0 0,-22 0 16,-21 0-16,22 0 0,-22 0 0,0 0 15,-21 22 32,0-1-31,0 0-16,-21-21 0,0 21 16,-1-21-16,1 21 0,0-21 15</inkml:trace>
  <inkml:trace contextRef="#ctx0" brushRef="#br0" timeOffset="52959.88">12954 3493 0,'0'0'0,"0"-22"0,0 1 0,0 0 16,0 0-1,0 0-15,0 0 0,0-1 16,0 1-16,0 0 0,0 0 16,0 0-16,0 0 15,0 42 1,0 21-16,0-21 15,0 22-15,0-1 0,0 0 0,0 1 16,0-1-16,0 21 16,0-20-16,0-1 0,-21 0 0,21 1 15,-21-1-15,-1 22 0,22-22 0,0-21 16,-21 21-16,21 1 0,-21-22 0,21 0 16,0 0-16,0 0 0,0 1 0,0-44 46,0 1-46,0 0 0,0 0 0,0 0 16,0 0-16,0-1 0,0-20 0,21 21 16,0 0-16,-21-22 0,22 22 15,-1 0-15,0 0 0,0 0 16,0 0-16,0-1 0,1 1 0,-1 21 16,21 0-16,-21 0 0,0 0 0,22 0 15,-22 0-15,21 21 0,-21 1 0,1-1 16,-1 0-16,0 0 0,-21 0 15,0 0-15,0 1 0,0-1 0,0 0 16,0 0-16,-42 21 0,20-20 0,1-1 16,-21 0-16,0 0 0,20 0 0,-20 0 15,0-21-15,21 22 0,-22-22 16,22 0-16,0 0 0,0 0 0,0 0 16,-1 0-1,22-22 1,0 1-16,22 0 15,-1 21-15,0-21 0,0 0 16,0 21-16,0-21 0</inkml:trace>
  <inkml:trace contextRef="#ctx0" brushRef="#br0" timeOffset="53387.88">13674 3683 0,'0'0'16,"-22"0"0,22 21-16,-21 0 15,0-21-15,0 22 0,0-1 0,0 21 16,-1-21-16,22 0 0,-21 1 0,0-1 16,21 0-16,0 21 0,0-21 0,0 1 15,0-1-15,0 0 0,0 0 16,0 0-16,21-21 0,0 0 15,1 0-15,20 0 0,-21 0 16,0 0-16,0-21 0,1 0 0,20 21 16,-21-21-16,0 0 0,0-1 15,1 1-15,-1 0 0,0 0 0,-21 0 16,0-22-16,0 22 0,0 0 16,0 0-16,-21-21 0,0 20 0,-1 1 15,1 0-15,0 0 0,0 0 0,0 0 16,-22 21-16,22 0 0,0 0 0,0 0 15,0 0-15,0 0 0,-1 0 16,1 21-16,0 0 0,21 0 0,0 0 16,0 0-16,0 1 0,0-1 15,0 0-15,0 0 0,21-21 16,22 0-16,-22 0 0,0 21 0</inkml:trace>
  <inkml:trace contextRef="#ctx0" brushRef="#br0" timeOffset="54520.3">14499 3768 0,'0'0'0,"21"-21"0,0 21 15,1-22-15,-22 1 0,0 0 16,0 0-16,-22 0 16,1 21-16,0 0 15,-21 0-15,21 0 0,-1 0 0,1 0 16,0 0-16,-21 21 0,21-21 0,-1 21 15,-20 0-15,21 0 0,0 1 16,0-1-16,-22 0 0,22 21 0,0-21 16,21 1-16,-21 20 0,21-21 15,-21 0-15,21 0 0,0 1 0,0-1 16,0 0-16,21-21 0,0 0 16,0 0-16,0 0 0,22 0 0,-22 0 15,0 0-15,21-21 0,1 21 16,-22-21-16,21-1 0,-21 1 0,22 0 15,-1 0-15,-21 0 0,21-22 16,-20 22-16,-1-21 0,21 21 0,-21-22 0,0 1 16,1-21-16,-1 20 0,0 1 15,0 0-15,-21-22 0,0 22 16,21-22-16,-21 22 0,0 0 0,0 20 16,0 1-16,0 0 0,0 0 0,0 0 15,-21 42 1,21 21-16,-21-21 15,21 22-15,-21-1 0,21 22 0,-21-22 16,-1 21-16,22-20 0,0 20 0,-21-20 16,21-1-16,-21 0 0,0 1 0,21-1 15,0 0-15,0 1 0,0-22 16,0 0-16,0 21 0,0-21 0,21 1 16,0-22-16,0 21 0,1-21 0,-1 0 15,21 0-15,-21 0 0,0 0 16,22-21-16,-22 21 0,21-22 0,-21 1 15,22 0-15,-22 21 0,0-21 16,0 0-16,0 0 0,1-1 0,-1 1 16,-21 0-16,0 0 0,0 0 0,0 0 15,0-1-15,0 44 32,0-1-32,-21 0 15,21 0-15,0 0 0,0 0 16,0 1-16,0-1 0,0 0 15,0 0 1,21-21-16,0 0 0,21 0 16,-21 0-16,1 0 15,20 0-15,-21 0 0,0-21 0,22 21 16,-22-21-16,21 21 0,-21-21 0,0-1 16,1 1-16,-1 0 0,-21 0 15,21 0-15,-21 0 0,0-1 16,0 1-16,0 42 47,0 1-47,-21-1 0,21 0 15,-21 0-15,21 0 0,0 0 0,0 1 16,-22 20-16,1-21 0,21 21 16,-21 1-16,21-22 0,0 21 0,0 1 15,-21-1-15,21-21 0,0 21 0,-21 1 16,21-1-16,0-21 0,0 22 0,0-1 15,0-21-15,-21 21 0,21-20 16,0 20-16,-22-21 0,22 0 0,-21 0 16,21 22-16,0-22 0,0 0 15,-21 0-15,21 0 0,-21-21 0,21 22 16,-21-22-16,0 0 0,-1 0 16,1 0-16,0 0 0,0 0 15,0 0-15,0 0 0,-1 0 16,1 0-16,21-22 15,-21 22 1,0 0 31,21-21-47,0 0 16</inkml:trace>
  <inkml:trace contextRef="#ctx0" brushRef="#br0" timeOffset="59031.23">13017 4339 0,'-21'0'16,"0"0"-16,0 0 15,0 0-15,0 0 16,42 0 15,0 0-15,0 0-16,21 0 0,1 0 0,-1 0 15,22 0-15,-1 0 0,1 0 16,20 0-16,1 0 0,0 0 0,-1 0 16,22 0-16,0 0 0,0 0 0,0 0 15,-1 0-15,22 0 0,-42 0 0,21 0 16,-21 0-16,-1 0 0,1-21 16,-22 21-16,1 0 0,-1 0 15,-20 0-15,-1 0 0,0-21 0,1 21 16,-22 0-16,0 0 0,0 0 0,0 0 15,-42 0 32,0 0-47,0 0 0,0 0 16,0 0-16,-22 0 0,22 0 0,0 0 16,-21 0-16,20 0 0,-20 21 0,0-21 15</inkml:trace>
  <inkml:trace contextRef="#ctx0" brushRef="#br0" timeOffset="59446.99">13039 4466 0,'21'0'0,"0"21"0,21-21 0,43 0 16,-43 0-1,22 0-15,-22 0 0,43 0 0,-22 0 16,1 0-16,20 0 0,1 0 0,0 0 16,21 0-16,-22 0 0,1 0 0,0 0 15,20 0-15,-41 0 0,21 0 0,-22 0 16,1 0-16,-22 0 0,21 0 15,-20 0-15,-1 0 0,-21 0 0,0 0 16,22 0-16,-22 0 0,0 0 0,0 0 16,0 0-16,-42 0 93</inkml:trace>
  <inkml:trace contextRef="#ctx0" brushRef="#br0" timeOffset="62244.21">4339 6329 0,'21'0'0,"-21"-21"0,0 0 15,21 21-15,-21-22 0,0 1 16,0 0-16,0 0 16,0 0-16,0 0 15,0-1 1,-21 22 15,0 22-15,0-22-16,21 21 0,0 0 15,-21 0-15,21 0 0,-21 22 0,-1-22 16,22 21-16,-21 0 0,21 1 16,-21 20-16,0-20 0,0-1 0,21 21 15,-21-20-15,-1-1 0,22 22 0,-21-22 16,0 0-16,21 1 0,-21-1 15,21 0-15,0 1 0,-21-1 0,0 0 16,21 22-16,-22-22 0,22 0 0,-21 1 16,0-1-16,21-21 0,-21 22 0,0-1 15,21-21-15,-21 21 0,21-20 16,-22-1-16,1 21 0,21-21 16,0 0-16,0 1 0,-21-1 15,21 0-15,0-42 47,21 0-47,-21-1 0,21 1 16,1-21-16,-22 21 0,21-22 15,0 1-15,0 0 0,0-22 0,0 1 16,1-1-16,20 1 0,-21-1 0,0 1 16,0-1-16,1 1 0,-1-1 15,0 1-15,0-22 0,0 22 16,0-1-16,1 1 0,-1-1 0,0 22 15,0-1-15,0 1 0,-21 0 0,21-1 16,-21 22-16,22-21 0,-22 21 16,0 0-16,0-1 0,0 1 15,21 21-15,-21 21 32,0 1-32,0-1 0,0 21 15,0 0-15,0 1 0,0-1 0,21 22 16,-21-22-16,0 21 15,0 1-15,0-1 0,0 1 0,0-1 16,0-20-16,0 20 0,0 1 0,0-22 16,0 22-16,0-22 0,0 21 0,0-20 15,0-1-15,0 0 0,0 1 16,0-1-16,0 0 0,0-20 0,0 20 16,0-21-16,0 0 0,0 0 0,0 1 15,0-1-15,0-42 47,0-1-47,-21 22 0,21-21 0,-21 0 16,-1 0-16,22 0 0,-21 0 15,0-22-15,0 22 0</inkml:trace>
  <inkml:trace contextRef="#ctx0" brushRef="#br0" timeOffset="62476.07">3979 7133 0,'0'-21'15,"0"42"-15,-21-42 0,0 21 16,42-21 0,0 21-1,0 0-15,1 0 0,20-21 0,-21 21 16,21 0-16,1-21 0,-1 21 16,0-22-16,1 22 0,-1-21 15,0 21-15,1 0 0,-1 0 0,0-21 16,-20 21-16,20 0 0,-21 0 0,0-21 15,0 21-15,1 0 0,-1-21 16,0 0-16,0 21 0,-21-22 0,0 1 16,21 21-16</inkml:trace>
  <inkml:trace contextRef="#ctx0" brushRef="#br0" timeOffset="63120.71">5059 6308 0,'0'-21'0,"0"42"0,0-64 16,0 65 31,0-1-47,0 21 0,0 0 0,0-20 15,0 41-15,0-21 0,0 1 16,0 20-16,-21 1 0,21-22 0,-22 22 15,22-1-15,0-21 0,-21 22 0,0-1 16,0-20-16,21 20 0,0 1 0,-21-22 16,0 22-16,21-22 0,-22 0 15,22 1-15,0-22 0,0 21 16,0-21-16,0 0 0,0 1 0,0-1 16,0 0-16,0-42 31,0 0-16,0-1-15,0 1 0,0 0 0,0 0 16,0-21-16,0-1 0,0 22 0,0-21 16,22-1-16,-1 1 0,0 0 15,0 21-15,0-22 0,0 22 0,1 0 16,-1-21-16,21 20 0,-21 1 0,0 0 16,22 21-16,-22-21 0,21 21 0,1 0 15,-22 0-15,21 0 16,0 0-16,-20 0 0,20 21 0,-21 0 15,0 0-15,0 1 0,1-1 0,-1 0 16,-21 21-16,0-21 0,0 22 0,0-22 16,-21 21-16,-1 1 0,-20-22 0,0 21 15,21-21-15,-22 0 0,1 22 16,0-22-16,-1 0 0,1 0 0,0 0 16,-1 1-16,22-1 0,0-21 0,-21 21 15,20-21-15,1 0 0,0 0 16,21 21-16,-21-21 15,21-21 1,21 0 0,0 21-16,0-21 0,1-1 15,-1 1-15,21 0 0,-21-21 0</inkml:trace>
  <inkml:trace contextRef="#ctx0" brushRef="#br0" timeOffset="63619.59">6054 7027 0,'0'0'16,"21"0"-16,21-42 15,-42 21-15,21 21 0,-21-21 0,0 0 16,0-1-16,-21 22 31,0 0-31,0 0 0,0 0 16,-22 0-16,22 0 0,0 0 0,0 22 15,0-1-15,-22-21 0,22 21 0,0 0 16,0 0-16,0-21 0,21 21 16,0 1-16,0-1 0,0 0 15,0 0-15,0 0 0,21-21 16,-21 21-16,21 1 0,0-22 0,0 21 16,22 0-16,-22 0 0,0-21 15,0 21-15,21 0 0,-20-21 16,-1 22-16,0-1 0,0-21 0,0 21 15,0 0-15,1 0 0,-1-21 0,-21 21 16,0 1-16,0-1 0,0 0 16,-21 0-16,-1-21 15,1 21-15,-21-21 0,0 21 0,20-21 16,-20 22-16,0-22 0,-1 0 0,1 0 16,0 0-16,-1 0 0,22 0 0,-21 0 15,0 0-15,20 0 0,1 0 16,0-22-16,0 22 0,0 0 15,21-21-15,-21 21 0,-1-21 0,22 0 16,0 0 0,0 0-16,22 21 0,-1-22 0,21 1 15,-21 21-15,0-21 0,22 0 0</inkml:trace>
  <inkml:trace contextRef="#ctx0" brushRef="#br0" timeOffset="63995.37">6710 6435 0,'0'0'0,"0"-43"0,0 22 0,0-21 16,0 21-16,0 0 0,0-1 0,0 1 15,0 0-15,-21 21 16,-1 0-1,22 21-15,-21 0 0,21 22 16,0-1-16,-21 0 0,0 22 0,0-1 16,0 1-16,-1-1 0,1 1 0,0-1 15,0 1-15,0-1 0,0 1 16,-1-1-16,1 1 0,0-1 0,0-20 16,0 20-16,0-20 0,21-1 0,0-21 15,0 21-15,0-20 0,0-1 16,0 0-16,0 0 0,0 0 0,0-42 47,21 0-47,-21 0 0,21-22 15,0 22-15,-21 0 0,0-21 0</inkml:trace>
  <inkml:trace contextRef="#ctx0" brushRef="#br0" timeOffset="64203.77">6244 7006 0,'-21'0'0,"42"0"0,-42-21 16,42 0-1,0 21-15,0 0 0,1 0 16,-1-21-16,21 21 0,-21 0 0,22 0 16,-22 0-16,21-21 0,0 21 0,-20 0 15,20 0-15,-21 0 0,0 0 16,22 0-16,-22 0 0,0 0 15,0 0-15,0 0 0</inkml:trace>
  <inkml:trace contextRef="#ctx0" brushRef="#br0" timeOffset="64716.07">6858 7112 0,'0'0'0,"0"-21"0,-21 0 16,0 0-16,21-1 15,0 1-15,0 0 16,21 21-16,0 0 16,0 0-16,0 0 0,0 0 15,1 0-15,-1 0 0,0 21 16,21-21-16,-21 21 0,1 1 0,-1-1 15,0 21-15,-21-21 0,21 0 16,0 22-16,-21-22 0,0 21 0,0-21 16,0 1-16,0 20 0,0-21 0,0 0 15,0 0-15,0 1 0,-21-1 0,0 0 16,0-21-16,0 21 0,-1-21 16,1 0-1,21-21 1,0 0-16,0 0 15,0-1-15,21-20 0,1 21 0,-22-21 0,21-1 16,0 1-16,0 21 16,0-22-16,0 1 0,1 21 0,-1-21 15,0 20-15,0 1 0,-21 0 0,21 0 16,0 0-16,1 0 0,-22-1 16,21 22-16,0 0 0,-21 22 62,0-1-62</inkml:trace>
  <inkml:trace contextRef="#ctx0" brushRef="#br0" timeOffset="65336.44">7853 7239 0,'0'-21'0,"0"0"0,0 0 16,0-1-16,0 1 0,0 0 16,0 0-16,0 0 15,0 0-15,0-1 0,0 1 16,0 0-16,0 0 0,0 0 0,0 0 15,0-1-15,-21 22 16,-1 0-16,1 0 0,0 0 0,0 0 16,0 0-16,-22 22 0,22-1 15,0 0-15,-21 0 0,-1 0 0,22 22 16,-21-22-16,21 21 0,-22 0 0,22 1 16,0-1-16,0-21 0,0 22 0,21-1 15,-21-21-15,21 0 0,0 22 16,0-22-16,21 0 0,0 0 15,21-21-15,-21 0 0,1 0 16,20 0-16,0 0 0,-21 0 0,22-21 16,-1 21-16,0-21 0,-20 0 0,20-1 15,-21 1-15,0-21 0,22 21 16,-22-22-16,0 22 0,-21-21 0,0 0 16,21-1-16,-21 22 0,0-21 0,0 21 15,0-1-15,0 1 0,0 0 0,0 0 16,0 42 15,-21-21-31,21 21 0,0 0 0,0 22 16,0-22-16,0 0 0,-21 21 0,21-20 15,0 20-15,0-21 0,0 21 16,0-20-16,0-1 0,0 21 0,0-21 16,21-21-16,-21 21 0,0 1 15,0-1-15,21-21 0,0 0 0,0 0 16,1 0-16,-1 0 0,0 0 15,0 0-15,0-21 0,0-1 0,1 1 16,20 0-16,-21 21 0</inkml:trace>
  <inkml:trace contextRef="#ctx0" brushRef="#br0" timeOffset="65660.25">8467 6985 0,'0'0'0,"0"-21"0,0 0 0,0 0 0,0-1 16,0 1-16,0 0 15,-22 21 1,1 0-16,0 21 16,0-21-16,0 21 0,21 1 0,-21-1 15,-1 0-15,1 0 0,0 21 0,21-20 16,0 20-16,-21-21 0,21 21 0,-21-20 16,21 20-16,0-21 0,0 21 15,0-20-15,0-1 0,0 0 0,0 0 16,21 0-16,0 0 0,0 1 15,0-1-15,1-21 0,-1 0 16,0 0-16,0 0 0,0 0 0,0 0 16,1 0-16,-1 0 0,0 0 15,0-21-15,0 21 0,0-22 0,-21 1 16,22 21-16,-1-21 0,0 0 0,0-21 16,-21 20-16,21 1 0,0-21 0,1 0 15,-1-1-15</inkml:trace>
  <inkml:trace contextRef="#ctx0" brushRef="#br0" timeOffset="66015.05">9017 6117 0,'0'0'0,"0"-21"0,0 0 0,0 0 15,0 0-15,0-22 16,0 64-1,-21 1 1,0-1-16,21 0 0,-22 0 16,1 21-16,21 1 0,-21-1 0,0 0 15,21 22-15,-21-22 0,0 22 0,21-1 16,-22 1-16,1-1 0,21 1 0,-21-22 16,21 22-16,0-22 15,-21 21-15,21-20 0,-21-1 0,21 22 16,0-22-16,0 0 0,0-21 0,-21 22 15,21-1-15,0-21 0,-22 22 0,22-22 16,0 0-16,0 0 0,0 0 0,0 0 16,22-42 15,-1 0-31,0 0 0,0 0 16</inkml:trace>
  <inkml:trace contextRef="#ctx0" brushRef="#br0" timeOffset="66307.88">9271 6879 0,'0'0'0,"0"-21"0,0 0 16,0 42 15,-21-21-31,21 21 16,-21 22-16,21-22 0,-22 0 0,22 0 15,-21 0-15,0 22 0,21-22 0,-21 21 16,21-21-16,-21 0 0,0 22 0,21-22 16,0 0-16,0 0 0,0 22 0,-22-43 15,22 21-15,0 0 0,0 0 16,0 0 0,22-21-16,-1 0 0,0 0 15,0 0-15,0-21 0,0 0 0,1 21 16,20-21-16,-21 0 0,21-1 0</inkml:trace>
  <inkml:trace contextRef="#ctx0" brushRef="#br0" timeOffset="67125.42">9610 6985 0,'0'0'0,"0"-42"16,0 21-16,-22 21 31,1 21-31,0 0 16,21 0-16,-21 0 0,0 0 0,21 1 15,0-1-15,-21 0 0,21 21 0,-22-21 16,22 1-16,0-1 0,0 0 16,0 0-16,0 0 0,0 0 0,0 1 15,0-1-15,22-21 0,-1 21 16,0-21-16,0 0 0,0 0 16,0 0-16,1 0 0,-1-21 15,0 21-15,-21-21 0,0-1 0,0 1 16,0 0-16,0 0 0,0 0 15,0 0-15,0-1 0,0 1 16,0-21-16,0 21 0,0 0 0,-21-1 16,21 1-16,-21 0 0,21 0 0,-22 21 15,22-21-15,0 0 0,0-1 16,22 22-16,-1 0 16,21-21-16,-21 21 0,0 0 0,22 0 15,-1 0-15,0 0 0,-20 0 16,20 0-16,0 0 0,1 0 0,-22 0 15,0 0-15,21 0 0,-21 21 0,1-21 16,-22 22-16,0-1 0,21 0 0,-21 0 16,0 0-16,0 0 0,0 1 0,0-1 15,0 21-15,0-21 0,0 0 16,0 1-16,0 20 0,-21-21 16,21 0-16,0 0 0,0 1 0,-22-1 15,22 0-15,0 0 0,-21-21 0,21 21 16,-21-21-1,0 0-15,21-21 32,0 0-32,0 0 15,0 0-15,0-1 0,0-20 0,21 21 16,0-21-16,0 20 0,1-20 0,20 21 16,-21-21-16,21 20 0,1-20 15,-22 21-15,21-21 0,1 20 0,-1 1 16,21 0-16,-20 21 0,-1-21 0,-21 21 15,22 0-15,-1 0 0,-21 0 16,21 21-16,-20-21 0,-1 21 0,-21 0 16,0 1-16,0 20 0,0-21 0,0 21 15,0-20-15,-21 20 0,21-21 0,-22 21 16,1 1-16,0-22 0,0 21 0,0-21 16,0 22-16,-1-22 0,22 0 15,0 0-15,0 0 0,-21-21 0,21 22 0,0-44 47,21 1-31,1 0-16,-22-21 0,0 21 15,0-1-15,21-20 0,-21 0 0,0-1 16</inkml:trace>
  <inkml:trace contextRef="#ctx0" brushRef="#br0" timeOffset="67420.25">10223 6329 0,'-42'0'0,"84"0"0,-105 0 0,42 0 16,0 0-16,-1 0 0,44 0 47,-1 0-47,0-21 15,-21 0 1,-21 21 31,0 0-31,-1 0-1,22 21-15,-21-21 16</inkml:trace>
  <inkml:trace contextRef="#ctx0" brushRef="#br0" timeOffset="67707.1">8572 6562 0,'0'0'0,"-21"0"0,42 0 31,1 0-31,20 0 0,-21-21 0,21 21 16,1 0-16,-1 0 0,22 0 0,-22 0 15,21 0-15,-20 0 0,-1 0 0,0-22 16,1 22-16,-1 0 0,-21 0 0,0 0 16,1 0-16,-1 0 0</inkml:trace>
  <inkml:trace contextRef="#ctx0" brushRef="#br0" timeOffset="68567.61">11896 7091 0,'0'0'15,"-22"0"-15,-20 0 0,21 0 0,0 0 16,0 0-16,-1 0 0,1 0 0,0 0 16,0 0-16,0 0 0,0 0 15,42 0 17,0 0-32,21 0 0,1 0 0,-1 0 15,21 0-15,1 0 0,21 0 0,-1 0 16,1 0-16,0 0 0,20 0 0,-20 0 15,0 0-15,21 0 0,-22 0 0,22 0 16,-21 0-16,-1 0 0,1 0 16,0 0-16,-22 0 0,1 0 0,-22 0 15,0 0-15,1-21 0,-22 21 16,0 0-16,-21-21 16,0-1-16,-21 1 0,-21 21 15,20-21-15,-20 21 0,-21 0 0,20-21 16,-20 21-16,20 0 0,-20 0 0,21-21 15,-22 21-15,22 0 0,21 0 16,-22 0-16,22 0 0,0 0 0,21-21 16,42 21-1,-21 0-15,22 0 16,-1 0-16,0 0 0,1 0 0,20 0 16,-20 0-16,-1 0 0,0 0 0,-21 0 15,22 0-15,-22 21 16,0-21-16,0 21 0,-21 0 0,0 0 15,0 0-15,-21 1 0,-21-1 16,21 0-16,-22 0 0,22 21 0,-21-20 16,-1 20-16,22-21 0,-21 21 0,0-20 15,-1-1-15,22 21 0,0-21 0,-21 0 16,20 1-16,1-1 0,21 0 0,-21-21 16,21 21-16,-21-21 0,42 0 31,0 0-31,0-21 0,1 0 15,-1 0-15</inkml:trace>
  <inkml:trace contextRef="#ctx0" brushRef="#br0" timeOffset="69051.78">14520 6371 0,'21'-21'0,"-42"42"0,42-63 0,1 21 16,-22 0-16,0-1 0,21 1 0,-21 0 16,21 21-16,-21-21 0,0 42 47,0 0-47,0 22 0,0-22 15,0 21-15,0 0 0,0 22 16,0-22-16,-21 1 0,21-1 0,0 0 15,0 22-15,-21-22 0,21 0 0,-22 1 16,22-22-16,0 21 0,0-21 0,0 22 16,0-22-16,0 0 0,0 0 0,0 0 15,0-42 17,0 0-17,0 0-15,0 0 0,22 0 16,-1-22-16</inkml:trace>
  <inkml:trace contextRef="#ctx0" brushRef="#br0" timeOffset="69500.03">15028 6392 0,'21'-21'16,"-42"42"-16,42-63 0,-21 21 0,0 0 16,0 0-16,0 42 31,-21-21-16,0 21-15,0 0 0,21 21 0,-21 1 16,0-22-16,-1 21 0,1 1 16,0-1-16,21 0 0,-21 1 0,0-22 15,21 21-15,0 0 0,0-20 0,0 20 16,0-21-16,0 0 0,0 0 0,0 1 16,21-1-16,0 0 0,0-21 0,0 0 15,1 0-15,20 0 0,-21 0 0,21 0 16,-20 0-16,20 0 0,0 0 15,1-21-15,-22 0 0,21-1 0,-21 22 16,22-42-16,-22 21 0,0 0 0,0-22 16,0 22-16,-21-21 0,0 0 0,0-22 15,0 22-15,0-1 0,0-20 0,-21 21 16,0-1-16,0 22 0,0 0 0,-1 0 16,1 0-16,-21-1 0,21 22 15,0 0-15,-22 0 0,22 0 16,0 0-16,-21 22 0,20-1 0,1-21 15,0 21-15,0 0 0,0 21 0,0-20 16,-1-1-16,22 0 0,0 0 0,0 0 16,0 0-16,0 1 0,0-1 0,22-21 15,20 0-15,-21 0 0,21 21 0,1-21 16</inkml:trace>
  <inkml:trace contextRef="#ctx0" brushRef="#br0" timeOffset="70011.44">16129 6392 0,'0'0'0,"0"-21"0,0 0 0,0 0 15,0 0-15,-21 0 16,0 21-16,-1 0 16,1 0-16,0 0 0,0 0 15,0 21-15,0 0 0,-1 0 16,1 21-16,0-20 0,0-1 0,21 21 15,0 0-15,-21-20 0,0 20 0,21 0 16,-22 1-16,22-22 0,0 21 0,0-21 16,0 22-16,0-22 0,0 21 15,0-21-15,0 0 0,0 1 16,22-1-16,-1 0 0,0 0 0,0-21 16,21 21-16,-20-21 0,20 0 0,-21 0 15,21 0-15,-20 0 0,20 0 0,0 0 16,1 0-16,-22-21 0,21 0 0,0 0 15,-20 0-15,-1-1 0,21 1 0,-21 0 16,0 0-16,-21-21 0,22-1 0,-22 1 16,0 0-16,0-1 0,0 1 0,0 0 15,-22-1-15,1 1 0,0 0 16,0 20-16,0 1 0,-22 0 0,22 0 16,-21 0-16,21 21 0,-22 0 0,1 0 15,21 0-15,-21 0 0,20 0 16,1 0-16,-21 0 0,21 0 0,0 0 15,-1 21-15,1 0 0,21 0 16,-21-21-16,21 21 0,0 1 0,0-1 16,0 0-16,21 0 15,0-21-15,1 0 0,-1 21 16,21-21-16,0 0 0,1 0 0</inkml:trace>
  <inkml:trace contextRef="#ctx0" brushRef="#br0" timeOffset="70460.17">17208 6350 0,'0'0'16,"-21"0"-16,-21-42 15,21 42-15,0 0 0,-1 0 0,1 0 16,0 0-16,0 21 0,21 0 15,-21 0-15,21 0 0,-21 1 16,21-1-16,0 0 0,0 0 0,0 0 16,0 0-16,21 1 15,0-22-15,-21 21 0,21-21 0,0 0 16,0 0-16,1 0 0,-1 0 0,0 0 16,0 0-16,0-21 0,0 21 15,-21-22-15,0 1 0,22 21 0,-22-21 16,0 0-16,0 0 0,0 0 15,0-22-15,0 22 0,0 0 0,-22 0 16,1 0-16,0 21 16,0 0-16,0 0 0,0 0 0,-1 0 15,1 0-15,0 0 0,0 21 0,0-21 16,21 21-16,0 0 0,-21-21 16,21 21-16,-22 0 0,22 1 15,0-1-15,0 0 16,22-21-16,-1 0 15,0 0-15,0 0 0,0 0 0,22 0 16,-22 0-16,21 0 0</inkml:trace>
  <inkml:trace contextRef="#ctx0" brushRef="#br0" timeOffset="70932.92">18224 5863 0,'0'0'0,"0"-21"0,22 0 16,-22-21-1,0 20-15,0 1 0,-22 42 47,22 1-47,-21-1 16,0 21-16,0-21 0,0 0 0,0 22 15,-1-1-15,1 0 0,0 1 0,0-1 16,0 0-16,-22 1 0,22 20 16,-21-20-16,21 20 0,-22 1 15,1-1-15,21-21 0,-21 22 0,-1-1 16,1 1-16,0-22 0,-1 22 0,1-22 16,0 0-16,20 1 0,-20-1 0,21 0 15,-21 1-15,20-1 0,1 0 0,0-20 16,0 20-16,0-21 0,0 0 0,21 0 15,-22 1-15,22-1 0,-21-21 0,21 21 16,21-42 31,1 21-47,-22-21 16,21 21-16,0-22 0,0 1 15,0 21-15,0-21 0,1 0 0,20 0 16,-21 0-16,0 21 0,22-22 0</inkml:trace>
  <inkml:trace contextRef="#ctx0" brushRef="#br0" timeOffset="71527.31">18055 6795 0,'0'0'0,"0"-22"0,-21 22 15,21-21-15,-21 21 16,0 0 0,-1 0-1,22 21-15,0 1 0,-21-1 16,21 0-16,0 0 0,0 0 16,0 0-16,21-21 15,1 0-15,-1 0 16,0 0-16,0 0 0,0 0 15,0 0-15,1 0 0,-1-21 16,-21 0-16,21 21 0,-21-21 16,0 0-16,0 0 15,0-1-15,0 1 0,-21 21 16,0 0 0,-1 0-16,1 0 0,0 0 15,0 21-15,0-21 0,0 22 0,21-1 16,-22 0-16,22 0 0,-21-21 0,21 21 15,0 0-15,0 1 0,0-1 16,21-21-16,1 0 16,-1 0-16,0 0 0,0 0 15,0 0-15,0 0 0,1-21 16,-22-1-16,21 22 16,-21-21-16,0 0 0,0 0 0,0 0 15,0 0-15,0-1 16,0 1-16,-21 21 15,21 21 17,-22-21-32,22 22 0,-21-1 15,0 0-15,0 0 16,0 0-16,0-21 16,-1 21-16,1-21 0,0 22 0</inkml:trace>
  <inkml:trace contextRef="#ctx0" brushRef="#br0" timeOffset="80103.83">13716 5863 0,'0'0'0,"-21"-21"0,-22 21 16,-20-42-16,-1 21 0</inkml:trace>
  <inkml:trace contextRef="#ctx0" brushRef="#br0" timeOffset="81543.46">3979 1566 0,'0'-21'47,"0"0"-31,0 0-16,0 0 15,0 0-15,0-1 16,-21 1-16,0 0 0,0 0 16,0 21-16,-1-21 0,1 21 15,0-21-15,0 21 0,-21 0 0,20-22 16,1 22-16,-21-21 0,21 21 0,0 0 16,-1 0-16,-20 0 0,21 0 15,0 0-15,0 0 0,-22 21 0,22 1 16,0-1-16,-21-21 0,20 21 0,1 0 15,0 21-15,0-20 16,0-1-16,0 21 0,-1-21 0,1 22 16,0-1-16,0 0 0,21 1 0,-21-1 15,21 0-15,0 1 0,0-22 16,0 21-16,0 0 0,0-20 0,0 20 16,0-21-16,0 0 0,0 0 0,0 1 15,0-1-15,0 0 0,21-21 16,-21 21-16,21 0 0,0-21 0,0 0 15,1 0-15,-1 0 0,0 0 16,0 0-16,0 0 0,22 0 0,-22 0 16,0-21-16,21 21 0,-21-21 15,1 0-15,20 0 0,-21-1 16,21 1-16,-20 0 0,20-21 0,-21 21 16,0-22-16,0 1 0,22 21 15,-22-22-15,0 1 0,-21 0 0,21-1 16,0 1-16,1 0 0,-22 21 0,0-22 15,0 22-15,21 0 0,-21 0 16,0 0-16,0-1 0,0 1 16,0 0-16,0 42 15,-21 0 1,21 1-16,-22-1 0,22 0 16,-21 21-16,21 1 0,-21-1 0,21 0 15,-21 1-15,21-1 0,0 0 16,0 22-16,0-22 0,0 0 15,0-20-15,0 20 0,0 0 0,0-21 16,0 1-16,0 20 0,21-21 0,0-21 16,-21 21-16,21 0 0,1-21 0,-1 0 15,0 0 1,0 0-16,0 0 0,0-21 16,1 0-16,-1-21 0,-21 21 15,21-1-15,-21-20 0</inkml:trace>
  <inkml:trace contextRef="#ctx0" brushRef="#br0" timeOffset="82892.23">3937 1291 0,'-21'0'0,"42"0"0,-42-21 0,0 21 16,-1-21-16,1 0 15,0 0-15,0 21 0,0-22 0,0 22 16,-1-21-16,-20 21 0,21 0 0,0 0 16,-22-21-16,22 21 0,0 0 15,-21 0-15,-1 0 0,22 0 16,-21 21-16,0 0 0,-1 1 0,22-1 16,-21 0-16,-1 0 0,22 21 15,-21 1-15,21-22 0,0 21 0,-1 1 16,1 20-16,0-21 0,0 22 0,0-22 15,21 22-15,-21-22 0,21 22 16,0-22-16,0 0 0,0 1 0,0-1 16,0-21-16,0 0 0,0 22 0,21-22 15,0-21-15,-21 21 0,21 0 16,0-21-16,0 0 0,1 0 0,-1 0 16,0 0-16,0 0 0,0 0 0,22-21 15,-22 21-15,21-21 0,-21 0 16,22-1-16,-1 1 0,0 0 15,-21 0-15,22 0 0,-1-22 0,0 22 16,1-21-16,-1 0 0,-21-1 0,22 1 16,-22-22-16,0 22 0,0 0 15,0-1-15,0 22 0,1-21 16,-22 0-16,0-1 0,21 22 0,-21-21 0,0 21 16,0-1-16,0-20 0,0 21 15,0 0-15,0 0 0,0-1 16,0 1-1,0 42 1,0 1 0,0-1-16,-21 0 0,21 0 15,0 0-15,0 0 0,0 1 16,0-1-16,-22 0 0,22 0 0,-21 0 16,21 0-16,-21 1 0,21-1 0,0 0 15,0 0-15,0 0 0,-21 0 16,21 1-16,21-44 47,-21 1-47,21 0 0,-21 0 15,0 0-15,21 0 0,-21-1 16,0 1-16,0 0 0,0 0 0,0 0 16,0 0-16,0-22 0,0 22 15,0 0-15,0 0 0,0 0 0,-21 21 16,0-22-16,0 1 0,0 21 15,0-21-15,-1 21 0,-20 0 16,21 0-16,0 0 0,-22 0 0,1 0 16,21 0-16,-21 0 0,-1 0 15,1 21-15,21 0 0,-22 1 0,1-1 16,21 0-16,0 21 0,-22-21 0,22 22 16,0-1-16,0 0 15,0 1-15,21-1 0,-21 0 0,-1 1 16,22 20-16,-21-20 0,21-1 0,0 0 15,0 1-15,0-1 0,0 0 16,0 1-16,0-22 0,0 0 0,21 0 16,1 0-16,-1-21 0,-21 21 0,21-21 15,0 0-15,0 0 0,0 0 0,22 0 16,-22 0-16,0-21 0,21 21 16,1-21-16,-1 0 0,0 0 0,-20 0 15,20-22-15,0 22 0,1 0 0,-1-21 16,-21-1-16,21 1 0,-20 0 15,-1-1-15,21 22 0,-21-21 16,-21-1-16,21 1 0,1 0 0,-1 21 16,-21-22-16,0 22 0,0 0 15,21 0-15,-21 0 0,21-1 0,-21 1 16,0 0-16,0 0 0,0 0 31,21 21-31,-21 21 16,0 0-1,0 0-15,0 0 0,0 1 16,0 20-16,-21-21 0,21 21 0,-21 1 16,21-1-16,-21 0 0,21 22 15,-21-22-15,21 22 0,0-22 0,0 0 16,0 22-16,0-22 0,0 1 16,0-22-16,0 21 0,21-21 0,0 0 15,0 1-15,0-1 0,22 0 0,-22-21 16,0 0-16,21 0 0,-21 0 0,22 0 15,-1 0-15,-21 0 0,22-21 16,-22 0-16,0 21 0,21-22 0,-21 1 16,1 21-16,-1-21 0,-21 0 0,21 0 15,-21 0-15,21 21 0,-21-22 16,0 1-16,21 0 16,0 21-16</inkml:trace>
  <inkml:trace contextRef="#ctx0" brushRef="#br0" timeOffset="98340.42">1968 9250 0,'-21'0'31,"0"0"-31,21 21 31,-21-21-31,21 21 0,0 0 16,-21 1-16,21-1 0,0 0 15,0 0-15,0 0 0,0 0 0,0 1 16,0-1-16,0 21 0,0 0 16,0-20-16,0 20 0,0 0 0,0 1 15,-21-1-15,21 0 0,0 22 0,0-22 16,-22 0-16,22 22 0,0-22 16,0 22-16,-21-22 0,0 22 0,0 20 15,0-20-15,0 20 0,21-20 16,-22 21-16,1-22 0,0 22 15,21-1-15,0 1 0,-21 0 0,0-1 0,21 1 16,-21 0-16,21 21 16,0-22-16,0 1 0,-22 0 0,22-1 15,-21 22-15,0-21 0,21-1 0,0 22 16,0-21-16,-21 0 0,21 20 16,0-20-16,-21 0 0,21 21 0,0-22 15,0 22-15,0-21 0,0 21 0,0-22 16,0 1-16,0 21 0,0-22 15,0 22-15,-21-21 0,21 21 0,0-22 16,0 1-16,-22 0 0,22-1 0,-21-20 16,21 21-16,0-1 0,-21-20 15,21-1-15,-21 22 0,21-43 0,-21 22 16,21-22-16,0 0 0,0 1 16,0-1-16,0-21 0,0 0 15,0-42 1,0 0-1,0-21-15,0-1 0,0 1 0,0-21 16,0-1-16,0 1 0,0-22 0</inkml:trace>
  <inkml:trace contextRef="#ctx0" brushRef="#br0" timeOffset="100635.28">1990 9313 0,'21'0'47,"0"0"-32,0 0 1,0 0-16,0 0 0,1 0 15,-1 0-15,0 0 0,0 0 16,0 0-16,0 0 0,22 0 0,-22 0 16,21 0-16,1 0 15,-1 0-15,0 0 0,1 0 0,-1 0 16,21 0-16,1 0 0,-22 0 0,22 0 16,-1 0-16,22 0 0,-22 0 15,22 0-15,0 0 0,21 0 0,-1 0 16,1 0-16,0 0 0,0 0 0,0-21 15,0 21-15,-1 0 0,1 0 0,0 0 16,0 0-16,0 0 0,0 0 16,-1 0-16,22 0 0,-21 0 0,0 0 15,0 0-15,21 0 0,-21-21 0,21 21 16,0 0-16,0 0 0,0 0 0,0-21 16,0 21-16,0 0 0,0 0 15,0 0-15,0-21 0,0 21 16,0 0-16,0 0 0,0 0 0,-21-21 15,-1 21-15,22 0 0,-21 0 0,0 0 16,0-22-16,0 22 0,0 0 0,-1 0 16,-20-21-16,0 21 0,-1 0 0,1 0 15,0 0-15,-1-21 0,-20 21 16,21 0-16,-22 0 0,1 0 0,-1 0 16,-21 0-16,22-21 0,-22 21 0,1 0 15,-1 0-15,0 0 0,-21 0 0,22 0 16,-22 0-16,21 0 0,-21 0 0,1 0 15,-1 0-15,0 0 16,0 0-16,-21 21 16,0 0-16,0 0 15,0 1-15,0-1 0,0 0 16,0 21-16,0-21 0,0 1 0,0-1 16,0 21-16,0 0 0,-21-20 0,21 20 15,-21 0-15,21 22 0,0-22 16,0 0-16,-21 22 0,21-1 0,0-20 15,0 20-15,0-20 0,-22 20 0,22 1 16,0-1-16,0 1 0,0-1 0,0 1 16,0 20-16,0-20 0,0 20 0,0-20 15,0 21-15,0-22 0,0 1 16,0 20-16,0-20 0,0 20 16,0 1-16,0 0 0,0-22 0,0 22 15,0 0-15,22-22 0,-22 22 0,0-22 16,0 22-16,0 0 0,0-22 0,21 22 15,-21-1-15,0-20 0,0 21 0,0-22 16,21 1-16,-21-1 0,0 1 16,21 20-16,-21-20 0,0-1 0,0 1 15,0-1-15,21 1 0,-21-1 16,21 1-16,-21-1 0,22-20 0,-22 20 0,0-21 16,0 22-16,0-22 0,21 1 0,-21 20 15,0-21-15,0 22 0,0-22 16,0 1-16,0 20 0,0-21 15,0 1-15,0-1 0,0 0 0,0 1 16,0-1-16,0 0 0,0-20 0,0 20 16,0 0-16,0-21 0,0 22 0,0-22 15,0 0-15,0 21 0,0-20 0,0-1 16,0 21-16,0-21 0,0 0 16,0 1-16,0-1 0,0 0 0,0 0 15,0 0-15,0 0 0,0 1 16,0-1-16,0 0 0,0 0 15,-21-21 1,21 21-16,-22-21 16,1 0-1,0 0-15,0 0 0,0 21 0,0-21 16,-1 0-16,-20 0 0,0 0 0,-1 0 16,-20 0-16,-1 22 0,22-22 0,-21 0 15,-1 0-15,1 0 0,-22 0 0,21 0 16,1 0-16,-1 0 0,1 0 15,-22 0-15,22 0 0,-22 0 0,0 0 16,1 0-16,-1 0 0,0 0 0,1 0 16,-22 0-16,21 0 0,-21 0 15,22 0-15,-22 0 0,0 0 0,0 0 16,-21 21-16,21-21 0,-21 0 0,22 0 16,-22 0-16,21 0 0,-21 0 15,0 0-15,0 0 0,21 0 0,-21 0 16,0 21-16,0-21 0,21 0 0,0 0 15,0 0-15,-21 21 0,22-21 0,-1 0 16,0 0-16,-21 0 0,21 0 0,0 21 16,0-21-16,1 0 0,-1 0 15,0 21-15,0-21 0,0 0 16,0 0-16,1 22 0,-1-22 0,0 21 16,21-21-16,1 0 0,-22 0 15,42 21-15,-20-21 0,-1 0 0,0 0 16,22 0-16,-22 21 0,22-21 0,-1 0 15,1 0-15,-1 0 0,1 21 0,20-21 16,1 0-16,0 0 0,-1 0 16,22 0-16,0 0 0,0 0 0,0 0 15,-1 0-15,1 0 16,0 0 0,0 0-16,0 0 46,0 0-30,21-21 0,-22 21-16,1 0 15,0-21-15,21 0 0,0 0 16,-21 21-16,21-22 0,0-20 0</inkml:trace>
  <inkml:trace contextRef="#ctx0" brushRef="#br0" timeOffset="101715.18">3365 8403 0,'0'0'0,"0"-21"16,0 42 15,0 0-15,0 1-16,0-1 0,0 0 15,-21 0-15,21 21 0,0-20 0,-21 20 16,0 0-16,0 1 0,0-1 0,21 21 16,-22-20-16,22-1 0,-21 0 15,0 1-15,21-1 0,0-21 0,0 22 16,0-22-16,-21 0 0,21 0 16,0 0-16,0-42 31,0 0-31,0 0 15,0 0-15,21-1 0,-21 1 0,0-21 16,21 0-16,0-1 0,1 1 16,-22-22-16,21 22 0,0 0 0,-21-22 15,21 22-15,0-22 0,0 22 0,1 0 16,-1 21-16,0-22 0,21 22 16,-21 0-16,1 0 0,-1 0 0,0 21 15,0 0-15,21 0 0,-20 0 0,-1 0 16,0 21-16,0 0 15,0 0-15,-21 21 0,21-20 0,-21 20 16,0 0-16,0 1 0,0-1 0,0 0 16,0 1-16,0-1 0,0-21 15,0 21-15,0 1 0,0-1 0,0-21 16,0 0-16,0 22 0,0-22 0,0 0 16,0 0-16,0 0 15,-21-21 16,21-21-31,-21 21 0,21-21 16,0 0-16,-21 0 0</inkml:trace>
  <inkml:trace contextRef="#ctx0" brushRef="#br0" timeOffset="101959.51">3260 8805 0,'0'0'0,"-22"0"0,22-21 16,22 21 0,20-21-16,-21 21 15,0-21-15,0 21 0,22 0 0,-1-21 16,-21 21-16,22 0 0,-22 0 16,21 0-16,-21-21 0,22 21 0,-22 0 15,0 0-15,0 0 0,0 0 16,0 0-16,1 0 0,-1-22 15,0 22-15,0 0 16,0 0-16</inkml:trace>
  <inkml:trace contextRef="#ctx0" brushRef="#br0" timeOffset="102248.35">3958 8488 0,'21'0'47,"0"0"-47,1 0 0,-1-21 16,0 21-16,0 0 0,21 0 16,-20 0-16,-1 0 0,0-21 15,21 21-15,-21 0 0,22-22 0,-22 22 16,21 0-16,-21 0 0,1 0 0,-44 0 62,1 0-62,0 0 0,0 0 16</inkml:trace>
  <inkml:trace contextRef="#ctx0" brushRef="#br0" timeOffset="102524.19">4233 8424 0,'0'22'16,"0"-1"-16,0 0 0,-21 0 15,21 0-15,0 0 0,0 1 16,0 20-16,0-21 16,0 0-16,0 22 0,0-22 0,-21 21 15,21 0-15,0-20 0,-21 20 0,21-21 16,0 0-16,0 22 0,0-22 15,0 0-15,0 0 0,0 0 16,0 0-16,0 1 16,0-44 15,0 1-31,0 0 16,21 0-16</inkml:trace>
  <inkml:trace contextRef="#ctx0" brushRef="#br0" timeOffset="102847.51">4762 8551 0,'0'-21'0,"0"42"31,0 1-31,0-1 15,-21 0-15,21 0 16,-21 21-16,21-20 0,-21 20 0,21-21 16,0 21-16,0 1 0,-21-22 0,0 21 15,21 1-15,-22-22 0,22 21 16,0-21-16,-21 0 0,21 1 16,-21-1-16,21 0 0,0 0 15,0-42 16,0 0-15,0 0-16,0-1 0,21-20 16,0 21-16</inkml:trace>
  <inkml:trace contextRef="#ctx0" brushRef="#br0" timeOffset="103103.37">4741 8530 0,'0'0'0,"0"-21"0,21 21 31,1 0-31,-1 0 0,-21 21 16,21-21-16,0 21 0,0 1 0,0-1 16,-21 21-16,22-21 0,-1 0 0,0 1 15,0 20-15,0-21 0,-21 0 16,21 0-16,1 1 0,-1-1 0,-21 0 16,0 0-16,21 0 0,0 0 15,0-21-15,-21-21 47,0 0-47,0 0 16,21 0-16,-21 0 0,22-1 0</inkml:trace>
  <inkml:trace contextRef="#ctx0" brushRef="#br0" timeOffset="103360.22">5376 8509 0,'-21'0'31,"0"21"-15,0 0-16,0 1 0,-1-1 15,1 0-15,0 0 0,0 0 16,0 0-16,0 1 0,-1-1 0,1 0 16,0 0-16,0 0 0,21 0 15,0 1-15,0-1 16,21-21 15,0-21-31,0-1 0,-21 1 0,22 0 16,-1 0-16,-21 0 0,21 0 0,0-1 15</inkml:trace>
  <inkml:trace contextRef="#ctx0" brushRef="#br0" timeOffset="103608.08">5397 8403 0,'0'0'0,"22"-21"0,-1 21 16,-21 21 15,0 0-31,0 1 0,0 20 16,0-21-16,0 0 0,0 22 0,0-1 15,0 0-15,0-21 0,0 22 0,0-1 16,0 0-16,0 1 0,0-1 0,0 0 16,0 1-16,0-22 0,0 21 15,0-21-15,0 1 0,0-1 0,0 0 16,0 0-16,0 0 15,0-42 32</inkml:trace>
  <inkml:trace contextRef="#ctx0" brushRef="#br0" timeOffset="104411.08">1418 14965 0,'0'0'0,"0"-21"0,-21 21 0,21-21 16,0-1-1,21 22-15,0 0 16,22 0-16,-1 0 0,0 0 16,1 0-16,-1 0 0,21 0 0,-20 0 15,20 0-15,1 0 0,-22 0 0,22 0 16,-22 0-16,21 0 0,-20 0 16,-1 0-16,-21 0 0,22 0 15,-22-21-15,0 21 0</inkml:trace>
  <inkml:trace contextRef="#ctx0" brushRef="#br0" timeOffset="105267.58">3048 11324 0,'0'-21'0,"0"42"0,0-63 16,0 21-16,0 0 15,0 42 17,0 0-32,0 0 0,0 0 15,0 0-15,0 22 0,0-1 0,0 0 16,0 1-16,0-1 0,0 0 0,0 1 16,-21-1-16,21-21 0,0 22 0,-21-1 15,21-21-15,0 21 0,0-20 16,0-1-16,0 0 0,0 0 0,0 0 15,0 0-15,0-42 32,0 0-17,0 0-15,0 0 16,0 0-16,0-22 0,21 22 16,-21-21-16</inkml:trace>
  <inkml:trace contextRef="#ctx0" brushRef="#br0" timeOffset="106339.16">3111 11240 0,'22'0'0,"-1"0"16,0 21-16,0-21 0,0 0 16,0 0-16,1 0 0,20 0 0,0 0 15,1 0-15,-1 0 0,0 0 0,22 0 16,-1 0-16,-20 0 0,20 0 16,1 0-16,-1 0 0,1 0 0,-1 0 15,1 0-15,-1 0 0,1 0 0,20 0 16,-20 0-16,20 0 0,1 0 15,0 0-15,-1-21 0,22 21 0,-21 0 16,21 0-16,-22-22 0,1 22 16,0 0-16,21 0 0,-22-21 15,1 21-15,0 0 0,-1 0 0,1-21 16,0 21-16,-22 0 0,22 0 0,-22 0 16,-20 0-16,20-21 0,-21 21 0,1 0 15,-1 0-15,0 0 0,1 0 16,-22 0-16,21 0 0,-21 0 0,1 0 15,-1 0-15,-21-21 0,21 21 16,-21 21 31,0 0-31,0 0-16,0 0 0,0 1 15,-21-1-15,21 0 0,0 21 0,0-21 16,0 1-16,0 20 0,-21-21 0,21 21 15,0-20-15,0-1 0,0 21 0,0-21 16,0 22-16,0-22 0,0 0 16,0 21-16,0-21 0,0 1 0,0-1 15,0 21-15,0-21 0,0 0 0,0 1 16,0 20-16,0-21 0,0 0 16,0 0-16,0 1 0,0-1 0,0 0 0,0 0 15,0 0-15,0 0 16,-22-21 15,1 0-31,0 0 16,0 0-16,0 0 0,0 0 15,-1 0-15,-20 0 0,21 0 16,-21 0-16,20-21 0,-20 21 0,0-21 16,-1 21-16,-20 0 0,21-21 0,-22 21 15,1 0-15,-1 0 0,-21-21 0,22 21 16,-22 0-16,22 0 0,-1-21 15,-20 21-15,20 0 0,1 0 16,-22 0-16,21 0 0,1 0 0,-22 0 16,22 0-16,-22 0 0,0 0 0,22-22 15,-22 22-15,22 0 0,-1 0 16,-20 0-16,20 0 0,-21 0 0,22 0 16,-1 0-16,-20 0 0,20 0 0,-20 0 15,20 0-15,1 0 0,-22 0 16,21 0-16,22 0 0,-21 22 0,20-22 15,-20 0-15,20 0 0,22 0 0,-21 0 16,21 21-16,-22-21 0,22 21 16,0-21-16,0 0 0,0 0 15,0 0-15,-1 0 16,1 0-16,0 0 16,42-21 46,0 21-62,1-21 0</inkml:trace>
  <inkml:trace contextRef="#ctx0" brushRef="#br0" timeOffset="107643.07">3937 10774 0,'0'0'0,"0"-21"15,-21 21 16,0 0-31,-1 0 0,1 0 0,0 0 16,-21 0-16,21 0 0,-1 21 0,-20 0 16,21 0-16,-21-21 0,20 21 15,1 22-15,0-22 0,0 0 0,21 0 16,0 0-16,0 22 0,0-22 0,0 0 16,21 0-16,0 0 0,0 1 15,1-1-15,-1 0 0,0 0 0,0 0 16,21-21-16,-20 21 0,-1-21 15,0 0-15,0 22 0,0-22 16,0 0-16,1 0 0,-1 0 0,0 0 16,0 0-16,0 0 0,0-22 0,1 22 15,-1-21-15,0 0 0,0 0 16,-21 0-16,21 21 0,0-21 0,1-1 16,-1 1-16</inkml:trace>
  <inkml:trace contextRef="#ctx0" brushRef="#br0" timeOffset="108051.22">4233 10964 0,'0'22'0,"0"-44"0,0 1 0,0 0 0,21 0 15,-21 0-15,0 0 16,-21 42 15,0-21-31,21 21 0,-21 0 16,0 0-16,21 0 0,-21 1 0,21-1 16,-22 0-16,1 0 0,21 0 15,0 0-15,0 1 0,0-1 0,0 0 16,0 0-16,21-21 31,1 0-31,-22-21 16,21 0-16,0 0 0,0 21 15,-21-22-15,0 1 0,0 0 16,21 0-16,-21 0 0,0 0 16,21-1-16,-21 1 15,0 42 16,0 1-31,0-1 0,0 0 16,0 0-16,0 0 0,0 0 16,0 1-16,0-1 0,22-21 15,-22 21-15,21-21 0,-21 21 16,21-21-16,0 0 0,0 0 16,0 0-16,1 0 15,-1 0-15,0-21 0,0 0 0,0 0 16</inkml:trace>
  <inkml:trace contextRef="#ctx0" brushRef="#br0" timeOffset="108443.51">4551 10922 0,'0'0'0,"0"-21"16,21 0-1,0 21 1,0 0-16,0 0 0,1 0 0,-1 0 15,0 0-15,0 21 0,0-21 16,0 21-16,1 0 0,-1-21 0,0 21 16,-21 1-16,0-1 0,0 0 15,0 0-15,0 0 0,0 0 0,0 1 16,0-1-16,0 0 0,-21-21 16,0 21-16,-1 0 0,1-21 15,21-21 1,0 0-16,0 0 15,0 0-15,0-1 0,0 1 16,0 0-16,0 0 0,21 0 0,-21 0 16,22-1-16,-22 1 0,21 0 15,0 0-15,-21 0 0,21 21 0,-21-21 16,21 21-16,-21-22 16,21 22-16,1 0 0,-1 0 15,0 0-15,0 0 16,0 0-16,0 0 15,1 22-15</inkml:trace>
  <inkml:trace contextRef="#ctx0" brushRef="#br0" timeOffset="109015.18">5355 10880 0,'0'0'0,"0"-21"16,0-1-16,-21 22 15,0 0 1,0 0-16,-1 0 0,1 22 16,0-1-16,0-21 0,0 21 15,21 0-15,-21 0 0,21 0 0,-22 1 16,22-1-16,0 0 0,0 0 15,0 0-15,0 0 0,0 1 16,0-1-16,22-21 16,-1 0-1,0 0-15,0 0 0,0 0 16,0-21-16,1-1 0,-1 22 16,-21-21-16,21 0 0,0 0 0,0 0 15,0 0-15,-21-1 0,22 1 16,-22-21-16,21 21 0,-21-22 0,0 1 15,21 21-15,-21-21 0,21-1 0,-21 1 16,0 21-16,0-22 0,0 22 16,0 0-16,0 0 0,0 0 15,0 42 1,0 0-16,0 0 16,0 0-16,0 22 0,0-22 15,0 21-15,0-21 0,0 22 0,0-22 16,0 21-16,0-21 0,0 22 0,0-22 15,0 0-15,0 0 0,0 22 16,21-22-16,0-21 16,1 0-16,-1 21 0,0-21 0,21 0 15,-21 0-15,1 0 0,20 0 0,0 0 16,-21 0-16,22 0 0,-22-21 0,21 21 16</inkml:trace>
  <inkml:trace contextRef="#ctx0" brushRef="#br0" timeOffset="109675.55">3831 12425 0,'0'0'16,"0"-21"-16,0 0 15,0 42 17,0 0-32,0 0 15,0 21-15,0-20 0,0 20 16,0 0-16,0-21 0,0 43 0,0-22 15,0 1-15,0-1 0,0 0 0,0 1 16,0-1-16,0 0 0,-21-21 16,21 1-16,0-1 0,-21 0 15,21 0-15,0 0 0,0 0 16,-21-21 15,21-21-31,-22 21 0,22-21 0,0 0 16,0 0-16</inkml:trace>
  <inkml:trace contextRef="#ctx0" brushRef="#br0" timeOffset="110007.6">3683 12594 0,'0'0'0,"-21"-21"0,21 0 16,0 0-16,0 0 15,0-1-15,0 1 0,21 0 16,0 0-16,0 21 0,0-21 0,1 0 15,20 21-15,-21-22 0,21 22 16,1 0-16,-1 0 0,-21 0 0,22 0 16,-22 0-16,21 0 0,-21 22 0,0-1 15,-21 0-15,0 0 0,0 0 16,0 0-16,0 1 0,-21-1 16,0 0-16,0 0 0,0 0 15,0 0-15,-1-21 0,-20 22 0,21-1 16,0 0-16,0-21 0,-1 21 15,1-21-15,0 0 0,21 21 0,0 0 32,21-21-1,0 0-31</inkml:trace>
  <inkml:trace contextRef="#ctx0" brushRef="#br0" timeOffset="110259.46">4254 12637 0,'0'21'31,"-21"-21"-31,21 21 0,-21 0 16,21 0-16,0 0 0,0 1 0,0-1 15,-21 21-15,21-21 0,0 0 16,0 1-16,0-1 0,-21 0 0,21 0 15,0 0-15,0-42 47,0 0-47,0 0 16,0 0-16,21-1 0</inkml:trace>
  <inkml:trace contextRef="#ctx0" brushRef="#br0" timeOffset="110535.81">4254 12488 0,'0'0'0,"22"0"78,-1-21-78,-21 0 31,-21 21-31,-1 0 16,1 0-16,0 0 0,0 0 16,21 21 15,0 0-31,0 1 16,21-1-16,0 0 0,0 0 15</inkml:trace>
  <inkml:trace contextRef="#ctx0" brushRef="#br0" timeOffset="111011.58">4678 12594 0,'-21'0'0,"-1"0"15,1 0 1,21 21-16,0 1 0,0-1 15,0 0-15,0 0 0,-21 0 0,21 0 16,0 1-16,0-1 0,0 0 16,0 0-16,0 0 0,0 0 0,0 1 15,0-1-15,0 0 16,-21-21 0,0 0-1,21-21 1,0 0-16,0-1 0,0 1 15,0 0-15,0 0 0,0 0 16,0-22-16,0 22 0,21 0 0,0-21 16,0 21-16,0-1 0,1 1 0,-1-21 15,0 21-15,21 21 0,-21-21 16,22-1-16,-1 22 0,-21 0 0,22 0 16,-1 0-16,-21 0 0,0 22 0,0-1 15,1 0-15,-1 0 0,-21 0 16,21 0-16,-21 22 0,0-22 15,0 21-15,0-21 0,0 22 0,-21-22 16,0 0-16,21 0 0,-22 0 0,1 1 16,21-1-16,0 0 0,-21 0 0,0-21 15,21 21-15,-21-21 16</inkml:trace>
  <inkml:trace contextRef="#ctx0" brushRef="#br0" timeOffset="111464.38">3133 13102 0,'0'0'15,"-22"0"1,22 21-1,0 1-15,0-1 0,0 0 16,0 21-16,0-21 0,0 1 0,0-1 16,0 0-16,0 0 0,0 21 15,0-20-15,0-1 0,0 0 16,0 0-16,-21 0 0,21 0 0,0 1 0,0-1 16,0 0-1,0-42 16,0 0-31,0-1 16,0 1-16,0 0 0,0 0 0</inkml:trace>
  <inkml:trace contextRef="#ctx0" brushRef="#br0" timeOffset="112498.82">3133 13166 0,'21'0'0,"0"0"16,0 0-16,0 0 0,22 0 16,-22 0-16,0 0 15,21 0-15,-21 0 0,22 0 0,-1 0 16,0 0-16,22 0 0,-22 0 0,22 0 16,-1 0-16,1 0 0,-1 0 0,1 0 15,-1 0-15,-20 0 0,20 0 16,1 0-16,-1 0 0,1 0 0,-22 0 15,43 0-15,-22-21 0,1 21 0,20 0 16,-20 0-16,20 0 0,-20-22 16,21 22-16,-22 0 0,22 0 15,-22 0-15,1-21 0,20 21 0,-20 0 16,-1 0-16,22 0 0,-21 0 0,-1 0 16,1 0-16,20 0 0,-41-21 15,20 21-15,1 0 0,-22 0 0,0 0 16,1 0-16,-1 0 0,0 0 0,-21-21 15,22 21-15,-22 0 0,0 0 0,0 0 16,0-21-16,1 21 0,-22 21 78,0 0-78,0 0 16,0 0-16,0 1 15,0-1-15,0 0 16,0 0-16,0 0 0,0 0 16,0 1-16,0-1 0,0 0 15,0 0-15,0 0 0,0 0 16,0 1-16,0-1 0,0 0 16,0 0-1,-22-21 16,1 0-15,0 0-16,0 0 16,0 21-16,0-21 0,-22 0 15,22 0-15,0 0 0,-21 0 0,-1 0 16,1 0-16,0 0 0,-22 0 0,1 0 16,-1 0-16,1 0 0,-1 0 0,-21 0 15,1 0-15,20 0 0,-20 0 16,-1 0-16,0 0 0,-21 0 0,22 0 15,20 0-15,-20 0 0,-1 0 0,21 21 16,-20-21-16,20 0 0,1 0 16,-1 0-16,22 0 0,-22 0 0,1 0 15,21 0-15,-1 0 0,-20 0 16,20 0-16,1 0 0,0 0 0,-1 0 16,1 0-16,0 0 0,-1 0 15,1 0-15,0 0 0,-1 0 0,1 0 16,0 0-16,-1 0 0,1 0 0,0 0 15,-1 0-15,1 0 0,21 0 16,-21 0-16,-1 0 0,1 0 0,21 0 16,-22 0-16,22 0 0,-21 0 0,21 0 15,0 0-15,-22 0 0,22 0 16,0 0-16,0 0 0,0 0 0,-1 0 16,1 0-16,0 0 0,0 0 15,0 0-15,42 0 78,0 0-78</inkml:trace>
  <inkml:trace contextRef="#ctx0" brushRef="#br0" timeOffset="114383.72">3937 15113 0,'0'-21'0,"0"42"47,0 0-47,-21 0 16,21 22-16,0-22 0,0 0 0,0 0 15,-21 22-15,21-22 0,0 0 16,-22 21-16,22-21 0,0 1 0,0 20 15,0-21-15,0 0 0,0 0 0,0 1 16,-21-1-16,21 0 0,0 0 16,0 0-16,21-21 31</inkml:trace>
  <inkml:trace contextRef="#ctx0" brushRef="#br0" timeOffset="115346.45">4297 15346 0,'-21'0'32,"-1"0"-32,22 21 0,-21-21 15,21 21-15,-21 0 0,21 1 0,-21-1 16,21 0-16,0 0 15,0 0-15,0 0 0,0 1 0,0-1 16,0 0 0,21-21-1,0 0-15,0 0 16,1 0-16,-1-21 0,0 21 0,0-21 16,0-1-16,0 1 0,1 0 0,-1 0 15,-21 0-15,21 0 0,-21-1 0,0 1 16,0 0-16,0 0 0,-21 0 15,0 0-15,-1-1 0,1 1 0,0 21 16,0-21-16,0 0 0,0 21 16,21-21-16,21 21 31,0 0-31,0 0 0,21 0 16,-20 0-16,20 0 0,0 0 0,1 0 15,-22-21-15,21 21 0,0 0 0,-20 0 16,20 0-16,-21 0 0,0 0 15,0 0-15,1 0 0,-22 21 0,0 0 16,0 0-16,0 0 0,0 0 16,0 1-16,-22-1 0,1 0 15,0 0-15,21 0 16,-21-21-16,21 21 0,0 1 0,-21-1 16,21 0-16,21-21 15,0 0-15,0 0 16,0 0-16,1 0 0,-1-21 15,0 0-15,21 21 0,-21-22 0,1 1 16,-1 0-16,0 21 0,0-21 0,-21 0 16,0 0-16,0-1 0,0 1 0,0 0 15,0 0-15,-21 0 16,0 21-16,0-21 0,-1 21 16,1 0-16,0 0 0,0 0 0,0 0 15,0 0-15,42 0 31,0-22-31,0 22 0,0 0 0,0 0 16,22-21-16,-22 21 0,21 0 0,-21 0 16,1 0-16,-1 0 15,0 0-15,0 0 0,0 0 0,0 0 16,-21 21-16,0 1 0,0-1 16,0 0-16,0 0 0,0 0 0,0 0 15,0 1-15,0-1 0,0 0 16,0 0-16,0 0 0,0 0 15,22-21 1,-1 0-16,0 0 0,0 0 16,0-21-16,0 0 0,1 21 15,-1-21-15,-21 0 16,0 0-16,0-1 0,0 1 16,0 0-16,0 0 0,-21 0 0,21 0 15,-22-1-15,1 1 0,0 21 0,0-21 16,0 21-16,0 0 0,-1 0 15,1 0-15,0 0 0,0 0 16,0 0-16,0 0 0,-1 0 0,1 0 16</inkml:trace>
  <inkml:trace contextRef="#ctx0" brushRef="#br0" timeOffset="115708.24">2942 14901 0,'0'0'0,"-21"-21"0,0 21 0,21-21 16,-21 0-16,-1 21 15,1 0-15,21 21 16,0 0-16,0 0 0,-21 22 16,21-1-16,0 0 0,0 1 15,0-1-15,0 22 0,0-22 0,0 21 16,0-20-16,0-1 0,0 0 0,0 1 16,0-22-16,0 21 0,0-21 15,0 1-15,0-1 0,0-42 31,0-1-15</inkml:trace>
  <inkml:trace contextRef="#ctx0" brushRef="#br0" timeOffset="116307.75">2815 14944 0,'0'0'0,"21"-43"0,0 22 15,1 0-15,-1 0 0,0 0 16,0 21-16,0-21 0,0 21 0,1 0 15,-1 0-15,0 0 0,-21 21 16,0 0-16,0 0 16,0 0-16,0 0 0,0 1 15,-21-1-15,0 0 0,-1-21 0,1 21 16,0 0-16,0 0 0,21 1 16,-21-22-16,0 0 15,21 21 1,0 0-1,0 0-15,0 0 0,0 0 16,0 1-16,0-1 0,21 0 16,-21 0-16,0 21 0,21-20 0,0-1 15,-21 21-15,21-21 0,-21 0 0,0 1 16,21-1-16,-21 0 0,22 0 16,-1 0-16,0 0 0,0-21 15,0 0-15,0 0 0,1 0 16,-1 0-16,0 0 0,0-21 15,0 21-15,0-21 0,1 0 16,-1 0-16,0 0 0,0-1 0,0 1 16,0 0-16,-21-21 0,0 21 15,0-1-15,0 1 0,0 0 0,0 0 16,-21 21-16,21-21 0,-21 21 16,0 0-16,21 21 15,-21-21-15,21 21 0,0 0 16,0 0-16,0 1 0,0-1 0,21 0 15,0 0-15,0 0 0,-21 0 16,0 1-16,21-1 0,-21 0 0,0 0 16,0 0-16,0 0 0,0 1 15,-21-22-15,21 21 0,-21 0 16,0-21-16,0 0 0,0 21 16,-1-21-16,1 0 15,21-21-15,0 0 0,0 0 16,21-1-16</inkml:trace>
  <inkml:trace contextRef="#ctx0" brushRef="#br0" timeOffset="116462.68">3768 15367 0,'0'0'0,"21"0"16,0 0-16,-21-21 15,-21 21 1,0 0-16,-1 21 15,1-21-15,21 21 16</inkml:trace>
  <inkml:trace contextRef="#ctx0" brushRef="#br0" timeOffset="147343.34">12954 10774 0,'0'0'0,"21"-21"0,-21 0 0,0-22 0,0 22 15,0 0-15,21 0 0,-21 0 0,0-1 16,21 22-16,1 0 15,-1 0-15,0 22 0,-21-1 16,21 0-16,-21 21 0,21-21 16,-21 22-16,0-1 0,0 0 0,0 1 0,0-1 15,-21 0-15,0 1 0,0-1 0,0 0 16,-1 1-16,1-1 16,21 0-16,-21-20 0,0 20 0,0-21 15,21 0-15,0 0 0,0 1 0,-21-1 16,21-42-1,0-1-15,21 1 16,0 0-16,0-21 0,0-1 0,22 1 16</inkml:trace>
  <inkml:trace contextRef="#ctx0" brushRef="#br0" timeOffset="147539.54">13398 10753 0,'0'0'0,"22"-21"0,-1-1 0,0 1 0,0 0 0,0 21 15,0 0 1,1 21-16,-22 0 15,0 1-15,0-1 0,0 21 16,0-21-16,0 0 0,0 22 0,0-22 16,0 21-16,0-21 0,0 22 0,0-22 15,0 21-15,0-21 0,0 1 0,0 20 16,-22-21-16,22 0 0,0 0 16,22-21-1,-1-21-15</inkml:trace>
  <inkml:trace contextRef="#ctx0" brushRef="#br0" timeOffset="147743.43">13906 10753 0,'0'0'0,"0"-21"0,0 42 32,0 0-32,0 0 0,0 21 0,0-20 15,0-1-15,0 21 0,0 0 0,0-20 16,0 20-16,0 0 0,0-21 0,0 22 15,0-1-15,0-21 0,0 22 0,0-22 16,0 21-16,0-21 0,0 0 16,22-21-1,-1-21-15</inkml:trace>
  <inkml:trace contextRef="#ctx0" brushRef="#br0" timeOffset="147903.32">14372 10795 0,'0'0'15,"0"-21"-15,21 21 0,-21 21 16,0 0-16,0 0 0,0 22 16,0-22-16,0 21 0,0 1 0,-21-1 15,21 0-15,0 1 0,-21-1 0,0 0 16,21 22-16,0-22 0,-21 0 16,-1 1-16,1 20 0,0-20 15</inkml:trace>
  <inkml:trace contextRef="#ctx0" brushRef="#br0" timeOffset="153551.41">12742 12319 0,'0'-21'16,"0"0"-16,0 0 0,0-1 16,0 1-16,0 0 15,0 0 1,0 42 15,0 0-31,0 0 16,0 22-16,0-22 0,-21 21 0,21 1 15,0-1-15,0 0 0,0 1 0,0-1 16,0 0-16,0 1 0,-21-1 16,21-21-16,0 21 0,0-20 0,-21 20 15,21-21-15,0 0 0,0 0 0,0 1 16,0-1-16,21-42 31,0-1-31,-21 1 16,21 0-16</inkml:trace>
  <inkml:trace contextRef="#ctx0" brushRef="#br0" timeOffset="153907.21">13123 12510 0,'0'-22'16,"0"44"-16,21-65 0,-21 22 15,0 0-15,22 21 16,-1-21-1,0 21-15,0 0 16,0 0-16,0 0 0,1 0 0,-1 21 16,0-21-16,0 21 0,-21 0 15,0 0-15,21 1 0,-21-1 0,0 0 16,0 0-16,0 0 0,-21 0 16,0 1-16,-21 20 0,20-21 0,1 0 15,-21 0-15,21 1 0,-22-22 0,22 21 16,0 0-16,0-21 0,0 0 0,21 21 15,-21-21-15,42 0 32,0 0-32,0 0 15,0 0-15,22 0 0,-22 0 0,0 0 16,21-21-16,-21 0 0,22 21 16,-22-21-16,21-1 0,-21 1 15,22 21-15</inkml:trace>
  <inkml:trace contextRef="#ctx0" brushRef="#br0" timeOffset="154367.43">13779 12488 0,'0'0'0,"-21"-21"16,21 0-16,0 0 16,0 0-1,21 21-15,1 0 0,-1 0 16,0 0-16,0 0 15,0 0-15,-21 21 16,0 0-16,0 0 0,0 0 16,0 1-16,0-1 0,-21-21 0,0 21 15,0 0-15,-22 0 0,22 0 0,-21-21 16,21 22-16,0-22 0,-1 0 16,1 21-16,0-21 0,42 0 31,0 0-31,1 0 0,20 0 15,-21 0-15,21 0 0,1 0 0,-22 0 16,21 0-16,1 0 0,-22 21 16,21-21-16,-21 21 0,22 0 15,-22-21-15,0 21 0,-21 1 0,0-1 16,0 0-16,0 0 0,-21 0 16,0 0-16,-1-21 0,1 22 15,-21-1-15,21-21 0,0 21 0,-22-21 16,22 0-16,-21 21 0,21-21 15,-1 0-15,1 0 0,0 0 0,0 0 16,21-21 0,21 0-16,0 0 15,22-1-15,-22 1 0</inkml:trace>
  <inkml:trace contextRef="#ctx0" brushRef="#br0" timeOffset="154673.25">14287 12488 0,'0'0'0,"22"-21"0,-1 0 0,0 0 15,0 0-15,-21 42 32,0 0-32,0 0 0,0 0 15,0 1-15,0-1 0,-21 0 0,21 0 16,0 0-16,0 0 0,0 1 0,0-1 16,0 0-16,21-21 15,0 0-15,0 0 0,1 0 16,-1 0-16,0 0 0,0 0 0,0 0 15,0-21-15,1 21 0,-1-21 0,0-1 16,0 22-16,-21 22 31,-21 20-15,0-21-16,-22 21 0,22 1 16,0-1-16,0 0 0,-21 1 0,20-1 15,1 22-15,-21-22 0,21 0 0,-22 1 16</inkml:trace>
  <inkml:trace contextRef="#ctx0" brushRef="#br0" timeOffset="166786.99">4572 13250 0,'0'0'0,"21"0"15,-21-21 1,0 0 0,21 21-1,-21 21 32,0 0-47,0 1 16,0-1-16,-21 0 15,21 0-15,0 0 0,-21 0 16,21 1-16,0-1 16,0 0-16,0 0 15,0-42 32</inkml:trace>
  <inkml:trace contextRef="#ctx0" brushRef="#br0" timeOffset="167022.85">4741 13250 0,'0'0'0,"0"22"16,0-1-16,0 0 0,0 0 15,0 0-15,0 0 0,0 1 16,0-1-16,0 0 0,0 0 16,0 0-16,0 0 15,21-42 17,-21 0-32</inkml:trace>
  <inkml:trace contextRef="#ctx0" brushRef="#br0" timeOffset="167242.73">4932 13314 0,'0'0'0,"0"21"16,0 0-1,0 0-15,0 1 16,0-1-16,0 0 15,-21-21-15,21 21 16</inkml:trace>
  <inkml:trace contextRef="#ctx0" brushRef="#br0" timeOffset="167431.62">5059 13356 0,'0'0'0,"0"21"0,0 1 16,0-1-16,0 0 0,0 0 16,0 0-1</inkml:trace>
  <inkml:trace contextRef="#ctx0" brushRef="#br0" timeOffset="167639.5">5228 13272 0,'0'21'16,"0"0"-16,0 0 15,0 0-15,0 0 0,0 1 16,0-1 0,0 0-16,0 0 0,0 0 0,0 0 15,0 1-15</inkml:trace>
  <inkml:trace contextRef="#ctx0" brushRef="#br0" timeOffset="169166.89">6096 13250 0,'0'0'0,"0"22"16,0-44 46,0 1-46,0 0-1,0 0-15,21 0 0,0 0 16,-21-1-16,0 1 16,21 0-16,1 0 15,-22 0-15,0 0 0,0-1 0,21 1 16,-21 0-16,21 0 0,-21 0 0,21 0 16,-21-1-16,21-20 0,0 21 0,-21 0 15,22-22-15,-1 22 0,0 0 16,21-21-16,-21 21 0,1-1 0,20 1 15,-21-21-15,21 21 0,1 0 16,-22-1-16,21 1 0,-21 0 0,22 0 16,-22 0-16,21 0 0,1-1 15,-22-20-15,21 21 0,0 0 0,-20 0 16,20-22-16,0 22 0,-21 0 0,22-21 16,-1 20-16,0-20 0,-20 21 15,20 0-15,0-22 0,-21 22 0,22 0 16,-1-21-16,0 21 0,1-1 15,-1 1-15,0 0 0,1 0 0,-1 21 0,0-21 16,22 0-16,-22-1 0,1 1 16,20 0-16,-21 0 0,1 0 15,20 0-15,-20-1 0,-1 1 0,21 0 16,-20 0-16,-1 0 0,22 0 0,-22-22 16,21 22-16,-20 0 0,20 0 15,1 0-15,-1-1 0,1 1 0,-22-21 16,22 21-16,-1 0 0,1-1 0,-1 1 15,1 0-15,-1 0 0,-21 0 16,22 0-16,-1-22 0,-20 43 0,20-21 16,1 0-16,20 0 0,-20 0 0,-1 21 15,1-22-15,21 1 0,-22 21 0,1 0 16,-1-21-16,22 21 0,-22 0 16,1-21-16,-1 21 0,1 0 15,-1-21-15,1 21 0,-1 0 0,1 0 16,-1-21-16,1 21 0,-1-22 0,1 22 15,-1 0-15,1 0 0,-1-21 16,-20 21-16,20 0 0,-21 0 0,1 0 16,-1 0-16,0-21 0,1 21 0,-22 0 15,21 0-15,-21 0 0,1 0 0,-1-21 16,21 21-16,-21-21 0,0 21 0,1 0 16,-1 0-16,0 0 0,0 0 15,21-21-15,-20 21 0,-1 0 0,21 0 16,-21 0-16,22 0 0,-1 0 0,-21 0 15,0 0-15,22 0 0,-43-22 16,0 1 0,-22 0-1,1 21 1,0 0-16,0 0 0,0-21 16,0 21-16,-1 0 0,22-21 15,-21 21-15</inkml:trace>
  <inkml:trace contextRef="#ctx0" brushRef="#br0" timeOffset="169575.39">11705 10499 0,'0'0'0,"-21"0"0,0 0 16,42 0 31,0 0-47,0 0 15,0 0-15,1 0 0,-1 0 0,0 0 16,0 0-16,0 0 16,0 0-16,-21 21 0,22 0 15,-22 0-15,0 0 16,0 1-16,0 20 0,-22-21 0,1 0 15,0 22-15,0-22 0,0 21 0,-22-21 16,22 22-16,-21-22 0,21 0 16,-22 21-16,22-21 0,0 1 0,0-1 15,0 0-15,-22 0 0,22 0 16,0 0-16,0 1 0,0-22 0,21 21 16,-21 0-16,-1-21 15,1 0 1,0-21-1</inkml:trace>
  <inkml:trace contextRef="#ctx0" brushRef="#br0" timeOffset="170964">12912 8678 0,'0'-21'0,"0"0"16,21 21 0,0 0-1,0 0-15,0 0 0,0 0 16,1 42-16,-1-20 0,0 20 15,-21 0-15,21 1 0,0-1 16,-21 21-16,21-20 0,-21 20 0,0-20 16,0-1-16,0 0 0,0 1 15,0-1-15,0 0 0,0 1 0,0-22 16,0 0-16,0 0 0,0 0 0,0 0 16,0-42 15,0 0-31,22 0 0,-22 0 15,21-22-15,0 1 0,-21 0 0,21-1 16,0-20-16,0-1 0,1 1 0,20-1 16,-21 1-16,0-1 0,22 1 15,-22-1-15,0 22 0,0 0 0,21-1 16,-20 1-16,-1 21 0,0 0 0,0 0 16,0-1-16,0 22 15,-21 22 1,0-1-1,0 0-15,0 0 0,0 0 16,0 0-16,0 1 0,0-1 0</inkml:trace>
  <inkml:trace contextRef="#ctx0" brushRef="#br0" timeOffset="171855.56">13991 9144 0,'21'-21'0,"-42"42"0,63-63 15,-20 42-15,-22-21 0,0-1 0,0 1 16,0 0-16,0 0 0,-22 0 16,1 0-16,0 21 0,0 0 15,-21 0-15,20 0 0,1 0 0,-21 21 16,21 0-16,0 0 0,-22 0 0,22 22 15,0-22-15,0 0 0,0 21 0,-1-21 16,22 1-16,0 20 0,-21-21 0,21 0 16,0 0-16,0 1 0,21-22 31,1 0-31,-1 0 16,21 0-16,-21-22 0,0 1 0,22 0 15,-22 0-15,21 0 0,-21 0 0,1-1 16,-1-20-16,0 21 0,0 0 0,-21-22 15,0 22-15,21 0 0,-21 0 16,0 0-16,0 42 16,0 0-1,0 0-15,-21 0 0,21 22 0,-21-22 16,21 0-16,0 0 0,0 22 0,0-22 16,0 0-16,0 0 0,0 0 15,0 0-15,0 1 16,21-22-16,-21 21 0,21-21 0,0 0 15,1 0-15,20 0 0,-21 0 0,0-21 16,22-1-16,-22 22 0,21-21 0,-21 0 16,0 0-16,22 0 0,-22-22 15,0 22-15,0-21 0,0 0 16,1-1-16,-1-20 0,-21 20 0,21-20 0,0-1 16,-21 22-16,0 0 0,0-1 0,21 1 15,-21 21-15,0-21 0,0 20 16,0 44-1,-21-22-15,21 42 16,-21-21-16,0 21 0,0 1 0,-1-1 16,22 0-16,-21 1 0,0-1 0,0 0 15,21 1-15,0-1 0,0 0 0,0-20 16,0-1-16,0 21 0,0-21 16,0 0-16,21 1 0,0-22 15,0 0-15,1 0 0,-1 0 0,0 0 16,0 0-16,0-22 0,0 1 0,1 21 15,-1-21-15,0 0 0,0 0 0,0 0 16,0-1-16,-21 1 0,0 0 16,22 21-16,-22 21 31,0 0-31,0 1 16,0-1-16,0 0 0,-22 0 0,22 0 15,0 0-15,0 1 0,-21-1 16,42-42 31,-21-1-47</inkml:trace>
  <inkml:trace contextRef="#ctx0" brushRef="#br0" timeOffset="172015.98">14753 8890 0,'0'-21'15,"0"42"-15,0-63 0,0 21 16,0 42 15,0 0-15,0 0-16,0 0 15,21 0-15,0-21 16,1 0-16,-22 22 0,21-22 0,0 0 16</inkml:trace>
  <inkml:trace contextRef="#ctx0" brushRef="#br0" timeOffset="173875.48">15303 9038 0,'0'0'0,"0"-21"16,0 0-16,-21 21 16,0 0-16,0-21 0,0 21 15,0 0-15,-1 0 0,1 21 0,0-21 16,0 21-16,0 0 0,0 0 15,-1 1-15,1-1 0,0 0 16,0 0-16,21 0 0,-21 0 0,21 1 0,-21-1 16,21 0-16,0 0 0,0 0 0,0 0 15,21-21 1,0 0 0,0 0-16,0 0 0,0 0 15,1-21-15,20 0 0,-21 0 0,21 0 16,-20 0-16,-1-22 0,21 1 0,-21 0 15,22-1-15,-22 1 0,21-22 0,-21 22 16,0-21-16,1 20 0,-1 1 0,-21 0 16,0-1-16,21 1 0,-21 21 15,21 0-15,-21-1 0,-21 44 32,0-1-32,0 0 0,-1 21 0,1 1 15,0-1-15,0 0 0,0 1 16,0 20-16,-1-21 0,22 1 15,0 20-15,0-20 0,-21-1 0,21 0 16,0-21-16,0 22 0,0-22 0,21 0 16,1 0-16,-1 0 0,0 1 0,0-22 15,0 0-15,0 0 0,22 0 0,-22 0 16,21 0-16,-21 0 0,22 0 0,-1-22 16,-21 1-16,22 21 0,-22-21 15,0 0-15,21 0 0,-21 0 0,-21-22 16,22 22-16,-22 0 0,21 0 0,-21 0 15,0-1-15,0 1 0,-21 21 16,-1 0 0,1 21-16,0-21 0,21 22 15,-21-1-15,0 0 0,0 21 0,-1-21 16,1 1-16,21-1 0,0 0 0,-21 0 16,21 0-16,21-21 31,0 0-31,1 0 0,-1-21 15,0 0-15,0 21 0,-21-21 16,21 0-16,0-1 0,-21 1 0,0 0 16,22 0-16,-22 0 0,21 0 15,-21-1-15,0 44 32,0-1-32,0 0 0,0 0 0,0 0 15,-21 0-15,21 1 0,0-1 16,0 0-16,0 0 0,0 0 15,21-21 1,0 0-16,0 0 0,0 0 16,0 0-16,1-21 0,-1 0 0,0 21 15,21-21-15,-21 0 0,1-22 0,20 22 16,-21 0-16,0-21 16,0-1-16,22 1 0,-22-22 0,0 22 15,0-64-15,0 64 0,1-22 16,-22 22-16,0 0 0,0 21 0,0-22 15,0 22-15,-22 42 32,1 22-32,0-22 0,0 21 0,0 0 15,0 1-15,-1 20 0,1-20 0,21 20 16,-21-21-16,21 1 0,-21-1 0,21 0 16,0 1-16,0-22 0,0 0 0,0 21 15,0-20-15,21-22 0,0 21 16,0-21-16,1 0 0,-1 0 0,0 0 15,0 0-15,0 0 0,0 0 16,22 0-16,-22-21 0,21 21 0,-21-22 16,22 1-16,-22 0 0,21-21 0,-21 21 15,22-1-15,-22 1 0,0-21 0,0 21 16,0 0-16,1-1 0,-22 44 31,0-1-31,0 0 0,-22 0 0,1 0 16,0 22-16,21-22 0,-21 0 0,0 21 15,21-21-15,-21 1 0,21-1 0,0 0 16,0 0-16,21-21 16,0 0-1,21 0-15,-21 0 0,1 0 16,20 0-16,-21 0 0,0-21 0,22 21 16,-22-21-16,0 0 0,-21-1 0,21 1 15,0 0-15,-21 0 0,21 0 16,1 21-16,-22 21 31,0 0-15,0 0-16,0 0 0,0 1 15,0-1-15,0 0 16,21-21 0,0 0-1,0 0 1,-21-21-16,0 0 0,0-1 15,0 1-15,0 0 0,0 0 16,0 0-16,0 0 0,0-1 0,0 1 16,0 0-16,0 0 0,0 0 0,0 0 15,0-1-15,21 1 0,0 21 0,1 0 16,-22-21-16,21 21 0,0 0 16,0 0-16,0 0 0,-21 21 0,21-21 15,-21 21-15,22 1 0,-22-1 0,0 0 16,0 0-16,0 0 0,0 0 0,0 1 15,0 20-15,21-21 0,-21 0 0,21 0 16,-21 1-16,0-1 0,0 0 16,0 0-16,0 0 15,-21-21 17,21-21-32,0 0 15,0 0-15,0-22 0,21 22 16,0 0-16,0-21 0,0-1 0,1 1 15,20 21-15,-21-21 0,21-1 16,1 22-16,-22 0 0,21 0 16,-21 21-16,22 0 0,-22 0 0,0 0 15,0 21-15,-21 0 0,0 0 0,0 0 0,0 22 16,0-22-16,0 21 0,0-21 16,-21 22-16,21-22 0,-21 21 15,21-21-15,-21 1 0,21 20 0,0-21 16,-21 0-16,-1 0 0,22 1 15,-21-22-15,21-22 32,0 1-32,0 0 0,0 0 15,0 0-15,0 0 0,21-1 16</inkml:trace>
  <inkml:trace contextRef="#ctx0" brushRef="#br0" timeOffset="174035.39">17695 8594 0,'0'0'0,"-42"0"16,21 0-16,0 0 0,-1 0 15,22 21 17</inkml:trace>
  <inkml:trace contextRef="#ctx0" brushRef="#br0" timeOffset="174239.27">16595 8954 0,'-22'0'0,"44"0"0,-22 0 15,21 0 1,0 0-16,21 0 0,-21 0 0,22-22 15,-1 22-15,0 0 0,1-21 16,-1 21-16,-21 0 0,22-21 0,-1 21 16,-21 0-16,0 0 0,22 0 0,-22 0 15</inkml:trace>
  <inkml:trace contextRef="#ctx0" brushRef="#br0" timeOffset="174851.92">17970 10202 0,'0'0'0,"22"-21"0,-22-21 0,21 0 0,-21 20 16,0-20-16,21 0 0,-21 21 0,0-22 15,0 22-15,0 0 0,0 0 16,-21 21-16,0 0 16,-1 0-16,-20 21 0,21 0 0,-21 0 15,-1 0-15,1 22 0,0-1 0,-1 0 16,-20 1-16,20-1 0,1 0 0,0 22 15,-1-1-15,1-20 0,0 20 16,21 1-16,21-1 0,0 1 0,0-22 16,0 22-16,42-22 0,-21 0 0,21 1 15,22-1-15,-1 0 0,1-21 0,-1 1 16,1-1-16,-1 0 0,22-21 16,-21 0-16,20 0 0,-20 0 0,20 0 15,1 0-15,0-21 0,-1 0 0,-20-1 16,21 1-16,-22-21 0,1 21 0,-1-22 15,-21-20-15,1 21 0,-1-43 0,0 21 16,-20 1-16,-22-22 0,0 22 0,0-22 16,0 22-16,0-1 0,-22-21 15,-20 43-15,0-21 0,-22 20 0,22 1 16,-22 0-16,-20 20 0,20 1 16,1 0-16,-22 0 0,22 21 0,20 0 15,1 0-15,0 21 0,-1 0 0,1 0 16,21-21-16,-22 22 0,22-1 0,0 0 15,0 0-15,21 0 0,0 0 0,-21 1 16,21-1-16,0 0 0,0 0 0,0 0 16,0 0-16</inkml:trace>
  <inkml:trace contextRef="#ctx0" brushRef="#br0" timeOffset="175047.81">18055 10245 0,'-42'21'16,"21"-21"0,42 0 46,0 0-62,0 0 16</inkml:trace>
  <inkml:trace contextRef="#ctx0" brushRef="#br0" timeOffset="175234.7">18415 10266 0,'0'-21'32,"21"0"-1,0 21-31,-21-22 15,21 22-15</inkml:trace>
  <inkml:trace contextRef="#ctx0" brushRef="#br0" timeOffset="175507.55">17949 10626 0,'0'0'0,"-21"21"0,42-21 31,0 0-31,1 0 0,-1 0 16,21 0-16,-21 0 0,22 0 0,-22-21 15,0 21-15,21-21 0,-21 21 16,1-22-16,-1 1 0,0 21 15,-21-21-15,21 21 0,-21-21 16,0 42 15,0 0-31,0 0 16,0 1-16,0-1 0</inkml:trace>
  <inkml:trace contextRef="#ctx0" brushRef="#br0" timeOffset="175819.41">18309 11070 0,'0'21'0,"0"1"32,0-1-17,0 0-15,0 0 0,0 0 0,0 0 16,0 1-16,0-1 0,0 21 0,0-21 15,0 22-15,-21-22 0,0 21 0,0 0 16,21 1-16,-22-22 0,1 21 0,0 1 16,21-1-16,0 0 0,0 1 0,-21-1 15,21 0-15,0-21 0,0 22 0,0-22 16,0 0-16,0 21 0,0-20 16,0-1-16,0-42 31,0-1-31,0 1 15,0 0-15</inkml:trace>
  <inkml:trace contextRef="#ctx0" brushRef="#br0" timeOffset="176203.19">18161 11726 0,'0'0'0,"-42"-63"16,42 42 0,-22 21-16,1 0 0,0 0 0,0 0 15,-21 0-15,20 0 0,1 0 16,0 21-16,0-21 0,0 21 15,-22 0-15,22-21 0,0 21 0,0 1 16,0-1-16,0 0 0,-1-21 0,1 21 16,0-21-16,21 21 0,21-21 31,0 0-15,1-21-16,-1 21 0,0-21 0,21 0 15,-21 21-15,22-21 0,-22-1 0,21 22 16,-21-21-16,22 0 0,-1 21 0,-21 0 15,22-21-15,-22 21 0,0 0 16,21 0-16,-21 0 0,1 0 16,-1 0-16,-21 21 0,21-21 15,-21 21-15,0 0 0,0 1 16,21-1-16,-21 0 0,21-21 16,-21 21-16,0 0 0,21 0 15,1-21 1,-22 22-16</inkml:trace>
  <inkml:trace contextRef="#ctx0" brushRef="#br0" timeOffset="176795.82">18161 11472 0,'0'0'0,"21"0"0,0 0 16,0 0-1,-21-21 1,0 0-16,0 0 16,-21 21-1,0-21-15,0 21 0,0-21 16,0 21-16,-1-22 0,1 22 0,-21-21 15,21 21-15,-22-21 0,1 21 16,-21-21-16,20 0 0,-20 21 0,-22-21 16,22-1-16,-22 22 0,0-21 0,-21 0 15,1 0-15,-1 0 0,0 0 0,0-1 16,-21 1-16,21 0 0,-21 21 0,21-21 16,22 0-16,-22 21 0,21 0 0,1-21 15,20 21-15,1 0 0,-22 0 0,21 0 16,1-22-16,-1 22 0,22 0 0,-21 0 15,-1 0-15,22 0 0,-1 0 0,22-21 16,-21 21-16,21 0 0,0 0 16,21-21 15,21 0-15,0 21-16,0 0 0,0 0 0,0-21 15,1 0-15,-1 21 0,21-22 0,-21 22 16</inkml:trace>
  <inkml:trace contextRef="#ctx0" brushRef="#br0" timeOffset="177183.1">16002 10605 0,'0'0'16,"21"0"-16,-21-22 0,21 22 0,-21-21 0,0 0 16,-21 21 15,0 0-31,-21 21 15,20-21-15,1 21 0,-21-21 16,0 22-16,20-22 0,-20 21 0,0 0 16,-1-21-16,1 21 0,0-21 0,21 21 15,-22 0-15,22-21 0,-21 0 0,21 22 16,-1-22-16,1 0 0,0 0 0,21 21 16,0 0-16,0 0 15,0 0-15,0 0 16,21 1-16,0-1 0,1 0 0,-1 0 15,21 0-15,0 22 0,-20-22 0,20 0 16,0 0-16,1 21 16,20-20-16,-21-1 0,1 0 0,-1 0 15,0 21-15,1-42 0,-1 22 0,0-1 16,-20 0-16,-1 0 0,0 0 0,0-21 16,-21 21-16,21-21 0,-21 22 15</inkml:trace>
  <inkml:trace contextRef="#ctx0" brushRef="#br0" timeOffset="196915.39">11874 8551 0,'0'0'0,"22"-21"16,-22 0 0,0 0-16,0 0 15,-22 21-15,1-21 16,0 21-16,0 0 16,0 0-16,0 0 15,-1 0-15,1 0 0,0 0 16,0 0-16,0 0 0,0 21 0,-1-21 15,-20 21-15,21-21 0,-21 21 0,20 0 16,-20 0-16,0 1 0,-1-1 16,1 0-16,0 0 0,-1 0 0,1 0 0,0 22 15,21-22-15,-22 21 16,1-21-16,21 22 0,-22-22 0,22 21 16,-21 1-16,21-22 0,0 21 0,-1-21 15,1 22-15,0-1 0,0-21 0,0 21 16,0-20-16,-1 20 0,1-21 15,0 21-15,21-20 0,-21-1 0,0 21 16,21-21-16,-21 0 0,21 1 0,0 20 16,0-21-16,0 0 0,0 0 0,0 1 15,0-1-15,0 0 16,0-42 15,0 0-31,21-1 0</inkml:trace>
  <inkml:trace contextRef="#ctx0" brushRef="#br0" timeOffset="200326.93">11853 8382 0,'-21'0'0,"0"0"15,0 0-15,0 0 0,-1 0 16,1 0-16,0 0 0,0 0 0,0 0 15,0 21-15,-1-21 0,1 21 0,0-21 16,0 22-16,-21-22 0,20 21 0,-20 0 16,21 0-16,-21 0 0,-1 0 15,1 1-15,0-1 0,-1 0 16,1 0-16,-22 21 0,22-20 0,-21 20 16,20 0-16,1 1 0,-22-1 0,22 0 15,0 1-15,-1-1 0,1 0 0,0 1 16,-1-1-16,22 0 0,-21 1 15,21 20-15,-22-21 0,22 1 0,0 20 16,0 1-16,0-22 0,0 22 0,-1-1 16,1 1-16,21-1 0,-21 1 0,21-1 15,-21 1-15,0-22 0,21 21 0,0 1 16,0-1-16,0 1 0,-21 21 16,21-22-16,0 1 0,0-1 15,0 22-15,0-22 0,0 1 0,0-1 16,0 1-16,0-1 0,21 22 0,-21-22 15,0 22-15,0-21 0,21 20 0,0-20 16,-21-1-16,21 22 0,-21-22 0,21 22 16,1-21-16,-1-1 0,0 22 0,0-22 15,0 22-15,0-22 0,1 1 16,-1 21-16,21-22 0,-21 1 0,22-1 16,-22 1-16,21 20 0,0-20 0,1-1 15,-22 22-15,21-22 0,1 22 0,20-21 16,-21-1-16,1 1 0,-1 20 0,22-20 15,-22-1-15,0 1 0,22-1 16,-22 1-16,22-1 0,-1 1 0,-21-1 16,22 1-16,21-1 0,-22 1 0,1-22 15,20 22-15,1-22 0,-22 21 16,22-20-16,0 20 0,-1-20 0,1 20 16,-21-21-16,20 1 0,1 20 0,0-20 15,20-1-15,-20 0 0,0-21 16,21 22-16,-1-1 0,1-21 0,0 0 15,-21 1-15,42-1 0,-21 0 0,-1 0 0,22 0 16,-21 0-16,21-21 0,0 0 16,-21 22-16,21-22 0,-21 0 0,21 0 0,0 0 15,-21 0-15,21 0 0,0 0 16,0 0-16,-21-22 0,21 22 0,0-21 16,-22 0-16,22 0 0,0 0 15,0 0-15,0-1 0,0 1 0,-21 0 16,21-21-16,0 21 0,-21-22 0,21 1 15,0 0-15,-21-1 0,0-20 0,21 20 16,-43-20-16,22 21 0,0-22 0,-21 22 16,21-22-16,-22 1 0,1-1 15,84-63-15,-84 43 0,-22 20 16,22 1-16,-21-22 0,-1 21 0,22-20 0,-22 20 16,-20-20-16,20 20 0,1-21 15,20-84-15,-41 84 0,-1 22 16,0-22-16,1 1 0,-22-1 0,21 0 15,-21 1-15,0-1 16,1 0-16,-1-21 0,0 22 0,-21-1 16,0 0-16,21-20 0,-21 20 0,21 0 0,-21-21 15,0 22-15,0-22 0,0 21 0,0 1 16,0-1-16,0 0 0,0 1 0,-21-1 16,0 0-16,0-21 0,0 22 0,-1-1 15,1 22-15,-21-22 0,21 0 0,0 1 16,-22-1-16,22 0 0,-21 1 15,-1-1-15,1 0 0,0 1 0,-1-1 16,1 21-16,0-20 0,-22-1 0,22 22 16,-22-22-16,1 21 0,-1-20 0,1 20 15,-1 1-15,-20-1 0,20 1 0,1-1 16,-22 1-16,0 20 0,22-20 16,-22 21-16,1-22 0,-1 22 0,0-22 0,1 22 15,-1 0-15,0-1 0,1 1 16,-86-43-16,86 43 15,-1 21-15,0-22 0,1 22 0,-1 0 16,-21 0-16,-63-21 0,63 42 16,21-22-16,1 1 0,-22 21 0,21 0 0,0-21 15,1 21-15,-22 0 0,21 0 16,1-21-16,-22 21 0,21 0 0,0 0 16,1 0-16,-1 0 0,0 0 0,1 0 15,-1 0-15,22 0 0,-22 21 0,0-21 16,1 21-16,-1-21 0,0 21 0,1 1 15,-1-22-15,0 21 0,1 0 0,-1 0 16,0 0-16,22 0 0,-22 1 16,22-1-16,-22 0 0,21 21 15,-20-21-15,20 22 0,1-22 0,-22 21 16,-42 43-16,64-64 0,-22 21 16,-21 43-16,43-43 0,-1 1 15,1-1-15,20 0 0,-20 22 0,20-22 16,-20 1-16,21 20 0,-22 1 0,22-22 15,-1 21-15,1-20 0,0 20 16,21 1-16,-22-22 0,-20 85 16,42-63-16,-22-1 0,22 1 0,0-1 15,0 1-15,0 20 0,-1-20 16,1 20-16,0-20 0,0 21 0,21-22 16,-21 22-16,0-1 0,-22 86 15,43-86-15,0 1 0,-21 0 0,21-1 16,-21 1-16,21 0 0,0-1 0,0 1 15,0 0-15,0 21 0,0-22 0,0 1 16,0 0-16,21-1 0,0 1 16,-21 0-16,21-1 0,1 22 0,-1-21 15,0-1-15,21 1 0,1-21 0,-22 20 16,21 1-16,64 63 0,-64-63 16,22-1-16,-1-20 0,64 84 15,-63-84-15,-1 20 0,1-20 16,105 42-16,-105-43 0,20 1 15,107 41-15,-1 1 0,-105-42 16,21-22-16,0 0 16,-22 1-16,22-22 0,0 21 0,0-21 15,0 22-15,126-1 0,-126-42 16,106 21-16,-106-21 0,0 0 16,-1 0-16,22 0 0,-21 0 0,21 0 15,-21-21-15,0 21 0,21-21 0,-21 0 16,0-22-16,21 22 0,-22 0 15,128-64-15,-127 43 0,0 0 0,-21-1 16,20-20-16,-20 21 0,0-22 0,-1 22 16,1-22-16,0 1 15,-22-1-15,1 1 0,-1-22 0,1 22 16,-1-22-16,1 0 0,-22 1 0,43-86 16,-43 86-16,0-1 15,22-84-15,-43 63 0,0 21 0,22-84 16,-22 63-16,-21 21 0,21-84 15,-21 63-15,0 21 0,0 1 16,0-22-16,0 21 0,0 1 0,-21-1 16,0 0-16,-1 1 0,-20-1 0,21 0 15,-21 1-15,20-1 0,-20 0 16,0 1-16,-1 20 0,-20-21 0,21 22 16,-22-22-16,-63-63 15,0 21-15,64 64 0,-1-1 16,-84-42-16,63 43 0,-21 20 15,22 1-15,-107-43 0,85 43 16,1 0-16,-1 21 0,-106-43 16,85 22-16,21 21 0,-105-22 15,84 22-15,21 0 0,0 0 16,-85 21-16,86-21 0,-1 21 0,-85 0 16,85 0-16,1 21 0,-1-21 15,21 21-15,-21 0 0,0 0 0,22 22 16,-22-22-16,0 0 0,0 21 15,22 1-15,-22-22 0,-85 63 16,107-41-16,-1 20 0,0-20 16,-42 62-16,64-41 0,-64 63 15,84-64-15,-20 22 0,-22 63 16,43-84-16,21 20 0,-22 1 16,22 0-16,-21-1 0,21 22 0,-22 64 15,22-86-15,21 1 16,0 84-16,0-84 0,0 21 0,0-22 15,0 1-15,21 0 0,1-1 16,-1 1-16,21 0 0,-21-1 16,22 1-16,-1 0 0,64 63 0,-43-63 15,1-22-15,84 64 0,-85-63 16,22-22-16,106 64 16,-107-64-16,22 0 0,85 22 15,-86-43-15,86 43 0,-85-64 16,105 42-16,1-42 15,-85 0-15,-21 0 0,0 0 0,0 0 16,-1-21-16,1 0 0,21-1 16,-21 1-16,0 0 0,0-21 15,105-22-15,-126 43 0,21-21 0,-21-1 16,-1 1-16,86-43 0,-107 22 16,1 21-16,-1-22 0,64-63 15,-85 42-15,64-42 16,-63 43-16,20-86 0,-21 1 15,1 0-15,-43 84 16,0-84-16,0 84 0,0 0 16,0 1-16,-21-1 0,-1 0 0,1 22 15,-21-22-15,0 22 0,-1-22 0,1 22 16,-22-1-16,1 1 0,-64-64 16,63 63-16,1 1 15,-22-1-15,22 22 0,-107-64 0,86 64 16,-1-1-16,0 1 0,1 0 15,-22-1-15,-85 1 0,107 21 16,-86-22-16,86 22 0,-107-21 16,22 42-16,84-21 15,-21 21-15,22 0 0,20 0 0,-20 0 16,-1 0-16,21 21 0,-20-21 0,20 21 16,-20 0-16,20 0 0,1 1 15,-1-1-15,-21 21 0,-42 22 16,64-22-16,-1 0 0,-41 43 15,41-22-15,22-20 0,-64 84 16,64-64-16,20 1 0,-41 42 16,21-22-16,20-20 0,1-1 15,0 85-15,21-84 0,-21-1 16,21 86-16,0-86 0,0 1 16,0-1-16,0 1 0,21-1 0,0 1 0,0-1 15,1-21-15,20 22 16,-21-1-16,21 1 0,1-22 0,-1 22 15,22-22-15,41 43 0,-41-43 16,-22-21-16,43 22 0,-22-22 0,64 21 16,-63-21-16,84 0 15,-84-21-15,63 0 16,-64 0-16,22 0 0,-22 0 0,1-21 16,-1 21-16,22-21 0,-22 0 0,1 0 0,63-22 15,-85 22-15,64-42 16,-64 20-16,1 22 0,-1-21 15,22-43-15,-43 22 16,0-43-16,-21 64 0,21-85 16,-21 84-16,0-20 15,0 20-15,-42-62 0,21 41 0,-1 22 16,1-1-16,-21 1 0,0 0 0,-43-22 16,43 43-16,-85-21 15,21-1-15,42 43 0,1 0 16,20 0-16,1 0 0,-21 22 0,41-1 15,-20 0-15,0 0 0,21 21 0,-1 1 16,1-22-16,0 21 0,0 1 16,0-1-16,21 0 0,0 1 15,0-1-15,0-21 0,0 21 0,0 1 16,0-1-16,0-21 0,0 22 0,0-22 16,0 21-16,21-21 0,0 0 0,0 1 15,0-1-15,1 0 0,20 0 16,43-21-16,-43 0 0,0 0 15,1 0-15,-1 0 0,21-21 0,-20 0 16</inkml:trace>
  <inkml:trace contextRef="#ctx0" brushRef="#br0" timeOffset="212995.6">20934 7747 0,'0'0'0,"0"-21"0,0 0 0,21 0 15,0-22-15,0 22 0,-21 0 16,21 0-16,-21-22 0,0 22 0,22-21 16,-22 21-16,21-22 0,-21 1 0,0 21 15,0 0-15,21-22 0,-21 22 16,21 0-16,-21 0 0,0 42 31,0 0-31,0 0 0,0 22 0,0-22 16,0 21-16,0 1 0,0 20 0,0-21 15,0 1-15,0 20 0,-21-20 16,21 20-16,-21 1 0,21-1 0,0 1 16,0-1-16,0 1 0,0-1 0,0-21 15,0 22-15,0-22 0,0 22 16,0-22-16,0-21 0,0 22 0,0-22 15,0 21-15,0-21 0,0 0 0,0 1 16,21-22 0,0 0-1,-21-22-15,21 1 0,0 0 0</inkml:trace>
  <inkml:trace contextRef="#ctx0" brushRef="#br0" timeOffset="213415.36">21675 7811 0,'0'0'0,"-22"21"15,22 0 1,-21 0-16,0 0 0,21 0 0,-21 22 16,0-1-16,0 0 0,-1 1 0,1-1 15,21 0-15,-21 1 0,21-22 0,-21 21 16,21 1-16,0-1 0,0-21 0,0 0 15,0 22-15,0-22 0,21-21 16,0 21-16,0 0 0,1-21 0,20 0 16,-21 0-16,21 0 0,1 0 0,-22 0 15,21-21-15,1 0 0,-22 0 0,21-1 16,-21 1-16,0-21 0,1 21 16,-1-22-16,-21 1 0,21 0 0,-21-1 15,0-20-15,0 21 0,0-1 16,-21 1-16,0 0 0,-1 20 0,1-20 15,-21 21-15,21 0 0,-22 21 0,22 0 16,-21 0-16,21 0 0,-22 0 0,22 0 16,-21 0-16,21 21 0,0 0 0,-1 0 15,1 0-15,0 22 0,21-22 0,0 0 16,0 0-16,0 22 0,0-22 16,21 0-16,0 0 0,1 0 0,-1 0 15,21-21-15,0 22 0</inkml:trace>
  <inkml:trace contextRef="#ctx0" brushRef="#br0" timeOffset="214666.9">22796 8001 0,'22'-21'16,"-44"42"-16,44-63 0,-22 21 0,0-1 15,-22 22-15,1 0 16,0 0-16,0 0 0,0 0 0,-22 0 15,22 22-15,-21-1 0,21 0 0,0 0 16,-22 21-16,22-20 0,0 20 16,-21-21-16,20 21 0,1-20 0,21 20 15,0-21-15,-21 0 0,21 0 16,0 22-16,0-22 0,21 0 16,-21 0-16,21-21 0,22 0 0,-22 0 15,21 0-15,-21 0 0,22 0 0,-1 0 16,-21-21-16,22 0 0,-1 21 0,-21-21 15,21 0-15,-20-1 0,-1-20 0,0 21 16,0 0-16,-21-22 0,0 22 16,0-21-16,0 21 0,0-22 0,0 22 15,0 0-15,0 0 0,-21 42 32,0 0-32,21 0 0,-21 1 15,21 20-15,0 0 0,-22 1 16,1-1-16,21 0 0,0 1 0,0 20 15,-21-21-15,21 1 0,-21 20 0,21-20 16,0-1-16,0 21 0,0 1 0,0-22 16,0 22-16,0-1 0,0 1 0,0-1 15,0-20-15,0 20 0,0-21 0,0 22 16,0-22-16,0 1 0,0-1 0,0 0 16,0 1-16,0-1 0,0 0 0,-21 1 15,0-22-15,21 0 0,-22 21 0,1-21 16,0-21-16,0 22 0,0-22 15,0 0-15,-1 0 0,1 0 16,0 0-16,21-22 0,0-20 16,0 21-16,0-21 0,0-1 0,0 1 15,0-22-15,21 1 0,0-1 0,1 1 16,-1-22-16,21 1 0,0-1 0,1 0 16,-1 1-16,0-1 0,1 0 0,-1 1 15,0-1-15,1 0 0,20 1 0,-20 20 16,-1-21-16,0 22 0,1 21 15,-1-1-15,-21 1 0,21 0 0,-20 20 16,-1 1-16,0 0 0,-21 0 16,21 21-16,-21 21 31,-21 0-31,21 0 0,-21 1 16,21-1-16,0 0 0,-21 0 0,21 0 15,0 22-15,-22-22 0,22 0 0,0 0 16,0 0-16,0 0 0,0 1 15,0-1-15,0 0 0,22-21 16,-1 0-16,0 0 0,0 0 0,0 0 16,0 0-16,22 0 0,-22-21 15,0 0-15,21-1 0,-20 1 0,20 0 16,-21 0-16,21-21 0,-20 20 16,20 1-16,-21-21 0,0 21 0,0 0 15,1-1-15,-1 22 0,-21-21 0,0 0 16,21 21-16,0 0 0,0 0 15,0 0-15,1 0 16,-1 0 0,0-21 15,-21 0-15,0 0-1,0-1 1,-21 22 15,21 22-31,-21-22 16,-1 21-16,1 0 0,0 0 0,0 0 15,0 0-15,0 22 0,-1-22 0,-20 21 16,42-21-16,-21 22 0,21-22 0,0 0 16,0 21-16,0-20 0,0-1 0,0 0 15,0 0-15,21 0 0,0 0 16,0 1-16,1-22 0,-1 0 0,21 21 15,-21-21-15,0 0 0,1 0 16,-1 0-16,21 0 0,-21-21 0,0-1 16,22 1-16,-22 21 0,0-21 0,0 0 15,-21 0-15,21-22 0,1 22 0,-22 0 16,21 0-16,-21 0 0,0 0 16,0-1-16,0 1 0,0 0 15,0 0-15,0 0 0,-21 0 0</inkml:trace>
  <inkml:trace contextRef="#ctx0" brushRef="#br0" timeOffset="-214501.66">23876 7345 0,'0'0'0,"-21"0"0,-64 0 16,64 21-16,0-21 0,0 21 15,-1 0-15,22 1 16,22-22 0,-1 0-1,0-22-15,0 22 0,0-21 16,0 0-16,1 0 0,-1 21 0,-21-21 16,0 0-16,0-1 15,0 1-15,0 0 0,0 0 16,-21 42 15,-1 0-31,22 0 16,-21 1-16,21-1 0,-21 0 15,21 0-15,0 0 0,-21 0 0</inkml:trace>
  <inkml:trace contextRef="#ctx0" brushRef="#br0" timeOffset="-213817.1">20553 8213 0,'0'0'0,"21"0"0,-21-21 0,-21 21 31,0 0-31,-22 0 16,22 0-16,-42 21 0,20-21 0,-20 21 15,-1 0-15,-20 0 0,-1 0 16,0 1-16,-21-1 0,1 21 0,-22-21 0,0 0 15,21 1-15,-21-1 0,21 0 16,0 21-16,21-21 0,-20 1 0,20-1 16,21-21-16,1 21 0,-1 0 0,22 0 15,0-21-15,21 21 0,-22-21 16,43 22-16,21-22 16,1 0-1,20 0-15,0 0 0,22-22 0,-22 1 16,43 21-16,-22-21 0</inkml:trace>
  <inkml:trace contextRef="#ctx0" brushRef="#br0" timeOffset="-213496.96">20722 8234 0,'0'0'0,"-42"0"31,21 0-31,-22 21 0,1-21 0,0 21 16,-22 0-16,1 1 0,-22-1 0,21 0 16,-41 21-16,20-21 0,-21 1 15,0 20-15,0-21 0,1 21 0,-1-20 16,0-1-16,0 21 0,21-21 0,-20 0 16,41 1-16,-21 20 0,22-21 0,21-21 15,-1 21-15,1 0 0,0-21 16,20 22-16,1-22 0,0 21 0,0-21 15,0 0-15,0 21 0,21-42 47,0 0-47,21-1 0,0 22 16</inkml:trace>
  <inkml:trace contextRef="#ctx0" brushRef="#br0" timeOffset="-213093.13">19389 8192 0,'0'0'0,"0"-22"0,0 1 0,0 0 0,-22 21 31,1 0-31,-21 21 16,21 0-16,0 1 0,-22-1 0,1 21 15,21 0-15,-22-20 0,-20 20 0,21 0 16,-1 1-16,-20-22 0,20 21 0,1-21 15,0 22-15,-1-22 0,1 0 0,21 0 16,0 0-16,0-21 0,-1 21 0,1 1 16,21-1-1,0 0 1,0 0-16,21 0 0,1 0 16,-1 1-16,0-1 0,0 0 0,0 0 15,22-21-15,-22 21 0,21 0 0,0 1 16,1-1-16,-1 0 0,0 0 0,1-21 15,20 21-15,-20-21 0,-1 21 0,21-21 16,-20 0-16,-1 0 0,0 0 0,-20 22 16,20-22-16,-21 0 0,-42 0 31,21 21-31,-21-21 16,0 0-16,-22 0 0,22 0 0</inkml:trace>
  <inkml:trace contextRef="#ctx0" brushRef="#br0" timeOffset="-207517.22">2773 11642 0,'-21'0'16,"-1"0"-16,1 0 16,0 0-16,0 0 0,0 0 15,-22 0-15,22 0 16,0 0-16,-21 0 0,21 0 0,-22 0 15,1 0-15,0 0 0,20 0 0,-20 0 16,0 0-16,21 0 0,-22 0 16,22 0-16,-21 0 0,21 0 0,-1 0 15,1 0-15,0 0 16,0 0-16,42 0 62,0 0-62,0 0 16,1 0-16,-1 0 16,0 0-16,0 0 0,0 0 15,0 0-15,22 0 0,-22 0 0,0 0 16,0 21-16,22-21 0,-22 0 16,0 0-16,21 0 0,-21 0 0,22 0 15,-22 0-15,21 0 0,-21 0 0,1 0 16,20 0-16,-21 0 0,21 0 15,-20 0-15,-1 0 0,0 0 0,0 0 16,0 0-16,0 0 0,1 0 0,-1 0 16,0 0-1,0 0-15,0 0 0,-21-21 32,-21 21-17,0-21-15,0 21 16,0 0-16,-1 0 0,1-22 0,0 22 15,0 0-15,0-21 0,0 21 16,-1-21-16,1 0 0,0 21 16,0-21-16,0 21 0,0 0 0,21-21 15,-22 21-15,1 0 16,21-22-16,0 44 62,21-22-46,1 0-16,-1 0 0,-21 21 16,21-21-16,0 21 0,0-21 15,0 0-15,1 21 0,-1-21 0,0 0 16,0 0-16,0 21 16,0-21-16,1 0 0,-1 0 0,0 0 15,0 0-15,-21 21 0,21-21 16,0 0-16,-21 22 62,0-1-46,0 0-16,0 0 16,0 0-16,-21-21 15,0 21-15,0-21 0,0 22 0,0-1 16,-1-21-16,-20 21 0,21 0 0,0 0 15,-22 0-15,22 1 0,0-1 16,-21 0-16,21 0 0,-22 0 0,22 0 16,0 1-16,0-22 0,0 21 15,-1 0-15,1 0 16,0-21 0,21-21 62,21 0-63,0 21 1,1 0 78,-22-21-94,21 21 0</inkml:trace>
  <inkml:trace contextRef="#ctx0" brushRef="#br0" timeOffset="-206253.64">2286 13272 0,'0'0'0,"-21"0"0,0 0 0,-1 0 15,1 0-15,0 0 0,0 0 16,0 0-16,0 0 0,-1 0 16,1 0-16,0 0 0,0 0 15,0 0 1,21 21-1,21-21 1,0 0 0,0 0-16,0 0 0,1 0 15,-1 0-15,85 0 16,-85 0-16,21 0 0,0 0 0,1 0 16,-1 0-16,0 0 0,1 0 15,-1 0-15,0 0 0,1 0 0,-1 0 16,-21 0-16,22 0 0,-22 0 0,21 0 15,-21 0-15,0 0 0,1 0 16,-22-21-16,21 21 0,0 0 16,-21-22-16,0 1 15,-21 21 1,0-21 0,-1 0-16,1 21 0,0 0 0,0-21 0,0 21 15,0 0-15,-1-21 0,1 21 16,0 0-16,0 0 0,0 0 0,21-22 15,-21 22 1,42 0 31,0 22-47,0-22 0,0 0 16,0 0-16,1 0 0,-1 0 0,0 0 15,0 0-15,0 0 0,22 0 0,-22 0 16,0 0-16,0 0 15,0 0-15,0 21 0,-21 0 16,0 0 0,0 0-16,0 0 15,-21 1-15,0-22 16,0 21-16,0 0 0,-22 0 0,22 0 16,0-21-16,0 21 0,0 1 0,0-1 15,-1-21-15,1 21 0,0 0 16,0-21-1,21-21 17,0 0-32,0 0 15,21 21-15,0-22 0,0 1 0</inkml:trace>
  <inkml:trace contextRef="#ctx0" brushRef="#br0" timeOffset="-202329.21">21336 9165 0,'0'0'0,"-21"-21"15,0 21-15,-1 0 16,1 0-1,0 0-15,0 0 16,0 0-16,0 0 16,-1 0-16,1 0 0,0 0 15,0 0-15,0 0 16,42 0 15,0 0-31,0 0 0,22 0 16,20 0-16,1 0 0,-1 0 15,22 0-15,21 0 0,-1-21 0,1 0 16,0 21-16,21-21 0,0 21 16,0-22-16,0 1 0,0 0 0,21 21 15,-42-21-15,21 0 0,-21 0 0,0 21 16,-22-22-16,1 1 0,0 21 0,-22-21 16,1 0-16,-1 21 0,-20-21 0,-1 21 15,0 0-15,1-21 0,-22 21 0,0 0 16,0 0-16,0 0 0,-42 0 47,0 0-47,0 0 15,0 0-15,-1 0 0,1 0 16,0 21-16,0-21 0,0 0 0,-22 21 16,22-21-16,-21 0 0,21 21 0,-22-21 15,1 21-15,0-21 0,-22 21 0</inkml:trace>
  <inkml:trace contextRef="#ctx0" brushRef="#br0" timeOffset="-201801.55">21145 9208 0,'0'0'0,"-42"0"0,-106 21 15,106-21-15,-1 0 0,1 0 0,21 0 16,-22 21-16,22-21 0,0 0 0,0 0 16,42 0-1,21 0-15,-20 0 0,20 0 16,0 0-16,1 0 0,20 0 0,1 0 16,-1 0-16,22 0 0,21 0 0,-1-21 15,1 0-15,21 21 0,0 0 16,0-22-16,0 22 0,0 0 15,21-21-15,-21 21 0,0 0 0,0-21 16,0 21-16,-21 0 0,-21-21 0,0 21 16,-22 0-16,1 0 0,-1-21 0,1 21 15,-22 0-15,-21 0 0,21 0 0,-20 0 16,20-21-16,-21 21 0,0 0 0,0 0 16,1 0-1,-1 0 1,-21-22 93,0 1-109,-21 0 31</inkml:trace>
  <inkml:trace contextRef="#ctx0" brushRef="#br0" timeOffset="-197149.1">21251 10287 0,'0'0'0,"0"-21"0,0 0 0,0 0 16,21 21-16,-21-22 16,0 44-1,0-1-15,0 0 0,0 21 16,0 1-16,-21-1 0,21 21 0,-21-20 15,0 20-15,21 1 0,-21-1 0,0-20 16,-1 20-16,1-21 0,0 22 0,0-1 16,0-20-16,0 20 15,-1-20-15,1 20 0,0-21 0,0 22 0,0-22 16,21 1-16,0-22 0,-21 21 16,21-21-16,0 0 0,-22-21 0,22 22 15,0-44 1,0 1-16,0 0 15,0 0-15,0-21 0,0-1 16,0 22-16,22-42 0,-1 20 0,0 1 16,-21-22-16</inkml:trace>
  <inkml:trace contextRef="#ctx0" brushRef="#br0" timeOffset="-196921.23">21167 10520 0,'0'0'16,"21"-42"-16,0-1 0,-21 1 0,0 21 0,0 0 15,21-1-15,-21 1 16,21 21-16,-21 21 15,0 1-15,0 20 0,21 0 0,-21 1 16,22 20-16,-22-21 0,0 22 0,0-1 16,0 1-16,0-22 0,0 22 0,21-22 15,-21 22-15,0-22 0,0 21 0,0-20 16,0-1-16,0 0 0,0-20 16,0 20-16,0-21 0,0 21 0,0-20 15,0-1-15,0 0 0,-21 0 16,-1-21-16,1 0 0,0 0 0,0 0 15,0 0-15,0-21 0,-1 0 0</inkml:trace>
  <inkml:trace contextRef="#ctx0" brushRef="#br0" timeOffset="-196317.06">20870 11028 0,'0'-42'15,"21"42"-15,1-22 0,-1 22 0,0 0 16,0 0-16,21 0 0,-20 0 15,20 0-15,0 0 0,1 0 0,20-21 16,-21 21-16,22 0 0,-22-21 0,22 21 16,-1-21-16,1 0 0,-22 0 0,22-1 15,-22 1-15,0 0 0,1 0 16,-22-21-16,21 20 0,-42-20 0,21 0 16,-21 21-16,0-22 0,0 1 15,0 0-15,0-1 0,0 22 0,0 0 16,-21 0-16,21 0 0,0-1 0,-21 22 15,0 22-15,0-1 16,21 21-16,-22 0 0,1 1 0,21-1 16,-21 22-16,0-22 0,0 21 15,21 1-15,-21-22 0,-1 22 0,1-22 16,21 22-16,-21-22 0,0 0 0,21 22 16,0-22-16,-21 0 0,0 1 0,21-1 15,-22 0-15,22-20 0,-21-1 16,21 0-16,0 0 0,0 0 0,0-42 47,0 0-47,0 0 0,21 0 0,1-1 15,-1-20-15,0 21 0,0-21 0,21 20 16,-20-20-16,20 21 0,0 0 0,-21 0 16,22-1-16,-22 22 0,21 0 0,-21 0 15,22 0-15,-22 0 0,0 0 0,0 22 16,-21-1-16,0 0 0,21 0 15,-21 0-15,0 0 0,0 1 16,0-1-16,-21 21 0,0-21 0,0 0 16,0 1-16,-22-1 0,1 0 0,21 0 15,-21 0-15,-1-21 0,1 21 0,0 1 16,-1-22-16,22 21 0,0-21 0,0 0 16,42-21-1,21-1 1,-21 1-16,22 0 0</inkml:trace>
  <inkml:trace contextRef="#ctx0" brushRef="#br0" timeOffset="-195941.6">22648 11049 0,'0'0'0,"21"-21"0,-21 0 16,0 0-16,-21 21 15,0 0-15,0 0 0,0-22 0,0 22 16,-1 0-16,-20 0 0,21 0 0,-21 0 15,20 0-15,-20 22 0,21-22 0,0 21 16,0-21-16,-1 21 0,1 0 16,21 0-16,0 0 0,0 1 15,0-1-15,21 0 0,1 0 0,20-21 16,0 21-16,1 0 0,-22 1 0,21-1 16,0 0-16,-20 0 0,20 0 0,-21 0 15,0 1-15,-21-1 16,0 0-16,0 0 15,-21-21-15,0 21 0,-21-21 0,20 0 16,-20 0-16,21 21 0,-21-21 0,-1 0 16,22 0-16,-21 0 0,21 0 0,-22 0 15,22 0-15,0 0 0,0 0 0,0 0 16,21-21-16,-22 21 16,22-21-16,0 0 0,0 0 15,22 21-15,-1-21 0,0-1 0,21 1 16,-21 0-16</inkml:trace>
  <inkml:trace contextRef="#ctx0" brushRef="#br0" timeOffset="-195686.23">23072 10774 0,'0'0'0,"21"-42"0,21-43 16,-42 64-16,21 0 0,-21-1 15,0 65 1,0-22-16,0 21 15,-21-21-15,0 22 0,0 20 16,0-20-16,-1-1 0,1 0 0,0 22 16,21-22-16,-21 22 0,0-22 0,21 0 15,-21 1-15,21-1 0,0 0 0,0-21 16,0 22-16,0-22 0,0 0 16,0 0-16,0 0 0,0 1 15</inkml:trace>
  <inkml:trace contextRef="#ctx0" brushRef="#br0" timeOffset="-195505.33">22796 11155 0,'0'0'0,"-21"-21"0,0 21 16,21-21-16,0-1 0,0 1 15,42 0-15,-20 21 16,-1 0-16,21 0 0,0-21 15,1 21-15,-1 0 0,0 0 16,1 0-16,-1 0 0,0 0 0,22 0 16,-22 0-16,-21 0 0,22 0 0,-1 0 15,-21 0-15,22 0 0</inkml:trace>
  <inkml:trace contextRef="#ctx0" brushRef="#br0" timeOffset="-195101.56">23453 11176 0,'0'-21'0,"0"42"0,-22-42 0,22 0 16,0 0-16,0-1 0,0 1 15,0 0-15,22 0 0,-1 0 16,0 0-16,21 21 0,-21-22 0,1 22 16,20 0-16,0 0 0,1 0 15,-1 0-15,0 22 0,1-22 0,-22 21 16,0 0-16,0 21 0,0-21 0,-21 22 15,0-1-15,0 0 0,0 1 0,0-22 16,0 21-16,0 1 0,-21-22 0,0 0 16,0 0-16,21 0 0,-21-21 0,-1 0 15,1 21-15,0-21 0,0 0 16,21-21 0,0 0-16,0 0 0,0 0 15,0-22-15,0 22 0,0 0 0,21-21 16,0-1-16,0 1 0,1 21 0,-1-21 15,21-1-15,-21 1 0,22 21 0,-22-22 16,21 22-16,-21 0 0,0 0 16,1 0-16,-1 21 0,0 0 0,0 0 15,0 0-15,0 0 16,-21 21-16,22-21 0,-22 21 0,0 0 16,21 0-16</inkml:trace>
  <inkml:trace contextRef="#ctx0" brushRef="#br0" timeOffset="-194665.81">24638 11113 0,'0'0'15,"21"-22"-15,-21 1 0,0 0 0,0 0 0,0 0 16,0 0-16,0-1 0,0 1 0,0 0 16,0 0-16,0 0 0,-21 21 15,0 0-15,0 0 0,-1 0 16,1 0-16,0 21 0,-21 0 15,21 0-15,-1 0 0,1 1 16,-21 20-16,21-21 0,0 21 0,-1 1 16,1-22-16,0 21 0,21-21 0,0 22 15,0-22-15,0 0 0,0 0 0,0 0 16,0 1-16,21-22 16,0 0-16,1 0 0,-1 0 0,0-22 15,0 1-15,0 21 16,0-21-16,1 0 0,-1-21 0,0 20 15,-21-20-15,21 21 0,0 0 0,0-22 16,1 22-16,-22 0 0,0 0 0,21 0 16,-21 42 15,0 0-31,0 0 0,-21 0 16,21 1-16,-22-1 0,22 0 0,-21 0 15,21 21-15,0-20 0,0-1 0,0 0 16,0 0-16,0 0 0,21 0 15,1-21-15,-1 0 0,0 0 0,0 0 16,0 0-16</inkml:trace>
  <inkml:trace contextRef="#ctx0" brushRef="#br0" timeOffset="-193375.44">25252 11091 0,'0'0'0,"21"-42"15,-21 21-15,0-21 0,0 20 0,0 1 16,0 0-16,0 0 0,0 0 0,-21 0 15,0 21-15,-1 0 0,1 0 16,-21 0-16,21 21 0,-22 0 0,22 0 16,-21 21-16,21-20 0,-22-1 0,22 21 15,0 0-15,0 1 0,21-22 0,0 21 16,0 1-16,0-22 0,0 21 0,21-21 16,0 0-16,0 1 0,1-1 15,-1 0-15,21 0 0,-21-21 0,22 0 16,-22 0-16,21 0 0,-21 0 0,0 0 15,22-21-15,-22 0 0,0 0 16,0-1-16,0 1 0,1-21 0,20 0 16,-21-1-16,0-20 0,0 20 0,1-20 15,20-1-15,0 22 0,-21-21 16,22-1-16,-22 1 0,21-1 0,-21 22 16,1-1-16,-22 1 0,0 21 0,0 0 15,0 0-15,-22 42 16,1 0-16,0 21 0,0-21 15,0 22-15,0-1 0,-1 0 0,1 1 16,0 20-16,0-20 0,0-1 0,0 0 16,-1 22-16,1-22 0,0 0 0,21 1 15,0-1-15,0 0 0,0-20 16,0 20-16,0-21 0,0 0 0,0 0 16,0 1-16,21-22 0,0 0 15,1 0-15,-1 0 0,0 0 16,0 0-16,0-22 0,0 1 0,22 0 15,-22 0-15,0-21 0,21 20 0,-20-20 16,-1 21-16,0 0 0,0 0 0,0-1 16,-21 1-16,21 21 0,-21 21 31,0 1-31,-21-1 0,0-21 0,0 42 16,21-21-16,0 0 0,0 1 0,-21-1 15,21 0-15,0 0 0,0 0 16,0 0-16,0 1 0,0-1 15,21-21-15,0 21 16,0-21-16,22 0 0,-22 0 0,0 0 16,0 0-16,21 0 0,-20-21 0,-1 0 15,21 21-15,-21-22 0,0 1 0,1 0 16,-1 0-16,0 0 0,-21 0 0,0-1 16,21 22-16,-21-21 15,21 21-15,-21 21 16,0 1-1,0-1-15,0 0 16,0 0-16,21 0 31,1 0-31,-1-21 0,-21-21 32,0 0-32,0 0 15,0 0-15,0 0 0,0-1 16,-21 1-16,21 0 0,0 0 15,0 0-15,-22 0 0,22-1 0,0 1 16,0 0-16,0 0 0,22 0 16,-1 21-16,0 0 0,0-21 15,0 21-15,22 0 0,-22-22 0,21 22 16,-21 0-16,22 0 16,-22 0-16,21 0 0,-21 0 0,22 0 15,-22 22-15,0-22 0,0 21 0,-21 0 16,0 0-16,0 21 0,0-20 0,0 20 15,0-21-15,-21 21 0,21 1 0,-21-22 16,21 21-16,0-21 0,-21 1 16,-1-1-16,22 0 0,0 0 0,-21-21 15,0 0-15,0 0 16,21-21 0,0 0-16,0 0 0,0-1 15,21 1-15,0 0 0,0-21 0,1 21 16,20-22-16,-21 1 15,21 0-15,1-1 0,-1 22 0,22-21 16,-22 21-16,0-22 0,1 43 0,-1-21 16,-21 21-16,0 0 0,0 0 0,-21 21 15,0 0-15,0 1 16,0 20-16,-21-21 0,0 21 0,0 1 16,0-22-16,-22 21 0,22 1 0,0-22 15,0 0-15,0 21 0,0-21 0,-1 1 16,22-1-16,-21 0 15,0-21-15,21-21 47,0 0-47,0-1 0,0 1 0</inkml:trace>
  <inkml:trace contextRef="#ctx0" brushRef="#br0" timeOffset="-193201.53">26797 10647 0,'0'0'0,"-21"-42"16,0 20-16,-1 22 31,1 0-31,0 0 16</inkml:trace>
  <inkml:trace contextRef="#ctx0" brushRef="#br0" timeOffset="-192989.66">25209 10689 0,'64'-21'0,"-128"42"16,22-21-16,0 0 0,21 21 0,-1-21 15,44 22 1,-1-22-16,21 0 0,0 0 15,1 0-15,-1 0 0,0 0 0,22 0 16,-22 0-16,22 0 0,-1 0 16,-20 0-16,20 0 0,-21 0 0,1 0 15,-1 0-15,-21 0 0,22 0 0,-22 0 16,0-22-16,-21 1 0</inkml:trace>
  <inkml:trace contextRef="#ctx0" brushRef="#br0" timeOffset="-185965.21">16235 8403 0,'0'0'0,"0"-21"0,0 0 15,0 0-15,0 0 16,-21-1-16,-1 1 0,1 0 0,0 0 15,0-21-15,0 20 0,-22 1 0,22-21 16,-21 21-16,21 0 0,-22-22 0,1 22 16,0 0-16,-1 0 0,1 0 0,-21-1 15,-1 22-15,22-21 0,-22 0 16,1 21-16,-1 0 0,-20-21 0,20 21 0,1 0 16,-22 0-16,21 0 0,1 0 0,-22 0 15,22 21-15,-22 0 0,22-21 16,-22 21-16,0 1 0,1-1 0,-1 21 15,21-21-15,-20 22 0,-22-22 0,21 21 16,1 0-16,-1 1 0,-21 20 0,0-20 16,22 20-16,-22 1 0,0-22 0,21 21 15,-21 22-15,22-21 0,-22-1 0,21 22 16,1-1-16,-1 1 0,0-21 0,22 20 16,-22 22-16,22-21 0,-1-1 0,1 22 15,-1-21-15,1 21 0,20-22 0,-20 22 16,20 0-16,-20-21 0,21 21 0,-1-1 15,1 1-15,0 0 0,20 0 0,-20-21 16,0 20-16,21 1 0,-1 0 16,1 0-16,0-21 0,0 20 0,21 1 15,0-21-15,0 21 0,0-22 0,0 22 16,0-21-16,0 0 0,21 20 0,0-20 16,22 0-16,-22-1 0,21 1 0,0-21 15,1 20-15,-1 1 0,22 0 0,-1-22 16,1 22-16,-1-22 0,22 1 0,-22-1 15,22 1-15,0-1 0,-22 1 0,43-22 16,-21 22-16,-1-22 0,22 0 0,0-21 16,0 22-16,0-22 0,21 0 0,-22 0 15,22-21-15,-21 0 0,21 0 0,0 0 16,0 0-16,0 0 0,0 0 16,0-21-16,0 0 0,0-21 0,0 20 15,0 1-15,0-21 0,0 0 0,0-1 16,0 1-16,0 0 0,-21-1 0,0-20 15,0 20-15,0-20 0,-1-1 0,1 1 16,-21-22-16,21 22 0,-22-22 0,1 0 16,0 1-16,-22-1 0,22-21 0,-22 22 15,1-22-15,-22 0 0,22 21 0,-22-21 16,-21 1-16,22-1 0,-22 0 16,0 0-16,0 0 0,-21 0 0,0 1 15,0-22-15,0 21 0,-21 0 0,0 0 16,0 0-16,-1-21 0,-20 21 0,21 1 15,-21-1-15,-1 0 0,-20 0 0,20 0 16,-20 0-16,-1 1 0,1-1 0,-1 21 16,-20-21-16,-1 22 0,0-1 0,1 0 15,-22 1-15,21 20 0,-21 1 0,1-22 16,-1 43-16,0-22 0,0 22 16,0-22-16,0 22 0,1 0 0,-1-1 15,0 22-15,-21-21 0,21 21 0,0-1 16,0 1-16,-21 0 0,22 21 0,-22 0 0,21 0 15,0 0-15,-21 0 0,21 21 0,-21 22 16,21-22-16,-21 21 0,21 0 16,1 1-16,-22-1 0,21 22 15,0-1-15,0 1 0,0 20 0,22 1 0,-22-22 16,21 22-16,0 21 0,1-21 16,20-1-16,-20 22 0,20 0 0,22 0 15,-22-22-15,22 22 0,-22 0 0,22 0 0,0 0 16,-1 0-16,22 21 0,-21-22 15,21 1-15,0 0 0,-22 106 0,43-106 16,0-1-16,0 1 0,0 0 0,0-21 16,0 21-16,21-1 0,1-20 0,20 21 15,0-21-15,1-1 0,-1 1 16,21 0-16,1-22 0,21 22 0,-22-22 16,128 43-16,-107-42 0,22-22 15,0 21-15,0-20 0,0-22 0,-1 21 16,22-21-16,-21 1 0,21-1 15,0 0-15,0-21 0,0 0 0,0 0 0,-21 0 16,21-21-16,0 0 0,-21-1 0,0 1 16,21-21-16,-21 21 0,-1-22 0,-20 1 15,21 0-15,-21-22 0,84-42 16,-84 43-16,-1-22 0,-20 22 16,-1-22-16,1 0 0,-1 1 0,1-1 15,-22 0-15,0 1 0,1-22 0,-1 21 16,-21-21-16,0 1 0,22-86 15,-43 85-15,0 0 0,0 1 0,0-1 16,0 0-16,-21 21 0,-1-21 0,-20 1 16,0 20-16,-1 0 0,1 1 0,-21-1 15,-1 0-15,1 1 0,-22 20 0,21 1 16,-20-1-16,-1 22 0,0-1 16,-20 1-16,20 21 0,-21 0 0,21 0 15,-126-22-15,105 43 0,0 0 16,0 0-16,0 0 0,1 0 0,-1 21 0,-21-21 15,42 22-15,-21-1 0,0 0 0,22 21 16,-1-21-16,0 22 0,22-1 0,-22 0 16,22 22-16,20-22 0,-20 22 15,21-22-15,-1 22 0,-41 63 16,41-64-16,22-21 0,-21 22 16,21 21-16,-1-22 0,22 1 0,0 63 15,0-64-15,0 1 0,0-1 0,22 1 16,20-22-16,-21 21 0,21-20 0,1 20 15,20-20-15,1 20 0,-1-21 0,1 1 16,-1 20-16,22-42 0,63 64 16,-63-64-16,63 43 0,-63-43 15,-1-21-15,-20 21 0,20-21 0,1 0 16,-21 0-16,20 0 0,1 0 0,-22-21 16,22 0-16,-21 0 0,-1-1 0,22 1 15,-22-21-15,1 0 0,-1-1 0,-20 1 16,20 0-16,-21-22 0,1 1 0,-1-1 15,-21 1-15,22-1 0,-22-21 16,-21-63-16,0 64 0,0-43 16,-21 63-16,-1 1 0,-20-1 0,0 22 15,-1-1-15,-20 1 0,-1 0 16,1 21-16,-1-22 0,-20 43 0,-1-21 16,0 21-16,1 0 0,-1 0 0,0 21 15,1 0-15,-1 1 0,0-1 0,22 0 16,-22 0-16,22 21 0,-1-20 0,22-1 15,0 0-15,-22 42 0,22-41 16,21 20-16,21-21 0,-22 0 16,1-21 15,0 0-31,0 21 16,-21-21-16,20 22 0,-41-1 0,21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13:56:36.8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2265 1566 0,'0'0'0,"0"-21"15,-21 0-15,21 0 0,-22 21 0,22-21 16,0 0-16,0-1 16,-21 44 15,21-1-31,0 0 15,0 21-15,0 1 0,0 20 16,0-21-16,0 43 0,0-21 0,0-1 16,0 22-16,0-1 0,21 1 15,-21 21-15,0 0 0,0 21 0,0-21 16,0 21-16,0 0 0,0 0 0,0 21 16,0-21-16,0 21 0,0 0 15,0 21-15,0-20 0,0-1 0,-21 21 16,21 0-16,-21 1 0,21-1 0,0 22 15,0-22-15,0 0 0,0 1 16,0-1-16,0-21 0,0 21 0,0-20 16,0-1-16,0-21 0,0 0 15,0 0-15,0-21 0,21-1 0,-21 1 0,21-21 16,1 0-16,-22-22 16,0-21-16,21 1 0,0-1 0,-21-21 15,21-21-15,0-42 0,0 21 16,1-43-16</inkml:trace>
  <inkml:trace contextRef="#ctx0" brushRef="#br0" timeOffset="950.73">2688 1715 0,'0'0'0,"0"-22"15,-21 22 1,42 0 15,21 22-31,-20-22 0,20 0 0,0 0 16,22 0-16,-1 0 0,22 0 16,0 0-16,20 0 0,22 0 0,0 0 15,0 0-15,22 0 0,20-22 0,0 1 16,22 21-16,-1-21 0,22 0 15,-22 0-15,22 0 0,0-1 0,-1 22 16,-20-21-16,21 0 0,-22 0 0,1 0 16,-1 0-16,1 21 15,-22-22-15,0 22 0,1 0 0,-22-21 16,0 21-16,-21 0 0,0 0 0,0 0 16,-21 0-16,-22 0 0,1 0 0,-21 0 15,-22 0-15,0 0 0,1 21 16,-22 1-16,0-22 0,-21 21 0,0 21 15,0-21-15,0 22 0,0-1 0,0 21 16,-21-20-16,21 20 0,-21 22 16,-1-22-16,22 22 0,-21 0 0,21-1 15,-21 22-15,0 0 0,21 0 0,0 0 16,0 0-16,0-1 0,0 22 0,0 0 16,0 0-16,0 0 0,0 22 15,0-1-15,0 0 0,21 0 0,0 0 16,-21 0-16,21 1 0,1-1 15,-22 0-15,21 21 0,0-21 0,0-21 16,-21 22-16,21-1 0,0 0 0,1-21 16,-1 0-16,0 0 0,0 0 0,0-21 15,0 21-15,1-21 0,-1 21 0,0-43 16,0 22-16,21-21 0,-20 21 16,-1-43-16,0 22 0,0-1 0,0-20 15,0-1-15,1 1 0,-22-22 0,0 22 16,0-22-16,0-21 0,0 22 15,0-22-15,-22 0 0,1 0 0,0 0 16,0-21-16,-21 0 0,20 21 0,-20-21 16,0 0-16,-22 0 0,1 0 0,-1 0 15,-20 0-15,-22 0 0,0 0 0,-21 0 16,0-21-16,-21 21 0,0 0 16,-1 0-16,-20 0 0,0 0 0,-1 0 15,1-21-15,0 21 0,-1-21 0,1 21 16,0-21-16,21 0 0,-22 21 0,22-22 15,0 1-15,-21 0 0,-1-21 0,1 21 16,0-22-16,-1 1 0,22 0 0,-21-1 16,21 1-16,-1-22 0,22 22 15,22-21-15,-1 20 0,21-41 16,0 20-16</inkml:trace>
  <inkml:trace contextRef="#ctx0" brushRef="#br0" timeOffset="1322.06">3090 3450 0,'0'0'16,"0"-21"-16,0 42 15,0 0-15,0 1 0,0 20 0,21 0 16,-21 1-16,0 20 0,0-21 16,0 22-16,0 21 0,0-22 0,0 1 15,0 20-15,-21-20 0,21-1 0,0 1 16,-21-1-16,0-20 0,0-1 15,21 0-15,-21-21 0,21 22 0,0-22 16,0 0-16,0-42 31,0 0-31,0 0 0,0-22 16</inkml:trace>
  <inkml:trace contextRef="#ctx0" brushRef="#br0" timeOffset="1599.9">2942 3747 0,'0'0'0,"-21"-43"0,21 1 0,-21-64 16,21 64-16,0 21 0,21-1 16,0 1-16,0 0 0,22 0 15,-1 21-15,0 0 0,22 0 0,-1 0 16,-20 0-16,20 42 0,1-21 16,-22 22-16,0-22 0,1 21 15,-22 1-15,-21-1 0,0 0 0,-43 1 16,22-1-16,-21 0 0,0-21 0,-1 22 15,-20-1-15,20-21 0,1 22 16,-21-22-16,41 0 0,-20 0 0,21 0 16,-21-21-16,20 0 0,22-21 31,22 0-31,-22 0 0,42-22 0,-21 22 16,21-21-16,1 0 0</inkml:trace>
  <inkml:trace contextRef="#ctx0" brushRef="#br0" timeOffset="2602.85">3768 3281 0,'0'21'15,"0"0"-15,0 22 0,0-1 0,0 0 0,0 22 16,-22-22-16,22 22 0,-21-22 0,0 21 16,21-20-16,-21 20 0,21 1 15,-21-1-15,0 1 0,-1-1 0,22-20 16,-21 20-16,21-21 0,-21 1 0,21-22 15,0 0-15,0 0 0,0 0 16,21-42 0,0 0-1,1 0-15,-1-21 0,-21-1 0,21 22 16,0-42-16,0 20 0,0 22 16,1-21-16,-1-1 0,0 22 0,0 0 15,-21 0-15,21 21 0,0 0 0,1 0 16,-22 21-16,0 0 15,0 0-15,0 1 0,0 20 0,0-21 16,0 21-16,0 1 0,0-22 0,0 21 16,21-21-16,-21 22 0,0-22 15,21 0-15,-21 0 0,21 0 16,0-21-16,0 0 0,1 0 16,-1 0-16,0 0 0,0 0 0,0-21 15,0 21-15,22-21 0,-22-21 0,0 21 16,0-1-16,22 1 0,-22-21 15,0 21-15,0-22 0,0 22 0,0 0 16,-21 0-16,0 42 31,-21 0-31,21 0 0,-21 1 16,21 20-16,-21-21 0,21 0 16,0 0-16,0 1 0,0-1 0,0 0 15,0 0-15,21-21 16,0 0-16,0 0 0,1 0 15,-1 0-15,0 0 0,0-21 0,0 0 16,-21 0-16,21-1 16,-21 1-16,0 0 0,0 0 0,0 0 15,0 0-15,-21-1 0,21 1 0,-21 0 16,0 0-16,0 0 0,0 0 0,21-1 16,0 1-16,0 0 0,0 0 15,0 0-15,21 0 16,0 21-16,0 0 0,0 0 0,22-22 15,-22 22-15,0 0 0,21 0 16,-21 0-16,1 22 0,20-22 16,-21 21-16,0 0 0,-21 0 0,0 0 15,21 0-15,1 1 0,-22 20 0,0-21 16,0 0-16,0 22 0,0-22 0,0 0 16,0 0-16,0 0 0,0 0 15,0 1-15,-22-1 0,1-21 16,21-21 15,0-1-31,0 1 0,0 0 0,0 0 16,0-21-16,21 20 0,1-20 0,-1 21 15,0-21-15,0 20 0,0-20 16,0 21-16,1 21 0,-1-21 16,0 21-16,0 0 0,0 0 15,0 0-15,-21 21 0,0 0 0,0 0 16,0 0-16,0 1 0,0 20 0,0-21 15,0 21-15,0-20 0,0 20 0,-21-21 16,21 0-16,-21 0 0,21 1 16,0-1-16,0-42 31,0-1-31,21 1 16,0 0-16,1 0 15</inkml:trace>
  <inkml:trace contextRef="#ctx0" brushRef="#br0" timeOffset="2934.66">5207 4022 0,'0'0'0,"0"21"0,-21 21 16,42-42 0,0 0-16,0-21 15,0 0-15,1 0 16,-1 21-16,0-21 0,0-1 0,0 1 15,0 0-15,1-21 0,-22 21 16,0-1-16,0 1 0,0 0 16,0 0-16,-22 21 0,1 0 15,0 21-15,0 0 16,0 0-16,0 1 0,-1 20 0,1-21 16,21 21-16,0-20 0,0 20 0,-21-21 15,21 21-15,0-20 0,0-1 0,0 0 16,0 0-16,0 0 0,21-21 15,0 21-15,1-21 0,-1 0 16,0 0-16,0 0 0,21 0 0,-20 0 16,20-21-16,-21 0 0,21 0 15,-20 0-15</inkml:trace>
  <inkml:trace contextRef="#ctx0" brushRef="#br0" timeOffset="3182.43">5927 3429 0,'-22'0'32,"1"21"-32,21 22 0,-21-22 0,21 21 15,0 0-15,-21 1 0,21-1 0,-21 0 16,21 22-16,0-22 0,0 22 16,-21-22-16,21 0 0,-22 22 0,22-22 15,0 1-15,0-1 0,0-21 16,0 21-16,0-20 0,0-1 0,0 0 15,0 0-15,22-21 32,-1-21-32,-21 0 0,0-22 15</inkml:trace>
  <inkml:trace contextRef="#ctx0" brushRef="#br0" timeOffset="3442.28">5778 3683 0,'0'0'0,"-21"-21"16,21-21-16,0-64 15,0 63-15,0 22 0,0 0 0,21 0 0,1 0 16,20 0-16,-21-1 16,21 1-16,1 0 0,20 21 0,-20 0 15,-1 0-15,0 0 0,1 21 0,-1 0 16,-21 22-16,0-22 0,-21 21 16,0 1-16,0-22 0,-21 21 0,0 0 15,-21-20-15,-1 20 0,1 0 0,0-21 16,-1 1-16,-20 20 0,20-21 0,1 0 15,0 0-15,-1 1 0,22-22 16,0 21-16,0 0 0,21 0 16,21-21-16,0 0 15,0 0-15,22 0 0</inkml:trace>
  <inkml:trace contextRef="#ctx0" brushRef="#br0" timeOffset="4234.82">6519 3979 0,'0'0'0,"21"0"0,-21-21 0,0 0 16,0 0-16,0 0 0,-21 0 15,0-1-15,0 22 16,0 0-16,0 0 0,-1 0 0,1 0 16,0 0-16,0 0 0,0 22 0,-22-22 15,22 21-15,0 21 0,0-21 16,0 22-16,0-1 0,-1 0 0,1 1 15,21-22-15,0 21 0,0 0 16,0-20-16,0-1 0,0 0 0,0 0 16,0 0-16,21-21 0,1 0 0,-1 0 15,0 0-15,0 0 0,0 0 0,0-21 16,1 0-16,-1 0 0,21 0 16,-21-22-16,0 22 0,1-21 0,-1 21 15,-21-22-15,21 1 0,0 21 0,0-22 16,-21 22-16,0 0 0,0 0 0,0 0 15,0 42 1,0 0 0,0 0-16,0 0 0,0 22 0,0-22 15,-21 21-15,21-21 0,0 1 0,0-1 16,0 21-16,0-21 0,0 0 0,0 1 16,21-22-1,0 0-15,1 0 0,-1 0 0,0 0 16,0 0-16,0-22 0,0 1 0,1 21 15,20-21-15,-21 0 0,0-21 0,0 20 16,1 1-16,-22 0 0,21 0 16,-21 0-16,21 0 0,-21-1 15,0 44 1,0-1-16,0 0 16,-21 0-16,21 0 0,0 22 0,0-22 15,0 0-15,0 0 0,21 0 16,0 0-16,0-21 0,0 0 15,1 22-15,20-22 0,-21 0 0,0 0 16,0 0-16,1 0 0,-1-22 0,0 22 16,0-21-16,0 0 0,0 0 15,-21 0-15,0 0 0,22-1 0,-22-20 16,21 21-16,-21-21 0,0 20 0,0-20 16,0 21-16,0 0 0,0 63 31,0-21-16,0 22-15,0-22 0,-21 42 0,-1-20 16,1-1-16,21 21 0,-21-20 0,0 20 16,0-20-16,0 20 0,21-21 0,-22 1 15,1-1-15,21 0 0,0-20 0,-21 20 16,0-21-16,21 0 0,-21 0 16,21 1-16,0-1 0,0 0 0,0 0 15</inkml:trace>
  <inkml:trace contextRef="#ctx0" brushRef="#br0" timeOffset="6366.18">4191 5588 0,'-21'0'94,"21"-21"-94,-21 21 16,-1 0-16,22-21 15,-21 21 1,0 0-1,21-21-15,-21 21 32,42 0 15,0 0-47,0 0 0,43 0 0,-22 0 15,43 0-15,0 0 0,-1-22 16,22 22-16,0 0 0,21 0 15,-21 0-15,0-21 0,-1 21 0,1 0 16,0-21-16,-21 21 0,21 0 0,-22 0 16,22 0-16,-42 0 0,20 0 0,-20 0 15,-22-21-15,0 21 0,1 0 16,-22 0-16,0 0 0,0 0 0,0 0 16,-21-21 77,-21 21-77,0 0 0,0 0-16,0 0 15,0 0-15</inkml:trace>
  <inkml:trace contextRef="#ctx0" brushRef="#br0" timeOffset="10093.96">8551 3662 0,'-21'21'15,"0"0"1,0-21-16,0 0 16,-1 0-16,1 21 15,21-42 32,0 0-31,0 0-16,21 21 15,1-21-15,-1 21 0,0-21 0,21-1 16,1 1-16,-22 0 0,42 21 16,-20-21-16,20 0 0,1-22 0,20 22 15,1 0-15,0-21 0,-1 21 0,22-22 16,0 1-16,21 21 0,21-22 15,0 1-15,0 21 0,22-21 0,-1 20 16,22-20-16,-1 21 0,1-21 0,-22 20 16,21 1-16,1 0 0,-1 0 15,1 0-15,-22 0 0,1 21 0,-22 0 16,0-22-16,-42 22 0,21 0 16,-21 0-16,-22 0 0,-20 0 0,-1 0 15,1 0-15,-22 0 0,0 0 0,-20 0 16,20 0-1,-42-21-15,21 21 16,-21-21 15,-21 21-31,0 0 16,0 0-16,21-21 0,-22 21 0,1 0 16,0-21-16</inkml:trace>
  <inkml:trace contextRef="#ctx0" brushRef="#br0" timeOffset="10553.64">12848 2371 0,'21'0'0,"-42"0"0,0 0 0,21-21 15,-21 21-15,21 21 16,0 0-1,0 0-15,0 0 16,21-21-16,0 21 0,0 1 0,22-22 0,-22 21 16,21 0-16,22-21 0,-22 21 15,0-21-15,1 21 0,20-21 16,-21 21-16,1-21 0,-1 0 0,0 22 16,1-22-16,-1 0 0,-21 0 0,0 21 15,1-21-15,-1 0 0,-21 21 16,0 0-1,0 0-15,-21 0 0,-1 1 16,-20-1-16,21 0 0,-21 21 0,20-21 16,-20 1-16,0 20 15,-1 0-15,1-21 0,0 22 0,-22-1 16,22 0-16,0 1 0,-1-22 0,1 21 16,0 1-16,20-22 0,1 21 0,0-21 15,0 0-15,0 1 0,21-1 0,-21 0 16,21 0-16,0-42 31,21 0-15,0 0-16,0-1 0,-21 1 0</inkml:trace>
  <inkml:trace contextRef="#ctx0" brushRef="#br0" timeOffset="11909.6">17187 1418 0,'0'0'0,"0"-21"0,-21-21 16,0 21 0,0-1-16,0 22 0,-1-21 15,1 0-15,-21 21 0,21-21 0,-22 21 16,22 0-16,-21-21 0,0 0 0,-1 21 15,-20 0-15,20 0 0,1 0 16,-21 0-16,20 0 0,-20 0 0,20 0 16,-20 21-16,21-21 0,-22 21 0,22 0 15,-22 21-15,22-20 0,0 20 16,-1-21-16,-20 21 0,20 22 16,1-22-16,-21 1 0,20 20 0,1 1 0,-22-1 15,22-21-15,0 22 0,-1-1 0,1 1 16,0-1-16,-1 1 15,22-1-15,-21 1 0,21-1 0,-22 22 16,22 0-16,-21-22 0,21 22 0,-22 0 16,22-22-16,-21 22 0,0-1 0,20 1 15,-20-21-15,21 20 0,-21 1 0,20 0 16,1-22-16,0 22 0,0-22 16,0 1-16,21-1 0,0 22 0,-21-22 15,21 1-15,0-1 0,0 1 0,0 21 16,0-22-16,0 1 0,0-1 0,0 1 15,0-22-15,0 21 0,0 1 0,21-22 16,0 22-16,0-1 0,0-20 0,22 20 16,-1-21-16,-21 22 0,43-22 15,-22 22-15,21-22 0,1 22 0,-22-22 16,43 0-16,-22 1 0,1-22 0,-1 21 16,-20-21-16,20 22 0,1-22 0,-1 0 15,1 0-15,-22-21 0,22 21 16,-1 0-16,1-21 0,-1 0 0,22 0 15,-22 22-15,22-22 0,-22 0 0,22 0 16,-21 0-16,20 0 0,1 0 0,-22 0 16,22 0-16,-21 0 0,20-22 15,-20 1-15,-1 21 0,22-21 0,-22 21 0,1-21 16,21 21-16,-22-21 0,1 0 16,-1-1-16,22 22 0,-22-21 0,1 0 15,-1 0-15,-20 0 0,20 0 0,1-1 16,-1 1-16,1 0 0,-22 0 0,21-21 15,1 20-15,-1-20 0,1 21 0,-1-21 16,1 20-16,-1-20 0,-20 0 16,20-1-16,-20 1 0,-1 0 0,0-1 15,1 1-15,-1 0 0,0-1 0,1-20 16,-22 21-16,0-22 0,21 22 0,1-22 16,-22 1-16,21 20 0,-21-20 15,22-1-15,-1 1 0,0-1 0,-21 1 0,22-1 16,-1 1-16,0-1 15,1 1-15,-22-1 0,21 1 0,-21-1 16,1 1-16,-1-22 0,0 22 0,0-1 16,-21 1-16,0-1 0,0 1 0,0-1 15,0 22-15,0-22 0,0 1 16,0-1-16,0-20 0,0 20 0,-21 1 16,0-1-16,0 22 0,-1-22 0,-20 1 15,21 21-15,-21-22 0,-1 22 16,1-22-16,0 22 0,-1 0 0,1-22 15,0 22-15,-1-1 0,-20 1 16,20 0-16,-20-1 0,-1 1 0,1 0 16,-22 21-16,1-1 0,-1-20 15,0 21-15,-21 0 0,22 0 0,-22-1 16,0 1-16,0 0 0,0 21 0,1 0 16,-1-21-16,-21 21 0,21 0 15,0 0-15,21 0 0,-20 0 0,20 0 16,0 21-16,22-21 0,-1 21 0,1-21 15,20 21-15,1-21 0,0 22 16,21-22-16,-22 21 0</inkml:trace>
  <inkml:trace contextRef="#ctx0" brushRef="#br0" timeOffset="13113.91">16404 2392 0,'-63'63'0,"126"-126"0,-296 296 15,191-191-15,0 22 16,-1-1-16,1 1 0,0-22 0,20 21 16,1 1-16,0-1 0,0 1 0,0-22 15,21 22-15,-21-1 0,21 1 16,0-22-16,0 22 0,0-1 0,0-21 15,0 1-15,0 20 0,0-20 0,21-1 16,0 0-16,-21 22 0,21-22 0,0 0 16,22 1-16,-22 20 0,21-20 0,-21-1 15,22 0-15,20-21 0,-21 22 16,22-1-16,-22-21 0,22 22 16,-1-22-16,1 21 0,-1-21 0,1 0 15,-1 1-15,1-1 0,-1 0 0,1-21 16,-1 21-16,-20-21 0,20 0 0,1 21 15,-1-21-15,1 0 0,-1 0 0,1 0 16,20 0-16,-20 0 0,-1 0 0,1 0 16,-1 0-16,1 0 0,-1 0 15,1 0-15,-22-21 0,22 21 0,-22-21 16,21 0-16,1 0 0,-22-1 0,22-20 16,-22 21-16,22-21 0,-22-22 15,21 22-15,-20-22 0,20 22 0,1-22 16,-22 1-16,0-1 0,22 1 0,-22 21 15,1-22-15,-22 1 0,21-1 16,0 1-16,-20-1 0,-1 1 0,0-1 16,0 1-16,0-1 0,-21-21 0,21 22 15,-21-1-15,0 1 0,0-22 16,0 22-16,0-1 0,0 1 0,0-1 16,-21 1-16,0-1 0,0 22 0,0-22 15,0 22-15,-1 0 0,1-1 0,-21 1 16,21 21-16,-22-21 0,1 20 15,-21-20-15,20 21 0,1 0 0,-22-22 16,1 22-16,21 0 0,-1 0 16,-20 0-16,20 0 0,-20-1 15,21 1-15,-1 0 0,-20 0 0,20 0 16,-20 21-16,-1-21 0,1-1 0,-22 22 16,1 0-16,-1 0 0,0 0 15,-21 0-15,22 0 0,-1 0 0,22 0 16,-22 0-16,21 0 0,1 22 0,-1-1 15,1 0-15,-1 0 0,1 0 16,-1 22-16,22-22 0,-21 21 0,-1 0 16,22-20-16,-22 20 0,1 0 0,-1 1 15,22-1-15,-22 0 0,22 1 16,-21 20-16,20-21 0,1 22 16,0-1-16,-1 1 0,22-1 0,-21 1 15,21-1-15,21 1 0,0-1 0,0 1 16,0-1-16,0 1 0,0-22 0,42 22 15,-21-1-15,0-20 0,22 20 16,-1-21-16,0 1 0,22-1 0,-22 0 16,0 1-16,22-22 0,-22 21 0,22-21 15,-1 1-15,-20-1 0,20 0 0,1 0 16,-1 0-16,1-21 0,-22 0 16,21 0-16,1 0 0,-22 0 0,22 0 15,-22 0-15,22 0 0</inkml:trace>
  <inkml:trace contextRef="#ctx0" brushRef="#br0" timeOffset="13753.99">17822 2519 0,'0'0'0,"-21"-21"0,0 0 0,0-1 16,0 1-16,-1 0 0,1 0 0,-21 21 15,21 0-15,-22 0 0,1 0 0,0 0 16,-1 0-16,1 0 0,0 21 16,-1 0-16,1 0 0,0 22 0,-1-1 15,1 0-15,0 1 0,21-1 0,-22 0 16,22 1-16,-21-1 0,21 22 0,-1-22 15,1 0-15,0 1 0,0 20 16,21-21-16,0 22 0,0-22 0,0 1 16,0 20-16,0-21 0,0 1 0,21-1 15,0 0-15,0 1 0,1-22 0,20 21 16,-21-21-16,21 22 0,-20-22 16,20 0-16,0 0 0,1 0 15,-22-21-15,21 22 0,0-22 0,-20 0 16,20 0-16,0 0 0,1 0 0,-1 0 15,0 0-15,1-22 0,20 22 0,-21-21 16,1 0-16,-1 0 0,0-21 16,1 20-16,-1-20 0,-21 0 0,22-22 15,-1 1-15,-21-1 0,21 1 0,-20-1 16,20 1-16,-21-1 0,0 1 0,0-22 16,-21 22-16,0-1 15,0 1-15,0-1 0,0 22 0,0-22 16,-21 22-16,0 0 0,-21-1 0,21 22 15,-22 0-15,1 0 0,0 0 0,-1 21 16,-20 0-16,20 0 0,-20 0 16,-22 21-16,22 0 0,-1 0 0,-20 0 15,20 0-15,1 1 0,-22-1 0,43 0 16,-22 21-16,22-21 0,-1 22 0,22-22 16,0 21-16,-21 1 0,42-22 15,-21 21-15,21 0 0,-22 1 0,22-1 16,-21 0-16,21-20 0</inkml:trace>
  <inkml:trace contextRef="#ctx0" brushRef="#br0" timeOffset="21201.74">5567 3620 0,'0'0'0,"42"0"0,-21-22 0,0 22 0,1-21 16,-1 21-16</inkml:trace>
  <inkml:trace contextRef="#ctx0" brushRef="#br0" timeOffset="35418.25">6371 10097 0,'0'0'0,"0"-22"15,21 22-15,-21-21 16,21 21-1,-21-21-15,22 21 0,-1-21 16,-21 0-16,21 21 16,-21-21-16,21 21 0,-21-22 0,0 1 15,0 0-15,0 0 0,-21 0 16,0 0-16,0 21 16,-1 0-16,1 0 0,-21 0 0,21 0 15,-22 0-15,22 0 0,-21 21 0,0 0 16,-1 0-16,1 21 0,0-20 15,-1 20-15,1 0 0,0 1 0,-1 20 16,1 1-16,21-1 0,-22 1 16,22-1-16,0 1 0,0-1 0,21-21 15,0 22-15,0-22 0,0 1 16,0-1-16,21 0 0,21 1 0,-20-22 16,-1 0-16,21 0 0,-21 0 0,22 0 15,-1-21-15,-21 0 0,21 0 0,1 0 16,-1 0-16,-21 0 0,22 0 0,-1 0 15,-21-21-15,21 0 0,1 21 16,-1-21-16,-21 0 0,22 0 0,-1-1 16</inkml:trace>
  <inkml:trace contextRef="#ctx0" brushRef="#br0" timeOffset="35901.97">6985 10329 0,'0'0'0,"-64"-21"16,43 21-16,0 0 0,-21 0 16,21 0-16,-22 0 0,22 21 0,-21 1 15,21-1-15,-22 21 0,1-21 0,21 22 16,-22-1-16,22 0 0,0 1 16,-21-1-16,21 0 0,-1-21 0,1 22 15,21-1-15,0-21 0,0 22 0,0-22 16,0 0-16,0 0 0,0 0 15,21-21-15,1 0 0,-1 0 0,0 0 16,21 0-16,1 0 0,-22 0 16,21-21-16,0 21 0,1-21 0,-22 0 15,21-22-15,-21 22 0,22 0 0,-22-21 16,0-1-16,0 22 0,0-21 0,1 0 16,-1-1-16,-21 22 0,0-21 15,0 21-15,0-1 0,0 1 0,0 0 16,0 42-1,0 0-15,-21 1 0,21 20 0,0-21 16,-22 21-16,22-20 0,-21 20 16,21 0-16,0-21 0,0 22 15,0-22-15,0 0 0,0 21 0,0-20 16,0-1-16,0 0 0,21-21 0,1 21 16,-1-21-16,0 0 0,0 21 15,0-21-15,0 0 0,1 0 16,-1 0-16,0-21 0,0 0 15,0 0-15,0 0 0,-21-1 16</inkml:trace>
  <inkml:trace contextRef="#ctx0" brushRef="#br0" timeOffset="36322.74">7239 10541 0,'0'0'0,"0"-21"0,-21 21 0,21-21 0,0 0 16,0-1-16,0 1 15,21 21-15,0 0 0,0-21 16,0 21-16,22 0 0,-22 0 16,0 0-16,0 0 0,0 21 0,1 0 15,-1 1-15,0-1 0,0 21 16,0-21-16,-21 22 0,21-22 0,-21 21 16,0-21-16,0 22 0,22-22 0,-22 21 15,0-21-15,0 0 0,0 22 0,0-22 16,0 0-16,0 0 0,0 0 15,-22-21-15,22 22 0,0-44 47,0 1-47,0 0 0,0 0 0,0 0 16,0-22-16,0 22 0,22-21 0,-22 0 16,21-1-16,0 1 0,-21 0 0,0-1 15,21 22-15,0-21 0,-21 21 0,0-1 16,21-20-16,1 42 0,-22-21 15,21 0-15,-21 0 0,21 21 16,0-22-16,0 22 16,0 0-16,1 0 0,-22-21 15,21 21-15,0 0 0,0 0 16</inkml:trace>
  <inkml:trace contextRef="#ctx0" brushRef="#br0" timeOffset="36701.51">8276 9970 0,'21'-22'16,"-42"44"-16,42-65 0,-21 22 15,0 0-15,0 42 47,0 0-47,0 0 0,-21 1 0,0 20 16,21 0-16,-21-21 0,0 22 0,21-1 15,-22 0-15,1 22 0,0-22 0,0 22 16,0-22-16,0 0 0,21 22 16,-22-22-16,22 1 0,-21-1 0,21 0 15,0 1-15,0-22 0,0 21 0,0-21 16,0 0-16,0 1 0,21-1 0,1 0 16,-1 0-16,0-21 0,0 21 15,0-21-15,0 0 0,1 0 0,-1 0 16,0 0-16,0 0 0,0 0 0,0 0 15,1 0-15,-1 0 0,0-21 16,0 0-16,-21 0 0,21 0 16,0-1-16,-21 1 0,22 0 15,-22 0-15,0 0 0,0 0 0,0-22 16,0 22-16</inkml:trace>
  <inkml:trace contextRef="#ctx0" brushRef="#br0" timeOffset="36961.37">8001 10372 0,'0'0'0,"0"-43"15,21 43-15,0 0 0,22-21 16,-22 21-16,21 0 0,0-21 0,-20 21 16,20 0-16,0 0 0,1-21 15,-1 21-15,0 0 0,1 0 0,-1-21 16,-21 21-16,21-21 0,-20 21 0,-1 0 15,0 0-15,0 0 0,0 0 16,-42 0 0,0 0-16,0 0 0,0 0 15,-1 0-15,1 21 16,0 0-16,0-21 0,-21 21 0,-1 0 16</inkml:trace>
  <inkml:trace contextRef="#ctx0" brushRef="#br0" timeOffset="37818.36">3641 13145 0,'0'0'16,"-22"21"-1,1-21-15,0 21 0,0-21 16,0 0-16,0 0 16,21-21-1,0 0-15,0-1 16,0 1-16,21-21 0,0 21 16,21-22-16,-21 1 0,22 0 0,-1-22 15,22 22-15,-22-22 0,21 22 0,1-21 16,-1-1-16,1 1 0,-1 20 0,22-20 15,0-1-15,-22 22 0,22 0 16,0-22-16,-22 22 0,1 21 0,-1-22 16,1 1-16,-1 21 0,-21 0 0,1-1 15,-1 1-15,-21 0 0,0 0 16,1 21-16,-1 0 0,0-21 0,0 21 31,-21-21-31,0-1 0,-21 22 16,0 0-16,0 0 15,-1 0-15,1 0 0,0 0 0,-21 0 16,21 0-16,-22 0 0,1 0 0,0 0 16,20 0-16,-20 0 0,0 0 15,-1 22-15,22-22 0,0 0 0,-21 21 16,21-21-16,-1 0 16,44 0-1,-1 0-15,0-21 16,21 21-16,1-22 0,-22 22 15,21-21-15,0 21 0,1 0 0,-1-21 16,0 21-16,1 0 0,-1 0 0,-21 0 16,22 0-16,-22 0 0,0 0 0,-21 21 15,0 0-15,0 1 0,0-1 0,0 0 16,0 21-16,-21 1 0,0-1 16,-1 0-16,1 1 0,0-1 0,-21 0 15,21 1-15,-1-22 0,1 21 0,-21-21 16,21 0-16,21 1 0,-21-1 0,21 0 15,-22 0-15,44-21 32,-1 0-32,0-21 15,0-21-15,21 20 0,-20-20 0</inkml:trace>
  <inkml:trace contextRef="#ctx0" brushRef="#br0" timeOffset="40274.4">7048 11282 0,'0'0'0,"0"-21"0,0 0 16,-21 21-1,0 0-15,0 0 0,-21 0 16,20 0-16,1 0 0,-21 0 0,0 21 15,-1-21-15,1 21 0,0 0 0,-1 0 16,1 22-16,0-22 0,-1 21 16,1 0-16,21 1 0,-22-1 0,1 22 15,21-22-15,0 21 0,0 1 0,-1-1 16,1 1-16,0-1 0,0 1 0,21 21 16,0-22-16,0 1 0,0-1 0,-21-21 15,21 22-15,0-1 0,0-20 16,0 20-16,0-20 0,0 20 15,0-21-15,21 22 0,-21-22 0,21 1 16,0 20-16,0-21 0,-21 1 0,22-1 16,-1 22-16,0-22 0,0 0 0,0-21 15,0 22-15,1-1 0,20 0 0,-21-20 16,21 20-16,1-21 0,-1 21 0,0-20 16,1 20-16,-1-21 0,0 21 15,1-20-15,20-1 0,-20 0 0,20 0 16,1 0-16,-22 0 0,21-21 0,1 22 15,-1-22-15,1 0 0,-1 21 0,1-21 16,-1 0-16,1 0 0,-1 0 16,1 0-16,-1 0 0,1 0 0,-1-21 15,-20 21-15,20-22 0,-20 22 0,20-21 16,-21 21-16,1-21 0,20 0 0,-20 21 16,-1-21-16,0 0 0,22-1 0,-22 1 15,0 21-15,1-21 0,-1 0 0,0 0 16,1 0-16,-1-1 0,0-20 0,1 21 15,-1 0-15,0-22 0,1 22 16,-22-21-16,21 21 0,1-22 0,-1 1 16,0 0-16,-21-1 0,22 1 0,-22 0 15,21-22-15,-21 22 0,22 0 16,-22-1-16,0-20 0,0 20 0,0 1 16,-21 0-16,22-1 0,-22 1 0,21 0 15,0-1-15,-21 1 0,0-21 0,0 20 16,0-20-16,0 20 0,0-20 0,0-1 15,0 22-15,0-21 0,0 20 0,0-20 16,0 20-16,-21-20 0,0 21 0,21-1 16,-22 1-16,-20 0 0,21-1 15,-21 1-15,-1 0 0,1-1 0,0 1 16,-1 0-16,-20-1 0,-1 1 0,1 0 16,-1-1-16,-20 22 0,20-21 0,1 21 15,-1-22-15,1 22 0,-1 0 16,1 21-16,-1-21 0,-21 0 0,22 21 15,-22 0-15,1 0 0,-22 0 16,21 0-16,-21 0 0,22 0 0,-22 0 16,21 0-16,-21 0 0,0 0 0,22 21 15,-22-21-15,21 0 0,1 21 0,-1 0 16,0-21-16,1 21 0,20-21 16,1 21-16,-1 1 0,22-22 0,-22 21 15,22 0-15,0 0 0,20 0 0,-20 22 16,21-22-16,0 21 0,0-21 0,21 0 15,0 22-15,0-22 0,0 21 0</inkml:trace>
  <inkml:trace contextRef="#ctx0" brushRef="#br0" timeOffset="41265.85">6710 12150 0,'0'0'0,"0"-21"0,0-1 31,21 22-31,0-21 0,21 0 16,1 21-16,-1-21 0,22 0 0,-1 0 15,22-1-15,-22 1 0,43 0 0,0 0 16,0 0-16,0 0 0,21-1 15,0 22-15,-22-21 0,22 0 16,-21 0-16,0 21 0,0-21 0,-21 21 16,-1 0-16,-20-21 0,-1 21 0,1 0 15,-22 0-15,-21 0 0,0 0 0,1 0 16,-22-22-16,-22 22 16,1 0-1,-21 0-15,21 0 0,-22 0 0,1 0 16,-21 0-16,20 0 0,-20 0 15,20 22-15</inkml:trace>
  <inkml:trace contextRef="#ctx0" brushRef="#br0" timeOffset="41605.65">6646 12488 0,'0'0'15,"-21"22"-15,0-22 0,21 21 0,21-21 16,21 0 0,1 0-16,-1 0 0,22-21 15,-1 21-15,22-22 0,-22 1 0,22 21 0,0-21 16,-1 0-16,1 21 16,21-21-16,-22 0 0,22-1 0,0 22 15,0-21-15,-21 0 0,-1 21 0,1-21 16,-22 0-16,1 21 0,-1-21 0,-20 21 15,-1 0-15,0-22 0,-20 22 0,-1 0 16,0-21-16,0 21 0,-21-21 16,-21 21-1,0 0 1,0 0-16,-1 0 0,1 0 0,0 0 16,0 0-16,0 0 0,-22 0 15,22 21-15</inkml:trace>
  <inkml:trace contextRef="#ctx0" brushRef="#br0" timeOffset="41910.26">6900 13081 0,'0'0'0,"0"21"0,43-21 31,-22 0-31,21 0 0,0-21 0,22 21 16,-22-21-16,22 0 0,-1 21 16,1-21-16,20-1 0,-20 1 15,21 0-15,-1 0 0,-20 21 0,20-21 16,-20 0-16,-1-1 0,1 22 0,-1-21 16,-20 21-16,-1 0 0,0-21 0,-20 21 15,-1 0-15,0 0 0,0 0 0,-42 0 31,0 0-31,-22 0 0,22 0 16,-21 0-16,0 21 0</inkml:trace>
  <inkml:trace contextRef="#ctx0" brushRef="#br0" timeOffset="42114.16">6879 13377 0,'0'0'16,"21"0"-16,22 0 0,-22 0 0,0 0 0,21 0 16,1 0-16,-1 0 0,21-21 0,-20 0 15,20 21-15,1-21 0,-1 0 0,1 0 16,-1 21-16,1-22 0,-22 1 0,22 21 16,-22-21-16,0 0 0,1 21 0,-22-21 15,21 21-15,-21-21 0</inkml:trace>
  <inkml:trace contextRef="#ctx0" brushRef="#br0" timeOffset="47249.55">10181 10202 0,'0'0'0,"-21"0"15,0 0-15,0 22 0,-1-22 16,1 0-16,21 21 0,-21-21 16,42 21-1,22-21 1,-22 0-16,21 0 0,0 0 0,22 0 16,-22 0-16,22 0 0,-1 0 15,1 0-15,-1 0 0,22 0 16,0 0-16,-22 0 0,22-21 0,-22 21 15,1 0-15,-1 0 0,1 0 0,-22-21 16,0 21-16,-20 0 0,-1 0 0,0 0 16,-42 0 15,0 0-31,-1 0 0,-20 0 0,21 0 16,0 0-16,-22 0 0,1 0 15,0 0-15,-1 0 0,1 0 0,0 0 16,-1 21-16</inkml:trace>
  <inkml:trace contextRef="#ctx0" brushRef="#br0" timeOffset="47497.41">10266 10351 0,'0'21'16,"21"-21"-1,0 0-15,0 0 0,0 0 0,22 0 16,-22 0-16,21 0 0,1 0 0,-1 0 15,0 0-15,1 0 0,-1 0 0,21 0 16,-20 0-16,-1 0 0,0 0 0,1 0 16,-1 0-16,0-21 0,-20 21 15,20 0-15,-21 0 0,0-22 16,0 22-16,1-21 16,-1 0-16,-21 0 15,0 0-15,0 0 16</inkml:trace>
  <inkml:trace contextRef="#ctx0" brushRef="#br0" timeOffset="47943.69">11091 9948 0,'0'0'0,"-21"0"15,0 0-15,21 22 47,21-22-47,0 21 0,0-21 16,1 0-16,-1 21 0,0-21 0,21 0 15,-21 21-15,1-21 0,20 0 0,-21 0 16,0 0-16,0 21 0,22-21 0,-22 0 16,0 0-16,0 0 0,0 21 0,1 1 15,-22-1 1,0 0-16,0 0 15,0 0-15,-22 0 16,1 1-16,0 20 0,0-21 0,-21 0 0,20 0 16,-20 22-16,0-22 0,21 21 15,-22-21-15,22 22 0,-21-22 0,21 21 16,-1-21-16,1 1 0,0-1 0,0 0 16,0 0-16,0 0 0,21 0 15,0 1-15,-22-22 0,22 21 16,-21-21-16,21 21 15,0-42 17,21 21-17,1-21-15,-1-1 0</inkml:trace>
  <inkml:trace contextRef="#ctx0" brushRef="#br0" timeOffset="48406.46">12742 9567 0,'0'22'15,"0"-1"-15,0 21 16,0-21-16,0 22 0,0-1 0,0-21 15,0 21-15,0 1 0,0-1 16,0 0-16,0-20 0,0 20 0,0-21 16,0 21-16,0-20 0,0-1 0,0 0 15,0 0-15,0 0 0,0 0 16,0 1-16,0-44 62,0 1-62,21 21 0,-21-21 0,22 21 16,-22-21-16</inkml:trace>
  <inkml:trace contextRef="#ctx0" brushRef="#br0" timeOffset="49457.98">13462 9589 0,'0'-22'16,"0"1"-1,-21 21 16,0 21-31,21 1 0,-22-1 16,1-21-16,0 42 16,21-21-16,-21 0 0,0 1 0,0 20 15,21-21-15,-22 21 0,22-20 0,-21 20 16,21-21-16,0 0 0,0 0 0,-21 22 16,21-22-16,0 0 0,0 0 0,0 0 15,0 1-15,21-1 0,0 0 16,1-21-16,-1 21 0,21-21 0,-21 0 15,0 21-15,22-21 0,-22 0 0,21 0 16,-21 0-16,22 0 0,-22 0 0,0 0 16,21 0-16,-20-21 0,-1 21 15,0-21-15,0 21 0,0-21 0,0 0 16,1-1-16,-22 1 16,21-21-16,-21 21 0,21 0 0,-21-1 15,0-20-15,0 21 0,0-21 0,0 20 16,0-20-16,0 21 0,0-21 0,0 20 15,0-20-15,0 21 0,-21 0 0,0 0 16,21-1-16,-22 22 0,1-21 0,0 0 16,0 21-16,0 0 15,-22 0-15,22 0 0,0 0 0,0 0 16,0 0-16,0 21 0,-1 0 0,-20 1 16,21-22-16,0 21 0,0 21 0,-1-21 15,1 0-15,0 22 0,0-22 0,21 21 16,-21-21-16,0 22 0,21-1 15,-22-21-15,22 0 0,0 22 0,0-22 16,0 0-16,0 0 0,0 0 0,22 1 16,-1-1-16,0 0 0,0 0 15,0-21-15,0 0 0,1 21 0,-1-21 16,21 0-16,-21 0 0,0 0 0,1 0 16,20 0-16,-21 0 0,0-21 0,0 21 15,1-21-15,-1 0 0,0 0 0,0-1 16,0 1-16,-21 0 0,0-21 0,21 21 15,-21-22-15,0 1 0,0 21 0,0-22 16,0 1-16,0 21 0,0-21 0,0 20 16,-21 1-16,0 21 0,0-21 15,0 21-15,0 0 0,-1 0 0,-20 0 16,21 0-16,-21 21 0,20-21 16,-20 21-16,21 1 0,0-22 0,0 21 15,-1 0-15,1-21 0,0 21 0,0-21 16,21 21-16,0 0 0,-21 1 15,21-1-15,0 0 16,0 0 0,0 0-1,0 0 1</inkml:trace>
  <inkml:trace contextRef="#ctx0" brushRef="#br0" timeOffset="49514.47">13314 9970 0,'0'0'15,"-21"0"1,-1 0-16,1 0 15</inkml:trace>
  <inkml:trace contextRef="#ctx0" brushRef="#br0" timeOffset="55206.11">12467 10732 0,'0'0'0,"-21"0"0,0 0 0,0 0 16,42 0 15,0 0-31,0 0 16,0 0-16,0 0 0,22 0 0,-22 0 15,21 0-15,1 0 0,-1 0 16,21 0-16,1 0 0,-1 0 0,1-22 15,21 22-15,-1 0 0,1 0 0,0 0 16,20 0-16,-20 0 0,0 0 0,-22 0 16,22 0-16,-22 0 0,22 0 0,-21 0 15,-1 0-15,1 0 0,-22 0 0,21 0 16,-20 0-16,-22 0 0,21 0 0,-21 0 16,1 0-16,-1 0 0,-21-21 31,-21 21-16,-1 0 1,1 0-16,0 0 0,0 0 0,0 0 16,0 0-16,-22 0 0,22 21 0,0-21 15,-21 0-15,-1 0 0,1 22 0,21-22 16,-22 0-16,1 21 0</inkml:trace>
  <inkml:trace contextRef="#ctx0" brushRef="#br0" timeOffset="55597.89">12234 11007 0,'-21'0'0,"42"0"0,-63 0 15,21 0-15,0 0 0,21 21 31,21-21-31,0 0 0,0 0 16,21 0-16,1 0 0,-1 0 0,0 0 16,1 0-16,20 0 0,1 0 0,-1 0 15,1 0-15,-1 0 0,22 0 0,-22 0 16,22 0-16,-21 0 0,20 0 16,-20 0-16,20 0 0,-20 0 0,-1 0 15,1 0-15,-22 0 0,1 0 16,-1 0-16,0 0 0,-21 0 0,1 0 15,-1 0-15,0 0 0,0 0 16,-42 0 0,0 0-16,0 0 0,-1 0 15,1 0-15,-21 0 0,21 0 0,-22 0 16,1 0-16,0 0 0,-1 0 0,-20 0 16,21 0-16,-1 0 0</inkml:trace>
  <inkml:trace contextRef="#ctx0" brushRef="#br0" timeOffset="55945.7">12023 11218 0,'0'22'0,"84"-22"16,-41 21-1,-1-21-15,0 0 0,22 0 0,-1 0 0,1 0 16,-1 0-16,1 0 0,-1 0 16,22 0-16,0 0 0,-22 0 0,22 0 15,-1 0-15,-20 0 0,21 0 0,-22 0 16,22 0-16,-22 0 0,1 0 0,-22-21 16,22 21-16,-22 0 0,0 0 0,1 0 15,-22 0-15,21 0 0,-21 0 0,0 0 16,-42 0 15,-21 0-15,21 0-16,0 0 0,-22 0 15,1 0-15,0 0 0,-1 0 0,1 0 16</inkml:trace>
  <inkml:trace contextRef="#ctx0" brushRef="#br0" timeOffset="56354.47">12065 11557 0,'0'0'0,"21"0"0,0 0 0,22 0 16,-22 0-16,21 0 0,0 0 0,1 0 16,-1 0-16,22 0 0,-22 0 0,21 0 15,1 0-15,-22 0 0,22 0 0,-1-21 16,-20 21-16,20 0 0,1 0 0,-22 0 16,21-21-16,-20 21 0,20 0 0,-20 0 15,-1 0-15,0 0 0,1 0 0,-1-21 16,0 21-16,1 0 0,-22 0 0,21 0 15,-21 0-15,0 0 0,1 0 16,-1 0 0,-42 0 15,-1-22-31,1 22 16,0 0-16,0 0 0,0 0 0,0 0 15</inkml:trace>
  <inkml:trace contextRef="#ctx0" brushRef="#br0" timeOffset="58906.22">15621 9927 0,'-21'21'31,"0"1"-31,-1-1 16,1 21-16,0-21 0,0 22 0,0-1 15,0 0-15,-1 1 0,-20-1 0,21 0 16,0 22-16,0-22 0,-1 0 0,1 1 16,0-1-16,0 0 0,21 1 15,-21-1-15,21-21 0,0 22 0,0-22 16,0 0-16,0 0 0,0 0 0,0 0 16,0-42 30,0 0-46,21 0 0,0 0 16,-21 0-16,21-1 0,0-20 0,-21 21 16,22-21-16,-1-1 0,0 1 0,0 0 15,0-22-15,-21 22 0,21-1 16,1 1-16,-1 0 0,-21-1 0,21 22 16,-21-21-16,21 21 0,-21-22 0,0 22 15,21 21-15,-21-21 0,21 21 16,-21 21-1,0 0-15,0 22 0,0-22 16,0 21-16,0 1 0,0-1 16,0 0-16,0 1 0,0-1 0,0 0 15,0 1-15,0-22 0,0 21 0,0-21 16,0 22-16,0-22 0,0 0 16,0 0-16,0 0 0,0 0 15,-21-21 16,0-21-31,0 21 16,0-21-16</inkml:trace>
  <inkml:trace contextRef="#ctx0" brushRef="#br0" timeOffset="59066.11">15176 10435 0,'0'0'0,"22"0"16,-22-21-16,21 21 15,0 0-15,0 0 0,0 0 0,0 0 16,22 0-16,-22-21 0,0 21 0,21 0 16,1-21-16,-22 21 0,21-21 15,1 21-15,-1-22 0</inkml:trace>
  <inkml:trace contextRef="#ctx0" brushRef="#br0" timeOffset="59565.83">16129 9927 0,'0'0'0,"0"-21"16,0 0 0,0 0-16,0 42 15,0 0-15,0 0 16,0 0-16,0 1 0,0-1 16,-21 21-16,21 0 0,0 1 0,-21-22 15,21 21-15,0 1 0,0-1 0,0 0 16,-22 1-16,22-1 0,-21-21 0,21 21 15,0 1-15,0-22 0,0 0 0,0 0 16,-21 0-16,21 1 0,0-1 0,-21-21 16,21 21-16,-21-21 31,21-21-15,0 0-16,0-1 0,0 1 15,21 0-15,0 0 0,-21 0 0,21 0 16,0-22-16,22 22 0,-22 0 15,21 0-15,-21 0 0,22-1 0,-22 22 16,21 0-16,-21 0 0,1 0 0,-1 0 16,0 0-16,0 0 0,0 22 0,-21-1 15,21 0-15,-21 21 0,0-21 16,0 1-16,0 20 0,0-21 0,-21 0 0,0 0 16,0 1-16,-21-1 0,20 0 15,-20 0-15,21 0 0,-21-21 0,20 21 16,1-21-16,-21 22 0,21-22 0,0 0 15,21 21-15,-22-21 0,44-21 32,-1 21-32,0-22 15,0 22-15,0-21 0</inkml:trace>
  <inkml:trace contextRef="#ctx0" brushRef="#br0" timeOffset="59954.08">16976 10308 0,'0'0'0,"21"-21"16,0 0-16,-21 0 0,21 21 16,-21-21-16,0-1 15,-21 22-15,0 0 16,0 0-16,-1 0 0,1 0 0,-21 0 16,21 0-16,0 0 0,-1 22 0,-20-1 15,21 0-15,0 0 0,21 0 16,0 0-16,0 1 0,0-1 15,0 0-15,21 0 0,-21 0 16,21-21-16,0 21 16,0 1-16,1-22 0,-1 21 0,0-21 15,0 21-15,0-21 0,0 21 0,-21 0 16,22-21-16,-22 21 0,0 1 16,0-1-16,0 0 15,-22-21-15,1 21 0,0-21 16,-21 21-16,21 0 0,-1-21 0,1 0 15,0 0-15,0 0 0,0 0 0,0 0 16,-1 0-16,1 0 0,21-21 31,21 21-31,-21-21 16,22 0-16</inkml:trace>
  <inkml:trace contextRef="#ctx0" brushRef="#br0" timeOffset="60253.91">17611 9821 0,'0'-21'0,"0"42"0,0-63 15,21 21-15,-21 0 0,21 0 0,-21 42 32,0 0-32,0 0 15,-21 21-15,0-20 0,21 20 0,-22 0 16,1 1-16,21-1 0,-21 0 15,0 22-15,0-22 0,21 0 0,-21 22 16,-1-22-16,1 1 0,21-1 0,0 0 16,0 1-16,-21-22 0,21 21 0,0-21 15,0 0-15,0 1 0,0-1 0,0 0 16,0 0-16,0-42 47,0 0-47</inkml:trace>
  <inkml:trace contextRef="#ctx0" brushRef="#br0" timeOffset="60437.76">17272 10393 0,'0'0'0,"-21"0"0,21-21 0,-21 21 16,21-21-1,21 21 1,0 0-16,0 0 15,0 0-15,0-22 0,22 22 0,-22 0 16,21 0-16,1 0 0,-1 0 0,-21 0 16,21-21-16,1 21 0,-22 0 0,0 0 15,21 0-15</inkml:trace>
  <inkml:trace contextRef="#ctx0" brushRef="#br0" timeOffset="60857.52">17780 10329 0,'0'-21'16,"0"0"-16,0 0 16,0 0-1,21 0-15,0 21 16,0 0-16,1 0 0,-1-22 0,0 22 16,0 0-16,0 0 15,0 0-15,1 0 0,20 22 0,-21-22 16,0 21-16,-21 0 0,21-21 0,-21 21 15,0 0-15,0 0 0,0 1 0,0-1 16,0 21-16,0-21 0,0 0 0,0 1 16,0-1-16,-21 0 0,0 0 15,21 0-15,-21-21 0,0 21 16,21-42 15,0 0-31,0 0 0,0 0 16,0 0-16,0-1 0,21 1 0,0-21 15,0 21-15,-21 0 0,21-22 16,1 22-16,-1 0 0,0 0 0,0-22 16,0 22-16,0 21 0,1-21 0,-1 0 15,0 21 1,-21 21 0,0 0-16,21 0 15</inkml:trace>
  <inkml:trace contextRef="#ctx0" brushRef="#br0" timeOffset="61301.6">18796 10329 0,'0'-21'0,"0"42"0,0-63 0,0 21 0,0 0 15,0 0-15,0-1 0,0 1 0,0 0 16,-21 21-16,0 0 0,-1 0 15,1 0-15,0 0 16,0 0-16,0 0 0,0 21 0,-1 0 16,1 1-16,0-1 0,0 0 0,0 0 15,0 0-15,21 0 0,0 22 0,0-22 16,0 0-16,0 0 0,0 0 0,0 1 16,21-1-16,0-21 15,0 0-15,0 0 0,0 0 0,1 0 16,-1 0-16,0 0 0,0 0 0,0-21 0,0-1 15,1 1-15,-1 0 16,0 0-16,-21 0 0,21 0 16,-21-1-16,21 1 0,-21 0 0,0 0 15,0 42 1,0 0 0,0 0-16,-21 1 0,21-1 0,-21 0 15,21 0-15,0 0 0,0 0 0,0 1 16,0-1-16,0 0 0,21-21 31,0 0-15,0 0-16,1 0 0</inkml:trace>
  <inkml:trace contextRef="#ctx0" brushRef="#br0" timeOffset="85706.81">22966 3535 0,'0'0'0,"21"0"16,-21-21-16,0 0 15,0-1-15,0 1 16,0 42 15,0 1-15,0-1-16,0 0 0,0 21 0,0 1 15,0-1-15,0 0 0,0 1 0,0 20 16,0 1-16,0-1 0,0 1 16,0-1-16,0 22 0,0-22 0,0-20 15,0 20-15,0 1 0,0-22 0,0 0 16,0-21-16,0 22 0,0-22 15,0 0-15,0 0 0,0 0 0,0-42 47,0 0-47,0-21 0,0 21 16,0-22-16,0 22 0</inkml:trace>
  <inkml:trace contextRef="#ctx0" brushRef="#br0" timeOffset="86043.62">22754 3789 0,'0'0'0,"-21"-21"0,-21-22 16,42 22-1,0 0-15,0 0 16,0 0-16,21 0 0,0-1 0,0 1 16,21 0-16,-20 0 0,20 21 0,0-21 15,1 21-15,-22 0 0,21 0 16,0 0-16,1 0 0,-22 0 0,21 21 15,-21 21-15,1-21 0,-1 22 0,-21-22 16,0 21-16,0 1 0,0-1 0,0 0 16,-21-21-16,-22 22 0,22-1 15,0-21-15,-21 22 0,20-22 0,1 0 16,-21 0-16,21 0 0,0 0 16,-1-21-16,22 22 0,-21-22 15,42-22 16,-21 1-15,22 0-16,-1 21 0,-21-21 16</inkml:trace>
  <inkml:trace contextRef="#ctx0" brushRef="#br0" timeOffset="89623.46">22796 3683 0,'0'0'0,"-21"21"0,0-21 0,0 21 0,0-21 16,0 0-16,-1 0 0,1 0 0,0 0 16,63 0-1,-20 0 1,-1-21-16,21 0 0,0 21 0,1-21 15,-1 0-15,0 0 0,22-1 0,-22 1 16,1 21-16,-22-21 0,21 0 16,-21 0-16,0 0 0,1-1 15,-44 22 1,1 0-16,0 22 16,0-1-16,0 0 0,0 21 0,-1 1 15,1-1-15,0 21 0,0 1 0,21-1 16,0 1-16,-21-1 0,21 22 15,-21 0-15,21-22 0,0 1 16,0 20-16,0-20 0,0-1 0,0 1 16,21-22-16,0 22 0,-21-22 0,0 0 15,0 1-15,0-1 0,0-21 0,0 0 16,0 1-16,0-1 0,-21 0 0,0-21 16,-1 0-16,-20 0 0,0 0 15,-1-21-15,1 21 0,-21-21 0,20-22 16,-20 22-16,20 0 0,1 0 15,0-22-15,-1 22 0,22 0 0,0 0 0,21 0 16,0 0 0,21 21-16,22 0 15,-22 0-15,42 0 0,-20 0 0,-1 0 16,21 21-16,1-21 0,-1 0 0,1 0 16,-1 0-16,1 0 0,-1 0 0,-20 0 15,20 0-15,-20 0 0,20 0 0,-21-21 16,-20-1-16,20 22 0,-21-21 15,0 0-15,0 0 0,-21 0 0,0 0 16,0-1-16,0 1 0,0 0 0,0-21 16,-21 42-16,21-21 0,-21-1 0,0 22 15,0 22 1,21-1-16,0 0 16,0 0-16,0 0 0,0 0 0,0 22 15,0-22-15,0 0 0,21 21 0,-21-20 16,0-1-16,0 0 0,21 0 0,-21 0 15,21-21-15,-21 21 0,21-21 16,1 0 0,-22-21-16,0 0 0,0 0 15,21 0-15,-21 0 0,0-1 0,21 1 16,-21-21-16,0 21 0,0 0 16,0-22-16,21 22 0,-21 0 0,21 0 15,0 21 1,1 0-16,-22 21 15,21 0-15,0 0 0,-21 0 16,21 22-16,-21-22 0,21 0 16,-21 0-16,21 0 0,1 1 0,-22-1 15,21 0-15,0 0 0,-21 0 0,21-21 16,0 0-16,0 0 0,1 0 16,-1 0-16,0 0 0,0 0 0,-21-21 15,21 21-15,0-21 0,1 0 16,-22 0-16,21-1 0,0 1 0,-21 0 15,0 0-15,21-21 0,0 20 16,-21 1-16,0 0 0,21 21 16,1 0-1,-22 21-15,0 0 16,0 1-16,0-1 0,21 0 16,-21 0-16,21 0 0,0 0 0,-21 1 15,21-1-15,0 0 0,1 0 0,-1 0 16,0 0-16,0-21 0,0 22 0,22-22 15,-22 0-15,21 0 0,0 0 16,-20 0-16,20 0 0,0 0 0,1-22 16,-1 1-16,-21 21 0,0-21 0,0 0 15,1 0-15,-1-22 0,-21 22 16,21-21-16,-21 21 0,0-22 0,0 22 16,0-21-16,0 21 0,-21 0 15,0-1-15,-1 1 0,1 21 0,0 0 16,0 0-16,-21 21 0,-1 1 0,22-1 15,-21 0-15,-1 0 0,22 0 0,0 0 16,0 22-16,0-22 0,21 0 0,0 0 16,0 0-16,0 1 0,0-1 15,21 0-15,0-21 0,21 0 16,-20 0-16,20 0 0,-21 0 0,21 0 16,-20 0-16,20 0 0,-21-21 0,0 0 15,22-1-15,-22 1 0,0 0 16,0 0-16,0 0 0,-21 0 15,0-1-15,0 1 0,21 0 0,-21 0 16,-21 21 0,0 0-16,0 21 15,21 0-15,-21 0 0,0 1 16,21 20-16,0-21 0,0 0 16,0 0-16,0 1 0,0-1 0,21 0 15,0 0-15,0 0 0,0 0 16,22 1-16,-1-22 0,-21 0 0,21 21 15,1-21-15,20 0 0,-20 0 0,20 0 0,-21 0 16,1-21-16,20 21 16,-20-22-16,-1 1 0,0 0 0,1 0 15,-22 0-15,0 0 0,0-22 0,0 22 16,-21-21-16,0 21 0,0-22 0,0 22 16,-21-21-16,0 21 0,-21-1 0,20 22 15,1-21-15,-21 21 0,0 0 16,20 0-16,-20 0 0,0 0 0,21 21 15,-22-21-15,22 22 0,0-1 0,0 0 16,21 0-16,0 0 0,0 0 0,0 1 16,0-1-16,21 0 0,0 0 15,0-21-15,0 21 0,1 0 16,-1 1-16,-21-1 0,21 21 0,-21-21 16,21 22-16,-21-22 0,0 21 0,0 0 15,0 22-15,-21-22 0,0 22 0,0-22 16,-1 22-16,1-22 0,-21 21 0,21-20 15,0-1-15,-1 0 0,1-20 0,0 20 16,21-21-16,0 21 0,-21-20 16,21-1-16,0 0 0,0 0 15,21-21 1,0 0 0,-21-21-16,21 0 0,1 0 0,-1-1 15,0 1-15,0 0 0,21-21 16,-20 21-16</inkml:trace>
  <inkml:trace contextRef="#ctx0" brushRef="#br0" timeOffset="89958.27">25612 4699 0,'0'0'0,"0"-42"16,42-1 0,-42 22-16,21 0 0,0 21 0,0-21 0,1 0 15,-1 21-15,21-21 0,-21 21 0,22-22 16,-1 1-16,-21 21 0,21-21 0,-20 21 15,-1-21-15,0 0 0,0 21 16,0-21-16,-21-1 16,-21 22-16,0 0 15,-21 0-15,20 22 0,-20-1 0,0 0 16,-1 0-16,22 0 0,-21 22 0,0-22 16,20 21-16,1-21 0,0 22 15,21-1-15,-21-21 0,21 21 0,0-20 16,0 20-16,21-21 0,0 0 0,0 0 15,1 1-15,-1-1 0,21-21 0,-21 0 16,22 21-16,-22-21 0,21 0 0,-21 0 16,22 0-16,-22 0 0,21-21 15,-21 0-15,22-1 0,-22 1 0,21 0 16,-21 0-16,22 0 0</inkml:trace>
  <inkml:trace contextRef="#ctx0" brushRef="#br0" timeOffset="90272.05">27093 3937 0,'0'0'0,"0"-42"0,0-22 16,0 43-16,0 0 0,-21 21 31,21 21-15,-21 21-16,0-20 0,21 20 0,-21 21 15,-1-20-15,22 20 0,0 1 0,0-1 16,0-20-16,0 20 0,0 1 0,0-22 16,0 21-16,0-20 0,0-1 15,22-21-15,-1 22 0,-21-1 0,21-21 16,0 0-16,0 0 0,0 1 0,1-1 16,-1 0-16,0-21 0,0 0 0,0 0 15,0 0-15,22 0 0,-22 0 0,0-21 16,0 21-16,0-21 0,1-1 15,-1 1-15,21 0 0</inkml:trace>
  <inkml:trace contextRef="#ctx0" brushRef="#br0" timeOffset="90577.88">28025 3874 0,'0'0'0,"0"-43"0,21-63 15,0 85-15,0 0 16,0 0-16,0 21 0,1 0 0,20 0 15,-21 0-15,21 21 0,1-21 16,-1 42-16,0-20 0,1-1 0,-1 21 16,-21 0-16,22 22 0,-22-22 15,0 22-15,0-1 0,-21-20 0,0 20 16,0 1-16,0-1 0,-21-21 16,-21 22-16,20-22 0,-20 22 0,21-22 15,-21-21-15,-1 22 0,1-1 0,0-21 16,20 21-16,-20-20 0,21-1 0,0 0 15,0 0-15,-1 0 0,22 0 16,0 1-16,0-44 47</inkml:trace>
  <inkml:trace contextRef="#ctx0" brushRef="#br0" timeOffset="92386.18">22627 5271 0,'0'0'0,"21"0"0,0 0 0,-21-22 16,22 1-16,-1 21 0,-21-21 16,0 0-16,-21 21 15,-1 0-15,-20 0 0,0 0 16,-1 21-16,-20 0 0,-1 0 16,1 1-16,-43 20 0,21 0 0,-20 1 15,-22 20-15,0 1 0,0-1 16,-22 1-16,22 20 0,-21-20 0,21 20 0,-21-20 15,21 21-15,-21-22 0,21 1 0,21 20 16,0-20-16,0-1 0,1 1 16,20-1-16,0-20 0,22 20 15,-22-21-15,22 1 0,-1-22 0,22 21 16,-1-21-16,1 1 0,21-1 0,-21 0 16,42 0-16,21-21 15,21-21-15,0-21 16,1 20-16,20-20 0,1 0 0,-1-1 15</inkml:trace>
  <inkml:trace contextRef="#ctx0" brushRef="#br0" timeOffset="92722">22415 5419 0,'0'0'16,"43"-21"-16,-1-1 0,0 1 0,-20 0 0,-1 21 15,-64 0 1,22 0-16,-21 21 0,0 0 16,-1 1-16,-20 20 0,-1 0 0,1 1 15,-22 20-15,-21 1 0,0-1 0,1 22 16,-22-22-16,0 22 0,-22 0 0,1 20 16,0-20-16,0 0 0,0 21 15,0-22-15,21 1 0,0 0 0,0-22 0,21 1 16,0-1-16,21-21 15,1 22-15,-1-22 0,21 1 0,22-1 16,-21-21-16,20 21 0,1-20 0,0-1 16,20 0-16,1 0 0,0-21 0,0 0 15,0 0-15,0 0 0,-1 0 0,22-21 16,-21 0-16,21 0 16,0-22-16,0 22 0</inkml:trace>
  <inkml:trace contextRef="#ctx0" brushRef="#br0" timeOffset="93022.82">19494 6710 0,'0'0'0,"0"-42"0,22-43 16,-22 64-16,0 0 0,0-1 15,0 1 1,-22 21-16,1 21 16,0 1-16,0-1 0,0 21 0,0-21 15,-22 22-15,1-1 0,21 0 0,-22 1 16,1-1-16,0 0 0,-1 22 0,1-22 15,0 0-15,-1 1 0,22-1 0,0-21 16,-21 22-16,42-22 0,0 0 0,0 0 16,0 0-16,0 0 0,21-21 15,0 0-15,21 0 0,1 0 0,-1 22 16,0-22-16,22 0 0,-22 0 16,22 0-16,-1 0 0,22 0 15,-22 0-15,1 0 0,-1 0 0,1 0 16,-22 0-16,22 0 0,-22 0 0,-21 0 15,22 0-15,-22 0 0,0 0 0</inkml:trace>
  <inkml:trace contextRef="#ctx0" brushRef="#br0" timeOffset="93455.59">16531 7387 0,'0'0'16,"-42"-21"-16,-1-21 0,1 21 0,21-22 0,21 1 16,0 21-16,0-22 0,0 22 0,0 0 15,0-21-15,0 21 0,0-1 0,21 1 16,-21 0-16,21 21 0,-21-21 0,-21 42 31,0 0-31,0 22 0,0 20 0,21 1 16,-22 20-16,1 1 0,0 0 15,21-1-15,-21 22 0,0 0 0,0-21 16,-1 20-16,1 1 0,21-21 16,-21 21-16,0-22 0,0 1 0,0 0 15,-1-22-15,1 1 0,21 20 0,0-41 16,0 20-16,0-20 0,-21-1 0,21-21 15,0 0-15,0 0 0,0 1 0,21-22 16,0-22 0,1 1-16,-1-21 0,0 0 0,0-1 15,0-20-15,0-1 0,-21 1 16,22-22-16,-1 22 0</inkml:trace>
  <inkml:trace contextRef="#ctx0" brushRef="#br0" timeOffset="93954.3">16489 7154 0,'0'0'0,"0"-42"0,0 21 16,0-21-16,21 20 0,-21 1 0,21 21 16,0-21-16,0 0 0,1 21 0,20-21 15,0 0-15,1 21 0,-1-22 0,21 1 16,22 21-16,0-21 0,-1 0 0,22 0 16,0 0-16,0 21 0,21-22 0,-21 1 15,0 0-15,21 21 0,-22-21 16,1 21-16,0 0 0,0 0 15,-21 0-15,-1 21 0,1-21 0,-22 21 16,-20 0-16,20 22 0,-20-22 0,-22 0 16,21 21-16,-21 1 0,0-1 0,1 0 15,-22 22-15,0-1 0,0 1 0,0-1 16,0 1-16,0-1 0,0 1 0,0-1 16,0 22-16,0-21 0,0-1 0,-22 1 15,1-1-15,21 1 0,-21-22 0,0 21 16,21 1-16,0-1 0,-21-20 0,21 20 15,-21-20-15,-1 20 0,22-21 0,-21 1 16,21-1-16,-21 0 16,0 22-16,0-22 0,0 1 0,-1-1 15,-20-21-15,0 21 0,-22 1 0,1-1 16,-1-21-16,1 0 0,-22 22 0,0-22 16,1 0-16,-1-21 0,-21 21 0,0 0 15,1-21-15,-1 0 0,0 0 0,0 0 16,0 0-16,22 0 0,-22 0 0,21-21 15,22 0-15,-1 0 0,1 21 0,-1-21 16,22 0-16,21-1 0,-22 1 0,43-21 16,0 21-16,0-22 0,0 22 0,0-21 15,21 0-15,22-1 0,-22 1 16,21 0-16,1-1 0</inkml:trace>
  <inkml:trace contextRef="#ctx0" brushRef="#br0" timeOffset="94237.48">17251 7514 0,'0'0'0,"-43"-21"0,-41-21 16,63 21-16,21-1 0,0 1 16,21 21-16,0-21 0,21 0 0,1 0 15,20 21-15,1-21 0,-1-1 16,22 1-16,-1 21 0,1-21 0,0 21 15,21 0-15,-22 0 0,1 0 16,0 0-16,-1 0 0,-20 0 0,-1 0 16,1 0-16,-22 0 0,0 0 0,-20 0 15,-1 0-15,0 21 0,-21 0 16,-21 1-16,0-22 0,-22 21 16,1 0-16,0-21 0,-1 21 0,-20 0 15,-22 0-15,22 1 0</inkml:trace>
  <inkml:trace contextRef="#ctx0" brushRef="#br0" timeOffset="94433.36">17208 7726 0,'0'0'0,"-84"21"0,20 0 16,22-21-16,-64 43 15,85-43-15,42 0 16,0 0-16,22 0 0,-1 0 0,21 0 16,22 0-16,-21 0 0,20 0 15,22-22-15,-21 22 0,21 0 0,-1 0 16,-20 0-16,21 0 0,-21 0 0,-1 0 15,1 0-15,-22 0 0,1 0 0,-22 0 16,-21 0-16,1 0 0,-44 0 16,-20 0-16,0 22 0,-22-22 15</inkml:trace>
  <inkml:trace contextRef="#ctx0" brushRef="#br0" timeOffset="94606.27">16997 8170 0,'0'0'16,"-64"43"-16,1-22 0,-43 64 15,85-64-15,21 0 0,0 0 16,0 0-16,42-21 0,-21 0 0,22 21 16,20-21-16,-21 0 0,22 0 0,21 0 15,-1 0-15,1-21 0,0 0 16,-1 21-16,1-21 0,0 0 0,-1 0 16,1-1-16,-22-20 0,22 0 0,-21 21 15</inkml:trace>
  <inkml:trace contextRef="#ctx0" brushRef="#br0" timeOffset="99094.26">24257 5736 0,'0'0'0,"-42"0"0,20 21 0,-20-21 0,-64 0 31,64 22-31,0-22 0,-1 0 0,1 0 16,0 0-16,-1 0 0,1 0 0,0-22 15,20 22-15,-20-21 0,21 21 0,0 0 16,0-21-16,-1 0 0,1 21 16,21-21-16,21 0 15,22 21-15,-22 0 0,42 0 0,-20-22 16,41 22-16,-20 0 0,42 0 15,-22 0-15,43 0 0,0-21 0,0 21 16,22 0-16,-1 0 0,0 0 0,21-21 16,-21 21-16,1 0 0,-1 0 0,21-21 15,-42 21-15,21-21 0,-21 21 16,0 0-16,-21 0 0,0-21 0,0 21 16,-22 0-16,1 0 0,0-22 15,-22 22-15,1 0 0,-1 0 0,-20 0 16,-1-21-16,0 21 0,-21 0 0,1 0 15,-44 0 1,1 0-16,0 0 16,-21 0-16,-1 0 0,1 0 15,-21 21-15,-1 1 0,1-22 0,-1 21 16,1 0-16,-22 0 0,0 0 0,-21 0 16,22 1-16</inkml:trace>
  <inkml:trace contextRef="#ctx0" brushRef="#br0" timeOffset="99433.63">24236 6075 0,'0'0'0,"-85"0"0,0 21 0,22-21 15,-1 0-15,22 21 0,-21-21 0,20 0 16,22 0-16,-21 21 0,63-21 16,0 0-16,21 0 15,22 0-15,-1 0 0,22 0 16,0 0-16,21 0 0,-1 0 0,22 0 15,0 0-15,22-21 0,-22 21 0,21-21 16,-21 21-16,0-21 0,21 21 16,-21-21-16,-21 21 0,21-21 0,-21-1 15,-22 22-15,1-21 0,0 21 0,-22 0 16,1-21-16,-22 21 0,0 0 0,-21 0 16,22-21-16,-22 21 0,-42 0 46,0 0-46,-1 0 16,1 0-16,0 0 0,0 0 0,0 0 16,0 0-16,-1 0 0,1 0 0,0 0 15</inkml:trace>
  <inkml:trace contextRef="#ctx0" brushRef="#br0" timeOffset="-125635.65">28003 10202 0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F4426-57D1-410B-B1EB-97AB93C47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92CCE-A19F-4C36-BCD3-942FD0672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0F546-5EAC-407B-84C5-0A14A7A27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B54B-0422-4A32-ACC7-F953A221483E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3EE09-99EB-4E65-8D22-6BA5EAD9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2918D-2ABD-40C0-9999-563B26BD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4221-A9E6-4E6E-9EF6-F03E5EB68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39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890BE-9FD8-452D-BFEA-91D104C3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655FF-213C-452E-B782-9D97CB5B8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525AD-428B-4398-9D32-5BFACC9AB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B54B-0422-4A32-ACC7-F953A221483E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21B82-EB96-4092-AA98-1BB5D675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03A16-86F3-4CAE-AA8B-BAEEA432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4221-A9E6-4E6E-9EF6-F03E5EB68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19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460E77-F7BE-444B-95D2-D8DC8EF14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1727D-16CB-471E-9332-C3D1B1667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2497E-0098-4FAA-A13D-B2B77D8FB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B54B-0422-4A32-ACC7-F953A221483E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8BEF6-EADA-47DE-9ABC-C81BCA5E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668D6-B543-43AD-8617-9CB2D0D71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4221-A9E6-4E6E-9EF6-F03E5EB68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04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2A78D-D9BE-44E4-B6C5-588FFF474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7414D-40C1-4065-AFEF-436712D05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E8243-0F9D-45F0-9D9A-BD4649C5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B54B-0422-4A32-ACC7-F953A221483E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27C0F-D5B1-4090-98D2-FC47AB72F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81945-981F-470D-BD51-815DD989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4221-A9E6-4E6E-9EF6-F03E5EB68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33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1D7D9-0502-48E7-8255-D02479DF8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2E217-0493-4409-83E4-1577DD6CF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3E7E4-031F-478D-8AEE-3770DD31B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B54B-0422-4A32-ACC7-F953A221483E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32B82-C5CC-41B8-9A8E-2B0C73D2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6247D-B21D-41B8-ABB8-72FB49C5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4221-A9E6-4E6E-9EF6-F03E5EB68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494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7CEB-BE29-4299-9890-7A0F6773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914A-DDFC-4E7C-A110-DDDBA6784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ABC0D-450E-4A74-A8FD-46A112A55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1BB75-9640-4208-B95F-185B4544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B54B-0422-4A32-ACC7-F953A221483E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C9AE9-EEE2-4D4F-B0A2-0894E1FFD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5546B-269D-4EB7-8FFD-CDDCA6F8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4221-A9E6-4E6E-9EF6-F03E5EB68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19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50F6-F13F-4999-A98D-546957C6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61E33-B2BD-4E93-93E4-355AFB765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67081-6A5E-486B-BB3F-18ECA5D3F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3ABD1-E4DB-4A38-9E5E-3F6641B73B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293E6-D6FD-4103-8495-0F8D1A00A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94A734-8E98-4E84-925E-2610847B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B54B-0422-4A32-ACC7-F953A221483E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7072CD-1D6F-4027-8DBB-22C8D1FB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6DC9AB-05A4-469B-805F-ADBE83B29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4221-A9E6-4E6E-9EF6-F03E5EB68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50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4B22-A5BB-4851-AEFD-5267844A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CC8703-F841-4230-859E-11B334714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B54B-0422-4A32-ACC7-F953A221483E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F7CC8-EF23-4AEE-A65D-80078DAE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83145-05F1-49EE-A98F-F26C9BD88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4221-A9E6-4E6E-9EF6-F03E5EB68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34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A92FC5-2AC8-4B99-9EC1-F5E4C9DF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B54B-0422-4A32-ACC7-F953A221483E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79AC74-E927-4E90-9C47-F2A01B109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D0C42-E321-47AF-A770-3DA198FE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4221-A9E6-4E6E-9EF6-F03E5EB68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08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9CE0-35E8-47F8-9BCB-C0FDEED2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511B8-2FE4-47AC-81A7-2518970AB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83599-177A-4357-9209-5DB8F6180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C1905-0F2D-4747-B397-93AB0574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B54B-0422-4A32-ACC7-F953A221483E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C1256-C1A2-4EEC-82EF-787FB5BC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9DC8B-FC1B-4170-B392-BC69BE07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4221-A9E6-4E6E-9EF6-F03E5EB68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40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2C497-9D5E-4640-AF1A-B3D28BE90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71900E-0D51-4CFE-A018-E928E6BED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C060C-30F8-4098-A9DB-0BC869666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47025-5704-4E37-96B2-B9C27C26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B54B-0422-4A32-ACC7-F953A221483E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835B7-E9CA-4C6B-8F0C-73FD2AE9B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0D8C8-4E3F-4384-BAD3-EAD022A5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4221-A9E6-4E6E-9EF6-F03E5EB68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78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4873EC-256D-4709-8783-ADA3A6502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013AD-3C6D-4932-BE73-D2B81B693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33D6C-2F7F-457C-A672-B0AC6384D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2B54B-0422-4A32-ACC7-F953A221483E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7618B-C99E-491D-B41C-1C8A0280B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FEAC-69F2-488B-B11D-711478286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24221-A9E6-4E6E-9EF6-F03E5EB68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13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customXml" Target="../ink/ink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ED8E-2295-46BA-8ADB-9E39B372B6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08150-EC21-4F2B-BAAA-3D2F04373D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FD24FC6-FE6A-4CDD-8EE2-B34A5D6B37A9}"/>
                  </a:ext>
                </a:extLst>
              </p14:cNvPr>
              <p14:cNvContentPartPr/>
              <p14:nvPr/>
            </p14:nvContentPartPr>
            <p14:xfrm>
              <a:off x="144720" y="114480"/>
              <a:ext cx="10462680" cy="6050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FD24FC6-FE6A-4CDD-8EE2-B34A5D6B37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105120"/>
                <a:ext cx="10481400" cy="606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4402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ED8E-2295-46BA-8ADB-9E39B372B6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08150-EC21-4F2B-BAAA-3D2F04373D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115632-8E10-499E-BFE9-CAF09D37DBCB}"/>
                  </a:ext>
                </a:extLst>
              </p14:cNvPr>
              <p14:cNvContentPartPr/>
              <p14:nvPr/>
            </p14:nvContentPartPr>
            <p14:xfrm>
              <a:off x="617040" y="144720"/>
              <a:ext cx="2781720" cy="1516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115632-8E10-499E-BFE9-CAF09D37DB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680" y="135360"/>
                <a:ext cx="2800440" cy="15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8C36DF-6850-46B1-92E1-3A4E71159B8A}"/>
                  </a:ext>
                </a:extLst>
              </p14:cNvPr>
              <p14:cNvContentPartPr/>
              <p14:nvPr/>
            </p14:nvContentPartPr>
            <p14:xfrm>
              <a:off x="221040" y="601920"/>
              <a:ext cx="6652440" cy="4907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8C36DF-6850-46B1-92E1-3A4E71159B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1680" y="592560"/>
                <a:ext cx="6671160" cy="492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731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ED8E-2295-46BA-8ADB-9E39B372B6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08150-EC21-4F2B-BAAA-3D2F04373D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BEFC08-0AE5-4CD0-9814-9271EBF2802A}"/>
                  </a:ext>
                </a:extLst>
              </p14:cNvPr>
              <p14:cNvContentPartPr/>
              <p14:nvPr/>
            </p14:nvContentPartPr>
            <p14:xfrm>
              <a:off x="83880" y="0"/>
              <a:ext cx="6019920" cy="342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BEFC08-0AE5-4CD0-9814-9271EBF280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-9360"/>
                <a:ext cx="6038640" cy="344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9438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ED8E-2295-46BA-8ADB-9E39B372B6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08150-EC21-4F2B-BAAA-3D2F04373D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67D613-0B62-4DF4-AA99-B8529B66F248}"/>
                  </a:ext>
                </a:extLst>
              </p14:cNvPr>
              <p14:cNvContentPartPr/>
              <p14:nvPr/>
            </p14:nvContentPartPr>
            <p14:xfrm>
              <a:off x="1333440" y="182880"/>
              <a:ext cx="10051200" cy="6134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67D613-0B62-4DF4-AA99-B8529B66F2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4080" y="173520"/>
                <a:ext cx="10069920" cy="615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302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ED8E-2295-46BA-8ADB-9E39B372B6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08150-EC21-4F2B-BAAA-3D2F04373D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4863CB-4378-4AB4-9B05-D6BF945B3C23}"/>
                  </a:ext>
                </a:extLst>
              </p14:cNvPr>
              <p14:cNvContentPartPr/>
              <p14:nvPr/>
            </p14:nvContentPartPr>
            <p14:xfrm>
              <a:off x="114120" y="38160"/>
              <a:ext cx="11712600" cy="648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4863CB-4378-4AB4-9B05-D6BF945B3C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28800"/>
                <a:ext cx="11731320" cy="650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42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ED8E-2295-46BA-8ADB-9E39B372B6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08150-EC21-4F2B-BAAA-3D2F04373D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E7DA80-C46B-4DC4-B4B7-C258F06F46BB}"/>
                  </a:ext>
                </a:extLst>
              </p14:cNvPr>
              <p14:cNvContentPartPr/>
              <p14:nvPr/>
            </p14:nvContentPartPr>
            <p14:xfrm>
              <a:off x="167760" y="175320"/>
              <a:ext cx="10317600" cy="533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E7DA80-C46B-4DC4-B4B7-C258F06F46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165960"/>
                <a:ext cx="10336320" cy="535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187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ED8E-2295-46BA-8ADB-9E39B372B6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08150-EC21-4F2B-BAAA-3D2F04373D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410EEE-17F2-4691-B98B-BD3F2D387B00}"/>
                  </a:ext>
                </a:extLst>
              </p14:cNvPr>
              <p14:cNvContentPartPr/>
              <p14:nvPr/>
            </p14:nvContentPartPr>
            <p14:xfrm>
              <a:off x="312480" y="297360"/>
              <a:ext cx="9395640" cy="4739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410EEE-17F2-4691-B98B-BD3F2D387B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288000"/>
                <a:ext cx="9414360" cy="475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4846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ED8E-2295-46BA-8ADB-9E39B372B6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08150-EC21-4F2B-BAAA-3D2F04373D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CC5BD0-C943-4338-9E1C-520FAB67E4C7}"/>
                  </a:ext>
                </a:extLst>
              </p14:cNvPr>
              <p14:cNvContentPartPr/>
              <p14:nvPr/>
            </p14:nvContentPartPr>
            <p14:xfrm>
              <a:off x="251280" y="99000"/>
              <a:ext cx="11621160" cy="641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CC5BD0-C943-4338-9E1C-520FAB67E4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89640"/>
                <a:ext cx="11639880" cy="643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389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ED8E-2295-46BA-8ADB-9E39B372B6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08150-EC21-4F2B-BAAA-3D2F04373D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D26926-2F9A-4DF2-92E5-089A074F53AC}"/>
                  </a:ext>
                </a:extLst>
              </p14:cNvPr>
              <p14:cNvContentPartPr/>
              <p14:nvPr/>
            </p14:nvContentPartPr>
            <p14:xfrm>
              <a:off x="0" y="160200"/>
              <a:ext cx="12138840" cy="6454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D26926-2F9A-4DF2-92E5-089A074F53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50840"/>
                <a:ext cx="12157560" cy="647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895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ED8E-2295-46BA-8ADB-9E39B372B6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08150-EC21-4F2B-BAAA-3D2F04373D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184BE1-E453-487A-B4B4-E43A7B2F9088}"/>
                  </a:ext>
                </a:extLst>
              </p14:cNvPr>
              <p14:cNvContentPartPr/>
              <p14:nvPr/>
            </p14:nvContentPartPr>
            <p14:xfrm>
              <a:off x="464760" y="23040"/>
              <a:ext cx="4503960" cy="387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184BE1-E453-487A-B4B4-E43A7B2F90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00" y="13680"/>
                <a:ext cx="4522680" cy="389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0033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ED8E-2295-46BA-8ADB-9E39B372B6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08150-EC21-4F2B-BAAA-3D2F04373D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00D922-1799-4828-A5E2-326522C4965C}"/>
                  </a:ext>
                </a:extLst>
              </p14:cNvPr>
              <p14:cNvContentPartPr/>
              <p14:nvPr/>
            </p14:nvContentPartPr>
            <p14:xfrm>
              <a:off x="495360" y="343080"/>
              <a:ext cx="9266040" cy="5288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00D922-1799-4828-A5E2-326522C496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000" y="333720"/>
                <a:ext cx="9284760" cy="530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3103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ED8E-2295-46BA-8ADB-9E39B372B6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08150-EC21-4F2B-BAAA-3D2F04373D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EB55CE-F67C-460D-852D-C70EF431A16B}"/>
                  </a:ext>
                </a:extLst>
              </p14:cNvPr>
              <p14:cNvContentPartPr/>
              <p14:nvPr/>
            </p14:nvContentPartPr>
            <p14:xfrm>
              <a:off x="784800" y="434520"/>
              <a:ext cx="9510120" cy="453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EB55CE-F67C-460D-852D-C70EF431A1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5440" y="425160"/>
                <a:ext cx="9528840" cy="45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3378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2020-12-04T13:12:51Z</dcterms:created>
  <dcterms:modified xsi:type="dcterms:W3CDTF">2020-12-04T14:34:21Z</dcterms:modified>
</cp:coreProperties>
</file>