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3:24:38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2180 0,'0'21'15,"0"1"1,0-1-16,0 0 0,0 0 0,0 21 16,0 1-16,0-1 0,0 0 0,0 1 15,0-1-15,0 0 0,0 1 16,0-22-16,0 21 0,0-21 0,0 1 16,0-1-16,0 0 0,0 0 0,0-42 46,0 0-46,0 0 0,0-1 16,0 1-16,0 0 0</inkml:trace>
  <inkml:trace contextRef="#ctx0" brushRef="#br0" timeOffset="5767.07">4276 1820 0,'0'0'0,"21"0"0,0-21 0,-21 0 16,21 21-16,-21-21 0,21 21 15,-21-21-15,0 0 0,0-1 16,0 1-16,0 0 16,0 0-16,0 0 0,0 0 15,0-1 1,-21 22 0,0 0-1,0 22-15,21-1 0,-21 0 16,-1 0-16,1 21 0,21-20 0,-21 20 15,0 0-15,0 1 0,0-1 16,-1 0-16,1 1 0,0 20 0,0-21 16,0 1-16,0-1 0,21 0 0,-22 22 15,1-22-15,0 1 0,21 20 16,-21-21-16,21 1 0,-21-1 0,0 0 16,21 1-16,0-22 0,0 21 15,-22-21-15,22 1 0,0-1 0,0 0 16,-21 0-16,21 0 15,0-42 17,0 0-32,0 0 0,0 0 15,0-1-15,0-20 0,0 21 16,21-21-16,1-1 0,-1 1 0,0 0 16,-21-1-16,21-20 0,0 20 0,0 1 15,1-21-15,-1 20 0,0-20 16,0-1-16,0 22 0,0-22 0,22 1 15,-22 21-15,0-1 0,0-20 16,22 20-16,-22 22 0,0-21 0,0 21 16,0-22-16,0 43 0,1-21 0,-1 0 15,0 21 1,0 21 0,-21 0-16,0 1 15,0-1-15,0 21 0,0 0 0,0 1 16,0-1-16,-21 22 0,21-22 0,-21 0 15,21 22-15,0-22 0,0 22 16,0-22-16,0 0 0,0 22 0,0-22 16,0 0-16,-21 1 0,21 20 0,0-20 15,0-1-15,-22 0 16,22-21-16,0 22 0,0-22 0,0 21 0,0-21 16,0 1-16,0-1 0,0 0 15,0-42 32,0 0-47,0-1 16,0-20-16,-21 21 0,21 0 0,0 0 15</inkml:trace>
  <inkml:trace contextRef="#ctx0" brushRef="#br0" timeOffset="6104.87">3852 2350 0,'0'0'16,"0"21"-16,21-21 15,1 0 1,-1 0-16,21 0 0,-21 0 0,0 0 16,22-21-16,-1 21 0,-21 0 15,22-22-15,-1 1 0,0 21 0,-21 0 16,22-21-16,-1 21 0,-21 0 0,22 0 15,-22 0-15,-21-21 0,21 21 16,-42 0 31,0 0-16,-1 0-15,1 0-1</inkml:trace>
  <inkml:trace contextRef="#ctx0" brushRef="#br0" timeOffset="7820.96">6731 2244 0,'0'21'15,"21"-21"-15,0 0 16,0 0 0,1 0-1,-1-21-15,0 21 16,-21-21-16,21-1 0,0 22 15,-21-21-15,0 0 0,0 0 0,0 0 16,0-22-16,0 22 16,0 0-16,0 0 0,0 0 0,0 0 15,-21-1-15,21 1 0,-21 0 0,0 0 16,0 21-16,21-21 0,-22 0 16,1 21-16,0 0 0,0-22 0,0 22 15,0 0-15,-1 0 16,1 0-16,0 0 0,0 22 0,0-1 15,0 0-15,-1 0 16,22 0-16,-21 22 0,21-22 16,-21 0-16,0 21 0,21-21 0,0 22 15,-21-22-15,21 21 0,-21 1 0,21-22 16,-22 21-16,22 0 0,0-20 16,0 20-16,0-21 0,0 21 0,0-20 15,0 20-15,0-21 0,0 0 0,0 0 16,22 1-16,-1-1 0,-21 0 15,21-21-15,0 21 0,0-21 16,0 0-16,1 0 0,-1 0 16,0 0-16,21 0 0,-21-21 15,1 0-15,-1 0 0,21-1 16,-21 1-16,0 0 0,22 0 0,-22-21 16,0 20-16,0-20 0,0 21 0,1-21 15,-1 20-15,0-20 0,0 21 16,-21 0-16,0-22 0,0 22 0,21 0 15,-21 0-15,0 0 0,0 0 16,0-1-16,0 44 47,0-1-47,0 0 0,0 0 16,0 0-16,0 0 0,0 22 15,0-22-15,0 21 0,0 1 0,0-22 16,0 21-16,0 0 0,0-20 15,0-1-15,0 21 0,21-21 0,1 0 16,-1 1-16,-21-1 0,21-21 16,0 0-16,0 0 0,0 0 15,1 0-15,-1 0 0,0 0 16,0 0-16,0-21 0,0 21 0,1-22 16,-1 1-16,0 0 0,21-21 15,-21 21-15,22-1 0</inkml:trace>
  <inkml:trace contextRef="#ctx0" brushRef="#br0" timeOffset="8100.8">8297 2223 0,'0'21'0,"21"-21"47,1 0-47,-1 0 15,0 0-15,0 0 0,0 0 16,0 0-16,1 0 0,-1 0 16,0 0-1,0 0-15,-21-21 16</inkml:trace>
  <inkml:trace contextRef="#ctx0" brushRef="#br0" timeOffset="8301.03">8297 2413 0,'-21'21'15,"42"-42"-15,-42 63 16,42-42-1,0 0 1,1 0-16,-1 0 0,0 0 16,0 0-16,0 0 0,0-21 15,1 21-15,-1 0 0,0-21 16,0 21-16,-21-21 16,21 21-16</inkml:trace>
  <inkml:trace contextRef="#ctx0" brushRef="#br0" timeOffset="9056.6">9758 2138 0,'0'-42'15,"0"20"1,0 1-16,-21 0 0,21 0 16,0 0-16,0 0 0,0-1 0,0 1 15,21 0 1,0 21-16,-21-21 0,21 21 0,0 0 16,0 0-16,1 0 0,-1 0 0,0 21 15,0 0-15,0 0 16,0 22-16,1-22 0,-22 21 0,0-21 15,21 22-15,-21-22 0,0 21 0,0 1 16,0-22-16,0 21 0,0 0 0,0-20 16,-21-1-16,-1 21 0,22-21 15,0 0-15,-21 1 0,0-1 0,21 0 16,0-42 15,0 0-31,0-1 0,0 1 0,0 0 16,0-21-16,21-1 0,0 22 0,1-21 15,-1 0-15,0-1 0,0 1 16,0 0-16,22-1 0,-22 1 0,21 21 16,0-22-16,-20 22 0,20 0 15,0 0-15,-21 21 0,22 0 0,-22 0 16,0 0-16,0 21 0,0-21 16,1 42-16,-1-20 0,-21-1 0,21 21 15,-21-21-15,0 22 0,0-1 0,0-21 16,0 21-16,0-20 0,0-1 15,0 21-15,0-21 0,-21 0 0,21 1 16,-21 20-16,21-21 0,-22-21 0,22 21 16,0 0-16,-21-21 0,21 22 15,0-44 1,0 1 0,21 0-16,-21 0 0</inkml:trace>
  <inkml:trace contextRef="#ctx0" brushRef="#br0" timeOffset="10052.7">10795 2244 0,'21'0'47,"0"0"-47,0 0 0,1 0 0,-1-21 16,0-1-16,21 22 0,-21-21 0,22 0 15,-22 0-15,0 0 0,21 0 16,-20-1-16,-1-20 0,-21 21 0,21 0 16,-21 0-16,0-1 0,0 1 0,0 0 15,-21 21 1,0 0-16,-1 0 0,1 0 0,0 21 16,0-21-16,0 21 0,-22 22 0,22-22 15,0 0-15,-21 21 0,21-20 16,-1 20-16,1-21 0,21 21 0,-21-20 15,21 20-15,0-21 0,0 21 16,0-20-16,0 20 0,0-21 0,0 0 16,21 0-16,-21 1 0,21-1 15,1 0-15,-1-21 0,0 0 0,21 21 16,-21-21-16,22 0 0,-22 0 0,21 0 16,1-21-16,-22 21 0,21-21 0,0 0 15,1-1-15,-1 1 0,-21 0 16,22-21-16,-1 21 0,-21-22 0,21 22 15,-20-21-15,-1-1 0,21 22 0,-21 0 16,0-21-16,-21 21 0,22-1 16,-22 1-16,21 21 0,-21-21 0,0 42 31,0 0-15,0 1-16,-21-1 0,-1 0 15,22 0-15,-21 21 0,21-20 0,0-1 16,-21 21-16,21-21 0,0 22 0,-21-22 15,21 0-15,0 21 0,0-21 0,0 1 16,0-1-16,0 0 16,21-21-16,0 0 0,0 0 15,1 0-15,-1-21 0,0 21 0,0-21 16,0-1-16,22 1 0,-22 0 0,0 0 16,0 0-16,0 0 0,0-1 15,-21 1-15,22 0 0,-22 0 16,21 21-16,-21-21 0,0 42 47,0 0-47,0 0 0,0 0 15,0 1-15,0-1 0,0 0 0,0 0 16,0 0-16,21 0 0,0 1 16,0-1-16,0-21 0,1 0 15,-1 21-15,21-21 0,-21 0 0,22 0 16,-22 0-16,21 0 0,-21-21 0,22 0 15,-1-1-15,-21 1 0,21 0 16,-20 0-16,-1 0 0,0-22 16,0 22-16,0-21 0,-21 21 0,0-22 15,0 1-15,0 0 0,0 21 0,0-1 16,-21 1-16,0 0 0,0 21 16,0 0-16,-1 0 0,1 0 0,0 0 15,0 0 1,21 21-16,21-21 15,0 21-15,0-21 16,1 0-16,-1 0 0,0 0 16,0 0-16,0 0 0,0 0 0,1 0 15,-1-21-15,-21 0 16,21 21-16,-21-21 0,21 21 16,0-21-16,-21 0 0</inkml:trace>
  <inkml:trace contextRef="#ctx0" brushRef="#br0" timeOffset="10801.38">13864 1757 0,'0'0'0,"0"-21"0,21 0 0,-21-22 16,0 22-16,0 0 0,0 0 0,0 0 15,0-1-15,-21 22 32,21 22-32,-21-1 0,0 0 15,21 0-15,-21 21 0,-1 1 16,22-1-16,-21 0 0,0 22 0,0-22 16,0 1-16,21 20 0,-21-21 0,-1 1 15,1-1-15,21 0 0,-21 1 0,0-1 16,21 0-16,-21 1 0,21-1 15,-21-21-15,21 22 0,-22-22 0,22 0 16,0 0-16,0 0 0,22-42 31,-1 0-31,-21 0 16,21-22-16,0 22 0,0-21 16,0 0-16,1-1 0,-22 1 0,21-22 15,0 1-15,0-1 0,0 1 0,0-1 16,22-20-16,-22 20 0,0 1 15,0 20-15,0-20 0,1 42 0,-1-22 16,0 22-16,0 0 0,-21 0 0,21 21 16,0 21-1,-21 0-15,22 0 0,-22 22 0,0-22 16,0 42-16,0-20 0,0 20 16,0-20-16,0 20 0,0-21 0,0 22 15,0-22-15,0 1 0,0-1 16,0 0-16,0 1 0,0-1 0,0-21 15,0 21-15,0-20 0,0-1 0,0 0 16,0 0-16,0 0 0,0 0 16,-22-21-1,1-21 1,0 0-16,0 21 0,-21-21 16,20 0-16</inkml:trace>
  <inkml:trace contextRef="#ctx0" brushRef="#br0" timeOffset="11009.26">13483 2286 0,'-21'0'0,"42"0"31,0 0-15,0 0-16,1-21 0,-1 21 0,0 0 15,21-21-15,-21 21 0,22 0 16,-1-21-16,-21 21 0,22 0 0,-22-22 15,21 22-15,0-21 0,-20 21 0,20-21 16,-21 21-16,21-21 0,-20 0 0,20 21 16,0-21-16</inkml:trace>
  <inkml:trace contextRef="#ctx0" brushRef="#br0" timeOffset="11340.07">14795 1651 0,'0'0'0,"0"-21"0,0 0 0,0 0 16,0-1-16,0 1 0,0 0 15,-21 21-15,0 0 0,0 0 16,0 0-16,21 21 16,-21 0-16,21 1 0,-22-1 15,1 21-15,21 0 0,0 1 0,-21-1 16,0 0-16,21 1 0,-21-1 15,21 0-15,0 1 0,0-1 0,0 0 16,0 1-16,0-1 0,0-21 0,0 22 16,0-22-16,0 21 0,0-21 0,21 0 15,0 22-15,0-22 0,0 0 16,1 0-16,-1 0 0,0-21 16,0 0-16,0 0 0,0 0 0,1 0 15,-1 0-15,0-21 0,21 0 0,-21 21 16,1-21-16,20 0 0</inkml:trace>
  <inkml:trace contextRef="#ctx0" brushRef="#br0" timeOffset="11682.87">15409 1439 0,'0'0'0,"21"-21"0,1 0 15,-1 21-15,0 0 0,0 0 16,0 0-16,0 0 0,1 0 16,-1 21-16,21 0 0,-21 22 0,0-22 15,-21 21-15,22-21 0,-22 43 16,0-22-16,0 1 0,0 20 0,0-21 16,0 1-16,-22 20 0,1-20 15,0-1-15,0 0 0,0 1 0,0-1 16,-1-21-16,-20 0 0,42 22 0,-21-22 15,0 0-15,0-21 0,21 21 0,-22-21 16,22 21-16,22-42 31,-1 21-15,0-21-16,0 0 0,0 0 0,0-1 16,22 1-16</inkml:trace>
  <inkml:trace contextRef="#ctx0" brushRef="#br0" timeOffset="11936.12">16468 1778 0,'0'0'0,"-22"0"0,1 0 16,0-21-1,21 42 32,0 0-47,21 0 16,-21 1 0,0-1-16,0 0 0</inkml:trace>
  <inkml:trace contextRef="#ctx0" brushRef="#br0" timeOffset="12200.97">16446 2307 0,'0'0'0,"-21"43"15,21-22 1,-21-21-16,21 21 0,0 0 0,0 0 15,0 0-15,-21 22 0,0-22 16,0 0-16,-1 0 0,1 22 16,0-22-16,0 21 0,0-21 0,-22 22 15,22-22-15,-21 21 0,0 0 16,-1-20-16,1-1 0,0 21 0,-1-21 0,22 0 16,-21 1-16,-1-1 0,22-21 15,-21 0-15,21 0 0,0 0 16</inkml:trace>
  <inkml:trace contextRef="#ctx0" brushRef="#br0" timeOffset="14992.26">6964 2032 0,'0'0'0,"0"-21"31,0 0-31,0 0 16,-21 21 0,21-22-16,-22 22 0,1 0 15,0 0-15,0 0 16,0 0-16,0 0 0,-1 0 15,1 0-15,0 0 16,0 0-16,0 22 0,0-1 16,-1-21-16,1 0 0,21 21 15,-21-21-15,21 21 0,-21 0 16,0-21-16,21 21 0,-21 1 0,21-1 16,-22 0-16,1-21 0,21 21 0,0 0 15,0 0-15,-21 1 0,21-1 16,-21 0-16,21 0 0,0 0 15,0 0-15,0 1 0,-21-1 0,21 0 16,0 0-16,0 0 0,0 0 16,0 1-16,0-1 0,0 0 0,0 0 15,0 0-15,21-21 0,0 21 16,0 1-16,-21-1 0,21-21 16,1 21-16,-1-21 0,0 21 15,0-21-15,0 0 0,0 0 16,1 0-16,-1 0 15,0 0-15,0 0 0,0-21 0,0 0 16,1 0-16,-1-1 16,0 22-16,0-21 0,0 0 0,-21 0 15,21-21-15,1 20 0,-22 1 0,0 0 16,21-21-16,0 21 0,-21-1 16,21-20-16,-21 21 0,0 0 15,0 0-15,21-1 0,-21 1 0,21-21 16,-21 21-16,0 0 0,22-1 15,-22 1-15,21 21 0,-21-21 0,21 0 16,-21 0-16,0 0 0,0 42 47,0 0-31,0 0-16,0 0 15,0 0-15,-21 1 0,21-1 0,0 0 16,-21 0-16,21 0 0,0 22 0,0-22 15,0 0-15,0 0 0,0 21 16,0-20-16,0-1 0,0 0 0,0 0 16,0 21-16,0-20 0,0-1 15,0 0-15,0 0 16,21 0-16,0-21 0,-21 21 0,21-21 16,0 0-16,0 0 0,1 0 0,-1 0 15,0 0-15,0 0 16,0 0-16,0 0 0,1-21 15,-1 21-15,-21-21 0,0 0 16,21 21-16</inkml:trace>
  <inkml:trace contextRef="#ctx0" brushRef="#br0" timeOffset="17688.89">9885 2921 0,'0'0'0,"0"21"63,0 0-48,0 1-15,21-22 16,-21 21-16,21 0 0,-21 0 0,0 0 16,21 0-16,0 1 0,-21-1 0,22 0 15,-1 0-15,0 0 0,-21 0 16,21 1-16,0-1 0,-21 0 16,21 0-16,1 0 0,-1 0 0,0-21 15,-21 22-15,21-1 0,0 0 0,0-21 16,1 21-16,-1-21 0,0 21 15,0-21-15,0 0 0,22 0 0,-22 0 16,0 21-16,0-21 0,21 0 0,-20 0 16,20 0-16,-21 0 0,21-21 0,-20 21 15,20-21-15,-21 21 0,21-21 16,1 0-16,-1 21 0,0-21 16,1 21-16,-22-22 0,21 1 0,1 21 0,-1-21 15,0 21-15,1-21 0,-22 0 16,21 21-16,0-21 0,1 21 15,-1-22-15,-21 1 0,22 21 0,-1-21 16,0 21-16,1-21 0,-1 21 0,-21 0 16,21-21-16,1 21 0,-1 0 0,0-21 15,1 21-15,-22-22 0,21 22 16,1 0-16,-1 0 0,-21-21 0,21 21 16,-20 0-16,20 0 0,-21 0 0,21 0 15,-20 0-15,20 0 0,-21-21 0,21 21 16,-20 0-16,20 0 15,-21 0-15,0 0 0,22 0 0,-22 0 0,0 0 16,0 0-16,0 0 0,0 0 16,1 0-16,-1 0 0,0 0 0,0 0 15,0 0-15,0 0 16,1 0-16,-1 0 0,0 21 16,-21 0-16,21-21 0,0 0 15,-21 22-15,21-22 0,-21 21 0,22-21 16,-22 21-16,21-21 15,-21 21-15,21 0 0,-21 0 16,0 1-16,21-22 0,-21 21 16,0 0-16,0 0 15,0 0 1,21-21 0,0 0 30,1 0-30,-1-21 0,0 0-16,0 0 15,0 21-15,-21-21 0,21-1 0,1 1 16,-1 21-16,-21-21 0,21 0 16,0 21-16,0-21 0,0 21 0,22-21 15,-22-1-15,0 22 0,21-21 16,-20 21-16,20 0 0,-21-21 0,21 21 15,-20 0-15,20 0 0,-21-21 16,21 21-16,-20 0 0,20 0 0,-21 0 16,21-21-16,-20 21 0,20 0 0,-21 0 15,21 0-15,-20 0 0,20 0 0,-21 0 16,21 0-16,-20 0 0,-1 0 16,21 0-16,-21 0 0,0 0 0,22 0 15,-22 21-15,0-21 0,21 0 0,-20 0 16,-1 21-16,21-21 0,-21 0 0,22 21 15,-22-21-15,21 0 0,-21 21 16,0-21-16,22 0 0,-22 22 16,0-22-16,21 21 0,-20-21 0,-1 0 15,0 21-15,0 0 0,0-21 0,0 21 16,1-21-16,-1 0 0,0 21 16,0-21-16,0 0 0,0 0 0,1 22 15,-1-22-15,0 0 0,0 0 0,0 0 16,0 0-16,1 0 0,-1 0 0,0 0 15,0 0-15,0 0 0,0 0 16,1 0-16,-1 0 0,0 0 0,0-22 16,0 1-16,0 0 0,1 0 15,-1 21-15,0-21 0,0 0 16,0-1-16,0 22 0,1-21 0,-1 0 16,0 0-16,0 21 0,0-21 15,0 0-15,1 21 0,-1-22 0,0 1 16,0 21-1,-21-21-15,0 0 16,0 0 15,-21 21-15,0 0 0,0 0-16,-1 0 0,1 0 15,0 0-15</inkml:trace>
  <inkml:trace contextRef="#ctx0" brushRef="#br0" timeOffset="19272.59">11811 1566 0,'21'0'47,"-21"-21"-31,21 21-16,-21-21 15,0 0 1,0 0-16,0 0 0,0-1 16,0 1-16,0 0 15,0 0-15,0 0 16,-21 21-16,21-21 0,-21-1 0,21 1 16,-21 0-16,21 0 0,-21 0 0,-1 0 15,1-1-15,0 1 0,0 0 16,21 0-16,-21 0 0,0 21 15,-1-21-15,1-1 0,0 1 0,0 0 16,21 0-16,-21 21 0,0-21 16,-1 0-16,1-1 0,0 1 15,0 0-15,0 21 0,0-21 0,-1 0 16,1 21-16,0-21 0,-21-1 0,21 22 16,-1-21-16,1 21 0,-21 0 15,21-21-15,-22 21 0,22 0 0,-21-21 16,21 0-16,-22 21 0,1 0 0,21-21 15,-21 21-15,-1 0 0,22 0 16,0-22-16,-21 22 0,20 0 0,-20-21 16,21 21-16,0 0 0,-22 0 0,22-21 15,-21 21-15,21 0 0,-22 0 16,22-21-16,-21 21 0,21 0 16,-22 0-16,1 0 0,0 0 0,-1-21 15,1 21-15,0 0 0,-1 0 16,1-21-16,0 21 0,-1 0 0,1 0 15,0 0-15,21 0 0,-22 0 0,1 0 16,0 0-16,-1 0 0,1 0 16,21 0-16,-22 0 0,1 0 0,0 0 15,21 0-15,-22 0 0,22 0 0,-21 0 16,21 0-16,-22 0 0,22 0 16,-21 0-16,21 0 0,-22 0 0,22 0 15,-21 0-15,-1 0 0,1 0 16,21 0-16,-21 0 0,20 0 15,-20 0-15,0 0 0,-1 0 0,1 0 16,21 0-16,-21 0 0,-1 0 0,22 0 16,-21 0-16,21 0 0,-22 0 15,1 0-15,21 0 0,-22 0 0,1 0 16,21 0-16,-21 0 0,20 0 0,1 0 16,-21 21-16,21-21 0,0 0 15,-1 0-15,1 0 0,-21 21 0,21-21 16,0 0-16,-1 0 0,-20 21 0,21-21 15,0 0-15,-22 0 16,22 21-16,0-21 0,0 21 0,0-21 16,-22 0-16,22 0 0,0 22 0,0-22 15,0 0-15,0 21 0,-1-21 16,1 21-16,0-21 0,0 21 0,0-21 16,0 21-16,-1-21 0,1 21 0,-21 1 15,21-1-15,0-21 0,-1 21 16,1 0-16,0-21 0,0 21 0,0 0 15,0-21-15,-1 22 0,22-1 16,-21 0-16,0-21 0,21 21 0,0 0 16,-21 0-16,0-21 0,21 22 15,-21-1-15,21 0 0,-22 0 16,1 0-16,0 0 0,0 1 0,21-1 16,-21-21-16,0 21 0,-1 0 0,22 0 15,0 0-15,0 1 0,-21-1 16,21 0-16,-21 0 0,21 0 15,0 0-15,0 1 0,0-1 16,0 0-16,0 0 16,0 0-16,-21-21 0,21 21 0,0 1 15,0-1-15,0 0 16,-21-21-16,21 21 16,-21-21 62,21-21-63,0 0-15</inkml:trace>
  <inkml:trace contextRef="#ctx0" brushRef="#br0" timeOffset="19668.33">6583 1376 0,'0'0'0,"-21"0"0,-22-21 0,22 21 0,0 0 16,0 0-16,0-21 0,42 21 62,0 21-62,0 0 0,0 0 16,0 0-16,1 0 0,-1 1 0,0-1 16,0 21-16,0-21 0,0 0 15,1 22-15,-1-22 0,-21 0 16,21 21-16,0-20 0,0-1 0,-21 0 16,0 0-16,21-21 0,1 21 15,-22 0-15,21-21 16,-21 22-16,21-22 31,-21-22 0,21 22-31,0-21 0,-21 0 0,21 21 16,1-21-16,-1 0 0,-21 0 0</inkml:trace>
  <inkml:trace contextRef="#ctx0" brushRef="#br0" timeOffset="20020.13">7451 1334 0,'21'0'0,"-42"0"0,63 0 16,-63 0 15,0 0-31,-1 21 0,1 0 15,0-21-15,0 21 0,0 0 16,0 0-16,-1 1 0,1-1 0,0 0 16,-21 0-16,21 21 0,-1-20 15,-20-1-15,21 21 0,0-21 0,-22 0 16,22 1-16,0-1 0,0 0 0,0 0 16,0 0-16,-1 0 0,22 1 15,-21-1 1</inkml:trace>
  <inkml:trace contextRef="#ctx0" brushRef="#br0" timeOffset="37084.26">6858 2032 0,'0'-21'16,"-21"21"-1,21-21-15,-21 21 16,21-21-16,-22 21 0,1-22 16,0 22-16,0 0 15,0 0-15,0 0 16,-1 0-16,1 0 0,0 0 15,0 0-15,0 22 0,0-22 0,21 21 16,-22 0-16,1-21 0,0 21 0,0-21 16,0 21-16,21 0 0,-21 1 15,-1-1-15,22 0 0,-21 0 16,0 0-16,21 0 16,-21 1-16,21-1 0,-21 0 0,21 0 15,0 0-15,0 0 0,0 1 0,0-1 16,0 0-16,0 0 0,0 0 15,0 0-15,0 1 0,0-1 0,0 0 16,0 0-16,0 0 16,21 0-16,0 1 0,0-22 15,-21 21-15,21-21 16,1 0-16,-1 0 0,0 0 16,0 0-16,0 0 0,0 0 0,1 0 15,-1 0-15,0-21 16,0 21-16,0-22 0,0 22 15,1-21-15,-1 0 0,0 21 16,0-21-16,0 0 0,0 0 0,1-1 16,-22 1-16,21 0 0,-21 0 15,21 0-15,-21 0 0,21-1 0,-21 1 16,0 0-16,0 0 0,21 0 16,-21 0-16,0-1 0,0 1 15,0 0-15,0 0 0,0 0 16,0 0-16,21-1 0,-21 1 15,0 0-15,0 0 16,0 42 31,0 0-47,0 0 16,0 1-16,0-1 0,0 0 0,0 0 15,0 0-15,0 0 0,0 1 16,0-1-16,0 0 0,0 21 0,0-21 15,0 1-15,0-1 0,22 0 0,-22 0 16,21 0-16,-21 0 0,21 1 16,0-1-16,0 0 0,0-21 15,1 0-15,-1 21 16,0-21-16,0 0 0,0 0 0,0 0 16,1 0-16,-1 0 0,0 0 15,0-21-15,-21 0 0,21 21 16,0-21-16,1-1 0</inkml:trace>
  <inkml:trace contextRef="#ctx0" brushRef="#br0" timeOffset="40336.61">5038 6731 0,'0'0'0,"21"-21"16,0 21 0,-21-21-16,0 0 15,21 21 1,0-22-16,-21 1 15,0 0 1,21 21 0,-21-21-16,0 0 15,0 0-15,0-1 0,0 1 16,0 0 0,0 0-16,0 0 0,0 0 15,0-1-15,0 1 16,0 0-1,0 42 32,0 0-47,-21-21 16,21 22-16,-21-1 0,21 21 0,0-21 16,0 22-16,-21-22 0,21 21 15,-21 0-15,0 1 0,21-1 0,0 0 16,-22 22-16,1-22 0,0 1 0,21 20 15,-21 1-15,0-22 16,0 21-16,21 1 0,-22-1 0,1 1 16,21-1-16,-21-20 0,0 20 0,21-20 15,-21-1-15,21 0 0,-21 1 0,21-1 16,-22-21-16,22 21 0,0-20 16,0-1-16,0 0 15,0-42 1,0 0-16,0-1 0,0 1 15,0-21-15,22 21 0,-22-22 16,21 22-16,-21-21 0,21-22 0,0 22 16,-21 0-16,0-22 0,21 1 0,0-1 15,1 22-15,-22-22 16,21 1-16,0-1 0,-21 22 0,21-21 16,0-1-16,-21 22 0,21-1 0,1-20 15,-22 21-15,0-1 0,21 22 16,-21-21-16,21 21 0,-21-22 0,0 22 15,0 0-15,21 42 32,-21 0-32,0 22 0,0-22 15,21 21-15,-21 0 0,0 1 0,0-1 16,21 0-16,-21 22 0,22-22 16,-22 22-16,21-22 0,-21 22 0,0-1 15,0-21-15,0 22 0,21-1 16,-21-20-16,0 20 0,0-20 0,0-1 15,0 0-15,21 1 0,-21-1 16,0 0-16,0-21 0,21 1 0,-21 20 16,0-21-16,0 0 0,0 0 15,0-42 17,0 0-17,0 0-15,0 0 0,0 0 16,0-1-16,0-20 0</inkml:trace>
  <inkml:trace contextRef="#ctx0" brushRef="#br0" timeOffset="40620.08">4911 7387 0,'0'0'0,"21"0"15,0 0 1,0 0-16,0 0 16,0 0-16,1 0 0,20 0 15,-21 0-15,0-21 0,22 21 0,-22-21 16,21 21-16,-21 0 0,22-21 16,-22 21-16,0-21 0,0 21 0,0 0 15,0 0-15,-21-22 0,0 1 47,0 0-47</inkml:trace>
  <inkml:trace contextRef="#ctx0" brushRef="#br0" timeOffset="41571.93">7662 7303 0,'0'0'0,"21"-22"15,1 22-15,-22-21 0,0 0 0,0 0 16,0 0-1,0 0-15,0-1 0,0 1 16,0 0-16,-22 0 0,22 0 0,-21 0 16,0-1-16,21 1 0,-21 0 0,0 0 15,0 0-15,21 0 0,-22 21 16,1-22-16,0 22 0,0-21 16,0 21-16,0 0 15,-1 0-15,1 0 0,0 0 16,0 0-16,0 21 15,0-21-15,21 22 0,-22-1 0,1 0 16,0 0-16,0 0 0,0 0 0,0 1 16,-1 20-16,22-21 0,-21 21 0,0 1 15,21-1-15,-21 0 0,21-20 16,0 20-16,-21 0 0,21 1 0,0-1 16,0-21-16,0 21 0,0-20 15,0-1-15,0 21 0,0-21 0,0 0 16,0 1-16,21-1 0,0-21 0,-21 21 15,21-21-15,0 21 0,1-21 16,-1 0-16,0 0 0,0 0 0,0 0 16,0 0-16,22 0 0,-22 0 0,0 0 15,0 0-15,0-21 0,1 0 0,-1 21 16,0-21-16,0-1 0,0 1 0,0 0 16,1 0-16,-1-21 0,-21-1 15,21 22-15,0-21 0,-21-1 0,21 1 16,-21 0-16,0-1 0,21 1 0,-21 21 15,22-21-15,-22 20 0,0 1 16,0 0-16,0 0 0,0 0 16,0 42 15,-22 0-31,22 0 0,0 0 16,-21 22-16,21-22 0,0 21 15,0-21-15,0 22 0,0-1 0,0-21 16,0 22-16,0-22 0,21 21 0,-21-21 15,22 0-15,-22 1 0,21-1 0,-21 0 16,21 0-16,0 0 0,0-21 0,-21 21 16,21-21-16,1 0 0,-1 0 15,0 0-15,0 0 16,0 0-16,0 0 0,1 0 0,-1-21 16,0 21-16,0-21 0,0 0 0,0 0 15,1 0-15,-1-1 0</inkml:trace>
  <inkml:trace contextRef="#ctx0" brushRef="#br0" timeOffset="41944.65">9313 7112 0,'0'-21'15,"0"0"-15,0 0 0,0 42 79,0 0-79,0 0 15,0 0-15</inkml:trace>
  <inkml:trace contextRef="#ctx0" brushRef="#br0" timeOffset="42255.85">9292 7535 0,'0'22'0,"21"-22"0,-21 21 32,21-21-32,-21 21 0,0 0 15,0 0-15,0 0 16,0 1-16,0-1 16,0 0-16,0 0 0,0 0 15,0 0-15,-21 1 0,0-1 0,0 0 16,0 0-16,0 0 0,-1 0 0,1 22 15,0-22-15,-21 0 0,21 21 0,-22-20 16,1-1-16,21 0 0,-22 0 16,1 21-16,21-20 0</inkml:trace>
  <inkml:trace contextRef="#ctx0" brushRef="#br0" timeOffset="53666.32">13758 5440 0,'0'-21'31,"0"0"-15,0-1-16,21 1 0,1 0 15,-1 0-15,-21 0 0,0 0 0,0-1 16,0 1-16,0 0 0,0 0 0,0 0 16,-21 0-16,-1-1 0,1 1 0,0 0 15,-21 21-15,21 0 0,-1 0 16,-20 0-16,0 0 0,21 21 0,-22-21 16,22 21-16,-21 22 0,-1-22 0,22 21 15,-21 1-15,21-22 0,-22 21 0,22 0 16,0 1-16,0-1 0,21 0 15,0 1-15,-21-1 0,21-21 16,0 22-16,0-22 0,0 21 0,0-21 16,0 0-16,21 1 0,0-22 15,0 0-15,22 0 16,-22 0-16,21-22 0,-21 22 0,22-21 16,-22 0-16,21 0 0,0-21 0,1 20 15,-1-20-15,-21 0 0,22 21 0,-1-22 16,-21 1-16,0 0 0,0 20 0,1-20 15,-22 0-15,0 21 0,0-1 16,0 1-16,0 0 0,21 0 0,-21 0 16,0 42 15,0 0-31,0 0 0,0 0 16,0 1-16,0 20 0,0-21 0,0 21 15,0-20-15,0-1 0,0 21 0,0-21 16,21 22-16,0-22 0,-21 21 0,21-21 15,0 0-15,1 1 0,-22-1 0,21 0 16,0 0-16,0-21 0,0 0 16,0 21-16,1-21 0,-1 0 0,21 0 15,-21 0-15,0-21 0,1 0 0,20 21 16,-21-21-16,21 0 0</inkml:trace>
  <inkml:trace contextRef="#ctx0" brushRef="#br0" timeOffset="53916.17">14944 5313 0,'0'0'0,"21"0"31,0 0-31,0 0 15,0 0-15,0 0 0,1 0 16,-1-21-16,0 21 0,0 0 0,0 0 16,0 0-16,1 0 15,-1 0-15,-42 21 16</inkml:trace>
  <inkml:trace contextRef="#ctx0" brushRef="#br0" timeOffset="54081.08">14922 5503 0,'0'0'0,"0"22"16,0-1 0,22-21 15,-1 0-31,0 0 0,0 0 0,0 0 16,0 0-16,1-21 0,20 21 0,-21-22 15,0 22-15,22-21 0,-1 0 16,-21 0-16</inkml:trace>
  <inkml:trace contextRef="#ctx0" brushRef="#br0" timeOffset="54569.8">15875 5122 0,'-21'0'0,"42"0"0,-63 0 16,20 0-16,1 0 0,0 0 15,0 22-15,0-1 16,21 21-16,0-21 16,0 0-16,0 1 0,0 20 0,0-21 15,0 0-15,0 0 0,0 22 0,0-22 16,0 0-16,0 0 0,0 0 0,0 1 16,0-1-16,0 0 15,-21-21 1,-1 0-16,22-21 15,0 0-15,0-1 16,0 1-16,0 0 0,0 0 0,0-21 16,0 20-16,0-20 0,0 0 0,22-1 15,-1 22-15,0-21 0,0 0 16,0-1-16,0 22 0,22-21 0,-22 21 16,21-1-16,-21 22 0,22 0 0,-22 0 15,21 0-15,-21 22 0,1-1 0,-1 0 16,0 0-16,0 21 0,0 1 15,-21-1-15,0-21 0,0 22 0,0-1 16,0-21-16,0 21 0,0-20 0,0 20 16,0-21-16,-21 0 0,21 0 15,-21 1-15,21-1 0,0 0 16,0-42 15,21 0-31,0-1 0</inkml:trace>
  <inkml:trace contextRef="#ctx0" brushRef="#br0" timeOffset="55504.06">16616 5271 0,'0'0'0,"21"0"47,0 0-47,0-22 0,0 1 0,1 21 15,-1-21-15,0 21 0,0-21 16,0 0-16,0 0 0,1-1 0,-22 1 16,0 0-16,21 0 0,-21 0 0,0 0 15,0-1-15,0 1 0,-21 21 16,-1 0 0,1 21-16,0-21 0,0 43 0,-21-22 15,20 0-15,1 21 0,0 1 0,0-1 16,0-21-16,0 22 0,-1-1 0,22-21 15,0 21-15,0-20 0,0 20 0,0-21 16,0 0-16,0 0 16,0 1-16,22-1 0,-1-21 0,0 21 15,0-21-15,21 0 0,-20 0 0,20 0 16,0 0-16,-21 0 0,22-21 0,-1 0 16,-21 21-16,22-22 0,-22 1 0,0 0 15,0-21-15,0 21 0,22-1 16,-43-20-16,21 0 0,0 21 0,0-22 15,0 22-15,-21 0 0,0 0 0,0 0 16,21 21-16,-21 21 16,0 0-1,0 0-15,0 0 0,-21 22 0,21-22 16,-21 0-16,0 21 0,21-21 16,0 1-16,0-1 0,0 21 0,0-21 15,0 0-15,0 1 0,0-1 0,0 0 16,0 0-16,21-21 15,0 0 1,0 0-16,1 0 0,-1-21 0,0 0 16,0 0-16,0-1 0,0 1 0,1 0 15,-1 0-15,0 0 0,21-22 0,-42 22 16,21 0-16,1 0 0,-1 0 0,-21 42 47,0 0-47,0 21 0,0-20 15,-21-1-15,21 0 0,0 0 0,0 0 16,0 0-16,0 1 0,0-1 0,0 0 16,0 0-16,21-21 15,0 0-15,0 21 0,0-21 16,0 0-16,1 0 0,-1 0 0,21-21 16,-21 0-16,0 21 0,1-21 0,-1 0 15,0-1-15,0 1 0,-21-21 0,0 21 16,0-22-16,0 22 0,0-21 15,0 21-15,0-22 0,0 22 0,-21-21 16,0 21-16,0 0 0,21-1 16,0 1-16,-22 21 0,22-21 15,0 42 17,22-21-32,-1 21 0,0-21 15,0 0-15,0 22 0,0-22 16,1 0-16,-1 0 15,0 0-15,0-22 16,-21 1 0,0 0-16,21 0 0</inkml:trace>
  <inkml:trace contextRef="#ctx0" brushRef="#br0" timeOffset="56160.89">19135 4530 0,'0'-21'16,"0"42"-16,0-64 0,0 22 0,0 0 15,-22 42 1,22 0 0,-21 22-16,0-22 0,21 21 15,0 1-15,-21 20 0,21-21 0,-21 22 16,0-1-16,-1 1 0,22-1 0,-21-20 15,21 20-15,-21-20 0,21-1 0,0 0 16,-21 1-16,21-1 0,0-21 16,-21 21-16,21-20 0,0-1 15,0 0-15,0-42 32,0 0-32,21-22 0,-21 22 15,21-21-15,-21-1 0,0 1 0,21 0 16,0-22-16,-21 1 0,22-1 15,-1 1-15,0-22 0,0 22 0,0-1 16,0 1-16,1 20 0,-1-20 0,0 20 16,0 1-16,0 21 0,0 0 0,1 21 15,-1 0 1,0 0-16,-21 21 0,21 0 0,-21 21 16,0 1-16,21-1 0,-21 0 0,21 22 15,-21-1-15,22 1 0,-22-1 0,0-20 16,21 20-16,-21 1 0,21-22 15,-21 0-15,0 1 0,0-1 0,0-21 16,0 22-16,0-22 0,0 0 0,0 0 16,0 0-16,-21 0 15,0-21-15,-1 0 0,1 0 0,0 0 16,0-21-16</inkml:trace>
  <inkml:trace contextRef="#ctx0" brushRef="#br0" timeOffset="56333.67">18923 5165 0,'0'0'0,"-21"0"15,21-21 1,0-1-16,21 22 16,0 0-16,0-21 15,22 21-15,-22 0 0,21 0 16,0-21-16,1 21 0,-1 0 0,22-21 16,-1 0-16,1 21 0,20-21 0,-20 21 15,-1-22-15,1 1 0,-1 0 0,1 0 16,-22 0-16</inkml:trace>
  <inkml:trace contextRef="#ctx0" brushRef="#br0" timeOffset="56573.54">20151 4614 0,'0'-42'0,"0"84"0,0-105 15,0 42-15,0 0 0,0-22 0,0 22 16,0 0-16,-22 21 16,22 21-1,-21-21-15,0 42 0,0-20 0,0 20 16,0 0-16,-1 1 0,1-1 0,0 21 15,21 1-15,-21-22 0,21 22 0,0-1 16,-21-20-16,21 20 16,0-21-16,0 1 0,0-1 0,21 0 15,0-20-15,0 20 0,0-21 0,22 0 16,-22 0-16,0 1 0,21-22 0,-20 21 16,20-21-16,-21 0 0,0 0 0,22 0 15,-22 0-15,21-21 0,-21-1 0</inkml:trace>
  <inkml:trace contextRef="#ctx0" brushRef="#br0" timeOffset="56862.37">20764 4466 0,'0'0'0,"0"-21"0,43 0 15,-22 21-15,0 0 0,0 0 0,0 0 16,1 0-16,-1 21 15,0 0-15,0 22 0,0-22 0,0 21 16,1-21-16,-1 43 0,0-22 0,0 22 16,-21-22-16,0 21 0,0 1 0,0-22 15,0 22-15,0-22 0,-21 0 0,0 1 16,-22-1-16,22-21 0,0 22 16,0-22-16,-21 0 0,20-21 0,1 21 15,0 0-15,0-21 0,21-21 31,21 0-31,0 0 16</inkml:trace>
  <inkml:trace contextRef="#ctx0" brushRef="#br0" timeOffset="57064.25">21632 4826 0,'0'0'0,"-21"0"15,21-21-15,-21 21 0,0 0 0,0-21 16,-1 21 0,1 0-1,0 0 1,21 21-16,-21-21 16,21 21-16,0 0 0,-21 0 0,21 22 15,-21-22-15</inkml:trace>
  <inkml:trace contextRef="#ctx0" brushRef="#br0" timeOffset="57250.15">21421 5440 0,'0'0'0,"0"21"0,-22 0 0,22 0 16,0 1-16,-21-1 0,21 0 0,-21-21 16,0 21-16,21 0 0,0 0 15,-21 1-15,0-1 0,-1 0 0,1 0 16,0 0-16,0-21 0,-21 43 15,-1-22-15,1 0 0,0 0 0,-1 0 16,-20 0-16,-22 1 0,22-1 0,-22 0 16</inkml:trace>
  <inkml:trace contextRef="#ctx0" brushRef="#br0" timeOffset="57973.47">15240 6117 0,'0'0'0,"-42"0"0,20 0 0,1 0 16,0 0-16,0 0 0,0 0 15,0 0-15,-1 0 0,22-21 16,22 21 0,20 0-16,0 0 0,1 0 0,20 0 15,22 0-15,-22 0 0,22 0 0,21 0 16,-22 0-16,22 0 0,0 0 16,0 0-16,21 0 0,-21-21 0,0 21 15,-1 0-15,1 0 0,-21 0 0,21-21 16,-22 21-16,-20 0 0,21 0 0,-22-21 15,1 21-15,-22 0 0,0 0 16,1 0-16,-22-22 0,0 22 16,0 0-16,0 0 0,-21-21 31,21 21 31</inkml:trace>
  <inkml:trace contextRef="#ctx0" brushRef="#br0" timeOffset="58312.82">18055 5884 0,'-21'-21'16,"21"0"-16,21 42 31,-21 0-31,21 1 0,0-1 0,22 0 16,-22 0-16,21 21 0,-21-20 15,22 20-15,-1 0 0,0-21 16,22 22-16,-22-1 0,1-21 0,20 22 15,-21-1-15,1-21 0,-1 21 0,-21-20 16,0 20-16,1-21 0,-1 0 0,0 0 16,-21 1-16,-21-22 31,0 0-31,21-22 0,-22 22 16,22-21-16,-21 0 0,21 0 0,0-21 15</inkml:trace>
  <inkml:trace contextRef="#ctx0" brushRef="#br0" timeOffset="58575.67">19008 5906 0,'0'0'0,"21"-22"15,-42 22 1,-1 0-16,1 0 16,0 0-16,0 22 0,-21-1 0,-1 21 15,1-21-15,-22 0 0,22 22 0,0-1 16,-22-21-16,1 22 0,20-1 0,-20 0 15,-1 1-15,22-1 0,0 0 0,-22 1 16,22-1-16,21-21 16,-22 21-16,22-20 0,0 20 0,0-21 15,0 0-15,21 0 0,0 1 16,0-44 15,0 1-31,0 0 0,0 0 16</inkml:trace>
  <inkml:trace contextRef="#ctx0" brushRef="#br0" timeOffset="61232.66">7832 6646 0,'0'-21'16,"0"0"-1,-22 21-15,22-21 0,-21 21 16,21-21 0,-21 21-16,0-21 0,0 21 15,0 0-15,21-22 0,-22 22 16,1 0-16,0 0 0,21-21 16,-21 21-16,0 0 0,0 0 0,-1 0 15,1 0-15,0 0 16,0 0-16,0 0 0,0 0 0,-1 0 15,1 0-15,0 0 0,0 0 16,0 0-16,-22 0 0,22 0 16,0 0-16,0 0 0,-21 21 0,20-21 15,1 0-15,0 22 0,0-22 0,0 21 16,-22-21-16,22 21 0,0-21 16,0 21-16,-21-21 0,20 21 0,1 0 15,-21-21-15,21 22 0,0-1 0,-1 0 16,1-21-16,0 21 0,0 0 15,0 0-15,0 1 0,-1-1 0,1 0 16,21 0-16,-21 0 0,0 0 0,0 1 16,21-1-16,-21 0 0,21 0 15,-22 0-15,1 0 0,21 22 16,0-22-16,0 0 0,-21 21 0,21-20 16,-21 20-16,21 0 0,0-21 15,0 22-15,-21-1 0,21-21 0,0 22 16,-21-1-16,21-21 0,0 21 0,0-20 15,0 20-15,0-21 0,0 21 0,0-20 16,0 20-16,0-21 0,0 0 16,0 22-16,0-22 0,0 0 0,0 0 15,0 21-15,0-20 0,0-1 0,21 0 16,0 21-16,0-21 0,-21 1 0,21-1 16,0 0-16,-21 0 0,22 0 15,-1 0-15,0 1 0,0-1 16,0 0-16,0-21 0,1 21 0,-1 0 15,0 0-15,21-21 0,-21 22 0,1-22 16,20 0-16,-21 21 0,0-21 16,22 0-16,-22 0 0,21 0 0,-21 0 15,22 0-15,-1 0 0,-21 0 0,21 0 16,-20 0-16,20 0 0,-21 0 0,0-21 16,22 21-16,-22 0 0,21-22 15,-21 22-15,0 0 0,22-21 0,-22 0 16,0 21-16,21-21 0,-20 21 0,-1-21 15,0 21-15,21-21 0,-21 21 0,1-22 16,-1 22-16,0-21 0,0 0 16,0 21-16,0-21 0,1 0 15,-1 21-15,0-21 0,0-1 0,0 22 16,0-21-16,1 0 0,-1 0 0,0 0 16,-21 0-16,21-1 0,0 1 15,0 0-15,1 21 0,-1-21 0,0 0 16,0 0-16,0-1 0,-21 1 15,0 0-15,21 0 0,-21 0 0,22 0 0,-22-1 16,21 1-16,-21 0 0,0 0 16,0 0-16,0-22 0,21 22 15,-21-21-15,0 21 0,0-22 0,0 1 16,0 0-16,0-1 0,0 1 0,0 0 16,0-1-16,0 22 0,0-21 15,0 21-15,0-22 0,0 22 0,0-21 16,0 21-16,0 0 0,-21-1 0,0 1 15,21-21-15,-22 21 0,1 0 16,0-1-16,0 1 0,0 0 0,-22 0 16,22-21-16,0 20 0,0 1 0,0 0 15,0 21-15,-1-21 0,1 0 16,0 21-16,0 0 0,0 0 0,0 0 16,-1 0-16,1 0 0,0 0 0,-21 0 15,21 0-15,-1 0 0,-20 0 16,21 0-16,-21 0 0,20 21 15,1-21-15,0 0 0,0 0 0,0 0 16</inkml:trace>
  <inkml:trace contextRef="#ctx0" brushRef="#br0" timeOffset="63844.49">7302 5419 0,'0'-21'0,"0"-1"15,0 1-15,0 0 16,0 0-16,0 0 16,0 42 15,0 0-16,0 21-15,0-20 0,0 20 16,0 0-16,-21 1 0,21-1 0,-21 21 16,21-20-16,-21-1 0,21 0 15,0 1-15,-21-1 0,21-21 0,-21 22 16,21-22-16,-22 0 0,22 0 0,-21 0 16,21 0-16,0 1 0,0-44 31</inkml:trace>
  <inkml:trace contextRef="#ctx0" brushRef="#br0" timeOffset="64208.59">7027 5292 0,'0'0'0,"-21"-21"0,21-1 0,0 1 15,0 0-15,0 0 0,21 0 16,0 21 0,1 0-16,20 0 0,-21 0 15,0 21-15,22 0 0,-22 0 0,21 0 16,-21 1-16,22 20 16,-22 0-16,21 1 0,-21-1 0,0 0 15,1 22-15,-1-22 0,0 0 0,-21 22 16,21-22-16,0 1 0,-21-22 15,21 21-15,-21-21 0,0 0 0,0 1 16,22-1-16,-22 0 0,0 0 0,21-21 16,-21-21 15,0 0-15,0 0-16,0-1 0,0 1 15,0-21-15,0 21 0,0-22 0,0 1 16,0 0-16</inkml:trace>
  <inkml:trace contextRef="#ctx0" brushRef="#br0" timeOffset="64492.43">7874 5080 0,'0'21'31,"-21"0"-31,0 1 0,21-1 0,-22 21 15,1-21-15,0 22 0,0-1 0,21 0 16,-21-21-16,21 22 16,-21-1-16,21 0 0,-22 1 0,22-1 15,0 0-15,0 1 0,0-22 0,0 21 16,0-21-16,0 1 0,0-1 16,0 0-16,0 0 0,0 0 0,0 0 15,0-42 16,0 0-31,22 0 16,-22 0-16,0 0 0</inkml:trace>
  <inkml:trace contextRef="#ctx0" brushRef="#br0" timeOffset="65584.42">8043 5440 0,'0'21'16,"0"0"-16,0 0 0,-21 1 0,21-1 15,0 21-15,-21-21 0,21 22 16,0-22-16,0 21 0,0-21 0,0 0 16,0 22-16,0-22 0,0 0 0,21 0 15,-21 0-15,21 1 0,0-22 16,-21 21-16,22-21 0,-1 0 15,0 0-15,0 0 0,0 0 16,0 0-16,1 0 0,-1-21 16,0 21-16,0-22 0,0 1 15,-21 0-15,21 0 0,1-21 0,-1 20 16,-21-20-16,21 21 0,-21-21 0,21-1 16,-21 22-16,0-21 0,0 21 15,0-1-15,21 1 0,-21 0 16,0 0-16,0 42 47,0 0-47,0 0 0,0 1 0,0-1 15,0 0-15,0 0 0,0 21 0,0-20 16,0 20-16,0-21 0,0 21 16,0-20-16,0-1 0,0 0 0,0 0 15,0 0-15,0 0 0,21 1 0,-21-1 16,22-21-16,-1 0 0,0 0 15,0 0-15,0 0 16,0 0-16,1 0 0,-1-21 0,0-1 16,0 1-16,0 0 0,0 0 0,1 0 15,-1-22-15,0 1 16,0 21-16,0-21 0,0-22 0,1 22 16,-1-1-16,0 1 0,-21 0 0,21-1 15,0 1-15,0 0 0,-21-1 0,22 22 16,-22 0-16,21 0 0,-21 0 15,0 0-15,0-1 16,-21 22 0,-1 0-16,1 22 0,0-1 15,0 0-15,0 0 0,0 0 0,21 0 16,-22 22-16,1-22 0,0 21 0,0 1 16,21-22-16,0 21 0,-21 0 15,21 1-15,0-22 0,-21 21 16,21 1-16,0-1 0,0-21 0,0 21 15,0-20-15,21-1 0,0 21 0,0-21 16,0 0-16,-21 1 0,21-1 16,1-21-16,-1 21 0,0-21 0,0 0 15,0 0-15,22 0 0,-22 0 0,0 0 16,21 0-16,-21-21 0,1 0 16,20-1-16,-21 22 0,21-42 0,-20 21 15,-1 0-15,21-22 0,-21 1 0,0 0 16,1-1-16,-1 1 0,0-21 15,0 20-15,0 1 0,-21 0 16,21-22-16,-21 22 0,22-1 0,-22 1 16,0 0-16,0 21 0,0-22 0,0 22 15,0 0-15,0 0 0,0 0 16,-22 21 0,1 21-16,0 0 0,0 0 15,21 21-15,-21-20 0,21 20 16,-21 0-16,21-21 0,0 22 0,0-1 15,0 0-15,0 1 0,0-22 0,0 21 16,0 1-16,0-22 0,0 21 16,21-21-16,0 0 0,-21 22 15,21-22-15,0 0 0,0 0 0,1-21 16,-1 0-16,0 0 16,0 0-16,0 0 15,0 0-15,1-21 0,-22 0 16,21 21-16,-21-21 0</inkml:trace>
  <inkml:trace contextRef="#ctx0" brushRef="#br0" timeOffset="71212.58">10350 5546 0,'0'0'0,"0"-21"0,0-22 16,0 22-16,0 0 31,0 42 0,22 0-31,-22 0 0,0 1 0,0-1 16,0 21-16,0 0 0,0 1 16,0-1-16,0 0 0,0 1 15,0-1-15,0 0 0,0 1 0,0-1 16,0-21-16,0 22 0,0-22 0,0 0 15,0 0-15,21 0 0,-21 0 0,21-21 16,0 22-16,21-22 16,-20 0-16,-1 0 0,21-22 15,22 1-15,-22 0 0,43 0 0,-1 0 16,22-22-16,0 1 0,0 0 16,21-22-16,-21 22 0,21-22 0,0 1 15,0-1-15,-22 1 0,22 21 0,-21-22 16,21 22-16,-42-1 0</inkml:trace>
  <inkml:trace contextRef="#ctx0" brushRef="#br0" timeOffset="86658.37">10287 6837 0</inkml:trace>
  <inkml:trace contextRef="#ctx0" brushRef="#br0" timeOffset="97178.99">10287 6837 0</inkml:trace>
  <inkml:trace contextRef="#ctx0" brushRef="#br0" timeOffset="97982.36">10287 6837 0</inkml:trace>
  <inkml:trace contextRef="#ctx0" brushRef="#br0" timeOffset="99781.29">10287 6837 0</inkml:trace>
  <inkml:trace contextRef="#ctx0" brushRef="#br0" timeOffset="100526.53">10287 6837 0</inkml:trace>
  <inkml:trace contextRef="#ctx0" brushRef="#br0" timeOffset="100866.44">10287 6837 0</inkml:trace>
  <inkml:trace contextRef="#ctx0" brushRef="#br0" timeOffset="101750.67">10287 6837 0</inkml:trace>
  <inkml:trace contextRef="#ctx0" brushRef="#br0" timeOffset="105527.68">10287 6837 0</inkml:trace>
  <inkml:trace contextRef="#ctx0" brushRef="#br0" timeOffset="106864.03">10287 6837 0</inkml:trace>
  <inkml:trace contextRef="#ctx0" brushRef="#br0" timeOffset="112577.73">10964 9335 0,'0'0'0,"0"-22"15,0 1 1,0 0 0,0 0-1,0 0-15,0 0 16,-21 21-16,0-22 16,0 22-16,21-21 15,-21 21-15,-1 0 16,22-21-1</inkml:trace>
  <inkml:trace contextRef="#ctx0" brushRef="#br0" timeOffset="115145.06">10943 9229 0,'0'0'0,"21"0"16,-21-21-16,0-1 15,0 1-15,-21 21 16,0-21-16,0 21 0,0 0 16,-1-21-16,1 21 15,0 0-15,0 0 0,0 0 0,0 0 16,-22 0-16,22 21 0,0 0 16,0-21-16,0 21 0,-1 1 0,1-1 15,0 0-15,0 0 0,0 21 16,0-20-16,21-1 0,0 21 0,-22-21 15,22 0-15,-21 22 0,21-22 0,0 0 16,0 21-16,0-20 0,0-1 0,0 0 16,0 0-16,21 0 0,1-21 15,-22 21-15,21-21 0,0 0 0,0 0 16,0 0-16,22 0 0,-22 0 0,0 0 16,21 0-16,-21 0 0,22-21 0,-22 21 15,21-21-15,-21 0 0,22-21 16,-22 20-16,21 1 0,-21-21 15,1 0-15,20 20 0,-21-20 0,0 0 16,-21-1-16,21 1 0,-21 0 0,22-1 16,-22 1-16,21 0 0,-21-1 15,0 1-15,0 0 0,0-1 0,0 1 16,0 0-16,0 21 0,0-22 0,0 22 16,0 0-16,0 0 0,0 0 0,0-1 15,0 44 16,-21-1-31,21 0 0,-22 0 0,22 21 16,-21 1-16,21-1 0,0 0 16,0 1-16,-21-1 0,21 0 15,-21 1-15,21 20 0,0-20 0,0-22 16,0 21-16,0 0 0,0 1 0,0-22 16,0 21-16,0-21 0,0 22 0,21-22 15,0 0-15,0 0 0,1 0 16,-1 1-16,0-1 0,21-21 15,-21 0-15,22 21 0,-22-21 0,21 0 0,-21 0 16,22 0-16,-1 0 0,-21-21 0,22 0 16,-1-1-16,-21 1 0,21 0 15,-20 0-15,-1 0 0,0-22 16,0 22-16,0-21 0,0 21 0,-21-22 16,0 22-16,22-21 0,-22 21 0,0 0 15,0-22-15,0 22 0,0 0 16,-22 21-16,1 0 0,0 0 15,0 0-15,0 21 0,21 0 16,-21 0-16,-1 1 0,22-1 0,0 0 16,-21 21-16,21-21 0,-21 1 0,21 20 15,0-21-15,0 21 0,0-20 0,0-1 16,0 21-16,0-21 0,21 0 16,0 1-16,-21-1 0,22-21 0,-1 21 15,0 0-15,0-21 0,0 0 0,0 0 16,22 0-16,-22 0 0,0 0 0,0-21 15,22 0-15,-22 0 0,0-1 16,21 1-16,-21 0 0,1 0 16,-1-21-16,21 20 0,-21-20 0,0 0 15,1 21-15,20-22 0,-21 22 0,0 0 16,0 0-16,1 0 0,-1-1 16,0 22-16,0 0 15,-21 22 1,21-1-16,-21 0 15,0 0-15,0 0 16,21-21 15,-21-21-15,0 0-16,0 0 16,0 0-16,0-1 0,0 1 15,0 0-15,-21 21 31,0 0-31,0 0 16,0 21-16,0 0 0,21 1 0,-22-1 16,1 0-16,0 0 0,21 0 0,-21 0 15,21 1-15,-21 20 0,21-21 16,0 0-16,0 0 0,0 1 16,0 20-16,0-21 0,0 0 0,21 0 15,0 1-15,0-1 0,0-21 0,1 21 16,-1 0-16,21-21 0,-21 0 0,22 0 15,-22 0-15,21 0 0,-21 0 0,22 0 16,-22 0-16,21 0 0,-21-21 16,0 0-16,1 0 0,20-1 0,-21 1 15,0 0-15,0 0 0,1-21 0,-22 20 16,21-20-16,0 21 0,0 0 0,-21-22 16,0 22-16,0 0 0,21 0 0,-21 0 15,0 42 16,-21 0-15,21 0-16,0 0 0,0 1 0,-21-1 16,21 21-16,0-21 0,0 0 15,0 1-15,0-1 0,0 0 16,0 0-16,0 0 0,21 0 0,0 1 16,22-1-16,-1 0 15,0 0-15,1-21 0,-1 0 16,0 0-16,1 0 0,-1 0 0,0 0 0,1 0 15,-1-21-15,0 21 0,1-21 16,-1 0-16,0-1 0,-21 1 16,22 0-16,-22-21 0,0 21 0,0-1 15,0-20-15,1 21 0,-22-21 16,0 20-16,0 1 0,0 0 0,0 0 0,0 0 16,0 0-16,0-1 0,-22 22 0,1 0 15,0-21-15,0 21 0,0 0 16,-22 0-16,22 0 0,0 21 0,-21 1 15,21-1-15,-1 0 0,-20 0 0,21 0 16,0 0-16,0 1 0,21-1 16,0 21-16,0-21 0,0 0 0,0 1 15,0 20-15,0-21 0,21 0 0,0 0 16,0 1-16,0-1 0,0-21 16,1 21-16,-1-21 0,0 0 0,21 0 15,-21 0-15,1 0 0,-1 0 0,21 0 16,-21 0-16,0-21 0,1 0 0,-1-1 15,0 1-15,0 0 0,0 0 16,0-21-16,-21-1 0,22 1 0,-1 0 16,-21-1-16,0 1 0,0-22 0,0 22 15,0-21-15,0 20 0,0-20 0,0 20 16,0-20-16,0 21 0,0 20 0,0-20 16,0 21-16,0 0 0,0 0 0,0-1 15,0 1-15,0 42 31,0 1-31,0 20 16,-21-21-16,21 21 0,-22 1 0,22-1 16,0 0-16,-21-20 0,21 20 0,0 275 47,0-295-47,0 20 0,0-21 0,0 21 15,0-20-15,0 20 0,21-21 0,1 0 16,-1 0-16,-21 1 0,42-1 0,-21-21 15,0 21-15,1-21 0,20 0 16,-21 0-16,21 0 0,-20 0 16,20 0-16,-21-21 0,21 21 0,-20-21 15,20-1-15,-21 1 0,21 0 0,-20 0 16,-1-21-16,0 20 0,0-20 0,0 21 16,0-21-16,-21 20 0,0-20 0,0 0 15,0 21-15,0-1 0,0 1 0,0 0 16,0 0-16,-21 21 15,0 21-15,0 0 16,21 0-16,-21 1 0,21 20 16,-21-21-16,21 0 0,0 0 15,0 1-15,0 20 0,0-21 0,0 0 16,21 0-16,0 1 0,-21-1 0,21 0 16,0 0-16,0 0 0,1-21 15,-1 21-15,0-21 0,0 0 0,0 0 16,22 0-16,-22 0 0,0 0 0,0 0 15,0-21-15,0 0 0,1 21 16,-1-21-16,-21 0 0,0 0 0,21-1 16,-21 1-16,0 0 0,0 0 15,0 0-15</inkml:trace>
  <inkml:trace contextRef="#ctx0" brushRef="#br0" timeOffset="115507.85">12933 8890 0,'0'0'0,"-21"0"0,42 0 47,0-21-47,0 21 16,0-21-16,0 21 0,1-21 0,-22-1 15,0 1 1,-22 21-16,1 0 16,0 0-16,0 21 15,0-21-15,0 22 0,21-1 16,-22 0-16,22 0 15,22-21 1,-1 0-16,0 0 0,0 0 16,21 0-16</inkml:trace>
  <inkml:trace contextRef="#ctx0" brushRef="#br0" timeOffset="120587.65">16679 9313 0,'21'0'15,"-21"-21"1,22 21-16,-1 0 125,0 0-94</inkml:trace>
  <inkml:trace contextRef="#ctx0" brushRef="#br0" timeOffset="120758.55">16785 9271 0,'21'0'16,"0"0"0,-21-21-16,22 21 31,-22-21-16,21 21 1,-21-21-16</inkml:trace>
  <inkml:trace contextRef="#ctx0" brushRef="#br0" timeOffset="121391.25">17103 8763 0,'0'-21'0,"0"21"0,21-21 16,0 21-16,-21-21 0,21 21 15,-21-22-15,0 1 16,0 0-16,0 0 16</inkml:trace>
  <inkml:trace contextRef="#ctx0" brushRef="#br0" timeOffset="121613.91">16849 9440 0,'42'0'0,"-84"0"0,105 0 0,-21 0 16,22 0-16,-22 0 15,1-21-15,-1 0 0,0 0 0,-21 0 16,22 0-16,-1-1 0,-21 1 0,22-21 15,-22 21-15,0-22 0,0 22 0,0-21 16,0 0-16</inkml:trace>
  <inkml:trace contextRef="#ctx0" brushRef="#br0" timeOffset="121986.7">17822 8911 0,'-21'-21'0,"0"0"0,0 0 0,0 0 15,-1-1-15,-20 1 0,21 21 0,0 0 16,-22 0-16,1 0 0,21 0 0,-21 0 16,20 21-16,1-21 0,-21 22 15,21 20-15,0-21 0,-1 0 0,1 0 16,0 22-16,21-22 0,0 0 0,0 0 15,0 0-15,0 1 0,0-1 16</inkml:trace>
  <inkml:trace contextRef="#ctx0" brushRef="#br0" timeOffset="122185.75">18034 8827 0,'0'0'0,"21"0"0,0 21 15,-21 0 1,0 0-16,0 0 0,0 0 0,0 1 16,0 20-16,0-21 0,0 0 0,0 22 15,-21-22-15,21 0 0,-21 0 0,21 0 16,0 0-16,0 1 0,0-1 16,0 0-16</inkml:trace>
  <inkml:trace contextRef="#ctx0" brushRef="#br0" timeOffset="124856.68">17399 8636 0,'0'-21'15,"0"42"-15,0-63 0,0 21 16,0-1-16,-21 22 0,0 0 16,-1-21-16,1 21 0,0 0 15,0 0-15,-21 0 0,20 0 16,1 21-16,-21-21 0,21 22 16,-22-1-16,22 0 0,-21 21 0,0-21 15,20 22-15,-20-1 0,21 0 16,-21 22-16,20-22 0,1 1 15,0-1-15,0 0 0,0 1 0,21-1 0,0 0 16,0 1-16,0-1 0,0-21 0,0 21 16,21-20-16,0-1 0,-21 21 0,42-21 15,-20 0-15,-1-21 0,21 22 0,-21-1 16,22-21-16,-22 0 0,21 0 16,0 0-16,1 0 0,-1 0 0,0 0 15,1-21-15,-1-1 0,22 1 0,-22 0 16,0 0-16,1-21 0,-1 20 15,0-20-15,-21 0 0,1-1 0,20 1 16,-21 0-16,-21-1 0,21 1 0,-21 0 16,0 21-16,0-22 0,0 22 15,0 0-15,0 0 0,0 0 16,-21 42 0,0 21-16,0-21 15,21 0-15,-21 22 0,-1-22 16,22 21-16,0-21 0,-21 22 0,0-1 15,0-21-15,21 22 0,0-22 0,0 21 16,-21-21-16,21 0 0,0 22 16,0-22-16,0 0 0,0 0 15,0 0-15,21-21 0,0 0 16,0 0-16,0 0 16,1 0-16,-1 0 0,0 0 0,0-21 15,0 0-15,22 0 0,-22 0 0,0 0 16,0-1-16,0-20 0,0 0 15,1 21-15,-22-22 0,0 1 0,0 0 0,0 20 16,0-20-16,0 21 0,0-21 0,0 20 16,-22 1-16,1 21 0,0-21 15,0 21-15,-21 0 0,20 0 0,1 0 16,0 0-16,-21 21 0,21-21 16,-1 21-16,1-21 0,0 22 0,21-1 15,-21-21-15,21 21 0,0 0 16,21-21-1,0 0-15,0 0 0,1 0 0,20 0 16,-21 0-16,21 0 0,1-21 0,-1 0 16,-21 21-16,22-21 0,-1-1 0,-21 22 15,21-21-15,-20 21 0,20 0 0,-21 0 16,0 0-16,0 0 0,1 0 16,-1 0-16,0 0 0,0 0 15,-21 21-15,0 1 0,0-1 0,0 0 16,0 0-16,0 0 0,0 0 15,0 1-15,0 20 0,0-21 0,0 0 16,-21 0-16,21 1 0,-21-1 16,21 0-16,0 0 0,0 0 0,0 0 15,0 1-15,-21-1 0,21 0 16,-22-21 0,22-21-1,0 0-15,0-1 16,0 1-16,0 0 0,0-21 15,22 21-15,-1-22 0,-21 22 16,21-21-16,0 21 0,0-22 16,0 22-16,1-21 0,-1 21 0,0-1 15,0 1-15,21 0 0,-20 21 16,-1 0-16,0 0 16,0 0-16,-21 21 0,21-21 15,-21 21-15,0 1 0,0-1 0,0 0 16,0 0-16,0 21 0,0-20 0,0-1 15,0 0-15,0 0 0,0 21 0,0-20 16,0-1-16,0 0 0,0 0 16,0 0-16,0 0 15,21-21-15,1 22 0,-1-22 16,0 0-16,0 0 0,0 0 0,22 0 16,-1 0-16,-21 0 0,21-22 0,1 1 15,-1 21-15,0-21 0,1 0 0,-22 0 16,21-22-16,-21 22 0,1-21 0,-1 21 15,0 0-15,-21-22 0,0 22 16,0 0-16,0 0 0,0 0 16,-21 21-16,0 0 15,-1 0-15,22 21 0,-21 0 0,0-21 16,21 21-16,-21 0 0,21 0 0,0 1 16,0-1-16,0 21 0,0-21 15,0 0-15,0 1 0,0-1 16,0 0-16,21 0 0,-21 0 15,21 0-15,-21 1 16,-21-22 31,0-22-47,0 1 0,0 21 16,-1-21-1,22 42 1,0 0-1,0 1-15,22-22 16,-1 21-16,0-21 16,0 0-16,0 0 0,0 21 0,1-21 15,20 0-15,-21 0 0,21 0 0,22 0 16,-22 0-16,1-21 0,-1 0 0,0 21 16,1-22-16,-1-20 0,0 21 0,-21-21 15,22-1-15,-22 1 0,0 0 0,0-22 16,0 1-16,1 20 15,-1-20-15,-21-1 0,0 1 0,0-1 0,0 1 16,0 20-16,0-20 0,0 21 0,0-1 16,0 1-16,0 21 0,0 0 0,0-1 15,0 1-15,-21 21 16,-1 21 0,22 1-16,-21 20 0,0-21 15,21 21-15,-21 1 0,21-1 0,-21 22 16,0-22-16,21 21 0,0-20 0,0-1 15,-22 22-15,22-22 0,0 0 16,-21 1-16,21-1 0,0 0 0,0 1 16,0-22-16,0 21 0,0-21 0,0 0 15,0 1-15,0-1 0,21 0 0,1 0 16,-1-21-16,0 21 0,0-21 16,0 0-16,0 0 0,22 0 15,-22 0-15,0 0 0,21-21 0,-20 0 16,-1 21-16,0-21 0,0 0 15,21-22-15,-42 22 0,22-21 0,-1 21 16,-21-22-16,21 22 0,-21-21 0,0 21 16,0-1-16,0 1 0,-21 21 15,0 0-15,-1 0 16,1 0-16,0 21 0,21 1 16,0-1-16,-21 0 0,21 0 0,0 0 15,0 0-15,0 1 0,0-1 0,0 0 16,0 0-16,0 0 0,21-21 0,-21 21 15,21 1-15,-21-1 16,0 0-16,21-21 16,1 21-16,-22 0 15,21-21-15,0 0 0,0 0 16,0 0-16,0 0 0,1 0 0,-1 0 16,21 0-16,-21-21 0,0 0 0,1 0 15,-1 21-15,0-21 0,0-1 16,-21-20-16,21 21 0,0 0 15,-21 0-15,22-1 0,-22 1 0,0 0 16,0 0-16,0 42 31,-22-21-15,22 21-16,-21 0 0,21 1 0,-21-22 16,21 21-16,0 0 0,0 0 0,0 0 15,0 0-15,0 1 0,0-1 16,0 0-16,0 0 0,21-21 15,0 0-15,1 0 16,-1 0-16,0 0 0,0 0 16,0 0-16,0 0 0,1 0 0,-1-21 15,0 0-15,0 0 0,-21-1 16,21 1-16,0-21 0,1 21 0,-1-22 16,-21 22-16,21-21 0,-21 21 0,21-22 15,0 22-15,-21 42 31,-21 1-31,21 20 16,-21-21-16,21 0 0,0 0 0,0 1 16,0-1-16,0 0 0,0 0 0,0 0 15,0 0-15,0 1 16,0-1-16,21 0 0,0-21 16,0 0-16,1 0 0,-1 0 0,0 0 15,0 0-15,0 0 0,0 0 16,1 0-16,-1-21 0,0 0 15,0 21-15,0-22 16</inkml:trace>
  <inkml:trace contextRef="#ctx0" brushRef="#br0" timeOffset="125922.06">21103 8869 0,'0'-21'16,"0"42"-16,0-63 0,0 20 0,0 1 0,0 0 15,-21 21 1,0 0-16,0 0 15,-1 21-15,1-21 0,21 21 0,-21 1 16,0-1-16,0 0 0,21 21 0,0-21 16,-21 1-16,21 20 0,-22-21 0,22 0 15,0 22-15,0-22 0,0 0 16,0 0-16,0 21 0,0-20 16,0-1-16,0 0 0,22 0 15,-1 0-15,0-21 0,0 0 0,0 21 16,0-21-16,1 0 0,-1 0 0,0 0 15,0 0-15,21-21 0,-20 21 16,-1-21-16,0 0 0,0 0 0,0 0 16,0-22-16,1 22 0,-1-21 0,0-1 15,0-20-15,0 21 0,0-22 0,-21 22 16,22-22-16,-1 1 0,-21-1 0,21 22 16,0-22-16,-21 22 0,0 0 15,21-1-15,0 22 0,-21 0 0,0 0 16,0 0-16,0 0 0,-21 42 31,21 0-31,-21 0 0,0 0 16,0 22-16,21-22 0,-21 21 15,21 0-15,-22 1 0,1-1 0,21 0 16,0 1-16,0 20 0,-21-20 0,21-1 16,0 0-16,0 1 0,0-1 0,0 0 15,0 1-15,0-22 0,0 21 0,0-21 16,21 0-16,-21 1 0,21-1 15,1 0-15,-1-21 0,0 0 16,0 0-16,0 0 0,0 0 0,1 0 16,-1 0-16,21 0 0,-21-21 15,0 0-15,1-1 0,-1 1 0,21 0 16,-21 0-16,0-21 0,1 20 16,-22 1-16,21 0 0,-21 0 15,0 42 1,0 0-1,0 0-15,0 1 16,0-1-16,0 0 0,0 0 16,0 0-16,0 0 0,0 1 15,21-22-15,-21 21 16,21-21-16,0 0 0,0 0 0,1 0 16,-1 0-16,0 0 15,0 0-15,0-21 0,0 21 16,-21-22-16,0 1 0,22 0 0,-1 0 15,-21 0-15,21-22 0,-21 22 0,0-21 16,0 0-16,0-1 0,0 22 0,0-21 16,0 21-16,-21-1 0,21 1 15,-21 21-15,-1 0 0,1 0 0,-21 0 16,21 0-16,0 21 0,-1-21 0,-20 22 16,21-1-16,0 21 0,0-21 15,-1 0-15,22 1 0,0-1 16,0 21-16,0-21 0,0 0 0,0 1 0,0-1 15,0 0-15,22 0 16,-1-21-16,0 0 0,0 21 16,0-21-16,0 0 0,1 0 15,20 0-15,-21-21 0,0 0 0,22 21 16,-22-21-16,0 0 0,0-1 0,21 1 16,-20 0-16,20-21 0,-21 21 15,0-1-15,22 1 0,-22 0 0,0 0 0,0 21 16,0 0-16,-21 21 31,0 0-31,0 0 0,0 1 0,0-1 16,0 0-16,-21 0 0,21 0 15,-21 0-15,21 1 0,0-1 0,0 0 16,0 0-16,0 0 0</inkml:trace>
  <inkml:trace contextRef="#ctx0" brushRef="#br0" timeOffset="126033.99">22331 9250 0,'42'0'16,"-21"0"-16,0-21 15,1 0 1,-1-1-16,-21 1 16,0 0-16,0 0 15,0 0-15,0 0 0,0-1 0,0 1 16</inkml:trace>
  <inkml:trace contextRef="#ctx0" brushRef="#br0" timeOffset="126344.33">21548 8657 0,'0'0'0,"-43"0"0,1 0 0,21 0 0,0 0 16,-1 0-16,44 0 16,-1 0-1,0 0-15,21 0 0,1 0 0,-1 0 16,0 0-16,22 0 0,-22 0 15,0 0-15,1 0 0,-1 0 16,0 0-16,1 0 0,-22 0 0,21 0 16,-21 0-16,1 0 0,-1 0 0,-21-21 15,0 0 1,-21 21 0,-1-21-16,1 21 15,0 0-15,0 0 0,-21-21 0,20 21 16,1 0-16,-21 0 0,21 0 15,-22-22-15</inkml:trace>
  <inkml:trace contextRef="#ctx0" brushRef="#br0" timeOffset="126717.12">19389 8424 0,'-22'0'0,"44"0"0,-65 0 0,22 0 16,0 0-16,0 0 0,21 22 16,21-22-1,0 0-15,0 0 16,0 0-16,22 0 0,-1 0 0,0 0 15,1 0-15,-1 0 0,0-22 0,22 22 16,-22 0-16,1 0 0,-1-21 0,21 21 16,-20 0-16,-22 0 15,0-21-15,0 21 16,-42 0 31,0 0-47</inkml:trace>
  <inkml:trace contextRef="#ctx0" brushRef="#br0" timeOffset="128965.6">18563 9716 0,'21'-22'109,"0"22"-78,-21-21-31</inkml:trace>
  <inkml:trace contextRef="#ctx0" brushRef="#br0" timeOffset="129307.4">18648 9652 0,'21'0'94</inkml:trace>
  <inkml:trace contextRef="#ctx0" brushRef="#br0" timeOffset="130231.76">18627 9589 0,'-22'0'0,"44"0"0,-86 21 0,22 0 0,21 0 15,-22-21-15,1 21 0,-64 22 0,43-22 16,-1 0-16,-21 0 0,1 0 0,-1 0 16,0 1-16,1-1 0,-107 21 0,107-21 15,-1 0-15,0 1 0,1-1 0,-1-21 16,21 21-16,-20 0 0,-43 21 0,63-20 15,1-22-15,20 21 0,-20 0 0,21-21 16,-1 21-16,-20-21 0,-22 21 0,64 0 16,-21-21-16,-1 22 0,1-22 15,21 0-15,-22 21 0,22-21 0,-42 21 0,42-21 16,-1 0-16,-20 0 0,21 0 0,0 0 16,0 0-16,-22 0 0,22 0 15,0 0-15,-43 0 0,43 0 0,-21 0 0,21 0 16,-22 0-16,22 0 0,-42 0 0,20 0 15,22-21-15,0 21 0,-21 0 16,21 0-16,-43 0 0,43 0 0,-21 0 16,-1-21-16,22 21 0,-21 0 0,-43 0 15,43 0-15,-22 0 0,22 0 0,-22 0 16,-41 0-16,41 0 0,1 0 0,-1 0 16,-42 0-16,64 0 0,-22 0 0,22 0 15,-21 0-15,-43 0 0,63 0 0,-20 0 16,21 0-16,-43 0 0,43 0 0,-22 21 15,22-21-15,-43 0 0,43 21 16,21-21-16,-22 0 0,-20 0 0,42 21 0,-1-21 16,1 0-16,-21 0 0,21 0 15,21 21-15,-21-21 0,-1 0 16,1 0 0,21-21 15,-21 21-16,21-21 1,-21 21-16,0 0 16,0 0-16,21-21 0,-22 21 15,1 0 1,0 0-16,21-21 0,-21 21 16,0 0-16,0-22 0,-1 22 15,-20-21-15,21 21 16,0-21-16,0 21 0,-1 0 15,1-21-15,0 21 0,0 0 16,0 0-16,-22-21 0,22 21 16,0 0-16,0 0 0,0 0 0,0-21 15,-1 21-15,1 0 0,0 0 0,0-22 16,0 22-16,0 0 0,-1 0 0,1 0 16,0-21-16,0 21 0,-21 0 15,20 0-15,1 0 16,0 0-16,0 0 15,0-21-15</inkml:trace>
  <inkml:trace contextRef="#ctx0" brushRef="#br0" timeOffset="131094.81">12361 10033 0,'-21'0'0,"63"0"0,-63 0 0,-21 0 15,21 0 1,0 0 0,21 21-16,-22-21 15,22 21 1,0-21 46,22 22-15,-22-1-31,21 0-16,0-21 0,-21 21 0,21-21 15,-21 21-15,21-21 0,0 21 0,1 1 16,-1-22-16,0 21 0,0-21 16,0 0-16,0 21 0,1-21 0,-1 0 15,21 21-15,-21-21 0,0 0 0,22 0 16,-22 0-16,21 0 16,-21 0-16,22 0 0,-22 0 0,21 0 15,-21 0-15,22 0 0,-22 0 0,21 0 16,1 0-16,-1 0 0,0 0 0,22-21 15,-1 21-15,-20 0 0,20-21 0,22 21 16,-22-21-16,1 21 0,20 0 0,-20-22 16,21 1-16,-22 21 0,1 0 0,-1 0 15,1-21-15,-22 21 0,21 0 16,-20 0-16,-1-21 0,0 21 0,-20 0 16,20 0-16,0-21 0,1 21 0,-22 0 15,21 0-15,0-21 0,1 21 0,-1 0 16,0 0-16,22-22 0,-22 22 15,22 0-15,-1-21 0,22 21 0,0-21 16,-22 21-16,22 0 0,21 0 0,-22 0 16,1 0-16,-22 0 0,22 0 15,-21 0-15,-1 0 0,22 0 0,-43 0 16,22 0-16,-22 0 0,21 0 0,-20 0 16,-1 0-16,0 21 0,-20-21 0,20 0 15,0 0-15,1 21 0,-22-21 0,21 0 16,0 0-16,-20 22 0,20-22 0,-21 0 15,21 21-15,1-21 0,-22 0 16,21 21-16,-21 0 0,1-21 0,-1 21 16,0-21-16,0 21 0,0-21 15,-21 22-15,0-1 16,0 0 15,21-21-15,-21-21-16,22 21 0,-22-21 15,0-1-15,21 22 0,0-21 0,0 0 16,0 0-16,0 0 0,1 0 16,-1-1-16,21 1 0,-21 0 0,22-21 15,-22 21-15,21-1 16,0 1-16,1 0 0,-1 0 0,0 0 16,22 0-16,-22 21 0,1-22 0,20 1 15,-21 21-15,22-21 0,-22 21 0,22 0 16,-22-21-16,22 21 0,-22 0 0,21 0 15</inkml:trace>
  <inkml:trace contextRef="#ctx0" brushRef="#br0" timeOffset="131296.69">18923 9716 0,'127'0'0,"-254"0"0,296 0 0,-105 0 0,-22 0 16,22 0-16,-22 0 0,0 0 0,22 0 15,-22 0-15,0 0 0,22 0 16,-22 0-16,1 21 0,-1-21 0,21 21 15,-20-21-15,-1 21 0,0-21 16,1 0-16,-1 21 0,0-21 0,1 0 16,-1 21-16,0-21 0,-20 0 0,20 0 15,0 0-15,1 0 0,-22 0 0,21 0 16,0 0-16,-20 0 0,20 0 0,-21 0 16</inkml:trace>
  <inkml:trace contextRef="#ctx0" brushRef="#br0" timeOffset="131452.6">20701 9779 0,'0'0'15,"21"0"1,-21-21-16,21 21 31,-21-21-15,0 0 0,-21 21-1,21-22-15,-42 22 0,21 0 0,-1 0 16</inkml:trace>
  <inkml:trace contextRef="#ctx0" brushRef="#br0" timeOffset="131738.43">19389 9948 0,'0'0'16,"-43"0"-1,22 0-15,0 0 0,-21 0 0,-1 22 16,22-22-16,-21 0 0,-1 21 15,1-21-15,0 0 0,-1 21 0,1-21 16,0 0-16</inkml:trace>
  <inkml:trace contextRef="#ctx0" brushRef="#br0" timeOffset="132071.24">17547 10097 0,'0'0'16,"0"-22"0,21 1-16,0 0 15,1 21-15</inkml:trace>
  <inkml:trace contextRef="#ctx0" brushRef="#br0" timeOffset="132251.16">18754 9779 0,'0'0'0,"84"0"0,213 42 31,-234-42-31,1 22 0,20-22 0,-20 21 16,-1 0-16,1-21 0,-1 21 0,1-21 15,-1 0-15,1 0 0,-1 21 0,1-21 16,-22 0-16,22 0 0,-22 0 0,21 0 16</inkml:trace>
  <inkml:trace contextRef="#ctx0" brushRef="#br0" timeOffset="132893.78">18965 9948 0,'-21'0'16,"0"0"-1,21-21 17</inkml:trace>
  <inkml:trace contextRef="#ctx0" brushRef="#br0" timeOffset="133266.6">18923 9800 0,'-21'0'47,"21"-21"-31,-21 21-16,21-21 46,-22 21 48,22-21-94,-21 21 0,0 0 16,0-21-1,0 21-15,0 0 16,21-22-16,0 1 31</inkml:trace>
  <inkml:trace contextRef="#ctx0" brushRef="#br0" timeOffset="133626.4">18732 9673 0,'0'-21'15,"0"0"1,22 0 0,-22 0-1,0-1-15,21 1 16,-21 0 0,0 0-16,0 0 0,0 0 15,0-1 1,-21 22-1,-1 0-15,22-21 0,-21 21 16,0 0 0,21-21 46</inkml:trace>
  <inkml:trace contextRef="#ctx0" brushRef="#br0" timeOffset="133908.19">18690 9398 0,'0'21'16,"0"0"125,-21-21-141,0 0 15,21 22 1,-21-22-1,-1 0 1,1 0 0,0 0-1,21-22-15</inkml:trace>
  <inkml:trace contextRef="#ctx0" brushRef="#br0" timeOffset="134249.69">16108 11324 0,'-64'43'16,"43"-22"-16,21 0 0,-21-21 0,21 21 15,21-21 1,0 0-16</inkml:trace>
  <inkml:trace contextRef="#ctx0" brushRef="#br0" timeOffset="134591.5">16171 11176 0,'-21'0'0,"42"0"0,-42-21 16,0 21-16,21-21 0,0 0 16,0-1-16,0 1 15,-21 0-15,21 0 16,0 0-16,-21 21 16,21-21-16,0-1 15,-22 22-15,22-21 0,-21 21 0,21-21 16,-21 0-16,21 21 0,0-21 15,0 0-15,0-1 16,0 44 15,0-1-31,0 0 16,0 0-16,0 21 0,0 1 16,-21-1-16,21 0 0,-21 1 0,21 20 15,0 1-15,-21-22 0,-1 22 0,1-22 16,21 21-16,-21-20 0</inkml:trace>
  <inkml:trace contextRef="#ctx0" brushRef="#br0" timeOffset="134687.97">15811 11980 0,'0'-21'16,"0"0"-16,0 0 0,0 0 15</inkml:trace>
  <inkml:trace contextRef="#ctx0" brushRef="#br0" timeOffset="134834.88">16044 10880 0,'0'0'0,"0"-21"0,21-1 16,1 22-1,-22 22-15,0-1 0,0 0 16,0 0-16</inkml:trace>
  <inkml:trace contextRef="#ctx0" brushRef="#br0" timeOffset="134991.79">15938 12086 0,'-21'0'0,"0"0"15,0-21-15,0 0 16,0 0-16,21 0 0</inkml:trace>
  <inkml:trace contextRef="#ctx0" brushRef="#br0" timeOffset="135193.68">15579 11515 0,'0'21'0,"0"0"0,0 0 16,0 0-16,0 1 0,0-1 15,0 0-15</inkml:trace>
  <inkml:trace contextRef="#ctx0" brushRef="#br0" timeOffset="135641.42">15388 11705 0,'0'0'0,"0"-21"0,-21 21 15,0-21-15,21 0 0,-21 0 0,-1-22 16,22 22-16,-21 0 0,21 0 0,0 0 16,0-1-16,0 1 0,0 0 0,21 21 31,1 21-31,-1 0 0,21 22 15,-21-22-15,0 21 0,22 1 0,-22-1 16,21 0-16,-21 1 0,1-1 16,-1 0-16,0 1 0,0-1 0,0-21 15,0 21-15,1 1 0,-22-1 0,21-21 16,-21 0-16,21 22 0,-21-22 16,0 0-16,0 0 0,0 0 0,21-21 15,-21 22-15,21-22 16,0 0-16,1 0 15,-22-22-15,21 1 0,0 0 0,0-21 16,21 21-16,-20-22 0,-1 1 0,21 0 16,0-1-16,-20 1 0,20 0 0,0-1 15,1 1-15,-1 0 0,0-1 16,1 22-16,-22-21 0,21 21 16,-21-1-16,22 1 0,-22 0 0,0 21 15,-21-21-15,21 21 0,-21-21 16,21 21-16,-42 0 31,0 0-15,21 0-16,-21-21 0,0 21 0,-1 0 0,1 0 15</inkml:trace>
  <inkml:trace contextRef="#ctx0" brushRef="#br0" timeOffset="136016.15">16129 11028 0,'0'-21'15,"-21"21"-15,21 21 0,-21 0 16,21 0-16,0 22 0,0-1 0,-22 0 15,22 22-15,-21-1 0,0 1 16,21-22-16,-21 22 0,0-1 16,0-21-16,21 22 0,-22-1 0,1-20 15,0 20-15,-21-20 0,21-1 0,-1 0 16,1 1-16,0-1 0,0 0 0,0-21 16,0 1-16,-1 20 0,22-21 0,-21-21 15,21 21-15,-21 0 0,21-42 31,0 0-31,0 0 0,0 0 16,21-22-16,0 22 0,1-21 0,-1 0 16,-21-1-16,21 1 0,0-22 0,0 22 15</inkml:trace>
  <inkml:trace contextRef="#ctx0" brushRef="#br0" timeOffset="136268.01">16171 11049 0,'0'0'15,"21"-21"-15,1 0 0,-1 21 16,-21 21-16,0 0 16,0 0-16,0 22 0,0-1 0,0 0 15,0 22-15,0-22 0,0 22 0,-21-22 16,-1 21-16,22-20 0,-21-1 16,0 22-16,0-22 0,21 0 0,-21 1 15,0-1-15,-1-21 0,22 21 16,0-20-16,0 20 0,-21-21 0,21 0 15,0 0-15,-21 1 0,21-1 16,0-42 15,21-1-31</inkml:trace>
  <inkml:trace contextRef="#ctx0" brushRef="#br0" timeOffset="136500.88">15600 11642 0</inkml:trace>
  <inkml:trace contextRef="#ctx0" brushRef="#br0" timeOffset="142978.53">15600 11642 0</inkml:trace>
  <inkml:trace contextRef="#ctx0" brushRef="#br0" timeOffset="145629.85">15600 11642 0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3:32:36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1630 1736 0</inkml:trace>
  <inkml:trace contextRef="#ctx0" brushRef="#br0" timeOffset="1204.05">1778 910 0,'0'-21'109,"0"0"-93,0 0-16,0 0 15,0-1 1,0 1-16,0 0 15,0 0 1,0 42 62,0 0-78,0 0 0,0 1 0,0-1 16,0 21-16,0-21 0,0 22 15,0-1-15,-21 0 0,21 1 0,0 20 16,-21-21-16,21 1 0,-22-1 16,22 0-16,0 1 0,0-1 0,0 0 15,0 1-15,-21-1 0,21 0 16,0-20-16,-21 20 0,21 0 16,0-21-16,0 1 0,0-1 15,0 0-15,0 0 0,0 0 0,0-42 63,0 0-48,0 0-15,0 0 16,0-1-16,0 1 0,0 0 16</inkml:trace>
  <inkml:trace contextRef="#ctx0" brushRef="#br0" timeOffset="1739.74">2032 1524 0,'0'21'0,"0"0"16,0 1-16,0-1 15,21-21 32,0-21-47,0 21 0,-21-22 16,22 1 0,-22 0-16,0 0 0,0 0 15,0 0 1,-22 21-16,1 0 15,0 0-15,0 0 16,0 0-16,21 21 16,-21-21-16,21 21 0,0 0 15,0 0-15,0 0 16,21-21 0,0 0-1,0 0 1,-21-21-1,0 0 1,-21 21 0,0 0 15</inkml:trace>
  <inkml:trace contextRef="#ctx0" brushRef="#br0" timeOffset="3263.95">3768 1101 0,'0'0'0,"0"-21"0,0-1 0,0 1 16,0 0-16,0 0 0,0 0 16,0 42-1,0 0-15,0 0 16,0 22-16,0-22 0,0 21 15,0 0-15,0 22 0,0-22 0,0 1 16,0-1-16,0 21 0,0-20 0,0-1 16,0 0-16,0-20 0,0 20 15,0-21-15,0 21 0,0-20 16,0-1-16,21-21 16,0 0-16,0 0 0,0 0 15,-21-21-15,21-1 0,1 1 0,-1 0 16,0-21-16,-21 21 0,21-22 15,0 22-15,-21-21 0,0-1 0,21 1 16,-21 21-16,22-21 0,-22 20 0,21-20 16,-21 21-16,0 0 15,21 21-15,0 0 16,-21 21 0,21 0-16,-21 0 0,21 0 0,-21 1 15,0 20-15,0-21 0,0 0 16,0 0-16,22 22 0,-22-22 15,21 0-15,-21 0 0,0 22 0,0-22 16,21 0-16,0-21 0,-21 21 16,21 0-16,0-21 0,1 0 0,-1 0 15,0 0-15,0 0 0,21-21 16,-20 0-16,-1 0 0,0 0 16,0-1-16,21 1 0,-20-21 15,-1 21-15,0-22 0,0 1 0,-21 0 16,21-1-16,0 1 0,-21 0 15,0-1-15,0 1 0,0 0 0,22-1 16,-22 22-16,0 0 0,0 0 16,0 0-16,0 42 15,-22 0 1,22 21-16,0-20 0,0 20 16,-21 0-16,21 1 0,-21-1 0,21 0 15,0 1-15,-21-1 0,21-21 16,0 21-16,0 1 0,0-22 0,0 21 15,21-21-15,0 1 0,64 20 16,-64-42 0,21 0-16,-20 0 0,20 0 0,0 0 15,1-21-15,-22 0 0,21-1 0,0 1 16,1 0-16,-1-21 0,-21-1 16,22 22-16,-22-21 0,0-22 0,0 22 15,0 0-15,-21-22 0,0 1 0,0-1 16,0 22-16,0-22 0,0 22 15,0 0-15,-21-1 0,0 22 0,21 0 16,0 0-16,0 0 0,-21 21 16,0 0-16,21 21 15,0 21-15,-22-21 0,22 22 0,0 20 16,0-20-16,0 20 16,0-21-16,0 22 0,0-22 0,0 22 15,0-22-15,0 0 0,0 1 0,0-1 16,0 0-16,0 1 0,0-22 15,0 0-15,0 21 0,0-20 16,0-1-16,0-42 31,0-1-31,0 1 0,22 0 16,-22-21-16,21 21 0,-21-22 0,21 22 16,0-21-16,-21 21 15,21-1-15,0 1 0,-21 0 0,22 21 0,-1 0 16,0 0-16,0 21 15,-21 0 1,21 1-16,-21-1 0,0 0 0,0 0 16,0 21-16,0-20 0,0-1 0,21 0 15,-21 0-15,0 0 0,22 0 16,-22 1-16,21-1 0,-21 0 0,21 0 16,0-21-16,0 0 15,0 0-15,1 0 0,-1 0 16,0 0-16,0 0 0,0 0 0,0-21 15,1 0-15,20 0 0,-21 21 16</inkml:trace>
  <inkml:trace contextRef="#ctx0" brushRef="#br0" timeOffset="3776.66">6032 1397 0,'0'0'0,"0"-63"16,0 41-16,0 1 15,0 0-15,0 0 0,-21 0 0,0 0 16,21-1-16,-21 1 0,0 0 15,0 21-15,-1 0 0,1 0 16,0 21-16,0-21 0,0 43 16,0-22-16,21 0 0,-22 21 15,1-21-15,0 22 0,0-22 16,21 21-16,0 1 0,-21-22 0,21 21 16,-21-21-16,21 22 0,0-22 15,0 0-15,0 0 0,0 0 0,21-21 16,0 21-16,0-21 15,0 0-15,0-21 0,1 21 16,-1-21-16,0 0 0,0 0 0,0-22 16,0 22-16,1 0 0,-1-21 0,0-1 15,-21 22-15,0-21 0,21 0 16,-21 20-16,21-20 0,-21 21 0,0 0 16,0 0-16,0-1 0,0 1 15,0 42 1,0 1-1,0-1-15,0 21 0,0-21 16,0 22-16,0-22 0,0 21 16,0-21-16,0 0 0,0 22 0,0-22 15,0 21-15,0-21 0,0 1 0,0-1 16,0 0-16,21-21 0,1 21 16,-1-21-16,0 0 0,0 0 15,0 0-15,0 0 0,-21-21 16,22 0-16,-1 0 0,0-22 15,0 22-15,-21-21 0,21 21 0,0-22 16,1 1-16,-1-22 0</inkml:trace>
  <inkml:trace contextRef="#ctx0" brushRef="#br0" timeOffset="4039.52">6435 762 0,'0'0'0,"0"-42"0,0 21 16,0-1-16,0 1 0,0 0 15,0 0-15,-22 21 16,1 0-16,21 21 15,-21 0-15,21 22 0,0-22 16,0 42-16,0-20 0,-21 20 0,21-21 16,-21 22-16,21-1 0,0 1 15,0-1-15,0-20 0,0 20 0,0-20 16,0-1-16,0 0 0,0 1 16,0-1-16,0 0 0,0-21 15,0 1-15,0-1 0,0 0 0,0 0 16,0 0-16,21-21 31,0-21-31,-21 0 0,0 0 0,0-22 16,0 22-16,0 0 0</inkml:trace>
  <inkml:trace contextRef="#ctx0" brushRef="#br0" timeOffset="4206.42">6181 1228 0,'21'0'47,"0"0"-47,21 0 16,-21 0-16,22 0 0,-22 0 0,21 0 15,1-21-15,-1 21 0,0-22 16,1 22-16,-1-21 0,-21 21 0,21 0 16</inkml:trace>
  <inkml:trace contextRef="#ctx0" brushRef="#br0" timeOffset="4505.79">7895 1164 0,'0'0'0,"-21"0"0,21-21 15,-21 21-15,0 0 0,21-21 16,-22 21-16,1 0 15,0 0-15,21 21 0,0 0 16,-21 0-16,21 1 0,-21-1 0,21 21 16,-21-21-16,21 22 0,0-22 15,-22 21-15,1-21 0,21 22 0,-21-22 16,0 21-16,21-21 0,-21 0 0,21 1 16,0-1-16,0 0 15,0 0-15,21-42 16,-21 0-1,21 0-15</inkml:trace>
  <inkml:trace contextRef="#ctx0" brushRef="#br0" timeOffset="4720.66">7747 931 0,'-21'-21'0,"42"42"0,-63-63 0,20 21 15,1 0-15,0 0 0,0-1 16,0 22 15,21 22-15,0-1 0,21-21-16,-21 21 0,21-21 0,0 0 15</inkml:trace>
  <inkml:trace contextRef="#ctx0" brushRef="#br0" timeOffset="5152.42">8213 1164 0,'0'0'0,"42"0"16,-21 0-16,0-21 15,-21 0-15,21 21 0,-21-21 16,0 0-16,0-1 15,-21 22-15,0 0 16,0 0-16,0 0 0,0 0 0,-1 0 16,1 22-16,-21-1 0,21-21 0,0 21 15,-1 0-15,1 0 0,21 0 16,0 1-16,0-1 0,0 0 16,0 0-16,0 0 0,0 0 15,0 1-15,21-22 0,1 21 16,20 0-16,-21-21 0,0 21 0,0-21 15,22 21-15,-22 0 0,0-21 0,0 22 16,-21-1-16,21-21 16,-21 21-16,0 0 0,0 0 15,-21-21-15,0 21 0,0-21 16,-21 22-16,20-22 0,-20 0 16,21 21-16,-21-21 0,20 0 0,1 0 15,0 0-15,0 0 0,0 21 0,0-21 16,-1 0-1,22-21 1,0 0-16,0-1 0</inkml:trace>
  <inkml:trace contextRef="#ctx0" brushRef="#br0" timeOffset="6223.52">9588 1122 0,'0'0'0,"22"0"0,-22-21 16,21 0-16,0 21 0,-21-22 15,21 22-15,0-21 0,0 0 16,1 0-16,-1 0 0,0-22 15,0 22-15,0 0 0,0-21 0,-21 21 16,0-22-16,0 1 0,0 21 16,0-22-16,0 22 0,0 0 0,-21 0 15,0 0-15,0 0 0,-21 21 0,20 0 16,-20 0-16,0 0 0,21 0 16,-22 21-16,22 0 0,-21 0 0,21 0 15,21 22-15,0-22 0,0 21 16,0 0-16,0 1 0,0-1 0,0 0 15,0 1-15,21-1 0,0 0 16,0 1-16,0-1 0,0 0 16,1 1-16,20-1 0,-21 0 0,-21-20 15,0 20-15,0 0 0,0-21 0,0 1 16,0 20-16,-21-21 0,0 0 0,0 0 16,-1 1-16,1-22 0,-21 0 15,21 0-15,0 0 0,-1 0 0,-20 0 16,21 0-16,0-22 0,0 1 0,-1 0 15,1 0-15,0-21 0,21 20 16,0-20-16,-21 0 0,21-1 0,-21 1 16,21 0-16,0-1 0,0 1 15,0 0-15,0 21 0,0-1 16,0 1-16,0 0 0,0 42 16,0 0-16,21 22 15,0-22-15,-21 21 0,21-21 16,0 22-16,-21-1 0,22 0 0,-1-20 15,-21 20-15,21-21 0,0 21 0,-21-20 16,21-1-16,0 0 0,1 0 16,-1 0-16,0 0 0,0-21 0,0 0 15,0 0-15,1 0 0,20 0 0,-21 0 16,21 0-16,-20-21 0,20 0 16,0 0-16,-21 0 0,22 0 15,-22-22-15,21 22 0,-21-21 0,1-22 16,-1 22-16,0-22 0,-21 1 15,0-1-15,21 1 0,-21-1 0,21 1 16,-21-1-16,0 1 0,0 21 0,21-1 16,-21 1-16,0 21 0,22 0 15,-22-1-15,0 44 16,0-1-16,0 0 0,0 21 16,0 1-16,0-1 0,0 21 15,0 1-15,0-1 0,0 1 0,0-1 16,0 1-16,0-22 0,0 22 15,0-22-15,0 0 0,0 1 16,0-22-16,0 21 0,0-21 0,0 1 16,0-1-16,0 0 0,21 0 0,0-21 15,0 0-15,0 0 16,0 0-16,1-21 0,-22 0 16,21 0-16,-21-1 0,0 1 0,0 0 15,0-21-15</inkml:trace>
  <inkml:trace contextRef="#ctx0" brushRef="#br0" timeOffset="6397.42">9969 1122 0,'-21'0'0,"42"0"0,-21 0 16,22 0 0,-1 0-16,0 0 0,0 0 15,21 0-15,-20 0 0,20 0 0,0 0 16,-21-21-16,22 21 0,-22 0 15,21-21-15,-21-1 0,1 22 0,-1-21 16,21 21-16</inkml:trace>
  <inkml:trace contextRef="#ctx0" brushRef="#br0" timeOffset="7905.43">10837 1418 0,'0'21'0,"0"1"16,21-22 0,1 0-16,-1-22 0,0 22 15,0-21-15,0 0 0,0 0 0,1 0 16,-22 0-16,21-22 0,0 22 0,0-21 16,-21-1-16,0 22 0,0-21 15,0 0-15,0-1 0,0 1 16,-21 21-16,0-22 0,0 22 0,-1 0 15,1 21-15,0 0 0,0 0 16,-21 0-16,20 21 0,1 0 0,-21 1 16,21-1-16,-22 21 0,22 0 15,0 1-15,-21-22 0,21 21 0,21 1 16,-22-1-16,22 0 0,-21 1 0,21-22 16,0 21-16,0-21 0,0 0 0,0 1 15,0-1-15,21 0 0,1 0 16,-1-21-16,0 0 0,0 0 0,0 0 15,0 0-15,1 0 0,20 0 0,-21-21 16,0 0-16,22 0 0,-22-1 16,0 1-16,0 0 0,0-21 15,0-1-15,1 1 0,-1 0 0,0-1 16,0-20-16,-21 21 0,21-1 16,-21 1-16,21 21 0,-21-22 0,0 22 15,0 0-15,0 0 0,0 42 31,0 0-31,0 22 0,0-22 0,-21 21 16,21 0-16,-21-20 0,21 20 0,-21 0 16,21 1-16,0-1 0,0 0 15,0-21-15,0 22 0,0-22 0,0 0 16,0 21-16,0-20 0,0-1 16,21 0-16,0-21 0,0 0 15,1 0-15,-1 0 0,0 0 16,0 0-16,21-21 0,-20 21 0,-1-21 15,21-1-15,-21-20 0,22 21 0,-22-21 16,21-1-16,-21-20 0,0-1 16,22 1-16,-22-1 0,0 1 0,0-22 15,0 22-15,1-1 0,-22 22 0,21-22 16,-21 22-16,21 0 0,-21-1 16,0 22-16,0 0 0,0 0 0,0 0 15,-21 21-15,0 0 16,21 42-1,-22-21-15,1 21 0,21-20 16,-21 20-16,21 21 0,0-20 0,0 20 16,-21 1-16,21-1 0,0 1 15,-21-22-15,21 22 0,0-1 0,0-21 16,0 1-16,0-1 0,0 0 0,0 1 16,0-1-16,21-21 0,0 0 15,-21 1-15,21-1 0,0 0 0,1-21 16,-1 0-16,0 0 0,0 0 0,0 0 15,0 0-15,22 0 0,-22-21 0,0 0 16,0-1-16,0 1 16,22 0-16,-22 0 0,0-21 0,-21-1 15,21 22-15,0-21 0,1-1 0,-22 22 16,0 0-16,0 0 0,0 42 31,-22 0-31,22 0 16,-21 1-16,21-1 0,0 0 15,0 21-15,0-21 0,0 1 0,0-1 16,0 0-16,0 21 0,0-21 0,0 1 16,21-22-16,1 21 0,-1 0 0,0-21 15,0 0-15,0 0 0,0 0 16,1 0-16,20 0 0,-21 0 0,0 0 16,22-21-16,-22 21 0,0-21 15,0-1-15,0 1 0,22-21 0,-22 21 16,0-22-16,0 22 0,0-21 15,0 0-15,1-1 0,-1 22 0,0-21 16,0 21-16,0-1 0,0 22 0,-21-21 16,0 0-16,22 21 15,-22 21 32,0-42 16,-22 21-48,1 0 1,0 0 0,21 21-16,-21-21 0,0 21 0,21 1 15,-21-1-15,21 0 0,-22 21 16,22-21-16,0 1 0,-21-1 0,21 21 15,-21-21-15,21 0 0,0 1 0,0 20 16,0-21-16,0 0 0,0 0 16,0 1-16,0-1 15,21 0-15,0-21 0,1 21 16,-1-21-16,0 0 0,0 0 16,0 0-16,0 0 0,1-21 15,-1 21-15,0-21 0,0 0 0,0-1 16,0 22-16,-21-21 0,22-21 0,-1 21 15,0 0-15,-21-1 0,0-20 0,21 0 16,-21-1-16,21 22 0</inkml:trace>
  <inkml:trace contextRef="#ctx0" brushRef="#br0" timeOffset="8220.25">12594 402 0,'0'0'15,"-21"0"-15,0 0 0,0 0 0,-22 0 16,22 21-16,0-21 0,0 22 0,0-22 16,-1 21-16,22 0 0,0 0 15,0 0-15,0 0 16,22-21-16,-1 0 0,0 0 16,0 0-16,0 0 0,0 0 15,1 0-15,-1 0 16,-21-21-16,21 0 15,-21 0-15,0 0 16,-21 21 0,0 0-16,-1 0 15,1 0 1,21 21-16,-21-21 16,0 0-16,0 0 15</inkml:trace>
  <inkml:trace contextRef="#ctx0" brushRef="#br0" timeOffset="8472.11">11197 931 0,'-21'22'0,"42"-44"0,-63 44 0,21-1 0,21 0 15,21-21-15,0 0 16,21 0-16,-21 0 0,22 0 15,-1 0-15,0 0 0,1 0 0,20 0 16,-20-21-16,-1 21 0,0 0 0,-21 0 16,22-21-16,-22 21 15,0 0-15,-42 0 16,0 0 0,0 0-16,-1 0 15,-20 0-15</inkml:trace>
  <inkml:trace contextRef="#ctx0" brushRef="#br0" timeOffset="9539.35">1926 2879 0,'-21'0'16,"0"0"-16,0 0 16,-1 0-16,1 0 15,21-21-15,0-1 16,0 1-16,0 0 0,0 0 15,21 0-15,1 0 0,-1-1 16,0 1-16,0 21 0,0-21 16,0 21-16,1 0 0,-1 0 0,0 0 15,0 0-15,0 21 0,0 22 16,1-22-16,-22 21 0,21 0 0,-21 1 16,0-1-16,0 0 0,0 22 15,0-22-15,-21 22 0,-1-22 0,1 22 16,0-22-16,0 0 0,-21 1 15,20-1-15,-20-21 0,21 21 0,-21-20 16,20-1-16,-20 0 0,21 0 16,-21-21-16,20 0 0,1 0 15,-21 0-15,21 0 0,0 0 0,-1 0 16,1-21-16,0 0 0,21 0 16,0-22-16,0 22 0,0-21 0,0-1 15,0 1-15,0 0 0,0-1 16,0 22-16,21-21 0,0 21 0,1 0 15,-1-1-15,0 1 0,0 21 0,0 0 16,0 0-16,1 21 0,-1 1 16,21-1-16,-21 0 0,0 0 0,1 21 15,-1 1-15,0-1 0,0-21 16,0 22-16,-21-1 0,21-21 16,1 21-16,-22-20 0,0-1 0,21 0 15,0 0-15,-21 0 0,21 0 16,-21 1-16,21-22 15,0 0-15,1 0 16,-1-22-16,0 1 16,0 0-16,0 0 0</inkml:trace>
  <inkml:trace contextRef="#ctx0" brushRef="#br0" timeOffset="9816.37">2625 3112 0,'0'21'0,"-22"0"16,22 0 0,0-42 15,0 0-15,22 21-16,-22-21 0,21-1 0,-21 1 15,0 0 1,0 42 31,-21-21-32,-1 21-15,1-21 16,0 22-16</inkml:trace>
  <inkml:trace contextRef="#ctx0" brushRef="#br0" timeOffset="25476.29">5588 3408 0,'0'0'0,"-21"-21"0,0 21 0,-1 0 0,1 0 16,0 0-16,0 0 0,0 0 16,42 0 31,0 0-47,-21-21 0,21 21 15</inkml:trace>
  <inkml:trace contextRef="#ctx0" brushRef="#br0" timeOffset="26600.16">4635 2858 0,'0'0'0,"22"0"0,-22 21 16,21-21 0,0 0-16,0 0 15,21 0-15,-20 0 0,-1 0 0,21-21 16,0 21-16,-20-22 0,20 1 16,0 0-16,1 21 0,-1-21 0,-21 0 15,0 0-15,0-1 0,1 1 0,-22 0 16,0 0-16,0 0 0,0 0 15,-22-1-15,1 22 0,-21 0 0,21 0 16,-22 0-16,-20 0 0,21 22 16,-22-1-16,22 0 0,-22 0 0,22 0 15,-22 22-15,22-22 0,0 0 16,21 0-16,-22 21 0,43-20 0,0-1 16,0 0-16,0 0 0,0 0 15,21 22-15,1-22 0,-1 0 0,21 0 16,-21 0-16,22 22 0,-1-22 15,-21 21-15,21-21 0,1 22 0,-22-22 16,21 21-16,-21-21 0,1 0 16,-22 22-16,0-22 0,0 0 0,0 21 15,0-20-15,0-1 0,0 0 0,-22 0 16,1-21-16,-21 21 0,21-21 16,-22 0-16,1 0 0,0 0 0,-1 0 15,22 0-15,-21-21 0,0 0 16,20 0-16,1 0 0,0-22 0,0 22 15,0-21-15,21-1 0,-21 1 16,21 0-16,0-1 0,0 22 16,0-21-16,0 21 0,0 0 0,21 21 15,0-22-15,0 22 16,0 0-16,0 22 0,1-1 16,-22 0-16,21 21 0,0-21 0,0 22 15,0-1-15,-21 0 0,21-20 16,1 20-16,-1 0 0,0-21 15,0 22-15,0-22 0,0 0 0,1 0 16,-1 0-16,0 1 0,0-22 16,0 0-16,22 0 0,-22 0 0,21 0 15,-21 0-15,22-22 0,-1 1 0,0 0 16,1 0-16,-1-21 0,0-1 16,22 22-16,-22-42 0,0 20 15,1 1-15,-1 0 0,0-22 0,1 22 0,-22-22 16,21 22-16,-21-22 0,1 22 15,-1 0-15,0-22 0,0 22 16,0 0-16,0 20 0,-21-20 0,0 21 16,0 0-16,0 42 15,0 0-15,0 0 16,-21 22-16,0-1 0,0 0 16,0 1-16,0 20 0,-1-21 15,-20 22-15,21-22 0,0 22 0,21-22 16,-21 22-16,21-22 0,-22 21 15,22-20-15,0-22 0,0 21 0,0-21 16,0 22-16,0-22 0,0 0 16,0 0-16,22-21 0,-1 21 15,0-21-15,0 0 0,0 0 16,0-21-16,-21 0 0,22 21 16,-22-21-16,21-21 0,-21 20 15,0 1-15,0-21 0</inkml:trace>
  <inkml:trace contextRef="#ctx0" brushRef="#br0" timeOffset="26792.29">5419 3133 0,'0'0'0,"21"0"32,0 0-32,0 0 0,0 0 15,0 0-15,22-21 0,-22 21 0,21 0 16,-21 0-16,22-22 0,-22 22 15,0 0-15,0 0 0,0-21 0,1 21 16,-1 0-16,0 0 0,-21-21 0,21 21 16</inkml:trace>
  <inkml:trace contextRef="#ctx0" brushRef="#br0" timeOffset="28324.52">6244 3408 0,'21'0'0,"0"21"0,22-21 15,-22 0-15,0-21 16,0 0-16,0 0 16,1 21-16,-22-22 0,21 1 15,0-21-15,-21 21 0,0 0 0,0-1 16,0-20-16,0 21 0,0 0 15,0 0-15,0-1 0,0 1 0,0 0 16,-21 0-16,0 21 0,-1 0 16,-20-21-16,21 21 0,0 0 0,0 0 15,-22 21-15,22-21 0,0 21 0,-21 21 16,20-20-16,1 20 0,-21-21 16,21 21-16,0 1 0,-1-1 15,1 0-15,0 1 0,21-22 0,0 21 16,0-21-16,0 22 0,0-22 0,0 0 15,0 0-15,21-21 16,0 0-16,1 0 0,-1 0 0,0 0 16,0 0-16,21 0 0,-20-21 15,-1 0-15,21 0 0,-21 0 0,0-22 16,22 22-16,-22-21 0,0-1 16,0 22-16,0-21 0,-21 0 0,22-1 15,-1 22-15,-21 0 0,0-21 0,0 20 16,0 1-16,0 42 31,0 1-31,0 20 16,0-21-16,-21 21 0,21-20 15,0 20-15,-22-21 0,22 21 16,0 1-16,0-22 0,0 0 0,0 21 16,0-20-16,0-1 0,22 0 15,-1 0-15,0 0 0,0-21 16,0 0-16,22 0 0,-22 0 15,21 0-15,0-21 0,-20 21 0,20-21 16,0 0-16,1 0 0,-22-22 0,21 1 16,-21 21-16,22-22 0,-22-20 15,0 21-15,21-1 0,-21-20 16,1 20-16,-1-20 0,0 21 0,0-22 16,0 1-16,0 20 0,-21 1 0,22-22 15,-22 22-15,21 21 0,-21-21 16,0 20-16,0 1 0,-21 42 31,-1 22-31,1-22 0,21 21 16,-21 1-16,0-1 0,0 0 0,21 22 15,-21-22-15,-1 0 0,1 1 16,21 20-16,-21-20 0,21 20 16,-21-21-16,21 1 0,0-1 0,0 22 15,0-43-15,0 21 0,0 0 0,0-20 16,0-1-16,0 0 0,0 0 15,21-21-15,0 21 0,0-21 16,1 0-16,-1 0 0,0 0 16,0-21-16,21 0 0,-20 0 0,-1 0 15,0-1-15,0 1 0,0 0 0,0-21 16,-21-1-16,22 1 0,-1 21 16,-21-21-16,0 20 0,0-20 0,21 21 15,-21 0-15,21 0 16,-21 42-1,0 0-15,0 0 16,0 0-16,0 22 0,0-22 16,0 21-16,-21 0 0,21-20 15,0-1-15,0 21 0,0-21 0,0 0 16,0 1-16,0-1 0,0 0 16,21 0-16,0-21 0,0 0 0,1 21 15,-1-21-15,0 0 0,21 0 0,-21 0 16,1 0-16,20-21 0,-21 21 15,21-21-15,-20 0 0,20 0 0,0-1 16,-21-20-16,22 21 0,-22-21 0,21-1 16,-21 1-16,22 21 0,-22-22 15,0 22-15,0 0 0,0 0 0,1 0 16,-1 21-16,-21-21 16,21 21-16,0 0 31,-21 21 0,0-42 0,0-1-15,0 1 0,-21 21-1,21-21-15,-21 21 16,0 0-16,-1 0 15,1 0-15,0 0 0,0 21 16,0 0-16,21 1 0,-21-1 0,-1 0 16,1 0-16,21 0 0,-21 22 15,21-22-15,-21 21 0,21-21 0,0 0 16,0 22-16,0-22 0,0 0 0,0 0 16,0 0-16,21 1 0,-21-1 15,21 0-15,0-21 0,1 21 0,-1-21 16,0 0-16,0 0 0,0 0 0,0 0 15,1 0-15,-1 0 0,0 0 16,0-21-16,0 0 16,0 21-16,-21-21 0,22-1 0,-22 1 15,21 0-15,-21-21 0,0 21 16,0-1-16,21-20 0,-21 0 0</inkml:trace>
  <inkml:trace contextRef="#ctx0" brushRef="#br0" timeOffset="28519.41">8234 2815 0,'-64'-21'16,"43"21"-16,0 0 15,0 0-15,0 0 16,21 21 31,0 0-16,-22-21-31</inkml:trace>
  <inkml:trace contextRef="#ctx0" brushRef="#br0" timeOffset="28723.29">7006 3006 0,'0'0'0,"-42"0"0,21 21 0,-1-21 15,1 0-15,0 0 0,42 0 32,0 0-32,22 0 0,-22 0 15,21 0-15,1 0 0,-22 0 0,21 0 16,0 0-16,-20 0 0,20 0 16,0 0-16,-21-21 0,22 21 0,-22-21 15,21 21-15</inkml:trace>
  <inkml:trace contextRef="#ctx0" brushRef="#br0" timeOffset="29227.69">9165 2921 0,'0'0'0,"0"-21"16,0 0-16,0 0 0,0-1 16,0 1-16,0 0 0,0 42 31,21-21-31,0 21 16,-21 1-16,22 20 0,-22-21 15,0 21-15,0 1 0,21-1 0,-21 0 16,0 22-16,0-22 0,0 22 15,21-22-15,-21 22 0,0-22 0,0 0 16,0 1-16,0-22 0,0 21 0,0-21 16,0 0-16,0 1 0,21-22 31,-21-22-31,21 1 0,-21 0 16,21 0-16,1 0 0,-22-22 0,21 22 15,0-21-15,0-22 0,0 22 16,0 0-16,1-22 0,-1 1 15,0 20-15,21-20 0,-21 21 0,1-1 16,-1 1-16,21 0 0,-21-1 16,-21 22-16,21-21 0,1 21 0,-1-1 15,-21 1-15,0 42 32,0 1-32,0-1 0,0 21 0,0-21 15,0 22-15,0-22 0</inkml:trace>
  <inkml:trace contextRef="#ctx0" brushRef="#br0" timeOffset="30687.66">10033 3535 0,'0'0'0,"21"0"0,64-21 16,-64 0-1,0-1-15,21 1 0,-20 0 0,-1 0 16,0 0-16,-21-22 0,21 22 0,0-21 15,-21 0-15,21 20 0,-21-20 16,0 21-16,0 0 0,0 0 0,0-1 16,-21 1-16,0 21 0,0 0 0,0 0 15,-22 0-15,1 0 0,21 21 16,-21 1-16,-22-1 0,22 21 16,-1-21-16,1 22 0,0-1 0,-1 0 15,22 1-15,-21-1 0,21-21 0,0 21 16,-1-20-16,22 20 0,-21-21 15,21 0-15,0 0 0,0 1 0,21-1 16,1-21-16,-1 21 0,0-21 16,0 0-16,21 0 0,-20 0 15,-1 0-15,0 0 0,21-21 0,-21 0 16,1-1-16,-1 1 0,0 0 0,0 0 16,21 0-16,-20-22 0,-1 22 15,0-21-15,0 0 0,0 20 0,0-20 16,1 21-16,-22 0 0,0-22 0,21 43 15,-21-21-15,0 42 32,0 22-32,-21-22 15,21 0-15,-22 0 0,22 22 0,0-22 16,0 21-16,0-21 0,0 0 16,0 1-16,0 20 0,0-21 0,0 0 15,0 0-15,22-21 16,-1 22-16,0-22 0,0 0 15,0 0-15,0 0 0,1 0 0,20-22 16,-21 1-16,0 21 0,22-21 16,-22 0-16,21-21 0,-21 20 0,0-20 15,22 21-15,-22-21 0,0-1 16,0-20-16,-21 20 0,0 1 0,0 21 16,0-21-16,0-1 0,0 22 0,0 0 15,0 0-15,-21 21 0,0 0 16,0 0-16,0 0 15,-1 21-15,22 0 0,0 0 16,0 0-16,0 22 0,0-22 16,0 21-16,22-21 0,-22 22 0,21-1 15,-21-21-15,21 22 0,-21-22 0,0 21 16,0-21-16,21 0 16,0 1-16,0 20 0,-21-21 0,22 0 15,-1-21-15,0 21 0,0 1 0,0-22 16,0 21-16,22-21 0,-22 0 0,0 0 15,21 0-15,-20 0 0,20 0 16,-21 0-16,21 0 0,1 0 0,-1-21 16,-21 21-16,22-22 0,-22 1 0,21 0 15,-21 0-15,0 0 0,22-22 16,-22 1-16,0 0 0,0-1 16,-21 1-16,21 0 0,-21-1 0,22 1 15,-22 21-15,0-21 0,0 20 0,0 1 0,0 0 16,-22 21-1,1 0-15,0 0 0,-21 0 0,21 0 16,-22 0-16,22 21 0,-21 22 0,-1-22 16,1 21-16,0-21 0,-1 22 15,22-1-15,-21 0 0,21 1 0,21-1 16,-21-21-16,21 21 0,0-20 0,0-1 16,0 0-16,0 0 0,21 0 0,0 0 15,0-21-15,0 0 0,0 0 16,22 0-16,-22 0 0,21 0 0,-21 0 15,1-21-15,20 0 0,-21 21 0,0-21 16,0 0-16,22-22 0,-22 22 16,0-21-16,0 0 0,-21-1 15,21 1-15,1 0 0,-1-1 0,-21 1 16,0 21-16,21-22 0,-21 22 0,0 0 16,0 42-1,0 0 1,-21 1-16,21-1 0,-21 21 0,21-21 15,-22 22-15,22-1 0,-21 0 16,21-21-16,0 22 0,0-1 0,0-21 16,0 0-16,0 1 0,0-1 0,21 0 15,1 0-15,-1-21 0,0 21 16,0-21-16,0 0 0,22 0 16,-22 0-16,0 0 0,0-21 15,21 0-15,-20 21 0,-1-21 0,0-22 16,21 22-16,-21 0 0,1-21 0,-1-1 15,0 1-15,0 21 0,-21-21 16,0 20-16,21-20 0,-21 21 0,-21 42 31,0 0-31,0 22 16,21-22-16,-21 0 0,-1 21 0,22 1 16,-21-22-16,21 0 0,0 21 0,0-21 15,0 1-15,0-1 0,0 0 16,0 0-16,0 0 15,21-21-15,1 0 0,-1 0 16,0 0-16,0 0 16,0-21-16,-21 0 15,0 0-15,21 0 0,-21-22 0,22 22 16</inkml:trace>
  <inkml:trace contextRef="#ctx0" brushRef="#br0" timeOffset="31007.48">12001 2794 0,'0'0'0,"-21"0"0,0 0 0,-21 0 16,21 0-16,-22 0 0,22 0 0,0 21 16,0-21-16,0 21 0,21 1 15,-22-22-15,22 21 0,0 0 16,0 0-16,22-21 0,-1 0 16,0 0-16,21 0 0,-21 0 0,22 0 15,-22 0-15,0 0 0,21 0 16,-20 0-16,-22-21 0,21 21 0,-21-21 15,0 0-15,0-1 0,0 1 0,0 0 16,-21 0-16,-1 0 0,1 0 16,0-1-16,0 22 0,0-21 0,0 21 15,-1 0-15,1 0 0,0 0 0,0 21 16,0-21-16,21 22 16,-21-1-16,21 0 0,0 21 0,0-21 15,0 1-15,0-1 0,0 0 0,21 0 16,0 0-16,0-21 0,21 21 15,-20-21-15,20 0 0</inkml:trace>
  <inkml:trace contextRef="#ctx0" brushRef="#br0" timeOffset="31541.69">12594 2667 0,'21'-42'0,"-42"84"0,42-105 0,-21 20 15,0 1-15,0 21 0,0 0 0,0-1 16,0 1-16,-21 21 15,0 0-15,21 21 16,-21 1-16,21 20 0,-21 0 0,21 1 16,-22-1-16,1 0 0,21 22 15,-21-22-15,0 0 0,0 22 0,21-22 16,-21 1-16,-1 20 0,1-21 0,0 1 16,21-1-16,-21 0 0,21 1 15,-21-1-15,21-21 0,-21 0 0,21 1 16,0-1-16,0 0 0,0 0 0,0-42 31,0 0-31,21 0 16,0-22-16,-21 22 15,21 0-15,0-21 0,0 20 16,22 1-16,-22 0 0,0 0 0,0 0 16,22 0-16,-22-1 0,0 1 0,21 21 15,-21 0-15,1 0 0,-1 0 0,0 0 16,0 0-16,0 21 0,0 1 15,-21-1-15,0 0 0,0 0 0,0 0 16,0 22-16,0-22 0,0 21 0,-21-21 16,0 0-16,0 22 0,-21-22 15,20 0-15,-20 0 0,21 0 16,-21 1-16,20-1 0,-20 0 0,21-21 16,-21 21-16,20-21 0,1 0 0,0 0 15,0 0-15,0 0 0,0 0 16,-1 0-16,22-21 15,0 0-15,0 0 16,22 21-16,-1-22 0,0-20 16,21 21-16,-21 0 0</inkml:trace>
  <inkml:trace contextRef="#ctx0" brushRef="#br0" timeOffset="31855.51">13483 2371 0,'0'0'0,"0"-21"0,0-1 0,-21 22 31,0 22-31,0-1 0,-1 0 16,22 21-16,-21 22 0,0-22 16,0 22-16,0-1 0,0 1 0,-1-1 15,1-21-15,0 22 0,0-1 0,0 1 16,0-22-16,-1 22 0,1-22 0,0 0 15,0 1-15,21-1 0,0 0 16,-21-20-16,21-1 0,-21 0 16,21 0-16,0 0 0,0 0 15,0-42 17,0 0-32,21 21 0,0-42 15,0 21-15,0-1 0</inkml:trace>
  <inkml:trace contextRef="#ctx0" brushRef="#br0" timeOffset="32224.28">13293 3196 0,'21'0'16,"0"0"0,0 0-16,0 0 0,0 0 15,22 0-15,-22 0 0,21-21 16,-21 21-16,22-21 0,-22 21 0,0-21 15,21 0-15,-20 21 0,-1-22 0,-21 1 16,0 0-16,21 0 0,-21 0 16,0 0-16,0-1 0,0 1 0,0 0 15,0 0-15,-21 21 0,0 0 0,-1 0 16,1 0-16,0 0 0,-21 0 16,21 21-16,-22 0 0,1 22 0,21-22 15,-22 21-15,22 0 0,-21 1 16,21-1-16,0 0 0,-1 22 0,22-22 15,0 1-15,0-22 0,0 21 16,0-21-16,22 0 0,20 1 0,-21-1 16,21 0-16,1-21 0,-1 0 0,0 0 15,1 0-15,-1 0 0,0 0 16,1 0-16,-1 0 0,0 0 0,1-21 16,-22 0-16,0-1 0,0 1 0,0 0 15,1 0-15</inkml:trace>
  <inkml:trace contextRef="#ctx0" brushRef="#br0" timeOffset="33363.89">1079 4974 0,'0'0'16,"-21"0"-16,0 0 0,0 0 15,21-21-15,0 0 16,0 0-16,0 0 0,0-1 16,21 1-16,0 21 0,22-21 15,-22 0-15,21 0 0,0 21 0,22 0 16,-22 0-16,1 0 0,20 0 16,-21 0-16,1 21 0,-1 0 15,-21 0-15,0 22 0,-21-22 16,0 21-16,0 0 0,-21 1 0,0-22 15,-21 21-15,-1 1 0,-20-1 16,21-21-16,-22 21 0,22-20 0,-1-1 16,1 0-16,0 0 0,21-21 15,-22 0-15,43 21 0,-21-21 0,21-21 32,21 0-17,0 21-15,22-21 0,-22 21 16,21 0-16,1 0 0,-1-21 0,0 21 15,1 0-15,-1 0 16,0 0-16,22 0 0,-22 21 0,0-21 16,-20 21-16,-1 0 0,0 0 15,0 22-15,-21-22 0,0 21 0,0 0 16,-21 1-16,0-1 0,-22 0 16,1 1-16,0-1 0,-1-21 0,-20 22 15,21-22-15,-1 0 0,1 0 16,0 0-16,-1 0 0,1-21 0,21 0 15,-22 0-15,22 0 0,0 0 16,0-21-16,0 0 0,0 21 0,21-21 16,0 0-16,-22 0 0,1 21 15,21-22-15,-21 22 0,21-21 16,0 0-16,0 0 16,0 0-1,0 0-15,21 21 0,-21-22 16,21 22-16</inkml:trace>
  <inkml:trace contextRef="#ctx0" brushRef="#br0" timeOffset="33560.29">2095 5334 0,'0'0'0,"22"0"0,-22-21 16,0 0-16,21 21 47,0 0-47,0 0 15,0 0-15,0-21 0,22 21 0</inkml:trace>
  <inkml:trace contextRef="#ctx0" brushRef="#br0" timeOffset="34687.96">4127 5059 0,'0'0'0,"0"-21"0,0 0 16,0-1-16,22 1 16,-1 0-16,0 0 15,0 0-15,0 0 0,0-1 0,22 1 16,-22-21-16,21 21 0,22-22 16,-22 22-16,0-21 0,-20 21 15,20 0-15,-21-22 0,0 22 0,-21 0 16,0 0-16,0 0 0,-21-1 15,0 22-15,0 0 0,-22 0 16,1 0-16,0 0 0,-1 0 0,1 0 16,0 22-16,-1-1 0,1 0 15,21 0-15,0 0 0,0 0 0,-1 22 16,22-1-16,0-21 0,0 22 0,0-1 16,0 0-16,0 1 15,22-1-15,-1-21 0,21 21 0,-21 1 0,0-1 16,22 0-16,-1 1 15,-21-1-15,22-21 0,-22 22 0,0-1 16,0-21-16,-21 21 0,0-20 0,0-1 16,0 0-16,-21 21 0,-21-42 15,-1 21-15,1 1 0,0-22 0,-1 0 16,1 0-16,0 0 0,-1 0 0,1 0 16,0-22-16,-1 1 0,1 0 15,21-21-15,0 21 0,-1-22 0,1 1 16,0 0-16,21-1 0,0-20 15,0 20-15,0-20 0,0 21 0,0-1 16,21 1-16,0 0 0,-21 20 0,22 1 16,-1 21-16,0 0 15,0 0-15,0 21 0,0 1 16,1-1-16,-22 21 0,21 0 16,-21 1-16,21-1 0,-21 0 0,0 1 15,21-1-15,-21 22 0,21-22 0,-21 0 16,0 1-16,21-22 0,1 21 15,-22 0-15,21-20 0,0-1 0,0 0 16,21 0-16,-20-21 0,-1 0 16,21 0-16,0 0 0,1 0 0,-1 0 15,0-21-15,22 0 0,-22 0 0,22-1 16,-22 1-16,22-21 0,-22 21 16,0-22-16,1 1 0,-1-21 15,0 20-15,1-20 0,-22-1 0,0 1 16,0-1-16,0 1 0,-21-1 15,21 22-15,-21 0 0,0-1 0,0 22 16,0-21-16,0 21 0,0 42 31,0 0-31,0 0 0,0 21 0,0 1 16,0-1-16,0 22 0,0-1 0,-21-21 16,21 22-16,-21-1 15,21-20-15,0-1 0,0 0 0,0 1 16,0-1-16,0 0 0,0-20 0,0-1 0,0 0 15,0 0-15,0 0 16,0-42 15,0 0-31,0 0 16</inkml:trace>
  <inkml:trace contextRef="#ctx0" brushRef="#br0" timeOffset="34885.83">4889 5249 0,'-21'0'0,"21"-21"16,21 21 0,1 0-16,-1-21 15,21 21-15,-21 0 16,22-21-16,-22 21 0,21-21 0,0 21 16,1-21-16,-22 21 0,21-22 0,-21 22 15,22-21-15,-22 21 0,0-21 16,21 21-16,-20-21 0,-1 0 15,0 0-15,0 21 0</inkml:trace>
  <inkml:trace contextRef="#ctx0" brushRef="#br0" timeOffset="36388.58">5778 5376 0,'0'0'0,"22"22"16,-1-22-16,0 0 0,64 0 16,-64 0-1,0 0-15,0-22 0,0 1 16,-21 0-16,0 0 0,0 0 16,0 0-16,0-1 0,0 1 0,0 0 15,-21-21-15,21 21 16,-21-1-16,-21 1 0,20 21 0,1-21 15,-21 21-15,21 0 0,-22 0 0,1 0 16,0 21-16,-1 0 0,22 1 16,-21-1-16,0 0 0,20 21 0,-20-21 15,21 22-15,0-1 0,0 0 16,21-20-16,0 20 0,0 0 0,0-21 16,0 22-16,0-22 0,0 0 0,0 0 15,21 0-15,0-21 0,0 0 16,0 0-16,0 0 0,1 0 0,20 0 15,-21 0-15,21-21 0,-20 0 16,20 21-16,-21-21 0,0-21 16,22 20-16,-22 1 0,0 0 0,0-21 15,0 21-15,-21-22 0,21 1 0,1 0 16,-22 20-16,0-20 0,21 0 16,-21 21-16,21-1 0,-21 1 0,0 0 15,0 42 1,0 0-16,-21 1 15,0 20-15,21-21 0,0 0 0,-22 22 16,1-22-16,21 21 0,-21-21 16,21 22-16,0-22 0,0 21 0,0-21 15,0 22-15,0-22 0,0 0 0,0 0 16,21 0-16,0 0 16,1-21-16,-1 0 0,0 0 0,21 0 15,-21 0-15,22 0 0,-22-21 0,21 0 16,1 0-16,-22 0 0,21 0 15,0-1-15,1-20 0,-22 21 0,21-21 16,-21 20-16,1-20 0,20-21 16,-21 20-16,0 1 0,0-22 0,1 1 15,-1-1-15,0 1 0,0-1 0,-21 1 16,0 21-16,0-1 0,0 1 0,0 0 16,0 20-16,0 1 0,0 0 15,-21 21 1,0 21-16,21 0 15,-21 1-15,-1 20 0,1 0 16,21 22-16,-21-22 0,0 22 0,0-1 16,21 1-16,0-1 0,-21-21 0,-1 22 15,22-22-15,-21 22 0,21-22 16,0 0-16,0 1 0,0-22 0,0 21 16,0-21-16,21 1 0,1-1 15,-1 0-15,0-21 0,21 0 0,-21 0 16,22 0-16,-22 0 0,21 0 0,1 0 15,-22-21-15,21 0 0,0-1 16,-20 1-16,-1 0 0,21 0 16,-21 0-16,0 0 0,-21-1 0,22 1 15,-22 0-15,21 0 0,-21 0 16,0 0-16,0 42 31,0 0-31,0 0 0,0 0 0,0 0 16,0 1-16,0-1 0,0 0 15,0 0-15,0 0 0,0 0 0,0 1 16,21-1-16,0-21 0,0 0 16,0 0-16,1 0 0,-1 0 15,0 0-15,0 0 0,0 0 0,0 0 16,1-21-16,-1-1 0,0 22 0,0-21 16,0 0-16,0 0 15,1-21-15,-1 20 0,0-20 0,0 21 16,0-21-16,0 20 0,1-20 0,20 21 15,-21 0-15,0 0 0,0-1 16,1 1-16,-22 0 0,21 21 16,0 0-16,0 0 0,-21 21 15,0 0 1,0 1-16,0-1 16,21-21 15,0 0-16,-21-21-15,0-1 16,0 1-16,0 0 16,-21 21-1,0 0 1,0 0-16,0 0 0,0 21 0,-1 0 16,1-21-16,0 22 0,0 20 15,0-21-15,0 0 0,-1 22 0,1-22 16,0 0-16,21 21 0,0-21 0,-21 1 15,21-1-15,0 21 0,0-21 16,0 0-16,0 1 0,21-22 16,0 21-16,0 0 0,1-21 0,-1 0 15,21 0-15,0 0 0,-20 0 16,20 0-16,0 0 0,1 0 0,-1 0 16,0-21-16,-21 21 0,22-21 0,-22-1 15,0 22-15,0-21 0,0 0 16,1 0-16,-1 0 0,-21 0 0,0-1 15,0 1-15,0-21 0,0 21 0</inkml:trace>
  <inkml:trace contextRef="#ctx0" brushRef="#br0" timeOffset="36588.48">7535 4657 0,'0'0'15,"-42"0"-15,63 0 63</inkml:trace>
  <inkml:trace contextRef="#ctx0" brushRef="#br0" timeOffset="36784.87">6456 5017 0,'0'0'0,"-21"0"0,-22 21 0,22 0 16,0-21-16,21 21 0,21 0 15,21-21-15,-20 0 16,20 0-16,21 0 0,-20 0 15,20 0-15,1 0 0,-1 0 0,1 0 16,-22-21-16,0 21 0,1 0 0,-1-21 16</inkml:trace>
  <inkml:trace contextRef="#ctx0" brushRef="#br0" timeOffset="39664.32">9800 5249 0,'0'0'15,"0"-21"-15,21 21 0,0-21 0,-21 0 16,22 0-16,-22 0 16,0-1-1,21 22-15,-21 22 16,0-1-1,0 0-15,-21 0 0,-1 21 0,1-20 16,0 20-16,0 0 0,21-21 0,-21 22 16,0-1-16,-1 0 15,1-20-15,0 20 0,21-21 0,-21 21 16,21-20-16,-21-1 0,0 0 0,21 0 16,0 0-1,-22-21-15,22-21 16,0 0-16,0 0 15,0 0-15,22-22 0,-22 22 16,21 0-16,0-21 0,0-1 0,21 22 16,-20-21-16,-1 21 0,0-22 0,21 22 15,-21-21-15,1 21 0,20 21 16,-42-22-16,21 1 0,0 21 16,0 0-16,-21 21 15,0 1-15,22-1 0,-22 0 0,0 21 16,0-21-16,21 22 0,-21-22 15,0 21-15,0-21 0,0 22 0,0-22 16,0 0-16,0 21 0,0-20 0,0-1 16,0 0-16,21-21 0,-21 21 15,21-21-15,0 0 0,0 0 16,1-21-16,-1 21 16,0-21-16,0 0 0,-21-1 15,21 1-15,0-21 0,1 21 0,-1 0 16,0-22-16,0 22 0,21-21 15,-20 21-15,-1-22 0,0 22 0,0 0 16,0-21-16,0 42 0,-21-22 16,0 1-16,22 21 0,-22 21 15,0 1 1,0 20-16,0-21 16,0 0-16,0 0 0,0 1 0,0 20 15,0-21-15,-22 0 0,22 22 0,0-22 16,0 0-16,0 0 0,0 21 15,0-20-15,22-1 0,-1 0 16,0-21-16,0 0 0,0 0 16,0 0-16,22 0 0,-22 0 15,21 0-15,-21 0 0,22-21 16,-1 0-16,-21 21 0,22-22 0,-22 1 16,21 0-16,-21 0 0,0-21 0,22 20 15,-22 1-15,-21 0 0,21 0 16,-21 0-16,21 0 0,-21-1 0,0 1 15,0 0-15,0 0 16,-21 21 0,0 0-16,0 0 0,0 21 0,-1 0 15,22 0-15,-21 1 0,0-1 0,0 0 16,21 21-16,-21-21 0,21 1 0,-21 20 16,21-21-16,0 21 15,0-20-15,0-1 0,0 0 0,0 0 16,0 0-16,0 0 0,0 1 0,21-1 15,0-21-15,0 0 0,0 0 16,22 0-16,-1 0 0,-21 0 0,21 0 16,1-21-16,-1 21 0,0-22 0,1 1 15,-22 0-15,21 0 0,-21 0 16,22 0-16,-22-22 0,0 22 0,21-21 16,-20 21-16,-1-22 0,0 22 0,0-21 15,0-1-15,0 1 0,-21 0 0,22-1 16,-1 22-16,-21-21 0,0 0 15,21 20-15,-21 1 0,0 0 16,21 0-16,-21 0 0,0 42 16,-21 0-1,0 0-15,0 22 0,21-22 0,-22 21 16,1 0-16,0 1 0,0-22 0,0 21 16,21 1-16,-21-1 0,21 0 15,-22 1-15,22-1 0,0 0 0,0-21 16,0 22-16,0-22 0,0 21 0,0-21 15,22 1-15,-1-1 0,0-21 16,0 0-16,21 21 0,-20-21 0,20 0 16,-21 0-16,21 0 0,1-21 0,-1 0 15,-21-1-15,22 1 0,-1 0 16,-21 0-16,0 0 0,22-22 16,-22 22-16,0-21 0,0 0 0,0-1 15,0 1-15,1 21 0,-1-22 0,-21 1 16,0 21-16,21-21 0,-21 20 0,0 1 15,-21 42 17,0 1-32,-1-1 0,1 21 0,21-21 15,-21 22-15,0-1 0,0-21 16,0 21-16,-1 1 0,22-1 16,-21 0-16,0-20 0,21 20 0,0-21 15,0 0-15,-21 0 0,21 1 0,-21-1 16,21 0-16,21-42 31,0 21-15,0-21-16,-21-1 0,21 1 15,1 0-15,-1-21 0,0 21 0,0-1 16,0 1-16,0 0 0,1 0 0,-1 0 16,0 21-16,0 0 15,-21 21 1,0 0-1,0 21-15,0-20 0,-21-1 0,21 0 16,0 0-16,0 0 0,0 0 16,0 1-16,0-1 0,0 0 0,0 0 15,0 0-15,21 0 0,0-21 16,0 0-16,1 0 0,-1 0 16,21 0-16,-21 0 0,0 0 15,1-21-15,-1 0 0,0 21 0,0-21 16,0 0-16,0 0 0,1-22 0,-1 22 15,0 0-15,0-21 0,0 20 0,-21 1 16,21 0-16,1 0 16,-22 0-16,0 0 0,21 21 15,-21 21 1,-21 0 0,21 0-16,0 0 0,-22 22 15,22-22-15,-21 0 0,21 0 0,-21 0 16,21 0-16,0 22 0,0-22 15,0 0-15,0 0 0,21-21 16,0 21-16,1-21 16,-1 0-16,21 0 0,-21 0 0,0 0 15,1-21-15,20 0 0,-21 21 0,0-21 16,-21 0-16,21 0 0,-21-1 16,22 1-16,-22 0 0,0 0 15,0-21-15,0 20 0,0 1 0,0 0 16,-22 0-16,1 0 0,0 21 0,0-21 15,0 21-15,0 0 16,-1 0-16,44 0 16,-1 0-1,21 0-15,-21 0 0,22 0 0,-1 21 16,21-21-16,1 0 0,-1 0 16,1 0-16,-1 0 0,-20 0 15,20 0-15,1 0 0,-22 0 0,0 0 0,-20 0 16,20 0-16,-21 0 0,0 0 15,0-21 1,-42 21 0,0 0-16,0 0 15,0 21-15,0-21 0,-1 21 16,-20 0-16,21 0 0,0 0 0,-22 1 16,22-1-16,0 0 0,-21 0 0,21 21 15,-1-20-15,22-1 0,-21 21 16,21-21-16,0 0 0,0 1 15,0-1-15,21-21 16,1 0-16,-1 0 16,0 0-16,0 0 0,0 0 0,0 0 15,1-21-15,-1 21 0,0-22 16,0 1-16,21 0 0,-20 0 0,-1 0 16,0-22-16,0 22 0,0-21 15,43-43-15,-43 22 0,0 20 16,0 1-16,22-64 0,-22 43 15,21-1-15,-21 1 0,-21 20 16,21-20-16,1 21 0,-22-43 0,0 64 16,0 0-16,0-1 15,0 1-15,-22 21 16,1 21-16,0 1 0,0 20 16,0-21-16,0 21 0,-1 1 15,-20 63-15,21-64 0,0 21 16,0-20-16,-1-1 0,22 22 0,-21 20 15,21-41-15,-21-1 0,21 43 16,0-43-16,0-21 16,0 21-16,0-20 0,21-1 0,0 0 15,1 0-15,-1-21 0,0 0 0,0 21 16,21-21-16,-20 0 0,20 0 16,-21 0-16,21 0 0,-20 0 0,20-21 15,-21 21-15,0-21 0,22 0 16,-22 21-16,0-21 0,0-1 0,-21 1 15,21 0-15,-21 0 0,0 0 0,0 0 16,0-1-16,0 1 0,0 0 16,0 0-16,-21 0 0</inkml:trace>
  <inkml:trace contextRef="#ctx0" brushRef="#br0" timeOffset="39931.98">11409 5292 0,'0'0'0,"-43"21"0,1-21 0,0 0 0,-1 0 16,65 0 0,-1 0-16,21 0 15,-21 0-15,43 0 0,-22-21 0,0 21 16,22 0-16,-1 0 0,1 0 15,-22 0-15,22 0 0,-22-21 0,0 21 16,-20 0-16,20 0 0,-21 0 0,0 0 16</inkml:trace>
  <inkml:trace contextRef="#ctx0" brushRef="#br0" timeOffset="41303.72">1503 7027 0,'0'-21'0,"21"0"15,0 21-15,-21-21 0,0 0 16,21 0-16,-21-1 0,0 1 15,21 21-15,-21 21 32,0 1-32,0-1 15,0 21-15,-21 0 0,0 1 16,0 20-16,21 1 0,-21-1 16,0 1-16,-1-1 0,1-20 0,0 20 15,0-21-15,0 1 0,0-1 16,-1-21-16,22 0 0,0 1 0,-21-1 15,21 0-15,0-42 47,21 0-47,1 21 0,-22-22 0,21 1 16,0 0-16,0 0 0,21 21 16,-20-21-16,20 0 0,0-1 0,-21 1 15,22 21-15,-1-21 16,0 0-16,-20 21 0,20-21 0,-21 21 15,0-21-15,0-1 0,1 22 16,-1-21-16,-21 0 0,21 21 16,-21-21-16,0 0 0,21 0 15,-21-1-15,0 1 0,0 0 16,0-21-16,0 21 0,0-1 16,0 1-16,0 0 0,0 42 31,0 0-16,-21 1-15,0-1 0,21 21 16,0 0-16,-21 1 0,-1-1 16,22 0-16,-21 1 0,21-1 0,0 0 15,-21 22-15,0-22 0,21-21 16,-21 22-16,21-1 0,0-21 0,0 22 16,0-22-16,-21 21 0,21-21 15,0 0-15,0 1 0,0-1 16,0 0-16,0 0 15,0-42 17,0 0-32,0 0 15</inkml:trace>
  <inkml:trace contextRef="#ctx0" brushRef="#br0" timeOffset="41728.04">2498 7641 0,'0'0'0,"-22"0"16,22 21-16,0-42 62,22 21-46,-22-21-16,0 0 16,-22 21-1,1 0 1,0 0-1,21 21-15,-21-21 0,21 21 16,0 0 0</inkml:trace>
  <inkml:trace contextRef="#ctx0" brushRef="#br0" timeOffset="44360.32">5440 7260 0,'0'-21'15,"-21"21"1,21-21 0,21 0-1,-21 0-15,21 21 16,0-22-16,0 22 0,0-21 16,1 0-16,-1 21 0,0-21 0,0 21 15,0-21-15,0 0 0,1 21 16,-22-22-16,21 1 0,-21 0 15,-21 21-15,-22 0 16,22 0-16,-21 0 0,-1 0 0,-20 0 16,21 0-16,-1 0 0,1 21 15,0 0-15,20-21 0,-20 22 0,21-1 16,0 0-16,0 0 0,21 0 16,0 0-16,0 22 0,21-22 15,-21 0-15,42 0 0,-21 0 0,22 1 16,-22 20-16,21-21 0,0 0 15,1 22-15,-22-22 0,21 0 0,-21 0 16,22 21-16,-22-20 0,-21-1 16,0 0-16,0 0 0,0 0 15,0 0-15,-21 1 0,0-22 0,-22 21 16,1 0-16,0-21 0,-1 0 0,1 0 16,0 0-16,-1 0 0,22 0 15,-21 0-15,21 0 0,-1-21 0,1 21 16,0-21-16,0-1 0,0 1 0,21 0 15,0-21-15,0 21 0,0-22 16,0 22-16,0-21 0,0 21 0,0-22 16,0 22-16,0 0 0,0 0 15,0 42 17,0 0-32,0 0 0,0 22 0,0-22 15,0 21-15,0-21 0,21 22 16,-21-1-16,21-21 0,0 21 0,0-20 15,1-1-15,-1 0 0,0 0 0,0 0 16,21 0-16,-20-21 0,20 0 16,0 0-16,1 0 0,20 0 0,-21 0 15,1 0-15,20-21 0,-20 0 0,20 0 16,-21 0-16,22 0 0,-22-22 16,1 22-16,-1-21 0,0-1 15,1-20-15,-22 21 0,0-22 0,21 22 16,-42-22-16,21 1 0,1 20 15,-1-20-15,-21-1 0,0 22 0,0 0 16,21-22-16,-21 43 0,0-21 0,21 21 16,-21-1-16,0 1 0,0 42 15,0 1 1,0-1-16,0 21 0,-21-21 0,21 22 16,-21-1-16,0 21 0,21 1 15,-22-22-15,1 22 0,21-1 0,-21-20 16,21 20-16,-21-21 0,21 1 0,0-1 15,0 0-15,0 1 0,0-22 16,0 21-16,0-21 0,0 1 16,0-1-16,21-21 15,0 0-15,0 0 16,1 0-16,-1 0 0,-21-21 16,0-1-16,0 1 0,0 0 15,0 0-15,0 0 0,0-22 16</inkml:trace>
  <inkml:trace contextRef="#ctx0" brushRef="#br0" timeOffset="44523.23">5948 7366 0,'0'0'0,"-21"-21"15,42 21 1,0-21-16,21 21 0,-21 0 16,22 0-16,-22-21 0,21 21 15,1-22-15,-22 22 0,21 0 16,0 0-16,1-21 0,-22 21 0,21 0 15,-21-21-15,1 21 0,-1 0 0,0 0 16,0 0-16</inkml:trace>
  <inkml:trace contextRef="#ctx0" brushRef="#br0" timeOffset="46023.88">6752 7641 0,'21'21'0,"0"-21"16,1 0-16,20 0 16,-21 0-16,-21-21 0,21 0 0,0 21 15,1-21-15,-1 0 0,-21 0 16,21-1-16,0-20 0,-21 21 16,0 0-16,0-22 0,0 22 0,0-21 15,0 21-15,0-22 0,0 1 0,0 21 16,0 0-16,-21 0 0,0-1 15,0 1-15,-1 21 0,1 0 0,0 0 16,-21 0-16,21 0 0,-22 21 0,1 1 16,0 20-16,-1-21 0,22 21 15,-21 1-15,21-1 0,-1 0 16,-20 1-16,42-1 0,-21 0 0,21-20 16,0 20-16,0-21 0,0 0 15,0 0-15,0 1 0,21-1 0,-21 0 16,21-21-16,22 0 0,-22 0 0,0 0 15,21 0-15,-21 0 0,22-21 0,-1 0 16,-21-1-16,22 1 0,-1 0 16,-21 0-16,0-21 0,22 20 0,-22-20 15,0 0-15,0-1 0,0 1 16,-21 0-16,21-1 0,-21 1 0,22 0 16,-22 21-16,0-1 0,0 1 0,0 0 15,0 0-15,0 42 31,0 0-31,0 0 0,0 22 0,0-1 16,0-21-16,0 22 0,-22-1 0,22 0 16,-21 1-16,21-1 0,0-21 15,0 21-15,0-20 0,0 20 0,0-21 16,0 0-16,0 0 0,0 1 0,21-1 16,1-21-16,-1 0 0,0 0 15,0 0-15,0 0 0,0 0 0,1 0 16,-1-21-16,0-1 0,21 1 15,-21 0-15,1 0 0,-1-21 0,21 20 16,-21-20-16,0-21 0,1 20 16,-1-20-16,0 20 0,0-20 0,0-1 15,0 22-15,1-21 0,-1 20 16,-21-20-16,0 20 0,0 1 0,0 0 16,0 21-16,0-1 0,0 1 0,0 0 15,0 42 1,-21 0-16,-1 1 15,1 20-15,21-21 0,-21 21 0,21 22 16,-21-22-16,21 1 16,0 20-16,0 1 0,-21-22 0,21 21 0,0-20 15,-21 20-15,21-20 0,0-1 16,0 0-16,0 1 0,0-22 16,0 21-16,0-21 0,0 0 0,21 1 15,0-22-15,-21 21 0,21-21 0,0 0 16,0 0-16,22 0 0,-22 0 15,0 0-15,0-21 0,22-1 0,-22 1 16,0 21-16,21-42 0,-21 21 0,1 0 16,-1-22-16,0 22 0,0-21 15,0 21-15,0-1 0,-21-20 16,22 42-16,-22-21 0,0 0 0,0 42 31,0 0-31,0 0 0,0 0 16,-22 1-16,22-1 0,0 0 0,-21 0 15,21 21-15,0-20 0,0-1 16,0 0-16,0 0 0,21 0 16,1 0-16,-1-21 0,0 0 15,0 0-15,0 0 0,22 0 0,-22 0 16,0 0-16,0 0 0,0-21 16,0 0-16,1 0 0,-1 0 0,0 0 15,0-1-15,0-20 0,0 0 0,1 21 16,-1-22-16,0 1 15,-21 21-15,21-22 0,0 1 0,-21 21 16,21 0-16,-21 0 0,0-1 0,22 22 16,-22-21-16,21 21 15,-21 21 1,21 1-16,-21-1 16,0 0-1,21-21-15,-21 21 16,21-21-1,-21-21 1,0 0-16,21 21 0,-21-21 16,0-1-16,0 1 15,0 0 1,-21 21 0,0 0-16,0 0 15,21 21-15,-21 0 0,0 1 0,21-1 16,-22 0-16,1 0 0,21 21 0,-21-20 15,21 20-15,0-21 0,-21 43 16,21-22-16,0-21 0,0 0 16,0 0-16,0 1 0,0-1 0,0 0 15,0 0-15,21-21 0,0 21 16,0-21-16,1 0 16,-1 0-16,0 0 0,0 0 0,0-21 15,0 21-15,1-21 0,-1 0 16,0 0-16,0-1 0,-21 1 15,0 0-15,21 0 0,-21-21 0,0 20 16,0-20-16,21 21 0</inkml:trace>
  <inkml:trace contextRef="#ctx0" brushRef="#br0" timeOffset="46223.76">8488 6816 0,'0'0'0,"-21"0"0,-1 0 16,1 0-16,0 0 16,0 0-16,21 21 62</inkml:trace>
  <inkml:trace contextRef="#ctx0" brushRef="#br0" timeOffset="46496.78">7091 7239 0,'0'0'0,"-21"0"0,21 21 16,-22-21-1,44 0-15,-1 0 0,0 0 16,21 0-16,-21 0 0,22-21 0,-1 21 16,0 0-16,22 0 0,-22 0 15,1 0-15,-1 0 0,0 0 16,1 0-16,-22 0 0,21 0 0,-21 0 0,0 0 16,1 0-16,-1 0 15,0 0-15,-21-21 16</inkml:trace>
  <inkml:trace contextRef="#ctx0" brushRef="#br0" timeOffset="47108.43">10202 7303 0,'21'-43'16,"-21"22"-16,0 0 0,0 0 0,0 0 15,0-1-15,0 44 47,0-1-47,0 21 0,0-21 16,0 22-16,0-1 0,-21 0 0,21 1 15,-21-22-15,21 21 0,-21 0 0,21-20 16,-21 20-16,21-21 0,0 0 16,0 0-16,0 1 0,-21-1 0,21 0 15,-22-21 1,22-21 15,0 0-31,0-1 0</inkml:trace>
  <inkml:trace contextRef="#ctx0" brushRef="#br0" timeOffset="47455.46">10308 6922 0,'0'-22'0,"-21"22"31,21 22-16,21-22 17,0 0-17,0 0-15,-21-22 16,0 1 0,0 0-1,-21 21 1,0 0-16,0 21 31,21 0-15,0 1-16,0-1 15,21 0-15,0 0 16,0-21-16,1 21 0,-1 0 16</inkml:trace>
  <inkml:trace contextRef="#ctx0" brushRef="#br0" timeOffset="48443.37">10816 7260 0,'-21'21'31,"0"1"-31,21-1 0,-21 0 16,-1-21-16,22 21 0,-21 0 0,21 0 15,0 22-15,0-22 0,-21 0 0,21 21 16,-21-20-16,21-1 15,0 0-15,0 21 0,-21-21 0,21 1 16,0-1-16,-21-21 0,21 21 0,0 0 16,0-42 15,0 0-15,0 0-16,0-1 0,21 1 15,0-21-15,0 21 0,0-22 16,0 1-16,22 0 0,-22-1 0,21 1 15,1 0-15,-1 21 0,0-22 0,1 22 16,-22 0-16,21 0 0,0 0 16,-20 21-16,-1 0 0,0 0 0,0 0 15,0 21-15,-21 0 16,0 21-16,0-21 0,0 22 0,0-22 16,0 21-16,0 1 0,-21-22 0,0 21 15,21 0-15,0-20 0,0-1 16,0 0-16,0 0 0,0 0 0,0 0 15,0 1-15,21-1 16,0-21-16,22 0 0,-22 0 0,0 0 16,21 0-16,-21-21 0,22-1 15,-1 22-15,-21-21 0,22 0 16,-22 0-16,21-21 0,-21 20 0,0 1 0,1-21 16,-1 0-16,0 20 0,-21-20 0,21 21 15,-21-21-15,21 20 16,-21 1-16,0 0 0,0 0 0,0 42 31,0 0-31,-21 0 16,0 1-16,0 20 0,21-21 0,0 21 15,-21-20-15,21 20 0,-22 0 0,22-21 16,0 22-16,0-22 0,0 0 0,0 0 16,0 22-16,0-22 0,0 0 15,0 0-15,22-21 16,-1 0-16,0 0 0,21 0 0,-21 0 15,22 0-15,-1 0 0,-21 0 0,22-21 16,-1 21-16,0-21 0,-21 0 0,22-22 16,-1 22-16,-21-21 0,22-1 15,-22 1-15,0 0 0,0-22 0,21 1 16,-20 20-16,-1-20 0,0-1 0,0 22 16,-21-21-16,21 20 0,0 1 15,-21 21-15,22-22 0,-22 22 0,0 0 16,0 42-1,0 0 1,0 1-16,-22 20 0,1-21 16,0 21-16,0 22 0,21-22 15,-21 1-15,0 20 0,-1-21 0,1 1 16,0 20-16,0-20 0,21-1 0,-21 0 16,21 1-16,-21-22 0,21 21 15,0-21-15,0 0 0,0 1 0,0-1 16,0 0-16,0 0 0,21-21 15,0 0-15,0 0 0,0 0 0,0 0 16,1 0-16,-1-21 0,0 21 16,0-21-16,0 0 15,-21-1-15,21 1 0,-21 0 0,0-21 16,0 21-16</inkml:trace>
  <inkml:trace contextRef="#ctx0" brushRef="#br0" timeOffset="48643.26">12150 7366 0,'0'0'0,"0"-21"0,0 0 32,21 21-32,0 0 0,0 0 0,0-21 15,22 21-15,-22 0 0,21 0 0,-21-22 16,0 22-16,22 0 0,-22 0 16,21 0-16,-21-21 0,1 21 0,-1 0 15,0-21-15,-21 0 31,-21 21-31,0 0 16,-1-21-16</inkml:trace>
  <inkml:trace contextRef="#ctx0" brushRef="#br0" timeOffset="48837.15">11557 7091 0,'0'0'0,"-21"0"0,0 0 15,42 0 48,0 0-47,0 0-16</inkml:trace>
  <inkml:trace contextRef="#ctx0" brushRef="#br0" timeOffset="49912.1">12763 7599 0,'22'0'0,"-1"0"16,-21-21-16,21 0 0,-21-1 15,21 1-15,0 0 16,-21 0-16,0 0 0,21 0 0,1-22 16,-22 22-16,0 0 0,0 0 0,0 0 15,0-1-15,0 1 0,0 0 0,-22 21 16,1 0-16,0 0 16,0 0-16,0 0 0,0 21 0,-1-21 15,-20 21-15,21 1 0,0 20 0,0-21 16,-22 0-16,22 22 0,0-22 15,0 21-15,0 0 0,-1-20 16,1-1-16,21 21 0,-21-21 0,21 0 16,0 1-16,0-1 0,0 0 0,0 0 15,21-21-15,0 21 0,1-21 16,-1 0-16,0 0 0,0 0 16,0 0-16,0-21 0,22 21 0,-22-21 15,0 0-15,0 0 0,22-1 0,-22 1 16,0 0-16,0-21 0,0 21 0,0-22 15,1 22-15,-1-21 0,0-1 16,-21 22-16,0 0 0,0-21 0,21 21 16,-21-1-16,0 44 31,-21-1-31,0 0 0,0 0 16,21 0-16,-22 0 0,1 22 0,21-22 15,0 21-15,-21-21 0,21 22 0,0-22 16,-21 0-16,21 21 0,0-20 0,0-1 15,0 0-15,21-21 0,0 21 0,-21 0 16,21-21-16,1 0 0,20 0 16,-21 0-16,21 0 0,-20 0 0,20 0 15,0-21-15,-21 21 0,22-21 16,-22 0-16,21 0 0,1-22 0,-22 22 16,21-21-16,-21-1 0,0 1 15,22 0-15,-22-22 0,21 22 0,-21-22 16,1 1-16,20-1 0,-21 1 0,-21 21 15,21-22-15,-21 22 0,0-1 0,0 1 16,0 21-16,0 0 0,0 0 16,0-1-16,0 1 0,-21 21 15,0 21-15,0 1 0,0-1 16,21 0-16,-22 21 0,1 1 0,0-1 16,21 0-16,0 1 0,-21-1 15,0 21-15,21-20 0,0 20 0,0-20 16,0 20-16,-21-21 0,21 1 15,0-1-15,0 0 0,0-20 0,0 20 16,0-21-16,21 0 0,-21 0 16,21 1-16,0-1 0,0-21 0,0 0 15,22 0-15,-22 0 0,0 0 16,21-21-16,-20-1 16,-1 1-16,0 0 0,0 0 15,0 0-15,-21-22 0,0 22 0,21 0 16,-21 0-16,22 0 0,-22 0 0,0 42 31,-22 0-15,1 0-16,21 0 0,0 0 15,0 1-15,-21-1 0,21 0 0,0 0 16,0 0-16,0 0 0,0 1 16,0-1-1,21-21 1,-21-21-1,21-1-15,-21 1 16,22 0-16,-22 0 0,0 0 0,0 0 16,21-22-16</inkml:trace>
  <inkml:trace contextRef="#ctx0" brushRef="#br0" timeOffset="50111.98">13906 7154 0,'0'0'0,"-21"-21"0,0 21 15,0 0 1,0 0-16,21 21 63,21-21-63,0 22 31,0-22-31</inkml:trace>
  <inkml:trace contextRef="#ctx0" brushRef="#br0" timeOffset="50780.52">14224 7387 0,'0'0'0,"-21"0"0,0 0 0,-1 0 31,44 0-15,-1 0 0,0 0-16,0 0 0,0 0 0,0 0 15,1 21-15,-1-21 16,-21 22-16,0-1 0,0 0 16,0 0-16,0 0 0,-21 0 15,-1-21-15,1 22 0,0-1 0,-21-21 16,21 21-16,-1 0 0,-20-21 15,21 21-15,0-21 0,0 0 0,-1 21 16,44-21 31,-1 0-31,0 0-16,0 0 0,0 0 0,22 0 15,-22 0-15,0 0 0,21 0 0,-21 0 16,1 22-16,-1-22 0,21 21 0,-21-21 15,0 21-15,1-21 0,-22 21 0,21 0 16,-21 0-16,21 1 0,-21-1 16,0 0-16,21 0 0,-21 21 0,21 1 15,-21-1-15,0 0 0,0 1 0,0-1 16,0 0-16,0 1 0,-21 20 0,0-20 16,0-1-16,0 0 0,-22-21 0,1 22 15,21-22-15,-43 0 0,22 21 16,0-42-16,-22 22 0,22-1 0,-1-21 15,-20 0-15,21 0 0,-1 0 0,1 0 16,21 0-16,-22 0 0,22 0 16,0-21-16,-21-1 0,21 1 15,-1 0-15,22 0 16,0 0-16,0 0 0,0-1 16,0 1-16,22 0 15,-1 21-15,0-21 0,-21 0 0,21 21 16,0-21-16,0-1 0,1 22 0,-1-21 15,0 0-15,0 21 0,0-21 0,22 0 16,-22 0-16,0-1 0,21-20 16</inkml:trace>
  <inkml:trace contextRef="#ctx0" brushRef="#br0" timeOffset="52099.24">14668 7514 0,'22'-21'16,"-1"0"-16,0 0 16,0 21-1,-21-21-15,21 21 16,0 0-16,-21-22 0,22 1 0,-1 21 15,-21-21-15,0 0 0,21 0 0,-21 0 16,21 21-16,-21-22 0,0 1 0,0 0 16,0 0-16,-21 21 31,0 0-31,0 0 0,-1 21 16,1 0-16,0 0 0,21 1 0,-21-1 15,0 0-15,0 0 0,21 0 16,0 0-16,-22 22 0,22-22 15,-21 0-15,21 0 0,0 0 0,0 1 16,0 20-16,0-21 0,0 0 16,0 0-16,0 1 0,21-1 15,1-21-15,-1 0 0,0 0 16,0 0-16,0 0 16,0 0-16,1 0 0,-1 0 0,21 0 15,-21-21-15,0 21 0,1-22 0,20 22 16,-21-21-16,0 0 0,0 21 0,1-21 15,20 0-15,-21 0 0,0-1 16,0 1-16,1 0 0,-1 0 0,0 0 16,0 0-16,-21-1 0,21 1 15,0 21-15,-21-21 0,22 0 0,-22 0 16,21 21-16,0-21 16,-21-1 15,21 22-31,0 0 0,-21-21 15,21 21-15,-21-21 16,22 21-16,-1 0 16,-21-21-16,21 21 15,0 0-15,-21-21 16,0 0-16,21 21 0,-21-22 31,-21 22-15,0 0-1,0 0-15,-22 0 0,22 22 16,0-22-16,-21 21 0,21 0 16,-22 0-16,22-21 0,0 21 0,0 0 15,21 1-15,0-1 0,0 0 16,0 0-16,0 0 16,21-21-16,0 21 15,0-21-15,0 0 0,1 0 0,-1 0 16,0 22-16,0-22 0,0 0 0,0 0 15,1 21-15,-1 0 16,0-21-16,0 21 0,-21 0 16,0 0-1,0 1-15,0-1 16,0 0 0,0 0-1,-21-21 1,0 0 62,0 0 16,-1 0-32,1 0-31,0 0-31,0 0 0,0 0 16,0 0-16,-1 0 0,1 0 16,0 0-16,0 0 0,-21 0 15,20 0-15,1 0 0,0 0 0,0 0 16,21-21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3:46:10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1503 0,'0'-21'0,"21"0"16,-21-1-16,0 1 16,21 0-16,-21 0 0,21 0 15,-21 0-15,0-1 0,0 1 16,0 0-16,0 0 0,0 0 15,0 0-15,0-1 0,0 44 47,0-1-47,0 0 0,0 0 16,0 21-16,0 1 0,0-22 0,0 42 16,0-20-16,0-1 0,-21 0 0,21 22 15,0-22-15,0 22 0,0-22 16,0 0-16,0 22 0,0-22 0,-21-21 15,21 22-15,0-1 0,0-21 16,0 0-16,0 22 0,0-22 16,0 0-16,0 0 0,0 0 15,0-42 32,0 0-47,0 0 0,0 0 16,0 0-16</inkml:trace>
  <inkml:trace contextRef="#ctx0" brushRef="#br0" timeOffset="287.83">2498 1863 0,'0'21'0,"0"0"15,0 0 1,21-21-1,0 0-15,0 0 0,0 0 16,-21-21-16,21 21 0,1-21 0,-22 0 16,0 0-1,0-1-15,-22 22 32,1 0-32,0 0 15,0 22-15,0-1 16,21 0-1,-21-21 1</inkml:trace>
  <inkml:trace contextRef="#ctx0" brushRef="#br0" timeOffset="1999.47">3450 1926 0,'0'21'0,"-21"-21"16,42-21 15,0 21-31,0-21 0,22 0 0,-22 0 16,21-22-16,1 22 0,20-21 0,-21 21 15,22-22-15,-22 1 16,22 0-16,-22-1 0,22 1 0,-22 0 15,-21-1-15,21 22 0,-20-21 0,-1 0 16,0-22-16,-21 22 0,0-1 16,0 1-16,0 0 0,0-1 0,0 1 15,0 21-15,-21-21 0,0 20 16,21-20-16,-22 21 0,22 0 0,-21 21 16,0 21-1,21 0-15,-21 0 0,0 22 0,0 20 16,-1-21-16,1 22 0,0-1 0,0 22 15,0-21-15,-22 20 16,22 22-16,0-21 0,0-1 0,-21 22 16,20-21-16,1 0 0,0-1 0,21 22 15,-21-21-15,0-1 0,0 1 16,-1 0-16,22 21 0,-21-22 0,21 1 16,-21-22-16,0 22 0,21 0 0,-21-1 15,21-20-15,-21 21 0,21-22 16,0 1-16,0-22 0,0 21 0,0-20 15,0-1-15,0-21 0,0 22 0,21-43 16,0 21-16,0-21 0,21 0 0,-20-21 16,20 21-16,-21-43 0,21 22 15,1-21-15,-1-1 0,0 1 0,1-21 16,-1-1-16,0 22 0,1-22 16,-22 1-16,0-22 0,0 22 0,-21-1 15,0 1-15,0-1 0,0 1 16,-21-1-16,0 1 0,-21-1 0,20 1 15,-20 20-15,0-20 0,-1 42 0,1-22 16,0 1-16,-1 21 0,22 0 16,-21-1-16,21 22 0,0-21 0,-1 21 15,1 0-15,42-21 32,1 21-32,20-21 15,-21 21-15,21-21 0,1 21 0,-1-21 16,0-1-16,1 1 0,-1 0 15,0 0-15,22 0 0,-22-22 0,22 22 16,-22 0-16,22-21 0,-22 21 0,0-22 16,1 22-16,-1 0 0,0-21 15,-21 20-15,1 1 0,-1 21 0,0-21 16,-21 0-16,0 42 31,-21 0-15,21 0-16,-21 22 0,-1-22 15,22 21-15,0-21 0,-21 22 16,0-1-16,21-21 0,-21 22 0,21-1 16,0-21-16,0 0 0,0 22 0,0-22 15,0 0-15,0 0 0,21 0 16,0 0-16,0-21 0,1 0 16,-1 0-16,0 0 0,0 0 0,0 0 15,0 0-15,1-21 0,20 0 16,-21 21-16,0-21 0,22 0 0,-22 0 15,0-1-15,0-20 0,0 21 0,0-21 16,1 20-16,-22-20 0,0 0 16,0-1-16,0 1 0,0 0 0,0-1 15,0 1-15,-22 21 0,1 0 16,0 0-16,0-1 0,-21 22 16,20 0-16,1 0 0,-21 0 0,21 0 15,-22 0-15,22 22 0,-21 20 0,21-21 16,0 0-16,-1 22 0,1-22 15,0 21-15,21-21 0,0 0 0,0 22 16,0-22-16,0 0 0,0 0 0,0 0 16,21 1-16,0-1 0,1-21 15,20 0-15,-21 21 0,21-21 0,-20 0 16,20 0-16,0 0 0,1-21 16,-1 21-16,21-21 0,-20-1 0,-1 1 15,22 0-15,-1 0 0,-21 0 16,22-22-16,-22 22 0,22 0 0,-22-21 15,-21 21-15,22-1 0,-43-20 16,21 21-16,-21 0 0,0 0 0,0-1 16,-21 1-16,-1 21 15,1 0-15,0 0 16,0 0-16,0 21 0,21 1 0,-21-22 16,21 21-16,-22-21 0,22 21 0,0 0 15,0 0 1,22-21-1,-1 0-15,0 0 16,0-21-16,21 21 0,-20-21 16,-1 21-16,0-21 0,0 0 0,0 21 15,0 0-15,-21-22 0,22 22 16,-22 22 0,0-1-16,0 0 15,0 0-15,-22 21 0,1-20 0,0 20 16,21 0-16,0-21 0,-21 22 15,21-1-15,-21-21 0,21 0 0,0 1 16,0-1-16,0 0 0,0 0 0,0 0 16,21-21-1,0 0-15,0 21 0,0-21 0,1 0 16,-1 0-16,0 0 0,0 0 0,0-21 16,0 21-16,-21-21 0,22 21 0,-22-21 15,21 21-15,-21-21 0,0 0 16</inkml:trace>
  <inkml:trace contextRef="#ctx0" brushRef="#br0" timeOffset="2900.37">1990 3747 0,'-22'0'16,"1"0"0,21-22-16,0 1 15,0 0 1,0 0-16,0 0 15,21 0-15,1 21 0,-1-22 16,0 22-16,0 0 0,0 0 16,0 0-16,22 0 0,-22 0 0,21 22 15,-21-1-15,1 21 0,-1-21 0,0 22 16,-21-1-16,21 0 0,-21 1 16,0 20-16,-21-21 0,0 1 15,0 20-15,-22-20 0,1-1 16,21 0-16,-22 1 0,1-1 0,0-21 15,-1 21-15,22-20 0,-21-22 16,21 21-16,-22-21 0,22 21 0,-21-21 16,21 0-16,0 0 0,-1-21 0,1 0 15,0-1-15,21 1 0,0 0 16,0 0-16,0-21 0,0-1 0,0 1 16,0 0-16,0-1 0,21 1 15,0 21-15,1 0 0,-1-1 0,0 1 16,21 21-16,-21 0 0,1 0 15,-1 0-15,21 21 0,-21 22 16,0-22-16,1 21 0,-22 1 16,21-1-16,-21 0 0,0 22 0,21-22 15,-21 0-15,0 1 0,0-22 0,0 21 16,0-21-16,0 22 0,0-22 16,0 0-16,0 0 0,0 0 0,21 1 15,0-1-15,0-21 16,1 0-16,-1-21 15,0-1-15,0 1 0</inkml:trace>
  <inkml:trace contextRef="#ctx0" brushRef="#br0" timeOffset="3064.28">2561 4318 0,'0'0'0,"21"0"62,0 0-62,1 0 16,-1 0-16,0-21 0,21 0 15</inkml:trace>
  <inkml:trace contextRef="#ctx0" brushRef="#br0" timeOffset="4223.62">3937 4424 0,'0'0'15,"21"0"-15,0 0 16,0 0-16,1 0 0,-1-21 15,0 0-15,0 21 0,0-22 0,22 1 16,-22-21-16,21 21 0,22-22 16,-22 22-16,0-21 0,22 0 15,-22-1-15,22 1 0,-22 0 0,0-1 16,1 1-16,-22 0 0,21 20 0,-42-41 16,0 21-16,0-1 0,0 1 15,0 0-15,0-1 0,0 1 0,-21 0 16,21-1-16,-42 22 0,20-21 15,1 21-15,0-1 0,0 22 0,0 0 16,-22 0-16,22 0 0,0 22 0,-21-1 16,21 21-16,-1 0 0,-20 1 15,21 20-15,0 1 0,0-1 16,-1 1-16,1 20 0,0 1 0,0 0 16,0-1-16,0 1 0,21 0 15,0-1-15,0 1 0,-22 0 0,22-1 16,0 22-16,-21-21 0,21 0 0,0 20 15,-21-20-15,21 0 0,0-1 0,-21-20 16,0 21-16,0-1 0,21-20 16,-22-1-16,1 1 0,0-1 0,21 1 15,0-22-15,-21 0 0,21 1 0,0-22 16,0 0-16,0 0 0,0 0 0,21-21 16,0 0-16,0-21 15,1 0-15,20 0 0,0-21 16,-21 20-16,22-41 0,-1 21 0,22-1 15,-22-20-15,0-1 0,-21 22 0,22-22 16,-22 1-16,0-1 0,-21 1 16,0-1-16,0-20 0,0 20 0,-21 1 15,-21-1-15,20 1 0,-20-1 0,21 22 16,0-22-16,-22 43 0,22-21 16,0 21-16,0 0 0,0-1 0,21 1 15,-21 21-15,21-21 16,21 21-1,0 0-15,0 0 16,0-21-16,0 21 0,22-21 0,-1 0 16,0 21-16,1-22 0,-1 1 0,22 0 15,-22 0-15,21 0 0,-20 0 16,-1-22-16,0 22 0,1-21 0,-1 21 16,-21-22-16,22 22 0,-22-21 0,0 21 15,-21-1-15,0 1 0,21 0 16,-21 0-16,0 0 0,-21 21 31,21 21-31,-21 0 0,0 0 0,21 0 16,-22 22-16,1-1 0,21 0 15,-21 1-15,21-1 0,0-21 16,-21 22-16,21-1 0,0 0 0,0-21 16,0 1-16,0 20 0,0-21 15,0 0-15,21-21 0,0 21 0,0-21 16,1 0-16,-1 0 0,0 0 0,0 0 15,0 0-15,0 0 0,1 0 0,-1-21 16,0 21-16,0-21 0,0 0 16,0 0-16,-21-22 0,22 22 0,-22-21 15,21 0-15,-21-1 0,0 1 0,0 0 16,0-1-16,0 1 0,0 21 16,0-22-16,-21 22 0,-1 21 15,-20-21-15,21 21 0,0 0 0,0 0 16,-22 21-16,22-21 0,0 21 0,0 1 15,0-1-15,-1 0 0,1 0 16,21 0-16,-21 0 0,21 1 0,0-1 16,0 0-16,0 0 0,21-21 15,0 21-15,1-21 0,20 0 16,-21 0-16,0 0 0,0 0 0,22 0 16,-22-21-16,0 0 0</inkml:trace>
  <inkml:trace contextRef="#ctx0" brushRef="#br0" timeOffset="4628.39">5419 4085 0,'0'0'0,"0"-21"0,0 0 0,-22 21 15,1-21 1,21 42 15,0 0-31,21 0 0,-21 0 16,22 1-16,-1-1 0,-21 0 0,0 21 15,21-21-15,-21 22 0,21-22 0,-21 21 16,0-21-16,0 22 0,0-22 0,0 0 16,0 0-16,0 0 15,0 1-15,0-1 0,-21-21 0,21 21 16,-21-21-16,21-21 31,0 0-31,0-1 16,0 1-16,0 0 0,0 0 0,0-21 15,21-1-15,-21 1 0,21 0 0,0-1 16,0 1-16,1 0 0,-1-1 16,0 1-16,0 0 0,0 20 0,0 1 15,1 0-15,-22 0 0,21 0 0,0 21 16,-21 21 31,0 0-47</inkml:trace>
  <inkml:trace contextRef="#ctx0" brushRef="#br0" timeOffset="5039.59">6138 4318 0,'0'0'16,"21"0"-16,1 0 0,-1 0 15,0 0-15,0-21 16,21 21-16,-20-21 0,20 21 16,-21-21-16,21-1 0,22 22 0,-22-21 15,1 0-15,-1 21 0,0-21 0,-21 0 16,1 0-16,-1-1 0,0 1 0,-21 0 16,0 0-16,0-21 0,0 20 15,-21 22-15,0-21 0,-1 0 0,1 21 16,-21 0-16,21 0 0,-22 0 0,1 0 15,21 21-15,-21 0 0,-1 1 16,22 20-16,0-21 0,-21 21 0,20 1 16,22-22-16,-21 21 0,21 1 0,-21-22 15,21 21-15,0-21 0,0 22 16,0-22-16,0 0 0,0 0 16,21 0-16,0 0 0,1 1 0,-1-22 15,-21 21-15,21-21 0,0 0 0,0 0 16,0 0-16,1 0 0,-1 0 0,21 0 15,-21 0-15,0 0 0,1-21 16,-1-1-16,21 22 0,-21-21 0</inkml:trace>
  <inkml:trace contextRef="#ctx0" brushRef="#br0" timeOffset="5531.5">7239 4064 0,'0'0'0,"0"-21"16,0 0-16,0-22 15,-21 22 1,0 21-16,-1 0 16,1 0-16,0 21 0,0-21 0,0 22 15,0 20-15,-1-21 0,1 21 0,-21-20 16,21 20-16,0 0 0,-1-21 16,1 22-16,0-1 0,0-21 0,0 0 15,21 22-15,-21-22 0,21 0 0,0 0 16,0 0-16,0 1 0,21-22 31,0 0-31,0 0 0,0 0 0,0 0 16,1 0-16,-1-22 0,0 1 0,0 0 15,0 0-15,0 0 0,1 0 0,-22-1 16,21-20-16,0 21 0,0-21 16,-21-1-16,21 1 0,-21 0 0,21 20 15,-21-20-15,0 0 0,22 21 0,-22-1 16,0 44-1,0-1 1,0 0-16,0 21 0,0 1 0,0-22 16,0 21-16,-22 0 0,22 1 0,0-22 15,0 21-15,0-21 0,0 1 16,0-1-16,0 0 0,0 0 16,0 0-16,0 0 0,0 1 15,22-22 1,-1 0-16,0 0 0,0 0 0,0 0 15,0 0-15,1-22 0,20 1 16,-21 0-16</inkml:trace>
  <inkml:trace contextRef="#ctx0" brushRef="#br0" timeOffset="5831.32">7853 4064 0,'0'-21'0,"0"42"0,0-63 0,0 21 15,0-1-15,-21 22 16,-1 0-16,1 0 15,0 0-15,0 0 0,0 22 16,0-1-16,-1 0 0,1 0 0,0 0 16,0 22-16,0-22 0,21 21 0,-21-21 15,21 22-15,-22-22 0,22 21 0,0-21 16,0 22-16,0-22 0,0 0 16,0 0-16,0 0 0,0 0 0,0 1 15,22-22-15,-1 21 0,0-21 0,0 0 16,0 21-16,0-21 0,22 0 15,-22 0-15,0 0 0,21 0 0,-20 0 16,20 0-16,-21-21 0,21 21 16,-20-21-16,20-1 0,-21 1 0,0 0 15,22 0-15,-22-21 0,0-1 0,21 1 16,-21 0-16,1-22 0</inkml:trace>
  <inkml:trace contextRef="#ctx0" brushRef="#br0" timeOffset="6307.87">8318 3810 0,'0'0'0,"22"-63"0,-22-22 0,21 21 16,-21 1-16,21-22 0,-21 22 0,0-1 15,0 1-15,0 20 0,0 1 16,0 0-16,0 21 0,0-1 0,0 1 16,-21 21-16,0 0 15,-1 21-15,22 1 16,-21 20-16,0 0 0,21 22 0,0-1 16,-21 1-16,0-1 0,21 1 0,0-1 15,0 22-15,0-22 0,0 1 0,-21-1 16,21 1-16,0-1 0,-22 1 15,22-1-15,0-20 0,0 20 0,0-20 16,0-22-16,-21 21 0,21-21 0,0 0 16,-21 1-16,21-1 0,0 0 15,-21-21 1,0 0 0,21-21-16,0 0 0,0-1 15,0 1-15,0 0 0,21-21 16,0 21-16,0-22 0,0 1 15,22 0-15,-22-1 0,21 1 0,1 0 16,-1-1-16,0 22 0,1 0 0,-22 0 16,21 0-16,0 21 0,-20 0 15,20 21-15,-21 0 0,0 0 0,0 0 16,-21 22-16,0-1 0,0 0 0,0 1 16,0-1-16,0 0 0,0 1 0,0-1 15,-21-21-15,0 21 0,0-20 0,21 20 16,-21-21-16,0 0 0,-1 0 15,1 1-15,0-1 0,0-21 16,0 0-16,0 0 16,-1 0-16,1 0 0,0 0 0,0 0 15</inkml:trace>
  <inkml:trace contextRef="#ctx0" brushRef="#br0" timeOffset="7375.29">2201 6202 0,'-21'0'15,"0"0"-15,0 0 16,0 0-1,21-21-15,0 0 16,0-1-16,0 1 16,0 0-16,21 21 15,0-21-15,0 0 0,21 21 16,1-21-16,-1-1 0,0 22 0,22 0 16,-22 0-16,22 0 0,-1 0 15,-20 0-15,-1 22 0,0-1 0,-21 0 16,1 0-16,-22 0 0,0 22 15,0-1-15,-22-21 0,1 21 0,-21 1 16,-22-1-16,1 0 0,-1 1 0,1-22 16,-1 21-16,22-21 0,-21 22 15,20-22-15,1-21 0,0 21 0,20 0 16,-20-21-16,21 0 0,0 0 16,21-21-1,0 0-15,0 0 0,0 0 0,0-1 16,21 1-16,0 0 0,0 0 15,0 0-15,1 21 0,20-21 0,0 21 16,1 0-16,-1 0 0,0 0 16,22 21-16,-22-21 0,22 21 0,-22 0 15,0 21-15,1-20 0,-22-1 16,0 21-16,0 0 0,-21-20 0,0 20 16,-21 0-16,0-21 0,-22 22 0,1-22 15,0 21-15,-1-21 0,-20 1 16,-1-1-16,22 0 0,-21 0 0,20-21 15,-20 0-15,20 21 0,1-21 16,0 0-16,21 0 0,-22 0 16,22-21-16,-21 21 0,21-21 0,-1 0 15,1 21-15,21-21 0,0-1 16,0 1-16,0 0 0,0 0 16,21 21-16,-21-21 15,22 21-15,20-21 0,-21-1 16,0 22-16</inkml:trace>
  <inkml:trace contextRef="#ctx0" brushRef="#br0" timeOffset="7535.08">2942 6646 0,'0'0'0,"42"0"16,-20 0-16,-1 0 0,0 0 0,0 0 15,-21 22 16,21-22-15</inkml:trace>
  <inkml:trace contextRef="#ctx0" brushRef="#br0" timeOffset="9163.4">4847 6181 0,'0'0'0,"0"-21"15,0-1-15,0 1 0,0 42 32,-21 1-32,0 20 0,21 0 0,-21 1 15,21-1-15,0 21 0,-22-20 0,1-1 16,21 22-16,-21-22 16,21 0-16,0 1 0,0-22 0,-21 21 15,21-21-15,0 0 0,0 1 0,0-1 16,0 0-16,21-21 31,0-21-31,-21 0 0,21-1 0,1 1 16,-1-21-16,0 21 0,0-22 15,21 1-15,-20 0 0,-1-1 16,0 1-16,0 21 0,0-21 0,0 20 16,-21 1-16,22 0 0,-1 0 15,0 42 1,-21 0-16,21 22 0,-21-22 0,21 21 15,-21-21-15,0 22 0,0-1 16,21-21-16,-21 21 0,0-20 0,22-1 16,-22 0-16,0 0 0,0 0 0,21 0 15,-21 1-15,21-22 0,-21 21 16,21-21-16,0 0 0,0 0 16,1 0-16,-1 0 0,0-21 0,0-1 15,0 1-15,22 0 0,-22 0 16,0 0-16,0 0 0,21-22 15,-20 1-15,-1 0 0,0-1 0,0 1 0,0 0 16,-21-1-16,0 1 0,0 0 16,0-1-16,21 22 0,-21 0 15,0 0-15,0 0 0,0-1 0,0 44 32,0-1-32,0 21 0,0-21 15,0 22-15,-21-1 0,21 0 0,0 1 16,0-1-16,-21 21 0,21-20 0,-21-1 15,21 0-15,0 1 0,0-22 16,0 21-16,0-21 0,0 1 0,21-1 16,0 0-16,0 0 0,1-21 0,-1 0 15,0 0-15,21 0 0,-21 0 0,22 0 16,-1 0-16,0-21 16,-20 0-16,20 0 0,0-1 0,1-20 15,-1 21-15,0-21 0,1-22 0,-22 22 16,21-22-16,0 1 0,-20-1 15,-1 1-15,21-1 0,-21 1 0,-21-1 16,21 1-16,-21-1 0,22 22 0,-22-22 16,0 1-16,21 21 0,-21-1 15,0 1-15,0 21 0,0 0 0,0-1 16,-21 22-16,-1 0 0,1 22 0,0-1 16,0 0-16,0 21 15,0 22-15,-1-22 0,1 22 0,0-1 16,0 1-16,0-1 0,0 1 0,21-1 15,0 1-15,-22-1 0,22 1 16,-21-1-16,21 1 0,0-22 0,-21 0 16,21 1-16,0-1 0,0 0 0,0-21 15,0 1-15,0-1 0,0 0 16,0 0-16,0-42 31,21 0-15,0 0-16,-21-1 15,22 1-15,-1 0 0,-21 0 0,21 0 16,0 21-16,-21-21 0,21-1 0,0 22 16,1 0-1,-1 22-15,-21-1 16,21 0-16,-21 0 0,21 0 16,-21 0-16,0 1 0,21-1 0,0-21 15,1 21-15,-22 0 0,21 0 16,0-21-16,0 21 0,0-21 0,0 0 15,1 0-15,-1 0 0,0 0 0,0 0 16,0 0-16,22 0 0,-22 0 0,21-21 16,-21 0-16,0 0 15,22 0-15,-22 0 0,0-1 0,0-20 16,0 21-16,1-21 0,-1-1 0,0 22 16,-21-21-16,21 21 0,-21-1 0,21 1 15,-21 0-15,0 42 16,0 0-1,0 1-15,0-1 0,0 0 0,0 21 16,0-21-16,0 22 0,0-22 16,0 0-16,0 0 0,0 0 0,0 1 15,0-1-15,0 0 0,0 0 0,21-21 16,1 21-16,-1-21 0,-21 21 0,21-21 16,0 0-16,0 0 15,0 0-15,1 0 0,-1 0 16,0-21-16,-21 0 0,21 0 0,0 0 15,-21 0-15,21-1 0,-21 1 0,22-21 16,-22 21-16,0-22 0</inkml:trace>
  <inkml:trace contextRef="#ctx0" brushRef="#br0" timeOffset="9519.56">7345 6054 0,'0'0'15,"-21"-21"-15,-1 21 0,1 0 0,0 0 16,0 0-16,0 21 0,0 0 0,-1 0 15,22 0-15,-21 0 0,21 1 16,0-1-16,-21 0 0,21 42 16,0-41-16,0-1 15,21-21-15,0 0 0,1 21 0,-1-21 16,0 0-16,0 0 0,0 0 16,0-21-16,-21 0 0,22 21 0,-1-22 15,0 1-15,0 0 0,-21 0 0,0-21 16,0 20-16,0-20 0,0 21 15,0-21-15,0-1 0,0 22 0,0-21 16,0 21-16,-21-1 0,0 1 0,0 21 16,-1 0-16,1 0 0,0 0 15,0 21-15,0 1 16,21-1-16,0 0 0,-21 0 0,21 21 16,0-20-16,0-1 0,0 0 15,0 0-15,0 0 0,21 0 16,0-21-16,0 0 15,0 0-15,22 0 0</inkml:trace>
  <inkml:trace contextRef="#ctx0" brushRef="#br0" timeOffset="9864.36">8064 5588 0,'0'0'0,"0"-21"0,0 0 15,0 0-15,-21 21 16,0 0 0,21 21-16,-21 0 0,21 0 15,-21 21-15,0 1 0,21-1 0,-22 0 16,1 22-16,0-22 0,0 22 0,0-1 16,0 1-16,-1-1 0,1 1 0,21-1 15,-21 1-15,0-1 16,21 1-16,-21-22 0,21 22 0,0-22 0,-21 0 15,21 1-15,0-1 0,0-21 16,-22 0-16,22 0 0,0 1 0,0-1 16,0 0-16,0 0 15,22-21 1,-1 0-16,-21-21 0,21 0 16,0 0-16,0-1 0,0 1 15,-21-21-15,22 21 0</inkml:trace>
  <inkml:trace contextRef="#ctx0" brushRef="#br0" timeOffset="10255.54">8022 6435 0,'0'21'0,"0"0"16,0 0 0,21-21-1,0 0-15,1 0 16,-1 0-16,0 0 0,21-21 0,-21 21 15,22-21-15,-1 21 0,-21-21 0,22 21 16,-1-21-16,-21-1 0,0 1 0,-21 0 16,0 0-16,0 0 0,0 0 15,0-1-15,0 1 0,0 0 16,-21 21-16,0 0 0,0 0 0,0 0 16,-22 0-16,22 0 0,-21 21 0,-1 0 15,1 1-15,21 20 0,0-21 16,-22 21-16,22 1 0,0-1 15,21-21-15,0 22 0,0-1 0,0-21 16,0 0-16,0 22 0,21-22 16,0 0-16,1 0 0,-1 0 0,0-21 15,21 21-15,-21-21 0,1 0 0,-1 0 16,21 0-16,-21 0 0,0 0 0,1 0 16,-1 0-16,0 0 0,0-21 15,-21 0 1,0 0-16,0 0 0</inkml:trace>
  <inkml:trace contextRef="#ctx0" brushRef="#br0" timeOffset="11915.49">6583 1566 0,'0'-21'0,"21"21"16,0 0-16,-21-21 0,21 21 15,0 0-15,1 0 16,-1 0-16,0 0 16,-21 21-16,0 0 15,21 1-15,-21 20 0,21-21 16,-21 21-16,0 1 0,0-1 0,0 0 15,0 1-15,0-1 16,0 0-16,-21 1 0,21-1 0,0 0 16,-21-20-16,21-1 0,0 0 0,0 0 15,0 0-15,0 0 0,21-21 16,21 0-16,-20 0 0,20 0 0,0 0 16,22 0-16,-1 0 0,22-21 15,0 0-15,20 0 0,22-21 0,0-1 16,22 22-16,-1-21 0,0-1 0,-21 1 15,21-21-15,-21 20 0,0-20 16,-21 20-16,0-20 0,0 21 0</inkml:trace>
  <inkml:trace contextRef="#ctx0" brushRef="#br0" timeOffset="19276.24">10350 3747 0,'0'0'0,"0"-22"0,-21 22 16,0-21-16,0 21 0,21-21 16,-21 21-16,0-21 15,-1 21 1,22-21 0,0 42 15,22 0-16,-1 0-15,0 22 0,21-22 0,-21 21 16,22 0-16,-1 1 0,0-1 0,1 0 16,-1 1-16,22 20 0,-22-20 0,0-1 15,1 0-15,-1 1 0,0-1 0,1 0 16,-1-21-16,-21 22 0,21-22 16,-20 21-16,-1-21 0,0 1 0,0-1 15,-21 0-15,21-21 0,-21 21 16,0 0-16</inkml:trace>
  <inkml:trace contextRef="#ctx0" brushRef="#br0" timeOffset="19621.04">11239 3916 0,'0'0'15,"0"-21"-15,0 0 0,22-1 16,-22 1-16,0 0 0,0 0 16,0 0-16,0 0 15,-22 21 1,1 0-16,0 0 0,0 0 15,0 21-15,0 0 0,-22 0 0,22 21 16,-21-20-16,-22 41 0,22-21 16,0 1-16,-22 20 0,1 1 0,-1-22 15,-21 22-15,1-1 0,20-21 0,-20 1 16,20-1-16,-21 22 0,22-22 0,-1-21 16,1 21-16,21 1 0,-22-1 0,22 0 15,-1-20-15,22 20 0,-21-21 16</inkml:trace>
  <inkml:trace contextRef="#ctx0" brushRef="#br0" timeOffset="21935.64">4784 7345 0,'0'0'0,"-22"0"16,1 0-16,0 0 15,0 0 17,21-21 15,21 21-32,0 0-15,0 0 0,1 0 16,-1 0-16,0 0 0,0 0 15,21 0-15,-20 0 0,20-21 0,-21 21 16,21 0-16,-20 0 0,20 0 0,0 0 16,-21 0-16,22 0 0,-1-22 15,0 22-15,1 0 0,20 0 0,-20 0 16,41-21-16,-20 21 0,20 0 0,1 0 16,21-21-16,-21 21 0,20-21 15,-20 21-15,21 0 0,-21 0 0,20 0 16,1 0-16,0-21 0,0 21 0,-21 0 15,20 0-15,-20 0 16,-21-21-16,20 21 0,1 0 0,-22 0 16,1-22-16,-1 22 0,1-21 0,-1 21 15,-20 0-15,20 0 0,-20 0 0,-1 0 16,0 0-16,1 0 0,-22 0 16,0 0-16,0 0 0,0 0 0,0 0 15,-21-21-15,-21 21 63,0 0-63,0 0 0,-21 0 0,20 0 15</inkml:trace>
  <inkml:trace contextRef="#ctx0" brushRef="#br0" timeOffset="22706.2">5080 7493 0,'0'21'78,"21"-21"-78,0 0 15,0 0-15,1 0 16,-1 0-16,0 0 0,0 0 16,21 0-16,-20 0 0,20 0 0,0 0 15,22 0-15,-1 0 16,1 0-16,-1 0 0,1 0 0,-1 0 16,22 0-16,-22 0 0,22 0 0,-21 0 15,-1 0-15,22 0 0,-22 0 0,22 0 16,0-21-16,-1 21 0,1 0 15,0-21-15,-1 21 0,1 0 0,0 0 16,-22 0-16,22 0 0,-22 0 0,22-21 16,-22 21-16,-20 0 0,20 0 0,-20 0 15,20 0-15,-42 0 0,22 0 16,-22 0-16,21 0 0,-21 0 0,0 0 16,-42 0 77,0 0-77,0 0-16</inkml:trace>
  <inkml:trace contextRef="#ctx0" brushRef="#br0" timeOffset="38416.82">5736 8361 0,'21'0'16,"-21"-21"-16,0 0 15,0-1 1,0 1 0,0 0-1,0 0 1,0 0-1,-21 21 17,0 0-17,0 0-15,0 0 0,-1 0 0,1 0 16,0 0-16,-21 0 0,21 21 16,-22-21-16,22 21 0,-21 0 0,-1-21 15,22 21-15,-21 1 0,21-1 16,-22 0-16,22 0 0,0 21 15,0-20-15,0 20 0,0-21 0,-1 21 16,1 1-16,0 20 0,0-20 0,21 20 16,0-21-16,-21 22 0,0-1 15,-1 1-15,22-22 0,0 22 0,0-22 16,0 0-16,0 1 0,0-1 0,0 0 16,0-20-16,0 20 0,22-21 0,-1 0 15,0 22-15,0-43 0,0 21 16,0 0-16,22-21 0,-22 0 0,0 0 15,21 0-15,-20 0 0,20 0 0,-21-21 16,21 0-16,1-1 16,-22 1-16,21 0 0,1 0 0,-1 0 15,-21 0-15,21-22 0,1 22 0,-22-21 16,21 21-16,-21-22 0,22 1 0,-22 21 16,0-22-16,0 1 0,0 21 15,-21-21-15,22 20 0,-22 1 0,21 0 16,-21 0-16,0 42 31,0 0-31,0 0 0,0 22 16,-21-22-16,21 0 0,-22 21 0,1 1 15,21-22-15,0 21 0,-21-21 16,0 22-16,21-22 0,0 21 16,0-21-16,0 1 0,0-1 0,0 0 15,0 0-15,0 0 0,0 0 0,21-21 16,0 0-16,0 22 0,1-22 15,-1 0-15,0 0 0,0 0 0,21 0 16,-20-22-16,-1 22 0,0-21 0,0 0 16,21 21-16,-20-21 0,-22 0 0,21 0 15,-21-22-15,21 22 0,-21 0 16,0 0-16,0-22 0,0 22 0,0 0 16,-21 0-16,0 0 0,-1 0 0,1-1 15,0 1-15,0 21 16,0 0-16,21-21 15,21 21 17,0 0-32,0 0 0,0 0 15,1-21-15,20 21 0,-21 0 0,0-21 16,22 21-16,-22 0 0,21-21 0,-21 21 16,22 0-16,-22 0 0,21 0 15,-21 0-15,0 0 0,1 0 0,-1 21 16,0-21-16,-21 21 0,21 0 15,-21 0-15,0 0 0,0 22 0,0-22 16,0 0-16,0 0 0,0 0 0,0 22 16,0-22-16,0 0 0,0 21 15,0-20-15,0-1 0,0 0 0,0 0 16,-21 0-16,21 0 0,-21 1 0,21-1 16,0-42 30,0-1-46,21 1 0,0 0 16,-21 0-16,21 0 0,0-22 0,-21 22 16,22 0-16,-1-21 0,0 21 0,0-1 15,0 1-15,22-21 0,-22 21 16,0 0-16,21-1 0,-21 1 16,22 0-16,-22 21 0,0-21 0,0 21 15,0 0-15,1 0 0,-1 0 0,0 0 16,-21 21-16,0 0 0,21 0 0,-21 1 15,21-1-15,-21 0 0,0 21 16,0-21-16,0 22 0,0-22 0,0 0 16,0 21-16,21-20 0,-21-1 0,0 0 15,0 0-15,22-21 0,-22 21 16,21 0-16,0-21 0,0 0 16,0 0-16,0 0 0,1 0 15,-1 0-15,0 0 0,-21-21 16,21 21-16,0-21 0,0 0 0,1 0 15,-1 0-15,0-1 0,0 1 16,0-21-16,0 21 0,1-22 0,-1 22 16,0 0-16,0-21 0,0 21 0,22-1 15,-43 1-15,42 21 0,-21 0 16,0 0-16,0 0 0,1 0 16,20 0-16,-21 21 0,0 1 15,0-1-15,1 0 0,-22 0 0,0 0 16,21-21-16,-21 21 0,21 1 15,-21-1-15,0 0 16,0 0-16,21-21 16,-21-21 15,0 0-15,0 0-16,0-1 0,0 1 15,0 0-15,0 0 0,0 0 0,0 0 16,0-1-16,0 1 0,0 0 15,-21 0-15,0 21 0,0 0 16,-1 0-16,1 0 0,0 0 16,0 21-16,0-21 0,-22 21 15,22 0-15,0 1 0,-21-1 16,21 0-16,-1 0 0,1 21 0,0-20 16,21-1-16,0 0 0,-21 21 0,21-21 15,0 1-15,0-1 0,0 0 16,0 0-16,0 0 0,0 0 0,0 1 15,21-22-15,0 21 16,0-21-16,1 0 0,-1 0 0,0 0 16,21 0-16,-21 0 0,1-21 15,20 21-15,-21-22 0,21 1 16,-20 0-16,20 0 0,-21-21 0,0 20 0,22-20 16,-22 0-16,21-1 0,-21-20 15,0 21-15,1-22 0,-1 1 16,0-1-16,0 1 0,0-1 0,0 1 15,1 20-15,-22-20 0,0 20 0,0-20 16,21 21-16,-21 20 0,0-20 0,0 21 16,0 0-16,0 0 0,0 42 31,-21 21-31,-1-21 0,22 22 16,-21-1-16,0 0 15,0 22-15,-21-22 0,20 22 0,1-1 16,0 1-16,0-1 0,0 1 0,0-1 15,21-21-15,0 22 0,0-22 0,-22 1 16,22-1-16,0-21 0,0 21 16,0-20-16,0-1 0,22 0 0,-1 0 15,-21 0-15,21-21 0,0 0 0,0 21 16,0-21-16,1 0 0,-1 0 0,0 0 16,21 0-16,-21-21 0,1 21 15,20-21-15,-21 0 0,0 0 0,22 0 16,-22-1-16,0 1 0,21-42 15,-21 42-15,1-22 0,-1 22 0,0 0 16,0 0-16,0 0 0,-21-1 16,21 22-16,1 0 31,-22 22-31,0-1 0,0 0 0,0 0 0,21 0 16,-21 22-16,0-22 15,0 0-15,0 0 0,0 21 0,0-20 16,0-1-16,0 0 0,0 0 15,0 0-15,0 0 0,21-21 16,-21 22-16,21-22 0,0 0 16,0 0-16,1 0 0,-1 0 15,0-22-15,0 1 0,0 0 0,22 0 16,-22 0-16,0 0 0,21-22 16,-21 22-16,43-85 0,-22 64 15,-21-22-15,22 1 0,-1-22 16,-21 22-16,22-1 0,-22 1 0,0-1 15,0 1-15,0 20 0,0-20 0,1 21 16,-1-43-16,-21 43 16,0-1-16,0 22 0,0 0 0,0 0 15,0 42 1,0 0 0,-21 21-16,-1-20 0,1 20 15,0 21-15,0-20 0,0-1 0,0 22 16,21-1-16,-22 1 0,1-1 0,21 22 15,0-22-15,-21-20 16,21 20-16,-21 1 0,21-22 0,0 0 16,0 1-16,0-1 0,0-21 0,0 21 15,0-20-15,0-1 0,21 0 0,-21 0 16,21-21-16,0 21 0,1-21 16,-1 0-16,0 0 0,0 0 15,0 0-15,22-21 0,-22 21 16,0-21-16,0 0 0,0 0 15,43-43-15,-43 22 0,0 21 0,0-22 16,0 22-16,1-21 0,-1 21 16,0-1-16,-21 1 0,0 0 15,0 42 1,0 0 0,0 1-16,0-1 0,0 21 15,0-21-15,0 0 0,0 1 0,0 20 16,0-21-16,0 0 0,0 0 0,21 1 15,-21-1-15,21 0 0,-21 0 16,21-21-16,-21 21 0,22-21 16,-1 0-16,0 0 0,0 0 15,0 0-15,0 0 0,1 0 0,-1-21 16,21 0-16,-21 21 0,0-21 0,1 0 16,-1-1-16,0-20 0,0 21 0,0 0 15,0-22-15,1 22 0,-1 0 16,-21 0-16,21 0 15,0 21-15,-21 21 16,0 0 0,0 0-16,0 0 0,0 1 15,0 20-15,0-21 0,0 0 0,0 0 16,0 1-16,0-1 0,0 0 0,0 0 16,0 0-16,0 0 0,21-21 15,0 22-15,1-22 0,-1 0 16,0 0-1,0 0-15,0 0 0,-21-22 16,0 1-16,21 0 0,-21 0 0,0-21 16,0 20-16,0 1 0,0-21 15,0 21-15,0 0 0,-21-22 16,0 22-16,21 0 0,-21 0 0,0 0 16,0 21-16,-1 0 0,22-22 0,0 1 46,22 21-30,-1 0-16,0 0 0,0 0 0,0-21 16,0 21-16,1 0 0,-1 0 15,21-21-15,-21 21 0,0 0 16,1 0-16,-1 0 0,0 0 0,0 0 0,0 0 16,0 0-16,1 21 0,-22 0 15,21 0-15,0 1 0,-21-1 16,0 0-16,0 0 0,0 0 15,21 0-15,-21 1 0,0-1 0,0 0 16,0 0-16,0 0 0,0 0 0,0 1 16,0-1-16,-21 0 0,21 0 15,0 0-15,-21-21 0,21 21 0,0 1 16,-21-22-16,21 21 16,0-42 15,0-1-31,21 1 15,-21 0-15,21 0 0,-21 0 16,21 0-16,0-1 0,0-20 16,1 21-16,-1-21 0,0-1 0,21 1 15,-21 21-15,1-22 0,20 1 16,21-21-16,-41 41 0,20 1 16,-21 0-16,0 21 0,0 0 15,1 0-15,-1 0 0,0 0 0,0 0 16,-21 21-16,0 22 0,0-22 0,0 21 15,0 0-15,0-20 0,0 20 0,0 0 16,0 1-16,0-22 0,0 21 16,0-21-16,0 0 0,0 22 0,-21-22 15,0 0-15,21 0 0,-21-21 0,21 21 16,0 1-16,0-1 0,0-42 47,0-1-32,0-20-15,0 21 0,0 0 16,0-22-16,0 22 0,0-21 16</inkml:trace>
  <inkml:trace contextRef="#ctx0" brushRef="#br0" timeOffset="38611.71">11007 8594 0,'-22'0'0,"44"0"0,-65-21 0,22 21 16,0 0 0,0 0-1,0 0 17,-1 0-32,1 0 15</inkml:trace>
  <inkml:trace contextRef="#ctx0" brushRef="#br0" timeOffset="38863.58">9631 8636 0,'0'0'0,"-21"0"0,-1 0 0,44 0 31,-1 0-31,0 0 16,0 0-16,21 0 0,-20 0 16,20 0-16,-21 0 0,21 0 0,1 0 15,-22 0-15,21 0 0,-21 0 0,1 0 16,-1 0-16,-21-21 16,-21 21-1,-1 0-15,1-21 0</inkml:trace>
  <inkml:trace contextRef="#ctx0" brushRef="#br0" timeOffset="39055.69">9165 8424 0,'0'0'0,"-21"0"15,42 0 16,0 0-15,0 0-16</inkml:trace>
  <inkml:trace contextRef="#ctx0" brushRef="#br0" timeOffset="39611.89">12234 8678 0,'0'22'32,"0"-1"-32,0 21 15,0-21-15,0 22 0,-21-1 16,21 0-16,-21 1 0,21-1 0,0 0 15,-21-21-15,21 22 0,0-1 0,0-21 16,0 0-16,0 1 0,-21-1 0,21 0 16,0 0-16,0 0 0,0 0 0,0 1 15,21-22 1,0 0 0,0-22-16,0 1 0,0 0 15,1 0-15</inkml:trace>
  <inkml:trace contextRef="#ctx0" brushRef="#br0" timeOffset="40043.81">12848 8827 0,'0'0'0,"42"-22"0,-20 1 0,-1 0 0,0 21 16,0-21-16,0 21 0,-21-21 16,-42 21-1,21 0-15,0 0 16,-1 21-16,1-21 0,0 21 15,0 0-15,0 0 0,0 1 0,21-1 16,-22-21-16,22 21 0,-21 0 16,21 0-16,0 0 0,0 1 15,0-1-15,0 0 16,21 0 0,1-21-16,-1 0 0,0 21 15,0-21-15,0 21 0,0-21 0,22 22 16,-22-22-16,0 21 0,0 0 0,22-21 15,-22 21-15,-21 0 0,21 0 16,-21 1-16,0-1 0,0 0 16,0 0-16,-21-21 0,0 21 15,-1-21-15,1 0 0,-21 21 0,0-21 16,20 0-16,-20 0 0,21 0 16,-21 0-16,20 0 0,-20 0 0,21 0 15,0 0-15,0 0 0,-1 0 16,22-21-16,-21 0 0,0 0 15,21 0-15,0 0 0,0-1 16,0 1-16,0 0 0,0 0 0,0-21 16</inkml:trace>
  <inkml:trace contextRef="#ctx0" brushRef="#br0" timeOffset="40235.69">12552 8530 0,'0'-21'16,"-21"21"-1,21-21 1,0 0 15</inkml:trace>
  <inkml:trace contextRef="#ctx0" brushRef="#br0" timeOffset="43911.8">14499 8636 0,'0'0'0,"0"21"0,21-21 31,0 0-31,1-21 0,-1 21 0,0 0 16,0-21-16,21 0 0,-20 21 16,20-21-16,0-1 0,-21 1 15,22 0-15,-1-21 0,0 21 0,1-1 16,-1-20-16,-21 21 0,0-21 0,1 20 15,-22-20-15,0 21 0,0 0 0,-22-22 16,1 22-16,0 21 0,-21-21 16,-1 21-16,1 0 0,0 0 0,-1 0 15,-20 21-15,21-21 0,-1 21 0,1 1 16,0 20-16,-1-21 0,22 0 0,0 22 16,0-22-16,21 21 0,0 0 15,0-20-15,0 20 0,0 0 0,0 1 16,21-22-16,0 21 0,0 0 15,0 1-15,1-1 0,-1 0 0,-21 1 0,21-1 16,0-21-16,-21 22 0,0-1 16,0-21-16,0 21 0,0-20 0,0 20 15,0-21-15,0 0 0,-42 0 16,21 1-16,-1-1 0,-20 0 0,21-21 16,-21 21-16,-1-21 0,22 0 0,-21 0 15,-1 0-15,22 0 0,0 0 0,0 0 16,0-21-16,0 21 0,-1-21 0,1 0 15,0-22-15,21 22 0,-21-21 16,21-1-16,0 1 0,0 0 0,0-1 16,0-20-16,0 21 0,0-1 0,0 22 15,0 0-15,0-21 0,0 20 16,21 44 0,0-1-16,-21 0 15,21 0-15,-21 21 0,22-20 0,-1 20 16,-21 0-16,21 1 0,0-22 0,-21 21 15,21 0-15,0-20 0,1 20 0,-1-21 16,-21 21-16,21-20 0,0-1 0,0 0 16,22 0-16,-22-21 0,0 21 15,21-21-15,-21 0 0,22 0 0,-1 0 16,0 0-16,-20 0 0,20 0 0,0-21 16,22 0-16,-22 0 0,0 0 15,22-1-15,-22 1 0,1-21 0,-1 21 16,0-22-16,1 1 0,-22 21 15,0-21-15,-21-1 0,0 1 0,0 0 16,0 20-16,0 1 0,0 0 0,-21 21 16,0 0-16,-22 0 15,22 0-15,0 21 0,-21 0 0,20 1 16,-20 20-16,21-21 0,0 21 16,-22-20-16,22 20 0,0 0 0,0-21 15,0 22-15,21-22 0,0 0 0,0 21 16,0-20-16,0-1 0,0 0 15,21-21 1,0 0-16,0 0 0,22 0 0,-22 0 16,0 0-16,21 0 0,-21-21 15,22 0-15,-22-1 0,0 1 0,21-21 16,-20 21-16,-1-22 0,0 1 0,0 21 16,0-21-16,0-1 0,1 1 0,-22 21 15,0-22-15,21 22 0,0 0 16,-21 42-1,0 0-15,0 1 0,0-1 16,0 0-16,0 21 0,0-21 0,-21 22 16,21-22-16,0 21 0,-21-21 15,21 1-15,0 20 0,0-21 0,0 0 16,0 0-16,0 1 0,21-1 16,0-21-16,0 0 0,0 0 15,22 0-15,-22 0 0,0 0 0,21 0 16,-21 0-16,22 0 0,-22-21 0,0-1 15,21 1-15,-20-21 0,20 21 0,-21-22 16,0 1-16,0-21 0,1 20 16,-1-20-16,0 20 0,0-20 15,-21-1-15,21 22 0,0-21 0,-21-1 0,0 22 16,22-1-16,-22-20 0,21 21 0,-21 20 16,0-20-16,0 21 0,0 0 15,0 42 1,0 0-1,0 21-15,0 1 0,0-22 0,-21 42 16,-1-20-16,22-1 0,-21 22 0,21-1 16,-21-21-16,0 22 0,21-1 15,-21-20-15,21 20 0,0-20 0,0-1 16,-21 0-16,21 1 0,0-22 0,0 21 16,0-21-16,0 0 0,21 1 0,-21-1 15,21 0-15,0-21 0,0 0 0,22 0 16,-22 0-16,0 0 0,21 0 0,-21 0 15,22-21-15,-1 0 16,-21 21-16,22-43 0,-1 22 0,-21 0 16,21-21-16,-20 20 0,-1-20 0,0 0 15,0 21-15,0-22 0,0 22 0,-21 0 16,0 0-16,0 0 0,0-1 0,0 44 31,0-1-31,0 0 16,-21 0-16,21 0 0,0 0 0,-21 1 15,0 20-15,21-21 0,-21 21 0,21-20 16,-21-1-16,21 0 0,0 21 0,0-21 16,0 1-16,0-1 0,0 0 15,0 0-15,21-21 16,0 21-16,0-21 0,0 0 16,0 0-16,22 0 0,-22 0 0,0 0 15,21-21-15,-20 0 0,20 0 0,-21 0 16,21-1-16,1 1 0,-22-21 0,21 0 15,1-1-15,-22 1 0,0 0 16,0-1-16,0 1 0,0 0 0,-21 20 16,0 1-16,0 0 0,0 0 0,0 0 15,-21 42 1,0 0-16,21 0 0,-21 0 16,21 1-16,0 20 0,0-21 15,0 21-15,0-20 0,0 20 0,0-21 16,0 21-16,0-20 0,21-1 15,-21 0-15,0 21 0,21-21 0,0-21 16,-21 22-16,0-1 0,0 0 0,22-21 16,-22 21-16,-22-21 31,1-21-31,0 0 16,0 21-16,21-21 0,-21 21 0,0-22 15,-1 1-15,1 21 0,0-21 0,0 21 16,21 21 15,0 0-15,21 1-16,0-22 15,0 0-15,1 21 0,-1-21 0,0 0 16,21 0-16,-21 0 0,22 0 0,-22 0 16,21 0-16,1 0 0,-1 0 0,0 0 15,1-21-15,-1-1 0,0 1 0,-21 0 16,22 0-16,-22 0 0,0-22 15,0 22-15,0-21 0,1-22 0,-1 22 16,0 0-16,0-22 0,-21 22 16,0-64-16,21 43 0,-21 20 15,0 1-15,21 0 0,-21-1 0,0 1 16,0 21-16,0-22 0,0 22 16,0 0-16,0 42 15,0 0-15,0 1 16,-21 20-16,0-21 0,0 21 0,21 22 15,0-22-15,-21 22 0,0-1 16,-1 1-16,22-1 0,-21 1 0,0-1 16,21 1-16,-21-1 0,0 1 0,0-1 15,-1 1-15,1-1 0,0 1 0,0-1 16,0 1-16,0-1 0,-22 64 16,22-63-16,0-22 0,0 22 15,0-22-15,-1 0 0,22 1 0,0-1 16,0 0-16,0-21 0,0 1 0,0-1 0,0 0 15,0 0 1,22-21-16,-1 0 0,0 0 16,0-21-16,21 21 0,-20-21 0,-1 0 15,21-1-15,-21-20 0,22 21 0,20-64 16,-42 43-16,0 0 0,1-1 16,-1-20-16,-21 20 0,0-20 0,0 21 15,0-1-15,0 1 0,0 0 0,0-1 16,-21 1-16,-1 21 0,1 0 0,0-1 15,21 1-15,0 0 16,-21 21-16,0-21 16,42 21 15,0 0-31,0 0 0,0 0 16,22 0-16,-22 0 0,0 0 0,0 0 15,22 0-15,-22-21 0,21 21 16,-21-21-16,22-1 0,-22 1 0,21 21 15,-21-21-15,0-21 0,22 21 0,-22-1 16,0 1-16,0 0 0,-21-21 0,21 21 16,1-1-16,-22 1 0,0 0 0,0 0 15,21 0-15,-21 42 47,0 0-47,0 0 0,0 0 0,0 1 16,0-1-16,0 21 0,0-21 0,0 0 15,0 22-15,0-22 0,0 0 0,0 0 16,0 22-16,0-22 0,0 0 16,21 0-16,0-21 0,0 21 0,0 0 15,1-21-15,-1 0 0,21 0 16,-21 0-16,22 0 0,-22 0 0,21 0 0,-21 0 16,22 0-16,-1-21 0,0 21 0,1-21 15,-1 0-15,0-21 0,-21 20 16,22 1-16,-1-21 0,-21 0 0,0-1 15,1 22-15,-22-21 0,0 21 16,0-22-16,0 22 0,0 0 0,0 0 16,-22 21-16,1 0 15,0 0-15,0 0 0,0 21 0,0 0 16,-1 0-16,1 0 0,0 1 16,0-1-16,0 21 0,21-21 15,0 0-15,0 22 0,0-22 0,0 0 16,0 0-16,0 22 0,0-22 0,0 0 0,21 0 15,0 0-15,0-21 0,0 21 0,1 1 16,-1-22-16,0 21 0,21-21 16,-21 0-16,22 0 0,-22 0 0,21 21 15,1-21-15,-1 0 0,0 0 16,1 0-16,-1 0 0,21 0 0,-20 0 16,-1-21-16,22 21 0,-22-21 0,0-1 15,1 1-15,-1 21 0,0-42 0,-21 21 16,1 0-16,20-22 0,-21 22 15,0-64-15,0 64 0,-21-21 16,0 21-16,0-22 0,0 22 16,0 0-16,0 0 0,0 0 0,-21 21 0,0 0 15,0 0-15,0 0 0,0 0 16,-22 0-16,22 21 0,-21 0 0,21 0 16,-22 22-16,22-1 0,-21-21 0,21 21 15,-1 1-15,1-22 0,21 21 16,0-21-16,0 22 0,-21-22 0,21 0 15,0 0-15,0 0 0,0 1 0,21-1 16,0 0-16,1-21 0,-1 0 16,0 0-16,0 0 0,0 0 0,0 0 15,1 0-15,-1-21 0,0 21 16,0-21-16,0-1 0,22 1 0,-22-21 16,0 21-16,21-22 0,-21 1 15,22-21-15,-22-1 0,0 1 0,21-1 16,22-63-16,-43 42 0,21-42 15,-20 64-15,-1-64 16,-21 63-16,21 22 0,-21 0 16,0-1-16,0 22 0,0-21 0,0 21 15,0 42 1,-21 0-16,0 21 16,-1 1-16,1-1 0,0 0 15,0 22-15,0-22 0,-22 85 16,22-63-16,0-1 0,0 22 15,21-22-15,0 64 0,0-84 16,0 20-16,0-20 0,0-1 0,0 0 16,21-21-16,0 1 0,0 20 15,1-42-15,-1 21 0,0 0 0,0-21 16,0 0-16,0 0 0,1 0 0,-1 0 16,21 0-16,-21-21 0,0 0 0,1 0 15,-1 0-15,0-1 0,0 1 16,0-21-16,-21 21 0,0 0 0,21-22 15,-21 1-15,0 21 0,0-22 0,0 1 16,-21 0-16,0 21 0</inkml:trace>
  <inkml:trace contextRef="#ctx0" brushRef="#br0" timeOffset="44119.68">19008 8403 0,'-43'0'0,"86"0"0,-107 0 0,22 0 15,21 0-15,-1 0 0,1 0 16,0 0 0,0 0 15,0 0-15,0 0-16,-1 0 15,-20 0-15,21 0 0,-21 0 0</inkml:trace>
  <inkml:trace contextRef="#ctx0" brushRef="#br0" timeOffset="44331.55">16997 8424 0,'0'0'0,"-21"0"0,-1 0 0,1 0 16,0 0-16,21 22 47,-21-22-16,0 0-31</inkml:trace>
  <inkml:trace contextRef="#ctx0" brushRef="#br0" timeOffset="44543.64">16129 8615 0,'-21'21'0,"42"-42"0,-42 63 0,0-42 0,21 21 15,21-21 17,0 0-32,21 0 0,-21 0 15,22 0-15,-1 0 0,0 0 0,1 0 16,-1 0-16,22 0 0,-43 0 0,21-21 15,0 21-15,-20 0 0,-1 0 0,0 0 16,-21-21-16</inkml:trace>
  <inkml:trace contextRef="#ctx0" brushRef="#br0" timeOffset="48704.5">6773 11451 0,'0'0'0,"-21"0"0,0 21 15,21-42 16,0 0-31,21 21 0,0-42 16,0 21-16,1-1 0,20-20 0,-21 0 16,21-1-16,1 1 0,-1 0 15,0-22-15,1 22 0,-1 0 0,0-22 16,1 22-16,-22-1 0,0 22 16,0-21-16,-21 21 0,0 0 0,-21 21 15,0 0 1,-21 0-16,20 0 0,-20 21 0,21 0 15,-21 0-15,20 0 0,-20 0 0,21 1 16,0-1-16,21 0 0,0 0 16,0 0-16,0 0 0,0 1 15,21-1-15,0 0 0,0 0 16,22 0-16,-22-21 0,0 21 0,0 1 16,0 20-16,0-21 15,1 0-15,-1 0 0,0 1 0,-21 20 0,0-21 16,21 0-16,-21 0 0,21 1 15,-21-1-15,21 0 0,-21 0 16,22 0-16,-1-21 0,0 0 16,0 0-16,0 0 0,0 0 15,1 0-15,-1 0 0,0-21 0,0 21 16,0-21-16,0 0 16,22 21-16,-22-21 0,0-1 0,21 1 0,-20 0 15,-1 0-15,21 0 0,-21 0 0,22-1 16,-22-20-16,0 21 0,0 0 0,0 0 15,0-22-15,-21 22 16,0 0-16,0 0 0,0 0 0,0-1 16,-21 22-16,0 0 15,0 0-15,0 0 0,0 0 0,-1 0 16,1 22-16,0-1 0,0 0 16,0 21-16,21-21 0,0 22 0,0-1 15,0-21-15,0 22 0,0-22 0,0 21 16,0-21-16,0 0 0,21 1 15,0-1-15,0 0 0,0-21 0,1 21 16,20-21-16,-21 0 0,21 0 0,1 0 16,-22 0-16,21 0 0,1-21 15,-1 0-15,0 0 0,1-1 16,-22 1-16,21 0 0,0-21 0,-20 21 16,-1-22-16,21 22 0,-42-21 0,0 21 15,21-22-15,-21 22 0,0 0 0,0 0 16,0 0-16,0 42 15,0 0 1,0 21-16,-21-21 0,21 22 16,0-22-16,0 21 0,0 1 0,0-1 15,0-21-15,0 21 16,0-20-16,0 20 0,0-21 0,0 0 16,0 0-16,0 1 0,0-44 46,0 1-46,0 0 0,0 0 16,21-21-16,-21 20 0,21-20 0,-21 21 16,22-21-16,-22-1 0,0 1 15,21 21-15,0-22 0,-21 22 0,21 0 16,0 21 0,0 21-16,-21 0 15,0 1-15,0-1 0,22 0 16,-1 21-16,-21-21 0,21 1 0,0-1 15,0 21-15,0-21 0,1 0 16,-1 1-16,0-1 0,-21 0 0,21-21 16,0 21-16,0-21 15,-21 21-15,22-21 0,-1 0 16,-21-21-16,21 0 16,0 21-16,-21-21 0,21-22 0,0 22 15,-21 0-15,22-21 0,-1-1 16,0 1-16,0 0 0,0-1 15,22 22-15,-22-21 0,0 21 0,-21 0 0,21-1 16,0 22-16,-21 22 16,0-1-1,0 0-15,0 21 0,0-21 16,0 22-16,0-1 0,0 0 0,0 1 0,0-22 16,0 21-16,21 1 0,1-22 15,-22 21-15,21-21 0,0 0 16,0 1-16,-21-1 0,21 0 0,0-21 15,1 21-15,-1-21 0,0 0 0,0 0 16,0 0-16,0 0 0,22 0 0,-22 0 16,21 0-16,-21 0 0,22-21 15,-22 0-15,21 21 0,-21-21 16,22-1-16,-22 1 0,0-21 0,0 21 16,0-22-16,1 22 0,-22-21 0,0 0 15,0-1-15,0 22 0,0-21 16,0 21-16,-22-1 0,1 1 0,0 0 15,21 0-15,-21 21 0,0 0 0,0 0 16,-1 0-16,1 0 0,0 0 16,0 21-16,0 0 0,0 0 0,-1 1 15,1-1-15,21 21 0,0 0 16,0-20-16,-21 20 0,21-21 0,0 21 16,0-20-16,0-1 0,0 21 0,0-21 15,0 0-15,0 1 0,21-1 16,0-21-16,1 0 15,-1 0-15,0 0 0,0 0 0,0 0 16,0 0-16,1-21 0,41-64 16,-42 64-1,0-22-15,-21 22 0,0-21 16,0 0-16,0-1 0,22 22 0,-22-21 16,0 21-16,0-1 0,0 1 15,0 42 1,0 1-16,0 20 15,0-21-15,0 21 0,0-20 0,0 20 16,0 0-16,0-21 0,0 22 0,0-22 16,0 0-16,0 21 0,21-20 0,0-1 15,-21 0-15,21-21 16,21 21-16,-20 0 0,-1-21 0,21 0 16,0 0-16,-20 0 0,20 0 0,-21 0 15,21 0-15,-20-21 0,-1 0 0,0 21 16,0-21-16,0 0 0,0-22 0,1 22 15,-22 0-15,21-21 0,-21-1 16,0 1-16,0 21 0,0-22 0,0 22 16,0 0-16,0 0 0,0 63 31,0-21-15,0 1-16,0-1 0,0 21 15,0-21-15,0 22 0,0-22 0,0 0 16,0 21-16,0-21 0,0 1 0,0-1 15,0 0-15,0 0 16,21 0-16,0-21 0,0 0 16,0 0-16,1 0 0,-1 0 0,21 0 15,-21 0-15,0-21 0,22 21 0,-22-21 16,0 0-16,0 0 0,0-1 0,1 1 16,-1-21-16,0 21 0,-21-22 15,0 22-15,21-21 0,-21 21 16,0 0-16,0-1 0,0 1 0,0 42 31,0 1-31,0-1 0,-21 0 16,21 0-16,0 21 0,-21-20 15,21-1-15,-21 0 0,21 21 16,-22-21-16,22 1 0,0-1 0,0 0 16,0 0-16,0 0 15,22-42 16,-1 0-31,-21 0 0,21 0 16,0-1-16,0 1 0,-21-21 16,21 21-16,1-22 0,20-20 15,-42 42-15,21 0 0,-21-1 16,21 22-16,0 0 0,-21 22 31,0-1-31,22 0 0,-22 21 0,0-21 16,0 1-16,0-1 0,0 0 15,21 0-15,-21 0 0,21 0 0,0 1 16,-21-1-16,21 0 0,0-21 0,1 0 16,-1 21-16,0-21 0,0 0 15,0 0-15,0 0 0,22 0 16,-22 0-16,0-21 0,0 0 16,0 21-16,22-21 0,-22-1 0,0-20 0,0 21 15,0 0-15,1-22 0,-1 22 16,0 0-16,0 0 0,0-21 15,0 20-15,-21 44 32,0-1-32,0 0 0,0 0 0,0 0 15,-21 0-15,21 1 0,0-1 0,0 0 16,0 0-16,0 0 0,0 0 0,0 1 16,0-1-16,0 0 0,21 0 15,1-21 1,-1 0-16,0 0 15,0 0-15,21 0 0,-20 0 0,-1 0 16,21-21-16,-21 21 0,0-21 0,1 0 16,20-1-16,-21 1 0,0 0 15,0 0-15,1 0 0,-22-22 16,42 1-16,-42 0 0,0 21 0,0-1 16,21 22-16,-21-21 0,0 42 15,0 1 1,0-1-16,0 0 0,-21 0 15,21 0-15,-21 0 0,0 1 0,-1-1 16,22 21-16,0-21 0,-21-21 16,0 21-16,21 1 0,0-1 0,0 0 15,0-42 17,21 0-17,0-1-15,1 1 0,-1 0 16,0 0-16,0 0 0,21-43 15,-20 43-15,-1-21 0,0 42 16,-21-21-16,21 21 16,-21 21-1,0 0-15,0 0 0,0 0 16,21 0-16,-21 1 0,0-1 0,21 0 16,1 0-16,-22 0 0,21 0 0,0 1 15,0-1-15,0 0 0,0-21 16,1 21-16,20-21 0,-21 0 0,0 0 15,22 0-15,-22 0 0,21 0 16,-21 0-16,22 0 0,-22 0 0,0-21 16,21 0-16,-21 21 0,1-21 15,-1-22-15,0 22 0,0 0 0,0-21 0,22-43 16,-43 43 0,0-1-16,0 22 0,0-21 0,0-1 0,0 22 15,0 0-15,0 0 0,-22 21 16,1 0-16,0 0 0,0 21 15,0 0-15,-22 0 0,22 1 16,0-1-16,0 21 0,0-21 16,0 0-16,-22 64 15,43-64-15,0 0 0,0 1 16,0 20-16,21-42 0,1 21 16,-1-21-16,0 0 0,0 0 15,0 0-15,0 0 0,1-21 16,-1 0-16,0 0 0,0 21 15,-21-22-15,21 22 16,-21 22 0,0-1-1,0 0-15,-21 0 0,0 0 16,0 22-16,0-1 0,-1 0 16,1 1-16,-21-1 0,21 0 15,-22 1-15,22 20 0,-42 22 0,42-22 16,-22 85-16,43-105 15,0 41-15,0-20 16,0-22-16,0 1 0,0 20 0,0-21 16,0-20-16,0 20 0,0-21 15,0 21-15,0-20 0,0-1 0,-21 0 16,0 0-16,0 0 0,-22 0 16,22-21-16,0 0 0,-42 0 15,41 0-15,1 0 0,0 0 16,0 0-16,0 0 0,0-21 15,-1 0-15,22 0 0,-21 0 16,21 0-16,0-1 16,0 1-16,0 0 0,0 0 0,0 0 15,0 0-15,0-22 0,0 22 0,0-21 16</inkml:trace>
  <inkml:trace contextRef="#ctx0" brushRef="#br0" timeOffset="48964.02">11663 10901 0,'0'0'0,"-21"-21"15,-1 0-15,22-1 16,-21 22-16,0-21 15,0 21 64</inkml:trace>
  <inkml:trace contextRef="#ctx0" brushRef="#br0" timeOffset="49203.98">10414 10922 0,'0'0'15,"-21"0"-15,0 21 0,-1-21 94</inkml:trace>
  <inkml:trace contextRef="#ctx0" brushRef="#br0" timeOffset="49970.94">7451 9885 0,'0'21'0,"-22"-21"16,44 21 15,20-21-15,0 0-16,1 0 0,-1 0 15,21 0-15,22 0 0,0 0 16,-1 0-16,22-21 0,0 0 0,21 21 16,-21-21-16,21 21 0,21 0 0,-21-21 15,21 21-15,-21 0 0,0-22 0,-21 22 16,21 0-16,-21 0 0,0 0 15,0 0-15,-1 0 0,-20 0 0,0 0 16,-1 0-16,1 0 0,-21-21 0,-22 21 16,21 0-16,-20 0 0,-1 0 15,0 0-15,-20-21 0,20 21 16,-21 0-16,21-21 0,-20 0 0,-1 21 16,0-21-16</inkml:trace>
  <inkml:trace contextRef="#ctx0" brushRef="#br0" timeOffset="50847.95">14520 9610 0,'-21'0'0,"0"0"0,0 0 15,0 0 1,-1 0-16,44 21 31,-1-21-15,21 0-16,-21 0 0,22 0 15,-1 0-15,21 0 0,-20 0 0,41 0 16,-20 0-16,21 0 0,20 0 0,-20 0 16,42 0-16,-21 0 0,21 0 0,-21 0 15,21 0-15,0 0 0,0 0 0,0 0 16,0 0-16,-21 0 0,-1 0 0,1 0 16,-21 0-16,0 0 0,-22 0 15,1 0-15,-1-21 0,1 21 0,-22 0 16,0 0-16,1 0 0,-1 0 0,0 0 15,-21-21-15,22 21 0,-22 0 16,0 0-16,0 0 0,0 0 0,-21-22 16,-21 22 31</inkml:trace>
  <inkml:trace contextRef="#ctx0" brushRef="#br0" timeOffset="52620.37">8805 12150 0,'0'0'0,"0"-21"15,-21 21-15,0 0 0,0-22 0,0 22 16,-1 0 0,22-21-16,22 21 46,-1 0-46,0 0 0,21 0 16,1 0-16,-1 0 0,21 0 0,1 0 16,-1 0-16,1 0 0,21 0 0,-1-21 15,1 21-15,21-21 0,0 21 16,-1 0-16,22-21 0,-21 21 0,21 0 16,0-21-16,-21 21 0,21 0 0,0 0 15,-21 0-15,0-22 0,0 22 16,-22 0-16,1 0 0,0 0 0,-22 0 15,-21 0-15,1 0 0,-1 0 0,-21 0 16,0 0-16,1 0 0,-44 0 47,1 0-47,0 0 16,0 0-16,0 0 0,0 0 0,-1 0 15,-20 0-15,21 0 0,-21 0 0,-1 0 16</inkml:trace>
  <inkml:trace contextRef="#ctx0" brushRef="#br0" timeOffset="53089.84">9038 12234 0,'0'0'0,"0"22"47,21-22-47,0 0 0,1 0 15,20 0-15,-21 0 0,21 0 0,1 0 16,20 0-16,1 0 0,-1 0 16,1 0-16,20 0 0,1 0 0,21 0 15,-21 0-15,20 0 0,1 0 16,-21 0-16,21 0 0,-22 0 0,22 0 16,-21 0-16,0 0 0,-1 0 0,-20 0 15,20 0-15,-20 0 0,-22 0 0,1 0 16,-1 0-16,-21 0 0,0 0 15,-21 21 1,-21-21 15,21 21-31,-21-21 0,0 0 0,0 0 16,-22 0-16,22 0 16</inkml:trace>
  <inkml:trace contextRef="#ctx0" brushRef="#br0" timeOffset="53468.83">9334 12806 0,'-21'0'15,"21"21"-15,21-21 16,1 0 0,-1 0-16,0 0 0,21-21 15,1 21-15,-1 0 0,0 0 0,22-21 16,-1 0-16,1 21 0,-1 0 0,22-22 16,0 22-16,-1 0 0,1-21 0,0 21 15,-1 0-15,-20 0 0,20 0 0,-20 0 16,-22-21-16,22 21 0,-22 0 0,-21 0 15,0 0-15,1 0 0,-1 0 16,-42 21 0,-1-21-1,1 0-15,0 0 0,0 21 16,0-21-16,0 0 0,-1 0 0,-20 22 16,21-22-16</inkml:trace>
  <inkml:trace contextRef="#ctx0" brushRef="#br0" timeOffset="53801.79">9292 13250 0,'0'0'0,"21"0"0,0 0 15,22 0-15,-22 0 0,0 0 16,21 0-16,1 0 0,-1 0 16,22 0-16,-1-21 0,1 21 0,-1-21 15,1 21-15,20-21 0,1 21 0,-22 0 16,22-21-16,-21 21 0,-1 0 0,-21 0 16,22-21-16,-22 21 0,-21 0 0,22 0 15,-22 0-15,0 0 0,0 0 0,0 0 16,-21 21-1,-21 0 1,-21-21-16,21 0 16,-22 21-16,22-21 0</inkml:trace>
  <inkml:trace contextRef="#ctx0" brushRef="#br0" timeOffset="54088.29">9250 13716 0,'21'0'31,"0"0"-15,0-21-16,0 21 0,22-21 0,-1 0 15,0-1-15,1 22 0,20-21 0,1 0 16,-1 0-16,22 0 0,-22 0 0,22-1 15,-21 1-15,20 0 0,-20 0 0,-22 0 16,22 21-16,-22-21 0,-21 21 0,21 0 16,-20-22-16,-22 1 15,0 0 1,0 0-16</inkml:trace>
  <inkml:trace contextRef="#ctx0" brushRef="#br0" timeOffset="54659.1">8721 11938 0,'-22'-21'16,"1"21"0,21 21-1,0 0-15,0 0 16,0 22-16,0-1 0,0 0 0,0 1 16,0-1-16,0 22 0,0-1 0,0-21 15,0 22-15,0-1 0,0 22 0,0-21 16,0-1-16,21 22 0,-21-22 15,0 1-15,0-1 0,0 1 0,0-1 16,0 1-16,0-1 0,0-20 16,0-1-16,0 21 0,0-20 0,0-1 15,-21-21-15,21 22 0,0-22 0,0 0 0,0 0 16,0 0-16,0 0 0,21-21 31,-21-21-15,0-21-16,0 21 0,22-22 15,-1 22-15,-21-21 0,0 0 0,0-22 16,21 22-16,-21-22 0</inkml:trace>
  <inkml:trace contextRef="#ctx0" brushRef="#br0" timeOffset="55579.47">8932 11938 0,'0'-21'0,"0"42"0,0-63 0,21 42 16,-21-21-16,22 21 0,-1-22 15,0 22-15,0 0 0,0-21 0,22 21 16,-22 0-16,21 0 0,0-21 0,1 21 16,20 0-16,1 0 0,-1 0 0,22 0 15,0 0-15,-1 0 0,22 0 16,21 0-16,-21 0 0,21 0 0,-21 0 15,21-21-15,0 21 0,0 0 0,0-21 16,190 21 0,-211-21-16,-21 21 0,-22 0 0,22 0 0,-43 0 15,1 0-15,-1 0 0,0 0 16,-21 0-16,1 0 0,-1 0 16,0 0-16,0 21 15,-21 0-15,0 0 16,0 0-16,0 0 15,21-21-15,-21 22 0,0-1 0,0 0 16,0 21-16,0-21 0,0 22 0,0-22 16,0 21-16,0 1 0,0-1 15,0 0-15,0 1 0,0-22 0,0 21 16,0 0-16,0 1 0,-21-22 16,21 21-16,-21 1 0,21-22 0,0 21 15,0-21-15,-21 22 0,0-1 0,21-21 16,-22 21-16,22-20 0,0 20 0,0-21 15,-21 0-15,21 22 0,-21-22 0,21 0 16,0 0-16,0 0 0,0 0 16,0 1-16,0-1 0,0 0 15,-21 0-15,21 0 0,0 0 16,0 1-16,-21-22 0,21 21 16,0 0-1,0 0-15,-21-21 0,-1 21 16,22 0-16,-21 1 15,21-1 1,-21 0-16,21 0 16,-21-21-16,0 21 15,21 0-15,-21-21 0,-1 22 0,1-1 16,0-21-16,0 21 0,0-21 16,-22 21-16,22-21 0,-21 21 15,0-21-15,-1 21 0,1-21 0,0 22 0,-22-22 16,22 21-16,-22-21 0,1 21 15,-1-21-15,-20 0 0,20 21 0,-21-21 0,1 0 16,-1 0-16,-21 21 0,22-21 0,-22 0 16,21 0-16,-21 21 0,22-21 15,-1 0-15,0 0 0,22 0 16,-1 22-16,1-22 0,-1 21 0,22-21 16,0 0-16,20 21 0,-20-21 0,21 0 15,0 0-15,0 21 0,-1-21 0,44 0 78,-22-21-78,21 21 0,-21-21 0,21 21 16,0-21-16</inkml:trace>
  <inkml:trace contextRef="#ctx0" brushRef="#br0" timeOffset="57847.08">14097 11345 0,'-21'0'16,"21"-21"-16,-21 21 15,21-21-15,0 0 16,0 0-1,-22 21-15,22-21 0,0-1 16,0 1 0,22 42 31,-1 1-32,0-1-15,-21 0 16,21 0-16,0 0 0,0 0 0,1 1 15,-1-1-15,21 21 0,-21-21 0,0 0 16,1 22-16,20-22 0,-21 21 0,21-21 16,-20 22-16,20-1 0,-21-21 15,21 0-15,-20 22 0,20-22 0,-21 21 16,0-21-16,22 1 0,-22-1 0,0 0 16,0 21-16,0-21 0,0 1 0,1-1 15,-22 0-15,21-21 16,-21 21-16,21 0 15,0-21 1,-21-21 31,0 0-47,0 0 16</inkml:trace>
  <inkml:trace contextRef="#ctx0" brushRef="#br0" timeOffset="58359.04">14880 11345 0,'0'-42'16,"0"21"-16,-21 21 47,0 21-47,0-21 0,21 21 0,-43 0 15,22 22-15,0-22 0,-21 21 16,20-21-16,-20 22 0,0-1 15,-1 0-15,1 1 0,0-1 0,-1 0 16,1-20-16,-21 20 0,20 0 0,1 1 16,0-1-16,-1 0 0,22-21 0,-21 22 15,21-22-15,-22 21 0,22-21 0,0 1 16,0-1-16,0 0 0,-1 0 0,22 0 16,-21-21-16,21 21 0,-21-21 15,21 22-15,-21-22 0,21 21 16,0-42 46,0-1-46,21 1 0,0 0-16,-21 0 15,0 0-15</inkml:trace>
  <inkml:trace contextRef="#ctx0" brushRef="#br0" timeOffset="67376.14">13335 5990 0,'0'0'0,"21"0"0,-21-21 16,21 21-16,-21-21 15,21 21-15,1-21 0,-1 0 16,-21-1-16,21 1 16,0 0-16,-21 0 0,0 0 15,0 0-15,0-1 16,0 1-16,0 0 0,-21 0 15,0 21-15,0 0 0,-1 0 16,1 0-16,-21 0 0,0 0 16,-1 0-16,1 0 0,-22 0 0,22 21 15,-21 0-15,20-21 0,-20 43 0,20-22 16,-20 0-16,21 21 0,-1-21 0,22 22 16,-21-1-16,-1 0 0,22-20 15,-21 20-15,21 0 0,0 1 16,-1-1-16,1 0 0,0 1 0,21-1 15,0 0-15,0 22 0,0-22 0,0 0 16,0 22-16,0-22 0,0 1 16,21-1-16,0 0 0,22 1 0,-22-22 15,21 21-15,1-21 0,-1 0 0,0 1 16,22-1-16,-1 0 0,22-21 0,-22 0 16,22 0-16,-21 0 0,20 0 0,1 0 15,0 0-15,-1-21 0,22 0 16,-21 21-16,-1-22 0,22 1 0,-21 0 15,0 0-15,-1 0 0,1 0 16,-22-22-16,1 22 0,-1-21 0,-20-1 16,-1 1-16,0 0 0,-20-1 0,-1-20 15,0 21-15,0-22 0,-21 22 16,0-1-16,0 1 0,0 0 0,0-1 16,0-20-16,-21 21 0,0-1 0,0 1 15,-1 0-15,1-1 0,-21 22 0,21-21 16,-22-1-16,1 22 0,0 0 15,-1 0-15,1 0 0,-21 0 16,20-1-16,-20 22 0,-1 0 0,1 0 0,-1 0 16,1 0-16,-1 0 0,1 0 15,-1 22-15,1-1 0,-1 0 16,1 0-16,-1 21 0,1-20 0,-1 20 16,1 0-16,-1 1 0,1-1 15,20 0-15,-20 22 0,21-22 0,-1 0 16,1 22-16,0-22 0,20 22 0,1-1 15,0 1-15,21-22 0,0 22 0,0-22 16,0 0-16,0 1 0,0-1 16,0 0-16,42 1 0,-20-22 0,20 0 15,0 0-15,1 0 0,20 0 16,1 1-16,20-1 0,1 0 0,0-21 16,-1 0-16,1 21 0,0-21 0,20 0 0,1 0 15,0 0-15,-21 0 0,21 0 16,-22 0-16,22 0 0,-21-21 15,-22 0-15,22 0 0,-22 21 0,-20-43 16,-1 22-16,22 0 0,-43-21 0,21 20 16,-21-20-16,22-21 0,-43 20 0,0-20 15,21-1-15,-21 22 0,0-22 16,0 1-16,0-1 0,0 1 0,-21 21 16,-1-22-16,1 22 0,0-22 0,-21 22 15,-1-22-15,22 22 0,-42-21 16,20 20-16,1 22 0,-21-21 0,-1 21 15,1-1-15,-1 1 0,1 0 16,-1 21-16,1 0 0,-1 0 0,1 21 0,-1 0 16,1 1-16,-1-1 15,1 0-15,-1 21 0,1 1 0,20-22 16,-20 42-16,-1-20 0,22-1 0,-22 0 16,22 1-16,-21 20 0,20-21 15,1 22-15,21-22 0,0 22 0,-1-1 16,1 1-16,21-1 0,0 1 0,0-22 15,0 0-15,0 22 0,21-22 0,1-21 16,-1 22-16,0-22 0,21 21 0,1-21 16,-22 1-16,21-22 0,0 21 15,22-21-15,-22 0 0,22 0 16,-22 0-16,22 0 0,-1 0 0,1 0 16,-1 0-16,22 0 0,-22-21 0,22-1 15,-22 22-15,22-21 0,-21 0 0,-1 0 16,1-21-16,-22 20 0,21-20 15,-41 0-15,20-1 0,-21-20 0,0 21 16,0-22-16,-21 22 0,0-22 0,0 22 16,0-22-16,0 22 0,0 0 0,-21-1 15,0-20-15,0 21 0,0-1 16,0 1-16,-1 0 0,-20-1 16,21 22-16,0-21 0,-22 21 0,22-1 15,-21 1-15,21 0 0,0 0 0,-22 21 16,1 0-16,21 0 0,-22 0 15,-20 0-15,21 21 0,-1 0 0,1 0 16,-22 1-16,22 20 0,0 0 0,-1-21 16,-20 22-16,21-1 0,-1 22 15,-20-22-15,20 0 0,22 1 16,-21-1-16,21 0 0,0 22 0,-1-22 16,1 43-16,21-43 0,0 0 0,0-20 15,0 20-15,0-21 0,21 21 16,1-20-16,-22-1 0,42 0 0,-21 0 15,0 0-15,0-21 0,22 21 0,20-21 16,-20 0-16,-22 22 16,21-22-16,22 0 0,-22 0 0,0 0 15,22-22-15,-1 22 0,-20-21 16,20 0-16,1 21 0,-1-21 0,1-21 16,-22 20-16,21 1 0,-20-21 0,-22 0 15,21-1-15,-21 1 0,1 0 0,-22-1 16,0 1-16,0 21 0,0-22 15,0 1-15,0 0 0,0-1 0,-22 1 16,1 21-16,0-21 0,0 20 0,-21-20 16,20 21-16,-20 0 0,21 21 0,-21-21 15,20 21-15,-20 0 16,0 0-16,-1 0 0,1 0 0,0 0 16,-1 21-16,-20 0 0,21 0 0,-1 0 15,1 0-15,21 1 0,-22 20 16,1-21-16,0 21 0,21-20 15,-22 20-15,22-21 0,0 21 0,21 1 0,0-1 16,-21 0-16,21 1 0,0-1 0,0 0 16,0 1-16,0-1 0,21-21 0,-21 0 15,21 22-15,0-22 16,0 0-16,22 0 0,-22-21 0,0 21 16,21-21-16,1 0 0,-22 0 0,21 0 15,1 0-15,-1 0 0,21 0 0,-20-21 16,-1 0-16,22 0 0,-22 0 15,0 0-15,22-1 0,-22 1 0,0-21 16,107-170 0,-149 170-16,0 0 15,0-1-15,0 22 0,0-21 0,0-1 16,-22 22-16,1-21 0,0 21 0,-21 0 16,21-1-16,-22 1 0,1 0 15,-43 21-15,43 0 0,0 0 0,-1 0 16,-20 0-16,20 0 0,1 0 15,0 21-15,21 0 0,-22 1 0,22-1 16,-21 21-16,21-21 0,-1 0 16,1 22-16,0-22 0,0 42 15,21-41-15,0 20 0,0 0 16,0-21-16,0 22 0,0-22 0,21 21 16,0-21-16,0 1 0,1-1 0,-1 0 15,21 0-15,-21 0 0,22-21 0,-1 0 16,-21 0-16,21 0 0,1 0 15,20 0-15,-20 0 0,-1 0 0,0 0 16,1-21-16,20 0 0,-21 0 0,1 0 16,-22-22-16,21 22 0,-21-21 15,22-22-15,-22 43 0,-21-21 16,0-1-16,0 22 0,0-21 16,0 0-16,0 20 0,0-20 0,-21 0 15,0 21-15,-1-22 0,1 22 0,0 0 16,0-21-16,0 20 0,0 1 15,-1 0-15,-41 0 0,-1 21 16,43 0-16,-21 0 16,0 0-16,-1 0 0,22 21 0,-21 0 0,-1 0 15,1 1-15,21-1 0,-21 21 16,20-21-16,-20 22 0,21-22 16,-21 63-16,20-41 0,22-22 0,0 21 15,0 1-15,0-1 0,0 0 16,0-21-16,0 22 0,0-1 0,0-21 15,0 0-15,22 22 0,-1-22 16,-21 0-16,21 0 0,0-21 0,21 21 16,-20-21-16,-1 0 0,21 0 0,-21 0 15,22 0-15,-1 0 0,0-21 0,1 21 16,20-21-16,-21 0 0,1 0 16,20 0-16,-20-22 0,-1 22 15,0-21-15,1 21 0,-1-22 0,21-20 16,-41 20-16,-1-41 0,-21 63 15,0-22-15,0 1 16,0 0-16,0-1 0,0 1 0,-21 0 16,-1-1-16,1 1 0,0 0 0,-21 20 15,21-20-15,-22 21 0,1-21 16,-43-1-16,22 43 16,-22-21-16,22 21 0,20 0 15,-20 0-15,-1 21 0,22-21 0,-22 21 16,22 1-16,-21 20 0,-43 21 15,63-20-15,-41 41 0,41-41 16,1-1-16,0 0 0,21 1 16,-43 63-16,22-22 15,42-20-15,0-22 0,-21 0 16,21 1-16,0-1 0,0 0 0,0 1 16,0-1-16,21-21 0,0 22 0,0-22 15,0 0-15,22 0 0,-22 0 16,0 0-16,21-21 0,1 22 0,-1-22 15,-21 21-15,21-21 0,22 0 16,-22 0-16,1 0 0,20 0 0,1 0 0,-22 0 16,21 0-16,1 0 0,-1 0 0,1 0 15,-1 0-15,1-21 0,-22-1 16,1 1-16,-1 0 0,0 0 16,22-148-1,-64 84-15,0 21 16,0 22-16,-21-21 0,-1 20 0,1 1 15,21-22-15,-21 22 0,0-21 16,0 20-16,0-20 0,-1 20 0,1 1 16,-21 0-16,21-1 0,0 22 0,-22 0 15,1 0-15,21 0 16,-64 0-16,43 21 0,-1 0 16,-41 21-16,41 0 0,22-21 15,-21 21-15,-22 43 0,43-43 16,-21 21-16,21 0 0,-22 1 15,22-1-15,0 0 0,-106 234 32,127-234-32,0 0 0,0 1 0,0-1 15,0-21-15,0 21 0,0-20 16,21-1-16,0 0 0,1 0 0,-1-21 16,0 0-16,21 0 0,-21 0 0,1 0 15,-1 0-15,0 0 0,0 0 0,0-21 16,0 21-16</inkml:trace>
  <inkml:trace contextRef="#ctx0" brushRef="#br0" timeOffset="68784.73">17589 5948 0,'0'0'0,"22"-21"16,-22 0-16,0-1 0,21 22 15,-21-21-15,0 0 0,0 0 0,0 0 16,0 0-16,0-1 0,0 1 15,-21 0-15,-1 0 0,22 0 0,-21 21 16,0-21-16,0-1 0,0 22 16,0-21-16,-22 21 0,22 0 0,-21 0 15,-1 0-15,1 0 0,21 0 0,-21 0 16,-1 21-16,1 1 0,0-1 16,20 0-16,-20 0 0,21 21 15,-21-20-15,20 20 0,1-21 0,0 21 16,0 1-16,0-1 0,0 0 0,-1-20 15,22 20-15,0 0 0,0 1 16,0-1-16,-21-21 0,21 21 0,0 1 16,0-1-16,0 0 0,0-20 0,21 20 15,1 0-15,-1-21 0,0 22 0,0-22 16,0 0-16,22 0 0,-22 0 0,21 1 16,0-1-16,-20-21 0,20 0 15,0 21-15,1-21 0,-1 0 0,-21 0 16,21 0-16,1 0 0,-22-21 0,21 21 15,-21-21-15,22-1 0,-22 1 0,0 0 16,21-21-16,-20 21 0,-1-22 16,21 1-16,-21 0 0,0 20 15,22-20-15,-22 0 0,0-1 0,21 1 16,-20 0-16,20 21 0,0-22 0,-21 1 16,22 0-16,-1 20 0,0-20 0,1 21 15,-1 0-15,22-22 0,-22 43 16,0-21-16,1 0 0,-1 0 0,0 21 15,1 0-15,-1 0 0,0 0 0,1 0 16,-1 0-16,0 0 0,-21 0 0,22 0 16,-22 21-16,0-21 0,0 21 15,0 0-15,1 1 0,-1-1 0,-21 0 16,21 21-16,-21-21 0,0 1 16,0 20-16,0-21 0,0 21 0,0-20 15,0-1-15,-21 21 0,0-21 16,-1 0-16,22 22 0,-21-22 0,0 0 15,-21 0-15,21 0 0,-1 1 0,1-1 16,0 0-16,-21 0 0,21 0 0,-22-21 16,22 21-16,0-21 0,-21 0 0,20 0 15,1 0-15,-21 0 0,21 0 16,0 0-16,-22-21 0,22 0 0,0 0 16,-21 0-16,20 0 0,-41-43 15,21 43-15,20-21 0,-20 20 0,21-20 16,0 21-16,-22-21 0,22-1 15,0 1-15,0 21 0,-21-22 16,20 1-16,1 21 0,0-21 0,0 20 16,0 1-16,0 0 0,-1 0 0,22 0 15,-21 0-15,0 21 16,21-22-16,-21 22 0,0 0 16,0 0-16,-1 0 0,1 0 15,0 0-15,0 0 0,0 22 0,0-1 16,-1 0-16,1-21 15,21 21-15,0 0 0,-21-21 16,0 0-16,21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3:49:06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1164 0,'0'-21'32,"-21"21"-32,0 0 31,21 21-31,0 0 15,-21-21-15,-1 22 16,22-1 0,22-21-1,-1 0 1,0 0-16,0 0 0,0 0 0,0 0 16,22-21-16,-22-1 0,21 22 15,1-21-15,-22 0 0,21 0 0,-21 0 16,22 0-16,-22-1 0,0 1 15,0 0-15,-21 0 0,0 0 0,0 0 16,0-1-16,0 1 16,0 0-16,0 0 0,-21 21 15,0-21-15,0 21 16,-22 0-16,22 0 0,-21 21 0,-1-21 16,1 21-16,0 21 0,-1-20 15,1-1-15,-21 21 0,20 0 0,1-20 16,0 20-16,-1 0 0,22 1 15,0-22-15,0 21 0,0-21 0,21 0 16,0 1-16,0-1 0,0 0 16,0 0-16,21 0 0,0 0 0,0 1 15,21-1-15,-20-21 0,20 21 16,-21 0-16,21 0 0,-20 0 16,20 1-16,-21-1 0,21 0 0,-20 0 15,-1 0-15,0 22 0,-21-22 16,0 0-16,0 0 0,0 0 0,0 22 15,0-22-15,-21 0 0,-22 0 16,22 0-16,-21 0 0,0 1 0,20-22 16,-20 21-16,0-21 0,-1 0 15,22 0-15,-21 0 0,21 0 0,0 0 16,-1-21-16,1 21 0,0-43 16,0 22-16,0 0 0,0-21 0,21-1 15,0 1-15,0 21 0,-22-22 16,22 1-16,0 21 0,0 0 15,0 0-15,0-1 0,-21 22 0,21-21 16,0 42 15,0 1-31,21-1 0,-21 0 16,22 0-16,-22 21 0,0 1 0,21-22 16,-21 21-16,21-21 0,-21 22 15,0-22-15,21 21 0,0-21 0,0 1 16,1-1-16,-1 0 0,0 0 15,0-21-15,21 0 0,1 0 0,-22 0 16,21 0-16,1 0 0,-1 0 16,0 0-16,1-21 0,-1 0 15,0 0-15,1-1 0,-1 1 0,-21 0 16,21-21-16,-20 21 0,-1-1 16,0-20-16,0 21 0,-21 0 0,0 0 15,0-1-15,0 1 0,21 21 16,-21-21-16,0 42 31,0 0-31,0 1 0,-21-1 16,21 0-16,0 0 0,0 21 0,0-20 15,0-1-15,0 0 16,0 21-16,0-21 0,0 1 0,0-1 0,0 0 16,21-21-16,0 21 15,1-21-15,-1 0 0,0 0 0,0 0 16,0 0-16,0 0 0,1 0 0,20-21 15,-21 0-15,21 0 0,-20 21 16,20-43-16,-21 22 0,21 0 0,-20 0 16,-1-22-16,0 22 0,0-21 15,-21 21-15,0 0 0,21-1 0,-21 1 16,21 0-16,-21 0 0,0 0 0,-21 21 47,21 21-47,-21 0 0,21 21 15,0-20-15,0 20 0,-21 0 16,0 1-16,21-1 0,-21 0 0,21 1 16,0 20-16,0-21 0,-22 22 15,22-1-15,-21 1 0,21 21 0,0-22 16,-21 1-16,21 20 0,0-20 0,0 20 16,0-20-16,0-1 0,-21 1 15,21-1-15,0 1 0,-21-1 0,21 1 16,-21-1-16,21 1 0,-22-1 0,1 1 15,0-22-15,0 1 0,0-1 16,0 0-16,-1-21 0,-20 1 16,21-1-16,0-21 0,0 0 0,-1 0 15,1 0-15,0-21 0,0-1 16,0-20-16,0 0 0,21-22 0,0 1 16,0-1-16,0 1 0,0-22 0,0 22 15,21-22-15,0 0 0,0 22 16,0-22-16,0 0 0,22 1 0,-22-1 15,21 0-15,-21 22 0,22-22 16,-1 1-16,0 20 0,1 1 0,-1-1 16,0 1-16,1-1 0,-22 22 15,21 21-15,-21-22 0,1 22 16,-1 0-16,0 21 0,-21 21 31,0 0-31,0 0 0,0 22 16,0-22-16,0 21 0,0-21 0,0 22 15,0-22-15,0 21 0,0-21 16,0 22-16,0-22 0,0 0 0,0 0 16,-21 0-16,21 1 0,0-44 47,0 1-47,0 0 0,21 0 15,-21 0-15,0-22 0,21 22 16,0-21-16,0 21 0,-21-22 15,22 22-15,-1 0 0,0 0 0,0 0 16,-21 0-16,21 21 0,0 0 16,1 0-1,-22 21-15,21 0 16,-21 0-16,0 0 0,0 0 0,0 1 16,0 20-16,21-21 0,-21 0 0,0 0 15,0 1-15,21 20 0,0-42 16,-21 21-16,21 0 0,-21 0 15,22-21-15,-1 0 0,-21 22 0,21-22 0,0 0 16,0 0-16,0 0 16,1 0-16,-1 0 0,0-22 0,0 1 15,0 0-15,0 0 0,1 0 0,-1 0 16,0-22-16,0 22 0,0-21 16,0-1-16,1-20 0,-1 21 0,-21-1 15,21 1-15,0-22 0,0 22 0,0 0 16,-21-1-16,0 22 0,0-21 15,0 21-15,0-22 0,0 22 0,0 0 16,0 0-16,0 0 0,0 0 16,0-1-16,-21 22 31,0 22-31,0-1 0,21 21 16,0-21-16,-21 22 0,0-1 0,-1 0 15,22 1-15,0-1 16,-21 21-16,21-20 0,-21-1 0,21 22 15,0-22-15,0 0 0,0 1 0,0-22 16,0 21-16,21-21 0,0 22 16,1-22-16,-1 0 0,0-21 0,0 21 15,0 0-15,0-21 0,1 0 0,20 0 16,-21 0-16,0 0 0,22 0 16,-22 0-16,0 0 0,0 0 0,21-21 15,-20 0-15,-1 0 0,0 0 16,0-1-16,-21 1 0,21-21 15,0 21-15,-21-22 0,0 1 0,0 21 16,0-21-16,0 20 0,0 1 0,0 0 16,0 0-16,0 0 0,-21 21 15,0 0-15,0 0 0,0 0 16,0 0-16,-1 21 0,1 0 0,0 0 16,0 0-16,0 1 0,21 20 15,-21-21-15,-1 21 0,22-20 0,-21-1 16,21 21-16,0-21 0,0 0 0,0 1 15,0-1-15,0 0 0,0 0 16,21-21 0,1 0-16,-1 0 0,0 0 0,0 0 15,0 0-15,0 0 16,-21-21-16,22 0 0,-1 21 0,-21-21 16,0-1-16,0-20 0,21 21 0,-21 0 15,0 0-15,0-1 0,0 1 16,21 0-16,-21 0 0,0 0 15,0 42 1,0 0 0,0 0-16,0 0 0,21 1 0,-21 20 15,21-42-15,-21 21 0,0 0 16,0 0-16,22 1 0,-22-1 16,21 0-16,0 0 15,0-21-15,0 0 16,0 0-16,1 0 15,-1 0 1,-21-21-16,21 0 0,-21 0 16,21-22-16,0 22 0,0 0 15,1-21-15,-22 20 0,42 1 0,-21-21 16,0 21-16,0 0 0,1-1 0,-1 22 16,0-21-16,0 21 15,0 0-15,0 0 0,1 21 16,-22 1-16,0-1 15,0 0-15,0 0 16,0 0-16,0 0 0,0 1 0,0-1 16,-22 21-16,22-21 0,-21 0 0,21 1 15,0-1-15,0 0 0,-21-21 16,21 21-16,-21-21 0,21 21 16,0-42 15,0 0-31,21 0 0,0 0 15,0-1-15,-21 1 0,22 0 0,-1-21 16,-21 21-16,21-22 0,0 22 16,-21-21-16,21 21 0,0-22 15,-21 22-15,22 0 0,-22 0 0,0 0 16,21 21-16,-21 21 31,0 0-31,0 0 16,0 0-16,0 22 0,0-22 15,0 0-15,-21 21 0,21-21 0,0 1 16,0 20-16,0-21 0,0 0 0,0 0 16,0 1-16,0-1 0,21 0 15,0-21-15,0 21 16,0-21-16,0 0 16,1 0-16,-1 0 0,0-21 15,0 21-15,-21-21 16,21 0-16,0-1 15,-21 1-15,0 0 0,0 0 16,0 0-16,0 0 16,0-1-16</inkml:trace>
  <inkml:trace contextRef="#ctx0" brushRef="#br0" timeOffset="288.93">3937 1630 0,'-42'0'0,"84"0"0,-127 0 0,64 0 16,-21 0-16,21 0 0,42 0 31,21 0-31,-21 0 0,43-21 16,-22 21-16,22 0 0,-1-21 0,1 21 15,20-22-15,-20 22 0,-1 0 0,1 0 16,-1 0-16,1-21 0,-22 21 15,0 0-15,1 0 0,-22 0 0,0 0 16,0 0-16,0 0 0,1 0 47,-1 0-31</inkml:trace>
  <inkml:trace contextRef="#ctx0" brushRef="#br0" timeOffset="740.66">6265 1757 0,'-21'21'0,"21"-42"109,-21 21-78,0 0-31,21 21 16,0 0 46</inkml:trace>
  <inkml:trace contextRef="#ctx0" brushRef="#br0" timeOffset="1099.95">6159 2096 0,'0'0'0,"0"21"15,0-42 48,-21 42-16,21 0-16,0-42 47</inkml:trace>
  <inkml:trace contextRef="#ctx0" brushRef="#br0" timeOffset="2834.6">6054 3090 0,'0'0'0,"0"-21"0,21 0 0,0-21 15,-21 21-15,21-1 16,-21 1-16,0 0 0,21 21 16,-21-21-16,0 0 0,0 42 46,0 21-46,0-21 16,0 1-16,0 20 0,-21 0 16,0 1-16,0-1 0,0 0 0,21 1 15,-22-1-15,22 0 0,-21 1 0,21-22 16,0 21-16,-21-21 0,21 0 16,0 1-16,-21-1 0,42-21 31,0-21-16,0-22-15,1 22 0,-1 0 0,0-21 16,0 20-16,0-20 0,0 0 16,1 21-16,-1-22 0,0 22 0,0 0 15,0 0-15,-21 0 16,21 21-16,1 21 16,-22 0-16,0 0 15,0 0-15,21 22 0,-21-22 16,0 0-16,21 0 0,-21 21 0,0-20 15,21-1-15,-21 0 0,0 0 16,21 0-16,0 0 0,1-21 16,-1 22-16,0-22 0,0 0 0,0 0 15,0 0-15,1-22 0,20 1 0,-21 0 16,21 0-16,-20 0 16,-1 0-16,0-22 0,21 22 0,-42-21 15,21-1-15,1 1 0,-22 21 0,0-21 16,0-1-16,0 1 0,0 21 15,21-22-15,-21 22 0,0 0 0,0 0 16,0 0-16,-21 42 31,-1-21-31,22 21 0,-21 0 0,0 22 16,21-22-16,0 0 0,-21 21 0,0 1 16,21-1-16,0 0 0,0-21 15,0 22-15,0-1 0,0-21 0,0 22 16,21-22-16,0 0 0,0 0 15,0-21-15,1 21 0,-1-21 16,0 0-16,21 0 0,-21 0 0,22 0 16,-1-21-16,-21 21 0,22-21 0,-22 0 15,21-22-15,-21 22 0,22-21 16,-22 0-16,0-1 0,0 1 0,0 0 16,0-1-16,1-20 0,-1-1 0,-21 22 15,21-22-15,0 1 0,-21-1 16,21 22-16,-21 0 0,0-1 0,0 1 15,0 21-15,21 0 0,-21 0 0,0-1 16,0 44 0,-21-1-16,21 21 15,0-21-15,-21 22 0,0-1 0,21 0 16,-21 1-16,21 20 0,0-21 16,-21 1-16,-1-1 0,22 0 0,-21 22 15,21-22-15,0 1 0,-21-1 0,21 0 16,-21 1-16,21-1 0,-21 0 0,21-21 15,0 22-15,0-22 0,0 0 16,0 0-16,-21-21 0,21-21 31,0 0-31,21 0 16,-21 0-16,21-1 0,0 1 16,-21-21-16,21 21 0,0-22 0,-21 22 15,22 0-15,-1 0 0,0-21 16,0 42-16,-21-22 0,21 1 0,0 21 15,1 0-15,-1 0 16,0 0-16,-21 21 16,21 1-16,-21-1 0,0 0 15,0 0-15,0 0 0,0 0 0,0 1 16,0-1-16,0 21 0,21-21 0,0 0 16,-21 1-16,0-1 15,22-21-15,-1 21 0,0-21 16,0 0-16,0 0 15,0 0-15,1-21 0,-1 0 0,0-1 16,21 22-16,-21-21 0,1-21 16,-1 21-16,0 0 0,0-1 0,0-20 15,-21 21-15,21 0 0,-21 0 0,22 21 16,-22-22-16,0 44 31,-22-1-15,22 0-16,-21 0 0,21 0 0,0 0 15,0 1-15,0 20 0,0-21 16,0 0-16,0 0 0,0 1 0,0-1 16,0 0-16,21 0 15,1-21 1,-1 0-16,0 0 0,0 0 16,0-21-16,0 21 0,1-21 15,-22 0-15,21-1 0,0-20 0,0 21 16,0-21-16,0-1 0,1 1 15</inkml:trace>
  <inkml:trace contextRef="#ctx0" brushRef="#br0" timeOffset="3152.41">8128 2709 0,'-21'0'0,"42"0"0,-63 0 16,20 0-16,1 22 0,0-22 0,0 21 15,21 0-15,0 0 16,0 0-16,0 0 15,21-21-15,0 0 16,0 0-16,1 0 0,-1 0 16,0 0-16,0-21 0,0 0 15,-21 0-15,0 0 16,0 0-16,0-1 16,0 1-16,-21 21 0,0-21 0,0 21 15,0 0-15,-1 0 0,1 0 16,0 0-16,0 0 15,0 0-15,21 21 0,0 0 16,0 1-16,0-1 16,21-21-16,21 0 15,-21 0-15,1 0 0,-1 0 0,0 0 16,21 0-16,-21 0 0</inkml:trace>
  <inkml:trace contextRef="#ctx0" brushRef="#br0" timeOffset="3492.22">8699 2265 0,'0'0'0,"0"-42"0,0 20 0,0 1 15,-21 0-15,0 21 16,0 0-16,0 0 16,0 21-16,21 0 0,-22 1 15,22 20-15,-21 0 0,0 1 16,21-1-16,0 21 0,-21-20 0,0 20 15,21 1-15,-21-1 0,21 1 0,0-1 16,0-20-16,0 20 0,-22 1 16,22-22-16,0 21 0,0-20 0,-21 20 15,21-20-15,0-1 0,0-21 0,0 21 16,0-20-16,0-1 16,0 0-16,0 0 0,21-21 31,1-21-31,-22 0 0,21 0 0,0-1 15,-21-20-15,21 21 0,0 0 16,0-22-16,1 22 0,-22-21 0,21 21 16,0 0-16</inkml:trace>
  <inkml:trace contextRef="#ctx0" brushRef="#br0" timeOffset="3844.54">8657 3048 0,'0'21'0,"0"0"16,21-21-1,0 0-15,1 0 16,-1 0-16,0 0 0,0 0 16,0 0-16,0-21 0,1 21 0,-1 0 15,0-21-15,-21 0 0,21 0 16,-21 0-16,0-1 16,0 1-16,0 0 15,-21 21-15,0 0 0,0 0 0,-1 0 16,1 0-16,0 0 0,0 21 15,0 0-15,-22-21 0,22 22 0,0-1 16,21 0-16,-21 21 0,21-21 0,-21 1 16,21 20-16,0-21 0,0 21 15,0-20-15,0 20 0,0-21 16,21 0-16,0 0 0,0 1 0,0-1 16,1-21-16,-1 0 0,0 21 0,21-21 15,-21 0-15,1 0 0,20 0 0,-21-21 16,0 0-16,0 21 0,1-22 15,-1-20-15,21 21 0,-21 0 0</inkml:trace>
  <inkml:trace contextRef="#ctx0" brushRef="#br0" timeOffset="4565.37">10541 1969 0,'0'0'0,"21"-22"0,0 1 0,-21 0 15,21 0-15,1 0 0,-22 0 0,0-1 16,21 1-16,-21 0 0,21 0 16,-21 0-16,0 0 0,0-1 0,0 1 15,0 0-15,0 0 16,-21 21-16,0 0 0,-1 0 15,1 0-15,0 0 0,-21 0 0,21 21 16,-22 0-16,1 22 0,0-22 0,-1 21 16,-20 0-16,20 1 0,1 20 15,-21 1-15,20-1 0,-20 1 0,20-1 16,1 1-16,0 20 0,-1 1 0,1 0 16,21-1-16,0-20 0,0 21 15,-1-22-15,22 1 0,0-1 16,0 1-16,0-22 0,0 21 0,22-20 15,-1-1-15,0 22 0,0-43 16,21 21-16,-20 0 0,20-20 0,0-1 16,1 0-16,-1-21 0,0 0 0,1 0 15,-1 0-15,0 0 0,-21 0 0,22 0 16,-1-21-16,-21 0 0,22-1 16,-22 1-16,21 0 0,-21-21 0,0 21 15,22-22-15,-22 1 0,21 0 16</inkml:trace>
  <inkml:trace contextRef="#ctx0" brushRef="#br0" timeOffset="7876.87">11007 2350 0,'0'0'16,"0"-22"-16,0 1 0,-22 21 0,-41-21 15,42 21-15,0 0 16,-1 21-16,1 0 0,0 1 15,0-1-15,0 21 0,0-21 0,-1 22 16,1 20-16,0-21 0,0 1 16,21 20-16,-21-20 0,21-1 15,-21 0-15,21 1 0,0-1 0,0-21 16,0 21-16,0-20 0,0-1 0,21 0 16,0 0-16,0 0 0,0-21 0,22 0 15,-22 0-15,0 0 0,21 0 16,-21 0-16,22 0 0,-1-21 0,-21 0 15,22 21-15,-22-21 0,21 0 0,-21-22 16,22 22-16,-22 0 0,0 0 0,0-22 16,0 22-16,-21 0 0,0-21 15,21 21-15,-21-1 0,22 1 16,-22 42 15,0 1-31,0-1 0,0 0 0,-22 0 16,22 21-16,-21-20 0,21-1 0,-21 21 15,21-21-15,0 0 0,0 1 0,0 20 16,0-21-16,0 0 0,0 0 16,21 1-16,0-22 0,1 0 15,20 0-15,-21 0 0,0 0 0,0 0 16,22 0-16,-22 0 0,21-22 0,-21 22 16,1-21-16,-1 0 0,0 0 15,0 0-15,0 0 0,0-1 0,-21-20 16,0 21-16,0-21 0,0-1 0,0 1 15,0 21-15,-21-22 0,0 1 16,0 21-16,0 0 0,0 0 16,-1-1-16,-20 22 0,21 0 0,0 0 15,-22 0-15,22 22 0,-21-22 0,21 21 16,0 0-16,-1 21 0,1-21 16,0 1-16,21 20 0,-21-21 0,21 21 15,0-20-15,0-1 0,21 0 0,0 0 16,0 0-16,1-21 0,-1 21 0,21-21 15,-21 0-15,22 0 0,-22 0 16,21 0-16,0 0 0,1 0 0,-22-21 16,21 21-16,1-21 0,-1 0 15,0 0-15,-21 0 0,1-1 0,20 1 16,-21 0-16,0 0 0,0 0 16,-21 0-16,0-1 0,22 1 0,-22 0 15,0 0-15,21 21 0,-21 21 31,0 0-31,-21 0 0,21 22 16,-22-22-16,1 0 0,21 0 0,0 22 16,-21-22-16,21 0 0,-21 21 0,21-21 15,-21 1-15,21-1 0,0 0 16,0 0-16,-21-21 0,21-21 47,0 0-47,21 0 15,-21-1-15,21 1 0,0 0 0,0 0 16,-21-21-16,21 20 0,1 1 0,-22 0 16,21 0-16,0 0 0,-21 0 0,0-1 15,21 22-15,0 0 16,0 0-16,-21 22 16,22-1-16,-22 0 15,0 0-15,21 0 0,-21 0 0,0 1 16,21-1-16,0 21 0,0-21 0,0 0 15,1 1-15,-1-1 16,0-21-16,0 21 0,0-21 16,0 0-16,1 0 0,-1 0 15,0 0-15,0 0 0,0 0 0,0-21 16,1 0-16,-1-1 0,0 1 16,0 0-16,0 0 0,0 0 15,1-22-15,-1 22 0,0 0 0,0-21 16,0 21-16,0-1 0,1 1 0,-1 21 15,0-21-15,0 21 0,0 0 16,-21 21 0,21 0-16,-21 1 15,0-1-15,0 0 0,22 0 0,-22 0 16,0 0-16,0 1 0,0-1 16,0 0-16,21-21 0,-21 21 15,21-21 16,-21-21-31,0 0 16,0 0-16,0-1 16,0 1-16,0 0 0,0 0 15,0 0-15,0 0 0,-21-1 16,0 22-16,-1 0 0,1 0 0,0 0 16,0 0-1,0 0-15,0 0 0,-1 22 0,1-22 16,0 21-16,0 0 0,0 0 0,0 0 15,-1 0-15,1 22 0,0-22 0,21 0 16,0 0-16,-21 0 0,21 1 16,0-1-16,0 0 0,0 0 0,0 0 15,21-21-15,0 21 0,0-21 0,1 0 16,-1 0-16,0 0 0,0 0 0,0 0 16,22 0-16,-22 0 15,0 0-15,21 0 0,-21-21 0,1 0 0,20 0 16,-21 0-16,0 0 0,0-1 0,1-20 15,-1 0-15,0 21 0,0-43 16,21 22-16,-20-1 0,-1-20 16,0-1-16,0 1 0,0-1 0,0 1 15,1 21-15,-22-22 0,21 22 0,-21-1 16,21 22-16,-21-21 0,0 21 16,0 0-16,0-1 0,0 1 0,-21 42 31,0 1-31,-1-1 0,22 0 15,-21 21-15,0 1 0,0-1 16,0 0-16,0 22 0,21-22 0,-22 22 0,1-22 16,0 21-16,21-20 0,-21-1 15,0 0-15,21 22 0,-21-22 16,21-21-16,-22 22 0,22-1 0,0-21 16,0 22-16,0-22 0,0 0 0,0 0 15,0 0-15,22 0 0,-1-21 0,0 22 16,0-22-16,21 0 0,-20 0 15,20 0-15,-21 0 0,21 0 0,-20 0 16,20-22-16,-21 1 0,21 0 0,1 0 16,-22 0-16,0 0 0,21-1 0,-20 1 15,-1 0-15,0 0 16,0 0-16,-21 0 0,0-1 0,21 1 0,-21 0 16,0 0-16,-21 21 15,0 0 1,21 21-16,0 0 15,-21 0-15,0-21 0,21 22 0,0-1 16,-22 0-16,22 0 0,0 0 0,0 0 16,0 1-16,0-1 0,0 0 0,0 0 15,22-21-15,-1 0 16,0 21-16,0-21 0,0 0 0,0 0 16,1 0-16,-1 0 0,0 0 0,0 0 15,0 0-15,0-21 0,22 0 0,-22 0 16,0 0-16,0-1 0,0-20 15,1 21-15,20-21 0,-21-22 16,0 22-16,22-22 0,-22 1 0,0-1 16,0 1-16,0-1 0,0 22 0,1-64 15,-22 85-15,21-21 16,-21 20-16,0-20 0,0 21 16,0 0-16,0 42 15,0 0 1,-21 0-16,21 0 0,-22 22 0,1-1 15,0 0-15,0 1 0,21-1 0,-21 0 16,0 22-16,-1-22 0,1 22 16,0-22-16,21 0 0,0 1 15,-21-1-15,21 0 0,-21 1 0,21-1 16,0-21-16,0 0 0,0 22 0,0-22 16,21 0-16,0-21 0,-21 21 0,21-21 15,0 0-15,1 0 0,-1 0 16,21 0-16,-21 0 0,0 0 0,22-21 15,-22 21-15,21-21 0,1 0 0,-22 0 16,21-1-16,-21 1 0,0-21 0,1 21 16,-1 0-16,0-1 0,0 1 15,-21 0-15,0 0 0,0 0 16,0 42 15,0 0-31,-21 0 0,0 0 16,0 1-16,21-1 0,0 0 0,-22 0 15,22 0-15,-21 22 0,21-22 0,0 0 16,0 0-16,0 0 0,0 0 16,0 1-16,21-22 0,1 0 15,-1 21-15,0-21 0,0 0 0,0 0 16,22 0-16,-22 0 0,0 0 0,21-21 16,-21-1-16,1 22 0,-1-21 0,21 0 15,-21 0-15,0 0 16,1 0-16,-1-1 0,0 1 0,0-21 15,-21 21-15,21 0 0,-21-1 16,0 44 15,-21-1-31,21 0 16,-21 0-16,21 0 0,0 0 0,0 1 16,0-1-16,0 0 0,0 0 15,0 0-15,0 0 0,0 1 0,0-1 16,21-21-16,0 0 15,0 0-15,1 0 0,-1 0 0,0 0 16,0 0-16,0 0 0,0 0 16,1-21-16,-22-1 0,0 1 15,21 0-15,-21 0 0,21 0 16,-21 0-16,0-22 0,0 22 0,0 0 16,0 0-16,0 0 0,0-1 0,-21 22 15,0 0-15,-1 0 0,1 0 16,0 0-16,0 0 0,0 0 15,42 0 17,0 0-17,0 0-15,22 0 0,-22 0 0,0 0 16,0 0-16,21-21 0,-20 21 16,-1 0-16,0 0 0,21-21 15,-21 21-15,1 0 0,-1 0 16,0 0-16,0 0 15,-21 21-15,0 0 16,0 1-16,0-1 16,0 0-16,0 0 0,0 0 0,0 0 15,0 1-15,0-1 0,-21 0 0,21 0 16,0 0-16,0 0 0,0 1 0,-21-1 16,21 0-16,0 0 15,0 0-15,0-42 31,0 0-15,0 0-16,0 0 16,0-1-16,0 1 0,21 0 0,-21 0 15,21-21-15,0 20 0,0-20 0,1 0 16,-1 21-16,21-22 0,-21 22 16,43-42-16,-22 41 0,22 1 15,-43 0-15,21 0 16,22 21-16,-22 0 0,-21 0 15,0 0-15,0 21 0,1 0 0,-1 0 16,-21 1-16,0 20 0,0-21 16,0 0-16,0 22 0,0-22 0,0 21 15,-21-21-15,-1 22 0,1-1 0,0-21 16,21 0-16,-21 22 0,0-22 16,21 0-16,-21 0 0,21 0 0,0 0 15,0 1-15,0-44 31,0 1-15,0 0-16,0 0 0,0 0 0,0 0 16,0-1-16,0 1 0,0 0 0</inkml:trace>
  <inkml:trace contextRef="#ctx0" brushRef="#br0" timeOffset="8096.78">15303 2307 0,'0'0'16,"-21"-21"-16,0 21 0,0-21 16,0 21-16,0 0 15,-1 0 32,1 21-47,0-21 16,0 0-16,21 21 15,-21-21-15,0 0 0,-22 0 16</inkml:trace>
  <inkml:trace contextRef="#ctx0" brushRef="#br0" timeOffset="8329.64">13885 2519 0,'0'0'0,"-21"0"0,0 0 0,0 0 15,42 0 1,0 0-16,0 0 0,22 0 16,-1 0-16,0 0 0,1 0 15,-1 0-15,21 0 0,-20 0 0,-1 0 16,0 0-16,-20 0 0,-1 0 16,0 0-16,0 0 0,-21-21 15,-21 21-15,0 0 16,0 0-16,-1 0 0,-20-21 0</inkml:trace>
  <inkml:trace contextRef="#ctx0" brushRef="#br0" timeOffset="8623.99">13695 2434 0,'0'0'0,"-21"0"0,-1 21 0,1-21 0,0 22 15,0-22-15,0 0 0,21 21 0,-21-21 16,42 0 15,0 0-31,0 0 0,0 0 16,-21-21 0,0-1 15,-21 22 0</inkml:trace>
  <inkml:trace contextRef="#ctx0" brushRef="#br0" timeOffset="9372.57">16468 1820 0,'-22'-21'16,"22"0"-16,-21 21 15,42 0 32,1 21-47,-1-21 16,0 43-16,21-22 0,-21 0 0,1 21 16,-1-21-16,0 22 0,21-1 15,-21 0-15,22 22 0,-22-22 0,0 22 16,21-22-16,-20 22 0,-22-1 0,0 1 15,0-1-15,0 1 0,0-1 0,0 1 16,0-1-16,-22 1 0,-20-22 16,21 21-16,-21-20 0,-1-1 15,1 0-15,0 1 0,-22-1 0,22-21 16,-1 22-16,22-22 0,-21 0 0,0 0 16,20 0-16,1 0 0,0-21 15,0 22-15,0-22 0,0 0 16,-1 0-1,1 0-15,0 0 32</inkml:trace>
  <inkml:trace contextRef="#ctx0" brushRef="#br0" timeOffset="9528.89">16298 3408 0,'0'0'15,"-21"0"17,21-21-1</inkml:trace>
  <inkml:trace contextRef="#ctx0" brushRef="#br0" timeOffset="10897.85">9271 3874 0,'21'0'16,"-21"-22"-16,21 22 0,0-21 15,1 21-15,-22-21 0,21 21 16,0-21-16,-21 0 0,21 0 15,0-1-15,-21 1 16,-21 0 0,-21 21-16,21 0 0,-22 0 15,1 0-15,0 0 0,-22 21 0,22-21 16,-22 21-16,22 1 0,0-22 16,-1 21-16,1 0 0,21-21 15,0 21-15,-1-21 0,1 21 0,21 0 16,0 1-16,21-22 15,1 21-15,-1-21 0,21 21 16,-21-21-16,22 21 0,-1 0 0,0-21 16,1 21-16,-22 1 0,21-22 0,-21 21 15,22 0-15,-43 0 0,21 0 16,-21 0-16,0 1 0,0-1 16,0 0-16,0 0 0,-21 21 0,-1-20 0,-20-1 15,21 0-15,-21 0 0,-1 0 16,1 0-16,0 1 0,-1-1 15,22 0-15,-21-21 0,21 0 0,-1 21 16,1-21-16,21-21 31,21 0-15,1 0-16,-1 21 0,-21-22 16,21 22-16,0 0 0,0 0 15,0 0-15,1 0 16,-22 22-16,21-22 0,-21 21 15,0 0-15,0 21 0,0-21 0,0 22 16,0-22-16,-21 21 0,-1 1 16,1-1-16,0 21 0,0-20 15,0 20-15,0 1 0,21-22 0,-22 0 16,22 22-16,-21-22 0,21 1 0,0-22 16,0 21-16,0-21 0,21 22 15,1-22-15,-1-21 0,0 21 0,21 0 16,-21-21-16,22 0 0,-1 0 0,0 0 15,-20 0-15,20 0 0,-21 0 0,21 0 16,-20-21-16,-1 21 0,0 0 16,0-21-16,0 21 0,-21-21 15,0-1-15</inkml:trace>
  <inkml:trace contextRef="#ctx0" brushRef="#br0" timeOffset="12048.39">10160 5503 0,'0'-21'0,"21"0"31,0 0-31,-21 0 16,21 0-16,1 21 0,-1-22 0,0 1 16,0 0-16,0 0 0,0 0 0,1 0 15,-22-1-15,0 1 0,21 0 16,-21 0-16,0 0 0,0 0 0,-21-1 15,-1 1-15,1 0 0,-21 21 0,0 0 16,-1 0-16,1 0 0,0 0 16,-22 21-16,22 0 0,-1 1 0,-20-1 15,21 0-15,20 0 0,1 0 0,0 0 16,21 1-16,0 20 0,0-21 0,0 0 16,21 22-16,0-22 15,1 21-15,20-21 0,0 22 0,1-22 16,-1 21-16,0 0 0,1 1 0,-22-1 15,21-21-15,0 22 0,-20-1 16,-1-21-16,0 21 0,-21-20 0,0 20 16,0-21-16,0 0 0,0 0 0,-21 1 15,-22-1-15,22-21 0,-21 21 0,0-21 16,-1 0-16,1 0 0,0 0 0,-1 0 16,1 0-16,0 0 0,20 0 15,-20-21-15,21 0 0,0-1 16,0 1-16,-1 0 0,1-21 0,0-1 0,21 22 15,0-21-15,-21 0 0,0-1 16,21 1-16,-21 0 0,21 20 16,0 1-16,0 0 0,0 0 0,0 42 15,0 0 1,0 22-16,0-22 16,0 21-16,21 0 0,0-20 0,0 20 15,-21 0-15,21-21 0,0 22 0,1-1 16,-1-21-16,21 0 0,-21 22 0,0-22 15,1 0-15,20-21 0,-21 21 16,21 0-16,-20-21 0,20 0 16,0 0-16,1 0 0,-1 0 0,0 0 15,1-21-15,-1 0 0,0 0 0,1 0 16,-1 0-16,0-1 0,1-20 16,-1 0-16,0-1 0,-21 1 0,1-21 15,20-1-15,-21 22 0,-21-22 0,21 1 16,-21 20-16,21-20 0,-21 21 0,0-22 15,22 22-15,-22 21 0,0-22 16,0 22-16,0 0 0,0 0 0,0 0 16,0 42-16,0 0 15,0 0-15,0 21 0,-22 1 16,22-1-16,-21 0 0,21 1 16,-21-1-16,21 22 0,-21-22 0,21 21 15,0-20-15,0 20 0,0-20 0,-21-1 16,21 0-16,0 1 0,0-1 0,0-21 15,0 0-15,0 22 0,21-22 16,-21 0-16,21-21 16,0 0-16,0 0 0,1 0 0,-1 0 15,0-21-15,0 0 0,0-1 16,-21 1-16,0 0 0,0 0 16,0-21-16,0 20 0</inkml:trace>
  <inkml:trace contextRef="#ctx0" brushRef="#br0" timeOffset="12224.29">10477 5630 0,'0'0'0,"22"0"31,-1 0-15,0 0-16,21 0 0,-21 0 0,22 0 15,-1-21-15,0 21 0,1-21 0,-22 21 16,21 0-16,1-21 0,-1 21 15,-21-21-15,0 21 0,0 0 0,1 0 16</inkml:trace>
  <inkml:trace contextRef="#ctx0" brushRef="#br0" timeOffset="13100.78">11409 5948 0,'21'0'16,"0"0"-16,0 0 16,0-21-16,-21 0 0,22-1 15,-1 1-15,0 0 0,-21 0 0,0 0 16,21-22-16,-21 22 0,0-21 16,0 0-16,0 20 0,0-20 15,0 21-15,-21 0 0,0 0 0,0-1 16,-1 22-16,1 0 0,0 0 0,0 0 15,0 0-15,0 0 0,-1 22 0,-20 20 16,21-21-16,0 0 0,-22 22 16,22-1-16,0-21 0,0 21 0,0 1 15,21-1-15,-21-21 0,21 22 0,0-22 16,0 0-16,0 0 0,0 0 16,0 0-16,21 1 0,-21-1 0,21-21 15,21 0-15,-21 0 0,1 0 16,20 0-16,-21 0 0,0 0 0,22-21 15,-22-1-15,21 1 0,-21 0 0,0 0 16,1 0-16,-1-22 0,0 22 16,-21-21-16,0 0 0,21 20 0,-21-20 15,0 0-15,0-1 0,0 22 0,0 0 16,0 0-16,0 0 0,0 0 16,0 42-1,0 0-15,0 0 16,-21 21-16,21-20 0,0 20 0,0-21 15,0 21-15,0 1 0,0-22 16,0 21-16,0-21 0,0 1 16,0-1-16,0 0 0,0 0 0,0 0 15,21 0-15,0-21 0,0 0 0,1 0 16,-1 0-16,21 0 16,0 0-16,-20 0 0,-1-21 15,21 0-15,-21 0 0,0 0 0,22-22 16,-22 22-16,0-21 0,0 0 0,22-1 15,-22-20-15,0 20 0,-21-20 16,21-1-16,0 1 0,0-1 0,-21 1 16,22-1-16,-22 22 0,0-21 0,0 20 15,0 1-15,0 21 0,0-22 0,0 22 16,-22 21 0,1 21-16,0 1 15,21-1-15,-21 21 0,0 0 0,0 1 16,-1-1-16,1 22 0,21-22 0,0 21 15,-21-20-15,21 20 0,0-20 16,0-1-16,0 21 0,0-20 0,0-1 16,0 0-16,0 1 0,21-22 0,-21 21 15,21-21-15,1 1 0,-22-1 0,21 0 16,0-21-16,0 21 0,0-21 16,0 0-16,1 0 0,-1 0 0,0 0 15,0 0-15,0-21 0,0 21 16,-21-21-16,22 0 0,-1-1 0,0 1 15,-21-21-15,0 21 0,21 0 0,-21-22 16</inkml:trace>
  <inkml:trace contextRef="#ctx0" brushRef="#br0" timeOffset="13284.68">11896 5461 0,'0'0'0,"-43"0"0,22 0 0,0 21 0,42-21 47,0 0-47,0 0 16,1 0-16,-1 0 0,21 0 15,-21 0-15,0 0 0,22-21 0,-22 21 16,0-21-16,0 21 0,0-21 0,1 21 16</inkml:trace>
  <inkml:trace contextRef="#ctx0" brushRef="#br0" timeOffset="15301.03">12467 5800 0,'0'0'0,"21"0"47,-21-21-47,21-1 0,1 22 15,-1-21-15,0 0 0,0 0 0,21 0 16,-42 0-16,22-22 0,-1 22 16,-21 0-16,0-21 0,0 20 0,0 1 15,0 0-15,0 0 0,-21 0 16,-1 21-16,1 0 0,0 0 0,0 0 16,0 0-16,0 0 0,-1 21 15,1 0-15,0 0 0,0 0 16,21 1-16,0 20 0,-21-21 0,21 21 0,0-20 15,0 20-15,0-21 0,0 21 16,0-20-16,21-1 0,0 0 16,0 0-16,0 0 0,1 0 0,20 1 15,-21-22-15,0 0 0,22 0 0,-22 0 16,21 0-16,0 0 0,-20 0 0,20-22 16,-21 22-16,21-21 0,1 0 0,-22 0 15,0 0-15,21 0 0,-20-1 16,-1-20-16,0 21 0,-21-21 0,0-1 15,21 1-15,-21 21 0,0-22 0,0 22 16,0 0-16,0 0 0,0 0 0,0 0 16,-21 42 15,21 0-31,0 0 0,-21 0 0,0 22 16,21-22-16,0 21 0,0-21 0,-22 22 15,22-22-15,-21 21 0,21-21 16,-21 0-16,21 22 0,0-22 0,0 0 15,0 0-15,0 0 0,0-42 47,0 0-31,0 0-16,21 0 0,-21 0 0,21-22 16,-21 22-16,22-21 0,-22-1 15,21 22-15,0-21 0,-21 21 0,21 0 16,-21-1-16,21 1 0,-21 0 15,21 21-15,1 0 16,-22 21-16,0 0 16,0 1-16,0-1 0,0 21 0,0-21 15,0 0-15,0 22 0,21-22 16,-21 21-16,0-21 0,21 1 0,-21-1 16,21 0-16,-21 0 0,21 0 15,0-21-15,1 0 16,-1 0-1,0 0-15,0 0 0,-21-21 16,21 0-16,0 21 0,1-21 0,-1-22 16,0 22-16,0 0 0,0-21 0,0 21 15,1-22-15,-1 22 0,0-21 16,0 21-16,-21-1 0,21 1 0,0 0 16,-21 0-16,22 21 0,-1 0 15,-21 21 1,0 0-1,0 0-15,0 1 0,0-1 0,0 21 16,0-21-16,0 0 0,0 22 0,0-22 16,0 0-16,0 21 0,0-20 15,0-1-15,0 0 0,21 0 16,0 0-16,-21 0 0,21-21 0,0 22 16,1-22-16,-1 0 0,0 0 15,21 0-15,-21 0 0,1 0 0,-1 0 16,21 0-16,-21-22 0,22 1 0,-22 0 15,0 0-15,21 0 16,-21 0-16,1-1 0,-22-20 0,21 21 0,-21-21 16,21 20-16,-21-20 0,0 21 0,0-21 15,0 20-15,0 1 0,0 0 0,0 0 16,-21 21-16,0 0 0,-1 0 16,1 0-16,0 0 15,0 21-15,0 0 0,0 0 0,-1 1 16,1-1-16,21 0 0,-21 21 0,21-21 15,0 1-15,0 20 0,0-21 16,0 0-16,0 0 0,0 1 0,0-1 16,21 0-16,-21 0 0,21 0 0,1-21 15,-1 0-15,0 21 0,21-21 0,-21 0 16,22 0-16,-1 0 0,0 0 16,-20 0-16,20-21 0,0 21 0,-21-21 15,1 0-15,20 0 0,-21 0 16,0-1-16,0 1 0,1 0 0,-1-21 15,-21 21-15,21-22 0,0 22 0,-21 0 16,21 0-16,-21 0 0,0-1 16,21 22-16,-21 22 15,0-1 1,-21 0-16,21 0 0,0 0 0,-21 0 16,21 22-16,-21-22 0,21 0 15,-21 0-15,21 22 0,0-22 0,0 0 16,0 0-16,-21-21 0,21 21 0,0 0 15,0-42 32,21 0-47,-21 0 16,21 0-16,0 0 0,0-22 0,-21 22 16,21 0-16,1-21 0,-22 20 15,21-20-15,0 21 0,0 0 0,-21 0 16,21-1-16,-21 1 0,21 21 15,-21 21 1,0 1-16,0-1 0,0 0 0,0 0 16,0 21-16,0-20 0,0-1 15,0 0-15,0 0 0,0 21 0,0-20 16,0-1-16,0 0 0,22 0 16,-1-21-16,-21 21 0,21-21 0,0 21 15,0-21-15,0 0 16,1 0-16,-1 0 0,0 0 15,0 0-15,0-21 0,0 21 0,1-21 16,-1 0-16,0 0 0,0 0 0,0-1 16,0 1-16,1-21 0,-22 21 0,21-22 15,0 1-15,0 0 0,0-22 16,-21 22-16,43-22 0,-22 22 16,0-21-16,0-1 0,0 1 0,0 20 15,-21-20-15,0 20 0,0 22 0,0 0 16,0 0-16,0 0 0,0 42 15,-21 0-15,0 0 16,0 0-16,0 22 0,0-1 0,-1 22 16,1-22-16,0 21 0,0-20 15,0 20-15,0-20 0,21 20 0,0-21 16,-22 1-16,22 20 0,0-20 0,0-1 16,0-21-16,0 21 0,0-20 0,0 20 15,0-21-15,0 0 0,22-21 16,-22 21-16,21 1 0,0-22 0,0 0 15,0 0-15,0 0 0,1 0 0,-1 0 16,0 0-16,21 0 0,-21-22 16,1 1-16,-1 21 0,0-21 0,0 0 15,0 21-15,0-21 0,-21 0 16,22-1-16,-22 1 0,21 21 16,-21-21-16,0 0 0,0 0 0,0 0 15</inkml:trace>
  <inkml:trace contextRef="#ctx0" brushRef="#br0" timeOffset="15516.9">15198 5461 0,'0'0'15,"-43"0"-15,22 0 0,0 0 16,42 0 15,0 0-31,0 0 0,1 0 16,-1 0-16,21 0 0,0 0 15,-20 0-15,20 0 0,0 0 0,-21 0 16,22-21-16,-1 21 0,-21-21 0,22 21 16,-22 0-16,0-21 0,0 21 0,0-22 15,0 22-15,1-21 0,-1 0 0</inkml:trace>
  <inkml:trace contextRef="#ctx0" brushRef="#br0" timeOffset="18081.29">16954 5186 0,'0'21'16,"-21"-21"-16,0 0 15,21 21-15,21-21 79,-21-21-48,-21 21-31,0 0 15,0 0 1,0 0-16,-1 0 16,22 21 15,0 0-31,0 1 16,0-1-16,0 0 15,22-21-15,-22 21 0,21-21 16,-21 21-16,0 0 15</inkml:trace>
  <inkml:trace contextRef="#ctx0" brushRef="#br0" timeOffset="18420.09">16806 5673 0,'0'0'15,"-21"0"-15,0 21 0,0-21 0,21 21 16,0-42 31,21 21-32,0-21-15,0 21 16,0 0 15,-21 21-15,0 0-16,0 0 15,0 0-15,0 22 0,0-22 0,-21 0 16,0 0-16,0 0 0,0 22 0,0-22 16,-22 0-16,1 0 0,21 0 0,-43-21 15,22 22-15,0-1 0,-1 0 16,1-21-16,-22 21 0,22-21 16,0 21-16,-22 0 0,22-21 0</inkml:trace>
  <inkml:trace contextRef="#ctx0" brushRef="#br0" timeOffset="19332.84">8890 6816 0,'0'0'0,"-64"0"16,43 0-16,0 0 16,0-21-16,21-1 15,0 1-15,0 0 0,21 0 16,0 21 0,0 0-16,1 0 0,20 0 0,-21 0 15,0 0-15,22 0 0,-22 0 0,0 0 16,0 21-16,-21 0 0,0 0 0,0 1 15,0-1-15,0 0 0,0 0 16,0 0-16,-21 0 0,-21 1 0,20-1 16,1 21-16,-21-21 0,21 0 0,-22 22 15,22-22-15,0 0 0,-21 21 0,21-20 16,21-1-16,-22 21 0,22-21 16,-21 0-16,21 1 0,0-1 15,0 0-15,0 0 0,21-21 16,1 0-16,-1 0 15,0 0-15,0 0 0,0 0 16,0 0-16,1 0 16,-1 0-16,-21 21 15,0 0 1,0 1-16,0-1 16,0 21-16,0-21 0,0 0 0,0 22 15,0-22-15,0 21 0,0 1 0,0-22 16,0 21-16,0 22 0,21-22 0,-21 0 15,21 1-15,-21 20 16,0-21-16,0 1 0,0-1 0,0 0 0,-21 1 16,0-1-16,0 0 0,-22-20 15,22 20-15,0-21 0,-21 0 0,20 0 16,1 1-16,0-1 0,-21-21 0,21 0 16,-1 0-16,1 0 0,0 0 15,21-21-15,0-22 16,0 22-16,0 0 0,0-21 0,0-1 15</inkml:trace>
  <inkml:trace contextRef="#ctx0" brushRef="#br0" timeOffset="20568.13">16827 5249 0,'0'22'47,"0"-1"-31,-21-21-16,21 21 15,0 0 1,21-21 15,1 0-15,-1 0-16,0-21 15,-21 0 1,0 0-16,0-1 16,0 1-16,-21 21 15,0 0-15,-1 0 16,1 0-16,0 0 0,0 0 15,0 0-15,21 21 0,-21 1 16,21-1-16,-22-21 16,22 21-16,0 0 0,0 0 15,22-21-15,-1 0 16,0 0-16,0 0 16,0 0-16,0 0 0,1 0 0,-1 0 15,0-21-15,0 21 0,-21-21 16,0 0-16,0 0 15,0-1-15,0 1 0,-21 21 16,0-21 0,0 21-16,-1 0 15,22 21-15,-21-21 0,21 21 0,-21-21 16,21 22-16,0-1 0,0 0 0,0 0 16,0 0-16,0 0 15,0 1-15,0-1 16,0 0-16</inkml:trace>
  <inkml:trace contextRef="#ctx0" brushRef="#br0" timeOffset="21268.73">16743 5779 0,'21'0'0,"0"0"93,0 0-77,0 0 0,1-22-16,-22 1 15,0 0 1,0 0-16,0 0 15,0 0-15,-22 21 16,1-22-16,0 22 0,0 0 16,0 0-16,21 22 15,-21-1-15,-1 0 16,22 0-16,0 0 0,0 0 16,22 1-1,-1-22-15,0 0 16,0 0-16,0 0 15,0 0-15,-21-22 16,0 1-16,0 0 16,0 0-1,0 0-15,-21 21 16,0 0 0,0 0-16,21 21 0,-21-21 15,21 21-15,-21 0 0,21 0 16,0 1-16,0-1 15,0 0-15,21-21 32,0 0-17</inkml:trace>
  <inkml:trace contextRef="#ctx0" brushRef="#br0" timeOffset="22940.09">2667 2540 0,'0'0'0,"-64"-21"0,22 21 0,-21 0 16,20 0-16,-20 0 0,20 0 15,22 0-15,-21 0 0,21 0 0,0 0 16,-1 0-16,44 0 15,20 21 1,0-21-16,22 0 16,-1 21-16,22-21 0,21 0 0,-22 0 15,22 21-15,0-21 0,21 0 0,0 0 0,0 0 16,21 0-16,-21 0 16,0 22-16,0-22 0,0 0 0,-21 0 15,21 0-15,-21 0 0,-21 0 0,20 0 16,-20 0-16,-21 0 0,-1 0 15,1 0-15,-43 21 0,21-21 0,-21 0 16,0 0-16,-42 0 31,0 0-31,-21 0 0,21 0 16,-1 0-16,-20 0 0,0 0 16,-1 0-16,1 0 0,0 21 15,-1-21-15,-20 0 0,21 0 0,-22 21 16</inkml:trace>
  <inkml:trace contextRef="#ctx0" brushRef="#br0" timeOffset="23296.72">2201 2879 0,'0'0'0,"-21"0"15,42 0 1,22 0-16,20 0 16,1 0-16,-1 21 0,22-21 15,21 0-15,-22 0 0,22 0 0,0 0 16,21 0-16,-21 0 0,21 0 16,0 0-16,0-21 0,0 21 0,0 0 15,-21 0-15,-1 0 0,-20 0 0,0-21 16,-1 21-16,-20 0 0,-1 0 15,-20 0-15,-22 0 0,0 0 0,0 0 16,0 0-16</inkml:trace>
  <inkml:trace contextRef="#ctx0" brushRef="#br0" timeOffset="43927.96">1630 10160 0,'0'0'0,"0"21"16,0 0-1,21-21 17,0 0-17,0 0-15,0 0 0,1 0 0,-1-21 16,0 0-16,21 21 0,-21-21 0,1 0 16,-1 21-16,21-21 0,-21-1 15,0 1-15,1-21 0,-22 21 0,21 0 16,0-22-16,0 1 0,-21 21 15,0-22-15,21 1 0,-21 0 16,21-1-16,-21 22 0,0-21 16,22 0-16,-22 20 0,0 1 0,21 0 15,-21 0-15,0 0 0,0 0 0,0-1 16,-21 22 0,-1 0-1,22 22-15,0-1 16,-21 0-16,0 0 0,21 21 0,-21 1 15,0-1-15,21 0 0,-21 1 16,-1 20-16,1-20 0,21 20 0,-21-21 16,0 22-16,21-1 15,-21 1-15,21-1 0,-21 1 0,21-1 16,-22 1-16,22-1 0,0 22 0,0-21 16,0-1-16,0 1 0,0-22 15,-21 21-15,21 1 0,0-1 0,-21-20 16,21 20-16,0-20 0,0 20 15,0-21-15,0 1 0,0-1 0,0 0 16,0 1-16,0-22 0,0 21 0,0-21 16,0 1-16,0-1 0,21 0 15,0-21-15,1 0 0,-1 0 16,0-21-16,0 0 0,0-1 16,0 1-16,22-21 15,-22 0-15,0-1 0,0 1 0,-21 0 16,21-1-16,-21-20 0,22 20 0,-22 1 15,0-21-15,0 20 0,0 1 16,0-22-16,-22 22 0,1 0 0,21-1 16,-21 22-16,0-21 0,0 21 15,0 0-15,-1-1 0,1 1 0,0 0 16,0 21-16,0 0 0,21-21 0,-21 21 16,21-21-1,0 0 1,21 21-16,-21-22 0,21 22 15,0-21-15,0 0 0,0 21 16,1-21-16,-1 0 0,0 0 16,21-1-16,-21 1 0,1 0 0,-1 0 15,21 0-15,-21 0 0,0-1 0,1-20 16,-1 21-16,21 0 0,-21 0 16,0-1-16,1 1 0,-22 0 0,0 0 15,21 0-15,0 0 16,-42 42 15,0 0-31,-1 0 16,22 21-16,0-20 0,-21-1 15,21 0-15,-21 21 16,21-21-16,0 1 0,0 20 0,0-21 16,0 21-16,0-20 0,0-1 0,0 0 15,0 0-15,0 0 16,21-21-16,0 0 0,1 0 15,-1 0-15,0 0 0,21 0 0,-21-21 16,1 0-16,20 0 0,-21 0 16,0-1-16,22 1 0,-22 0 0,0-21 15,0 21-15,0-22 0,0 22 16,1-21-16,-1 21 0,-21-1 0,0-20 16,0 21-16,0 0 0,0 0 0,0-1 15,-21 1-15,-1 0 16,1 21-16,0 0 0,0 0 0,0 0 15,-22 0-15,22 21 0,0-21 16,-21 21-16,21 1 0,-1-1 0,1 0 16,-21 0-16,42 0 0,-21 0 0,21 1 15,0-1-15,0 0 0,0 0 16,21-21 0,0 0-16,0 0 0,0 0 15,22 0-15,-22 0 0,21 0 16,-21 0-16,22 0 0,-1-21 0,-21 0 0,22 21 15,-22-21-15,21-1 16,-21 1-16,0 0 0,1 0 0,-1 0 16,0 0-16,-21-1 0,0 1 0,0 0 15,-21 42 32,0 0-47,21 1 0,0-1 16,0 0-16,21-21 31,0 0-15,0 0-16,0 0 15,0 0 1,-21 21 15,0 0-31,0 0 0,0 1 0,0-1 16,-21 21-16,21-21 0,0 0 0,0 22 15,0-1-15,0-21 0,0 0 16,0 22-16,0-22 0,0 0 0,0 0 16,0 0-16,21 1 0,-21-1 15,22-21-15,-1 0 16,0 0 0,0-21-16,-21-1 0,21 1 0,-21 0 15,0-21-15</inkml:trace>
  <inkml:trace contextRef="#ctx0" brushRef="#br0" timeOffset="44513.36">2307 7916 0,'0'0'0,"-21"-21"0,0 21 0,0-21 15,21 0-15,-22 0 0,1 21 16,0 0-16,0 0 16,21 21-16,-21 21 15,21-21-15,-21 22 0,21 20 16,0-20-16,0 20 0,0-21 0,0 22 16,-22-1-16,22-20 15,-21 20-15,21-20 0,0 20 0,0-21 16,0 1-16,-21-22 0,21 21 0,0-21 15,0 1-15,0-1 0,0 0 16,0-42 0,0 0-1,21-1-15,-21 1 0</inkml:trace>
  <inkml:trace contextRef="#ctx0" brushRef="#br0" timeOffset="44760.21">2095 7980 0,'0'0'15,"0"-42"-15,0-1 0,0 22 0,0 0 0,0 0 16,0 0-16,22 21 16,-1 0-16,0 21 15,0 21-15,0-21 0,0 22 0,22-1 16,-22 21-16,0-20 0,21 20 0,-20-20 16,20-1-16,-21 21 0,0-20 15,0-1-15,1-21 0,-22 22 0,0-22 16,21 0-16,-21 0 0,21 0 0,-21 0 15,0 1-15,0-44 32,0 1-32,0 0 15,0 0-15</inkml:trace>
  <inkml:trace contextRef="#ctx0" brushRef="#br0" timeOffset="45000.09">2667 7662 0,'0'0'0,"0"-21"0,0 42 32,-21 1-32,21-1 0,0 21 15,0 0-15,0 1 0,-21-1 16,21 22-16,0-22 0,-22 21 0,22-20 16,-21 20-16,21-20 0,0 20 15,-21-21-15,0 1 0,0-1 16,21-21-16,0 0 0,0 22 0,-21-22 15,21 0-15,21-42 32,0 0-32</inkml:trace>
  <inkml:trace contextRef="#ctx0" brushRef="#br0" timeOffset="45388.39">2900 8065 0,'-21'21'16,"-1"0"-16,22 0 0,-21 0 15,0 22-15,0-22 0,21 21 16,-21 0-16,21-20 0,-21 20 0,21-21 16,0 21-16,0-20 0,0-1 0,0 0 15,0 0-15,0 0 0,0 0 16,21 1-16,0-22 0,0 0 0,0 0 15,0 0-15,1 0 0,-1 0 0,0 0 16,0 0-16,21-22 0,-20 1 16,-1 0-16,0 0 0,-21 0 0,0 0 15,21-22-15,-21 22 0,0-21 16,0-1-16,0 1 0,0 0 16,-21-1-16,0 1 0,0 21 0,-1 0 15,22 0-15,-21-1 0,0 22 16,0 0-16,0 0 0,0 22 0,-1-22 15,1 21-15,21 0 0,0 0 0,-21 0 16,21 0-16,0 1 0,0-1 16,0 0-16,21-21 15,0 0-15,1 0 0</inkml:trace>
  <inkml:trace contextRef="#ctx0" brushRef="#br0" timeOffset="45700.21">3598 7472 0,'0'0'0,"0"21"0,0 0 15,-21 0-15,0 22 0,21-22 0,-21 21 16,0 22-16,21-22 0,-22 22 15,1-22-15,0 21 0,21 1 0,-21-1 0,0 1 16,21-22-16,-21 22 0,-1-22 16,22 0-16,-21 1 0,21-22 15,0 21-15,-21-21 0,21 1 0,0-1 16,0 0-16,21-21 31,0 0-31,1-21 0,-1 21 0,0-21 16,0-1-16,0-20 0</inkml:trace>
  <inkml:trace contextRef="#ctx0" brushRef="#br0" timeOffset="46080">3662 8192 0,'0'0'0,"0"21"16,0 0-1,21-21-15,0 0 16,0 0-16,0 0 15,1 0-15,-1-21 0,0 21 0,0-21 16,-21-1-16,21 1 0,0 0 0,-21 0 16,22 0-16,-22 0 0,0-1 15,0 1-15,0 0 0,0 0 0,0 0 16,0 0-16,-22 21 16,1 0-16,0 0 0,0 0 15,0 21-15,0 0 0,-1 21 0,22-21 16,-21 22-16,0-22 0,0 21 0,0 1 15,21-1-15,0-21 0,0 21 16,0-20-16,0 20 0,0-21 0,0 0 16,0 0-16,21 1 0,0-22 0,0 21 15,0 0-15,1-21 0,-1 0 16,0 0-16,21 0 0,-21 0 0,1 0 16,20 0-16,-21 0 0,0-21 0,22 21 15,-22-21-15,0-1 0,0-20 16,-21 21-16,0-21 0,21 20 15</inkml:trace>
  <inkml:trace contextRef="#ctx0" brushRef="#br0" timeOffset="46311.86">3429 7641 0,'0'0'0,"-21"0"0,0 0 16,-1 0-16,44 0 15,-1 0 1,21 0-16,-21 0 0,22 0 0,-22 0 16,21 0-16,0 0 15,1 0-15,-1 0 0,0 0 0,1 0 16,-1 0-16,-21 0 0,0 0 0,1 0 16,-1 0-16,-42 21 15</inkml:trace>
  <inkml:trace contextRef="#ctx0" brushRef="#br0" timeOffset="46709.15">1630 8700 0,'0'0'0,"-43"0"16,43 21-16,22-21 15,-1 0-15,0 0 16,21 0-16,1 0 0,-1 0 0,0 0 16,22 0-16,-1 0 0,1 0 0,-1 0 15,22 0-15,21-21 16,-22-1-16,22 22 0,0 0 0,0 0 0,21-21 15,-21 21-15,-22 0 0,22 0 0,0-21 16,-21 21-16,-22 0 16,22 0-16,-43 0 0,1 0 0,-1 0 15,-21 0-15,-42 0 32,0 0-32,0 21 0,-22-21 15,22 0-15,0 0 0,-21 0 0,-1 0 16,22 0-16,-21 0 0,-1 0 15</inkml:trace>
  <inkml:trace contextRef="#ctx0" brushRef="#br0" timeOffset="46991.99">2117 8784 0,'0'0'16,"-64"21"-16,-148 1 15,191-22-15,0 0 0,0 0 16,21 21-16,21-21 15,0 0-15,22 0 0,-1 0 0,21 0 16,1 0-16,-1 0 0,22 0 16,21 0-16,-21 0 0,42 0 0,-22 0 15,1-21-15,0 21 0,0 0 0,-21 0 16,-1-22-16,1 22 16,-22 0-16,1 0 0,-22-21 0,1 21 15,-22 0-15,0 0 0,0 0 0,0 0 16</inkml:trace>
  <inkml:trace contextRef="#ctx0" brushRef="#br0" timeOffset="48821.22">4170 10224 0,'21'0'31,"0"0"-15,0-22-16,-21 1 15,21 21-15,1-21 0,-1 0 16,0 0-16,0 0 0,0-1 16,0 1-16,1 0 0,-1-21 15,0-1-15,0 1 0,0 0 0,0-1 16,1 1-16,-22 0 0,0-1 15,0-20-15,0 21 0,0-1 0,0 1 16,0 21-16,0-22 0,0 22 0,0 0 16,0 0-16,0 0 0,-22 21 15,1 21 1,0 0-16,0 0 0,0 22 0,-22-1 16,22 0-16,0 1 0,0 20 15,21-21-15,-21 22 0,0-1 0,-1 1 16,22-22-16,0 1 0,0 20 0,-21-21 15,21 1-15,0-22 16,0 21-16,0 1 0,0-22 0,0 0 16,0 0-16,21 0 0,1-21 0,-1 21 15,0-21-15,0 0 0,0 0 0,0 0 16,1 0-16,20-21 0,-21 0 16,21 0-16,1 0 0,-1 0 0,-21-1 15,22 1-15,-1 0 0,-21 0 0,21-21 16,1 20-16,-22 1 0,0 0 15,0 0-15,0 0 0,1 0 0,-1-1 16,0 22-16,-21 22 31,0-1-31,0 0 0,0 0 16,0 0-16,-21 0 0,21 1 16,-21-1-16,21 0 0,0 0 0,0 0 15,0 0-15,0 1 0,0-1 16,0 0-16,0 0 15,21-21 1,0 0-16,0 0 0,21 0 16,-20-21-16,-1 0 0,21 0 0,-21-1 15,22 1-15,-22 0 0,0 0 0,21-21 16,-21 20-16,1 1 0,-22-21 0,0 21 16,0 0-16,0-22 15,0 22-15,-22 0 0,1 21 16,0 0-16,-21 0 0,21 0 15,-1 0-15,1 21 0,0-21 16,0 21-16,21 0 0,-21-21 16,21 22-16,0-1 15,21-21-15,0 0 16,0 0-16,0 0 0,1 0 0,-1 0 16,0 0-16,21 0 0,-21-21 0,22 21 15,-22-22-15,21 22 0,-21-21 0,22 21 16,-1-21-16,-21 21 0,22 0 15,-22-21-15,0 21 0,0 0 16,0 0-16,-21 21 16,0 0-1,0 0-15,-21 1 0,0-1 16,21 0-16,-21 0 0,0 0 0,21 0 16,-22 1-16,22-1 0,0 0 0,0 0 15,0 0-15,0 0 16,0 1-16,22-1 15,-1-21-15,0 0 0,21 0 16,-21 0-16,1 0 0,-1 0 16,21 0-16,-21-21 0,22 21 15,-22-22-15,0 1 0,0 21 16,0-21-16,0 0 0,-21 0 0,0 0 16,0-1-16,0 1 0,0 0 0,0 0 15,0 0-15,-21 0 0,0-1 16,0 22-16,0-21 0,0 21 0,-1 0 15,1 0-15,0 0 0,0 0 0,0 0 16,0 0-16,21 21 16,-22-21-16,22 22 0,22-1 15,-1-21 1,0 0-16,21 0 0,-21 0 16,22 0-16,-22 0 0,21 0 0,1 0 15,-22 0-15,21 0 0,0-21 16,1 21-16,-1-22 0,0 22 0,-20-21 15,20 21-15,0-21 0,-21 0 16,1 21-16,-1-21 0,0 21 0,0-21 16,-21-1-16,0 44 47,-21-1-47,21 0 15,0 0-15,0 0 0,-21 0 16,21 1-16,-21 20 0,21-21 0,0 21 15,-22-20-15,22 20 0,0 0 16,0 1-16,-21-1 0,21 0 0,-21 1 16,0 20-16,21-21 0,-21 22 0,0-22 15,21 22-15,-22-22 0,1 22 16,0-1-16,0-21 0,0 22 0,0-22 16,-1 22-16,22-22 0,-21 0 0,0 1 15,0-1-15,0 0 0,21 1 0,0-22 16,0 21-16,-21-21 0,21 1 15,0-1-15,0-42 32,0-1-17,21 1-15,-21 0 0,21 0 16,0-21-16,0 20 0,0-20 0,-21 21 16,22-21-16,-1-1 0,0 1 0,-21 0 15,21-1-15,-21 1 0,21 0 16,-21-22-16</inkml:trace>
  <inkml:trace contextRef="#ctx0" brushRef="#br0" timeOffset="49200">6181 10033 0,'0'-42'0,"0"84"0,0-105 0,0 41 0,0 1 16,0 0-16,0 0 0,21 0 0,-21 0 15,21 21-15,0-22 16,0 22-16,-21-21 0,21 21 0,22-21 15,-22 21-15,0 0 0,21 0 0,1 0 16,-22 0-16,21 0 0,1 0 0,-1 0 16,-21 21-16,0-21 0,0 21 15,1 1-15,-22-1 0,0 0 0,0 0 16,0 0-16,-22 0 0,1 1 0,0-1 16,0 0-16,-21 0 0,20-21 15,1 21-15,-21 0 0,21-21 0,0 22 16,-1-22-16,1 0 0,0 0 15,21 21-15,-21-21 0,0 0 16,21 21-16,-21-21 16,21 21-16,-22-21 15,44 0 48</inkml:trace>
  <inkml:trace contextRef="#ctx0" brushRef="#br0" timeOffset="51000.35">8361 9694 0,'0'-21'47,"0"0"-31,0 0-16,0 0 15,21 21-15,-21-21 0,21 21 0,0-22 16,0 1-16,1 21 0,-1 0 16,0-21-16,0 21 0,21 0 15,-20 0-15,-1 0 0,0 0 0,21 0 16,-21 0-16,1 0 0,-1 0 0,0 0 15,-21 21-15,0 0 16,0 1-16,0-1 0,0 0 0,0 0 16,-21 0-16,0 22 0,-1-22 0,-20 0 15,21 0-15,0 0 0,0-21 0,-22 21 16,22 1-16,0-22 0,0 21 16,0-21-16,-1 0 15,22-21 16,0-1-31,22 22 16,-1-21-16,0 0 0,0 21 0,0-21 16,22 21-16,-22 0 0,21-21 15,0 21-15,1 0 0,-1 0 16,-21 0-16,22 0 0,-1 0 0,0 0 16,1 0-16,-22 21 0,21 0 0,-21 0 15,-21 0-15,0 1 0,0-1 0,0 0 16,0 21-16,0-21 0,0 1 15,-21-1-15,0 0 0,0 0 0,0 0 16,-22 0-16,22 1 0,-21-1 0,21-21 16,-22 21-16,22-21 0,0 0 15,0 0-15,0 0 0,-1 0 0,1 0 16,0 0 0,0 0-16,21-21 15,-21 21 1,21-21-1,21 21 1,0-22 0,0 22-16,0 0 0,1-21 0</inkml:trace>
  <inkml:trace contextRef="#ctx0" brushRef="#br0" timeOffset="54020.08">9567 10033 0,'0'0'0,"21"0"0,1 0 15,-1 0 1,-21-21-16,0 0 0,21 21 16,0-21-16,0-1 0,0 1 15,1 0-15,-22-21 0,21 21 0,0-1 16,-21-20-16,21 0 0,-21-1 15,21 1-15,-21 0 0,21-1 0,-21-20 16,0 21-16,0-1 0,0 1 0,0 0 16,22-1-16,-22 1 0,0 0 15,0 20-15,0 1 0,21 0 16,-21 0-16,0 0 0,0 42 16,0 0-16,-21 0 15,21 0-15,-22 1 0,1 20 16,0 0-16,21 1 0,0-1 0,-21 0 15,0 1-15,21 20 0,-21 1 0,21-22 16,0 21-16,0-20 0,0-1 16,0 0-16,0 1 0,0-1 0,0 0 15,0-20-15,21-1 0,0 0 0,-21 0 16,21 0-16,0-21 0,22 0 16,-22 0-16,0 0 0,0 0 0,21 0 0,-20 0 15,20 0-15,-21-21 16,0 0-16,22 0 0,-22 0 0,21-1 15,-21 1-15,0-21 0,1 21 0,-1-22 16,0 1-16,0 0 0,0-1 0,0-20 16,-21 21-16,0-1 0,0 1 15,22-22-15,-22 22 0,0 21 0,0-21 16,0 20-16,0-20 0,0 21 0,0 0 16,0 42-1,0 0 1,0 0-16,0 0 0,0 22 15,-22-1-15,22 0 0,0 1 0,0-1 16,-21 22-16,0-22 0,21 0 0,-21 1 16,21-1-16,0 0 0,-21 1 15,21-22-15,-21 21 0,21-21 0,-22 0 16,22 1-16,0-1 0,0 0 16,22-21 15,-22-21-31,21 21 15,0-21-15,0-1 0,-21 1 16,21 0-16,0 0 0,-21 0 0,22 0 16,-1-1-16,-21 1 0,21 0 15,0 0-15,0 0 16,-21 0-16,21 21 0,1 0 16,-22-22-16,0 44 46,0-1-14,0-42 93,0 42-63,0 0-46,0 0-1,0 0-15,0 0 0,0 1 16,0-1-16,0 0 0,0 0 16,21 0-16,0 0 0,0 1 15,0-22-15,0 0 16,1 0-16,-1 0 0,0 0 0,21 0 16,-21 0-16,1 0 0,20 0 0,-21 0 15,0 0-15,22 0 0,-22-22 0,0 1 16,21 21-16,-21-21 0,1 0 0,-1-21 15,0 20-15,-21 1 0,0-21 16,21 21-16,-21 0 0,0-1 16,0 1-16,0 0 0,0 0 15,-21 21 1,21 21-16,-21 0 16,21 0-16,0 1 0,-21-1 0,21 0 15,-22 0-15,22 21 0,0-20 0,0-1 16,0 0-16,0 0 0,0 0 0,0 0 15,0 1-15,0-1 0,0 0 16,0 0-16,22-21 0,-1 0 16,0 21-16,0-21 0,0 0 0,0 0 15,1 0-15,20 0 0,-21 0 0,0 0 16,22 0-16,-22-21 0,0 0 16,0 21-16,21-21 0,-20 0 15,-1-1-15,0 1 0,0-21 0,-21 21 16,21 0-16,-21-22 0,21 22 0,-21 0 15,0 0-15,0 0 0,0-1 16,0 44 0,0-1-1,0 0-15,0 0 0,-21 0 0,21 0 16,-21 1-16,21-1 0,-21 0 0,21 0 16,0 0-16,0 0 0,0 1 15,-21-1-15,21 0 0,-21 0 16,21 0-1,0-42 17,0 0-32,0 0 15,21 0-15,0-1 0,0 1 16,-21-21-16,21 21 0,0 0 0,1-22 16,-22 22-16,21 0 0,0 0 0,-21 0 15,21 21-15,-21-22 0,21 22 16,0 0-1,-21 22-15,0-1 0,0 0 0,0 0 16,0 0-16,0 0 0,0 1 0,0-1 16,0 0-16,0 21 0,22-21 15,-1 1-15,-21-1 0,21 0 16,0-21-16,-21 21 0,21 0 0,0-21 16,1 21-16,-1-21 0,0 0 15,0 0-15,0 0 0,0 0 16,1-21-16,-1 0 15,0 0-15,-21 0 0,21 0 16,0-22-16,0 22 0,1-21 0,-1-1 16,21 1-16,-21 0 0,0-1 15,22 1-15,-22 21 0,21-43 0,-21 43 16,1 21-16,-1 0 0,0 0 16,0 0-16,0 21 15,-21 1-15,21-1 16,1 0-16,-1 0 0,-21 0 0,0 0 15,21 1-15,0-1 0,0 0 16,-21 0 0,21-21-1,-21-21 17,0 0-32,0 0 0,0-1 15,0 1-15,0 0 16,0 0-16,0 0 15,-21 21-15,0 0 0,0 0 16,0 0-16,0 0 0,-1 0 16,1 0-16,0 0 0,-21 21 15,21 0-15,-1 0 0,-20 0 0,21 1 16,0-1-16,0 21 0,-1-21 16,1 22-16,0-22 0,21 0 0,0 21 0,-21-21 15,21 1-15,0-1 0,0 0 0,0 0 16,0 0-16,0 0 0,21 1 15,0-22-15,0 21 0,1-21 0,-1 0 16,0 0-16,0 0 0,0 0 16,0 0-16,1 0 0,-1 0 0,0-21 15,0-1-15,0 1 0,0 0 16,1 0-16,-1 0 0,0 0 16,-21-1-16,21-20 0,-21 21 0,21 0 15,-21 0-15,21-1 0,-21 1 16,0 0-16,0 0 0,0 0 15,0 42 1,0 0 0,0 0-16,0 0 0,-21 1 15,21 20-15,-21 0 0,0-21 0,21 22 16,0-1-16,0 0 0,-21 1 0,21-1 16,0 0-16,0 22 0,0-22 15,0 22-15,0-22 0,0 0 16,0 22-16,0-22 0,0 22 0,0-22 15,0 0-15,0 1 0,0-1 0,0 0 16,0 1-16,0-1 0,0 0 0,0 1 16,0-1-16,0-21 0,0 22 0,-21-22 15,21 21-15,0-21 0,0 22 0,-22-22 16,1 0-16,0 0 0,21 0 0,-21 0 16,0-21-16,21 22 0,-21-22 0,-1 0 15,1 0-15,0 0 16,0 0-16,21-22 0,-21 1 0,21 0 15,0 0-15,-21 0 0,21 0 16,-22-22-16,22 1 0,0 21 0,0-22 16,0 1-16,0 0 0,22-22 0,-1 22 15,0 0-15,21-1 0,-21-20 0,22 20 16,-22-20-16,21 21 0,1-22 0,-22 1 16,42-1-16,-20 22 0,-1-22 15,0 1-15,22-1 0,-22 22 0,22-22 16,-1 22-16,1-21 0,63-43 15,-43 63-15,-41 1 0,20 21 0,-21-21 16,1 20-16,-22 1 16,0 0-16,-21 0 0,0 0 0,0 0 15,-21 21-15,-21-22 0,20 22 0,-20 0 16,0 0-16,-1 0 0,1 0 16,0 0-16,21 0 0,-22 22 0,22-22 15,0 21-15,0-21 0,21 21 16,0 0-16,0 0 0,0 0 0,0 1 15,0-1-15,21 0 0,0 0 0,0 0 16,0 0-16,1 1 0,-1-22 0,21 21 16,-21 0-16,0 0 0,1 0 15,-22 0-15,0 1 0,21-22 0,-21 21 16,0 0-16,0 0 16,-21-21-16,-1 21 0,1-21 0,0 0 15,0 0-15,-21 0 0,20 21 16,1-21-16,0 0 0,0 0 0,0 0 15,0 0 1,-1 0 0,22-21-1,0 0-15,-21 21 0,0-21 0,0 0 16</inkml:trace>
  <inkml:trace contextRef="#ctx0" brushRef="#br0" timeOffset="54295.92">11980 9165 0,'0'-21'15,"0"42"-15,-21-63 16,0 42-1,21 21 32,0 0-31,0 0 0,-21-21-16,0 22 0</inkml:trace>
  <inkml:trace contextRef="#ctx0" brushRef="#br0" timeOffset="54596.16">9673 9440 0,'0'0'0,"-21"0"0,63 0 16,-21 0 0,22 0-16,-22 0 0,21 0 15,22 0-15,-22 0 0,22 0 0,-22 0 16,0 0-16,22 0 0,-22 0 0,-21 0 16,22 0-16,-22 0 0,0-21 0,0 0 15,-21 0 16,0 0-15</inkml:trace>
  <inkml:trace contextRef="#ctx0" brushRef="#br0" timeOffset="55676.59">3598 11430 0,'0'-21'0,"0"0"16,0 0-1,0-1-15,0 1 0,0 0 0,0 0 16,0 0-16,0 0 0,0-1 0,0 1 15,0 0-15,0 0 16,0 0 0,0 42-1,0 0-15,-21 0 16,21 0-16,-21 1 0,0-1 16,21 21-16,0 0 0,0-20 0,-21 20 15,21 0-15,-22 1 0,22-1 0,0-21 16,0 21-16,-21 1 0,21-22 15,-21 21-15,21 1 0,0-22 16,0 0-16,0 21 0,-21-21 0,21 1 16,0-1-16,0 0 15,0-42 17,21 0-32,0 21 0,-21-22 15</inkml:trace>
  <inkml:trace contextRef="#ctx0" brushRef="#br0" timeOffset="56000.4">3979 11663 0,'0'0'0,"43"0"15,-22 0-15,0 0 16,0 0-16,-21-21 16,21 21-16,-21-21 15,0-1-15,0 1 16,-21 21 15,0 0-15,21 21-16,-21-21 15,21 22-15,0-1 16</inkml:trace>
  <inkml:trace contextRef="#ctx0" brushRef="#br0" timeOffset="56490.12">5376 11409 0,'0'-21'15,"0"42"1,0 0-16,0 0 0,0 0 16,-21 1-16,21-1 0,-21 21 15,0-21-15,21 0 0,-21 1 0,-1-1 16,22 0-16,-21 0 0,0 0 16,21 0-16,0 1 0,-21-22 15,21 21 1,0-42-1,0-1 1,0 1-16,21 0 16</inkml:trace>
  <inkml:trace contextRef="#ctx0" brushRef="#br0" timeOffset="56795.94">5546 11091 0,'0'-21'31,"-22"21"-31,1 0 0,0 0 0,0 0 16,0 0-16,0 0 16,42 0 15,0 0-31,0-21 16,0 21-16,0-21 15,-21 0-15,0 0 16,-21 21 15,0 0-15,0 21-16,21 0 15,0 0-15,0 0 16,0 0-16,0 1 0,0-1 0,0 0 16,0 0-16,21 0 0,0 0 0</inkml:trace>
  <inkml:trace contextRef="#ctx0" brushRef="#br0" timeOffset="57792.3">5842 11367 0,'0'21'15,"0"0"-15,0 0 0,-21 0 0,21 0 16,0 1-16,0-1 0,0 0 0,-21 0 16,21 0-16,-22 0 0,1 1 15,21-1-15,0 0 0,0 0 0,-21 0 16,0 0-16,21 1 0,-21-22 0,21 21 16,0-42 30,0-1-46,0 1 0,0 0 16,21 0-16,0 0 0,0 0 16,0-22-16,1 22 0,20 0 0,-21 0 15,0 0-15,22 21 0,-22-22 0,0 22 16,0 0-16,0 0 0,0 0 16,1 22-16,-22-1 15,0 0-15,0 0 0,0 0 16,0 0-16,0 1 0,0 20 15,0-21-15,0 0 0,0 0 0,21 1 16,-21-1-16,21 0 0,0 0 16,0-21-1,0 0-15,1 0 0,-1 0 16,0 0-16,0 0 0,0 0 0,0 0 16,1-21-16,-1 0 0,0 0 0,0 21 15,0-22-15,0-20 0,1 21 16,-1 0-16,0-22 0,0 22 0,-21-21 15,21 21-15,-21 0 0,21-22 0,-21 22 16,0 0-16,0 42 47,0 0-47,0 0 0,-21 1 0,21 20 0,-21-21 16,21 0-16,0 0 15,0 1-15,0 20 0,0-21 0,0 0 16,0 0-16,0 1 0,0-1 15,0 0-15,21-21 0,0 0 0,1 0 16,-1 0-16,0 0 0,0 0 16,0 0-16,22 0 0,-22-21 0,0 21 15,21-21-15,-21-1 0,22 1 0,-22-21 16,21 21-16,-21-22 0,1 1 0,-1 0 16,21-22-16,-21 22 0,0-22 15,1 1-15,-1 21 0,0-22 16,-21 22-16,21-22 0,-21 22 0,21 21 15,-21-22-15,0 22 0,0 0 16,-21 21 0,0 0-16,21 21 15,-21 0-15,0 22 0,21-1 16,0 0-16,-22 1 0,22-1 0,-21 22 16,21-22-16,0 21 0,0-20 0,0-1 15,0 0-15,0 1 0,0-1 0,0-21 16,0 22-16,0-22 0,21 0 15,1 0-15,-22 0 0,21-21 0,0 21 16,0-21-16,0 0 0,0 0 0,1 0 16,-1 0-16,21 0 0,-21 0 0,0-21 15,1 0-15,-1 0 16,0 21-16,-21-21 0,0 0 0,21-1 16,-21 1-16,0-21 0</inkml:trace>
  <inkml:trace contextRef="#ctx0" brushRef="#br0" timeOffset="57980.19">6921 11324 0,'0'0'0,"-21"0"0,42 0 31,1 0-31,-1 0 0,21 0 0,-21 0 16,22 0-16,-1-21 0,0 21 15,1 0-15,-22-21 0,21 21 16,-21-21-16,22 21 0,-22 0 0,-21-21 15,0-1-15,0 1 16,0 0-16</inkml:trace>
  <inkml:trace contextRef="#ctx0" brushRef="#br0" timeOffset="58160.1">6413 11134 0,'0'0'0,"-63"0"15,42 0-15,0 0 16,21 21 15,0 0-15,21-21-16,0 0 0,0 0 16</inkml:trace>
  <inkml:trace contextRef="#ctx0" brushRef="#br0" timeOffset="59192.5">7747 11684 0,'0'-21'0,"0"0"0,21 21 0,-21-21 15,0-1-15,0 1 0,0 0 0,21 0 16,-21 0-16,0-22 0,0 22 16,0 0-16,0 0 0,0 0 0,-21 0 15,0-1-15,0 1 0,0 21 0,-1 0 16,1 0-16,0 0 0,-21 0 16,21 21-16,-1 1 0,1-1 15,0 0-15,-21 0 0,21 0 0,-1 22 16,22-22-16,-21 21 0,0-21 0,21 0 15,-21 22-15,21-22 0,0 0 0,0 0 16,0 0-16,0 1 0,0-1 16,0 0-16,21-21 15,0 0-15,0 0 0,1 0 0,20 0 16,-21 0-16,0 0 0,22-21 0,-22 0 16,0-1-16,21 1 0,-21 0 15,1 0-15,20 0 0,-21-22 16,0 1-16,-21 21 0,0-21 0,21-1 15,-21 22-15,0 0 0,0-21 16,0 20-16,0 1 0,0 42 31,-21 1-31,0-1 0,0 21 0,21-21 16,-21 22-16,0-22 0,21 21 16,-22-21-16,22 22 0,0-22 0,0 21 15,0-21-15,0 0 0,0 1 0,22-1 16,-1 0-16,0 0 0,0 0 0,0-21 15,0 0-15,22 0 0,-22 0 16,0 0-16,21 0 0,1 0 0,-22 0 16,21-21-16,-21 21 0,22-21 15,-22 0-15,0-22 0,21 22 0,-20-21 16,-1 21-16,21-43 0,-21 22 16,0 0-16,1-22 0,-1 1 0,0-1 15,0 1-15,-21-1 0,21 1 0,0 20 16,-21 1-16,0 0 0,0-1 15,0 22-15,0 0 0,0 0 0,-21 21 32,0 21-32,0 21 0,0-21 15,0 22-15,-1-1 16,1 0-16,0 1 0,0 20 0,21-20 16,0-1-16,-21 21 0,21-20 0,0-1 15,0 0-15,0 1 0,0-1 0,0-21 16,0 22-16,0-22 0,0 0 15,21 0-15,-21 0 0,21-21 0,0 0 16,-21 21-16,21-21 0,1 0 0,-1 0 16,0 0-16,0-21 0,0 0 15,0 21-15,1-21 0,-1 0 16,-21 0-16,21-22 0,0 22 0,0 0 16,-21 0-16,0 0 0,0-1 15,0 44 1,0-1-16,0 0 15,0 0-15,-21 0 16,21 0-16,0 1 0,0-1 0,0 0 16,0 0-16,-21 0 0,21 0 15,0-42 32,21 21-47,-21-21 0,21 0 16</inkml:trace>
  <inkml:trace contextRef="#ctx0" brushRef="#br0" timeOffset="59351.41">8678 11261 0,'0'0'0,"-21"-43"16,0 43 0,21-21-1,21 21 16,0 0-31</inkml:trace>
  <inkml:trace contextRef="#ctx0" brushRef="#br0" timeOffset="59896.4">8890 11430 0,'0'0'0,"21"0"15,0 0-15,0 0 16,1 0-16,-1 0 16,-21 21-1,0 0 1,-21 1-16,-1-1 0,1-21 16,-21 21-16,21 0 0,0 0 0,-1 0 15,1-21-15,-21 22 0,21-1 0,0 0 16,-1-21-16,1 21 0,0 0 15,42-21 17,0 0-17,1 0-15,-1 0 0,0 0 16,0 0-16,-21 21 0,21-21 0,0 22 16,1-22-16,-1 21 0,0 0 0,0-21 15,0 21-15,0 0 0,1 0 0,-1 1 16,0 20-16,0-21 0,-21 0 15,21 22-15,-21-22 0,0 0 0,0 21 16,0-21-16,0 22 0,0-22 0,-21 0 16,0 21-16,-21-20 0,20-1 0,-20 0 15,0 0-15,-1 0 0,1 0 16,0 1-16,-1-1 0,1-21 16,0 21-16,21 0 0,-22-21 0,22 0 15,-21 0-15,21 0 0,-1 0 0,1 0 16,0 0-16,21-21 0,0 0 0,-21 21 15,21-21-15,0-1 0,-21 1 0,21 0 16,0 0-16,0 0 0,0 0 16,0-1-16,21 1 0,0 0 0,-21 0 15,21 0-15,0 0 0,22-1 0,-22 1 16</inkml:trace>
  <inkml:trace contextRef="#ctx0" brushRef="#br0" timeOffset="61568.11">9461 11536 0,'0'0'16,"0"-85"0,0 64-16,0 0 0,0 0 0,0 0 0,0-1 15,0 1-15,-21 21 0,0 0 16,0 0-16,0 0 0,0 0 15,-1 21-15,1 1 0,0-1 16,0 0-16,0 0 0,0 0 16,21 0-16,0 22 0,-22-22 0,22 0 15,0 0-15,0 0 16,0 1-16,0-1 16,22-21-16,-1 0 0,0 0 15,0 0-15,0 0 0,-21-21 16,21-1-16,1 1 15,-22 0-15,21 0 0,-21 0 0,21 0 16,-21-1-16,21 22 16,-21-21-16,0 42 15,0 1 1,0-1-16,0 0 16,0 0-16,0 0 0,0 0 0,0 1 15,0-1-15,0 0 0,0 0 16,21 0-16,0-21 0,1 21 15,-1-21-15,0 0 0,0 0 16,0 0-16,0 0 0,1 0 16,-1-21-16,0 0 0,0 21 0,0-21 15,0 0-15,1-22 0,-1 22 0,0-21 16,0 0-16,0-1 16,0 1-16,1 0 0,-22-22 0,21 1 15,0 20-15,0-20 0,0 20 0,0-20 16,1 21-16,-22 20 0,0-20 0,21 21 15,-21-21-15,0 20 16,0 1-16,-21 21 16,-1 0-16,1 21 0,0 1 0,0 20 15,0-21-15,0 21 0,-1 1 16,1-1-16,21 0 0,0 1 0,-21 20 16,21-20-16,0-1 0,0 21 0,0-20 15,0-22-15,0 21 0,0 1 0,0-22 16,0 0-16,21 21 15,0-42-15,-21 21 0,22 1 0,-1-22 16,0 0-16,0 0 0,0 0 16,0 0-16,1 0 0,-1 0 0,0 0 15,-21-22-15,21 1 0,0 0 16,0 0-16,1 0 0,-1 0 0,0-1 16,0-20-16,-21 21 0,0 0 15,0 0-15,0 42 31,-21 0-31,0 0 0,21 0 0,0 0 16,0 1-16,-21-1 0,21 0 0,0 0 16,0 0-16,0 0 0,0 1 15,0-1-15,0 0 16,21-21-16,0 0 16,0 0-16,0 0 0,0 0 15,1 0-15,-1 0 0,0 0 0,0-21 16,0 0-16,0-1 0,1 1 0,20 0 15,-21 0-15,0 0 0,0-22 16,1 22-16,-1 0 0,0 0 16,-21 0-16,21 21 0,-21 21 31,-21 0-31,0 0 0,21 0 16,0 1-16,0-1 0,-21 0 0,21 0 15,0 0-15,-22-21 0,22 21 16,0 1-16,0-1 15,22-21-15,-1 0 16,0 0-16,0 0 16,0 0-16,0 0 0,-21-21 15,22 21-15,-22-22 0,0 1 0,0 0 16,0 0-16,0 0 0,0-22 16,0 22-16,0 0 0,0 0 0,0 0 15,0 0-15,0-1 0,0 1 0,-22 0 16,1 0-16,21 0 15,21 21 17,1 0-17,-1 0-15,0 0 0,0-21 16,0 21-16,0 0 16,1 0-16,-1 0 0,0 21 15,-21 0-15,21 0 16,-21 0-16,0 0 0,0 1 0,0-1 15,0 0-15,0 0 0,0 0 16,0 0-16,0 1 0,0-1 0,0 0 16,0 0-16,0 0 15,0 0-15,0-42 47,0 0-31,0 0-16,0 0 0,0 0 15,21-1-15,0 1 0,1-21 0,-22 21 16,42-22-16,-21 22 0,0-21 0,0 21 16,1 0-16,20-22 0,-21 22 15,21 21-15,-20-21 0,-1 21 16,0 0-16,0 0 0,0 0 0,-21 21 16,0 0-16,0 22 15,0-22-15,0 0 0,0 21 16,-21-21-16,0 22 0,21-22 0,-21 21 15,21-21-15,0 1 0,0-1 0,0 21 16,-21-42-16,21 21 0,0 0 0,-22-21 16,22 22-16,-21-22 47,21-22-47,0 1 0,0 0 0,-21 0 15,21 0-15,0 0 0,0-1 16</inkml:trace>
  <inkml:trace contextRef="#ctx0" brushRef="#br0" timeOffset="61752.01">11070 10986 0,'0'0'0,"0"-22"15,0 1-15,-21 21 16,0-21-16,0 21 0,-1 0 16,1 0-1,21-21 1,-21 21 15,0 0-15,0 0-16,0 21 0,-1-21 15</inkml:trace>
  <inkml:trace contextRef="#ctx0" brushRef="#br0" timeOffset="61974.39">9864 11070 0,'0'0'0,"-43"0"0,22 0 0,0 21 16,0-21-16,21 22 16,21-22-16,0 0 0,21 0 15,-20 0-15,-1 0 0,21 0 0,0 0 16,1 0-16,-1 0 16,0 0-16,1 0 0,-1 0 0,-21 0 0,22 0 15,-22 0-15,-42 0 31,-1 0-31,1 21 0,-21-21 16</inkml:trace>
  <inkml:trace contextRef="#ctx0" brushRef="#br0" timeOffset="63012.77">3175 12637 0,'-21'0'32,"0"-22"-1,21 1-31,0 0 16,0 0-16,0 0 15,21 0-15,0-1 16,0 22-16,-21-21 0,42 21 0,-20 0 15,-1-21-15,0 21 0,0 0 16,0 0-16,22 0 0,-22 0 16,0 0-16,0 0 0,0 0 0,-21 21 15,21 0-15,-21 1 0,0-1 16,0 0-16,0 0 0,0 21 0,0-20 16,-21 20-16,21 0 0,-21 1 0,0-1 15,-21 0-15,20 1 0,1-1 16,-21-21-16,21 21 0,-22-20 0,1 20 15,21-21-15,-21 0 0,20 0 0,-20 1 16,21-1-16,0-21 0,-22 0 16,22 0-16,0 0 0,0 0 15,0 0-15,0 0 0,-1-21 16,1-1-16,21 1 16,0-21-16,0 21 0,0-22 0,0 22 15,0-21-15,21 21 0,1-22 0,-1 22 16,0 0-16,0 0 0,0 0 15,0 0-15,1-1 0,-1 22 0,0 0 16,21 0-16,-21 0 0,1 22 16,-1-22-16,0 21 0,0 21 15,0-21-15,0 0 0,-21 22 0,22-22 0,-22 0 16,21 21-16,-21-20 0,21-1 16,-21 21-16,0-21 0,0 0 15,0 1-15,0-1 0,0 0 16,0 0-1,21-21 1,0 0-16,0-21 16,1 0-16,-1 0 15,0-1-15,0 1 0</inkml:trace>
  <inkml:trace contextRef="#ctx0" brushRef="#br0" timeOffset="63189.67">3831 12933 0,'21'0'0,"-21"-21"16,21 21-16,1 0 78,-1 0-78</inkml:trace>
  <inkml:trace contextRef="#ctx0" brushRef="#br0" timeOffset="66705.94">4847 13229 0,'0'0'0,"-21"0"16,0 0-16,21-21 15,-21 21-15,21-21 0,0 0 16,0 0-16,0-1 0,0 1 16,0 0-16,21 0 0,0-21 0,-21 20 15,21-20-15,0 0 0,0-1 0,1 1 16,-1 0-16,0-22 0,21 22 15,-21 0-15,1 20 0,-1-20 16,0 21-16,0 0 0,0 0 0,-21-1 16,21 22-16,1 22 15,-22-1-15,0 0 16,0 0-16,0 0 0,0 0 0,0 1 16,0-1-16,0-42 46,0-1-46,0 1 16,0 0-16,0 0 16,0 0-16,0 0 0,0-1 15,0 1-15,0 0 16,-22 21 0,1 0-16,0 21 0,0-21 15,0 21-15,0 22 0,-1-22 0,1 21 16,0 1-16,-21-1 0,21 21 15,-1 1-15,22-22 0,-21 22 0,21-22 16,0 22-16,0-22 0,0 0 0,0 1 16,21-1-16,1-21 0,-1 21 15,0-20-15,0-1 0,21-21 16,-20 21-16,20-21 0,-21 0 0,21 0 0,1 0 16,-1 0-16,0-21 0,1 21 15,-1-21-15,0-1 0,1 1 16,-1-21-16,0 21 0,1-22 0,-22 22 15,0-21-15,0 0 0,0 20 0,-21-20 16,0 0-16,0-1 0,0 22 16,0 0-16,0 0 0,0 42 31,-21 0-31,21 0 0,-21 22 16,21-22-16,0 21 0,0-21 0,0 22 15,0-22-15,0 21 0,0-21 0,0 1 16,21 20-16,0-21 0,1 0 0,-1 0 15,0-21-15,21 22 0,-21-1 16,1-21-16,20 0 0,-21 0 16,0 0-16,22 0 0,-22 0 0,21 0 15,-21-21-15,0-1 0,1 1 16,-1 0-16,0 0 0,-21 0 0,21 0 16,-21-22-16,0 22 0,0-21 0,0-1 15,-21 1-15,0 0 0,-22-1 0,22 1 16,-21 21-16,21-21 0,-22 20 15,1 1-15,21 21 0,-21 0 0,-1 0 16,22 0-16,-21 21 0,21 1 16,-1 20-16,1-21 0,0 21 15,21-20-15,-21 20 0,21 0 0,0 1 16,0-22-16,21 21 0,0-21 0,0 0 16,1 1-16,-1-1 0,21 0 15,0 0-15,-20-21 0,20 0 0,0 0 16,1 0-16,-1 0 0,0 0 0,1 0 15,-1-21-15,0 0 0,1 21 0,-1-21 16,-21-1-16,21 1 0,-20-21 16,-1 21-16,0 0 0,-21-1 15,0 1-15,21 0 0,-21 0 0,0 0 0,-21 42 47,21 0-47,0 0 0,0 0 16,0 1-16,0-1 0,0 21 0,0-21 15,0 0-15,0 1 0,0-1 16,-21-21-16,21 21 0,0 0 0,0 0 16,0-42 15,0 0-15,0 0-16,21 0 0,-21-1 0,0 1 15,21-21-15,0 21 0,0 0 0,-21-22 16,0 22-16,22 0 0,-1 0 15,0 21 1,0 0-16,0 21 16,-21 0-16,0 21 0,21-20 15,1-1-15,-22 0 0,0 0 16,21 0-16,0 0 0,0 1 0,0-1 16,-21 0-16,21-21 0,1 21 0,20 0 15,-21-21-15,0 0 0,0 0 0,1 0 16,-1 0-16,0 0 0,0 0 15,0 0-15,0 0 0,1-21 16,-1 0-16,0 0 0,0 0 0,0-1 16,0-20-16,22 21 0,-22-21 15,0 20-15,0-20 0,22 21 16,-22 0-16,0 0 0,0-1 0,21 1 16,-20 21-16,-1 0 0,0 0 0,0 0 15,0 0-15,-21 21 16,21-21-16,-21 22 0,0-1 0,0 0 15,0 0-15,0 0 0,0 0 16,22-21 15,-22-21-15,0 0-16,0 0 16,0 0-16,0 0 15,0-1-15,0 1 0,-22 21 16,22-21-16,-21 0 0,-21 21 15,21 0-15,0 0 0,-1 0 16,-20 21-16,21 0 16,0 0-16,0 1 0,-1 20 15,1-21-15,0 21 0,21-20 0,-21 20 16,21-21-16,0 21 0,0-20 0,0-1 16,0 0-16,0 21 0,0-21 0,21 1 15,0-1-15,0 0 0,1-21 16,-1 0-16,0 0 0,0 0 0,21 0 15,-20 0-15,-1 0 0,21-21 16,-21 21-16,22-21 0,-22-1 16,0-20-16,21 21 0,-21-21 0,1-1 15,-1 1-15,0 0 0,0-22 16,-21 1-16,21 20 0,0-20 0,1-1 16,-22 1-16,0 20 0,21 1 0,-21-21 15,0 41-15,0-20 0,0 21 0,0 0 16,0 0-16,-21 21 0,-1 21 15,1 0-15,0 0 16,0 0-16,0 0 0,21 22 16,-21-1-16,-1 0 0,22 1 0,-21-1 0,21 22 15,0-22-15,0 0 0,0 22 16,0-22-16,0 0 0,0-20 16,21 20-16,1 0 0,-1-21 0,-21 1 15,21-1-15,0 0 0,0-21 0,0 0 16,1 21-16,-1-21 0,0 0 15,21 0-15,-21 0 0,1-21 0,-1 0 16,0 21-16,0-21 0,0-1 0,0-20 16,1 21-16,-1 0 0,0-22 15,-21 22-15,0 0 0,21 0 0,-21 0 16,21 21-16,-21 21 31,0 0-31,0 0 0,-21 0 0,21 1 16,-21 20-16,21-21 0,0 0 15,0 0-15,0 1 0,0-1 0,0 0 16,0 0-16,0 0 0,21 0 0,0 1 16,0-22-16,1 21 0,-1-21 0,0 0 15,21 0-15,-21 0 0,22 0 16,-22 0-16,0 0 0,0 0 0,22-21 16,-22-1-16,0 1 0,0-21 15,0 21-15,0-22 0,1 1 0,-1 0 16,-21-22-16,21 22 0,0-22 15,-21 1-15,0-1 0,21 22 0,0-21 16,-21 20-16,22 1 0,-22 0 0,0-1 16,0 22-16,0 0 0,-22 42 31,22 0-31,-21 0 0,0 22 16,0-1-16,21 0 0,0 1 0,0 20 15,-21-20-15,21 20 0,0-21 16,0 1-16,0 20 0,0-20 0,0-1 15,0-21-15,0 21 0,0 1 0,0-22 16,0 0-16,21 0 0,0 0 0,0 1 16,0-22-16,1 0 0,-1 21 15,0-21-15,0 0 0,0 0 0,0 0 16,22-21-16,-22 21 0,0-22 16,0 1-16,22 0 0,-22 0 0,0 0 15,-21-22-15,21 22 0,0 0 16,-21-21-16,0 21 0,0-1 0,0 1 15,0 0-15,0 42 32,-21 0-32,21 1 15,-21-1-15,21 0 0,-21 0 0,21 0 16,0 0-16,0 1 0,0-1 16,0 0-16,0 0 0,0 0 15,0 0-15,21-21 0,0 22 16,0-22-16,0 0 0,1 0 0,-1 0 15,21 0-15,-21 0 0,0 0 0,1 0 16,20 0-16,-21-22 0,0 1 16,22 21-16,-22-21 0,0 0 0,0-21 15,-21 20-15,21 1 0,0 0 0,-21 0 16,22 0-16,-22 0 0,0-1 0,0 44 31,0-1-15,0 0-16,0 0 0,0 0 15,0 0-15,0 1 0,0-1 0,0 0 16,0 0-16,0 0 0,0 0 16,0 1-16,21-22 0,0 21 0,0 0 15,0-21-15,0 0 0,1 0 16,-1 0-16,0 0 0,0 0 16,-21-21-16,0 0 15,0-1-15,0 1 0,0 0 16,-21 0-16,0 0 0,21 0 0,-21-22 15,-1 22-15,1 0 0,0 0 0,21 0 16,0-1-16,0 1 16,0 0-16,0 0 15,21 21 1,0-21-16,1 0 0,-1 21 16,0 0-16,21 0 0,-21-22 0,1 22 15,-1 0-15,0 0 0,0 0 0,0 0 16,0 0-16,1 22 0,-1-1 15,-21 21-15,0-21 16,21 0-16,-21 1 0,0 20 0,0-21 16,0 0-16,0 22 0,0-22 15,0 0-15,0 0 0,0 0 0,0 0 0,0 1 16,-21-1-16,21 0 16,-21-21-16,21 21 15,0-42 16,0 0-15,0 0-16,0-22 16,21 22-16,0 0 0,0-21 0,0 20 15,22-20-15,-22 0 0,21-1 16,-21 22-16,22-21 0,-1 21 16,21-22-16,-20 43 0,20 0 15,-42 22-15,1-1 0,-1 0 16,-21 0-16,0 0 0,0 22 0,0-22 15,0 21-15,0-21 0,0 0 16,0 22-16,0-22 0,0 0 0,0 0 16,-21 0-16,21 1 0,-22-22 0,1 21 15,21 0-15,-21-21 16,0 0 0,21-21-1,0 0 1,0-1-16,0 1 0,-21 0 0</inkml:trace>
  <inkml:trace contextRef="#ctx0" brushRef="#br0" timeOffset="66891.87">9927 12658 0,'0'0'0,"0"-21"0,-21 21 0,0 0 0,0 0 31,-1 0 0,1 0-15,0 0-16,0 0 15,0 0-15,0 0 0</inkml:trace>
  <inkml:trace contextRef="#ctx0" brushRef="#br0" timeOffset="67083.75">8805 12806 0,'0'0'16,"-42"0"-16,21 0 0,0 0 0,-1 0 16,44 0-16,-1 0 15,0 0-15,21 0 0,1 0 16,-1 0-16,0 0 0,1-21 0,-1 21 16,0-21-16,1 21 0,-1 0 0,-21-22 15,0 22-15,0 0 0,-21-21 16,-21 0-1,0 21-15</inkml:trace>
  <inkml:trace contextRef="#ctx0" brushRef="#br0" timeOffset="67268.64">8424 12594 0,'0'0'0,"-21"0"16,0 0-1,0 0 32,0 21-47,-1 1 16</inkml:trace>
  <inkml:trace contextRef="#ctx0" brushRef="#br0" timeOffset="68172.14">2815 14224 0,'0'0'16,"0"-21"-1,0 0-15,0 0 0,0-1 16,0 1-16,0 0 16,0 0-16,0 0 15,21 21-15,0 0 16,1-21-16,-1 21 0,0 0 0,0 0 16,0 0-16,0 0 0,1 0 15,-1 21-15,0 0 0,0 0 0,-21 0 16,0 0-16,0 22 0,0-22 0,0 21 15,0-21-15,-21 22 0,0-1 16,-22-21-16,22 22 0,0-22 0,0 0 16,0 0-16,0 0 0,-1 0 15,1 1-15,0-22 0,0 0 16,21-22 0,21 1-1,0 21-15,0-21 0,1 0 16,-1 21-16,0 0 0,21 0 0,-21 0 15,22 0-15,-22 0 0,21 0 16,1 0-16,-22 21 0,21-21 0,-21 21 16,0 0-16,1 1 0,-22-1 15,0 0-15,0 0 0,0 0 0,0 0 16,-22 22-16,1-22 0,-21 0 0,21 0 16,0 0-16,-22 1 0,22-1 15,-21 0-15,21-21 0,-1 21 0,1-21 16,0 0-16,0 0 0,0 0 0,0 0 15,-1 0-15,1-21 16,21 0 0,0 0-1,0-1-15,0 1 16,21 21-16,-21-21 0,22 21 0,-1-21 16,-21 0-16,21 21 0</inkml:trace>
  <inkml:trace contextRef="#ctx0" brushRef="#br0" timeOffset="68380.02">3704 14457 0,'0'0'0,"21"0"16,22-21-1,-43 0-15,21 21 16,0-22 15,0 22-15,0 0-1</inkml:trace>
  <inkml:trace contextRef="#ctx0" brushRef="#br0" timeOffset="69164.08">4657 14118 0,'0'0'0,"0"-21"0,0 0 0,0 0 16,0 0-16,0-1 0,0 1 15,0 42 16,0 1-31,0-1 0,0 21 16,0-21-16,0 22 0,0-22 16,0 21-16,0 0 0,0 1 0,0-1 15,-22 0-15,22 1 0,0-1 0,0 0 16,0-20-16,0 20 0,0-21 16,0 0-16,0 0 0,0 1 0,22-1 15,-1 0-15,0-21 0,0 0 0,21 0 16,-20 0-16,20 0 0,0-21 15,1 0-15,-22-1 0,21 1 0,0 0 16,-20 0-16,20-21 0,-21 20 16,0-20-16,0 0 0,1 21 0,-1-22 15,-21 22-15,21 0 0,-21 0 16,0 0-16,0-1 0,0 44 31,0-1-31,0 0 16,0 0-16,0 0 0,0 0 0,0 22 15,0-22-15,0 0 0,0 0 0,0 0 16,0 1-16,0-1 0,21-21 16,0 21-16,0-21 0,1 0 15,-1 0-15,0 0 16,0 0-16,0 0 0,0 0 0,1 0 16,-1-21-16,0 0 0,0-1 0,-21 1 15,0 0-15,21 0 0,-21 0 16,0 0-16,21-1 0,-21 1 0,0 0 15,0 0-15,0 0 16,0 42 0,0 0-16,0 21 15,0 1-15,-21-1 0,21 0 16,-21 1-16,21 20 0,-21-20 0,21 20 16,0-21-16,-21 22 0,21-22 0,-21 22 15,-1-1-15,22-20 0,-21 20 16,0-21-16,21 22 0,0-22 0,-21 1 15,21 20-15,0-42 0,-21 22 0,21-1 16,0-21-16,0 0 0,0 0 16,21-21 15,0-21-31,0-21 0,0 21 0,1-22 16,-1 1-16</inkml:trace>
  <inkml:trace contextRef="#ctx0" brushRef="#br0" timeOffset="69440.24">5630 14542 0,'0'0'0,"0"-43"0,0 22 0,0 0 0,0-21 15,0 20-15,0 1 0,21 0 16,1 0-16,20 0 0,-21 21 0,0-21 16,22 21-16,-1 0 0,-21 0 15,21 0-15,1 0 0,-22 0 0,0 21 16,0 0-16,0 0 0,-21 0 0,0 22 15,0-22-15,-21 0 0,-21 0 16,21 0-16,-22 22 0,1-22 0,0 0 16,-1 0-16,1 0 0,21 0 0,-21-21 15,-1 22-15,22-1 0,0-21 16,42 0 0,21 0-16,-20 0 15,20 0-15,-21-21 0,21-1 16</inkml:trace>
  <inkml:trace contextRef="#ctx0" brushRef="#br0" timeOffset="71532.03">6498 14415 0,'0'0'0,"21"-22"16,-21-62-16,-21 63 15,0-1-15,0 22 0,0 0 0,-1 0 16,-20 0-16,21 0 0,-21 0 15,20 0-15,-20 22 0,21-1 0,0 0 16,-22 0-16,22 0 0,0 22 16,0-22-16,0 21 0,0-21 0,21 22 15,0-22-15,0 0 0,0 0 16,0 21-16,21-20 0,-21-1 16,21 0-16,0-21 0,0 0 0,0 0 15,22 0-15,-22 0 0,0 0 0,0-21 16,22 21-16,-22-21 0,0-1 15,0 1-15,0-21 0,0 21 0,1-22 16,-1 1-16,0 0 0,0-1 16,0-20-16,-21 21 0,21-22 0,1 22 15,-1-22-15,-21 22 0,0 0 16,21-1-16,-21 1 0,0 21 0,0-22 16,0 22-16,-21 42 31,0 1-31,-1 20 0,1-21 0,21 21 15,-21 1-15,0-1 0,0 0 0,21 1 16,-21 20-16,21-20 0,0-1 16,0 21-16,0-20 0,0-1 15,21 0-15,0-20 0,21 20 0,-21-21 0,22 21 16,-1-20-16,0-22 0,1 21 16,20 0-16,-20-21 0,20 0 15,-21 0-15,1 0 0,-1 0 0,0-21 16,1 0-16,-22-1 0,21 22 0,-21-42 15,1 21-15,-1-21 0,-21 20 0,0-20 16,21 0-16,-21-1 0,0 22 16,0-21-16,0 21 0,0 0 0,0-1 15,-21 22-15,0 0 0,-1 0 16,1 22-16,0-1 0,0 0 16,0 0-16,0 0 0,-1 22 15,1-22-15,21 0 0,0 21 0,0-21 16,0 1-16,0-1 0,0 0 15,0 0-15,0 0 0,21-21 16,1 0 0,-1 0-16,0 0 0,0-21 0,0 0 15,0 0-15,1 0 0,-22-1 16,21-20-16,-21 21 0,21-21 16,-21 20-16,21 1 0,-21 0 0,0 0 15,0 42 1,-21 0-1,21 0-15,-21 1 0,21 20 16,-21-21-16,21 0 0,0 0 0,0 1 16,0 20-16,0-21 0,0 0 15,0 0-15,21-21 0,0 22 0,0-1 16,0-21-16,0 0 0,1 21 16,20-21-16,-21 0 0,21 0 0,1 0 15,-22 0-15,21 0 0,-21-21 0,1 0 16,-1-1-16,0 1 0,0-21 0,21 21 15,-20-22-15,-22 1 0,42-21 16,-42 20-16,21-20 0,0-1 0,0 22 16,1-22-16,-22 1 0,0 21 0,21-22 15,-21 22-15,0 21 0,0-22 16,0 22-16,0 0 0,0 0 0,-21 21 31,-1 21-31,1 0 0,0 21 0,21-20 16,-21 20-16,0 0 0,0 1 15,-1-1-15,22 0 0,0 22 0,-21-22 16,21 22-16,0-22 0,0 21 0,0-20 16,0-1-16,0 0 0,0 1 15,0-22-15,21 0 0,1 21 0,-1-20 16,0-1-16,0 0 0,0-21 16,0 0-16,1 0 0,20 0 0,-21 0 15,0 0-15,0-21 0,1 0 16,-1-1-16,0 1 0,0 0 0,0-21 15,0 21-15,1-22 0,-1 1 16,0 0-16,-21 20 0,21-20 0,0 21 16,-21 0-16,21 21 0,1 0 15,-22 21 1,0 0-16,0 0 0,0 0 16,0 22-16,0-22 0,-22 21 15,22-21-15,0 1 0,0 20 0,0-21 16,0 0-16,0 0 0,0 1 0,22-1 15,-22 0-15,21 0 0,0-21 16,0 0-16,0 21 0,0-21 0,1 0 16,-1 0-16,0 0 0,0 0 0,-21-21 15,21 0-15,0 21 0,1-21 16,-1-22-16,0 22 0,0-21 0,0 21 16,0-22-16,1 1 0,-1 21 15,-21-21-15,21 20 0,0-20 16,-21 21-16,0 0 0,0 42 15,0 0 1,0 0-16,0 0 0,-21 1 0,21-1 16,-21 0-16,0 0 0,21 21 15,0-20-15,0-1 0,0 0 0,0 0 16,0 0-16,0 0 0,0 1 16,0-1-16,21 0 0,0-21 15,0 0-15,0 0 0,0 0 16,1 0-16,-1 0 0,0 0 15,0-21-15,0 0 0,0-43 16,-21 43-16,0-21 16,0 20-16,0-20 0,0 21 0,0 0 15,0-22-15,0 22 0,-21 0 16,0 0-16,21 0 0,-21 21 16,42-21 15,0 21-31,0 0 15,1 0-15,-1 0 0,21-22 0,-21 22 16,22 0-16,-22 0 0,21 0 16,-21 0-16,0 0 0,22 0 0,-22 0 15,0 0-15,0 0 0,0 0 16,1 22-16,-22-1 0,0 0 0,0 0 16,0 0-16,0 0 0,0 22 0,0-22 15,0 0-15,-22 21 0,1-20 16,0-1-16,0 0 0,0 0 0,21 0 15,-21 0-15,-1 1 0,1-22 16,21 21-16,-21-21 0,21 21 0,0-42 47,0 0-31,0-1-16,21-20 0,0 21 15,1 0-15,-1-22 0,0 1 16,0 0-16,43-43 0,-22 43 15,-21-1-15,21 1 0,1 0 0,-1 21 16,-21-1-16,22 1 16,-22 0-16,21 21 0,-21 0 0,0 0 0,1 0 15,-1 21-15,0-21 0,-21 43 0,0-22 16,0 21-16,0-21 0,0 22 16,0-1-16,0 0 0,-21 1 15,21-1-15,0-21 0,0 21 0,-21 1 16,21-22-16,-22 0 0,22 21 0,-21-42 15,21 22-15,0-1 0,0 0 0,-21-21 16,21-21 15,0 0-31,0-1 16,0 1-16,0 0 0,-21 0 0</inkml:trace>
  <inkml:trace contextRef="#ctx0" brushRef="#br0" timeOffset="71731.96">9080 13928 0,'-21'0'0,"42"0"0,-63 0 0,21 0 0,0 0 16,0-21-16,-1 21 16,1 0 30,0 21-46,0-21 16,0 0-16</inkml:trace>
  <inkml:trace contextRef="#ctx0" brushRef="#br0" timeOffset="71956.84">7789 14118 0,'0'0'0,"-42"0"0,0 0 0,-1 21 0,22-21 15,0 0-15,42 0 32,0 0-32,22 0 0,-22 0 0,21 0 15,0 0-15,1 0 0,20 0 0,-20 0 16,-1 0-16,21 0 0,-20 0 16,20 0-16,-20 0 0,-1 0 15,0 0-15,-21 0 0,22 0 0,-22 0 16,0-21-16,0 21 0,-21-21 15</inkml:trace>
  <inkml:trace contextRef="#ctx0" brushRef="#br0" timeOffset="72621.83">11155 13589 0,'0'0'0,"21"-21"0,0 0 0,0 0 0,0-1 16,1-20-16,-1 21 0,0 0 15,-21 0-15,0-1 0,0 1 0,0 0 16,0 0-16,-21 21 16,0 0-1,-22 0-15,22 0 0,-21 21 16,-1 0-16,1 22 0,0-1 0,-22 0 15,22 22-15,-22-22 0,22 22 0,-21-1 16,20 22-16,1-22 0,0 1 0,20-1 16,-20 1-16,21-22 0,21 22 15,0-1-15,0-21 0,0 22 0,0-22 16,0 1-16,0-1 0,21 0 16,0-21-16,22 22 0,-22-22 0,21 0 0,-21-21 15,22 21-15,-1-21 0,0 0 16,1 0-16,-1 0 0,0 0 15,1 0-15,-1-21 0,0 0 0,-21 0 16,22 0-16,-22-1 0,21 1 0,-21 0 16,22 0-16</inkml:trace>
  <inkml:trace contextRef="#ctx0" brushRef="#br0" timeOffset="72837.71">11472 14034 0,'21'-43'16,"-42"86"-16,42-65 31,-21 44-31,0-1 0,-21 0 0,0 0 16,21 0-1,0 0-15,0 1 0,0-1 16,-21-21-16,21 21 0,-21-21 31,21-21 0,0 0-31</inkml:trace>
  <inkml:trace contextRef="#ctx0" brushRef="#br0" timeOffset="73007.61">11557 13780 0,'0'-22'0,"0"44"16,0-65-1,-21 43 1,0 0-1,21 21-15,0 1 16,21-1 0,0-21-16,-21 21 0,21-21 15,0 0-15</inkml:trace>
  <inkml:trace contextRef="#ctx0" brushRef="#br0" timeOffset="75708.57">11726 13949 0,'0'0'0,"0"21"15,0 21-15,0-20 16,0-1-16,0 0 0,0 0 16,0 0-16,0 0 15,0 1-15,-21-22 0,21 21 0,0 0 16,0 0-16,0-42 47,0 0-47,0 0 15,0-1-15,21 1 0,-21 0 0,21 0 16,1-21-16,-1 20 0,-21 1 0,21 0 16,0-21-16,0 21 0,0-1 15,1 22 1,-1 0-16,-21 22 0,0-1 16,21 0-16,0 0 0,-21 0 0,21 0 15,-21 1-15,21-1 0,1 0 0,-22 0 16,0 0-16,21 0 0,0 1 15,-21-1-15,21-21 32,0 0-32,0 0 0,1-21 15,-1-1 1,0 22-16,0-21 0,0 0 0,0 0 16,1-21-16,-1 20 0,0 1 0,0 0 15,0-21-15,0 21 0,1-1 0,-1 1 16,0 21-16,-21-21 0,21 21 15,0 0-15,0 0 0,-21 21 16,0 0 0,0 1-16,0-1 15,0 0 1,0-42 31,0 0-47,0-1 0,0 1 15,0 0-15,0 0 16,-21 21-16,0 0 16,0 0-1,0 0-15,0 0 0,-1 21 16,1 0-16,0 0 0,0 22 0,0-22 16,21 0-16,-21 21 0,21-20 0,-22-1 15,22 21-15,0-21 0,0 0 16,0 1-16,0-1 0,22 0 0,-1 0 15,-21 0-15,21 0 0,0-21 0,21 22 16,-20-22-16,-1 0 0,0 0 0,21 0 16,-21 0-16,22 0 0,-22-22 15,21 22-15,1-21 0,-22 0 16,21 0-16,-21 0 0,22 0 0,-22-22 16,0 22-16,0-21 0,0 21 0,-21-22 15,0 22-15,0 0 0,0 0 16,0 0-16,0-1 0,-21 22 15,0 22 1,21-1-16,0 0 16,0 0-16,0 0 15,0 22-15,0-22 0,0 0 0,21 0 16,-21 0-16,21 0 0,-21 1 16,21-22-16,-21 21 0,22 0 0,-22 0 15,0 0-15,0 0 0,0 1 16,21-22-16,-21 21 0,21-21 15,-21 21-15,21-21 0,0 0 16,0 0-16,1 0 0,-1 0 0,0 0 16,21 0-16,-21-21 0,1 21 0,20-21 15,-21 21-15,21-22 0,1 1 16,-22 0-16,21 21 0,-21-21 0,1 0 16,-1 0-16,0-1 0,0 1 0,-21-21 15,0 21-15,0 0 0,0-1 0,0 1 16,0 0-16,-21 21 31,0 0-31,0 0 0,-1 21 0,1-21 16,0 21-16,0 1 0,0-1 0,0 21 15,21-21-15,-22 0 0,22 1 16,-21-1-16,21 21 0,0-21 0,0 0 16,0 1-16,0-1 0,0 0 0,21-21 15,1 21-15,-1-21 0,0 0 0,0 0 16,0 0-16,0 0 0,22 0 15,-22 0-15,21 0 0,-21-21 0,1 0 16,20 21-16,-21-21 0,0-1 0,0 1 16,1 0-16,-22 0 0,21-21 15,0 20-15,0 1 0,-21-21 16,0 21-16,21 0 0,-21-1 0,21 1 16,-21 42-1,0 1 1,-21-1-16,0 0 0,21 0 15,-21 0-15,21 0 0,0 1 0,-21-1 16,21 0-16,0 0 0,-21 0 0,21 0 16,0 1-16,0-1 0,0 0 15,0-42 17,0 0-17,0-1-15,0 1 0,0 0 16,0 0-16,21 0 0,0 0 15,0-1-15,0-20 0,-21 21 0,21 0 16,1-22-16,-1 22 0,-21 0 0,21 21 16,-21-21-16,21 21 0,0 21 31,-21 0-31,0 0 0,0 1 16,0-1-16,0 0 0,0 21 0,0-21 15,21 1-15,-21-1 0,0 21 0,0-21 16,22 0-16,-22 1 0,0-1 0,21 0 15,-21 0-15,0 0 16,0-42 15,0 0-31,21 21 0,0-21 0,-21 0 16,21-22-16,0 22 0,-21 0 16,22-21-16,-1 20 0,0 1 0,21-21 15,-21 21-15,1 0 0,-1-1 0,0 1 16,0 0-16,0 21 0,0 0 0,-21-21 15,22 21-15,-22 21 32,0 0-32,0 0 0,0 1 0,0-1 15,0 0-15,0 0 0,0 0 16,0 0-16,0 1 0,0-1 16,0 0-16,21-21 0,0 21 0,-21 0 15,21 0-15,21 1 0,-20-22 0,-1 21 16,0-21-16,21 0 0,-21 0 0,22 0 15,-22 0-15,0 0 0,21 0 16,-20 0-16,-1-21 0,-21-1 0,21 1 16,0 0-16,0 0 0,0 0 15,-21 0-15,0-22 0,0 22 0,0 0 16,22-21-16,-22 20 0,0 1 0,0 0 16,-22 21-1,1 0-15,0 0 0,0 21 16,0 0-16,0-21 0,21 22 0,0-1 15,-22 0-15,22 0 0,0 0 0,0 0 16,0 1-16,0-1 16,22 0-16,-1-21 0,-21 21 0,21-21 15,0 0-15,0 0 0,0 0 16,1 0-16,-1 0 0,0 0 0,0 0 16,0-21-16,0 21 0,1-21 15,-22 0-15,21-1 0,0 1 0,-21 0 16,0-21-16,21 21 0,-21-1 15,21 1-15,-21 0 0,0 0 0,0 0 16,-21 42 15,21 0-31,-21 0 0,0 22 0,0-22 16,21 0-16,-22 0 0,22 0 0,-21 0 16,21 1-16,0-1 0,-21-21 0,21 21 15,0 0-15,0-42 47,21 0-47,0 0 16,1-1-16,-1 1 0,-21-21 15,21 21-15,0 0 0,0-1 16,0 1-16,-21 0 0,0 0 0,22 21 16,-1 0-16,0 0 15,-21 21-15,0 0 16,0 0-16,0 1 15,0-1-15,0 0 0,0 0 0,0 0 16,0 0-16,0 1 0,0-1 0,21 0 16,0 0-16,0-21 15,1 0-15,-22 21 0,21-21 0,0 0 0,0 0 16,0 0-16,0 0 0,1 0 16,-22-21-16,21 0 0,0 21 15,0-21-15,0 0 0,0-1 0,1-20 16,-22 21-16,21-21 0,0 20 15,0-41-15,0 21 0,0-1 0,22-63 16,-22 43-16,0 21 0,0-22 16,0 22-16,1-1 0,-22 22 15,21 0-15,-21 0 0,-21 63 32,-1-21-32,-20 22 0,21-1 0,0 0 15,0 1-15,-22 20 0,22-20 0,0 20 16,21-21-16,-21 43 15,21-43-15,0-20 0,0 20 16,0-21-16,0 21 0,0-20 0,21-1 16,-21 0-16,21-21 0,-21 21 0,21-21 15,0 0-15,1 0 0,-1 0 16,0 0-16,-21-21 16,21 21-16,0-21 0,-21 0 15,0-1-15,0 1 0,0 0 0,0 0 16,0 0-16,0 0 0,0-1 0</inkml:trace>
  <inkml:trace contextRef="#ctx0" brushRef="#br0" timeOffset="75907.46">15325 13843 0,'0'0'0,"-22"0"16,44 0 15,-1 0-31,0 0 0,21 0 16,-21 0-16,1 0 0,-1 0 0,0 0 15,21 0-15,-21 0 0,1 0 0,-1 0 16,0 0-16,0 0 0,0 0 16,0 0-16,1 0 0,-1 0 0,0 0 15,0 0 1,-21-21-16,0 0 0</inkml:trace>
  <inkml:trace contextRef="#ctx0" brushRef="#br0" timeOffset="76215.8">16235 13293 0,'0'0'16,"21"-43"-16,-21 22 16,0 42-1,0 1-15,0 20 16,-21 0-16,0 1 0,-1-1 15,1 21-15,-21 1 0,21-1 16,0 1-16,-22-1 0,22 1 0,-21-1 16,21 1-16,-1-1 0,1-20 0,0 20 15,0-20-15,21 20 0,-21-21 16,21 1-16,0 20 0,0-42 0,0 22 16,0-22-16,-21 21 0,21-21 0,0 1 15,0-1-15,0-42 31,0-1-31,0 1 0</inkml:trace>
  <inkml:trace contextRef="#ctx0" brushRef="#br0" timeOffset="79468.25">16362 14076 0,'21'0'16,"0"0"-1,-21-21-15,0 0 16,0-1-1,0 1-15,0 0 16,0 0-16,-21 0 0,0 21 0,0-21 16,-1 21-16,1 0 0,0 0 0,0 0 15,-21 0-15,20 0 0,1 0 0,0 0 16,0 21-16,0 0 0,0 0 16,-1 0-16,22 22 0,-21-22 0,21 0 15,0 0-15,0 0 0,0 0 0,0 1 16,0-1-16,0 0 0,21-21 0,1 0 15,-1 21-15,0-21 0,0 0 16,0 0-16,22 0 0,-22-21 0,21 0 16,-21 21-16,22-21 0,-1-1 0,0 1 15,-21 0-15,22-21 0,-22 21 16,21-22-16,-21 1 0,22 0 0,-22-22 16,0 22-16,0-22 0,0 1 15,1 20-15,-1-20 0,0-1 0,0 22 16,-21 0-16,0-1 0,21 1 0,-21 21 15,0 0-15,0 0 0,-21 42 16,0 21 0,0-21-16,0 22 0,-22-1 15,22 0-15,0 1 0,0-1 16,0 21-16,-1-20 0,22-1 0,0 0 0,0 1 16,0-1-16,0 0 0,0-20 15,0 20-15,0-21 0,22 0 16,-1 0-16,0 1 0,0-1 0,0 0 15,22-21-15,-22 0 0,21 0 0,0 0 16,-20 0-16,20 0 0,-21 0 16,21 0-16,-20-21 0,20 0 0,-21-1 15,0 1-15,0 0 0,1 0 0,-22 0 16,0 0-16,0-1 0,0 1 0,0 0 16,0 0-16,0 0 0,-22 21 15,1 0-15,0 0 0,0 21 16,21 0-16,-21-21 0,0 21 0,21 0 15,0 1-15,-22 20 0,22-21 0,0 0 16,0 0-16,0 1 0,0-1 16,0 0-16,22 0 15,-22 0-15,21-21 0,0 0 0,0 21 16,0-21-16,0 0 0,1 0 0,-1 0 16,0 0-16,0 0 0,0-21 0,22 21 15,-22-21-15,0 0 0,0 0 0,0 0 16,0-1-16,22 1 0,-22-21 15,0 21-15,0-22 0,0 22 0,22 0 16,-22 0-16,0 0 0,0 0 0,0 21 16,1 0-16,-1 21 31,-21 0-31,0 0 0,0 0 16,0 0-1,0-42 16,0 0-31,0 0 16,0 0-16,0 0 16,0-1-16,0 1 0,0 0 15,0 0-15,0 0 16,-21 21 0,-1 21-16,1 0 15,0 0-15,0 0 0,21 1 16,-21-1-16,0 0 0,-1 0 0,22 0 15,0 0-15,-21 22 0,21-22 16,-21 0-16,21 0 0,0 0 0,0 1 16,0-1-16,21 0 0,0-21 15,-21 21-15,22-21 0,-1 0 0,0 0 16,21 0-16,-21 0 0,1 0 16,-1 0-16,21 0 0,-21-21 0,22 0 15,-22 0-15,0-1 0,0 1 0,21 0 16,-20-21-16,-1 21 0,-21-22 15,0 22-15,21 0 0,-21-21 16,0 20-16,0 1 0,-21 21 16,0 21-1,21 1-15,0-1 16,0 0-16,0 0 16,0 0-16,0 22 0,21-22 0,-21 0 15,0 0-15,21 0 0,-21 0 0,21-21 16,-21 22-16,21-1 0,-21 0 0,21 0 15,-21 0-15,22-21 0,-1 21 16,0-21 0,0 0-16,0 0 0,0 0 15,1 0-15,-1 0 0,0 0 0,0 0 16,0 0-16,0-21 0,1 21 0,-1-21 16,0 0-16,21 0 0,-21 0 15,1-22-15,-1 22 0,0 0 16,-21-21-16,0 20 0,21 1 0,-21 0 15,0-21-15,0 21 0,0-1 16,-21 22-16,0 0 16,0 22-16,-1-1 0,1 0 15,0-21-15,0 21 0,21 0 0,0 0 16,-21 22-16,21-22 0,0 0 16,0 0-16,0 0 0,0 1 15,0-1-15,21 0 0,-21 0 0,21-21 16,0 21-16,0-21 0,1 0 15,20 0-15,-21 0 0,0 0 0,22 0 16,-1 0-16,-21 0 0,21 0 0,-20 0 16,20 0-16,-21-21 0,0 0 0,0 0 15,1 21-15,-1-21 0,0-1 16,-21-20-16,21 21 0,-21 0 0,21 0 16,-21-1-16,0 1 0,0 42 46,-21-21-46,0 22 0,0-1 0,21 0 16,0 0-16,-21 0 0,-1 0 0,22 1 16,-21-1-16,21 0 0,0 0 15,0 0-15,-21-21 0,21-21 63,0 0-63,21 0 0,0 0 15,1-1-15,-1-20 16,-21 21-16,21 0 0,0 0 0,0-1 16,0 1-16,-21 0 0,0 0 15,22 21-15,-22 21 32,0 0-32,0 0 0,0 1 0,0-1 15,0 0-15,0 0 0,0 0 16,0 0-16,21 1 0,-21-1 15,21 0-15,0-21 16,0 0 0,0 0-1,-21-21-15,22 21 0,-22-21 16,21-1-16,0 1 0,-21 0 0,21 0 16,0 0-16,0 0 15,1-1-15,-1 1 0,0 0 0,0 0 16,-21 0-16,21 21 0,-21 21 31,0 0-31,0 0 0,-21 0 16,21 1-16,-21-1 15,21 0-15,0 0 0,0 0 0,0 0 16,0 1-16,0-1 0,0 0 16,0 0-16,21-21 0,0 21 0,0 0 15,1-21-15,20 0 0,-21 0 16,0 0-16,22 0 0,-22 0 0,0 0 15,21 0-15,-21 0 0,1-21 16,-1 21-16,0-21 0,0 0 0,0 0 16,0-22-16,-21 22 0,0 0 0,22 0 15,-22-21-15,0 20 0,0 1 16,0 0-16,0 0 0,-22 21 16,1 0-16,0 0 0,0 0 15,21 21-15,-21-21 0,21 21 0,-21 0 16,21 1-16,-22-1 0,22 0 15,0 0-15,0 0 0,0 0 16,0 1-16,0-1 0,22 0 16,-1 0-16,0-21 0,0 0 15,0 0 1,0 0-16,1 0 0,-1 0 0,0 0 16,0 0-16,0-21 0,22 21 0,-22-21 15,21 0-15,-21-1 0,0 1 0,1 0 16,-1 0-16,0 0 0,0-22 15,-21 22-15,21 0 0,-21 0 0,21 0 16,-42 42 0,0 0-1,0 0-15,21 0 16,-21 1-16,0-1 0,-1 0 0,1 0 16,21 0-16,-21-21 0,21 21 0,0 1 15,0-1-15,0 0 0,21-21 47,0-21-31,1 0-16,-1-1 0,0 1 15,0-21-15,0 21 0,0 0 16,1-1-16,-22 1 0,21 0 0,0 0 16,-21 42 15,0 0-31,0 0 0,0 1 15,0-1-15,0 0 0,0 0 16,0 0-16,0 0 0,0 22 16,21-22-16,0-21 0,-21 21 0,43 0 15,-22 0-15,0-21 0,0 0 0,-21 22 16,21-22-16,0 0 0,1 0 16,-1 0-16,-21-22 0,21 1 15,-21 0-15,21 0 0,-21-21 16,21 20-16,-21-20 0,0 0 0,21-1 15,-21 1-15,22 0 0,-1-22 0,0 22 16,0 0-16,-21-22 16,21 22-16,0-1 0,1 22 0,-1-21 15,-21 21-15,21 0 0,-21 42 32,-21 0-32,0 21 0,21-21 15,-22 22-15,1-22 0,0 21 0,0 1 16,21-1-16,-21 0 0,21 1 0,-21-22 15,21 21-15,0 0 0,0-20 0,0-1 16,0 21-16,0-21 0,0 0 16,0 1-16,0-1 0,0 0 15,21-21 1,0 0-16,0 0 0,0 0 16,0 0-16,1 0 15,-22-21-15,21 21 0,-21-21 16,21-1-16,0 1 0,-21 0 15,0 0-15,0 0 0,0 0 0</inkml:trace>
  <inkml:trace contextRef="#ctx0" brushRef="#br0" timeOffset="79676.13">20256 13780 0,'0'0'0,"-21"-22"0,0 22 16,0 0-16,0 0 0,21-21 15,21 21 16,0 0-31,0 0 0,0 0 16,1 0-16,20 0 0,-21 0 16,0 0-16,22 0 0,-22 0 0,0 0 15,0 0-15,0 0 0,0 0 0,1 0 16,-1 0-16,0 0 0,-21-21 0,21 21 16,0 0-16,-21-21 15</inkml:trace>
  <inkml:trace contextRef="#ctx0" brushRef="#br0" timeOffset="80080.23">20849 13081 0,'0'0'0,"0"-63"16,21 63-16,0 0 15,1 0-15,-1 0 0,0 0 16,0 21-16,0 0 0,22 0 16,-22 21-16,21-20 0,-21 20 0,0 0 15,22 1-15,-22-22 0,-21 42 16,0-20-16,21-1 0,-21 21 0,0 1 16,0-22-16,0 22 0,0-1 15,-21-20-15,0 20 0,0-21 0,-1 22 16,-20-22-16,0 1 0,-1-1 0,1-21 15,0 21-15,-22 1 0,22-22 0,-22 21 16,22-21-16,-21 22 0,-1-22 0,22 0 16,-1 21-16,1-20 0,0-1 15,-1 0-15,1 0 0,0 0 0,21 0 16,-1-21-16,-20 22 0,21-1 0,0-21 16,0 0-16,21-21 15,0-1 1,0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3:50:42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 783 0,'0'0'0,"0"-21"16,0 0-1,-21 21 17,0 0-17,21 21-15,0 0 0,0 0 16,-21 22-16,21-1 0,0 22 0,-21-22 16,21 21-16,0 1 0,-21-1 15,21 1-15,0-1 0,0-20 0,-22 20 16,22 1-16,-21-1 0,21 1 15,0-22-15,0 22 0,-21-22 0,21 0 16,-21 1-16,21-1 0,-21-21 16,21 0-16,0 0 0,0 1 15,0-1-15,0-42 32,0-1-32,0 1 0,21-21 0,0 21 15,0-22-15,-21 22 0,21-21 16,1 0-16,-22 20 0,21-20 0,0 0 15,0 21-15,0-1 0,0-20 16,1 21-16,-1 0 0,0 21 16,0-21-16,21 21 0,-20-22 0,-1 22 0,0 0 15,0 0-15,21 0 0,-20 22 16,-1-1-16,0 0 0,0 0 16,-21 0-16,0 0 0,21 1 15,-21-1-15,0 21 0,0-21 0,0 0 16,-21 22-16,0-22 0,0 21 15,0-21-15,-1 1 0,-20-1 0,21 0 16,-21 0-16,20 0 0,1-21 0,-21 21 16,21-21-16,0 0 0,-1 0 15,1 0-15,0 0 0,0 0 16,42-21 46,0 0-62,0 21 0,1-21 16,-1 0-16</inkml:trace>
  <inkml:trace contextRef="#ctx0" brushRef="#br0" timeOffset="827.52">2328 1482 0,'0'0'0,"0"-21"0,21 21 15,-21-22-15,0 1 16,0 42 31,0 1-47,0-1 0,0 0 0,0 0 16,0 21-16,0-20 0,0-1 15,0 21-15,0 0 0,0-20 0,0-1 16,0 21-16,0-21 0,0 0 15,0 1-15,22-1 16,-1-21-16,0 0 0,0 0 0,0 0 16,0 0-16,22 0 0,-22-21 15,0-1-15,21 1 0,-20-21 16,20 21-16,-21-22 0,21 22 16,-20-21-16,-1 21 0,0-22 0,0 22 15,0-21-15,0 21 0,1 0 0,-22-1 16,21 1-16,-21 0 0,0 42 31,0 0-31,0 22 16,0-22-16,0 0 0,0 21 15,0-20-15,-21 20 0,21 0 0,0-21 16,0 22-16,0-22 0,0 0 16,0 21-16,0-20 0,0-1 0,21 0 15,0-21-15,0 21 0,21-21 16,-20 0-16,20 0 0,0 0 15,-21 0-15,22 0 0,-1 0 0,0-21 16,1 21-16,-1-21 0,0 0 0,1-1 16,-1-20-16,0 21 0,1-21 15,-1-1-15,-21 1 0,22 0 0,-22-1 16,0 1-16,21-22 0,-21 22 0,1-21 16,-1 20-16,-21-20 0,21 20 15,0-20-15,-21 21 0,0-1 0,0 1 16,21 21-16,-21-22 0,0 22 15,0 42 1,0 1 0,-21-1-16,0 21 0,0 0 15,0 22-15,-1-22 0,1 1 0,0 20 16,0-21-16,0 22 0,0-22 16,-1 22-16,1-22 0,0 0 0,21 1 15,0-1-15,0 0 0,0 1 0,0-22 16,0 0-16,0 0 0,0 0 15,21 1-15,0-1 0,1-21 0,-1 0 16,0 0-16,0 0 0,0 0 0,0 0 16,22 0-16,-22-21 15,0 21-15,0-22 0,0 1 0,1 0 0,-22 0 16,21 0-16,0 0 0,-21-1 16,21-20-16,-21 21 0,0-21 15,0 20-15,0 1 0</inkml:trace>
  <inkml:trace contextRef="#ctx0" brushRef="#br0" timeOffset="1043.39">3365 1376 0,'0'0'0,"22"0"16,-1 0-16,21 0 16,-21 0-16,22 0 15,-1 0-15,0-21 0,1 21 0,-1-21 16,0 21-16,1 0 0,-1-22 0,-21 22 15,21 0-15,-20 0 0,-1 0 16,-21-21-16,21 21 0,-21-21 31</inkml:trace>
  <inkml:trace contextRef="#ctx0" brushRef="#br0" timeOffset="2687.42">6244 1651 0,'0'0'0,"0"-21"0,0 0 15,0 0-15,0-1 0,0 1 0,0 0 0,0 0 16,0 0-16,0 0 0,0-1 0,21 1 16,-21 0-16,0 42 31,0 0-16,0 1-15,0-1 0,-21 21 16,0 0-16,21 1 0,0-1 0,-21 0 16,0-20-16,-1 20 0,22 0 0,0 1 15,-21-22-15,21 21 0,-21-21 16,21 0-16,0 1 0,0-1 16,21-42-1,0-1 1,1 1-16,-1 0 0,-21 0 0,21 0 15,0-22-15,0 22 0,0-21 16,1 0-16,-1 20 0,0 1 16,0-21-16,0 21 0,0 21 0,-21-21 15,22 21-15,-1 0 0,0 0 0,0 21 16,0 0 0,-21 0-16,0 0 0,0 0 0,0 1 15,21 20-15,-21-21 0,0 0 0,0 22 16,0-22-16,0 0 0,22 0 0,-22 0 15,0 0-15,21 1 16,21-22 0,-21 0-16,0 0 0,1 0 0,-1 0 0,0-22 15,21 1-15,-21 0 16,1 0-16,20 0 0,-21 0 0,0-1 16,0 1-16,1-21 0,-1 0 0,0 20 15,0-20-15,-21 0 0,0 21 16,0-1-16,0-20 0,21 21 0,-21 0 15,0 0-15,0 42 32,0 0-32,0 0 0,0 0 15,0 22-15,0-22 0,0 21 0,0 0 16,-21-20-16,21 20 0,0 0 16,0-21-16,0 22 0,0-22 0,0 21 15,0-21-15,21 1 0,0-1 16,1 0-16,-1-21 0,0 0 15,0 0-15,0 0 0,22 0 16,-22 0-16,21-21 0,-21 0 0,22-1 16,-1 1-16,0 0 0,1 0 0,-22-21 15,21-1-15,-21 1 0,22 0 16,-22-1-16,0 1 0,0 0 0,-21-1 16,0 1-16,0 0 0,0-1 0,0 1 15,0 0-15,0 20 0,0-20 16,0 21-16,21 0 0,-21 0 0,0-1 15,0 44 17,0-1-32,0 0 0,0 21 0,-21-21 15,21 22-15,0-1 0,0 0 0,-21 1 16,0-1-16,21 0 0,-21 1 16,21-1-16,-22 0 0,22 1 0,0-1 15,0-21-15,-21 0 0,21 22 0,0-22 16,0 0-16,21-42 47,1 0-47,-1 0 0,-21-22 0,21 22 15,0 0-15,0-21 0,-21 20 16,21-20-16,1 21 0,-22 0 16,21 0-16,-21-1 0,21 1 0,0 21 15,-21 21 1,21 1-16,-21-1 15,0 0-15,21 0 0,-21 21 0,0-20 16,0-1-16,0 21 0,0-21 16,0 0-16,22 1 0,-22-1 0,21 0 15,-21 0-15,21 0 0,0-21 0,0 0 16,0 0-16,1 0 0,-1 0 16,0 0-16,0 0 15,0 0-15,0-21 0,1 0 0,-1 0 16,0 0-16,0-1 0,0 1 0,0 0 15,-21 0-15,0-21 0,22 20 16,-22-20-16,0 21 0,21 0 0,-21 0 16,0-1-16,0 44 31,0-1-31,0 0 0,0 0 16,-21 21-16,21-20 0,-22-1 0,22 21 15,0-21-15,0 0 0,0 1 0,0-1 16,0 0-16,0 0 15,-21 0-15,21 0 0,0-42 47,0 0-31,0 0-16,0 0 0,0 0 0,0-1 16,0-20-16,0 21 0</inkml:trace>
  <inkml:trace contextRef="#ctx0" brushRef="#br0" timeOffset="2867.32">8191 1461 0,'0'-22'0,"0"-20"16,0 21 0,-21 21-1,21-21-15,0 42 47,0 0-47,0 0 16,21 0-1,1-21-15</inkml:trace>
  <inkml:trace contextRef="#ctx0" brushRef="#br0" timeOffset="3180.14">8657 1270 0,'0'0'0,"21"-42"0,-21 21 0,0-1 16,0 1-16,0 0 0,0 0 0,0 0 15,0 0-15,0-1 0,0 1 16,-21 42 0,21 1-16,-21-1 15,21 21-15,-21 0 0,21 1 16,-21-1-16,21 0 0,0 1 0,-22 20 16,1-20-16,21 20 0,0-21 0,-21 1 15,21-1-15,-21 0 0,21 1 16,0-1-16,0-21 0,0 22 0,-21-22 15,21 0-15,0 0 0,0 0 16,0 0-16,0 1 16,0-44-1,21 22 1,-21-21-16,21 0 0,0 0 0,0 0 16</inkml:trace>
  <inkml:trace contextRef="#ctx0" brushRef="#br0" timeOffset="3569.92">8784 1778 0,'0'0'0,"0"21"15,21-21 1,0 0-16,1 0 0,-1 0 16,21-21-16,-21 21 0,0-21 0,22 0 15,-1 21-15,-21-21 0,22-1 16,-22 1-16,0 0 0,0 0 0,0 0 15,-21 0-15,0-1 0,0-20 0,0 21 16,0 0-16,-21 0 0,0 21 16,0 0-16,0 0 0,-22 0 15,22 0-15,-21 0 0,-1 21 0,1 0 16,21 21-16,-21 1 0,20-1 16,-20 0-16,21 1 0,21-1 15,0 0-15,-21-21 0,21 22 0,0-22 16,0 21-16,0-21 0,21 1 0,-21-1 15,21 0-15,0-21 0,0 21 0,1-21 16,20 0-16,-21 0 0,0 0 16,0 0-16,22 0 0,-22 0 0,0 0 15,0 0-15,0 0 16,1 0-16,-22-21 16,21 21-16</inkml:trace>
  <inkml:trace contextRef="#ctx0" brushRef="#br0" timeOffset="5643.08">10054 2096 0,'0'21'16,"21"-21"31,0-21-32,1-1-15,20 22 0,-21-21 16,21 0-16,-20 0 0,20-21 16,-21 20-16,21-20 0,1 0 0,-1-22 15,-21 22-15,22 0 0,-22-22 0,21 22 16,-21-22-16,0 22 0,1 0 15,-1-22-15,-21 22 0,0-1 0,0-20 16,0 21-16,0-1 0,0 1 16,0 21-16,0 0 0,0-1 0,0 1 15,-21 21-15,-1 0 0,1 0 0,0 0 16,0 21-16,0 1 0,21 20 16,-21 0-16,-1 1 0,1-1 15,21 21-15,-21-20 0,0 20 0,21-20 16,-21 20-16,21 1 0,0-1 15,0-21-15,0 22 0,0-22 0,0 1 16,0-1-16,0-21 0,0 21 0,0-20 16,21-1-16,0 0 0,0-21 15,0 21-15,1-21 0,-1 0 0,0 0 16,0 0-16,0 0 0,0 0 0,22-21 16,-22 21-16,0-21 0,21 0 15,-20-1-15,20-20 0,-21 21 0,0 0 16,0-22-16,22 22 0,-22-21 0,0 21 15,0-22-15,-21 22 16,0 0-16,21 21 0,-21-21 0,0 42 16,0 0-1,0 22-15,-21-22 16,21 0-16,-21 0 0,21 21 0,-21-20 16,0-1-16,21 21 0,0-21 0,0 0 15,0 1-15,0-1 0,0 0 16,0 0-16,0 0 0,21-21 15,0 0-15,0 0 0,0 0 0,1 0 16,-1 0-16,0 0 0,21 0 16,-21 0-16,22-21 0,-1 0 0,-21 0 15,0 0-15,22-1 0,-22 1 16,-21 0-16,0 0 0,21 0 16,-21-22-16,0 22 0,0 0 0,0-21 15,-21 21-15,0-1 0,0 1 0,-1 0 16,1 0-16,0 21 0,0 0 15,-21 0-15,20 0 0,1 0 0,0 0 16,0 0-16,0 0 0,21 21 16,21-21-1,0 0-15,21 0 0,-20 0 16,20 0-16,0 0 0,-21 0 0,22 0 16,-1-21-16,0 0 15,1 21-15,-1-21 0,-21 21 0,22-22 16,-1 22-16,-21 0 0,0 0 0,0-21 15,1 21-15,-22 21 16,0 1 0,0-1-16,0 0 0,0 0 15,-22 21-15,22-20 0,-21-1 16,21 21-16,0-21 0,0 0 0,0 22 16,0-22-16,0 0 0,0 0 0,0 0 15,0 1-15,0-1 16,21-21-16,1 0 0,-1 21 15,0-21-15,0 0 0,0 0 16,22 0-16,-22 0 0,21-21 16,-21 0-16,22-1 0,-1 1 0,-21 0 15,0 0-15,0 0 0,1 0 0,-1-22 16,-21 22-16,0-21 0,0 21 16,0-22-16,0 1 0,0 21 0,0 0 15,-21-1-15,-1 1 0,1 0 0,0 21 16,-21 0-16,21 0 0,-1 0 0,1 0 15,0 0-15,0 0 16,21 21 0,21-21-16,0 0 15,0 0-15,1 0 0,-1 0 16,21 0-16,0 0 0,1 0 0,-22 0 16,21 0-16,22 0 0,-22-21 0,0 21 15,1-21-15,-1 21 0,0-21 16,1 0-16,-1 21 0,0-22 0,-20 22 15,-1-21-15,0 21 0,0 0 0,-21-21 16,0 42 15,0 0-15,0 1-16,-21-1 0,21 0 16,0 21-16,-21 1 0,0-1 15,21 0-15,-22 22 0,22-22 0,0 22 16,0-22-16,-21 21 0,21 1 0,-21-1 15,21 1-15,0-1 0,-21 1 16,0-1-16,0 1 0,-1-1 0,22 1 16,-21-1-16,21 1 0,-21-1 0,0-20 15,21 20-15,-21-20 0,0-1 0,-1 0 16,22 1-16,0-22 0,-21 0 16,21 0-16,-21 0 0,21 0 15,0-42 1,0 0-16,21 0 0,0 0 15,-21-22-15,22 22 0,-1-21 16,0 0-16,0-1 0,0-20 16,0-1-16,-21 1 0,22-1 0</inkml:trace>
  <inkml:trace contextRef="#ctx0" brushRef="#br0" timeOffset="5915.92">12467 1799 0,'0'0'15,"0"-63"-15,0 20 0,0-20 0,0 21 0,0-1 16,21 22-16,-21-21 0,21 21 0,1-1 15,-1 1-15,0 0 0,0 21 16,0 0-16,0 0 0,22 0 0,-22 0 16,21 0-16,-21 21 0,1 0 0,-1 1 15,0 20-15,-21-21 16,0 21-16,0-20 0,0 20 0,0-21 16,0 21-16,-21-20 0,-22 20 0,22-21 15,0 0-15,0 0 0,-21 1 16,20-1-16,1-21 0,-21 21 0,21-21 15,0 0-15,21 21 0,-22-21 0,1 0 16,21-21 15,0 0-31,21 0 16</inkml:trace>
  <inkml:trace contextRef="#ctx0" brushRef="#br0" timeOffset="7116.03">13885 1630 0,'0'0'0,"21"0"0,-21-21 0,0 0 16,0-1-16,0 1 15,22 0-15,-22 0 16,0 0-16,21 0 0,-21-1 0,0 1 16,0 0-16,0 0 0,0 0 0,0 0 15,0 42 16,0 0-31,0 21 0,-21-21 0,21 22 16,-22-1-16,1 0 0,0 1 16,21-1-16,-21 22 0,0-22 0,0 0 15,21-21-15,-22 22 0,22-22 0,-21 0 16,21 0-16,0 0 0,0 1 16,21-22-1,1 0 1,-1-22-16,0 1 0,0 0 15,21-21-15,-20 21 0,-1-22 0,21 1 16,-21 0-16,0-1 0,22 1 0,-22 0 16,21-1-16,-21 22 0,1 0 15,20 0-15,0 0 16,-42 42-16,0 0 16,0 0-16,0 0 0,0 0 0,0 1 15,0 20-15,0 0 0,0-21 16,0 22-16,0-22 0,0 21 0,0-21 15,0 22-15,0-22 0,0 0 0,0 0 16,0 0-16,0 1 16,0-1-16,21 0 0,1-21 15,-1 0-15,0 0 0,0 0 0,0 0 16,0 0-16,1 0 0,20-21 16,-21 21-16,0-21 0,0-1 0,1 1 15,-1-21-15,0 21 0,0-22 0,0 1 16,0 0-16,-21-1 0,22 1 15,-1 0-15,0 21 0,0-22 0,-21 22 16,0 0-16,21 0 0,-21 42 47,0 0-47,0 0 0,0 0 0,0 1 16,-21 20-16,21-21 0,-21 21 0,21-20 15,0 20-15,0-21 0,0 21 16,0-20-16,0 20 0,0-21 0,0 0 15,0 0-15,21 1 0,0-22 0,0 21 16,1-21-16,-1 0 0,21 0 16,-21 0-16,22 0 0,-1 0 0,0 0 15,1 0-15,-1-21 0,0-1 0,1 1 16,-22 0-16,21 0 0,-21-21 16,0 20-16,1-20 0,-1 21 15,-21-21-15,21-1 0,-21 1 0,0 21 16,0 0-16,0-1 0,-21 1 0,0 21 15,-1 0-15,1 0 0,0 0 16,0 0-16,0 21 0,0 1 0,-1-1 16,1 21-16,21-21 0,0 0 0,-21 22 15,21-22-15,0 21 0,0-21 16,0 1-16,0-1 0,21 0 0,0 0 16,-21 0-16,22 0 0,-1 1 0,0-22 15,0 0-15,21 21 0,-20-21 16,-1 0-16,21 0 0,0 0 0,1 0 15,-1-21-15,0 21 0,1-22 16</inkml:trace>
  <inkml:trace contextRef="#ctx0" brushRef="#br0" timeOffset="8198.74">16489 2011 0,'0'0'0,"0"-21"47,0 0-47,21-1 0,0 1 15,-21 0-15,21 0 16,0-21-16,-21 20 0,22-20 0,-1 0 16,-21-1-16,0 1 0,21 0 0,-21-1 15,21 1-15,-21 0 0,0-1 16,0-20-16,0 21 0,0-1 0,0 1 15,0 0-15,0-1 0,0 22 0,0 0 16,0 0-16,0 42 31,0 21-31,-21-21 0,0 22 0,21-1 16,-21-21-16,21 22 0,-22 20 16,22-21-16,0 1 0,0-1 15,0 22-15,0-22 0,0 0 0,0 1 16,0-1-16,0-21 0,0 21 15,22-20-15,-1-1 0,0 0 0,0 0 16,0 0-16,0-21 0,1 0 0,-1 0 16,0 0-16,0 0 0,0 0 15,0 0-15,22-21 0,-43 0 0,21 0 16,0-22-16,0 22 0,0-21 0,1 0 16,-22-1-16,0 1 0,21 0 15,-21-22-15,21 22 0,-21-1 0,21 1 16,-21 0-16,0-1 0,0 1 0,0 21 15,0 0-15,0 42 32,-21 21-32,21-21 0,-21 22 0,0-22 15,21 21-15,-22 1 0,1-1 16,0 21-16,21-20 0,0-1 0,-21 0 16,21 1-16,-21-22 0,21 21 0,-21-21 15,21 22-15,0-22 0,0 0 16,0 0-16,0-42 31,0 0-31,21 0 16,0 0-16,-21-1 0,21-20 0,0 21 15,0-21-15,-21 20 0,22 1 16,-22-21-16,21 21 0,0 0 0,-21-1 16,21 22-1,-21 22 1,0-1-16,0 0 0,0 0 0,0 0 15,0 0-15,0 1 0,0 20 16,0-21-16,0 0 0,21 0 0,-21 1 16,21-1-16,1 0 0,-22 0 0,21 0 15,0-21-15,0 21 0,21-21 16,-20 0-16,20 0 0,-21 0 0,21 0 16,1 0-16,-1 0 0,-21 0 0,22-21 15,-1 0-15,-21 21 16,0-21-16,0-21 0,22 20 0,-22-20 15,-21 21-15,21-21 0,-21-1 0,21 1 16,-21 21-16,0-22 0,0 22 0,0 0 16,0 0-16,-21 21 15,0 0-15,0 21 0,0 0 16,21 0-16,-22 22 0,1-22 0,21 0 16,-21 21-16,21-20 0,0-1 15,0 21-15,0-21 0,0 0 0,0 1 16,21-1-16,0-21 0,1 21 15,-1 0-15,21-21 0,-21 0 16,0 0-16,1 0 0,20 0 16,-21 0-16,0 0 0,0 0 0,1-21 15,-1 21-15,0-21 16,-21 0-16,0-1 0,0 1 16,-21 0-16,0 21 0,-1-21 15</inkml:trace>
  <inkml:trace contextRef="#ctx0" brushRef="#br0" timeOffset="8431.7">16235 1545 0,'0'0'0,"-43"0"0,1 0 0,0 0 16,21 0-16,-1 0 0,44 0 31,-1 0-31,21 0 0,0 0 0,22 0 15,-22 0-15,43-21 0,-22 21 0,1 0 16,-1 0-16,1 0 0,-22 0 16,1 0-16,-1 0 0,0 0 0,-21 0 15,1 0-15,-1 0 0,-21-21 16</inkml:trace>
  <inkml:trace contextRef="#ctx0" brushRef="#br0" timeOffset="8515.66">17484 1503 0,'127'21'16,"-254"-42"-16,381 63 0,-127-21 0</inkml:trace>
  <inkml:trace contextRef="#ctx0" brushRef="#br0" timeOffset="10940.36">18986 1842 0,'0'0'15,"-21"0"-15,21-22 0,-21 22 0,0 0 16,0-21-16,0 21 16,-1 0-16,1 0 15,21 21 17,-21 1-17,0-1 1,21-42 31,0-1-47,0 1 0,0 0 0,0 0 15,21 0-15,0-22 0,0 1 16,-21 0-16,22-1 0,-1 1 16,0 0-16,0-1 0,21-20 0,-20 21 0,-1-1 15,0 1-15,21 0 16,-21-1-16,1 22 0,-22 0 0,21 21 15,-21 21 1,0 0-16,0 0 0,0 22 16,0-22-16,0 0 0,0 21 0,0-20 15,0-1-15,-21 0 0,21 0 0,0 0 16,0 0 0,21-21-1,-21-21-15,21 0 16,-21 0-16,0 0 15,0 0-15,0-22 0,0 22 16,0 0-16,0 0 0,0-22 0,0 22 16,0 0-16,0 0 0,0 0 15,0 0-15,0-1 0,-21 44 16,0-1-16,-1 0 16,1 0-16,21 21 0,-21 1 15,0-1-15,0 0 0,0 1 0,21-1 16,0 0-16,-22 22 0,22-22 15,0 1-15,0-1 0,0 0 0,0 1 16,0-1-16,22-21 0,-1 0 0,0 22 16,0-22-16,0-21 0,22 21 15,-1-21-15,-21 0 0,21 0 16,1 0-16,-1 0 0,22 0 0,-22-21 16,0 0-16,22-1 0,-22 1 0,0-21 15,1 0-15,-1-1 0,0 1 16,1 0-16,-22-1 0,21-20 0,-21 20 15,22-20-15,-22-1 0,0 1 16,0-1-16,0 1 0,-21 21 0,22-22 16,-22 22-16,21-1 0,-21 22 0,0 0 15,0 0-15,0 42 16,0 0-16,-21 0 0,-1 22 16,1 20-16,0-20 15,0 20-15,0 1 0,0-22 0,-1 21 16,1 1-16,0-22 0,0 22 0,0-1 15,0-20-15,-1-1 0,1 0 16,0 1-16,0-1 0,21-21 0,0 0 16,-21 0-16,21 1 0,0-1 0,-21-21 15,42-21 1,0-1-16,0 1 16,0 0-16,0 0 0,1-21 0,-1 20 15,0-20-15,21 21 0,-21-21 16,1 20-16,-1 1 0,0 21 0,0-21 15,0 21-15,0 0 16,-21 21-16,22 0 16,-22 1-16,0-1 0,0 0 15,0 0-15,0 21 0,21-20 0,-21-1 16,21 0-16,-21 0 0,21 0 16,0-21-16,0 21 0,1 1 0,-1-22 15,0 0-15,0 0 0,0 0 0,22 0 16,-1 0-16,-21 0 0,21 0 15,1-22-15,-1 1 0,0 0 0,1 0 16,-1 0-16,-21 0 0,0-22 16,22 22-16,-22-21 0,-21-1 15,21 22-15,-21 0 0,0-21 0,0 21 16,0-1-16,0 1 0,-21 21 16,0 0-16,0 21 15,-1 1-15,1-1 0,21 0 16,-21 0-16,21 21 0,-21-20 0,21 20 15,0-21-15,0 0 0,0 22 16,0-22-16,0 0 0,0 0 0,21 0 16,0 0-16,0-21 0,1 0 15,-1 22-15,0-22 0,0 0 0,0 0 16,0 0-16,1 0 0,-1-22 16,0 1-16,0 21 0,21-21 0,-20 0 15,-1 0-15,0-22 0,0 22 16,0 0-16,0-21 0,1 21 0,-1-22 15,0 22-15,0 0 0,-21 0 16,21 21-16,-21-21 0,21 21 0,-21 21 31,0 0-15,0 0-16,0 0 16,0-42 30,0 0-46,0 0 16,0 0-16,0-1 0,0 1 16,0 0-16,0 0 15,0 0-15,-21 21 32,0 21-32,0 0 0,0-21 15,21 21-15,-21 0 0,-1 1 0,22 20 16,0-21-16,-21 0 0,21 22 15,0-22-15,0 21 0,0-21 0,0 0 16,0 22-16,0-22 0,0 0 0,0 0 16,0 0-16,21 1 15,-21-1-15,0 0 0,22 0 0,-1-21 16,0 0-16,0 0 16,0 0-16,0 0 0,22 0 0,-22 0 15,0-21-15,0 21 0,0-21 16,1 0-16,-1-1 0,0-20 0,0 21 15,0-21-15,0-1 0,1 1 16,20 0-16,-21-22 0,0 22 0,0-1 16,1-20-16,-1-1 0,-21 22 0,21-21 15,0 20-15,0 1 0,-21 21 16,0-22-16,0 22 0,0 0 0,0 42 31,0 0-31,0 1 16,-21 20-16,0 0 0,0 1 0,0-1 15,-1 0-15,1 22 0,0-22 0,-21 0 16,21 1-16,-1-1 0,1 0 16,0-20-16,0 20 0,0-21 0,0 0 15,21 0-15,-22 1 0,22-1 16,22-42 15,-1-1-31,0 1 0,0 0 0,21 0 16,-20-21-16,20 20 0,0-20 15,1 21-15,-1 0 0,0 0 16,-21-1-16,22 1 0,-22 21 0,0 0 16,0 0-16,0 0 0,-21 21 15,0 1 1,-21-22-16,0 21 0,-21 0 16,21-21-16,-22 21 0,22-21 15,-21 21-15,21-21 0,-22 21 0,1-21 16,21 0-16,-22 0 0,22 0 15,0 0-15,21 22 0,-21-22 16,21 21 0,0 0-16,0 0 0,21 0 15,0 0-15,0 1 0,1-1 16,-1 0-16,0 0 0,0 0 0,0 0 16,22 1-16,-22-1 0,42 0 15,-42 0-15,22 0 0,-1 0 16,-21-21-16,0 22 0,22-22 15,-22 21-15,-42-21 63,0 0-47,-1 0-16,1-21 0</inkml:trace>
  <inkml:trace contextRef="#ctx0" brushRef="#br0" timeOffset="15057.2">2561 2963 0,'21'0'15,"-21"-21"1,21 21-16,1-21 0,-1 0 15,-21 0-15,0 0 16,21 21-16,-21-22 0,0 1 0,0 0 16,0 0-16,0 0 0,-21 0 0,0-1 15,-1 22-15,1-21 0,0 21 16,0 0-16,-21 0 0,-1 0 0,1 0 16,21 21-16,-22 1 0,1-1 15,0 0-15,-1 0 0,1 21 16,21 1-16,-21-1 0,20 0 0,1 22 15,0-22-15,0 43 0,0-22 16,0 1-16,-1-1 0,22 1 16,0-1-16,0 1 0,0-1 0,0-20 15,0-1-15,0-21 0,22 22 16,20-22-16,-21 0 0,21 0 0,1-21 16,-1 0-16,22 0 0,-1 0 15,-21 0-15,22-21 0,-1 0 0,-20 0 16,20-1-16,-20-20 0,-1 21 0,0-21 15,1 20-15,-22-20 0,0 0 16,0 21-16,0-22 0,0 1 16,-21 21-16,0-22 0,0 22 15,0 0-15,0 42 32,0 0-32,0 1 0,-21-1 0,21 0 15,-21 21-15,21-21 0,-21 22 0,21-1 16,0-21-16,0 22 0,0-22 15,0 0-15,0 0 0,0 0 0,0 0 16,0 1-16,21-1 0,0-21 16,0 0-16,1 0 0,-1 0 0,0 0 15,21 0-15,-21-21 0,1-1 0,-1 22 16,0-21-16,0 0 0,0 0 16,0-21-16,-21 20 0,0 1 15,0-21-15,0 21 0,0-22 16,0 22-16,-21-21 0,0 21 0,21 0 15,-21-1-15,0 1 0,0 21 0,-1 0 16,1 0 0,42 0 15,1 0-31,-1-21 16,21 21-16,-21 0 0,0-21 15,22 21-15,-1-21 0,-21 21 16,22 0-16,-1 0 0,-21 0 0,21 0 15,-20 0-15,-1 0 0,21 21 16,-21 0-16,0 0 0,1 0 0,-22 1 16,0-1-16,0 0 0,0 21 15,0-21-15,0 1 0,0 20 0,0-21 16,0 0-16,0 0 0,0 1 16,0-1-16,-22 0 0,22 0 15,-21-21-15,21-21 31,0 0-15,0 0-16,0-1 0,21-20 16,1 21-16,-22-21 0,21-1 0,0 1 15,0 0-15,0-1 0,22 22 0,-22-21 16,0 21-16,0 21 16,0-22-16,0 22 0,1 22 15,-1-1-15,-21 0 16,21 21-16,-21-21 0,0 22 0,0-22 15,0 21-15,21-21 0,-21 22 0,21-22 16,0 0-16,-21 0 0,22 0 16,-1 1-16,0-1 0,0 0 0,0-21 15,0 21-15,1-21 0,-1 0 16,0 0-16,0 0 0,0 0 16,0-21-16,1 0 0,-22 0 15,21-1-15,0 1 0,-21 0 0,21 0 16,0-21-16,0-1 15,1 22-15,-1-21 0,0-1 0,0 22 16,0 0-16,22 0 0,-22 0 16,0 21-16,0 0 0,0 0 15,0 0-15,-21 21 0,0 0 0,22-21 16,-22 21-16,21 0 0,-21 1 16,0-1-16,21 0 0,0-21 15,-21 21-15,0-42 47,0 0-47,0 0 16,-21-1-16,0 1 15,0 0-15,-1 21 0,1-21 16,0 21-16,21-21 0,-21 21 16,0 0-16,0 0 0,-1 0 0,1 0 15,0 21-15,0 0 0,21 0 0,-21 0 16,0 1-16,-1-1 0,1 0 15,0 21-15,21-21 0,0 22 16,-21-22-16,21 0 0,0 21 0,0-20 16,0-1-16,0 0 0,0 0 15,0 0-15,21 0 0,0-21 16,0 0-16,22 0 16,-22 0-16,0 0 0,0 0 0,22 0 15,-1 0-15,-21 0 0,21-21 0,-20 0 16,20 0-16,-21 0 0,0 0 15,22-22-15,-22 22 0,0-21 0,0-1 16,0 1-16,0-21 0,1 20 16,-1 1-16,-21-22 0,0 22 0,0 0 15,21-1-15,-21 22 0,0-21 0,0 21 16,0 0-16,0-1 16,-21 44-1,21-1-15,0 0 16,-21 0-16,-1 21 0,22 1 15,-21-1-15,21 0 0,-21 1 0,21-1 16,-21 22-16,21-22 0,-21 0 0,21 1 16,0-1-16,0 0 0,0-21 15,0 22-15,0-22 0,21 0 0,0 0 16,0 0-16,0 1 0,1-22 0,20 0 16,-21 0-16,21 0 0,1 0 15,-22 0-15,21 0 0,1 0 0,-22-22 16,21 1-16,-21 21 0,0-21 15,1 0-15,-1-21 0,0 20 16,0 1-16,0 0 0,-21-21 0,21 21 16,-21-1-16,0 1 0,0 0 0,0 0 15,0 42 17,-21 0-32,21 0 15,-21 1-15,21-1 0,0 0 16,0 21-16,0-21 0,0 1 0,0-1 15,0 0-15,21 0 0,-21 0 16,21 0-16,1 1 16,-1-22-16,0 0 0,0 0 15,0 0-15,0 0 0,1 0 0,-1 0 16,0 0-16,0 0 16,21-22-16,-20 1 0,-1 0 0,0 0 15,0-21-15,0 20 0,22-20 0,-22 0 16,0-22-16,0 22 0,0-22 15,0 1-15,1-1 0,-1 22 0,0-21 16,0 20-16,0-20 0,0 20 16,1 1-16,-22 0 0,0-1 0,0 22 15,0 0-15,0 0 0,-22 21 32,22 21-32,-21 0 0,0 22 15,0-22-15,0 21 0,0 0 0,-1 1 16,1 20-16,21-20 0,-21-1 0,21 21 15,-21 1-15,21-22 0,0 22 16,-21-22-16,21 0 0,0 1 0,0-1 16,0 0-16,0-20 0,21 20 15,0-21-15,0 0 0,0 0 0,1-21 16,-1 22-16,0-22 0,0 0 0,0 0 16,22 0-16,-22 0 0,21 0 15,-21-22-15,22 1 0,-22 0 0,21 0 16,-21 0-16,22 0 0,-22-22 15,0 1-15,21-22 0,-21 22 16,1 0-16,-1 21 0,-21-22 16,0 22-16,21 0 0,-21 42 31,0 0-31,0 0 0,-21 1 16,21-1-16,0 21 0,0-21 0,-21 0 15,21 22-15,0-22 0,0 0 16,0 0-16,0 0 0,0 1 15,0-1-15,0 0 0,0 0 0,0 0 0,21-21 16,0 21-16,0-21 16,0 0-16,22 0 0,-22 0 15,0 0-15,0 0 0,21-21 0,-20 0 16,20 0-16,-21 0 0,21 0 16,-20-1-16,20 1 0,-21-21 0,0 21 15,22-22-15,-22 22 0,0 0 0,-21 0 16,21 0-16,-21 0 0,21 21 15,-21 21 1,-21-21-16,0 21 0,21 0 16,-21 0-16,21 22 0,-21-22 15,21 0-15,0 0 0,0 0 0,0 0 16,0 1-16,0-1 0,0 0 16,0 0-16,21-21 15,0 0-15,0 0 16,0 0-16,0 0 0,1 0 15,-1 0-15,-21-21 0,21 0 16,-21 0-16,0-1 0,0 1 16,0 0-16,0 0 0,0 0 0,-21 0 15,0-22-15,-1 22 0,1 0 16,0 0-16,0 0 0,21-1 16,-21 22-16,21-21 0,0 0 15,21 21 1,0 0-16,0-21 0,0 21 0,22 0 15,-22-21-15,21 21 0,-21 0 16,22 0-16,-22-21 0,0 21 16,0 0-16,0 0 0,1 0 0,-1 21 15,0 0-15,-21 0 0,0 0 16,21 22-16,-21-22 0,0 0 16,0 0-16,0 0 0,0 0 0,0 22 15,0-22-15,0 0 0,0 0 0,0 0 16,0 1-16,0-1 0,0 0 15,-21 0-15,21 0 16,-21 0-16,0-21 16,21-21 15,0 0-31,0 0 16,0 0-16,0 0 0,0-22 15,0 22-15,21-21 0,0-1 0,-21 1 16,21 0-16,21 21 0,-20-22 0,-1 1 15,0 21-15,0 0 0,21-1 16,-20 22-16,-1 0 0,0 0 0,21 0 16,-21 22-16,1-1 0,-1 0 0,0 0 15,0 21-15,-21-20 0,0 20 16,0-21-16,0 21 0,0 1 0,0-22 16,0 21-16,-21-21 0,21 1 15,-21 20-15,0-21 0,-1 0 16,22 0-16,0 1 15,-21-22-15,0 0 32,21-22-17,0 1-15,0 0 16,-21 0-16,21 0 0,-21-22 0,21 22 16</inkml:trace>
  <inkml:trace contextRef="#ctx0" brushRef="#br0" timeOffset="15239.09">7260 3090 0,'0'0'0,"-42"0"16,21 0-1,-1 0 1,1 0-16,0 0 31,21 22-31,-21-22 16,0 0-16,0 0 15,-1 21-15,1-21 0</inkml:trace>
  <inkml:trace contextRef="#ctx0" brushRef="#br0" timeOffset="15455.37">6244 3260 0,'0'0'0,"-21"0"0,42 0 31,0 0-15,22 0-16,-22 0 0,21 0 0,-21 0 16,22 0-16,-1 0 0,0-21 15,-21 21-15,22 0 0,-22 0 0,-21-22 16,0 1 0,-21 21-1,-22 0-15,22-21 0</inkml:trace>
  <inkml:trace contextRef="#ctx0" brushRef="#br0" timeOffset="15603.68">5736 3112 0,'0'0'0,"-21"0"0,0 0 16,0 0-16,42 0 47,0 0-32</inkml:trace>
  <inkml:trace contextRef="#ctx0" brushRef="#br0" timeOffset="16707.3">8763 3556 0,'0'0'16,"-21"0"-16,21 42 15,0-20 1,21-22 15,0-22-15,0 22-16,-21-21 0,21 0 0,1 0 15,-22 0-15,21 0 0,0-1 0,0-20 16,0 21-16,-21 0 0,0-22 16,21 1-16,-21 21 0,0 0 0,0-22 15,0 22-15,0 0 0,0 0 16,0 42 0,-21 0-16,21 0 0,-21 1 15,0-1-15,21 21 0,0 0 0,-21-20 16,21 20-16,-21 0 0,21 1 15,0-22-15,0 21 0,0-21 0,0 0 16,21 1-16,-21-1 0,21 0 16,21 0-16,-21-21 0,22 0 15,-22 0-15,21 0 0,1 0 0,-1 0 16,21 0-16,-20-21 0,-1 0 0,0 0 16,22-1-16,-22 1 0,1-21 15,-1 21-15,0-22 0,1 1 0,-1 0 16,-21-1-16,21 1 0,-20 0 15,-1-22-15,0 22 0,0 0 0,-21 20 16,0-20-16,0 21 0,21 0 16,-21 0-16,0-1 0,0 1 0,-21 21 15,0 21 1,0 1-16,0-1 0,21 0 16,-22 21-16,1 1 0,0-1 0,0 0 15,0 22-15,0-22 0,-1 22 0,1-1 16,0 1-16,0-1 0,0 1 15,0-1-15,-1 1 0,1 20 0,0-20 16,0 20-16,21 1 0,-21 0 0,0-1 16,-1 1-16,1 0 0,0-22 15,21 22-15,-21-22 0,21 22 0,-21-43 16,21 22-16,0-22 0,0 1 0,0-1 16,0-21-16,21 0 0,0 0 0,21-21 15,-20 0-15,-1 0 0,21-21 16,0 0-16,1 0 0,-1-21 15,22 20-15,-22-20 0,0 21 0,22-21 16,-22-1-16,0 1 0,1 21 0,-22-22 16,0 1-16,0 0 0,-21-1 15,0 1-15,0-21 0,-21 20 0,0 1 16,0-22-16,-22 22 0,1-21 0,0 20 16,-1 1-16,1 0 0,0 20 0,-1-20 15,1 21-15,21 0 0,-21 21 16,20-21-16,1 21 15,21-22-15,21 1 32,1 21-32,-1 0 0,21 0 0,-21-21 15,22 21-15,-1 0 0,-21-21 0,21 21 16,1 0-16,-22 0 0,0-21 0,0 21 16,0-21-16,-21-1 15,0 1-15,0 0 0</inkml:trace>
  <inkml:trace contextRef="#ctx0" brushRef="#br0" timeOffset="16899.18">9250 3069 0,'-21'0'15,"-1"-21"1,1 21-16,21-21 0,21 21 47,1 0-47,-1-21 0,0 21 15</inkml:trace>
  <inkml:trace contextRef="#ctx0" brushRef="#br0" timeOffset="20199.55">11705 3112 0,'0'0'0,"0"-22"16,0 1-16,0 0 0,21 0 0,0-21 15,22-22-15,-43 43 16,0 0-16,0 0 16,0-1-16,-21 22 31,-1 0-31,1 0 0,0 22 15,-21-1-15,21 0 0,-1 0 0,-20 21 16,21 1-16,0-1 0,0 0 0,-1 22 16,-20-22-16,21 22 15,0-1-15,0 1 0,21-1 0,0-20 16,0-1-16,0 21 0,0-41 0,0 20 16,0 0-16,21-21 0,0 1 0,0-1 15,0 0-15,0-21 0,22 0 16,-22 0-16,21 0 0,1 0 0,-1 0 15,0 0-15,1-21 0,-1 0 0,0 21 16,1-22-16,-1-20 0,-21 21 16,21 0-16,-20 0 0,-1-1 0,0-20 15,0 21-15,0 0 0,0 0 16,-21-1-16,0 1 0,0 42 31,-21 1-31,21-1 16,-21 0-16,21 0 0,-21 21 15,21-20-15,0-1 0,0 0 16,0 0-16,0 0 0,0 0 0,0 1 16,0-1-16,21-21 0,0 0 15,0 0-15,1 21 0,-1-21 16,21 0-16,-21 0 0,0 0 0,22 0 16,-22-21-16,0 0 0,0 21 0,0-22 15,1 1-15,-22 0 0,0 0 16,0 0-16,0 0 0,0-1 0,0 1 15,0 0-15,-22 0 0,1 0 0,0 0 16,21-1-16,-21 22 0,0-21 16,0 21-16,-1 0 0,1 0 15,21-21-15,0 0 32,21 21-32,22 0 0,-22-21 15,0 21-15,21-21 0,1 21 0,-22-22 16,21 22-16,-21 0 0,22-21 0,-22 21 15,0 0-15,21 0 0,-20 0 16,-1 0-16,0 21 0,-21 1 16,21-1-16,-21 0 0,21 0 0,-21 0 15,0 0-15,0 1 16,0-1-16,0 0 0,0 0 0,0 0 16,0 0-16,0 1 0,0-1 0,0 0 15,0 0-15,0 0 0,-21 0 16,0-21-1,21-21 17,0 0-17,0 0-15,0 0 0,0-22 0,0 22 16,21-21-16,0 0 0,0 20 0,22-20 16,-22 0-16,0 21 15,0-1-15,22-20 0,-22 42 0,0-21 16,0 21-16,0 0 0,0 0 0,1 0 15,-1 21-15,-21 0 0,0 0 16,21 1-16,-21-1 0,0 21 0,21-21 16,-21 22-16,0-22 0,0 21 0,0-21 15,21 22-15,0-22 0,-21 0 0,22 0 16,-1 0-16,0 0 0,0 1 16,0-1-16,0-21 0,1 0 15,-1 0-15,0 0 0,0 0 0,0 0 16,0 0-1,1-21-15,-22-1 0,21 1 0,0 0 16,0 0-16,0 0 0,0-22 0,1 1 16,41-43-16,-42 43 0,22 21 15,-22-21-15,21-1 0,0 22 16,-20 0-16,20 0 0,0 21 0,-21 0 16,1 0-16,20 0 0,-21 21 0,0 0 15,0 0-15,-21 0 0,0 1 16,0-1-16,0 0 0,0 0 0,0 0 15,0 22-15,0-22 0,0 0 0,0 0 16,0 0 0,0 0-16,0 1 15,0-44 1,0 1 0,0 0-16,0 0 15,0 0-15,0 0 0,0-1 0,0 1 16,0-21-16,0 21 0,0 0 0,-21-1 15,21 1-15,-21 0 0,0 0 16,0 21-16,0 0 0,-22 0 0,22 0 16,0 0-16,-21 0 0,20 21 0,-20-21 15,21 21-15,0 22 0,-22-22 16,22 0-16,0 21 0,-21-21 16,21 22-16,21-22 0,-22 21 0,22-21 15,0 1-15,0 20 0,0-21 0,0 0 0,0 0 16,0 1-16,22-1 15,-1 0-15,0-21 0,0 0 16,0 0-16,22 0 0,-22 0 0,0 0 16,0 0-16,21 0 0,-20-21 0,-1 0 15,0-1-15,0 1 0,0 0 16,0-21-16,1 21 0,20-64 16,-21 21-16,0 1 0,22 21 0,-22-22 15,0 1-15,-21-1 0,21 1 16,0-1-16,0 22 0,1-1 15,-1-20-15,-21 42 0,0-22 0,0 22 16,0 0-16,0 0 0,-21 42 16,21 0-1,-22 0-15,1 22 0,21-22 0,0 21 16,-21 1-16,0 20 0,21-21 16,-21 22-16,21-22 0,0 22 0,0-1 15,0-20-15,0-1 0,0 0 0,0 1 16,0-1-16,0 0 0,0-21 0,0 1 15,0-1-15,21 0 0,0 0 16,0-21-16,0 0 0,1 0 16,-1 0-16,0 0 0,0 0 15,0 0-15,0 0 0,1-21 16,20 0-16,-21 0 0,0-1 0,0 1 16,1 0-16,-1-21 0,0 21 0,0-1 15,0 1-15,0 0 0,-21 0 16,0 42-1,0 0 1,0 0-16,0 1 0,0-1 0,0 0 16,0 0-16,0 0 0,0 0 15,0 1-15,0-1 0,0 0 0,0 0 16,0 0-16,0 0 16,22-21-1,-1 0-15,0 0 0,0 0 16,0 0-16,0 0 0,1-21 15,-1 0-15,0 0 0,0 0 0,0-22 16,0 1-16,1 0 0,-1-1 16,0-20-16,0 21 0,0-22 0,0 1 15,1-1-15,-1 22 0,-21-22 0,21 22 16,0 0-16,0-1 0,-21 1 0,0 0 16,0 20-16,0 1 0,0 0 15,-21 21 1,0 21-16,0 0 0,0 1 15,-1-1-15,1 21 0,21 0 16,-21 1-16,0-1 0,21 0 0,0 1 16,0 20-16,0-20 0,0 20 0,0-21 15,0 1-15,0-1 0,0 0 16,0 1-16,0-1 0,0 0 0,0-20 16,21-1-16,0 0 0,0 0 0,1 0 15,20-21-15,-21 0 0,0 0 16,22 0-16,-22 0 0,21 0 15,-21 0-15,22-21 0,-1 0 0,-21 0 16,21 0-16,-20-1 0,41-41 16,-42 21-16,0 20 15,1-20-15,-1 0 0,0 21 0,0-43 16,-21 43-16,0 0 0,21 21 16,-21 21-1,0 0 1,-21 0-16,21 22 0,-21-22 0,21 0 15,0 21-15,-21-21 0,21 1 0,0 20 16,0-21-16,0 0 0,0 0 16,0 1-16,0-1 0,0 0 0,0 0 15,21-21-15,0 21 0,0-21 16,0 0-16,1 0 16,-1 0-16,21 0 0,-21-21 15,0 0-15,1 21 0,-1-21 0,0 0 16,0-22-16,0 22 0,0-21 0,-21 21 15,22-22-15,-1 1 0,0 21 16,0-22-16,-21 22 0,0 0 0,0 0 16,0 0-16,0 42 15,0 0-15,0 0 16,0 0-16,0 1 0,-21 20 0,21-21 16,-21 0-16,21 22 0,0-22 0,0 0 15,0 0-15,0 0 0,0 0 16,0 1-16,0-1 0,0 0 15,21-21-15,0 0 0,0 0 16,0 0-16,1 0 0,-1 0 16,0 0-16,0-21 15,-21 0-15,0-1 0,0-20 16,0 21-16,0 0 0,-21 0 16,0-22-16,21 22 0,-21 0 15,-1-21-15,1 20 0,0 1 0,0 0 16,21 0-16,0 0 0,0 0 31,21 21-31,0 0 0,0-22 16,1 22-16,20 0 0,-21 0 0,21-21 15,-20 21-15,20 0 16,-21 0-16,21 0 0,-20 0 0,-1 0 16,0 0-16,0 21 0,0 1 0,0-1 15,1 0-15,-22 0 0,21 0 16,-21 22-16,0-22 0,0 21 0,0-21 15,0 0-15,0 22 0,0-22 0,0 0 16,0 0-16,-21 0 0,21 1 16,-22-1-16,1 0 0,21 0 0,0 0 15,-21-21-15,21 21 16,-21-21 0,21-21-1,0 0 1,0 0-16,0 0 0,21 0 0,0-22 15,0 22-15,22-21 0,-22-1 0,21 1 16,-21 0-16,22-1 16,-1 1-16,-21 0 0,22 21 0,20-22 15,-42 22-15,0 21 0,22 0 16,-22 0-16,0 0 0,-21 21 0,21 0 16,-21 22-16,21-22 0,-21 21 0,0-21 15,0 22-15,0-1 0,0-21 0,0 22 16,0-22-16,0 21 0,0-21 15,0 0-15,-21 1 0,0-1 16,0 0-16,21 0 0,0 0 16,-21-21-16,0 0 15,-1 0 1,22-21-16,0 0 16,0 0-16,-21 0 0,21-22 15,-21 22-15</inkml:trace>
  <inkml:trace contextRef="#ctx0" brushRef="#br0" timeOffset="20383.49">16319 2985 0,'0'0'0,"-21"-22"0,-21 22 0,21-21 0,-22 21 16,22 0-16,0 0 0,0 0 16,0 0-16,0 0 46,-1 0-30,1 0-16,0 0 0,0 0 0,0 21 16</inkml:trace>
  <inkml:trace contextRef="#ctx0" brushRef="#br0" timeOffset="20568.89">15071 3112 0,'0'0'0,"-43"0"0,22 0 0,0 0 0,42 0 31,0 0-15,22 0-16,-22 0 0,21 0 0,0 0 15,-20 0-15,20 0 0,-21 0 0,-42 0 32,0 0-32</inkml:trace>
  <inkml:trace contextRef="#ctx0" brushRef="#br0" timeOffset="20731.84">14351 3175 0,'0'0'0,"0"21"15,21-21 1,0 0-16,22 0 16,-1 0-16,-21 0 0,21 0 15,1 0-15,-1 0 0,-21-21 0,22 21 16,-22 0-16,0-21 0,0 21 0,0-21 15,0 0-15</inkml:trace>
  <inkml:trace contextRef="#ctx0" brushRef="#br0" timeOffset="22511.8">17970 3069 0,'0'0'0,"0"-42"16,0 21-16,0-22 0,22 22 16,-22 0-16,21-21 0,0-1 0,-21 22 15,21-21-15,0 0 0,-21 20 16,0 1-16,21 0 0,-21 0 0,22 21 15,-22 21 1,0 0-16,0 22 0,0-1 16,-22 0-16,1 1 0,21-1 0,-21 0 15,0 22-15,21-22 0,-21 0 0,0 22 16,21-22-16,-22 1 0,22-1 16,0 0-16,-21 1 0,21-1 0,0-21 15,0 21-15,0-20 0,0-1 16,0 0-16,21-21 15,1 0-15,-1 0 16,21 0-16,-21 0 0,22-21 0,-22 21 16,21-21-16,0-1 0,22 1 15,-22-21-15,22 21 0,-22-22 0,0 22 16,1-21-16,-1 0 0,-21 20 16,0-20-16,1 21 0,-22 0 0,0 0 15,0-1-15,-22 22 0,-20 0 16,21 0-16,0 0 0,-22 0 15,22 0-15,0 0 0,0 0 16,21 22-16,0-1 16,0 0-16,21-21 0,0 21 15,0 0-15,1-21 0,-1 21 16,21 1-16,-21-1 0,0 0 0,1 0 16,-22 0-16,0 0 0,21 1 15,-21-1-15,0 0 0,0 0 0,0 0 16,0 0-16,0 1 0,0-1 15,21-21-15,-21 21 0,21-21 16,0 0-16,0 0 16,1 0-16,-1 0 0,0 0 0,0 0 0,21 0 15,-20-21-15,-1 21 16,0-21-16,0-1 0,21 1 0,-20 0 16,-1-21-16,0 21 0,0-1 0,0-20 15,0 21-15,1 0 0,-1-22 16,0 22-16,0 0 0,-21 0 15,21 0-15,-21 42 32,0 0-32,0 0 15,-21 0-15,0 1 0,0-1 16,21 21-16,0-21 0,-21 0 0,-1 1 16,22-1-16,0 21 0,0-21 15,0 0-15,0 1 16,0-1-16,0 0 15,22-21-15,-1 0 0,0 0 16,0 0-16,0 0 0,22-21 16,-22 0-16,0-1 0,21 1 0,-21 0 15,1 0-15,20 0 0,0-22 0,-21 22 16,22-21-16,-22 21 0,0 0 16,21-22-16,-20 22 0,-1 0 0,0 0 15,-21 0-15,21 21 0,-21 21 47,-21 0-47,21 0 0,-21 0 16,21 22-16,-21-22 0,21 0 15,0 0-15,0 0 0,-22 22 0,22-22 16,0 0-16,0 0 0,0 0 0,0 0 16,22 1-16,-22-1 0,21-21 15,0 21-15,21-21 0,-21 0 0,1 0 16,20 0-16,-21 0 0,21 0 0,1 0 15,-22 0-15,21 0 0,-21-21 16,22 0-16,-22 21 0,21-22 0,-21 1 16,1-21-16,-1 21 0,0-22 15,0 22-15,0-21 0,-21 0 16,0 20-16,21-20 0,-21 21 0,0 0 16,0 0-16,0-1 0,-21 22 15,0 22 1,0-1-16,0 0 0,0 0 15,21 0-15,0 22 0,-22-22 0,22 21 16,0-21-16,0 0 0,0 22 0,0-22 16,0 0-16,0 0 0,0 0 15,0 1-15,22-1 0,-1-21 0,0 21 16,0-21-16,0 21 0,0-21 0,22 0 16,-22 0-16,21 0 0,-21 0 15,1 0-15,-1 0 0,21-21 16,-21 0-16,0 21 0,1-21 0,-1-1 15,0 1-15,0 0 0,-21 0 16,0 0-16,0 0 0,0-1 0,0 1 16,0 0-16</inkml:trace>
  <inkml:trace contextRef="#ctx0" brushRef="#br0" timeOffset="22823.64">19939 2752 0,'-21'0'15,"0"-21"-15,-1 21 0,1 0 16,0 0-1,0 21 48,0-21-47,-22 0-16,22 0 15,0 0-15</inkml:trace>
  <inkml:trace contextRef="#ctx0" brushRef="#br0" timeOffset="23055.91">18521 3006 0,'-64'0'0,"128"0"0,-255 21 16,170 0-16,0-21 15,0 0-15,42 0 16,0 0-16,21 0 15,1 0-15,-1 0 0,0 0 16,1 0-16,-1 0 0,0 0 0,-20 0 16,20-21-16,-21 21 0,-21-21 47</inkml:trace>
  <inkml:trace contextRef="#ctx0" brushRef="#br0" timeOffset="27755.89">3958 4551 0,'0'0'0,"21"0"15,-21-21-15,0 0 0,0-1 0,0 1 16,0 0-16,0 0 16,-21-21-16,0 20 0,0 1 15,0 0-15,-1 0 0,1 21 0,0 0 16,0 0-16,0 0 0,-22 0 16,22 0-16,-21 0 0,0 21 0,-1 0 15,22 0-15,-21 22 0,-1-22 16,1 21-16,21 1 0,0 20 0,0-21 15,-1 22-15,22-1 16,0 1-16,0-1 0,0 1 0,0-1 16,0-20-16,0 20 0,22-20 0,-1-1 15,0 0-15,0 1 0,0-22 16,0 0-16,1 0 0,20 0 0,-21-21 16,21 0-16,-20 0 0,20 0 15,-21 0-15,21-21 0,1 0 0,-1 0 16,-21 0-16,22-1 0,-1 1 0,0-21 15,-21 21-15,22-22 0,-1 1 16,-21 0-16,22-1 0,-22 1 16,0 0-16,0-1 0,-21 22 0,0 0 15,21 0-15,-21 0 0,0 0 0,0 42 32,0 0-32,0 21 0,-21-21 15,21 22-15,0-1 0,-21 0 0,0 1 16,21-1-16,-21-21 0,21 22 15,0-1-15,0 0 0,0-21 0,0 1 16,0 20-16,0-21 0,0 0 16,21 0-16,0-21 15,0 0-15,21 0 0,-20 0 0,-1-21 16,21 0-16,0 21 0,-20-21 0,20 0 16,-21 0-16,0-1 0,0 1 15,1 0-15,-22-21 0,0 21 0,0-22 16,0 22-16,-22-21 15,1 21-15,0-22 0,0 22 0,-21 0 16,-1 0-16,22 0 0,-21 21 0,21 0 16,-22 0-16,22 0 0,0 0 15,0 0-15,21-22 32,21 22-32,0-21 0,21 21 15,1-21-15,-1 21 0,0-21 0,1 21 16,20-21-16,-20 21 15,20 0-15,-21-21 0,1 21 0,-1 0 16,0 0-16,1 0 0,-22 21 0,0-21 16,21 21-16,-20 0 0,-22 21 15,21-20-15,0-1 0,-21 21 0,21-21 16,-21 0-16,0 22 0,0-22 16,0 0-16,0 21 0,0-20 0,0-1 15,0 0-15,0 0 0,0 0 0,0 0 16,0 1-16,0-1 15,0-42 17,0-1-32,21 1 15,-21 0-15,21 0 0,1 0 16,-22-22-16,21 1 0,0 0 0,0-1 16,0 1-16,0 0 0,1-1 15,-1 1-15,0 0 0,0 21 0,0-1 16,0 1-16,1 0 0,-1 21 15,0 0-15,0 21 16,-21 0-16,0 1 0,0 20 16,0-21-16,0 21 0,0 1 15,0-22-15,0 21 0,0 1 0,0-1 16,0-21-16,0 21 0,0-20 16,0-1-16,0 0 0,0 0 15,0 0-15,21 0 0,0-21 16,1 0-16,-1 0 0,0 0 15,21 0-15,-21 0 0,22-21 0,-22 0 16,21 0-16,-21 0 0,22 0 0,-22-1 16,21-20-16,-21 0 0,1-1 15,20 1-15,-21 0 0,0-22 0,0 1 16,1 20-16,-22-20 0,21 21 0,-21-22 16,21 22-16,-21-1 0,0-20 15,0 21-15,0 20 0,0-20 0,0 21 16,0 0-16,-21 42 31,0 21-31,21-21 0,-22 22 16,22-22-16,-21 21 0,0 1 15,21-1-15,0 0 0,-21 22 0,21-22 16,-21 0-16,21 22 0,-21-22 0,21 22 16,0-22-16,0 0 0,0 1 15,0-1-15,0-21 0,0 22 0,0-22 16,21 0-16,0 0 0,0 0 15,0-21-15,0 0 16,22 0-16,-22 0 0,0 0 0,21 0 0,-20-21 16,20 0-16,-21 21 0,21-21 15,-20-22-15,-1 22 0,0 0 16,0-21-16,0 21 0,0-22 0,-21 1 16,0 21-16,0-22 0,0 22 0,0 0 15,0 0-15,0 0 0,0 0 16,-21 21-16,0 0 0,0 21 15,21 0-15,0 0 16,0 0-16,0 0 16,0 1-16,21-1 0,-21 21 0,21-21 15,0 0-15,-21 1 0,22-1 0,-22 0 16,0 0-16,21 21 0,-21-20 16,21-22-16,0 21 0,-21 0 15,0 0-15,21-21 0,0 21 0,1-21 16,-1 0-16,0 0 15,21 0-15,-21 0 0,1 0 0,20 0 16,0 0-16,1 0 0,-22-21 0,21 21 16,-21-21-16,22 0 0,-1 0 15,-21-1-15,0-20 0,0 21 0,1 0 16,-1-22-16,0 22 0,0 0 16,0 0-16,-21 0 0,0 0 0,0-1 15,-21 22 16,21 22-31,-21-1 16,0 0-16,21 0 0,-21 0 0,21 22 16,-22-22-16,22 0 0,0 0 15,0 21-15,0-20 0,0-1 0,0 0 16,0 0-16,0 0 0,0 0 16,22-21-16,-1 0 0,0 0 15,0 0-15,0 0 0,0 0 0,1 0 16,20 0-16,-21 0 0,0-21 0,0 21 15,1-21-15,-1 0 0,0 0 0,0 0 16,-21-1-16,0 1 16,0 0-16,0-21 0,0-64 15,0 64-15,0 20 0,0-20 16,-21 21-16,0 0 0,0 0 16,-1-1-16,1 22 0,0 0 15,0 0-15,0 0 16,21 22-1,0-1-15,21 0 16,0-21-16,0 0 0,22 0 16,-22 0-16,0 0 0,21 0 15,-21 0-15,22 0 0,-1-21 0,0 21 16,1-21-16,-1-1 0,0 1 16,1 0-16,-1 0 0,0 0 15,-20 0-15,20-1 0,0-20 0,-21 21 16,22 0-16,-22-22 0,0 22 15,0-21-15,22 0 0,-22 20 16,-21 1-16,0 0 0,0 42 31,-21 0-31,21 1 16,-22 20-16,1-21 0,21 21 0,-21 1 16,0-22-16,21 21 0,-21 1 15,0-1-15,-1 0 0,1 22 0,21-22 16,-21 0-16,0 1 0,0-1 0,0 0 15,21 1-15,0-22 0,0 21 16,0-21-16,0 1 0,0 20 16,0-21-16,21 0 0,0 0 15,0-21-15,0 0 0,0 0 0,1 0 16,-1 0-16,21 0 0,-21 0 16,0 0-16,1 0 0,-1-21 0,0 0 15,0 21-15,0-21 0,0 0 16,-21 0-16,22-1 0,-22 1 0,21 0 15,-21 0-15,0 0 0,0-22 0,0 22 16,-21-21-16,-1 21 0,1-22 16</inkml:trace>
  <inkml:trace contextRef="#ctx0" brushRef="#br0" timeOffset="27983.76">6667 4636 0,'-169'0'15,"127"0"-15,-1 0 0,22 0 0,0 0 16,0 0-16,63 0 31,-21 0-31,22-22 0,-1 22 16,22-21-16,-22 21 0,21-21 16,1 21-16,-22 0 0,22 0 0,-22-21 15,0 21-15,-20 0 0,20 0 16,-21 0-16,0 0 0,-21-21 0,21 21 15</inkml:trace>
  <inkml:trace contextRef="#ctx0" brushRef="#br0" timeOffset="30215.72">9652 5059 0,'0'0'0,"0"21"15,0-42 48,0 0-47,0 0-1,0-1 16,0 1-31,0 0 16,0 0 0,21 21-16,-21-21 0,21 21 0,-21-21 31,21 21 31,-21-22-30,0 1-1,22 21-31,-22-21 16,21 0-16,0 21 15,-21-21-15,0 0 0,21 21 0,-21-22 16,21 1-16,-21 0 0,21 21 15,-21-21-15,0 0 0,0 0 16,0-1-16,0 1 0,0 0 16,0 0-16,0 0 15,-21 21-15,0-21 0,0 21 0,0 0 16,0 0-16,-1 0 0,1 0 16,0 0-16,0 0 0,0 0 15,0 21-15,-1-21 0,1 42 0,0-21 16,0 0-16,0 22 0,0-1 0,-1 0 15,22 1-15,0-1 0,0 0 0,0 1 16,0-22-16,0 21 0,0-21 16,0 1-16,22-1 0,-1 0 0,0-21 15,0 0-15,0 0 0,22 0 0,-22 0 16,21 0-16,0 0 0,-20-21 16,20 21-16,0-21 0,-21-1 15,22 1-15,-22 0 0,0 0 0,0-21 16,0 20-16,1 1 0,-1 0 15,-21-21-15,21 21 0,-21-1 0,21 1 16,-21 0-16,0 0 0,21 21 0,-21-21 16,21 21-1,-21 21 1,0 0-16,0 0 0,0 22 0,0-1 16,0 0-16,-21 1 0,21-1 15,-21 21-15,21 1 0,-21-22 0,21 22 16,0-1-16,0 1 0,0-1 0,-21 1 15,21-1-15,-21 22 0,21-22 16,0 1-16,0 21 0,0-22 16,-22 1-16,22-1 0,-21 1 0,21-22 15,-21 0-15,21 22 0,0-22 0,-21 0 16,0-20-16,0 20 0,-1-21 0,1 0 16,0 0-16,0 1 0,0-22 0,0 0 15,-1 0-15,1 0 0,0-22 16,0 1-16,0 0 0,0-21 0,21 21 15,-22-22-15,1 1 0,21 0 0,0-22 16,0 1-16,0-1 0,0 1 0,0-22 16,21 21-16,1-20 0,-1 20 15,0-20-15,21 20 0,1-21 16,-1 22-16,21-1 0,1 1 0,-1-1 16,22 1-16,-21-1 0,-1 1 0,22 21 15,-22-1-15,1 1 0,-1 0 16,-20 20-16,-1-20 0,0 42 0,-21-21 15,1 0-15,-1 21 0,-21 21 32,0 0-17,0 0-15,0 0 0,-21 1 0,21-1 16,0 21-16,-22-21 0,22 22 16,0-22-16,0 21 0,0-21 0,0 0 15,0 22-15,22-22 0,-22 0 16,21 0-16,0 0 0,0-21 15,0 22-15,0-22 0,22 0 16,-22 0-16,0 0 0,21-22 0,-20 1 16,-1 0-16,21 21 0,-21-21 0,0 0 15,-21-22-15,22 22 0,-22-21 16,0 21-16,0-22 0,0 1 0,0 0 16,0-1-16,0 22 0,0-21 0,0 21 15,-22-22-15,1 22 0,21 0 0,-21 0 16,0 21-16,0 0 15,0 0-15,-1 0 0,1 0 0,0 0 16,0 0-16,0 21 0,0 0 16,-1 0-16,22 1 0,-21-1 0,21 21 15,-21-21-15,21 22 0,0-22 16,0 21-16,0-21 0,0 0 0,0 22 16,0-22-16,21 0 0,0 0 0,1 0 15,-1-21-15,0 22 0,0-22 16,21 0-16,-20 0 0,20 0 0,0 0 15,-21 0-15,22 0 0,-1-22 0,-21 22 16,22-21-16,-22 0 0,0 0 16,0 0-16,0 0 0,0-1 15,1 1-15,-1-21 0,-21 21 0,0 0 16,0-22-16,21 22 0,-21 0 0,21 0 16,-21 42 15,0 0-31,0 0 15,0 0-15,-21 1 0,21-1 16,0 0-16,-21 0 0,21 21 0,0-20 16,0-1-16,0 0 0,0 0 0,0 0 15,21-21 1,0 21-16,0-21 0,0 0 0,1 0 16,-1 0-16,0 0 0,0-21 0,0 21 15,22-21-15,-22 0 0,21 0 0,-21 0 16,0-1-16,1 1 15,20-21-15,-21 21 0,-21 0 0,0-1 16,0 1-16,0 0 0,-21 21 31,0 0-15,21 21-16,-21 0 0,21 1 0,0-1 16,0 0-16,0 0 0,0 0 0,-22 22 15,22-22-15,0 0 0,-21 0 16,21 0-16,0 0 0,-21 1 0,21-1 15,-21-21-15,0 0 0,0 21 16,-1-21-16,1 0 16,0 0-16,0 0 0,0 0 15,0 0 1,21-21-16,0 0 16,21-1-16,0 1 15,0 0-15,21 0 0,-20 0 16,-1 21-16,0-21 0</inkml:trace>
  <inkml:trace contextRef="#ctx0" brushRef="#br0" timeOffset="30971.3">12509 5017 0,'0'0'0,"22"0"15,-1-22 16,-21 1-31,21 0 0,-21 0 0,21 0 16,0 0-16,-21-22 0,21 22 16,1-21-16,-1-1 0,0 1 0,-21 0 15,21-1-15,0 1 0,0 0 0,1-22 16,-22 22-16,21-22 0,0 1 16,-21 21-16,21-1 0,-21 1 0,0 0 15,0 20-15,0 1 0,0 42 31,0 1-31,0 20 0,-21-21 16,0 21-16,21 1 0,-21-1 0,-1 22 16,1-22-16,0 0 0,21 1 15,-21 20-15,0-21 0,0 1 0,-1 20 16,22-20-16,0-1 0,0 0 0,0 1 16,0-1-16,0-21 0,0 21 0,0-20 15,0-1-15,22-21 0,-1 21 16,0-21-16,0 0 0,0 0 15,0 0-15,1 0 0,20-21 0,-21 21 0,0-21 16,22-1-16,-22 1 0,21 0 16,-21-21-16,0 21 0,22-1 15,-22-20-15,0 0 0,0 21 0,0-1 16,-21 1-16,0 0 0,22 0 0,-22 0 16,0 42-1,0 0-15,0 0 16,-22 0-16,22 1 0,-21 20 0,21-21 15,-21 0-15,21 22 0,0-22 16,0 0-16,0 0 0,0 21 0,0-20 16,0-1-16,21 0 15,0-21-15,1 0 0,-1 21 0,0-21 16,21 0-16,-21 0 0,1 0 16,-1 0-16,0-21 0,0 21 0,21-21 15,-20 0-15,-1-1 0,-21-20 0,21 21 16,-21-21-16,21-1 0,-21 1 15,0 21-15,0-22 0,0 1 0,0 21 16,-21 0-16,0 0 0,0-1 0,-22 22 16,22 0-16,0 0 0,0 0 0,0 0 15,-1 0-15,-20 0 0,42 22 16,-21-1-16,0-21 0,21 21 16,-21-21-16,21 21 0,-22 0 15,1-21 1,0 0-16</inkml:trace>
  <inkml:trace contextRef="#ctx0" brushRef="#br0" timeOffset="31171.19">12552 4593 0,'0'-21'16,"0"42"-16,0-63 15,21 42-15,0 0 0,0 0 16,0-21-16,1 21 0,-1 0 15,21 0-15,-21 0 0,22-21 16,-1 21-16,0 0 0,1 0 0,-1 0 16,0 0-16,1 0 0,-1 0 0,0 0 15,1 0-15,-22 0 0,0 0 16,21 0-16,-21-22 0</inkml:trace>
  <inkml:trace contextRef="#ctx0" brushRef="#br0" timeOffset="33079.37">15134 4741 0,'0'0'0,"0"-21"15,0 0-15,0 0 0,0 0 0,21 0 16,0-1-16,-21 1 15,-21 42 1,21 1 0,-21-1-16,0 21 0,-21-21 15,42 22-15,-43-1 0,43 0 0,-21 1 16,0-1-16,0-21 0,0 21 0,21 1 16,0-22-16,0 0 0,0 0 0,0 0 15,0 1-15,21-22 31,0 0-31,21-22 0,-21 1 16,1 0-16,-1 0 0,21 0 16,-21 0-16,0-1 0,1-20 0,20 21 15,-21-21-15,-21 20 0,21 1 0,0 0 16,-21 0-16,22 0 0,-22 42 16,0 0-1,0 0-15,0 0 0,0 1 0,0-1 16,21 0-16,-21 0 0,21 0 0,-21 22 15,21-22-15,0 0 16,-21 0-16,21-21 0,1 0 0,-1 0 16,0 0-16,21 0 0,-21 0 0,1 0 15,20 0-15,-21-21 16,21 21-16,1-21 0,-22 0 0,0-1 16,21-20-16,-20 21 0,-1-21 0,0 20 15,0-20-15,0 0 0,0-1 0,-21 1 16,22 21-16,-22-21 0,21 20 15,-21-20-15,0 21 0,-21 21 32,-1 21-32,22 0 0,-21 0 15,0 22-15,0-1 0,21-21 0,0 22 16,-21-1-16,21 0 0,-21-21 0,21 22 16,0-1-16,0-21 0,0 0 15,0 1-15,21-1 0,-21 0 0,21 0 16,0-21-16,0 0 0,22 0 15,-22 0-15,0 0 0,21 0 0,1-21 16,-22 21-16,21-21 0,0 0 16,1-1-16,-22-20 0,21 0 0,-21 21 15,22-22-15,-22-20 0,0 20 0,0 1 16,0 0-16,1-22 0,-1 22 16,-21-22-16,0 22 0,21 0 0,-21-1 15,0 22-15,0 0 0,0 0 16,-21 42-1,21 0-15,-21 0 0,-1 22 0,1-22 16,0 21-16,21 1 0,-21-1 16,0 0-16,0 1 0,21-1 0,-22 0 15,22 1-15,0-1 0,0 0 16,0 1-16,0-22 0,0 0 0,0 0 16,0 0-16,0 0 0,22-42 31,-1 0-16,0 21-15,0-42 0,-21 21 0,21-1 16,0 1-16,1 0 16,-1 0-16,0 0 0,-21 0 0,21 21 15,0 0-15,-21 21 16,0 0-16,21 0 16,-21 0-16,0 0 0,22 1 15,-22-1-15,0 0 0,0 0 0,21 0 16,0 0-16,-21 1 0,21-1 0,0-21 15,0 21-15,1-21 16,-1 0-16,0 0 0,0 0 0,0 0 16,22 0-16,-22 0 0,0-21 0,0 0 15,0-1-15,-21 1 0,21 0 0,1 0 16,-1-21-16,-21 20 16,21-20-16,-21 21 0,21-21 0,-21 20 0,21 1 15,-21 0-15,0 42 31,0 0-31,0 1 16,0-1-16,0 0 0,0 0 0,0 0 16,0 0-16,0 1 0,0-1 0,0 0 15,0 0-15,0 0 0,0 0 16,0 1-16,21-22 0,1 21 0,-1-21 16,0 0-16,0 0 0,0 0 15,22 0-15,-22 0 0,21 0 16,-21-21-16,22-1 0,-22 22 15,0-42-15,21 21 0,-21 0 0,1-22 16,-1 1-16,0 0 0,21-1 0,-21 1 16,1-21-16,-1 20 0,0 1 15,0-22-15,0 22 0,-21-21 0,0 20 16,21 1-16,-21 0 0,0-1 0,0 1 16,0 21-16,0 0 0,-21 21 15,0 21 1,0 0-16,0 21 0,21 1 15,-21-22-15,-1 21 0,1 0 0,0 1 16,21 20-16,0-20 0,0-1 16,0 0-16,0 1 0,0-1 0,0 0 15,0 1-15,0-1 0,0 0 16,0-21-16,0 22 0,0-22 0,21 0 16,0 0-16,22 0 0,-22-21 0,21 0 15,1 22-15,-1-22 0,0 0 0,1 0 16,-1 0-16,0-22 0,1 22 15,-22-21-15,21 0 0,-21 0 0,0 0 16,1-22-16,-1 22 0,0-21 0,-21 21 16,0-22-16,0 22 0,0-21 15,0 21-15,0 0 0,0-1 0,-21 22 16,0 0-16,-1 0 16,1 0-16,0 22 15,21-1-15,-21 0 0,21 0 16,0 21-16,0-20 0,0-1 0,0 21 15,0-21-15,0 0 0,21 1 0,0-1 16,-21 0-16,21 0 0,1 0 16,-1-21-16,0 0 0,0 0 0,0 0 15,22 0-15,-22 0 0,21 0 0,-21 0 16,0 0-16,1-21 0,-1 0 0,0 0 16,-21 0-16,0-1 0,0 1 15,0 0-15,0-21 0</inkml:trace>
  <inkml:trace contextRef="#ctx0" brushRef="#br0" timeOffset="33251.28">17145 4424 0,'0'0'16,"-21"0"-16,0 0 0,-1 0 0,1 0 15,0 0-15,21-21 47</inkml:trace>
  <inkml:trace contextRef="#ctx0" brushRef="#br0" timeOffset="33923.07">19219 4868 0,'0'22'0,"0"-1"16,-21-21 0,21 21-16,21-21 62,-21-21-62,21 21 0,1-21 16,-22-1-1,0 1 1,0 0 0,21 21-16,0 0 47</inkml:trace>
  <inkml:trace contextRef="#ctx0" brushRef="#br0" timeOffset="34841.04">19198 4953 0,'0'-21'46,"0"0"-46,0 0 0,0-1 16,0 1-16,21-21 0,0 21 16,1-22-16,-1 1 0,0 21 0,0-21 15,-21-1-15,21 1 0,0-22 0,1 22 16,-22 0-16,21-22 0,0 22 16,-21-22-16,0 22 0,0 0 15,0-1-15,21 22 0,-21 0 0,0 0 16,0 42-1,0 0-15,-21 0 0,21 22 0,-21-1 16,0 0-16,21 22 0,-22-22 0,1 1 16,0-1-16,21 0 0,-21 1 15,0-1-15,21 0 0,0-21 0,-21 1 16,-1 20-16,1-21 0,21 0 0,0 0 16,-21 1-16,0-22 31,21-22-31,0 1 15,21 0 1,0 0-16,0 0 0,1 0 0,20 21 16,-21-22-16,21 1 0,-20 0 0,20 21 15,0 0-15,1 0 0,-1 0 16,-21 0-16,21 0 0,1 0 0,-22 21 16,21-21-16,-21 21 0,1 1 0,-1-1 15,-21 0-15,0 0 0,0 0 0,0 0 16,-21 22-16,-1-22 0,1 0 15,-21 0-15,21-21 0,-22 21 0,1 1 16,0-22-16,-1 21 0,22-21 0,-21 0 16,21 0-16,0 0 15,-1 0-15,1 0 0,0 0 16,63 0 0,-20-21-1,-1-1-15,21 1 0,0 0 0,1 0 16,-22 0-16</inkml:trace>
  <inkml:trace contextRef="#ctx0" brushRef="#br0" timeOffset="35094.9">20278 4064 0,'0'0'0,"21"-21"0,-21 0 16,0 42-1,0 0-15,0 0 0,-21 22 16,21-1-16,-22 0 0,1 1 15,-21-1-15,21 21 0,0-20 0,-1-1 16,1 0-16,0 1 0,0-1 0,0 0 16,0-20-16,-1 20 0,1 0 15,21-21-15,0 22 0,-21-22 0,21 0 16,0 0-16,0 0 0,0 1 16,21-22-16,0 0 0,1 0 15,-1 0-15,0 0 0,21-22 0,-21 1 16,22 0-16,-1 0 0</inkml:trace>
  <inkml:trace contextRef="#ctx0" brushRef="#br0" timeOffset="35459.65">20574 4572 0,'0'0'0,"21"-21"15,0 21-15,-21-21 16,-21 21 0,0 21-1,0 0-15,0 0 0,-1 0 0,1 1 16,0-1-16,0 0 0,21 0 0,0 0 15,-21 0-15,21 1 0,0-1 16,0 0-16,0 0 0,0 0 0,0 0 16,21-21-16,0 0 0,0 0 15,22 0-15,-22 0 16,21 0-16,-21 0 0,22 0 0,-1 0 16,-21-21-16,21 0 0,-20 0 0,-1 0 15,0-22-15,-21 22 0,0 0 16,0 0-16,0 0 0,0-22 0,-21 22 15,21 0-15,-21 0 0,-22 21 0,22-21 16,0 21-16,0 0 0,-22 0 16,22 0-16,0 0 0,0 0 0,0 21 15,0 0-15,21 0 0,0 0 16,0 1-16,0-1 0,21-21 16,0 0-16,0 0 0,0 0 15,22 0-15,-22 0 0,21 0 16</inkml:trace>
  <inkml:trace contextRef="#ctx0" brushRef="#br0" timeOffset="36191.23">21167 4572 0,'0'0'15,"21"-21"-15,-21 0 0,0 0 0,0-1 16,-21 22 0,-1 0-1,22 22-15,-21-1 0,0 0 16,21 0-16,-21 0 0,21 22 0,0-22 15,0 0-15,0 0 0,0 21 16,0-20-16,0-1 0,0 0 16,21 0-16,0 0 0,0 0 0,1 1 15,-1-1-15,0-21 0,0 0 0,21 0 16,-20 0-16,20 0 0,-21 0 16,21-21-16,-20 21 0,-1-22 0,0 1 15,0 0-15,0-21 0,0 21 0,1-22 16,-1 22-16,0-21 0,0-1 15,0-20-15,-21 21 0,21-22 0,1 22 16,-1-22-16,-21 1 0,21-1 0,-21 22 16,21 0-16,-21-1 15,0 22-15,0 0 0,0 0 0,0 42 32,-21 21-32,0-21 0,21 22 0,-21-22 15,-1 21-15,1 22 0,0-22 0,0 0 16,0 1-16,21-1 0,0 0 15,-21-20-15,21 20 0,0-21 0,0 0 16,-22 0-16,22 1 0,0-1 0,0 0 16,22-21-16,-1 0 15,0 0-15,0 0 0,0 0 16,22-21-16,-22 0 0,0 21 16,0-22-16,0 1 0,0 21 0,1-21 15,-1 0-15,0 21 16,0-21-16,0 21 0,0 0 0,-42 0 47,0 0-47,-21 0 0,21 0 0,-22 21 15,22-21-15,-21 21 0,21-21 0,-22 21 16,22-21-16,0 21 0,0-21 0,21 22 16,0-1-16,0 0 15,0 0-15,0 0 0,21 0 0,0 1 16,0-1-16,0 0 0,1 0 15,-1-21-15,21 21 0,-21 0 16,0 1-16,22-1 0,-22-21 0,0 21 16,0 0-16,0-21 0,1 0 0,-22 21 15,0 0 1,-22 1 0,-20-22-16,21 21 0,-21 0 0</inkml:trace>
  <inkml:trace contextRef="#ctx0" brushRef="#br0" timeOffset="38754.92">1947 7895 0,'0'0'0,"0"-21"0,0 0 0,0 0 16,21 0-16,-21-1 0,0 44 31,0-1-31,-21 21 0,0 0 16,21 1-16,-21 20 0,0 1 16,21-1-16,-21 1 0,-1-22 0,22 22 15,-21-1-15,0-21 0,21 1 16,0-1-16,0 0 0,-21-20 0,21-1 15,0 0-15,0 0 0,0 0 16,21-21 0,0 0-1,0-21-15,1 0 0,-1 0 0,0 0 16,0-22-16,0 22 0,0-21 0,-21 21 16,22-22-16,-1 1 0,0 0 15,0 20-15,0 1 0,-21 0 0,0 0 16,21 0-16,1 21 15,-22 21-15,0 0 0,0 0 0,0 0 16,21 1-16,-21 20 0,0 0 16,0-21-16,0 22 0,0-1 0,21-21 15,-21 0-15,0 22 16,0-22-16,21 0 0,0 0 0,0 0 16,1-21-16,-1 0 0,21 0 15,-21 0-15,0 0 16,1-21-16,20 21 0,-21-21 0,0 0 15,22 0-15,-22 0 0,0-22 16,21 22-16,-21-21 0,1-1 0,-1 1 16,0 0-16,-21-1 0,0 1 15,0-21-15,21 20 0,-21 1 0,0 0 16,0 20-16,0 1 0,0 0 16,0 0-16,0 42 15,0 0-15,-21 0 0,21 22 16,-21-22-16,21 21 0,0 22 15,-21-22-15,-1 0 0,22 1 0,-21-1 16,21 0-16,0 1 0,0-22 16,0 21-16,0-21 0,0 1 0,0-1 15,21 0-15,1 0 0,-1-21 16,0 0-16,0 0 0,21 0 0,-20 0 16,-1 0-16,21 0 0,-21-21 0,22 0 15,-1 0-15,-21-1 0,21 1 16,-20 0-16,20-21 0,-21-1 0,0 1 15,0 0-15,1-22 0,-1 22 16,0-22-16,-21 1 0,0-1 16,0 1-16,0 21 0,0-1 0,0-20 15,0 42-15,0-22 0,0 22 16,0 0-16,0 42 16,-21 21-1,21-20-15,-21 20 0,21 0 0,-22 22 16,22-1-16,0-20 0,0 20 0,-21 1 15,21-22-15,-21 21 0,21-20 16,-21-1-16,21-21 0,0 22 0,0-22 16,0 21-16,0-21 0,-21-21 15,21 21-15,0 1 0,21-44 32,-21 1-17,21 0-15,0 0 0,0 0 0,-21 0 16,22-22-16,-1 22 0,0 0 0,0 0 15,-21 0-15,21 21 16,0 0 0,-21 21-16,0 0 0,22-21 15,-22 21-15,0 0 0,0 0 0,0 1 16,0-1-16,0 0 0,0 0 0,21 0 16,-21 0-16,21-21 0,0 22 15,0-1-15,0-21 16,1 0-16,-1 0 0,0 0 0,0 0 15,0 0-15,0 0 0,22 0 16,-22 0-16,21-21 0,-21-1 0,1 22 16,20-21-16,-21 0 0,0 0 0,0-21 15,1 20-15,-1 1 0,-21-21 16,21 21-16,-21 0 0,21-1 0,-21 1 16,0 0-16,0 42 31,0 0-31,0 1 15,-21-1-15,21 0 0,-21 0 16,21 0-16,0 22 0,0-22 16,0 0-16,0 0 0,0 0 0,0 0 15,0 1-15,21-22 16,0 21-16,0-21 0,0 0 16,1 0-16,-1 0 0,0 0 15,0 0-15,0-21 0,0 21 16,22-22-16,-22 1 0,0 0 0,0 0 15,0-21-15,1 20 0,-22-20 16,21 0-16,0-1 0,0-20 16,0-1-16,0 22 0,-21-21 0,22-1 15,-1 1-15,-21 20 0,21-20 0,-21 20 16,0 1-16,0 0 0,0 21 16,0-22-16,0 22 0,0 0 15,0 42 1,-21 0-16,21 0 15,0 1-15,-21 20 0,21-21 0,-22 21 16,22 22-16,-21-22 0,21 1 16,0 20-16,0 1 0,0-22 0,0 21 15,0-20-15,0-1 0,0 22 0,0-22 16,0-21-16,0 21 0,0-20 16,21 20-16,1-21 0,-1 0 15,0-21-15,0 21 0,0-21 0,0 22 16,1-22-16,20 0 0,-21 0 15,0 0-15,22-22 0,-1 1 0,-21 21 16,21-21-16,1 0 0,-1 0 0,-21 0 16,22-22-16,-22 22 0,0-21 15,0 21-15,0-22 0,-21 22 0,0-21 16,0-1-16,0 22 0,0 0 0,0 0 16,0 0-16,-21 21 0,0 0 15,0 0-15,0 21 0,-1 0 0,1 0 16,0 22-16,0-22 0,0 21 15,0-21-15,21 22 0,0-1 16,0-21-16,0 0 0,0 22 0,0-22 16,0 0-16,0 0 0,21 0 0,0-21 15,0 21-15,21-21 0,-20 0 16,-1 22-16,21-22 0,0 0 0,-20 0 16,20 0-16,0 0 0,-21 0 0,22 0 15,-22-22-15,0 22 0,21-21 16,-20 0-16,-1 0 0,-21 0 15,21 0-15,-21-1 0,0 1 0,0 0 16,0 0-16,0 0 0</inkml:trace>
  <inkml:trace contextRef="#ctx0" brushRef="#br0" timeOffset="38971.8">3958 7938 0,'0'0'16,"-21"0"-16,-21 0 0,20 0 0,1 0 0,0 0 16,0 0-16,0 0 0,0 0 0,-1 0 15,1 0-15,21-22 16,-21 22-16,0 0 16,42-21 15,0 21-31</inkml:trace>
  <inkml:trace contextRef="#ctx0" brushRef="#br0" timeOffset="39600.44">6371 7451 0,'0'0'0,"0"-21"0,0-43 16,0 43-16,0 0 0,0 0 15,0-1-15,0 1 0,-21 21 0,0 0 16,0 0-16,-1 21 16,1 22-16,0-1 0,-21 0 0,21 1 15,-22 20-15,1 1 0,21-1 16,-22 22-16,1 0 0,0-1 15,21 1-15,-22 0 0,22-1 0,0-20 16,0 20-16,0-20 0,21-1 0,0 1 16,0-22-16,0 22 0,0-22 15,42 0-15,-21-20 0,0 20 0,22-21 16,-1 0-16,-21 0 0,21-21 0,1 0 16,-1 0-16,0 0 0,1 0 15,-1-21-15,0 0 0,1 0 0,-1 0 16,0-22-16,1 22 0,-1 0 0</inkml:trace>
  <inkml:trace contextRef="#ctx0" brushRef="#br0" timeOffset="40555.31">6921 7916 0,'0'0'0,"0"-42"0,22-21 16,-22 41-16,0 1 15,-22 21 1,1 0-16,0 21 0,0 1 15,0-1-15,0 0 0,-1 21 0,1 1 16,0-1-16,0 0 0,0 1 16,0 20-16,-1-21 0,1 1 0,21 20 15,0-20-15,0-22 0,0 21 16,0 0-16,0-20 0,0-1 0,21 0 16,1 0-16,-1-21 0,0 0 0,21 0 15,-21 0-15,22 0 0,-1 0 16,0 0-16,1-21 0,-22 0 0,21 0 15,1-1-15,-1 1 0,-21 0 0,21 0 16,-20-21-16,20 20 0,-21-20 16,-21 21-16,21 0 0,-21 0 0,0-1 15,21 1-15,-21 42 16,-21-21 0,0 22-16,21 20 0,-21-21 0,0 0 15,21 22-15,0-22 0,-21 0 16,21 21-16,0-21 0,0 1 0,0-1 15,0 0-15,0 0 0,21 0 16,0-21-16,0 0 16,0 0-16,0 0 0,22 0 0,-22 0 15,0-21-15,21 21 0,-20-21 16,-1 0-16,0 0 0,-21-1 16,0 1-16,0 0 0,0 0 0,0 0 0,0-22 15,-21 22-15,21-21 0,-21 21 16,-1 0-16,1-22 0,0 22 0,0 0 15,21 0-15,0 0 0,21 21 47,0 0-47,0 0 0,1 0 16,20 0-16,-21 0 0,0 0 16,0 0-16,22 21 0,-22-21 0,0 21 15,0 0-15,0 0 0,-21 0 0,22 1 16,-22-1-16,0 0 0,0 0 15,0 21-15,0-20 0,0-1 0,0 0 16,0 0-16,0 0 0,0 0 0,0 1 16,0-1-16,0 0 15,0 0 1,0-42 15,0 0-15,21 0-16,0-1 0,-21 1 0,21-21 15,0 0-15,0 20 0,1-20 0,-1-21 16,21 20-16,-21 1 0,0 0 16,22 20-16,-22 1 0,0 0 15,21 0-15,-20 21 0,-1 0 0,0 0 0,-21 21 16,21 0-16,-21 22 0,21-22 16,-21 21-16,0-21 0,0 22 0,0-1 15,0-21-15,0 21 0,0-20 16,0 20-16,0-21 0,0 0 0,0 0 15,0 1-15,0-1 0,0 0 16,21-21 15,1 0-31,-1 0 0,0 0 0,21-21 16,-21 0-16,22 21 0,-22-22 16</inkml:trace>
  <inkml:trace contextRef="#ctx0" brushRef="#br0" timeOffset="42459.26">8805 8192 0,'21'-22'0,"-42"44"0,42-65 0,-21 22 16,0 0-16,0 0 0,0 0 0,0-22 15,0 22-15,-21 0 0,0 0 16,0 21-16,0-21 0,0 21 0,-1 0 16,1 0-16,0 0 0,-21 21 0,21 0 15,-22 0-15,22 21 0,0-20 16,-21 20-16,20 0 0,1 1 0,0-22 15,0 21-15,0 0 0,21 1 0,0-22 16,0 21-16,0-21 0,0 1 16,0-1-16,0 0 0,0 0 15,0 0-15,21-21 0,0 0 16,0 0-16,0 0 0,1 0 0,-1 0 16,0 0-16,0-21 0,0 0 15,22 21-15,-22-42 0,0 20 0,0 1 16,21-21-16,-20 21 0,-1-22 0,0 1 15,0-21-15,-21 20 0,21 1 16,0-22-16,-21 1 0,0 21 0,0-1 16,0-20-16,22 20 0,-22 1 0,0 21 15,0-21-15,0 20 0,0 1 0,0 0 16,0 42 0,0 0-1,-22 22-15,1-22 0,21 21 0,-21 1 16,21-1-16,-21 21 0,21-20 15,0 20-15,0-20 0,0-1 0,0 21 16,0-20-16,0-1 0,0-21 0,0 22 16,0-22-16,21 21 0,0-21 15,0-21-15,1 21 0,-1 1 0,21-22 16,-21 0-16,0 0 0,1 0 0,20 0 16,-21 0-16,0-22 0,0 22 0,1-21 15,20 0-15,-21 0 0,0 0 16,-21-22-16,21 22 0,1-21 0,-22 21 15,21 0-15,-21-1 0,0 1 16,0 0-16,0 42 31,-21 0-31,21 1 0,0-1 16,-22 0-16,22 0 0,0 21 0,0-20 16,0-1-16,0 0 0,0 0 15,0 0-15,22 0 0,-1 1 16,0-1-16,0-21 0,0 0 15,0 0-15,1 0 0,-1 0 0,21 0 16,-21 0-16,0 0 0,1-21 16,-1-1-16,0 1 0,0 0 15,0 0-15,-21-21 0,21 20 0,1-20 16,-1-21-16,0 20 0,0-20 16,-21 20-16,21-20 0,0-1 0,1 22 15,-1-21-15,-21 20 0,21 22 0,0-21 16,-21 21-16,21-1 0,-21 1 0,0 42 31,0 22-31,-21-22 0,0 0 0,0 21 16,0 1-16,-1-1 0,22 0 0,0 1 15,-21 20-15,21-20 0,0-1 16,0 0-16,0 1 0,0-1 0,0 0 16,0-21-16,0 22 0,0-22 0,0 0 15,21 0-15,-21 0 0,22 1 16,-1-22-16,0 0 15,0 0-15,0 0 0,0 0 0,1 0 16,-1-22-16,0 22 0,0-21 0,0 0 16,0 0-16,1 0 0,-1-22 15,0 22-15,0-21 0,0 21 16,0 0-16,1-22 0,-1 22 0,-21 0 16,-21 42 15,21 0-31,-22 0 0,22 1 0,-21 20 15,21-21-15,0 0 0,0 0 0,0 1 16,0-1-16,0 0 0,0 0 16,0 0-16,0 0 0,0 1 15,21-22-15,1 0 0,-1 0 16,0 0-16,0 0 0,0 0 16,0 0-16,1 0 0,-1 0 0,0-22 15,0 22-15,0-21 0,0 0 16,1 0-16,-1-21 0,0 20 15,0 1-15,-21 0 0,21 0 0,0 0 16,-21 0-16,22 21 0,-22 21 31,0 0-31,0 0 16,-22 0-16,22 0 0,-21 1 0,21-1 16,0 0-16,0 0 0,0 0 15,0 0-15,0 1 0,0-1 31,21-21-31,1 0 0,-1 0 16,0 0-16,0 0 0,-21-21 16,21-1-16,0 1 0,-21 0 15,0 0-15,0-21 0,0 20 16,0 1-16,0-21 0,0 21 0,0 0 16,-21-22-16,21 22 0,-21 21 0,21-21 15,0 0-15,0 0 47,21-1-47,0 22 16,1 0-16,-1 0 0,0-21 0,0 21 15,0 0-15,0 0 0,1 0 16,-1 0-16,0 21 0,0-21 16,-21 22-16,0-1 0,0 0 0,21 0 15,-21 0-15,0 0 0,0 1 0,0-1 16,0 21-16,0-21 0,0 0 15,0 1-15,0-1 0,0 0 0,0 0 16,0 0-16,0 0 16,-21-21-16,21 22 0,0-1 15,0-42 32,0-1-31,0 1-16,0 0 0,0 0 0,21 0 15,0-22-15,1 22 0,-1-21 16,0 0-16,0-1 0,0 1 16,22 0-16,-22-1 0,21 22 0,-21 0 15,43-21-15,-22 42 0,-21 0 16,22 21-16,-22 0 0,0 0 16,0 0-16,-21 22 0,0-1 0,0-21 15,0 21-15,0 1 0,0-1 0,0-21 16,0 22-16,-21-22 0,21 0 0,0 21 15,-21-21-15,0 1 16,21-1-16,-22-21 0,22 21 16,0-42 15,0 0-31,0-1 16,0 1-16,0-21 15,0 21-15,0 0 0,0-22 16</inkml:trace>
  <inkml:trace contextRef="#ctx0" brushRef="#br0" timeOffset="42644.16">11007 7726 0,'0'0'16,"-22"0"-16,1-21 0,0 21 0,0 0 0,0 0 16,0 0-16,-1 0 15,1 0 32,0 0-31,0 0-16,0 0 0</inkml:trace>
  <inkml:trace contextRef="#ctx0" brushRef="#br0" timeOffset="42859.82">9525 7895 0,'-21'0'0,"42"0"0,-21 0 31,21 0-31,0 0 16,22 0-16,-22 0 0,21 0 0,0 0 16,1-21-16,-22 21 0,21-21 0,1 21 15,-22 0-15,0 0 0,0-21 16,-21 0-16,0-1 15,-21 22-15</inkml:trace>
  <inkml:trace contextRef="#ctx0" brushRef="#br0" timeOffset="43139.66">9334 7726 0,'0'0'0,"0"21"0,-21 0 15,42-21 17,1 0-32,-22-21 15,0 0 1,0 0-16,-22 21 31,1 0-31,0 0 0,21 21 16,0 0-1,0 0-15,21-21 16,0 0-16,22 0 0,-22 0 16,21 21-16,1-21 0</inkml:trace>
  <inkml:trace contextRef="#ctx0" brushRef="#br0" timeOffset="43587.53">11345 7430 0,'21'0'16,"1"21"-1,-1-21-15,0 21 0,0 0 0,21-21 16,-20 21-16,20 0 0,-21 22 16,21-22-16,-20 0 0,20 21 0,-21 1 15,0-1-15,0 0 0,-21 1 0,0 20 16,22 1-16,-22-22 0,0 22 0,0-1 16,0 1-16,0-1 0,-22-21 15,22 22-15,-21-22 0,0 1 16,0-1-16,-21 0 0,20 1 0,1-1 15,0-21-15,-21 21 0,21-20 0,-1 20 16,1-21-16,0 0 0,-21 0 16,42 1-16,-21-1 0,-1 0 0,1 0 15,0-21-15,21 21 0,-21-21 0,21-21 47,0 0-47,0 0 0,21 21 16</inkml:trace>
  <inkml:trace contextRef="#ctx0" brushRef="#br0" timeOffset="44840.66">12467 7768 0,'0'0'0,"21"-42"16,-21 21-16,21 21 15,-21-21-15,22 42 47,-22 0-31,0 0-16,0 0 0,0 0 15,0 1-15,0 20 0,0-21 0,0 21 16,0-20-16,0 20 0,0-21 0,-22 21 16,22-20-16,-21 20 0,21-21 15,0 21-15,0-20 0,0-1 0,0 0 16,0 0-16,0 0 0,0 0 15,21-21 17,1-21-32,-22 0 15,21 0-15,0 0 0,0-22 0,-21 22 16,21-21-16,0 0 0,1-1 0,-22 1 16,21 0-16,0-1 0,-21 1 0,0 21 15,0 0-15,0-1 0,21 1 16,-21 0-16,0 0 15,0 42 1,-21 0 0,21 0-16,-21-21 15,21 22-15,0-1 0,-21 21 16,-1-21-16,22 0 0,-21 22 0,21-22 16,0 21-16,-21-21 0,21 22 0,-21-22 15,21 0-15,0 21 0,0-20 16,0-1-16,0 0 0,0 0 0,0 0 15,0 0-15,0 1 0,0-1 16,0 0 0,0 0 46,0 0-15,21-21-16,0 0-15,0 0-16,1 0 0,20 0 0,0-21 16,1 0-16,-1 0 0,21 21 0,1-21 15,21-22-15,-22 22 0,22 0 16,21-21-16,-22-1 0,1 1 0,0 0 15,-1-1-15,-20-20 0,20 20 0,-20 1 16,-1 21-16,1-21 0,-22 20 16,1 1-16,-22 0 0,21 0 0,-21 21 15,-21-21-15,21 21 0,1 0 32,-22 21 46,0 0-63,0 0 17,-22-21-1</inkml:trace>
  <inkml:trace contextRef="#ctx0" brushRef="#br0" timeOffset="45907.05">4551 9208 0,'0'-22'16,"21"1"0,0 0-1,0 0-15,0 21 16,-21-21-16,22 21 16,-22-21-16,0-1 15,-22 22 1,-20 0-1,21 22-15,0-1 0,-22 0 16,22-21-16,-21 21 0,0 0 0,20-21 16,-20 21-16,21 1 0,0-22 15,0 21-15,-1-21 0,22 21 32,22-21-17,-1 0-15,0 0 0,0 0 16,21 21-16,-20-21 15,-1 0-15,0 21 0,0 0 0,0-21 16,0 22-16,1-1 0,-22 0 16,0 0-16,0 0 0,0 0 15,0 1-15,-22-1 0,1-21 16,0 21-16,0 0 0,-21-21 0,20 21 16,1 0-16,0-21 0,0 0 15,0 22-15,0-22 0,42 0 31,0 0-15,0 0-16,0 0 0,0 0 16,1 0-16,-22 21 15,0 0 1,0 21-16,0-21 0,0 1 0,-22-1 16,1 21-16,0-21 0,0 22 15,0-22-15,0 0 0,-1 0 0,22 21 16,0-20-16,-21-1 0,21 0 0,0 0 15,0 0-15,0 0 16,21-21-16,1 0 16,-1 0-16,0 0 0,0 0 15,0 0-15,0 0 0</inkml:trace>
  <inkml:trace contextRef="#ctx0" brushRef="#br0" timeOffset="47143.66">6858 9186 0,'0'0'0,"0"-42"15,0 21-15,0-21 0,21 20 16,-21 1-16,21 0 0,-21 0 0,0 0 16,0 0-16,21 21 15,-21 21-15,22 0 16,-22 0-16,0 21 0,0 1 0,0-1 15,0 0-15,0 1 0,0 20 16,0-20-16,0 20 0,-22 1 0,22-1 16,-21 1-16,21-1 0,0-21 0,0 22 15,0-22-15,0 1 0,0-1 16,0 0-16,0 1 0,0-22 0,0 21 16,0-21-16,0 0 0,0 1 0,0-1 15,0 0-15,-21-21 47,0-21-47,0 0 0,0 21 16,21-22-16,-22 1 0</inkml:trace>
  <inkml:trace contextRef="#ctx0" brushRef="#br0" timeOffset="47399.52">6519 9906 0,'-21'0'0,"42"0"0,-42 21 31,21 0-31,0 1 0,21-1 16,0-21-16,1 21 0,-1 0 15,0 0-15,0 0 0,21-21 16,-20 22-16,-1-1 0,0 0 0,0 0 16,0-21-16,22 21 0,-43 0 0,21 1 15,0-22-15,0 21 0,0 0 16,0-21-1,1 0-15,-1 0 16,0 0-16,0 0 16,0 0-16,0-21 0,1 0 0,-1-1 15</inkml:trace>
  <inkml:trace contextRef="#ctx0" brushRef="#br0" timeOffset="47607.4">7514 9779 0,'21'0'15,"-42"0"-15,42-21 0,-42 42 16,0 0-16,0 0 16,0 1-16,-22-1 0,1 21 15,0-21-15,-1 22 0,1-22 0,0 21 16,-1-21-16,1 22 0,0-22 0,-1 0 16,1 0-16,0 0 0,20 0 15,1 1-15,0-1 0,0-21 0,0 21 16,21 0-16,-21-21 0,-1 21 15,22 0-15</inkml:trace>
  <inkml:trace contextRef="#ctx0" brushRef="#br0" timeOffset="48135.11">4276 11070 0,'0'0'0,"-43"-21"0,22 21 16,-21 0-16,21 0 0,-1 0 0,1 0 16,0 0-16,0 0 0,42 0 31,21 0-31,1 21 15,-1-21-15,22 0 0,-1 0 0,22 0 16,-1 0-16,22 0 0,-21 0 16,21 0-16,0 0 0,-1 0 0,-20 0 15,21 0-15,-21 0 0,20 0 0,-20 0 16,0 0-16,-22 0 0,1 0 16,-1 0-16,-42 0 0,22 0 0,-64 0 31,-1 0-31,1 0 0,-21 0 15,0 0-15,-1 0 0,1 0 16,0 0-16,-22 0 0,22 21 0,-1-21 16,-20 0-16</inkml:trace>
  <inkml:trace contextRef="#ctx0" brushRef="#br0" timeOffset="48454.93">4043 11599 0,'0'0'0,"-21"22"0,21-1 16,21-21-16,0 0 15,21 0-15,-21 0 0,43 0 16,-1 0-16,1 0 0,21 0 0,-1-21 16,1 21-16,21-22 0,0 22 15,-1-21-15,1 21 0,-21-21 0,21 21 16,0-21-16,-22 21 0,22 0 0,-21-21 15,-1 21-15,-20 0 0,-1-21 16,-20 21-16,-1 0 0,-21 0 0,0 0 16,-63-22-1,21 22-15,0 0 16,-22 0-16,1 0 0,0 0 0,21 0 16,-22 0-16,1 0 0,-22 0 0,22 0 15,0 0-15,-22 22 0</inkml:trace>
  <inkml:trace contextRef="#ctx0" brushRef="#br0" timeOffset="48745.04">4276 11748 0,'0'0'0,"-22"21"0,1-21 16,0 0-16,21 21 0,21-21 16,0 0-1,22 0-15,-1 0 0,22 0 16,-1 0-16,1 0 0,20 0 0,-20 0 15,20 0-15,22 0 0,-21 0 16,0 0-16,-1 0 0,1 0 0,-22 0 16,22 0-16,-21 0 0,-1 0 15,-21 0-15,1 0 0,-1 0 0,-21 0 16,0-21-16,-42 21 31,0 0-15,0 0-16,0 0 15,0 0-15,-1 0 16</inkml:trace>
  <inkml:trace contextRef="#ctx0" brushRef="#br0" timeOffset="49440.13">4508 12510 0,'-21'0'0,"42"0"0,-42-22 31,21 1-31,21 0 15,1 21-15,-1-21 0,21 0 0,-21 21 16,22 0-16,-1-21 0,0 21 0,1 0 16,-1 0-16,0 0 0,-21 0 0,1 0 15,-1 0-15,-21 21 16,0 0-16,0 0 0,-21 0 16,-1-21-16,-20 21 0,21 1 0,-21-1 15,20 0-15,-20 0 0,0 0 16,-1 22-16,22-22 0,0 21 0,0-21 15,0 22-15,0-22 0,21 21 16,0-21-16,0 22 0,0-1 0,0-21 16,0 21-16,21-20 0,0 20 15,0-21-15,0 0 0,22 0 0,-1 1 16,-21-1-16,21 0 0,1-21 0,-22 21 16,21 0-16,-21-21 0,1 0 0,20 0 15,-21 21-15,0-21 16,-21 22-1,-21-22-15,0 0 16,21 21-16,-21-21 0,0 21 0,-1-21 16,1 21-16,0 0 0,0 0 15,0-21-15,0 22 0,-1-1 16,22 0-16,-21 0 0,0 0 0,0 0 16,0 22-16,0-22 0,-1 0 0,1 0 15,0 0-15,0 1 0,0-1 0,0 0 16,-1 0-16,1 0 15,0-21-15,0 0 16,0 0-16,0 0 16,21-21-1,0 0-15,0 0 0,0 0 16,0-1 0,0 1-16</inkml:trace>
  <inkml:trace contextRef="#ctx0" brushRef="#br0" timeOffset="95248.02">8213 13018 0,'0'0'0,"0"-22"0,0 1 0,0 0 16,0 0-16,0 0 15,-22 0-15,1 21 32,0 42-17,21-21-15,0 21 0,0 1 16,0-1-16,0 0 16,0 1-16,-21 20 0,21-20 0,0 20 15,-21 1-15,21-22 0,0 21 0,0 1 16,-21-22-16,21 22 0,-22-22 0,22 0 15,-21 1-15,21-1 0,0 0 16,0-20-16,-21 20 0,21-21 0,-21 0 16,21 0-16,-21 1 0,21-1 15,0-42 17,0-1-32,0 1 15,0 0-15,21 0 0,0-21 16,0-1-16,-21 22 0,21-21 15,1-1-15,-1 1 0,0 21 0,21-21 16,-21-1-16,1 22 0,-1 0 16,0-21-16,21 20 0,-21 22 0,1-21 15,-1 21-15,0 0 0,0 0 0,0 0 16,0 21-16,1-21 0,-1 43 0,-21-22 16,0 0-16,21 21 0,-21-20 15,0 20-15,0 0 0,0-21 0,0 22 16,0-22-16,-21 21 0,21-21 0,-21 1 15,-1-1-15,1 0 16,0 0-16,-21 0 0,21 0 0,-1-21 16,1 22-16,0-22 0,0 0 0,0 0 15,0 0-15,-1 0 0,1 0 0,0 0 16,0 0-16,0 0 16,0-22-16,21 1 15,0 0-15,0 0 16,21 0-1,0 21-15,0-21 0,0-1 0,0 22 16,1-21-16</inkml:trace>
  <inkml:trace contextRef="#ctx0" brushRef="#br0" timeOffset="95696.77">8763 13399 0,'0'-22'16,"21"22"0,0 0-1,0 0-15,1 0 0,-1 0 16,0 22-16,0-1 0,0 0 0,0 0 16,1 21-16,-1-20 0,0 20 15,0-21-15,0 21 0,0 1 16,-21-1-16,0 0 0,0-20 0,0 20 15,0-21-15,0 21 0,0-20 16,0-1-16,0 0 0,0 0 16,0 0-16,0-42 31,0 0-15,0 0-16,0 0 0,0-22 0,22 22 15,-1-21-15,0-1 0,0 1 16,0 0-16,-21-1 0,21 1 0,1 0 15,-1 21-15,0-1 0,0 1 16,-21 0-16,0 0 0,21 21 0,0 0 16,-21 21 15,22-21-15,-22 21-16,0 0 15</inkml:trace>
  <inkml:trace contextRef="#ctx0" brushRef="#br0" timeOffset="96111.53">9567 13843 0,'0'0'0,"21"0"0,1 0 15,-1 0-15,0 0 16,0-21-16,0 0 0,0 0 0,22-1 15,-22 1-15,21 0 0,-21 0 0,1-21 16,-1 20-16,0-20 0,0 21 16,0-21-16,-21 20 0,0 1 0,0 0 15,0 0-15,0 0 0,-21 21 16,0-21-16,0 21 0,0 0 16,-1 0-16,1 0 0,-21 21 0,21-21 15,0 21-15,-22 0 0,22 21 16,-21-20-16,21-1 0,-1 21 0,1 0 15,0 1-15,21-22 0,0 21 16,0 1-16,-21-22 0,21 21 0,0-21 16,0 22-16,0-22 0,0 0 0,21 0 15,-21 0-15,21 0 0,0 1 16,1-1-16,-1 0 0,0-21 0,21 21 16,-21-21-16,22 0 0,-22 0 0,21 0 15,1 0-15,-1 0 0,0 0 0,1 0 16,-1 0-16,0 0 15,1-21-15,-1 21 0,21-21 0</inkml:trace>
  <inkml:trace contextRef="#ctx0" brushRef="#br0" timeOffset="97251.61">10753 13695 0,'21'-21'0,"-42"42"0,42-85 0,-21 43 0,0-21 15,0 21-15,-21 0 0,-1-1 0,1 1 16,0 0-16,0 0 15,0 21-15,0 0 0,-1 0 0,1 0 16,0 0-16,0 0 0,0 21 0,0 0 16,-1 0-16,1 22 0,0-22 15,0 21-15,0 1 0,21-1 16,0-21-16,-21 21 0,21 1 0,0-22 0,0 21 16,0-21-16,0 1 0,0-1 15,0 0-15,0 0 0,21 0 16,0-21-16,0 21 0,0-21 15,0 0-15,1 0 0,-1 0 16,-21-21-16,21 21 0,0-21 0,0 0 16,-21 0-16,21 0 0,1-22 15,-1 22-15,0-21 0,0-1 0,0 1 16,-21 21-16,21-21 0,1-1 0,-22 22 16,21 0-16,-21 0 15,0 0-15,0 42 16,0 0-1,0 0-15,0 0 0,0 0 0,0 22 16,0-22-16,0 0 0,-21 21 16,21-20-16,0 20 0,0-21 0,0 0 15,0 0-15,0 1 0,0-1 0,21 0 16,0 0-16,0 0 16,0-21-16,0 0 0,1 0 0,20 0 15,-21 0-15,0 0 0,0 0 0,1 0 16,-1 0-16,0-21 0,21 0 0,-21 0 15,1 0-15,-1-22 16,0 22-16,-21-21 0,21-1 0,0 1 16,-21-21-16,21 20 0,1-20 0,-22 20 15,21-20-15,0-1 0,-21 22 0,21-21 16,0 20-16,-21 1 0,21 0 16,-21 20-16,22-20 0,-22 21 0,0 0 15,0 42 16,0 0-31,0 0 0,0 22 16,-22-22-16,22 21 0,-21 0 0,0-20 16,21 20-16,0 0 0,-21 1 15,21 20-15,-21-21 0,0 1 16,21-1-16,-22-21 0,22 22 0,-21-1 16,21-21-16,-21 0 0,0 22 0,21-22 15,0 0-15,-21 0 16,0 0-16,21-42 31,0 0-15,21 0-16,0 0 0,0-1 0,0 1 15,0-21-15,1 21 0,-1 0 0,0-1 16,0 1-16,0 0 0,22 0 16,-22 0-16,0 0 0,0 21 0,0 0 15,0-22-15,1 22 0,-1 0 16,-21 22-1,0-1 1,-21-21 0,-1 0-16,22 21 0,-42-21 0,21 0 15,0 0-15,0 0 0,-1 0 16,1 0-16,0 0 0,0 0 0,21 21 16,-21-21-16,0 21 15,21 0-15,0 1 16,0-1-16,0 0 0,0 0 15,0 0-15,21 0 0,0 1 0,-21-1 16,21 0-16,0-21 0,0 21 16,-21 0-16,22 0 0,-1-21 15,0 22-15,0-22 0,0 21 0,0 0 16,1-21-16,-1 21 16,0-21-1,-21 21 1,21-21-16,0 0 15,0 0-15,1 0 0,-1-21 16,0 0-16,21 21 0</inkml:trace>
  <inkml:trace contextRef="#ctx0" brushRef="#br0" timeOffset="97579.73">12573 13631 0,'0'-21'16,"21"0"-16,-21 0 15,21 0-15,0 0 16,-21-1 0,0 1-16,0 0 15,-21 21 32,0 0-47,0 0 16,21 21 15,-21-21-31,21 21 16,0 1-16,0-1 15,0 0-15</inkml:trace>
  <inkml:trace contextRef="#ctx0" brushRef="#br0" timeOffset="97903.55">12531 13991 0,'0'-21'46,"0"0"-46,0 0 16,0 42 31,0 0-47,0 0 0,-22 0 16,1 1-16,21-1 0,-21 0 0,0 0 15,0 0-15,0 0 0,-1 1 0,1-1 16,0 0-16,0 21 0,0-21 15,0 1-15,-22-1 0,1 0 0,21 0 16,-22 0-16,-20 0 0,21 1 0,-1-1 16,1 0-16,0 0 0,-22 0 0,22 0 15,-22-21-15</inkml:trace>
  <inkml:trace contextRef="#ctx0" brushRef="#br0" timeOffset="98539.18">8086 14499 0,'0'0'0,"21"0"63,0 0-63,0 0 16,0 0-16,0 0 0,22 0 15,-1 21-15,0-21 0,22 0 0,-1 22 16,22-22-16,0 0 0,21 21 0,-1-21 15,1 0-15,0 21 0,21-21 16,-21 0-16,21 0 0,0 21 0,0-21 16,-21 0-16,21 0 0,-21 0 0,-1 0 15,1 0-15,-42 0 0,20 0 0,-20 21 16,-1-21-16,-20 0 0,-1 0 16,-21 0-16,0 0 0,1 0 0,-1 0 15,0 21-15,-42-21 63,0 0-63,-1 0 0,1 0 15,0 0-15,0 0 0,0 0 0,-22 0 16</inkml:trace>
  <inkml:trace contextRef="#ctx0" brushRef="#br0" timeOffset="99003.57">8149 14711 0,'0'0'0,"0"21"16,0 0 0,42 0-1,-20-21-15,-1 0 0,21 22 16,0-22-16,22 0 0,-1 21 0,1-21 16,21 0-16,-1 0 0,1 0 0,21 0 15,-22 0-15,22 0 0,0 0 16,-21 0-16,21 0 0,-22 0 0,22 0 15,-21 0-15,21 0 0,-22 0 0,1 0 16,0 0-16,-1 0 0,1 0 0,-22-21 16,1 21-16,-22 0 0,1 0 15,-1 0-15,-21 0 0,0 0 0,0 0 16,1 0-16,-1 0 31,-21-22 0,0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4:04:34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1926 0,'0'-21'31,"0"0"0,22 21-15,-22 21 187,0 0-203,0 0 0,0 1 16,0 20-16,0-21 0,0 0 15,0 0-15,0 22 0,0-22 0,0 0 16,0 0-16,0 22 0,0-22 16,0 0-16,0 0 0,0 0 15,0 0-15,0 1 0,0-1 16,0-42 31,0-1-47,0 1 15,0 0-15,0 0 0,0 0 0</inkml:trace>
  <inkml:trace contextRef="#ctx0" brushRef="#br0" timeOffset="472.07">3916 1503 0,'0'0'0,"0"-21"0,-21 21 32,-1 0-17,1 0-15,21 21 0,0 0 16,0 0-1,0 0-15,0 1 0,0-1 16,0 0-16,0 0 16,21-21-16,1 0 15,-1 0-15,0 0 16,0 0-16,0-21 0,-21 0 16,21 21-16,-21-21 0,22-1 0,-22 1 15,0 0-15,0 0 16,0 0-16,0 0 0,0-1 0,-22 22 15,1-21-15,0 21 16,21-21-16,-21 21 0,0 0 16,0 0-16,21 21 15,-22 0 1,22 1-16,-21-1 0,21 0 0,0 0 16,0 0-16,0 0 0,0 1 15,0-1-15,0 0 0,21 0 16</inkml:trace>
  <inkml:trace contextRef="#ctx0" brushRef="#br0" timeOffset="1045.11">4297 1947 0,'0'22'16,"0"-1"-16,0 0 0,0 0 15,0 0-15,0 0 0,0 1 16,0-1-16,-21 0 0,21 0 0,0 0 16,-22 0-16,22 1 0,0-1 15,0 0-15,0 0 0,0 0 16,0 0-16,-21 1 15,21-1-15,-21-21 32,21-21-17,0-1 1,0 1-16,0 0 0,0-21 16,0 21-16,0-1 0,21-20 15,0 0-15,1 21 0,20-22 0,-21 22 16,21-21-16,-20 21 0,20-1 15,0 1-15,1 0 0,-22 21 0,21 0 16,-21 0-16,0 0 0,1 0 0,-1 21 16,-21 0-16,21 1 15,-21 20-15,0-21 0,0 21 0,0-20 16,0 20-16,-21 0 0,0-21 0,-1 22 16,22-22-16,-21 0 0,0 0 15,21 22-15,-21-22 0,21 0 0,0 0 16,0 0-16,-21-21 0,21-21 47,21 0-47,0 0 0,-21 0 15,21-1-15,0 1 0</inkml:trace>
  <inkml:trace contextRef="#ctx0" brushRef="#br0" timeOffset="1411.74">5080 1524 0,'0'-42'16,"0"63"15,-21 0-31,21 0 16,0 0-16,0 22 0,0-1 15,-21 0-15,21 1 0,-22 20 16,22-20-16,-21-1 0,21 21 0,0-20 16,0-1-16,0 0 0,-21 1 15,21-1-15,0 0 0,0 1 0,0-22 16,0 0-16,0 21 0,0-20 16,0-1-16,21 0 0,0-21 0,-21 21 15,22-21-15,-1 0 0,0 0 16,0 0-16,0 0 0,0 0 15,1 0-15,-1-21 0,-21 0 16,21 0-16,0 21 0,0-22 0,-21 1 16,0-21-16,0 21 0,21 0 15</inkml:trace>
  <inkml:trace contextRef="#ctx0" brushRef="#br0" timeOffset="1627.61">5016 1990 0,'22'0'31,"-1"0"-31,0-21 16,0 21-16,0-22 0,0 22 0,1 0 0,20-21 15,-21 21-15,0 0 0,0-21 16,1 21-16,-1 0 15,0-21-15,0 21 0,21 0 0,-20-21 16</inkml:trace>
  <inkml:trace contextRef="#ctx0" brushRef="#br0" timeOffset="2100.87">6921 1842 0,'0'0'15,"0"-22"-15,0 1 16,0 0 0,-21 21-1,21 21 1,-21 0-16,21 1 16,0-1-16,0 21 0,0-21 0,-21 22 15,21-22-15,-21 21 0,21-21 0,0 22 16,0-22-16,0 21 0,-21-21 15,21 0-15,0 1 0,0-1 0,0 0 16,0 0-16,0 0 0,0 0 0,21 1 16,0-22-1,0 0-15,0 0 0,0 0 16,1 0-16,-1-22 16,0 22-16,0-21 15,-21 0-15,21 0 0,0 0 0,-21 0 16,0-1-16</inkml:trace>
  <inkml:trace contextRef="#ctx0" brushRef="#br0" timeOffset="2463.82">6879 1376 0,'0'0'0,"-21"0"0,0 0 0,0 0 15,-1 0-15,1 21 16,0 0-16,21 0 16,0 1-1,21-22-15,0 0 0,1 0 16,20 0-16,-21 0 16,0 0-16,0 0 0,1-22 15,-1 22-15,-21-21 0,0 0 16,0 0-1,-21 21 1,-1 0-16,1 0 16,21 21 15,0 0-15,0 0-1,21-21-15,1 22 0</inkml:trace>
  <inkml:trace contextRef="#ctx0" brushRef="#br0" timeOffset="2799.7">7705 1863 0,'21'0'47,"0"0"-47,0 0 0,0 0 16,0 0-1,1 0-15,-1 0 16,0 0-1,0 0 1,0 0-16</inkml:trace>
  <inkml:trace contextRef="#ctx0" brushRef="#br0" timeOffset="3040.56">7726 2053 0,'0'0'0,"-21"21"16,21 1-1,0-1 1,21-21 0,0 0-16,0 0 0,0 0 15,0 0-15,1 0 0,-1 0 16,0 0-16,0 0 0,0 0 15,0 0-15,1-21 0,-1 21 16,0 0-16,-21-22 16,21 1-16,0 21 0</inkml:trace>
  <inkml:trace contextRef="#ctx0" brushRef="#br0" timeOffset="3436.53">8445 1651 0,'0'0'16,"0"-42"-1,0 21-15,0 42 47,0 0-47,0 0 0,0 0 0,0 0 16,0 1-16,0 20 0,-21-21 0,21 21 15,-21 1-15,21-1 0,0-21 16,0 22-16,0-1 0,-21-21 0,21 21 16,0 1-16,0-22 0,0 0 0,0 21 15,0-20-15,0-1 0,0 0 16,0 0-16,0 0 0,0 0 0,0 1 15,0-1-15,0 0 0,0 0 16,0-42 31,0 0-47</inkml:trace>
  <inkml:trace contextRef="#ctx0" brushRef="#br0" timeOffset="20076.21">8276 2858 0,'0'21'16,"21"-21"15,0 0-15,1 0-16,-1 0 0,0 0 15,0 0-15,0 0 0,0 0 16,1 0 0</inkml:trace>
  <inkml:trace contextRef="#ctx0" brushRef="#br0" timeOffset="20585.06">8361 2921 0,'-21'0'15,"-1"0"1,1 0 0,21 21 15,21-21-15,1 0-16,-1 0 0,0 0 15,0 0-15,0 0 0,0 0 0,1 0 16,-1 0-16,0 0 0,0 0 15,21 0-15,-20 0 0,-1 0 0,0 0 16,0 0-16,0 0 0,0-21 0,1 21 16,-44 0 31,1-21-32</inkml:trace>
  <inkml:trace contextRef="#ctx0" brushRef="#br0" timeOffset="20955.84">8297 3027 0,'-21'21'16,"42"-21"31,0 0-32,1 0-15,-1 0 0,21 0 16,-21 0-16,0 0 0,1 0 15,-1 0-15,21 0 0,-21 0 0,0 0 16,22 0-16,-22 0 0,0 0 0,0 0 16,0 0-1</inkml:trace>
  <inkml:trace contextRef="#ctx0" brushRef="#br0" timeOffset="34430.92">10266 1969 0,'0'0'0,"0"-22"16,-21 22-16,21-21 0,0 0 15,-22 21-15,22-21 16,-21 21-16,0 0 16,0 21-1,21 0-15,-21-21 16,21 21-16,-21-21 0,21 22 15,21-22 17,0 0-32,0 0 15,-21-22-15,21 22 0,-21-21 16,0 0-16,0 0 16,0 0-16,0 0 15,-21 21-15,0 0 0,21-22 16,-21 22-1,0 0-15,-1 0 16,22 22-16,0-1 16,0 0-16,-21 0 0,21 0 15,0 0-15,0 1 0,0-1 16</inkml:trace>
  <inkml:trace contextRef="#ctx0" brushRef="#br0" timeOffset="34931.82">10160 2455 0,'0'0'0,"21"0"15,0 0-15,0 0 16,-21 22 46,-21-22-62,0 21 0,21 0 0,-21 0 16,0 0 0,21 0-1,0-42 32,21 0-47,0 0 16,0 21-16,0-21 15,1 21-15,-1 0 16,0 0 0,0 21-16,-21 0 0,0 0 15,0 0-15,0 22 0,0-22 16,0 21-16,0 1 0,-21-1 0,0 0 15,0 1-15,-22-1 0,22-21 0,-21 21 16,-1 1-16,22-22 16,-21 21-16,0-21 0,-1 1 0,22 20 0,-21-21 15,-1 0-15,22-21 0,-21 21 16,0 1-16</inkml:trace>
  <inkml:trace contextRef="#ctx0" brushRef="#br0" timeOffset="36619.23">3916 3154 0,'-21'0'31,"21"21"0,0 0-31,0 0 0,0 1 16,0-1-16,0 21 0,0-21 15,0 22-15,0-22 0,21 21 0,0-21 16,0 22-16,-21-22 0,21 21 16,0-21-16,1 0 0,-1 22 0,0-22 15,0 0-15,0 0 0,22 0 0,-22-21 16,0 22-16,21-1 0,1-21 16,-22 21-16,21-21 0,0 0 0,1 21 15,-1-21-15,0 0 0,-20 0 16,20 0-16,0 0 0,1 0 0,-1 0 15,0 0-15,1 0 16,-1-21-16,0 0 0,1 21 0,-1-21 16,0-1-16,1 1 0,-1 0 0,0 21 15,1-42-15,-1 21 0,21-1 16,-20 1-16,20 0 0,-20 0 0,20 0 16,1 0-16,-1-1 0,-21 1 15,22 0-15,-22 0 0,22 0 0,-22 0 16,0-1-16,1 1 0,-1 21 15,22-21-15,-22 21 0,-21-21 0,21 21 16,1-21-16,20 21 0,-20 0 16,-1 0-16,21-21 0,-20 21 15,20 0-15,-20 0 0,20 0 0,-21 0 16,22 0-16,-22 0 0,1 21 16,-22-21-16,21 21 0,0 0 0,-20-21 15,-1 21-15,0 0 0,0-21 16,0 22-16,0-1 0,-21 0 15,22 0-15,-22 0 0,21-21 0,-21 21 16,0 1-16,0-1 16,0 0-16,0 0 15,0-42 63,0 0-78,0 0 0,21 21 16,-21-22-16,21 1 0,-21 0 16,21 0-16,-21 0 0,21 0 0,1-1 15,-22 1-15,21 0 0,0 0 16,0 0-16,-21 0 0,21-1 0,0 1 16,1 21-16,-1-21 0,0 0 0,0 21 15,0-21-15,0 21 16,22 0-16,-22-21 0,21 21 0,22-22 15,-22 22-15,22 0 0,-1 0 0,1 0 16,-1 0-16,-21 0 0,22 0 16,-22 22-16,22-1 0,-22-21 0,0 21 15,-20-21-15,20 21 0,-21 0 16,21-21-16,-20 21 0,-1 1 0,-21-1 16,21-21-16,0 21 0,-21 0 0,21-21 15,0 21-15,1-21 0,-22 21 16,21-21-16,0 0 0,21 22 0,-21-22 15,1 0-15,-1 0 0,21 0 16,-21 0-16,22 0 0,-22 0 16,0 0-16,21 0 0,-21 0 0,1 0 15,20 0-15,-42-22 0,21 1 16,0 0-16,-21 0 0,21 0 0,-21 0 16,0-22-16,0 22 0,0 0 0,0-21 15,0 20-15,0 1 0,0 0 16,0 0-16,0 0 0,0 0 0,22-1 15,-22 1-15,0 0 16,-22 42 62,1-21-62,21 21-16,-21-21 0,0 0 0,21 22 15</inkml:trace>
  <inkml:trace contextRef="#ctx0" brushRef="#br0" timeOffset="37880.01">12594 1905 0,'0'-63'0,"0"41"16,0 1-16,0 0 15,0 42 16,0 0-31,0 1 16,0 20-16,-21-21 0,21 21 0,0 1 16,0 20-16,0-20 0,-21-1 15,21 21-15,0-20 0,0 20 0,0-20 16,0-1-16,0 21 0,0-20 16,0-1-16,0 0 0,0 1 15,-21-22-15,21 0 0,0 0 0,0 0 16,0 1-16,0-1 0,-22-21 15,22-21 1,0-1 0,0 1-16,0 0 15,0-21-15,0 21 0,0-22 0,0 1 16,22 21-16,-1-22 0,0 22 0,0-21 16,-21 21-16,21 0 0,0-1 15,22 1-15,-22 0 0,0 0 0,21 21 16,-20 0-16,20 0 15,-21 0-15,0 0 0,0 21 0,1 21 16,-1-20-16,0-1 0,-21 21 0,0 0 16,0 1-16,0-22 0,0 21 15,0 1-15,0-22 0,-21 21 0,21-21 16,-21 0-16,21 1 0,0-1 16,-22 0-16,22 0 0,-21-21 0,21 21 15,21-21 16,1-21-31,-1 0 0,0 21 16</inkml:trace>
  <inkml:trace contextRef="#ctx0" brushRef="#br0" timeOffset="38415.62">13525 2561 0,'0'0'0,"0"-21"0,22 0 15,-1 0-15,-21 0 0,21-1 16,-21 1-16,0 0 0,0 0 0,0 0 16,0 0-16,0-1 15,-21 1 1,0 21-16,-1 0 16,1 21-16,-21-21 0,21 22 15,0-1-15,-22 0 0,22 21 0,-21-21 16,21 22-16,-22-1 0,22 0 15,0-20-15,0 20 0,0-21 0,21 21 16,0-20-16,0-1 0,0 0 0,0 0 16,0 0-16,21-21 0,0 0 15,0 21-15,21-21 0,-20 0 0,20 0 16,-21 0-16,21-21 0,-20 21 16,-1-21-16,21 0 0,-21 0 0,0 0 15,1-22-15,-1 22 0,-21-21 0,21 21 16,-21-22-16,21 1 0,-21 21 15,21-22-15,-21 22 0,0 0 16,0 0-16,0 0 0,21 21 16,-21 21-1,22 0-15,-22 0 0,0 0 16,0 22-16,0-22 0,0 21 16,0-21-16,0 22 0,0-22 0,0 0 15,21 0-15,-21 0 0,0 1 0,0-1 16,21 0-16,-21 0 0,0 0 15,0 0-15,21-21 16,0 0-16,-21-21 31</inkml:trace>
  <inkml:trace contextRef="#ctx0" brushRef="#br0" timeOffset="38839.49">13843 2392 0,'0'0'16,"0"-21"-16,0 0 0,21 21 0,0-22 0,0 22 15,1-21 1,-1 21-16,0 0 0,0 0 0,0 0 16,0 0-16,1 0 0,-1 0 0,21 21 15,-21 1-15,0-1 0,1 0 16,20 21-16,-21-21 0,0 22 0,-21-22 15,21 21-15,1-21 0,-22 22 16,0-22-16,0 21 0,0-21 0,0 1 16,0-1-16,0 0 0,0 0 0,0 0 15,-22-21 1,1 0-16,21-21 16,0 0-1,0 0-15,0-22 16,0 22-16,0 0 0,0-21 15,0-1-15,21 22 0,1-21 16,-22 0-16,21 20 0,-21-20 0,21 21 16,-21 0-16,21 0 0,-21-1 0,21 22 15,0 0-15,1 0 16,-1 0-16,0 0 0,0 0 16,-21 22-16,21-1 0,0-21 15,1 21-15</inkml:trace>
  <inkml:trace contextRef="#ctx0" brushRef="#br0" timeOffset="39439.93">15092 2540 0,'0'-21'0,"0"42"0,21-63 15,-21 21-15,0-1 0,0 1 16,0 0-16,0 0 15,0 0-15,-21 0 0,0 21 16,-1 0-16,1 0 0,0 0 16,0 0-16,-21 0 0,20 0 0,1 0 15,-21 21-15,21 0 0,0 0 0,-1 0 16,1 22-16,0-22 16,0 21-16,0-21 0,0 22 0,21-1 15,-22-21-15,22 21 0,0-20 0,0-1 16,0 0-16,0 0 0,0 0 15,0 0-15,0 1 0,22-22 0,-1 0 16,0 0-16,0 0 0,0 0 0,0 0 16,1 0-16,-1-22 0,21 22 15,-21-21-15,0 0 0,22 0 0,-22 0 16,0-22-16,21 1 0,-20 0 16,-1-1-16,0-20 0,21 21 0,-21-22 15,1 22-15,-1-22 0,0 22 0,0-22 16,0 22-16,0-21 15,1 20-15,-22 1 0,21 0 0,-21 20 16,0 1-16,0 0 0,0 0 16,-21 42-1,-1 0-15,1 0 0,0 1 0,0 20 16,0 0-16,0 1 0,21-1 16,-22 0-16,1 1 0,0-1 0,21 21 15,0-20-15,0 20 0,-21-20 16,21-1-16,0 0 0,0 1 0,0-1 15,0 0-15,0-21 0,0 1 16,21 20-16,-21-21 0,21-21 16,22 21-16,-22 0 0,0-21 0,0 0 15,0 22-15,22-22 0,-22 0 0,21 0 16,-21 0-16,22 0 0,-1 0 16</inkml:trace>
  <inkml:trace contextRef="#ctx0" brushRef="#br0" timeOffset="40179.91">17039 2074 0,'0'0'0,"0"-21"0,-63 0 15,41 21-15,1 0 16,0 0-16,-21 21 16,21 0-16,-1 1 0,-20-1 15,21 21-15,0-21 0,0 22 16,-1-1-16,-20 0 0,21 1 0,0-1 16,0 0-16,21 1 0,-22 20 0,22-21 15,-21-20-15,21 20 0,0 0 16,0-21-16,0 1 0,0-1 15,21 0-15,1 0 0,-1 0 0,0 0 16,0-21-16,0 0 0,22 0 16,-22 0-16,21 0 0,-21 0 0,22 0 15,-1-21-15,-21 0 0,21 21 16,1-21-16,-22 0 0,21-22 0,-21 22 16,22 0-16,-22-21 0,0-1 0,0 22 15,0-21-15,1 21 0,-1 0 16,-21-1-16,0 1 0,0 42 31,-21 1-31,-1-1 16,1 0-16,21 21 0,-21-21 15,0 1-15,21-1 0,0 21 16,0-21-16,0 0 0,0 1 0,0-1 16,0 0-16,0 0 15,21-21-15,0 0 0,0 21 0,1-21 16,20 0-16,-21 0 0,21 0 0,1 0 15,-1 0-15,-21 0 0,22-21 16,-1 0-16,-21 0 0,0 0 0,0-1 16,1-20-16,-1 21 0,-21-21 0,21-1 15,-21 1-15,0 21 0,0-22 16,0 22-16,-21-21 0,0 21 0,-1 21 16,1-21-16,-21-1 15,21 22-15,0 0 0,-1 0 0,-20 0 16,21 0-16,0 0 0,0 22 0,-1-1 15,1 0-15,0 0 0,21 0 16,0 0-16,-21 1 0,21-1 0,0 0 16,0 0-16,0 0 15,0 0-15,21-21 0,0 0 0,0 22 16,22-22-16</inkml:trace>
  <inkml:trace contextRef="#ctx0" brushRef="#br0" timeOffset="41060.53">18224 2434 0,'0'0'0,"0"-21"0,0 0 16,0 0-16,0 0 0,0-1 16,-21 22-16,0 0 0,21-21 15,-21 21-15,0 0 0,0 0 16,-1 0-16,1 0 0,0 21 15,0 1-15,0-1 0,0 0 0,-1 0 16,1 21-16,0-20 16,21 20-16,0-21 0,-21 0 0,21 22 0,-21-22 15,21 0-15,0 0 16,0 21-16,0-20 0,0-1 16,0 0-16,21 0 0,0-21 0,0 21 15,0-21-15,1 0 16,-1 0-16,0 0 0,0 0 0,0 0 15,0-21-15,1 21 0,-1-21 16,21 0-16,-21 0 0,0-1 0,1-20 16,-1 0-16,0-1 0,0 1 0,0 0 15,0-22-15,1 22 0,20-22 16,-21 22-16,0-21 0,0 20 16,22-20-16,-22 20 0,0 1 0,0 0 15,0-1-15,1 1 0,-22 21 16,0-21-16,21 20 0,-21 1 0,0 0 15,0 42 17,-21 0-32,-1 1 15,1 20-15,0-21 0,-21 21 0,21-20 16,-1 20-16,1 0 0,-21-21 16,21 22-16,0-1 0,-1-21 0,1 22 15,0-1-15,21-21 0,0 21 16,-21 1-16,21-1 0,0-21 15,0 22-15,0-1 0,0-21 0,0 21 0,0-20 16,0-1-16,21 21 16,0-21-16,22 0 0,-22 1 0,21-1 15,-21-21-15,22 21 0,-1-21 16,-21 0-16,21 0 0,-20 0 0,20 0 16,-21 0-16,21 0 0,-20 0 0,-1 0 15,0 0-15,0-21 0,0 0 16,0-1-16,-21 1 0,22 0 0,-1-21 15,-21 21-15,0-22 16,21 1-16,-21 21 0,21-22 0,-21 22 0,0 0 16,0 0-16,-21 21 31,0 21-31,21 0 16,0 0-16,-21 22 0,21-22 15,0 0-15,0 0 0,0 0 0,0 1 16,0-1-16,0 0 0,0 0 0,0 0 15,21-21-15,0 21 0,0-21 16,0 0-16,0 0 0,1 0 0,20 0 16,-21 0-16,0 0 0,0 0 15,1 0-15,20-21 0,-21 0 16,0 21-16,0-21 0,1 0 0</inkml:trace>
  <inkml:trace contextRef="#ctx0" brushRef="#br0" timeOffset="42295.88">19071 2498 0,'0'0'0,"21"-21"0,-21-1 15,21 1-15,1 21 0,-22-21 0,21 0 16,-21 0-16,0 0 0,21-1 0,-21 1 16,0 0-1,0 0 1,-21 21-16,0 0 15,-1 0 1,1 0-16,0 0 0,0 21 0,0 0 16,0 0-16,21 1 15,-22-1-15,1 0 0,21 21 0,0-21 16,-21 22-16,21-22 0,-21 0 0,21 21 16,0-20-16,0-1 0,0 0 15,0 0-15,0 0 0,0 0 0,0 1 16,0-1-16,21-21 15,0 0-15,0 0 16,1 0-16,-1 0 0,0 0 16,0 0-16,0-21 15,-21-1-15,21 22 0,1-21 0</inkml:trace>
  <inkml:trace contextRef="#ctx0" brushRef="#br0" timeOffset="46311.97">9292 1820 0,'0'0'0,"-21"-42"0,0 21 0,21 0 16,-21-43-16,-1 43 0,1 0 0,0-21 16,0 20-16,0 22 0,0 0 15,-22 0-15,22 0 0,-21 0 16,21 22-16,-1-1 0,-41 0 0</inkml:trace>
  <inkml:trace contextRef="#ctx0" brushRef="#br0" timeOffset="47894">8382 1482 0,'21'0'16,"0"0"15,0 0 16,1 0-47,-1-21 16,-21-1 15,21 22-31,-21-21 0,0 0 16,0 0-1,21 0-15,-21 0 0,21-1 16,-21 1-16,0 0 15,0 0-15,0 0 0,0 0 0,0-1 16,0 1-16,0 0 0,0 0 16,0 0-16,0 0 0,0-1 0,0 1 15,0 0-15,0 0 0,21 0 16,-21 0-16,0-1 0,0 1 0,0 0 16,0 0-16,0 0 0,0 0 0,0-1 15,0 1-15,0 0 16,0 0-16,0 0 0,0 0 0,0-1 15,0 1-15,0 0 16,0 0-16,0 0 16,0 0-16,-21 21 0,21-22 0,-21 22 15,21-21-15,0 0 16,-21 21-16,0-21 0,0 0 16,21 0-1,-22-1 1,22 1-1,-21 21-15,21-21 16,0 0 0,-21 0-16,0 21 15,21-21-15,-21-1 16,0 22-16,-1 0 16,1-21-1,0 21-15,0 0 0,0 0 16,0 0-16,-1 0 15,1 0-15,0 0 0,0 0 16,0 0-16,0 0 16,-1 0-16,1 0 15,0 0-15,0 0 0,0 0 16,0 0-16,-1 0 0,1 0 16,0 0-16,0 0 0,0 0 0,0 0 15,-1 0-15,1 0 0,0 0 16,0 0-16,0 0 0,0 0 0,-1 0 15,1 0-15,0 0 0,0 0 16,0 21-16,0-21 0,-1 0 0,1 0 16,0 22-16,0-22 0,0 0 15,0 0-15,-1 21 0,1-21 0,0 21 16,0-21 0,0 21-16,0-21 0,21 21 0,-22-21 15,1 21-15,0 1 0,0-1 16,0 0-16,0-21 15,21 21-15,-22-21 0,1 21 0,0 0 16,21 1 0,-21-22-16,21 21 0,-21-21 0,21 21 15,-21-21-15,21 21 0,0 0 16,-22-21-16,22 21 0,-21 1 16,0-22-16,21 21 0,0 0 15,-21 0-15,21 0 0,-21 0 16,21 1-16,0-1 15,0 0-15,0 0 0,-21-21 0,21 21 16,0 0-16,-22 1 0,22-1 16,0 0-16,0 0 0,0 0 15,-21-21-15,21 21 0,0 1 16,0-1 15,-21-21 16,0 0-47</inkml:trace>
  <inkml:trace contextRef="#ctx0" brushRef="#br0" timeOffset="48383.72">6604 720 0,'21'0'16,"0"0"0,0 0-16,1 21 0,-1-21 0,0 21 15,0-21-15,21 21 0,-20-21 16,-1 21-16,0 1 0,21-1 0,-21-21 16,1 21-16,-1 0 0,0 0 15,0 0-15,0 1 0,-21-1 0,21 0 16,1 0-16,-22 0 15,0 0-15,0 1 16,0-1-16,0 0 16,0 0 15,0-42 16,0 0-32,0 0 1,0-1-16</inkml:trace>
  <inkml:trace contextRef="#ctx0" brushRef="#br0" timeOffset="48724.52">7345 762 0,'0'0'0,"-21"21"31,-1 0-31,1 1 0,0-1 16,0 0-16,0 0 0,-22 0 0,22 0 15,-21 22-15,21-22 0,0 0 16,-22 0-16,22 0 0,0 1 15,0-1-15,0-21 0,21 21 0,-22 0 16,22 0 47</inkml:trace>
  <inkml:trace contextRef="#ctx0" brushRef="#br0" timeOffset="50295.32">6075 5122 0,'0'0'0,"0"-21"0,0 0 15,0 0-15,0 0 16,0 0-16,0-1 0,21 22 16,-21-21-16,21 0 0,-21 0 15,0 0-15,0 0 16,0-1 0,0 44 15,0-1-31,0 0 0,0 0 15,0 0-15,0 0 0,-21 1 16,21 20-16,-21-21 0,21 21 0,0-20 16,0 20-16,0-21 0,-21 21 15,21-20-15,0 20 0,0-21 0,0 0 16,0 22-16,0-22 0,0 0 0,0 0 16,0 0-16,0 0 0,21 1 15,-21-1-15,21-21 16,0 0-16,0 0 0,0 0 15,1 0 1,-1-21-16,0-1 0,-21 1 16,21 21-16,-21-21 0,21 0 0,0 0 15,-21 0-15,0-1 0,22-20 0</inkml:trace>
  <inkml:trace contextRef="#ctx0" brushRef="#br0" timeOffset="50692.09">6096 4593 0,'0'0'0,"-21"21"0,0 1 16,21-1-16,-22 0 15,22 0-15,22-21 16,-1 0-16,0 0 16,0 0-16,0 0 0,0 0 15,1 0-15,-1 0 0,0-21 0,0 21 16,-21-21-16,21 0 16,-21-1-16,0 1 15,0 0-15,-21 21 16,0 0-16,0 0 0,0 0 15,-1 0-15,1 0 16,0 21 0,21 0-16,0 1 15,0-1-15,21-21 0,0 21 16,1-21-16,-1 21 0,0-21 0,0 21 16</inkml:trace>
  <inkml:trace contextRef="#ctx0" brushRef="#br0" timeOffset="51083.86">7239 5059 0,'0'0'0,"-21"0"16,42 0 31,0 0-47,0 0 0,0 0 15,1 0-15,-1 0 0,0 0 0,0 0 16,0 0-16,0-21 0,1 21 15,-1 0-15,0 0 0,0 0 0,0 0 16,0 0-16,-42 21 63,0-21-48,0 21-15</inkml:trace>
  <inkml:trace contextRef="#ctx0" brushRef="#br0" timeOffset="51307.74">7175 5271 0,'0'0'0,"-21"21"16,42-21 31,1 0-47,-1 0 0,0 0 0,0 0 15,0 0 1,0 0-16,1 0 0,-22-21 16,21 21-16,0 0 15,0 0-15,-21-22 0,21 22 16,0 0-16</inkml:trace>
  <inkml:trace contextRef="#ctx0" brushRef="#br0" timeOffset="53388">8699 5080 0,'0'-21'0,"0"0"15,0 0 1,22-1-16,-22 1 0,0 0 16,21 0-16,-21 0 0,21 0 15,-21-1-15,0 1 16,0 0-16,21 21 0,-21-21 0,0 42 47,0 0-47,0 0 15,0 22-15,0-22 0,0 21 0,0-21 16,0 22-16,0-22 16,0 21-16,0-21 0,0 1 0,0-1 15,-21 21-15,21-21 0,0 0 0,-21 1 16,21-1-16,0 0 15,-21-21-15,21 21 0,-22-21 16,22 21-16,0 0 0,-21-21 16,0 0-16,0 22 15,0-1 1,0-21-16,-1 0 0,1 0 0,0 0 16,0 0-16,0 0 0,0 0 0,-1 0 15,1 0-15,0 0 31,42 0-15,0 0 0,1 0-16,-1 0 0,0 0 15,21 0-15,-21 0 0,1 0 0,20 0 16,-21 0-16,0 0 0,0 0 0,22 0 16,-22-21-16,0 21 0,0 0 15,0 0-15,1 0 16,-1 0-1,0-22-15,0 22 16,0 0-16</inkml:trace>
  <inkml:trace contextRef="#ctx0" brushRef="#br0" timeOffset="54283.84">10308 4932 0,'-21'0'16,"21"-21"-16,0 0 16,0-1-16,0 1 15,0 0-15,0 0 16,0 0-16,21 0 15,-21 42 32,0 0-31,0 0-16,0 0 0,0 22 16,0-22-16,0 0 0,0 21 0,0-21 15,0 22-15,0-22 0,0 21 0,0-21 16,0 1-16,0-1 0,0 0 15,0 0-15,0 0 0,0 0 0,-21 1 16,21-1-16,0 0 0,0 0 16,-21-21-16,21 21 15,-21-21-15,-1 21 0,1-21 16,0 0-16,0 0 16,0 22-16,0-22 0,-1 0 0,-20 0 15,21 0-15,0 0 0,-22 0 16,22 0-16,0 0 0,0 0 0,0 0 15,42 0 32,0 0-47,0 0 0,0 0 16,22 0-16,-22 0 0,0 0 0,0 0 16,0 0-16,1 0 0,-1 0 0,0 0 15,0 0-15,0 0 0,0 0 16,1 0-16,-1 0 15,0 0 1,0 0-16,0 0 0,-21-22 16,21 22-16,1 0 15</inkml:trace>
  <inkml:trace contextRef="#ctx0" brushRef="#br0" timeOffset="62609.63">4508 7049 0,'0'0'0,"0"-22"0,0 1 0,22-21 16,-22 21-16,0 0 0,0-22 0,0 22 15,0-21-15,21 21 0,-21-22 0,0 22 16,0 0-16,0-21 0,0 20 15,21 22-15,-21-21 0,0 42 47,-21 1-47,0 20 0,-1-21 0,22 21 16,-21-20-16,0 20 0,21 0 16,-21 1-16,21-1 0,-21 21 0,21-20 15,0 20-15,-21-20 0,21 20 0,0 1 16,-22-22-16,22 21 0,0-20 15,0-1-15,0 0 0,0 1 0,22-22 16,-1 21-16,-21-21 0,21 1 0,0-1 16,0 0-16,0-21 0,1 21 15,20-21-15,-21 0 0,0 0 0,22 0 16,-22 0-16,21 0 0,-21-21 0,22 21 16,-1-21-16,-21 0 15,21-22-15,1 22 0,-22 0 0,21-21 16,1-1-16,-22 1 0,0-22 0,21 22 15,-21-21-15,1-1 0,-1 1 16,0 20-16,0-20 0,-21 20 0,21 1 16,-21-21-16,21 41 0,-21-20 0,0 0 15,22 21-15,-22-1 0,21 1 16,-21 0-16,0 0 0,0 42 47,0 0-47,0 0 0,0 22 0,0-22 15,0 21-15,-21-21 16,21 22-16,-22-1 0,1 0 0,21 1 16,0 20-16,-21-20 0,21-1 0,0 21 15,-21-20-15,21-1 0,0-21 16,0 22-16,0-1 0,0-21 0,0 0 16,0 22-16,0-22 0,21 0 0,0-21 15,0 21-15,-21 0 0,22-21 16,-1 0-16,0 21 0,0-21 0,0 0 15,0 0-15,1 0 0,-1 0 0,21-21 16,-21 0-16,22 0 0,-22 0 16,21 0-16,0-1 0,1-20 15,-1 21-15,0-21 0,1-1 0,-1 1 16,-21 0-16,22 20 0,-22-20 16,0 21-16,0 0 0,0 0 0,-21-1 15,0 1-15,-21 21 31,0 21-31,0 1 0,0-1 16,21 0-16,-22 0 0,22 0 0,0 0 16,-21 1-16,21-1 0,0 21 15,0-21-15,0 0 0,0 1 0,0-1 16,0 0-16,21 0 0,1 0 0,-22 0 16,0 1-16,21-1 0,-21 0 15,21 0-15,-21 0 0,0 0 16,0 1-16,0-1 15,-21-21 17,0 0-32,-1-21 15,1-1-15,0 1 0,0 0 16,0 0-16,0 0 16,-1 0-16,22-1 0,-21 22 0,0-21 15,21 0-15,-21 21 0,0 0 31,21 21-31,0 0 16,0 1-16,0-1 16,0 0-16,21 0 15,0-21-15,0 21 0,-21 0 0,21-21 16,1 22-16,-1-22 0,21 0 0,-21 21 16,0-21-16,1 0 0,-1 0 0,0 0 15,21 0-15,-21 0 0,1 0 16,20 0-16,-21-21 0,21 21 0,1-22 15,-22 1-15,21 21 0,-21-21 0,22 0 16,-22 0-16,0 0 16,21-1-16,-20-20 0,-1 21 0,0-21 15,0 20-15,0-20 0,-21 21 0,0-21 16,21 20-16,-21 1 0,0 0 16,0 0-16,0 0 0,0 0 15,-21 21 1,0 0-16,0 21 15,0 0-15,0 0 0,21 0 0,-22 0 16,1 1-16,0 20 0,21-21 0,0 21 16,0-20-16,-21-1 0,21 21 15,0-21-15,0 0 0,0 1 0,0-1 16,0 0-16,0 0 0,0 0 0,21-21 16,-21 21-16,21-21 0,0 0 15,1 22-15,-1-22 0,0 0 16,0 0-16,21 0 0,1 0 0,-22 0 15,21 0-15,1-22 0,-1 22 0,-21-21 16,21 0-16,-20 21 0,-1-21 16,21 0-16,-21-22 0,0 22 0,1 0 15,-1-21-15,0 21 0,-21-1 16,0-20-16,21 21 0,-21 0 0,0 0 16,0-1-16,0 1 0,-21 42 46,0 1-30,21-1-16,0 0 0,0 0 16,0 0-16,21-21 31,0 0-31,0 0 16,0 0-16,1 0 0,-22-21 0,21 0 15,0 0-15,0 0 0,0-1 16,0 1-16,1 0 0,-1 0 15,0 0-15,-21 0 0,21-1 16,-21 1-16,0 42 47,0 22-47,0-22 0,0 0 0,-21 21 16,21-20-16,0 20 0,-21-21 15,21 21-15,-21 1 0,21-22 0,0 21 16,0-21-16,0 1 0,0-1 0,0 0 15,0 0-15,0 0 0,21 0 16,0 1-16,0-22 0,0 21 0,0-21 16,1 0-16,-1 0 0,0 0 0,0 0 15,0 0-15,0 0 0,1 0 0,-1 0 16,-21-21-16,21-1 16,0 1-16,-21 0 15,0 0-15,0 0 16,0 0-16</inkml:trace>
  <inkml:trace contextRef="#ctx0" brushRef="#br0" timeOffset="67353.17">9652 7049 0,'0'0'0,"-21"0"0,-22 0 0,22 0 0,0 0 15,0 0 1,42 0 0,0 0-1,22 0-15,-1 0 0,21 0 0,1 0 16,21 0-16,-1 0 0,1 0 16,0 0-16,20 0 0,1 0 0,0 0 15,0 0-15,0 0 0,0 0 0,-1 0 16,1 0-16,-21 0 0,-22 0 15,1 0-15,-1 0 0,-20 0 0,-22 0 16,0 0-16,0 0 0,-21 21 16,-21-21-1,0 0-15,0 0 0,-22 0 0,22 0 16,-21 0-16,21 0 0,-22 0 0,1 21 16,21-21-16,-21 0 0,-1 0 15,1 0-15,0 0 0,-1 0 0,1 21 16,0-21-16</inkml:trace>
  <inkml:trace contextRef="#ctx0" brushRef="#br0" timeOffset="67679">9631 7260 0,'0'0'0,"0"21"16,21-21-1,0 0-15,0 0 0,22 0 0,-1 0 16,0 0-16,22 0 0,-1 0 0,22 0 16,-22 0-16,22 0 0,0 0 15,-22 0-15,22 0 0,0-21 0,20 21 16,-20 0-16,0 0 0,-1 0 0,1-21 16,-21 21-16,-1 0 0,-21 0 15,22 0-15,-43 0 0,21 0 16,-20 0-16,-1 0 0,0 0 15,-21-21 1,0 0 0,0 0-1,0-1-15,0 1 16</inkml:trace>
  <inkml:trace contextRef="#ctx0" brushRef="#br0" timeOffset="68087.2">11218 6795 0,'0'0'0,"-21"0"0,21 21 16,0 0 0,0 0-16,0 0 15,21-21-15,0 21 0,1-21 0,20 22 16,-21-22-16,0 0 0,22 0 0,-22 21 15,21-21-15,0 0 0,-20 0 16,20 0-16,-21 0 0,21 0 0,-20 0 16,-1 0-16,0 0 0,0 0 0,0 0 15,-21 21-15,0 0 16,0 0-16,0 0 16,-21 1-16,0-1 0,0 0 15,0 21-15,-22-21 0,22 22 0,-21-22 16,-1 21-16,-20 1 0,21-1 0,-1 0 15,1 1-15,-22-1 0,22 0 0,0-21 16,-1 22-16,1-22 0,0 21 16,-1-21-16,1 1 0,21-1 0,-21 0 15,20 0-15,1 0 0,-21 0 0,42 1 16,-21-22-16,21 21 0,21-42 31,0-1-31</inkml:trace>
  <inkml:trace contextRef="#ctx0" brushRef="#br0" timeOffset="68888.32">13398 6435 0,'22'0'0,"-44"0"0,65 0 0,-22 0 0,0-21 16,0-1-16,0 1 0,22 21 0,-22-21 15,0 0-15,21 0 0,1 0 16,-22-1-16,21 22 0,1-21 0,-22 0 15,0 0-15,0 0 0,0 21 0,-21-21 16,0-1-16,0 1 0,-21 21 0,0-21 16,-21 21-16,20 0 0,-20-21 15,0 21-15,-22 0 0,1 0 16,20 0-16,-41 0 0,20 21 0,1-21 16,-1 21-16,1 0 0,-1-21 15,22 22-15,0-1 0,-1 0 0,1 0 16,21 0-16,0 22 0,21-22 0,0 0 15,0 21-15,0 1 0,0-1 0,21-21 16,0 21-16,21 1 0,1-1 16,-1 0-16,0 1 0,1-1 15,20 0-15,-21 1 0,22-1 0,-1 0 0,-20 1 16,20-22-16,-20 21 0,-1 1 0,-21-1 16,21-21-16,-42 21 0,0-20 15,0 20-15,0-21 0,-21 0 16,0 22-16,-21-22 0,-22 0 0,22-21 15,-22 21-15,1 0 0,-1-21 0,1 0 16,-1 0-16,1 0 0,21 0 16,-22 0-16,22 0 0,-1-21 0,1 0 15,21 21-15,-21-21 0,20 0 0,22-22 16,0 22-16,-21 0 0,21 0 0,0 0 16,0-1-16,0 1 0,0 0 15,21 21 1,-21-21-16,22 21 0,-1 0 0,0 0 15,0 0-15,0 0 0,0-21 0,1 21 16,-1-21-16,21 21 0</inkml:trace>
  <inkml:trace contextRef="#ctx0" brushRef="#br0" timeOffset="69246.17">14266 6710 0,'0'0'16,"0"-21"-16,0 0 0,0-1 0,0 1 15,-21 21-15,0-21 0,0 21 16,0 0-16,-1 0 16,1 21-16,0 0 0,0 1 0,-21-1 15,20 0-15,1 0 0,-21 21 0,21 1 16,0-22-16,21 21 0,-22 1 0,22-1 15,0-21-15,-21 21 0,21-20 16,0 20-16,0-21 0,0 21 0,21-20 16,1 20-16,-1-21 0,21 0 0,-21 0 15,22 1-15,-1-22 0,43 21 16,-22-21-16,-21 0 0,1 0 16,20 0-16,1 0 0,-22 0 0,22-21 15,-1-1-15,-21 22 0,22-21 0,-22 0 16,1 0-16,-1-21 0,0 20 15,1 1-15,-1 0 0</inkml:trace>
  <inkml:trace contextRef="#ctx0" brushRef="#br0" timeOffset="71335.48">15092 6900 0,'0'-21'0,"0"42"0,0-84 15,0 42-15,0 0 0,-21-22 0,-1 22 16,1 0-16,0 0 0,0 21 0,-21 0 16,20 0-16,1 0 0,-21 0 15,21 0-15,0 0 0,-22 21 0,22 0 16,0 21-16,0-20 0,-22 20 0,22-21 15,0 21-15,21 1 0,0-22 0,-21 21 16,21-21-16,0 22 0,0-22 0,0 0 16,0 21-16,21-20 15,0-1-15,0 0 0,1-21 16,-1 0-16,0 0 0,0 0 0,0 0 16,0 0-16,1 0 0,-1 0 0,21 0 15,-21-21-15,0 0 0,1-1 0,-22 1 16,21 0-16,0 0 0,0 0 15,-21-22-15,0 22 0,0 0 0,21-21 16,-21 21-16,0-1 0,21 1 0,-21 0 16,0 42 15,0 0-31,0 1 0,0-1 16,-21 0-16,21 0 0,0 0 15,-21 0-15,21 1 0,0-1 0,0 0 16,0 21-16,0-21 0,0 1 0,21-1 15,0-21-15,1 21 0,-1 0 16,0-21-16,0 0 0,21 21 0,-20-21 16,-1 0-16,21 0 0,0 0 0,1 0 15,-1-21-15,0 21 0,1-21 0,-1 0 16,0 0-16,-20-1 0,-1 1 0,0 0 16,0 0-16,0 0 0,0-22 15,-21 22-15,0 0 0,0 0 16,0 0-16,0-22 0,0 22 0,0 0 15,-21 21 1,21 21 0,-21 0-16,21 1 15,-21-1-15,21 0 0,0 0 0,0 0 16,0 0-16,0 1 0,0-1 0,-21 0 16,21 0-16,0 0 0,-21 0 0,21 1 15,0-1-15,-22-21 0,22 21 16,0-42 15,0 0-15,0-1-16,0 1 0,0 0 15,0 0-15,0 0 0,22 0 0,-1-22 16,0 22-16,0 0 0,0 0 16,0-22-16,1 22 0,-1 0 0,0 21 15,0-21-15,0 21 0,0-21 0,1 21 16,-1 0-16,0 0 0,0 0 0,0 0 15,-21 21-15,0 0 0,21 0 0,-21 0 16,0 1-16,0-1 0,0 0 16,0 21-16,0-21 0,22 1 0,-22-1 15,0 0-15,0 0 0,0 0 0,0 0 16,21 1-16,-21-1 0,21 0 16,0 0-16,0-21 0,0 21 15,1-21-15,-1 0 0,0 0 16,0 0-16,0-21 15,0 0-15,1 21 0,-1-21 0,0 0 16,0-1-16,0 1 0,-21 0 0,0-21 16,21 21-16,1-1 0,-22-20 0,0 21 15,0 0-15,0 0 0,21-22 0,-21 22 16,0 0-16,0 42 31,0 0-15,-21 0-16,21 1 0,-22-1 15,1 0-15,21 0 0,0 21 0,-21-20 16,0-1-16,21 0 0,-21 0 16,21 0-16,0 0 0,-21 1 0,21-1 15,-22-21-15,22 21 0,0 0 0,-21-21 16,21-21 15,0 0-15,0 0-16,21 21 0,1-22 0,-22 1 15,21-21-15,0 21 0,21 0 0,-21-1 16,1 1-16,-1-21 0,21 21 0,-21 0 16,0-1-16,22 1 0,-22 21 15,0-21-15,0 21 0,22 0 0,-22 0 16,0 0-16,0 0 0,0 21 16,0-21-16,1 21 0,-22 1 0,0-1 15,0 0-15,0 0 0,0 0 0,0 0 16,0 1-16,0-1 0,0 0 0,0 0 15,0 0-15,0 0 0,0 1 0,0-1 16,0 0-16,21-21 16,0 0-16,0 0 0,0 0 15,0 0-15,22 0 0,-22 0 16,0 0-16,0-21 0,0 21 0,1-21 16,-1-1-16,0 1 0,0 0 15,0 0-15,0 0 0,1 0 0,-1-1 16,0 1-16,-21-21 0,21 21 15,-21-22-15,21 22 0,-21 0 0,21 0 16,-21 0-16,0 0 0,0-1 0,-21 22 31,0 22-15,0-1-16,0 0 0,21 0 0,-21 0 16,-1 22-16,1-22 0,21 0 0,0 0 15,0 0-15,-21 0 0,21 22 0,0-22 16,0 0-16,0 0 0,0 0 15,0 1-15,0-1 0,0 0 16,0 0-16,21-21 0,-21 21 16,21-21-16,1 0 0,-1 0 0,0 0 15,21 0-15,-21 0 0,22 0 0,-22 0 16,21 0-16,-21 0 0,22-21 0,-22 21 16,0-21-16,0 0 0,0 0 0,1-1 15,-1 1-15,0 0 0,0-21 16,0 21-16,-21-1 0,21-20 0,-21 0 15,22 21-15,-22-22 0,21 1 16,-21 21-16,0 0 0,0-1 0,0 1 16,0 0-16,-21 21 31,-1 0-31,1 21 0,0 0 16,21 1-16,-21-1 0,0 0 15,21 0-15,0 0 16,0 0-16,0 1 0,0-1 15,21-21 1,0 0-16,0 0 0,0 0 16,1 0-16,-1 0 0,0 0 0,0-21 15,0 21-15,0-22 0,1 1 16,-1 21-16,0-21 0,0 0 16,0 0-16,0 0 0,-21-1 15,22 22-15,-22 22 31,0-1-31,0 0 0,0 0 16,0 0-16,0 0 0,0 1 0,-22-1 16,22 0-16,-21 0 0,21 21 0,0-20 15,0-1-15,0 0 0,0 0 0,0 0 16,0 0-16,0 1 0,0-1 16,0 0-16,0 0 0,21 0 15,1-21 1,-1 0-16,0 0 15,0 0-15,0 0 16,0-21-16,-21 0 0,22 21 16,-22-21-16,0 0 0,21-1 15,0 1-15,-21 0 32</inkml:trace>
  <inkml:trace contextRef="#ctx0" brushRef="#br0" timeOffset="112115.3">4085 9504 0,'0'0'0,"0"-21"16,0 0-16,0-1 0,0 1 16,0 0-16,0 0 15,21 21-15,0 0 0,1-21 16,-1 21-16,0 0 0,0 0 15,0 0-15,0 0 0,1 0 16,-1 0-16,0 21 0,21 0 0,-21 0 16,-21 0-16,22 1 0,-1 20 0,0 0 15,-21 1-15,0-1 0,0 0 16,0 1-16,0 20 0,0-21 0,0 1 16,0-1-16,0 0 0,0 1 0,-21-22 15,21 21-15,0-21 16,-21 1-16,21-1 0,-22 0 0,22 0 15,0-42 17,0 0-17,0-22-15,0 22 0,0 0 16,0-21-16,0 21 0,0-22 16,22 1-16,-1 0 0,0-1 0,0 1 15,0 0-15,0-1 0,1 1 16,-1 21-16,21 0 0,-21-1 15,0 1-15,22 0 0,-22 21 0,21 0 0,-21 0 16,1 0-16,-1 0 0,21 21 16,-21 0-16,0 1 0,1 20 15,-22-21-15,0 21 0,21 1 0,-21-22 16,0 21-16,0 1 0,0-1 0,0-21 16,-21 21-16,-1 1 0,22-22 15,-21 0-15,21 0 0,-21 0 0,21 1 16,-21-22-16,21 21 0,0-42 31,0-1-15,21 1-16,0 0 0,-21-21 0,21 21 15,1-22-15,-1 1 0,0 0 0,0-1 16,0 1-16,0 0 16,1-1-16,-1 1 0,0 0 0,0 20 15,0 1-15,0 0 0,1 21 0,-1 0 16,0 0-16,0 21 0,0 0 15,-21 22-15,0-22 0,21 21 0,-21 1 16,0-1-16,0 0 0,0 1 0,0-1 16,0 0-16,0 1 0,0-22 15,0 21-15,0-21 0,0 0 0,0 1 16,0-1-16,0 0 0,0 0 0,0 0 16,0-42 15,0 0-16,0 0-15</inkml:trace>
  <inkml:trace contextRef="#ctx0" brushRef="#br0" timeOffset="112500.08">5588 9927 0,'0'0'0,"21"0"31,0 0-31,0 0 0,1 0 16,-1-21-16,0 21 16,0-21-16,21 0 0,-20 0 0,-1-1 15,21 1-15,-21 0 0,22 0 0,-22 0 16,0 0-16,0-1 0,-21-20 16,0 21-16,0 0 0,0 0 0,0-1 15,0 1-15,-21 21 0,0 0 0,0 0 16,-1 0-16,-20 0 0,0 21 15,-1 1-15,22-1 0,-21 21 0,0 0 16,20 1-16,-20-1 0,21 0 0,0 1 16,0-1-16,21-21 0,0 22 15,0-1-15,0-21 0,0 21 16,0-20-16,0-1 0,21 0 0,0 0 16,0 0-16,0-21 0,22 21 0,-22-21 15,0 0-15,21 0 0,1 0 16,-22 0-16,21 0 0,0-21 0,1 0 15,-1 0-15,0 0 0,1 0 0</inkml:trace>
  <inkml:trace contextRef="#ctx0" brushRef="#br0" timeOffset="112783.91">6689 9186 0,'0'0'0,"-22"0"15,1 0-15,0 22 0,0-1 0,21 0 16,-21 21-16,21 1 0,-21-1 16,-1 0-16,22 1 0,0 20 0,0-21 15,-21 22-15,21-22 0,-21 22 0,21-22 16,0 0-16,0 1 0,0-1 16,0 0-16,0-20 0,0 20 0,0-21 15,0 0-15,0 0 0,0 1 0,0-1 16,0 0-16,0-42 31,21 21-31,0-43 16,1 22-16,-1 0 0,0-21 0,0-1 15</inkml:trace>
  <inkml:trace contextRef="#ctx0" brushRef="#br0" timeOffset="113556.71">7070 9102 0,'0'21'31,"0"0"-31,0 0 0,0 0 16,0 22-16,0-1 0,0 0 15,0 1-15,-22 20 0,1-20 0,21 20 16,-21 1-16,21-22 0,-21 21 0,21-20 16,0-1-16,0 0 0,-21 1 15,21-1-15,0-21 0,-21 0 0,21 1 16,0-1-16,0 0 0,0 0 0,0-42 47,0 0-47,0 0 0,21-1 0,0-20 15,0 21-15,0-21 0,0-1 0,1 22 16,-1-21-16,0 21 0,-21-1 16,21 1-16,0 0 0,0 21 15,-21 21 1,0 0-16,0 22 0,0-22 0,0 0 15,0 21-15,0-20 0,0-1 16,0 21-16,0-21 0,0 0 0,0 1 16,22-1-16,-22 0 0,0 0 0,21 0 15,0 0-15,0-21 0,0 0 16,0 0-16,1 0 16,-1 0-16,0 0 0,21 0 0,-21-21 15,22 0-15,-22 0 0,0 0 16,21 0-16,-20-1 0,-1 1 0,0-21 15,0 21-15,0 0 0,0-22 16,1 22-16,-22 0 0,0 0 0,0 0 16,0 42-1,0 0-15,0 0 16,0 0-16,0 22 0,0-22 16,-22 0-16,22 21 0,0-21 0,0 1 15,0-1-15,0 0 0,0 0 0,0 0 16,0 0-16,22-21 15,-1 0-15,0 0 0,0 0 16,0 0-16,0 0 0,22 0 0,-22 0 16,21-21-16,-21 0 0,22 21 0,-22-21 15,0 0-15,0 0 0,0-1 0,-21-20 16,22 21-16,-22-21 16,0-1-16,0 22 0,0-21 0,0 21 15,-22-22-15,1 22 0,0 21 0,0-21 16,0 21-16,-22 0 0,22 0 0,-21 0 15,21 0-15,-22 21 0,22-21 16,0 21-16,0-21 0,0 21 0,21 1 16,0-1-16,0 0 0,0 0 15,21-21-15,0 21 0,0-21 16,22 0-16</inkml:trace>
  <inkml:trace contextRef="#ctx0" brushRef="#br0" timeOffset="114364.52">8572 9779 0,'0'0'0,"0"-21"0,0 0 15,0 0-15,0-1 16,-21 1-16,0 21 0,0 0 16,0 0-16,0 0 0,-1 0 15,1 21-15,0 1 0,0-1 0,21 21 16,-21-21-16,0 0 0,-1 22 15,1-22-15,21 0 0,0 21 0,-21-20 16,21-1-16,0 0 0,0 0 16,0 0-16,0 0 0,0 1 0,0-1 15,21-21 1,0 0-16,1 0 0,-1 0 16,0-21-16,0 21 0,0-22 0,0 1 15,1 0-15,-1 0 0,21-21 0,-21-1 16,0 1-16,1 0 0,-1-1 15,0-20-15,0-1 0,0 1 0,0-1 16,1 1-16,-1-1 0,0 22 16,0-22-16,0 1 0,-21 21 0,0 20 15,0-20-15,21 21 0,-42 42 32,0 0-32,0 22 0,0-1 15,21 0-15,-21 1 0,-1 20 0,1 1 16,0-22-16,0 21 0,0 1 15,0-1-15,21-20 0,0 20 0,-22-20 16,22-1-16,0 0 0,0 1 0,0-22 16,0 21-16,0-21 0,0 0 0,0 1 15,22-1-15,-22 0 16,21-21-16,0 0 0,0 0 0,0 0 16,22 0-16,-22 0 0,21-21 0,-21 21 15,22-21-15,-1-1 0,-21 1 16,21-21-16,1 21 0,-1-22 0,0 1 15,1 21-15,-1-21 0,-21-1 16,0 1-16,1 0 0,-1 20 0,-21 1 16,0 0-16,0 0 0,-21 21 15,-1 21-15,1 0 16,21 0-16,-21 1 0,0-1 16,21 0-16,0 21 0,0-21 0,0 1 15,0-1-15,0 0 0,21 0 0,0 0 16,-21 0-16,21 1 0,1-1 15,-22 0-15,21 0 16,-21 0 0,0 0-16,-21-21 15,-1 0-15,1 0 0,0 0 16,0 0-16,0 0 0,0 0 0,-1 0 16,1 0-16,0 0 0,0 0 15,0 0-15,0-21 0,-1 21 16,1-21-16,0 21 0,0-21 0,0 0 15</inkml:trace>
  <inkml:trace contextRef="#ctx0" brushRef="#br0" timeOffset="114619.46">6519 9652 0,'0'0'0,"-21"0"0,21-21 16,21 0-16,0 21 16,22-21-16,-1 21 0,22-22 15,-1 22-15,1-21 0,20 21 0,1-21 16,-22 21-16,22-21 0,-21 21 16,-1 0-16,1-21 0,-22 21 0,0-21 15,1 21-15,-1 0 0,-21 0 16,-21-22-1</inkml:trace>
  <inkml:trace contextRef="#ctx0" brushRef="#br0" timeOffset="116368.44">10266 9673 0,'0'0'0,"21"-42"15,0-85 1,-21 85-16,0 20 0,0 1 0,0 0 16,0 0-16,0 0 0,0 42 31,-21 0-31,21 0 15,0 22-15,-21-22 0,21 21 0,0 0 16,0 1-16,0-1 0,-21 0 16,21 1-16,0-22 0,-22 21 0,22-21 15,0 22-15,0-22 0,0 0 0,0 0 16,22-21 15,-1 0-31,-21-21 16,21 0-16,-21 0 0,21 0 0,-21-22 15,0 22-15,21 0 0,0-21 0,1 20 16,-22-20-16,0 21 0,21 0 16,0 21-16,0 21 15,-21 0-15,0 0 16,0 0-16,0 1 0,0-1 0,21 21 16,-21-21-16,21 0 0,-21 1 0,22-1 15,-1 0-15,-21 0 0,21 0 16,0 0-16,0-21 0,22 0 15,-22 0-15,21 0 0,-21 0 0,22 0 16,-1 0-16,-21-21 0,21 0 0,1 0 16,-1 0-16,-21 0 0,22-1 0,-22-20 15,0 21-15,0-21 0,0-1 16,0 1-16,-21 0 0,0-1 0,22 1 16,-22 21-16,0 0 0,0-22 0,0 22 15,0 42 1,0 0-1,0 22-15,-22-22 0,22 21 16,0-21-16,0 22 0,0-1 16,0-21-16,0 22 0,0-22 0,0 21 0,0-21 15,22 0-15,-22 1 0,21-1 0,0-21 16,0 21-16,0-21 16,0 0-16,1 0 0,-1 0 0,0 0 15,0 0-15,21 0 0,-20-21 0,-1 0 16,0-1-16,0 1 0,0 0 0,0 0 15,1-21-15,-1 20 0,-21-20 0,0 0 16,21 21-16,-21-22 0,21 1 16,-21 21-16,21-22 0,-21 22 0,0 0 15,0 0-15,0 42 16,0 0 0,0 0-16,0 1 0,0 20 15,0-21-15,0 21 0,0-20 0,0 20 0,0-21 16,0 0-16,0 22 15,0-22-15,0 0 0,0 0 0,21-21 16,1 21-16,-1-21 0,0 0 16,0 0-16,0 0 0,0 0 0,1 0 15,-1 0-15,0-21 0,21 0 0,1 0 16,-22 0-16,21-22 0,-21 1 16,22 0-16,-22-1 0,21 1 15,-21 0-15,0-22 0,1 22 0,-1-22 16,0 1-16,0-1 0,-21 1 0,0-1 15,21 1-15,-21 20 0,0 1 0,0 0 16,0 21-16,0-1 0,-21 22 16,21 22-16,-21-1 15,0 0-15,0 21 0,21 1 0,-22 20 16,1-21-16,0 22 0,21-22 0,0 22 16,-21-22-16,21 22 0,0-22 15,0 0-15,0 22 0,0-22 0,0 0 16,0 1-16,0-22 0,21 21 0,-21-21 15,21 1-15,0-1 0,1 0 0,-1 0 16,0-21-16,21 0 0,-21 0 16,1 0-16,20 0 0,0-21 0,-21 0 15,22 0-15,-1-1 0,-21 1 16,22-21-16,-22 0 0,21-1 0,-21 1 16,0-22-16,22 22 0,-22-21 0,0 20 15,0-20-15,22-64 0,-22 63 16,-21 22-16,0 0 0,0-1 15,0 22-15,0 0 0,-21 42 16,-1 0 0,22 22-16,-21-1 0,0 0 0,0 22 15,21-22-15,-21 22 0,0-22 16,21 21-16,0 1 0,-22-22 0,22 1 16,-21 20-16,21-21 0,-21 1 15,21-1-15,0-21 0,0 22 0,0-22 16,-21 0-16,21 0 0,0 0 15,0-42 1,0 0-16,0 0 16,21 0-16,-21-1 0,21-20 15,0 0-15,1 21 0,-22-22 0,21 1 16,0 21-16,0-22 0,0 22 16,0 0-16,1 21 0,-1 0 15,-21 21 1,0 0-16,0 22 0,0-22 0,0 0 15,0 21-15,0-20 0,0-1 16,21 21-16,0-21 0,-21 0 0,21 1 16,0-1-16,1 0 0,-1-21 0,0 21 15,21-21-15,-21 0 0,22 0 0,-1 0 16,0 0-16,1 0 0,-22 0 0,21-21 16,1 0-16,-22 21 0,0-21 0,0-1 15,0 1-15,0-21 0,-21 21 16,0-22-16,0 22 0,0-21 0,0 0 15,0 20-15</inkml:trace>
  <inkml:trace contextRef="#ctx0" brushRef="#br0" timeOffset="116587.82">12192 9102 0,'-42'0'0,"84"0"0,-106 21 16,43-21-16,42 0 31,1 0-31,-1 0 0,0 0 16,21 0-16,1 0 0,-1-21 0,0 21 15,1-21-15,-1 21 0,0 0 0,1 0 16,-22-22-16,21 22 0,-21 0 16,0 0-16,-21-21 0,-21 21 15</inkml:trace>
  <inkml:trace contextRef="#ctx0" brushRef="#br0" timeOffset="116747.73">11684 8996 0,'0'0'16,"-21"0"-16,0 0 0,-1 0 0,1 0 0,42 0 47,1 0-47,-1 0 15,0 0-15,0 0 0</inkml:trace>
  <inkml:trace contextRef="#ctx0" brushRef="#br0" timeOffset="117198.56">14499 9208 0,'0'0'0,"-21"-22"0,0 1 0,21 0 15,0 0-15,0 42 16,0 0 0,0 22-16,0-22 0,0 21 15,0 0-15,21 22 0,-21-1 0,0 1 16,0-1-16,0 1 0,0 21 0,0-22 16,0 1-16,-21 20 0,21-20 0,-21 20 15,-1-20-15,1 21 0,0-22 16,0 22-16,0-22 0,-22 1 0,22-1 15,0 1-15,0-1 0,-21-20 0,20-1 16,1 0-16,21 1 0,-21-22 0,21 0 16,-21-21-16,21-21 15,0 0 1,0-22-16,0 22 0,0-21 0,0-1 16,21-20-16</inkml:trace>
  <inkml:trace contextRef="#ctx0" brushRef="#br0" timeOffset="117483.58">14224 9737 0,'0'0'0,"0"-64"16,0-42 0,21 43-16,-21 21 0,21-1 0,-21 1 0,21 0 15,-21-1-15,22 1 0,-1 21 0,21 0 16,-21-1-16,0 1 0,22 0 0,-1 21 16,-21 0-16,22 0 0,-1 0 0,-21 0 15,21 21-15,1 0 0,-22 1 0,0 20 16,0-21-16,0 0 0,-21 22 15,0-22-15,0 21 0,-21-21 16,0 22-16,0-22 0,-21 0 0,20 21 16,-20-21-16,0 1 0,-1-1 0,22 0 15,-21 0-15,21-21 0,0 21 0,-1-21 16,1 0-16,42 0 31,1 0-31,20 0 0,-21 0 16,0-21-16,22 0 0,-22 21 0</inkml:trace>
  <inkml:trace contextRef="#ctx0" brushRef="#br0" timeOffset="119967.76">15388 9208 0,'0'0'0,"0"-22"15,-21 22-15,0 0 0,-22 0 16,22 0-16,-21 0 0,21 22 0,-22-1 15,22 0-15,-21 0 0,21 0 16,-22 0-16,22 22 0,-21-22 0,21 21 16,-22 1-16,22-1 0,21-21 0,-21 21 15,21 1-15,0-22 0,0 0 0,0 21 16,0-20-16,21-1 0,0-21 0,1 21 16,-1-21-16,21 0 0,-21 0 0,22 0 15,-1 0-15,0-21 0,-21 21 16,22-21-16,-22-1 0,21-20 0,-21 21 15,1 0-15,20-22 0,-21 1 16,-21 0-16,21 21 0,0-22 0,-21 1 16,22 0-16,-22 20 0,0-20 0,0 21 15,0 0-15,0 0 0,0 42 32,0 0-32,-22 0 15,22 0-15,-21 0 0,21 22 0,-21-22 16,21 0-16,0 0 0,0 22 0,0-22 15,0 0-15,0 0 0,0 0 0,21 0 16,0 1-16,1-1 0,-1 0 16,0-21-16,0 0 15,21 0-15,-20 0 0,-1 0 0,21-21 16,-21 21-16,22-21 0,-1-1 0,-21 1 16,21 0-16,1 0 0,-22-21 0,21 20 15,-21 1-15,-21 0 0,0-21 0,0 21 16,0-1-16,0 1 0,0 0 15,-21 21-15,0 0 16,0 0-16,0 21 0,0 0 16,21 1-16,-22-1 0,22 0 0,0 0 15,0 0-15,0 0 0,0 1 0,0-1 16,0 21-16,0-21 0,22 0 0,-1 1 16,-21-1-16,21 21 0,0-21 15,0 0-15,0 1 0,1-1 16,20-21-16,-21 21 0,0-21 0,0 0 15,22 21-15,-22-21 0,0 0 0,21 0 16,1 0-16,-1 0 0,0-21 0,1 21 16,20-21-16,-20 21 0,20-21 0,-21-1 15,1 1-15,-1 0 0,0 0 0,-20 0 16,-1-22-16,0 22 0,0-21 0,-21 21 16,0-22-16,0 22 0,0 0 15,0 0-15,0 0 0,0 0 0,-21-1 16,0 22-16,-22 0 15,22 0-15,0 0 0,-21 0 0,21 22 16,-22-1-16,1 0 0,21 0 0,-22 0 16,22 22-16,0-22 0,-21 21 0,42-21 15,-21 0-15,21 22 0,0-22 16,0 0-16,0 0 0,0 0 0,0 1 16,21-1-16,0-21 0,0 0 0,0 21 15,0-21-15,1 0 0,20 0 0,-21 0 16,0 0-16,0-21 0,22 0 0,-22 21 15,0-22-15,0 1 0,0-21 16,1 21-16,-1 0 0,-21-22 0,21 22 0,-21-21 16,21 21-16,-21-1 15,21 1-15,-21 0 0,0 0 0,0 42 32,0 0-32,0 0 0,0 1 15,0 20-15,0-21 0,0 0 0,0 22 16,0-22-16,0 0 0,0 0 0,0 0 15,0 0-15,0 1 0,21-1 16,1-21-16,-1 0 16,0 0-16,0 0 0,21 0 0,-20 0 15,-1 0-15,21-21 0,-21 21 0,22-22 16,-22 1-16,0 0 0,0 0 0,0 0 16,0-22-16,-21 22 0,22 0 15,-22 0-15,0-21 0,0 20 0,21 22 16,-21-21-16,0 0 0,0 42 15,0 0 1,0 1-16,-21-1 0,-1 0 16,22 21-16,0-21 0,-21 1 0,0 20 15,21-21-15,0 0 0,0 0 0,-21 22 16,21-22-16,-21 0 0,21 0 16,0-42 15,0 0-31,0 0 15,0 0-15,0-1 16,21 1-16,0-21 0,0 21 0,-21-22 16,21 22-16,1-21 0,-1 21 0,21-22 15,-21 22-15,0 0 0,1 21 0,-1-21 16,0 21-16,0 0 0,-21 21 16,0 0-16,0 0 0,0 1 15,0-1-15,0 0 0,0 0 0,0 21 16,0-20-16,0-1 0,0 0 15,0 0-15,0 0 0,0 0 16,0 1-16,0-1 16,0-42 15,0-1-31,0 1 16,21 0-16,0 0 0,1 0 0,20 0 15,-21-22-15,21 22 0,-20-21 16,20 21-16,-21-1 0,21 1 0,-20 0 15,-1 0-15,21 21 0,-21 0 16,0 0-16,-21 21 16,0 0-16,0 0 0,0 1 15,0-1-15,0 21 0,0-21 16,0 0-16,0 22 0,0-22 0,0 0 16,0 21-16,0-20 0,0-1 0,22 0 15,-22 0-15,21-21 0,0 21 16,0-21-16,0 0 0,0 0 15,1 0-15,20 0 0,-21 0 0,21 0 16,-20 0-16,-1-21 0,21 0 0,-21 0 16,0 0-16,1-1 0,-1 1 15,-21-21-15,21 21 0,-21-22 0,21 1 16,-21 21-16,0-21 0,0 20 0,0 1 16,0 0-16,0 0 0,-21 21 15,0 21 1,0 0-16,-1 0 0,1 1 0,0 20 15,21-21-15,-21 21 0,0-20 16,21-1-16,-21 21 0,21-21 0,0 0 16,0 1-16,0-1 0,0 0 0,0 0 15,0 0-15,21-21 0,0 0 0,0 21 16,0-21-16,0 0 0,22 0 16,-22 0-16,0 0 0,21-21 15,-20 0-15,20 21 0,0-21 0,-21 0 16,1-22-16,20 22 0,-21-21 15,0 0-15,0-1 0,22 1 0,-22 0 16,42-64-16,-41 42 0,-1 1 16,0-1-16,21-84 0,-21 85 15,1 20-15,-1-20 0,0-1 16,-21 22-16,-21 63 16,0 0-1,-1 22-15,1-1 0,-21 0 0,21 22 16,0-22-16,-1 22 0,1-1 0,0 1 15,0 41-15,21-62 16,-21 63-16,21-43 0,0-21 0,0-20 16,0 20-16,0 0 0,0-21 15,0 1-15,0-1 0,21 0 0,0 0 16,0-21-16,0 0 0,1 0 0,-1 0 16,0 0-16,0 0 0,0 0 15,0 0-15,22-21 0,-22 0 0,0 0 0,0-1 16,0 1-16,1 0 0,-1-42 15,0 20-15,0 22 16,0-21-16,-21 21 0,0-1 0,0 1 0,-21 42 31,0 1-15,0 20-16,21-21 0,-21 0 0,-1 22 16,22-22-16,-21 21 0,21-21 0,0 0 15,0 1-15,0-1 0,0 0 0,0 0 16,0 0-16,21-21 15,1 0-15,-1 0 16,0 0-16,0 0 0,0 0 0,22-21 16,-22 21-16,0-21 0,21 0 15,-21 0-15,1-1 0,-1 1 0,0 0 16,0 0-16,21 0 0,-20 0 16,-1 21-16,-21 21 15,0 0-15,0 0 16,0 0-16,0 0 0,0 1 0,0-1 15,21-21-15,-21 21 0,0 0 0,21 0 16,-21 0-16,21-21 16,0 0-16,1 22 0,-1-22 0,0 0 15,0 0-15,0 0 0,0 0 16,1 0-16,-1 0 0,0 0 0,-21-22 16,21 22-16,-21-21 0,0 0 15,0 0-15,0 0 0</inkml:trace>
  <inkml:trace contextRef="#ctx0" brushRef="#br0" timeOffset="120227.64">18627 9081 0,'0'0'0,"0"-22"31,21 22-31,0 0 16,0 0-16,21 0 0,1 0 0,-1-21 16,0 21-16,1 0 0,-1 0 0,22-21 15,-22 21-15,21 0 0,-20 0 0,20 0 16,-20-21-16,-22 21 0,21 0 16,-21 0-16,0 0 0,-42 0 15,0 0-15,-21 0 0,-1 0 16,-20 0-16</inkml:trace>
  <inkml:trace contextRef="#ctx0" brushRef="#br0" timeOffset="120796.32">6625 11388 0,'0'0'0,"0"-21"0,-21-1 0,21 1 16,0 0-16,-21 21 0,0 0 16,21 21-16,0 0 0,0 1 15,0 20-15,0 21 0,0-20 0,0 20 16,0 1-16,0-1 0,0 1 16,0-1-16,0 1 0,-22-1 0,22 1 15,-21-1-15,0-20 0,21 20 0,-21-21 16,21 1-16,-21-22 0,21 21 0,0-21 15,0 1-15,0-1 0,0-42 47,0-1-47,0 1 0</inkml:trace>
  <inkml:trace contextRef="#ctx0" brushRef="#br0" timeOffset="121103.14">6371 11663 0,'0'0'0,"-21"-42"0,21-1 0,0 22 16,0 0-16,0-21 0,0 20 16,0 1-16,0 0 0,0 0 15,21 0-15,0 0 0,22-1 0,-1 22 16,0-21-16,1 0 0,20 21 16,1 0-16,-22 0 0,21 0 0,-20 21 15,-1 0-15,0 1 0,-20-1 16,-1 0-16,-21 21 0,0-21 0,0 22 15,0-1-15,-43-21 0,22 22 0,-21-22 16,0 21-16,-1-21 0,-20 22 0,20-22 16,-20 0-16,21 0 0,-1 0 15,1 0-15,0 1 0,20-1 0,1-21 16,0 0-16,42 0 31,0 0-31,22 0 0,-1-21 16,0 21-16,1 0 0</inkml:trace>
  <inkml:trace contextRef="#ctx0" brushRef="#br0" timeOffset="121519.92">7620 11684 0,'42'0'0,"-84"0"0,105-21 0,-41 0 16,-1 21-16,0-21 0,-21-1 0,0 1 15,0 0-15,-21 0 16,0 21-16,-22 0 15,22 0-15,-21 0 0,-1 0 16,1 21-16,0-21 0,-1 21 0,22 0 16,-21 22-16,0-22 0,20 0 0,1 0 15,0 0-15,21 22 0,0-22 0,0 0 16,0 0-16,0 0 0,0 1 16,21-1-16,0 0 0,1 0 0,20-21 15,0 21-15,-21 0 0,22 1 0,-1-1 16,0 0-16,1 0 0,-1 0 0,-21 0 15,0 1-15,1-1 0,-1 0 16,-21 0-16,0 0 0,0 0 0,0 1 16,-21-1-16,-1 0 0,-20 0 15,21-21-15,-21 21 0,-1 0 0,1-21 16,0 0-16,-1 22 0,1-22 0,0 0 16,20 0-16,-20 0 0,21 0 15,0 0-15,0 0 16,21-22-16,0 1 0,0 0 15,21 0-15,0 0 0,0 21 16,0-21-16,0-1 0,1 1 16</inkml:trace>
  <inkml:trace contextRef="#ctx0" brushRef="#br0" timeOffset="121774.78">8128 11705 0,'0'0'0,"0"21"47,0 1-47,0-1 0,21 0 0,-21 21 15,21-21-15,0 22 0,-21-22 0,22 21 16,-1 1-16,0-22 0,0 21 0,0 0 16,0-20-16,1 20 0,-1-21 0,-21 0 15,21 0-15,-21 1 0,21-1 16,-21 0-16,0 0 0,0 0 15,0-42 17,0 0-32,0 0 0</inkml:trace>
  <inkml:trace contextRef="#ctx0" brushRef="#br0" timeOffset="122021.64">8615 11663 0,'0'0'0,"0"-42"0,21 20 0,-21 1 15,0 42 1,0 1-16,0-1 16,0 0-16,-21 21 0,0 1 0,-1-1 15,22 0-15,-21 1 0,0-1 16,0 0-16,0 1 0,0-1 0,-1 0 16,1 1-16,0-22 0,21 21 15,-21-21-15,21 0 0,-21 1 0,21-1 16,0 0-16,0 0 15,21-21-15,0 0 16,0-21-16,0 0 0,22 0 0,-22-1 16</inkml:trace>
  <inkml:trace contextRef="#ctx0" brushRef="#br0" timeOffset="122730.1">9165 11642 0,'0'0'0,"21"-21"0,0-22 16,-21 64 15,0 1-31,-21 20 0,21-21 16,-21 21-16,21-20 0,0 20 0,0 0 15,0 1-15,-21-1 0,21 0 0,-21 1 16,21-1-16,0 0 0,0-21 0,0 22 16,0-22-16,0 21 0,0-21 15,0 1-15,0-1 0,0 0 0,0 0 16,-21-42 15,21 0-15,0 0-16,0-1 0,0 1 0,0-21 15,0 0-15,0-1 0,0 1 0,21 0 16,0-1-16,-21-20 0,21 20 0,0 1 16,0 0-16,22-1 0,-22 1 0,0 0 15,0 21-15,0-22 0,-21 22 16,22 21-16,-1 0 0,0 0 0,0 0 15,0 0-15,0 21 0,-21 0 0,22 1 16,-1-1-16,0 21 0,0-21 16,-21 22-16,21-1 0,-21 0 0,21 1 15,-21-1-15,0 0 0,0 1 16,0-22-16,0 21 0,0-21 0,0 0 16,0 1-16,0-1 0,-21 0 0,21 0 15,-21-21-15,0 0 16,21-21-1,0 0-15,0 0 16,0-22-16,21 22 0,0-21 0,0-1 16,1 1-16,-1 0 0,21-1 0,-21-20 15,43 21-15,-22-22 0,0 22 16,22-1-16,-1 1 0,-20 0 16,20 21-16,-20 21 0,-1 0 0,0 0 15,1 0-15,-1 42 0,-21-21 0,0 21 16,0 1-16,1-1 0,-1 22 0,-21-22 15,21 21-15,-21-20 0,0 20 16,0-20-16,0 20 0,0-21 0,0 1 16,-21-1-16,0-21 0,21 22 0,-22-22 15,1 0-15,21 0 0,-21 0 0,0-21 16,21 21-16,-21-21 0,0 0 16,-1 0-16,1 0 0,0 0 15,0 0-15,0 0 0,0-21 0,-22 0 16,1 21-16</inkml:trace>
  <inkml:trace contextRef="#ctx0" brushRef="#br0" timeOffset="123218.85">4170 11959 0,'0'0'0,"-43"0"0,22 0 0,-85-21 16,85 21-1,0 0-15,42 0 16,0 0 0,22 0-16,-1-21 0,22 21 15,-1 0-15,1 0 0,20-21 0,22 21 16,-21 0-16,-1 0 0,22-21 0,-21 21 15,0 0-15,-1 0 0,1 0 16,-22 0-16,1 0 0,84 0 16,-127 0-16,0 0 0,1 0 15,-22 21 1,-22-21-16,1 0 16,-21 0-16,21 0 0,0 21 0,-22-21 15,1 0-15,0 0 0,-1 0 0</inkml:trace>
  <inkml:trace contextRef="#ctx0" brushRef="#br0" timeOffset="123531.38">4043 12129 0,'0'0'0,"-21"0"0,42 0 46,21 0-46,-21 0 0,22 0 16,-1 0-16,21 0 0,1-22 16,21 1-16,-1 21 0,1-21 0,0 21 15,-1-21-15,1 0 0,0 21 0,-22 0 16,1-21-16,-22 21 0,0 0 16,1 0-16,-1 0 0,-21 0 15,0-22-15,0 22 16,-21-21-1,0 0 1,0 0-16,0 0 16,0 0-16</inkml:trace>
  <inkml:trace contextRef="#ctx0" brushRef="#br0" timeOffset="124002.72">5101 11472 0,'0'0'0,"0"-21"0,-21 21 16,21 21 31,0 1-47,21-1 16,0 0-16,0 0 0,1-21 15,-1 21-15,21 0 0,0-21 0,1 22 16,-1-22-16,0 21 0,22-21 15,-22 21-15,22-21 0,-1 0 0,-20 21 16,20-21-16,-21 0 0,1 0 16,-1 21-16,-21-21 0,0 0 0,1 0 15,-1 21-15,-21 1 16,0-1-16,0 0 0,0 0 16,-21 0-16,-1 0 0,1 1 15,0 20-15,-21-21 0,21 21 0,-22 1 16,22-1-16,-21 0 0,-1 1 0,1-1 15,21 0-15,-21 1 0,-1-1 0,1-21 16,0 22-16,20-1 0,-20-21 16,21 0-16,-21 22 0,20-22 15,1 0-15,0 0 0,0-21 0,0 21 16,21 0-16,-21-21 0,21 22 16,-22-22-16,22-22 46,22 22-46,-1-21 0,0 0 16</inkml:trace>
  <inkml:trace contextRef="#ctx0" brushRef="#br0" timeOffset="125328.56">7239 13441 0,'0'0'0,"-21"0"0,0 21 16,-1-21-16,1 0 0,0 0 15,-21 0-15,21 0 0,-1 0 0,1 0 16,0 0-16,0 0 0,0 0 16,42 0 15,0-21-31,0 21 15,22 0-15,-1 0 0,-21-21 0,21 21 16,22 0-16,-22 0 0,22 0 16,-22 0-16,43-21 0,-22 21 0,22 0 15,0 0-15,-1-22 0,22 22 0,-21 0 16,21 0-16,-22-21 0,22 21 16,-21 0-16,21 0 0,-22 0 0,1 0 15,0-21-15,-22 21 0,1 0 0,-22 0 16,0 0-16,-21 0 0,1 0 15,-44 0 1,1 0 0,0 0-16,0 0 0,-21 0 15,20 0-15,1 0 0,-21 0 16,0 0-16,20 0 16,1 0-16,0 0 0,-21 0 0</inkml:trace>
  <inkml:trace contextRef="#ctx0" brushRef="#br0" timeOffset="125778.82">7027 13843 0,'21'0'0,"1"0"16,-1 0-16,0 0 0,0 0 16,0 0-16,22 0 0,-22 0 0,21 0 15,0 0-15,1 0 16,20 0-16,1 0 0,20 0 0,1 0 15,0 0-15,-1-21 0,1 21 0,0 0 16,21-21-16,-22 0 0,1 21 16,0 0-16,-1-22 0,1 22 0,0 0 15,-22 0-15,1 0 0,-22 0 0,21 0 16,-20 0-16,-22 0 0,0 0 16,0 0-16,0 0 0,1 0 15,-44 0 32,1 0-31,-21 0-16,21 22 0,-22-22 0</inkml:trace>
  <inkml:trace contextRef="#ctx0" brushRef="#br0" timeOffset="131623.35">15155 7705 0,'0'0'0,"-42"0"15,21 0-15,0 0 0,-1 0 16,1 0-16,0 0 15,42 0 17,0 0-17,22 0-15,20 0 16,-20 0-16,20 0 0,22 0 0,-22 0 16,22 0-16,0 0 0,20 0 0,-20 0 15,21 0-15,0 0 0,0 0 0,-1-21 16,1 21-16,21 0 0,-21 0 0,21 0 15,-21 0-15,21 0 0,-21 0 16,0 0-16,-1 0 0,1 0 0,-21 0 16,-22 0-16,1 0 0,-22 0 0,1 0 15,-22 0-15,-42 0 16,-1 0 0,1 0-16,0 0 0,-21-22 0,21 22 15,-1 0-15,1-21 0,0 21 16,0 0-16,0 0 0,0-21 15,-1 21-15,1 0 0,-21 0 0</inkml:trace>
  <inkml:trace contextRef="#ctx0" brushRef="#br0" timeOffset="131951.17">15621 7916 0,'0'0'15,"42"0"-15,-21 0 16,1 0-16,20 0 0,0 0 0,1 0 16,-1 0-16,21 0 0,1 0 15,-1 0-15,1 0 0,21 0 0,-1-21 16,-20 0-16,20 21 0,1 0 0,-21-21 15,20 21-15,-20 0 0,-1 0 0,22-21 16,-22 21-16,1 0 0,-22 0 0,22 0 16,-22 0-16,0 0 0,1 0 15,-22 0-15,0 0 16,0-21-16,0-1 16,1 22-16,-1-21 0</inkml:trace>
  <inkml:trace contextRef="#ctx0" brushRef="#br0" timeOffset="132444.45">18627 6816 0,'21'0'16,"0"0"-16,0 0 16,0 0-16,0 0 0,22 0 0,-22 0 15,0 0-15,21 0 0,1-21 16,-22 21-16,21 0 0,1 0 0,-22 0 16,21-22-16,0 22 0,-20 0 0,20 0 15,0 0-15,1-21 0,-22 21 0,21 0 16,-21 0-16,22 0 0,-22 0 15,0 0-15,0 0 0,0 0 0,-42 0 47,0 0-47,0 0 0,0 0 16,-1 0-16,-20 21 0,21-21 16,-21 0-16</inkml:trace>
  <inkml:trace contextRef="#ctx0" brushRef="#br0" timeOffset="132739.29">18584 6964 0,'0'0'16,"-21"0"-16,42 0 31,0 0-15,1 0-16,20 0 0,-21 0 15,0 0-15,22 0 0,-22 0 0,21 0 16,0 0-16,-20 0 0,20 0 0,-21 0 16,21 0-16,1 0 0,-1 0 0,0 0 15,-20 0-15,20-21 0,0 21 16,1 0-16,-22-21 0,21 21 0,-21 0 16,0 0-16,-21-22 15,22 22-15,-22-21 0,0 0 16</inkml:trace>
  <inkml:trace contextRef="#ctx0" brushRef="#br0" timeOffset="133217.04">19410 6371 0,'0'0'0,"-21"0"15,-1 0 1,22 21 0,0 1-1,22-1-15,-22 0 16,21-21-16,0 21 0,0 0 0,0-21 16,22 21-16,-22 1 0,0-22 0,21 21 15,-21-21-15,22 0 0,-22 21 16,21-21-16,-21 0 0,22 0 0,-22 0 15,0 0-15,0 0 0,0 0 0,1 0 16,-22 21 0,0 0-1,0 0-15,0 1 0,-22-1 16,1 0-16,0 21 0,0-21 16,0 22-16,0-1 0,-1 0 0,-20 1 15,21-1-15,-21 22 0,-1-22 16,22 21-16,-21 1 0,-1-22 0,22 1 15,-21-1-15,0 0 0,20 1 0,1-1 16,-21 0-16,21-21 0,0 1 0,21-1 16,-22 0-16,22 0 0,-21-21 0,21 21 15,0-42 17,21 0-32,1 0 15,-1 0-15,0-1 0</inkml:trace>
  <inkml:trace contextRef="#ctx0" brushRef="#br0" timeOffset="134670.85">21929 4741 0,'0'0'0,"0"-21"16,0 0 0,0 0-16,0 0 15,0 0 1,0-1-16,0 1 16,-22 0-16,1 21 15,0 0-15,21-21 16,-21 21-16,0 0 15,0 0 1,-1 0 15,1 0-15,21 21-16,-21-21 0,21 21 0,-21-21 16,0 21-16,21 1 0,-21-1 15,-1-21-15,22 21 0,-21-21 16,21 21-16,0 0 0,0 0 15,-21 1-15,21-1 16,0 0-16,-21-21 0,21 21 16,0 0-1,0-42 95,0 0 15,21 0-110,0 21-15</inkml:trace>
  <inkml:trace contextRef="#ctx0" brushRef="#br0" timeOffset="136007.29">21907 4614 0,'22'0'0,"-44"0"0,44-21 15,-22 0 1,-22 21-16,1 0 16,0 0-16,0 0 0,0 0 15,0 21-15,-1 0 0,1 1 16,0-1-16,0 0 0,0 21 0,-22 1 15,22 20-15,0-21 0,-21 22 0,21-22 16,-1 22-16,1-22 0,0 22 16,0-22-16,0 21 0,21-20 0,-21-1 15,21 0-15,0 1 0,0-22 16,0 21-16,0 1 0,21-22 0,0 0 16,0 21-16,0-21 0,0 1 15,1-22-15,-1 21 0,21-21 0,-21 0 16,22 0-16,-22 0 0,21 0 0,-21 0 15,22-21-15,-1-1 0,-21 1 16,21 0-16,1 0 0,-22 0 0,21 0 16,-21-1-16,1 1 0,-1-21 15,0 21-15,0 0 0,-21-22 0,0 22 16,0 0-16,21 0 0,-21 0 0,0-1 16,0 44 15,0-1-31,0 0 0,-21 21 15,21-21-15,0 1 0,0-1 16,-21 0-16,21 0 0,-21 0 0,21 0 16,0 1-16,0-1 0,0 0 0,0 0 15,0 0 1,21-21 0,0 0-16,0 0 0,0 0 0,1-21 15,-1 0-15,0 0 0,0 21 0,0-21 16,0-1-16,-21 1 0,0 0 15,0 0-15,0 0 0,0 0 0,0-1 16,0 1-16,0 0 0,0 0 16,0 0-16,-21 0 0,0 21 15,21-22-15,-21 22 16,21-21-16,0 0 16,21 21-1,0 0-15,0 0 0,1-21 16,-1 21-16,0-21 0,21 21 0,-21 0 15,1 0-15,-1 0 0,0 0 0,0 0 16,0 0-16,-21 21 16,21 0-16,-21 0 0,0 0 0,0 1 15,0-1-15,0 0 0,0 0 0,0 0 16,0 0-16,0 1 0,0-1 16,0 0-16,0 21 15,0-21-15,0 1 0,0-1 16,0-42 31,0-1-47,0 1 15,0 0-15,22 0 0,-1 0 0,0-22 16,0 22-16,0-21 0,0 21 16,1-22-16,-1 22 0,0 0 0,0 0 15,0 0-15,0 0 0,1-1 16,-1 1-16,0 21 0,0 0 15,-21 21 1,0 1-16,0-1 0,0 0 0,0 0 16,0 0-16,0 0 0,0 1 0,0-1 15,-21 0-15,21 21 0,0-21 16,0 1-16,0-1 0,0 0 0,0 0 16,21 0-16,0-21 0,0 21 15,1-21-15,-1 0 0,0 0 0,0 0 16,21 0-16,-20 0 0,20 0 15,-21 0-15,0 0 0,22-21 16,-22 21-16,0-21 0,0 21 0,0-21 16,0 0-16,-21 0 0,0-1 0,0 1 15,0 0-15,0 0 0,0 0 16,0 0-16,0-1 0,0 1 0,-21 21 16,0 0-16,0 0 15,0 0 1,21 21-16,0 1 0,-21-1 0,21 0 15,0 0-15,0 0 0,0 0 0,0 1 16,21-1-16,-21 0 0,21 0 0,-21 0 16,0 0-16,0 1 15,-21-22 17,0 0-17,21-22 1,0 1-1,21 0-15,0 0 16,0 0-16</inkml:trace>
  <inkml:trace contextRef="#ctx0" brushRef="#br0" timeOffset="136432.06">23643 5080 0,'0'0'16,"21"0"-16,-21 21 15,-21 0 1,0 1-16,21-1 0,-21 0 16,0 21-16,-1-21 0,22 1 0,0 20 15,-21-21-15,0 0 0,21 22 0,0-22 16,0 0-16,0 0 0,0 0 0,0 0 16,0 1-16,0-1 0,21-21 15,22 21-15,-22-21 0,21 0 0,-21 0 16,22 0-16,-1 0 0,0 0 15,1 0-15,-1 0 0,-21-21 0,21 0 16,1-1-16,-22 1 0,0 0 16,0-21-16,-21 21 0,0-22 0,0 1 15,0 0-15,0-1 0,0 1 0,0 0 16,0-1-16,-21 22 0,0-21 0,0 21 16,0-1-16,-1 22 0,1 0 15,0 0-15,0 0 0,0 0 0,0 0 16,-1 0-16,-20 22 0,42-1 0,-21 0 15,0-21-15,21 21 0,0 0 16,0 0-16,0 1 0,0-1 16,21-21-16,0 21 15,0-21-15,22 0 0,-22 0 16,0 0-16,21 0 0</inkml:trace>
  <inkml:trace contextRef="#ctx0" brushRef="#br0" timeOffset="136735.66">24659 4509 0,'0'0'0,"21"-43"0,0 22 0,-21 0 15,22 0-15,-22 0 0,21 21 16,-21 21 0,-21 0-16,-1 21 15,1-21-15,0 22 0,0-1 0,0 22 16,0-1-16,-22 1 0,22-1 15,-21 22-15,21-22 0,-22 22 0,22-22 16,0 22-16,0-21 0,0-22 0,21 21 16,0-20-16,0 20 0,0-20 15,-22-1-15,22-21 0,0 21 0,0-20 16,0-1-16,0 0 0,22-21 16,-1 0-1,0-21-15,0 21 0,0-21 16,0-22-16,1 22 0,-1 0 0</inkml:trace>
  <inkml:trace contextRef="#ctx0" brushRef="#br0" timeOffset="137118.7">24701 5271 0,'0'0'0,"-21"21"0,21 0 15,0 0 1,21-21-1,1 0-15,-1 0 0,21 0 16,-21 0-16,0 0 0,22 0 0,-1 0 16,0-21-16,1 0 15,-22 21-15,21-21 0,1-1 0,-22 1 16,0 21-16,0-21 0,-21 0 0,0 0 16,0 0-16,0-1 0,0 1 0,-21 21 15,-21 0-15,20 0 0,-20 0 16,0 0-16,-1 0 0,1 21 0,0 1 15,-22-1-15,22 0 0,0 21 0,-1-21 16,1 22-16,0-1 0,20 0 16,1-20-16,0 20 0,21-21 0,-21 21 15,21-20-15,0 20 0,0-21 0,21 0 16,0 0-16,0 1 0,1-1 16,20-21-16,0 21 0,-21-21 0,22 0 15,-1 0-15,0 0 0,1 0 16,-1 0-16,0 0 0,-20 0 0,-1 0 15,21-21-15,-42 0 0</inkml:trace>
  <inkml:trace contextRef="#ctx0" brushRef="#br0" timeOffset="137579.44">21738 6181 0,'21'0'15,"0"0"-15,1 0 16,20 0-16,0 0 0,1 0 0,-1 0 16,21 0-16,-20 0 0,41-21 15,-20 21-15,21 0 0,20 0 16,1 0-16,-21 0 0,42 0 0,-21 0 16,0 0-16,-1 0 0,1 0 0,0 0 15,0 0-15,0 0 0,0 0 0,-1 0 16,-20 0-16,21 0 0,-43 0 15,22 21-15,-21-21 0,-22 0 0,0 0 16,-21 0-16,1 0 0,-1 0 0,-42 0 31,-1 0-15,1 0-16,0 0 16,0 0-16,-21 0 0,20 0 0,-20 0 0</inkml:trace>
  <inkml:trace contextRef="#ctx0" brushRef="#br0" timeOffset="138003.19">21865 6308 0,'0'21'0,"0"-42"0,21 63 16,0-42-16,1 21 0,-1-21 16,21 0-16,0 21 0,1-21 0,-1 0 15,22 0-15,-1 0 0,22 0 16,-1 0-16,1 0 0,0 0 0,21 0 16,-1 0-16,-20 0 0,21 0 0,0 0 15,0 0-15,-1 0 0,1 0 0,0 0 16,-21 0-16,21 0 0,-22 0 0,1 0 15,0 0-15,-22 0 0,1 0 16,-1 0-16,-21 0 0,1 0 0,-1 22 16,-21-22-16,0 0 0,1 0 15,-1 0 1,0 0 15,0 0-31</inkml:trace>
  <inkml:trace contextRef="#ctx0" brushRef="#br0" timeOffset="168111.82">15240 11663 0,'0'0'0,"0"-21"0,21 0 0,-21-1 16,21 22-16,-21-21 0,0 0 16,0 0-16,0 0 15,0 0-15,0-1 0,0 1 31,0 42-15,0 1-16,-21 20 16,0-21-16,0 0 0,21 0 0,-21 1 15,-1 20-15,1-21 0,21 21 16,-21-20-16,0-1 0,21 0 16,-21 21-16,0-21 0,21 1 0,-22-1 15,22 0-15,0 0 0,0 0 16,-21-21-16,21-21 31,21 0-15,1 0-16,-1 0 0,0-1 0,0 1 15,0 0-15,0 0 0,1-21 0,-1 20 16,21 1-16,-21-21 16,0 21-16,1 0 0,-1-1 0,0 1 15,0 0-15,0 0 0,-21 0 0,21 21 16,-21-21-16,-21 42 31,0-21-15,0 21-16,0 0 0,-22-21 0,1 21 15,21 0-15,-21 1 0,-1-22 0,1 21 16,0 0-16,-1 0 0,-20-21 16,20 21-16,1-21 0,0 21 0,21-21 15,-22 0-15,22 0 0,-21 0 0,21 0 16,-1 0-1,44 0 1,-1 0 0,0 0-16,0-21 0,21 21 0,1 0 15,-22 0-15,21 0 0,1 0 0,-1 0 16,21 0-16,-20 0 0,-1-21 16,0 21-16,1 0 0,-1 0 0,0 0 15,-20 0-15,20 0 0,-21 0 0,-21-21 31,-21 21-31,0 0 16,0 0-16,-22-21 0,22 21 16,-21 0-16,21-21 0,-22-1 15,1 22-15,21-21 0,0 0 0,-22 0 16,22 0-16,0 0 0,0-1 0,21 1 16,0 0-16,-21 21 0,21-21 15,0 0-15,0 0 0,0-1 16,0 44-1,0-1 1,0 0-16,0 0 0,0 21 0,0-20 16,0 20-16,0-21 0,0 21 0,21 1 15,-21-22-15,0 21 0,0 1 0,0-22 16,0 0-16,0 21 0,0-21 0,0 1 16,21-1-16,-21 0 15,21 0-15,0 0 0,0-21 16,1 0-16,20 0 0,-21 0 0,21 0 15</inkml:trace>
  <inkml:trace contextRef="#ctx0" brushRef="#br0" timeOffset="168931.36">16764 11472 0,'0'22'31,"0"-1"-31,0 0 0,0 0 16,0 0-16,0 0 0,0 1 16,-21-1-16,0 0 0,21 0 0,-22 0 15,22 0-15,-21 1 0,0-1 0,0 0 16,0 0-16,0-21 0,21 21 15,-22-21-15,22-21 32,0 0-17,22 0-15,-1 0 16,0-1-16,0-20 0,0 21 0,0 0 16,1-22-16,20 22 0,-21 0 0,0-21 15,0 21-15,1-22 0,20 22 16,-21 0-16,0 21 0,0-21 0,1 21 15,-1 0-15,0 0 0,0 0 16,-42 21 0,-21-21-16,20 21 15,-20 0-15,0-21 0,-1 21 0,1 1 16,-21-22-16,20 21 0,-20 0 16,-1-21-16,22 0 0,-22 21 0,22-21 15,0 0-15,-1 0 0,22 0 0,0 0 16,0 0-16,0 0 0,42 0 31,0 0-31,0 0 16,0 0-16,22 0 0,-22 0 0,21 0 15,-21 0-15,22 0 0,-1 0 16,-21 0-16,22 0 0,-1 0 0,-21 0 16,21 0-16,-20 21 0,-1-21 0,0 0 15,0 0-15,-63 0 47,21 0-47,-1-21 0,1 21 16,0-21-16,0 0 0,0 21 0,0-21 15,-1-1-15,22 1 0,-21 0 0,21 0 16,-21 0-16,21 0 0,0-1 16,-21 22-16,21-21 0,0 42 31,0 1-31,0-1 15,0 0-15,0 21 0,0-21 0,0 1 16,0 20-16,0-21 0,0 0 0,21 22 16,-21-22-16,21 0 0,0 0 0,-21 0 15,22 0-15,-1-21 0,-21 22 0,21-22 16,0 0-16</inkml:trace>
  <inkml:trace contextRef="#ctx0" brushRef="#br0" timeOffset="169759.38">18669 11240 0,'0'21'0,"-21"0"0,0 0 0,-1 0 15,1 0-15,0 22 0,0-22 0,-21 21 16,20-21-16,1 22 0,-21-22 16,21 0-16,-22 21 0,22-20 0,0-1 15,0-21-15,0 21 0,21 0 0,-21-21 16,21 21-16,21-21 31,0-21-31,0 0 16,0 21-16,22-21 0,-22 0 0,21-22 15,0 22-15,-20 0 0,20-21 0,0 20 16,1-20-16,-1 0 0,0 21 0,-21-22 16,22 22-16,-22 0 0,0 0 15,0 0-15,0 21 0,-42 0 31,0 0-31,0 21 0,-21 0 16,-1-21-16,-20 21 0,20 0 0,-41 0 16,20-21-16,1 22 0,-1-22 0,22 21 15,-22-21-15,22 0 0,0 0 0,-1 0 16,22 21-16,0-21 0,42 0 47,0 21-47,1-21 0,20 0 15,0 0-15,-21 0 0,22 0 0,-1 21 16,-21-21-16,22 0 0,-1 0 16,0 0-16,-21 0 0,22 0 0,-22 0 15,0 0-15,0 0 0,0 0 0,-42-21 47,-21 21-47,21-21 0,0 21 16,-22-21-16,22 0 0,-21-1 0,21 1 15,-1 0-15,1 0 0,0 0 0,21 0 16,0-1-16,0 1 0,0 0 16,0 0-16,0 0 0,0 42 31,-21 0-31,21 21 0,0-20 16,0 20-16,-21-21 0,21 21 15,0 1-15,0-1 0,0-21 0,-21 22 16,21-1-16,0-21 0,0 21 0,0-20 15,-22-1-15,22 0 0,-21 21 0,21-21 16,-21 1-16</inkml:trace>
  <inkml:trace contextRef="#ctx0" brushRef="#br0" timeOffset="170647.3">14795 12954 0,'22'0'0,"-1"0"15,-21 21-15,0 0 16,0 1-16,0-1 0,0 0 0,0 0 15,0 0-15,0 0 0,-21 1 0,-1-22 16,22 21-16,0 0 0,-21 0 16,21 0-16,-21-21 0,21 21 15,0-42 1,21 0-16,0 0 16,1-21-16,-1 20 0,21-20 15,-21 21-15,22-21 0,-22-1 16,21 1-16,0 0 0,1 20 0,-1-20 15,0 21-15,-20 0 0,20 0 16,-21-1-16,0 22 0,-42 0 31,0 0-31,-21 22 0,-1-22 0,1 21 16,0 0-16,-1-21 0,1 21 0,0 0 16,-1-21-16,1 21 0,0 1 0,20-22 15,1 0-15,-21 21 0,21-21 0,0 0 16,21 21 15,21-21-15,0 0-16,0 21 0,0-21 15,0 0-15,1 0 0,20 0 0,-21 0 16,21 0-16,-20 0 0,20 0 16,-21 0-16,0 0 0,0 0 0,1 0 15,-22-21 1,-22 21-16,1-21 0,0 21 15,0-21-15,0-1 0,0 1 16,-1 0-16,1 0 0,21 0 0,-21 0 16,0-1-16,0 1 0,21 0 0,0 0 15,0 0-15,-21 21 0,21 21 32,0 0-32,0 0 0,21 0 15,0 22-15,-21-22 0,21 21 16,-21-21-16,21 22 0,-21-22 0,21 21 15,1 1-15,-22-22 0,0 21 0,21-21 16,-21 0-16,21 1 0,0-1 0,-21 0 16</inkml:trace>
  <inkml:trace contextRef="#ctx0" brushRef="#br0" timeOffset="171395.87">16637 12658 0,'0'0'0,"21"0"0,-21-21 16,0-1-16,0 44 31,-21-1-31,0 0 0,0 0 16,-1 0-16,1 0 0,21 1 0,-21-1 15,0 0-15,0 0 0,-22 0 16,22 0-16,21 1 0,-21-1 0,0 0 16,0-21-16,21 21 15,21-21 1,0-21 0,0 0-16,-21 0 0,21-1 15,22 1-15,-22 0 0,0 0 0,0 0 16,22-22-16,-22 22 0,0 0 0,0 0 15,21 0-15,-20 0 0,-1-1 0,0 1 16,0 21-16,0-21 0,-42 21 47,0 0-47,0 0 0,-22 0 0,22 0 16,0 0-16,-21 0 0,21 0 15,-22 0-15,22 0 0,0 0 0,0 0 16,0 0-16,-1 0 0,1 0 15,0 0 1,42 21 0,0-21-16,1 0 15,-1 0-15,0 0 0,0 0 16,0 0-16,0 0 0,1 0 0,-1 0 16,0 0-16,0 0 0,0 0 15,0 0-15,-21-21 16,0 0-1,-21 0-15,0 21 16,0-21-16,0-1 0,0 1 0,-1 0 16,1 0-16,0 0 0,0 0 15,21-1-15,-21 22 0,21 22 32,0-1-32,0 0 0,0 0 15,0 0-15,0 22 0,0-22 0,0 21 16,0 0-16,0 1 0,0-1 15,0 0-15,0 1 0,0-1 0,0 0 16,0 1-16,0-1 0,0 0 0,0 1 16</inkml:trace>
  <inkml:trace contextRef="#ctx0" brushRef="#br0" timeOffset="172244.05">14901 14245 0,'-21'21'0,"21"1"16,0-1-16,0 0 16,-21-21-16,21 21 0,-21 0 15,21 0-15,0 1 0,-21-22 0,-1 21 16,22 0-16,-21 0 0,0 0 0,21 0 15,-21 1-15,21-1 0,-21-21 16,21 21-16,-21-21 0,21 21 16,0-42-1,21 0 1,0 0-16,0-1 0,21 1 16,-20-21-16,-1 21 0,21 0 0,-21-22 15,22 22-15,-22 0 0,21-21 0,-21 20 16,0 22-16,1-21 0,-1 0 0,0 21 15,-21-21-15,-21 21 32,0 0-32,-1 0 0,-20 21 15,21-21-15,-21 21 0,20 0 0,-20-21 16,0 22-16,21-22 0,-22 21 0,1-21 16,21 21-16,-22-21 0,22 0 0,0 0 15,0 0-15,0 0 0,0 0 0,42 0 47,0 0-47,0 0 0,0 0 16,0 0-16,1 0 0,20 0 0,-21 0 15,21 0-15,-20 0 0,20 0 0,-21 0 16,0 0-16,0 0 0,1 0 0,-1 0 16,-21-21-16,0 0 15,-21-1 1,-1 22-16,1-21 0,0 0 15,0 21-15,0-21 0,0 0 0,-1 0 16,22-1-16,-21 1 0,21 0 0,-21 0 16,21 0-16,0 42 15,0 0 1,0 0-16,0 22 0,0-22 0,21 21 16,-21 0-16,0-20 0,21 20 15,-21 0-15,0 1 0,0-1 0,0 0 16,0 1-16,0-22 0,0 21 15,0-21-15,0 0 0</inkml:trace>
  <inkml:trace contextRef="#ctx0" brushRef="#br0" timeOffset="174215.51">16531 12573 0,'21'0'46,"-21"21"-46,21 0 16,1 1-16,-1-22 0,21 42 0,-21-21 16,0 0-16,22 0 0,-22 1 15,21-1-15,-21 0 0,22 0 0,-22 0 16,0 0-16,0-21 0,0 22 0,1-22 16,-22 21-16,-22-21 15,1 0-15,0 0 16,0 0-16,0-21 15,-22 21-15,22-22 0,0 1 0,0 21 16,0-21-16,0 0 0,-1 0 0,1 0 16,0-1-16,0 1 0,0 21 0,0-21 15,-1 0-15,1 0 0,0 0 16,0 21-16,0-22 16</inkml:trace>
  <inkml:trace contextRef="#ctx0" brushRef="#br0" timeOffset="182470.94">16637 12594 0,'-21'0'0,"21"21"0,-21-21 15,21 22-15,0-1 0,-22 0 16,1-21-16,0 21 0,21 0 0,-21 22 15,0-22-15,0 0 0,-1 0 0,1 21 16,0-20-16,-21 20 0,21-21 0,-22 0 16,22 0-16,0 1 0,0-1 15,0 0-15,-1 0 0,1-21 0,21 21 16,21-21 15,1 0-31,-22-21 16,21 0-16,0 21 15,21-21-15,-21 0 0,1 21 0,20-22 16,-21 1-16,21 0 0,-20 0 0,20 0 16,-21 0-16,21-1 0,-20-20 0,20 21 15,-21 0-15,21 0 0,-20-1 0,-1 1 16,0 0-16,0 0 0,0 0 16,0 21-16,-21-21 0,0-1 15,22 22-15,-22-21 16,-22 42 46,1-21-46,21 22-16,-21-22 0,0 0 16,0 0 46,21-22-46,-21 22-1,21-21 1,-22 21-16,1 0 16,0 0-16,0 0 0,0 0 15,0 0-15,-1 0 16,1 0-16,0 0 0,0 0 0,0 0 15,0 0-15,-1 0 0,1 0 0,-21 0 16,21 0-16,21 21 0,-21-21 0,-1 0 16,1 0-16,21 22 0,-21-22 15,42 0 95,0 0-110,1 0 0,-1 0 15,0 0-15,0 21 0,21-21 0,-20 0 16,20 0-16,0 21 0,-21-21 0,22 0 16,-1 0-16,0 21 0,-20-21 15,20 0-15,-21 21 0,0-21 0,0 0 16,1 0-16,-44 0 47,1-21-47,0 21 0,21-21 15,-21 21-15,0-21 0,0 21 16,-1-21-16,1-1 0,0 1 16,0 0-16,0 21 0,0-21 0,-1 0 15,1 0-15,0-1 0,0 1 0,0 21 16,0-21-16,-1 0 0,1 21 0,0 0 15,21-21-15,-21 21 16,21 21 0,0 0-16,0 21 15,0-20-15,21-1 0,0 21 16,0 0-16,1 1 0,-1-1 0,0 0 16,0 1-16,0-1 0,0 0 15,-21-20-15,0 20 0,0-21 0,22 21 16</inkml:trace>
  <inkml:trace contextRef="#ctx0" brushRef="#br0" timeOffset="187507.47">21844 10732 0,'0'0'0,"0"-22"0,0 1 0,0-21 16,0 21-16,0 0 0,0-1 16,0 1-16,0 0 0,0 0 15,0 42 17,0 0-32,0 22 15,0-1-15,21 0 0,0 1 0,-21 20 16,21-21-16,-21 22 0,0-1 0,22 1 15,-22-1-15,21 1 0,-21-22 0,0 22 16,21-1-16,-21-20 0,0-1 16,0 0-16,0 1 0,0-1 15,0 0-15,0-21 0,0 1 0,0-1 16,-21 0-16,21 0 0,-21-21 0,21 21 16,-22-21-16,22-21 31,0 0-31,0 0 0,0 0 15,0-1-15,0 1 0,0-21 0,0 21 16,0-22-16</inkml:trace>
  <inkml:trace contextRef="#ctx0" brushRef="#br0" timeOffset="187839.28">21675 10774 0,'0'0'0,"-43"-21"15,22 0-15,0-1 0,-21 1 0,20 0 16,22 0-16,0 0 0,0 0 16,0-1-16,22 1 0,-1 0 15,21 21-15,0-21 0,1 0 16,-1 21-16,0 0 0,22 0 0,-22 0 16,22 0-16,-22 21 0,0 0 0,1 0 15,-1 0-15,-21 22 0,0-22 0,1 21 16,-22-21-16,0 22 0,0-1 0,0 0 15,0-20-15,-22 20 0,1-21 16,0 21-16,-21 1 0,21-22 16,-22 0-16,22 21 0,-21-20 0,21-1 15,-22 0-15,22 0 0,0 0 0,21 0 16,0 1-16,0-1 0,0 0 16,0 0-1,0 0-15</inkml:trace>
  <inkml:trace contextRef="#ctx0" brushRef="#br0" timeOffset="189111.75">22077 11642 0,'0'0'0,"21"0"15,0 0-15,0-21 0,-21-1 0,21 1 16,1 0-16,20 0 0,-21-21 15,21 20-15,1-20 0,-22 0 0,21-22 16,1 22-16,-1 0 0,0-1 0,-21 22 16,1-21-16,-1 21 0,-21-1 0,0 1 15,-21 21-15,-1 0 16,-20 0-16,21 0 0,-21 21 16,20-21-16,-20 22 0,21-1 15,0 0-15,0 0 0,21 0 0,-22 22 16,22-22-16,0 0 0,0 0 0,0 0 15,22 0-15,-1 22 0,0-22 0,0 0 16,0 0-16,0 0 16,1 1-16,-1-1 0,-21 0 15,21-21-15,0 21 0,-21 0 0,21-21 0,-21 21 16,0 1-16,21-22 0,-21 21 0,22-21 16,-1 21-16,0-21 0,0 0 15,0 0-15,0 0 0,1 0 16,-1 0-16,21 0 0,-21 0 15,0-21-15,22 21 0,-22-21 16,21-1-16,-21 1 0,1-21 0,20 21 16,-21 0-16,21-22 0,-20 1 0,-1 21 15,0-22-15,0 1 0,0 21 0,-21 0 16,0 0-16,0-1 0,0 1 16,0 42 15,0 1-31,-21-1 0,0 0 0,21 21 15,-21-21-15,21 1 0,0-1 0,0 0 16,0 0-16,0 21 0,0-20 16,0-1-16,0 0 15,21-21-15,-21 21 0,21-21 0,0 0 16,0 0-16,1 0 0,-1 0 0,0 0 16,0 0-16,0 0 0,22-21 0,-22 0 15,0 21-15,0-21 0,0-1 0,0 1 16,-21-21-16,22 21 0,-22 0 15,21-1-15,-21-20 0,0 21 0,0 0 16,0 0-16,0 42 31,0 0-31,-21 0 0,-1 0 0,22 0 16,-21 1-16,21-1 0,0 0 16,-21 0-16,21 0 0,-21 0 15,21 1-15,0-1 0,0 0 16,0 0-16,21-42 31,0 0-31,-21 0 16,21 21-16,1-22 0,-1 1 15,-21-21-15,21 21 0,0 0 0,0-1 16,-21 1-16,21 0 0,1 0 0,-22 0 16,0 42-1,0 0 1,0 0-16,0 0 0,0 1 0,0 20 15,0-21-15,0 0 16,0 0-16,0 1 0,0-1 0,0 0 16,0 0-16,21-21 0,0 0 15,0 0-15,0 0 0,0 0 0,1 0 16,20 0-16,-21 0 0,0-21 0,0 21 16,1-21-16,20 0 0,-21-1 15,0-20-15,0 21 0,1-21 0,-1-1 16,21-20-16,-21 20 0,0 1 0,1-21 15,-1 20-15,0-20 0,-21-1 16,21 22-16,0-22 0,-21 22 0,0 0 0,0-1 16,0 22-16,0-21 0,0 21 15,0 42 1,0 21 0,-21-21-16,0 22 0,0-1 0,21 0 15,-21 1-15,-1-1 0,22 22 0,-21-22 16,21 21-16,0-20 0,0-1 15,0 22-15,0-22 0,0 0 0,0-21 16,0 22-16,0-22 0,0 21 0,0-21 16,21-21-16,-21 22 0,22-1 0,-1-21 15,0 0-15,0 0 16,0 0-16,0 0 0,1 0 0,-1-21 16,0-1-16,0 22 15,21-21-15,-20 0 0,-1 0 0,-21-21 16,21 20-16,-21 1 0,0 0 0,0 0 15</inkml:trace>
  <inkml:trace contextRef="#ctx0" brushRef="#br0" timeOffset="189331.62">24066 11155 0,'0'0'0,"0"-21"15,22 0 1,-1 21-16,0 0 15,0-22-15,21 22 0,-20-21 16,-1 21-16,21 0 0,-21-21 0,22 21 16,-22 0-16,0-21 0,0 21 0,0-21 15,0 21-15,-21-21 16,-21 21 0,0 0-16,-21-22 0,21 22 15</inkml:trace>
  <inkml:trace contextRef="#ctx0" brushRef="#br0" timeOffset="189531.51">23537 10816 0,'0'0'0,"-21"0"0,0-21 16,0 21-16,0 0 0,42 0 46,0 0-30,-21 21-16,0 0 16,0 22-16,-21-22 0</inkml:trace>
  <inkml:trace contextRef="#ctx0" brushRef="#br0" timeOffset="189899.3">21886 12404 0,'0'0'0,"-21"-21"15,0-1-15,0-20 16,21 21-16,0 42 31,0 0-31,21 22 16,-21-22-16,0 21 0,0-21 0,0 22 15,0-1-15,0 0 0,0 1 0,0-1 16,0 0-16,0 1 0,0-1 16,0 0-16,0-21 0,0 22 0,0-22 15,0 21-15,0-21 0,0 1 0,0-1 16,0 0-16,0 0 0,0-42 31,0 0-31,0 0 16,0-1-16</inkml:trace>
  <inkml:trace contextRef="#ctx0" brushRef="#br0" timeOffset="190187.64">21802 12404 0,'0'0'0,"-22"-21"0,1-1 0,21 1 15,-21 21-15,21-21 0,0 0 16,0 0-16,0 0 0,0-1 0,21 22 16,22-21-16,-22 0 0,21 21 0,0-21 15,1 21-15,-1 0 0,0 0 0,22 0 16,-1 0-16,-20 0 0,20 0 0,-20 0 16,-1 21-16,-21 0 0,0 0 0,-21 22 15,0-22-15,-21 0 0,-21 0 16,21 22-16,-22-22 0,1 0 15,0 21-15,-1-21 0,-20 1 0,20-1 16,1 0-16,21 0 0,-21 0 0,20 0 16,1-21-16,0 22 0,21-1 0,0 0 15,0 0-15,21 0 16,0-21-16,-21 21 0</inkml:trace>
  <inkml:trace contextRef="#ctx0" brushRef="#br0" timeOffset="191446.99">22119 13060 0,'0'0'0,"21"0"15,0 0 1,1 0-16,-1-21 0,0 0 16,0-1-16,21 1 0,-20 0 0,20 0 15,0-21-15,1 20 0,-1-20 0,0 0 16,1-1-16,-1 1 0,-21 21 15,0-21-15,0 20 0,-21 1 0,0 0 16,0 0-16,0 0 0,-21 21 16,-21 0-16,21 0 0,0 0 0,-22 0 15,1 21-15,21 0 0,0 0 0,-22-21 16,43 21-16,-21 1 0,21-1 16,-21 0-16,21 0 0,0 0 15,0 0-15,0 1 0,21-1 16,0 0-16,0-21 0,1 21 0,-1 0 15,0-21-15,0 21 0,0 1 0,0-22 16,1 21-16,-1-21 0,0 21 0,0-21 16,0 0-16,0 21 0,1-21 15,-1 0-15,0 0 0,0 0 0,0 0 16,0 0-16,1 0 16,-1-21-16,0 21 0,21-21 0,-21 0 15,1-1-15,-1 1 0,0 0 16,0 0-16,-21 0 0,21 0 0,0-1 15,1 1-15,-1-21 0,-21 21 0,21 21 16,-21-21-16,21-1 0,-21 1 16,0 42-1,0 1 1,0-1-16,0 0 16,0 0-16,0 0 0,0 0 15,0 1-15,0-1 0,0 0 16,21-21-1,0 0-15,1 0 0,-1 0 16,0 0-16,0 0 16,0 0-16,0-21 0,1 21 0,-1-21 15,0-1-15,0 1 0,0 0 16,0 0-16,1 0 0,-1 0 0,-21-1 16,0 1-16,0 42 46,-21-21-46,21 22 16,-22-22-16,1 21 0,21 0 0,0 0 16,-21-21-16,21 21 15,-21-21-15,21 21 0,21-21 47,0-21-47,0 21 0,1-21 16,-22 0-16,21 0 0,0 21 0,0-21 15,0-1-15,0 22 0,-21-21 0,22 21 16,-1 0-16,-21 21 31,0 1-15,0-1-16,0 0 16,0 0-16,0 0 15,21-21 1,0 0-16,0 0 15,0 0-15,22 0 0,-22 0 16,0-21-16,0 0 0,0 21 16,-21-21-16,22 0 0,-1 21 0,0-22 15,0 1-15,0 0 0,0-21 0,-21 21 16,22-22-16,-1 22 0,0-21 0,-21-1 16,21 1-16,0 0 0,-21-1 0,21-20 15,-21 21-15,22-1 0,-22 22 0,21-21 16,-21 21-16,0-1 0,0 1 15,0 42 1,0 1-16,-21-1 16,21 21-16,-22-21 0,1 22 15,21-22-15,0 21 0,0-21 0,-21 22 16,21-22-16,0 21 0,-21-21 0,21 22 16,0-22-16,0 0 0,0 21 0,0-21 15,0 1-15,0-1 0,0 0 16,0 0-16,0 0 0,0 0 15,21 1 1,0-22-16,0 0 0,1 0 16,-1 0-16,0 0 0,0-22 15,0 1-15,0 21 0,1-21 16,-1 0-16,-21 0 0,21 21 16,-21-21-16,0-1 0</inkml:trace>
  <inkml:trace contextRef="#ctx0" brushRef="#br0" timeOffset="191663.49">24045 12256 0,'21'0'32,"1"0"-32,-1 0 0,0 0 15,0-22-15,21 22 0,-20 0 0,-1 0 16,21-21-16,-21 21 0,22 0 0,-22 0 15,0-21-15,-42 21 32,0-21-32,-1 21 0,1 0 15,-21 0-15</inkml:trace>
  <inkml:trace contextRef="#ctx0" brushRef="#br0" timeOffset="191951.49">23495 12298 0,'21'0'16,"0"-21"-16,0 21 15,-21-21-15,0-1 16,-21 22 15,0 0-31,21 22 31,0-1-31,0 0 0,21-21 16,0 21-16,1-21 0,-1 0 16,0 0-16,0 21 0,0-21 0</inkml:trace>
  <inkml:trace contextRef="#ctx0" brushRef="#br0" timeOffset="192883.33">24469 12637 0,'21'0'31,"0"0"-31,0 0 0,0 0 15,0 0-15,1-22 0,-1 22 16,0-21-16,0 0 0,-21 0 0,21 21 16,0-21-16,1 0 0,-1-22 15,0 22-15,0-21 0,0 21 0,0-22 16,1 1-16,-1-22 0,0 22 0,21-21 16,-21 20-16,1-20 0,-1 20 0,0 1 15,0 0-15,-21-1 0,0 1 0,0 21 16,0 0-16,0 0 0,0-1 0,0 1 15,-21 21-15,0 0 0,0 0 16,-1 0-16,1 21 0,0 1 16,-21-22-16,21 42 0,-1-21 0,1 21 15,0-20-15,-21 20 0,21 0 0,21 22 16,-22-22-16,1 0 0,0 1 0,21-1 16,0 0-16,0 1 0,-21-1 0,21 0 15,0 1-15,0-22 0,0 21 0,0-21 16,0 1-16,21-1 0,0 0 15,0 0-15,22 0 0,-22-21 0,21 0 16,-21 21-16,22-21 0,-1 0 0,0 0 16,1 0-16,-1 0 0,-21 0 15,0 0-15,22 0 0,-22 0 0,0 0 0,0-21 16,0 0-16,1 0 16,-1 0-16,-21 0 0,0-1 0,21 1 15,0 0-15,-21 0 0,0 0 16,0-22-16,21 22 0,-21 0 15,-21 21 17,21 21-32,0 0 0,0 1 0,-21-1 15,21 0-15,-21 0 0,21 0 0,-21-21 16,21 21-16,0 1 0,0-1 16,0 0-16,0 0 0,0 0 15,0 0-15,-22 1 16,1-22-1,21-22 17,0 1-17,0 0-15,0 0 0,0 0 0,21 21 16,1-21-16,-1-22 0,-21 22 16,21 0-16,21 0 0,-21 0 0,1-1 15,20 1-15,-21 21 0,0-21 0,22 0 16,-22 21-16,21 0 0,-21 0 0,0 0 15,1 0-15,-1 0 0,0 0 0,0 21 16,0 0-16,-21 0 0,0 1 16,0-1-16,0 0 0,0 0 0,0 0 15,0 0-15,-21 22 0,0-22 16,0 0-16,-22 0 0,22 0 0,0 1 16,0-1-16,-21 0 0,20 0 0,1 0 15,0 0-15,21 1 0,0-1 16,0-42 15</inkml:trace>
  <inkml:trace contextRef="#ctx0" brushRef="#br0" timeOffset="194875.73">19304 11811 0,'-21'21'0,"0"-21"0,-1 0 0,22 21 16,-21 1-1,42-22 17,1 0-32,-1 0 15,0-22-15,0 22 0,0-21 0,22 0 16,-1 0-16,0 21 0,1-21 16,-1 0-16,21-1 0,-20 1 0,20 0 15,1 0-15,20 0 0,-20-22 0,-1 22 16,22 0-16,0 0 0,-1 0 0,-20 0 15,21-22-15,-22 22 0,1 21 16,-1-21-16,-21 0 0,1 0 0,-1-1 16,0 1-16,1 21 0,-22-21 0,0 21 15,0 0-15,0-21 0,1 21 32,-22-21-32,0 0 15,0-1 1,-22 22 31,1 0-32,0 0-15,0 0 16,0 0-16,0 0 0,-1 0 16,1 0-16,0 0 15,0 0 1,42 0 31,0 0-47,0 0 15,1 0-15,20 0 0,-21-21 0,0 21 16,22 0-16,-22-21 0,0 21 16,21 0-16,-21-21 0,1 21 0,-1 0 15,0-21-15,0 21 0,-42 21 47,0 0-31,0 0-16,21 0 0,-22 1 0,1-1 15,0 0-15,0 0 16,0 0-16,21 0 0,-21 1 0,-1-22 16,1 21-16,0 0 0,0 0 15,0 0-15,21 0 16,-21 1-16,21-1 0,-22-21 0,22 21 15,0 0-15,-21 0 0,21 0 0</inkml:trace>
  <inkml:trace contextRef="#ctx0" brushRef="#br0" timeOffset="195763.42">19346 11959 0,'-42'0'16,"21"0"-16,21 21 31,0 1-16,0-1-15,21-21 0,0 21 16,21 0-16,-20-21 0,20 21 16,0-21-16,1 21 0,-1-21 15,21 22-15,-20-22 0,20 21 0,-20-21 16,20 21-16,-21 0 0,22-21 0,-1 21 16,-20 0-16,20-21 0,-20 22 0,20-1 15,1-21-15,-22 21 0,21 0 16,-20-21-16,-1 21 0,22-21 0,-22 21 15,-21-21-15,21 0 0,-20 22 0,20-22 16,-21 0-16,0 0 0,0 0 0,1 0 16,-1 0-1,0 0-15,0 0 16,-21-22 15,0 1-31,-21 21 16,21-21-16,-21 0 0,0 21 0,-1-21 15,1 0-15,0 21 0,-21-22 0,21 22 16,-1 0-16,1-21 0,0 21 0,0 0 16,0 0-16,0 0 0,-1-21 15,1 21-15,0 0 16,21 21 0,21 0-1,0-21 1,1 0-16,-1 22 0,21-22 0,-21 21 15,0-21-15,22 21 0,-22-21 0,0 21 16,21-21-16,-42 21 0,22 0 0,-1 1 16,-21-1-16,0 0 15,0 0-15,-21 0 0,-1 0 16,1-21-16,-21 22 0,0-1 0,20 0 16,-20 0-16,0-21 0,-1 21 0,22 0 15,-21-21-15,21 22 0,0-22 16,-1 0-16,44 0 31,-1-22-31,21 1 0</inkml:trace>
  <inkml:trace contextRef="#ctx0" brushRef="#br0" timeOffset="196503">20341 11345 0,'21'0'31,"0"0"-31,1-21 0,-1 21 16,21 0-16,-21 0 0,22 0 15,-1-21-15,0 21 0,1 0 16,-1 0-16,0-21 0,22 0 0,-22 21 16,0-21-16,1 21 0,-1-22 0,-21 22 15,0-21-15,1 21 0,-1 0 0,-21-21 16,-21 21 15,-1 0-31,1 0 0,0 21 16,0 0-1,21 1-15,0 20 0,-21-21 0,0 21 16,21-20-16,-22 20 0,22-21 0,0 21 16,0-20-16,-21 20 0,21-21 15,-21 0-15,21 0 0,0 1 0,0-1 16,0 0-16,0 0 0,0 0 0,0 0 15</inkml:trace>
  <inkml:trace contextRef="#ctx0" brushRef="#br0" timeOffset="197432.46">20574 12213 0,'-21'-21'0,"42"42"0,-63-42 16,42 0-16,-22 21 0,1-21 15,0 21-15,21-21 0,-21 21 16,0-22-16,0 22 16,21 22 15,21-1-16,0-21-15,0 21 0,21 0 0,-20-21 16,-1 21-16,21 0 0,0 1 0,1-1 16,-22-21-16,21 21 0,1 0 15,-1-21-15,0 21 0,-21 0 0,22-21 16,-22 0-16,0 22 0,0-1 16,-21 0 15,-21 0-16,0-21-15,0 0 0,-22 0 16,22 21-16,-21-21 0,0 0 0,-1 21 16,1 1-16,0-22 0,-1 21 15,1-21-15,0 21 0,-1-21 0,1 21 16,21 0-16,-22-21 0,22 21 0,0-21 16,0 0-16,0 0 0,0 0 15,21 22-15,21-22 31,0 0-15,0 0-16,0-22 16,0 22-16,1 0 0,-1-21 0,21 21 15,-21 0-15,0-21 0,22 0 0,-22 21 16,21-21-16,-21 21 0,22-21 16,-1 21-16,-21 0 0,0-22 0,1 22 15,-1 0-15,0 0 0,0-21 0,0 21 16,0 0-1,1 0 1,-1 0-16,0 0 16,0 0-16,0 0 0,0 0 15,1 0-15,-1 0 0,0-21 0,0 21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4:07:04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2053 0,'-21'0'15,"0"0"-15,0 0 16,0 0-16,-1 0 15,1 0-15,0 0 0,0 0 16,-21 0-16,20 0 0,1 0 16,0 0-16,0 0 0,0 0 0,0 0 15,-22 0-15,22 0 0,0 0 16,0 0-16,0 0 0,-1 0 16,1 0-16,0 0 15,0 0-15,42 0 47,0 0-31,0 0-16,1 0 0,-1 0 15,0 0-15,0 0 0,21 0 0,-20 0 16,20 0-16,21 0 0,-20 0 16,20 0-16,1 0 0,-22 0 0,22 0 15,-1 0-15,1 0 0,-1 0 16,1 0-16,-1 0 0,-21 0 15,22 0-15,-1 0 0,-20 0 0,-1 0 16,22 0-16,-22 0 0,0-21 16,1 21-16,-1 0 0,0 0 0,1 0 15,-22 0-15,21 0 0,-21 0 0,0 0 16,1 0-16,-1 0 0,0-21 16,-21 0 30,-21 21-46,0 0 16,-1 0-16,22-21 16,-21 21-16,0 0 0,0-22 0,-21 22 15,20-21-15,1 0 0,0 21 16,0-21-16,0 21 0,0-21 0,-1 21 16,1-21-16,-21-1 0,21 22 0,0-21 15,-1 0-15,1 0 16,0 21-16,21-21 0,-21 21 0,21-21 15,0-1 1,0 44 15,0-1-15,21 0-16,0 0 16,0-21-16,-21 21 0,22-21 15,-1 21-15,0 1 0,0-22 0,0 21 16,0-21-16,1 21 0,20 0 15,-21-21-15,0 21 0,22-21 0,-22 21 16,0-21-16,0 0 0,0 22 16,0-22-16,1 0 0,-1 0 0,-21 21 15,21-21-15,0 0 16,-21 21 0,0 0-16,0 0 15,-21-21-15,0 21 0,0-21 16,-1 22-16,1-1 0,-21 0 15,21 0-15,-22 0 0,22 0 0,-21 1 16,0-1-16,20 0 0,-20 0 16,0 0-16,21 0 0,-22 1 0,22-1 15,0 0-15,0-21 0,0 21 16,-1-21-16,22 21 0,-21-21 0,21-21 47,21 21-47,1-21 0,-22 0 15,21 21-15,21-21 0,-21-1 16,0 1-16,1 0 0,20 0 16,0 0-16,-21 0 0,22-1 15,-1 1-15,0 0 0,1 0 0,-1 0 16,-21 0-16,22-1 0,-22 22 0,0-21 16,0 21-16,0 0 0,0 0 15,-21-21-15,22 21 16,-22 21 109,-22-21-125,1 0 15</inkml:trace>
  <inkml:trace contextRef="#ctx0" brushRef="#br0" timeOffset="53780.98">4530 1397 0,'-22'0'16,"1"0"-16,0 0 46,42 0 17,0 0-47,1 0-1,-1 0 16</inkml:trace>
  <inkml:trace contextRef="#ctx0" brushRef="#br0" timeOffset="55000.18">4276 1291 0,'-22'0'0,"1"0"0,0 0 16,0 0-16,0 0 0,0-21 0,-1 21 15,1 0-15,0 0 16,0 0-16,42 0 31,0 0-31,22 0 16,-22-21-16,21 21 0,22 0 16,-22 0-16,21 0 0,1 0 0,-1 0 15,22 0-15,-21 0 0,20 0 16,-20 0-16,20 0 0,-20 0 0,-1 0 15,1 0-15,-1 0 0,1 0 16,-1 0-16,-20 0 0,-1 0 0,0 0 16,1 0-16,-22 0 0,21 0 0,-21 0 15,1 0 1,-44 0 15,1 0-31,0 0 16,-21 0-16,21 21 0,-22-21 0,1 0 15</inkml:trace>
  <inkml:trace contextRef="#ctx0" brushRef="#br0" timeOffset="55455.92">4868 1355 0,'-21'0'31,"21"-21"-31,-21 21 0,0 0 16,21 21 15,0 0-15,0 0-16,0 0 0,0 0 0,0 1 16,0 20-16,0 0 0,0 1 0,21-1 15,-21 21-15,0-20 0,21 20 16,-21 1-16,21-22 0,-21 22 15,0-22-15,0 21 0,0-20 0,21-1 0,-21 0 16,0 22-16,0-43 16,0 21-16,0 1 0,0-1 0,-21 0 15,0-20-15,0-1 0,0 21 0,-22-21 16,22 0-16,-21 1 0,0-22 16,-1 21-16,1-21 0,0 0 0,-1 0 15,-20 0-15,20 0 0,1 0 0,0 0 16,21 0-16,-22-21 0,22 21 15,0-22-15,0 1 0,0 0 0,-1 0 16,22 0-16,0 0 16,0-1-16,22 22 15,-1-21-15,0 21 0,0 0 0,21-21 16,1 21-16,-1 0 16,0 0-16</inkml:trace>
  <inkml:trace contextRef="#ctx0" brushRef="#br0" timeOffset="56376.74">5694 2138 0,'21'-21'0,"-42"42"0,42-63 16,-21 20-16,0 1 0,0 0 15,0 0-15,-21 0 0,0 0 16,-1 21-16,1 0 15,0 0-15,0 0 0,-21 21 16,20 0-16,-20 21 0,21-21 0,0 22 16,-22-22-16,22 21 0,0 1 0,-21-1 15,21 0-15,-1 1 0,1-1 16,21 0-16,0 1 0,0-22 0,0 21 16,0-21-16,0 0 0,0 1 0,0-1 15,21-21-15,1 0 0,-1 0 16,0 0-16,21 0 0,-21 0 0,1-21 15,20 21-15,0-22 0,-21-20 16,22 21-16,-22 0 0,0-22 16,0 1-16,0 21 0,1-21 0,-1-1 15,-21 22-15,21-21 0,-21-1 0,0 22 16,0 0-16,0 0 0,0 0 16,0 0-16,21 21 15,-21 21-15,0 0 16,0 0-16,21 21 0,-21-20 15,0 20-15,0-21 0,0 21 0,0 1 16,0-22-16,0 21 0,0-21 0,0 1 16,21 20-16,-21-21 0,22 0 15,-22 0-15,21 1 0,0-22 16,0 0-16,0 0 16,0 0-16,1 0 0,-1-22 15,-21 1-15,21 21 0,0-21 0,0 0 16,0-21-16,-21 20 0,22 1 0,-1-21 15,-21 21-15,21-22 0,-21 1 16,21 21-16,0-21 0,-21 20 0,0 1 16,21 0-16,-21 0 0,22 21 15,-22 21 1,0 0 0,0 0-16,0 1 0,0 20 0,0-21 15,0 21-15,0-20 0,0 20 16,0-21-16,0 21 0,0-20 15,0-1-15,0 0 0,0 0 0,0 0 16,0 0-16,0 1 0,21-22 16,0 0-1,0 0-15,0 0 0,0-22 0,1 22 16,-1-21-16,0 0 0,-21 0 0,21 0 16,0 0-16,0-22 0,22 22 15,-22-21-15,0-1 0,0 22 0,0-21 16,1 0-16,-22 20 0,0-20 15,21 21-15,-21 0 0,21 0 0,-21-1 16,0 1-16,0 42 47,0 1-31,0-1-1,0 0-15,0 0 16</inkml:trace>
  <inkml:trace contextRef="#ctx0" brushRef="#br0" timeOffset="56859.81">7175 2159 0,'0'0'0,"22"-21"0,-22 0 16,0 0-1,0-1-15,0 1 0,-22 21 16,1-21-16,0 21 0,0 0 0,0 0 16,0 0-16,-1 0 0,1 21 15,-21 0-15,21 1 0,0-1 0,-22 0 16,22 21-16,0-21 0,0 22 0,0-22 16,-1 21-16,1 1 0,21-22 15,0 21-15,0-21 0,0 0 0,0 22 16,0-22-16,21-21 0,-21 21 15,22-21-15,-1 0 0,0 0 16,0 0-16,21 0 0,-20 0 0,-1-21 16,0 0-16,0 0 0,0-1 0,0 1 15,1-21-15,-1 21 0,0-22 16,0 22-16,-21-21 0,0 21 0,0-22 16,21 22-16,-21-21 0,0 21 0,0 0 15,0-1-15,0 44 31,0-1-31,0 0 0,0 21 0,0-21 16,0 22-16,0-22 0,0 21 0,0-21 16,0 22-16,0-22 15,21 21-15,-21-21 0,22 1 0,-1-1 16,0 0-16,0-21 0,0 21 0,0-21 16,1 0-16,-1 0 0,0 0 15,0 0-15,0-21 0,0 0 0,1 21 16</inkml:trace>
  <inkml:trace contextRef="#ctx0" brushRef="#br0" timeOffset="58788.29">8805 2350 0,'0'0'0,"21"21"16,1-21 31,-1 0-47,-21-21 0,21-1 0,0 1 15,0 21-15,22-21 0,-22 0 0,0-21 16,21 20-16,-21 1 0,1-21 15,20 21-15,-21-22 0,0 1 0,0 0 16,22-1-16,-22-20 0,0 21 0,0-22 16,0 22-16,-21-22 15,0 22-15,22 0 0,-22-1 0,0 1 16,21 0-16,-21 20 0,0-20 0,0 21 16,0 0-16,-21 21 15,-1 0-15,22 21 16,-21 0-16,0 0 0,0 22 0,0-1 15,0 0-15,21 22 0,-22-1 16,1 1-16,0-1 0,21 1 0,0-1 16,0 1-16,-21-22 0,21 22 15,0-22-15,0 0 0,0 1 0,0-22 0,21 0 16,-21 21-16,21-21 16,0-21-16,1 22 0,20-22 0,-21 0 15,21 0-15,-20 0 0,20 0 0,0-22 16,1 22-16,-1-21 0,0 0 0,1 0 15,-1 0-15,0-22 0,1 22 16,-1-21-16,0 0 0,-21-1 0,22-20 16,-22 20-16,21-20 0,-21-1 0,1 22 15,-1-21-15,21-1 0,-42 1 16,21 20-16,0-20 0,1 20 0,-1 22 16,-21-21-16,0 21 0,0 0 15,21 21-15,-21 21 16,0 0-1,0 0-15,0 0 0,-21 22 0,21 20 16,-21-21-16,-1 22 0,1-22 16,0 22-16,0-1 0,0 1 0,0-22 15,21 22-15,-22-22 0,1 0 0,21 1 16,0-1-16,0-21 0,0 21 16,0-20-16,0-1 0,0 0 0,0 0 15,21-21-15,1 0 0,20 0 0,-21 0 16,21 0-16,-20 0 0,20 0 0,0 0 15,1-21-15,-22 0 16,21 0-16,0-1 0,1 1 0,-1-21 16,0 21-16,1-22 0,-1 22 0,0-21 15,1 21-15,-1-22 0,-21 22 16,0 0-16,-21 0 0,0 0 0,-21 21 31,0 21-31,0 0 0,0 0 0,0 0 16,-1 1-16,1-1 0,21 21 15,0-21-15,-21 0 0,21 1 0,0-1 16,0 0-16,0 0 0,0 0 0,0 0 16,0 1-16,0-1 0,21-21 15,-21 21-15,0 0 16,-21-42 15,0 21-31,0-21 16,21 0-16,-21-1 0,-1 1 0,1 0 15,21 0-15,-21 0 0,0 21 16,21-21-16,0 42 31,0 0-31,0 0 0,0 0 16,0 0-16,0 1 0,0-1 16,0 0-16,21 0 0,0 0 15,0-21-15,-21 21 0,22 1 16,20-22-16,-21 0 0,0 21 0,22-21 15,-1 0-15,0 0 0,1 0 0,-1 0 16,0-21-16,22-1 0,-22 22 16,0-21-16,1 0 0,-1 0 0,0 0 15,1 0-15,-22-1 0,0-20 0,0 21 16,0-21-16,1 20 0,-1-20 0,-21 0 16,21-1-16,-21 1 0,0 21 15,0-21-15,0 20 0,0 1 0,0 0 16,0 0-16,0 0 0,-21 42 31,0 0-31,21 0 16,-22 22-16,1-22 0,0 0 0,0 21 15,21 1-15,-21-22 0,21 21 0,-21 0 16,21-20-16,0 20 0,0-21 16,0 0-16,0 22 0,0-22 0,0 0 15,21 0-15,0 0 0,0-21 16,21 0-16,-20 0 0,-1 0 15,21 0-15,0 0 0,1 0 0,-22 0 16,21-21-16,1 0 0,-1 21 0,-21-21 16,21 0-16,1-22 0,-22 22 0,0 0 15,0-21-15,0-1 16,1 22-16,-1-21 0,-21-1 0,0 1 16,0 21-16,0-21 0,0 20 0,0 1 15,0 0-15,0 0 0,-21 21 0,-1 0 16,1 0-16,0 0 0,0 0 15,0 21-15,0 0 0,-1 0 0,22 1 16,0-1-16,-21 0 0,21 0 0,0 0 16,0 0-16,0 1 0,0-1 15,21-21-15,1 0 16,-1 0-16,0 0 0,21 0 0,-21 0 16,1-21-16,20 21 0,-21-22 15,21 1-15,-20 0 0,20 0 16,-21 0-16,0 0 0,22-1 0,-22 1 15,0 0-15,0 0 0,0 0 0,-21 42 32,0 0-32,0 0 15,-21 22-15,0-22 0,0 21 0,0 0 16,21 1-16,-22-1 0,22-21 16,-21 22-16,21-1 0,0-21 0,0 21 15,0-20-15,0-1 0,0 0 0,0 0 16,0 0-16,0 0 0,21-21 15,1 22-15,-1-22 16,0 0-16,-21-22 16,0 1-16,21 0 0</inkml:trace>
  <inkml:trace contextRef="#ctx0" brushRef="#br0" timeOffset="61611.43">13758 1545 0,'0'0'15,"0"-21"-15,0 0 16,-21 21-1,0 0-15,42-21 63,0 21-63,0-21 0,22-1 16,-1 22-16,-21-21 0,22 0 15,20 0-15,-21-21 0,1 20 0,-1-20 16,0 21-16,1-21 0,-1-1 0,0 1 15,-20-22-15,-1 22 0,0 0 16,0-22-16,-21 22 0,0 0 16,0-1-16,0 1 0,0 0 0,0-1 15,0 22-15,-21-21 0,21 21 16,-21 21-16,0 0 0,-1 0 0,1 0 16,0 0-16,0 0 0,-21 21 0,20 21 15,1-21-15,0 43 0,0-1 16,21 1-16,-21-1 0,21 22 0,0-22 15,-21 22-15,21 0 0,0-22 0,0 22 16,0 0-16,0-22 0,0 22 16,21-1-16,0-20 0,-21-1 0,0 1 15,21-22-15,0 22 0,-21-22 0,21 0 16,-21 1-16,0-22 0,0 0 16,0 0-16,0 0 0,-21 1 15,0-22-15,0 0 0,0 21 0,-22-21 16,22 0-16,-21 0 0,21 0 0,-22-21 15,1 21-15,21-22 0,-21 1 0,20 0 16,1 0-16,0 0 0,0 0 16,0-1-16,0 1 0,21 0 0,-22 21 15,22 21 17,0 0-32,22 1 15,-1-1-15,0 0 0,0 0 0,21-21 16,-20 21-16,20 0 0,-21 1 0,21-22 15,1 21-15,-1-21 0,0 0 16,22 0-16,-22 0 0,1 0 0,-1 0 16,0 0-16,22-21 0,-22 21 0,-21-22 15,22 1-15,-1 0 0,-21 0 16,0 0-16,0 0 0,1-22 0,-22 22 16,0 0-16,0-21 0,21 20 0,-21-20 15,0 21-15,0 0 0,0 0 0,-21 21 31,21 21-15,-22 0-16,22 0 0,0 0 0,-21 0 16,21 1-16,-21 20 0,21-21 15,-21 0-15,21 0 0,0 1 16,0-1-16,0 0 16,21-42 15,0 0-31,-21-1 0,21 1 15,1 0-15,-1 0 0,0 0 0,0 0 16,0-22-16,0 22 0,1-21 16,-1 21-16,21-22 0,-21 22 0,0 0 15,1 21-15,-1 0 0,0 0 16,0 0-16,-21 21 16,0 0-16,21 22 0,-21-22 15,21 0-15,-21 21 0,0-21 0,22 1 16,-22 20-16,0-21 0,21 0 0,-21 0 15,21 1-15,0-1 0,0-21 16,-21 21-16,21-21 0,22 0 0,-22 0 16,0 0-16,21 0 0,-20 0 0,-1 0 15,21 0-15,-21 0 0,22-21 0,-22 0 16,0 21-16,0-22 0,21 1 16,-42 0-16,22 0 0,-1-21 15,0 20-15,0-20 0,-21 21 0,0-21 0,21-1 16,-21 1-16,21 21 0,-21-22 15,22 22-15,-22 0 0,0 0 16,0 42 0,0 21-1,0-20-15,-22 20 0,1 0 16,21 1-16,-21-1 0,21 0 0,0 22 16,0-22-16,-21 0 0,21 22 0,-21-22 15,21 22-15,0-1 0,0 1 0,-21 20 16,21-20-16,-22 21 0,22-22 15,-21 22-15,0-22 0,21 1 0,-21 20 16,0-20-16,0-1 0,-1 22 16,22-21-16,-21-1 0,0 1 0,0-22 15,0 21-15,0-20 0,-1-1 0,1 0 16,0 1-16,0-1 0,0-21 0,21 0 16,-21-21-16,21-21 31,21 0-31,0 0 0,0-21 0,0-1 15,0 1-15,1 0 0,20-22 0,-21 1 16,0-1-16,22 1 0,-22-1 16,21-21-16,-21 22 0,0-22 0,1 1 15,-1-1-15,-21-21 0,0 21 0,21 1 16,-21-1-16,0 0 0,0 1 16,0 20-16,0-20 0,0 20 0,-21 1 15,21-1-15,0 22 0,0-1 16,0 1-16,0 0 0,0 21 0,0-1 15,0 1-15,0 0 0,21 21 16,0 0 0,21 21-16,-20 0 0,-1 1 15,0-1-15,0 21 0,21-21 0,-20 22 16,-1-22-16,-21 21 0,0 0 0,0-20 16,0 20-16,0-21 0,0 21 15,0-20-15,0-1 0,-21 0 0,-1 0 16,-20 0-16,21-21 15,0 0-15,0 0 0,-1 0 0,1 0 16,0 0-16,0 0 0,0 0 16,21-21-16,-21 21 15,21-21-15,0 42 32,21 0-17,0-21-15,0 0 16,0 21-16,0-21 0,1 0 0,-1 0 15,21 0-15,-21 0 0,0 0 0,22 0 16,-22 0-16,21 0 0,-21 0 0,22 0 16,-22-21-16,0 0 15,21 0-15,-20 21 0,-1-21 0,21-22 16,-21 22-16,0 0 0,1-21 0,-22 21 16,21-22-16,-21 1 0,21 21 15,-21 0-15,0-22 0,0 22 16,0 0-16,0 42 15,0 0 1,-21 22-16,0-22 0,-1 0 16,22 0-16,0 21 0,0-20 15,-21 20-15,21-21 0,0 0 0,0 0 0,0 1 16,0-1-16,0 0 0,0 0 16,21 0-16,-21 0 0,22-21 15,-1 22-15,0-22 0,0 0 0,0 0 16,22 0-16,-22 0 0,0 0 0,0 0 15,21 0-15,-20-22 0,-1 1 0,0 0 16,0 0-16,21 0 0,-42 0 16,22-1-16,-1 1 0,0-21 0,-21 0 15,21-1-15,-21 1 0,0 0 0,0-1 16,0 1-16,0 0 0,21-1 16,-21 22-16,0 0 0,0 0 15,0 0-15,0 42 16,-21-21-1,21 21-15,0 21 0,0-21 16,-21 1-16,21 20 0,0 0 0,0-21 16,0 22-16,0-1 0,0-21 0,0 22 15,0-22-15,0 21 0,21-21 16,-21 0-16,21 1 0,0-1 0,1 0 16,-1 0-16,21-21 0,-21 0 0,0 0 15,22 0-15,-22 0 0,0 0 0,0 0 16,22 0-16,-22-21 0,0 21 15,0-21-15,-21 0 0,21-22 0,0 22 16,-21-21-16,0-1 0,22 1 16,-1-21-16,-21-1 0,21 1 0,-21 20 15,0-20-15,0-1 0,21 1 16,-21-1-16,21 1 0,-21-1 0,0 22 16,0-22-16,21 22 0,-21-21 0,0 20 15,0 22-15,0-21 0,22 21 16,-22-1-16,0 1 0,0 0 0,0 42 31,0 0-31,0 1 0,0-1 0,-22 21 16,1 0-16,0 1 0,21-1 15,-21 22-15,21-22 0,-21 21 0,0 1 16,21-1-16,0-20 0,0 20 16,0 1-16,0-1 0,0 1 0,0-22 15,0 22-15,0-22 0,0 0 0,0 1 16,0-22-16,0 21 0,0-21 15,0 22-15,21-22 0,-21 0 0,21 0 16,0-21-16,0 0 16,0 0-16,1 0 0,-1 0 15,0 0-15,21 0 0,-21-21 16,1 21-16,-1-21 0,0 0 0,0 21 16,0-22-16,0 1 0,-21 0 0,22 0 15,-22 0-15,21 21 0,-21-21 16,0-1-16</inkml:trace>
  <inkml:trace contextRef="#ctx0" brushRef="#br0" timeOffset="61912.26">16764 1566 0,'-21'0'0,"42"0"0,0-21 47,0 21-47,0 0 0,22 0 0,-1 0 15,0 0-15,22 0 0,-22 0 16,1 0-16,-1 0 0,0 0 0,1 0 16,-1 0-16,0 0 0,-21-21 0,22 21 15,-22 0-15,0 0 16,-42 0 15,0 0-31,0 0 0,-1 0 0,1 0 16,0 21-16</inkml:trace>
  <inkml:trace contextRef="#ctx0" brushRef="#br0" timeOffset="62611.35">4784 3281 0,'0'0'0,"-22"0"0,1 0 0,-21 0 0,21 0 15,0 0-15,-1 0 0,1 0 16,21 21 0,43-21-16,-22 0 15,42 0-15,-20 0 0,20 0 0,22 0 16,-1 0-16,1 0 0,21 0 15,0 0-15,21 0 0,0 0 0,0 0 16,0-21-16,0 21 0,0-21 0,0 21 16,0-21-16,0 21 0,-21 0 15,-22-22-15,1 22 0,0 0 0,-43 0 16,0 0-16,-21 0 0,1 0 0,-44 0 31,1 0-31,0 0 0,0 0 16,0 0-16</inkml:trace>
  <inkml:trace contextRef="#ctx0" brushRef="#br0" timeOffset="63097.58">9969 3048 0,'0'0'16,"-42"0"-16,0 0 0,-22 0 15,22 0-15,21 0 0,-22 0 0,22 0 16,0 0-16,0 0 0,42 0 31,0 0-31,22 0 0,20 0 16,1 0-16,-1 0 0,22 0 0,-1 0 16,1-21-16,0 0 0,-1 21 0,1 0 15,21-21-15,-21 21 0,-1 0 0,1 0 16,0-22-16,-22 22 0,-21 0 15,22 0-15,-22 0 0,-21-21 0,1 21 16,-1 0-16,0 0 0,0 0 16,-21-21 15,0 0 0</inkml:trace>
  <inkml:trace contextRef="#ctx0" brushRef="#br0" timeOffset="63707.98">13991 2815 0,'0'0'16,"-21"0"-1,0 0-15,0-21 0,-1 21 0,1 0 16,0 0 0,42 0 15,22 0-31,-1 0 0,0 0 0,43 0 15,-22 0-15,43 0 0,0 0 0,0 0 16,42-21-16,0 21 0,0-21 16,22 21-16,-1 0 0,0-21 0,1 21 15,-1 0-15,0-22 0,-20 22 0,-1-21 16,0 21-16,-21-21 0,-21 21 16,-22-21-16,1 21 0,0 0 15,-22-21-15,-20 21 0,-1 0 0,0 0 16,-21 0-16,1 0 0,-1-21 15,0 21-15,-21 21 63,-21-21-63,0 21 0,-22-21 0,22 21 16,-21 0-16</inkml:trace>
  <inkml:trace contextRef="#ctx0" brushRef="#br0" timeOffset="68923.11">1905 4593 0,'0'0'0,"0"21"0,0 1 16,21-22 15,0 0-15,0 0-16,1-22 0,20 22 15,-21-21-15,21 0 0,-20 0 16,41 0-16,-21 0 0,1-1 0,-1-20 16,22 21-16,-22 0 0,-21-22 0,21 22 15,-20-21-15,-1 21 0,-21-22 16,0 22-16,0-21 0,0 21 0,-21 0 15,-22-22-15,22 22 0,-21 21 16,-1-21-16,1 21 0,0 0 0,-1 0 16,1 21-16,21 0 0,-21 0 15,20 1-15,-20-1 0,21 21 16,0 0-16,0-20 0,21 20 16,0 0-16,-22 1 0,22-1 0,0 0 15,0 1-15,0-1 0,0 0 16,0 1-16,0-1 0,0 0 0,22 1 15,-1-1-15,-21 0 0,21 1 16,0-22-16,0 21 0,22 0 0,-22-20 16,0 20-16,0 0 0,0-21 15,-21 1-15,0 20 0,21-21 0,-21 21 16,0-20-16,0-1 0,-21 21 16,0-21-16,-21 0 0,21 1 0,-22-1 15,1 0-15,0 0 0,-1 0 16,1-21-16,0 0 0,-1 0 15,1 0-15,0 0 0,-1-21 16,22 0-16,-21 0 0,21-22 0,-1 22 16,1-21-16,0 21 0,21-22 15,0 22-15,-21-21 0,21 0 0,0 20 16,0 1-16,0 0 0,0 0 16,0 42-1,21 0-15,0 0 16,0 1-16,1-1 0,-1 21 0,21 0 15,-21-20-15,0 20 0,1-21 16,20 21-16,-21-20 0,0 20 16,22-21-16,-22 0 0,0 0 0,21 1 15,-21-1-15,1-21 0,-1 0 16,21 0-16,-21 0 0,22 0 0,-22 0 16,21 0-16,0-21 0,-20-1 15,20 1-15,-21 0 0,0 0 0,22 0 16,-22 0-16,0-22 0,0 22 15,0-21-15,22-1 0,-22 1 0,0 0 16,0 21-16,0-22 0,22 1 16,-22 21-16,0-22 0,0 22 15,0 0-15,0 21 0,1 0 16,-1 0-16,0 0 16,-21 21-16,21-21 15,-21 21-15,0 1 16,21-22-1,-21-22 17,0 1-32,0 0 15,0 0-15,0 0 0,0 0 16,-21-1-16,0 1 0,0 21 16,0-21-1,-1 21-15,1 0 0,0 0 16,0 21-16,21 0 0,-21 1 15,0-1-15,-1 21 0,1 0 0,21 1 16,0-1-16,0 0 0,0 1 16,0-1-16,0 0 0,0 1 0,0-22 15,0 21-15,21-21 0,1 22 16,20-22-16,-21 0 0,0-21 0,22 21 16,-22-21-16,0 0 0,21 0 0,-21 0 15,22 0-15,-22 0 0,21-21 16,-21 21-16,22-21 0,-22 0 0,0 0 15,0-1-15,0 1 0,1 0 16,-1-21-16,0 21 0,0-22 16,0 1-16,0 0 0,1-1 0,-1 1 15,21 21-15,-21-22 0,22 22 16,-22-21-16,0 42 0,21-21 0,-21 21 16,1 0-16,-1 0 0,0 0 15,0 0-15,-21 21 0,21 0 0,0 0 16,-21 0-16,22 1 0,-22-1 0,21 0 15,-21 0-15,0 0 0,21 43 16,-21-43 0,21-21-16,-21 21 0,0-42 47,0 0-47,0 0 15,0-1-15,0 1 0,0 0 0,0 0 16,0 0-16,0 0 0,0-22 0,-21 22 15,0 0-15,0 0 0,-1 0 16,1 21-16,0-22 0,0 22 16,0 0-16,0 0 0,-1 22 15,-20-1-15,21 0 0,-21 0 0,20 0 16,1 22-16,-21-1 0,21-21 16,0 21-16,-22 1 0,22-1 15,21 0-15,-21 1 0,21-1 0,-21-21 16,21 22-16,0-22 0,0 0 15,0 21-15,21-21 0,0-21 0,0 22 16,0-22-16,1 0 0,-1 0 16,21 0-16,0 0 0,-20-22 0,20 22 15,0-21-15,1 0 0,-22 0 0,0 0 16,21 0-16,-21-1 0,1-20 16,-22 21-16,21-21 0,-21 20 15,0-20-15,0 0 0,0 21 0,0-22 0,0 22 16,0-21-16,0 21 0,0-1 15,0 1-15,-21 21 16,21 21 0,0 1-16,-22-1 15,22 21-15,0-21 0,0 22 0,0-22 16,0 21-16,0-21 0,0 22 16,0-22-16,0 21 0,0-21 0,22 0 15,-22 1-15,21-1 0,0 0 16,0 0-16,0-21 0,22 0 0,-22 0 15,21 0-15,-21 0 0,22 0 0,-22 0 16,21 0-16,-21-21 0,22 0 16,-22 0-16,0-1 0,0 1 15,0 0-15,0 0 0,1-21 0,-22 20 16,0-20-16,0 21 0,21-21 16,-21 20-16,0-20 0,0 21 0,0 0 15,0 0-15,0 42 31,0 0-31,0 0 0,0 0 0,0 0 16,0 1-16,-21-1 0,21 0 0,0 21 16,0-21-16,0 1 0,0-1 15,0 0-15,0 0 0,0 0 0,0 0 16,0 1-16,0-1 0,-22-21 0,22 21 16,-21-21-1,21-21 16,0 0-31,0-1 0,0-20 16,0 21-16,0 0 0,0 0 16,0-22-16,0 22 0,21-21 0,1 21 15,-1-22-15,0 22 0,0 0 16,0 0-16,0 0 0,1 21 16,-1 0-16,0 0 0,0 0 0,0 0 15,0 0-15,1 21 0,-22 21 16,21-21-16,-21 0 0,0 1 0,0-1 15,0 21-15,0-21 0,0 0 16,0 22-16,21-22 0,-21 0 0,21 0 16,0 0-16,0-21 0,1 22 15,20-22-15,-21 0 16,0 0-16,0 0 0,22 0 0,-22 0 16,0 0-16,21 0 0,-20 0 0,-1-22 15,0 1-15,0 0 0,0 0 16,0 0-16,-21 0 0,0-1 0,22-20 15,-22 0-15,0 21 0,0-22 0,0 1 16,0 21-16,0-22 0,0 22 16,0 0-16,0 0 0,0 0 15,0 42 1,0 0-16,0 0 16,0 0-16,0 1 0,0 20 15,0-21-15,0 21 0,-22-20 0,22 20 16,0-21-16,0 0 0,0 0 15,0 22-15,0-22 0,0 0 16,-21 0-16,21 0 16,0-42-1,0 0 1,0 0-16,0 0 0,0 0 16,0-1-16,21-20 0,1 21 15,-1 0-15,-21-22 0,21 22 16,0-21-16,0 21 0,0-22 0,1 22 15,-1 21-15,0-21 0,0 0 16,0 21-16,0 0 0,1 0 0,-1 0 16,0 21-16,0 0 0,0-21 0,-21 21 15,21 22-15,-21-22 0,0 0 16,0 21-16,0-20 0,0-1 0,0 21 16,0-21-16,0 0 0,0 1 15,0-1-15,0 0 0,0 0 0,0 0 16,22 0-16,-1-21 0,0 0 0,0 22 15,0-22-15,0 0 0,1 0 16,20 0-16,-21 0 0,21-22 16,1 1-16,-22 21 0,21-21 0,-21 0 15,22 0-15,-22 0 0,0-1 0,0 1 16,0-21-16,1 0 0,-22 20 16,0-20-16,21 0 0,-21-1 0,0 22 15,0 0-15,0-21 0,0 21 0,0-1 16,-21 22-1,-1 0-15,1 22 0,0-1 16,0 21-16,0-21 16,0 22-16,21-22 0,-22 21 0,22-21 15,-21 22-15,21-22 0,0 21 16,0-21-16,0 0 0,0 22 0,0-22 16,0 0-16,21 0 15,1 0-15,20-21 0,-21 0 0,0 0 16,22 0-16,-22 0 0,21 0 0,-21 0 15,22 0-15,-1 0 0,-21 0 0,0-21 16,22 0-16,-22 0 0,0 21 16,-21-21-16,21 0 0,0-1 0,-21-20 15,21 21-15,-21-21 0,0 20 0,0-20 16,0 21-16,0 0 0,0-22 16,0 22-16,0 0 0,-21 21 15,0 0 1,0 0-16,21 21 0,-21-21 15,21 21-15,0 1 0,0-1 0,0 0 16,0 0-16,0 0 0,0 0 0,0 1 16,21-22-1,0 0-15,0 0 0,0 0 16,1-22-16,-1 1 0,0 21 16,0-21-16,0 0 0,0 0 0,1 0 15,-1-22-15,-21 22 0,21 0 16,0 0-16,-21 0 0,0-1 0,0 1 15,0 0-15,21 21 0,-21 21 32,0 0-17,0 1-15,0 20 0,-21-21 0,21 21 16,0-20-16,0 20 0,0-21 16,0 21-16,0-20 0,0 20 0,0-21 15,0 0-15,0 0 0,0 1 0,0-1 16,0 0-16,21-21 0,0 21 15,1-21-15,-1 0 0,0 0 0,21 0 16,-21 0-16,1 0 0,-1 0 16,0 0-16,-21-21 0</inkml:trace>
  <inkml:trace contextRef="#ctx0" brushRef="#br0" timeOffset="71859.75">7916 5165 0,'21'0'0,"-21"-21"32,0-1-17,0 1-15,0 0 0,0-21 16,0 21-16,22-22 0,-22 22 16,21-21-16,0-22 0,0 22 0,0 0 15,0-1-15,1 1 0,-1 0 0,21-1 16,-21 1-16,0 0 0,22 20 15,-22 1-15,0 21 0,0 0 0,0 0 16,-21 21 0,0 1-16,0-1 15,0 0-15,0 0 0,0 0 16,0 0-16,22-21 47,-22-21-47,0 0 15,0 0 1,0 0-16,0 0 0,0-1 16,0 1-16,0 0 0,-22 21 15,1 0 1,0 0-16,0 0 16,0 21-16,0 0 15,-1 1-15,22-1 0,-21 0 0,0 0 16,0 21-16,0-20 0,0 20 15,-1 0-15,1 1 0,21-1 0,0 0 16,0 1-16,0-1 0,0 0 0,0 1 16,21-22-16,1 21 0,-1-21 15,0 0-15,21 1 0,-21-1 0,22-21 16,-1 0-16,0 0 0,1 0 0,-1 0 16,22 0-16,-22 0 0,0-21 15,22-1-15,-22 1 0,22 0 0,-22-21 16,0-1-16,1 1 0,-1 0 0,0-1 15,-21-20-15,22 21 16,-22-22-16,0 22 0,0-22 0,0 1 16,1 20-16,-1-20 0,0-1 0,-21 1 15,0 21-15,21-22 0,-21 22 16,0 21-16,0-22 0,0 22 0,0 0 16,0 0-16,-21 21 15,0 0-15,21 21 0,-21 0 16,-1 21-16,1-20 0,21 20 0,-21 0 15,21 1-15,-21-1 0,21 21 0,0-20 16,0 20-16,0-20 0,0 20 16,0-21-16,0 22 0,0-1 0,0-20 15,0 20-15,0-20 0,0-1 16,21 0-16,0 1 0,0-22 16,-21 0-16,22 21 0,-1-21 0,0-21 15,0 22-15,0-22 0,0 0 0,22 0 16,-22 0-16,0-22 0,0 22 0,22-21 15,-22 0-15,0-21 0,0 21 16,0-22-16,0 22 0,22-21 0,-22-1 16,21-20-16,-21 21 0,22-1 15,-22 22-15,21-21 0,-21-1 0,22 22 16,-1 0-16,-21 0 0,22 21 0,-22 0 16,21 0-16,-21 0 0,0 0 15,1 0-15,-1 0 0,0 21 16,0 0-16,0-21 0,-21 21 0,0 1 15,21-1-15,1 0 0,-22 0 0,0 0 16,0 0-16,0 1 0,21-1 0,-21 0 16,0 0-16,21 0 15,-21-42 17,0 0-32,0 0 15,0 0-15,0-1 0,0 1 16,0 0-16,-21-21 0,21 21 0,-21-1 15,-1 1-15,22 0 0,-21 0 16,0 0-16,0 0 0,0-1 16,0 22-16,-1 0 0,1-21 0,0 21 15,0 0-15,0 0 0,-22 0 0,22 21 16,0 1-16,0-1 0,-21 0 16,20 0-16,1 0 0,0 0 0,0 1 15,0 20-15,0-21 0,-1 21 16,1 1-16,21 20 0,0-20 15,0-1-15,0-21 0,0 21 0,0-20 16,0-1-16,21 0 0,1 0 0,-1-21 16,0 21-16,0-21 0,21 0 0,-20 0 15,-1 0-15,21 0 16,-21 0-16,22-21 0,-22 21 0,21-21 16,-21 0-16,22 0 0,-22-1 0,21-20 15,-21 21-15,0-21 0,1-1 0,20 1 16,-21 21-16,-21-22 0,21 1 15,0 0-15,1 21 0,-22-22 0,0 22 16,21 0-16,-21 0 0,0 0 0,21 21 16,-42 21 15,0 0-31,-1-21 0,22 42 0,0-21 16,-21 1-16,21-1 0,-21 21 0,0 0 15,21-20-15,0 20 16,0-21-16,0 21 0,0-20 0,0 20 15,0-21-15,0 0 0,0 0 0,0 1 16,0-1-16,0 0 0,0 0 16,21-21-16,0 21 0,0-21 0,1 0 15,-1 0-15,21 0 0,-21 0 0,22 0 16,-1-21-16,-21 0 0,21 21 0,1-42 16,-1 20-16,-21 1 0,22-21 15,-22 21-15,21-22 0,-21 1 16,0 21-16,1-21 0,-22 20 0,0-20 15,0 21-15,-22 21 32,1 0-32,0 21 15,21 0-15,0 0 0,-21 1 16,21-1-16,0 0 0,0 21 16,0-21-16,0 1 0,0-1 0,0 21 15,0-21-15,0 0 0,21 1 0,-21-1 16,0 0-16,0 0 0,0 0 15,0 0 1,0-42 0,-21 0-1,21 0-15,-21 0 16,0 0-16,21-1 16,0 1-16,-22 21 15,1 0 1,0 0-16,21 21 15,0 1 1,0-1-16,0 0 0,0 0 16,0 0-16,21 0 15,0-21-15,1 22 16,-1-22-16,0 0 0,0 0 0,21 0 16,-20 0-16,-1 0 0,21 0 0,0-22 15,-20 22-15,20-21 0,0 0 16,1 21-16,-1-21 0,-21 0 15,21-22-15,1 22 0,-22 0 0,21-21 16,-21-1-16,1 1 0,-1 21 0,0-21 16,0-1-16,0 22 0,0-21 15,-21 21-15,0-1 0,0 1 0,0 0 16,-21 42 0,0-21-1,21 21-15,-21 1 0,0-1 16,21 21-16,0-21 0,-21 0 0,21 22 15,0-22-15,0 0 0,0 21 16,0-20-16,0-1 0,0 0 16,21 0-16,-21 0 0,21 0 0,0 1 15,0-1-15,-21 0 0,21-21 16,1 21-16,-22 0 31,-22-21-31,1 0 0,0 0 16,0 0-16,0 0 0,0 0 0,-1 0 15,1 0-15,21 21 266,21-21-172,1 0 0,-1-21-79,0 0-15,-21 0 0,21 0 0,0 0 16</inkml:trace>
  <inkml:trace contextRef="#ctx0" brushRef="#br0" timeOffset="73036.1">12531 4741 0,'0'0'0,"-22"0"15,1 0-15,0 0 0,0 0 16,42 0 31,0 0-47,0 0 16,22 0-16,-1 0 0,0 0 15,1 0-15,20 0 0,1-21 16,-1 21-16,1 0 0,20 0 0,-20 0 15,21 0-15,-1-21 0,-20 21 0,-1-21 16,1 21-16,-1 0 0,-20 0 16,-1-21-16,0 21 0,1 0 0,-22-21 15,0 21-15,0 0 0,0 0 0,-21-22 16,0 1-16,0 0 16,-21 21-16,0 0 15,0-21-15,0 21 0,-22 0 0,22 0 16,-21 0-16,21 0 0,-22 0 0,22 0 15,-21 0-15,21 0 0,-1 0 0,-20 0 16,21 0-16,0 0 16,0 0-16,42 0 31,21 0-31,-21 0 16,22 0-16,-22 0 0,21 0 15,0 0-15,1 0 0,-22 0 0,21 0 16,-21 0-16,1 0 0,-1 0 0,0 0 15,0 0-15,0 0 0,-21 21 16,0 0 0,0 0-16,-21-21 0,0 22 0,0-1 15,0 0-15,-22 0 0,22 0 0,0 22 16,0-22-16,-22 0 0,22 0 16,0 0-16,0 22 0,0-22 15,0 0-15,-1 0 0,22 0 16,-21 0-16,21 1 0,-21-22 15,21-22 17</inkml:trace>
  <inkml:trace contextRef="#ctx0" brushRef="#br0" timeOffset="76100.72">14372 4699 0,'21'0'109,"0"0"1,1 0 77,-22 21 126,0 0-298,21-21-15,-21 22 0,0-1 16,21-21 0,0 0 15,0 0-15,0 0-16,-21-21 0,22-1 0,-1 22 15,-21-21-15,21 0 0,0 21 16,-21-21-16,21 0 0,0 0 0,-21-1 15,0-20-15,22 21 0,-1 0 0,-21-22 16,0 1-16,0 21 0,21-21 0,-21-1 16,21 1-16,-21 21 0,0-22 15,0 1-15,0 21 0,0 0 0,0 0 16,0 42 15,0 0-31,0 0 0,0 21 0,0-20 16,0 20-16,0 0 0,0 1 15,0-22-15,0 21 0,0 0 16,0 1-16,0-22 0,0 21 0,0-21 16,0 1-16,0 20 0,0-21 0,0 0 15,21 0-15,0-21 0,1 22 16,-1-22-16,0 0 0,0 0 16,0 0-16,0 0 0,1 0 15,20-22-15,-21 22 0,0-21 0,0 0 16,1 0-16,20 0 0,-21 0 15,0-22-15,0 22 0,1 0 16,-1-21-16,0 20 0,0-20 0,0 0 16,0-1-16,1 22 0,-22-21 15,0 21-15,21 0 0,-21-1 0,21 1 16,-21 0-16,0 42 31,0 0-31,0 22 0,0-22 0,0 0 16,0 21-16,0-20 0,0 20 0,-21-21 15,21 21-15,-21-20 0,21 20 16,0-21-16,0 0 0,0 22 0,0-22 16,0 0-16,0 0 0,21 0 15,0-21-15,0 0 16,0 0-16,0 0 0,1 0 16,-1 0-16,21-21 0,-21 21 0,0-21 15,22 0-15,-22 0 0,21-1 0,-21 1 16,22-21-16,-22 21 0,0 0 0,-21-22 15,21 1-15,-21 21 0,21 0 16,-21-1-16,0 1 0,0 0 0,0 42 31,0 0-31,-21 1 16,21-1-16,0 0 0,0 0 0,0 21 16,0-20-16,0-1 0,0 0 0,0 0 15,0 0-15,0 0 16,0 1-16,0-1 0,0 0 0,21 0 15,-21 0-15,0 0 0,-21-21 47,0-21-47,0 0 0,0 21 16,21-21-16,-21 0 0,-1 21 0,22-21 16,-21 21-16,21-22 15,-21 22 1,21 22-1,0-1-15,0 0 0,21 0 16,0 0 0,1-21-16,-1 21 0,0-21 15,0 0-15,0 0 0,0 0 0,22 22 16,-22-22-16,0 0 0,21 0 16,-20 0-16,20-22 0,0 22 0,1-21 15,-1 0-15,0 21 0,1-21 0,-1 0 16,0 0-16,1-22 0,-22 22 0,21 0 15,-21-21-15,0-1 0,22 22 16,-43-21-16,21-1 0,0 22 0,-21-21 16,0 21-16,0 0 0,0-1 0,0 1 15,-21 21 1,0 0 0,0 21-16,-22 1 0,22-1 0,0 21 15,0-21-15,0 0 0,-1 22 0,1-22 16,0 21-16,21-21 0,0 22 15,0-22-15,0 21 0,0-21 0,21 1 16,0-1-16,1 0 0,-1 21 0,21-21 16,0-21-16,-20 22 0,20-1 15,21-21-15,-20 0 0,20 0 0,-20 0 16,20 0-16,1 0 0,-1 0 0,1 0 16,-22-21-16,21 21 0,1-22 15,-22 1-15,1 0 0,-22 0 0,21 0 16,-21 0-16,0-1 0,1-20 15,-22 21-15,21-21 0,-21 20 0,0-20 16,0 21-16,0-21 0,-21 20 16,-1 1-16,1 21 0,0-21 0,0 21 15,0 0-15,0 0 0,-1 0 0,-20 0 16,21 0-16,-21 21 0,20 0 16,1 1-16,-21-1 0,21 0 0,0 0 15,-1 0-15,22 22 0,0-22 16,-21 0-16,21 0 0,0 0 0,0 0 15,0 1-15,0-1 0,21-21 16,1 0-16,-1 21 0,0-21 0,0 0 16,0 0-16,22 0 0,-22 0 15,21-21-15,-21 21 0,22-21 0,-22-1 16,0 1-16,21 0 0,-21 0 16,1-21-16,-1 20 0,0-20 0,0 0 15,0-22-15,0 22 0,1-22 0,-1 1 16,-21 21-16,0-22 0,21 1 15,-21 20-15,21-20 0,-21 20 0,0 1 16,0 0-16,0 21 0,0-1 0,0 1 16,-21 21-1,0 0-15,21 21 0,-21 1 16,-1-1-16,1 0 0,21 21 0,-21 1 0,0 20 16,21-21-16,0 22 15,0-1-15,0-20 0,0 20 0,0 1 16,0-22-16,0 0 0,0 1 0,0-1 15,0 0-15,21-20 0,-21 20 16,21-21-16,0 0 0,-21 0 0,22 1 16,-1-22-16,-21 21 0,21-21 15,0 0-15,0 0 0,0 0 0,1 0 16,-1 0-16,0 0 0,21-21 16,-21-1-16,22 22 0,-22-21 0,0 0 15,21 21-15</inkml:trace>
  <inkml:trace contextRef="#ctx0" brushRef="#br0" timeOffset="76923.75">18436 4699 0,'0'21'0,"21"-21"15,0 0 1,1-21-16,-1 21 0,-21-21 15,21 0-15,0 0 16,0-1-16,0 1 0,1 0 0,-1-21 16,0 21-16,0-22 0,-21 1 0,21-22 15,0 22-15,1-21 0,-22-1 16,21 1-16,0-1 0,-21 1 0,0-1 16,21 1-16,0 20 0,-21-20 0,21 20 15,-21 22-15,0-21 0,0 21 16,0 0-16,0 42 15,-21 21 1,0-21-16,0 22 0,21-1 16,-21 0-16,0 22 0,-1-22 0,1 22 15,0-1-15,0 1 0,0-1 16,0 1-16,21-1 0,0-21 0,0 1 16,0 20-16,0-20 0,0-22 15,0 21-15,0-21 0,0 22 0,0-22 16,0 0-16,21-21 0,0 21 0,0-21 15,21 0-15,-20 0 16,-1 0-16,0 0 0,21 0 0,-21-21 16,1 21-16,-1-21 0,21 0 0,-21-1 15,0 1-15,1 0 0,-1-21 0,0 21 16,0-1-16,-21-20 0,21 21 16,-21 0-16,21 0 0,-21-1 0,0 1 15,0 42 1,0 1-1,-21-1-15,21 0 0,-21 0 0,21 0 16,0 22-16,-21-22 0,21 0 0,0 0 16,0 0-16,0 0 0,0 1 0,0-1 15,0 0-15,21-21 0,0 21 16,0-21-16,1 0 0,20 0 16,-21 0-16,0 0 0,22 0 0,-22 0 15,21-21-15,-21 21 0,0-21 0,1 0 16,-1-1-16,0 1 15,0 0-15,0 0 0,-21-21 0,0-1 0,0 1 16,0 21-16,0-22 0,0 1 0,0 0 16,-21 21-16,0-1 0,21 1 15,-21 0-15,0 21 0,-22 0 16,22 0-16,0 0 0,0 0 0,0 0 16,-1 21-16,1 0 0,0 1 0,0-22 15,21 21-15,-21 0 0,21 0 16,-21-21-16,21 21 0,-22 0 15,22-42 32</inkml:trace>
  <inkml:trace contextRef="#ctx0" brushRef="#br0" timeOffset="77139.56">18605 4106 0,'-21'-21'15,"42"42"-15,-63-42 0,42 0 16,21 21-16,0 0 16,1-21-16,-1 21 0,21 0 15,0-21-15,-20 21 0,20 0 0,0 0 16,1 0-16,-1 0 0,0 0 0,-21 0 16,22 0-16,-22 0 15,0 0-15,-21 21 31,-21-21-31</inkml:trace>
  <inkml:trace contextRef="#ctx0" brushRef="#br0" timeOffset="78575.3">20616 4509 0,'21'0'16,"1"0"0,-1 0-16,0 0 0,0 0 0,0-22 15,0 22-15,1-21 0,-1 0 16,0 0-16,0 21 0,-21-21 0,0 0 15,21-1-15,-21 1 0,0-21 0,0 21 16,0-22-16,-21 22 0,21-21 16,-21 21-16,-21-22 0,20 22 0,1 21 15,-21-21-15,21 21 0,-22 0 0,1 0 16,0 21-16,-1-21 0,1 21 16,21 22-16,-21-22 0,-1 21 0,22-21 15,0 22-15,-21-1 0,20-21 0,22 22 16,0-22-16,0 0 15,0 0-15,0 0 0,0 0 0,0 1 16,0-1-16,22-21 0,20 0 0,-21 21 16,0-21-16,22 0 0,-1 0 0,0 0 15,-21 0-15,22 0 0,-1-21 16,-21 21-16,0-21 0,22-1 0,-22 22 16,0-21-16,-21 0 0,21 0 0,-21 0 15,21 21-15,1-21 0,-22-1 16,0 1-16,0 0 0,21 21 15,-21-21-15,0 0 0,0 42 32,0 0-17,21 0-15,-21 0 0,0 22 16,0-22-16,0 0 0,0 21 0,0-20 16,0 20-16,0-21 0,21 21 0,-21 1 15,0-1-15,0 22 0,0-22 16,0 21-16,21-20 0,-21 20 0,21 1 15,-21-1-15,0 1 0,0-22 0,0 22 16,0-1-16,0 1 0,0-22 0,0 21 16,0 1-16,0-1 0,0-20 15,0-1-15,-21 22 0,0-22 16,0 0-16,0-21 0,0 22 0,-1-22 0,-20 0 16,0 0-16,21 0 0,-22 1 15,1-22-15,0 0 0,20 0 0,-20 0 16,0 0-16,-1 0 0,1-22 0,21 1 15,-21-21-15,-1 21 0,22-22 16,0 1-16,0 0 0,21-1 0,0-20 16,0 21-16,0-22 0,21 1 0,21 20 15,-21-20-15,22-1 0,-1 1 0,0-1 16,22 1-16,-1-1 0,1 1 0,-1-1 16,1 1-16,21-22 0,-22 22 15,22-1-15,-22 1 0,1-1 16,-1 1-16,-20-1 0,20 1 0,-42 20 15,22-20-15,-22 20 0,0 22 16,-21-21-16,0 21 0,0 0 0,0-1 16,-21 22-16,0 0 15,-22 22-15,22-1 0,0 0 0,0 0 16,0 21-16,-1-20 0,1 20 16,0 0-16,21-21 0,0 22 0,0-22 15,0 0-15,0 21 0,0-20 0,0-1 16,21 0-16,0-21 0,1 21 15,-1 0-15,21-21 0,-21 0 16,22 0-16,-1 0 0,0 0 0,1 0 16,-1 0-16,0-21 0,1 0 0,-1 21 15,0-21-15,1-22 0,-1 22 16,-21-21-16,21 0 0,1-1 0,-22 1 16,0-22-16,21 22 0,-20-21 0,-1-1 15,0 1-15,0 20 0,-21-20 16,21 20-16,-21 1 0,21 0 0,-21 21 15,0-1-15,0 1 0,0 42 32,0 1-32,-21-1 15,0 0-15,0 21 0,21 1 16,-21-1-16,0 0 0,-1 22 0,1-22 16,21 22-16,0-22 0,-21 0 15,21 1-15,0-1 0,0 0 0,0 1 16,0-22-16,0 21 0,0-21 0,21 0 15,0 1-15,1-22 0,-1 21 16,0-21-16,0 0 0,0 0 16,0 0-16,1 0 0,-1 0 0,0-21 15,0-1-15,0 1 0,-21 0 0,0 0 16,0-21-16,0 20 0</inkml:trace>
  <inkml:trace contextRef="#ctx0" brushRef="#br0" timeOffset="78760.2">21738 4106 0,'-21'0'0,"42"0"15,0 0 1,0 0-16,22-21 0,-22 21 16,0-21-16,21 21 0,-20-21 0,20 21 15,-21 0-15,21-21 0,-20 21 0,-1-21 16,0 21-16,0-22 0,0 22 15,-21-21-15,21 0 0</inkml:trace>
  <inkml:trace contextRef="#ctx0" brushRef="#br0" timeOffset="80572.02">23537 4403 0,'-42'21'15,"21"-21"-15,21 21 16,-21-21 0,21-21-1,0 0-15,0 0 16,0-1-16,21 1 0,-21 0 16,21-21-16,0 21 0,0-22 0,-21-20 15,21 20-15,1 1 0,20-21 0,-21-1 16,0 22-16,0-22 15,1 1-15,-1-1 0,-21 1 0,21-1 16,-21 1-16,21 20 0,-21 1 0,0 0 16,0 21-16,0-1 0,0 1 15,0 42-15,-21 1 16,0 20-16,0-21 0,-1 43 0,1-22 16,0 21-16,0-20 0,0 20 15,0 1-15,-1-1 0,22 1 0,0-1 16,-21 1-16,21-1 0,0 1 15,0-22-15,0 0 0,0 1 16,21-1-16,1-21 0,-1 22 0,0-22 0,21 0 16,-21-21-16,1 0 0,20 0 15,-21 0-15,21 0 0,1 0 0,-1-21 16,-21 0-16,22-1 0,-1 1 16,0-21-16,-21 21 0,22-22 0,-22-20 15,21-1-15,-21 22 0,1-21 0,-1-1 16,21 1-16,-21-1 0,0 1 15,-21-1-15,22 1 0,-1 20 0,-21 1 16,0 0-16,0 20 0,0 1 0,0 0 16,0 42-1,-21 22-15,21-22 0,-22 21 0,1 0 16,0 1-16,21-1 0,-21 0 0,21 22 16,-21-22-16,0 22 15,21-22-15,0 22 0,0-22 0,0 0 16,0 22-16,0-43 0,0 21 0,0 1 15,0-22-15,0 0 0,0 0 16,0 0-16,21-21 0,0 0 0,0 0 16,0 0-16,0 0 0,1 0 15,-1 0-15,0-21 0,0 0 16,0-21-16,22 20 0,-22-20 0,21 21 16,-21-21-16,22-1 0,-1 1 15,0 21-15,1-22 0,-1 22 0,-21 0 16,21 21-16,1 0 0,-22 0 15,21 0-15,-21 0 0,1 0 0,-1 0 16,0 21-16,0 0 0,-21 22 0,0-22 16,0 0-16,0 21 0,0-20 15,0 20-15,0-21 0,0 21 0,0-20 16,-21-1-16,0 0 0,0 0 0,-1 0 16,1 0-16,0 1 0,0-22 15,0 0-15,0 0 0,-1 0 0,1 0 16,0 0-16,0 0 0,0 0 15,0-22-15,-1 1 0,22 0 16,0 0-16,0 0 0,-21 0 0,21-1 16,0 1-16,0 0 0,0 0 15,0 0-15,0 42 32,0 0-17,0 0-15,0 0 0,0 1 16,21-1-16,-21 0 0,22 0 15,-1 0-15,0-21 0,0 21 0,0-21 16,0 0-16,1 22 0,20-22 0,-21 0 16,21 0-16,-20 0 0,20 0 0,0 0 15,1 0-15,-1 0 0,0-22 16,-21 1-16,22 21 0,-22-21 16,21-21-16,-21 21 0,1-1 0,20-20 15,-21 0-15,0-1 0,-21 1 16,21 0-16,1 21 0,-22-22 0,21 22 15,-21 0-15,0 0 0,-21 21 32,-1 0-32,1 21 0,0 0 15,0 0-15,0 22 0,0-22 0,-1 21 16,22-21-16,0 22 0,-21-1 0,21-21 16,0 21-16,0-20 0,0-1 15,0 21-15,0-21 0,0 0 0,21 1 16,1-22-16,-1 21 0,0-21 15,0 0-15,0 0 0,22 0 16,-22 0-16,21 0 0,0 0 0,-20 0 16,20-21-16,0-1 0,-21 1 0,22 0 15,-1 0-15,-21-21 0,0 20 0,22-20 16,-22 0-16,0-22 0,0 22 16,0 0-16,-21-1 0,0 22 0,0-21 15,0 21-15,0-1 0,-21 22 31,0 0-31,-21 0 0,42 22 16,-21-1-16,-1 0 0,1 0 16,21 0-16,0 0 0,0 1 15,21-22 1,1 0-16,-1 0 0,0 0 16,0 0-16,0-22 0,0 22 15,1-21-15,20 21 0,-21-21 0,0 21 16,0-21-16,1 0 0,-1 21 0,0-21 15,0 21-15,0 0 0,-21 21 32,0 0-32,0 21 15,0-21-15,-21 22 0,0-22 0,21 21 16,-21 1-16,21-1 0,-21-21 16,21 21-16,0-20 0,0-1 15,0 21-15,0-21 0,0 0 0,0 1 16,21-1-16,21-21 0,-21 0 15,0 0-15,22 0 0,-1 0 16,-21 0-16,22 0 0,-22 0 0,0 0 16,21 0-16,-21-21 0,1-1 15,-22 1-15,0 0 16,0 0-16,-22 21 0</inkml:trace>
  <inkml:trace contextRef="#ctx0" brushRef="#br0" timeOffset="81471.57">1841 6922 0,'0'0'0,"22"0"0,-22-22 15,0 1-15,0 0 16,-22 21 0,22 21-1,0 0-15,0 22 16,0-22-16,0 0 0,0 21 15,0 1-15,-21-22 0,21 21 0,-21 1 16,21-1-16,0-21 0,0 21 16,-21-20-16,21-1 0,-21 0 15,21 0-15,0 0 0,0-42 32,0-21-32,21 21 0,0-1 15</inkml:trace>
  <inkml:trace contextRef="#ctx0" brushRef="#br0" timeOffset="81791.67">1968 6541 0,'-21'0'16,"0"0"-16,0 0 0,0 21 16,21 0-16,0 0 15,0 0 1,21-21-1,0 0-15,0-21 16,0 21-16,1-21 0,-22 0 16,0 0-16,21 21 0,-21-22 15,0 1-15,0 0 0,-21 0 16,-1 0-16,1 21 0,0 0 16,0 0-16,0 0 0,0 0 0,-1 0 15,1 0-15,0 21 0,21 0 16,0 0-16,0 0 0,0 1 0,0-1 15,0 21-15,21-21 16,0 22-16,1-22 0,-1 0 0,0 21 0,0-21 16,21 1-16,-20-22 0</inkml:trace>
  <inkml:trace contextRef="#ctx0" brushRef="#br0" timeOffset="82276">2519 6858 0,'0'21'16,"0"0"-16,-21 1 15,21-1-15,0 0 16,0 0-16,0 0 0,0 0 16,0 1-16,0-1 0,-22 0 0,22 0 15,0 0-15,-21 0 0,21 1 0,0-1 16,-21-21-16,21 21 0,-21-21 15,0 0 1,21-21 0,0 0-16,0-1 0,0 1 15,0 0-15,21-21 0,0 21 16,0-22-16,0 1 0,22 21 0,-22-22 16,0 22-16,21-21 0,-20 21 0,20 0 15,0-1-15,-21 22 16,22 0-16,-22 0 0,0 0 0,0 22 15,22-1-15,-22 0 0,0 0 0,-21 0 16,21 22-16,-21-22 0,0 21 16,0-21-16,0 0 0,0 22 0,0-22 15,0 21-15,0-21 0,0 1 16,0-1-16,0 0 0,0 0 0,0 0 16,0 0-16,0-42 31,0 0-16,21 0-15,-21 0 0,21 0 0,1-1 16,-1 1-16,0-21 0</inkml:trace>
  <inkml:trace contextRef="#ctx0" brushRef="#br0" timeOffset="82611.81">3365 6710 0,'0'-21'0,"0"42"0,0-63 16,0 63-1,0 0 1,0 0-16,0 0 0,22 0 16,-22 22-16,0-22 0,0 21 0,21 1 15,-21-1-15,0 0 0,0 22 0,0-22 16,0 22-16,0-1 16,0 1-16,0 20 0,0-20 0,0-1 15,0 22-15,0-22 0,21 22 0,-21 0 16,0-22-16,21 22 0,-21-22 15,0 22-15,0-21 0,0-1 0,0 1 16,0-1-16,0-21 0,0 1 0,0-1 16,0-21-16,0 22 0,-21-22 15,0-21 1,21-21-16,0-1 16,0 1-16,0 0 0,0-21 0,0-1 0,0-20 15,0-1-15,0 1 0,0-1 16</inkml:trace>
  <inkml:trace contextRef="#ctx0" brushRef="#br0" timeOffset="83732.75">3387 7133 0,'0'0'0,"-22"-42"0,22-85 16,0 106 0,0-22-16,22 22 0,-1 0 15,0 0-15,21 0 0,-21 0 0,22-1 16,-1 1-16,0 0 0,1 21 15,-1 0-15,0 0 0,-20 0 16,20 21-16,-21 0 0,21 1 0,-42-1 0,22 0 16,-22 21-16,0-21 0,0 22 15,0-22-15,0 21 0,-22-21 16,1 1-16,0 20 0,0-21 0,0 0 16,0-21-16,-1 21 0,1 1 0,0-22 15,0 0-15,0 0 0,0 0 16,-1 0-16,1 0 0,0-22 0,0 22 15,21-21-15,-21 21 0,0 0 16,21 21 15,0 1-31,0-1 16,0 0-16,21 0 0,0 0 16,0 0-16,0-21 0,22 22 0,-22-22 15,0 0-15,21 0 0,-21 0 16,22 0-16,-22 0 0,21 0 0,-21 0 15,1-22-15,20 1 0,-21 0 0,0 0 16,0 0-16,1 0 0,-1-1 16,0-20-16,0 21 0,-21-21 0,21-1 15,0 22-15,-21-21 0,22-1 0,-22 1 16,21 21-16,-21 0 0,0 0 16,0-1-16,0 1 0,0 42 31,0 1-31,0-1 0,0 0 0,0 0 15,0 0-15,0 22 0,0-22 16,0 0-16,0 0 0,0 21 0,0-20 16,0-1-16,0 0 0,0 0 0,0 0 15,0 0-15,21-21 0,-21 22 16,21-22-16,0 0 0,0 0 0,1 0 16,-1 0-16,21 0 0,-21-22 15,0 1-15,22 0 0,-22 21 16,0-21-16,21 0 0,-20-22 15,-1 22-15,-21 0 0,21 0 0,-21-21 0,21 20 16,-21 1-16,0 0 16,0 0-16,0 0 0,0 0 0,0 42 47,0 0-47,0 0 0,0 0 0,0 0 15,0 22-15,0-22 0,0 0 0,0 0 16,0 0-16,0 22 0,0-22 15,0 0-15,0 0 0,21 0 0,0 1 16,-21-1-16,22 0 0,-1 0 0,0-21 16,0 0-16,21 0 0,-20 0 15,20 0-15,-21 0 0,21 0 0,1-21 16,-22 0-16,21 0 0,-21-1 16,1 1-16,-1 0 0,21 0 0,-21-21 15,-21-1-15,21 22 0,1-21 16,-1-1-16,-21 1 0,21-21 0,-21 20 15,21-20-15,-21-1 0,21 22 0,-21-22 16,0 22-16,0 0 0,0 21 16,0-22-16,0 22 0,0 42 31,0 0-31,0 22 16,0-22-16,0 21 0,0 1 0,-21-1 15,21 21-15,0-20 0,0-1 0,0 0 16,-21 1-16,21-1 15,0 0-15,0 1 0,0-22 0,0 21 16,0-21-16,0 22 0,0-22 0,0 0 16,0 0-16,0 0 0,0 1 15,0-1-15,21-21 0,0 21 16,0-21-16,1 0 16,-22-21-16,21 0 0,-21-1 0,0 1 15,21 0-15,0 0 0</inkml:trace>
  <inkml:trace contextRef="#ctx0" brushRef="#br0" timeOffset="83927.64">5059 6752 0,'0'0'0,"-21"0"0,21-21 16,0 0 0,21 21-1,0-21-15,0 21 0,0 0 0,0 0 16,1-21-16,-1 21 0,21 0 15,-21 0-15,0-22 0,1 22 0,-1-21 16,0 21-16,0 0 0,0 0 16,0 0-16</inkml:trace>
  <inkml:trace contextRef="#ctx0" brushRef="#br0" timeOffset="85809.72">7218 6879 0,'0'21'0,"21"-21"31,0 0-31,0-21 15,0 0-15,-21 0 0,22 21 16,-1-21-16,0 0 0,-21-1 16,0-20-16,21 21 0,-21 0 0,0-22 15,0 22-15,0 0 0,0-21 16,0 21-16,-21-22 0,0 22 0,0 0 16,-1 21-16,-20 0 0,21 0 0,-21 0 15,-1 0-15,1 0 0,0 42 0,-1-21 16,1 22-16,0-1 0,-1 0 15,1 1-15,21-1 0,-22 0 0,22 1 16,0-1-16,21 0 0,0 1 0,0-1 16,0 0-16,0-20 0,0-1 15,21 21-15,0-42 0,22 21 16,-22 0-16,0-21 0,21 0 0,1 0 16,-1 0-16,0 0 0,1-21 0,-1 0 15,0 0-15,1 0 0,-1 0 16,0-1-16,1 1 0,-1-21 0,-21 21 15,0-22-15,1 22 0,-1-21 0,-21 0 16,21 20-16,-21-20 0,0 21 16,0 0-16,0 0 0,0-1 0,-21 22 15,0 0-15,-1 22 16,1-1-16,21 0 0,-21 0 16,21 0-16,0 22 0,0-1 0,0-21 15,0 21-15,0-20 0,0 20 16,0-21-16,0 0 0,21 0 0,0 1 15,1-1-15,20 0 0,-21-21 16,21 0-16,1 0 0,-1 0 0,0 0 16,22 0-16,-22 0 0,1-21 0,-1 21 15,21-21-15,-20-1 0,-1 1 0,0 0 16,-20 0-16,20 0 0,-21-22 16,0 22-16,0 0 0,-21-21 0,0 21 15,0-22-15,0 22 0,0 0 0,0 0 16,0 0-16,0-1 0,-21 22 0,0 0 15,21 22 1,0-1-16,0 0 0,-21 0 16,21 0-16,0 22 0,-21-22 0,21 0 15,0 0-15,0 0 0,0 0 0,0 1 16,0-1-16,0 0 0,0 0 16,-21-21-16,21-21 31,21 0-16,0 0-15,-21-1 0,21 1 16,0 0-16,0-21 0,1 21 0,-22-22 16,21 22-16,0-21 0,0 21 0,0-1 15,0 22-15,1 0 16,-1 0-16,0 22 16,0-1-16,-21 0 15,21 0-15,-21 0 0,0 22 0,21-22 16,1 0-16,-22 0 0,21 0 15,0 0-15,-21 1 0,21-1 0,0-21 16,0 21-16,1 0 0,-1-21 0,21 0 16,-21 0-16,0 0 0,1 0 0,-1 0 15,0 0-15,0 0 0,0 0 0,0-21 16,1 21-16,-1-21 0,-21 0 16,21-1-16,0-20 0,0 21 0,0-21 15,1 20-15,-1-20 0,21 0 16,-21-1-16,0 1 0,22 0 0,-1-1 15,-21 22-15,22 0 0,-22 0 16,21 0-16,-21 21 0,22 0 0,-22 0 16,0 0-16,0 0 0,0 21 0,0 0 15,1 0-15,-22 0 0,0 1 0,21-1 16,-21 21-16,0-21 0,0 0 16,0 1-16,0-1 0,0 0 0,0 0 15,0 0-15,0 0 0,0-42 47,0 0-31,0 0-16,0 0 0,0 0 15,0-1-15,0 1 0,0-21 16,0 21-16,-21 0 0,-1-1 0,22 1 16,-21 0-16,0 0 0,21 0 15,-21 21-15,0 0 0,0 0 0,-1 0 16,1 21-16,0 0 0,-21 0 15,21 0-15,-1 1 0,1 20 0,0-21 16,0 21-16,0 1 16,0-22-16,-1 21 0,1 1 0,0-22 0,21 21 15,0-21-15,0 22 0,0-22 16,0 0-16,0 0 0,0 0 0,21 0 16,0-21-16,1 22 0,-1-22 0,0 0 15,0 0-15,0 0 0,22 0 16,-22 0-16,0-22 0,21 1 0,-21 0 15,22 0-15,-22 0 0,0 0 0,21-22 16,-20 22-16,-1-21 0,21-1 0,-21-20 16,0 21-16,1-22 0,-1 1 15,0-1-15,0-63 0,0 85 16,0-22-16,-21 1 0,0-1 16,0 22-16,0 0 0,0-1 0,0 1 0,0 21 15,0 0-15,0-1 0,-21 22 16,0 0-1,0 0-15,21 22 0,-21 20 0,0-21 16,-1 21-16,1 1 0,0 20 0,21-20 16,0 20-16,-21 22 0,21-22 15,-21 1-15,21-1 0,0 1 0,0-1 16,0 1-16,0-22 0,0 22 0,0-22 16,0 0-16,21-21 0,0 22 0,0-22 15,0 0-15,1 0 0,-1 0 0,21-21 16,-21 0-16,22 0 0,-22 0 15,21 0-15,-21 0 0,22 0 16,-22-21-16,21 0 0,-21 0 0,22 0 16,-1 0-16,-21-1 0,21-20 0,1 0 15,-1-1-15,-21 22 0</inkml:trace>
  <inkml:trace contextRef="#ctx0" brushRef="#br0" timeOffset="86691.55">11409 7027 0,'-21'22'0,"42"-22"46,0 0-46,0-22 0,0 22 0,0-21 16,1 0-16,-1 0 0,0 0 0,0 0 16,0-1-16,0 1 0,1 0 0,-22-21 15,21 21-15,0-22 0,-21 1 16,21 0-16,-21 20 0,0-20 0,0 0 16,0-1-16,0 22 0,0 0 0,0 0 15,0 0-15,0 42 16,0 0-1,0 21-15,-21 1 0,21-22 16,0 21-16,0 1 0,0-1 0,-21 0 16,21-21-16,0 22 0,0-1 0,0-21 15,21 22-15,-21-22 0,21 0 16,0 0-16,0 0 0,1 0 0,20-21 16,-21 0-16,21 0 0,-20 0 0,20 0 15,0 0-15,1 0 0,-22 0 0,21-21 16,0 0-16,1 0 0,-1 0 0,-21 0 15,22-22-15,-22 22 0,21-21 16,-21-1-16,0 1 0,1-21 0,-1-1 16,-21 1-16,0-1 0,21 1 15,-21 20-15,21-20 0,-21-1 0,0 22 16,0 0-16,0-1 0,0 1 0,0 21 16,21 0-16,-21-1 0,0 44 15,-21-1 1,0 21-16,21-21 0,0 22 15,-21-1-15,0 0 0,-1 1 16,22 20-16,0-21 0,-21 22 0,21-22 16,-21 22-16,21-22 0,0 22 0,0-22 15,0 0-15,0 1 0,0-1 0,0-21 16,0 21-16,21-20 0,0-1 0,1 0 16,-1 0-16,0-21 15,0 21-15,0-21 0,0 0 0,1 0 16,-1 0-16,0 0 0,0-21 15,0 0-15,0 21 0,1-21 0,-1 21 16,0-21-16,0-1 0,0 22 0,0-21 16,-21 0-16,22 0 0,-22 0 15,0 0-15,0-1 0,0 1 16,0 0-16</inkml:trace>
  <inkml:trace contextRef="#ctx0" brushRef="#br0" timeOffset="86891.44">12361 6498 0,'21'0'15,"1"0"-15,-1 0 0,0 0 16,0 0-16,21-21 0,-20 21 16,-1-21-16,0 0 0,21 21 0,-21-21 15,22 21-15,-22-22 0,0 1 16,0 21-16,0-21 0,1 21 15,-22-21-15,0 0 0,-22 21 16</inkml:trace>
  <inkml:trace contextRef="#ctx0" brushRef="#br0" timeOffset="87088.33">11853 6202 0,'-42'0'15,"84"0"-15,-105 0 0,42 0 0,-1 0 16,44 0 31,-1 0-47,0 0 0,21 0 16,-21 0-16,22 0 0</inkml:trace>
  <inkml:trace contextRef="#ctx0" brushRef="#br0" timeOffset="87452.12">13906 6477 0,'0'0'0,"0"-85"16,0 64-16,-21 0 15,21 0-15,0 0 0,-21 21 16,0 21 0,21 0-16,0 21 15,-21-20-15,21 20 0,-21 0 16,21 1-16,0-22 0,0 21 0,-22 0 15,22 1-15,-21-22 0,21 21 0,-21-21 16,21 1-16,0 20 0,0-21 0,0 0 16,21-21 15,0 0-31,1 0 0,-1-21 16</inkml:trace>
  <inkml:trace contextRef="#ctx0" brushRef="#br0" timeOffset="87835.98">14330 6435 0,'0'0'16,"21"-43"-16,0 1 0,0 21 0,0 0 16,-21 0-16,0-1 0,0 1 0,-21 21 15,0 0-15,0 0 16,-21 0-16,-1 21 0,22 1 0,-21-1 16,21 0-16,-22 0 0,22 21 0,-21-20 15,21-1-15,-1 21 0,22-21 16,0 0-16,0 1 0,0-1 15,0 0-15,22 0 0,-1-21 16,21 0-16,-21 0 0,22 21 16,-22-21-16,21 0 0,-21 0 0,22 21 15,-1-21-15,-21 22 0,0-1 16,0-21-16,1 21 0,-1-21 0,0 21 16,0 0-16,-21 0 0,0 1 15,0-1-15,-21 0 16,0-21-16,0 21 0,-1-21 0,-20 0 15,21 21-15,0-21 16,-22 0-16,22 21 0,0-21 0,0 0 16,0 0-16,0 0 0,-1 0 15,1 0 1,21-21-16,0 0 0,0 0 16,0 0-16,0 0 0</inkml:trace>
  <inkml:trace contextRef="#ctx0" brushRef="#br0" timeOffset="88043.4">14055 6117 0,'0'0'0,"-22"0"0,1 0 16,0-21-16,0 21 0,0 0 16,0 0-16,21-21 15,0 0 1,-22 21 15,1 0-15,0 0-16,0 21 0</inkml:trace>
  <inkml:trace contextRef="#ctx0" brushRef="#br0" timeOffset="88687.56">16214 6752 0,'0'0'0,"0"-42"16,0 21-16,21 0 0,0-22 15,21 22-15,-21 0 0,1-21 16,-1-1-16,21 1 0,-21 0 0,0-1 15,22 1-15,-22 0 0,0-1 0,0 22 16,0-21-16,-21 21 0,0-1 0,0 1 16,0 0-16,-21 21 15,0 0 1,0 21-16,21 0 0,-21 22 16,0-1-16,21 0 0,-22 1 0,22 20 15,0 1-15,0-1 0,0 1 0,0-1 16,0 1-16,0-1 0,0 1 15,0-1-15,22 1 0,-1 20 0,-21-20 16,0-1-16,0 22 0,0-21 0,0 20 16,0-20-16,0 20 0,0-20 0,0-1 15,0 1-15,-43-1 0,22 1 0,0-1 16,0 1-16,0-22 0,0 1 0,-22-22 16,22 0-16,0 21 0,0-42 15,0 21-15,-22-21 0,22 0 0,0 0 16,0 0-16,0-21 0,-1 0 0,1 0 15,0 0-15,0-22 0,0 22 16,21-21-16,0 21 0,0-22 0,0 1 16,0 0-16,0-1 0,0 1 0,0-21 15,0-1-15,21 22 0,0-43 0,-21 22 16</inkml:trace>
  <inkml:trace contextRef="#ctx0" brushRef="#br0" timeOffset="88896.44">16637 5948 0,'0'0'0,"0"-21"16,0 0 0,0 42 15,0 0-16,21 0-15,0 0 16,-21 0-16</inkml:trace>
  <inkml:trace contextRef="#ctx0" brushRef="#br0" timeOffset="90192.73">17293 6498 0,'42'-21'16,"-42"0"-16,0 0 0,22 0 0,-22-1 16,0 1-16,0-21 0,0 21 0,0 0 15,-22-1-15,1 1 0,21 0 16,-42 0-16,21 0 0,0 21 0,-1 0 16,-20 0-16,21 0 0,-21 0 0,20 21 15,1-21-15,-21 42 0,21-21 16,0 22-16,-22-22 0,22 21 15,0 1-15,21-1 0,-21 0 0,21 1 16,0-22-16,0 21 0,0-21 0,0 22 16,0-22-16,21 0 0,0 0 15,0-21-15,22 0 0,-22 0 0,0 0 16,21 0-16,-21-21 0,22 0 16,-22 0-16,21-1 0,-21-20 0,1 21 15,20-21-15,-21 20 0,0-20 16,0 0-16,1-1 0,-22 1 0,21 0 15,-21 21-15,21-22 0,-21 22 0,21 0 16,-21 0-16,0 42 31,0 0-31,0 0 0,0 0 16,0 1-16,0 20 0,0-21 0,0 21 16,0-20-16,0 20 0,0-21 15,0 0-15,0 22 0,0-22 0,0 0 16,21 0-16,0 0 0,1-21 0,-22 21 15,21-21-15,0 0 0,0 0 0,0 0 16,0 0-16,1 0 0,-1 0 16,0 0-16,0-21 0,21 0 0,-20 0 15,-1 0-15,0 0 0,0-22 0,-21 22 16,21 0-16,0-21 0,-21-1 16,0 22-16,0 0 0,22-21 0,-22 20 15,0 1-15,0 0 16,0 42-1,0 0-15,0 1 16,0-1-16,0 0 0,-22 21 0,22 1 16,0-22-16,0 21 0,0 0 15,0-20-15,0 20 0,0-21 0,0 21 16,0-20-16,22-1 0,-1 0 0,0 0 16,0-21-16,0 0 0,0 0 15,1 0-15,20 0 0,-21 0 0,0 0 16,22-21-16,-22 0 15,0 0-15,0-1 0,0 1 0,0-21 16,-21 21-16,0-22 0,0 1 0,0 0 16,0-1-16,0 22 0,0-21 0,0 21 15,0 0-15,0-1 0,0 1 0,0 0 16,0 0 0,22 21-16,-1 0 15,0 0-15,0 0 0,0 0 0,0-21 16,22 21-16,-22 0 0,21 0 15,1 0-15,-1-21 0,0 21 0,1 0 16,-1 0-16,-21 0 0,21 0 16,1 0-16,-22-22 0,0 22 0,0 0 15,0 0-15,1 0 0,-44 0 32,1 0-17,0 0-15,0 22 0,0-22 0,0 21 16,-1 0-16,-20 0 0,21 21 0,0-20 15,0 20-15,-1-21 0,1 21 0,0 1 16,0-1-16,0-21 0,21 22 16,0-1-16,0-21 0,0 0 0,0 0 15,0 1-15,0-1 0,0 0 0,0 0 16,21-21-16,0 0 16,0 0-16,0 0 0,1 0 0,-1-21 15,0 0-15,21 0 0,-21-1 16,1 1-16,-1 0 0,0-21 0,0 21 15,0-22-15,0 1 0,-21 0 16,22-1-16,-1 1 0,-21 21 0,0-22 0,0 22 16,21 0-16,-21 0 0,0 0 0,0 42 31,0 0-31,0 0 0,-21 22 0,21-22 16,-21 21-16,21 0 0,0-20 15,0 20-15,0 0 0,0 1 0,0-22 0,0 0 16,0 21-16,0-21 0,0 1 15,0-1-15,0 0 0,21 0 16,0-21-16,0 0 0,0 0 16,0 0-16,1 0 0,-1 0 15,0 0-15,0-21 0,0 0 0,0 0 16,1-1-16</inkml:trace>
  <inkml:trace contextRef="#ctx0" brushRef="#br0" timeOffset="90444.04">19431 6541 0,'-21'0'15,"42"-22"17,0 22-17,-21-21-15,0 0 0,0 0 16,-21 21 31,0 21-47,0-21 0,21 21 15,-22-21 1</inkml:trace>
  <inkml:trace contextRef="#ctx0" brushRef="#br0" timeOffset="92064.5">20151 6773 0,'0'22'15,"21"-22"16,0-22-31,-21 1 16,21 0-16,0 0 0,0 0 0,1-22 16,-1 22-16,0-21 0,21 0 15,-21-1-15,1-20 0,-1 20 0,0 1 16,0 0-16,0-1 0,-21 1 0,0 0 16,21-1-16,-21 22 0,0 0 0,0 0 15,0 42 1,-21 0-1,21 0-15,-21 22 0,0-22 0,0 21 16,0 1-16,-1-1 0,1 0 0,21 1 16,0-1-16,-21 0 0,21-21 15,0 22-15,0-1 0,0-21 0,0 22 16,0-22-16,21 0 0,0 0 16,1 0-16,20-21 0,-21 0 0,0 21 15,22-21-15,-22 0 0,21 0 0,0 0 16,1-21-16,-22 0 0,21 21 15,1-21-15,-1-21 0,-21 20 0,21 1 16,1-21-16,-22 0 0,0-1 0,21 1 16,-20 0-16,-1-1 0,-21 1 0,21 0 15,-21-1-15,21 1 0,-21 21 16,21-22-16,-21 22 0,0 0 16,0 42-1,-21 0-15,0 1 0,21-1 16,-21 21-16,21-21 0,0 22 15,-21-22-15,21 21 0,-22 0 16,22 1-16,0-22 0,0 21 0,0-21 16,0 22-16,0-22 0,22 21 0,-1-21 15,-21 1-15,21-22 0,0 21 0,0 0 16,0-21-16,1 0 0,-1 0 16,21 0-16,-21 0 0,0 0 0,22 0 15,-22 0-15,21-21 0,-21 0 0,22 21 16,-22-22-16,21-20 0,-21 21 15,1 0-15,-1-22 0,21 1 0,-21 0 16,0-1-16,1-20 0,-1 21 16,0-1-16,-21-20 0,21 20 0,-21-20 15,21 21-15,-21-1 0,0 1 0,0 21 16,0-22-16,0 22 0,0 42 31,-21-21-31,0 22 0,21 20 0,-21-21 16,0 0-16,21 22 0,-22-22 0,1 21 15,21 0-15,0-20 0,-21 20 0,21 0 16,-21 1-16,21-1 0,0 0 16,0 1-16,0-1 0,0 0 0,0-21 15,0 22-15,0-1 0,21-21 0,0 0 16,0 22-16,1-43 0,-1 21 16,0 0-16,0-21 0,21 0 15,-20 0-15,-1 0 0,21 0 0,-21 0 16,22 0-16,-22 0 0,0-21 0,21 0 15,-21 0-15,1-22 0,-1 22 16,0 0-16,0-21 0,0-1 0,0 22 0,1-21 16,-22-1-16,21 22 0,-21 0 15,21 0-15,-21 0 0,0 0 0,0-1 16,-21 44 31,21-1-47,0 0 15,-21 0-15,21 0 0,0 0 16,0 1-16,0-1 0,0 0 0,0 0 16,0 0-16,0 0 0,0 22 0,0-22 15,0 0-15,0 0 0,0 0 16,0 1-16,0-1 0,21 0 16,0-21-16,0 0 0,0 0 15,0 0-15,1 0 0,-1 0 16,0 0-16,0-21 0,21 21 0,-20-21 0,-1-1 15,0 1-15,21 0 16,-21 0-16,22-21 0,-22-1 0,0 1 16,0 0-16,22-1 0,-1-41 15,-21 20-15,-21 1 0,21 20 0,-21-20 16,21-1-16,-21 22 0,0 0 16,0-1-16,0 1 0,0 21 0,0 0 15,-21 21-15,0 0 16,0 21-16,0 21 15,0-21-15,-1 22 0,1-1 0,21 0 16,-21 1-16,0-1 0,21 0 0,0 1 16,-21 20-16,21-21 0,-21 1 15,21-1-15,0 0 0,0 1 0,0-1 16,0 0-16,0-20 0,0 20 0,21-21 16,-21 0-16,21 0 0,0 1 15,0-1-15,0-21 0,22 0 0,-22 0 16,21 0-16,1 0 0,-22 0 0,21 0 15,0 0-15,-20 0 0,20-21 0,-21-1 16,0 1-16,0 0 0,1 0 16,-1 0-16,0 0 0,0-1 15,-21 1-15,0 0 0,0 0 0,0-21 16,0 20-16</inkml:trace>
  <inkml:trace contextRef="#ctx0" brushRef="#br0" timeOffset="92279.37">22542 5927 0,'0'0'0,"-21"0"0,0 0 0,0 0 16,0 0-16,0 0 15</inkml:trace>
  <inkml:trace contextRef="#ctx0" brushRef="#br0" timeOffset="92481.26">21696 6244 0,'-21'21'0,"42"-42"0,-42 64 16,42-43 0,0 0-16,0 0 0,21 0 0,-20 0 15,20 0-15,-21 0 0,21 0 16,1-22-16,-1 1 0,-21 21 0,22 0 16,-1 0-16,0-21 0,-21 21 0,22 0 15,-22 0-15,0-21 0</inkml:trace>
  <inkml:trace contextRef="#ctx0" brushRef="#br0" timeOffset="92960.02">24066 6265 0,'0'0'0,"22"0"0,-22-21 0,21 21 0,-21-21 15,0 42 17,0 0-32,-21 1 0,21-1 0,-22 21 15,1 0-15,21 1 0,-21-1 16,21 22-16,0-22 0,0 21 0,-21 1 16,21-1-16,0 1 0,0-1 0,-21 1 15,21-1-15,0 1 0,0 21 0,-21-22 16,-1 22-16,22-22 0,-21 1 0,21 20 15,-21-20-15,0-1 0,0-20 16,21 20-16,-21-20 0,-1-1 0,1 0 16,21 1-16,0-22 0,0 0 0,0 0 15,0-42 1,21 0-16,-21 0 16,22-22-16,-1 22 0</inkml:trace>
  <inkml:trace contextRef="#ctx0" brushRef="#br0" timeOffset="93281.36">23855 6519 0,'0'0'0,"-21"-63"0,-1-1 0,1 22 16,21 0-16,0-1 0,0 1 16,0 0-16,0-1 0,0 22 15,21-21-15,1 21 0,20 0 0,-21-1 16,43 22-16,-22-21 0,0 21 0,22 0 15,-1 0-15,-20 0 0,20 21 16,-21 1-16,1-1 0,-22 21 0,21-21 16,-42 22-16,0-22 0,0 21 0,0 0 15,-42-20-15,21 20 0,0-21 0,-22 0 16,22 22-16,-21-22 0,-1 0 16,1 0-16,21-21 0,-21 21 0,20 0 15,1-21-15,0 22 0,0-22 16,42 0-1,0 0-15,0 0 16,1 0-16,20-22 0,-21 22 16</inkml:trace>
  <inkml:trace contextRef="#ctx0" brushRef="#br0" timeOffset="93740.09">24977 6181 0,'0'0'15,"0"-21"-15,0-22 16,0 22-16,0 0 0,-22 0 0,1 0 0,0 21 16,0 0-16,0 0 0,0 0 0,-22 0 15,22 0-15,0 0 0,-21 21 16,20 0-16,1 0 0,-21 0 16,21 0-16,0 22 0,-1-22 0,22 0 15,-21 21-15,21-20 0,-21-1 0,21 0 16,0 0-16,0 0 0,0 0 0,0 1 15,21-22-15,0 0 16,1 0-16,-1 0 0,0 0 0,0 0 16,0 0-16,0 0 0,1-22 0,20 22 15,-21-21-15,0 0 0,0 0 0,1 0 16,-1 0 0,-21-22-16,0 22 0,21 0 0,-21 0 0,21 0 15,-21-1-15,0 44 31,0-1-31,0 0 16,0 0-16,0 0 0,0 0 0,0 1 16,0-1-16,0 0 0,0 0 0,0 0 15,0 0-15,0 1 0,21-1 16,-21 0-16,21-21 0,1 0 16,-1 0-16,0 0 0,0 0 15,0 0-15,0 0 0,1 0 0,-1-21 16,0 21-16</inkml:trace>
  <inkml:trace contextRef="#ctx0" brushRef="#br0" timeOffset="95336.92">25400 6075 0,'0'0'16,"0"-21"-16,0 0 0,0-1 0,-21 22 16,0 0-16,-1 0 15,1 22-15,0-1 0,0 0 16,21 21-16,0-21 0,-21 1 0,21-1 15,-21 21-15,21-21 0,0 22 0,0-22 16,0 0-16,0 21 0,0-21 16,0 1-16,21-1 0,-21 0 0,21 0 15,0 0-15,0-21 0,0 21 0,1-21 16,-1 0-16,0 0 16,0 0-16,0 0 0,22 0 15,-22 0-15,0-21 0,0 0 0,0 0 16,0 0-16,1 0 0,-1-1 0,0-20 15,-21 21-15,21-21 0,-21-1 0,21 1 16,-21-22-16,21 22 0,-21-21 16,0 20-16,0-20 0,0-1 0,0 1 15,22 20-15,-22 1 0,0 0 0,0-1 16,21 1-16,-21 21 0,0 0 0,0 42 31,0 21-31,0 1 0,-21-1 16,21 0-16,0 1 0,-22-1 15,22 21-15,-21-20 0,21-1 16,0 0-16,0 1 0,0-1 0,0 0 16,0 1-16,0-1 0,0-21 0,0 22 15,0-22-15,0 0 0,0 0 0,-21 0 16,21 0-16,0-42 31,0 0-15,0 0-16,0 0 15,21 0-15,0-1 0,1 1 0,-1 0 16,0 0-16,0 21 0,0-21 16,0 0-16,1-1 0,-1 22 0,0 0 15,0 0-15,-21 22 32,0-1-32,0 0 15,-21-21-15,0 21 0,0-21 0,-1 0 16,22 21-16,-21-21 0,0 0 0,0 0 15,0 0-15,21 21 0,-21-21 0,-1 0 16,22 22 0,-21-22-1,21 21-15,0 0 0,0 0 16,0 0-16,0 0 16,21 1-1,-21-1-15,22-21 0,-1 21 0,0-21 16,0 0-16,21 21 0,-20-21 0,-1 0 15,21 0-15,-21 0 0,22 0 0,-22 0 16,21 0-16,0 0 0,-20 0 16,20-21-16,0 21 0,-21-21 0,22 0 15,-1-1-15,-21 1 0,0 0 16,1 0-16,-1-21 0,0 20 0,0 1 0,-21-21 16,21 21-16,-21 0 15,0-1-15,0 1 0,0 0 0,-21 21 16,0-21-16,0 21 0,0 0 0,-1 0 15,-20 0-15,21 0 0,0 21 16,0 0-16,-22-21 0,22 21 16,0 1-16,0-1 0,0 0 0,-1 0 15,1 0-15,0 0 0,21 1 0,0-1 16,0 0-16,0 0 0,0 0 0,0 0 16,0 1-16,21-22 15,0 0-15,1 0 0,-1 0 16,0 0-16,0 0 0,0 0 0,0 0 15,1-22-15,-1 22 0,-21-21 16,21 21-16,0-21 0,-21 0 16,0 0-16,21 21 0,-21-21 0,21-1 15,-21 1-15,0 42 32,0 1-17,0-1-15,0 0 0,0 0 16,0 0-16,0 0 0,0 1 0,0-1 15,0 0-15,0 0 0,0 0 16,22-21-16,-1 0 16,0 0-16,0 0 0,0 0 0,0 0 15,1 0-15,-1 0 0,0 0 0,21 0 16,-21-21-16,1 0 0,-1 21 16,0-21-16,0-22 0,-21 22 15,21 0-15,0 0 0,-21-21 0,22 20 16,-22-20-16,0 21 0,0 0 0,0 0 15,0-1-15,-22 22 16,1 0-16,0 0 0,0 22 16,0-22-16,0 21 0,-1 0 0,1 0 15,0 0-15,0-21 0,0 21 0,21 1 16,0-1-16,-21 0 0,21 0 16,21-21 15,-21 21-16,0 0-15,0 1 16,0-1-16,0 0 0,0 21 16,0-21-16,0 22 0,0-22 0,0 21 15,-21-21-15,21 22 0,0-1 0,-22-21 16,22 22-16,-21-22 0,21 21 0,0-21 16,0 22-16,-21-1 0,21-21 0,-21 21 15,21 1-15,0-22 0,0 21 16,0 1-16,-21-22 0,21 21 0,0-21 15,0 22-15,-21-22 0,21 0 16,-22 0-16,22 0 0,0 0 0,0 1 16,0-44 15,0 1-31,22 21 16,-1-21-16</inkml:trace>
  <inkml:trace contextRef="#ctx0" brushRef="#br0" timeOffset="95360.91">26501 7154 0,'21'-21'16,"0"0"-16</inkml:trace>
  <inkml:trace contextRef="#ctx0" brushRef="#br0" timeOffset="95751.38">26797 6435 0,'0'0'0,"0"-21"31,0-1-31,21 22 16,0-21-16,0 21 0,1-21 16,-22 0-16,21 21 0,0-21 0,0 0 15,-21-1-15,0 1 16,0 0-16,-21 21 31,0 0-31,0 0 0,-1 0 0,1 0 16,21 21-16,-21 0 15,0 1-15,21-1 0,-21 0 0,21 0 16,0 21-16,0-20 0,0-1 0,0 0 16,0 0-16,0 0 0,0 0 0,0 1 15,21-22-15,0 0 0,0 21 16,0-21-16,1 0 16,-1 0-16,0 0 15,0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4:09:19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17611 7451 0,'-22'0'0,"44"0"0,-86 0 0,43 21 0,0-21 16,0 0-16,-22 0 0,22 0 15,0 0-15,0 0 0,0 21 0,-1-21 16,1 0-16,0 0 0,0 0 0,0 0 16,21 21-16,-21-21 0,-1 0 15,44 0 79,-1 21-94,0-21 16,0 0-16,0 0 0,0 0 0,1 0 15,-1 0-15,0 0 0,0 22 0,0-22 16,0 0-16,22 0 0,-22 0 0,0 0 16,0 0-16,0 0 0,22 21 15,-22-21-15,0 0 0,21 0 0,-20 0 16,-1 0-16,21 0 0,-21 0 0,22 0 15,-22 0-15,21 21 0,-21-21 0,22 0 16,-1 0-16,-21 0 0,21 0 16,1 0-16,-22 0 0,21 0 15,1 0-15,-1 0 0,-21 0 0,21 0 16,1 0-16,-1 0 0,-21 0 0,22 0 16,-1 0-16,0 0 0,-21 0 0,22 0 15,-1 0-15,0 0 0,-20 0 0,20 0 16,0 0-16,-21 0 0,22 0 15,-1 0-15,0 0 0,1 0 0,-1 0 16,0 0-16,1 0 0,20 0 16,-20 0-16,20 0 0,-21 0 0,22 0 0,-22 0 15,22 0-15,-22 0 0,22 0 16,-22 0-16,0 0 0,1 0 16,-1 0-16,0 0 0,1 0 0,-1 0 15,-21 0-15,21 0 0,-20 0 0,20 0 16,-21 0-16,21 0 0,-20 0 0,20 0 15,0 0-15,-21 0 0,22 0 0,-1 0 16,0 0-16,-20 0 0,20 0 16,0 0-16,1 0 0,-1 0 0,0 0 15,-21 0-15,22 0 0,-1 0 0,-21 0 16,22 0-16,-22 0 0,21 0 0,-21 0 16,0 0-16,22 0 0,-22 0 15,21 0-15,-21 0 0,22 0 0,-22 0 16,0 0-16,21 0 0,-20 0 15,20 0-15,-21 0 0,0-21 0,22 21 16,-22 0-16,0 0 0,21 0 0,-21 0 16,1 0-16,20 0 0,-21 0 0,0 0 15,22 0-15,-22 0 0,21 0 16,-21 0-16,0 0 0,22 0 0,-22 0 16,21 0-16,-21 0 0,22 0 0,-22 0 15,21 0-15,-21 0 0,22 0 0,-22 0 16,0 0-16,21 0 0,-20 0 15,-1 0-15,21 0 0,-21 0 0,0 0 16,22 0-16,-22 0 0,21 0 0,-21 0 16,22-21-16,-22 21 0,21 0 15,1 0-15,-22 0 0,21 0 0,-21 0 16,22 0-16,-1 0 0,0 0 16,-21 0-16,22 0 0,-1 0 0,-21 0 15,22 0-15,-22 0 0,21 0 0,0 0 16,1 0-16,-22 0 0,21-22 0,1 22 15,-22 0-15,21 0 0,0 0 16,-20 0-16,20 0 0,-21 0 0,21 0 16,-20 0-16,20 0 0,0 0 15,-21 0-15,22 0 0,-22 0 0,21 0 16,1 0-16,-1 0 0,0 0 0,1 0 16,-1 0-16,0 0 0,1 0 15,-1 0-15,0 0 0,1 0 0,-1 0 16,-21 0-16,21 0 0,1 0 0,-1 0 15,-21 0-15,22 0 0,-1 0 0,-21 0 16,21 0-16,-20 0 0,20 0 16,-21 0-16,21 0 0,-20 0 15,20 0-15,0 0 0,-21 0 0,22 0 0,-22 0 16,21 0-16,-21 0 0,22 0 0,-22 0 16,21 0-16,-21 0 15,22 0-15,-22 0 0,21 0 0,-21 0 0,22 0 16,-22 22-16,0-22 0,0 0 15,0 0-15,22 0 0,-22 0 0,0 0 16,0 0-16,0 0 0,1 0 16,-1 0-16,0 0 0,0 0 0,0 0 15,0 0-15,1 0 0,-1 0 0,0 0 16,0 0-16,0 0 0,0 0 0,1 0 16,-1 0-16,0 0 0,0 0 15,0 0-15,0 0 0,1 0 16,-1 0-16,0 0 0,0 0 15,0 0-15,0 0 0,1 0 0,-1 0 16,0 0-16,0 0 16,0 0-16,0 0 0,1 0 0,20 0 15,-21 0-15,0 0 0,0 0 0,1 0 16,-1 0-16,0 0 0,0 0 16,0 0-16,0 0 0,1 0 0,-1 0 15,0 0-15,0 0 0,0 0 16,0 0-16,1 0 0,-1 0 0,0 0 15,0 0-15,0 0 16,0 0-16,1 0 0,-1 0 16,0 0-16,0 0 15,0 0-15,0 21 16,1-21 0,-1 0-16,0 0 0,0 0 15,0 0-15,0 0 31,-42 0 48,0 0-64,0 0-15,0 0 0,0 0 16,-1 0-16</inkml:trace>
  <inkml:trace contextRef="#ctx0" brushRef="#br0" timeOffset="6056.48">1439 10880 0,'-21'0'0,"0"0"15,0 0 1,0 0-16,-1 0 0,1 0 16,0 0-16,0 0 0,0 0 15,-22 0-15,22 0 0,-21 0 0,21 0 16,0 0-16,-1 0 16,1 0-16,0 0 0,0 0 0,0 0 15,42 0 32,0 0-31,0 0-16,22 0 0,-1 0 0,0 0 15,1 0-15,20 0 0,1 0 16,-1 0-16,1 0 0,20 0 0,-20 0 16,-1 0-16,22 0 0,-22 0 15,1 0-15,-1 0 0,1 0 0,21 0 16,-22-21-16,1 21 0,-22 0 15,21 0-15,1 0 0,-22 0 16,1 0-16,-1-22 0,0 22 0,-21 0 16,1 0-16,-1 0 0,0-21 15,0 21-15,0 0 0,-21-21 16,0 0-16,0 0 0,0 0 16,-21 21-16,0-22 15,0 1-15,-22 21 0,1-21 0,21 0 16,-21 21-16,-22-21 0,22 21 15,-1-21-15,1 21 0,0-22 0,-1 22 16,22-21-16,-21 21 0,21 0 16,0 0-16,-1 0 0,1 0 15,21-21-15,21 21 47,1 0-47,-1 0 16,0 21-16,21-21 0,-21 0 0,22 0 15,-22 0-15,21 0 0,1 21 16,-1-21-16,0 0 0,1 0 0,-1 0 16,0 0-16,-21 0 0,1 22 15,20-22-15,-21 0 0,0 0 16,-21 21-16,21-21 16,-21 21-16,0 0 15,-21 0-15,0 0 0,0-21 16,0 43-16,0-22 0,-22 0 0,1 0 15,0 22-15,-1-22 0,1 21 16,0-21-16,-1 22 0,1-22 0,0 21 16,-1 0-16,22-20 0,-21 20 15,21-21-15,-22 21 0,22-20 0,0-1 16,21 0-16,-21 0 16,21 0-16,-21-21 0,21 21 15,0-42 32,0 0-47,0 0 16,0 0-16,21-22 0,0 22 0,-21 0 15</inkml:trace>
  <inkml:trace contextRef="#ctx0" brushRef="#br0" timeOffset="9960.15">3598 10097 0,'-21'0'0,"21"21"32,-21-21-32,21 21 0,-21-21 15,21 21-15,0 0 16,21-21 15,0 0-31,0 0 0,0 0 16,1-21-16,20 21 0,-21-21 0,21 21 15,-20-21-15,20 0 0,0-1 16,1 1-16,-1-21 0,0 21 16,1-22-16,-22 22 0,21-21 0,-21 0 15,0 20-15,-21-20 0,0 21 16,0 0-16,0 0 0,0-1 0,0 1 16,0 0-16,-42 21 0,21 0 0,0 0 15,-22 0-15,1 0 0,0 0 16,-1 21-16,1 0 0,0 1 0,-1-1 15,1 0-15,21 0 0,-21 0 16,20 0-16,1 1 0,21-1 0,0 0 16,-21 0-16,21 0 0,0 22 15,0-22-15,0 0 0,0 0 0,21 0 16,0 0-16,1 1 0,-1-1 16,0 0-16,21 0 0,-21 0 15,22 22-15,-22-22 0,21 21 0,-21 0 16,1-20-16,20 20 0,-21 0 15,0 1-15,-21-22 0,21 21 0,-21-21 16,0 22-16,0-22 0,0 21 0,0-21 16,0 0-16,-21 1 0,0-1 15,0 0-15,0 0 0,-22 0 0,22 0 16,0-21-16,0 0 0,-21 0 0,20 0 16,1 0-16,0 0 0,0 0 15,0-21-15,0 21 0,-1-21 16,1 0-16,0-21 0,21 20 0,-21-20 15,0 21-15,21-21 0,0-1 16,-21 22-16,21-21 0,-22 21 0,22-1 16,0 1-16,22 42 31,-1 1-31,0-1 16,0 0-16,0 21 0,0-21 0,22 1 15,-22 20-15,0-21 0,0 0 0,0 0 16,22 1-16,-22-1 0,0 0 15,0 0-15,0-21 0,1 0 0,-1 21 16,0-21-16,0 0 0,0 0 0,0 0 16,1 0-16,20-21 15,-21 0-15,0 21 0,0-21 0,1 0 16,-1-22-16,21 22 0,-21-21 0,0 21 16,1-22-16,20 1 0,-21 0 15,0-1-15,0 1 0,1 21 0,-1 0 16,0-1-16,0 1 0,0 21 15,0 0-15,1 0 16,-22 21 0,21-21-16,-21 22 0,0-1 15,21-21-15,-21 21 0,0-42 47,0 0-31,0-1-16,0 1 15,0 0-15,0 0 16,0 0-16,-21 0 0,0 21 16,-1 0-1,1 0-15,0 0 16,0 0-16,21 21 0,-21 0 0,21 0 16,-21 21-16,21-20 0,0 20 15,-22-21-15,22 21 0,0 1 16,0-1-16,0-21 0,0 22 0,0-1 0,0-21 15,0 0-15,22 22 16,-22-22-16,21 0 0,0-21 0,0 21 16,0 0-16,0-21 0,1 0 0,41 0 15,-42 0-15,0 0 16,1 0-16,20 0 0,-21 0 0,0-21 16,0 21-16,1-21 0,-1 0 0,0-22 15,0 22-15,0-21 0,-21 0 16,21-1-16,1 1 0,20 0 0,-21-22 15,0 22-15,0 21 0,1-22 16,20 22-16,-21 0 0,0 0 0,0 0 16,1 21-16,-1 0 0,0 0 15,0 0-15,0 0 0,0 0 16,1 21-16,-22 0 0,0 0 16,21 0-16,-21 0 0,21 1 0,-21-1 15,0 0-15,0 0 0,0 0 0,21 0 16,-21 1-16,21-22 15,-21-22 32,0 1-47,0 0 0,0 0 16,0 0-16,0 0 0,0-1 0,-21 1 16,0 0-16,21 0 0,-21 0 15,0 0-15,21-1 0,-22 22 0,1-21 16,0 21-16,0 0 15,0 0-15,0 0 0,-1 21 16,1 1-16,0-22 0,0 21 0,0 21 16,0-21-16,21 22 0,-22-22 15,1 21-15,0 0 0,21 1 16,0-22-16,-21 21 0,21 1 0,0-22 0,0 21 16,0-21-16,0 0 0,0 22 15,21-22-15,0-21 0,0 21 16,-21 0-16,22-21 0,-1 0 0,0 0 15,0 0-15,0 0 0,0 0 0,22 0 16,-22 0-16,0-21 0,0 21 16,0-21-16,1 0 0,-1 0 0,-21-22 15,21 22-15,0 0 0,-21-21 0,21 20 16,-21-20-16,0 21 0,0-21 16,0 20-16,0 1 0,21-21 0,-21 21 15,0 0-15,0-1 0,0 1 16,0 42 31,0 1-47,0-1 15,0 0-15,0 0 0,0 0 0,0 22 16,0-22-16,0 21 0,0-21 0,0 0 16,0 22-16,0-22 0,0 0 15,0 0-15,22 0 0,-22 1 0,21-1 16,0 0-16,0-21 0,0 21 0,0-21 15,22 0-15,-22 0 0,21 0 16,1 0-16,-1 0 0,0 0 0,1 0 16,-22-21-16,21 21 0,-21-21 0,22 0 15,-22-1-15,0 1 0,0 0 16,0-21-16,-21 21 0,0-22 16,21 22-16,-21-21 0,0 21 0,0-1 15,0 1-15,0 0 0,0 0 16,0 0-16,0 42 31,0 0-31,0 0 0,0 0 16,-21 1-16,21-1 0,0 0 0,0 0 15,0 0-15,0 22 0,0-22 0,0 0 16,-21 0-16,21 0 0,0 0 0,-21 1 16,21-1-1,0 0-15,-21-21 16,21-21 15,0 0-31,0-1 0,0 1 16,0 0-16,0-21 0,21 21 0,0-1 15,-21-20-15,21 21 0,0 0 16,1-22-16,-22 22 0,21 21 0,0-21 16,0 0-16,0 21 0,0 0 15,1 0-15,-1 0 0,0 0 16,-21 21-16,21 0 0,-21 0 15,0 1-15,0-1 0,0 0 16,0 0-16,0 0 0,21 0 0,-21 22 16,0-22-16,0 0 0,0 0 0,0 0 15,21 1-15,1-1 16,-1 0-16,0-21 0,0 21 16,0-21-16,0 0 0,1 0 15,-1 0-15,0 0 0,21 0 0,-21-21 16,1 0-16,-1 0 0,0-1 0,-21 1 15,21 0-15,0-21 0,-21 21 0,21-22 16,-21 1-16,0 0 0,0 20 16,0-20-16,0 0 0,0 21 0,0-1 15,22 1-15,-22 0 0,0 0 16,0 42 15,0 0-31,0 0 16,0 22-16,0-22 0,0 0 0,0 21 15,0-20-15,-22 20 0,22-21 16,0 0-16,-21 22 0,21-22 0,0 0 16,0 0-16,0 0 0,-21 0 0,21 1 15,0-44 17,0 1-17,0 0-15,21 0 0,-21 0 16,0 0-16,21-22 0,1 22 15,-22-21-15,21 21 0,0-22 0,-21 22 16,21-21-16,0 21 0,0-1 0,1 1 16,-1 0-16,0 21 15,0 0-15,0 0 16,-21 21-16,0 0 0,21 1 16,-21-1-16,0 0 0,0 21 15,22-21-15,-22 1 0,0 20 0,0-21 16,0 0-16,21 0 0,0 1 0,0-1 15,-21 0-15,21 0 0,0 0 0,1 0 16,-1 1 0,0-22-16,0 0 0,0 0 15,0 0-15,1 0 0,-1 0 0,0 0 16,0 0-16,0-22 16,0 1-16,-21 0 0,22 0 0,-22 0 15,0 0-15,21-1 0,0-20 0,-21 0 16,21 21-16,-21-22 0,0 1 0,0 0 15,0-1-15,0 22 0,0 0 16,0 0-16,0 0 0,-21 42 47,21 0-47,-21 0 0,21 0 16,-21 0-16,21 1 0,-22 20 0,22-21 15,0 0-15,0 22 0,0-22 0,0 0 16,0 21-16,0-21 0,0 1 15,0-1-15,0 0 0,0 0 0,0 0 16,0 0-16,22-21 0,-1 0 16,0 22-16,0-22 0,0 0 0,0 0 15,1 0-15,20 0 0,-21 0 16,0 0-16,0-22 0,1 22 16,-1-21-16,0 0 0,0 0 0,0 0 15,0-22-15,1 22 0,-1-21 0,-21 21 16,21-64-1,0 0-15,-21 43 0,0 21 16,0 0-16,0 0 0,-21 21 31,0 0-15,21 21-16,-21-21 0,21 21 0,0 0 16,0 0-16,0 0 0,0 1 15,0-1-15,0 0 16,21-21-1,0 0-15,0 0 0,0 0 16,0-21-16,1 0 16,-1-1-16,21 1 0,-21 0 15,0-21-15,1 21 16,-1 21-16,-21-22 0,21 22 0,0-21 16,-21 42 15,0 1-31,0-1 15,0 0-15,0 0 16,0 0-16,0 22 0,0-22 0,0 0 16,-21 21-16,21-21 0,-21 1 0,21-1 15,-21 0-15,21 0 0,0 0 0,0 0 16,0 1 0,0-1-1,21-21 1,0 0-1,0 0-15,0 0 16,0 0 0,-21-21-16,0-1 15,0 1-15,0 0 16,0 0-16,0 0 0</inkml:trace>
  <inkml:trace contextRef="#ctx0" brushRef="#br0" timeOffset="12579.8">9229 10012 0,'0'0'16,"0"21"-16,0 0 0,0 0 0,0 1 15,0-1-15,0 0 0,0 0 16,0 0-16,0 22 0,0-22 15,0 0-15,21 0 0,0-21 0,-21 21 16,21-21-16,0 0 0,0 0 16,1 0-16,-1 0 15,0-21-15,0 21 0,0-21 0,-21 0 16,21-22-16,1 22 0,-1 0 0,0-21 16,-21-1-16,21 22 0,0-42 0,0 20 15,-21 1-15,22-21 0,-1-1 16,-21 1-16,21 20 0,0-20 0,0 20 15,-21 22-15,21-21 0,1 21 16,-22 0-16,21 21 0,0 0 16,-21 21-16,0 0 0,0 0 15,0 0-15,21 0 0,-21 22 16,0-22-16,0 0 0,0 0 16,0 0-16,0 1 0,0-1 0,0 0 15,21-21 1,0 0-1,-21-21-15,0 0 0,0-1 0,0 1 16,22 0-16,-22 0 0,0-21 0,0 20 16,0 1-16,0-21 0,-22 21 15,22 0-15,-21-1 0,21 1 0,0 0 16,-21 21-16,0-21 16,0 21-16,0 0 15,-1 21-15,1 0 0,21 0 16,0 22-16,-21-22 0,0 21 0,21 22 15,-21-22-15,21 0 0,0 22 0,0-22 16,-21 1-16,21-1 0,0 0 16,0 1-16,0-1 0,0 0 0,0-21 15,21 22-15,-21-22 0,21 0 0,0 21 16,0-20-16,0-22 0,22 21 16,-22 0-16,0-21 0,21 0 0,-20 0 15,20 0-15,0 0 0,1 0 16,-22 0-16,21-21 0,0 0 0,1-1 15,-1 1-15,0-21 0,1 21 16,-1-22-16,0-20 0,1 21 0,-1-22 16,-21 1-16,22-1 0,-22-21 0,21 22 15,-21-1-15,0-20 0,-21 20 16,22 1-16,-22-1 0,21 22 0,-21 0 16,0-1-16,0 1 0,0 21 0,0 0 15,0-1-15,0 44 16,0-1-1,0 21-15,0-21 0,-21 22 0,21 20 16,-22-21-16,22 22 16,0-1-16,0 1 0,-21-1 0,21 1 15,0-1-15,-21 1 0,21-1 0,0 1 16,0-22-16,0 22 0,0-22 16,0 0-16,21 1 0,0-22 0,1 21 15,-22-21-15,21 1 0,0-1 16,0-21-16,0 21 0,0-21 0,1 0 0,-1 0 15,0 0-15,0 0 0,0-21 16,22 21-16,-22-21 0,0-1 16,21-20-16,-21 21 0,22-21 0,-22-1 0,21 1 15,1 0-15,-22-22 0,21 22 16,0-1-16,1 1 0,-1 0 16,-21 21-16,22-1 0,-1 1 0,-21 21 15,0 0-15,22 0 0,-22 0 0,0 0 16,0 0-16,0 0 0,0 21 15,1 1-15,-22-1 0,21 0 0,-21 0 16,21-21-16,-21 21 0,0 0 0,0 1 16,0-1-16,0 0 0,0-42 47,0 0-32,0-1-15,0 1 16,0 0-16,0 0 0,0 0 15,0 0-15,0-1 0,0 1 0,-21 0 16,21 0-16,-21 21 0,-1-21 0,1 21 16,0 0-16,0 0 0,0 0 15,0 0-15,-1 0 0,1 0 0,0 21 16,0 0-16,-21 0 0,20 0 0,1 1 16,-21-1-16,21 21 0,0-21 15,-1 0-15,1 22 0,21 63 16,0-85-16,0 21 15,0-21-15,0 0 0,0 1 0,0-1 0,21 0 16,1 0-16,-1 0 0,0-21 16,0 0-16,0 21 0,0-21 15,22 0-15,-22 0 0,0 0 0,0 0 16,22-21-16,-22 0 0,0 0 0,0 0 16,0 0-16,0-1 0,1-20 0,-1 21 15,-21-21-15,21-1 0,0 1 16,-21 21-16,0-22 0,21 1 0,0 21 15,-21-21-15,0 20 0,0 1 16,0 0-16,0 42 31,0 0-31,0 1 0,0-1 0,0 21 16,0-21-16,0 0 0,0 22 16,0-22-16,0 21 0,0-21 15,0 1-15,0-1 0,0 21 0,0-21 16,0 0-16,0 1 0,0-1 15,22-21-15,-1 0 0,0 0 16,0 0-16,0 0 0,0 0 16,22 0-16,-1 0 0,0-21 0,-20-1 15,20 1-15,0 0 0,1-21 0,-1 21 16,-21-22-16,21 22 0,-20-21 0,-1 21 16,0-1-16,0 1 0,-21 0 15,0 0-15,-21 21 31,0 0-31,21 21 0,-21 0 16,21 0-16,0 1 16,0-1-16,0 0 0,0 0 0,0 0 15,0 0-15,0 1 0,0-1 0,0 0 16,0 0-16,0 0 0,0 0 16,0 1-16,0-1 0,0 0 15,-22-21 1,1 0-16,0 0 15,0 0-15,0 0 0,21-21 16,-21 21-16,21-21 16,-22-1-16,1 1 0,21 0 15,0 0-15,-21 21 16,0 0-16,21 21 16,0 0-1,0 0-15,0 1 16,0-1-16,0 0 0,0 0 15,21-21-15,0 21 0,22-21 16,-22 21-16,0-21 0,0 0 0,21 0 16,-20 0-16,20 0 0,0 0 15,1 0-15,-1 0 0,0-21 0,1 21 16,-1-21-16,-21 0 0,21 0 16,-20-22-16,20 22 0,-21 0 0,0-21 15,0-1-15,1 22 0,-22-21 0,0 0 16,0 20-16,0 1 0,0 0 15,0 0-15,0 0 0,-22 21 16,1 0-16,21 21 16,-21 0-16,21 0 0,0 0 15,0 22-15,0-22 0,0 0 16,0 0-16,0 0 0,21 1 0,0-1 16,1 0-16,-1 21 0,-21-21 0,21-21 15,0 22-15,0-1 0,-21 0 16,0 0-16,0 0 15,-21-21 1,0 0 0,0 0-16,21-21 15,0 0-15,0 0 16,0 0-16,0-1 0</inkml:trace>
  <inkml:trace contextRef="#ctx0" brushRef="#br0" timeOffset="14825.17">14880 10202 0,'-21'0'0,"42"0"0,-63 0 0,42-21 15,0 0-15,0 0 16,0 0-16,21 0 0,-21-1 16,21-20-16,-21 21 0,21-21 15,0-1-15,-21 1 0,0-22 0,22 22 16,-1-21-16,0-1 0,0 1 16,0-1-16,0 1 0,1 20 0,-1-20 0,21 42 15,-21-22-15,0 22 0,1 0 16,-1 21-16,0 0 0,0 0 15,0 21-15,-21 0 0,0 0 0,21-21 16,-21 22-16,0-1 0,0 0 0,0 0 16,0 0-16,0 0 15,0-42 17,0 0-17,0 0-15,0 0 16,0 0-16,-21-1 0,0 22 15,21-21-15,0 0 0,-21 0 16,0 21-16,21-21 0,-21 21 0,-1 0 31,1 0-31,0 21 0,0 0 0,0 0 16,21 22-16,-21-1 0,-1-21 0,1 43 16,0-22-16,0 21 0,21-20 0,-21 20 15,21-20-15,-21 20 0,21-21 16,-22 22-16,22-22 0,0 1 0,0-1 15,0 0-15,0-21 0,0 22 0,0-22 16,0 0-16,22 0 0,-1 0 0,0 1 16,0-22-16,0 0 0,0 21 0,22-21 15,-1 0-15,0 0 16,1 0-16,-1-21 0,0-1 0,1 1 16,20 0-16,-20 0 0,20-21 0,-21 20 15,1-20-15,-22 0 0,21-1 0,-21 1 16,-21 0-16,0-1 0,0 1 15,0 21-15,0 0 0,0 0 0,0-1 16,-42 22-16,21 0 0,0 0 0,0 0 16,-22 22-16,22-1 0,0 0 0,0-21 15,21 21-15,0 0 0,0 0 16,0 1-16,0-1 0,21-21 0,0 21 16,0 0-16,22 0 0,-22-21 0,0 21 15,0 1-15,21-1 0,-20 0 16,-1 0-16,-21 0 15,21 0-15,-21 1 0,0-1 0,0 0 16,0 0-16,0 0 16,0 0-16,0 1 15,21-22-15,0 0 0,0 0 16,1 0-16,-1 0 0,0 0 16,21 0-16,-21-22 0,22 1 0,-1 21 15,0-21-15,1 0 0,20 0 0,-20 0 16,20-1-16,-21 1 0,22-21 0,-22 21 15,1 0-15,-1-22 0,0 1 0,-21 21 16,22-22-16,-43 22 16,0 0-16,0 0 0,0 0 0,0 0 15,0-1-15,-21 22 16,-22 0-16,22 0 0,0 22 0,-21-1 16,20 0-16,1 0 0,-21 0 15,21 0-15,-22 1 0,22 20 0,0-21 16,0 21-16,21-20 0,0-1 0,0 21 15,0-21-15,0 0 0,0 22 0,0-22 16,21 0-16,21 0 0,-20 0 16,20-21-16,-21 22 0,21-1 0,1-21 15,20 0-15,-20 0 0,-1 0 0,21 0 16,-20 0-16,20 0 0,-20-21 16,20 21-16,-21-22 0,1 1 0,-1 0 15,0 21-15,-20-21 0,20-21 0,-21 20 16,0 1-16,0-21 0,-21 21 15,0 0-15,0-22 0,0 22 0,0 0 16,0 0-16,0 0 0,0-1 0,-21 22 16,0 0-16,0 0 0,0 0 15,0 0-15,-1 0 0,-20 22 16,21-1-16,0 0 0,0 0 16,-1 0-16,1 0 0,0 1 0,0-1 15,0 0-15,0 0 0,21 0 0,0 0 16,0 1-16,0-1 0,0 0 15,21-21 1,0 0-16,0 0 0,0 0 0,0 0 16,1 0-16,-1 0 0,0-21 0,0 21 15,0-21-15,0-1 0,1 1 0,-1 0 16,0 0-16,-21 0 0,0 0 0,21-1 16,-21 1-16,21 0 0,-21 0 15,0 0-15,0 42 31,0 0-31,0 0 16,0 0-16,0 1 0,0-1 16,0 0-16,0 0 0,0 0 15,0 0-15,0 1 0,0-1 0,0 0 16,21 0-16,1 0 0,-1-21 16,0 0-16,-21 21 0,21-21 0,0 0 15,22 0-15,-22 0 0,0 0 0,21-21 16,-21 0-16,22 21 0,-1-21 15,-21 0-15,22 0 0,-22-22 0,21 22 16,-21-21-16,0-1 0,1-20 16,-1-1-16,21 1 0,-21-1 0,0 1 15,22-64-15,-22 63 0,-21 1 16,0 21-16,21-1 0,-21 1 16,0 21-16,0-22 0,0 22 0,0 0 15,-21 21 1,21 21-16,-21 0 0,0 1 15,-1 20-15,1-21 0,0 21 16,0 1-16,0-1 0,0 0 0,-1 1 16,1-1-16,21 22 0,0-22 15,-21 0-15,21 22 0,0-22 0,0 0 0,0 1 16,0-1-16,0-21 0,0 22 16,21-22-16,-21 21 0,21-21 0,1 0 15,-1 1-15,0-1 0,0 0 16,0-21-16,22 0 0,-22 21 0,0-21 15,0 0-15,21 0 0,-20 0 0,20 0 16,-21-21-16,21 0 0,-20 0 0,20-1 16,-21 1-16,0 0 0,22 0 15,-22-21-15,0 20 0,0-20 0,-21 21 16,0-21-16,0 20 0,0 1 0,0-21 16,0 21-16,0 0 0,-21 21 31,21 21-31,-21 0 0,0 0 0,-1 0 15,22 0-15,-21 1 0,21-1 16,0 21-16,0-21 0,0 0 0,0 22 16,0-22-16,0 0 0,0 0 0,0 0 15,0 1-15,21-1 0,1-21 16,-1 21-16,0-21 0,0 0 0,0 21 16,22-21-16,-22 0 0,21 0 0,0 0 15,-20 0-15,20 0 0,0 0 0,-21-21 16,22 21-16,-1-21 0,-21 21 15,0-21-15,1 21 0,-1-22 0,0 22 16,0-21-16,-21 0 0,0 0 16,0 0-16,0 0 0,0-1 15,0 1-15,0 0 0,0 0 0,-21 0 16</inkml:trace>
  <inkml:trace contextRef="#ctx0" brushRef="#br0" timeOffset="15104.01">17526 9546 0,'0'0'0,"-42"0"0,20 0 0,1 0 16,42 0 0,1 0-16,20 0 15,0 0-15,1-21 0,20 21 16,-21 0-16,22 0 0,-1 0 15,-20 0-15,20 0 0,-20 0 0,-1 0 16,0 0-16,-21 0 0,1 0 0,-1 0 16,0 0 15,0 0-15,0 0-16,0 0 15</inkml:trace>
  <inkml:trace contextRef="#ctx0" brushRef="#br0" timeOffset="16128.42">20426 9906 0,'0'0'0,"42"-21"16,-21 0-16,-21 0 0,0-1 16,21 1-16,1 0 0,-22 0 0,21-21 15,-21 20-15,0-20 0,21 0 16,-21-1-16,0 22 0,0-21 16,0 21-16,0-22 0,-21 22 0,0 21 15,-1-21-15,1 21 0,-21 0 0,21 0 16,-22 0-16,1 0 0,0 21 0,-1 0 15,1 1-15,0-1 0,-1 21 16,1 0-16,0 1 0,21-1 0,-22 0 16,22 1-16,0-1 0,0 0 0,21 1 15,0-1-15,0-21 0,0 22 0,0-22 16,21 0-16,0 0 0,0 0 0,0-21 16,22 21-16,-22-21 0,0 0 15,0 0-15,22 0 0,-22 0 16,0 0-16,0-21 0,64-21 15,-64 21-15,0 0 0,0-22 16,0 22-16,1-21 0,-1-1 0,0 1 16,0 0-16,0 21 0,-21-22 15,0 22-15,21 0 0,-21 0 0,0 0 16,0 42 0,0 0-16,0 0 0,0 0 15,0 0-15,0 1 0,0 20 0,-21-21 16,21 0-16,0 22 0,0-22 0,0 0 15,0 0-15,21 0 0,1 0 16,-1 1-16,0-1 0,0-21 0,0 21 0,0-21 16,1 0-16,-1 0 0,0 0 15,0 0-15,0 0 0,0 0 16,1 0-16,-1-21 0,0 21 0,-21-21 16,21-1-16,-21 1 0,21 0 0,0-21 15,-21 21-15,0-1 0,0-20 16,0 21-16,0 0 0,22 0 15,-22 42 1,0 0-16,-22 0 16,22 0-16,-21 0 0,21 22 15,0-22-15,-21 0 0,21 0 16,-21 0-16,21 1 0,-21-1 0,21 0 16,0 0-16,0 0 15,0-42 16,0 0-15,0 0-16,0 0 0,0-1 0,0 1 16,21 0-16,0-21 0,0-1 0,0 22 15,1-21-15,-1 0 16,21-1-16,-21 22 0,22-21 0,-22 21 0,21-1 16,-21 1-16,22 21 0,-1 0 15,-21 0-15,0 21 0,0 1 16,1-1-16,-22 21 0,21-21 15,-21 22-15,0-22 0,0 21 0,0 0 16,0-20-16,0 20 0,0-21 0,0 21 16,-21-20-16,21-1 0,-22 0 0,22 0 15,0 0-15,0 0 0,0 1 16,0-44 15,0 1-31,0 0 16,0 0-16,0 0 0</inkml:trace>
  <inkml:trace contextRef="#ctx0" brushRef="#br0" timeOffset="16825.4">22564 9462 0,'21'-22'0,"-42"44"0,63-65 0,-21 22 15,0 0-15,0 0 0,1 0 0,-1-1 16,-21 1-16,21 21 16,-42 0-1,0 0 1,-1 21-16,1 1 0,-21-1 0,21 0 15,0 0-15,-22 21 0,22 1 16,0-1-16,0 0 0,0 1 0,-1-1 16,22 0-16,0-20 0,0 20 0,0 0 15,0-21-15,22 22 0,-1-22 0,0 0 16,0 0-16,21 0 0,1 1 16,-1-22-16,0 0 0,1 0 0,-1 0 15,0 0-15,1 0 0,-1 0 0,0-22 16,1 22-16,-22-21 0,0 0 0,0-21 15,0 21-15,-21-22 0,0 1 16,0 0-16,0-22 0,0 22 16,0-22-16,-21 22 0,0 0 0,0-1 15,0 22-15,0-21 0,-22 21 16,22-1-16,0 22 0,-21 0 0,20 0 16,-20 0-16,21 0 0,-21 22 0,20-22 15,1 21-15,0 0 0,0-21 0,0 21 16,21 0-16,-21 0 0,21 1 15,0-1-15,0 0 0,0 0 16,21-21-16,0 0 0,0 21 16,0-21-16,22 0 0,-1 0 0,0 0 15,1 0-15,-1-21 0,0 21 16</inkml:trace>
  <inkml:trace contextRef="#ctx0" brushRef="#br0" timeOffset="17755.97">23643 8911 0,'0'0'0,"21"-21"0,-21 0 16,0 0-16,0 42 31,-21 0-31,0 21 0,21-20 0,-21 20 16,0 0-16,21 1 0,-22-1 15,1 0-15,21 1 0,-21-1 16,0 0-16,21 22 0,-21-22 0,21 0 15,0 1-15,0 20 0,-21-20 0,21-1 16,-22 0-16,22-21 0,0 22 16,-21-22-16,21 0 0,0 0 0,0 0 15,0 1-15,0-44 32,0 1-32,0 0 0,0 0 15,0 0-15,21 0 0,1-22 0,-1 1 16,0 21-16,0-22 0,0 22 0,0 0 15,22 0-15,-22 0 0,21 0 0,1-1 16,-22 22-16,21 0 16,-21 0-16,22 0 0,-1 0 0,-21 0 15,21 22-15,-20-1 0,-1-21 0,0 21 16,0 0-16,-21 0 0,0 0 0,0 1 16,0-1-16,0 0 0,-21 0 15,-21 0-15,20 0 0,-20 1 0,21-1 16,-21 0-16,-1 0 0,1-21 15,0 21-15,-1-21 0,1 0 0,0 0 16,20 0-16,1 0 0,0 0 16,0 0-16,21 21 0,-21-21 0,42 0 31,21 0-31,-21 0 0,22 0 16,-1 0-16,-21 0 0,43 0 15,-22 0-15,0 0 0,1 0 0,20-21 16,-20 21-16,20-21 0,-21 0 0,1 21 15,-1-21-15,0 0 0,-20-1 16,20 1-16,-21-21 0,0 21 0,0-22 16,-21 22-16,22 0 0,-22-21 0,21 21 15,-21-1-15,0 1 0,0 0 0,0 42 47,0 0-47,0 1 0,0 20 16,0-21-16,0 21 0,0 1 0,0-1 15,0 0-15,-21 1 0,21-1 0,0 0 16,0 1-16,0-22 0,0 21 16,0 1-16,0-1 0,0 0 0,0 1 15,0-1-15,0 0 0,0 1 0,0-1 16,-22 0-16,22 22 0,0-22 0,-21 0 16,0 1-16,0-1 0,21-21 15,-21 22-15,0-22 0,-1 0 0,1 21 16,0-42-16,0 21 0,0 1 0,0-22 15,-1 0-15,1-22 32,21 1-17,0 0-15,0 0 16,0 0-16,0 0 16,21-1-16,-21 1 0,0 0 0,0 0 15,22 0-15,-22-22 0,21 22 0,-21-21 16,0 0-16,21 20 0,0-20 0</inkml:trace>
  <inkml:trace contextRef="#ctx0" brushRef="#br0" timeOffset="17941.84">24342 9186 0,'0'-21'31,"-22"21"-15,22 21 15</inkml:trace>
  <inkml:trace contextRef="#ctx0" brushRef="#br0" timeOffset="19007.36">24574 9673 0,'0'21'16,"0"-42"-16,22 42 0,-1-21 15,0 0-15,0 0 0,0-21 16,0 21-16,1-21 0,-1 0 0,0 0 16,0 0-16,21-1 0,-20 1 0,-1 0 15,-21 0-15,21 0 0,-21 0 16,0-22-16,0 22 0,0 0 15,-21 21-15,0 0 16,-1 0-16,1 0 0,0 21 0,0 0 16,0 0-16,-22 1 15,22 20-15,21 0 0,-21-21 0,21 22 16,-21-1-16,21 0 0,0 1 0,0-22 16,0 21-16,0-21 0,21 22 0,0-22 15,0 0-15,1 0 0,-1-21 16,21 21-16,-21-21 0,22 0 0,-1 0 15,0 0-15,1 0 0,-1 0 0,0-21 16,1 21-16,-22-21 0,21 0 0,-21-21 16,22 20-16,-22-20 0,0 0 15,21-1-15,-21 1 0,1 0 16,-1-1-16,0 22 0,-21 0 0,0 0 16,21 0-16,-21 0 0,0 42 31,0 0-31,0 0 0,0 0 15,0 0-15,0 1 0,0-1 16,0 0 0,0-42 15,0 0-31,0-1 16,0 1-16,0 0 15,0 0-15,0 0 0,0 0 16,0-1-16,0 1 0,-21 21 31,0 21-15,0 1-16,-1-1 0,22 21 15,0-21-15,-21 0 0,0 22 0,21-1 16,0-21-16,-21 22 0,21-22 0,0 21 16,0-21-16,0 0 0,0 22 15,0-22-15,21 0 0,0-21 0,-21 21 16,21 0-16,1-21 0,-1 0 0,0 0 15,0 0-15,21 0 0,-20 0 16,20 0-16,0 0 0,-21-21 16,22 0-16,-22 0 0,21 0 0,1-22 15,-22 1-15,21 0 0,0-22 0,-20 22 16,20-22-16,0 1 0,-21-1 0,22 1 16,-1-1-16,-21 1 0,0 21 15,1-22-15,-1 22 0,0-22 16,0 22-16,-21 21 0,21-22 0,-21 22 0,0 0 15,0 0-15,0 0 0,-21 21 16,0 0 0,0 21-16,0 0 0,-1 21 0,1 1 15,0-22-15,0 21 16,0 22-16,21-22 0,-21 0 0,21 22 16,-22-22-16,22 22 0,-21-22 0,21 22 15,0-1-15,0-21 0,0 22 16,0-22-16,0 1 0,0-1 0,0 0 15,0 1-15,0-22 0,0 21 0,0-21 16,21 0-16,1 1 0,-1-22 16,0 0-16,0 0 0,0 0 15,0 0-15,1 0 0,-1 0 0,0-22 16,0 22-16,-21-21 0,21 0 0,0 0 16,1 0-16,-1 0 0,0-1 15,-21 1-15,0 0 0,21 0 16,-21-21-16,0 20 0,0-20 0,0 21 15</inkml:trace>
  <inkml:trace contextRef="#ctx0" brushRef="#br0" timeOffset="19256.62">25802 9356 0,'0'0'0,"-42"0"0,21 0 16,-1 0-16,44 0 15,-1 0 1,21 0-16,-21 0 0,43-21 15,-22 21-15,22 0 0,-22 0 0,21 0 16,1 0-16,-22-22 0,22 22 16,-22 0-16,0 0 0,-20 0 0,-1 0 15,21 0-15,-21 0 0,0 0 16,1 0-16,-22-21 16,-22 21-1,1 0-15,-21 0 16,0 0-16,-22 21 0</inkml:trace>
  <inkml:trace contextRef="#ctx0" brushRef="#br0" timeOffset="20764.41">2476 12446 0,'0'0'0,"0"-42"16,0 21 0,0-1-16,0 1 15,-21 21 17,0 0-32,0 21 0,0 1 15,21-1-15,-21 0 16,21 0-16,-22 0 0,22 22 0,0-22 0,0 21 15,0-21-15,0 22 16,0-1-16,0-21 0,0 21 0,0 1 16,0-22-16,22 21 0,-1-21 15,0 1-15,21-1 0,-21 0 0,1-21 16,20 0-16,-21 0 0,21 0 0,1 0 16,-22 0-16,21-21 0,-21 21 15,22-43-15,-1 22 0,-21 0 0,0 0 16,1-21-16,-1 20 0,-21 1 15,0 0-15,0 0 0,0 0 0,0 0 16,-21-1-16,-1 1 0,1 0 16,0 0-16,0 0 0,0 0 0,0-1 15,-22 1-15,22 21 0,0-21 16,0 21-16,0 0 0,-1 0 16,1 0-16,0 0 15,21 21-15,0 0 0,0 1 16,0-1-16,21 0 15,0 0-15,1 0 0,20-21 0,-21 0 16,21 21-16,1-21 0,-1 0 16,0 0-16,1 0 0,-1-21 0,0 0 15,22 0-15,-1 0 0,-20 0 16,20-22-16,22 22 0,-22-21 16,1-1-16,-22 1 0,1 21 0,-1-21 15,0-1-15,-21 1 0,1 21 16,-22-22-16,0 22 0,0-21 0,0 21 15,0 0-15,-22 21 16,1 0-16,0 0 0,0 21 16,0 0-16,0 0 0,21 21 0,0 1 15,0-1-15,0 0 0,0 1 16,0 20-16,0 1 0,0-22 0,0 22 16,0-1-16,0 22 0,21-22 0,-21 1 15,0 20-15,21-20 16,-21 21-16,0-22 0,0 22 0,0-22 15,0 22-15,0-22 0,0 22 0,0 0 16,0-22-16,0 22 0,0-22 16,-21 1-16,0-1 0,21 1 0,-22-22 15,22 1-15,0-1 0,-21 0 0,21-21 16,-21 1-16,0-22 16,21-22-16,-21 1 15,0 0-15,21-21 0,-22-1 0,22 1 16,-21-21-16,21-1 0,0 1 15,-21-1-15,21-21 0,-21 1 0,21 20 16,0-20-16,0 20 0,0-21 16,0 22-16,21-22 0,0 22 15,0-1-15,1 1 0,20 20 0,0-20 16,1 21-16,-1-1 0,0 22 16,1-21-16,-1 21 0,0-1 0,1 1 15,-22 0-15,21 21 0,0-21 0,-20 0 16,20 21-16,-21-21 0,0 21 15,22 0-15</inkml:trace>
  <inkml:trace contextRef="#ctx0" brushRef="#br0" timeOffset="21872.42">4995 12912 0,'0'0'0,"0"21"0,21-21 0,1 0 16,-1 0 0,0-21-16,-21 0 15,21-1-15,0-20 0,0 21 0,1-21 16,-1 20-16,0-20 0,0 0 0,0-22 16,0 22-16,22 0 0,-22-22 15,-21 22-15,21-22 0,-21 22 16,21 0-16,-21-1 0,0 1 0,0 21 15,0 0-15,0-1 0,0 1 16,-21 42 0,0 1-16,21 20 15,0-21-15,0 21 0,0-20 16,-21 20-16,21 0 0,0 1 0,0-1 16,0 0-16,0 1 0,0-1 0,0-21 15,0 21-15,0 1 0,0-1 16,0 0-16,0-20 0,21-1 0,0 21 15,-21-21-15,21 0 0,0-21 0,1 22 16,-1-22-16,0 0 16,21 0-16,-21 0 0,1-22 15,20 22-15,-21-21 0,21 0 0,-20-21 16,20 21-16,-21-22 0,0 22 16,22-21-16,-22-1 0,-21 1 0,21 0 15,-21-1-15,0 1 0,21 0 0,-21 21 16,0-22-16,0 22 0,0-21 15,0 21-15,0 42 16,-21-21 0,21 42-16,-21-21 0,21 0 15,0 22-15,-21-22 0,21 21 0,0 1 16,-22-22-16,22 21 0,-21 0 16,21 1-16,0-22 0,-21 21 0,21 1 15,-21-22-15,21 0 0,0 0 16,-21 0-16,21 0 0,0-42 31,21 0-15,0 0-16,0 0 0,0-22 15,1 22-15,-22 0 0,21-21 0,0 21 16,0-1-16,0 1 0,0 0 16,1 0-16,-1 0 0,0 21 15,0 0-15,0-21 0,0 21 16,-21 21-1,0 0-15,0 0 16,0 0-16,0 0 0,0 22 0,0-22 16,0 0-16,0 0 0,0 0 0,22 1 15,-22 20-15,21-21 0,0 0 16,-21 0-16,21-21 0,0 22 0,0-1 16,22-21-16,-22 0 0,0 0 0,21 0 15,-20 0-15,20 0 0,-21 0 16,21-21-16,-20 21 0,20-22 0,-21 1 15,21 0-15,-20-21 0,20 21 0,-21-22 16,0 22-16,22-21 0,-22 21 0,-21-22 16,21 22-16,-21-21 15,0 21-15,0-1 0,0 1 0,0 0 16,-21 21-16,0 0 16,-1 0-16,1 0 0,21 21 15,-21-21-15,0 43 0,21-22 0,0 0 16,0 0-16,0 21 0,0-20 0,0-1 15,0 21-15,0-21 0,0 0 0,0 1 16,0-1-16,21 0 0,0 0 16,0 0-16,1-21 0,-1 0 15,0 0-15,21 0 0,-21 0 0,22 0 16,-22 0-16,0-21 16,0 0-16,0 0 0,1 0 0,-1-1 15,-21 1-15,0 0 0,0 0 0,0 0 16,0-22-16</inkml:trace>
  <inkml:trace contextRef="#ctx0" brushRef="#br0" timeOffset="22127.66">5207 12446 0,'0'0'0,"-42"0"0,20 21 0,-20-21 15,63 0 17,22 0-32,-22-21 0,0 21 0,21-21 15,1 21-15,20-21 0,-21 0 0,22 21 16,-22-22-16,22 22 0,-1-21 16,1 21-16,-22 0 0,0 0 0,1-21 15,-1 21-15,0 0 0,-20 0 0,-1 0 16,0 0-16</inkml:trace>
  <inkml:trace contextRef="#ctx0" brushRef="#br0" timeOffset="24691.94">7874 12764 0,'-21'0'15,"21"-22"1,21 22-1,-21-21-15,21 0 16,-21 0-16,21 21 16,-21-21-16,0 0 0,21-1 15,-21 1-15,22-21 0,-1 21 16,-21 0-16,21-22 0,0 1 0,0 0 16,0-1-16,1 1 0,-1 0 0,21-1 15,-21 22-15,0-21 0,1 21 16,-1-1-16,0 22 0,0 0 0,0 22 15,-21-1-15,21 21 16,-21-21-16,0 0 0,0 22 16,0-22-16,0 0 0,0 0 15,0 0-15,0 1 0,0-1 0,22 0 16,-22-42 15,21 0-31,-21-1 0,0 1 16,21 0-16,-21 0 0,0 0 0,0 0 15,0-22-15,0 22 0,0-21 16,-21 21-16,0-22 0,21 22 0,-22-21 16,1 21-16,21-1 0,-21 1 0,0 0 15,0 21-15,0 0 16,-1 21-16,1 0 0,0 1 16,0 20-16,0-21 0,21 21 15,-21 1-15,21-1 0,-22 22 16,22-22-16,0 0 0,0 1 0,0-1 15,0 0-15,22 1 0,-1-1 0,-21-21 16,21 21-16,0 1 0,0-22 0,0 0 16,1 0-16,-1 0 0,21 1 15,-21-22-15,0 0 0,22 0 0,-22 0 16,0 0-16,21 0 0,-20 0 0,20-22 16,0 1-16,1 0 0,-22 0 15,21-21-15,0 20 0,1-20 16,-1 0-16,0-1 0,1 1 0,-22-21 0,0 20 15,0-20-15,0-1 16,1 1-16,-22 20 0,0-20 0,0 21 16,0-1-16,0 1 0,0 21 0,0 0 15,0-1-15,0 44 16,-22-1 0,1 21-16,0 0 0,21 1 0,-21-1 15,21 0-15,0 22 0,-21-22 0,21 1 16,0 20-16,0-21 0,0 1 15,0-1-15,0 0 0,0 1 0,21-1 16,0-21-16,0 22 0,0-22 0,1 21 16,-1-21-16,0 0 15,21 1-15,-21-22 0,1 21 0,-1-21 16,0 0-16,0 0 0,21 0 0,-20 0 16,-1-21-16,0-1 0,0 1 0,0 0 15,0 0-15,-21 0 0,22 0 16,-1-22-16,0 22 0,0-21 0,-21-1 15,21 22-15,0-21 0,1 0 0,-1 20 16,0 1-16,0-21 0,21 42 16,-20-21-16,-1 21 0,0 0 0,0 0 15,0 0-15,-21 21 0,21 0 16,-21 0-16,0 0 0,0 1 0,22-1 16,-22 0-16,21 0 15,-21 0-15,0 0 0,21 1 16,0-22-1,-21-22 1,0 1 0,0 0-16,0 0 0,0 0 15,0 0-15,0-1 0,0 1 0,0 0 16,-21 0-16,0-21 0,21 20 16,-21 1-16,-1 0 0,1 0 0,0 21 15,0-21-15,0 21 0,0 0 16,-1 0-16,1 21 0,0 0 15,0 0-15,0 0 0,21 22 16,-21-22-16,-1 21 0,1-21 0,0 22 16,21-1-16,0-21 0,-21 22 0,21-1 15,0-21-15,0 21 0,0-20 16,0-1-16,0 0 0,21 21 0,0-42 16,-21 21-16,21 1 0,1-22 0,-1 0 15,0 0-15,21 0 0,-21 0 0,1 0 16,-1 0-16,21 0 0,-21-22 15,0 1-15,1 0 0,-1 0 0,0 0 16,0-22-16,0 22 0,-21-21 16,21 21-16,-21-22 0,22 22 0,-22-21 15,0 0-15,0 20 0,0-20 16,0 21-16,0 0 0,0 0 0,0-1 16,0 44 15,0-1-31,0 0 0,0 0 0,0 0 15,0 22-15,0-22 0,0 0 0,0 0 16,0 21-16,0-20 0,0-1 0,0 0 16,0 0-16,21 0 0,-21 0 15,21-21-15,0 22 0,-21-1 16,21-21-16,0 0 0,1 0 16,-1 0-16,0 0 0,0 0 15,21 0-15,-20 0 0,-1-21 0,21-1 16,0 22-16,-20-21 0,20-21 0,0 21 15,-21 0-15,22-22 0,-1 1 0,-21 0 16,22-1-16,-22 1 0,0 21 16,0-22-16,0 22 0,-21 0 0,21 0 15,-42 42 1,0 0 0,21 0-16,-21 1 0,21-1 15,0 0-15,0 0 0,0 0 16,0 0-16,0 1 0,0-1 0,0 0 15,0 0-15,0 0 0,0 0 0,0 1 16,21-1-16,-21 0 0,21 0 16,-21 0-16,0 0 0,0 1 15,0-1-15,-21-21 32,0 0-32,21-21 15,-21 21-15,21-22 0,-21 1 16,-1 0-16,22 0 15,-21 42 32,21 0-47,0 0 16,0 1-16,0-1 16,21 0-16,1-21 15,-1 21-15,0-21 0,0 0 16,0 0-16,0 0 0,1 0 15,-1 0-15,0 0 0,0 0 0,21 0 16,1-21-16,-1 21 0,22-21 16,-22 0-16,21-1 0,-20 1 15,20 0-15,-20 0 0,-1-21 0,0 20 16,1-20-16,-22 0 0,0 21 0,0-22 16,0 22-16,-21-21 0,0 21 15,0-1-15,0 1 0,-21 0 16,0 21-16,0 0 15,-22 0-15,22 21 0,21 0 0,-21 1 16,0-1-16,21 0 16,0 0-16,0 0 0,0 0 0,21 1 15,-21-1-15,21 0 0,0 0 0,1 0 16,-22 0-16,0 1 0,21-1 16,-21 0-16,0 0 0,21 0 0,-21 0 15,0 1-15,0-1 16,-21-21-16,0 0 0,-1 0 15,1 0-15,0 0 0,0 0 16,0 0-16,0 0 0,-1 0 16,1 0-16,0 0 0,0 0 15,0 0 17,21-21 30,21 21-46</inkml:trace>
  <inkml:trace contextRef="#ctx0" brushRef="#br0" timeOffset="36512">4720 14711 0,'-21'0'15,"0"0"1,21 21-16,-21-21 16,21 21-16,0 0 15,21-21 17,0 0-32,0-21 15,0 0-15,22 0 0,-1 0 0,-21 0 16,21-1-16,1 1 0,-1-21 15,0 21-15,1-22 0,-1 1 0,-21 21 16,0-21-16,1 20 0,-1-20 16,-21 21-16,0-21 0,0 20 0,0 1 15,-21 0-15,-1 0 0,1 0 0,-21 21 16,21 0-16,-22 0 0,1 0 16,0 0-16,-1 0 0,-20 0 0,21 21 15,-1 0-15,1 0 0,0 22 16,-1-22-16,22 21 0,-21 0 15,21 1-15,-1-1 0,22-21 0,0 22 16,0-1-16,0 0 0,0 1 16,0-1-16,0-21 0,0 21 0,22-20 15,20 20-15,-21-21 0,0 21 0,22-20 16,-1 20-16,-21 0 0,21-21 16,1 22-16,-22-1 0,0-21 0,0 22 15,0-1-15,1-21 0,-22 21 0,0-20 16,0-1-16,0 21 0,0-21 15,-22 0-15,1 1 0,-21-1 16,21-21-16,-22 0 16,22 0-16,-21 0 0,0 0 0,-1 0 15,1 0-15,0 0 0,-22-21 0,22-1 16,-1 1-16,1 21 0,0-42 16,-1 21-16,22 0 0,-21-1 0,21-20 15,0 21-15,-1 0 0,1 0 16,21-1-16,-21 1 0,42 42 31,0-21-31,1 22 0,-1 20 16,0-21-16,21 0 0,-21 22 0,22-22 15,-1 0-15,-21 21 0,22-21 16,-1 1-16,-21-1 0,21-21 16,1 21-16,-1-21 0,0 0 0,1 0 15,-22 0-15,21 0 0,1 0 16,-1-21-16,-21 0 0,21-1 0,-20 1 15,20 0-15,-21-21 0,0 21 0,22-22 16,-22 1-16,0 0 0,0-1 16,0 1-16,0 0 0,1-1 0,-1 22 15,0-21-15,0 21 0,-21-1 16,0 1-16,0 0 0,21 21 16,0 21 15,-21 0-31,0 1 15,0-1 1,22-21 0,-1 0-1,-21-21 1,0-1 0,0 1-16,0 0 15,0 0-15,-21 21 16,-1 0-1,1 0-15,0 0 16,21 21 0,-21 0-16,21 0 0,-21 1 0,21 20 15,0-21-15,0 0 0,0 22 0,0-1 16,0 0-16,0-21 0,0 22 16,0-1-16,0-21 0,0 22 0,21-22 15,0 21-15,0-21 0,0 0 0,1 1 16,-1-22-16,0 21 0,0-21 15,0 0-15,22 0 0,-22 0 0,21 0 16,0 0-16,-20-21 0,20-1 16,0 1-16,-21 0 0,22 0 0,-22 0 15,21-22-15,-21 1 0,22 21 16,-22-21-16,21-1 0,-21 1 0,1 0 16,-1 20-16,0-20 0,0 21 15,0 0-15,0 0 0,-21-1 16,22 22-16,-1 0 15,0 0-15,-21 22 16,21-1-16,-21 0 0,21 0 16,-21 0-16,21-21 0,-21 21 0,0 1 15,22-1-15,-22 0 0,0 0 16,0 0-16,21-21 0,-21 21 16,21-21 15,-21-21-31,0 0 0,0 0 15,0 0-15,0 0 0,0-1 0,0 1 16,0 0-16,0 0 0,0 0 16,0 0-16,-21-1 0,0 1 0,-1 0 15,1 0-15,0 21 0,21-21 16,-21 21-16,0 0 0,0 0 16,-1 0-16,1 21 0,0 0 15,0 0-15,0 0 0,21 22 0,-21-22 16,-1 21-16,1-21 0,0 22 15,0-1-15,21 0 0,0 1 0,-21-22 16,21 21-16,0 1 0,0-22 16,0 21-16,0-21 0,21 0 0,-21 1 15,21-22-15,0 21 0,0-21 16,-21 21-16,22-21 0,-1 0 0,0 0 16,0 0-16,0-21 0,0 0 0,1 21 15,-1-22-15,0 1 0,0 0 16,0 0-16,0-21 0,1 20 0,-22-20 15,21 21-15,-21-21 0,0 20 0,0-20 16,0 21-16,0-21 0,0 20 16,0 1-16,0 0 0,0 42 47,0 0-47,0 1 0,0-1 15,-21 0-15,21 21 0,0-21 0,0 22 16,0-22-16,0 0 0,0 21 15,0-20-15,21-1 0,0 0 0,-21 0 16,21 0-16,-21 0 0,21-21 0,0 0 16,1 0-16,-1 0 0,0 0 15,0 0-15,21 0 0,-20 0 0,-1-21 16,21 0-16,0 0 0,-20 0 0,20 0 16,-21-22-16,0 22 0,0-21 15,1-1-15,-1 22 0,0-21 16,-21 0-16,21 20 0,-21-20 0,0 21 15,0 0-15,0 0 0,-21 21 32,21 21-32,-21 0 15,21 0-15,0 0 0,-21 0 0,21 22 16,-22-22-16,22 21 0,-21-21 16,21 22-16,0-22 0,0 21 0,0-21 15,0 1-15,0-1 0,0 0 0,0 0 16,0 0-16,0 0 15,-21-21 1,21-21 0,0 0-16,0 0 15,0 0-15,0 0 0,0-22 0,21 22 16,-21 0-16,21-21 0,-21 20 0,22-20 16,-1 21-16,-21 0 0,21-22 15,0 22-15,0 21 0,-21-21 0,21 21 16,1 0-16,-1 0 0,0 0 15,-21 21 1,21-21-16,-21 21 0,0 1 16,0 20-16,0-21 0,0 0 0,0 22 0,21-22 15,-21 0-15,21 21 0,-21-21 16,0 1-16,22 20 0,-1-21 16,0 0-16,-21 0 0,21-21 0,0 22 15,0-22-15,22 0 0,-22 0 0,0 0 16,0 0-16,0 0 0,22 0 15,-22 0-15,0-22 0,0 1 0,0 0 16,-21 0-16,22-21 0,-1 20 0,0 1 16,0-21-16,-21 0 0,21-1 15,0 22-15,-21-21 0,0 21 0,0-1 16,22 1-16,-22 0 0,0 0 0,0 42 47,-22 0-47,22 0 0,-21 1 15,21-1-15,0 0 0,-21 21 16,21-21-16,-21 22 0,0-22 0,21 21 16,0-21-16,0 22 0,-21-22 0,21 0 15,0 0-15,-22 0 0,22 1 16,0-44 15,0 1-15,0 0-16,0 0 0,22 0 0,-22 0 15,21-22-15,-21 22 0,0-21 0,21 21 16,0-22-16,0 22 0,-21-21 16,21 21-16,1-1 0,-1 1 15,-21 0-15,21 0 0,0 21 0,0 0 16,0 0 0,1 0-16,-22 21 15,0 0-15,0 0 0,0 1 0,0-1 16,0 0-16,0 21 0,0-21 0,0 1 15,0 20-15,0-21 0,0 0 16,0 0-16,21 1 0,0-1 0,0 0 16,0-21-16,0 21 0,1-21 15,20 0-15,-21 0 0,0 0 0,22 0 16,-22 0-16,21 0 0,-21 0 0,22 0 16,-22-21-16,21 0 0,-21 0 15,0-1-15,22 1 0,-22 0 16,-21-21-16,21 21 0,-21-22 0,21 22 15,-21-21-15,0 21 0,0-1 0,0-20 16,0 21-16,0 0 0,0 0 16,0-1-16,-21 22 15,0 0-15,0 0 0,0 22 16,21-1-16,-22 0 0,22 0 0,-21 0 16,0 22-16,21-22 0,0 21 15,0-21-15,0 22 0,0-22 0,0 21 16,0-21-16,0 0 0,0 1 15,0-1-15,0 0 0,21 0 16,-21 0-16,21-21 0,1 21 0,-1-21 16,0 0-16,0 0 0,21 0 0,-20 0 15,-1 0-15,0 0 0,0-21 16,21 0-16,-20 21 0,-1-42 0,0 21 16,0-1-16,0 1 0,0-21 0,1 21 15,-22-22-15,0 22 0,21-21 16,-21 21-16,0-22 0,0 22 0,0 0 15,0 0-15,0 0 0,0 0 16,-21 21-16,-1 0 16,22 21-1,-21-21-15,21 21 0,0 0 16,0 0-16,0 0 0,0 1 31,21-22-31,1 0 16,-1 0-16,0-22 0,21 22 0,-21-21 15,1 0-15,-1 21 0,0-21 16,0 0-16,0 0 0,0 21 16,1-22-16,-1 1 0,-21 0 0,21 21 15,-21 21 17,0 0-32,-21 1 0,0-1 15,21 0-15,-22 21 0,22-21 0,-21 22 16,21-1-16,0-21 0,0 22 15,0-22-15,0 21 0,0-21 0,0 0 16,0 22-16,21-22 0,1 0 0,-1-21 16,0 21-16,0 0 0,0-21 15,0 0-15,1 0 0,20 0 0,-21 0 16,0 0-16,0 0 0,22 0 0,-22-21 16,0 21-16,21-21 0,-20 0 15,-1 0-15,-21 0 0,21-1 0,-21 1 16,0 0-16,21-21 0,-21 21 15,0-1-15</inkml:trace>
  <inkml:trace contextRef="#ctx0" brushRef="#br0" timeOffset="37308.29">10033 15113 0,'0'21'0,"21"-42"47,0 21-32,0-21-15,1 0 0,-1 0 0,21-22 16,-21 22-16,0-21 0,22-1 16,-1 1-16,-21 0 0,22-22 0,-1 1 15,-21-22-15,21 22 0,1-1 16,-22 1-16,0-22 0,0 43 0,-21-22 15,0 22-15,0-1 0,0 1 16,0 21-16,0 0 0,-21 0 0,0 21 16,0 0-16,0 0 0,-22 21 0,22 0 15,0 0-15,0 0 0,0 22 16,-22-22-16,22 21 0,21 0 0,-21 22 16,21-22-16,0 1 0,0-1 0,0 21 15,0-20-15,0-1 0,21 0 0,0 1 16,0-1-16,1-21 0,-1 22 15,21-1-15,-21-21 0,0 0 0,1 0 16,-1 1-16,-21-1 0,0 0 16,21 0-16,-21 0 15,0 0 1,-21-21-16,0 0 0,-1 0 0,1 0 16,0 0-16,0 0 0,0 0 0,0 0 15,-1 0-15,1 0 0,0 0 16,0 0-16,0 0 0,21-21 15,0 0 1,0 0-16,21 21 16,0-21-16,0 0 0,22-1 15</inkml:trace>
  <inkml:trace contextRef="#ctx0" brushRef="#br0" timeOffset="37548.16">11261 14626 0,'0'-21'15,"21"0"-15,0 21 16,0 0-16,0-21 16,0 21-16,1 0 0,-1 0 15,0 0-15,0 0 0,0 0 0,0 0 16,1 0-1,-1 0-15,0 0 16,-21 21 0</inkml:trace>
  <inkml:trace contextRef="#ctx0" brushRef="#br0" timeOffset="37710.08">11388 14753 0,'0'0'0,"-22"43"15,1-43-15,21 21 16,21-21 15,1 0-31,-1 0 0,0 0 16,0 0-16,0-21 15,0 21-15,22-22 0,-22 1 0,0 21 16,21-21-16,-20 0 0,20 0 0</inkml:trace>
  <inkml:trace contextRef="#ctx0" brushRef="#br0" timeOffset="38243.87">12509 14393 0,'0'-21'0,"0"42"31,0 1-16,0-1-15,0 0 0,0 0 0,0 21 16,-21-20-16,21-1 0,0 0 0,0 21 16,-21-21-16,21 1 0,-21 20 0,21-21 15,0 0-15,0 0 0,-21 1 16,21-1-16,0 0 0,-21-21 16,21-21 30,0 0-46,0-1 0,0 1 0,21 0 16,-21-21-16,21 21 0,0-22 0,0 1 16,0 0-16,1-1 0,-1 1 15,0 0-15,0 20 0,21-20 0,-20 21 16,20 0-16,-21 0 0,21 21 0,-20 0 16,20 0-16,-21 0 0,0 0 15,0 21-15,1 21 0,-1-21 0,-21 22 16,0-1-16,0 0 0,0 1 0,0-22 15,0 21-15,0 0 0,-21 1 0,21-22 16,-22 0-16,22 0 0,0 0 16,0 1-16,0-1 0,-21 0 15,21-42 17,21 0-17,1-1-15,-22 1 0,21 0 0,0 0 16</inkml:trace>
  <inkml:trace contextRef="#ctx0" brushRef="#br0" timeOffset="39195.83">13271 14542 0,'0'0'0,"22"0"16,-22-22 0,21 22-16,0-21 15,0 21-15,0-21 0,0 0 16,1 21-16,-1-21 0,0 0 0,0-1 15,0 1-15,0 0 0,1 0 16,-22 0-16,0 0 0,0-1 0,0 1 16,0 0-16,0 0 0,0 0 0,-22 21 15,1 0-15,0 0 16,0 0-16,0 21 0,0-21 16,-1 42-16,1-21 0,-21 22 15,21-22-15,0 21 0,-1 1 0,1-1 0,0 0 16,21 1-16,-21-1 0,21-21 15,0 21-15,0 1 0,0-22 16,0 0-16,0 0 0,0 0 0,0 1 16,21-22-16,0 0 0,22 0 0,-22 0 15,21 0-15,-21 0 0,22 0 16,-1 0-16,0-22 0,1 1 0,-1 0 16,-21 0-16,21 0 0,1 0 0,-1-22 15,-21 1-15,22 21 0,-22-22 0,0 1 16,0 0-16,0 21 0,0-1 15,-21 1-15,22 0 0,-22 0 16,0 42 0,0 0-16,-22 0 15,1 1-15,21-1 0,-21 0 16,21 21-16,0-21 0,-21 22 0,21-22 16,-21 0-16,21 21 0,-21-20 0,21 20 15,0-21-15,0 0 0,0 0 16,0 1-16,0-1 0,0 0 15,21-21-15,0 0 0,0 0 0,0 0 16,0 0-16,22 0 16,-22 0-16,0 0 0,21-21 0,-20 0 15,20-1-15,-21 1 0,21 0 0,-20 0 16,20 0-16,-21 0 0,0-1 16,0 22-16,1-21 0,-1 21 15,-21-21-15,0 42 16,0 0-16,0 1 15,0-1-15,0 0 0,0 0 0,0 0 16,0 0-16,0 1 0,0-1 16,0 0-16,0 0 0,0 0 15,21-21-15,0 0 16,0 0-16,0 0 0,1 0 0,-1 0 16,0 0-16,0-21 15,0 0-15,0 21 0,1-21 0,-1 0 16,-21-1-16,0-20 0,0 21 15,0-21-15,0 20 0,0-20 0,0 0 16,0-1-16,0 1 0,0 21 16,0-21-16,0 20 0,-21 1 0,21 0 15,-22 0-15,22 42 47,22-21-47,-1 0 0,0 0 16,0 0-16,0 0 0,0 0 0,1 0 15,-1 0-15,0 0 16,0 0-16,-21-21 0,21 21 16,-21-21-16,21 21 0,-21-21 15,0-1-15,22 1 0</inkml:trace>
  <inkml:trace contextRef="#ctx0" brushRef="#br0" timeOffset="42586.81">16277 14076 0,'0'0'0,"0"21"16,0 0-16,21-21 31,0 0-31,1 0 0,-1 0 16,21-21-16,0 0 0,1 0 15,-1 0-15,0-1 0,22 1 0,-22 0 16,1-21-16,-1-1 0,0 22 0,1-21 15,-22 0-15,0-1 0,0-20 16,-21 20-16,0 1 0,0 21 16,0-21-16,-21 20 0,-21-20 0,20 21 15,-20 21-15,0 0 0,-22 0 0,1 0 16,-1 0-16,1 0 0,-1 21 16,1 0-16,-1 22 0,22-22 0,0 21 15,-1 0-15,1 1 0,21 20 0,21-20 16,0 20-16,0-21 0,0 22 15,21-22-15,0 22 0,21-22 0,-20 22 16,20-1-16,0-21 0,1 22 0,-1-1 16,0 1-16,-21-1 0,1-20 15,-1 20-15,0-20 0,-21-1 16,0 0-16,0 1 0,0-1 0,-21-21 16,-22 0-16,22 0 0,-21 1 0,21-1 15,-22-21-15,1 0 0,0 0 16,21 0-16,-22 0 0,1-21 0,21 21 15,0-22-15,-22 1 0,43-21 0,-21 21 16,0-22-16,0 1 0,21 21 16,-21-21-16,21 20 0,0-20 0,0 21 15,-22 0-15,44 42 32,-22 0-32,21 0 0,0 22 0,21-22 15,-21 0-15,1 21 0,20-21 16,-21 1-16,21-1 0,1 0 15,-1 0-15,0 0 0,1-21 0,-1 0 16,0 0-16,1 0 0,-1 0 0,0 0 16,-20 0-16,20 0 0,0 0 0,-21-21 15,22 0-15,-22 0 0,21 0 16,-21-1-16,1-20 0,-1 21 0,0-21 16,0-1-16,0 1 0,0 0 0,1-1 15,-1 1-15,0 0 0,0 20 16,0-20-16,-21 21 0,21 0 0,1 21 15,-1 0-15,-21 21 16,21-21-16,-21 21 16,0 0-16,0 0 0,0 1 15,0-1-15,0 0 0,0 0 16,0 0 0,21-21-1,-21-21 1,0 0-16,0 0 0,0 0 15,0-1-15,0 1 0,0 0 16,0 0-16,0 0 0,-21 0 16,0 21-1,0 0-15,-1 0 16,22 21-16,0 0 0,0 0 16,-21 0-16,21 0 0,-21 22 0,21-22 15,-21 21-15,21 1 0,0-22 16,0 21-16,0-21 0,0 22 0,0-22 15,0 21-15,0-21 0,21 0 0,0 1 16,0-1-16,1 0 0,-1 0 0,0-21 16,21 0-16,-21 0 0,1 0 15,-1 0-15,21 0 0,-21 0 0,0-21 16,22 21-16,-22-21 0,0 0 16,21-1-16,-20-20 0,-1 21 0,0-21 15,21-1-15,-21 22 0,1-21 16,-1-1-16,21 1 0,-21 0 0,0 21 15,1-1-15,20-20 0,-21 42 16,0 0-16,0 0 16,-21 21-16,0 0 0,0 1 15,22-22-15,-22 21 0,0 21 0,21-21 16,-21 0-16,0 1 16,0-1-16,21-21 0,-21 21 0,21-21 15,0 0 1,0 0-1,-21-21-15,0 0 0,0-1 16,0 1-16,0 0 0,0 0 16,0 0-16,-21 0 0,0 21 15,21-22-15,-21 1 0,0 0 16,21 0-16,-21 21 0,-1-21 0,1 21 16,0 0-16,0 0 0,0 0 15,0 21-15,-1-21 0,1 21 16,0 21-16,0-20 0,0-1 0,0 21 15,-1-21-15,1 22 0,0-22 0,0 21 16,21-21-16,0 22 0,-21-22 0,21 21 16,0-21-16,0 0 15,0 1-15,0-1 0,21 0 0,-21 0 0,21-21 16,0 0-16,0 21 0,1-21 0,-1 0 16,0 0-16,21 0 0,-21 0 15,1-21-15,20 0 0,-21 21 16,0-21-16,22 0 0,-22-1 0,0-20 15,0 21-15,0-21 0,-21 20 16,21-20-16,-21 21 0,0-21 0,22 20 16,-22 1-16,0-21 0,0 21 0,0 0 15,-22 21 1,1 0-16,21 21 16,0 0-16,0 0 0,-21 0 15,21 22-15,0-22 0,0 0 16,0 21-16,0-21 0,0 1 0,0-1 15,0 21-15,21-21 16,0 0-16,1 1 0,-1-22 0,0 0 16,0 21-16,0-21 0,22 0 0,-22 0 15,21 0-15,-21 0 0,22 0 0,-1-21 16,0-1-16,-21 1 0,22 0 16,-22 0-16,0 0 0,0 0 0,0-1 15,-21-20-15,0 21 0,0-21 0,0 20 16,0 1-16,0 0 0,0 0 0,0 42 47,0 0-47,0 0 0,0 1 0,-21-1 15,21 0-15,-21 0 0,21 0 16,-21 0-16,21 1 0,0-1 16,0 0-16,0 0 0,-21-21 0,21 21 15,0-42 32,0 0-47,0 0 16,0 0-16,0-1 0,0 1 15,21 0-15,0-21 0,-21 21 0,21-1 16,0-20-16,1 21 0,-1 0 16,0 0-16,0 21 0,-21-22 0,21 22 15,0 0-15,1 22 16,-22-1-16,0 0 15,21 0-15,-21 0 0,0 0 0,0 22 16,0-22-16,0 0 0,0 0 0,0 22 16,21-22-16,-21 0 0,21 0 15,0 0-15,0-21 0,1 21 0,-1 1 16,0-22-16,0 0 0,0 0 0,22 0 16,-22 0-16,21 0 0,-21 0 0,22 0 15,-1 0-15,-21-22 0,21 1 16,-20 0-16,20 0 0,-21 0 15,0 0-15,0-22 0,22-20 16,-43 42-16,21-22 0,-21-20 16,0 42-16,0-1 0,0 1 15,0 0-15,-21 21 16,0 21-16,-1 0 0,1 1 16,21-1-16,-21 0 0,0 0 0,21 21 15,0-20-15,-21 20 0,0-21 16,21 0-16,-22 0 0,22 22 0,0-22 15,0 0-15,0 0 16,0 0-16,0-42 47,0 0-47,22 0 0,-22 0 16,21 0-16,0-1 0,-21 1 15,21 0-15,0-21 0,-21 21 0,21-1 16,1 1-16,-1 0 0,0 21 0,-21-21 15,21 0-15,0 21 16,-21 21 0,0 0-16,0 0 0,0 0 0,0 1 15,21-1-15,-21 0 0,0 0 16,0 0-16,0 0 0,0 22 0,22-22 16,-22 0-16,21 0 0,0 0 15,0-21-15,0 22 0,0-1 0,1 0 16,-1-21-16,0 0 0,21 0 0,-21 0 15,22 0-15,-22 0 0,21 0 0,-21 0 16,22 0-16,-22 0 0,21-21 16,-21 0-16,1 21 0,-1-22 0,0 1 15,0 0-15,0-21 0,0 21 16,-21-1-16,0-20 0,0 21 0,22-21 16,-22 20-16,0 1 0,0 0 0,0 0 15,0 0-15,-22 21 16,1 0-16,0 21 15,21 0-15,-21 0 0,0 0 16,21 1-16,-21-1 0,21 0 16,0 21-16,-22-21 0,22 1 0,0-1 15,0 0-15,0 21 0,0-21 0,0 1 16,0-1-16,0 0 0,0 0 16,22 0-16,-1-21 0,-21 21 15,21-21-15,0 0 0,0 0 16,0 0-16,1 0 0,-1 0 0,0 0 15,0 0-15,0 0 0,22-21 0,-22 21 16,0-21-16,0 0 16,0 0-16,0 0 0,1-22 0,-1 22 15,0-21-15,0-1 0,-21 1 16,21-21-16,-21 20 0,0 22 0,0 0 16,0-21-16,0 20 15,0 1-15,-21 42 16,0-21-16,21 22 15,-21-1-15,21 0 0,-21-21 16,21 21-16,0 0 0,0 0 16,21-21-1,0 0-15,0 0 0,0 0 16,0 0-16,1 0 0,-1 0 16,0 0-16,0-21 0,0 0 0,22 21 15,-22-21-15,-21 0 0,21 0 0,0-1 16,0-20-16,-21 21 0,21 21 0,-21-21 15,0 0-15,0 42 32,-21 0-17,21 21-15,0-21 0,-21 22 16,0-22-16,0 21 0,21-21 16,0 22-16,0-1 0,-21-21 0,21 22 0,0-22 15,0 0-15,0 21 0,0-21 0,0 1 16,0-1-16,21 0 15,0 0-15,0-21 16,0 21-16,0-21 0,1 0 0,-1 0 16,0 0-16,0 0 0,0 0 0,0-21 15,22 0-15,-22 0 0,0 0 16,0-1-16,22-20 0</inkml:trace>
  <inkml:trace contextRef="#ctx0" brushRef="#br0" timeOffset="43000.57">21759 13272 0,'0'0'0,"0"-22"16,-21 22-16,0-21 0,0 21 15,0 0-15,-1 0 0,1 0 16,0 0-16,0 0 0,-21 21 0,20 1 16,1-1-16,-21 0 0,21 0 0,-22 21 15,22 1-15,-21 20 0,0 1 16,20-1-16,-20 1 0,0 20 0,21-20 16,-1 21-16,-20-1 0,21 1 15,0 0-15,0-1 0,21 1 0,0 0 16,-22-1-16,22 64 15,0-84-15,0-1 0,0 1 0,22-22 16,-1 1-16,0-1 0,0 0 0,0 1 16,0-22-16,1 21 0,20-21 0,-21 0 15,0 1-15,22-22 0,-1 21 16,-21-21-16,21 0 0,1 0 0,-1 0 16,0 0-16,1 0 0,-1-21 0,0 21 15,1-22-15,-1 1 0,0 0 16,1 0-16,20 0 0</inkml:trace>
  <inkml:trace contextRef="#ctx0" brushRef="#br0" timeOffset="43927.91">26416 13060 0,'0'-21'16,"0"0"-1,21 21 1,0 0-1,0 0-15,1 0 16,-1 0-16,0 21 0,21 0 0,-21 0 16,22 21-16,-1-20 0,-21 20 15,22 0-15,-1-21 0,0 22 0,22 20 16,-22-20-16,-21-1 0,22 21 16,-1 1-16,-21-22 0,0 22 0,0-1 15,1-20-15,-22 20 0,0-21 0,0 1 16,0 20-16,-22-20 0,1-1 15,0 0-15,0 1 0,0-1 0,-22 0 16,1 1-16,21-22 0,-21 21 0,-1 0 16,1-20-16,21-1 0,-22 21 15,22-21-15,-21 0 0,21 1 0,0-22 16,-1 21-16,1 0 0,0-21 16,21 21-1,-21-21-15,21-21 31,0 0-31,21 21 0,-21-21 16,21-1-16,0 1 0,1 21 0,-22-42 16,21 21-16,0 0 0</inkml:trace>
  <inkml:trace contextRef="#ctx0" brushRef="#br0" timeOffset="44211.74">27728 14034 0,'0'-22'15,"0"1"1,0 0-16,21 21 47,-21 21-16,0 0-15</inkml:trace>
  <inkml:trace contextRef="#ctx0" brushRef="#br0" timeOffset="44500.85">27728 14520 0,'0'22'0,"21"-22"15,-21 21-15,22-21 0,-22 21 16,21-21-16,-21 21 0,0 0 15,21 0-15,-21 1 0,21 20 16,-21-21-16,0 0 0,0 0 0,0 22 16,0-22-16,0 0 0,0 21 15,-21-20-15,21 20 0,-21-21 0,0 0 16,-1 22-16,-20-22 0,21 21 0,-21-21 16,-1 0-16,22 22 0,-21-22 15,-1 0-15,1 0 0,-21 0 0,20 1 16,-20-1-16</inkml:trace>
  <inkml:trace contextRef="#ctx0" brushRef="#br0" timeOffset="49737.16">22183 14034 0,'0'0'0,"21"0"0,0 0 16,-21-22-16,21 1 15,0 0-15,-21 0 0,21 0 16,1 0-16,-22-1 0,0-20 0,0 21 16,21 0-16,-21-22 0,0 22 15,0 0-15,0 0 0,0 0 0,0 0 16,0-1-16,-21 1 0,-1 21 16,1 0-16,0 0 0,-21 21 15,21 1-15,-22-1 0,22 0 16,-21 21-16,-1-21 0,1 22 0,21-22 15,-21 21-15,-1-21 0,22 22 0,0-22 16,0 0-16,21 0 0,0 0 16,0 1-16,0-1 0,0 0 0,21-21 15,0 21-15,0 0 0,0-21 0,1 21 16,-1-21-16,21 22 0,-21-1 16,22-21-16,-22 21 0,0 0 0,21-21 15,-21 21-15,1 0 0,-1 1 0,0-1 16,0 21-16,-21-21 0,0 0 15,0 1-15,0-1 0,0 0 0,-21 0 16,0 0-16,-22 0 0,22 1 0,0-1 16,-21-21-16,21 21 0,-22-21 15,22 0-15,0 0 0,-21 0 16,20 0-16,1-21 0,0 0 16,21-1-16,0 1 0,0 0 15,0 0-15,0 0 16,21 21 15,-21 21-31,0 0 0,21 0 16,-21 0-16,22 1 0,-1-1 0,-21 0 15,21-21-15,0 21 0,-21 0 16,21-21-16,0 21 0,1-21 0,-1 0 16,0 0-16,0 0 0,0 0 15,0 0-15,1 0 0,20 0 0,-21-21 16,21 0-16,-20 21 0,20-21 0,-21 0 15,21 0-15,-20-1 0,20 1 16,-21 0-16,0 0 0,22 0 0,-22 0 16,-21-1-16,21 1 0,0 21 15,-21-21-15,0 42 16,0 0 0,-21 1-16,0-1 0,0 0 0,21 0 15,-22 0-15,22 22 0,-21-22 16,21 0-16,0 0 0,0 21 15,0-20-15,0-1 0,0 0 0,21 0 16,1 0-16,-1-21 0,0 0 16,21 0-16,-21 0 0,22 0 15,-1 0-15,0-21 0,1 0 0,-22 21 16,21-21-16,1 0 0,-22-1 0,21 1 16,-21 0-16,0 0 0,1 0 15,-22-22-15,0 22 0,0 0 0,0 0 16,0 0-16,0 0 0,-22 21 31,1 21-31,21 0 16,-21 0-16,21 0 0,0 22 0,0-1 15,-21-21-15,21 21 0,0 1 0,0 20 16,0-20-16,0 20 0,0-21 0,0 22 16,0 21-16,0-22 0,0 22 15,0-1-15,0-20 0,0 21 0,0-1 16,0 1-16,0 0 0,0-1 0,0 1 15,-21 0-15,21-1 0,-21 1 0,21 0 16,-22-22-16,1 1 0,0-22 16,0 21-16,0-20 0,0-22 0,-1 21 15,1-21-15,0 1 0,0-22 0,0 0 16,0 0-16,-1 0 0,1 0 16,0-22-16,0 1 0,0-21 15,0 21-15,-1-43 0,1 22 0,21-22 16,0 1-16,0-22 0,0 1 0,0-1 15,0 0-15,0 1 0,21-22 0,1 21 16,20-21-16,-21 22 0,21-22 16,1 21-16,20 0 0,-20 1 0,20-1 15,-21 0-15,22 1 0,-1 20 0,-20-20 16,20 20-16,-20 1 0,-1-1 16,-21 1-16,0 20 0,0 1 15,-21 21-15,0 0 0,0-1 0,0 1 16,-21 21-16,0 0 0,0 0 0,-21 21 15,20-21-15,1 22 0,0-1 16,0 0-16,0 0 0,0 0 0,21 22 16,-22-22-16,22 0 0,0 0 0,0 0 15,0 0-15,0 1 0,22-1 16,-1 0-16,0 21 0,-21-21 0,21 1 16,0-1-16,0 0 0,-21 0 0,0 0 15,22 0-15,-22 1 0,0-1 16,-22-21-1,1 0 1,0 0-16,0 0 16,0 0-16,0 0 0,-1-21 15,22-1 1,-21 22-16,21-21 16,0 0-16,0 0 0,0 0 15,21 0-15,1-1 0</inkml:trace>
  <inkml:trace contextRef="#ctx0" brushRef="#br0" timeOffset="50020">23685 13631 0,'0'-21'0,"0"42"0,0-63 0,-21 42 15,0 0-15,21 21 16,-21-21-16,0 43 0,0-22 0,-1 21 15,1 0-15,0 1 0,0-1 0,0 22 16,0-22-16,-1 21 0,22 1 16,-21-22-16,21 22 0,-21-1 0,21-20 15,-21-1-15,21 21 0,0-20 0,0-1 16,0-21-16,0 22 0,0-22 16,0 0-16,0 0 0,0 0 0,0 0 15,21-21-15,0 0 0,0 0 16,-21-21-1,22 0-15,-22 0 0,21 0 0</inkml:trace>
  <inkml:trace contextRef="#ctx0" brushRef="#br0" timeOffset="50975.46">23453 14415 0,'0'0'0,"0"21"0,-22 21 15,22-21-15,0 0 16,22-21-1,-1 0-15,0 0 0,21 0 16,-21 0-16,1-21 0,20 21 0,-21-21 16,21 0-16,-20 0 15,-1 21-15,0-21 0,0-1 0,-21 1 16,0 0-16,0 0 0,0 0 0,0 0 16,0-1-16,-21 1 15,0 21-15,0 0 0,-1 0 16,-20 0-16,21 0 0,0 21 0,0 1 15,-1-1-15,1 0 0,0 0 0,0 0 16,0 22-16,21-22 0,0 0 16,0 0-16,0 0 0,0 22 0,0-22 15,0 0-15,21 0 16,-21 0-16,21-21 0,0 0 0,0 21 16,1-21-16,-1 0 0,21 0 15,-21 0-15,0 0 0,1 0 0,20 0 16,-21-21-16,0 0 0,22 21 0,-22-21 15,0 0-15,0 0 0,0-1 16,0-20-16,-21 21 0,0 0 0,22 0 16,-22-1-16,0 1 0,21 0 15,-21 42 1,0 0 0,0 22-16,0-22 0,-21 0 0,21 0 15,0 0-15,-22 22 0,22-22 16,0 0-16,0 0 0,0 0 0,0 1 15,0-1-15,0-42 47,22-1-47,-22 1 0,21 21 16,-21-21-16,0-21 0,0 21 0,0-1 16,21 1-16,-21 0 0,0-21 0,0 21 15,0-1-15,0 1 0,21 0 16,-21 0-16,21 21 0,0 0 15,1 0 1,-1 0-16,-21 21 0,0 0 16,21 0-16,-21 1 0,21-1 0,-21 0 15,0 0-15,0 0 0,0 0 16,0 1-16,0-1 0,0 0 16,21 0-16,-21 0 31,21-21-31,-21-21 15,0 0-15,22 21 16,-1-21-16,0 0 0,-21-22 16,21 22-16,0 0 0,-21 0 0,21-22 15,1 22-15,-1 0 0,0 0 16,0 21-16,0 0 16,0 0-16,-21 21 15,0 0-15,0 22 0,0-22 16,0 0-16,0 21 0,0-21 0,0 1 15,0-1-15,0 21 0,0-21 16,0 0-16,0 1 0,0-1 16,0-42 15,-21-1-15,0 1-16,0 0 0</inkml:trace>
  <inkml:trace contextRef="#ctx0" brushRef="#br0" timeOffset="51252.29">23199 14055 0,'0'0'0,"-22"0"0,1-21 15,21-1-15,21 22 16,1 0-1,20-21-15,0 21 0,1 0 0,20 0 16,1-21-16,-1 21 0,1 0 16,20 0-16,-20 0 0,-1 0 0,-20 0 15,-1 0-15,0 0 0,1 0 16,-22 0-16,0 0 0,0 0 0,0 0 16,0 0-16,-21 21 15,22-21-15,-1 0 0,0 0 16,0 21-16</inkml:trace>
  <inkml:trace contextRef="#ctx0" brushRef="#br0" timeOffset="51633.1">25231 14372 0,'-22'0'16,"22"21"-16,-21-21 0,21 22 15,0-44 63,0 1-62,-21 21 0,0 0-16,0 0 15,0 0 1,21 21 0,21-21-1,0 0 1,0 0-16</inkml:trace>
  <inkml:trace contextRef="#ctx0" brushRef="#br0" timeOffset="51919.94">25760 14161 0,'0'0'0,"21"-22"16,-42 22 15,21 22-31,-21-1 0,-1 0 0,1 0 16,21 0-16,-21 22 0,0-22 15,21 21-15,0-21 0,0 22 0,-21-1 16,21-21-16,0 21 0,-21-20 0,21-1 16,0 0-16,0 0 0,0 0 15,0 0-15,0 1 0,0-1 16,0-42 15,0-1-31,0 1 0,0 0 0,0 0 16</inkml:trace>
  <inkml:trace contextRef="#ctx0" brushRef="#br0" timeOffset="52236.27">25696 13907 0,'-21'0'0,"42"0"0,-63 0 15,21 0-15,0 0 0,-1 0 0,1 0 16,0 0-16,0 0 0,0 0 0,0 21 16,21 0-16,0 0 15,0 0 1,21-21 0,0 0-16,0 0 0,0 0 15,-21-21-15,21 21 0,-21-21 16,0 0-16,0 0 0,0-1 15,-21 22-15,0 0 16,0 0-16,0 0 0,0 0 16,-1 0-16,1 0 15,21 22-15,0-1 16,0 0-16,0 0 16,0 0-16,0 0 0,21-21 0,1 22 15,-1-1-15,0-21 0</inkml:trace>
  <inkml:trace contextRef="#ctx0" brushRef="#br0" timeOffset="52735.26">26077 14139 0,'0'22'31,"0"-1"-31,0 0 15,0 0-15,-21 0 0,21 0 16,0 1-16,-21-1 0,21 21 0,0-21 16,0 0-16,0 1 0,0-1 15,0 0-15,0 0 0,-21-21 16,21 21-16,0-42 31,0 0-31,0 0 16,21 0-16,-21-22 15,0 22-15,21 0 0,0-21 0,-21 20 16,21-20-16,1 0 0,-1 21 16,0-22-16,0 1 0,0 21 0,0 0 15,1-1-15,-22 1 0,21 0 0,0 21 16,0 0-16,0 0 0,0 0 16,1 0-16,-1 21 0,-21 22 15,0-22-15,0 0 0,0 21 0,0 1 16,0-1-16,0 0 0,0 1 0,0-22 15,0 21-15,0 0 0,0 1 16,0-22-16,0 0 0,-21 0 0,21 0 16,-22 1-16,22-1 0,0 0 15,-21-42 17,21 0-17,-21-1-15</inkml:trace>
  <inkml:trace contextRef="#ctx0" brushRef="#br0" timeOffset="97387.22">16933 15494 0,'0'-21'16,"0"0"-1,0 0-15,-21 21 16,21-22-1,0 44 32,0-1-47,0 0 16,21 0-16,0 0 16,1 0-16,-1 1 15,0-1-15,0 0 0,0 0 0,0 0 16,1 0-16,-1 1 0,0-1 15,0 0-15,0 0 0,0 0 16,22-21-16,-22 21 0,21 1 0,-21-1 16,22 0-16,-1-21 0,0 21 0,1 0 15,-1-21-15,0 21 0,1-21 16,-1 22-16,0-22 0,1 0 0,-1 0 16,0 0-16,1 0 0,-1 0 0,0 0 15,-20 0-15,20 0 0,21 0 16,-20-22-16,-1 1 0,0 21 15,1-21-15,-1 21 0,22-21 0,-22 21 16,0-21-16,22 0 0,-22 21 0,0-22 16,1 1-16,20 21 0,-20-21 15,20 0-15,-21 21 0,22-21 0,-22 0 16,22 21-16,-1-22 0,1 22 0,-22-21 16,22 21-16,-1-21 0,1 21 15,-22-21-15,21 0 0,-20 21 0,20 0 16,-20-21-16,-1 21 0,0-22 0,22 22 15,-22 0-15,0-21 0,1 21 16,-1 0-16,0-21 0,22 21 0,-22 0 16,22 0-16,-22-21 0,22 21 15,-1 0-15,1 0 0,-1 0 0,-21 0 16,22 0-16,-1 0 0,1 0 16,-22 0-16,22 0 0,-22 21 0,0-21 15,1 0-15,-1 21 0,-21-21 0,22 21 16,-1-21-16,-21 22 0,0-22 15,22 21-15,-22-21 0,0 21 0,21-21 16,-21 21-16,1 0 0,-1-21 0,0 21 16,0 1-16,0-1 15,0-21-15,-21 21 0,22 0 0,-1 0 16,0-21-16,-21 21 0,21 1 16,-21-1-16,21-21 15,-21 21-15,0 0 16,0 0-16,21-21 0,-21 21 0,0 1 15,0-1 1,22-21 15,-22-21 1,21-1-17,-21 1-15,21 0 16,-21 0-16,21 21 0,-21-21 0,0 0 15,21 21-15,0-22 16,1 22-16,-1-21 0,0 0 0,0 21 16,0-21-16,0 0 0,1 21 0,-1-21 15,0-1-15,0 22 0,0-21 0,0 21 16,1 0-16,-1-21 0,0 21 16,0 0-16,0 0 0,0-21 0,1 21 15,-1 0-15,0 0 0,0 0 0,0-21 16,0 21-16,22 0 0,-22 0 15,0 0-15,21 0 0,-20 0 0,20 0 16,-21 0-16,21 0 0,-20 0 0,20 0 16,-21 0-16,21 0 15,-20 0-15,20 0 0,-21 0 0,0 0 16,22 0-16,-22 0 0,0 0 0,0 0 16,21 0-16,-20 0 0,-1 21 15,21-21-15,-21 0 0,0 0 0,22 21 16,-22-21-16,21 0 0,1 21 0,-22-21 15,21 0-15,-21 21 0,0-21 16,22 0-16,-22 22 0,0-22 0,0 0 16,22 21-16,-22-21 0,0 0 0,0 21 15,0-21-15,0 0 0,22 21 16,-22 0-16,0-21 0,0 0 16,22 0-16,-22 21 0,21 1 0,-21-22 0,22 0 15,-22 21-15,21-21 0,-21 0 16,22 21-16,-1-21 0,-21 0 15,21 21-15,1 0 0,-1-21 0,-21 0 16,22 21-16,-1-21 0,-21 0 16,21 0-16,1 22 0,-22-22 0,21 0 15,-21 0-15,22 21 0,-22-21 0,21 0 16,1 0-16,-22 0 0,21 0 16,-21 21-16,22-21 0,-22 0 0,21 0 15,-21 0-15,22 0 0,-22 0 0,21 0 16,-21 0-16,22 0 15,-22 0-15,21 0 0,0 0 0,1 0 16,-22 0-16,21 0 0,1 0 16,-22 0-16,21 0 0,0 0 0,1-21 15,-22 21-15,21 0 0,1 0 0,-22 0 16,21 0-16,0 0 0,1 0 16,-1 0-16,0 0 0,1-21 0,-1 21 15,0 0-15,-20 0 0,20-22 0,0 1 16,1 21-16,-1-21 0,0 21 15,1-21-15,-1 21 0,0-21 0,1 21 16,-1-21-16,-21 21 0,21-22 16,-20 22-16,20-21 0,-21 21 15,0-21-15,0 21 0,1 0 0,-1-21 16,0 21-16,0 0 0,-21-21 16,21 21-16,0 0 0,1 0 0,-22-21 15,21 21-15,0 0 0,0-22 16,0 22-16,0 0 0,1 0 15,-1 0-15,-21-21 16,21 21-16,0 0 31,-21-21 32,-21 21-48,0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18T14:10:39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1228 0,'0'0'0,"-21"-43"0,0 43 0,21-21 15,-22 0-15,22 0 0,0 0 0,0 0 16,0 42 15,0 0-31,0 0 16,0 21-16,0-20 0,0-1 0,22-21 15,-22 21-15</inkml:trace>
  <inkml:trace contextRef="#ctx0" brushRef="#br0" timeOffset="3500.23">4000 1524 0,'0'0'0,"22"-21"15,-22 0 1,0 0-16,0-1 0,21 22 16,-21-21-16,21 21 0,-21-21 0,0 0 15,0 0-15,21 21 0,0-21 16,-21-1-16,21 1 0,-21-21 0,0 21 16,22 0-16,-1-22 0,-21 1 0,21 0 15,0-1-15,0-20 0,0 20 16,-21 1-16,0-21 0,22 20 0,-22 1 15,0 0-15,0 20 0,0-20 16,0 0-16,0 21 0,0-1 0,0 1 16,0 0-16,0 0 0,-22 21 15,1 0-15,0 0 16,-21 0-16,21 0 0,-1 21 0,-20 0 16,21 0-16,-21 1 0,20 20 15,-20-21-15,0 21 0,-1 22 0,1-22 16,0 22-16,-1-22 0,1 22 0,21-22 15,0 21-15,0-20 0,21-1 16,0 0-16,0-20 0,0 20 0,21-21 16,0 0-16,0 0 0,21 1 15,1-1-15,-1-21 0,0 21 0,1 0 16,-1-21-16,0 21 0,-20-21 16,20 21-16,0 1 0,1-1 15,-22-21-15,21 21 0,-21 0 0,0 21 16,-21-20-16,0-1 0,0 0 0,0 21 15,0-21-15,0 1 0,0 20 16,-42-21-16,21 0 0,0 0 0,-22 1 16,22-1-16,-21 0 0,0 0 15,20 0-15,-20-21 0,0 0 0,21 0 16,-1 0-16,-20 0 0,21 0 0,0 0 16,0-21-16,-1 0 0,1 0 15,0 0-15,0-1 0,0 1 16,0 0-16,21 0 0,-22 0 0,22 0 15,0 42 1,22-21 0,-22 21-16,21 0 0,0 0 0,0 0 15,21 1-15,-20-1 0,-1 0 16,21 0-16,-21 0 0,22-21 0,-22 21 16,21-21-16,0 0 0,-20 0 15,20 0-15,0 0 0,1 0 0,-22 0 16,21 0-16,-21-21 0,22 0 0,-22 21 15,0-21-15,21-21 0,-21 20 16,1 1-16,-1-21 0,0 0 16,0-1-16,0 1 0,-21 0 0,21 20 15,1-20-15,-1 0 0,-21 21 16,21-1-16,0 1 0,-21 0 0,21 0 16,0 21-16,1 0 15,-22 21 1,21 0-16,-21 0 0,0 1 15,0-1-15,0 0 0,0 0 16,21-21 15,-21-21-15,0 0 0,0 0-16,0-1 15,0 1-15,-21 0 0,0 0 0,21 0 16,-22 0-16,1 21 15,0 0-15,0 0 16,0 0-16,0 0 0,21 21 16,-22 0-16,1 0 0,21 21 0,-21-20 15,0 20-15,0-21 0,21 21 0,0 1 16,0-1-16,0 0 0,0-20 16,0 20-16,0 0 0,0-21 0,0 1 15,21-1-15,0 0 0,0 0 0,0 0 16,1-21-16,20 0 15,-21 0-15,0 0 0,22 0 0,-22 0 16,21 0-16,-21-21 0,22 0 0,-22 21 16,21-42-16,-21 20 0,22-20 15,-22 21-15,0-21 0,21-1 0,-21 1 16,1 0-16,-1-1 0,21 1 0,-21 21 16,0 0-16,1-1 0,-1 1 15,0 21-15,0 0 0,0 0 16,0 0-16,-21 21 15,22-21-15,-1 22 16,0-1-16,-21 0 0,0 0 0,0 0 0,21 0 16,-21 1-16,21-1 0,-21 0 15,0 0-15,0 0 16,0-42 15,0 0-31,0 0 16,0 0-16,0-1 0,0 1 15,0 0-15,0 0 0,0 0 0,0 0 16,-21-1-16,0 1 0,21 0 16,-21 0-16,0 21 0,-1-21 15,1 21-15,0 0 0,0 0 16,0 21-16,0-21 16,-1 21-16,1 0 0,0 0 15,0 22-15,0-22 0,0 0 0,-1 21 16,1 1-16,0-22 0,21 21 15,0 1-15,0-1 0,0-21 0,0 21 16,0-20-16,0-1 0,0 0 0,21 0 16,-21 0-16,21 0 0,1-21 15,-1 0-15,0 0 0,0 0 0,0 0 16,22 0-16,-22 0 0,0-21 0,0 21 16,0-21-16,0 0 0,1 0 15,-1-22-15,0 22 0,-21-21 0,0 21 16,21-22-16,-21 1 0,0 0 15,0 21-15,0-22 0,0 22 16,0-21-16,0 21 0,0-1 16,0 44 15,0-1-31,0 0 0,0 21 0,0-21 16,0 1-16,0 20 0,0-21 0,0 21 15,0-20-15,0 20 0,0-21 16,21 0-16,-21 0 0,21 1 15,1-1-15,-1 0 0,0 0 0,0-21 16,21 0-16,-20 0 0,20 0 0,-21 0 16,21 0-16,-20 0 0,20 0 15,-21 0-15,0-21 0,0 0 0,1 0 16,-1-22-16,0 22 0,-21 0 16,0-21-16,0-1 0,0 22 0,0-21 15,0-1-15,0 22 0,0 0 0,0 0 16,0 0-16,0 42 31,0 0-31,-21 0 16,21 0-16,0 22 0,-21-22 15,21 21-15,0-21 0,0 1 16,0 20-16,0-21 0,0 0 0,0 0 0,0 1 16,-22-1-16,22 0 15,0 0-15,0-42 31,0 0-31,0-22 16,0-20 0,0 42-16,22-22 0,-22 22 0,21-21 15,-21 21-15,0-22 0,21 22 0,0 0 16,-21 0-16,21 0 0,0 21 16,1 0-16,-1 0 15,0 0-15,-21 21 0,0 21 16,21-21-16,-21 1 15,0-1-15,21 21 0,-21-21 16,0 0-16,0 22 0,0-22 0,21 0 16,1 0-16,-1 0 0,-21 1 15,21-1-15,0 0 0,-21 0 0,21 0 16,0-21-16,1 0 0,-1 0 0,0 0 16,0 0-16,0 0 15,0 0-15,1 0 0,-1-21 0,-21 0 16,0 0-16,21 0 0,-21-1 0,21-20 15,-21 21-15,0-21 0,0-1 0,0 1 16,0 0-16,0 20 16,0-20-16,0 21 0,0 0 0,0 0 15,0-1-15,0 44 32,0-1-32,0 0 15,0 0-15,0 0 0,-21 22 0,21-22 16,-21 0-16,21 21 0,0-21 15,0 22-15,0-22 0,-21 0 0,21 0 16,0 22-16,-22-22 0,22 0 0,0 0 16,0 0-16,-21-21 15,21-21 17,0 0-32,21 0 15,1 0-15,-22-22 0,21 22 16,-21-21-16,21-1 0,0 22 0,0-21 15,0 0-15,-21 20 0,22-20 0,-1 21 16,0 0-16,0 0 0,0 21 16,0 0-16,1 0 0,-1 0 15,0 0-15,-21 21 0,0 0 16,21 21-16,-21-21 0,0 1 16,0-1-16,0 21 0,0-21 0,0 0 15,0 22-15,0-22 0,0 0 0,0 0 16,0 0-16,21 1 15,-21-1-15,21 0 0,1 0 0,-1 0 16,0-21-16,0 0 0,0 0 16,22 0-16,-22 0 0,0 0 0,21 0 15,-21-21-15,1 21 0,20-21 16,-21 0-16,0 0 0,22-1 0,-22 1 16,0 0-16,-21-21 0,21 21 0,-21-22 15,21 22-15,-21-21 16,0 21-16,0-22 0,0 22 0,0 0 0,0 0 15,0 0-15,0-1 16,-21 22 0,0 0-16,0 0 0,0 22 15,-1-1-15,1 0 0,0 0 16,21 0-16,-21 22 0,21-22 16,-21 21-16,21-21 0,0 22 0,0-22 15,0 21-15,0-21 0,0 0 0,0 22 16,0-22-16,0 0 0,21 0 15,0 0-15,0-21 0,0 22 0,1-22 16,20 0-16,-21 0 0,0 0 16,22 0-16,-22 0 0,21 0 0,-21-22 15,0 22-15,22-21 0,-22 0 16,0 0-16,0 0 0,0 0 16,1-22-16,-1 22 0,21-64 15,-42 64-15,21-21 0,-21 0 16,0-1-16,0 22 0,0-21 0,0 21 15,0-1-15,0 1 0,0 0 0,0 0 16,-21 21-16,0 0 16,0 0-16,21 21 15,-21 0-15,21 0 16,-22 1-16,22-1 0,0 0 0,0 0 16,0 0-16,0 0 0,0 1 15,22-22 1,-1 0-16,0 0 15,0 0-15,-21-22 0,21 22 16,0-21-16,1 0 0,-22 0 0,21 21 16,0-21-16,0 0 0,0-1 0,-21 1 15,21 0-15,1 0 0,-22 0 16,21 21-16,-21 21 16,0 0-1,0 0-15,0 22 0,0-22 16,-21 21-16,21-21 0,0 22 15,-22-1-15,22-21 0,0 21 0,-21 1 16,21-22-16,0 21 0,0-21 16,0 1-16,0-1 0,0 0 15,21 0-15,1 0 0,-1 0 0,0-21 16,0 0-16,0 22 0,0-22 0,1 0 16,20 0-16,-21 0 0,0 0 15,0 0-15,-21-22 16,0 1-16,0 0 15</inkml:trace>
  <inkml:trace contextRef="#ctx0" brushRef="#br0" timeOffset="6831.78">9398 1418 0,'0'0'0,"-21"-21"32,21 0-17,0 0-15,0 0 16,0-1-16,0 1 15,0 0-15,0 0 0,21 0 0,0 0 16,0-1-16,-21 1 0,21 0 0,1 21 16,20 0-16,-21 0 0,0 0 15,0 0-15,1 0 0,-1 21 0,0 0 16,0 1-16,-21-1 0,21 21 16,0 0-16,-21 1 0,0-1 15,0 0-15,0 1 0,0-1 0,0 0 16,0 1-16,0-1 0,0 0 0,0-20 15,0 20-15,0-21 0,0 0 16,0 0-16,0 1 16,0-44-1,0 1 1,0 0-16,0 0 0,0-21 0,0 20 16,0-20-16,22 21 0,-1-21 0,0-1 15,0 1-15,0 0 0,0 20 16,1-20-16,20 0 0,-21-1 0,0 22 15,22 0-15,-22 0 0,0 0 16,21 21-16,-21 0 0,1 0 16,-1 0-16,-21 21 0,21 0 0,0 0 15,-21 0-15,0 22 0,0-22 0,0 21 16,0 1-16,21-22 0,-21 21 16,0 0-16,0 1 0,0-1 0,0-21 15,0 22-15,0-22 0,0 0 0,0 0 16,0 0-16,0 0 0,0 1 15,21-22 1,-21-22 0,0 1-16,0 0 0,22 0 0,-1 0 15,-21 0-15,21-22 0,0 1 16,-21 0-16,21-1 0,0 1 0,1 0 16,-1-1-16,0 1 0,0 0 0,0-1 15,22 22-15,-22-21 0,0 21 16,21-22-16,-21 43 0,1-21 0,-1 21 15,0 0-15,0 0 0,0 21 0,-21 0 16,0 1-16,0-1 0,0 21 16,0-21-16,0 22 0,0-1 0,0-21 15,0 21-15,0 1 0,0-1 0,0 0 16,0 1-16,0-22 0,0 21 16,0-21-16,0 22 0,0-22 15,0 0-15,21 0 0,1 0 0,-1 1 16,0-22-16,0 0 0,0 0 0,22 0 15,-1 0-15,-21 0 0,21-22 16,1 22-16,-22-21 0,21 0 0,1 0 16,-1 0-16,-21 0 0,21-22 0,-20 22 15,-1-21-15,0-1 0,0 22 16,0-21-16,0 0 0,-21 20 0,0-20 16,0 0-16,0 21 0,0-22 0,0 22 15,0 0-15,0 0 0,-21 21 31,21 21-31,-21 0 0,0 0 16,0 0-16,21 22 0,-21-22 0,-1 21 16,1-21-16,21 22 0,0-22 15,0 21-15,0 1 0,0-22 0,0 21 16,0-21-16,0 22 0,0-22 0,0 0 16,0 0-16,21 0 0,1 0 15,-1-21-15,0 0 0,0 22 0,21-22 16,-20 0-16,-1 0 0,21 0 0,-21-22 15,0 22-15,22-21 0,-22 0 0,21 0 16,-21-21-16,22 20 0,-22 1 16,0-21-16,0 0 0,0-1 15,1 1-15,-1 0 0,0-1 0,0-20 16,0 20-16,0-20 0,-21-1 16,0 22-16,0-21 0,22-1 0,-22 22 15,21-1-15,-21 1 0,0 21 0,0 0 16,0 0-16,0-1 0,0 44 31,0-1-31,-21 0 0,-1 21 0,1 1 16,21-1-16,-21 0 0,21 1 15,-21-1-15,0 21 0,21-20 0,0-1 16,0 22-16,0-22 0,0 0 0,0 1 16,0-1-16,0-21 0,0 21 15,0 1-15,0-22 0,0 0 16,0 21-16,0-20 0,21-22 0,0 21 15,0 0-15,22-21 0,-22 0 0,0 0 16,21 0-16,-21 0 0,22 0 0,-22-21 16,21 0-16,-21-1 0,22 1 15,-22 0-15,21-21 0,-21-1 0,1 1 16,20 0-16,-21-1 0,0 1 0,0-21 16,-21 20-16,0-20 0,22-1 15,-22 1-15,0 20 0,21-20 0,-21 21 16,0-1-16,0 1 0,0 21 0,0 0 15,0-1-15,0 44 16,-21-1 0,21 21-16,-22-21 0,1 43 0,21-22 15,0 0-15,-21 22 0,21-22 16,-21 22-16,21-22 0,0 0 0,0 1 16,-21-1-16,21 0 0,0 1 0,-21-1 15,21-21-15,0 22 0,-22-22 0,22 0 16,0 0-16,0 0 0,0 0 15,0 1-15,0-44 32,0 1-32,22 0 15,-1 0-15,-21 0 0,0 0 16,21-1-16,0 1 0,-21 0 0,21 0 16,-21 0-16,21 21 0,1 0 15,-1 21 16,-21 0-31,0 0 16,21 0-16,-21 1 0,21-1 0,-21 0 16,21 0-16,0-21 0,1 21 15,-22 0-15,21 1 0,0-22 0,0 21 16,0-21-16,0 21 16,1-21-16,-1 0 0,0 0 0,0 0 15,0 0-15,22 0 0,-22 0 16,0-21-16,-21 0 0,21-1 0,0 1 15,0 0-15,1 0 0,-22-21 0,21 20 16,0-20-16,0 21 0,-21-21 16,21 20-16,0-20 0,-21 21 0,22 0 15,-1 21-15,-21-21 0,21 21 0,-21 21 32,0 0-32,0 0 15,0 0-15,0 0 0,-21 1 16,21-1-16,-21 0 0,21 0 0,-22 0 15,22 0-15,0 1 0,0-1 16,0 0-16,0 0 0,0 0 0,0 0 16,0 1-16,0-1 0,22-21 31,-1 0-31,0 0 0,0 0 16,0-21-16,0 21 0,1-22 0,-1 1 15,0 0-15,0 0 0,-21 0 0,21 0 16,-21-1-16,21-20 0,-21 21 15,0-21-15,0 20 0,0 1 0,0-21 16,0 21-16,0 0 0,-21-1 16,0 22-16,0-21 0,0 21 15,0 0 1,21 21-16,0 1 16,21-22-1,0 0-15,0 0 0,0 21 16,22-21-16,-1 0 0,0 0 0,22 0 15,-22 0-15,22 0 0,-1 0 0,-21 0 16,22 0-16,-22 0 0,1 0 0,-22 0 16,0 0-16,0 0 0,0-21 15,0 21-15,-42 0 32,0 0-32,0 0 15,0 0-15,0 21 0,-1 0 16,1-21-16,0 21 0,0 0 0,0 0 15,0-21-15,-1 22 0,1 20 0,0-21 16,0 0-16,0 0 0,21 1 16,-21 20-16,21-21 0,0 0 0,0 0 15,0 1-15,0-1 0,0 0 0,0 0 16,21-21-16,0 0 16,0 0-16,0 0 15,0 0-15,1 0 0,-1-21 0,-21 0 16,21 0-16,0-1 0,0 1 15,0 0-15,1-21 0,-1-1 0,0 22 16,0-21-16,0 0 0,0-22 16,1 22-16,-22-22 0,21 1 0,0 20 15,0-20-15,-21-1 0,21-20 0,-21 41 16,0-20-16,21-1 0,1 22 16,-22 0-16,0 21 0,0-1 0,0 1 15,0 0-15,0 0 0,0 42 31,-22 0-31,1 0 0,0 22 0,21-1 16,-21 0-16,0 1 0,0 20 0,-1 1 16,1-1-16,21-20 0,0 20 15,-21 1-15,21-22 0,-21 21 16,21-20-16,0-1 0,0 0 0,0-20 16,0 20-16,0 0 0,0-21 0,0 22 15,0-22-15,0 0 0,0 0 16,21 0-16,0 1 0,0-22 0,1 21 15,-1-21-15,21 0 0,-21 0 16,0 0-16,22-21 0,-1-1 0,-21 22 16,22-21-16,-1 0 0,0-21 15,1 21-15,-22-1 0,21-20 16,-21 21-16,22-21 0,-22-1 0,0 1 16,0-22-16,-21 43 0,21 0 15,-21 0-15,0 0 0,-21 21 31,0 21-31,0 0 0,21 0 0,0 0 16,-21 1-16,21-1 0,-22 0 16,22 0-16,0 21 0,0-20 0,0-1 15,0 0-15,0 0 0,0 0 0,0 0 16,22 1-16,-22-1 0,0 0 16,21 0-16,0 0 0,-21 0 15,0 1-15,0-1 16,0 0-1,-21-21 1,0 0-16,-1 0 16,1 0-1,0 0-15,21-21 0,-21 0 16,0 21-16,21-22 0,-21 1 16,-1 21-16,1-21 0</inkml:trace>
  <inkml:trace contextRef="#ctx0" brushRef="#br0" timeOffset="7235.92">11578 1207 0,'-21'0'15,"42"0"1,21-22-1,-20 22-15,20 0 0,0-21 0,1 21 16,-1 0-16,21 0 0,-20 0 16,-1 0-16,22-21 0,-22 21 0,-21 0 15,21 0-15,-20 0 0,-1 0 0,0 0 32,-42 0-17,0 0-15,-1 0 0,1 0 16,0 21-16</inkml:trace>
  <inkml:trace contextRef="#ctx0" brushRef="#br0" timeOffset="7976.56">3704 2244 0,'0'0'0,"-21"0"16,21-21-16,-21 21 0,0 0 16,21-22-16,-22 22 0,22-21 15,-21 21-15,0 0 16,42 0 0,0 0-1,1 0-15,20 0 0,0 0 16,1 0-16,20 0 0,1 0 0,-1 0 15,1 21-15,20-21 0,1 0 16,21 0-16,21 0 0,0 0 16,0 0-16,0 0 0,21 0 0,-21 0 15,21 0-15,0 0 0,0 0 0,-21 0 16,22 0-16,-22 0 0,0 0 0,-22 0 16,22 0-16,0 0 0,-21 0 15,0 0-15,-21 0 0,21 0 0,-43 0 16,22 0-16,-43 0 0,22 0 0,-22 22 15,-21-22-15,0 0 16,0 0-16,1 0 0,-22 21 16,21-21-16</inkml:trace>
  <inkml:trace contextRef="#ctx0" brushRef="#br0" timeOffset="8719.76">10245 2201 0,'0'0'0,"-22"0"0,-20 0 0,21 0 16,0 0-16,0 0 0,-1 0 0,1 0 16,42 0 31,22 0-47,-22 0 0,42 0 15,-20 0-15,20 0 0,22 0 16,0 0-16,-1 0 0,22 0 0,21 0 15,0 0-15,0 0 0,0 0 0,21 0 16,0 0-16,1 0 0,-1 0 0,0 0 16,0 0-16,0 0 15,0 0-15,22 0 0,-22 0 0,21 0 0,-21 0 16,22 0-16,-22 0 0,0 0 0,0 0 16,0-21-16,1 21 15,-22 0-15,-22 0 0,22 0 0,-42 0 16,0 0-16,-22 0 0,1 0 0,-1 0 15,-20 0-15,-22 0 0,21 0 0,-21 0 16,0 0 0,1 0-16,-1 0 15,0 0 1,-21-21-16,-21 21 31</inkml:trace>
  <inkml:trace contextRef="#ctx0" brushRef="#br0" timeOffset="53431.43">804 3344 0,'0'22'16,"0"-44"31,0 1-47,0 0 0,0 0 15,0 0 1,0 0-16,0-1 0,0 1 15,0 0-15,0 0 16,0 0-16,0 0 16,0 42 31,0 0-47,0 21 15,0-21-15,0 1 16,0-1-16,0 21 0,0 0 15,0-20-15,0 20 0,0 0 0,0 1 16,0-1-16,-21 0 0,21 1 16,0-22-16,0 21 0,0-21 15,0 22-15,0-22 0,0 21 0,-21-21 16,21 0-16,0 1 0,0-1 16,0 0-16,0 0 0,0 0 0,0 0 15,0 1-15,0-44 63,0 1-63,0 0 15,21 0-15,0 0 0,-21 0 0,21-1 16</inkml:trace>
  <inkml:trace contextRef="#ctx0" brushRef="#br0" timeOffset="53760.75">952 3789 0,'0'0'0,"0"21"15,22-21 1,-1 0-16,0 0 16,0 0-16,0 0 15,0 0-15,1-21 0,-1 0 16,-21 0-1,0-1-15,-21 22 16,-1 0 0,1 0-16,0 0 15,21 22 1,0-1 0,0 0-1,0 0-15</inkml:trace>
  <inkml:trace contextRef="#ctx0" brushRef="#br0" timeOffset="54963.64">2159 3747 0,'0'-22'15,"-21"22"1,21-21-16,0 0 0,0 0 16,0 0-1,0 0-15,0-1 16,21 1-16,0 0 0,0 0 16,0 0-16,1 0 0,-1-1 15,0 1-15,0 21 0,21-21 16,-20 21-16,-1 0 0,0-21 0,0 21 15,0 0-15,0 0 0,1 0 16,-1 21-16,0 0 0,0 0 0,0 1 16,0 20-16,-21-21 0,0 21 15,22 1-15,-22-1 0,0 0 0,0 1 16,0-1-16,0 0 0,0 1 16,0-1-16,0-21 0,0 22 0,0-1 15,0-21-15,0 0 0,0 0 16,0 1-16,0-1 0,0 0 15,-22-21-15,22-21 32,0 0-32,0-1 0,0 1 15,0 0-15,0-21 0,0-1 16,0 1-16,22 0 0,-1 21 0,-21-22 16,21 1-16,0 0 0,0-1 15,0 22-15,1-21 0,-1 21 0,0-1 16,0 1-16,0 0 15,0 0-15,1 0 0,-1 21 0,0 0 16,0 0-16,0 0 0,0 0 0,1 0 16,-1 21-16,0 0 0,0 0 15,0 0-15,0 22 0,-21-22 0,0 21 16,22-21-16,-22 22 0,0-22 16,0 21-16,0-21 0,0 22 0,0-1 15,0-21-15,0 0 0,0 22 16,0-22-16,0 0 0,0 0 0,-22 0 15,22 1-15,-21-22 32,21-22-1,0 1-31,0 0 0,0 0 16,0 0-16,0 0 0,0-1 0,0 1 15</inkml:trace>
  <inkml:trace contextRef="#ctx0" brushRef="#br0" timeOffset="55375.4">3365 3810 0,'0'0'0,"0"21"16,0 0-16,22-21 15,-1 0 1,0 0-16,0 0 15,0 0-15,0-21 0,22 21 16,-22-21-16,0 0 0,21 21 0,-20-21 16,-1 0-16,0-1 0,0 22 15,0-21-15,-21 0 0,0 0 0,0 0 16,0 0-16,0-1 0,-21 22 16,0 0-1,0 0-15,0 0 0,-1 0 16,1 0-16,0 22 0,0-1 0,0 0 15,0 0-15,-1 0 0,22 22 16,-21-22-16,21 0 0,-21 21 0,21-21 16,0 22-16,0-22 0,0 0 15,0 21-15,0-20 0,0-1 0,0 0 16,21 0-16,0-21 0,1 21 16,-1-21-16,0 0 0,0 0 0,0 0 15,0 0-15,22 0 0,-22 0 16,0-21-16,21 0 0,-20 0 0,-1 0 15,21-1-15</inkml:trace>
  <inkml:trace contextRef="#ctx0" brushRef="#br0" timeOffset="56263.31">3979 3683 0,'0'0'0,"0"-21"31,21 21-15,1-21-16,-1 21 16,0 0-16,0 0 15,-21 21-15,21-21 0,0 21 0,-21 0 16,22 0-16,-22 1 0,21-1 16,-21 0-16,0 0 0,0 0 15,0 0-15,0 1 0,0-1 0,0 21 16,0-21-16,-21 0 0,-1 1 15,22-1-15,-21 0 0,21 0 0,-21 0 16,21 0-16,0 1 0,-21-22 0,0 0 31,21-22-15,0 1-16,21 0 0,-21-21 16,21 21-16,0-1 0,0-20 15,1 21-15,-1 0 0,0-22 0,0 22 16,0-21-16,22 21 0,-22 0 15,21-22-15,-21 22 0,0 0 16,1 0-16,-1 0 0,-21-1 0,21 1 16,-21 42 15,-21 1-15,0-1-16,21 0 0,-22 0 15,1 0-15,21 0 0,-21 22 0,21-22 16,0 0-16,-21 0 0,21 22 15,-21-22-15,21 0 0,0 0 0,0 0 16,0 0-16,0 1 0,0-1 16,21 0-16,0-21 0,0 0 15,22 0-15,-22 0 0,21 0 16,22 0-16,-22-21 0,0 21 16,22-21-16,-22-1 0,0 1 0,1 0 15,-1 0-15,0 0 0,1 0 0,-22-1 16,0-20-16,0 21 0,0-21 15,1 20-15,-1-20 0,-21 0 0,0-1 16,0 1-16,0 0 0,0-1 0,0 1 16,0 0-16,0 21 0,0-22 15,0 22-15,21 0 0,-21 0 0,0 42 32,0 0-17,0 0-15,0 22 0,0-1 16,0-21-16,-21 21 0,21 1 15,-21-1-15,21 0 0,0 1 0,-22-1 16,22-21-16,0 22 0,-21-22 0,21 21 16,0-21-16,0 22 0,0-22 15,0 0-15,0 0 0,0 0 0,0 0 16,0 1-16,0-1 0,21-21 16,1 0-1,-1 0-15,0 0 0,-21-21 16,21-1-16,-21 1 0,0 0 15,21 0-15,-21 0 0,0 0 0,21-22 16</inkml:trace>
  <inkml:trace contextRef="#ctx0" brushRef="#br0" timeOffset="56452.2">4911 3598 0,'0'0'0,"-22"22"16,44-22 15,-1 0-31,0 0 16,0 0-16,21 0 0,-20-22 15,20 22-15,0-21 0,-21 21 16,22-21-16,-1 0 0,-21 0 0,22 21 16,-22-21-16</inkml:trace>
  <inkml:trace contextRef="#ctx0" brushRef="#br0" timeOffset="56810.99">5842 3048 0,'0'0'0,"-21"-21"0,0 21 31,-1 0-16,22 21-15,0 0 0,0 0 0,0 22 16,0-1-16,0 0 0,0 1 16,0 20-16,0 1 0,-21-1 0,21-20 15,-21 20-15,0 1 0,21-22 0,0 21 16,-21-20-16,0-1 0,21 22 16,-22-22-16,22-21 0,0 21 0,-21 1 15,21-22-15,-21 0 0,21 0 0,0 0 16,0 1-16,0-1 15,0-42 1,0-1 0,0 1-16,0-21 0,0 21 15,21-22-15,-21 1 0,21 0 0,-21-1 16,0 1-16</inkml:trace>
  <inkml:trace contextRef="#ctx0" brushRef="#br0" timeOffset="57363.62">5503 3260 0,'0'0'0,"-21"-21"0,21-22 16,0 22-16,0 0 0,21 21 15,0-21-15,1 21 16,-1-21-16,21 21 0,-21 0 0,22 0 16,-22-22-16,21 22 0,0 0 0,1 0 15,-1 0-15,0 22 0,-20-1 16,20 0-16,-21 21 0,0-21 0,-21 22 15,0-1-15,0 0 0,0 1 16,0-1-16,-21 0 0,0 1 0,-21-22 16,20 21-16,-20-21 0,0 22 0,-1-22 15,22 0-15,-21-21 0,21 21 16,0 0-16,-1-21 0,1 0 16,21-21 15,21 21-31,1-21 0,-1 0 0,21 21 15,-21 0-15,22-21 0,-22 21 0,21 0 16,-21 0-16,22 0 0,-22 0 16,21 0-16,-21 21 0,22 0 0,-22-21 15,0 21-15,0 0 0,0 1 0,0-1 16,-21 0-16,0 0 0,0 0 16,0 0-16,0 1 0,-21-1 0,0 0 15,0 0-15,-21 21 0,20-20 16,-20-1-16,0 0 0,-1 0 0,1 0 15,21-21-15,-21 21 0,-1-21 16,1 0-16,21 0 0,-22 0 0,22 0 16,0 0-16,0 0 0,0 0 15,0 0-15,-1 0 0,22-21 16,0 0-16,0 0 16,22 0-16,-1 21 15,0-21-15,0-1 0,21 22 0,-20-21 16,20 0-16,-21 21 0</inkml:trace>
  <inkml:trace contextRef="#ctx0" brushRef="#br0" timeOffset="58164.41">6435 3662 0,'0'0'0,"0"-21"16,-22 21 15,1 21-31,0 0 0,21 0 16,-21 0-16,0 1 0,21-1 0,-21 0 15,-1 0-15,22 21 0,-21-20 16,21-1-16,0 0 0,0 21 0,-21-21 16,21 1-16,0-1 0,0 0 15,0 0-15,21-21 16,0 0-16,1 0 0,-1 0 15,0 0-15,21 0 0,-21-21 0,1 21 16,20-21-16,-21 0 0,0-1 16,0 1-16,1 0 0,-1 0 0,-21-21 15,0 20-15,0 1 0,0 0 16,0 0-16,-21 0 0,-1 0 16,1-1-16,0 22 0,0 0 15,21-21-15,-21 21 16,0 0-16,42 0 31,0 0-31,0-21 0,0 21 16,0 0-16,1 0 0,20-21 0,-21 21 15,21 0-15,-20 0 0,-1-21 16,21 21-16,-21 0 0,0 0 0,1 0 16,-1 0-16,0 0 0,0 0 0,0 21 31,-21 0-31,0 0 15,0 0-15,-21 1 0,21-1 16,-21 0-16,21 0 16,0 0-16,-21 0 0,21 1 0,-21-22 15,21 21-15,0 0 0,0 0 0,0 0 16,0 0-16,0 1 16,21-22-16,0 0 15,0 0-15,21 0 0,-20 0 16,-1-22-16,0 22 0,0-21 15,0 0-15,0 0 0,1 21 0,-1-21 16,0-22-16,0 22 0,-21 0 0,0 0 16,0 0-16,0-22 0,0 22 15,0 0-15,-21 0 0,0 0 0,0 0 16,-1-1-16,1 22 0,0 0 16,0 0-16,0 0 0,-22 0 15,22 0-15,0 0 0,0 22 0,0-22 16,21 21-16,0 0 0,-21-21 0,21 21 15,0 0 1,21-21-16,0 0 16,0 0-16,0 0 0,0-21 0</inkml:trace>
  <inkml:trace contextRef="#ctx0" brushRef="#br0" timeOffset="58535.96">7578 3006 0,'0'0'0,"-22"-43"16,22 22-16,-21 21 31,0 21-15,21 1-16,0-1 0,0 0 15,0 21-15,-21 1 0,21-1 0,-21 0 16,21 22-16,0-22 0,0 22 0,-21-22 16,21 21-16,-22-20 15,22-1-15,0 22 0,0-43 0,0 21 16,0 0-16,-21-20 0,21-1 0,0 21 16,-21-21-16,21 0 0,0 1 15,0-1-15,0-42 47,0-1-47,0 1 0,0 0 16,21 0-16,0 0 0</inkml:trace>
  <inkml:trace contextRef="#ctx0" brushRef="#br0" timeOffset="58947.23">7556 3683 0,'0'21'16,"22"-21"0,-1 0-1,0 0-15,0 0 0,0 0 0,0-21 16,22 21-16,-22-21 0,21 0 0,-21 21 16,1-21-16,-1 21 15,0-22-15,0 1 0,-21 0 0,0 0 16,0 0-16,0 0 15,-21 21 1,0 0-16,0 0 0,-1 21 16,1 0-16,0-21 0,0 21 0,21 0 15,-21 0-15,0 22 0,-1-22 16,22 0-16,0 0 0,-21 0 0,21 1 16,-21-1-16,21 0 0,0 0 0,0 0 15,0 0-15,0 1 16,0-1-16,0 0 0,21-21 15,0 21-15,1-21 16,-1 0-16,0 0 16,0 0-16,0 0 0,0 0 15,22 0-15,-22 0 0,0-21 0,0 21 16,22-21-16,-22 0 0,21 21 0,-21-22 16</inkml:trace>
  <inkml:trace contextRef="#ctx0" brushRef="#br0" timeOffset="59951.75">8340 3535 0,'0'0'0,"0"-21"15,0 0-15,-22 21 16,1 0 0,0 0-16,0 0 0,0 21 15,21 0-15,-21-21 0,-1 21 0,1 0 16,0 0-16,0 1 0,21-1 0,-21 0 15,0 21-15,-1-21 0,22 1 16,0-1-16,-21 0 0,21 0 0,-21 0 16,21 0-16,0 1 0,0-1 15,21-21 1,0 0-16,1 0 0,-1 0 16,0 0-16,0 0 0,0-21 0,0-1 15,1 1-15,-1 21 0,-21-21 16,21 0-16,0 0 15,-21 0-15,0-1 0,21-20 0,0 21 16,-21 0-16,22 0 0,-22-1 0,0 1 16,0 0-16,0 0 0,0 42 31,0 0-31,0 0 16,0 1-16,0-1 0,0 0 15,0 0-15,-22 0 0,22 0 0,0 1 16,0-1-16,0 0 0,0 0 0,0 0 15,0 0-15,0 1 0,22-22 16,-1 21-16,0-21 16,0 0-16,0 0 0,0 0 15,1 0-15,-1 0 0,0 0 16,0 0-16,0-21 0,0-1 0,22 22 16,-22-21-16,-21 0 0,21 0 15,0 0-15,-21 0 0,0-1 16,0 1-16,0 0 0,0 0 0,0 0 15,0 42 17,0 0-17,-21 0-15,0 0 16,21 1-16,0-1 0,-21 0 16,21 0-16,0 0 0,-21-21 0,21 21 15,0 1-15,0-1 16,0 0-1,-22-21-15,22-21 47,0 0-47,0-1 16,0 1-16,22 0 0,-22 0 0,0 0 16,21 0-16,0-1 0,0-20 0,0 21 15,-21 0-15,43-22 0,-22 22 16,0 0-16,0 0 0,0 21 0,0-21 15,1 21-15,-1 0 16,0 0-16,0 21 0,0-21 16,0 21-16,-21 0 0,0 0 15,22-21-15,-1 22 0,-21-1 0,0 0 16,0 0-16,0 0 0,0 0 0,0 1 16,0-1-16,0 0 0,0 0 15,0 0-15,0 0 0,0 1 16,-21-22-16,21 21 0,-22 0 0,1 0 15,21 0 1,-21-21-16,0 0 16,21-21 15,0 0-31,0 0 16,21 0-16</inkml:trace>
  <inkml:trace contextRef="#ctx0" brushRef="#br0" timeOffset="60311.6">9567 3239 0,'-21'0'15,"0"21"1,21 0-16,-21 0 0,21 0 0,-21 0 16,21 1-16,0-1 0,-22 21 0,1-21 15,21 22-15,-21-22 0,21 0 0,0 21 16,0-21-16,-21 22 0,21-22 16,0 0-16,-21 21 0,21-20 0,0-1 15,0 0-15,0 0 0,0 0 16,0 0-16,0 1 15,0-1-15,21-21 16,0 0-16,0 0 16,0 0-16,1 0 15,-22-21-15,21 21 0,0-22 16,-21 1-16</inkml:trace>
  <inkml:trace contextRef="#ctx0" brushRef="#br0" timeOffset="60715.37">9991 3217 0,'0'0'0,"0"-21"16,0 0-1,21 21-15,0 0 0,0 0 16,0 0-1,0 21-15,-21 0 0,0 1 16,22-1-16,-22 21 0,0-21 0,0 0 16,21 22-16,-21-1 0,0-21 15,0 22-15,0-1 0,0-21 0,0 21 16,0-20-16,0-1 0,0 21 0,0-21 16,-21 0-16,21 1 0,-22-1 15,1 0-15,21 0 0,-21 0 16,21 0-16,-21 1 0,0-22 0,0 21 15,21 0-15,-22-21 0,1 21 0,0-21 16,0 21-16,0-21 31,0 0-31,-1 0 16,1-21 0,0 21-16,21-21 0,0 0 15</inkml:trace>
  <inkml:trace contextRef="#ctx0" brushRef="#br0" timeOffset="62091.04">11112 3725 0,'-21'0'16,"21"-21"0,-21 21-16,0 0 15,0 0-15,0 0 16,-1-21 0,1 21-16,0 0 15,0 0-15,0 0 31,42 0 32,0 0-63,0 0 0,22-21 16,-1 21-16,0 0 0,1 0 15,20 0-15,-21 0 0,22 0 0,-1 0 16,22 0-16,-21 0 0,41-21 0,-20 21 15,21 0-15,0 0 0,0 0 16,-22 0-16,22 0 0,-21 0 0,-1 0 16,1 0-16,0 0 0,-22 0 0,22 0 15,-22 0-15,-20 0 0,20 0 16,-20 0-16,-1 0 0,0 0 0,-21 0 16,22 0-16,-22 0 0,0 0 15,0-21-15,0 21 0,-21-22 16,0 1-16,0 0 15,-21 0-15,0 0 0,-21 21 16,21-21-16,-22 21 0,22-22 16,-21 1-16,21 21 0,-22 0 0,1-21 15,0 21-15,20 0 0,-20 0 0,21-21 16,-21 21-16,20 0 0,1 0 16,0 0-16,0 0 0,0 0 0,42 0 62,0 0-62,0 0 0,0 0 16,22 0-16,-22 0 0,21 0 15,1 0-15,-1 0 0,0 0 0,1 0 16,-1 0-16,21 0 0,-20 0 0,-1 0 16,0 0-16,1 0 0,-22 0 15,0 0-15,0 0 0,0 0 0,-21 21 31,0 0-31,-21 0 0,0 1 16,0-22-16,0 21 0,0 21 0,-22-21 16,22 0-16,-21 1 0,21-1 15,-22 21-15,22-21 0,-21 0 0,21 22 16,-22-22-16,22 0 0,0 0 16,0 0-16,0 1 0,-1-1 0,1 0 15,0 0-15,21 0 0,-21 0 16,0 1-16,21-1 31,0-42 0,0-1-15,0 1-16,0 0 16,0 0-16,0 0 15,0 0-15</inkml:trace>
  <inkml:trace contextRef="#ctx0" brushRef="#br0" timeOffset="65507.77">14520 3577 0,'0'0'0,"0"-21"47,21 21-47,1-21 16,-1 0-16,-21 0 0,21-1 15,0 1-15,-21 0 0,0-21 0,21-1 16,0 1-16,-21 21 0,0-21 0,0-1 16,0 1-16,0 0 0,0-1 15,0 1-15,0 21 0,0-22 0,0 22 16,0 0-16,0-21 0,0 21 0,0-1 16,0 44-1,0-1 1,0 0-16,0 0 0,0 21 15,0 1-15,0-1 0,0 22 16,22-22-16,-22 21 0,0 1 0,0-22 16,0 22-16,0-22 0,0 22 0,0-22 15,0 0-15,0 1 0,0-22 16,0 21-16,0-21 0,0 0 0,0 1 16,0-1-16,-22-21 0,22 21 0,0-42 46,0 0-46,0-1 0,0 1 16,0 0-16,0 0 0,0 0 0,0-22 16,0 22-16,22 0 0,-1-21 15,0 21-15,0-1 0,0 1 16,0 0-16,1 0 0,20 21 0,-21 0 16,21-21-16,1 21 0,-1 0 15,0 0-15,-20 21 0,20-21 0,0 21 16,-21 0-16,1 0 0,-1 22 0,-21-22 15,21 0-15,-21 0 0,0 0 16,0 22-16,-21-22 0,0 0 0,-1 0 16,-20 0-16,21 1 0,0-22 0,-22 21 15,22 0-15,0-21 0,-21 0 16,21 0-16,-1 0 0,1 0 16,0 0-16,0 0 0,21-21 15,-21 21-15,21-21 0,0-1 16,0 1-1,-21 21-15,21 21 47,21 1-47,0-22 0,0 21 16,0-21-16,0 0 0,1 0 16,-1 0-16,21 0 0,-21 0 15,0 0-15,22 0 0,-22 0 16,21 0-16,-21 0 0,22 0 0,-1 0 15,-21-21-15,22-1 0,-22 22 0,21-21 16,-21 0-16,22 0 0,-22 0 16,0 0-16,0-1 0,0-20 0,0 21 15,1-21-15,-1 20 0,0-20 0,-21 0 16,21 21-16,-21-1 0,21 1 16,-21 0-16,0 42 15,0 0 1,0 1-16,0-1 0,0 0 15,0 21-15,0-21 0,0 1 0,-21 20 16,21-21-16,-21 0 0,21 0 0,0 1 16,0-1-16,0 0 0,0 0 15,0 0-15,21-21 0,0 0 16,0 21-16,1-21 16,-1 0-16,0 0 0,0 0 0,0 0 15,0-21-15,1 21 0,-1-21 16,0 0-16,0 21 0,0-21 0,-21 0 15,0-1-15,0 1 0,0-21 0,0 21 16,0 0-16,0-22 0,-21 22 16,0 0-16,0 0 0,0 0 0,-22-1 15,22 22-15,0 0 0,0 0 0,0 0 16,-1 0 0,44 0-1,-1 0-15,0 0 16,0 0-16,21-21 0,1 21 15,-1 0-15,0 0 0,1-21 0,-1 21 16,22 0-16,-22-21 0,0 21 16,1-21-16,-1 21 0,-21 0 0,21 0 15,-20-21-15,-1 21 0,0 0 0,-21 21 47,0 0-31,0 0-16,0 0 15,-21 22-15,0-22 0,21 0 0,-22 21 16,1-21-16,21 1 0,-21 20 0,21-21 16,0 0-16,0 0 0,0 1 15,0-1-15,0 0 0,21 0 16,0-21 0,22 0-16,-22 0 0,0 0 15,21 0-15,-20 0 0,20-21 0,0 0 16,-21 21-16,1-21 0,20-1 0,-21 1 15,0 21-15,0-21 0,-21-21 0,0 21 16,0-1-16,0 1 0,0-21 16,0 21-16,-21-22 0,0 22 15,0 0-15,0 0 0,0 0 0,-1 21 16,1 0-16,-21-21 0,21 21 16,0 0-16,-1 0 0,1 0 0,0 0 15,42 0 16,0 0-31,1 0 0,-1 0 16,21 0-16,-21 0 0,22-22 16,-1 22-16,0-21 0,1 0 0,-22 0 15,21 0-15,0 0 0,1-1 0,20 1 16,-42-21-16,22 21 0,-1 0 16,-21-22-16,22 1 0,-22 21 15,0-22-15,0 1 0,-21 21 0,0-21 16,21-1-16,-21 22 0,0 0 15,0-21-15,0 20 0,0 1 16,-21 21 0,0 0-16,0 21 15,0 1-15,-1-1 0,1 0 0,0 21 16,21-21-16,-21 22 0,21-1 0,-21 0 16,21 1-16,0-1 0,0 0 15,0 1-15,0 20 0,-21-20 16,21-1-16,0 21 0,0-20 0,0-1 15,0 0-15,0 1 0,0-1 0,0 0 16,0 1-16,0-22 0,21 0 16,-21 21-16,21-20 0,0-1 0,0 0 15,0-21-15,1 21 0,-1-21 16,21 0-16,-21 0 0,0 0 0,22 0 16,-22 0-16,21 0 0,-21 0 0,22 0 15,-22-21-15,0 0 0,21 21 16,-20-21-16,-1-22 0,0 22 0,0 0 15,0-21-15,0 20 0,-21-20 0,0 21 16,22 0-16,-22 0 0,0-1 16,0 1-16,0 0 0,0 0 0,-22 21 31,1 0-31,0 0 16,21 21-16,-21 0 0,21 0 0,-21 1 15,21-1-15,0 0 0,0 0 0,0 0 16,0 0-16,0 1 0,0-1 15,0 21-15,0-21 0,0 0 0,21-21 16,-21 22-16,21-1 0,0 0 0,0-21 16,1 21-16,-1-21 0,21 0 0,-21 0 15,22 0-15,-1 0 0,0 0 16,1 0-16,-1 0 0,0 0 0,1 0 16,20 0-16,-21-21 0,1 0 15,-1 21-15,0-21 0,1-1 16,-22 1-16,0 0 0,0 0 0,0-21 15,1 20-15,-22-20 0,0 21 0,0-21 16,0-1-16,0 22 0,0 0 16,0 0-16,-22 0 0,1-1 0,0 22 15,0 0-15,0 0 0,-22 0 0,22 0 16,0 22-16,0-1 0,-21 0 16,20 0-16,1 0 0,0 0 15,0 1-15,0 20 0,0-21 0,21 0 16,0 0-16,0 1 0,0-1 15,0 0-15,0 0 0,0 0 0,0 0 16,21-21-16,-21 22 0,21-22 16,0 0-16,0 0 0,0 0 15,1 0-15,20 0 0,-21 0 0,0-22 16,0 1-16,1 21 0,-1-21 0,0 0 16,-21 0-16,21 0 0,0-1 15,-21-20-15,0 21 0,21 0 0,-21 0 16,22-1-16,-22 1 15,0 42 1,-22 1-16,22-1 16,-21 0-16,21 0 0,0 0 15,0 0-15,0 1 0,0-1 16,0 0-16,0 0 0,0 0 16,21 0-1,1-21-15,-1 0 0,0 0 16,21 0-16,-21 0 0,22 0 0,-1 0 15,-21 0-15,0 0 0,22 0 0,-22-21 16,0 0-16,21 21 0,-20-21 0,-1 0 16,0 0-16,0-22 15,0 22-15,0 0 0,-21 0 0,0 0 16,0-1-16,0 1 0,0 0 16,0 42-1,0 0 1,0 1-16,0-1 0,0 0 15,-21 0-15,21 0 0,0 0 16,-21 1-16,21-1 0,-21 0 16,21 0-16,0 0 0,0 0 15,-21-21-15,21 22 0,-21-22 16,21 21 0,0-42 15,0-1-16,0 1-15,0 0 0,0 0 16,0 0-16,21-22 0,0 22 16,0-21-16,-21 21 0,21 0 0,0-1 15,1-20-15,-1 42 0,0-21 0,0 0 16,0 21-16,0 0 0,1 0 16,-1 21-16,0 0 0,-21 0 15,0 0-15,21 1 0,-21-1 0,21 0 16,-21 0-16,0 0 0,0 0 15,0 22-15,0-22 0,0 0 16,0 0-16,0 0 0,0 1 0,-21-1 16,0-21-1,21 21-15,0 0 16,-21-21 0,21-21 15,0 0-31,0 0 15,0-1-15,21 1 0</inkml:trace>
  <inkml:trace contextRef="#ctx0" brushRef="#br0" timeOffset="66015.67">19664 2752 0,'0'0'0,"-21"-21"0,42 42 47,0 0-47,0 0 0,0 21 0,0-20 15,1 20-15,-1 0 0,-21 1 16,21-1-16,-21 21 0,21 1 0,0-22 15,-21 22-15,0-22 0,0 0 16,21 1-16,-21-1 0,0 0 0,0 1 16,0-22-16,0 0 0,0 0 15,0 0-15,0 1 0,22-22 16,-1 0 0,-21-22-1,21 1-15,0 0 16,-21 0-16,21 0 0,0-22 0,-21 1 15,22 0-15,-1-1 0,0 1 0,0-21 16,0 20-16,0-20 0,1-1 16,-22 22-16,21-22 0,0 22 0,0 0 15,0-1-15,-21 1 0,0 21 16,21 0-16,-21 0 0,22-1 16,-22 1-16,0 42 31,0 1-16,0-1-15,0 0 0,0 0 16,0 21-16</inkml:trace>
  <inkml:trace contextRef="#ctx0" brushRef="#br0" timeOffset="67635.48">20659 3514 0,'21'-21'16,"0"-1"0,0 1-16,0 0 0,-21 0 15,21 0-15,-21 0 0,22-1 16,-22 1-16,0-21 0,0 21 0,21-22 16,-21 22-16,0 0 0,0 0 0,0 0 15,0 0-15,-21 21 16,-1 0-16,1 0 0,0 0 0,0 0 15,0 0-15,0 0 0,-22 21 0,22 21 16,0-21-16,0 0 0,-22 22 16,22-22-16,0 21 0,0 1 0,0-22 15,21 21-15,0-21 0,0 0 0,0 22 16,0-22-16,0 0 0,0 0 16,0 0-16,21-21 15,0 0-15,0 0 0,0 0 16,1 0-16,-1 0 15,0-21-15,0 0 0,0 21 16,-21-21-16,21 0 0,1-22 0,-1 22 16,-21 0-16,21-21 15,0-1-15,0 22 0,-21-21 0,21 0 16,1 20-16,-22 1 0,0 0 0,0 0 16,21 21-16,-21 21 15,0 0-15,0 0 16,0 22-16,0-22 0,0 0 0,-21 21 15,21 1-15,0-22 0,0 0 16,0 21-16,0-20 0,0-1 0,0 0 16,0 0-16,0 0 0,21 0 0,0-21 15,21 22-15,-21-22 0,1 0 16,-1 0-16,21 0 0,-21 0 0,0 0 16,1 0-16,-1 0 0,0 0 15,0 0-15,0-22 0,0 1 0,1 0 16,-22 0-16,21 0 0,0-22 15,0 22-15,-21-21 0,21-22 0,0 22 16,1-21-16,-22 20 0,21-20 0,0-1 16,0 1-16,0 20 0,0-20 15,1-1-15,-22 22 0,0-21 0,21 20 16,-21 22-16,0-21 0,0 21 0,0-1 16,-21 22 15,-1 22-31,1-1 0,21 21 0,-21-21 15,0 22-15,0-1 0,21 0 16,-21 1-16,-1-1 0,22 21 0,0-20 16,-21-1-16,0 22 0,21-1 15,-21-21-15,21 22 0,0-22 0,0 22 16,0-22-16,0 0 0,0-20 0,0 20 16,0-21-16,0 21 0,0-20 0,0-1 15,21-21-15,-21 21 0,21-21 16,0 0-16,1 0 15,-1 0-15,0 0 0,0-21 16,0 21-16,0-21 0,1-1 16,-1 1-16,0 0 0,0-21 15,0 21-15,0-22 0,1 1 0,-1 21 16,0-22-16,0 22 0,0-21 16,0 21-16,-21 0 0,22 21 0,-22 21 31,0 0-31,-22 21 0,22-21 15,-21 1-15,21-1 0,0 21 0,-21-21 16,21 0-16,0 1 0,0-1 0,0 0 16,0 0-16,0 0 15,0 0-15,0 1 16,21-22-16,0 0 16,1 0-16,-1 0 15,0 0-15,0-22 0,0 22 16,0-21-16,1 0 0,20 0 0,-21 0 15,0 0-15,22-1 0,-22-20 16,0 21-16,0 0 0,-21 0 0,0-1 16,21 1-16,0 0 0,-21 42 31,-21 0-15,21 1-16,-21-1 0,21 0 15,0 0-15,-21 0 16,21 0-16,0 1 0,0-1 0,0 0 15,0 0-15,0 0 0,0 0 16,0 1-16,21-22 16,-21 21-16,21-21 0,0 0 0,1 0 15,-1 0-15,0 0 0,0 0 0,0 0 16,0 0-16,1 0 0,-1-21 16,0-1-16,0 1 0,0 0 0,0 0 15,22 0-15,-22 0 0,0-22 0,0 1 16,22 0-16,-22-1 0,0 1 15,-21 0-15,21-1 0,-21 22 0,21 0 16,-21-21-16,0 20 0,-21 22 31,0 0-31,0 0 0,0 22 0,-1-1 16,1 0-16,0 21 0,0-21 0,0 22 16,0-1-16,-1-21 0,22 22 15,0-22-15,0 21 0,0-21 0,0 0 16,0 22-16,0-22 0,0 0 0,22 0 15,-1-21-15,0 0 0,0 21 16,0-21-16,0 0 0,22 0 16,-22 0-16,21 0 0,-21 0 0,1 0 15,-1 0-15,0-21 0,0 21 16,0 0-16,0-21 0,1 21 16,-1-21-16,-21 0 31,-21 21-31,-1 0 15,1 0-15,-21 0 0,21 0 16</inkml:trace>
  <inkml:trace contextRef="#ctx0" brushRef="#br0" timeOffset="69479.75">656 5652 0,'0'0'0,"0"-22"63,21 22-63,-21-21 15,0 0-15,21 21 0,-21-21 16,0 0-16,22 0 0,-1-1 0,-21 1 16,21 21-16,-21-21 0,21 0 15,0 0-15,0 21 0,-21-21 0,22 21 16,-1 0-16,-21-22 0,21 22 16,0 0-16,0 0 15,0 22-15,1-1 0,-22 0 16,0 21-16,21-21 0,-21 22 15,0-1-15,0 0 0,0 1 0,0-1 16,0 0-16,0 1 0,0-1 16,-21 0-16,-1 1 0,1-1 0,0-21 15,0 22-15,0-22 0,0 0 16,-1 0-16,1 0 0,0 0 0,0 1 16,0-22-16,0 0 15,-1 0-15,1 0 0,0 0 0,0-22 16,21 1-1,0 0-15,0 0 16,0 0-16,0 0 16,0-1-16,0 1 0,21 0 15,-21 0-15,21 21 0,0 0 16,1 0-16,-1 0 16,0 0-16,0 0 15,0 0-15,0 21 0,-21 0 0,22 0 16,-1-21-16,0 22 0,0-1 15,-21 0-15,21 0 0,0 0 16,-21 0-16,22 1 16,-1-22-16,-21 21 0,21-21 31,0 0-15,0-21-1,0-1 1</inkml:trace>
  <inkml:trace contextRef="#ctx0" brushRef="#br0" timeOffset="69787.63">1460 5842 0,'0'0'0,"22"0"31,-1 0 0,0 0-31,0 0 16,-21-21-16,21 21 0,-21-21 16,0 0 15,0 42 0,21-21 32,-21-21-63</inkml:trace>
  <inkml:trace contextRef="#ctx0" brushRef="#br0" timeOffset="70947.32">3111 5779 0,'0'-22'47,"0"1"-47,0 0 16,0 0-16,0 0 15,0 0-15,0-1 0,0 1 0,0 0 16,22 21-16,-1-21 0,0 0 15,0 0-15,-21-1 0,21 22 0,0-21 16,1 21-16,-1 0 0,0 0 16,0 0-16,0 21 0,0 1 15,-21-1-15,22 0 0,-1 21 16,-21 1-16,0-1 0,21 0 16,-21 1-16,0-1 0,21 0 0,-21 43 15,0-64-15,0 21 16,0-20-16,0-1 0,0 0 0,0 0 15,0 0-15,0 0 0,-21 1 16,21-44 15,0 1-15,0 0-16,0 0 0,0-21 16,21 20-16,0-20 0,0 0 15,1-1-15,-1 1 0,21-21 16,-21 20-16,22-20 0,-1 20 0,0 1 15,22 21-15,-22-21 0,0 20 16,1 1-16,-22 21 0,21 0 0,-21 0 16,1 0-16,-1 43 0,-21-22 15,0 0-15,21 21 0,-21 1 0,0-1 16,0 21-16,0-20 0,0-1 0,0 0 16,0 1-16,0-1 0,0-21 15,0 22-15,0-22 0,0 0 0,0 0 16,0 0-16,0 0 0,0 1 15,0-44 32,0 1-47,0-21 16,0 21-16,21 0 0,-21-22 16</inkml:trace>
  <inkml:trace contextRef="#ctx0" brushRef="#br0" timeOffset="72087.77">4297 5779 0,'21'0'16,"-21"21"-1,21-21-15,-21 21 0,21-21 32,0 0-32,1 0 15,-1 0-15,0 0 0,0-21 16,0 21-16,0-21 0,1-1 0,-1 22 15,0-21-15,0 0 0,0 0 0,-21 0 16,21 21-16,-21-21 0,0-1 16,0 1-16,0 0 0,0 0 15,-21 21-15,0 0 0,0 0 16,0 0-16,0 0 0,-1 0 0,1 0 16,0 21-16,0 0 0,0 0 0,0 22 15,-1-22-15,22 21 0,0 1 16,0-1-16,0-21 0,0 21 15,0 1-15,0-22 0,0 0 0,0 21 16,0-20-16,22-1 0,-1-21 16,-21 21-16,0 0 0,21-21 0,0 0 15,0 0-15,0 0 0,1 0 16,-1 0-16,0 0 0,0-21 16,0 0-16,0 0 0,1-1 15,-1 1-15,0 0 0,0 0 16,0 0-16,0-22 0,22 22 0,-22-21 15,0 21-15,0 0 0,22-22 0,-22 22 16,0 0-16,0 21 0,0-21 16,0 21-16,1 0 0,-1 0 15,0 0-15,0 21 0,0 0 16,-21 0-16,0 0 0,0 22 16,0-22-16,0 0 0,0 0 0,0 22 15,0-22-15,-21 0 0,21 0 0,-21 0 16,0 0-16,0 1 0,21-1 15,0 0-15,-22-21 0,22 21 0,-21-21 16,21-21 15,0 0-31,21 0 16,1-1-16,-1-20 0,0 21 0,0-21 16,0-1-16,0 1 15,1 0-15,-1-1 0,0 22 0,0-21 16,0 21-16,0-22 0,1 43 0,-22-21 15,0 0-15,21 21 16,-21 21-16,0 0 16,0 0-16,0 1 0,0-1 15,-21 0-15,21 21 0,-22-21 0,22 22 16,0-22-16,0 21 0,-21-21 0,21 1 16,0 20-16,0-21 0,0 0 15,0 0-15,0 1 0,0-1 0,0 0 16,21-21-16,1 0 15,-1 0-15,0 0 0,21 0 16,-21 0-16,22 0 0,-1-21 16,0 21-16,1-21 0,-1-1 0,22 1 15,-43-21-15,21 21 0,0-22 0,1 22 16,-22-21-16,0-22 0,0 22 16,0 0-16,1-22 0,-1 22 0,0-22 15,-21 22-15,0 0 0,0-1 0,21 1 16,-21 21-16,0-21 0,0 20 15,21 22-15,-21-21 0,0 42 32,0 1-32,-21-1 0,21 0 0,-21 0 15,0 21-15,21-20 0,0 20 16,-21 0-16,-1 1 0,22 20 0,-21-21 16,21 1-16,0-1 0,-21 0 15,21 1-15,0-1 0,0 0 0,0 1 16,0-22-16,0 0 0,0 21 0,0-20 15,0-1-15,21 0 16,0 0-16,1-21 0,-1 0 0,0 0 16,0 0-16,0 0 0,0 0 0,22 0 15,-22-21-15,0 21 0,0-21 16,0 0-16,-21-1 0,22-20 0,-22 21 16,0 0-16,0-22 0,0 22 15</inkml:trace>
  <inkml:trace contextRef="#ctx0" brushRef="#br0" timeOffset="72311.64">5821 5546 0,'0'0'0,"21"0"32,0 0-32,21 0 0,-20 0 15,20 0-15,-21-21 0,21 21 0,-20-22 16,-1 22-16,21 0 0,-21-21 15,0 21-15,1 0 0,-22-21 16,21 21-16,0 0 0,0 0 16,-21-21-16,21 21 15,0-21-15,1 21 16</inkml:trace>
  <inkml:trace contextRef="#ctx0" brushRef="#br0" timeOffset="72647.55">6964 5122 0,'0'0'16,"0"-42"-16,-21 42 31,21 21-15,-22 0-16,22 1 0,0 20 15,0-21-15,0 21 0,-21-20 0,21 20 16,0 0-16,0 1 0,0-22 0,-21 21 16,21 0-16,0 1 0,0-1 15,0 0-15,0 1 0,0-22 0,0 21 16,0-21-16,0 22 0,-21-22 0,21 0 16,0 0-16,0 0 15,0-42 32,0 0-47,-21 21 0</inkml:trace>
  <inkml:trace contextRef="#ctx0" brushRef="#br0" timeOffset="72903.39">6519 5842 0,'0'0'0,"-21"21"0,0 0 15,0-21-15,21 22 0,0-1 16,0 0-16,0 0 15,21-21-15,0 21 16,0-21-16,22 0 0,-22 0 0,21 0 16,0 0-16,1 0 0,-1 0 15,0 0-15,1 0 0,-1 0 0,0 0 16,1 0-16,-1-21 0,-21 21 0,0 0 16,1-21-16,-1 0 0,0 21 0,0-21 15,-21-1 1,21 22-16,-21-21 0,0 0 15,0 0-15,0 0 0,0 0 16,0-1-16,0 1 16</inkml:trace>
  <inkml:trace contextRef="#ctx0" brushRef="#br0" timeOffset="73159.25">6646 5271 0,'-21'-22'0,"42"44"0,-63-44 0,42 1 16,0 0 0,0 0-16,21 21 0,0-21 15,0 21-15,1-21 0,20 21 0,-21-22 16,21 22-16,1 0 16,-1-21-16,-21 21 0,22 0 0,-22 0 15,0-21-15,0 21 0,0 0 0,0 0 16,1 0-1,-22 21 1,21 0-16,-21 1 16</inkml:trace>
  <inkml:trace contextRef="#ctx0" brushRef="#br0" timeOffset="74008.28">7493 5440 0,'0'21'0,"-21"0"0,0-21 15,21 21-15,-22-21 0,22 22 0,0-1 16,0 0-16,0 0 0,0 0 0,-21 0 16,21 22-16,0-22 0,0 0 0,0 21 15,0-20-15,0-1 0,0 21 16,0-21-16,0 0 0,0 1 0,0-1 15,0 0-15,0 0 0,0 0 16,0-42 31,0 0-47,0 0 16,0 0-16,0-1 0,0 1 0,21-21 15,-21 21-15,22-22 0,-1 1 0,0 21 16,0-21-16,0-1 0,0 22 15,1 0-15,-1 0 0,0 0 0,21-1 16,-21 22-16,1 0 0,-1 0 0,0 0 16,0 0-16,0 22 15,-21-1-15,0 0 0,0 0 16,0 21-16,0-20 0,0-1 0,0 21 16,0-21-16,0 0 0,0 22 15,0-22-15,0 0 0,0 0 16,0 0-16,0 1 0,21-22 0,-21 21 15,22-21-15,-1 0 0,0 0 16,0 0-16,0 0 0,0 0 16,1 0-16,-1 0 0,0 0 0,0-21 15,0-1-15,0 1 0,1 0 0,-1 0 16,0 0-16,0-22 0,0 1 16,0 0-16,1-1 0,-1-20 15,0 21-15,-21-1 0,21-20 0,0-1 16,0 22-16,-21-22 0,0 1 0,0 21 0,22-1 15,-22 1-15,0 0 16,0 20-16,0-20 0,0 21 0,0 42 31,-22 0-15,22 0-16,-21 22 0,21-1 0,0-21 16,0 22-16,-21-1 0,21 0 0,-21 1 15,21 20-15,0-21 0,0 1 16,0-1-16,0 0 0,-21 1 0,21 20 15,0-20-15,0-22 0,0 21 0,0 0 16,0-20-16,0-1 0,0 0 0,0 0 16,0 0-16,21 0 15,0-21-15,0 0 0,-21 22 0,21-22 0,1 0 16,-1 0-16,0 0 0,0 0 16,0-22-16,0 22 15,1-21-15,-1 0 0,-21 0 0,21 0 16,0 0-16,-21-1 0,0 1 0,0 0 15,0-21-15,0 21 0,0-22 0</inkml:trace>
  <inkml:trace contextRef="#ctx0" brushRef="#br0" timeOffset="74216.17">8170 5419 0,'-21'0'0,"42"0"0,-63 0 15,63 0 16,0 0-31,0 0 0,1 0 16,-1 0-16,0 0 0,0 0 0,0 0 16,0-21-16,1 21 0,-1 0 15,0 0-15,0-22 0,0 22 0,0-21 16,1 21-16,-1 0 0,-21-21 16,21 21-16,0 0 0,-21-21 0,21 21 15</inkml:trace>
  <inkml:trace contextRef="#ctx0" brushRef="#br0" timeOffset="74566.97">9356 5165 0,'0'-21'0,"0"-1"16,-22 22 15,1 22-31,0-1 16,21 0-16,-21 21 15,21-21-15,-21 1 0,0 20 0,21 0 16,0-21-16,0 22 0,0-1 0,-22 0 16,22 1-16,0-22 0,0 21 15,0 1-15,0-22 0,0 21 0,0-21 16,0 0-16,0 1 0,0-1 0,0 0 15,22 0-15,-1 0 0,0-21 16,0 0-16,0 0 16,0 0-16,1 0 15,-1-21-15,0 21 0,0-21 0,0 0 16,0 0-16,-21-1 0</inkml:trace>
  <inkml:trace contextRef="#ctx0" brushRef="#br0" timeOffset="74908.2">9694 5101 0,'0'-21'16,"21"21"-16,1 0 16,-1 0-16,0 21 0,0 0 15,0-21-15,0 22 0,1-1 16,20 21-16,0-21 0,1 22 15,-1-1-15,0-21 0,1 21 0,-22 1 16,0-1-16,0-21 0,0 22 16,-21-1-16,0 0 0,0 1 0,0-22 15,0 21-15,-21-21 0,0 22 0,0-22 16,-22 0-16,22 0 0,0 0 0,-21 0 16,21 1-16,-1-1 0,1-21 15,0 21-15,0-21 0,0 0 0,0 21 16,21-42 15,0 0-31</inkml:trace>
  <inkml:trace contextRef="#ctx0" brushRef="#br0" timeOffset="76151.74">11620 5609 0,'0'-21'15,"-21"21"48,0 0-48,0 0-15,0 0 16,0 0-16,-1 0 0,1 0 16,0 0-16,-21 0 0,21 0 15,-1 0-15,1 0 0,0 0 16,0 0-1,42 0 17,0 0-32,0 0 0,1 0 15,20 0-15,0 0 0,1 0 0,-1 0 16,21-21-16,-20 21 0,41 0 16,-20 0-16,21 0 0,-1-21 15,1 21-15,21 0 0,-22 0 0,22 0 16,-21 0-16,0 0 0,20 0 0,-20 0 15,0 0-15,-1 0 0,1 0 16,-21 0-16,-1 0 0,1 0 0,-22 0 16,21 0-16,-20 0 0,-22 0 0,21 0 15,-21 0-15,1 0 0,-1 0 16,0 0-16,0 0 0,-21-21 16,0-1-16,0 1 0,0 0 15,0 0-15,-21 0 16,0 0-16,21-1 0,-21 22 15,-1-21-15,1 0 0,0 21 16,-21-21-16,21 21 0,-22 0 0,22 0 16,-21-21-16,-1 21 0,22 0 15,-21 0-15,0 0 0,20 0 0,1 0 16,0 0-16,0 0 0,0 0 16,42 0 15,0 0-31,0 0 0,22 0 15,-22 0-15,21 0 0,-21 0 16,22 0-16,-1 0 0,0 0 0,1 21 16,-1-21-16,0 0 0,1 0 0,-22 0 15,0 0-15,0 0 0,0 0 16,0 0-16,-21 21 16,0 0-1,-21 0-15,0-21 0,0 22 0,0-1 16,0 0-16,-22 0 0,22 21 0,-21-20 15,21 20-15,-22-21 0,22 21 0,-21-20 16,21 20-16,-1-21 0,1 21 16,0-20-16,0-1 0,0 0 0,21 0 15,-21 0-15,21 0 0,0 1 16,0-1 0,0-42 30,21-1-46,-21 1 16,21 0-16,-21 0 16</inkml:trace>
  <inkml:trace contextRef="#ctx0" brushRef="#br0" timeOffset="78902.38">14668 5059 0,'0'0'0,"0"-21"0,0 0 16,0-1-16,0 1 0,0 0 0,0 0 15,0 0-15,0 0 0,0-1 16,0 1-16,0 42 31,0 1-31,0 20 0,0 0 0,0 1 16,-21-1-16,21 21 0,0 1 16,0-1-16,-21 1 0,21-1 0,-21 1 15,21-22-15,0 22 0,0-22 0,0 22 16,0-22-16,0 0 0,0-21 15,0 22-15,0-22 0,0 0 16,0 0-16,-21 0 0,21-42 47,0 0-47,0 0 0,0 0 16,0-22-16,0 22 0,0-21 0,0 0 15,0-1-15,21 1 0,0-22 0,-21 22 16,21-21-16,0 20 0,1-20 15,-1-1-15,0 1 0,0 20 0,0-20 16,22-1-16,-22 22 0,21 0 0,-21 21 16,22-22-16,-22 43 0,21 0 15,-21 0-15,0 0 0,1 0 16,-22 21-16,0 1 0,0 20 0,0-21 16,0 0-16,0 22 0,-22-22 15,-20 21-15,21-21 0,0 0 0,-22 22 16,22-22-16,-21 0 0,21 0 0,0 0 15,-1-21-15,1 22 0,0-22 16,0 0-16,0 0 0,0 0 16,-1 0-16,22 21 47,0 0-47,0 0 0,0 0 15,0 0-15,0 1 0,0-1 0,0 0 16,0 0-16,22 0 0,-22 22 0,0-22 15,21 0-15,0 0 0,-21 0 16,21 0-16,0 1 0,0-1 0,1 0 16,-1-21-16,0 21 0,0-21 0,0 0 15,22 0-15,-22 0 0,0 0 16,21 0-16,1 0 0,-1 0 0,-21 0 16,21-21-16,1 21 0,-1-21 0,0 0 15,1-1-15,-1 1 0,0 0 16,-20 0-16,20-21 0,-21 20 15,0 1-15,0-21 0,-21 21 0,0-22 16,22 22-16,-22-21 0,0 21 0,0 0 16,0-22-16,0 22 0,0 0 15,-22 21-15,1 0 16,0 0-16,0 21 0,0 0 16,0 0-16,-1 22 0,1-22 0,0 21 15,0-21-15,21 22 0,-21-1 16,21-21-16,-21 22 0,21-22 0,0 0 15,0 21-15,0-21 0,21 1 0,0-1 16,0 0-16,0-21 0,22 21 16,-1-21-16,0 0 0,1 0 15,-1 0-15,0 0 0,1 0 0,-1 0 16,0 0-16,22 0 0,-22-21 0,22 21 16,-22-21-16,0 0 0,22-1 15,-22 1-15,0 0 0,1 0 0,-22 0 16,21 0-16,-21-22 0,1 22 0,-1 0 15,-21-21-15,0 20 0,0 1 16,0 0-16,0 0 0,0 0 0,-21 0 16,-1-1-16,1 22 0,0 0 0,0 0 15,-21 0-15,20 0 0,1 22 0,-21-1 16,21 0-16,0 0 16,-22 0-16,22 0 0,0 1 0,0 20 15,0-21-15,-1 0 0,22 22 0,-21-22 16,21 0-16,0 0 0,0 0 0,0 0 15,0 1-15,0-1 16,21-21-16,1 0 0,-1 0 16,0 0-16,0 0 0,0 0 0,22 0 15,-22 0-15,0-21 0,21-1 16,-21 1-16,22 0 0,-22 0 0,0 0 16,0 0-16,0-1 0,1 1 0,-22 0 15,0 0-15,21 0 0,-21 0 0,21-1 16,-21 1-16,0 42 31,0 1-15,0-1-16,0 0 0,0 0 15,0 0-15,0 0 0,0 1 16,0-1-16,0 0 0,0 0 0,0 0 16,0 0-16,21 1 0,0-1 0,-21 0 15,21-21-15,22 21 0,-22-21 16,0 0-16,21 0 0,1 0 0,-1 0 15,0 0-15,1 0 0,20 0 0,1-21 16,-22 21-16,22-21 0,-1 0 0,-21-1 16,22 1-16,-22 0 15,1 0-15,-1 0 0,-21 0 0,0-22 16,0 22-16,1-21 0,-22 21 0,0-1 16,0-20-16,0 21 0,0-21 0,0 20 15,0 1-15,-22 21 0,1-21 16,0 21-16,0 0 0,0 0 0,0 0 15,-1 0-15,1 21 0,0 0 0,0 1 16,-21-1-16,20 0 0,1 0 16,0 21-16,0-20 0,0-1 15,0 21-15,21-21 0,0 0 0,0 1 0,0-1 16,0 0-16,0 0 0,0 0 0,21 0 16,0-21-16,0 0 0,0 0 15,0 0-15,1 0 0,20 0 16,-21 0-16,0 0 0,22-21 0,-22 0 15,0 0-15,0 0 0,0 0 0,22-1 16,-22 1-16,0-21 0,-21 21 16,21-22-16,0 1 0,0 0 0,1-1 15,-1-20-15,0-1 0,0 1 0,-21-1 16,21 1-16,0-1 0,-21 22 16,22-21-16,-22 20 0,0 1 0,0 21 15,0-22-15,0 22 0,-22 42 16,-20 1-1,21-1-15,0 21 0,0 0 16,-1 22-16,1-1 0,21 64 16,-21-63-16,21-1 0,0-20 0,0 20 15,0-20-15,0-1 0,21 21 16,-21-41-16,21 20 0,1 0 0,-22-21 16,21 1-16,0-1 0,0 0 0,-21 0 15,21-21-15,0 21 0,1-21 0,-1 0 16,21 0-16,-21 0 0,0 0 15,1 0-15,-1-21 0,0 0 0,0 0 16,0 0-16,0-1 0,-21 1 16</inkml:trace>
  <inkml:trace contextRef="#ctx0" brushRef="#br0" timeOffset="81955.53">18859 5144 0,'0'21'16,"0"0"15,22-21-15,-1 0-16,0 0 0,0-21 16,0 0-16,0 21 0,1-22 15,-1 1-15,0 21 0,21-21 0,-21 0 16,1 0-16,20 0 0,-21-22 0,0 22 15,0 0-15,-21-21 16,0 20-16,0 1 0,0-21 0,0 21 0,0 0 16,0-1-16,-21 22 15,0 22 1,21-1-16,-21 21 0,21-21 16,0 22-16,0 20 0,0-21 0,-21 22 15,21-22-15,0 1 0,-21 20 0,21-21 16,0 1-16,0 20 0,0-20 15,0-1-15,0 0 0,-22 1 0,22-1 16,-21 0-16,21-21 0,0 22 0,-21-22 16,21 0-16,0 0 0,0 0 0,0 1 15,-21-22-15,0 21 16,0-21-16,-1 0 16,1-21-16,0-1 0,0 22 15,0-21-15,0 0 0,-1-21 0,1 21 16,0-1-16,0-20 0,0 21 15,0-21-15,-1 20 0,1 1 0,21 0 16,-21 0-16,21 42 31,0 0-31,0 0 0,21 1 16,-21-1-16,21 0 0,1 0 0,-1 0 16,-21 0-16,21 1 0,0-1 0,0 0 15,22 0-15,-22-21 0,0 21 16,0-21-16,21 0 0,-20 0 0,20 0 15,0 0-15,1 0 0,-1 0 16,0-21-16,1 0 0,-1 21 0,0-21 16,-21 0-16,22-1 0,-22-20 15,21 21-15,-21 0 0,1 0 0,-1-1 16,0-20-16,0 21 0,-21 0 0,0 0 16,21 21-16,-21-22 0,21 22 0,-21 22 31,0-1-31,0 0 15,0 0-15,-21 0 0,0 0 0,21 1 16,0-1-16,-21 0 0,0 0 16,21 0-16,-21 0 0,21 1 0,-22-1 15,22 0-15,0-42 47,22 21-31,-1-21-16,0-1 0,0-20 0,0 21 15,0 0-15,1-22 0,20 22 0,-21 0 16,0 0-16,22 0 0,-22 0 16,0-1-16,0 22 0,0 0 15,0 0-15,1 0 0,-1 0 0,-21 22 16,0-1-16,21 0 16,-21 0-16,0 0 0,0 22 15,0-22-15,21 0 0,-21 0 16,0 0-16,0 0 0,0 1 0,21-22 15,0 21-15,-21 0 0,22-21 0,-1 21 16,0-21-16,0 0 16,0 0-16,0 0 0,1 0 0,-1 0 15,0 0-15,21 0 0,-21-21 0,1 0 16,-1 0-16,21-1 0,-21 1 16,0 0-16,1-21 0,-1 21 15,0-22-15,0 1 0,0 0 0,0-1 16,1-20-16,-1 20 0,0-20 0,0-1 15,0 1-15,0-1 0,1 22 16,-1-21-16,-21 20 0,21 1 0,-21 0 16,21 20-16,-21 1 0,0 0 15,0 42 1,0 0-16,-21 1 0,0-1 16,21 21-16,-21 0 0,-1 22 0,1-22 15,0 22-15,0-22 0,0 0 0,0 22 16,-1-22-16,1 1 0,21-1 15,0 0-15,0-21 0,0 22 0,0-22 16,0 21-16,0-21 0,0 1 0,0-1 16,0 0-16,21 0 0,1 0 15,-1-21-15,21 0 16,-21 0-16,0 0 0,22 0 0,-22 0 16,21-21-16,1 21 0,-22-21 0,21 0 15,0 0-15,-20-1 0,-1 1 16,21 0-16,-21 0 0,0 0 0,1 0 15,-22-22-15,0 22 0,21 0 0,-21-21 16,0 20-16,0 1 0,-21 21 31,-1 0-31,1 21 0,0 1 16,0-22-16,21 21 0,0 0 0,-21 0 16,21 0-16,-21 0 0,21 1 15,0-1-15,0 0 0,0 21 16,0-21-16,0 1 0,0-1 15,21 0-15,0 0 0,-21 0 0,21-21 16,0 21-16,0-21 0,1 0 16,-1 22-16,21-22 0,-21 0 0,22 0 15,-22 0-15,21 0 0,0 0 0,1 0 16,-22-22-16,21 1 0,1 21 0,-1-21 16,0 0-16,22 0 15,-22 0-15,-21-1 0,22 1 0,-1 0 16,-21 0-16,0 0 0,22-43 0,-43 43 15,0 0-15,0-21 0,0 20 16,0 1-16,0 0 0,0 0 16,-22 21-16,1 0 15,0 0-15,0 0 0,0 0 0,-22 21 16,22 0-16,-21-21 0,21 21 16,0 1-16,-22-1 0,22 0 0,0 0 15,0 21-15,21-20 0,0-1 0,0 0 16,0 0-16,0 0 0,0 0 15,0 1-15,21-22 16,0 0-16,0 0 0,0 0 0,1 0 16,20 0-16,-21 0 0,0 0 0,0 0 15,1 0-15,-1-22 0,0 22 16,0-21-16,-21 0 0,21 0 16,0 0-16,-21 0 0,0-1 15,22 1-15,-22 0 0,21 21 0,-21-21 16,0 42 15,0 0-15,0 0-16,0 1 0,0-1 0,0 21 15,0-21-15,0 0 0,0 22 0,0-22 16,0 21-16,0 1 16,0-1-16,0-21 0,0 21 0,0 1 15,0-1-15,0 0 0,0 1 0,0-1 16,0 0-16,0 1 0,0-1 0,0-21 15,0 22-15,0-1 0,0 0 16,-21-21-16,21 22 0,-22-1 0,1-21 16,0 22-16,21-22 0,-21 0 0,0 0 15,21 0-15,-21-21 0,-1 21 0,1-21 16,0 0-16,0 0 16,0-21-1,21 0-15,-21 0 16,21 0-16,0 0 0,0-1 0,0 1 15,0 0-15,0-21 0,21 21 0,0-1 16,0-20-16,0 0 0,0 21 0,22-22 16,-22 1-16,21-22 0,-21 22 15,22-21-15,-1 20 0,0-20 16,1-1-16,-22 1 0,21-1 0,1 1 16,20-43-16,-42 64 0,0-22 15,-21 43-15,22-21 0,-22 20 16,0 1-16,-22 21 31,1 21-15,0 1-16,21-1 0,-21 0 15,21 0-15,0 0 0,0 0 0,0 1 16,-21-1-16,21 0 0,0 0 0,0 0 16,0 0-16,0 1 0,0-1 15,0 0-15,0 0 0,21-21 0,-21 21 16,21-21-16,0 0 0,0 0 15,1 0-15,-1 0 0,0 0 0,0 0 16,0 0-16,0 0 0,1-21 16,20 21-16,-21-21 0,0 0 0,0 0 15,22-1-15,-22 1 0,21-42 16,-21 42-16,1-22 0,-1 22 16,0-21-16,-21 21 0,0-1 15,0 1-15,0 0 16,0 42-1,0 0 1,-21-21-16,21 22 0,0-1 16,0 0-1,21-21 1,0 0-16,0 0 16,0 0-16,1-21 0,-1 21 0,0 0 15,0-21-15,0 21 0,0-22 16,1 22-16,-1-21 0,-21 0 15,21 21-15,-21 21 32,0 0-32,0 1 15,0-1-15,-21 0 0,21 0 16,0 0-16,-21 22 0,21-22 0,-22 0 16,22 0-16,0 0 0,0 0 0,0 1 15,0-1-15,0 0 16,0 0-16,22-21 0,-1 21 0,0-21 15,0 0-15,0 0 0,0 0 16,1 0-16,-1 0 0,0 0 0,0 0 16,-21-21-16,21 21 0,0-21 15,-21 0-15,22 21 0,-22-21 16,0-1-16,0 1 0,0 0 16,0 0-16</inkml:trace>
  <inkml:trace contextRef="#ctx0" brushRef="#br0" timeOffset="82259.37">20299 5101 0,'0'0'0,"-21"0"0,42 0 31,0 0-31,0 0 0,21 0 0,1 0 16,-1 0-16,0 0 0,22 0 0,-22 0 16,1 0-16,20 0 0,-21 0 15,1 0-15,-22 0 0,21 0 16,-21 0-16,1 0 0,-1 0 0,21 0 0,-21 0 15,0 0-15,1 0 0,20 0 16</inkml:trace>
  <inkml:trace contextRef="#ctx0" brushRef="#br0" timeOffset="82836.03">23220 4847 0,'0'0'0,"0"-21"0,0 0 15,0 0-15,0 0 16,21 21-1,0 0-15,-21 21 0,21 0 16,0 21-16,1-21 0,-1 22 0,0-1 16,0 0-16,21 1 0,-20 20 15,-1-20-15,0 20 0,0-21 0,0 1 16,-21 20-16,0-20 0,21-1 16,-21 0-16,0 1 0,0-22 0,0 21 15,0-21-15,0 0 0,0 1 16,0-1-16,0 0 0,0-42 47,0 0-47,22-1 0,-22 1 0,21-21 15,0 21-15,0 0 0,0-22 0,0 1 16,1 21-16,-1-22 0,0 1 0,21-21 16,-21 20-16,22-20 0,-22 20 15,21-20-15,-21 21 0,22-22 0,-22 22 16,0-1-16,21 1 0,-42 0 15,22 21-15,-1-1 0,-21 1 16,21 21-16,-21-21 0,0 42 31,0 0-31,0 1 16,0-1-16,0 0 16,0 0-16,0 0 0,0 22 0</inkml:trace>
  <inkml:trace contextRef="#ctx0" brushRef="#br0" timeOffset="84579.21">24320 5440 0,'22'0'0,"-1"0"16,0-21-16,0 0 15,0 21-15,-21-22 16,21 1-16,-21 0 0,22 0 0,-22 0 15,0 0-15,0-1 0,0-20 0,0 21 16,0 0-16,0 0 0,0-1 16,-22 22-16,1 0 0,0 0 15,-21 0-15,21 0 0,-1 22 16,1-1-16,-21 0 0,21 0 16,0 21-16,-1-20 0,1 20 15,0-21-15,0 21 0,0-20 0,21-1 16,0 21-16,0-21 0,0 0 0,0 1 15,0-1-15,0 0 0,21 0 16,0 0-16,0-21 0,0 0 0,1 0 16,-1 0-16,0 0 0,0 0 15,0 0-15,0-21 0,-21 0 0,22 21 16,-1-21-16,0 0 0,-21-22 16,21 22-16,-21 0 0,21-21 0,-21 20 15,21-20-15,-21 21 0,22-21 0,-22 20 16,0-20-16,21 21 0,-21 0 15,0 42 1,0 0 0,0 0-16,0 22 0,-21-22 0,21 0 15,0 21-15,0-21 0,0 1 16,0 20-16,0-21 0,0 0 0,0 0 16,0 1-16,0-1 0,0 0 0,21 0 15,0 0-15,0-21 0,0 0 16,0 0-16,1 0 0,20 0 15,-21 0-15,0 0 0,0-21 0,1 0 16,20 0-16,-21 0 0,0-1 0,0 1 16,1 0-16,-1-21 15,21 21-15,-21-22 0,0 1 0,1-22 16,-1 22-16,21-21 0,-21-1 0,0 22 16,1-22-16,-1 1 0,0 20 15,0 1-15,0 0 0,0-1 0,-21 22 16,22 0-16,-22 42 31,-22 0-31,1 1 0,0 20 16,21 0-16,-21 1 0,0-1 0,0 21 15,-1-20-15,1-1 0,21 22 16,-21-22-16,0 0 0,0 1 0,21-1 16,0 0-16,0 1 0,0-22 15,-21 21-15,21-21 0,0 0 0,0 1 16,0-1-16,0 0 0,0 0 15,21-21-15,0 0 16,0 0-16,0 0 0,0 0 16,1-21-16,-1 21 0,0-21 0,0 0 15,0-1-15,0 1 0,1 0 16,20 0-16,-21 0 0,0-22 0,22 22 16,-22 0-16,0 0 0,-21 0 0,21 0 15,-21 42 16,0 0-31,0 0 16,-21 0-16,21 0 0,0 1 0,0-1 16,-21 0-16,21 0 15,0 0-15,0 0 0,0 1 16,0-1-16,0 0 16,21-21-1,0 0-15,0 0 16,0 0-16,-21-21 0,22 0 0,-1 21 15,-21-22-15,21 1 0,0 0 0,0 0 16,-21 0-16,21 0 0,1-1 16,-1-20-16,-21 21 0,21 0 15,0 21 1,-21 21 0,0 0-16,-21 0 15,0 0-15,21 1 16,0-1-16,0 0 0,0 0 15,0 0-15,0 0 0,21 1 16,0-22-16,0 0 0,0 21 0,1-21 16,-1 0-16,0 0 0,0 0 15,0 0-15,0 0 0,1 0 0,-1-21 16,0 21-16,0-22 0,-21 1 0,21 0 16,0 0-16,1 0 0,-1 0 15,0-22-15,0 1 0,0 21 16,0-22-16,1 1 0,-22 21 0,0 0 15,0-22-15,0 22 0,-22 21 32,1 21-32,0-21 0,-21 22 15,21-1-15,-1 0 0,1 21 0,0-21 16,0 1-16,0-1 0,21 0 16,0 0-16,0 0 0,0 0 0,0 1 15,0-1-15,0 0 0,0 0 16,21 0-16,0-21 0,0 21 15,0-21-15,22 0 0,-22 0 0,0 0 16,0 0-16,0 0 0,1 0 16,-1 0-16,0 0 0,0 0 0,0-21 15,0 0-15,1 0 0,20 0 16,-21 0-16,0-1 0,0 1 0,1-21 16,-1 21-16,0 0 0,0-22 15,0 1-15,-21 21 0,0 0 0,0-1 16,0 44 15,0-1-31,0 0 0,-21 0 16,21 0-16,0 0 15,0 1-15,0-1 0,0 0 0,0 0 16,0 0-16,0 0 0,0 1 0,0-1 16,0 0-16,21 0 0,-21 0 15,0 0-15,0 1 0,0-1 16,0 0-1,-21-21 1,0 0 0,0 0-1,0 0-15,-1 0 16,22-21-16,-21 21 16,-21 0-16,21 0 0</inkml:trace>
  <inkml:trace contextRef="#ctx0" brushRef="#br0" timeOffset="86059.15">868 7938 0,'-21'21'0,"-1"-21"16,1 0-16,0 0 15,0 0-15,0 0 0,21-21 32,0-1-32,0 1 15,21 21-15,0-21 0,0 0 16,22 0-16,-22 21 0,0-21 0,21-1 16,-21 22-16,1 0 0,20 0 15,-21 0-15,0 0 0,0 0 16,1 0-16,-1 22 0,0-22 15,-21 21-15,0 0 0,0 21 0,0-21 16,0 1-16,0 20 0,-21-21 16,0 21-16,-1-20 0,1 20 0,0-21 15,-21 0-15,21 0 0,-1 1 16,22-1-16,-21-21 0,21 21 0,-21-21 16,0 0-16,21-21 31,0 0-31,0-1 15,0 1-15,21 21 16,-21-21-16,21 21 0,0 0 16,1-21-16,-1 21 0,0 0 15,0 0-15,0 0 0,22 0 0,-22 0 16,0 21-16,0-21 0,0 21 16,0 0-16,1 1 0,-1-1 0,-21 0 15,0 0-15,0 0 0,0 0 16,0 1-16,-21-1 0,-1 0 0,-20 0 15,21 0-15,0 0 0,-22 1 16,22-1-16,-21-21 0,0 21 16,20 0-16,-20-21 0,21 0 0,-21 0 15,20 0-15,-20 0 0,21 0 0,0 0 16,0 0-16,-1 0 0,1 0 16,21-21-16,-21 21 15,0-21-15,21 0 0,0-1 31,0 1-15,21 0 0,0 21-16,0-21 15,1 0-15,-1 21 0,21-21 16</inkml:trace>
  <inkml:trace contextRef="#ctx0" brushRef="#br0" timeOffset="86364">1820 8192 0,'0'0'0,"21"0"16,-21-22 0,0 1-1,0 0 16,0 0-31,0 42 32,0 0-17,0 0-15,0 1 16,-21-1-16,21 0 31</inkml:trace>
  <inkml:trace contextRef="#ctx0" brushRef="#br0" timeOffset="89721.51">3006 7853 0,'0'0'0,"0"-21"47,0 0-31,0-1-16,0 1 15,21 0-15,0 0 16,0 0-16,-21 0 0,21-1 0,0 1 16,1 0-16,-1 21 15,0 0-15,0 0 16,0 21 0,0-21-16,-21 21 0,0 22 0,0-22 15,22 21-15,-22-21 0,21 22 0,-21-1 16,0 0-16,0 1 0,0-1 15,0 0-15,0 1 0,0-22 0,0 21 16,0-21-16,0 1 0,0-1 16,0 0-16,0 0 15,0-42 17,0 0-32,0 0 0,0-1 0,0 1 15,0 0-15,21-21 0,-21 21 16,21-22-16,0 1 0,0 0 0,1 20 15,-1-20-15,21 0 0,-21 21 16,22-22-16,-1 22 0,-21 0 0,21 0 16,1 0-16,-22 21 0,21 0 0,-21 0 15,1 0-15,-1 0 0,0 0 16,0 21-16,-21 0 16,21 0-16,-21 0 0,0 0 0,0 1 15,0 20-15,0 0 0,0-21 16,0 22-16,0-1 0,0-21 0,0 22 15,0-1-15,0-21 0,0 0 16,0 22-16,21-22 0,-21 0 16,22-21-16,-1 0 0,21 0 0,-21 0 15,0 0-15,22 0 0,-22 0 16,21-21-16,-21 0 0,22-1 0,-1 1 16,0 0-16,1-21 0,-1 21 15,0-22-15,1 22 0,-22-21 0,0 21 16,0-22-16,0 22 0,-21-21 15,0 21-15,0-22 0,0 22 16,0 0-16,0 0 0,-21 0 0,0 21 16,0 0-16,0 0 0,0 0 15,-1 0-15,1 0 0,0 21 16,0 0-16,0 0 0,0 21 0,21-20 16,0 20-16,0 0 0,0 1 0,0-1 15,0 0-15,0-21 0,0 22 16,0-1-16,0-21 0,0 0 0,21 1 15,-21-1-15,21 0 0,0-21 16,0 0-16,0 0 0,1 0 16,-1 0-16,0 0 0,0 0 0,0-21 15,0 0-15,1-1 16,20 1-16,-21 0 0,0-21 0,0 21 16,1-22-16,-1 1 0,21 21 0,-21-22 15,0 22-15,22-21 0,-22 21 16,21 0-16,-21-22 0,22 43 0,-22-21 15,21 0-15,-21 21 0,22 0 0,-22 0 16,0 0-16,0 0 0,0 0 16,1 21-16,-1 0 0,-21 0 0,0 1 15,0-1-15,0 0 0,0 0 0,0 21 16,0-20-16,0 20 16,-21-21-16,-1 0 0,1 22 0,0-22 0,0 0 15,0 0-15,21 0 0,0 0 16,-21-21-16,21 22 0,-22-22 15,22-22 1,22 1 0,-1 21-16,-21-21 0,21 0 15,0-21-15,0 20 0,0 1 0,1-21 16,-1 21-16,0-22 0,0 22 16,0-21-16,0 0 0,1 20 0,-1-20 15,0 0-15,0 21 0,0-1 16,0-20-16,-21 21 0,0 0 0,0 0 15,0 42 1,0 0 0,0 0-16,-21 0 0,21 22 15,-21-22-15,0 0 0,21 21 16,0-21-16,0 22 0,-21-22 0,21 21 16,0-21-16,0 1 0,0 20 0,0-21 15,0 21-15,0-20 0,0-1 16,0 0-16,21 0 0,0-21 0,0 21 15,0 0-15,22-21 0,-22 0 0,21 0 16,1 0-16,-1 0 0,0 0 16,1-21-16,-1 0 0,0 21 0,1-21 15,-1 0-15,0 0 0,1-22 16,-1 22-16,-21 0 0,21-21 16,-20 20-16,20-20 0,-21 0 0,0-1 15,0 22-15,22-63 0,-43 41 16,21-20-16,-21 20 0,21 22 15,-21-21-15,21 0 0,-21 20 0,0 1 16,0 0-16,0 0 0,0 0 0,0 42 31,0 0-31,-21 21 16,21-20-16,0 20 0,-21 0 0,0 1 16,21-22-16,-21 21 0,21 0 15,0 1-15,-22-1 0,22-21 16,-21 22-16,21-1 0,0-21 0,0 21 15,0-20-15,0-1 0,0 0 0,0 0 16,0 0-16,0 0 0,0 1 16,21-22-1,1 0 1,-1-22-16,-21 1 0,0 0 16,21 0-16,-21 0 0,0 0 0,0-1 15,0 1-15</inkml:trace>
  <inkml:trace contextRef="#ctx0" brushRef="#br0" timeOffset="89908.94">5990 7726 0,'0'0'0,"-21"0"15,42 0 17,0-21-32,0 21 0,1 0 0,-1 0 15,0 0-15,0-21 0,0 21 0,0 0 16,1 0-16,-1-22 0,21 22 15,-21 0-15,0 0 0,1-21 0,-1 21 16,0-21-16,0 21 0,0-21 0,22 0 16,-1 21-16</inkml:trace>
  <inkml:trace contextRef="#ctx0" brushRef="#br0" timeOffset="92000.26">7070 7260 0,'0'-21'15,"-22"21"1,1 21-16,21 0 0,-21 1 16,0-1-16,0 21 0,21-21 15,-21 22-15,-1-1 0,22 0 16,-21 1-16,0-1 0,21 0 0,-21 1 15,0-1-15,0 0 0,-1 1 0,1-1 16,0 0-16,0 1 0,0-1 16,21-21-16,-21 0 0,21 22 0,-22-43 15,22 21-15,-21-21 0,21-21 32,0-1-32,21 1 15,1-21-15,-1 21 0,0-22 0,-21 22 16,21-21-16,0 21 0,-21 0 0,21-1 15,-21 1-15,22 0 16,-22 42 0,0 0-1,21 1-15,-21 20 16,0-21-16,21 0 0,-21 0 0,21 1 16,-21 20-16,21-21 0,-21 0 0,21 0 15,1 1-15,-1-1 0,0 0 16,0-21-16,0 0 0,0 0 0,22 0 15,-22 0-15,21 0 0,-21 0 0,22 0 16,-1-21-16,-21 0 0,22-1 0,-22 1 16,21 0-16,0-21 0,-20 21 15,-1-22-15,0 1 0,0 21 16,0-22-16,-21-20 0,21 21 0,-21-1 16,0-20-16,0-1 0,0 1 15,0-1-15,-21 1 0,0 20 0,0-20 16,0 21-16,-22-1 0,22 1 0,-21 21 15,21 0-15,-22-1 0,1 22 16,21 0-16,-21 0 0,-1 0 0,1 22 16,0-1-16,-1 21 0,1 0 0,0 1 15,-1-1-15,22 22 0,-21-1 16,21-21-16,21 22 0,0-22 0,0 1 16,0 20-16,0-21 0,0-20 15,21 20-15,21 0 0,-21-21 0,22 1 16,-1 20-16,0-42 0,1 21 15,-1 0-15,0-21 0,1 0 0,-22 0 16,21 0-16,0 0 0,1 0 0,-1-21 16,0 21-16,1-21 0,-22 0 15,21 0-15,1-1 0,-22 1 0,0 0 16,0 0-16,0-21 0,0 20 16,1 1-16,-1 0 0,-21 0 15,0 42 1,0 0-1,0 0-15,-21 1 0,21-1 0,-22 0 16,22 0-16,-21 0 16,21 0-16,0 1 0,0 20 0,0-21 15,0 0-15,0 0 0,0 1 16,0-1-16,21-21 0,1 0 16,-1 0-16,0 0 0,0 0 15,21 0-15,-20 0 0,-1 0 0,0-21 16,21 21-16,-21-22 0,1 1 0,-1 0 15,0 0-15,0 0 0,0 0 16,0-1-16,1-20 0,-22 21 16,0-21-16,0 20 0,0-20 0,0 0 15,0 21-15,0-1 0,-22-20 0,22 21 16,-21 21-16,0 0 0,-21 0 16,21 0-16,-1 0 0,-20 0 0,0 21 15,21 0-15,-22 0 0,1 22 16,21-22-16,-22 21 0,22-21 0,0 22 15,0-22-15,21 21 0,0-21 0,0 22 16,0-22-16,0 21 0,0-21 0,42 1 16,-21-1-16,1 0 0,-1-21 15,21 21-15,0-21 0,1 0 0,-22 0 16,21 0-16,1 0 0,-1 0 0,0-21 16,-21 0-16,22 0 15,-22 21-15,21-22 0,-21 1 0,22 0 16,-22-21-16,0 21 0,-21-1 0,21 1 15,0 0-15,-21 0 0,0 0 0,0 0 16,22 21-16,-22 21 31,0 0-15,-22 0-16,22 0 0,0 0 0,0 1 16,0-1-16,0 0 0,0 0 15,0 0-15,0 0 0,0 1 16,22-22-1,-1 0 1,0 0-16,0 0 0,0 0 0,0 0 16,1-22-16,-1 22 0,0-21 0,0 0 15,0 21-15,0-21 0,-21 0 0,22-22 16,-1 22-16,-21 0 0,0 0 16,0-21-16,21 20 0,-21 1 0,0 0 15,0 0-15,21 21 0,-21 21 31,0 0-31,0 0 16,0 1-16,0-1 0,0 0 0,0 21 16,0-21-16,0 1 0,0 20 0,0-21 15,0 0-15,0 22 16,0-22-16,0 0 0,0 0 0,0 0 16,0 0-16,21 1 0,0-22 0,1 21 15,-1-21-15,0 0 0,21 0 0,-21 0 16,1-21-16,20-1 0,-21 22 15,0-42-15,0 21 0,22 0 0,-22-22 16,0 1-16,-21 21 0,21-21 0,0-22 16,-21 22-16,0-1 0,22-20 15,-22-1-15,21 22 0,-21-21 0,21 20 16,-21 1-16,0 0 0,0-1 0,0 22 16,0 0-16,0 42 31,0 0-31,0 0 0,0 22 15,0-22-15,0 21 0,-21 1 0,21-1 16,-21 21-16,21-20 0,0-1 16,-22 0-16,22-20 0,0 20 0,0 0 15,0-21-15,-21 22 0,0-22 0,0 0 16,21 0-16,0 0 0,-21 1 16,21-1-16,-21-21 0,21-21 31,0-1-31,0 1 15,0 0-15,21 0 0,0 21 16,0-21-16,0 0 0,0-1 16,1 1-16,20 21 0,-21-21 0,0 21 15,0 0-15,22-21 0,-22 21 0,0 0 16,0 0-16,0 0 0,1 0 16,-1 0-16,0 21 0,0-21 0,-21 21 15,0 0-15,0 1 0,0-1 16,0 0-16,0 0 0,-21 0 0,0 0 15,0 1-15,-1-1 0,-20 0 16,0 0-16,21 0 0,-22 0 16,1 1-16,21-1 0,-22-21 0,1 21 15,21-21-15,0 21 0,21-42 32,0 0-17,0 0-15,21-1 0,0 1 16,0-21-16,0 21 0,1-22 0,20 1 15,-21 0-15</inkml:trace>
  <inkml:trace contextRef="#ctx0" brushRef="#br0" timeOffset="92296.09">9610 7006 0,'0'-21'15,"0"42"-15,-22-42 16,22 42-16,-21 0 15,21 1-15,-21 20 0,21-21 16,0 43-16,-21-22 0,21 0 0,-21 22 16,21-22-16,0 22 0,0-22 0,0 0 15,0 22-15,0-22 0,0 0 16,0-20-16,0 20 0,0 0 0,0-21 16,-21 1-16,21 20 0,0-21 0,0 0 15,-22 0-15,22 1 0,0-44 47,22 1-47,-1 0 16,-21 0-16,21 0 0,0 0 0,-21-1 15,21 1-15</inkml:trace>
  <inkml:trace contextRef="#ctx0" brushRef="#br0" timeOffset="92676.3">9610 7684 0,'0'21'16,"21"-21"15,0 0-31,0 0 0,0 0 16,0 0-16,1 0 0,20 0 0,-21 0 15,21-21-15,-20 21 0,20-22 0,-21 1 16,0 21-16,22-21 16,-43 0-16,21 0 0,-21 0 0,0-1 15,0 1-15,0 0 0,0 0 0,0 0 16,0 0-16,-21 21 0,-1 0 0,1 0 15,0 0-15,-21 0 0,21 21 16,-22 0-16,22 0 0,-21 0 0,-1 0 16,22 22-16,0-22 0,0 21 0,-21-21 15,20 22-15,22-1 0,-21-21 16,21 22-16,-21-22 0,21 0 0,0 0 16,0 21-16,0-20 0,0-1 15,21 0-15,0-21 0,-21 21 0,22-21 16,20 0-16,-21 0 15,0 0-15,22 0 0,-22 0 0,21 0 16,-21 0-16,22 0 0,-22-21 0,21 21 16,-21-21-16,22 0 0,-22 21 0,0-22 15,21 1-15,-21 0 0</inkml:trace>
  <inkml:trace contextRef="#ctx0" brushRef="#br0" timeOffset="92971.19">10435 7197 0,'0'0'0,"0"-21"16,-21 21-1,21 21 1,-21 0-16,21 0 0,0 0 0,0 22 16,0-1-16,0 0 0,0 1 0,0-1 15,0 0-15,0 1 0,0-1 0,21-21 16,-21 21-16,0 1 0,0-22 15,0 21-15,0-21 0,0 1 0,0-1 16,0 0-16,0 0 0,0 0 0,21-21 16,-21 21-16,21-21 0,0 0 15,1 0-15,-1 0 16,0 0-16,0 0 0,-21-21 16,21 0-16,0 21 0,1-21 0,-1 0 15,0-22-15,0 22 0</inkml:trace>
  <inkml:trace contextRef="#ctx0" brushRef="#br0" timeOffset="93255.03">11134 7154 0,'0'0'0,"0"-21"0,0 0 16,21 21 0,0 0-16,0 0 15,0 0-15,0 21 0,-21 0 16,22 1-16,-1 20 0,0 0 15,0-21-15,0 22 0,0-1 0,1 22 16,-22-22-16,0 0 0,0 1 0,0-1 16,0 0-16,-22 1 0,1-22 0,0 21 15,0 0-15,0-20 0,-22 20 0,22-21 16,0 0-16,0 0 0,-21 1 16,20-1-16,1 0 0,0-21 15,0 21-15,0-21 0,0 0 0,21-21 31,0 0-31,21 21 0</inkml:trace>
  <inkml:trace contextRef="#ctx0" brushRef="#br0" timeOffset="93895.54">12404 7599 0,'0'0'0,"-22"0"0,1 0 16,0 0-16,42 0 31,0 0-31,1 0 16,-1 0-16,21 0 0,-21 0 0,22 0 15,-1 0-15,-21 0 0,21 21 0,1-21 16,-1 0-16,0 0 0,1 0 16,-1 0-16,0 0 0,1 0 0,-1 0 15,0 0-15,1 0 0,20-21 0,-20 0 16,-1 21-16,0-21 0,1 21 0,-1-22 16,-21 1-16,21 0 15,-20 21-15,20-21 0,-21 0 0,-21 0 16,0-1-16,0 1 0,0 0 0,-21 0 15,0 21-15,-22 0 0,1 0 16,0 0-16,21 0 0,-22 0 16,1 0-16,0 0 0,20 21 0,1-21 15,0 0-15,21 21 0,21-21 32,0 0-32,1 0 15,20 0-15,-21 0 0,0 0 0,22 0 16,-22 0-16,0 0 0,0 0 0,0 0 15,0 0-15,1 0 16,-22 21-16,0 1 16,0-1-16,0 0 0,0 0 15,-22 0-15,22 22 0,-21-22 0,0 21 16,0-21-16,-21 22 0,20-22 16,1 0-16,0 21 0,0-21 0,0 1 15,0-1-15,21 21 0,-22-21 0,1-21 16,0 21-16,21 1 0,-21-1 0,0-21 15,0 0-15,-1 0 16</inkml:trace>
  <inkml:trace contextRef="#ctx0" brushRef="#br0" timeOffset="96044.3">14393 7239 0,'0'-21'16,"0"42"-16,21-84 0,-21 41 0,22-20 0,-22 21 15,21 0-15,-21 0 0,0-22 16,0 22-16,21 0 0,-21 0 15,0 0-15,0 42 32,0 0-32,0 0 0,0 21 15,0-20-15,0 41 0,0-21 16,0 22-16,0-22 0,0 22 0,0-1 16,0 1-16,0-22 0,0 22 0,0-22 15,0 21-15,-21-20 0,21-1 16,-21 0-16,21 1 0,0-22 0,0 21 15,-22-21-15,22 1 0,0-1 0,0 0 16,-21-21-16,21-21 31,0 0-31,0-1 0,0 1 16,0-21-16,0 21 0,0-22 16,21 1-16,1 0 0,-1-22 0,0 22 15,0-22-15,0 1 0,22-1 16,-22 1-16,21-1 0,-21 22 0,22-21 15,-1 20-15,-21 22 0,21-21 0,-20 21 16,-1-1-16,0 22 0,0 0 0,0 0 16,-21 22-1,0-1-15,0 0 0,-21 0 16,0 0-16,0 22 0,0-22 0,-1 0 16,1 0-16,0 21 0,-21-20 0,21-22 15,-1 21-15,1 0 0,-21 0 16,21-21-16,0 21 0,-1-21 15,1 21-15,0-21 0,0 0 16,21 22-16,0-1 0,-21-21 0,21 21 16,-21 0-16,21 0 0,0 0 15,0 1-15,0-1 0,0 0 0,0 0 16,0 0-16,0 0 0,0 1 0,21-1 16,0 0-16,0 0 0,0-21 0,0 21 15,1 0-15,-1 1 0,0-22 0,0 21 16,21-21-16,-20 0 0,-1 21 15,21-21-15,-21 0 0,22 0 0,-1 0 16,0 0-16,1 0 0,20 0 0,-21 0 16,22-21-16,-22 21 0,22-21 15,-22-1-15,22 22 0,-22-21 0,0 0 16,-21 0-16,22 21 0,-22-21 16,0 0-16,0-22 0,0 22 0,-21 0 15,0-21-15,0 20 0,0-20 0,0 21 16,0 0-16,0 0 0,0-1 0,-21 22 15,0 0 1,0 0-16,0 0 0,0 22 0,-22-1 16,22 0-16,-21 0 0,21 21 0,-1-20 15,1-1-15,0 21 0,21-21 0,0 0 16,0 1-16,0-1 0,0 21 0,0-21 16,21 0-16,0 1 15,1-1-15,20 0 0,0 0 0,1-21 16,-1 21-16,21 0 0,-20 1 0,20-22 15,1 21-15,-1-21 0,1 0 0,-1 0 16,22 0-16,-22 0 0,1 0 16,21 0-16,-22-21 0,1-1 0,-1 22 15,-21-21-15,1 0 0,-1 0 0,-21 0 16,0 0-16,1-1 0,-1-20 0,-21 21 16,0 0-16,0-22 0,0 22 0,0 0 15,0 0-15,-21 0 16,-1 21-16,1 0 0,-21-21 0,21 21 0,-22 0 15,1 0-15,0 21 0,-1-21 16,1 21-16,0 0 0,-1 0 0,22-21 16,-21 43-16,21-22 0,0 0 0,-1 0 15,1 0-15,21 0 0,0 1 16,0-1-16,0 0 0,0 0 16,21-21-16,1 0 0,-1 21 0,0-21 15,0 0-15,0 0 0,22 0 0,-22 0 16,21 0-16,-21-21 0,22 21 0,-1-21 15,-21 0-15,21 21 0,-20-21 16,-1-1-16,21 1 0,-21 0 0,0 0 16,1 0-16,-1 0 0,0-1 15,21 1-15,-42 0 16,0 42 15,0 0-31,0 1 16,0-1-16,0 0 0,0 0 15,0 0-15,0 0 0,21 1 16,1-22-16,-22 21 0,21 0 16,0-21-16,0 0 0,0 0 0,0 0 15,22 0-15,-1 0 0,0 0 0,1 0 16,-1 0-16,22 0 0,-22 0 0,0 0 16,22 0-16,-22-21 0,0 0 0,1 21 15,-1-22-15,0 1 0,-20 0 16,-1 0-16,0 0 0,-21 0 15,0-1-15,0 1 0,0 0 16,-21 21-16,0 0 0,-1 0 16,1 0-16,-21 0 0,0 0 0,20 0 15,-20 21-15,0-21 0,21 21 16,-22 1-16,22-1 0,0-21 0,0 21 16,0 0-16,-1 0 0,22 0 0,0 1 15,0-1-15,0 0 16,0 0-16,22-21 0,-1 21 0,0-21 15,21 0-15,-21 0 0,1 0 0,20 0 16,-21 0-16,21 0 16,1-21-16,-22 0 0,21 21 0,-21-21 15,1 0-15,20-1 0,-21 1 0,0 0 16,0-21-16,1-1 0,-1 1 16,0 0-16,0-22 0,0 22 0,-21-22 15,21 1-15,1-22 0,-22-42 16,0 85-16,21-22 0,-21 22 0,0 0 15,0 21-15,0-1 0,0 1 0,-21 21 16,-1 0-16,1 21 16,0 1-16,0-1 0,0 21 0,0 0 15,-1 1-15,1 20 0,0-20 16,21 20-16,0 1 0,0-22 0,0 21 16,0-20-16,21 20 0,0-20 0,1-1 15,20 0-15,-21 1 0,21-22 16,-20 21-16,20-21 0,-21 0 15,21-21-15,-20 22 0,-1-1 0,0-21 16,0 0-16,0 0 0,0 0 16,-21-21-16,22 21 15,-1-22-15</inkml:trace>
  <inkml:trace contextRef="#ctx0" brushRef="#br0" timeOffset="98267.41">19494 7176 0,'0'0'0,"0"-22"0,0 1 15,0 0-15,22 0 0,-22 0 0,21-22 16,-21 22-16,21 0 0,-21 0 15,0 0-15,0 0 0,0 42 32,-21 0-32,21 0 0,-21 21 15,-1 1-15,1-1 0,21 22 16,-21-22-16,0 21 0,0-20 0,0 20 16,-1-20-16,1-1 0,21 0 0,-42-21 15,21 22-15,0-22 0,-1 21 0,22-21 16,-21-21-16,21 22 0,-21-1 15,21-42 1,0-1 0,0 1-16,0 0 0,0 0 0,0 0 15,21-22-15,0 1 0,1 21 0,-22-21 16,21-1-16,0 1 0,-21 0 16,0-1-16,0 1 0,21 21 15,-21 0-15,21 21 0,-21 21 16,0 0-16,21 0 15,-21 0-15,22 22 0,-1-1 16,-21-21-16,21 21 0,0-20 0,0 20 16,0-21-16,1 21 0,20-20 0,-21-1 15,0 0-15,22 0 0,-22-21 0,21 21 16,-21-21-16,22 0 0,-1 0 16,-21 0-16,21 0 0,-20 0 0,20 0 15,-21-21-15,21 0 0,-20 0 0,20 0 16,-21-1-16,0 1 0,0-21 0,1 0 15,-1-1-15,-21 1 0,0 0 16,0-1-16,0-20 0,0 20 16,0-20-16,0 21 0,0-22 0,-21 22 15,-1-1-15,1-20 0,0 21 0,0 20 16,0-20-16,0 21 0,-22 0 16,1 0-16,21 21 0,-22 0 0,1 0 15,0 0-15,-22 21 0,22 0 0,21 21 16,-22-21-16,1 22 0,21 20 0,0-20 15,0-1-15,21 21 0,0-20 16,0 20-16,0-20 0,21 20 0,0-21 16,21 1-16,-21-1 0,22-21 15,-1 22-15,0-22 0,1 0 0,-1 0 16,0 0-16,1-21 0,-1 0 16,0 0-16,1 0 0,-1 0 0,0 0 15,22 0-15,-22-21 0,1 0 0,-1 21 16,0-21-16,1 0 0,-1-22 0,0 22 15,-21 0-15,1 0 0,-1-22 16,0 22-16,-21 0 0,21 0 16,-21 0-16,-21 42 15,0 0 1,0 0-16,21 0 0,-22 22 0,1-22 16,0 0-16,21 21 0,0-20 15,0-1-15,0 21 0,0-21 0,0 0 16,0 1-16,0-1 0,21 0 0,0 0 15,1 0-15,-1-21 16,0 0-16,21 0 0,-21 0 0,1 0 16,20 0-16,-21 0 0,21 0 0,-20 0 15,20-21-15,-21 0 0,21 21 0,-20-21 16,-1 0-16,0-22 0,0 22 16,0 0-16,-21-21 0,0-1 0,0 1 15,0 0-15,0-1 0,0 1 0,0 0 16,0-1-16,-21 22 0,0 0 15,0 0-15,0 0 0,-1 21 16,-20 0-16,0 0 0,21 0 0,-22 21 16,1 0-16,0 0 0,-1 21 0,22-20 15,-21 20-15,21 0 0,-1 1 0,1-1 16,21-21-16,0 21 0,0 1 16,0-22-16,0 0 0,21 21 0,1-20 15,-1-1-15,21 0 0,0-21 0,-20 21 16,20-21-16,0 0 0,1 0 0,-1 0 15,0 0-15,1 0 0,-22 0 16,21 0-16,0 0 0,-20-21 0,20 0 16,-21 0-16,0-1 0,22 1 15,-22 0-15,0 0 0,0-21 0,0 20 16,-21-20-16,21 21 0,-21 0 0,22 0 16,-22-1-16,0 44 15,0-1 1,0 0-16,-22 0 0,22 21 15,-21-20-15,21-1 0,0 0 0,0 0 16,0 0-16,0 0 0,0 1 16,0-1-16,0 0 0,0 0 15,21-21-15,1 0 0,-1 0 16,0 0-16,0 0 0,0 0 16,0 0-16,1-21 0,-1 0 15,0 0-15,0-1 16,0 1-16,-21 0 0,21 0 0,1 0 15,-22-22-15,21 22 0,-21 0 0,0 0 16,21 0-16,-21 0 0,0 42 31,0 0-31,0 0 16,0 0-16,0 0 0,0 1 0,0-1 16,0 0-16,0 0 0,0 0 15,0 0-15,0 1 0,0-1 0,21 0 16,0 0-16,0-21 0,1 0 15,-1 0-15,0 0 0,21 0 16,-21 0-16,22 0 0,-22 0 0,0 0 16,21-21-16,-20 21 0,-1-21 15,0 0-15,0-1 0,0-20 0,0 21 16,1-21-16,-22-1 0,0 1 0,21 0 16,0-1-16,-21 1 0,21-22 0,-21 22 15,0 21-15,0-21 0,0 20 16,0 1-16,0 0 0,0 0 0,0 42 15,-21 0 1,21 0-16,-21 1 0,0-1 16,21 21-16,-22 0 0,1 1 0,21-22 15,-21 21-15,21 1 0,-21-1 16,21 0-16,-21-21 0,21 22 0,0-22 16,0 0-16,-21 21 0,21-20 15,-22-1-15,22 0 16,22-42-1,-1 21 1,-21-21-16,21-1 0,0 1 0,0 0 16,0 0-16,1 0 0,-1 0 15,0-1-15,21 1 0,-21 0 16,1 0-16,-1 0 0,21 21 0,-21 0 16,0 0-16,1 0 0,-1 21 15,-21 0-15,21-21 0,-21 21 16,21 0-16,-21 22 0,0-22 0,0 0 15,0 0-15,0 0 0,-21 1 0,0-22 16,0 21-16,-1 0 0,1 0 0,0-21 16,0 21-16,0-21 0,0 0 15,-1 21-15,1-21 0,-21 0 0,21 0 16,0 0-16,-1 0 16,44 0 15,-1-21-31,0 0 15,0 0-15,0 21 0,0-42 0,1 20 16,-1 1-16</inkml:trace>
  <inkml:trace contextRef="#ctx0" brushRef="#br0" timeOffset="98539.26">22669 6900 0,'22'-42'15,"-44"84"-15,65-105 0,-43 42 0,0 42 31,0 0-31,-21 0 16,-1 22-16,22-1 0,-21 0 0,0 1 16,0 20-16,0-21 0,0 22 15,21-22-15,0 22 0,-22-22 0,22 0 16,0 1-16,0-1 0,0-21 16,0 22-16,0-22 0,0 0 0,0 0 15,0 0-15,0 0 16,22-21-1,-1-21-15,-21 0 16,21 21-16,0-21 0,0 0 0,0 0 16,-21-22-16,22 22 0</inkml:trace>
  <inkml:trace contextRef="#ctx0" brushRef="#br0" timeOffset="98871.25">22775 7303 0,'21'21'31,"1"-21"-31,-1 0 16,0 0-16,0 0 0,0 0 16,0 0-16,22 0 0,-22-21 15,21 21-15,-21-22 0,22 22 0,-22-21 16,0 21-16,0-21 0,-21 0 0,0 0 16,0 0-16,-21 21 31,0 0-31,0 21 15,-22 0-15,22 0 0,0 0 0,0 0 0,0 22 16,21-22-16,-21 21 16,-1-21-16,22 1 0,-21-1 0,21 21 15,0-21-15,0 0 0,0 1 16,0-1-16,21-21 0,1 21 16,-1-21-16,21 0 0,-21 0 15,22 0-15,-1 0 0,0 0 0,1 0 16,-1 0-16,-21-21 0,21 21 0,1-21 15</inkml:trace>
  <inkml:trace contextRef="#ctx0" brushRef="#br0" timeOffset="99308">23791 6900 0,'0'-42'16,"0"63"-1,0 0 1,21 1-16,-21-1 0,0 0 0,22 21 16,-1 1-16,0-1 0,21 0 0,1 1 15,-1 20-15,0 1 0,1-22 16,-22 0-16,21 1 0,-21-1 16,-21 0-16,0 1 0,0-22 0,0 0 15,0 0-15,0 0 0,0 0 0,0-42 31,0 0-15,0 0-16,0-21 0,0 20 16,0-20-16,0 21 0,21-21 0,-21-22 15,22 22-15,-1-22 0,0 22 16,21-22-16,-21 22 0,1-21 0,-1 20 16,21 1-16,-21 0 0,0-1 0,1 22 15,-22-21-15,0 21 0,21 21 16,0 0-1,-21 21 1,0 0-16,0 0 0,0 0 16,0 0-16,0 1 0,0-1 15,0 0-15,0 0 0,0 0 0,0 0 16</inkml:trace>
  <inkml:trace contextRef="#ctx0" brushRef="#br0" timeOffset="100837.61">24638 7387 0,'0'0'16,"21"0"-16,0 0 0,0 0 0,1 0 0,-22-21 16,21 21-16,0-21 15,0 0-15,0 0 0,0-1 0,1 1 16,-22-21-16,0 21 0,21-22 0,-21 22 16,0-21-16,0 21 0,0 0 0,0-1 15,0 1-15,-21 21 16,-1 0-16,-20 21 0,21 1 15,-21-1-15,20 0 0,1 21 0,-21 1 16,21-22-16,0 21 0,-1 0 16,1 1-16,0-1 0,21 0 0,-21-20 15,21-1-15,0 21 0,0-21 0,0 0 16,0 1-16,21-22 16,0 0-1,0 0-15,1 0 0,-22-22 0,21 1 16,0 21-16,0-21 0,0-21 0,0 21 15,-21-1-15,22-20 0,-1 0 0,0 21 16,0-22-16,0 1 0,0 21 16,1 0-16,-1-1 0,-21 1 0,0 42 31,0 1-31,0-1 0,0 21 16,0-21-16,-21 22 0,21-22 0,-22 21 15,22-21-15,0 22 0,0-22 0,0 0 16,22 21-16,-1-21 0,21 1 15,-21-1-15,22-21 0,-22 21 16,21-21-16,-21 21 0,0-21 0,22 0 16,-22 0-16,0 0 0,0 0 0,0-21 15,1 0-15,-1 0 0,0-1 16,0-20-16,0 21 0,0-21 0,1-1 16,-1-20-16,0 20 0,0-20 0,0-1 15,0 22-15,1-21 0,-1 20 16,0-20-16,0 20 0,0 1 0,-21 21 15,0 0-15,0 0 0,-21 42 16,0 0 0,0 0-16,0 0 15,-1 0-15,1 1 0,0 20 0,0 0 16,21-21-16,-21 22 0,0-1 0,-1 22 16,22-22-16,0 0 0,0 1 15,-21-1-15,21 0 0,0 1 0,0-1 16,0-21-16,0 21 0,0-20 0,0-1 15,0 0-15,21 0 0,-21 0 16,22-21-16,-1 0 0,0 0 16,21 0-16,-21 0 0,1 0 0,-1 0 15,0-21-15,0 21 0,0-21 0,0 0 16,1 0-16,-1-1 0,0 1 16,-21 0-16,21-21 0,0 21 15,0-1-15,-21 1 0,0 0 16,0 42-1,0 0 1,0 1-16,0-1 0,0 0 0,-21 0 16,21 0-16,-21 0 0,21 1 0,0-1 15,0 0-15,0 0 0,0 0 16,0 0-16,21 1 0,0-22 16,1 0-16,-1 21 0,0-21 0,0 0 15,0 0-15,0 0 0,1 0 0,-1 0 16,0-21-16,0-1 0,21 1 15,-42 0-15,43 0 16,-22-21-16,0 20 0,0 1 0,0 0 16,-21 0-16,22 0 0,-1 21 15,-21-21-15,0 42 32,0 0-32,0 0 15,0 0 1,0 0-16,0 1 15,21-1-15,0-21 0,0 0 16,22 0-16,-22 21 0,21-21 16,0 21-16,1-21 0,-22 0 15,0 0-15,0 0 0,0 0 0,1 0 16,-1-21-16,0 0 0,-21 0 0,21-1 16,0 1-16,-21 0 0,0 0 15,21-21-15,-21 20 0,22-20 0,-22 21 16,0 0-16,0 0 0,0-1 15,-22 22 1,1 22-16,0-1 0,0 0 16,0 21-16,0-21 0,-1 1 0,1 20 15,0-21-15,21 21 0,0-20 16,-21-1-16,21 21 0,0-21 0,0 0 16,0 1-16,0-1 15,21-21 1,0 0-16,0 0 0,1 0 15,-1 0-15,0-21 0,0-1 16,0 1-16,0 0 0,1 0 16,-1-21-16,0 20 0,21-20 15,-21 0-15,1-1 0,-1 1 0,21 21 16,-21-21-16,0 20 0,1 22 16,-22 22-1,0 20-15,-22-21 16,1 0-16,21 22 0,-21-22 0,0 0 15,0 0-15,21 21 0,-21-20 16,-1-1-16,22 0 16,0 0-16,-21-21 0,0 0 15,0 21-15,0-21 16,0 0-16,-1 0 0,1 0 16,-21 0-16,21 0 0</inkml:trace>
  <inkml:trace contextRef="#ctx0" brushRef="#br0" timeOffset="102083.55">825 9821 0,'22'0'0,"-22"-21"0,21 21 16,-21-21-16,0 0 15,0 42 17,0 0-32,0 0 15,-21 22-15,-1-22 0,1 21 0,21-21 16,-21 22-16,0-1 0,21-21 16,-21 22-16,0-22 0,-1 21 0,1-21 15,0 22-15,0-22 0,0 0 16,0 0-16,21 0 0,0-42 31,21 0-15,0 0-1,0 21-15,0 0 0,0-21 0,1 21 16,-1 0-16,0-22 0,0 22 16,0 0-16,0 0 0,1-21 0,-1 21 15,0-21-15,0 21 0,21 0 0,-20-21 16,-1 21-16,0-21 0,-21 0 15,21 21-15,-21-22 0,21 22 0,-21-21 16,0 0 0,0 42 15,0 0-31,-21 1 0,21-1 16,-21 0-16,21 21 0,-21-21 15,21 1-15,-21 20 0,21-21 0,0 21 16,0-20-16,-22 20 0,22-21 0,-21 21 15,21-20-15,0-1 0,0 0 16,0 0-16,0 0 0,0-42 47,0 0-47,0 0 16,0 0-16,0-1 0</inkml:trace>
  <inkml:trace contextRef="#ctx0" brushRef="#br0" timeOffset="102271.44">1355 10118 0,'0'0'15,"21"0"-15,-21-21 0,0-1 32</inkml:trace>
  <inkml:trace contextRef="#ctx0" brushRef="#br0" timeOffset="104159">2244 10097 0,'0'0'15,"-22"0"-15,22-22 16,-21 1-16,21 0 0,0 0 16,0 0-16,0 0 0,0-22 15,21 22-15,1 0 0,-22 0 0,21 0 16,0-1-16,0 22 0,0-21 15,0 0-15,22 21 0,-22 0 16,0 0-16,21 0 0,-20 0 0,-1 0 16,21 0-16,-21 21 0,0 22 15,1-22-15,-1 0 0,-21 21 0,0-21 16,0 22-16,0-1 0,0-21 16,0 22-16,0-22 0,-21 0 0,-1 21 15,1-21-15,0 1 0,21-1 0,-21 0 16,21-42 15,0 0-15,21 21-16,-21-22 0,21-20 0,0 21 15,1 0-15,-1-22 0,0 22 16,0-21-16,0 0 0,22-1 16,-22 22-16,0-21 0,21 21 0,-21-22 15,1 22-15,-1 21 0,0-21 16,0 21-16,0 0 0,-21 21 15,21 0-15,-21 0 0,0 1 16,0-1-16,0 21 0,0-21 16,0 22-16,0-22 0,0 21 0,0-21 15,0 0-15,0 22 0,0-22 16,0 21-16,0-21 0,0 1 0,0-1 16,0 0-16,0 0 0,0 0 0,22-21 15,-1 0-15,0 0 16,0 0-16,0 0 0,0 0 0,22 0 15,-1-21-15,-21 0 0,22 0 0,-1 0 16,0-1-16,1 1 0,-1 0 16,0-21-16,-21 21 0,1-22 0,-1 22 15,0-21-15,-21-1 0,0 1 0,0 21 16,0-21-16,0 20 0,0 1 16,-21 0-16,0 0 0,-1 21 0,1 0 15,0 0-15,0 0 0,-21 21 16,20 0-16,1 22 0,0-22 15,0 21-15,0-21 0,21 22 0,0-22 0,0 21 16,0 0-16,0-20 16,0-1-16,0 21 0,21-21 0,0 0 15,0 1-15,0-22 0,22 21 0,-22 0 16,0-21-16,21 0 0,-20 0 16,-1 0-16,21 0 0,-21 0 0,0 0 15,1-21-15,20 0 0,-21-1 0,0 22 16,0-21-16,1 0 0,-1 0 15,21 0-15,-21-22 0,0 22 0,22-21 16,-22 21-16,21-22 0,1 22 0,-1-21 16,-21 21-16,21 0 15,1-1-15,-22 22 0,0 0 0,0 0 16,0 0-16,1 0 0,-22 22 0,21-1 16,-21 0-16,0 0 0,0 0 15,0 0-15,0 1 0,0-1 0,-21 21 16,-1-21-16,22 0 0,-21 1 0,21-1 15,0 0-15,-21 0 0,0-21 16,21 21-16,0 0 0,-21-21 16,21 22-16,0-44 31,0 1-15,0 0-16,21 0 0,0 21 15,0-21-15,0 0 0,1-22 16,-1 22-16,0 0 0,0 0 0,0 0 15,0-22-15,1 22 0,-1 0 0,0 0 16,-21 0-16,21-1 16,-21 44-1,0-1 1,-21 0-16,21 0 0,-21 0 16,0 0-16,21 1 0,0-1 0,0 0 15,-22 0-15,22 0 0,0 0 0,0 22 16,0-22-16,0 0 0,0 0 15,0 0-15,0 1 16,22-22-16,-1 21 0,0-21 0,21 0 0,1 0 16,-22 0-16,21 0 0,0 0 15,1 0-15,-1 0 0,0 0 16,1-21-16,-1-1 0,-21 22 0,22-21 16,-22 0-16,21 0 0,-21 0 0,0-22 15,1 22-15,-1-21 0,0 0 16,0-1-16,0 1 0,0-22 0,1 1 15,-22-1-15,21 1 0,-21 21 0,21-22 16,-21 22-16,0-1 0,21 1 16,-21 0-16,21 21 0,-21-1 15,0 1-15,0 42 32,0 1-17,0 20-15,-21-21 0,21 21 0,-21-20 16,0 20-16,21 0 0,0 22 15,-21-22-15,21 0 0,-22 22 0,22-22 16,-21 1-16,21-1 0,0 0 0,0-21 16,0 22-16,0-1 0,0-21 15,0 0-15,0 22 0,21-22 0,1 0 16,-1-21-16,-21 21 0,21-21 16,0 0-16,0 0 0,0 0 15,1 0-15,-1 0 0,0 0 16,0-21-16,0 21 0,0-21 15,1 0-15,-22 0 0,21-1 0,-21 1 16,21 0-16,-21 0 0,0 0 0,0-22 16,0 22-16</inkml:trace>
  <inkml:trace contextRef="#ctx0" brushRef="#br0" timeOffset="104411.85">5101 9694 0,'0'0'0,"0"22"0,-21-22 0,42 0 32,0 0-17,0 0-15,22 0 0,-22-22 0,0 1 16,21 21-16,1 0 0,-22-21 16,21 21-16,-21 0 0,1-21 0,-1 21 15,0 0-15,0 0 0,0-21 16,-42 21 31</inkml:trace>
  <inkml:trace contextRef="#ctx0" brushRef="#br0" timeOffset="106779.99">5927 9821 0,'0'22'16,"-22"-1"0,44-21 15,-1 0-31,0 0 15,0 0-15,0 0 0,22-21 0,-1-1 16,0 1-16,-21 0 0,22 0 16,-1 0-16,0 0 0,1-1 0,-1-20 15,-21 21-15,22-21 0,-22 20 16,0-20-16,-21 21 0,0-21 0,0 20 16,0-20-16,0 21 0,0 0 15,0 0-15,0-1 0,-21 1 0,0 0 16,-1 21-16,1 0 0,0 0 15,0 21-15,0 0 16,21 1-16,-21-1 0,-1 42 0,1-20 16,0 20-16,21 1 0,-42-1 0,21 22 15,-1-22-15,1 1 0,0 20 16,0-20-16,0-1 0,-22 22 16,22-21-16,21 20 0,-21-20 0,0 20 15,21 1-15,0-21 0,0-1 16,0 1-16,0-1 0,0 1 0,0-1 15,0 1-15,0-22 0,0 0 0,21 1 16,0-1-16,0-21 0,1 0 0,-1 0 16,0-21-16,0 0 0,21 0 15,-20-21-15,20 0 0,0 0 0,1 0 16,-1-22-16,0 22 0,1-21 0,-1 0 16,0-1-16,1 1 0,-22 0 0,21-22 15,-42 22-15,0-22 0,0 22 16,0-22-16,0 1 0,-21-1 0,0 22 15,-22-21-15,1 20 0,21 1 16,-21 0-16,-1-1 0,1 22 0,21 0 16,-22 0-16,22 21 0,0 0 15,0-21-15,0 21 0,0 0 0,21-22 32,42 1-17,-21 21-15,0-21 0,22 21 16,-1-21-16,0 0 0,22 0 0,-22-1 15,22-20-15,-1 21 0,-21-21 0,22-1 16,-1-20-16,-20 20 16,20-20-16,-20 21 0,-22-22 0,21 22 0,-21-1 15,0 1-15,1 0 0,-22 21 16,0-1-16,0-20 0,0 21 16,0 0-16,-22 21 15,1 0-15,0 0 0,21 21 0,-21 0 16,0 0-16,0 0 0,-1 22 15,22-1-15,0-21 0,-21 43 0,21-22 16,-21 0-16,21 22 0,0-22 0,0 1 16,0-1-16,0 0 0,0 1 15,21-1-15,0 0 0,1-21 0,-1 1 16,0-1-16,0 0 0,0 0 16,0-21-16,1 0 0,-1 0 0,21 0 15,-21 0-15,0 0 0,22 0 16,-22-21-16,0 0 0,21 0 0,-20-1 15,-1 1-15,0 0 0,0 0 0,0 0 16,0-22-16,-21 22 0,22-21 16,-22 21-16,0 0 0,0-1 0,0 1 15,0 0-15,0 42 32,-22 0-32,22 1 0,-21-1 0,21 0 15,0 21-15,-21-21 0,21 1 0,0 20 16,0-21-16,0 0 0,0 0 15,0 1-15,21-1 0,0-21 0,1 21 16,-1-21-16,0 21 16,0-21-16,0 0 0,22 0 0,-22 0 15,0 0-15,21 0 0,1-21 16,-22 0-16,21 21 0,0-21 0,1-1 16,-22 1-16,0-21 0,21 21 0,-42-22 15,0 22-15,22-21 0,-22 0 16,0-1-16,0 1 0,0 0 0,-22 20 15,1-20-15,21 21 0,-21 0 0,-21 0 16,21 21-16,-1 0 0,1 0 0,-21 0 16,21 0-16,-22 0 0,22 21 15,0 0-15,-21 0 0,21 21 16,-1-20-16,1 20 0,0-21 0,0 21 16,21 1-16,0-1 0,0-21 15,0 22-15,0-22 0,21 21 0,0-21 16,0 0-16,1 1 0,-1-1 0,21-21 15,-21 21-15,22 0 0,-1-21 0,-21 0 16,21 0-16,22 0 0,-22 0 16,1 0-16,20 0 0,1-21 0,-22 21 15,21-21-15,-20 0 0,20-1 16,-20 1-16,-1 0 0,0-21 0,-21 21 16,22-22-16,-22 22 0,0-21 15,0-1-15,-21 22 0,0-21 0,0 21 16,0 0-16,0-1 0,0 1 0,0 0 15,-21 21-15,0 0 16,0 0-16,0 0 0,-1 21 0,1-21 16,0 21-16,-21 1 0,21 20 0,-1-21 15,1 0-15,21 22 0,-21-22 16,21 21-16,-21-21 0,21 22 0,0-22 16,0 21-16,0-21 0,0 0 0,0 1 15,0-1-15,0 0 0,21-21 16,0 0-16,0 0 15,1 0-15,-1 0 0,0 0 0,0 0 16,0-21-16,0 0 0,1-1 16,-1 1-16,-21 0 0,21 0 15,0 0-15,0-22 0,0 22 0,1-42 16,-1 20-16,-21 22 0,0 0 16,0 0-16,0 0 0,21 21 0,-21 21 31,0 0-31,0 0 0,0 0 15,-21 1-15,21-1 0,0 0 0,0 21 16,0-21-16,0 1 0,0-1 16,0 21-16,0-21 0,0 0 15,0 1-15,0-1 0,21-21 0,0 0 16,0 21-16,0-21 0,22 0 16,-22 0-16,0 0 0,21 0 15,-20-21-15,20 21 0,-21-21 0,0-1 16,0 1-16,22 0 0,-22 0 0,0-21 15,0-1-15,0 1 0,1 0 0,-1-1 16,0-20-16,0 20 0,0-20 16,0 21-16,1-1 0,-1-20 15,-21 20-15,0 22 0,21-21 0,-21 0 0,21 20 16,-21 1-16,0 42 31,0 1-31,0-1 0,-21 0 16,0 0-16,0 21 0,21 1 0,-22-1 15,1 0-15,0 1 0,21-1 16,-21 0-16,21 1 0,-21-1 0,21 0 16,0 1-16,0-1 0,-21 0 0,21-20 15,0 20-15,0-21 0,0 0 16,0 0-16,21 1 0,0-1 0,0 0 16,0-21-16,0 0 0,1 0 15,-1 0-15,0 0 0,0 0 0,0 0 16,0 0-16,1 0 15,-1-21-15,0 0 0,0-1 0,-21 1 16,0 0-16,0-21 0,0 21 16,0-1-16</inkml:trace>
  <inkml:trace contextRef="#ctx0" brushRef="#br0" timeOffset="106968.88">9102 9567 0,'0'0'0,"-22"0"0,1 0 16,0 0-1,42 0 1,0 0-16,1 0 0,-1 0 16,21 0-16,-21 0 0,22 0 15,-1 0-15,-21 0 0,21 0 16,-20 0-16,-1-21 0,0 21 0,0-21 16,0 21-16,0-21 0,1 21 0,-1-21 15,0 21-15</inkml:trace>
  <inkml:trace contextRef="#ctx0" brushRef="#br0" timeOffset="107284.7">10414 9271 0,'0'-21'0,"0"42"0,-21-63 16,0 42-1,-1 0 1,22 21-16,-21 0 0,0 0 0,21 0 16,-21 22-16,21-22 0,-21 21 0,21 1 15,-21-1-15,21 0 0,0 1 16,-22-1-16,22 0 0,0 1 0,0-1 16,0 0-16,0 1 0,0-22 0,22 21 15,-1-21-15,0 0 0,0 1 16,0-1-16,0-21 0,1 21 0,-1-21 15,0 0-15,0 0 0,0 0 16,0 0-16,1 0 0,-1-21 0,0 21 16,0-21-16,0-1 0</inkml:trace>
  <inkml:trace contextRef="#ctx0" brushRef="#br0" timeOffset="107607.52">11007 9271 0,'0'0'0,"21"-21"0,0 21 16,0-21-16,0 21 16,0 0-16,1 0 0,20 0 15,-21 21-15,0-21 0,22 21 16,-1 0-16,0 0 0,22 22 0,-22-22 16,0 21-16,1 1 0,-22-1 15,0 0-15,0 22 0,-21-22 0,0 0 16,0 1-16,0-1 0,-21 0 0,0 1 15,0-1-15,-22-21 0,22 22 0,-21-22 16,21 0-16,-22 0 0,1 0 16,21 0-16,-21 1 0,20-22 0,1 21 15,0 0-15,42-42 32,0 21-17,1-21-15,20-1 0,-21 1 16,21 0-16</inkml:trace>
  <inkml:trace contextRef="#ctx0" brushRef="#br0" timeOffset="108226.71">12361 9737 0,'0'0'0,"-21"0"0,21-21 0,0-1 16,21 22-1,0 0-15,1 0 0,-1 0 16,21 0-16,0 0 0,1 0 0,-1 0 16,0 22-16,22-22 0,-22 0 15,22 0-15,-1 21 0,1-21 0,-1 0 16,1 0-16,-1 0 0,22 0 0,-22 0 15,22 0-15,-21 0 0,-1 0 0,1 0 16,-1 0-16,-21-21 0,1-1 16,-22 1-16,0 21 0,0-21 15,-21 0-15,0 0 0,0 0 0,0-1 16,0 1-16,-42 0 0,21 0 0,-22 0 16,1 0-16,-21 21 0,-1-22 15,22 1-15,-22 21 0,22 0 0,-22-21 16,43 21-16,-21 0 0,21 0 0,0 0 15,63 0 1,-21 0 0,21 0-16,1 0 0,-1 0 0,0 21 15,1-21-15,-1 0 0,0 0 0,-20 21 16,20-21-16,-21 0 0,0 22 16,0-22-16,1 21 0,-22 0 15,0 0-15,0 0 0,0 0 16,0 22-16,0-22 0,-22 21 0,1-21 15,0 22-15,0-1 0,0-21 0,0 22 16,-1-1-16,-20 0 0,42-21 0,-21 22 16,0-22-16,0 0 0,21 0 15,-22 0-15,22 1 0,0-1 0,0 0 16,0 0-16,-21-21 0,21 21 16</inkml:trace>
  <inkml:trace contextRef="#ctx0" brushRef="#br0" timeOffset="110420.03">14965 10097 0,'21'0'31,"0"0"-16,0 0-15,0 0 0,22-22 0,-22 1 16,21 21-16,1-21 0,-1 0 0,0 0 16,22 0-16,-22-22 0,0 22 0,22 0 15,-43-21-15,21-1 0,1 1 16,-22 0-16,0-1 0,-21 1 0,0 0 16,0-1-16,0 1 0,0 0 0,-21-1 15,0 22-15,0-21 0,-1 21 0,1 21 16,0-22-16,0 22 0,-21 0 15,20 0-15,1 22 0,0-1 0,0 0 16,0 21-16,0 1 0,-22 20 16,22 1-16,0-1 0,0 22 0,-22-1 15,22-20-15,-21 21 0,21-1 16,-22 1-16,22 21 0,0-22 0,0 1 16,0 0-16,0-1 0,21 1 0,0 0 15,0-22-15,0 22 0,0-22 0,0 1 16,0 21-16,0-22 0,0-21 0,0 22 15,0-22-15,0 1 0,0-1 0,0-21 16,21 0-16,0 0 0,0-21 16,0 0-16,0 0 0,22-21 0,-1 0 15,0 0-15,22-21 0,-22-1 16,22 1-16,-22 0 0,22-22 0,-22 22 16,0-22-16,1 1 0,-1 20 0,-21-20 15,0-1-15,0 1 0,-21-1 16,0 1-16,0-1 0,-21 22 0,0-21 15,-21 20-15,21 1 0,-22 0 0,22-1 16,-21 22-16,-1-21 0,22 21 0,-21-1 16,21 22-16,0-21 0,-1 21 0,1-21 15,21 0 1,21 0-16,1 21 16,-1-21-16,21-1 0,-21 22 0,22-21 15,-1 0-15,0 0 0,1 0 16,-1-22-16,21 22 0,-20-21 0,-1 0 15,22-1-15,-22-20 0,21-1 16,-20 22-16,-1-22 0,0 22 0,1 0 16,-22-1-16,0 1 0,0 0 0,0 21 15,-21-22-15,0 22 0,0 0 16,0 0-16,-21 21 16,0 0-16,0 0 0,0 0 0,0 21 15,-1 0-15,1 0 0,0 22 0,0-22 16,21 21-16,-21 0 0,0 1 0,-1-1 15,1 22-15,21-22 0,0 0 16,0 1-16,-21-1 0,21 0 16,0 1-16,0-22 0,0 21 0,0-21 15,21 0-15,0 1 0,1-1 0,-1-21 16,0 0-16,0 0 0,0 0 0,22 0 16,-22 0-16,21 0 0,0 0 15,1-21-15,-22-1 0,21 1 0,1 0 16,-22 0-16,21 0 0,-21-22 0,0 22 15,1 0-15,-1-21 0,-21 21 0,0-22 16,0 22-16,0 0 16,0 0-16,-21 21 15,-1 0-15,1 0 0,0 21 0,0 0 16,21 0-16,-21 0 0,21 1 16,-21 20-16,21-21 0,0 0 15,0 0-15,0 22 0,0-22 0,0 0 16,21 0-16,0-21 0,0 21 0,21 1 15,-20-22-15,-1 0 0,21 21 0,-21-21 16,22 0-16,-22 0 0,21 0 0,0 0 16,-20-21-16,20 21 0,-21-22 15,21 1-15,1 0 0,-22 0 0,0 0 16,0 0-16,0-22 0,-21 22 0,0-21 16,0-1-16,0 1 0,0 0 0,0-1 15,0 1-15,-21 21 0,0-21 16,-21 20-16,21 1 0,-1 0 15,-20 21-15,0 0 0,21 0 0,-22 0 16,1 0-16,0 0 0,-1 21 0,1 0 16,21 1-16,-22 20 0,22-21 0,0 21 15,21 1-15,0-22 0,0 21 16,0 1-16,0-1 0,0-21 0,21 21 16,0 1-16,22-22 0,-22 0 0,21 0 15,1 0-15,-1 1 0,0-1 16,64 0-16,-64-21 0,1 21 0,-1-21 15,22 0-15,-22 0 0,0 0 16,22-21-16,-22 0 0,22 21 16,-22-21-16,0-1 0,1 1 0,-1-21 15,0 21-15,1-22 0,-22 22 0,0-21 16,0 0-16,-21 20 0,0-20 16,0 21-16,0 0 0,0 0 0,0-1 15,-42 22-15,21 0 0,-1 0 16,1 0-16,-21 22 0,21-1 0,-22 0 15,22 0-15,0 0 0,0 0 16,0 1-16,0 20 0,-1-21 0,22 0 16,0 0-16,0 1 0,0-1 15,0 0 1,22-21-16,-1 0 0,0 0 16,0 0-16,21 0 0,-20-21 15,-1 21-15,0-21 0,0-1 0,21 1 16,-20 0-16,-1 0 0,0 0 0,0 0 15,0-22-15,-21 22 0,21 21 16,-21-21-16,0 42 16,0 0-1,0 0-15,0 1 0,0-1 0,0 0 16,0 0-16,0 21 0,0-20 0,22-1 16,-22 0-16,21-21 0,0 21 15,-21 0-15,21-21 0,0 0 16,0 21-16,1-21 0,-1 0 0,0 0 15,0 0-15,21 0 0,-20 0 0,20-21 16,-21 21-16,0-21 0,0 0 0,1 0 16,-1 0-16,0-22 0,0 22 15,0-21-15,0-1 0,1 1 0,-22 0 16,21-22-16,0 22 0,0 0 0,0-1 16,0-41-16,1 41 0,-1 1 15,-21 0-15,0 20 0,21 1 0,-21 0 16,0 0-16,21 21 15,-21 21-15,0 0 16,-21 0-16,0 1 0,21 20 0,-21-21 16,-1 21-16,1-20 0,21 20 0,-21 0 15,0 1-15,21-1 0,-21 0 0,21 1 16,0-1-16,0 0 0,0-21 16,0 22-16,0-1 0,0-21 0,0 22 15,0-22-15,0 0 0,0 0 0,0 0 16,0 0-16,21-21 15,0 0-15,0 0 0,0 0 16,1-21-16,-1 0 16,0-21-16,0 21 15,-21-1-15</inkml:trace>
  <inkml:trace contextRef="#ctx0" brushRef="#br0" timeOffset="110607.67">17992 9483 0,'-22'0'0,"44"0"0,-65 0 0,22 0 16,42 0 15,0 0-31,1 0 16,-1 0-16,0 0 0,0-21 0,0 21 0,0 0 16,1-22-16,-1 1 0,0 21 0,0-21 15,0 0-15,0 0 16,-21 0-16</inkml:trace>
  <inkml:trace contextRef="#ctx0" brushRef="#br0" timeOffset="111207.57">19071 9081 0,'-21'-22'0,"42"44"0,-42-65 16,21 22-16,0 0 0,21 0 0,0 0 16,0-1-16,22 22 0,-22 0 0,21 0 15,-21 0-15,22 0 0,-22 22 16,21-1-16,-21 0 0,1 0 16,-1 21-16,0 1 0,-21-1 0,0 0 15,0 1-15,0-1 0,0 0 0,0-20 16,0 20-16,0 0 0,0 1 0,0-1 15,0-21-15,0 0 0,0 22 0,0-22 16,0 0-16,0 0 16,21-21-16,0 0 0,0 0 15,1 0-15,-1-21 0,0 0 16,0 0-16,21-1 0,-20-20 0,-1 0 16,21 21-16,-21-22 0,22 1 15,-22-22-15,21 22 0,-21-21 16,22-1-16,-22 1 0,21 20 0,-21-20 15,0-1-15,1 43 0,-1-21 0,-21 21 16,0-1-16,0 1 0,0 42 16,0 1-1,0-1-15,-21 0 0,21 0 0,0 0 16,0 22-16,0-22 0,0 21 0,0-21 16,0 22-16,0-1 0</inkml:trace>
  <inkml:trace contextRef="#ctx0" brushRef="#br0" timeOffset="112839.14">20278 9567 0,'0'0'0,"84"0"15,-63 0 1,1-21-16,20 0 0,-21 0 16,0 0-16,0 0 0,-21-1 0,22 1 15,-22-21-15,0 21 0,0-22 0,0 22 16,0-21-16,0 21 0,0-22 0,-22 22 15,1 0-15,0 0 0,0 21 0,-21 0 16,20 0-16,-20 0 0,21 21 16,-21-21-16,-1 21 0,22 22 15,-21-22-15,21 21 0,-1-21 0,1 22 0,0-22 16,0 21-16,21 0 0,0-20 16,0 20-16,0-21 0,0 21 15,0-20-15,21-1 0,0 0 0,0 0 16,1-21-16,-1 0 0,21 0 0,-21 0 15,22 0-15,-1 0 0,-21 0 0,21 0 16,-20-21-16,20 0 0,-21 0 0,21-22 16,-20 22-16,-1-21 0,0 21 15,-21-22-15,0 1 0,21 0 0,-21 20 16,21-20-16,-21 0 0,0 21 0,0-1 16,0 1-16,0 0 0,-21 42 31,21 0-31,-21 1 0,21-1 15,0 0-15,0 0 0,-21 0 0,21 0 16,0 1-16,0-1 0,0 0 0,0 0 16,21 0-16,0 0 0,-21 1 0,42-1 15,-20 0-15,-1-21 0,0 0 16,0 21-16,21-21 0,-20 0 0,-1 0 16,21 0-16,-21 0 0,22-21 0,-22 0 15,0 0-15,0-1 0,0 1 0,0 0 16,1-21-16,-1 21 0,0-22 15,0-20-15,0 20 0,-21 1 16,21-21-16,-21-1 0,22 1 0,-22 20 16,0-20-16,0 20 0,0 1 0,0 21 15,0-21-15,0 20 0,-22 44 32,1-1-32,21 21 0,-21-21 15,0 22-15,21-1 0,-21 21 0,21-20 16,0-1-16,-21 22 0,21-22 0,0 21 15,0-20-15,0-1 0,0 0 16,0 1-16,0-22 0,0 21 0,21 1 16,0-22-16,-21 0 0,21 0 15,0 0-15,0-21 0,1 0 0,-1 0 16,0 0-16,0 0 16,0 0-16,0-21 0,1 0 15,-1 0-15,0 0 0,0-22 0,0 22 16,0 0-16,1 0 0,-1 0 0,0-22 15,-21 22-15,0 0 0,21 21 0,-21-21 16,-21 42 15,0 0-31,21 0 16,-21 0-16,21 1 0,0-1 16,0 0-16,0 0 0,0 0 15,0 0-15,0 1 0,0-1 16,0 0-16,21-21 0,-21 21 0,21 0 15,0-21-15,0 0 0,0 0 16,1 0-16,20 0 0,-21 0 0,0 0 16,0 0-16,1-21 0,20 0 15,-21 0-15,0 0 0,0-1 0,1 1 16,-1 0-16,0-21 0,0 21 0,0-22 16,0 22-16,1-21 0,-1 21 15,-21-1-15,0 1 0,0 0 0,0 0 16,-21 42-1,-1 0-15,1 0 0,21 1 16,-21 20-16,0-21 0,21 0 16,-21 22-16,21-22 0,0 0 0,0 0 15,0 21-15,0-20 0,0-1 16,0 0-16,0 0 0,0 0 0,0 0 16,21 1-16,0-22 0,0 0 15,0 0-15,22 0 0,-22 0 0,21 0 16,-21 0-16,22-22 0,-22 1 15,0 0-15,21 0 0,-20 0 0,-1 0 16,0-1-16,0-20 0,0 21 16,0 0-16,1-22 0,-22 22 0,0 0 0,0 0 15,21 0-15,-21 0 0,0-1 16,-21 22 0,-1 0-16,1 22 15,0-1-15,21 0 0,-21 0 0,0 0 16,21 0-16,0 1 0,0 20 0,-21-21 15,21 0-15,0 0 0,0 1 16,0-1-16,0 0 0,0 0 16,0 0-16,21-21 0,0 0 15,0 0-15,21 0 0,-20 0 16,20 0-16,-21 0 16,21-21-16,1 0 0,-1 21 0,0-21 0,1 0 15,-1-1-15,0 1 0,-20-21 16,20 21-16,-21-22 0,0 22 0,22-21 15,-22 0-15,0 20 0,-21-20 16,0 21-16,21 0 0,-21 0 0,-21 21 31,21 21-31,0 0 0,0 0 16,0 0-16,0 22 0,0-22 16,0 21-16,21-21 0,-21 22 0,0-1 15,21-21-15,-21 21 0,21 1 0,-21-22 16,0 21-16,0-21 0,0 22 15,0-22-15,0 0 0,0 0 16,-21-21-16,21 21 0,-21-21 0,0 0 16,0 0-16,0 0 0,-1 0 15,1 0-15,21-21 16,-21 21-16,0-21 0,0 0 0,0 21 16,-1-21-16,1 0 0,0 21 0,-21-22 15</inkml:trace>
  <inkml:trace contextRef="#ctx0" brushRef="#br0" timeOffset="114446.9">931 12171 0,'0'-21'0,"21"21"16,1 0-16,-1-21 0,0 21 16,0-22-16,21 22 0,-20 0 0,-1-21 15,21 21-15,-21-21 0,22 21 16,-22 0-16,0 0 0,-21 21 31,-21-21 0,0 0-31,-1 0 0,1 0 16,0 0-16,0 0 16,0 0-16,0 0 15,-1 0-15,1 0 16,0 0-16,0 0 15,0 0-15,0 0 0,21 21 0,-22 1 16,1-22-16,0 21 0,0 0 16,21 21-16,-21-21 0,0 1 0,21 20 15,-22-21-15,22 21 0,-21-20 16,0-1-16,21 0 0,0 0 0,0 0 16,0 0-16,0 1 15,21-44 48,0 22-63,1-21 0,-1 0 15,0 0 1,0 21-16,0 0 0,22 0 0,-22-21 16,0 21-16,21 0 0,1 0 15,-22 0-15,21 0 0,-21 21 0,0 0 16,1 0-16,-22 0 0,0 1 15,0-1-15,0 0 0,0 0 16,-22 0-16,1 0 0,0 22 16,0-22-16,-21 0 0,20 0 0,1 0 15,0 1-15,-21-1 0,21-21 16,-1 21-16,1-21 0,-21 0 16,21 0-16,0 0 0,-1 0 0,1 0 15,0 0-15,0 0 16,0 0-16,0-21 0,-1 21 0,1-21 15,0 21 1,21-22 0,0 1 15,0 0-15</inkml:trace>
  <inkml:trace contextRef="#ctx0" brushRef="#br0" timeOffset="114851.13">1714 12531 0,'22'0'78,"-1"-21"-78,-21-1 16,-21 22 30,-1 0 1,1 0-15</inkml:trace>
  <inkml:trace contextRef="#ctx0" brushRef="#br0" timeOffset="116817.51">2519 12361 0,'0'0'0,"-21"0"15,-1 0 1,22-21-16,0 0 15,0 0-15,0 0 16,0 0-16,22-1 16,20 1-16,-21 0 0,0 0 0,0-21 15,22 20-15,-22 22 0,0-21 16,21 0-16,-20 21 0,-1 0 16,0 0-16,0 0 0,0 0 15,-21 21-15,21 0 0,1 22 0,-22-22 16,21 21-16,-21 1 0,0-1 0,0-21 15,0 21-15,0 1 0,0-1 16,0-21-16,-21 22 0,-1-22 0,1 21 16,21-21-16,0 0 0,-21 1 15,21-1-15,0-42 32,0-1-17,0 1-15,21 0 16,-21 0-16,21-21 0,-21 20 15,22 1-15,-1-21 0,0 0 0,-21-1 16,21 22-16,0-21 0,0-22 0,22 22 16,-22 0-16,0 20 0,21-20 15,-20 0-15,20 21 0,-21-1 0,0 22 16,0 0-16,1 0 0,-1 0 16,-21 22-16,0-1 0,0 0 15,0 21-15,0 1 0,0-22 16,0 21-16,0 0 0,0 1 0,0-1 15,0 0-15,0-20 0,0 20 16,0-21-16,0 0 0,0 22 16,0-22-16,21 0 0,0-21 15,0 0-15,85 0 16,-85 0-16,22 0 0,-1 0 16,0-21-16,1 0 0,-1-1 0,0 1 15,1 0-15,-1 0 0,-21-21 16,21 20-16,-20 1 0,-22-21 0,0 0 15,0 20-15,0-20 0,0 21 16,0-21-16,0 20 0,0 1 0,0 0 16,-22 21-1,1 0-15,21 21 0,0 0 16,0 1-16,0 20 0,0-21 16,0 0-16,0 22 0,0-22 15,0 21-15,0-21 0,0 0 0,0 1 16,0-1-16,0 0 0,21 0 0,1 0 15,-1-21-15,-21 21 16,21-21-16,0 0 0,0 0 16,0-21-1,1 0-15,-22 0 0,21 0 16,0 0-16,-21-1 0,21 1 0,0-21 16,-21 21-16,21-22 0,1 22 15,-1-21-15,0 21 0,0 0 16,0-1-16,0 1 0,1 0 0,-1 21 15,0 0-15,-21 21 16,21 0-16,-21 1 0,0-1 0,0 0 16,0 21-16,0-21 0,0 1 0,0-1 15,0 21-15,0-21 0,-21 0 16,0 1-16,21-1 0,0 0 0,-21 0 16,-1 0-16,1-21 15,21-21 32,0 0-47,21 0 0,1 0 16,-1-1-16,0 1 0,-21 0 0,21 0 15,0-21-15,0 20 0,1 1 16,-1 0-16,0 0 0,0 0 0,-21 0 16,0-1-16,21 22 0,-21-21 15,0 42 1,0 1-16,0-1 15,-21 0-15,21 0 0,0 21 16,-21-20-16,21-1 0,0 0 0,0 21 16,0-21-16,0 1 0,0-1 15,0 0-15,0 0 0,0 0 16,21 0-16,0 1 0,0-22 16,1 0-16,20 0 0,-21 0 0,21 0 15,1 0-15,-1 0 0,0 0 16,1-22-16,-22 22 0,21-21 0,1 0 15,-22 0-15,21 0 0,-21 0 0,0-22 16,1 22-16,-1-21 0,0-1 16,0 1-16,0 0 0,-21-22 0,0 22 15,0 0-15,21-22 0,-21 22 16,22 21-16,-22-22 0,0 22 0,0 0 16,0 0-16,0 0 0,0-1 15,0 44 1,0-1-1,0 0-15,0 0 0,-22 21 0,22 1 16,-21-1-16,21 0 0,0 1 0,0-1 16,-21 0-16,21 1 0,-21-1 15,21 0-15,0 1 0,0-22 0,0 21 16,0-21-16,0 22 0,0-22 0,0 0 16,0 0-16,0 0 15,21-21 1,0 0-16,0 0 15,1-21-15,-1 0 16,-21 0-16,21 21 16,-21-21-16,21 0 0,-21-1 15,0 1-15,0 0 0,0 0 16,0 0-16</inkml:trace>
  <inkml:trace contextRef="#ctx0" brushRef="#br0" timeOffset="117034.9">5038 12086 0,'21'-21'31,"0"21"-15,0 0-16,0 0 0,0-21 16,1 21-16,-1 0 0,21-21 15,-21 21-15,0-21 0,1 21 0,20-22 16,-21 22-16,0-21 0,0 21 0,1 0 15,-1 0-15,-21-21 16,21 21 0</inkml:trace>
  <inkml:trace contextRef="#ctx0" brushRef="#br0" timeOffset="119363.1">5863 12425 0,'0'0'0,"21"0"0,-21 21 15,21-21 1,-21-21 0,22 0-16,-1 0 0,0-1 15,-21 1-15,21 0 0,0 0 0,0-21 16,1-1-16,-1 22 0,0-42 0,0 20 15,0 1-15,0-22 16,-21 22-16,22 0 0,-22-22 0,21 22 16,-21 0-16,0-1 0,0 1 0,0 21 15,21-22-15,-21 22 0,0 0 16,21 0-16,-21 0 0,0 42 31,0 0-31,0 0 16,0 0-16,0 22 0,0-1 0,0 0 15,-21 1-15,21-1 0,-21 22 0,21-22 16,-21 0-16,21 22 0,0-22 16,0 0-16,0 1 0,0-1 0,0-21 15,0 22-15,0-22 0,0 0 16,21 0-16,-21 0 0,21 0 16,0-21-16,0 0 0,0 0 15,1 0-15,-1 0 0,0 0 16,0 0-16,0-21 0,22 0 15,-22 0-15,0 0 0,21 0 0,-21-1 16,22-20-16,-22 0 0,21 21 0,-21-22 16,1 1-16,-1 21 0,0-22 15,0 22-15,0 0 0,-21 0 0,0 0 16,0 42 15,0 0-31,0 0 0,-21 0 16,21 22-16,-21-22 0,21 0 0,0 21 15,-21 1-15,21-22 0,-21 0 16,21 21-16,0-20 0,0-1 0,0 0 16,0 0-16,0 0 0,21-21 0,0 21 15,0-21-15,0 0 0,22 0 16,-22 0-16,21 0 0,-21 0 0,22 0 16,-22 0-16,21-21 0,-21 21 0,0-21 15,1 0-15,-1 0 0,0 0 16,0-1-16,-21 1 0,0 0 15,0-21-15,0 21 0,0-22 0,0 22 16,0 0-16,-21-21 0,0 20 16,0 1-16,-1 21 0,1-21 0,0 21 15,0 0-15,0 0 0,0 0 0,-1 0 16,44 0 15,-1 0-15,0 0-16,0 0 0,21 0 0,-20 0 15,-1-21-15,0 21 0,0 0 0,21-21 16,-20 21-16,-1-21 0,0 21 16,0 0-16,0 0 0,0 0 15,1 0-15,-1 0 16,0 0-16,0 21 16,-21 0-1,21 0-15,-21 0 0,0 0 0,0 1 16,0-1-16,0 0 0,0 0 0,0 0 15,0 0-15,-21 1 0,21-1 16,-21 0-16,21 0 0,0 0 0,0 0 16,0 1-16,0-1 15,0 0 1,0-42 15,0 0-31,0-1 16,21 1-16,-21 0 0,0 0 0,21 0 15,-21-22-15,21 1 0,-21 0 0,22 21 16,-1-22-16,0 1 0,0 0 16,0 20-16,0-20 0,1 21 0,-1 0 15,0 21-15,0-21 0,0-1 0,0 22 16,1 0-16,-1 0 16,0 0-16,-21 22 0,0-1 0,21 0 15,-21 0-15,0 0 0,0 22 16,0-22-16,0 0 0,0 21 15,0-21-15,0 22 0,0-22 16,0 21-16,0-21 0,0 1 0,0-1 16,0 0-16,21 0 0,-21 0 0,0 0 15,21 1-15,1-22 0,-1 21 16,0-21-16,0 0 0,21 0 16,-20 0-16,-1 0 0,0 0 0,21 0 15,-21 0-15,22 0 0,-22-21 16,21 21-16,-21-22 0,1 1 0,-1 0 15,21 21-15,-21-21 0,0 0 16,1-22-16,-1 22 0,-21 0 0,21-21 16,0 21-16,-21-1 0,0-20 0,0 21 15,0-21-15,0 20 0,0 1 16,0 0-16,0 0 0,0 0 16,-21 21-16,0 0 15,0 0-15,-1 0 0,1 0 0,0 0 16,-21 21-16,21 0 0,-1 0 0,1 0 15,-21 1-15,21 20 0,0-21 16,-1 0-16,22 22 0,0-22 0,0 0 16,0 0-16,0 0 0,0 0 0,0 1 15,22-22-15,-1 0 16,0 0-16,0 0 0,21 0 0,-20 0 16,-1 0-16,0 0 0,0-22 15,0 22-15,0-21 0,1 0 16,-1 21-16,0-21 0,-21 0 0,21 0 15,-21-1-15,21 1 0,-21 0 16,21 0-16,-21 0 0,22 0 16,-22-1-16,21 22 15,0 0-15,0 0 16,0 0 0,-21 22-16,21-1 15,-21 0-15,0 0 0,0 0 0,0 0 16,0 22-16,0-22 0,0 21 0,0-21 15,0 22-15,0-22 0,-21 21 16,0-21-16,0 22 0,21-22 16,-21 21-16,0 1 0,-1-1 0,22 0 15,0 1-15,0-1 0,0 0 16,0 1-16,0 20 0,-21 1 0,21-22 16,0 21-16,0 1 0,0-1 0,0-20 15,0 20-15,0-20 0,0 20 0,0-21 16,21 1-16,-21-1 0,22 0 15,-22 1-15,21-22 0,-21 21 0,21-21 16,-21 1-16,0-1 0,0 0 0,0 0 16,0 0-16,-21-21 15,0 0-15,-1 0 0,1 0 16,0 0-16,0-21 16,0 0-16,0 0 0,-1 0 15,1-1-15,0-20 0,0 21 0,21 0 16,-21-22-16,21 1 0,-21 0 15,21-22-15,0 22 0,0-22 0,0-20 16,0 20-16,0-20 0,0-1 0,0 21 16,0-20-16,0 20 0,21 1 0,0-1 15,0 1-15,0 20 0,0-20 16,1 21-16,20-22 16,-21 22-16,-21 21 0,21-1 0,22-20 15,-22 21-15,0 0 16,0 21-16,0 0 0,-21-21 0,21 21 15,1 0-15,-22 21 79</inkml:trace>
  <inkml:trace contextRef="#ctx0" brushRef="#br0" timeOffset="122559.32">9144 11515 0,'0'0'0,"21"-21"16,-21-1-16,21 1 0,0 21 15,-21-21 1,22 21-1,-22-21-15,-22 21 16,1 21 0,0 0-16,0-21 0,-21 21 0,20 1 15,1 20-15,-21-21 0,21 0 16,0 22-16,-1-22 0,1 21 16,21-21-16,0 22 0,-21-1 0,21-21 15,0 21-15,0-20 0,0 20 0,0-21 16,21 21-16,0-20 0,1-1 15,-1 0-15,0 0 0,0 0 0,0-21 16,22 21-16,-22-21 0,0 0 0,0 0 16,0 0-16,0 0 0,1 0 0,-1 0 15,0-21-15,-21 0 0,21 0 16</inkml:trace>
  <inkml:trace contextRef="#ctx0" brushRef="#br0" timeOffset="122884.13">9737 11367 0,'0'0'16,"21"0"-16,0 0 0,21-22 0,-21 22 0,1 0 16,-1 0-16,0 0 0,21 0 15,-21 22-15,22-1 0,-22 0 0,0 0 16,0 0-16,0 0 0,1 22 0,-22-1 15,0-21-15,0 22 0,0-1 16,0-21-16,0 21 0,-22 1 0,1-1 16,0-21-16,0 22 0,-21-1 15,20 0-15,1-21 0,-21 1 0,21 20 16,0-21-16,-1 0 0,1-21 16,0 21-16,0-21 15,42 0 1,0-21-16,0 0 15,1 0-15,-1 0 0,21 0 0</inkml:trace>
  <inkml:trace contextRef="#ctx0" brushRef="#br0" timeOffset="123416.83">11218 11748 0,'0'0'0,"21"0"31,1 0-31,-1 0 0,0 0 16,21 0-16,-21 0 0,22 0 0,-1 0 16,22 0-16,-22 0 0,21 0 15,22 0-15,-21 0 0,20 0 16,1 0-16,0 0 0,-1-22 0,-20 22 15,20 0-15,-41-21 0,20 21 0,-20 0 16,-22-21-16,0 21 0,-21-21 0,0 0 16,-21 21-1,0 0-15,-1-21 0,-20 21 0,0 0 16,21-22-16,-22 22 0,1-21 0,0 21 16,20 0-16,1-21 0,21 0 31,43 21-31,-22 0 15,0 0-15,21 0 0,-21 0 16,1 0-16,20 0 0,-21 0 0,0 0 16,22 0-16,-22 21 0,0-21 15,-21 21-15,0 0 0,21 1 0,-21-1 16,0 0-16,0 0 0,-21 0 0,0 22 16,0-22-16,-1 0 0,1 0 0,0 0 15,0 22-15,-21-22 0,20 0 0,-20 0 16,21 0-16,0 0 0,-22 1 15,22-1-15,0 0 0,0 0 0,0 0 16,0-21-16,21 21 0,-22-21 16</inkml:trace>
  <inkml:trace contextRef="#ctx0" brushRef="#br0" timeOffset="125352.23">13906 11938 0,'0'0'15,"0"21"-15,0 0 0,22-21 16,-1 0-1,0 0-15,0 0 0,0 0 16,0-21-16,1 0 0,-1 21 0,21-21 16,-21 0-16,22 0 0,-22-1 0,21 1 15,-21 0-15,22-21 0,-22 21 16,0-22-16,0 1 0,0 0 0,0-1 16,1-20-16,-1-1 0,-21 1 0,0-1 15,21 1-15,-21-1 0,0 1 0,0-1 16,0 22-16,0-22 0,0 22 15,0 0-15,0 21 0,0-1 0,0 1 16,-21 21-16,0 21 16,-1 22-16,1-22 0,0 42 15,0-20-15,0 20 16,0 1-16,21-1 0,-22 1 0,1-1 16,21 1-16,0-1 0,0-20 0,0 20 15,0-21-15,0 1 0,0-1 0,21-21 16,1 22-16,20-22 0,-21 0 15,0 0-15,0-21 0,22 0 0,-22 21 16,0-21-16,21 0 0,-20 0 0,-1 0 16,21-21-16,-21 0 0,0 0 0,22 0 15,-22-1-15,0 1 0,0 0 0,0-21 16,1-1-16,-1 22 0,0-21 16,-21 0-16,0 20 0,21-20 0,-21 21 15,0 0-15,0 42 16,0 0-1,0 0-15,-21 22 16,21-22-16,0 0 0,0 21 0,0-21 16,0 1-16,0 20 0,0-21 0,0 0 15,0 0-15,0 1 0,21-1 0,-21 0 16,21-21-16,0 21 0,1-21 0,-1 0 16,0 0-16,0 0 0,21 0 15,-20 0-15,-1 0 0,0 0 0,21 0 16,-21-21-16,1 0 0,-1 0 0,-21-1 15,0 1-15,0 0 0,0 0 0,0 0 16,0-22-16,-21 22 16,-1-21-16,1 21 0,0-22 0,0 22 15,21 0-15,-21 0 0,0 21 0,21-21 16,-22 21-16,22-21 16,22 21-1,-1 0-15,0 0 0,21-22 16,1 22-16,-1 0 0,0-21 0,1 0 15,-1 21-15,0 0 0,1-21 0,-1 21 16,0 0-16,1 0 0,-22 0 16,21 21-16,-21 0 0,0-21 15,1 21-15,-1 1 0,-21-1 0,0 0 0,0 0 16,0 21-16,0-20 0,0-1 16,0 0-16,0 0 0,0 0 0,0 22 15,0-22-15,0 0 16,0 0-16,0 0 0,0 0 0,0 1 15,-21-22 17,21-22-17,0 1-15,0 0 0,0 0 16,0 0-16,21-22 0,0 22 16,0-21-16,0 21 0,0-22 0,1 1 15,20 0-15,-21-1 0,21 1 0,1 21 16,-1-21-16,0 20 0,1 22 15,-1 0-15,0 0 0,-20 0 0,20 0 16,-21 22-16,0-1 0,0 21 0,-21-21 16,0 0-16,0 22 0,0-22 0,0 21 15,0-21-15,0 22 0,0-22 0,-21 21 16,21-21-16,0 22 0,0-22 16,0 0-16,0 0 0,0 0 0,0 1 15,0-1-15,0 0 0,21-21 0,1 0 16,-1 21-16,21-21 0,0 0 0,1 0 15,-1 0-15,0 0 0,1-21 16,20 21-16,-20-21 0,-1 0 16,21-1-16,-20 1 0,-1 0 0,0 0 15,1-21-15,-22 20 0,21-20 0,-21 0 16,1-1-16,-1 22 0,-21-21 16,0 21-16,0 0 0,0-1 0,-21 1 15,-1 21-15,1 0 0,0 0 16,0 0-16,-21 0 0,20 21 0,-20 1 15,21-1-15,0 0 0,-22 0 16,22 0-16,0 0 0,0 1 0,0-1 16,0 0-16,21 0 0,0 0 0,0 0 15,0 1-15,0-1 0,21 0 16,0-21-16,0 21 0,0-21 0,0 0 16,22 0-16,-22 0 0,0 0 0,21 0 15,-20 0-15,-1 0 0,0-21 0,0 0 16,0 21-16,0-21 0,1-1 0,-22 1 15,21 0-15,0 21 0,-21-21 16,0 0-16,21 21 0,-21-21 16,0 42-1,0 0-15,0 0 16,0 0-16,0 0 0,0 22 16,-21-22-16,21 21 0,0-21 15,0 22-15,0-1 0,0 0 0,-21 22 16,21-22-16,0 22 0,0-22 0,0 22 15,0-22-15,0 21 0,0-20 0,0 20 16,0-20-16,0-1 0,0 0 0,0 22 16,0-22-16,0 0 0,0 1 15,-21 20-15,21-20 0,0-1 0,0 0 16,-22-21-16,1 22 0,0-22 0,0 0 16,21 0-16,-21 0 0,0-21 15,21-21 1,0 0-16,0-21 0,0 21 15,0-22-15,21 1 0,0 0 16,-21-1-16,21-20 0,0 20 16,0-20-16,1-1 0,-1 1 0,-21 21 15,21-22-15,0 22 0,0-22 0,0 22 16,-21 0-16,22 20 0,-1-20 0,0 21 16,-21-21-16,21 20 0,0-20 0,-21 21 15,21-21-15,1 20 0</inkml:trace>
  <inkml:trace contextRef="#ctx0" brushRef="#br0" timeOffset="125803.98">17907 11113 0,'0'0'0,"0"-22"16,0 44 15,0-1-31,0 0 0,21 0 16,-21 21-16,0 1 0,0-1 0,0 0 15,21 1-15,-21-1 0,0 0 0,0 1 16,0-1-16,0 0 0,0 1 16,0-22-16,0 0 0,0 21 15,0-20-15,0-1 0,0 0 0,0 0 16,21-21 15,1-21-31,-22 0 0,21 0 0,0-1 16,0 1-16,0 0 0,22-21 15,-22-1-15,21 1 0,-21 0 0,22-1 16,-22-20-16,0 21 0,21-1 0,-21-20 16,1 20-16,-1 1 0,0 21 0,0 0 15,-21-22-15,0 22 16,0 0-16,21 21 15,-21 21 17,0 0-32,0 1 15,-21-1-15,21 21 0,0-21 0</inkml:trace>
  <inkml:trace contextRef="#ctx0" brushRef="#br0" timeOffset="127243.53">18859 11663 0,'22'-21'0,"-44"42"0,44-63 0,-1 20 16,-21 1-16,0 0 0,0 0 0,0 0 16,0 0-16,0-1 0,0 1 15,0 0-15,-21 21 0,-1 0 16,1 0-16,0 0 0,-21 21 15,21-21-15,-1 21 0,1 1 0,-21 20 16,21-21-16,0 0 0,-22 22 16,22-22-16,0 0 0,0 0 0,21 21 15,0-20-15,0-1 0,0 0 0,0 0 16,0 0-16,0 0 0,21-21 16,0 0-1,0 0-15,0 0 0,1 0 16,-1 0-16,0-21 0,0 21 0,21-21 15,-20 0-15,-1 21 0,0-21 0,21 0 16,-21-22-16,1 22 0,-1 0 0,0 0 16,-21 0-16,21-22 0,0 43 0,-21-21 15,21 0-15,-21 42 16,0 0 0,0 0-16,-21 1 0,21-1 15,-21 0-15,21 0 0,0 0 0,-21 0 16,21 1-16,0-1 0,0 0 15,0 0-15,21 0 16,0-21-16,0 0 0,1 0 16,-1 0-16,0 0 0,21 0 15,-21 0-15,1 0 0,-1 0 0,0 0 16,0-21-16,21 0 0,-20 0 16,-1 0-16,0-1 0,21-20 0,-21 21 15,1-21-15,-1-1 0,0 1 0,21-22 16,-21 22-16,1 0 0,-1-1 0,0 1 15,-21 0-15,21-1 0,-21 22 16,21 0-16,-21 0 0,0 42 16,-21 0-1,0 22-15,0-22 16,21 21-16,-21-21 0,-1 22 16,1-1-16,0 0 0,21-21 0,0 22 15,-21-1-15,21-21 0,-21 22 0,21-22 16,0 21-16,0-21 0,0 0 0,0 22 15,0-22-15,0 0 0,0 0 16,21 0-16,0-21 16,0 0-16,0 0 0,1 0 0,-1 0 15,0 0-15,0 0 0,0 0 0,22 0 16,-22-21-16,0 0 0,21 0 16,-21 0-16,22 0 0,-22-1 15,0 1-15,21 0 0,22-21 16,-43 21-16,0-1 0,0 22 0,-21-21 15,22 21-15,-22 21 32,-22 1-32,1-22 15,21 21-15,-21 0 0,21 0 16,0 0-16,0 0 0,0 1 0,0-1 16,0 0-16,0 0 15,0 0-15,21-21 16,0 0-16,1 21 0,-1-21 15,0 22-15,0-22 0,0 0 0,22 0 16,-22 0-16,0 0 0,0 0 16,0-22-16,0 1 0,1 0 15,-1 0-15,0 0 0,0 0 0,0-1 16,0 1-16,1 0 0,-1 0 0,0 0 16,0 0-16,0-1 0,-21 1 0,0 0 15,0 0-15,21 21 16,-42 0-1,21 21 1,-21 0-16,21 0 0,-21 1 16,21-1-16,0 0 15,0 0-15,0 0 0,0 0 16,0 1 0,21-22-16,0 0 15,0 0-15,1 0 16,-1 0-16,0 0 0,0 0 0,0-22 15,0 1-15,1 0 0,-1 0 16,0 0-16,0 0 0,0-22 16,-21 22-16,21-21 0,-21 21 15,0-1-15,0 1 0,0 0 16,-21 21 0,0 0-16,21 21 0,-21 0 15,0-21-15,0 22 0,-1-1 16,1 0-16,0 0 0,0 0 0,0 0 15,0 1-15,21 20 0,0-21 0,-22 0 16,22 0-16,0 1 0,0-1 0,0 0 16,0 0-16,22-21 0,-22 21 15,21 0-15,0-21 0,0 22 0,0-22 16,22 0-16,-22 0 0,21 0 0,-21 0 16,22 0-16,-1 0 0,-21 0 0,21 0 15,1 0-15,-1-22 0,-21 22 16,22-21-16,-1 21 0,-21-21 0</inkml:trace>
  <inkml:trace contextRef="#ctx0" brushRef="#br0" timeOffset="128411.59">1143 14118 0,'0'0'0,"0"-21"0,0 0 0,0 0 0,0 0 16,0-1 0,-21 22-1,0 0-15,-1 0 16,1 22-16,0-1 15,0 21-15,0-21 0,21 22 0,-21-22 16,-1 42-16,22-20 0,-21-1 16,0 21-16,0 1 0,21-22 0,-21 22 15,21-22-15,0 22 0,0-22 16,0 0-16,0 1 0,21-1 0,0 0 16,0-21-16,0 1 0,22-1 15,-1 0-15,0 0 0,22-21 16,-22 0-16,1 0 0,20 0 0,-21 0 15,-20-21-15,20 0 0,-21 21 16,0-21-16,-21-1 0,0 1 16,0 0-16,-21 0 0,0-21 15,0 20-15,-22 1 0,1 0 16,21 21-16,-21-21 0,-1 0 0,1 21 16,0 0-16,20 0 0,1 0 15,-21 0-15,21 0 0,0 0 0,21 21 16,-22-21-16,22 21 0,-21 0 15,21 0-15,0 1 0,0-1 16,0 0-16,21-21 16,1 0-16,-1 0 0</inkml:trace>
  <inkml:trace contextRef="#ctx0" brushRef="#br0" timeOffset="128606.8">1736 14542 0,'0'0'0,"21"-22"0,0 22 16,-21-21-16,0 0 0,0 0 47,0 0-16,21 21-31</inkml:trace>
  <inkml:trace contextRef="#ctx0" brushRef="#br0" timeOffset="130187.41">2561 14330 0,'0'-21'16,"-21"0"-16,21-1 16,-21 22-16,0-21 0,21 0 0,0 0 15,0 0-15,0 0 16,0-1-16,0 1 0,0 0 0,21 21 16,21-21-16,-21 0 0,0 21 15,22 0-15,-22-21 0,21 21 0,-21 0 16,1 0-16,20 0 0,-21 21 15,0 0-15,0 0 0,-21 0 0,22 0 16,-22 1-16,0 20 0,21 0 0,-21 1 16,0-1-16,0 0 0,0 1 15,0-1-15,0 0 0,-21 1 16,-1-1-16,1 0 0,21-21 16,-21 1-16,0-1 0,0 0 0,21 0 15,-21-21-15,-1 0 16,22-21-1,0 0-15,0 0 16,0-22-16,22 1 0,-1 21 16,0-43-16,0 22 0,0 0 0,0-22 15,1 22-15,20-22 0,-21 22 16,21 0-16,-20-1 0,20 1 0,-21 21 16,0 0-16,0-1 0,1 1 15,-22 42 1,0 1-16,0-1 0,0 0 15,0 0-15,0 21 0,0-20 16,0 20-16,-22 0 0,22 1 0,0-1 16,0 0-16,0 1 0,0-22 0,0 21 15,0 0-15,0-20 0,22-1 16,-1 21-16,0-21 0,0-21 0,0 21 16,22-21-16,-22 0 0,21 0 15,0 0-15,-20 0 0,20 0 0,0 0 16,1-21-16,-1 0 0,0 0 0,1 0 15,-1-22-15,0 1 16,1 21-16,-22-21 0,21-1 0,-42 1 16,21 0-16,-21-1 0,0 22 15,0-21-15,0 21 0,0-1 0,0 1 16,-21 21 0,0 0-16,0 0 0,21 21 15,-21 1-15,-1-1 0,1 0 0,21 21 16,0-21-16,0 22 0,0-22 0,0 21 15,0-21-15,0 1 0,0 20 16,0-21-16,0 0 0,0 0 0,21 1 16,1-1-16,-1-21 15,0 0 1,0 0-16,0 0 0,-21-21 16,43-1-16,-43 1 15,21-21-15,0 21 0,0 0 0,-21-22 16,21 22-16,0-21 0,1 21 0,-1-1 15,21-20-15,-21 21 0,0 21 16,1-21-16,-1 21 0,21 0 0,-21 0 16,0 0-16,1 0 0,-1 0 15,0 21-15,0-21 0,-21 21 0,0 0 16,0 0-16,0 22 0,0-22 0,0 0 16,0 21-16,0-20 15,-21-1-15,0 21 0,0-21 0,-1 0 16,22 22-16,-21-22 0,0-21 0,21 21 15,0 0-15,-21 0 16,21-42 0,21 0-1,-21 0-15,21 0 16,0 0-16,22-1 0,-22 1 0,0-21 16,0 21-16,22-22 0,-1 22 0,-21-21 15,21 21-15,-20 0 0,20-1 16,-21 1-16,-21 0 0,-21 21 31,0 0-15,0 21-16,21 0 0,-22 1 0,1-1 15,21 0-15,-21 0 0,21 0 16,0 22-16,0-22 0,0 0 0,0 0 16,0 21-16,0-20 0,0-1 0,0 0 15,21 0-15,0-21 0,1 21 16,-1-21-16,0 0 0,21 0 0,-21 0 15,22 0-15,-1 0 0,-21 0 0,22 0 16,-1-21-16,0 0 0,1 0 16,-22 0-16,21-1 0,-21-20 15,0 0-15,1-1 0,-1 1 0,0-21 16,-21 20-16,21 1 0,-21-22 16,0 22-16,0-21 0,0 20 0,0 1 15,21 0-15,-21-1 0,0 22 0,21-21 16,-21 21-16,0-1 15,0 44 1,0-1-16,0 0 0,-21 21 16,21-21-16,-21 22 0,21-22 15,-21 21-15,21 1 0,0-1 0,0 0 16,0 1-16,-21-1 0,21 0 0,0 22 16,0-22-16,0 0 0,0 1 15,0-1-15,0-21 0,0 22 16,0-22-16,0 21 0,0-21 0,21 0 15,0-21-15,0 22 0,0-22 16,1 0-16,-1 0 0,21 0 16,-21-22-16,0 22 0,1-21 0,-22-21 15,21 21-15,-21 0 0,21-22 16,-21 1-16</inkml:trace>
  <inkml:trace contextRef="#ctx0" brushRef="#br0" timeOffset="130375.3">5016 14097 0,'0'0'16,"-21"0"0,42 0-1,1 0-15,-1 0 0,21 0 16,-21 0-16,0 0 0,22 0 16,-22-21-16,0 21 0,21 0 0,-20-21 15,20 0-15,0 21 0,1-22 0,-22 1 16,21 0-16,0 0 0,1 0 15,-1 0-15</inkml:trace>
  <inkml:trace contextRef="#ctx0" brushRef="#br0" timeOffset="131891.12">6265 13504 0,'0'-21'0,"0"42"0,0-63 0,0 21 16,0 42-1,0 0 1,0 0-16,-21 1 0,21 20 0,0 0 16,0-21-16,-21 43 0,21-22 0,-21 1 15,21-1-15,0 21 0,0-20 16,-21 20-16,21-20 0,-43 105 15,43-85-15,-21-20 16,0 20-16,0-21 0,21 1 16,-21-1-16,-1 0 0,22 1 0,0-22 15,0 0-15,-21 0 0,21 0 0,0 1 16,-21-22 0,21-22-1,0 1-15,0-21 0,0 21 0,0 0 16,0-22-16,0 1 0,21 0 15,-21-1-15,21 1 0,1 21 0,-22-22 16,21 22-16,-21 0 0,0 0 0,21 21 16,-21-21-16,21 21 0,0 0 31,-21 21-31,21 0 16,-21 0-16,22 0 0,-22 1 0,21-1 15,0 0-15,-21 0 0,21 21 16,0-20-16,0-1 0,1 0 15,-1 0-15,0 0 0,0 0 0,0-21 0,0 22 16,1-22-16,-1 0 0,0 0 0,21 0 16,-21 0-16,22 0 0,-1-22 15,0 1-15,1 0 0,-1 0 0,0 0 16,-20 0-16,20-22 0,-21 1 16,21 21-16,-20-22 0,-1 22 15,0-21-15,-21 21 0,0 0 0,21 21 16,-21-22-16,0 1 0,-21 21 15,0 0 1,0 21-16,21 1 0,-22-1 16,1 0-16,21 0 0,0 0 15,0 0-15,0 1 0,0 20 0,0-21 16,0 0-16,0 0 0,21 1 16,1-1-16,-1-21 0,0 21 15,0 0-15,0-21 0,0 0 0,22 21 16,-22-21-16,21 0 0,-21 0 15,22 0-15,-22-21 0,21 21 0,-21-21 16,22 0-16,-22 0 0,21-1 0,-21 1 16,1-21-16,-1 21 0,-21 0 0,21-22 15,-21 22-15,21-21 0,-21 21 16,21-1-16,-21 1 0,0 0 0,0 0 16,0 0-16,0 42 31,-21 0-31,0 0 15,0 0-15,21 1 0,0-1 0,-21 0 16,21 0-16,-22 0 0,22 22 16,0-22-16,-21 0 0,21 0 15,-21 0-15,21 0 0,0 1 16,0-1-16,21-21 31,0 0-31,-21-21 16,0-1-16,22 1 0,-1 0 0,-21-21 15,0 21-15,21-1 0,0-20 16,0 21-16,0 0 0,1-22 16,-1 22-16,0 0 0,0 0 0,0 0 15,0 21-15,1-21 0,-1 21 0,0 0 16,0 0-16,0 0 0,0 0 16,1 0-16,-1 21 0,-21 0 15,0 0-15,0 0 0,0 0 0,0 1 16,0-1-16,0 0 0,0 0 15,0 0-15,0 0 0,0 1 0,0-1 16,0 0-16,0 0 0,0 0 0,0 0 16,0 1-16,21-22 15,0 21-15,0-21 0,22 0 16,-22 0-16,0 0 0,21 0 16,-21 0-16,22-21 0,-22 21 0,21-22 0,-21 1 15,1 0-15,20 0 16,-21 0-16,0 0 0,0-22 0,1 22 15,-1-21-15,0 21 0,-21-22 0,0 22 16,21-21-16,-21 21 0,0-1 16,0-20-16,0 21 0,0 0 15,-21 21 1,0 0-16,21 21 16,-21 0-16,-1 0 0,22 0 0,0 1 15,-21-1-15,21 0 0,-21 0 0,21 0 16,0 22-16,0-22 15,0 0-15,0 21 0,0-21 0,0 1 16,0-1-16,0 0 0,0 0 0,0 0 0,21 0 16,0-21-16,1 22 15,-1-22-15,0 0 0,0 0 0,0 0 16,22 0-16,-22 0 0,21 0 0,-21 0 16,22-22-16,-1 22 0,-21-21 15,0 0-15,0 0 0,1 21 0,-1-21 16,0 0-16,-21-1 0,0 1 15,0 0-15,0 0 0,-21 21 16,0-21-16</inkml:trace>
  <inkml:trace contextRef="#ctx0" brushRef="#br0" timeOffset="132203.46">6943 13695 0,'0'0'15,"-106"-21"1,85 0-16,-1 21 0,22-22 16,22 22 15,-1 0-31,-21 22 47,21-1-47,-21 0 15,0 0-15,0 0 0,21-21 16,0 21-16,22-21 16,-22 0-16</inkml:trace>
  <inkml:trace contextRef="#ctx0" brushRef="#br0" timeOffset="132690.69">9229 13568 0,'0'0'0,"-22"0"0,-20 0 15,21 0-15,0 21 0,-22 0 16,22 0-16,0 1 0,-21-1 0,21 21 15,-1-21-15,1 22 0,0-1 0,0 0 16,0 1-16,21-1 0,0-21 16,-21 21-16,21 1 0,0-1 0,0-21 15,0 22-15,0-1 0,0-21 0,0 0 16,21 22-16,0-22 0,0 0 16,0 0-16,0 0 0,1 0 15,-1-21-15,0 22 0,0-22 0,0 0 16,0 21-16,1-21 0,-1 0 15,0 0-15,0 0 0,0 0 16,0 0-16,1 0 0,-22-21 16,21 21-16,-21-22 0,21 22 15,-21-21-15,21 0 0,0 0 16,0 0-16,1 0 0</inkml:trace>
  <inkml:trace contextRef="#ctx0" brushRef="#br0" timeOffset="133007.51">9694 13737 0,'0'0'0,"0"-21"0,21-21 15,1 42 1,-1 0-16,0 0 16,0 21-16,0 0 0,0 0 15,22 0-15,-22 22 0,0-22 0,0 21 16,0 1-16,1-22 0,-1 21 15,-21 0-15,0-20 0,0 20 0,0 0 16,0-21-16,0 22 0,-21-22 16,-1 21-16,1 1 0,0-22 0,-21 21 15,21-21-15,-1 22 0,1-22 16,0 0-16,0 0 0,0 0 0,21 0 16,-21 1-16,-1-22 0,22 21 15,-21-21 1,21-21-1,0-1-15,0 1 0</inkml:trace>
  <inkml:trace contextRef="#ctx0" brushRef="#br0" timeOffset="133879.34">10668 13885 0,'-21'0'0,"0"0"16,21-21-16,21 21 16,0 0-16,21 0 15,1 0-15,-1 0 0,21 0 0,1 0 16,-1 0-16,22 0 0,0 0 15,-1 21-15,-20-21 0,21 0 0,-1 0 16,22 0-16,-21 0 0,-1 0 0,1 0 16,21-21-16,-43 21 0,22-21 0,-21 21 15,-1-21-15,-21 21 0,1-21 16,-22 0-16,0 21 0,0-22 0,-21 1 16,0 0-16,0 0 15,-21 0-15,0 21 0,0-21 0,-22-1 16,22 22-16,-21-21 0,0 0 15,-1 21-15,1-21 0,0 21 0,-1 0 16,22-21-16,0 21 0,0 0 0,0 0 16,21-21-1,42 21-15,-21 0 0,21 0 16,22 0-16,-22 0 0,43 0 0,-22 0 16,1 0-16,-22 0 0,22 0 15,-22 0-15,0 0 0,-20 0 0,20 21 16,-42 0-16,0 0 0,0 0 0,0 0 15,0 1-15,-21 20 0,0-21 16,-22 21-16,1-20 0,0 20 16,-1 0-16,-20-21 0,-1 22 0,22-1 15,-22-21-15,22 22 0,0-22 0,-22 0 16,43 21-16,-21-21 0,-1 1 0,22 20 16,0-21-16,0 0 0,0 0 15,21 1-15,0-1 0,0 0 0,0 0 16,21-21-1,0 0-15,0 0 0</inkml:trace>
  <inkml:trace contextRef="#ctx0" brushRef="#br0" timeOffset="136236.01">14097 13526 0,'0'-22'16,"0"1"-16,21 0 0,0 0 0,22 0 16,-22 0-16,21-22 0,0 22 15,1-21-15,-1 21 0,0-22 0,1 1 16,-1 0-16,-21-1 0,22 22 0,-43-21 15,0 21-15,0-1 0,0 1 16,0 0-16,-22 0 0,1 21 0,-21 0 16,0 0-16,-1 21 0,1-21 15,-22 21-15,22 0 0,-21 1 0,20 20 16,22-21-16,-21 21 0,21-20 16,-1-1-16,22 21 0,0-21 0,0 22 15,0-22-15,0 0 0,22 21 0,20-21 16,-21 1-16,21-1 0,-20 21 0,20-21 15,0 22-15,-21-22 0,22 21 16,-1-21-16,-21 22 0,0-1 0,1-21 16,-1 21-16,-21 1 0,0-22 15,0 21-15,0-21 0,0 22 0,0-22 16,-21 21-16,-1-21 0,-20 1 16,21-1-16,-21 0 0,-1 0 0,1 0 15,0 0-15,-1-21 0,1 0 0,0 22 16,-1-22-16,1 0 0,21 0 0,-22 0 15,22-22-15,0 1 0,0 0 16,0 0-16,0 0 0,21-22 0,0 22 16,-22-21-16,22 0 0,-21-1 0,21-20 15,0 20-15,-21 1 0,21 0 0,0-1 16,0 1-16,0 21 0,0 0 16,0 0-16,0 42 15,0 0 1,0 0-16,0 21 0,0 1 15,0-22-15,0 21 0,0 1 0,21-1 16,-21 0-16,21 1 0,1-1 0,-1-21 16,-21 21-16,21 1 0,0-22 0,0 0 15,0 21-15,1-20 0,20-1 16,-21 0-16,21-21 0,1 21 0,-22-21 16,21 0-16,22 0 0,-22 0 0,0 0 15,1-21-15,20 0 0,-20 0 0,20-1 16,-21 1-16,22-21 0,-22 21 15,1-22-15,-1-20 0,0 21 16,1-22-16,-1 1 0,-21-22 0,21 21 16,-20-20-16,20 20 0,-21-20 0,0 20 15,0-21-15,22 22 0,-22 21 16,0-22-16,0 22 0,-21-1 0,0 22 16,21 0-16,-21 0 0,0 0 0,0 42 15,-21 0-15,21 0 16,-21 0-16,0 22 0,0-1 15,0 0-15,-1 1 0,1-1 16,-21 0-16,42 22 0,-21-22 0,0 1 0,-1 20 16,22-21-16,0 22 0,0-22 0,-21 1 15,21 20-15,0-21 16,0-20-16,0 20 0,0 0 0,0-21 16,0 22-16,0-22 0,0 0 0,21 0 15,1-21-15,-22 21 0,21-21 0,0 0 16,21 0-16,-21 0 0,22 0 15,-22-21-15,21 21 0,1-21 0,-1 0 16,0 0-16,-21-22 0,22 22 0,-1-21 16,0 21-16,-20-22 0,-1 1 0,0 0 15,0-1-15,-21 22 0,0 0 16,0-21-16,0 21 0,-21 21 16,0 0-16,0 0 0,-1 0 0,1 0 15,0 21-15,0 0 16,0-21-16,21 21 0,-21 0 0,21 22 15,0-22-15,0 0 0,0 0 0,0 0 16,0 0-16,0 22 0,21-22 0,-21 0 16,0 0-16,21 0 0,0 1 15,-21-1-15,0 0 0,0 0 0,21 0 16,-21 0-16,21-21 0,-21 22 0,22-22 16,-1 0-16,-21 21 0,21-21 0,0 0 15,21 0-15,-20 0 0,-1 0 16,21-21-16,-21 21 0,22-22 0,-1 1 15,0 21-15,-21-21 0,22-21 16,-1 21-16,-21-1 0,0-20 0,1 0 16,20 21-16,-42-22 0,21 22 15,0 0-15,-21 0 0,0 0 0,0 42 32,-21-21-32,0 21 0,21 0 15,-21 0-15,0 0 0,21 1 16,0 20-16,-22-21 0,22 0 0,-21 0 15,21 1-15,0-1 0,0 0 0,0 0 16,21 0-16,1-21 16,-1 21-16,0-21 0,0 0 15,21 0-15,-20 0 0,20 0 0,0 0 16,1-21-16,-1 0 0,0 0 16,1 21-16,-22-21 0,0-22 0,21 22 15,-21 0-15,1 0 0,-22-21 16,21 20-16,0 1 0,-21-21 0,0 21 15,0 42 1,-21 0 0,21 21-16,-21-20 15,-1-1-15,1 0 0,21 21 0,-21-21 16,21 1-16,-21-1 0,21 0 16,0 0-16,0 0 0,-21-21 0,42-21 46,0 21-46,0-21 0,-21 0 16,21 0-16,1-1 0,-1-20 0,0 21 16,0 0-16,0 0 0,0-1 15,1 1-15,-1 0 0,-21 42 32,0 0-32,0 1 15,0-1-15,0 0 0,0 0 16,0 0-16,0 0 0,0 1 0,0-1 15,0 0-15,21 0 16,21-21-16,-21 21 0,22-21 0,-1 0 16,0 0-16,1 0 0,-1 0 15,0 0-15,1 0 0,-22 0 0,21-21 16,1 0-16,-1 0 0,-21 0 0,21-1 16,-20-20-16,20 21 0,-21-21 0,0-1 15,0 1-15,1 0 0,-22 20 16,21-20-16,-21 0 0,0-1 15,0 22-15,-21 21 0,-1 0 0,1 0 16,0 0-16,0 0 0,0 0 0,-22 0 16,22 21-16,-21 1 0,21-1 15,-22 0-15,22 0 0,0 0 16,0 0-16,0 22 0,21-22 16,0 0-16,0 0 0,0 0 15,21-21-15,0 0 0,0 0 0,22 22 16,-22-22-16,0 0 0,0 0 15,0 21-15,0 0 0,1-21 0,-22 21 16,21 0-16,-21 0 0,0 1 16,0-1-16,0 0 0,0 21 0,0-21 15,0 22-15,0-22 0,0 21 16,0 1-16,-21-1 0,21 21 0,0-20 16,0 20-16,-22 1 0,22-22 0,-21 22 15,0-1-15,0 1 0,21-1 16,-21-21-16,0 22 0,-1-1 0,1-20 15,0 20-15,-21-20 0,21-1 16,-1 0-16,1 1 0,-42 41 16,42-63-16,-1 22 0,1-22 0,21 0 15,-21-21-15,0 0 16,21-21-16,0 0 16,0-22-16,0 22 0,21-21 15,0 21-15,-21-22 0,21 1 0,1 0 16,-22-1-16</inkml:trace>
  <inkml:trace contextRef="#ctx0" brushRef="#br0" timeOffset="136471.4">16827 13441 0,'0'0'0,"-21"0"0,0-42 15,0 20-15,0 1 16,0 0 0,21 0-1,-22 21-15,1 0 32,0 0-17,0 0-15,0 0 0</inkml:trace>
  <inkml:trace contextRef="#ctx0" brushRef="#br0" timeOffset="136695.26">14795 13695 0,'0'0'0,"0"-21"31,22 21-31,-1 0 0,21-21 0,-21 21 16,22 0-16,-22 0 0,42-22 0,-20 22 16,20-21-16,1 21 0,-1 0 15,1-21-15,-1 21 0,22-21 0,-22 0 16,1 21-16,-1-21 0,1 21 0</inkml:trace>
  <inkml:trace contextRef="#ctx0" brushRef="#br0" timeOffset="137330.9">18288 13250 0,'0'0'0,"21"-21"0,0 0 15,0 0-15,1 0 0,-1 21 0,0 0 16,0 0-16,0 0 0,0 21 16,-21 0-16,22 21 0,-1-20 15,0 20-15,-21 0 0,0 22 0,21-1 16,-21-20-16,0 20 0,0 1 0,0-1 16,0-21-16,0 22 0,0-22 15,0 1-15,0-1 0,-21 0 16,0 1-16,21-22 0,0 0 0,-21 0 15,21 0-15,-22 0 0,22-42 32,0 0-32,22 0 0,-1 0 0,0 0 15,0-22-15,0 1 0,22 0 16,-22-22-16,21 1 0,0-1 0,1-21 16,-22 22-16,21-1 0,1 1 0,-1-1 15,0 1-15,1-1 0,-22 22 16,21 0-16,-21 21 0,0-22 0,-21 22 15,22 0-15,-22 42 32,0 0-32,-22 0 0,22 1 15,-21-1-15,0 0 0,21 21 16,0-21-16,-21 22 0,21-22 0,0 21 16,0 1-16,0-1 0</inkml:trace>
  <inkml:trace contextRef="#ctx0" brushRef="#br0" timeOffset="138686.85">19473 13907 0,'21'0'15,"-42"0"-15,64 0 0,-22 0 0,0 0 16,0-22-16,0 1 0,0 0 16,1-21-16,-22 21 0,21-22 0,-21 1 15,21 0-15,-21-1 0,0 1 0,0 0 16,0-1-16,-21 22 0,0-21 0,-1 42 15,-20-21-15,21 21 0,-21 0 0,20 0 16,-20 0-16,0 21 0,-1 0 16,1 21-16,0 1 0,21-22 0,-22 21 15,22 22-15,0-22 0,0 0 0,0 1 16,21-22-16,0 21 0,0 0 0,0-20 16,0-1-16,0 21 15,21-21-15,21-21 0,-21 21 0,22 1 16,-22-22-16,21 0 0,0 0 0,1 0 15,-22 0-15,21-22 0,1 1 0,-22 21 16,21-21-16,-21-21 0,0 21 16,1-1-16,-1-20 0,0 0 0,0-1 15,0 1-15,0 0 0,-21-1 0,0 22 16,22-21-16,-22 21 0,0 42 31,0 21-31,0-21 16,0 1-16,0 20 0,0-21 0,0 0 15,0 22-15,0-22 0,0 0 0,0 0 16,0 21-16,21-20 16,0-22-16,0 21 0,0 0 0,0-21 15,1 0-15,20 0 0,-21 0 0,21 0 16,1 0-16,-1 0 0,0-21 0,1 21 16,-1-21-16,-21-1 0,22 1 0,-1-21 15,-21 21-15,21-22 0,-20 1 16,-1-21-16,21 20 0,-21-20 0,0 20 15,1-20-15,-1 21 0,-21-22 16,0 22-16,0-22 0,0 22 0,0 0 16,0 20-16,0 1 0,0 0 0,-21 21 15,-1 21-15,1 0 0,0 1 16,0-1-16,0 21 0,0 0 16,-1 1-16,1-1 0,0 22 0,0-22 15,0 0-15,21 22 0,-21-22 16,21 0-16,0 1 0,0-22 0,0 21 15,0-21-15,0 22 0,0-22 0,0 0 16,21 0-16,0-21 0,0 21 0,0-21 16,22 0-16,-22 0 0,0 0 15,21 0-15,1 0 0,-1 0 0,0-21 16,-21 21-16,22-21 0,-1 0 16,-21 0-16,22 21 0,-22-21 0,0-1 15,0 1-15,0 0 0,-21 0 0,21 0 16,-21 0-1,0 42 1,-21 0 0,21 0-16,0 0 0,0 0 15,-21 1-15,21-1 0,0 0 0,-21-21 16,21 21-16,0 0 0,0 0 0,0 1 16,21-22-1,0 0-15,0 0 0,1 0 16,-1 0-16,0 0 0,0 0 15,21 0-15,-20-22 0,20 1 0,-21 21 16,0-21-16,22-21 0,-22 21 0,21-22 16,-21 22-16,0-21 0,1-1 0,-1 22 15,0 0-15,0-21 0,-21 21 16,0 42 0,0 0-16,0 0 15,-21 0-15,21 0 0,-21 22 0,0-22 16,21 0-16,0 0 0,0 0 15,0 1-15,0-1 0,0 0 0,0 0 16,0 0 0,21-21-16,0 0 0,0 0 15,0 0-15,22 0 0,-22 0 16,21 0-16,0-21 0,1 21 0,-1-21 16,0 0-16,1 0 0,-1-22 0,-21 22 15,22-21-15,-1 21 0,-21-22 0,21 1 16,-20 0-16,-1 20 0,-21-20 15,0 21-15,0 0 0,0 0 0,0-1 16,-21 22-16,-1 0 0,1 0 16,0 22-16,0-1 0,-21 0 0,20 0 15,1 21-15,0-20 0,0 20 16,0-21-16,21 21 0,0 1 0,0-22 16,0 0-16,0 21 0,0-20 15,0-1-15,0 0 0,21 0 0,0 0 16,0-21-16,0 0 0,1 0 15,-1 0-15,21 0 0,-21 0 16,0 0-16,22-21 0,-22 21 0,21-21 16,-21 0-16,22 21 0,-22-21 0,0 21 15,21 0-15,-20-22 0,-1 22 0,0 0 16</inkml:trace>
  <inkml:trace contextRef="#ctx0" brushRef="#br0" timeOffset="138855.09">22542 14055 0,'0'0'0,"-21"0"16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27E8-BF8F-4991-955B-34BB7A6F2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513D8-8296-44D6-9645-42C6CD2D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5C93-48B1-44E6-813C-348D6F35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F91B-EDC8-481E-92FB-C453519F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BB7C-D19B-4CCA-917A-FDADD5DD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1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E0C8-85C6-4032-9DA8-3B2F6D3C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2B2E6-D044-4DCE-B019-AA04176A9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3C46-2C1F-4488-85C6-04284AF5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9F63-ED2D-4B00-8418-EF84BB54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229D-70CB-4E9B-8280-6362DAA9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F27F4-4E3B-4524-BFE3-AB6ED264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EB3C8-DECC-4300-BEC8-EAAFB9A4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BBCC-EF9C-419F-AA56-DBCD2CF3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12FC-4C81-4B2C-9DD9-63AE46E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C5FA-890F-42E9-9CE4-2F4A108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BF98-E3F4-4E72-AE8E-9960AAD1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F3A2-4699-4CB1-AF3C-27987ECE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419C-282C-49DD-84F4-929F02B1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8775-14D0-45AF-B11C-2AB9A307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532A-65EC-4B58-B99C-26200231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572A-2DA5-445F-B423-CA370A9B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F414-839A-4B59-80DF-DC5CE293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9777-FCEB-451A-90CF-D793484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D9EA-4DB6-4EE1-B6AE-3FBFF63F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CC0C-8B05-47E2-A602-8E75762F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4629-7D8E-4771-8B57-AF5B6B7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D171-6898-489E-987B-4DF57B97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A441-5C91-4B4D-89F1-6727F6857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4D32F-D350-4E7C-8D18-A11CCD57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00F6B-5EC5-474F-8F87-3DE7C721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AE3B-04C8-4625-BA76-1A274BB3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5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646C-7B5E-4605-8073-57FAC8AE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8384-1CD0-407E-A044-168B55BB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C8A60-DEA5-4553-994D-9A1A0233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45F16-F5CB-4231-B0DD-5BE1FE877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2092C-8570-4ED4-AE81-9CDDDDAE5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CC433-455D-49E6-9EEB-5B8FBFD1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D649C-C6F3-4806-A2D3-A5787981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56F99-64CD-423C-89EC-E4336211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3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0997-3C29-4B3A-B0CC-C3E5F88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16564-F12A-42CD-AE01-62012A7F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1E62C-376F-45DB-923F-D01160D1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2482-9D49-4CA8-9A7B-B9BCEA75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2284E-6001-4E3F-8E1D-E89D11A5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049D8-D0C2-4320-9516-EFA48F48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272C9-EAC4-4EE1-90FF-77BE819F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7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B8EC-5C5E-4D01-8D9D-3B2868EE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27D7-56DC-4454-A7FE-5C0596F3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421B8-CA7C-416A-A7E6-C7000F03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E6910-5A8A-414E-B34C-E9D78AFA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3416A-BE1C-40E7-8F29-B4CCFE1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7CA91-E637-434D-95C7-6406D5F6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A658-CD7A-488A-9BD0-CCE80C2D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80F67-8AC7-4420-853C-A8A635752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7A260-3856-4B08-81F1-41250E03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60A12-5BD8-468E-94D6-188CEC60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BD17-4308-4680-948D-E82B6824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2B60E-FECB-49AB-9E10-38E4681D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89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61E27-5B54-4A5C-BBE7-AE5E3A91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4CF8-70F4-46F0-A5FB-D520CCB2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663F7-44A5-4228-B382-AE036C0A9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CDE8-F70E-4256-9382-A68848BF99F0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AAF0-D846-4ACC-8602-380B6831A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4099-F046-42BC-9FBF-961712D5A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BB0F-49CE-40C8-9524-51CA184994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D60-F867-4583-8F38-D7E515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0674-64B9-44AA-8342-3BB44733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16C9A6-1599-49E2-B5B5-8E7FCF07F4BB}"/>
                  </a:ext>
                </a:extLst>
              </p14:cNvPr>
              <p14:cNvContentPartPr/>
              <p14:nvPr/>
            </p14:nvContentPartPr>
            <p14:xfrm>
              <a:off x="1386720" y="205920"/>
              <a:ext cx="6698520" cy="420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16C9A6-1599-49E2-B5B5-8E7FCF07F4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360" y="196560"/>
                <a:ext cx="671724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48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D60-F867-4583-8F38-D7E515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0674-64B9-44AA-8342-3BB44733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1B68F-973B-46FB-BD64-BC3CB4BBB7A5}"/>
                  </a:ext>
                </a:extLst>
              </p14:cNvPr>
              <p14:cNvContentPartPr/>
              <p14:nvPr/>
            </p14:nvContentPartPr>
            <p14:xfrm>
              <a:off x="327600" y="144720"/>
              <a:ext cx="5265720" cy="294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1B68F-973B-46FB-BD64-BC3CB4BBB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35360"/>
                <a:ext cx="5284440" cy="29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82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D60-F867-4583-8F38-D7E515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0674-64B9-44AA-8342-3BB44733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A0F49F-924F-4F5A-BBEC-553221032AE7}"/>
                  </a:ext>
                </a:extLst>
              </p14:cNvPr>
              <p14:cNvContentPartPr/>
              <p14:nvPr/>
            </p14:nvContentPartPr>
            <p14:xfrm>
              <a:off x="601920" y="304920"/>
              <a:ext cx="664488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A0F49F-924F-4F5A-BBEC-553221032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295560"/>
                <a:ext cx="666360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47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D60-F867-4583-8F38-D7E515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0674-64B9-44AA-8342-3BB44733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E9D63B-7AD3-40B3-B058-F8212BD73D23}"/>
                  </a:ext>
                </a:extLst>
              </p14:cNvPr>
              <p14:cNvContentPartPr/>
              <p14:nvPr/>
            </p14:nvContentPartPr>
            <p14:xfrm>
              <a:off x="571320" y="304920"/>
              <a:ext cx="7071840" cy="528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E9D63B-7AD3-40B3-B058-F8212BD73D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295560"/>
                <a:ext cx="7090560" cy="53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35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D60-F867-4583-8F38-D7E515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0674-64B9-44AA-8342-3BB44733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0247FD-F5E5-44C3-97DC-B07CC10C7F0B}"/>
                  </a:ext>
                </a:extLst>
              </p14:cNvPr>
              <p14:cNvContentPartPr/>
              <p14:nvPr/>
            </p14:nvContentPartPr>
            <p14:xfrm>
              <a:off x="541080" y="266760"/>
              <a:ext cx="7353720" cy="50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0247FD-F5E5-44C3-97DC-B07CC10C7F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57400"/>
                <a:ext cx="737244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95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D60-F867-4583-8F38-D7E515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0674-64B9-44AA-8342-3BB44733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354ABB-4334-403E-8938-53819B363973}"/>
                  </a:ext>
                </a:extLst>
              </p14:cNvPr>
              <p14:cNvContentPartPr/>
              <p14:nvPr/>
            </p14:nvContentPartPr>
            <p14:xfrm>
              <a:off x="1386720" y="99000"/>
              <a:ext cx="786420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354ABB-4334-403E-8938-53819B363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360" y="89640"/>
                <a:ext cx="788292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91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D60-F867-4583-8F38-D7E515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0674-64B9-44AA-8342-3BB44733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C56852-CF5A-4B5C-85AA-67288C6EA48D}"/>
                  </a:ext>
                </a:extLst>
              </p14:cNvPr>
              <p14:cNvContentPartPr/>
              <p14:nvPr/>
            </p14:nvContentPartPr>
            <p14:xfrm>
              <a:off x="274320" y="205920"/>
              <a:ext cx="9426240" cy="28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C56852-CF5A-4B5C-85AA-67288C6EA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196560"/>
                <a:ext cx="9444960" cy="29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3A146F-6D6D-4E56-9F75-53740F48C1CC}"/>
                  </a:ext>
                </a:extLst>
              </p14:cNvPr>
              <p14:cNvContentPartPr/>
              <p14:nvPr/>
            </p14:nvContentPartPr>
            <p14:xfrm>
              <a:off x="358200" y="2682360"/>
              <a:ext cx="9662400" cy="328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3A146F-6D6D-4E56-9F75-53740F48C1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2673000"/>
                <a:ext cx="968112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98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ED60-F867-4583-8F38-D7E515AF8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0674-64B9-44AA-8342-3BB447335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BE45E-5BD4-4F52-BDE3-547BC7B1E344}"/>
                  </a:ext>
                </a:extLst>
              </p14:cNvPr>
              <p14:cNvContentPartPr/>
              <p14:nvPr/>
            </p14:nvContentPartPr>
            <p14:xfrm>
              <a:off x="213480" y="175320"/>
              <a:ext cx="9464400" cy="535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BE45E-5BD4-4F52-BDE3-547BC7B1E3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65960"/>
                <a:ext cx="9483120" cy="53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13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2020-11-18T13:15:20Z</dcterms:created>
  <dcterms:modified xsi:type="dcterms:W3CDTF">2020-11-18T14:42:18Z</dcterms:modified>
</cp:coreProperties>
</file>