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18:49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826 0,'-21'0'16,"21"21"-1,-21-21 1,21 21-16,-21-21 47,21-21-47,0 0 15,0-1-15,0 1 16,0 0-16,0 0 0,21 0 16,0 21-16,-21-21 15,21 21-15,1-22 0,-1 22 0,0-21 16,0 21-16,0 0 0,22 0 15,-22 0-15,0 0 0,0 0 16,0 0-16,0 0 0,1 0 0,-1 21 16,0 1-16,0-1 0,-21 21 0,21-21 15,-21 22-15,0-22 0,0 21 16,0 0-16,-21 1 0,0-22 0,0 21 16,0-21-16,-22 22 0,22-22 0,-21 0 15,21 0-15,-1 0 0,1 1 16,0-1-16,0-21 0,0 0 0,0 21 15,-1-21-15,22-21 47,0 0-31,22-1-16,-1 22 0,0-21 0,21 21 16,-21 0-16,1-21 0,-1 21 0,21 0 15,-21 0-15,22 0 0,-22 0 16,0 0-16,0 0 0,21 21 0,-20-21 15,-1 21-15,0 1 0,0-1 0,-21 0 16,0 21-16,21-21 0,-21 1 16,0 20-16,0-21 0,0 0 0,-21 22 15,21-22-15,-42 21 0,21-21 0,-1 0 16,-20 22-16,0-22 16,21 0-16,-22 0 0,1-21 0,0 21 15,-1-21-15,1 0 0,0 0 0,20 0 16,-20 0-16,0 0 0,21 0 15,-22-21-15,22 21 0,0-21 0,0 0 16,0 21-16,-1-21 0,1 0 0,0 21 16,21-22-16,-21 1 15,21 0 1,21 21 0,0 0-16,0 0 0,1-21 15</inkml:trace>
  <inkml:trace contextRef="#ctx0" brushRef="#br0" timeOffset="482.63">5482 656 0,'0'-21'15,"0"42"-15,0-63 0,0 21 16,0 42 15,0 21-15,0-21-16,0 22 0,0-1 0,0 0 15,0 22-15,0-22 0,0 22 0,0-1 16,0 1-16,0-1 0,0 1 0,0-22 16,0 22-16,-21-22 0,21 0 15,-21 1-15,21-1 0,-21 0 16,21 1-16,0-1 0,0-21 0,0 0 15,-22 0-15,22 1 0,0-1 16,-21-21 0,21-21-1,-21-1-15,21-20 16,-21 21-16,21 0 0,0-22 16</inkml:trace>
  <inkml:trace contextRef="#ctx0" brushRef="#br0" timeOffset="1184.85">5143 1101 0,'-21'-21'0,"42"42"0,-42-64 0,0 22 0,21 0 15,0 0-15,-21 0 0,21 0 16,0-1-16,0 1 0,0 0 0,0 0 16,0 0-16,21 0 0,0-22 0,0 22 15,1 0-15,-1 0 0,0 0 16,0-1-16,21 1 0,-20 0 15,20 21-15,-21-21 0,21 0 0,1 21 0,-1 0 16,0 0-16,1 0 0,-1 0 16,-21 0-16,22 0 0,-1 21 0,0 0 15,-21 0-15,22 22 0,-22-1 16,0 0-16,0 1 0,0-1 16,1 0-16,-1 22 0,-21-1 0,0-20 15,0 20-15,0-21 0,21 1 0,-21 20 16,0-20-16,0-1 0,0-21 0,0 21 15,0-20-15,0 20 0,0-21 16,0 0-16,0 0 0,0 1 16,0-44 15,0 1-31,0 0 16,0-21-16,0 21 0,0-22 15,0 1-15,0 0 0,21-22 0,0 22 16,-21-22-16,21-20 0,1 20 15,-1 1-15,0-1 0,21 1 0,-21-1 16,1 22-16,-1-22 0,21 22 0,-21 0 16,22-1-16,-22 22 0,0-21 15,21 42-15,-21-21 0,1-1 0,-1 22 16,0 0-16,0 0 0,0 22 0,0-1 16,1 0-16,-1 21 0,0 1 15,-21-1-15,0 0 0,0 22 0,21-1 16,-21 1-16,0 20 0,0-20 0,0-1 15,0 1-15,0-1 0,0-20 16,-21 20-16,21-20 0,-21 20 16,0-21-16,21 1 0,-22-1 0,22 0 15,-21-20-15,21 20 0,-21-21 0,0 21 16,21-20-16,0-1 0,0 0 16,0 0-16,-21-21 31,21-21-16,0 0-15,0 0 16,0-1-16,0 1 0,0 0 0,0 0 16</inkml:trace>
  <inkml:trace contextRef="#ctx0" brushRef="#br0" timeOffset="1754.31">6837 1503 0,'0'0'0,"21"0"15,0 0 1,0 0-16,0 0 0,1 0 16,-1-21-16,0 0 0,0 21 0,0-22 15,22 1-15,-22 0 0,0 0 16,0 0-16,21 0 0,-20-1 15,-1 1-15,-21-21 0,0 21 0,21 0 16,-21-22-16,0 22 0,0-21 0,0 21 16,0-1-16,-21 22 0,0-21 15,-1 21-15,1 0 0,0 0 0,0 0 16,-21 21-16,-1-21 0,22 43 0,-21-22 16,21 21-16,-22-21 0,22 22 15,0-1-15,-21 0 0,42 22 0,-22-22 16,22 1-16,-21-1 0,21 0 0,0 1 15,0-1-15,0 0 0,0-21 16,21 22-16,1-22 0,-1 0 16,0 0-16,0-21 0,0 21 0,22-21 15,-22 0-15,21 0 0,-21 0 0,22 0 16,-1-21-16,-21 0 0,21 21 16,-20-21-16,-1-21 0,21 20 0,-21-20 15,0 21-15,1-21 0</inkml:trace>
  <inkml:trace contextRef="#ctx0" brushRef="#br0" timeOffset="2439.04">7493 1207 0,'0'0'0,"0"21"31,0 0-15,0 0-16,0 0 0,0 22 15,0-22-15,-21 0 0,21 0 0,0 21 16,-21-20-16,21 20 0,0-21 15,0 21-15,-22-20 0,22-1 0,-21 21 16,21-21-16,0 0 0,0 1 16,0-44 15,0 1-15,0 0-16,0 0 0,0-21 0,0 20 15,0-20-15,0 21 0,0-21 16,21 20-16,1-20 0,-22 21 0,21-21 15,0 20-15,-21 1 0,21 0 16,0 0-16,0 21 0,1 0 0,-1 0 16,0 0-16,0 0 0,0 0 15,0 0-15,1 21 0,-1 0 0,0 0 16,-21 1-16,21-1 0,0 0 0,-21 21 16,21-21-16,-21 1 0,0-1 0,0 0 15,0 21-15,0-21 0,0 1 16,0-1-16,0 0 0,0 0 15,0 0-15,-21-21 16,0 0 0,21-21-16,-21 21 15,21-21-15,0 0 0,0 0 16,0-22-16,0 22 0,0 0 0,0-21 16,21-1-16,0 22 0,0-21 0,1 21 15,-1-22-15,0 22 0,21 0 16,-21 0-16,1 0 0,20 21 0,-21 0 15,21 0-15,-20 0 0,-1 0 0,0 0 16,21 0-16,-21 21 0,1 0 16,-1 0-16,-21 0 0,21 22 0,-21-22 15,0 0-15,0 0 0,0 0 16,0 0-16,0 1 0,0-1 0,0 0 0,0 0 16,-21 0-1,21 0-15,0 1 16,0-44-1,0 1-15,0 0 16,21-21-16,-21 21 16,21-1-16</inkml:trace>
  <inkml:trace contextRef="#ctx0" brushRef="#br0" timeOffset="3000.49">8699 529 0,'0'-21'0,"0"42"0,0-63 0,-21 42 16,0 0-16,0 0 0,0 0 16,0 0-1,21 21-15,0 21 0,0-20 0,-22 20 16,22 0-16,-21 1 0,21 20 0,0 1 16,-21-1-16,21 1 0,0-22 0,0 21 15,-21 1-15,21-1 0,-21-20 16,21-1-16,0 0 0,0 1 0,0-1 15,0-21-15,-21 22 0,21-22 0,0 0 16,0 0-16,0 0 0,-22-21 16,22 21-16,0-42 31,0 0-31,0 0 16,0 0-16,0 0 0,0-22 15,0 22-15,0 0 0,0-21 0,0 20 16,22-62-16,-1 63 15,0-1-15,0 1 0,21 0 0,-20 0 16,-1 0-16,21 21 0,0 0 16,-20 0-16,20 0 0,-21 0 0,0 21 15,22 0-15,-22 0 0,0 0 16,0 1-16,0 20 0,-21-21 0,0 0 16,0 22-16,0-22 0,-21 0 0,0 0 15,0 21-15,0-20 0,-22-22 16,22 21-16,0 0 0,0 0 0,-22-21 15,22 0-15,0 21 0,0-21 0,0 0 16,0 0-16,-1 0 16,1 0-16,21-21 15,0 0-15,0 0 0,0 0 16,21 21-16,1-22 0,-22 1 16,21 21-16,0-21 0,0 21 15,21 0-15</inkml:trace>
  <inkml:trace contextRef="#ctx0" brushRef="#br0" timeOffset="4078.49">9059 1482 0,'43'0'15,"-22"0"-15,0 0 0,0 0 16,0-21-16,0 21 0,-21-22 15,22 1-15,-1 21 0,0-21 16,-21 0-16,21 0 0,0 0 0,-21-22 16,21 22-16,-21 0 0,0-21 15,22 20-15,-22 1 0,0 0 0,0-21 16,0 21-16,0-1 16,0 1-16,0 0 15,-22 21-15,22 21 16,-21 0-1,0 1-15,21-1 0,-21 0 0,21 0 16,-21 21-16,21-20 0,0 20 16,0-21-16,-21 21 0,21-20 0,-22-1 0,22 21 15,0-21-15,0 0 0,0 1 16,0-1-16,0 0 0,0 0 16,22-21-16,-1 21 0,0-21 15,0 0-15,0 0 0,0 0 16,1 0-16,-1 0 0,0-21 15,0 21-15,0-21 0,0 0 0,22 0 16,-22-1-16,0 1 0,0 0 0,-21 0 16,21-21-16,1 20 0,-22-20 0,21 0 15,-21 21-15,0-1 0,0 1 16,0 0-16,0 0 0,0 0 16,21 21 30,0 0-46,0 0 16,0 0-16,1 0 0,-1 0 0,0 0 16,0 0-16,0 21 15,-21 0-15,0 0 16,0 0-16,0 1 0,0-1 16,0 0-16,0 0 0,0 0 0,0 0 15,-21 1-15,21-1 0,-21 0 16,21 0-16,0 0 0,0 0 15,0 1-15,0-1 0,0 0 16,0 0 0,21-21-16,0 0 0,0 0 15,1 0-15,20 0 16,-21 0-16,0 0 0,22 0 0,-22 0 16,21-21-16,0 0 0,-20 21 0,20-21 15,-21-1-15,21 1 0,-20 0 0,20-21 16,-21 21-16,21-22 0,-20 22 15,-1-21-15,0-1 0,0 22 0,-21-21 16,0 21-16,0-22 0,0 22 0,0 0 16,0 0-16,0 0 15,-21 21 1,0 0-16,0 21 0,21 0 0,0 0 16,0 0-16,-22 22 0,22-22 0,0 0 15,0 21-15,0-20 16,0-1-16,0 0 0,22 0 0,-1 21 15,-21-20-15,21-22 0,0 21 0,0 0 16,0 0-16,-21 0 0,22-21 0,-1 21 16,-21 1-16,0-1 15,0 0-15,0 0 16,0 0 0,-21-21-16,-1 0 0,1 0 15,0 0-15,0 0 16,0 0-16,0 21 15,-1-21-15,1-21 32,21 0-17</inkml:trace>
  <inkml:trace contextRef="#ctx0" brushRef="#br0" timeOffset="7248.52">12107 953 0,'0'0'0,"0"-22"15,0 1-15,0 0 16,0 0-16,0 0 15,-21 21 1,0 0-16,0 21 16,0 0-16,-1 0 0,1 0 15,0 22-15,0-22 0,0 21 0,0 1 16,-1-1-16,1 0 0,21 1 0,-21-1 16,21 0-16,-21 1 0,21-1 15,0-21-15,0 21 0,0-20 0,0-1 16,21 0-16,0 0 0,0 0 0,1-21 15,-1 0-15,0 21 0,0-21 16,0 0-16,22 0 0,-22 0 0,21-21 16,-21 0-16,22 21 0,-1-21 15,-21 0-15,0 0 0,22-1 0,-22 1 16,0-21-16,0 21 0,0-22 0,0 22 16,-21-21-16,0 0 0,0-1 0,0 22 15,0-21-15,0-1 0,-21 1 16,0 0-16,0 21 0,0-22 0,-22 22 15,22 0-15,-21 21 0,0 0 0,20 0 16,-20 0-16,0 0 16,-1 0-16,22 0 0,-21 21 0,21 0 0,0 22 15,-1-22-15,22 0 0,0 0 16,0 21-16,0-20 0,0-1 0,22 21 16,-1-21-16,0 0 0,21 1 15,-21-22-15,22 21 0,-1-21 0,0 0 16,22 0-16,-22 0 0,22 0 0,-22 0 15,0 0-15,22 0 0,-1-21 0,-20-1 16,20 1-16,1 0 0,-22 0 16,0 0-16,1-22 0,-1 22 0,0-21 15,-20 0-15,-22-1 0,0 22 0,0-21 16,0-1-16,0 22 0,0 0 16,0 0-16,0 0 0,0 0 15,0-1-15,-22 22 0,1 0 0,0 0 16,0 0-16,21 22 0,-21-1 15,0 21-15,21 0 0,-22-20 16,22 41-16,0-21 0,0 1 0,-21 20 16,21-20-16,-21-1 0,21 21 15,0-20-15,0 20 0,0-20 0,0 20 0,0 1 16,0-1-16,0-21 0,0 22 16,0-1-16,-21 1 0,21-1 0,0 1 15,0-1-15,0 1 0,0-1 0,-21-20 16,21 20-16,0 1 0,0-22 0,0 22 15,0-22-15,-21 21 0,21-20 16,-22-1-16,1 0 0,21 1 0,0-1 16,-21-21-16,0 0 0,0 1 15,21-1-15,-21-21 0,-1 0 16,1 0-16,0-21 16,0-1-16,21-20 0,-21 21 0,0-21 15,-1-1-15,22 1 0,0-22 0,-21 22 16,21-21-16,0-1 0,0 1 0,0-1 15,0 1-15,0-1 0,0 1 16,21-1-16,-21 1 0,22-1 16,-1 1-16,21 20 0,-21-20 0,0 20 15,1 1-15,20 21 0,-21-21 0,21-1 16,-20 22-16,20-21 0,0 21 0,-21-22 16,22 22-16,-1-21 0,22-1 15</inkml:trace>
  <inkml:trace contextRef="#ctx0" brushRef="#br0" timeOffset="8231.98">14160 1207 0,'22'0'0,"-44"0"0,65-22 0,-22 22 0,0-21 16,0 0-16,-21 0 16,21 0-16,-21 0 0,0-1 15,0 1-15,0 0 0,0 0 16,-21 21-1,0 0-15,0 0 0,0 0 0,0 21 16,-1-21-16,1 42 0,-21-20 0,21-1 16,-22 21-16,22 0 0,-21 1 15,21 20-15,0-20 0,-22-1 0,22 21 16,0-20-16,0 20 0,0-20 16,21-1-16,0 0 0,0 1 0,0-1 15,0-21-15,0 0 0,42 0 0,-21 1 16,21-22-16,1 0 0,-1 0 15,0 0-15,1 0 0,20 0 0,-20-22 16,20 1-16,-21 0 0,22 0 0,-22 0 16,1-22-16,-1 22 0,0-21 0,-21 0 15,22-1-15,-22 22 0,0-42 16,21 20-16,-20 1 0,-22 0 0,21-22 16,-21 22-16,21-22 0,-21 1 0,21 20 15,-21-20-15,0 21 0,0-1 0,0 1 16,21 0-16,-21-1 0,0 22 15,21 0-15,-21 0 0,0 0 16,0-1-16,0 44 31,0-1-31,0 0 0,0 0 0,0 21 16,-21 1-16,21-1 0,-21 22 0,21-22 16,0 21-16,-21 1 0,21-22 0,0 22 15,0-22-15,-21 0 0,21 22 16,0-22-16,-21 1 0,21-1 0,0 0 15,0-21-15,0 22 0,0-22 0,0 0 16,0 21-16,0-20 16,0-1-16,21-21 15,0 0-15,0 0 16,0-21-16,22-1 0,-22 1 16</inkml:trace>
  <inkml:trace contextRef="#ctx0" brushRef="#br0" timeOffset="8742.04">15409 1418 0,'21'0'0,"-42"0"0,42-21 16,1 21-16,-1 0 0,-21-21 0,0 0 15,21 0-15,-21-1 16,0 1-16,0 0 0,0 0 0,0 0 16,0 0-16,0-1 0,0 1 15,-21 21-15,0-21 16,-1 21-16,1 0 15,0 0-15,-21 21 0,21 0 0,-1 1 16,1-1-16,-21 21 0,21-21 0,0 22 16,-1-22-16,1 21 0,-21 0 0,42-20 15,-21 20-15,21 0 0,-21-21 16,21 1-16,0 20 0,0-21 0,0 0 16,0 0-16,21-21 0,0 0 15,0 0-15,0 0 0,0 0 0,22 0 16,-22-21-16,21 0 0,-21 0 15,22 0-15,-22 0 0,0-22 16,21 22-16,-20-21 0,-1 21 0,0-22 16,0 1-16,-21 0 0,0 20 0,21-20 15,-21 21-15,0 0 0,21 0 16,-21-1-16,0 44 16,0-1-16,0 0 15,0 21-15,-21-21 0,21 1 16,0 20-16,-21-21 0,21 21 0,0-20 15,0 20-15,0-21 0,0 0 0,0 22 16,0-22-16,0 0 0,0 0 0,0 0 16,0 0-1,21-21 1,0 0-16,1 0 0,-1-21 16,0 21-16,0-21 0,0 0 0</inkml:trace>
  <inkml:trace contextRef="#ctx0" brushRef="#br0" timeOffset="9160.76">16150 1291 0,'21'-21'0,"-42"42"16,42-63-16,-21 21 0,0 0 15,-21-1 1,0 22-16,0 0 0,0 0 16,-1 0-16,1 0 0,0 0 15,0 22-15,0-1 0,0 0 16,-1 0-16,1 0 0,0 0 0,0 1 15,21-1-15,0 0 0,0 0 0,0 0 16,0 0-16,0 22 16,21-22-16,0-21 15,0 0-15,1 0 0,20 0 0,-21 0 16,21 0-16,-20 0 0,20 0 0,0 0 16,-21 0-16,1 0 0,20 0 0,-42 21 15,21-21-15,-21 21 16,0 0-16,-21-21 0,0 22 15,0-1-15,-22-21 0,22 21 16,-21 0-16,21-21 0,-22 21 0,1 0 16,21-21-16,-22 0 0,22 22 15,0-22-15,0 0 0,0 0 0,0 0 16,-1 0 0,22-22-1,0 1-15,22 21 16,-1-21-16,0 0 0,0 0 15,0 21-15,22-21 0</inkml:trace>
  <inkml:trace contextRef="#ctx0" brushRef="#br0" timeOffset="9610.91">16870 1270 0,'0'-21'0,"0"42"0,21-63 0,-21 21 15,0-1-15,0 1 0,0 0 16,-21 21 0,0 0-16,-1 0 0,1 0 15,0 0-15,0 21 0,0 0 16,0-21-16,-1 22 0,1-1 0,0 0 16,21 0-16,-21 0 0,21 0 15,0 1-15,0-1 16,21 0-16,0-21 15,0 0-15,1 0 0,-1 21 0,0-21 16,0 21-16,0-21 0,0 0 0,1 0 16,-1 0-16,0 0 0,-21 21 0,21 1 15,-21-1 1,0 0-16,0 0 16,-21 0-16,0 0 0,-22 1 15,22-1-15,0 0 0,0-21 16,-21 21-16,20 0 0,1 0 0,0-21 15,-21 22-15,21-1 0,-1-21 16,1 21-16,0-21 0,0 0 0,0 0 16,21 21-16,-21-21 15,-1 0-15,1 0 0,0 0 16,-42-21 0</inkml:trace>
  <inkml:trace contextRef="#ctx0" brushRef="#br0" timeOffset="10576.59">2921 3493 0,'0'0'0,"0"-22"0,0 1 0,0 0 15,0 0-15,0 0 0,0 0 0,0-1 16,0 1-16,0 42 31,0 22-31,0-22 16,0 21-16,0 1 0,0-1 15,0 0-15,0 1 0,0-1 0,0 21 16,0-20-16,0-1 0,0 22 0,-21-22 16,0 21-16,-1-20 0,22 20 15,0-20-15,-21-1 0,0 0 0,21-21 16,0 22-16,0-22 0,0 0 15,0 0-15,0-42 32,0 0-32,0 0 0,21 0 0,0-1 15,-21 1-15</inkml:trace>
  <inkml:trace contextRef="#ctx0" brushRef="#br0" timeOffset="10866.05">3217 3916 0,'21'0'16,"-21"21"-16,22-21 16,-22 21-1,21-21-15,0 0 0,0 0 16,0 0-16,0-21 0,1 0 16,-1 21-16,0-21 15,-21 0-15,0-1 16,-21 1-1,0 21-15,-1 0 0,1 0 16,0 0-16,0 0 0,0 0 0,0 0 16,21 21-16,0 1 15,0-1-15,21 0 32,0-21-32</inkml:trace>
  <inkml:trace contextRef="#ctx0" brushRef="#br0" timeOffset="11452.87">4551 3112 0,'0'-22'0,"0"44"0,0-65 31,21 43-31,0 21 0,0 1 16,22 20-16,-22 0 0,21 1 0,-21 20 16,22 1-16,-22-1 0,21 1 15,-21 20-15,0-20 0,1-1 16,-1 1-16,0 20 0,-21-20 0,0-1 16,0 1-16,0-1 0,0 1 0,0-22 15,0 1-15,0-1 0,0-21 16,0 0-16,0 22 0,0-22 15,21-21-15,0-21 16,-21-1-16,0 1 16,0 0-16,21-21 0,-21-1 15,22 1-15</inkml:trace>
  <inkml:trace contextRef="#ctx0" brushRef="#br0" timeOffset="11726.86">5503 3006 0,'0'0'16,"-21"0"-1,0 0-15,0 21 0,0 21 0,-1-21 16,1 22-16,0 20 0,0 1 16,-21-1-16,20 1 0,1 20 0,0-20 15,0-1-15,0 22 0,0-21 0,-1-1 16,1 1-16,0-1 0,0 1 0,21-22 15,0 21-15,0-20 0,-21-22 0,21 21 16,0-21-16,0 1 0,0-1 16,21-21-16,0 0 15,0 0-15,0 0 0,1-21 16,-1-1-16,0 1 0,0 0 0</inkml:trace>
  <inkml:trace contextRef="#ctx0" brushRef="#br0" timeOffset="13176.67">5800 3874 0,'42'0'16,"-84"0"-16,105-22 0,-21 22 0,-20-21 15,-1 21-15,0-21 0,0 0 16,0 0-16,0 21 0,-21-21 0,0-22 16,0 22-16,0 0 0,0-21 15,-21 20-15,0 1 0,0 21 0,0-21 16,0 0-16,-1 21 0,1 0 15,-21 0-15,21 0 0,0 21 0,-22 0 16,22 0-16,0 1 0,-21 20 0,20-21 16,22 21-16,-21 1 0,0-1 15,21 0-15,-21 1 0,21-1 0,0 0 16,0-20-16,0 20 0,0-21 0,0 21 16,0 1-16,21-22 0,0-21 15,0 0-15,1 0 0,-1 0 16,0 0-16,21 0 0,-21 0 0,1-21 15,20 0-15,-21-1 0,0 1 16,22 0-16,-22-21 0,63-85 16,-62 84-1,-22 22-15,0-21 0,0 0 0,0 20 16,21 1-16,-21-21 0,0 21 16,0 0-16,0 42 31,0 0-31,0 0 0,0 0 0,0 0 15,0 22-15,0-22 0,0 21 0,0-21 16,0 22-16,0-22 0,0 0 16,0 21-16,0-20 0,0-1 15,21 0-15,-21 0 0,21 0 0,0 0 16,0-21-16,1 0 0,-1 0 0,0 0 16,0 0-16,21 0 0,-20-21 15,20 0-15,-21 0 0,21 0 0,1 0 16,-22-1-16,21-20 0,-21 21 15,22 0-15,-22-22 0,0 22 0,0-21 0,-21 21 16,0-22-16,0 22 0,0 0 16,0 0-16,0 0 0,0 0 0,-21 21 15,0 0-15,0 0 0,0 0 16,-1 0-16,1 0 0,0 0 0,0 21 16,21 0-16,0 0 15,0 0-15,0 0 0,0 1 0,0-1 16,21 0-16,0 0 0,0 0 0,1 0 15,-1 1-15,0-1 0,0 0 16,0 0-16,0 0 0,1 0 0,-1 1 16,0-1-16,0 0 0,21 21 15,-20-21-15,-1 1 0,0-1 16,0-21-16,0 0 0,0 0 16,22 0-16,-22 0 0,0 0 15,0 0-15,22 0 0,-22 0 0,21-21 16,-21-1-16,0 1 0,22 0 15,-22 0-15,21 0 0,-21 0 0,1-1 16,20-20-16,-21 21 0,0 0 16,-21-22-16,21 1 0,-21 0 15,0 21-15,0-1 0,0 1 0,0 0 16,0 0-16,0 0 0,-21 21 0,0 0 16,0 0-16,0 0 0,0 0 15,-1 0-15,1 0 0,0 21 0,0 0 16,-21 21-16,20-20 0,1-1 0,21 21 15,-21-21-15,0 22 0,21-22 16,-21 21-16,21-21 0,0 22 16,0-22-16,0 0 0,0 0 0,0 0 15,0 0-15,21-21 16,0 0-16,0 0 0,0 0 16,1 0-16,-1 0 0,0-21 15,0 0-15,0 0 0,0 0 0,1 0 16,-1-43-16,0 43 15,0 0-15,-21-22 0,0 22 0,21-21 16,-21 21-16,0 0 0,21 21 16,-21-22-16,0 44 15,0-1 1,0 0-16,0 0 0,0 0 16,0 0-16,0 22 0,0-22 15,0 0-15,0 21 0,0-20 0,0-1 16,0 0-16,0 0 0,0 0 0,22 0 15,-1 1-15,0-22 0,0 0 16,0 0-16,0 0 16,1 0-16,20 0 0,-21-22 0,0 1 15,22 21-15,-22-21 0,0 0 16,0-21-16,0 20 0,0 1 0,22-21 16,-22 21-16,-21-22 0,0 22 15,0 0-15,0 0 0,21 0 0,-21 0 16,0-1-16,0 44 31,0-1-31,0 0 0,0 0 16,0 21-16,0-20 0,0-1 15,0 21-15,0-21 0,0 0 0,0 22 16,0-22-16,0 0 0,0 0 0,0 0 16,0 1-16,0-1 0,21-21 15,0 0 1,1 0-16,-22-21 15,21 21-15,0-22 0,-21-20 16,21 21-16,0 0 0</inkml:trace>
  <inkml:trace contextRef="#ctx0" brushRef="#br0" timeOffset="13524.52">8086 3429 0,'-22'-21'15,"44"42"-15,-65-63 0,22 42 0,0 0 0,0 0 16,0 0-16,-1 0 0,1 21 0,21 0 15,0 0-15,0 0 16,0 1-16,0-1 0,0 0 0,0 0 16,0 0-16,21 0 0,1-21 0,-1 0 15,0 22-15,0-22 0,0 0 16,0 0-16,1 0 0,-1 0 0,0-22 16,0 1-16,0 21 0,0-21 0,-21 0 15,0 0-15,0-22 0,0 22 16,0 0-16,0 0 0,0-21 15,-21 20-15,0 1 0,0 0 0,0 21 16,-22 0-16,22 0 0,0 0 0,0 0 16,0 0-16,0 0 0,-1 21 0,1 0 15,0 1-15,21-1 0,0 0 16,0 0-16,0 0 0,0 0 0,0 1 16,0-1-16,21-21 0,22 21 0,-22-21 15,0 0-15,21 0 0,1 0 16,-1 0-16,0 0 0,1-21 0</inkml:trace>
  <inkml:trace contextRef="#ctx0" brushRef="#br0" timeOffset="14066.52">8678 3090 0,'0'0'16,"0"-42"-16,0 21 0,0-21 0,0 20 16,0 1-16,0 0 0,-21 21 0,0 0 15,0 0 1,0 0-16,21 21 0,0 0 15,-22 22-15,1-22 0,21 21 0,-21 22 16,21-22-16,0 22 0,0-1 0,0 1 16,-21-1-16,21 1 0,0-22 15,0 21-15,0 1 0,0-22 16,0 22-16,0-22 0,0 0 0,0 1 16,0-1-16,0 0 0,0 1 0,0-22 15,0 21-15,0-21 0,0 1 0,0-1 16,0-42 15,0-1-31,0 1 0,0 0 16,0 0-16,21-21 0,0 20 0,-21-20 15,21 21-15,1-21 0,-1 20 0,0 1 16,0-21-16,21 21 16,-20 0-16,20 21 0,-21-22 0,21 1 15,-20 21-15,20 0 0,0 0 0,-21 0 16,22 21-16,-1 1 0,-21-22 0,0 21 15,1 0-15,-1 0 0,0 0 0,-21 0 16,0 1-16,0 20 0,0-21 16,0 0-16,-21 0 0,0 1 0,-22 20 15,-20 0-15,42-42 0,-22 21 16,22 1-16,-21-22 0,21 21 0,-22-21 16,22 21-16,0-21 0,0 0 15,0 0-15,21-21 16,0 0-1,21-1-15,0 1 16,0 0-16,0 0 0,22 0 0,-22 0 16,0-22-16</inkml:trace>
  <inkml:trace contextRef="#ctx0" brushRef="#br0" timeOffset="14376.44">9610 3048 0,'0'-42'15,"0"84"-15,0-105 0,21 20 0,-21 22 0,0 0 0,0 0 16,0 0-16,-21 42 31,21 0-31,-22 0 0,22 21 16,-21 1-16,21-1 0,0 22 0,-21-1 16,21 1-16,0-1 0,0 22 0,-21-22 15,21 1-15,0-1 0,0 1 16,0-1-16,0 1 0,0-1 0,0-20 15,0-1-15,0 0 0,0 1 16,-21-1-16,21 0 0,0-21 0,0 22 0,0-22 16,-21 0-16,21 0 0,0 0 15,0-42 17,0 0-32,0 0 0,21-21 15,0 20-15,0-20 0</inkml:trace>
  <inkml:trace contextRef="#ctx0" brushRef="#br0" timeOffset="14726.29">9821 3810 0,'21'0'16,"1"0"0,-1 0-16,0 0 15,0 0-15,0 0 0,0-21 0,1 0 16,20 21-16,-21-21 15,0-1-15,0 22 0,-21-21 0,22 0 16,-22 0-16,21 0 0,-21 0 0,0-1 16,0 1-16,-21 21 15,-1 0-15,1 0 16,0 21-16,0-21 0,-21 43 16,20-22-16,1 0 0,0 21 0,0-20 15,21 20-15,0 0 0,-21-21 0,21 22 16,0-1-16,0-21 0,0 22 0,0-22 15,0 0-15,0 0 0,0 0 16,0 0-16,21 1 0,-21-1 0,21-21 16,0 0-16,0 0 0,1 0 0,20 0 15,-21 0-15,21 0 0,1-21 16,-1-1-16,0 22 0,1-21 0</inkml:trace>
  <inkml:trace contextRef="#ctx0" brushRef="#br0" timeOffset="15120.56">10858 3683 0,'0'-21'16,"0"42"-16,0-63 0,0 21 0,0-1 0,0 1 15,0 0-15,-21 0 16,0 21-16,0 0 0,0 0 16,-22 0-16,22 21 0,0 0 15,-21-21-15,21 21 0,-1 1 0,1-1 16,-21 21-16,42-21 0,-21-21 0,21 21 15,0 1-15,0-1 0,0 0 0,0 0 16,21-21 0,0 21-16,0 0 0,22-21 0,-22 0 15,0 22-15,21-22 0,-21 0 0,1 21 16,20-21-16,-21 21 0,0 0 16,-21 0-16,0 0 15,0 1-15,-21-1 16,0-21-16,0 21 0,0-21 15,-1 21-15,-20-21 0,21 21 0,-21-21 16,20 21-16,1-21 0,-21 0 0,21 0 16,0 0-16,-1 0 0,1 22 0,0-22 15,0 0-15,0 0 0,0 0 0,-1 0 16,1 0-16,0 0 16,0-22-16,0 22 0,0 0 15</inkml:trace>
  <inkml:trace contextRef="#ctx0" brushRef="#br0" timeOffset="16181.1">2942 5588 0,'0'-21'16,"0"0"-1,0 0-15,0-1 0,-21 1 16,21 0-16,0 0 15,0 0-15,0 0 0,0-1 0,21 22 16,-21-21-16,21 0 0,0 21 16,1-21-16,-1 21 15,0 0-15,0 21 0,-21 0 0,21 0 16,0 1-16,1 20 0,-1 0 16,-21 1-16,0-1 0,0 0 15,0 22-15,0-1 0,0-20 0,0 20 16,0-21-16,-21 1 0,-1-1 0,1 0 15,-21 1-15,21-1 0,-22-21 16,22 0-16,0 1 0,-21-1 0,21 0 16,-1-21-16,-20 0 0,21 0 15,0 0-15,0 0 0,-1 0 0,1-21 16,-21 0-16,21-1 0,21 1 0,-21 0 16,21-21-16,-22-1 15,22 22-15,0-21 0,0 0 0,0-1 0,22 22 16,-1 0-16,0 0 0,21 0 15,-21-1-15,22 22 0,-22 0 16,21 22-16,1-22 0,-22 21 0,21 21 16,0-21-16,-20 0 0,20 22 15,-21-22-15,0 21 0,0-21 0,1 1 16,-1 20-16,0-21 0,0 0 0,-21 0 16,0 1-16,0-1 0,21-21 15,-21 21-15,0 0 0,21-21 16,1-21 15,-1 0-31,-21 0 16</inkml:trace>
  <inkml:trace contextRef="#ctx0" brushRef="#br0" timeOffset="16378.75">3831 5906 0,'0'0'16,"21"0"-16,0 0 15,-21-22 1,0 1 62,22 0-78</inkml:trace>
  <inkml:trace contextRef="#ctx0" brushRef="#br0" timeOffset="16797.07">5080 5228 0,'0'-21'0,"0"42"0,-21-42 0,0 21 31,21 21-31,0 0 0,0 1 0,0 20 16,0-21-16,0 21 0,0 1 0,0 20 15,0-20-15,0 20 0,0-21 16,0 22-16,0-22 0,0 22 16,0-22-16,21 0 0,-21 1 0,0-22 15,0 21-15,0-21 0,0 1 0,0-1 16,0 0-16,0-42 31</inkml:trace>
  <inkml:trace contextRef="#ctx0" brushRef="#br0" timeOffset="17356.53">4784 5546 0,'0'-21'0,"0"42"0,-22-85 0,22 22 0,-21 21 16,21-22-16,0 22 0,0-21 0,0 21 15,0-22-15,21 22 0,-21 0 16,22 0-16,-1 0 0,21 0 0,-21-1 16,0 22-16,22 0 0,-22 0 0,21 0 15,1 0-15,-1 0 0,-21 22 16,21 20-16,1-21 0,-1 21 0,0 1 16,-20-1-16,20 0 0,0 1 0,-21 20 15,1-20-15,-1 20 0,0-21 16,0 22-16,-21-22 0,21 1 0,-21-1 15,0 0-15,0 1 0,0-22 16,0 0-16,0 0 0,0 0 0,0 0 16,0 1-16,0-44 31,0 1-31,0 0 0,0 0 16,0-21-16,0-1 0,0 1 0,0 0 15,0-22-15,21 1 0,1-1 16,20 1-16,-21-1 0,21 1 0,-20-1 15,20 1-15,0-1 0,1 22 16,-22-1-16,21 1 0,0 21 0,1 0 16,-22 21-16,0 0 0,21 21 15,-20 0-15,-1 0 0,0 22 0,0 20 16,-21-21-16,0 1 0,21 20 0,-21 1 16,0-1-16,0 1 0,0-1 15,0 1-15,0-1 0,0 1 0,0-22 16,0 0-16,0 1 0,0-1 0,0-21 15,0 0-15,0 22 0,0-22 16,0 0-16,0 0 16,0-42-1,0 0 1,0 0-16,21 0 0,-21-1 0,0 1 16</inkml:trace>
  <inkml:trace contextRef="#ctx0" brushRef="#br0" timeOffset="17708.84">6413 5757 0,'22'22'16,"-1"-22"-1,0 0-15,0 0 16,0 0-16,0 0 0,1 0 0,-1-22 16,0 22-16,21-21 0,-21 0 0,1 0 15,20 0-15,-21 0 0,0 21 16,0-43-16,1 22 0,-22 0 15,0 0-15,0 0 0,0-1 0,0 1 16,0 0-16,-22 0 0,1 0 0,0 21 16,0 0-16,-21 0 0,20 0 15,-20 21-15,21 0 0,-21 0 0,20 22 16,1-1-16,0 0 0,0 1 0,0-1 16,21 0-16,0 22 0,0-22 15,0-21-15,0 22 0,0-1 0,0-21 16,0 0-16,0 0 0,21 1 0,0-1 15,0 0-15,0-21 0,1 0 0,20 0 16,-21 0-16,21 0 0,-20 0 16,20 0-16,0-21 0,1 21 0,-1-21 15,0-1-15,1 1 0</inkml:trace>
  <inkml:trace contextRef="#ctx0" brushRef="#br0" timeOffset="17992.82">7451 5038 0,'0'0'0,"0"-43"16,0 1-16,0 21 0,0 0 16,0 0-16,0 42 15,-22 0-15,22 0 0,0 21 16,-21 1-16,0 20 0,21-20 16,-21 20-16,21 1 0,0-1 15,0 22-15,0-22 0,-21 22 0,21-22 16,0 1-16,0-1 0,0 1 0,-21-22 15,21 1-15,0-1 0,0 0 0,0 1 16,0-22-16,0 0 0,0 0 16,0 0-16,0 0 15,21-42 1,0 21-16,0-21 0,0 0 0,0-21 16,1 20-16,20-20 0,-21 0 0</inkml:trace>
  <inkml:trace contextRef="#ctx0" brushRef="#br0" timeOffset="18480.41">7810 5228 0,'0'-63'0,"0"126"0,22-169 0,-22 64 16,0 0-16,0-1 0,0-20 15,0 84 1,0 21 0,0-20-16,-22 20 0,22 0 0,0 22 15,0-22-15,0 22 0,0-22 16,-21 21-16,21 1 0,0-1 0,0 1 15,0-1-15,0-20 0,-21 20 0,21-20 16,0 20-16,0-21 0,-21-20 0,21 20 16,0-21-16,0 0 0,0 22 15,0-22-15,0-42 47,0-1-47,0 1 16,0 0-16,0 0 0,0-21 0,21-1 15,0 22-15,0-21 0,1-1 16,20 22-16,-21-21 0,0 21 0,22-22 0,-22 43 16,21-21-16,-21 0 0,0 21 15,1 0-15,-1 0 0,0 21 16,0-21-16,0 21 0,0 22 0,-21-22 16,0 0-16,22 21 0,-22-20 0,0 20 15,0-21-15,0 21 0,0-20 16,0-1-16,0 0 0,0 0 0,0 0 15,0 0-15,0 1 0,0-1 16,0-42 31,21-1-47,0 1 0,0 0 0</inkml:trace>
  <inkml:trace contextRef="#ctx0" brushRef="#br0" timeOffset="18867.2">8763 5588 0,'0'0'0,"0"-21"16,0 0-16,0 0 15,-21 21 1,0 0-16,-1 21 0,1 0 0,0 0 16,-21 0-16,21 0 0,-1 22 0,1-1 15,0-21-15,0 22 0,0-1 0,21-21 16,0 21-16,-21-20 0,21 20 15,0-21-15,0 0 0,0 0 0,0 1 16,0-1-16,21 0 0,0-21 16,0 0-16,0 0 0,22 0 0,-22 0 15,21 0-15,-21 0 0,0 0 16,22-21-16,-22 21 0,21-21 16,-21-1-16,1 1 0,-1 0 0,0 0 15,-21-21-15,0 20 0,0-20 0,0 0 16,0 21-16,0-22 0,0 22 0,0-21 15,-21 21-15,0-1 0,-22 1 16,1 21-16,21 0 16,0 0-16,-1 0 0,1 0 15,0 0-15,0 21 0,21 1 16,-21-22-16</inkml:trace>
  <inkml:trace contextRef="#ctx0" brushRef="#br0" timeOffset="19465.09">9356 5567 0,'-22'-21'15,"1"21"-15,0 0 16,0 0-16,0 0 0,-22 0 16,22 21-16,0 0 0,0 0 0,-21 0 15,20 1-15,1-1 0,0 21 16,0-21-16,0 0 0,0 22 0,-1-22 0,22 21 16,-21-21-16,21 1 15,0-1-15,0 0 0,0 0 0,0 0 0,0 0 16,0 1-16,21-22 0,1 21 15,-1-21-15,0 0 0,0 0 0,21 0 16,-20 0-16,20 0 0,-21-21 16,21-1-16,-20 22 0,20-21 15,-21 0-15,0-21 0,0 21 0,22-22 16,-22 1-16,0 0 0,0-22 0,0 1 16,1 20-16,-1-20 0,21-1 15,-21 1-15,0-1 0,1 1 0,-1-1 16,0 1-16,0 20 0,-21 1 15,0 0-15,0 21 0,0-1 0,0 1 0,0 42 32,-21 1-32,21-1 0,-21 21 0,0 0 15,-1 1-15,1-1 0,0 22 16,0-1-16,0-21 0,21 22 0,0-1 16,-21 1-16,21-1 0,0 1 15,0-22-15,-22 22 0,22-22 0,0 0 16,0-20-16,0 20 0,0-21 0,0 0 15,0 0-15,0 1 0,0-1 0,22-21 16,-1 21-16,0-21 16,0 0-16,0 0 15,0-21-15,1 21 0,-1-21 16</inkml:trace>
  <inkml:trace contextRef="#ctx0" brushRef="#br0" timeOffset="19886.31">10393 5694 0,'0'-21'16,"0"42"-16,0-63 0,0 20 0,0 1 15,0 0-15,0 0 0,0 0 16,-21 21 0,-1 0-16,-20 0 0,21 21 15,-21 0-15,20 0 0,-20 0 0,0 22 16,-1-22-16,22 0 0,-21 0 15,21 0-15,0 1 0,21-1 0,0 0 16,0 0-16,0 0 0,0 0 16,21-21-16,0 0 0,21 22 15,-21-22-15,22 0 0,-1 0 16,0 21-16,-20-21 0,20 0 0,0 0 16,1 21-16,-22-21 0,21 0 0,-21 0 15,-21 21-15,21 0 0,-21 0 16,0 1-1,-21-22-15,0 21 0,0-21 16,-21 21-16,20-21 0,-20 21 0,0-21 16,21 0-16,-22 0 0,1 0 0,21 0 15,0 0-15,-1 0 0,1 0 16,0 0-16,0 0 0,0 0 16,0 0-16,-1 0 0,1 0 15,0-21-15,0 21 0,0-21 0,-22 0 16</inkml:trace>
  <inkml:trace contextRef="#ctx0" brushRef="#br0" timeOffset="20225.18">6710 5228 0,'0'0'0,"21"-21"15,0 21-15,0 0 0,22 0 16,-1-21-16,0 21 0,22 0 16,-22 0-16,22-21 0,-1 21 0,-21 0 15,22-21-15,-1 21 0,-20 0 0,-1 0 16,0-22-16,1 22 0,-22 0 15,0 0-15,0 0 0,0 0 16,-42 0 15,0 0-31,0 0 16,0 0-16,0 0 0,-1 22 0</inkml:trace>
  <inkml:trace contextRef="#ctx0" brushRef="#br0" timeOffset="21180.98">2498 7557 0,'0'-22'31,"0"1"-15,0 0-16,21 21 0,0-21 15,-21 0-15,21 0 0,0-1 0,0 22 16,1-21-16,-1 0 0,0 21 15,0 0-15,0-21 0,0 21 0,1 0 16,-1 0-16,0 0 0,-21 21 0,0 0 16,0 0-16,0 1 0,0-1 15,0 21-15,0-21 0,-21 22 0,0-22 16,-1 0-16,1 21 0,-21-21 16,21 1-16,0-1 0,-1 0 15,1-21-15,0 21 0,0-21 16,21-21 15,0 0-31,21 0 16,0 21-16,0-22 0,22 1 15,-22 21-15,0-21 0,21 21 0,-20-21 16,20 21-16,-21 0 0,21 0 0,1 0 16,-22 21-16,0 0 0,21 0 15,-20 1-15,-1 20 0,-21-21 0,0 0 16,0 22-16,0-1 0,0-21 15,0 21-15,-43 1 0,22-22 0,-21 21 16,0-21-16,-1 22 0,-20-22 16,20 0-16,-41 21 0,20-20 15,43-22-15,-21 0 0,-1 0 16,22 0-16,0 0 0,0 0 0,0-22 16,0 1-16,-1 21 0,22-21 0,-21 0 15,21 0-15,-21 21 0,21-21 16,-21-1-16,21 1 0,0 0 0,0 0 15,0 0-15,21 0 0,0 21 16,0-22-16,22 1 16</inkml:trace>
  <inkml:trace contextRef="#ctx0" brushRef="#br0" timeOffset="21388.59">3344 7768 0,'21'0'0,"-42"0"0,64 0 16,-22 0 31,0 0-31,0 0-16,0-21 15,0 0-15,1 0 16</inkml:trace>
  <inkml:trace contextRef="#ctx0" brushRef="#br0" timeOffset="21946.44">5101 7176 0,'21'-22'16,"-42"44"-16,42-65 0,-21 22 0,0 0 0,0 0 16,0 0-16,0-1 0,0 1 0,0 0 15,0 0-15,0 0 0,-21 0 0,21-1 16,-21 22-16,0 0 0,0 0 15,-1 0-15,1 0 0,-21 0 0,0 22 16,20-22-16,-62 63 16,41-21-16,1 1 0,0 20 0,21 1 15,-22-1-15,22 1 0,0 20 16,0-20-16,0-1 0,21 1 0,0-1 16,0 1-16,0-1 0,0 1 15,0-22-15,0 22 0,0-22 0,21 0 16,0-20-16,0 20 0,0-21 0,0 0 15,22 0-15,-22-21 0,0 0 0,21 0 16,-20 0-16,20 0 0,-21 0 16,21-21-16,-20-21 0,20 21 0</inkml:trace>
  <inkml:trace contextRef="#ctx0" brushRef="#br0" timeOffset="22369.92">5419 7535 0,'0'0'0,"0"-21"15,-22 21 1,1 0-16,0 0 0,0 0 16,0 21-16,0 1 0,-1-1 0,22 0 15,-21 21-15,0-21 0,21 22 16,0-1-16,-21-21 0,21 22 0,0-1 16,-21 0-16,21 1 0,0-22 0,0 21 15,0 0-15,0-20 0,21-1 16,0 0-16,-21 0 0,21 0 0,0-21 15,22 0-15,-22 0 0,0 0 0,21 0 16,-20 0-16,20-21 0,-21 0 0,21 0 16,1 0-16,-22-1 0,21-20 15,-21 21-15,1-21 0,-1 20 0,-21-20 16,0 21-16,0-21 0,0-1 16,0 22-16,0-21 0,-21-1 0,-1 1 15,-20 21-15,21-21 0,0 20 0,0 1 16,-1 0-16,-20 21 0,21 0 0,0 0 15,0 0-15,-1 0 0,1 0 16,0 21-16,0 0 0,0 1 16,21-1-16,0 0 0,0 21 0,0-21 15,0 1-15,0-1 0,0 0 16,0 0-16,0 0 0,0 0 0,21 1 16,0-22-16,0 0 15</inkml:trace>
  <inkml:trace contextRef="#ctx0" brushRef="#br0" timeOffset="22852.52">6096 7578 0,'-21'21'31,"21"0"-31,0 0 0,0 0 0,0 1 16,-21-1-16,21 0 0,0 0 0,0 0 15,0 22-15,0-22 0,0 0 16,0 0-16,0 21 0,0-20 16,0-1-16,0 0 0,0 0 0,0 0 15,-22 0-15,22 1 0,-21-44 47,21 1-47,0 0 0,0 0 0,0 0 16,0 0-16,0-22 0,0 22 0,0-21 15,0 21-15,0-22 0,21 1 16,-21 21-16,22-22 0,-1 22 0,0-21 0,0 21 16,0 0-16,0-1 0,1 22 15,-1 0-15,0 0 0,0 0 16,0 0-16,0 0 0,1 22 0,-1-1 16,0 0-16,0 0 0,0 21 0,-21-20 15,0-1-15,0 21 0,0-21 16,0 0-16,0 22 0,0-22 0,0 0 15,0 0-15,0 22 0,0-22 0,-21 0 16,0 0-16,0 0 0,21 0 16,0-42 15,0 0-31,0 0 0</inkml:trace>
  <inkml:trace contextRef="#ctx0" brushRef="#br0" timeOffset="23306.18">6985 7705 0,'21'0'0,"-42"0"0,63-21 0,-42-1 15,0 1-15,0 0 16,-21 21 0,0 0-16,0 0 0,0 0 15,-1 0-15,1 21 0,0-21 0,0 21 16,0 1-16,0-22 0,-22 63 15,43-42-15,-21-21 16,21 21-16,0 1 0,0-1 16,21 0-1,0 0-15,1-21 0,-1 0 0,0 21 16,0-21-16,0 0 0,0 21 0,22-21 16,-22 22-16,0-22 0,0 21 0,0 0 15,1-21-15,-1 21 0,0 0 16,-21 0-16,0 1 0,0-1 0,0 0 15,0 0-15,-21 0 0,0 0 16,-1-21-16,1 22 0,0-1 16,-21-21-16,21 0 0,-22 21 0,22-21 0,-21 0 15,21 0-15,-22 0 16,22 0-16,-21 0 0,21 0 0,-1-21 16,1 21-16,0-21 0,0-1 0,21 1 15,-21 21-15,21-21 0,0 0 16,0 0-16,0 0 15,0-1-15,21 1 0,0 21 0,0-21 16,0 0-16,1 0 0</inkml:trace>
  <inkml:trace contextRef="#ctx0" brushRef="#br0" timeOffset="23595.68">7556 7324 0,'0'-21'0,"0"42"0,0-64 0,0 22 0,0 0 16,0 0 0,-21 42-1,21 0-15,-21 0 0,21 22 16,0-1-16,0 0 0,-21 1 0,21-1 16,-21 0-16,0 22 15,21-22-15,-22 1 0,22 20 0,0-21 16,-21 1-16,0 20 0,0-20 0,21-1 15,0 0-15,-21 1 0,21-1 0,0-21 16,0 21-16,0-20 0,0-1 0,0 0 16,21-21-1,0 0-15,-21-21 16,0 0-16</inkml:trace>
  <inkml:trace contextRef="#ctx0" brushRef="#br0" timeOffset="23795.81">7324 7789 0,'0'-21'16,"0"0"-16,0 0 15,21 21 1,0 0-16,-21-21 0,21 21 0,0 0 16,0 0-16,1-21 0,-1 21 0,21 0 15,-21 0-15,0 0 0,1 0 16,-1 0-16,0 0 0,21 0 0,-21 0 15,1 0-15,-1 0 0,0 0 16</inkml:trace>
  <inkml:trace contextRef="#ctx0" brushRef="#br0" timeOffset="24196.57">7980 7768 0,'0'0'0,"0"-21"0,0 0 16,0 0 0,21 21-16,0 0 15,0 0-15,0 0 0,1 0 0,-1 0 16,0 0-16,0 0 0,0 21 0,0 0 16,1 0-16,-1 0 0,-21 1 0,21 20 15,0-21-15,-21 0 0,21 22 0,-21-22 16,0 21-16,0-21 0,0 22 15,0-22-15,0 0 0,0 0 16,0 0-16,-21 0 0,21 1 0,-21-22 16,0 21-16,0-21 15,-1-21 1,22-1-16,0 1 0,0 0 0,0 0 16,0 0-16,0-22 0,0 22 15,0-21-15,0 21 0,22-22 0,-22 1 16,0 21-16,0-21 0,21 20 0,0-20 15,-21 21-15,21 0 0,-21 0 0,21-1 16,0 1-16,-21 0 16,22 21-1</inkml:trace>
  <inkml:trace contextRef="#ctx0" brushRef="#br0" timeOffset="24725.59">8784 7684 0,'0'21'63,"0"0"-63,0 21 15,0-21-15,0 1 0,-21 20 0,21-21 16,0 21-16,0-20 0,-21 20 0,21-21 16,0 21-16,0-20 0,0-1 0,0 0 15,0 0-15,21 0 0,0 0 0,0-21 16,0 0-16,1 0 0,-1 0 16,0 0-16,21 0 0,-21 0 0,1 0 15,20-21-15,-21 0 0,0 0 0,0 0 16,1 0-16,-1-1 0,0-20 15,0 21-15,0-21 0,-21-1 0,0 22 16,0-21-16,21-1 0,-21 22 0,0-21 16,22 21-16,-22 0 0,0-1 15,0 1-15,0 42 16,0 1 0,0-1-16,0 0 0,0 0 0,0 21 15,0-20-15,0 20 0,0-21 0,0 21 16,0 1-16,0-22 0,0 21 0,0-21 15,0 1-15,0-1 0,0 0 16,0 0-16,0 0 0,0 0 0,21-21 16,0 22-16,0-22 15,0 0-15,0 0 0,1 0 16,-1-22-16,0 22 0,0-21 0</inkml:trace>
  <inkml:trace contextRef="#ctx0" brushRef="#br0" timeOffset="24995.1">9779 7811 0,'0'-22'0,"0"44"0,0-65 0,0 22 16,0 0-16,0 0 0,0 0 0,-21 21 31,0 0-31,-1 0 16,22 21-16,-21 0 0,0 0 15,21 0-15,0 0 0,-21 22 0,21-22 16,-21 21-16,21-21 0,-21 22 0,21-22 15,0 21-15,0-21 0,0 22 0,0-22 16,0 0-16,0 0 0,21 0 16,0 1-16,0-22 0,0 21 0,0-21 15,1 0-15,-1 0 0,21 0 0,-21 0 16,0 0-16,22 0 0,-22 0 0,0 0 16,21-21-16,-20-1 0,20 1 0</inkml:trace>
  <inkml:trace contextRef="#ctx0" brushRef="#br0" timeOffset="25310.5">10647 7049 0,'0'0'0,"0"-43"0,-21-63 16,-1 106-16,22-21 15,-21 21-15,0 0 0,0 0 16,0 21-16,0-21 0,-1 43 0,1-22 15,0 21-15,0 1 0,0-1 16,21 21-16,-21 1 0,-1 21 0,1-22 16,0 1-16,21-1 0,0 1 15,-21-1-15,0 1 0,21-1 0,0 1 16,-21-22-16,21 0 0,0 1 0,0-1 16,0 0-16,0 1 0,0-22 0,0 0 15,0 0-15,0 0 0,0 0 0,21 1 16,0-22-16,0 0 0,0 0 15,0 0-15,1 0 0,-1-22 16,0 1-16,0 0 0,21 0 0,-20 0 16</inkml:trace>
  <inkml:trace contextRef="#ctx0" brushRef="#br0" timeOffset="25672.83">10837 7726 0,'0'-42'15,"0"84"-15,0-106 0,-21 64 16,0 22-1,0-22-15,21 21 0,-21 0 0,-1 0 16,22 0-16,-21 0 0,21 22 0,-21-22 16,21 0-16,0 21 0,0-20 0,0-1 15,0 0-15,0 21 0,21-21 16,0-21-16,1 22 0,20-1 0,-21-21 16,0 0-16,22 0 0,-1 0 0,-21 0 15,21 0-15,1 0 0,-1-21 16,-21 21-16,22-22 0,-22 1 0,21 0 0,-21-21 15,0 21-15,1-1 0,-1-20 16,-21 21-16,0-21 0,0-1 0,0 22 16,0-21-16,0 21 0,-21-1 0,-1 1 15,1 21-15,0 0 0,-21 0 16,21 0-16,-22 0 0,22 0 0,0 0 16,-21 0-16,20 21 0,1 1 0,0-22 15,0 21-15,21 0 0,-21 0 0,21 0 16,0 0-16,21 1 0,0-22 15,0 21-15,0-21 0,22 0 16,-22 0-16,21 0 0</inkml:trace>
  <inkml:trace contextRef="#ctx0" brushRef="#br0" timeOffset="26080.07">11620 7684 0,'22'-64'16,"-44"128"-16,65-149 0,-43 64 0,21 21 15,-21-21-15,21 21 0,0 0 0,0 0 16,1 0-16,-1 0 16,0 0-16,0 0 0,21 21 0,-20 0 15,-1 0-15,21 0 0,-21 22 0,0-22 16,1 0-16,-1 21 0,-21-21 16,0 22-16,0-22 0,0 21 0,0-21 15,0 22-15,0-22 0,0 21 0,0-21 16,0 1-16,-21-1 0,21 0 0,-22 0 15,22 0-15,0 0 16,0-42 0,0 0-1,0 0-15,0 0 0,0-22 0,0 22 16,0-21-16,22 21 0,-22-22 0,21 1 16,0 0-16,21-1 0,-21-20 15,1 21-15,20-1 0,-21 1 0,21 21 16,-20-22-16,-1 22 0,21 0 0,-21 0 15,0 0-15,1 0 16,-1 21-16,-42 0 31,-1 0-31</inkml:trace>
  <inkml:trace contextRef="#ctx0" brushRef="#br0" timeOffset="26412.46">10075 7303 0,'-42'-22'0,"84"44"0,-126-44 0,62 22 16,22-21-16,22 21 15,20 0-15,0 0 0,1 0 16,20 0-16,-21 0 0,22 0 0,-1 0 15,22 0-15,-21 0 0,20 0 16,1 0-16,-22 0 0,22 0 0,-21 0 16,20 0-16,-20 0 0,-22 0 0,22 0 15,-43 0-15,21 0 0,-21 0 0,0 0 16,1 0-16,-1 0 0,-21-21 31,0 42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4:14:45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4741 2032 0,'-21'21'16,"21"0"-16,0 1 15,0-1-15,0 0 16,0 0-16,0 0 0,0 0 15,0 1-15,21-22 0,-21 21 0,21-21 16,1 0-16,-1 0 0,0 0 16,0 0-16,0 0 0,0 0 15,22 0-15,-22 0 0,0-21 0,0-1 16,0 22-16,1-21 0,-1 0 16,0 0-16,0 0 0,-21 0 0,0-1 15,0 1-15,0 0 0,0 0 0,0-21 16,0 20-16,-21 1 15,0 0-15,0 0 0,-1 21 0,1 0 16,0 0-16,0 0 0,-21 21 0,20 0 16,1 0-16,-21 1 0,21 20 15,-22-21-15,22 21 0,0 1 0,0-1 16,0-21-16,0 22 0,-1-1 0,22-21 16,0 21-16,0-20 15,0 20-15,0-21 0,0 0 0,22 0 16,-22 1-16,21-22 0,0 0 15,0 0-15,0 0 0,0 0 16,1 0-16,-1 0 0,0 0 0,0 0 16,0 0-16,0 0 0,-21-22 15,0 1-15,-21 21 16,0 0 0,0 0-16,0 0 0,-22 21 0,1 1 15,21-1-15,-21 0 0,-1 21 16,22-21-16,-21 22 0,21-1 15,-1 0-15,1 1 0,0-1 0,0 0 16,21-20-16,0 20 0,0-21 16,0 21-16,0-20 0,0-1 0,0 0 15,21 0-15,0-21 0,0 21 0,22-21 16,-22 0-16,21 0 0,1 21 16,-1-21-16,0 0 0,1 0 0,-22 0 15,21-21-15,0 21 0,1-21 0,-1 0 16,0 0-16,-20 0 0,20-22 0</inkml:trace>
  <inkml:trace contextRef="#ctx0" brushRef="#br0" timeOffset="646.54">5461 2519 0,'0'0'0,"-21"0"16,0 0-16,-1 0 15,22 21-15,0 0 0,-21 0 16,0 22-16,21-22 0,-21 0 0,21 21 15,0-20-15,-21 20 0,21-21 0,-21 21 16,21-20-16,-22-1 0,22 0 16,0 0-16,0 0 0,-21 0 0,21 1 15,-21-22 1,21-22 0,0 1-16,0 0 15,0 0-15,0-21 0,0 20 16,21 1-16,0 0 0,-21-21 0,0 21 15,22-1-15,-1 1 0,0 0 16,-21 0-16,21 0 0,0 0 0,0 21 16,1 0-16,-1 0 0,0 0 15,0 21-15,-21 0 0,21 0 16,-21 0-16,21 22 0,-21-22 16,0 0-16,0 0 0,0 21 0,0-20 15,0-1-15,0 0 0,0 0 16,0 0-16,0 0 0,0-42 47,22 0-32,-1 0-15,-21 0 0,21 0 0,0-1 16,0 1-16,-21 0 0,21-21 0,1 21 16,-1-22-16,0 22 0,-21 0 15,21 0-15,0 0 0,0-1 0,1 1 16,-1 21-16,0 0 0,0 0 0,0 0 15,0 21 1,-21 1-16,0-1 0,0 0 0,0 0 16,0 0-16,0 0 0,0 22 15,0-22-15,0 21 0,0-21 0,0 1 16,0-1-16,0 0 0,0 21 16,0-21-16,0 1 0,22-22 15,-1 0 1,0 0-16,0 0 0,-21-22 15,21 1-15,0 21 0,1-21 16</inkml:trace>
  <inkml:trace contextRef="#ctx0" brushRef="#br0" timeOffset="920.23">6350 2540 0,'-21'0'0,"0"0"0,21 21 15,0 0-15,-22 1 0,1-1 0,21 21 16,-21 0-16,21-20 0,0 20 16,0 21-16,-21-20 0,0-1 0,0 22 15,21-22-15,-22 21 0,1 1 0,21-22 16,-21 43-16,0-22 0,21 1 0,0-1 16,-21-20-16,0 20 0,21 1 15,-22-22-15,22 0 0,0 1 0,0-22 16,0 0-16,0 0 0,0 0 15,0-42 1,0 0-16,22-21 16,-22 21-16,21-22 0,-21 1 0</inkml:trace>
  <inkml:trace contextRef="#ctx0" brushRef="#br0" timeOffset="1195.72">6138 2731 0,'0'0'15,"0"-43"-15,0 22 0,0 0 0,0-21 16,0 20-16,0 1 0,21 0 0,-21 0 16,22 21-16,-1 0 15,-21-21-15,21 21 0,0 0 0,0 0 16,0 21-16,1 0 0,-1 0 0,0 0 16,0 1-16,-21 20 0,0-21 0,0 21 15,0 1-15,0-22 0,0 21 16,-21-21-16,0 22 0,0-22 0,-1 0 15,1 0-15,0 0 0,21 1 16,-21-22-16,0 0 16,21-22-1,0 1-15,21 0 0,0 0 16,0 0-16</inkml:trace>
  <inkml:trace contextRef="#ctx0" brushRef="#br0" timeOffset="1440.27">6773 2265 0,'0'0'0,"-21"0"31,21 21-15,-21 0-16,21 0 0,-21 1 0,21 20 15,0 0-15,0-21 0,0 22 0,0-1 16,0 0-16,0 1 15,0-22-15,0 21 0,0-21 0,0 22 16,0-22-16,0 0 0,0 0 0,0 0 16</inkml:trace>
  <inkml:trace contextRef="#ctx0" brushRef="#br0" timeOffset="1635.3">6519 2900 0,'0'21'16,"21"-21"-1,1 0-15,-1 0 16,21 0-16,-21 0 0,0-21 16,1 21-16,-1-21 0,21 21 15,-21-21-15,0-1 0,1 22 0,-1-21 16,0 0-16,0 0 0,-21 0 0,0 0 15,0-1-15,0 1 0</inkml:trace>
  <inkml:trace contextRef="#ctx0" brushRef="#br0" timeOffset="1833.01">6604 2350 0,'-21'-22'0,"42"44"0,-63-65 0,20 22 16,1 21-16,0-21 15,0 21-15,21-21 0,0 0 16,21 21-1,0-22-15,22 1 0,-22 21 16,0 0-16,21-21 0,1 21 0,-22 0 16,21 0-16,-21-21 0,22 21 0,-22 0 15,21 0-15,-21 0 0,0 0 0,1 0 16,-1 0-16,0 0 16</inkml:trace>
  <inkml:trace contextRef="#ctx0" brushRef="#br0" timeOffset="2081.21">7197 2286 0,'0'0'0,"0"21"15,0 0-15,0 1 16,0-1-16,0 0 0,0 0 16,0 0-16,0 22 0,0-22 0,0 21 15,0 0-15,0 1 0,0-22 0,-22 21 16,22 1-16,0-22 0,0 21 0,0-21 15,-21 0-15,21 1 16,0-1-16,0 0 0,0 0 16,0-42-1,0 0 1,0 0-16</inkml:trace>
  <inkml:trace contextRef="#ctx0" brushRef="#br0" timeOffset="2499.52">7154 2392 0,'0'0'15,"-21"-21"1,0 21-16,21-21 0,0-1 16,21 22-1,0-21-15,0 21 16,1 0-16,20 0 0,0 0 16,1 0-16,20 0 0,-21 21 0,22-21 15,-1 22-15,1-1 0,-22 0 0,1 0 16,-1 21-16,-21-20 0,0 20 15,-21 0-15,0-21 0,0 22 16,-21-1-16,0 0 0,0-20 0,-22 20 16,1-21-16,0 21 0,-1-20 0,1-1 15,0 0-15,-1 0 0,22-21 0,-21 21 16,21-21-16,0 0 0,-1 0 16,1 0-16,0 0 0,21-21 15,0 0-15,0 0 16,0 0-16,0-1 0</inkml:trace>
  <inkml:trace contextRef="#ctx0" brushRef="#br0" timeOffset="2852.9">8848 2413 0,'0'0'0,"0"-42"16,0 63 15,0 0-16,0 0-15,0 22 0,0-22 16,0 21-16,0-21 0,0 0 0,0 22 16,0-22-16,0 0 0,0 21 0,0-20 15,0-1-15,0 0 0</inkml:trace>
  <inkml:trace contextRef="#ctx0" brushRef="#br0" timeOffset="3192.35">8975 2074 0,'0'0'0,"-22"-21"0,-41 21 16,42 0-1,0 0-15,-1 21 0,22 1 16,0-1-16,0 0 0,22 0 15,-1-21 1,0 0-16,0 0 0,0 0 16,22 0-16,-22 0 0,-21-21 15,21 21-15,0-21 0,-21 0 16,0-1-16,0 1 0,0 0 16,-21 21-16,0-21 15,0 21-15,-1 0 0,1 0 16,0 0-16,0 0 0,0 21 15,0 0-15,-1-21 0,22 21 0,-21 1 16,21-1-16,0 0 0,0 0 0,0 0 16,21 0-16,1 1 0,-1-1 15,0-21-15,0 21 0,21-21 16</inkml:trace>
  <inkml:trace contextRef="#ctx0" brushRef="#br0" timeOffset="3607.91">9525 2350 0,'0'0'0,"21"-22"0,-21 1 0,0 0 15,0 0-15,0 0 16,0 0-16,0-1 16,-21 22-16,0 0 15,0 0-15,-1 0 0,1 0 0,0 0 16,0 22-16,0-1 15,0 0-15,21 0 0,-22 0 16,22 0-16,0 1 0,0-1 0,0 0 16,0 0-16,0 0 0,0 0 0,22 1 15,-22-1-15,21 0 0,0-21 16,0 21-16,0 0 0,0-21 0,1 21 16,-1 1-16,0-22 0,0 21 0,-21 0 15,21-21-15,-21 21 0,0 0 16,-21 0-1,0-21-15,0 22 0,0-22 0,-22 21 16,22-21-16,0 0 0,-21 21 16,20-21-16,1 0 0,-21 0 0,21 21 15,0-21-15,-1 0 0,1 0 0,0 0 32,21-21-17</inkml:trace>
  <inkml:trace contextRef="#ctx0" brushRef="#br0" timeOffset="5100.03">11811 1863 0,'0'0'0,"-21"0"0,21-21 16,-21 21-16,-1 21 31,22 0-31,0 0 0,0 0 0,0 22 16,0-22-16,0 21 0,0 0 15,0 1-15,0-1 0,0 22 0,0-22 16,0 0-16,0 1 0,0-1 0,-21 21 15,21-20-15,0-22 0,0 21 16,0 1-16,0-22 0,0 0 0,0 0 16,0 0-16,0 0 0,0-42 47,0 0-47,0 0 15,21 0-15</inkml:trace>
  <inkml:trace contextRef="#ctx0" brushRef="#br0" timeOffset="5380.16">12107 1884 0,'0'0'0,"0"21"31,0 0-31,0 0 16,0 1-16,0 20 0,0 0 15,0-21-15,0 22 0,21-1 0,-21 0 16,0 1-16,0-1 0,0 0 0,0 1 16,0-22-16,0 21 0,0 1 0,0-22 15,0 0-15,0 21 0,0-21 16,0 1-16,-21-1 0,21 0 16,-21-21-16,0 0 15,0 0 1,0 0-16,-1 0 15,1 0-15</inkml:trace>
  <inkml:trace contextRef="#ctx0" brushRef="#br0" timeOffset="5567.95">11663 2434 0,'0'0'0,"0"-21"16,0 0-16,21 21 15,0 0-15,0 0 0,0-21 16,22 21-16,-22 0 0,21-21 0,-21 21 15,22 0-15,-1-22 0,-21 22 0,22 0 16,-1 0-16,-21-21 0,21 21 0,-20 0 16,-1 0-16,21-21 15,-21 21-15,0 0 0,-21-21 16,22 21-16</inkml:trace>
  <inkml:trace contextRef="#ctx0" brushRef="#br0" timeOffset="6055.77">12552 1969 0,'0'21'16,"0"0"-16,0 0 0,-21 0 0,21 0 15,0 1-15,0 20 0,0 0 0,-22-21 16,22 22-16,0-1 0,-21 0 16,21 1-16,0-22 0,0 21 0,-21 1 15,21-1-15,-21-21 0,21 0 0,0 22 16,0-22-16,0 0 15,0 0-15,0-42 32,0 0-17,0 0-15,0-1 0</inkml:trace>
  <inkml:trace contextRef="#ctx0" brushRef="#br0" timeOffset="6380.17">12488 2032 0,'21'-21'16,"-42"42"-16,64-42 0,-43 0 0,21 21 15,0 0-15,0 0 16,0 0-16,0 0 16,1 0-16,-1 0 0,0 0 0,0 0 15,0 21-15,0 0 0,1 0 16,-22 0-16,21 22 0,0-22 0,-21 21 15,21-21-15,-21 22 0,0-1 0,0-21 16,0 22-16,0-1 0,0-21 0,0 21 16,0-20-16,-21 20 0,21-21 15,-21 0-15,21 0 0,-21 1 16,-1-44 31,1 1-32,21 0-15</inkml:trace>
  <inkml:trace contextRef="#ctx0" brushRef="#br0" timeOffset="6567.84">12531 2392 0,'0'0'0,"21"0"15,0 0-15,0 0 0,0 0 16,0-21-16,1 21 16,-1 0-16,0 0 0,0-21 0,0 21 15,0 0-15,1-22 0,-1 22 16,0-21-16</inkml:trace>
  <inkml:trace contextRef="#ctx0" brushRef="#br0" timeOffset="6903.47">13271 1947 0,'0'0'16,"0"22"15,0-1-31,0 0 0,0 0 15,0 21-15,0-20 0,0 20 16,0 0-16,0 1 0,0-1 0,0-21 16,0 21-16,0 1 0,0-1 0,-21 0 15,0 1-15,21-22 0,-21 21 0,21-21 16,0 1-16,0-1 0,0 0 16,0 0-16,0 0 0,0-42 46,0 0-46,0 0 16,0 0-16,0-1 0,0 1 0</inkml:trace>
  <inkml:trace contextRef="#ctx0" brushRef="#br0" timeOffset="7339.66">13208 2096 0,'0'-22'0,"0"44"0,0-65 0,0 22 16,0 0-16,0 0 0,0 0 15,21 21-15,0-22 16,0 22-16,1 0 16,-1 0-16,0 0 0,0 0 0,21 0 15,-20 0-15,-1 0 0,21 0 0,-21 22 16,0-1-16,22 0 0,-22 0 16,-21 0-16,21 0 0,-21 22 0,21-22 15,-21 0-15,0 0 0,0 0 0,0 1 16,0-1-16,-21 0 0,0 0 15,-21 0-15,20 0 0,-20 1 0,21-1 16,-21-21-16,-1 21 0,22 0 0,-21-21 16,-1 0-16,22 0 0,0 0 15,21 21 17,21-21-32,0 21 15,1-21-15,-1 22 0,0-22 0,0 21 16,0 0-16,0-21 0,1 21 15,-1 0-15,0-21 0,0 21 0,0 1 16,0-22-16,1 0 0,-22 21 16,21-21-16,-21-21 47</inkml:trace>
  <inkml:trace contextRef="#ctx0" brushRef="#br0" timeOffset="9167.49">14139 1947 0,'0'22'15,"-21"-22"-15,21 21 0,-21 0 16,0 0-16,21 21 0,0-20 0,0 20 15,-21-21-15,21 21 16,-22 1-16,22-1 0,0 0 0,-21 1 16,21-1-16,0-21 0,0 22 0,0-1 15,0-21-15,0 0 0,0 22 0,21-22 16,1-21-16,-22 21 0,21 0 16,0-21-16,0 0 0,0 0 0,0 0 15,1 0-15,-1 0 0,0-21 0,0 0 16,0 21-16,0-21 0,1-1 0,-1-20 15,-21 21-15,21 0 0,0-22 16,-21 22-16,0-21 0,0 21 0,21-22 16,-21 1-16,0 21 0,0-21 15,0-1-15,0 22 0,0-21 0,-21 21 16,0-22-16,0 22 0,0 0 16,-1 0-16,1 0 0,0 21 0,0 0 15,0 0-15,0 0 0,-1 0 16,1 0-16,0 21 0,21 0 15,0 0-15,0 0 16,0 0-16,0 1 0,0-1 0,0 0 16,21 0-16</inkml:trace>
  <inkml:trace contextRef="#ctx0" brushRef="#br0" timeOffset="9611.7">14774 2032 0,'0'0'15,"-21"21"1,0-21 0,21 21-16,-21 1 0,21-1 0,0 0 15,-21 21-15,21-21 0,-22 22 0,22-22 16,0 21-16,0-21 0,0 22 15,0-22-15,0 21 0,0-21 16,0 1-16,0-1 0,0 0 0,22 0 16,-1 0-16,0-21 0,0 0 15,0 0-15,0 0 0,1 0 0,-1 0 16,0-21-16,0 0 0,21 0 16,-20 21-16,-1-43 0,0 22 0,0 0 15,0 0-15,-21-21 0,0 20 0,21-20 16,-21 0-16,0 21 0,0-22 0,0 1 15,0 21-15,-21-22 0,21 22 16,-21 0-16,0 0 0,21 0 16,-21 21-16,0 0 0,-1 0 15,1 0-15,0 0 0,21 21 16,-21 0-16,21 0 0,0 0 16,-21 1-16,21-1 0,0 0 0,0 0 15,0 0-15,21 0 0,0-21 16</inkml:trace>
  <inkml:trace contextRef="#ctx0" brushRef="#br0" timeOffset="10051.39">15600 1990 0,'0'-21'16,"0"42"-1,0 0-15,-21 21 16,-1-21-16,22 22 0,-21-22 0,0 21 16,0-21-16,0 22 0,21-1 15,-21 0-15,21-20 0,-22 20 0,22 0 16,0-21-16,0 1 0,0 20 0,0-21 16,0 0-16,0 0 0,22-21 15,-1 0-15,0 0 0,0 0 16,0 0-16,0 0 0,1-21 15,-1 21-15,0-21 0,0 0 0,0 0 16,0 0-16,1-22 0,-1 22 0,-21-21 16,0-1-16,21 1 0,-21 0 15,0-1-15,0 1 0,0 0 0,0-1 16,0-20-16,0 21 0,0 20 0,-21-20 16,21 0-16,-21 21 0,-1-1 15,1 22-15,0 0 0,0 0 16,0 0-16,21 22 0,0-1 15,-21 0-15,21 0 0,0 0 0,0 0 16,0 1-16,0-1 0,0 0 16,21 0-16,0 0 15,0-21-15</inkml:trace>
  <inkml:trace contextRef="#ctx0" brushRef="#br0" timeOffset="10503.96">16298 1820 0,'-21'0'0,"-21"0"15,42 22 1,0-1-16,0 0 16,0 0-16,42 0 0,-21-21 15,0 0-15,22 21 0,-22-21 0,21 0 16,-21 0-16,22 0 0,-1 0 15,-21 0-15,22 0 0,-1-21 0,-21 21 16,21-21-16,-20 0 0,-1 21 0,0-21 16,-21 0-16,0-1 0,0 1 15,21 21-15,-21-21 0,0 0 0,0 0 16,-21 21 0,0 0-16,21 21 0,-21 0 15,-1 0-15,1 22 16,0-22-16,0 21 0,21 0 0,-21 1 15,0-1-15,-1 0 0,1 1 0,21-1 16,-21 0-16,0 1 0,21-1 0,-21 0 16,21-20-16,0 20 0,0-21 15,-21 21-15,21-20 0,0-1 0,0 0 16,0 0-16,0 0 0,21-21 31,0 0-15,-21-21-16,0 0 15</inkml:trace>
  <inkml:trace contextRef="#ctx0" brushRef="#br0" timeOffset="10699.6">16298 2286 0,'0'0'0,"21"0"15,1 0-15,-1 0 16,0 0-16,21 0 0,1 0 0,-22 0 15,21-21-15,0 21 0,1 0 16,-22 0-16,21-21 0,1 21 0,-22 0 16,21 0-16,-21 0 0,0 0 0,1-21 15</inkml:trace>
  <inkml:trace contextRef="#ctx0" brushRef="#br0" timeOffset="18604.68">7747 5144 0,'21'0'0,"0"0"16,0 0-16,1 0 0,-1 0 16,0-22-16,0 22 0,0-21 15,22 0-15,-22 0 0,21 0 16,-21 0-16,22-1 0,-22 1 0,21 0 16,-21-21-16,22 21 0,-22-1 0,0 1 15,0 0-15,0 0 0,-21 0 16,0 0-16,0-1 0,-21 22 15,0 0-15,0 0 0,-22 0 16,22 0-16,-21 0 0,21 0 16,-22 0-16,1 22 0,0-1 0,-1 0 15,1 0-15,0 21 0,21-20 0,-22-1 16,1 21-16,21 0 0,0-20 0,-1 20 16,1 0-16,21-21 15,0 22-15,0-22 0,0 21 0,0-21 16,21 22-16,1-22 0,-1 0 0,0 21 15,21-20-15,-21-1 0,22 0 16,-22 21-16,21-21 0,1 1 0,-1 20 16,0-21-16,1 21 0,-1-20 0,-21 20 15,21-21-15,-20 21 0,-1-20 0,0 20 16,-21-21-16,0 0 0,0 22 16,0-22-16,0 0 0,-21 21 0,-22-21 15,22 1-15,-21-1 0,0 21 0,-1-21 16,-20-21-16,20 21 0,-20 1 15,-1-22-15,22 0 0,-21 0 16,20 0-16,-20 0 0,20-22 0,-20 1 16,21 0-16,-1 0 0,1-21 0,21 20 15,-22-20-15,22 0 0,0-1 0,-21 1 16,42 0-16,0-22 0,0 22 16,0 0-16,0-22 0,0 22 0,0-1 15,0 22-15,21-21 0,0 21 0,-21 0 16,42-1-16,-20 22 0,-1 0 15,21 0-15,-21 0 0,0 22 0,22-1 16,-22 0-16,0 21 0,0-21 0,0 22 16,1-1-16,-22 0 0,21 1 15,-21-1-15,0-21 0,0 22 16,0-1-16,0-21 0,0 0 0,0 22 16,0-22-16,0 0 0,0 0 15</inkml:trace>
  <inkml:trace contextRef="#ctx0" brushRef="#br0" timeOffset="19457.38">7641 4868 0,'21'0'15,"0"0"-15,1 0 0,-1 0 0,0 0 16,0 0-16,0 0 0,0 0 0,1 0 16,-1 0-16,0 0 15,-21 22-15,0-1 0,0 0 16,0 0-16,0 21 0,-21-20 16,-22 20-16,22-21 0,-21 21 0,21 1 15,-22-1-15,22 0 0,-21-20 16,21 20-16,0-21 0,-1 21 0,1-20 15,21-1-15,0 0 0,0 0 16,0 0-16,21-21 16,1 0-16,20 0 0,-21 0 0,21 0 15,1 0-15,-1 0 0,0 0 0,1-21 16,-1 21-16,0-21 0,-20 21 16,20 0-16,-21 0 0,0 0 15,-21 21-15,0 0 0,0 0 16,-21 22-16,-21-22 0,21 21 0,-22-21 15,1 22-15,-22-1 0,22 0 16,-21 1-16,20-22 0,1 21 0,0 1 16,-1-22-16,22 0 0,0 0 0,0 0 15,42-21 1,0 0-16,0 0 0,22 0 16,-22 0-16,21 0 0,22 0 0,-22 0 15,0 0-15,22 0 0,-22 0 16,22 0-16,-22 0 0,0 0 15,-21 21-15,22 1 0,-22-1 0,0 0 16,-21 0-16,0 21 0,0-20 0,0-1 16,-21 21-16,0-21 0,0 22 0,-1-22 15,1 21-15,0-21 0,0 0 16,21 1-16,-21-1 0</inkml:trace>
  <inkml:trace contextRef="#ctx0" brushRef="#br0" timeOffset="23664.05">12319 3112 0,'-21'0'0,"0"0"15,-1 0-15,1 21 0,0-21 16,0 0 0,0 0-16,0 0 15,-1 0 1,22 21 156,0 0-172,0 0 0,0 0 15,0 1 1,0-1-16,22-21 0,-22 21 16,21-21-16,-21 21 0,21 0 15,0 0-15,0-21 16,0 0-16,-21 22 0,22-22 16,-1 0-16,0 0 0,0 0 0,0 0 15,0 0-15,1 0 0,-1 0 16,0 0-16,21 0 0,-21 0 0,1 0 15,20 0-15,-21 0 0,0-22 0,22 22 16,-22-21-16,21 21 0,-21 0 16,22-21-16,-1 21 0,0-21 0,1 0 15,-1 21-15,0-21 0,22-1 0,-1 1 16,1 21-16,-1-21 0,1 0 16,-1 21-16,1-21 0,-1 0 15,1 21-15,20-22 0,-20 22 0,21 0 16,-22 0-16,22-21 0,-1 21 0,-20 0 15,21 0-15,-22 0 0,22 0 16,-22 0-16,1 0 0,-1 0 0,1 0 16,-1 0-16,1 0 0,-1 0 0,-20 0 15,20 0-15,1 0 0,-22 0 0,0 0 16,1 21-16,-1-21 0,0 0 16,1 22-16,-1-22 0,-21 0 0,0 21 15,0-21-15,22 21 0,-22-21 0,0 21 16,0-21-16,0 21 15,1 0-15,-1-21 0,0 0 16,-21 22-16,21-1 0,-21 0 16,0 0-1,0 0 1,0-42 46,0 0-46,0 0-16,21 21 16,0-21-16,-21-1 0,22 22 15,-1-21-15,0 0 0,0 21 0,21-21 16,-20 0-16,20 21 0,0-21 0,1 21 16,20-22-16,-21 22 0,22 0 15,21 0-15,-22 0 0,1 0 0,20 0 16,1 0-16,0 0 0,-1 0 0,1 0 15,0 22-15,-22-22 0,22 21 0,-1-21 16,1 0-16,-21 0 0,20 0 16,1 0-16</inkml:trace>
  <inkml:trace contextRef="#ctx0" brushRef="#br0" timeOffset="31275.77">12488 6054 0,'21'0'15,"1"0"-15,-1 0 16,-21-21-16,21 21 0,0-22 0,0 1 16,0 21-16,1-21 0,-1 0 15,0 21-15,0-21 0,0 0 0,0 21 16,-21-22-16,22 22 0,-22-21 16,0 0-16,-22 0 15,1 21-15,0 0 0,0 0 16,-21 0-16,20 0 0,-20 0 0,0 0 15,-1 21-15,1 0 0,0 0 0,-22-21 16,22 22-16,0-1 0,-1 0 16,22 0-16,-21 0 0,-1 0 0,22 1 15,0-1-15,0 21 0,21-21 16,0 0-16,0 1 0,0-1 16,0 0-16,21 0 0,0-21 0,0 21 15,1 0-15,20-21 0,-21 22 0,0-1 16,22 0-16,-22 0 0,0 0 0,21 0 15,-21 1-15,1 20 16,-1-21-16,0 21 0,0 1 0,0-22 16,0 21-16,-21 1 0,0-1 0,0 0 15,0-21-15,0 22 0,-21-1 0,0 0 16,-21-20-16,21 20 0,-22 0 0,1-21 16,0 1-16,-22 20 0,22-21 15,-22-21-15,22 21 0,-22-21 0,22 0 16,0 0-16,-1 0 0,1 0 0,0-21 15,-1 0-15,22 0 0,-21 0 0,21-1 16,-22 1-16,22 0 16,0-21-16,0 21 0,0-22 0,0 1 15,21 0-15,0-1 0,-22 1 0,22 0 16,0-1-16,0-20 0,0 20 0,0 22 16,0-21-16,22 21 0,-1-22 15,0 43-15,21-21 0,-21 0 0,1 21 16,-1 0-16,21 0 0,-21 21 0,0 0 15,1 22-15,-1-22 0,0 21 16,0 1-16,-21-1 0,0 0 0,0 1 16,0 20-16,0-21 0,0 1 0,0-1 15,0 0-15,0 1 0,0-1 0,0-21 16,0 22-16,0-22 16,0 0-16,0 0 0,0 0 0,0 0 15,21-21-15,0 0 16,1 0-16,-1 0 0,0 0 0,0-21 15,0 0-15,22 0 0,-22 0 16,0 0-16,21-1 0</inkml:trace>
  <inkml:trace contextRef="#ctx0" brushRef="#br0" timeOffset="31615.75">13166 5757 0,'-22'43'16,"22"-1"-16,-21 0 16,0 1-16,0-1 0,0 0 0,0 1 15,-1 20-15,1-20 0,0 20 16,0 1-16,0-1 0,0 1 0,-22-1 15,22 1-15,-42 63 16,-1 0-16,43-85 0,21 0 16,0-21-16,-21 1 15,21-1-15,0 0 0,21-42 32,-21 0-17,0-1-15,21 1 0,-21-21 0,21 21 16</inkml:trace>
  <inkml:trace contextRef="#ctx0" brushRef="#br0" timeOffset="31843.33">12552 6392 0,'0'-21'15,"21"0"1,0 21-16,0 0 15,0-21-15,1 0 0,20 21 0,-21 0 16,0 0-16,22-21 0,-22 21 0,21 0 16,-21-22-16,0 22 0,1 0 0,20 0 15,-21 0-15,0 0 16,-21-21-16,21 21 0</inkml:trace>
  <inkml:trace contextRef="#ctx0" brushRef="#br0" timeOffset="32325.89">13166 6414 0,'21'-22'31,"0"22"-31,-21-21 0,21 21 16,0-21-16,0 21 16,1 0-16,-1 0 0,0 0 15,0 0-15,0 0 0,0 21 16,1 0-16,-1 1 0,0 20 16,-21-21-16,21 0 0,0 22 15,-21-1-15,0-21 0,0 21 0,0-20 16,0 20-16,0-21 0,0 21 0,0-20 15,0-1-15,0 0 0,0 0 0,-21 0 16,21 0-16,-21 1 16,0-22-16,21-22 31,0 1-31,0 0 16,0 0-16,0-21 15,0 20-15,0 1 0,21-21 0,-21 21 16,21-22-16,0 1 0,-21 21 0,21-21 15,1 20-15,-22-20 0,21 21 0,0-21 16,0 20-16,0 1 0,0 0 16,1 21-16,-1-21 0,0 21 15,0 0-15,0 0 0,0 0 16,1 0-16</inkml:trace>
  <inkml:trace contextRef="#ctx0" brushRef="#br0" timeOffset="32603.88">13991 6308 0,'0'21'16,"0"0"-16,0 0 16,0 22-16,0-22 0,0 21 0,0-21 15,0 22-15,0-1 0,0 0 16,0-21-16,-21 22 0,21-1 0,-21-21 15,21 22-15,-21-22 0,21 0 0,-22 0 16,22 0-16,0 0 0,0 1 0,0-1 16,22-21 15,-1 0-31,0-21 16,-21-1-16,21 22 0,0-21 0,0 0 15,-21 0-15,22 0 0</inkml:trace>
  <inkml:trace contextRef="#ctx0" brushRef="#br0" timeOffset="33019.58">14224 5948 0,'0'0'16,"-21"0"-16,0 21 0,21 0 15,-22 0-15,22 1 16,0-1-16,0 0 16,22-21-16,-1 21 15,0-21-15,0 0 0,0 0 16,0 0-16,1 0 0,-1 0 16,0 0-16,0-21 0,0 0 15,0 21-15,-21-21 0,0-1 0,22 22 16,-22-21-16,0 0 15,0 0-15,-22 0 16,1 21 0,0 0-16,0 0 0,0 0 15,21 21-15,-21-21 0,21 21 16,-22-21-16,22 21 0,-21 0 0,21 1 16,0-1-16,-21 0 15,21 0-15,-21 0 0,21 0 16,0 1-1,21-22 1</inkml:trace>
  <inkml:trace contextRef="#ctx0" brushRef="#br0" timeOffset="33549.42">14520 6625 0,'0'0'0,"-21"64"16,21-43-16,-21 0 15,21 0-15,-21 0 0,0 1 16,-1-1-16,22 0 0,-21-21 15,21 21-15,-21-21 0,21 21 16,0-42 15,0 0-31,0 0 0,21 0 16,0-22-16,-21 22 0,22 0 16,-1-21-16,0 20 0,0-20 15,0 21-15,0-21 0,1 20 0,-1 1 16,21-21-16,-21 21 0,0 21 15,1-21-15,-1 21 0,21 0 0,-21 0 16,0 0-16,1 0 0,-1 21 16,-21 0-16,21 0 0,-21 0 15,0 0-15,0 1 0,0 20 16,0-21-16,0 0 0,0 0 0,0 1 16,0-1-16,-21 0 0,21 0 0,0 0 15,-21 0-15,-1 1 0,22-1 0,-21-21 16,21 21-16,0 0 0,-21-21 15,42 0 17,0-21-17</inkml:trace>
  <inkml:trace contextRef="#ctx0" brushRef="#br0" timeOffset="34385.37">15811 6371 0,'0'-21'0,"0"42"0,-21-42 0,0 0 15,0 21-15,-21 0 0,20 0 16,1 21-16,0 0 0,-21 0 16,-1 1-16,22-1 0,-21 0 0,21 0 15,-22 21-15,22-20 0,0 20 0,-21-21 16,21 0-16,-1 22 0,1-22 0,21 0 16,0 0-16,0 0 0,0 0 15,0 1-15,0-1 0,21-21 16,1 0-16,-1 0 0,0 0 15,0 0-15,0 0 0,22 0 0,-22 0 16,21 0-16,-21 0 0,0-21 0,22 21 16,-22-22-16,0 22 0,0-21 15,0 21-15,1-21 0,-22 0 0,0 0 16,21 21-16,-21-21 0,0-1 0,0 1 16,21 0-16,-21 42 46,0 0-46,0 1 16,-21-1-16,21 0 0,-21 21 0,21-21 16,-22 1-16,22-1 0,0 21 15,-21-21-15,21 22 0,-21-22 0,0 21 16,21 0-16,0 22 0,0-22 16,0 22-16,0-1 0,0 1 0,0-1 15,0 22-15,0-22 0,0 1 0,0-1 16,0 22-16,0-21 0,0 20 0,-21-20 15,21-1-15,-21 22 0,21-22 0,-22 1 16,1-1-16,0-20 0,21 20 0,-42-20 16,21-1-16,-1 0 0,1-21 0,-21 22 15,0-1-15,-1-21 0,1 0 0,21 22 16,-22-22-16,1 0 0,0 0 0,21-21 16,-22 21-16,1-21 15,21 22-15,0-22 0,-22 0 0,22 0 16,0 0-16,0-22 0,0 1 0,-1 0 15,1-21-15,0 21 0,0-22 0,21 1 16,0-22-16,0 22 0,0-21 0,0-22 16,0 0-16,0 1 0,21-1 0,0 0 15,0-21-15,1 1 0,20 20 0,0-21 16,1 0-16,-1 22 0,0-22 16,1 21-16,20 22 0,-21-1 0,22 1 15,-22-1-15,1 22 0,-1 21 16,0-22-16,1 22 0,-1-21 0,0 21 15,1-1-15,-1 1 0</inkml:trace>
  <inkml:trace contextRef="#ctx0" brushRef="#br0" timeOffset="35096.3">18076 6308 0,'0'-21'0,"0"42"0,0-64 0,0 22 16,0 0-16,21 0 0,1 0 16,-22 0-16,0-1 0,0 1 15,0 0-15,0-21 0,0 21 0,0-1 16,0 1-16,-22 0 16,1 0-16,0 21 0,0 0 15,-21 0-15,20 0 0,1 0 0,0 21 16,-21 0-16,21 0 0,-22 22 0,22-22 15,-21 21-15,-1 1 0,22-1 16,-21 0-16,21 22 0,-22-22 0,22 0 16,0 22-16,0-22 0,0 1 0,21-1 15,0-21-15,0 21 0,0-20 0,0-1 16,21 0-16,0-21 0,0 21 16,0-21-16,1 0 0,-1 0 0,0 0 15,0 0-15,0 0 0,0-21 0,22 0 16,-22 0-16,0-1 0,21 1 15,-20-21-15,-1 21 0,0-22 0,0 1 16,0 0-16,0-1 0,1 1 16,-1-21-16,0 20 0,-21 22 0,21-21 15,-21-1-15,21 22 0,-21 0 0,0 42 32,0 0-17,0 1-15,-21-1 0,21 21 0,0 0 16,-21 1-16,21-1 0,0 0 0,0 1 15,0-22-15,0 21 0,0 1 0,0-22 16,21 21-16,0-21 0,-21 0 16,21 1-16,1-22 0,-22 21 15,0 0-15,21-21 0,0 0 0,0 0 16,0 0 0,-21-21-16,0 0 0,0-1 15</inkml:trace>
  <inkml:trace contextRef="#ctx0" brushRef="#br0" timeOffset="35642.26">18648 6265 0,'-21'0'15,"21"-21"-15,21 21 32,0 0-32,0 0 0,21 0 15,-20 0-15,-1 0 0,0 0 0,21 0 16,-21 0-16,1-21 0,-1 21 0,21 0 16,-21 0-16,0 0 0,1 0 15,-1 0-15,-64 0 31,22 0-31,0 0 0</inkml:trace>
  <inkml:trace contextRef="#ctx0" brushRef="#br0" timeOffset="35804">18563 6456 0,'0'21'16,"0"-42"-16,0 63 0,0-21 15,21-21-15,0 22 16,1-22-16,-1 0 0,21 0 15,-21 0-15,0 0 0,1 0 16,-1 0-16,21 0 0,-21 0 0,0 0 16,1-22-16,-1 1 0,0 0 15</inkml:trace>
  <inkml:trace contextRef="#ctx0" brushRef="#br0" timeOffset="36373.97">20087 5440 0,'0'0'0,"0"21"32,0 0-32,0 0 15,0 1-15,0-1 0,0 0 0,0 21 16,0-21-16,-21 1 0,21 20 16,-21-21-16,0 0 0,21 0 0,0 1 15,0-1-15,0 0 16</inkml:trace>
  <inkml:trace contextRef="#ctx0" brushRef="#br0" timeOffset="36583.66">20468 5419 0,'21'0'0,"-42"0"0,42-21 0,-21 42 31,0 0-31,-21-21 0,21 21 16,-21 0-16,21 22 0,0-22 0,0 0 16,-21 0-16,21 21 0,0-20 15,-21 20-15,21-21 0,0 0 0,-22 0 16,22 1-16,0-1 0,0 0 16,0 0-16</inkml:trace>
  <inkml:trace contextRef="#ctx0" brushRef="#br0" timeOffset="36895.78">20870 5863 0,'-21'0'0,"-21"21"15,42 1-15,0-1 16,-21 0-16,-1 21 0,22-21 0,-21 22 16,0-1-16,21-21 0,0 22 0,-21-1 15,0 0-15,21 1 0,-21-1 0,21 0 16,-22 1-16,22-22 0,-21 21 0,0 0 16,21-20-16,-21-1 0,21 0 15,-21 0-15,21 0 0,-21-21 16,21-21-1,21 0 1,0 0-16</inkml:trace>
  <inkml:trace contextRef="#ctx0" brushRef="#br0" timeOffset="37157.97">21167 5842 0,'21'0'0,"-42"0"0,42 21 16,-21 0-16,0 1 16,0-1-16,0 21 15,0-21-15,0 22 0,0-1 0,-21-21 16,-1 21-16,22 1 0,-21-1 0,0 0 16,21 1-16,0-1 0,-21 0 0,21-20 15,-21 20-15,21-21 0,0 0 16,0 0-16,0 1 0,0-1 0,0 0 15,0-42 1</inkml:trace>
  <inkml:trace contextRef="#ctx0" brushRef="#br0" timeOffset="37343.64">20743 6329 0,'21'0'31,"1"0"-31,-1 0 0,0 0 0,0-21 16,21 21-16,-20 0 0,-1 0 15,21-21-15,0 21 0,1 0 0,-22-22 16,21 22-16,1-21 0,-22 21 0,21-21 16,0 21-16,-20-21 0</inkml:trace>
  <inkml:trace contextRef="#ctx0" brushRef="#br0" timeOffset="37858.19">21738 5927 0,'0'21'32,"-21"0"-17,21 0-15,0 0 0,-21 1 0,21-1 16,-21 21-16,-1-21 0,22 22 0,-21-22 15,21 21-15,-21-21 0,0 22 16,0-22-16,21 21 0,-21-21 0,-1 22 16,22-22-16,-21 0 0,21 0 15,0 0-15,-21 0 0,21 1 16,-21-22-16,21-22 31,0 1-15,0 0-16,0 0 0,0 0 0,21 0 15,0-22-15,0 22 0,-21-21 0,22 21 16,-1-22-16,0 1 0,0 21 16,0-22-16,0 1 0,1 0 0,-1 21 15,21-1-15,-21-20 0,0 42 0,1-21 16,-1 21-16,0 0 0,0 0 16,0 0-16,0 0 0,-21 21 15,22 0-15,-22 0 0,21 22 0,-21-22 16,0 21-16,21-21 0,-21 22 0,0-22 15,0 21-15,0-21 0,0 22 0,0-22 16,0 21-16,0-21 0,0 1 16,0-1-16,0 0 0,-21 0 0,21 0 15,-21-21-15,-1 21 16,1-21-16,0 0 0,0 0 16,0 0-16,0 0 0,-22-21 15,22 21-15,0-21 0</inkml:trace>
  <inkml:trace contextRef="#ctx0" brushRef="#br0" timeOffset="38015.93">21484 6329 0,'21'0'31,"0"0"-31,1 0 0,-1-21 0,0 21 16,21 0-16,-21 0 0,22 0 0,-22 0 15,21-21-15,1 21 0,-1 0 16,-21-22-16,21 22 0,1-21 0,-1 0 15,-21 21-15,22-21 0,-22 0 0</inkml:trace>
  <inkml:trace contextRef="#ctx0" brushRef="#br0" timeOffset="38619.68">22373 5948 0,'0'0'0,"0"21"15,0 0 1,0 0-16,-21 1 0,0-1 0,21 21 15,0-21-15,-21 22 0,-1-1 0,1-21 16,21 21-16,-21 1 0,0-1 0,21 0 16,0-20-16,-21 20 0,21-21 15,-21 0-15,21 0 0,-22 1 0,22-1 16,0 0-16,0-42 47,0 0-47,0-1 15,0 1-15,0 0 0,0-21 0,22 21 16,-22-1-16,21-20 0,0 0 0,-21 21 16,0-22-16,21 22 0,0-21 15,0-1-15,-21 22 0,22 0 0,-1-21 16,0 21-16,0-1 0,0 1 0,0 0 16,1 21-16,-1 0 0,0-21 0,0 21 15,0 0-15,0 0 16,1 0-16,-22 21 0,21 0 0,-21 0 15,0 1-15,0-1 0,0 0 0,0 0 16,0 0-16,0 0 0,-21 1 0,-1-1 16,1 0-16,0-21 0,0 21 15,0-21-15,-22 21 0,22-21 0,0 21 16,0-21-16,-21 0 0,20 0 0,1 0 16,0 0-16,0 0 15,21 22 1,0-1-1,0 0-15,21-21 0,0 21 16,0 0-16,1 0 0,-22 22 0,21-22 16,0 0-16,0-21 15,0 21-15,-21 0 0,21 1 0,1-22 16,-22 21-16,21-21 16,0 0-16,0 0 31,0-21-31,-21-1 0</inkml:trace>
  <inkml:trace contextRef="#ctx0" brushRef="#br0" timeOffset="39015.44">22923 6054 0,'0'-21'0,"0"42"0,-21-42 46,21 42-46,-21 0 0,0 0 0,0 0 16,21 0-16,-21 22 0,-1-22 0,22 0 16,-21 21-16,0-20 0,21 20 0,0-21 15,-21 0-15,21 0 0,0 22 16,0-22-16,0 0 0,0 0 16,21-21-16,0 0 0,0 0 15,1 0-15,-1 0 0,0 0 0,0 0 16,0 0-1,0-21-15,1 0 0,-22 0 0,0 0 16,0-1-16,21 1 0,-21-21 0,0 21 16,0-22-16,0 22 0,0-21 0,0 21 15,0-22-15,0 22 0,0 0 16,0 0-16,-21 0 0,-1 0 16,1 21-16,0 0 15,21 21 1,21 0-1</inkml:trace>
  <inkml:trace contextRef="#ctx0" brushRef="#br0" timeOffset="39431.83">23474 5990 0,'-21'0'15,"-1"0"-15,1 0 16,0 21-16,0-21 0,0 22 16,0 20-16,-1-21 0,1 0 0,0 22 15,0-22-15,0 21 0,21-21 0,-21 22 16,-1-1-16,22-21 0,-21 21 16,21-20-16,0-1 0,0 0 15,0 0-15,0 0 0,0 0 0,21 1 16,1-22-16,-1 0 0,0 0 0,0 0 15,0 0-15,0 0 0,1 0 0,-1 0 16,21-22-16,-21 1 0,0 0 16,1 0-16,-1 0 0,0 0 0,0-22 15,-21 22-15,21-21 0,-21 21 0,21-22 16,-21 1-16,0 0 0,0-1 0,0 22 16,0-21-16,0 21 0,0-1 15,-21 1-15,0 0 0,0 21 16,0 0-16,0 0 0,-1 0 15,1 0-15,0 0 0,0 21 16,21 0-16,0 1 16,0-1-16,0 0 15,21-21-15</inkml:trace>
  <inkml:trace contextRef="#ctx0" brushRef="#br0" timeOffset="40212.93">23876 5969 0,'0'21'16,"0"0"-1,-21 1-15,0-1 0,-1 0 16,22 0-16,-21 21 0,0-20 0,21-1 16,0 0-16,-21 0 0,0 0 15,21 22-15,-21-22 0,21 0 0,0 0 16,0 0-16,0 0 0,0 1 0,0-1 15,0 0 1,21-21-16,0 0 0,0 0 16,0 0-16,0 0 15,1 0-15,-1 0 0,0 0 0,-21-21 16,21 0-16,0 21 0,0-22 0,-21 1 16,0 0-16,22 0 0,-22 0 15,21 0-15,-21-22 0,0 22 0,0 0 16,0-21-16,0 20 0,0-20 0,0 21 15,0 0-15,0 0 0,0-1 0,0 1 16,-21 21 0,-1 0-16,1 0 15</inkml:trace>
  <inkml:trace contextRef="#ctx0" brushRef="#br0" timeOffset="40669.11">24172 5906 0,'21'0'0,"1"0"15,-1 0-15,0 0 0,0 0 16,0 0-16,22 0 0,-22 0 0,0 0 16,21 0-16,-21 0 0,1 0 15,-1-22-15,0 22 0,0 0 0,0-21 16,0 0-16,-21 0 16,0 0-1,-21 21 1,0 0-16,0 21 15,0 0-15,0 0 16,21 0-16,-22 1 0,1 20 16,0-21-16,21 21 0,0 1 0,-21-1 15,0-21-15,21 22 0,-21-1 0,21 0 16,0-21-16,0 22 0,0-22 16,-22 0-16,22 0 0,0 0 0,0 1 15,0-1-15,0 0 0,0 0 16,0-42 31,0 0-47</inkml:trace>
  <inkml:trace contextRef="#ctx0" brushRef="#br0" timeOffset="40848.28">24151 6265 0,'21'-21'31,"0"21"-31,1 0 16,-1 0-16,0 0 0,0-21 15,0 21-15,22 0 0,-22 0 16,0 0-16,0-21 0,0 21 0,22 0 16,-22-21-16,0 21 0,0-21 0,0-1 15</inkml:trace>
  <inkml:trace contextRef="#ctx0" brushRef="#br0" timeOffset="41209.71">25104 5334 0,'0'0'0,"0"21"47,-22 0-32,22 1-15,0-1 16,-21-21-16,0 21 0,21 0 0,-21 0 16,21 0-16,0 1 0,-21-22 0,21 21 15,-21 0-15,21 0 16</inkml:trace>
  <inkml:trace contextRef="#ctx0" brushRef="#br0" timeOffset="41467.94">25294 5313 0,'0'21'0,"0"0"16,0 0-16,0 1 16,0-1-16,-21 0 0,0 0 15,21 0-15,0 0 16,0 1-16,-21-1 0,21 0 0,-22 0 16,22 0-16</inkml:trace>
  <inkml:trace contextRef="#ctx0" brushRef="#br0" timeOffset="41807.44">25548 6033 0,'0'-22'16,"0"1"0,0 42 77</inkml:trace>
  <inkml:trace contextRef="#ctx0" brushRef="#br0" timeOffset="42074.46">25548 6392 0,'0'43'16,"0"-22"-16,0 0 0,0 0 15,0 0-15,0 1 0,0-1 16,0 0-16,0 0 15,0 0-15,0 0 0,-21 1 0,21-1 16,-21 0-16,0 0 0,-1 21 16,1-20-16,0-1 0,0 0 0,-21 0 15,20 0-15,-20 0 0,0 1 0,-22-1 16,22 0-16</inkml:trace>
  <inkml:trace contextRef="#ctx0" brushRef="#br0" timeOffset="42939.65">20849 7112 0,'0'0'0,"0"21"16,21-21 15,0 0-31,1 0 0,-1 0 0,0 0 16,21 0-16,-21 0 0,22 0 0,-1 0 16,0 0-16,1 0 0,20 21 15,-20-21-15,20 0 0,1 0 0,20 0 16,1 0-16,-22 0 0,22 0 15,0 22-15,-1-22 0,22 0 0,-21 0 16,21 0-16,-22 0 0,22 0 0,0 0 16,0 0-16,-21 0 0,20 0 0,-20 0 15,0 0-15,-1 0 0,1 0 0,0 0 16,-22 0-16,22 0 0,-22 0 16,1 0-16,-1 0 0,1 0 0,-1 0 15,-20 0-15,-1 0 0,0 0 16,1 0-16,-22 0 0,21 0 0,-21 0 15,1 0-15,-1 0 0,0 0 16,0 0 0,-42 0-1,0 0 1</inkml:trace>
  <inkml:trace contextRef="#ctx0" brushRef="#br0" timeOffset="43667.89">20616 7197 0,'0'0'0,"-21"0"16,21 21-16,21-21 31,0 0-15,1 0-16,-1 0 0,0 0 0,0 0 15,21 0-15,-20 0 0,20 0 0,0 0 16,1 0-16,-1 0 0,0 0 0,1 21 16,20-21-16,-21 0 0,22 0 15,21 0-15,-22 0 0,22 0 0,-1 0 16,1 21-16,0-21 0,21 0 0,-22 0 16,1 0-16,21 0 0,-22 0 0,1 21 15,0-21-15,-1 0 0,1 0 0,0 0 16,-1 0-16,-20 0 0,21 0 0,-22 0 15,1 0-15,-1 0 0,1 0 16,-22 0-16,21 0 0,-20 0 0,20 0 16,-20 0-16,20 0 0,-21 0 15,1 0-15,-1 0 0,0 0 0,1 0 16,-22 0-16,0 0 0,0 0 0,0 0 16,1 0-16,-1 0 15,-21-21 1,0 0 31,-21 21-47</inkml:trace>
  <inkml:trace contextRef="#ctx0" brushRef="#br0" timeOffset="49933.32">17060 3450 0,'21'0'62,"1"0"-62,20 0 16,-21 0-16,21 0 0,-20 0 16,20 0-16,21 0 0,-20 0 0,20 0 15,1 0-15,-1 21 0,1 1 0,-1-1 16,1 0-16,20 0 0,1 0 16,0 0-16,-1 22 0,1-22 15,21 21-15,-21-21 0,20 22 0,1-1 16,-21 0-16,21 1 0,0-1 0,-22 22 15,22-1-15,0-21 0,0 22 16,0-22-16,-1 22 0,1-22 0,0 22 16,0-22-16,-21 0 0,20 1 0,1-1 15,-21 0-15,21 1 0,-22-1 0,1 0 16,0-21-16,-22 22 0,1-1 16,-1-21-16,1 0 0,-22 22 0,0-22 15,-20 0-15,20 0 0,-21 0 0,-21 1 16,21-22-16,-21 21 15,-21-21 1,0 0 0,0 0-16,-22-21 0,22-1 0,-21 22 15,21-21-15,-22 0 0</inkml:trace>
  <inkml:trace contextRef="#ctx0" brushRef="#br0" timeOffset="50424.05">17124 3789 0,'84'21'15,"-168"-42"-15,401 63 16,-211 1-16,21-22 0,0 0 0,21 21 16,0 1-16,1-1 0,20 0 0,-21 22 0,0-22 15,0 22-15,22-22 16,-22 21-16,0-20 0,0 20 0,0-20 15,-21-1-15,0 21 0,-21-20 0,21-1 16,-42 0-16,21 1 0,-22-1 0,1 0 16,-21-20-16,-1 20 0,-21 0 15</inkml:trace>
  <inkml:trace contextRef="#ctx0" brushRef="#br0" timeOffset="51177.84">18034 3175 0,'-64'0'0,"43"0"16,0 0-16,0 0 0,0 0 0,-22 0 16,1 0-16,0 0 0,-1 21 15,1-21-15,0 21 0,-22 1 0,22-22 16,-22 21-16,1-21 0,21 21 0,-22 0 16,22-21-16,-1 21 0,1 0 15,0-21-15,21 0 0,-22 22 0,22-22 16,21 21-16,0 0 15,0 0 1,21 0-16,0 0 0,22 1 0,20-1 16,-20 21-16,20 0 0,1-20 15,20 20-15,-20 0 0,20 1 16,-20-22-16,-1 21 0,22 0 0,-43 1 16,22-1-16,-22 0 0,1 1 0,-1-1 15,0 0-15,-21 1 0,1-1 16,-1 0-16,-21 1 0,0-1 0,0-21 15,0 22-15,0-22 0,0 0 0,-21 0 16,-1 0-16,1 0 0,21 1 0,0-1 16</inkml:trace>
  <inkml:trace contextRef="#ctx0" brushRef="#br0" timeOffset="52508.85">20172 8678 0,'0'-21'16,"0"42"31,0 1-47,0-1 0,0 21 16,0 0-16,0 1 0,0 20 15,0-20-15,0-1 0,0 21 16,0-20-16,0 20 0,0-20 0,0-1 0,0 0 15,0 1-15,0-1 0,0 0 16,0 1-16,0-22 0,0 21 0,0-21 16,0 0-16,0 1 0,0-1 0,0 0 15,0 0-15,0-42 47,0 0-47,0 0 0,0-1 16,0 1-16,0 0 0,0 0 0,0 0 15,21 0-15</inkml:trace>
  <inkml:trace contextRef="#ctx0" brushRef="#br0" timeOffset="53206.06">20637 8890 0,'0'-21'0,"22"21"15,-22-21-15,0 0 16,21 21-16,-21-22 15,21 1-15,0 21 0,0-21 16,0 21-16,-21-21 0,22 21 16,-1 0-16,0 0 0,0 0 15,0 0-15,0 0 0,1 0 16,-1 21-16,0 0 0,0 0 0,0 1 16,-21 20-16,21 0 0,1-21 0,-22 22 15,21-1-15,-21 0 0,0 1 0,0-1 16,0-21-16,0 22 0,0-1 15,0-21-15,-21 21 0,-1-20 16,-20 20-16,21-21 0,0 0 0,0 0 16,-22 1-16,22-1 0,0 0 0,-21 0 15,20-21-15,1 0 0,0 21 0,0-21 16,0 0-16,0 0 0,-1 0 0,22-21 16,-21 21-16,21-21 0,-21 21 0,21-21 15,0 0-15,0-1 0,0 1 16,0 0-16,0-21 0,0 21 0,0-1 15,0 1-15,0 0 0,21 21 0,-21-21 16,21 21-16,1-21 0,-1 21 16,0 0-16,0 21 0,0 0 15,0-21-15,1 21 0,-1 0 16,0 1-16,0-1 0,0 0 0,0 0 16,1 0-16,-1 0 0,-21 1 0,21-1 15,-21 0-15,21 0 0,-21 0 0,21 0 16,0-21-16,-21 22 15,22-22 1,-1 0-16,0 0 16,-21-22-16,21 1 0,0 21 15,-21-21-15,21 0 0,1 0 16,-22 0-16,21-1 0,0 1 0,0 0 0</inkml:trace>
  <inkml:trace contextRef="#ctx0" brushRef="#br0" timeOffset="53852.36">21611 8911 0,'0'0'15,"0"-21"1,21 0-16,-21 0 15,21 21-15,1 0 0,-1 0 16,0 0-16,0 0 16,0 0-16,0 0 0,1 0 15,-1 0-15,0 0 0,-21 21 0,21 0 16,0 0-16,0 0 0,-21 1 0,0-1 16,0 0-16,0 21 0,0-21 0,0 1 15,0-1-15,-21 21 0,0-21 16,0 0-16,0 1 0,-22-1 0,22 0 15,-21-21-15,21 21 0,-22-21 0,22 0 16,0 21-16,0-21 0,0 0 16,0 0-16,21-21 31,0 0-31,21 0 16,0 21-16,0 0 0,0 0 15,0 0-15,1 0 0,-1 0 0,0 0 16,0 0-16,0 0 0,0 0 0,1 0 15,-1 0-15,0 21 0,0 0 16,0-21-16,0 21 0,1 0 0,-1-21 16,-21 22-16,0-1 0,0 0 0,0 0 15,0 0-15,0 0 0,0 1 16,-21-22-16,-1 21 0,1 0 16,-21 0-16,21-21 0,0 21 0,-22-21 15,22 21-15,-21-21 0,21 0 16,-22 0-16,22 0 0,0 0 0,0 0 15,0 0-15,-1 0 0,1 0 16,21-21 0,0 0-1,21 0 1,1 0 0,-1 0-16,0 21 0,0-22 15,0 1-15</inkml:trace>
  <inkml:trace contextRef="#ctx0" brushRef="#br0" timeOffset="54503.21">22437 8869 0,'21'0'0,"-42"0"0,42-21 16,-21 42 30,0 0-30,-21 0-16,21 22 0,0-22 16,-22 21-16,22-21 0,-21 22 0,0-22 15,0 21-15,0-21 0,21 22 0,-21-22 16,-1 0-16,22 0 0,-21 21 16,0-42-16,21 22 0,0-1 0,0 0 15,21-21 32,0-21-47,1 21 0,41-43 16,-42 22-16,0 0 0,1 21 15,20-21-15,-21 0 16,0 21-16,0 0 0,1 0 16,-22 21-1,0 0 1,0 0-16,0 0 0,0 1 15,0-1-15,0 0 0,0 0 16,0 0-16,-22 0 0,22 1 0,-21-1 16,21 0-16,-21 0 0,0 0 15,21 0-15,0-42 47,21 21-47,0-21 16,0 0-16,1 0 0,-1 0 0</inkml:trace>
  <inkml:trace contextRef="#ctx0" brushRef="#br0" timeOffset="55040.21">23177 8911 0,'0'21'31,"-21"1"-31,21 20 0,0-21 0,-21 0 16,0 22-16,21-22 0,-21 21 15,21-21-15,0 22 0,-21-1 0,21-21 16,-22 21-16,22-20 0,-21 20 16,0-21-16,21 21 0,0-20 0,-21-1 15,21 0-15,-21 21 0,21-21 0,-21-21 16,21 22-16,0-44 47,0 1-47,0 0 0,0 0 0,0 0 15,0 0-15,21-1 0,-21 1 0,21-21 16,0 21-16,-21-22 0,21 22 16,0-21-16,1 0 0,-1 20 15,-21-20-15,21 0 0,0 21 0,0-22 16,0 22-16,1 0 0,-1 21 0,0 0 15,0 0 1,-21 21-16,0 0 0,21 0 16,-21 1-16,0 20 0,0 0 0,0-21 15,0 22-15,21-1 0,-21-21 0,0 22 16,0-1-16,0-21 0,0 0 0,0 22 16,0-22-16,0 0 0,22 0 15,-22 0-15,0 0 0,0-42 47,-22 0-47,1 0 16,0 21-16</inkml:trace>
  <inkml:trace contextRef="#ctx0" brushRef="#br0" timeOffset="55216.41">22966 9356 0,'0'0'0,"21"0"31,0 0-31,0 0 0,0 0 0,1 0 16,-1-21-16,0 21 0,0 0 15,21 0-15,-20 0 0,20-22 0,-21 22 16,21 0-16,-20-21 0,20 21 16,0 0-16,-21-21 0,22 0 0</inkml:trace>
  <inkml:trace contextRef="#ctx0" brushRef="#br0" timeOffset="55471.98">23834 8996 0,'0'0'0,"0"21"16,0 0 0,-22 0-16,22 22 0,-21-22 15,21 21-15,0-21 0,0 22 16,-21-22-16,21 21 0,0-21 0,0 22 15,0-22-15,0 0 0,0 21 0,0-20 16,0-1-16,0 0 0,0 0 0,-21-21 16,21 21-16,0 0 0,0-42 47,0 0-47,0 0 0,0 0 15</inkml:trace>
  <inkml:trace contextRef="#ctx0" brushRef="#br0" timeOffset="55939.7">24003 8890 0,'0'0'0,"42"42"15,-21-20-15,-21-1 0,0 0 16,0 0-16,0 0 0,0 0 16,-21 1-16,0-1 0,21 0 0,-21 0 15,0 0-15,0-21 0,-1 21 16,1-21-16,0 0 0,0 22 16,42-1 15,21-21-16,1 21 1,-43 0-16,21-21 0,0 21 0,0-21 16,0 21-16,1 1 0,-22-1 0,0 0 15,0 0-15,0 0 0,0 0 16,0 1-16,0-1 0,0 0 16,-22 0-16,1-21 15,0 21-15,0-21 0,0 0 0,-22 21 16,22-21-16,-21 0 0,21 0 15,-22 0-15,22 0 0,0 0 0,0 0 16,0 0-16,0 0 0,-1 0 0,22-21 16,0 0-1,0 0-15,22 0 0,-1 0 16</inkml:trace>
  <inkml:trace contextRef="#ctx0" brushRef="#br0" timeOffset="56277.13">24701 9081 0,'0'-22'0,"0"44"0,0-65 16,0 22-16,0 0 0,-21 21 31,0 0-31,0 0 0,0 0 16,0 0-16,-22 21 0,22 0 0,0 0 15,-21 22-15,20-22 0,1 21 0,0-21 16,0 22-16,0-22 0,21 21 0,-21-21 16,21 22-16,0-22 0,0 0 0,0 0 15,0 0-15,21 1 0,0-1 16,0-21-16,0 21 0,0-21 16,1 0-16,-1 0 0,21 0 0,-21 0 15,22 0-15,-22 0 0,0 0 0,21 0 16,-21 0-16,1 0 0,-22-21 0,0 0 15,0-1-15</inkml:trace>
  <inkml:trace contextRef="#ctx0" brushRef="#br0" timeOffset="56943.83">20595 10033 0,'-21'0'16,"42"0"15,0 0-31,0 0 16,1 0-16,-1 0 0,0 0 16,21 0-16,1 0 0,-1 0 0,21 0 15,-20 0-15,41 0 0,-20 0 0,21 0 16,-1 0-16,22 0 0,0 0 15,0-21-15,21 21 0,0 0 0,0 0 16,0 0-16,0 0 0,0 0 0,21 0 16,-21 0-16,0 0 0,0 0 0,-21 0 15,21 0-15,-21 0 0,-1 0 0,1 0 16,0 0-16,-21 0 0,21 0 16,-22 0-16,-20 0 0,20 0 0,-20 0 15,-1 0-15,1 0 0,-22 0 16,1 0-16,-1 0 0,0 0 0,-21 0 15,1 0-15,-1-21 0,0 21 0,0 0 16,0 0-16,0 0 0,-21-21 16,22 21-16,-22-22 0,0 1 15,0 0 1</inkml:trace>
  <inkml:trace contextRef="#ctx0" brushRef="#br0" timeOffset="61597.97">13271 9356 0,'0'0'0,"22"-21"0,-1-1 0,0 1 15,0 0-15,0 0 0,0 0 0,-21 0 16,0-1-16,0 1 0,0 0 0,0 0 15,0 0-15,-21 0 16,0 21-16,0 0 16,0 0-16,0 0 0,-22 0 0,22 0 15,-21 21-15,21-21 0,-22 21 0,1 0 16,21-21-16,-22 21 0,22 0 0,-21 1 16,21-1-16,0 0 0,21 0 15,0 0-15,0 0 0,0 22 16,0-22-16,0 0 0,21 0 15,0 22-15,0-22 0,0 21 0,22 0 16,-1 1-16,-21-22 0,21 21 0,1-21 16,-22 22-16,0-22 0,0 21 15,0-21-15,-21 1 0,0 20 0,0-21 16,0 0-16,-21 0 0,-21 1 0,0-1 16,-1 0-16,1 0 0,-22-21 0,1 21 15,-1-21-15,1 0 0,-1 0 0,1 0 16,-1 0-16,1 0 0,21-21 15,-22 0-15,22 21 0,-1-21 0,1 0 16,0-22-16,21 22 0,-22 0 16,22-21-16,0 20 0,21-20 0,0 21 15,0-21-15,0-1 0,0 22 16,42-21-16,-21-1 0,22 22 0,-1-21 16,0 0-16,1-1 0,20 22 0,1-21 15</inkml:trace>
  <inkml:trace contextRef="#ctx0" brushRef="#br0" timeOffset="61832.53">13864 8805 0,'0'22'16,"0"-44"-16,0 65 0,0-1 0,0-21 0,-21 43 16,21-22-16,0 0 0,-21 22 15,21-1-15,-21 1 0,-1-1 0,22 1 16,-21-1-16,21 1 0,-21-1 0,0 1 15,0-22-15,21 22 0,-21-22 0,-1 0 16,22 1-16,0-1 0,0-21 16,0 0-16,-21 1 0,21-1 0,0 0 15,21-21 1,-21-21-16,22 0 0,-22-1 16</inkml:trace>
  <inkml:trace contextRef="#ctx0" brushRef="#br0" timeOffset="62011.7">13525 9631 0,'-21'0'0,"0"-42"16,21 20-1,0 1 1,21 0-16,0 21 0,1-21 0,-1 21 16,0-21-16,0 21 0,0-21 0,22 21 15,-22 0-15,21-22 0,0 22 0,1 0 16,-22 0-16,21 0 0,1 0 15,-1 0-15,0 0 0</inkml:trace>
  <inkml:trace contextRef="#ctx0" brushRef="#br0" timeOffset="62543.87">14287 9546 0,'0'-21'15,"0"0"1,0 0-16,0 0 15,22 21-15,-1 0 0,-21-22 0,21 22 16,0 0-16,21 0 0,-20 0 0,-1 0 16,0 0-16,21 0 0,-21 22 0,1-1 15,20 0-15,-21 0 0,0 0 0,0 22 16,-21-22-16,0 21 0,0-21 16,0 0-16,0 22 0,0-22 15,0 0-15,0 0 0,-21 0 0,0 1 16,21-1-16,-21-21 0,0 0 15,0 0-15,-1-21 16,22-1-16,0 1 16,0 0-16,0 0 0,0-21 0,0 20 15,0-20-15,0 21 0,0-21 16,22 20-16,-22-20 0,21 21 0,0-21 16,0 20-16,0-20 0,0 21 15,1 0-15,-1 0 0,21-1 0,0 22 0,-20-21 16,20 21-16,0 0 0,1 0 15,-1 0-15,-21 0 0,21 0 16,-20 0-16,20 21 0,-21 1 0,0-1 16,-21 0-16,0 0 0,0 0 0,0 0 15,0 22-15,0-22 0,0 21 0,-21-21 16,21 1-16,-21 20 0,0-21 0,0 0 16,21 0-16,-22 1 0,1-1 0,0 0 15,21 0-15,0 0 16,-21-21-16,21-21 31,0 0-31,0 0 16,0 0-16,0-1 0,0 1 0</inkml:trace>
  <inkml:trace contextRef="#ctx0" brushRef="#br0" timeOffset="62706.07">15092 9165 0,'0'-21'0,"0"42"0,0-63 16,0 21-16,0 0 0,0-1 0,21 22 47,0 0-47,0 0 15,0 0-15,1 0 0,-22 22 16,21-22-16,0 0 0,0 21 0</inkml:trace>
  <inkml:trace contextRef="#ctx0" brushRef="#br0" timeOffset="63271.55">15642 9440 0,'0'22'0,"0"-44"0,0 65 16,0-22-16,0 0 0,0 0 15,0 0-15,0 1 0,0-1 0,-21-21 16,21 21-16,-21-21 0,0 0 16,42-21 15,0 0-31,0-1 0,0 1 15,0 0-15,1 0 0,-1 0 0,0 0 16,0-1-16,0 22 0,0-21 0,1 21 16,-1 0-16,0 0 0,0 0 15,-21 21-15,0 1 16,21-1-16,-21 0 0,0 0 16,0 0-16,0 0 0,0 1 0,21-1 15,1 0-15,-1 0 0,0-21 16,0 21-16,0-21 0,0 0 0,1 0 15,20 0-15,0 0 0,-21-21 16,22 21-16,-1-21 0,0 0 0,1 0 16,-1-1-16,0 1 0,1 0 15,-22-21-15,0 21 0,0-1 0,0-20 16,-21 21-16,0 0 0,0-22 0,-21 22 16,0-21-16,-21 21 0,21-22 15,-22 22-15,1 21 0,0-21 0,-1 21 16,-20 0-16,20 0 0,1 21 0,0-21 15,21 21-15,-22 1 0,22 20 0,0 0 16,0-21-16,21 43 0,0-22 0,0 1 16,0 20-16,0-21 0,0 22 0,0-22 15,21 22-15,0-22 0,21 0 16,-20 22-16,-1-22 0,0 1 0,0-1 16,0 0-16,0-21 0,1 22 15,-22-1-15,0-21 0,0 22 0,0-22 16,0 21-16,0 0 0,0-20 0,-22 20 15,1-21-15,0 0 0,0 0 0,0 1 16,0 20-16</inkml:trace>
  <inkml:trace contextRef="#ctx0" brushRef="#br0" timeOffset="63940.33">21145 11155 0,'-21'21'15,"21"0"-15,0 0 0,0 1 16,-21 20-16,21 0 0,0 1 0,0-1 16,0 0-16,0 1 0,0 20 0,0-21 15,-21 1-15,21 20 16,-21-20-16,0-1 0,21 0 0,-22 1 0,1-1 15,0 0-15,21 1 0,0-22 16,0 0-16,0 0 0,0 0 0,21-42 31,-21 0-31,21 0 16</inkml:trace>
  <inkml:trace contextRef="#ctx0" brushRef="#br0" timeOffset="64415.95">21421 11324 0,'0'0'0,"0"-63"15,0 42-15,0-1 16,21 1-16,0 0 0,0 21 16,0-21-16,0 0 0,1 21 0,-1 0 15,21 0-15,-21 0 0,0 0 16,22 21-16,-22 0 0,21 0 0,-21 0 15,1 22-15,-1-22 0,0 21 0,-21 1 16,0-1-16,0 0 0,0 1 0,0-1 16,0-21-16,-21 21 0,0-20 0,-22 20 15,22-21-15,-21 0 0,-22 0 16,22 1-16,0-1 0,-1-21 16,1 0-16,0 0 0,20 0 0,-20 0 15,21 0-15,0 0 0,21-21 16,0-1-16,0 1 0,0 0 0,0 0 15,0 0-15,21 0 16,-21-1-16,21 22 0,0 0 16,0 0-16,1 0 0,-1 22 15,0-1-15,0 0 0,-21 0 0,21 0 16,0 22-16,1-22 0,-1 0 0,0 0 16,0 21-16,0-20 0,-21-1 15,21 0-15,-21 0 0,22 0 16,-22 0-16,21 1 0,-21-1 0,21 0 15,0-21-15,0 0 16,0-21-16,1 0 16,-22-1-16,21 1 0</inkml:trace>
  <inkml:trace contextRef="#ctx0" brushRef="#br0" timeOffset="64916.02">22161 11345 0,'0'-21'15,"0"42"-15,0-63 0,0 21 0,22 21 16,-22-21-16,21 21 16,0 0-16,0-21 15,0 21-15,0 0 16,1 0-16,-1 0 0,0 21 0,0 0 16,0-21-16,0 21 0,-21 0 0,22 0 15,-22 22-15,0-22 0,0 0 0,0 0 16,0 0-16,-22 1 0,1-1 0,0 0 15,0 0-15,0 0 0,-22 0 16,22-21-16,-21 22 0,21-22 0,0 0 16,-1 21-16,1-21 0,0 0 0,21-21 31,21-1-15,0 22-16,1 0 15,-1 0-15,0 0 0,0 0 0,0 0 16,0 0-16,1 0 0,-1 22 15,0-1-15,-21 0 0,21 0 0,-21 0 16,21 0-16,-21 1 0,0-1 0,0 0 16,0 0-16,0 0 0,0 0 0,-21 1 15,0-1-15,0-21 0,0 21 16,-1 0-16,1 0 0,0-21 0,0 21 16,-21-21-16,20 0 0,1 22 0,0-22 15,0 0-15,0 0 16,0 0-16,-1 0 0,22-22 15,0 1-15,0 0 16,0 0-16,0 0 16,22 0-16,-1-1 0</inkml:trace>
  <inkml:trace contextRef="#ctx0" brushRef="#br0" timeOffset="65547.86">23093 11261 0,'0'21'16,"0"0"-16,0 0 0,0 0 15,0 1-15,0 20 0,0-21 0,0 21 16,0 1-16,0-1 0,-21-21 0,-1 22 15,22-1-15,0-21 0,-21 21 0,0 1 16,21-22-16,0 21 0,-21-21 0,0 22 16,21-22-16,-21 0 0,21 0 15,0 0-15,0 1 0,0-44 47,0 1-47,21 0 0,-21-21 0,21 21 16,0-22-16,0 22 0,0-21 15,1-1-15,-1 1 0,0 0 0,0-22 16,0 22-16,-21 0 0,21-22 0,1 22 16,-22-1-16,0-20 0,21 42 0,-21-22 15,0 22-15,0 0 0,0 0 0,-21 21 16,-1 21 0,1 0-16,-21 0 0,21 1 0,0 20 15,-22-21-15,22 21 0,0 1 16,-21-1-16,20 0 0,1 1 0,0-22 15,0 21-15,0-21 0,21 1 0,-21-1 16,21 0-16,0 0 0,0 0 16,21-21-16,0 0 15,0 0-15,0 0 0,0 0 0,22 0 16,-22 0-16,0-21 0,21 21 0,-20-21 16,-1 21-16,0 0 0,0 0 0,0-21 15,0 21-15,1 0 0,-1 0 16,0 0-16,0 0 0,-42 0 47</inkml:trace>
  <inkml:trace contextRef="#ctx0" brushRef="#br0" timeOffset="72870.83">13864 11896 0,'0'21'31,"0"21"-31,0-21 0,0 22 16,0-1-16,0 0 0,0 1 0,-21 20 15,21-20-15,-21-1 0,21 0 16,-21 1-16,21-1 0,0 0 0,0 1 16,-22-22-16,22 21 0,-21-21 0,21 0 15,0 22-15,0-22 0,0 0 16,0 0-16,0-42 16,0 0-1,0 0-15,0 0 0,0-1 0,0 1 16,0-21-16</inkml:trace>
  <inkml:trace contextRef="#ctx0" brushRef="#br0" timeOffset="73247.96">13822 11705 0,'0'-21'16,"0"42"-16,0-63 0,0 21 0,0 42 31,0 0-31,0 0 0,0 0 15,0 1-15,0-1 0,0 0 16,0 0-16,0 0 0,0 0 0,21 1 16,-21-1-16,21-21 15,0 0-15,0 0 0,1 0 16,-1 0-16,0 0 0,0-21 16,0 21-16,-21-22 0,21 1 15,-21 0-15,22 0 0,-22 0 0,0 0 16,0-1-16,0 1 0,0 0 0,-22 0 15,1 0-15,0 0 0,0-1 0,21 1 16,-21 21-16,0 0 0,-1 0 0,1 0 16,0 0-1,21 21-15,0 1 0,0 20 16,0-21-16,0 0 0,0 0 16,0 22-16,0-22 0,0 0 0,0 21 15,0-20-15,0-1 0,21 21 0,-21-21 16,21 0-16,1 1 0</inkml:trace>
  <inkml:trace contextRef="#ctx0" brushRef="#br0" timeOffset="73746.74">14668 12002 0,'0'0'16,"0"63"-1,0-21-15,0-20 0,0-1 16,0 0-16,0 21 0,0-21 0,0 22 16,0-22-16,0 21 0,0-21 15,0 1-15,0 20 0,0-21 0,0 0 16,0 0-16,0 1 0,0-1 0,0 0 16,0 0-16,0-42 31,0 0-16,0 0-15,0-1 0,0-20 0,22 21 16,-1-21-16,0-1 0,0 22 16,0-42-16,0 20 0,1 1 0,-1 0 15,21-1-15,-21 1 0,22 21 0,-22 0 16,21-1-16,0 1 0,-20 21 0,20 0 16,-21 0-16,21 0 0,-20 0 15,-1 21-15,0 22 0,-21-22 0,0 21 16,21-21-16,-21 22 0,0-1 0,0-21 15,0 22-15,0-1 0,0-21 0,0 21 16,0-20-16,-21 20 0,21-21 0,-21 0 16,21 22-16,-21-22 0,21 0 15,0 0-15,0 0 0,21-42 47,0 0-47,0 0 0,0 0 16,0-1-16,1 1 0</inkml:trace>
  <inkml:trace contextRef="#ctx0" brushRef="#br0" timeOffset="74070.12">16002 11642 0,'0'0'0,"-21"0"16,0 0-1,21 21-15,-22 0 0,1 0 16,0 22-16,21-22 0,-21 21 0,21 0 16,-21 22-16,21-22 0,-21 22 0,21-22 15,0 22-15,0-22 0,0 21 0,0-20 16,0-1-16,0 0 0,0 1 16,0-1-16,0-21 0,0 22 0,0-22 15,0 0-15,0 0 0,0 0 0,21-21 16,0 21-16,0-21 0,0 0 15,0 0-15,1 0 0,-1-21 16,0 21-16,0-21 0,-21 0 0,21 0 16,0 0-16,1-1 0,-1-20 15,-21 21-15,0 0 0,21-22 16,-21 22-16</inkml:trace>
  <inkml:trace contextRef="#ctx0" brushRef="#br0" timeOffset="74312.17">15706 12044 0,'21'0'47,"0"0"-47,0 0 0,21-21 15,1 21-15,-22 0 0,21 0 0,1-21 16,-1 21-16,0 0 0,-21-22 0,22 22 15,-22 0-15,21-21 0,-21 21 0,1 0 16,-1 0-16,0 0 0,0 0 16,-21-21-16,21 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4:23:39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4106 0,'0'22'0,"0"-1"0,0 21 0,0 0 15,0 22-15,0-22 0,-21 22 16,0-1-16,21 22 0,-21-22 0,-1 22 16,-20-21-16,21 20 0,0-20 15,0 20-15,21-20 0,-22-22 0,22 22 16,-21-22-16,21 0 0,-21 1 16,21-1-16,0-21 0,0 0 0,0 1 15,0-44 1,0 1-16</inkml:trace>
  <inkml:trace contextRef="#ctx0" brushRef="#br0" timeOffset="884.52">3619 4106 0,'0'0'0,"-21"-21"16,21 0-16,0 0 0,0 0 15,-21 0-15,21-1 0,-21 1 16,21 0 0,-21 21-16,0 0 15,21 21 16,0 22-31,0-22 16,0 21-16,0 22 0,0-22 16,0 21-16,0 1 0,0-1 0,0 1 15,0 21-15,0-22 0,0 43 0,0-21 16,0-1-16,0 22 0,0-21 16,0-1-16,0 22 0,0-21 0,0-22 15,0 22-15,0-21 0,0 20 0,0-20 16,21-1-16,-21-20 15,0 20-15,21-21 0,0 1 0,-21-1 16,0 0-16,0-20 0,21 20 0,-21-21 16,0 0-16,0 0 0,0 1 15,0-1-15,0 0 0,0-42 32,0 0-32,0-1 15,0-20-15,0 21 0,0-21 16,0-22-16,0 22 0,0-22 0,0 1 15</inkml:trace>
  <inkml:trace contextRef="#ctx0" brushRef="#br0" timeOffset="2011.04">3598 4212 0,'0'0'0,"-21"-21"16,21 0 0,-21 21-1,21-21 1,0 0-16,0-1 15,0 1 1,21 21-16,0-21 0,0 21 16,1 0-16,-1 0 0,0 0 15,0 0-15,0-21 0,0 21 0,22 0 16,-1 0-16,0 0 0,1 0 0,-1 0 16,22 0-16,-1 0 15,1 0-15,20 0 0,1-21 0,21 21 0,0 0 16,21 0-16,-22-21 0,22 21 15,0 0-15,0 0 0,0-22 16,0 22-16,22 0 0,-22 0 0,0 0 16,-22-21-16,22 21 0,-21 0 0,0 0 15,21 0-15,-42 0 0,21 0 16,-22 0-16,1 0 0,0 0 0,-22 0 16,1 0-16,-1 0 0,-21 0 0,1 0 15,-1 0-15,-21 0 0,0 0 16,1 0-16,-1 0 0,0 0 0,-21 21 62,0 1-62,0-1 16,0 0-16,-21 21 0,21-21 0,-21 22 16,21-1-16,0 0 0,0 1 15,-22-1-15,1 22 0,21-22 0,-21 21 16,21 1-16,-21-1 0,21 1 0,-21-1 15,0 1-15,21-1 0,0 1 0,0-1 16,0 1-16,0-1 0,0 1 16,0-1-16,0 1 0,0-1 0,0 1 15,0-1-15,0 1 0,21-1 0,-21-20 16,21 20-16,-21 1 0,21-22 16,-21 22-16,0-22 0,0 0 15,0 22-15,0-22 0,0 0 0,0-20 16,0 20-16,0 0 0,0-21 0,-21 22 15,21-22-15,-21 21 0,21-21 0,-21 1 16,21-1-16,0 0 0,-22 0 16,1 0-16,0 0 15,0 1-15,0-22 0,0 0 16,-1 21-16,1-21 16,0 0-16,0 0 0,0 0 15,0 0-15,-1 0 0,1 0 0,0 0 16,0 0-16,-21 0 0,20 0 15,-20 0-15,0 0 0,-1 0 16,-20 0-16,21 0 0,-22 0 0,-21 0 16,1 0-16,-1 0 0,-21 0 0,0 0 15,1 0-15,-1 21 0,0-21 0,-21 21 16,42-21-16,-21 0 0,1 0 16,20 21-16,0-21 0,1 0 0,-22 0 15,21 21-15,0-21 0,1 0 0,-1 0 16,0 0-16,1 0 0,-1 22 0,0-22 15,1 0-15,-1 0 0,0 0 16,1 21-16,-1-21 0,22 0 16,-1 0-16,22 0 0,-1 0 0,1 0 15,21 0-15,0 0 0,0 0 16,-1 0-16,22-21 31,0-1-15,0 1-16,0 0 0,0 0 15,22-21-15</inkml:trace>
  <inkml:trace contextRef="#ctx0" brushRef="#br0" timeOffset="3190.98">3598 4297 0,'0'-21'16,"0"0"-1,0 42 16,0 0-31,0 0 16,0 21-16,0-20 0,0 20 16,0-21-16,-21 21 0,21 1 15,-21-1-15,21 22 0,0-22 0,0 21 16,0 1-16,0 21 0,0-22 0,0 22 16,0-22-16,0 22 0,0 0 15,0-22-15,0 22 0,0-1 0,0-20 16,0 21-16,0-22 0,0 1 15,0-1-15,0 1 0,0-22 0,0 21 16,0-20-16,0-1 0,0 0 0,0 1 16,0-1-16,0 0 0,0 1 15,0-22-15,0 0 0,0 21 0,0-20 16,0-1-16,0 0 16,0 0-16,0-42 62,0 0-46,0-22-1,-21 43-15,21-21 0,-21 0 0,21 0 16,0 0-16,0 0 0,0-1 16,0 1-16,0 0 0,0 0 0,0-21 15,0 20-15,0-20 0,0-21 16,0 20-16,0-20 0,0-22 15,0 22-15,0-22 0,0 0 0,21-21 16,-21 22-16,21-22 0,0 0 16,-21 21-16,0-20 0,21 20 0,0 21 15,-21-20-15,0 41 0,0-20 0,0 21 16,0-1-16,0 1 0,0 21 16,0-22-16,0 22 0,0 0 0,0 0 15,0 0-15,0 0 16,0 42 15,-21 0-15,21 21-16,-21-21 0,0 43 15,21-22-15,0 22 0,0-1 0,-21 22 16,21 0-16,-21 20 0,21-20 16,-22 0-16,22-1 0,0 1 0,0 0 15,-21-1-15,21 1 0,0 0 16,0-22-16,0 1 0,0-1 0,0 1 15,0-1-15,0 1 0,0-22 0,0 0 16,0 1-16,0-1 0,0 0 16,0 1-16,0-1 0,0-21 0,0 22 15,0-22-15,21 0 0,-21 0 0,0 0 16,0 0-16,0 1 16,0-44 15,0 1-16,-21 0-15,21 0 16,-21 21-16,21-21 0,0 0 0,-21-1 16,21 1-16,0 0 15,0-21-15,0 21 0,21-22 0</inkml:trace>
  <inkml:trace contextRef="#ctx0" brushRef="#br0" timeOffset="5818.69">1968 1588 0,'-21'0'16,"0"0"0,42 0 62,0 0-78,1 0 0,-1-22 15,0 22-15,0 0 0,0 0 0,22 0 16,-22 0-16,0-21 0,21 21 16,-21 0-16,1 0 0,-1 0 0,0 0 15,0 0-15,-42 0 47,0 21-47,0-21 16,-1 0-16,1 0 0,0 22 15,0-22-15,0 0 0,0 0 16</inkml:trace>
  <inkml:trace contextRef="#ctx0" brushRef="#br0" timeOffset="6390.75">1947 1588 0,'0'0'0,"-21"21"31,21 0-31,-21-21 16,21 21-16,0 0 0,0 0 16,0 1-16,-21 20 0,21-21 0,-21 0 15,21 22-15,-22-22 0,22 0 16,0 0-16,0 21 0,-21-20 0,21-1 15,-21 0-15,21 0 0,-21 0 16,0 0-16,21 1 16,0-44 31,0 1-47,0 0 15,21 0 1,0 21-16,0-21 0,0 0 0,1-1 15,-1 22-15,0 0 0,0-21 16,0 21-16,0 0 0,1 0 16,20 0-16,-21 0 0,0 0 0,0 0 15,22 0-15,-22 21 0,0 1 16,0-22-16,0 21 0,1 0 0,-22 0 16,0 0-16,0 0 0,0 1 15,0 20-15,0-21 0,-22 0 16,-20 0-16,21 1 0,0-1 15,0 0-15,-22 0 0,22 0 0,0 0 16,0-21-16,0 0 0,-1 22 16,1-22-16,0 0 0,0 0 0,0 0 15,0 0 1,-1 0-16,1 0 16,0-22-1,21 1 1,0 0-1,0 0-15</inkml:trace>
  <inkml:trace contextRef="#ctx0" brushRef="#br0" timeOffset="7017.14">3408 1693 0,'0'0'0,"21"-21"0,42-42 16,-41 42-16,-1-1 15,-21 1-15,0 0 16,0 0-16,0 0 15,-21 21-15,-1 0 16,1 0-16,-21 0 0,21 0 0,-22 0 16,1 21-16,21 0 0,-21-21 15,-1 21-15,22 0 0,-21 1 0,21 20 16,-1-21-16,1 0 0,0 0 16,0 1-16,21-1 0,0 0 0,0 0 15,0 0-15,0 0 0,0 1 16,0-1-16,0 0 15,21 0-15,0-21 0,0 21 16,1-21-16,-1 0 0,0 21 16,0-21-16,0 22 0,0-22 0,22 21 15,-22-21-15,0 21 0,0-21 0,-21 21 16,21 0-16,-21 0 16,0 1-16,0-1 15,-21 0-15,0-21 0,-21 21 16,21 0-16,-22-21 0,22 21 0,0-21 15,-21 0-15,20 22 0,1-22 0,0 0 16,0 0-16,0 0 16,0 0-16,-1 0 0,1 0 0,0 0 0,0 0 31,21-22-31,-21 22 0,21-21 47,21 21-32,0 0-15,0-21 0</inkml:trace>
  <inkml:trace contextRef="#ctx0" brushRef="#br0" timeOffset="7683.83">3619 1863 0,'0'0'0,"0"-21"0,0-1 16,0 44 15,0-1-15,0 0-16,0 0 0,0 21 15,0-20-15,0-1 0,0 0 0,-21 21 16,21-21-16,-21 1 0,21-1 15,0 0-15,0 0 0,-21 0 16,21 0-16,21-42 47,0 0-47,0 0 16,1 0-16,-22 0 15,21-1-15,0 1 0,-21 0 0,21 0 16,-21 0-16,21 0 0,-21-1 0,21 1 15,1 21-15,-22-21 16,21 21-16,0 21 16,-21 0-1,21 1-15,-21-1 0,0 0 16,0 0-16,0 0 0,0 0 16,0 1-16,0-1 0,0 0 15,0 0-15,21-21 16,0 0-1,1 0-15,-1 0 0,-21-21 16,21 0-16,-21 0 0,21 21 16,-21-22-16,0 1 0,0-21 15,0 21-15,0 0 0,0-22 0,0 22 16,0-21-16,0 21 0,0-1 0,-21 1 16,21 0-16,-21 0 15,21 0-15,0 42 31,0 0-15,0 0-16,0 0 0,0 1 16,0-1-1</inkml:trace>
  <inkml:trace contextRef="#ctx0" brushRef="#br0" timeOffset="8074.6">4085 2011 0,'42'0'15,"-42"-21"-15,22 21 16,-1-21-16,0 21 0,0-22 16,-21 1-16,21 21 0,0-21 0,-21 0 15,0 0-15,0 0 0,0-1 16,0 1-16,0 0 15,-21 21 1,0 0 0,0 21-16,0 0 15,21 1-15,-21-1 0,-1 0 0,1 0 16,0 0-16,21 0 0,-21 1 16,21-1-16,-21 0 0,21 0 0,0 0 15,0 0-15,0 1 16,0-1-16,21 0 15,0-21-15,0 0 16,0 0 0,1 0-16,-1 0 0,0 0 15,0 0-15,0-21 0,0 21 16</inkml:trace>
  <inkml:trace contextRef="#ctx0" brushRef="#br0" timeOffset="8486.99">4466 1905 0,'21'0'32,"0"0"-17,1 0-15,-1 0 16,0-21-16,0 21 0,0 0 15,-21-21-15,21 21 16,-21-21-16,0-1 16,0 1-16,-21 21 15,0 0 1,0 0-16,0 0 0,0 0 16,-1 21-16,1 1 0,0-1 0,0 0 15,0 0-15,0 0 0,21 0 16,0 1-16,-22-1 0,22 0 0,-21 64 47,42-85-47,-21 21 0,22-21 15,-1 0-15,0 0 16,0 0-16,0 0 0,0 0 16,1-21-16,-1 21 0,0-22 0,0 22 15,0-21-15,0 0 0</inkml:trace>
  <inkml:trace contextRef="#ctx0" brushRef="#br0" timeOffset="8802.31">5016 1439 0,'0'0'0,"0"-21"16,0 42 15,0 1-31,0-1 0,0 0 16,-21 21-16,21-21 0,-21 22 0,21-1 15,-21 0-15,21-20 0,0 20 16,0 0-16,-21 1 0,21-22 0,0 21 16,-21-21-16,21 0 0,-22 1 15,22-1-15,0 0 0,0 0 16,0 0-16,0-42 47,22 21-47,-1-21 0,0 0 15</inkml:trace>
  <inkml:trace contextRef="#ctx0" brushRef="#br0" timeOffset="9242.68">5292 1799 0,'0'0'0,"0"-21"0,0 0 16,21 21-16,-21-21 16,0 0-16,0-1 15,-21 22 17,-1 22-32,1-1 0,0-21 0,0 21 15,21 0-15,-21 0 0,0 0 0,21 1 16,0-1-16,0 0 15,0 0-15,0 0 16,0 0 0,21-21-16,0 0 15,0 22-15,0-22 0,0 0 16,-21 21-16,22-21 16,-1 21-16,0-21 15,-21 21-15,0 0 16,-21 0-1,0-21-15,-1 0 16,1 0-16,0 22 0,0-22 16,0 0-16,0 0 15,-1 0 1,22-22 15,0 1-31,0 0 0,0 0 16</inkml:trace>
  <inkml:trace contextRef="#ctx0" brushRef="#br0" timeOffset="9562.56">4847 1566 0,'0'-21'15,"21"21"1,0 0-16,1 0 16,20-21-16,-21 21 15,21-21-15,-20 21 0,20 0 0,-21 0 16,0 0-16,0-21 0,22 21 0,-22 0 16,0 0-16,0 0 15,0 0-15,-21 21 78</inkml:trace>
  <inkml:trace contextRef="#ctx0" brushRef="#br0" timeOffset="10594.8">4233 4509 0,'-21'0'0,"21"-22"16,-21 22 15,21 22-31,0-1 16,0 0-16,0 0 0,0 0 15,0 0-15,0 1 0,0 20 16,0 0-16,0 1 0,0-22 0,0 21 16,0 0-16,0 1 0,0-1 15,0 0-15,-21 43 16,21-64-16,0 0 0,0 1 15,-21-1-15,21 0 0,0 0 16,0-42 15,0 0-15,0 0-16,0-1 0,0 1 16,0-21-16</inkml:trace>
  <inkml:trace contextRef="#ctx0" brushRef="#br0" timeOffset="11334.53">4233 4572 0,'21'0'0,"-42"0"0,64 0 16,-22-21-16,0 21 16,0 0-16,0 0 0,22 0 0,-22 0 15,21 0-15,0-21 0,1 21 16,-1 0-16,22 0 0,-22-21 0,21 21 16,-20 0-16,-1-22 0,22 22 15,-22 0-15,0 0 0,1-21 0,-22 21 16,0 0-16,0 0 0,0 0 0,0 0 15,-21 21 32,0 1-31,0-1 0,0 0-1,0 0-15,0 0 16,0 0-16,0 1 0,0-1 15,0 0-15,0 0 0,0 0 0,0 0 16,0 1-16,0 20 0,22-21 16,-22 0-16,0 0 0,21 1 0,-21-1 15,0 0-15,0 0 0,0 0 16,0 0-16,0 1 0,0-1 16,0 0-16,0 0 15,-21-21 1,-1 21-16,1-21 15,0 0-15,0 0 0,0 21 0,0-21 16,-22 0-16,22 0 0,-21 22 16,-1-22-16,1 0 0,-21 0 0,20 0 15,-20 21-15,-1-21 0,1 0 0,-1 0 16,1 21-16,-1-21 0,22 0 16,0 0-16,-1 0 0,1 21 0,21-21 15,0 0-15,-1 0 0,1 0 16,0 0 15,42 0 16,0-21-31</inkml:trace>
  <inkml:trace contextRef="#ctx0" brushRef="#br0" timeOffset="12716.29">2603 2180 0,'-21'0'31</inkml:trace>
  <inkml:trace contextRef="#ctx0" brushRef="#br0" timeOffset="13935.56">2307 1990 0,'0'21'47,"21"-21"-31,22 0-1,-22 0-15,21 0 0,22 0 16,-1 0-16,1 0 0,20 0 0,1-21 15,0 21-15,20-21 0,22-1 16,0 1-16,22 0 0,-1 0 0,0 0 16,0 0-16,21-1 0,-20 1 15,20 0-15,-21 0 0,-21 21 0,0-21 16,-21 0-16,0 21 0,-22 0 16,1 0-16,-43 0 0,22 0 0,-43 0 15,21 0-15,-42 21 47,22-21-31,-1 21-16,0-21 15</inkml:trace>
  <inkml:trace contextRef="#ctx0" brushRef="#br0" timeOffset="15111.14">9419 1503 0,'21'-21'31,"0"21"-31,1 0 0,20 0 16,0-21-16,1 21 0,20 0 0,-21-22 15,22 1-15,-22 21 0,1 0 16,-1 0-16,0 0 0,1-21 0,-22 21 16,0 0-16,0 0 0,0 0 15,-42 0 1,-21 0 0,21 0-16,-22 0 0,22 0 15,-21 0-15,-1 21 0,1-21 0</inkml:trace>
  <inkml:trace contextRef="#ctx0" brushRef="#br0" timeOffset="15551.15">9504 1482 0,'-21'0'16,"42"0"-16,-42 21 0,-1 0 0,1 0 15,0-21-15,0 21 0,0 1 0,21-1 16,-21 0-16,-1 0 0,1 21 0,21-20 16,0-1-16,0 0 0,-21-21 15,21 21-15,0 0 0,0 0 16,21-21 15,0 0-15,1-21-16,-1 0 15,0 0-15,0 21 0,0-21 16,0 21-16,1 0 16,-1 0-16,0 0 0,0 0 0,21 0 15,-20 0-15,20 0 0,-21 21 0,21-21 16,-20 21-16,20 0 0,-21 0 15,0 1-15,0-1 0,1 0 0,-22 0 16,0 21-16,0-20 0,0-1 0,0 0 16,-22 0-16,-20 0 15,21-21-15,-21 21 0,20 1 0,-20-1 16,0-21-16,-1 21 0,1-21 0,21 21 16,-21-21-16,20 0 0,1 0 15,0 0-15,0 0 0,0 0 0,0 0 16,21-21 15,21 21-31,-21-21 16,42 21-16,-21-21 0,0 21 0</inkml:trace>
  <inkml:trace contextRef="#ctx0" brushRef="#br0" timeOffset="17410.65">10393 2032 0,'0'0'0,"21"0"0,0 0 15,0 0-15,-21-21 16,21 0-16,1 21 0,-1-21 0,0-1 16,0 1-16,0 0 0,0 0 0,22-21 15,-22 20-15,0-20 16,0 0-16,22-1 0,-22 22 0,0-21 0,-21 0 15,0-1-15,0 22 0,0-21 16,0-1-16,0 22 0,0 0 16,0 0-16,0 0 0,0 0 0,-21 21 15,0 0 1,-1 21-16,22 0 0,0 0 16,0 0-16,-21 22 0,21 20 0,-21-21 15,21 43-15,-21-21 0,0-1 16,21 22-16,-21-1 0,-1-20 0,1 21 15,21-1-15,-21 1 0,0 0 16,21-1-16,-21 1 0,21 0 0,0-1 16,0-20-16,-21 20 0,21-20 15,-22-1-15,22 1 0,0-1 0,0-20 16,0-1-16,0 0 0,0 1 16,0-22-16,0 0 0,22 0 0,-1-21 15,0 0-15,0 0 0,21 0 16,22-84-1,-43 62-15,21-20 0,-20 0 0,-1-1 16,0 1-16,0-21 0,0 20 0,-21-20 16,0-22-16,0 22 0,0-1 0,0-21 15,0 22-15,-21-1 0,0 1 16,-21 21-16,20-1 0,-20 1 16,0 0-16,-1 20 0,22 1 0,-21 21 15,21-21-15,0 21 0,-1-21 16,1 21-16,21-21 15,21 21 1,1 0-16,-1-21 0,21 21 16,0-22-16,1 1 0,-1 0 0,0 0 15,1 0-15,-1 0 0,0-1 0,-20 1 16,20 0-16,0 0 0,-21 0 16,-21 0-16,0-1 0,0 1 15,-21 21 1,0 0-16,0 0 0,-21 0 15,20 21-15,1 1 0,0-1 16,21 0-16,0 0 16,0 0-16,0 0 0,21 1 0,-21-1 15,21 0-15,1 21 0,-1-21 0,-21 1 16,21-1-16,0 0 16,-21 0-16,0 0 0,21-21 0,0 21 15,1-21-15,-1 0 0,0 0 16,0 0-16,0 0 15,0 0-15,1 0 0,-1-21 0,0 21 16,0-21-16,0 0 0,0 0 16,-21 0-16,22-1 0,-1 1 0,0 0 15,0 0-15,0-21 0,-21 20 16,0 1-16,0 0 0,21 0 0,-21 0 16,22 21-16,-22 21 31,0 0-31,0 21 0,0-20 15,0-1-15,0 0 0,0 0 16,0 0-16,0 0 0,0 1 0,0-1 16,0 0-16,0 0 0,21-21 15,0 0-15,0 0 16,0 0-16,0 0 0,1 0 16,-1 0-16,0-21 15,0 0-15,0 0 0,0-1 16,1 1-16,-22 0 0,21 0 15,-21-21-15,0 20 0,0 1 0,0 0 16,21 0-16,-21 0 0,0 0 16,0 42 15,0 0-31,0 0 16,0 0-16,0 0 0,0 1 0,0 20 15,0-21-15,0 0 0,0 0 16,0 1-16,0-1 0,21 0 15,0-21 1,0 0-16,1 0 0,-1 0 16,0 0-16,0 0 0,0-21 15,0 21-15,1-21 0,-1-1 0,0 1 16,0 21-16,0-42 0,0 21 0,1 0 16,-1-1-16,0-20 0,0 21 15,-21 0-15,0 0 0,0-1 0,21 1 16,-21 42 15,0 1-31,0-1 0,-21 0 16,21 0-16,0 0 0,0 0 15,0 1-15,0-1 0,0 0 16,0 0-16,21 0 16,0-21-16,1 0 15,-1 0-15,21-21 16,-21 21-16,0-21 0,22 0 0,-22 0 15,0-1-15,0 1 0,0 0 0,1-21 16,-1-1-16,0 22 0,-21-42 16,0 20-16,21 1 0,-21 0 0,0-1 15,0 1-15,0 0 0,0 21 16,0-22-16,0 22 0,0 0 16,0 0-16,0 42 31,0 21-31,-21-21 0,21 1 15,-21 20-15,21 0 0,0 1 0,0-1 16,-21 21-16,21-20 0,0-1 16,0 0-16,-22 1 0,22-22 0,0 21 15,0-21-15,0 1 0,0-1 0,0 0 16,0 0-16,22 0 0,-1-21 16,0 0-16,0 0 0,0 0 0,0 0 15,1 0-15,-1-21 0,0 0 16,21 21-16,-21-21 0,1 0 15,-1-1-15,0 1 0,-21 0 0,0 0 16,21 0-16,-21 0 0,21 21 0,-21 21 31,0 0-31,0 0 16,0 0-16,0 0 0,0 1 16,0-1-16,0 0 15,0 0-15,0-42 47,0 0-47,0 0 0</inkml:trace>
  <inkml:trace contextRef="#ctx0" brushRef="#br0" timeOffset="17607.83">12488 1566 0,'0'0'0,"-21"-21"15,21 0 1,21 21-16,0-21 16,1 0-16,-1 21 15,0 0-15,0-21 0,0 21 0,0 0 16,1 0-16,-1-22 0,-21 1 31</inkml:trace>
  <inkml:trace contextRef="#ctx0" brushRef="#br0" timeOffset="17771.02">11917 1397 0,'-21'0'0,"42"0"0,-64 0 16,22 0-16,0 0 0,0 0 0,0 0 16,0 0-1,21 21 16,21 0-31,-21 1 16</inkml:trace>
  <inkml:trace contextRef="#ctx0" brushRef="#br0" timeOffset="18423.06">10604 5017 0,'-21'21'0,"42"-42"0,-63 63 0,42 0 0,-21-21 15,0 22-15,0 20 0,21-20 16,-22 20-16,1 1 0,21-1 0,-21 22 16,0-1-16,21 1 0,-42 84 15,42-84-15,0 0 0,-22-1 16,22 22-16,-21-21 0,21 21 0,0-22 16,0 22-16,0-21 0,0 0 0,0 20 15,0 1-15,0 0 0,0 0 16,0 0-16,0 0 0,0-1 0,0 22 15,-21-21-15,21 0 0,-21 21 16,0-21-16,0 0 0,-22 0 0,22-1 0,0 1 16,0-21-16,0 21 0</inkml:trace>
  <inkml:trace contextRef="#ctx0" brushRef="#br0" timeOffset="18542.34">9927 9440 0,'0'64'0,"0"-128"0,0 191 0,0-84 15,-21 20-15,21-20 0,0-22 0,0 21 16,0-21-16,0 0 0,0 1 0,0-44 15,0-20 1,21 0-16,0-1 0,-21-20 16,21-1-16</inkml:trace>
  <inkml:trace contextRef="#ctx0" brushRef="#br0" timeOffset="19935.93">10626 5101 0,'0'0'0,"0"21"78,21-21-62,21 0-16,-21 0 0,22 0 16,-22 0-16,42 0 15,-20 0-15,20 0 0,1 0 0,-1 0 16,22 0-16,-1 0 0,-20 0 16,21-21-16,-1 21 0,22 0 0,0 0 15,21 0-15,0 0 0,0-21 0,21 0 16,-21 21-16,42-21 0,1 21 15,-1-21-15,0-1 0,22 22 0,-1-21 16,22 0-16,0 21 0,-22-21 0,22 0 16,0 21-16,-1 0 0,-20-21 15,20 21-15,-41 0 0,-1 0 0,0 0 16,1 0-16,-22 0 0,-21 0 16,0 0-16,0 0 0,-21 0 15,-22 0-15,1 0 0,-21 0 0,-1 0 16,-21 0-16,1 0 0,-1 0 15,0 0-15,-20 0 0,-1 0 0,0 0 16,0 0 0,-21 21-16,0 0 15,0 0-15,0 21 0,21-20 16,-21-1-16,0 0 0,0 21 0,0 1 16,0-22-16,0 21 15,0 0-15,0 1 0,0-1 0,0 0 16,-21 1-16,0-1 0,0 22 0,21-1 0,-21 1 15,-1-1-15,22 1 16,0-1-16,0 1 0,0 20 0,0-20 16,0 20-16,0 1 0,0 0 0,0 21 15,0-22-15,22 22 0,-1-21 0,-21-1 16,0 22-16,0-21 0,0 0 0,21 20 16,-21-20-16,0 21 0,0-21 15,0-1-15,0 1 0,0 21 0,-21-22 16,21 1-16,-21 0 0,-1 21 0,22-22 15,-21 1-15,0 0 0,0-1 0,0 1 16,0 0-16,-1-1 0,1 1 0,0 0 16,0-22-16,0 22 0,0-22 15,-1 22-15,-20-22 0,-21 149 16,41-148-16,1-1 16,0 1-16,0-1 0,0 1 0,0-1 15,-1 1-15,1-22 0,0 21 0,0-20 16,0-1-16,0 0 0,-1 1 0,1-1 15,0 0-15,0-20 0,0 20 0,0-21 16,21 0-16,-43 22 0,43-22 0,-42 0 16,21-21-16,0 21 0,-1 0 0,1-21 15,0 21-15,0-21 0,0 0 0,0 0 16,-1 22-16,1-22 16,0 0-16,0 0 0,0 0 0,-22 0 15,22 0-15,0 0 0,-21 0 0,21 0 16,-22 0-16,1 0 0,-22 0 0,22 0 15,-21 0-15,-22 0 0,21 0 0,-20 0 16,-1-22-16,0 22 0,1 0 0,-1-21 16,0 0-16,-20 21 0,20 0 0,-21-21 15,21 21-15,-20 0 0,-1-21 0,21 21 16,-21 0-16,0-21 0,-21 21 0,22 0 16,-22 0-16,-22-22 0,22 22 15,0 0-15,-21 0 0,21 0 0,-21 0 16,21 0-16,0 0 0,0 0 15,0 0-15,21-21 0,0 21 0,1 0 16,20 0-16,-21 0 0,21 0 0,1 0 16,-22-21-16,21 21 0,1 0 0,-22 0 15,21 0-15,0 0 0,-20 0 16,41 0-16,-21 0 0,22 0 0,-22 0 16,43-21-16,-22 21 0,22 0 0,0 0 15,21 0-15,-22 0 0,22 0 0,0 0 16,21-21-16,0 0 15,0-1-15,0 1 16,0 0-16,21 21 0,0-21 16,0-21-16,1 20 0,-1-20 15,21 0-15,-21-1 0</inkml:trace>
  <inkml:trace contextRef="#ctx0" brushRef="#br0" timeOffset="20533.3">10308 8340 0,'-21'0'31,"21"21"-31,0 0 0,0 0 16,0 22-16,0-22 0,0 21 0,0 0 16,0 1-16,0-1 0,0 22 15,0-1-15,0 1 0,0-1 0,-21 22 16,21-22-16,0 22 0,0-22 0,0 1 15,-21 21-15,21-22 0,-22 22 0,22-22 16,-21 1-16,21-1 0,0 1 16,0-22-16,-21 0 0,21 1 15,0-1-15,0 0 0,-21-20 0,21 20 16,0-21-16,0 0 0,0 0 0,-21 1 16,21-1-16,-21-21 0,21-21 46,0-1-46,0 1 0,0-21 16,0 21-16,0-22 0</inkml:trace>
  <inkml:trace contextRef="#ctx0" brushRef="#br0" timeOffset="21818.53">11324 6181 0,'0'0'0,"0"-21"15,-21 21 1,0 0 0,0 21-16,-1-21 0,22 21 15,-21 0-15,0 0 0,0 0 0,0 1 16,0 20-16,-1 0 15,1 1-15,0 20 0,0-21 0,-21 22 16,20-22-16,1 22 0,0-1 0,0-20 16,-21 62-16,20-62 15,22-1-15,0 0 0,-21 1 0,21-1 16,0-21-16,0 22 0,0-22 0,0 0 16,0 0-16,0 0 0,21-21 0,-21 21 15,22-21-15,-1 0 0,0 0 16,0 0-16,0 0 0,0 0 0,1 0 15,-1-21-15,21 0 0,-21 0 0,22 0 16,-1 0-16,0-1 0,1 1 16,-1-21-16,0 21 0,1 0 15,-22 21-15,21-22 0,0 1 0,1 21 16,-1 0-16,0-21 0,1 21 0,-1 0 16,0 0-16,1 0 0,-1 21 0,0-21 15,1 21-15,-22-21 0,21 22 16,1-1-16,-1 0 0,-21 0 0,21-21 15,1 21-15,-22 0 0,21 1 0,-21-22 16,1 0-16,20 21 0,-21-21 0,0 0 16,0 0-16,22 0 0,-22 0 15,0 0-15,0-21 0,0-1 0,1 1 16,20 21-16,-21-21 0,-21 0 0,21-21 16,0 20-16,-21-20 0,22 21 15,-22-21-15,0-1 0,0-20 16,0 20-16,0-20 0,-22 21 0,1-22 15,0 1-15,0-1 0,0 1 0,-22 20 16,22 1-16,-21 0 0,21-1 0,-22 1 16,-20 21-16,21-22 0,-1 22 15,-20 0-15,-1 0 0,-232-21 16,232 20 0,1 22-16,-1 0 0,1 0 0,21 0 15,-1 0-15,1 0 0,21 0 0,0 0 16,-1 22-16,1-22 0,0 21 15,21 0-15,-21 0 16,21 0-16,0 0 0,0 1 16,21-1-16,0-21 0,0 0 15,1 0 1</inkml:trace>
  <inkml:trace contextRef="#ctx0" brushRef="#br0" timeOffset="22079.87">11536 6287 0,'0'0'0,"21"0"15,0 0-15,0 21 0,0-21 0,22 0 16,-22 0-16,0 0 0,0 0 0,22 0 15,-22 0-15,0 0 0,0-21 16,0 21-16,0-22 0,-21 1 16,0 0-16,0 0 15,0 0-15,0 0 16</inkml:trace>
  <inkml:trace contextRef="#ctx0" brushRef="#br0" timeOffset="22338.61">11811 6202 0,'-21'0'0,"0"0"16,-1 0-16,22-21 16,0 0-16,0-1 0,0 1 15,0 0-15,0 0 0,0 0 0,0-22 16,0 22-16,22-21 0,-1 0 15,0-1-15,0 1 0,0-22 16,22 22-16,-22 0 0,21-1 0,-21 1 16,22 0-16,-1-1 0,0 22 0,1-21 15,-22 21-15,21 0 0,0-1 16,-20 1-16,-1 21 0,0 0 0,0 0 16,0 0-16</inkml:trace>
  <inkml:trace contextRef="#ctx0" brushRef="#br0" timeOffset="23296.13">14414 6096 0,'-21'0'0,"0"0"15,0 0-15,0 0 0,0 21 16,-1-21-16,1 21 0,0 1 16,21-1-16,-21 0 0,0 0 0,0 0 15,-1 0-15,1 22 0,0-1 0,0 0 16,0-20-16,0 20 0,21 0 16,-22 1-16,22-1 0,-21 0 0,21 1 15,0-1-15,0-21 0,0 21 0,0-20 16,0 20-16,0-21 0,0 21 0,0-20 15,0-1-15,0 0 0,21 0 16,1 0-16,-22 0 0,21 1 16,0-1-16,0-21 0,0 0 0,0 21 0,1-21 15,20 0-15,-21 0 0,21 0 16,-20 0-16,20 0 0,0 0 0,-21 0 16,22 0-16,-1 0 0,0 0 15,1 0-15,-1-21 0,0 21 0,1 0 16,-1 0-16,0-21 0,1 21 0,20 0 15,-20-22-15,-1 22 0,0-21 0,1 21 16,-1-21-16,0 21 0,-21-21 16,22 0-16,-22 0 0,21-1 0,-21-20 15,1 21-15,-1-21 0,0-1 16,21 1-16,-21-22 0,-21 22 0,22-21 0,-1-1 16,0 1-16,-21-1 15,0 22-15,0-22 0,0 22 0,0 0 16,0-1-16,-21 1 0,0 0 0,-22-1 15,1 22-15,0-21 0,-1 21 16,-20-1-16,20 1 0,-20 0 0,-1 0 16,1 21-16,-1 0 0,1 0 0,-1 0 15,1 0-15,-1 0 0,1 0 16,-1 21-16,1 0 0,21 0 0,-1 1 16,1-1-16,21 0 0,-22 21 15,43-21-15,-21 1 0,21-1 0,0 0 16,0 0-16,0 0 0,0 0 15,0 1-15,0-1 0,21 0 16,1-21-16,-1 0 0,0 0 16</inkml:trace>
  <inkml:trace contextRef="#ctx0" brushRef="#br0" timeOffset="24034.77">14732 6160 0,'0'21'31,"21"-21"-15,0 0-1,0 0-15,1 0 16,-1 0-16,0 0 0,0 0 0,0 0 15,-21-21 17,-21 21-32,0 0 15,21-22-15,-21 22 0,0 0 0,-1 0 16,1 0-16,0 0 16,21 22-16,-21-22 0,21 21 0,0 0 15,0 0 1,21-21-1,0 0-15,0 0 16,1 0-16,-1 0 16,-21-21-16,21 0 15,-21 0-15,0-1 16,-21 22-16,0-21 16,-1 21-16,1 0 0,0 0 15,0 21 1,21 1-16,0-1 15,0 0-15,0 0 0,0 21 0,0-20 16,-21-1-16,21 0 0,-21 0 0</inkml:trace>
  <inkml:trace contextRef="#ctx0" brushRef="#br0" timeOffset="25543.05">11515 7895 0,'21'-21'16,"0"21"-16,0 0 15,-21-21-15,-21 21 31,0 0-31,0 0 0,-1 0 0,-20 0 16,21 21-16,-21 0 0,20 0 16,-20 1-16,0-1 0,21 0 0,-22 21 15,1-21-15,21 22 0,-22-22 0,1 21 16,0 1-16,21-1 0,-22-21 16,22 21-16,0 1 0,0-22 15,0 0-15,-1 21 0,22-20 0,0-1 16,0 0-16,0 0 0,0 0 0,-21 0 0,21 1 15,0-1-15,0 0 16,0 0-16,-21 21 0,21-20 0,0-1 16,0 0-16,-21 0 0,0 0 0,0 0 15,21 1-15,-22-22 0,1 21 0,0 0 16,0 0-16,0-21 0,21 21 16,-21-21-16,-1 0 0,1 0 0,0 0 15,0 0-15,0 0 0,0 0 0,-1 21 16,1-21-16,0 0 0,0 22 15,0-22-15,-22 0 0,22 0 0,0 21 16,0-21-16,0 0 0,0 21 16,-1-21-16,1 21 0,0-21 0,0 21 15,0 0 1,21 1 0,0-1 30,21-21-30,0 0-16,0 0 16,0 0-16,1 0 15,-1 0-15,0 0 0,0 0 0,0 0 16,22 0-16,-22 0 0,0 0 0,21-21 16,1 21-16,-22 0 15,42 0-15,-20-22 0,-1 22 0,0 0 16,22 0-16,-22-21 0,0 0 0,22 21 15,-22 0-15,1-21 0,-22 21 0,21 0 16,-21-21-16,0 21 0,1-21 16,-1 21-16,63-64 15,-62 43-15,-22 0 16,21 21-16,-21-21 0,0-1 16,21 22-16,0-21 0,-21 0 0,21 21 15,-21-21-15,0 0 0,21 21 0,-21-21 16,22 21-16,-22-22 0,21 22 15,-21-21-15,21 21 16,0-21-16,0 0 16,-21 0-16,21 21 0,-21-21 15,22-1-15,-1 22 0,-21-21 16,0 0-16,0 0 0,21 21 16,-21-21-16,0 0 0,21-1 15,-21 1-15,0 0 0,21 0 16,-21 0-16,0 0 0,0-22 15,0 22-15,21 0 0,-21 0 16,22-22-16,-1 22 0,-21 0 0,0 0 16,21-21-16,-21 20 15,0 1-15,0 0 0,0 0 0,0 0 16,0 0-16,-21 21 16,0 0-16,21-22 0,-22 22 0,1 0 15,0-21-15,0 21 0,0 0 0,0 0 16,-1 0-16,1 0 15,0 0 1,0 0-16,21 21 16</inkml:trace>
  <inkml:trace contextRef="#ctx0" brushRef="#br0" timeOffset="25791.61">11324 8065 0,'0'0'0,"0"21"0,21-21 16,0 0-16,1 0 0,-1 0 0,-21 21 16,21-21-16,0 0 0,0 0 15,0 0-15,1 0 0,-1 0 0,0 0 16,-21-21-16,21 21 15,-21-21-15,0-1 16</inkml:trace>
  <inkml:trace contextRef="#ctx0" brushRef="#br0" timeOffset="25990.33">11515 7938 0,'0'0'0,"-22"-22"16,22 1-16,0 0 16,0 0-16,0 0 0,0 0 15,22-1-15,-1 1 0,0 0 0,21 0 16,1 0-16,-1-22 0,0 22 0,1 0 16,20 0-16,1 0 0,-1 0 0,-21-1 15,22 1-15,-22 21 0,1 0 16</inkml:trace>
  <inkml:trace contextRef="#ctx0" brushRef="#br0" timeOffset="27842.65">13970 7874 0,'-21'0'16,"0"0"-1,-1 21 1,1 0-16,0 1 0,0-1 0,0 0 15,21 21-15,-21-21 0,21 1 0,-22-1 16,22 0-16,0 0 0,0 0 16,22-21-16,-1 0 15,0 0-15,0 0 0,0 0 0,0 0 16,1-21-16,-1 0 0,0 21 0,0-42 16,0 20-16,-21 1 15,0 0-15,0 0 0,0 0 0,0 0 16,0-1-16,0 1 0,-21 0 15,21 0-15,-21 21 0,0 0 16,0 0-16,-1 0 0,1 0 0,0 0 16,21 21-1,0 0-15,21 0 16,0-21-16,1 0 16,-1 0-16,0 22 0</inkml:trace>
  <inkml:trace contextRef="#ctx0" brushRef="#br0" timeOffset="28198.49">14436 7874 0,'-22'0'16,"1"21"-16,0-21 16,21 21-16,0 1 0,-21-22 15,21 21-15,-21 0 0,21 0 16,0 0-16,0 0 15,21-21-15,0 0 16,0 0-16,0 0 16,1-21-16,-22 0 15,0 0-15,0 0 16,0 0 0,-22 21-16,1-22 0,0 22 15,0 0-15,0 0 16,0 0-16,-1 0 0,1 22 15,0-22-15,21 21 16,-21 0-16,21 0 0,0 0 16,0 0-1,21-21-15,0 0 0,0 0 16</inkml:trace>
  <inkml:trace contextRef="#ctx0" brushRef="#br0" timeOffset="28565.31">14711 7895 0,'0'0'0,"0"21"31,0 1-15,0-1-16,-21-21 0,21 21 15,0 0-15,0 0 0,0 0 16,21-21-1,0 0-15,0 0 0,0 0 16,0 0-16,1 0 16,-22-21-16,0 0 15,0 0-15,0 0 0,0 0 16,-22-1 0,1 1-16,0 21 15,0 0-15,0 0 16,0 0-16,21 21 15,0 1-15,0-1 16,21 0 0,0-21-16,0 0 15,0 0-15,0 0 0</inkml:trace>
  <inkml:trace contextRef="#ctx0" brushRef="#br0" timeOffset="28898.72">15092 7895 0,'-21'0'0,"-1"0"16,1 0-16,21 21 15,0 1-15,0-1 16,0 0-16,0 0 16,21-21-1,1 0-15,-1 0 16,0 0-16,0-21 15,0 0-15,-21 0 16,0-1-16,0 1 0,0 0 16,0 0-16,-21 0 15,0 21 1,0 0-16,0 0 0,-1 0 16,1 0-16,21 21 15,-21 0-15,0 0 16,21 0-16,0 1 15,0-1-15,0 0 16</inkml:trace>
  <inkml:trace contextRef="#ctx0" brushRef="#br0" timeOffset="29470.65">14224 8213 0,'0'21'15,"-21"-21"-15,21 21 16,-21-21-16,21 21 0,-22-21 15,22 21-15,-21-21 0,21 22 16,0-1-16,0 0 16,21-21-1,1 0-15,-1 0 16,0 0-16,0 0 0,0-21 16,0 21-16,-21-21 0,0-1 15,0 1-15,0 0 16,-21 21-1,0 0-15,0 0 0,21-21 0,-21 21 16,0 0-16,-1 0 0,1 0 16,21 21-16,0 0 15,0 0 1,21-21-16,1 0 16,-1 0-16,0 0 0,0 0 0</inkml:trace>
  <inkml:trace contextRef="#ctx0" brushRef="#br0" timeOffset="29782.6">14668 8213 0,'0'0'0,"0"21"31,0 0-15,0 0-16,0 0 15,22-21 1,-1 0-16,0 0 15,0 0-15,0-21 16,-21 0-16,21 21 0,-21-21 16,0 0-16,0 0 15,-21-1 1,0 22-16,0 0 0,0 0 16,0 0-16,21 22 15,0-1 1,0 0-1,21-21-15,0 0 16,0 0-16,0 0 0</inkml:trace>
  <inkml:trace contextRef="#ctx0" brushRef="#br0" timeOffset="30026.48">15049 8213 0,'0'-21'15,"22"21"1,-22-22 0,21 22-16,0-21 15,-21 0-15,0 0 16,-21 21 0,0 0-16,-1 0 15,1 0-15,0 0 16,0 21-16,21 0 0,-21 0 15,0 1-15,-1-22 0,1 21 16,0-21-16</inkml:trace>
  <inkml:trace contextRef="#ctx0" brushRef="#br0" timeOffset="30342.32">14414 8467 0,'0'0'15,"0"21"-15,0 0 16,22-21 0,-1 0-16,0 0 0,0 0 15,0 0-15,0-21 16,-21 0 0,-21 21-1,0 0-15,0 0 16,0 0-16,0 0 0,-1 0 15,1 0-15,0 21 16,0-21-16,21 21 0,0 0 16,0 0-16,21-21 15,0 0-15,0 0 16,1 0-16,-1 0 0,0 0 16,0 0-16,0 0 0</inkml:trace>
  <inkml:trace contextRef="#ctx0" brushRef="#br0" timeOffset="30551.47">14944 8446 0,'0'0'0,"0"-22"15,0 1 1,0 0-16,0 0 16,0 42 46,0 0-62,-22-21 0,22 21 16,-21-21-16,0 22 15</inkml:trace>
  <inkml:trace contextRef="#ctx0" brushRef="#br0" timeOffset="30726.65">14605 8636 0,'-21'0'15,"0"0"-15,-1 0 63,1 0-47,0 0-16,0 21 0,0 0 15</inkml:trace>
  <inkml:trace contextRef="#ctx0" brushRef="#br0" timeOffset="30882.36">14287 8805 0,'0'0'16,"0"22"-16,-21-22 15,0 0 1,21 21 0,21-21-1,0 0-15,1 0 0,-1 0 16,0 0-16,0 0 0</inkml:trace>
  <inkml:trace contextRef="#ctx0" brushRef="#br0" timeOffset="31014.61">14668 8869 0,'0'21'47,"22"-21"-47,-1 0 15</inkml:trace>
  <inkml:trace contextRef="#ctx0" brushRef="#br0" timeOffset="31187.84">14647 9081 0,'0'21'0,"0"-42"0,-21 42 0,0 0 16,0-21-16,21 21 15,21-21 17,-21-21-17,21 0-15</inkml:trace>
  <inkml:trace contextRef="#ctx0" brushRef="#br0" timeOffset="31559.13">14605 7853 0,'-21'0'16,"21"-21"-16,0 0 0,0-1 0,0 1 16,0 0-16,0-21 15,21 21-15,0-1 0,0-20 0,0 0 16,22-1-16,-1 1 0,0 0 0,1-1 16,20-20-16,1 21 0,20-1 0,-20 1 15,21 0-15,-22-1 0,1 22 16,-1 0-16,-21 21 0,1-21 0,-1 21 15,0 0-15,-20 0 0,-1 0 0,0 0 16,-21 21-16,0 0 16,-21 0-16,0-21 15,-1 21-15</inkml:trace>
  <inkml:trace contextRef="#ctx0" brushRef="#br0" timeOffset="31890.55">14880 7726 0,'0'0'15,"-21"0"-15,21-21 16,-21 21-16,0-21 0,21-1 16,-22 1-16,22 0 0,0 0 15,0 0-15,0-22 0,0 22 16,0 0-16,0 0 0,0-21 0,0 20 15,0 1-15,0 0 0,0 0 16,22 0-16,-22 0 16,21 21-16,-21 21 15,0 0-15,0 0 0,0 21 16,0-20-16,-21 20 0,21-21 0,0 21 16,0-20-16,0 20 0,0-21 0,0 0 15,0 0-15,0 22 0,0-22 0,0 0 16,0 0-16,0 0 15,-22 1-15</inkml:trace>
  <inkml:trace contextRef="#ctx0" brushRef="#br0" timeOffset="32787">13039 9059 0,'21'0'15,"-42"0"-15,84-21 0,-21 21 0,-20-21 0,20 21 0,-21-21 16,0 21-16,-21-21 0,-42 21 15,21 0 1,-43 0-16,22 0 0,-43 0 16,22 21-16,-22-21 0,0 42 0,1-21 15,-1 1-15,0 20 0,-20 0 16,20 1-16,-21-1 0,0 0 0,22 22 16,-22-1-16,21 1 0,0-1 0,1 22 15,-1-22-15,0 22 0,1-21 16,20-1-16,1 1 0,20-1 0,1-21 15,21 22-15,21-22 0,0 1 0,0-22 16,21 21-16,21-21 0,1 0 16,-1 1-16,0-1 0,22 0 0,-1-21 15,1 0-15,21 0 0,-1 0 16,22-21-16,-21 0 0,21-1 0,-1-20 16,-20 21-16,21 0 0,0-22 0,0 1 15,-1 0-15,1-1 0,0 1 16,21-21-16,-21-1 0,-21 1 0,20-1 15,-20 1-15,0-22 0,-22 21 0,-20 1 16,-1-1-16,-21 1 0,-21-1 0,0 22 16,-21 0-16,0-1 0,-43 1 15,1 21-15,-1 0 0,-42 0 0,22 21 16,-22 0-16,-21 0 0,21 0 0,0 21 16,0 0-16,1 0 0,-1 0 0,21 0 15,0 1-15,22-1 16,-1 0-16,22 21 0,0-21 0,21 1 15,-22-1-15,43 0 0,0 21 0,0-21 16,0 1-16,0-1 0,0 0 16</inkml:trace>
  <inkml:trace contextRef="#ctx0" brushRef="#br0" timeOffset="32995.14">11980 9652 0,'0'-21'15,"21"21"32,1 0-47,-1 0 16</inkml:trace>
  <inkml:trace contextRef="#ctx0" brushRef="#br0" timeOffset="33164.33">12488 9610 0,'21'0'0,"-42"0"0,42-21 0,1 21 16,-22-22-1,21 22 16,0 0-15,0 0-16,0 0 0,0 0 16</inkml:trace>
  <inkml:trace contextRef="#ctx0" brushRef="#br0" timeOffset="33343.03">12869 9589 0,'0'0'0,"0"-22"0,0 1 15,-21 0-15,0 0 0,0 0 16,21 0-16,-21-1 0,21 1 0,-22 21 16,22-21-16,0 0 0,-21 0 0,21 0 15,-21-1-15,21 1 0,0 0 16,0 0-16,-21 0 0,0 21 16,21-21-16</inkml:trace>
  <inkml:trace contextRef="#ctx0" brushRef="#br0" timeOffset="33504.23">12573 9208 0,'-21'0'16,"0"0"0,21 21 31,0 0-32,21-21-15,0 21 16,-21 0-16</inkml:trace>
  <inkml:trace contextRef="#ctx0" brushRef="#br0" timeOffset="33659.81">12594 9652 0,'0'21'0,"-21"0"0,-21 1 16,20-22-16,1 21 15,0-21 1,0 21-16,21 0 15,-21-21-15,0 21 16,-1-21-16,1 0 0,0 21 0</inkml:trace>
  <inkml:trace contextRef="#ctx0" brushRef="#br0" timeOffset="33824.01">12044 9948 0,'0'0'0,"-21"0"0,-1 22 15,1-22 1,21 21 15,21-21-15,1 0-16</inkml:trace>
  <inkml:trace contextRef="#ctx0" brushRef="#br0" timeOffset="33982.22">11874 10118 0,'-21'21'16,"21"0"0,43-21 15,-22 0-31,21 0 0,-21 0 16,22 0-16,-1 0 0,-21 0 0,21 0 15,-20 0-15</inkml:trace>
  <inkml:trace contextRef="#ctx0" brushRef="#br0" timeOffset="34138.92">12298 10160 0,'0'-21'15,"-21"21"-15,-1 0 16,1 0-16,0 0 0,0 0 0,21-21 31,21 21-15,0 0-16,22-21 0,-22-1 15,0 22-15,0-21 0</inkml:trace>
  <inkml:trace contextRef="#ctx0" brushRef="#br0" timeOffset="35689.55">13652 9165 0,'0'-21'31,"0"0"-31,0 0 0,0 0 16,0-22-1,0 22-15,0 0 0,0-21 0,0-1 16,0 22-16,0-21 0,0-1 0,0 1 16,0 0-16,0 21 0,0-22 0,0 22 15,0 0-15,0 0 0,0 0 16,0-1-16,0 1 15,0 42 1,-21 1-16,21-1 16,0 21-16,0-21 0,0 22 15,0-22-15,0 21 0,0 0 0,0 1 16,0-1-16,0 0 0,0 1 16,0-1-16,0 0 0,0 1 15,0-1-15,0-21 0,0 0 0,0 22 16,0-22-16,0 0 0,0 0 15,0 0 1,-21-21 0,21-21-1,0 0 1,21 0-16,0 0 16,1 0-16,-1 21 0,21-22 0,-21 1 15,22 0-15,-1 0 16,0 0-16,1-22 0,-1 22 0,0 0 15,22 0-15,-22 0 0,0 0 0,1 21 16,-1-22-16,0 22 0,1 0 16,-22 0-16,0 0 0,0 0 0,0 0 15,1 0-15,-22 22 0,0-1 16,-22-21-16,1 21 16,0-21-16,0 0 0,-21 21 15,20 0-15,-20-21 0,0 21 0,-1-21 16,1 22-16,0-22 0,-22 21 0,22-21 15,0 21-15,-1-21 0,1 0 0,21 21 16,0-21-16,-1 0 0,1 21 16,0-21-16,0 0 15,21 21-15,21 1 32,0-22-17,0 0-15,1 0 0,-1 21 16,0-21-16,0 0 15,-21 21-15,0 0 32,-21-21-17,0 0 1,0 0-16,21 21 0,-22-21 16,1 0-16,0 0 15,0 0-15,21 21 0,-21-21 31,21 22 1,0-1-17,21-21-15,0 21 0,0 0 0,0-21 16,1 21-16,20-21 0,-21 21 0,21 1 16,-20-1-16,20-21 0,-21 21 15,21 0-15,-20-21 0,-1 21 0,0 0 16,0-21-16,0 22 0,0-22 15,1 21-15,-22 0 16,0 0 0,-22-21-1,1 0-15,0 0 0,0 0 0,0 0 16,0-21-16,-22 21 0,1-21 0,21 0 16,-22-1-16,1 1 0,0 0 15,21 0-15,-22 0 0,22-22 0,-21 22 16,21 0-16,-1-21 0,1 21 0,21-22 15,0 22-15,-21-21 0,21 21 0,-21-22 16,21 22-16,0 0 0,0-21 16,0 20-16,0 1 0,0 0 15,0 0-15,-21 21 16,0 0 15,21 21-31,-22 0 16,22 0-1,-21-21 1,0 0 0,0-21-16,0 21 0,21-21 0,-21 0 15,-1 0-15,22 0 0,0-1 0,-21-20 16,0 21-16,21-21 16,0 20-16,-21-20 0,21 21 0,0 0 15,0-22-15,0 22 0,0 0 16,0 42-1,0 22-15,21-1 0,0 0 16,0 1-16,1 20 0,-1 1 0,21-1 16,-21 1-16,0-1 0,1 1 15,-1-22-15,0 21 0,-21-20 0</inkml:trace>
  <inkml:trace contextRef="#ctx0" brushRef="#br0" timeOffset="39556.36">11049 2604 0,'0'0'0,"-21"0"0,0 0 16,-22 0-16,22 0 0,0 0 16,0 0-16,0 0 0,-1 21 0,1-21 15,0 0-15,0 0 0,0 21 0,0-21 16,-1 21 0,1-21-16,21 21 15,21-21 16,1 0-31,-1 0 16,0 0-16,0 0 0,21 0 0,1 0 16,-1 0-16,0 0 0,22 0 15,-1 0-15,-20-21 0,20 21 0,1-21 16,-1 21-16,1 0 0,-1-21 0,-20 21 16,20 0-16,1-21 0,-22 21 15,21-22-15,-20 22 0,20 0 0,-20 0 16,-1 0-16,21 0 0,-20-21 0,-1 21 15,0 0-15,1 0 0,-1 0 16,0 0-16,1 0 0,-22 0 16,0 0-16,0 0 0,0 0 0,1 0 15,-1 0-15,-21-21 78,-21 21-78,-1 0 0,1 0 16,0 0-16,0 0 0,0 0 0,0 0 16,-1 0-16,1 0 0,-21 0 15</inkml:trace>
  <inkml:trace contextRef="#ctx0" brushRef="#br0" timeOffset="40063.42">10985 2836 0,'22'0'47,"-1"0"-47,0 0 16,0 0-16,0 0 0,0 0 0,1 0 15,20 0-15,0 0 0,1 0 0,-1 0 16,0 0-16,1 0 0,-1 0 15,21 0-15,1 0 0,-1-21 0,1 0 16,21 21-16,-22 0 0,1-21 16,-1 21-16,1-21 0,-1 21 15,1 0-15,-1 0 0,-21-21 0,1 21 16,-1-22-16,0 22 0,1 0 0,-22 0 16,21 0-16,-21-21 0,1 21 15,-44 0 63</inkml:trace>
  <inkml:trace contextRef="#ctx0" brushRef="#br0" timeOffset="41882.67">10202 7768 0,'0'0'0,"-42"0"63,21 0-63,-22 0 0,22 0 16,-42 0-16,20 0 0,-20 0 0,-1 0 15,1 21-15,-1-21 0,1 22 0,-1-22 16,-20 21-16,20-21 0,-20 0 15,-1 21-15,21-21 0,-20 21 16,-1-21-16,22 0 0,-1 21 0,1-21 16,20 21-16,1-21 0,0 0 0,20 0 15,1 0-15,0 0 0,21 22 16,21-22 15,0 0-31,1 0 16,-1 0-16,0 0 0,0-22 15</inkml:trace>
  <inkml:trace contextRef="#ctx0" brushRef="#br0" timeOffset="42239.01">9165 7578 0,'0'0'0,"21"0"16,-21 21-1,0 0-15,-42 0 16,21-21-16,0 43 0,-22-22 0,1 0 16,0 0-16,-1 0 0,-20 0 0,20 22 15,-20-22-15,-1 0 16,1 0-16,21 22 0,-22-22 0,22 0 16,-1 0-16,22 0 0,-21-21 0,21 21 15,21 1-15,0-1 0,0 0 16,0 0-16,21-21 0,0 21 15,21 0-15,-20-21 0,20 22 0,21-1 16,-20-21-16,-1 21 0,22-21 0,-22 21 16,0-21-16,1 21 0,-1-21 15,0 21-15,-21-21 0,22 0 0,-22 22 16,-21-1-16,0 0 16,-21-21-1,0 0-15,-22 0 16</inkml:trace>
  <inkml:trace contextRef="#ctx0" brushRef="#br0" timeOffset="42690.72">6181 7726 0,'0'-21'16,"0"42"-16,-22-42 16,22 42-1,0 21-15,0-21 0,0 22 16,0-1-16,0 0 16,0 22-16,0-1 0,0-20 0,-21 20 15,21 1-15,-21-22 0,0 22 0,0-22 16,21 0-16,-21 1 0,21-1 15,-22-21-15,22 21 0,0-20 0,0-1 16,0 0-16,0-42 31,0 0-31</inkml:trace>
  <inkml:trace contextRef="#ctx0" brushRef="#br0" timeOffset="43222.68">6032 8043 0,'0'-42'0,"0"84"0,0-126 16,-21 63-16,21-1 0,0 1 0,0-21 16,0 21-16,0 0 0,0-1 15,0 1-15,21 0 0,1 0 16,20 21-16,-21 0 0,0 0 16,22 0-16,-22 0 0,21 0 0,0 21 15,-20 0-15,20 0 0,0 1 16,1-1-16,-22 21 0,0 0 0,-21-20 15,0 20-15,0 0 0,0 1 0,-21-1 16,-22 0-16,22 1 0,-21-22 16,21 21-16,-22-21 0,22 0 15,-21 1-15,21-1 0,0-21 0,-1 0 16,1 0-16,21-21 16,0-1-16,0 1 15,0 0-15,21 0 0,1 0 0,-1 0 16,0-1-16,21 1 0,-21 21 15,22-21-15,-22 21 0,21 0 0,1 0 16,-1 0-16,0 0 0,1 21 0,-1 0 16,0 1-16,1-1 0,-22 0 15,0 0-15,0 0 0,-21 22 16,0-22-16,0 21 0,0-21 0,-42 0 0,21 22 16,-22-22-16,1 21 0,0-21 15,-1 1-15,1-1 0,0 0 16,-1 0-16,22-21 0,-21 0 0,21 21 15,-1-21-15,1 0 0,0 0 0,0 0 16,21-21 31,21 0-47,0 0 16,0 0-16</inkml:trace>
  <inkml:trace contextRef="#ctx0" brushRef="#br0" timeOffset="43912.9">7133 8213 0,'0'0'16,"0"21"-16,-21 0 0,0 0 0,21 0 0,-21 1 15,21-1-15,0 0 0,0 0 0,-22 0 16,22 0-16,0 1 0,0-1 16,0 0-16,0 0 15,0 0 1,22-21 15,-22-21-31,0 0 0,0 0 16,21 0-16,-21-1 0,0 1 15,21 0-15,-21 0 0,0-21 0,0 20 16,0 1-16,21 0 0,0 0 16,-21 0-16,21 0 0,-21-1 15,22 1-15,-1 21 0,0-21 0,0 21 16,0 0-16,0 0 16,1 21-16,-1-21 0,-21 21 15,0 1-15,0-1 0,0 0 0,0 21 16,0-21-16,0 1 0,0-1 0,0 21 15,0-21-15,0 0 0,0 1 16,-21-1-16,-1 0 0,22 0 0,-21-21 16,21 21-16,0-42 31,0 0-31,21 0 16,1 0-16,-22-1 0,21 1 0,0-21 15,-21 21-15,21-22 0,0 22 16,0-21-16,-21 21 0,22 0 15,-22-1-15,0 1 0,21 0 0,-21 0 16,21 21-16,-21 21 16,0 21-1,0-20-15,0-1 0,0 21 16,0-21-16,0 22 0,0-22 0,0 0 16,0 21-16,0-21 0,0 1 15,0-1-15,0 0 0,0 0 16,21-21-16,0 0 15,0 0 1,1 0-16,-1 0 0</inkml:trace>
  <inkml:trace contextRef="#ctx0" brushRef="#br0" timeOffset="51606.79">7281 8065 0,'0'-22'0,"21"22"46,1 0-46,-1 22 16,0-1 0,0 0-16,-21 0 15,21 0-15,-21 22 0,21-22 0,-21 0 16,0 0-16,0 21 0,0-20 0,0 20 16,0-21-16,0 0 0,0 0 15,0 22-15,-21-22 0,21 0 0,-21 0 16,21 0-16,0 1 0,0-1 15,-21-21-15,21 21 16,0-42 31,0 0-47,21-1 16,-21 1-16,0 0 0,21 0 0,0 0 15,-21-22-15,22 22 0,-1 0 0,-21-21 16,21-1-16,0 22 0,-21-21 15,21 0-15,0 20 0,-21-20 16,22 21-16,-1-21 0,-21 20 0,21 1 0,-21 0 16,21 21 15,-21 21-15,0 0-16,0 1 0,0-1 15,0 21-15,0-21 0,0 22 0,0-22 16,0 21-16,0-21 0,0 22 0,0-22 15,0 21-15,0-21 0,0 0 16,0 1-16,0-1 0,0 0 0,0 0 16,21-21-16,-21 21 0,21-21 0,1 0 15,-1 0-15,0 0 16,21 0-16,-21 0 0,1 0 16,20 0-16,-21 0 0,0 0 0,0 0 15,22 0-15,-22-21 0</inkml:trace>
  <inkml:trace contextRef="#ctx0" brushRef="#br0" timeOffset="54670.68">17949 2201 0,'21'0'15,"1"-21"-15,-1 21 0,-21-21 16,21 0-16,0 0 16,-21 0-16,0-1 15,0 1-15,0 0 16,0 0-16,0 0 0,0 0 15,0-1-15,0 1 0,0 0 0,0 0 16,0 0-16,-21 21 0,0-21 16,0-1-16,-1 22 15,1 0-15,0 0 16,0 0-16,21 22 0,-21-1 16,0-21-16,-1 21 0,1 0 15,0 0-15,0 22 0,21-22 0,-21 21 16,0-21-16,-1 22 0,1-22 0,21 21 15,-21-21-15,21 22 0,-21-1 16,21-21-16,-21 21 0,21-20 0,0 20 16,0-21-16,0 0 0,0 0 0,0 1 15,0-1-15,0 0 0,0 0 16,0 0 0,21-21-16,0 0 15,0 0 16,-21-21-31,21 21 16,-21-21 0,22 21-16,-1 0 15,-21-21-15,21 21 16,-21-21-16,21 21 0,0-22 16,0 22-1,1-21-15,-1 0 16,0 21-1,-21-21 1,0 0-16,21 21 16,0-21-1,-21-1 1,21 22-16,-21-21 16,22 21-16,-22-21 15,21 0-15,0 0 16,-21 0-16,0-1 15,21 22-15,-21-21 0,21 21 16,-21-21-16,21 0 0,-21 0 16,0 0-16,22-1 0,-1 22 15,-21 22 32,0-1-47,0 0 16,0 0-16,-21 0 0,21 0 15,-22 1-15,22-1 0,-21-21 0,21 21 16,-21-21-16,0 21 16,0-21-16</inkml:trace>
  <inkml:trace contextRef="#ctx0" brushRef="#br0" timeOffset="55074.38">16171 2032 0,'0'21'32,"0"0"-32,0 1 15,0-1-15,0 0 0,-21 0 0,21 21 16,-21-20-16,0 20 0,21-21 15,-21 21-15,-1-20 0,22-1 0,0 21 16,-21-21-16,21 0 0,-21 1 0,21-1 16,0 0-16,0-42 31</inkml:trace>
  <inkml:trace contextRef="#ctx0" brushRef="#br0" timeOffset="55430.64">16192 1693 0,'0'0'0,"-21"-21"0,0 21 0,0 0 16,0 0-16,0 0 0,-1 21 16,1 1-16,21-1 0,-21 0 0,21 21 15,0-21 1,0 1-16,0-1 0,0 0 15,21-21-15,0 0 0,1 21 0,-1-21 16,0 0-16,0 0 0,0 0 16,0-21-16,1 0 0,-1 21 15,-21-21-15,21-1 0,-21 1 16,0 0-16,0 0 16,-21 0-16,0 21 0,-1 0 0,1 0 15,0 0-15,0 0 16,0 0-16,21 21 0,0 0 15,-21 0-15,21 0 0,0 1 16,0-1-16,0 0 0,0 0 16,0 0-16,0 0 0,21-21 15,-21 22-15</inkml:trace>
  <inkml:trace contextRef="#ctx0" brushRef="#br0" timeOffset="55798.54">16468 2180 0,'0'21'15,"0"-42"-15,0 64 0,0-22 0,0 0 16,0 0-16,0 0 16,0 0-16,0 1 0,0-1 15,0 0-15,-22-21 0,22 21 0,-21-21 16,21-21 31,0 0-32,0 0-15,0-1 16,21 1 0,1 21-16,-22-21 15,21 0 1,-21 0 31</inkml:trace>
  <inkml:trace contextRef="#ctx0" brushRef="#br0" timeOffset="56634.8">16023 1863 0,'21'-21'16,"0"21"-16,1 0 15,20-22-15,-21 22 0,21 0 0,-20-21 16,20 21-16,-21 0 0,0 0 16,22 0-16,-22 0 15,-21 21-15,0 1 16,-21-1-16,-1 0 0,-20 21 0,0-21 16,-1 1-16,1 20 0,0-21 15,-22 0-15,43 22 0,-21-22 0,21 0 16,-1-21-16,22 21 0,0 0 15,22-21-15,-1 0 16,21 0-16,0 0 0,1 0 0,20 0 16,1-21-16,-1 21 0,-20 0 15,20-21-15,1 21 0,-22 0 0,0 0 16,1 0-16,-22 0 0,-21 21 16,-21 0-1,-1 0-15,-20 1 0,0-1 16,-1-21-16,1 21 0,0 0 0,-1-21 15,22 21-15</inkml:trace>
  <inkml:trace contextRef="#ctx0" brushRef="#br0" timeOffset="57174.75">17928 2011 0,'0'0'0,"-42"0"0,21 0 16,-22 0-16,22 0 0,42 0 47,0 0-47,1 0 0,-1 0 15,21 0-15,0 0 0,-20 0 0,20 0 16,0 0-16,1 0 0,-22-21 16,21 21-16,-21-21 0,0 21 15,-63 0 1,21 0-16,-21 21 0,-1 0 16,1 0-16,-22 0 0,22-21 15,0 21-15,-1 1 0,22-1 0,-21 0 16,21 0-16,0-21 0,21 21 0,0 0 15,0 1 1,21-22-16,0 0 0,0 0 16,0 0-16,0 0 0,22 0 0,-22 0 15,21-22-15,-21 22 16,1-21-16,-1 0 0,0 21 0,-42 0 31,0 0-31,-1 0 0,-20 0 16,21 21-16,-21-21 0,20 21 0,-20 1 15,21-1-15,0 0 0,-22-21 0,43 21 16,0 0-16,-21 0 0,21 1 0,0-1 16,0 0-16</inkml:trace>
  <inkml:trace contextRef="#ctx0" brushRef="#br0" timeOffset="58034.64">18457 3747 0,'21'0'16,"1"0"-1,-22-22-15,21 22 0,0-21 0,0 0 16,21 21-16,-20-21 15,-1 0-15,0 0 0,0 21 0,-21-22 16,0 1-16,0 0 0,0 0 0,-42 0 16,21 21-16,-1 0 15,-41 0-15,21 0 0,-1 0 0,-20 0 16,-1 0-16,22 21 0,0 0 0,-1-21 16,1 21-16,0 0 0,-1 1 15,22-1-15,21 0 0,0 21 0,0-21 16,0 1-16,42-1 0,-20 0 0,20 0 15,0 0-15,1 0 0,20 1 16,-21-1-16,1 21 0,-22-21 0,21 0 16,-21 1-16,1-1 0,-22 0 15,0 21-15,0-21 0,-43 1 0,22-22 16,-21 21-16,-1 0 0,1 0 16,0-21-16,-1 0 0,1 21 0,0-21 15,-1 0-15,22 0 0,0 0 0,0 0 16,21-21-16,0 0 0,0 0 15,0 0-15,0-1 0,0-20 0,21 0 16,0 21-16,22-22 0,-22 1 0</inkml:trace>
  <inkml:trace contextRef="#ctx0" brushRef="#br0" timeOffset="58266.71">19050 3450 0,'0'0'0,"21"0"0,-42 21 31,0 22-31,0-22 16,21 0-16,-22 21 0,1-20 0,0 20 16,0 0-16,0-21 0,0 22 0,21-1 15,-22 0-15,1 1 0,21-1 16,-21-21-16,21 22 0,0-1 0,0 0 16,0-21-16,-21 1 0,21-1 0,0 0 15,0 0-15,0 0 0,21-21 31,-21-21-31,0 0 0</inkml:trace>
  <inkml:trace contextRef="#ctx0" brushRef="#br0" timeOffset="58414.91">18605 3895 0,'-21'-21'0,"42"42"0,-42-64 16,21 22-16,0 0 15,21 21-15,1 0 0,-1 0 16,21-21-16,-21 21 0,22 0 0,-1 0 15,0 0-15,-21 0 0,22-21 0,-1 21 16,0 0-16,-20 0 0,20 0 16</inkml:trace>
  <inkml:trace contextRef="#ctx0" brushRef="#br0" timeOffset="58934.46">19135 3789 0,'21'0'31,"0"0"-15,-21-21-16,21 21 0,0 0 16,0 0-16,1 0 0,-1 0 15,-21 21-15,21 0 0,0-21 0,-21 21 16,21 0-16,-21 1 0,0 20 16,0-21-16,0 21 0,21-20 0,-21 20 15,0-21-15,0 0 0,0 22 16,0-22-16,-21 0 0,21 0 0,-21 0 15,0-21-15,0 0 16,0 0-16,21-21 16,0 0-16,0 0 15,0 0-15,0-22 0,0 22 0,0-21 16,21 21-16,-21-22 0,21 22 16,0-21-16,-21 21 0,21-1 0,0 1 15,1 0-15,-22 0 0,21 0 16,0 0-16,0 21 0,0 0 0,0-22 15,1 22-15,-1 0 0,0 0 16,0 22-16,0-1 16,-21 0-16,0 0 0,0 21 0,0-20 15,0-1-15,0 21 0,0-21 16,0 22-16,0-22 0,-21 21 0,21-21 16,-21 0-16,21 1 0,0-1 0,0 0 15,0 0 1,0-42 15,0 0-31,0 0 16,0-1-16,0-20 0,0 21 15,0-21-15,0 20 0</inkml:trace>
  <inkml:trace contextRef="#ctx0" brushRef="#br0" timeOffset="59086.68">19685 3598 0,'0'0'0,"0"-21"0,0 0 16,0 0-16,0 0 0,0 0 15,-21 21-15,21 21 47,0 0-31</inkml:trace>
  <inkml:trace contextRef="#ctx0" brushRef="#br0" timeOffset="59710.7">19918 3789 0,'0'21'15,"0"-42"-15,0 63 0,0-21 0,0 1 0,0-1 16,-21 0-16,21 0 0,-22 0 0,22 0 16,-21 1-16,21-1 0,0 0 15,0 0-15,0 0 0,0 0 0,0-42 47,21 21-47,-21-21 16,22 0-16,-1 0 0,0 0 0,0-22 15,-21 22-15,21 0 0,0 0 0,1 0 16,-22-1-16,0 1 16,21 21-16,-21 21 15,0 1-15,21-22 16,-21 21-16,0 0 0,0 0 15,0 0-15,21 0 0,0-21 16,-21 22-16,21-22 0,1 0 16,-1 0-16,0 21 0,0-21 0,0 0 15,0 0-15,1 0 0,20-21 16,-21 21-16,0-22 0,22 1 0,-22 0 16,21 0-16,-21 0 0,0 0 0,-21-1 15,0 1-15,0 0 0,0 0 16,0 0-16,0-22 0,-21 22 0,0 21 15,0-21-15,0 21 0,0 0 0,-22 0 16,22 0-16,0 0 0,0 0 16,0 21-16,-1 0 0,1 1 0,0-1 15,21 0-15,0 0 0,0 0 0,0 22 16,0-22-16,0 21 0,0-21 0,0 22 16,0-1-16,0-21 15,0 21-15,21 1 0,-21-1 0,21 0 16,-21 1-16,0-1 0,0 22 0,0-22 15,0-21-15,0 21 0,-21 1 0,0-1 16,21-21-16,0 22 0,-21-22 16,0 0-16,21 0 0,0 0 0,0 0 15,21-21 1,0-21-16,21 0 0,-20 0 16</inkml:trace>
  <inkml:trace contextRef="#ctx0" brushRef="#br0" timeOffset="61074.68">21590 3979 0,'21'0'16,"-42"0"-16,63-21 0,-21 0 0,-21 0 15,22 0-15,-1 0 0,21-1 0,-21 1 16,0-21-16,1 21 0,20-22 0,-21 1 15,21 0-15,-20-22 0,-1 22 16,21-22-16,-21 22 0,0-21 16,-21-1-16,22 22 0,-22-1 0,0 1 15,0 21-15,0-21 0,0 20 16,-22 22 0,1 0-16,21 22 0,-21-1 0,0 21 15,0 0-15,-22 1 0,22 20 0,0 1 16,-21-1-16,-1 22 0,22 0 15,-21-1-15,0 1 0,-1 21 0,1 0 16,21-22-16,-22 22 0,1 0 0,21-21 16,-21 20-16,20-20 0,1 21 15,0-21-15,0-1 0,0 1 0,0 0 16,-1-22-16,1 1 0,0-1 16,21 1-16,0-22 0,-21 0 0,21 1 15,0-22-15,0 0 0,0 0 0,21-21 16,0 0-1,0 0-15,22 0 0,-1-21 0,-21 0 16,22-22-16,20 22 0,-21-21 0,1 0 16,-1-1-16,0 1 0,85-212 15,-127 169 1,0 22-16,0-22 0,0 22 0,-21-1 16,-21-21-16,21 22 0,-22-1 0,1 22 15,0-21-15,-22 41 0,22-20 0,0 21 16,-1 0-16,22 0 15,-21-1-15,21 22 0,-1 0 0,22-21 16,22 21 0,-1 0-16,21-21 0,-21 21 15,22-21-15,-1 0 0,0 21 0,1-21 16,20-1-16,-21 1 0,1 0 0,-1 0 16,0-21-16,1 20 0,-22 1 0,0 0 15,0 0-15,-21 0 0,21 21 16,-21-21-16,0-1 0,-21 22 15,0 0-15,0 0 16,0 22-16,21-1 16,-21-21-16,-1 21 0,22 21 0,-21-21 15,21 1-15,0-1 0,0 0 0,0 21 16,-21-21-16,21 1 0,0 20 16,0-21-16,0 0 0,0 0 0,0 1 15,21-22-15,-21 21 0,21-21 0,1 0 16,-1 0-16,0 0 15,0 0-15,0 0 0,0-21 0,1-1 16,-1 1-16,0 0 0,0-21 0,0 21 16,0-1-16,1-20 0,-1 21 0,0-21 15,0 20-15,-21 1 16,0 0-16,0 0 0,0 42 31,0 0-31,0 0 16,0 1-16,0-1 0,0 0 0,0 0 15,0 0-15,0 0 0,0 1 0,0-1 16,0 0-16,0 0 16,21-21-1,0-21 1,1 21-16,-1-21 16,0 0-16,0-1 0,0 1 0,0 0 15,1 21-15,-22-21 0,0 0 0,21 0 16,-21 42 15,0 0-31,0 0 16,0 0-16,0 0 15,0 1-15,0-1 0,0 0 16,0 0 0,21-21-1,0 0 1,0-21-16,0 0 0,1 0 15,20 21-15,-21-22 0,0 1 0,0 0 16,1 0-16,-1 0 0,0 0 0,-21-1 16,21 1-16,-21 42 47,-21 1-47,21-1 15,0 0-15,-21 0 0,21 0 0,0 0 16,0 1-16,0-1 0,0 0 15,0 0 1,0-42 15,0 0-31,0 0 0,0-1 16</inkml:trace>
  <inkml:trace contextRef="#ctx0" brushRef="#br0" timeOffset="61227.4">22648 3683 0,'0'-21'0,"0"42"0,0-63 15,0 21-15,0-1 0,0 1 16,-21 21-16,0 0 16,0 0-16,0 0 15,21 21 1,21-21 0,0 0-1</inkml:trace>
  <inkml:trace contextRef="#ctx0" brushRef="#br0" timeOffset="61478.93">22945 3281 0,'0'-21'0,"0"42"0,21-63 0,-21 20 0,0 1 16,21 0-16,-21 42 31,-21 0-31,0 22 0,21-1 0,-22 0 16,1 1-16,0 20 0,0-20 0,0 20 15,0-21-15,-22 22 0,22-22 16,0 22-16,0-22 0,0 0 0,21 1 16,-22-1-16,22 0 0,-21 1 15,21-22-15,0 0 0,0 0 16,0 0-16,0-42 16,0 0-1,0 0-15</inkml:trace>
  <inkml:trace contextRef="#ctx0" brushRef="#br0" timeOffset="61618.67">22648 3747 0,'0'0'0,"0"-22"0,0 1 16,0 0-1,21 21 1,1 0-16,-1 0 16,0 0-16,21-21 0,1 21 0,-22-21 15,21 21-15,0-21 0,1-1 16,-1 22-16</inkml:trace>
  <inkml:trace contextRef="#ctx0" brushRef="#br0" timeOffset="61834.61">23347 3281 0,'0'0'0,"0"-21"0,0 0 15,-21 21-15,-1-22 0,1 22 16,0 22-16,0-22 16,0 21-16,0 21 0,-1-21 0,1 22 15,0-1-15,21 0 0,-21 1 0,21 20 16,-21-21-16,0 1 15,21-1-15,0 0 0,0 1 0,-22-1 16,22-21-16,-21 22 0,21-22 0,-21 21 16,21-21-16,0 0 0,0 1 15,0-44 1,0 1 0</inkml:trace>
  <inkml:trace contextRef="#ctx0" brushRef="#br0" timeOffset="62231.32">23114 3471 0,'21'-21'0,"-42"42"16,42-63-16,0 21 0,0 0 0,-21 0 16,0-1-16,22 22 0,-1 0 15,-21-21-15,21 21 0,0 0 0,0 0 16,-21 21-16,21-21 16,-21 22-16,0-1 0,0 0 0,0 0 15,0 0-15,0 0 0,0 1 0,-21-1 16,21 0-16,-42 0 0,21 0 15,0 0-15,-1 1 0,-20-22 0,21 21 16,0 0-16,0-21 16,21 21-16,21-21 15,0 0-15,0 0 16,0 0-16,0 0 0,1 0 16,-1 0-16,21 0 0,-21 21 15,0-21-15,-21 21 0,22-21 0,-22 22 16,21-1-16,-21 0 0,0 0 0,0 0 15,-21 0-15,-1 1 0,1-1 16,0 0-16,0 0 0,-21-21 16,20 21-16,1 0 0,-21-21 0,21 22 15,0-22-15,-1 0 0,1 21 0,21-42 32,21-1-17,1 22-15</inkml:trace>
  <inkml:trace contextRef="#ctx0" brushRef="#br0" timeOffset="62845.68">23558 3725 0,'0'0'0,"-21"0"32,0 0-32,0 0 0,0 22 15,0-1-15,-1 0 0,1 0 0,21 0 16,0 0-16,0 1 0,0-1 15,0 0-15,0 0 16,0 0-16,21-21 16,1-21-1,-22 0 1,21 21-16,0-21 0,-21 0 16,21-1-16,-21 1 0,21 0 0,0 0 15,1-21-15,-1 20 0,0 1 0,0 0 16,0 0-16,0 21 0,1-21 15,-1 21-15,0 0 16,0 0-16,-21 21 0,0 0 0,0 0 16,0 0-16,0 22 15,0-22-15,-21 0 0,0 0 0,0 0 16,-1 1-16,1-1 0,21 0 16,-21 0-16,0 0 0,21 0 15,0 1-15,0-44 31,21 22-31,0-21 16,0 0-16,1 0 0,-1 0 16,21 0-16,-21-1 0,22-20 0,-22 21 15,21 0-15,-21-22 0,0 22 0,1 0 16,-1 21-16,-21-21 0,-21 42 31,-1 0-31,1 0 0,0 1 16,0 20-16,0-21 0,0 21 0,-1 1 0,1-22 15,0 21-15,21-21 16,0 22-16,-21-22 0,21 21 0,0-21 16,0 1-16,0-1 0,0 0 15,21-21-15,0 0 0,0 0 16,22 0-16,-22 0 0,21-21 0,1 0 16,-1-1-16,0 22 0</inkml:trace>
  <inkml:trace contextRef="#ctx0" brushRef="#br0" timeOffset="63087.24">24511 3662 0,'0'0'0,"-21"0"16,0 0-1,42 0 16,0 0-31,21 0 0,-21 0 16,1 0-16,-1 0 0,21 0 0,-21 0 16,0 0-16,1 0 0,-22 21 31,-22 0-31,1-21 16,0 21-16</inkml:trace>
  <inkml:trace contextRef="#ctx0" brushRef="#br0" timeOffset="63226.48">24405 3852 0,'-21'22'0,"84"-65"0,-105 64 0,0 22 0,63-43 47,21 0-47,-21 0 16,1 0-16,20 0 0,0-21 0,1 21 16,-1-22-16,0 22 0,1-21 0,-1 21 15</inkml:trace>
  <inkml:trace contextRef="#ctx0" brushRef="#br0" timeOffset="63831.85">25336 3429 0,'-21'0'16,"42"0"15,1 0-31,-1 0 16,0 0-16,21 0 15,-21 0-15,1 0 0,-1 0 0,0 0 16,0 0-16,0 0 0,-42 0 31,0 0-15,0 0-16,0 0 0,-1 0 0,1 0 15,0 21-15,0-21 0,0 0 0,0 0 16,-1 21-16,1-21 0,0 0 16,0 22-16,0-1 0,0-21 0,-1 21 15,1-21-15,21 21 0,-21-21 0,0 21 16,0-21 0,21 21-16,0 1 0,0-1 15,21 0-15,0-21 16,0 0-16,0 21 0,1-21 15,-1 0-15,0 21 0,0-21 0,0 0 16,0 21-16,1-21 0,-1 0 0,0 22 16,-21-1-16,21-21 0,-21 21 15,0 0-15,0 0 16,0 0-16,-21 1 16,0-22-16,0 21 0,-1-21 0,1 21 15,0-21-15,0 21 16,0-21-16,0 0 0,-1 0 15,1 0-15,0 0 16,42 0 15,0-21-15,1 21-16,-1-21 0,0 21 0</inkml:trace>
  <inkml:trace contextRef="#ctx0" brushRef="#br0" timeOffset="64078.39">25760 3683 0,'0'0'0,"0"-21"32,0 0-17,21 21 1,-21-21-1,0 42 32,0 0-47,0 0 16,0 0-16</inkml:trace>
  <inkml:trace contextRef="#ctx0" brushRef="#br0" timeOffset="64315.95">25866 4085 0,'-22'0'0,"44"0"0,-44 21 15,1-21-15,21 22 0,-21-22 0,21 21 16,0 0-16,0 0 0,0 0 16,-21 0-16,21 1 0,0-1 15,-21 21-15,21-21 0,0 0 16,-21 1-16,-1 20 0,1-21 15,0 0-15,0 22 0,0-22 0,0 0 16,-22 0-16,22 0 0,-21 0 0,21 1 16,-22-22-16,22 21 0,-21-21 15,21 0-15,-1 0 0</inkml:trace>
  <inkml:trace contextRef="#ctx0" brushRef="#br0" timeOffset="64979.23">25146 3958 0,'21'0'31,"0"0"-31,0 0 0,1 0 16,-1 0-16,0 0 0,0-21 16,0 21-16,0 0 0,1-21 0,-1 0 15,0 21-15</inkml:trace>
  <inkml:trace contextRef="#ctx0" brushRef="#br0" timeOffset="74495.31">11917 9102 0,'-21'0'16,"21"-21"-1,-22 21 1,22 21 93,22-21-93,-22 21-16,21-21 0,0 21 16,0-21-16,-21 21 0,21-21 15,0 21-15,1 1 16,-1-22-16,-21 21 0,21 0 16,0-21-16,0 21 0,-21 0 15,21-21-15,1 21 0,-22 1 0,21-22 16,0 21-16,0 0 0,-21 0 15,21 0-15,0 0 0,1 1 0,-1 20 16,21-21-16,-21 21 0,0 1 16,1-22-16,20 21 0,-21 1 0,21-1 15,-20 0-15,20 1 0,-21-1 0,21-21 16,1 21-16,-1 1 0,0-22 16,1 21-16,-1-21 0,-21 22 0,22-22 0,-1 21 15,0-21-15,1 22 0,-22-22 0,21 0 16,-21 21-16,0-20 0,1-1 0,-1 0 15,0 0-15,0-21 0,-21 21 16,21 0-16,-42-21 47,0-21-47,0 0 16,0 21-16,21-21 0,-22 0 0,1 0 15,0-1-15,0 1 0,0 0 0,0 0 16,21 0-16</inkml:trace>
  <inkml:trace contextRef="#ctx0" brushRef="#br0" timeOffset="75148.57">13060 8678 0,'-21'22'63,"-1"-1"-63,1 0 15,21 21-15,-42 1 0,21-22 0,0 21 16,-1 0-16,1 22 0,0-22 0,-21 22 16,21-22-16,-22 22 15,1-1-15,21 1 0,-22-1 0,1 1 16,0-1-16,21 22 0,-22-22 0,1 1 16,0-1-16,-1 1 0,22-1 0,-21-20 15,-1 20-15,22-21 0,-21 1 0,21-1 16,-22 0-16,22 1 0,0-1 15,-21-21-15,21 22 0,-1-1 0,1-21 16,0 21-16,0-20 0,0-1 0,0 0 16,-1 0-16,1 0 0,21 0 0,0 1 15,-21-1-15,0 0 0,0-21 63,21-21-63,0 0 15,-21 21-15,21-22 0</inkml:trace>
  <inkml:trace contextRef="#ctx0" brushRef="#br0" timeOffset="78970.95">15113 9356 0,'-21'21'47,"0"-21"-31,-1 21-16,1 0 0,21 0 0,-21 1 16,0-1-16,21 0 0,-21 0 0,0 21 15,21-20-15,-22 20 0,1-21 16,21 21-16,0-20 0,-21 20 15,0 0-15,21-21 0,-21 22 0,21-1 16,-21-21-16,21 22 0,0-22 0,0 21 16,0-21-16,0 0 0,0 22 0,0-22 15,0 0-15,0 0 0,0 0 0,0 1 16,0-1-16,0 0 0,0 0 16,0 0-16,0 0 15,0 1 1,21-22 15,0 0-31,0 0 16,0 0-16,-21-22 0,21 22 15,1-21-15,-1 21 0,0 0 0,0 0 16,0 0-16,0 0 0,1 0 16,-1 0-16,0 0 0,21 0 0,1 21 15,-22 1-15,0-22 16,0 0-16,0 21 0,-21 0 0,21-21 15,1 0-15,-1 21 0,0-21 16,0 21-16,0-21 0,-21 21 16,21-21-16,1 0 0,-1 0 0,0 0 15,0 0-15,0 0 0,0 0 16,1 0-16,-1 0 0,21 0 0,-21 0 16,0-21-16,22 21 0,-22-21 0,0 21 15,0 0-15,0-21 0,22 21 0,-22 0 16,0-21-16,0 21 0,0 0 15,1-21-15,-22-1 0,21 22 0,0-21 16,0 0-16,-21 0 16,21 0-16,-21 0 0,21-1 15,-21 1-15,22 0 0,-22 0 0,21 0 16,-21-22-16,0 22 0,0 0 16,0 0-16,0 0 0,0 0 0,0-1 15,0 1-15,0-21 0,0 21 16,0 0-16,0-1 0,0 1 0,0 0 15,0 0-15,-21 0 0,21 0 16,-22-1-16,1 1 0,0 0 0,0 0 16,0-21-16,0 20 0,-1 1 0,1 0 15,0-21-15,-21 21 0,21-22 0,-1 22 16,1 0-16,0 0 0,-21-22 16,21 22-16,-1 0 0,-20 0 0,21 21 15,-21-21-15,20 21 0,-20 0 0,0 0 16,21-21-16,-22 21 0,1 0 0,21 0 15,-22 0-15,1 0 0,21 0 16,-21 21-16,20-21 0,1 0 0,-21 21 0,21-21 16,21 21-16,-21-21 15,21 21-15,0 0 16,21 1 0,-21-1-16,21-21 0,0 0 0</inkml:trace>
  <inkml:trace contextRef="#ctx0" brushRef="#br0" timeOffset="79286.36">15325 9610 0,'0'0'0,"0"-21"47,0-1-47,21 1 0,0 0 0,-21-21 15,21 21-15,-21-22 0,21 1 16,-21 0-16,21-1 0,-21-20 0,22 20 16,-1-20-16,-21 21 0,21-22 0,0 1 15,0 20-15,22 1 0,-22 0 16,21-1-16,-21 22 0,22 0 0,-1 0 15,0 0-15,1 21 0,-1 0 0,0 0 16,1 0-16,-1 0 0,0 0 0,1 0 16</inkml:trace>
  <inkml:trace contextRef="#ctx0" brushRef="#br0" timeOffset="81194.96">18457 5800 0,'21'-21'15,"1"21"-15,-1-22 0,-21 1 16,21 0-16,0 0 0,21 0 0,-20 0 16,-1-1-16,0 1 0,0-21 15,0 21-15,0 0 0,-21-1 0,0 1 16,0 0-16,0 0 0,0 0 15,-21 21-15,0 0 0,-21 0 16,21 0-16,-22 0 0,1 0 0,0 0 16,-1 21-16,-20-21 0,20 21 15,1 0-15,0 0 0,-1 1 0,22 20 16,0-21-16,0 0 0,21 22 16,0-22-16,0 0 0,0 21 0,0-21 15,21 1-15,0 20 0,22-21 0,-22 0 16,21 0-16,-21 1 0,22 20 15,-1-21-15,0 0 0,1 0 0,-22 1 16,21 20-16,0-21 0,-20 0 0,-1 0 16,0 1-16,0-1 0,-21 0 0,0 0 15,0 0-15,0 0 0,-21 1 16,0-1-16,-22-21 0,1 21 16,0 0-16,-1-21 0,-20 0 0,21 0 15,-22 0-15,22 0 0,-1 0 0,-20 0 16,42-21-16,-22 0 0,22 21 15,-21-21-15,21-1 0,21 1 0,0 0 16,0 0-16,0 0 0,0 0 0,0-1 16,0 1-16,0 0 0,21 0 0,0-21 15,0 20-15,22 1 0,-22 0 16</inkml:trace>
  <inkml:trace contextRef="#ctx0" brushRef="#br0" timeOffset="81466.41">19092 5440 0,'0'21'16,"0"0"-16,0 0 0,0 22 0,0-1 15,0-21-15,0 22 0,0-1 16,0 0-16,0 1 0,0-1 15,0 0-15,0 1 0,-21-1 0,21 0 0,-21-21 16,21 22-16,-21-22 0,0 0 16,21 0-16,0 0 0,0 1 15,-22-22-15,1-22 32</inkml:trace>
  <inkml:trace contextRef="#ctx0" brushRef="#br0" timeOffset="81650.56">18817 5927 0,'0'-21'0,"21"21"16,0 0 0,1 0-16,-1-22 15,0 22-15,0-21 0,0 21 0,0 0 16,1 0-16,20-21 0,-21 21 0,21 0 15,-20 0-15,20 0 0,-21 0 16,0 0-16</inkml:trace>
  <inkml:trace contextRef="#ctx0" brushRef="#br0" timeOffset="82070.74">19389 5906 0,'0'-22'16,"21"22"-1,0 0 1,0 22 15,0-1-31,-21 0 0,0 0 16,0 0-16,0 0 0,0 1 0,0-1 15,0 0-15,0 0 16,0 0-16,0 0 0,0 1 16,0-44 77,0 1-61,-21 21-17,0-21-15,0 0 16</inkml:trace>
  <inkml:trace contextRef="#ctx0" brushRef="#br0" timeOffset="83111.38">18267 5884 0,'-43'0'0,"86"0"0,-107 0 0,22 0 16,21 0-16,0 0 0,21-21 16,42 0-1,-21 21-15,21-21 0,1 21 16,20-21-16,1 0 0,-1 21 15,1-22-15,-1 1 0,1 21 0,-1-21 16,1 21-16,-1-21 0,1 21 0,-22 0 16,0 0-16,1 0 0,-22 0 15,-21 21-15,0 0 0,-21-21 0,0 21 16,-22 1-16,-20-1 0,-1 0 0,1 21 16,-22-21-16,0 1 0,1-1 0,-1 0 15,0 0-15,1 0 0,20 0 16,1 1-16,20-1 0,1-21 0,0 0 15,21 21-15,42-21 16,21 0 0,0 0-16,22 0 0,21 0 0,-1-21 15,1 21-15,0-21 0,20 21 0,-20-22 16,0 22-16,21 0 0,-22-21 0,22 21 16,-21 0-16,-22 0 0,1 0 15,-1 0-15,-42 0 0,-21 21 16,-21 1-16,-42-22 0,20 21 0,-20 0 15,-22 0-15,22 0 0,-22 0 16,0 1-16,1-22 0,-1 21 0,0 0 16,1 0-16,20 0 0,1-21 15,20 21-15,1-21 0,0 0 0,21 0 0,42 0 32,21 0-32,0 0 0,1 0 15,20 0-15,1-21 0,-1 0 0,1 21 16,-1-21-16,1 0 0,-1 0 0,1-1 15,20 1-15,-20 0 0,-1 21 16,1-21-16,-22 0 0,1 21 0,-22 0 16,0 0-16,-42 0 15,0 0-15,-22 0 0,-20 0 0,-1 0 16,22 21-16,-43 0 0,22-21 16,-1 21-16,-20 0 0,20 1 0,-21-22 15,22 21-15,21 0 0,-22-21 0,22 21 16,21-21-16,-1 0 0,1 21 15,42-21 1,1 0-16,20 0 16,-21 0-16,21 0 0,1-21 0,-1 0 15,0 21-15,1-21 0,-1-22 0,0 22 16,1 0-16,-1-21 0,0 21 16,1-22-16,-1 1 0,-21 0 0,0-1 15,1-20-15,-22 20 0,0 1 0,0-21 16,0 20-16,-22 1 0,1 21 15,-21-22-15,21 22 0,-22 21 0,1 0 16,0 0-16,-22 0 0,22 0 16,-22 0-16,22 21 0,-21 1 0,20 20 15,-20-21-15,20 21 0,1-20 16,0 20-16,21-21 0,21 0 0,0 0 16,0 1-16,0-1 0,42-21 15,-21 0-15,21 0 16,-20-21-16,20 21 0,0-22 0,1 1 15,-22 0-15,21 0 0,-21 0 0,-21 0 16,0-1-16,0 1 16,0 0-16,-21 0 0,-21 21 15,21 0-15,-22 0 0,22 0 16,-21 0-16,21 0 0,-1 0 16,1 0-16,21 21 15,21-21-15</inkml:trace>
  <inkml:trace contextRef="#ctx0" brushRef="#br0" timeOffset="84542.8">20934 6181 0,'0'-21'31,"21"-1"-31,0 1 0,0 0 16,0 21-16,22-42 0,-22 21 0,21-1 15,-21 1-15,22-21 0,-22 0 0,21 20 16,1-20-16,-22-21 15,0 20-15,0 1 0,0 0 0,-21-22 16,0 22-16,0-1 0,0 1 0,0 0 16,0-1-16,-21 22 0,0-21 15,0 21-15,0 21 0,-1 0 16,1 0-16,0 21 0,-21 21 0,21 1 16,-1-1-16,1 21 0,-21 1 15,21 21-15,0-1 0,-22 1 0,22 0 16,0-1-16,-21 22 0,20-21 0,-20 21 15,21-22-15,0 22 0,0 0 0,-1-21 16,1-1-16,0 22 0,21-21 16,-21-1-16,21 1 0,0 0 0,0-1 15,-21-20-15,21 21 0,0-22 0,0-21 16,0 1-16,0-1 0,0 0 16,0-20-16,0-1 0,21 0 0,0-21 15,0 0-15,0 0 0,1-21 0,20 0 16,-21-22-16,21 22 0,1-42 15,-1 20-15,0-20 0,1-1 0,-1-20 16,0 20-16,1-21 0,-1 1 0,-21-1 16,0 22-16,-21-22 0,0 0 0,0 1 15,0 20-15,-21-21 0,-21 22 0,21 21 16,-22-1-16,1 1 0,21 21 16,-21 0-16,-1 21 0,1 0 0,0 0 15,20 0-15,-20 0 0,21 0 16,0 0-16,21 21 0,42-21 31,-21 0-31,0 0 0,22 0 0,-22 0 16,21 0-16,1 0 0,-22-21 0,21-1 15,0 22-15,1-21 0,-1 0 0,0 0 16,1 0-16,-1-22 0,0 22 16,-20 0-16,-1-21 0,0 21 0,0-1 15,0 1-15,-21 0 0,0 0 0,0 0 16,0 42-1,-21 0 1,21 0-16,-21 0 0,21 1 0,-21-1 16,0 21-16,21-21 0,0 0 0,0 1 15,0-1-15,0 0 0,0 0 0,0 0 16,21-21 0,0 0-16,0 0 15,0 0-15,22 0 0,-22-21 0,0 0 16,0 0-16,0 0 0,0-1 0,1-20 15,-1 21-15,0-21 0,-21 20 16,21-20-16,0 21 0,-21 0 0,0 0 16,21 21-1,-21 21 1,0 0-16,0 0 0,0 21 0,0-20 16,0-1-16,0 0 0,0 21 0,0-21 15,0 1-15,0-1 0,0 0 0,0 0 16,0 0-16,22-21 15,-1 0-15,0 0 0,0 0 16,0 0-16,0 0 0,1 0 0,-1-21 16,-21 0-16,21 21 0,0-21 0,0 0 15,-21-1-15,0 1 0,21 0 16,-21 0-16,22 0 0,-22 0 16,0-1-16,0 1 0,0 0 15,0 42 1,0 0-1,0 1-15,0-1 0,0 0 0,0 0 16,0 0-16,0 0 0,0 1 16,0-1-16,0 0 0,21-21 15,0 0-15,0 0 16,0 0-16,0 0 16,1 0-16,-1-21 0,0 21 0,-21-21 15,21-1-15,0 1 0,0 21 0,-21-21 16,0 0-16,22 0 0,-1 0 15,-21-1-15,0 1 0,21 0 0,-21 42 32,0 0-17,0 1-15,0-1 0,-21 0 16,21 0-16,-21 21 0,21-20 0,-22-22 16,22 21-16,0 0 0,0 0 15,0-42 16,0 0-15,0 0-16,0-1 0,0 1 16,0 0-16</inkml:trace>
  <inkml:trace contextRef="#ctx0" brushRef="#br0" timeOffset="84678.55">22288 5736 0,'0'-42'15,"0"169"-15,0-212 0,0 22 16,0 84 15,22-21-15,-1 0-16,0 0 0,0 0 15</inkml:trace>
  <inkml:trace contextRef="#ctx0" brushRef="#br0" timeOffset="84914.61">22860 5419 0,'0'-21'0,"0"42"0,0-64 0,0 65 32,-21 20-32,0-21 15,-1 21-15,1-20 0,0 41 0,0-21 16,-21 22-16,20-22 0,1 22 16,-21-22-16,21 22 0,0-22 15,-1 0-15,1 1 0,21-22 0,0 21 0,0-21 16,0 0-16,0 1 0,0-1 0,0 0 15,0-42 17</inkml:trace>
  <inkml:trace contextRef="#ctx0" brushRef="#br0" timeOffset="85079.31">22458 5884 0,'0'0'16,"0"-21"-16,21 21 15,0 0-15,0 0 0,22-21 0,-22 21 16,21 0-16,0 0 0,1-21 0,-1 21 16,0-21-16,1 21 0,20-21 15,-20-1-15,-1 1 0,0 21 0,-21-21 16,22 0-16,-22-21 0</inkml:trace>
  <inkml:trace contextRef="#ctx0" brushRef="#br0" timeOffset="85487.05">23177 5440 0,'0'-21'0,"0"0"15,-21 21-15,42 42 0,-63-63 16,42 42-16,0 0 0,-21 0 16,0 22-16,21-1 0,0 0 0,-21 1 15,-1-1-15,1 0 0,0 22 0,21-22 16,-21 0-16,21 1 0,-21-1 16,21 0-16,-21-20 0,-1 20 0,22-21 15,0 0-15,0 0 0,0 1 0,-21-22 16,21 21-16,-21-21 15,21-21 1,0-1-16,0 1 16,0 0-16,0 0 0,0 0 15,0 0-15,21-1 0,0 1 16,1 0-16,-1 0 0,0 0 0,0 0 16,21 21-16,-20 0 0,20 0 0,-21 0 15,0 0-15,0 0 0,1 21 0,-22 0 16,0 0-16,0 0 15,0 0-15,0 1 16,0-1-16,-22 0 0,1 0 0,0-21 16,-21 21-16,21 0 0,-1-21 0,1 0 15,0 22-15,0-22 0,0 0 16,0 0-16,42 0 31,0-22-31,0 1 0</inkml:trace>
  <inkml:trace contextRef="#ctx0" brushRef="#br0" timeOffset="86142.84">23389 5863 0,'0'-21'16,"-21"42"0,0 0-1,0 1-15,-1-22 0,1 21 0,21 0 16,-21 0-16,21 0 0,-21-21 15,21 21-15,-21 1 0,21-1 0,0 0 16,21-21 15,0 0-15,-21-21-16,0 0 0,0-1 16,21 1-16,0 0 0,-21 0 0,22 0 15,-1 0-15,0-22 0,-21 22 16,21 0-16,0 0 0,0 0 15,22 21-15,-22-22 0,0 22 0,0 0 16,0 0-16,1 0 0,-1 0 16,-21 22-16,0-1 0,0 0 0,0 0 15,0 0-15,0 0 0,0 1 0,0 20 16,-21-21-16,21 0 0,-22 0 0,1 1 16,0-1-16,0 0 0,0 0 15,0 0-15,42-42 47,0 0-31,0 0-16,0 0 0,0-1 15,1 1-15,-1-21 0,0 21 0,0-22 16,0 22-16,0-21 0,1 0 16,-1 20-16,0 1 0,0 0 0,-21 0 15,21 0-15,-21 42 16,0 0-1,-21 0-15,0 0 0,0 22 0,0-22 16,-1 0-16,1 21 0,21-20 0,-21 20 16,0-21-16,21 0 0,0 0 0,0 1 15,0-1-15,0 0 0,0 0 16,0 0-16,21-21 31,0 0-31,0 0 0,22 0 16,-22 0-16,0 0 0,0-21 15,22 0-15,-22 0 0,0 21 0</inkml:trace>
  <inkml:trace contextRef="#ctx0" brushRef="#br0" timeOffset="86392.37">24278 5821 0,'21'0'47,"0"0"-47,1 0 16,-1 0-16,0 0 15,0 0-15,0 0 16</inkml:trace>
  <inkml:trace contextRef="#ctx0" brushRef="#br0" timeOffset="86542.09">24151 6011 0,'0'0'15,"0"22"1,21-22-1,0 0-15,1 0 16,-22-22-16,21 22 0,0-21 0,21 21 16</inkml:trace>
  <inkml:trace contextRef="#ctx0" brushRef="#br0" timeOffset="87548.22">25231 5376 0,'-22'0'31,"1"0"-31,-21 22 0,21-1 0,0 0 16,-1 0-16,-20 0 0,21 22 0,0-22 15,-22 21-15,22 0 0,0 1 16,0-1-16,0-21 0,0 22 0,21-1 16,-22 0-16,22-21 0,0 22 0,0-22 15,0 0-15,0 0 0,0 0 16,22 1-16,-1-22 0,21 21 0,-21-21 15,0 0-15,1 0 0,20 0 0,-21 0 16,0 0-16,0 0 0,22 0 0,-22 0 16,-21-21-16,21-1 15,0 1-15,-21 0 0,21 21 0,-21-42 16,0 21-16,0-1 0,0 1 0,0 0 16,0 0-16,0 0 0,-21 21 15,0 0-15,0-21 0,0 21 0,-22 0 16,22 0-16,0 0 15,0 21-15,0-21 0,21 21 16,0 0 0,21-21-16,0 0 0</inkml:trace>
  <inkml:trace contextRef="#ctx0" brushRef="#br0" timeOffset="87766.82">25633 5673 0,'0'0'0,"0"-21"15,0 42 48,0 0-48,0 0-15</inkml:trace>
  <inkml:trace contextRef="#ctx0" brushRef="#br0" timeOffset="87966.95">25633 6011 0,'0'22'16,"0"-44"-16,0 65 0,0-22 15,0 0-15,0 0 0,0 0 16,0 1-16,-21-1 0,21 0 16,-22 0-16,1 0 0,0 0 15,21 1-15,-21-22 0,0 21 0,0 0 16,-1-21-16,1 21 0,-21 0 16,21-21-16,-22 21 0</inkml:trace>
  <inkml:trace contextRef="#ctx0" brushRef="#br0" timeOffset="100756.65">21167 6922 0,'-22'0'15,"1"0"1,0 0 0,0 0 15,42 0 0,0 0-15,22 0-16,-22 0 0,42 0 15,-20 0-15,20 0 0,1 0 0,-1 0 16,22-22-16,-1 22 0,1 0 0,0-21 16,-1 21-16,1 0 0,21 0 15,21-21-15,0 21 0,0 0 0,0 0 16,0-21-16,0 21 0,0 0 0,-21 0 16,0 0-16,-1 0 15,-20-21-15,21 21 0,-21 0 0,-22 0 16,1 0-16,-1 0 0,-21 0 0,1 0 15,-1 0-15,-21 0 0,0 0 16,1 0 0,-22-21-1,-22 21 32,1 0-31,0 0-16,0 0 15</inkml:trace>
  <inkml:trace contextRef="#ctx0" brushRef="#br0" timeOffset="101567.04">20828 7091 0,'0'0'0,"0"21"0,21-21 15,0 0-15,0 0 0,1 0 0,-1 0 16,21 0-16,0 0 0,1 0 16,20 0-16,1 0 0,20 0 15,-20 0-15,42 0 0,-22 0 0,22 0 16,0 0-16,0 0 0,0 0 0,0 0 15,21 0-15,-22 0 0,22 0 16,0 0-16,-21 0 0,0 0 0,0 0 16,0 0-16,-22 0 0,-20 0 0,21 0 15,-22 0-15,1 0 0,-22-21 0,0 21 16,1 0-16,-1 0 0,-21 0 16,21 0-16,-20-21 0,-1 21 15,0 0-15,0 0 31</inkml:trace>
  <inkml:trace contextRef="#ctx0" brushRef="#br0" timeOffset="105922.37">18076 8615 0,'0'21'31,"0"0"-31,0 0 0,0 1 16,0-1-16,0 21 0,0 0 0,0 1 15,0-1-15,-21-21 0,21 22 0,-21-1 16,21 0-16,-21 1 0,21-1 0,0 0 16,-21-21-16,21 22 0,-22-1 15,1-21-15,21 0 0,-21 1 0,21-1 16,0 0-16,0 0 0,0-42 31,0 0-15,0 0-16,0-22 0,0 22 0</inkml:trace>
  <inkml:trace contextRef="#ctx0" brushRef="#br0" timeOffset="106272.83">17992 8319 0,'0'42'15,"0"-84"-15,0 105 0,0-42 0,0 22 16,0-22-16,0 0 16,0 0-16,21-21 0,0 0 15,0 0-15,0 0 0,0 0 16,1 0-16,-1-21 0,0 0 15,0 21-15,0-21 0,-21-1 16,0 1-16,0 0 0,0 0 0,0 0 16,0 0-16,-21 21 0,0-22 0,0 1 15,0 0-15,-1 21 0,1 0 16,0 0-16,0 0 0,0 0 16,21 21-16,0 0 0,-21 1 15,21-1-15,0 21 0,0-21 16,0 0-16,21 22 0,0-22 0,0 0 15,0 0-15,0 0 0,1 1 0,-1-1 16</inkml:trace>
  <inkml:trace contextRef="#ctx0" brushRef="#br0" timeOffset="106718.51">18584 8763 0,'0'21'16,"0"0"-1,0 1-15,0-1 16,0 0-16,-21 0 0,21 0 0,0 22 0,-21-22 16,21 0-16,0 21 0,-21-21 15,21 1-15,0 20 0,0-21 0,0 21 16,-21-20-16,21-1 0,-22 21 0,22-21 16,0 0-16,0 1 0,-21-1 15,21-42 1,0-1-1,0 1-15,0 0 0,0 0 0,0-21 16,0-1-16,21 1 0,1 0 0,-1-22 16,0 22-16,0-22 0,21 22 15,-20 0-15,20-1 0,-21 1 0,21 21 16,-20 0-16,20 21 0,-21 0 16,0 0-16,0 0 0,22 0 0,-43 42 15,21-21-15,-21 0 0,21 22 0,-21-1 16,0 0-16,0 1 0,0-22 0,0 21 15,0 0-15,-21 1 0,0-1 16,21-21-16,0 22 0,-21-22 0,-1 21 16,22-21-16,-21 0 0,21 1 0,0-1 15,21-21 1,1-21 0,-22-1-16,21 1 0</inkml:trace>
  <inkml:trace contextRef="#ctx0" brushRef="#br0" timeOffset="106954.61">19431 8319 0,'-21'0'0,"0"21"0,-1 21 16,1-21-16,0 22 0,0-1 0,21 0 15,-21 1-15,0 20 0,-1-21 0,22 1 16,0 20-16,-21-20 0,21-1 0,-21 21 15,21-20-15,0-22 0,0 21 16,0 1-16,0-22 0,0 0 16,0 0-16,0 0 0,21-21 15,0 0-15,1 0 16,-22-21-16,21 0 0,-21 0 0</inkml:trace>
  <inkml:trace contextRef="#ctx0" brushRef="#br0" timeOffset="107106.83">19113 8678 0,'0'-21'0,"0"0"16,22 21-16,-1 0 0,0 0 15,0 0-15,0-21 0,0 21 0,22-21 16,-1 21-16,0 0 0,1 0 16,-1-21-16,0 21 0,1-22 0,-1 22 15,22-21-15,-1 0 0</inkml:trace>
  <inkml:trace contextRef="#ctx0" brushRef="#br0" timeOffset="108599.08">21336 8848 0,'0'0'0,"-21"0"0,0-21 15,21-1-15,0 1 0,0 0 16,0 0-16,0 0 0,0 0 16,0-1-16,21 1 0,0-21 0,0 21 15,0-22-15,22 22 0,-22-21 0,0 0 16,21-1-16,-21 1 0,22 0 0,-22-1 15,0 1-15,-21 0 0,0 20 16,0-20-16,0 0 0,0 21 16,0-1-16,-21 22 15,0 0-15,-22 0 0,22 22 0,0 20 16,-21-21-16,21 43 0,-1-22 0,-20 21 16,21-20-16,-21 41 0,20-20 15,1-1-15,-21 22 0,21 0 0,0-1 16,-22 1-16,22 0 0,0-1 0,-21-20 15,20 21-15,1-1 0,0 1 0,0 0 16,0-22-16,-22 22 0,43-1 0,-21-20 16,21-1-16,-21 1 0,21-1 15,0 1-15,0-22 0,0 1 16,0-1-16,0-21 0,0 0 0,21 0 16,0 1-16,1-22 0,-1 0 0,0 0 15,21 0-15,-21-22 0,22 1 0,-22 0 16,21-21-16,-21-1 0,22 1 0,-22 0 15,21-22-15,-21 22 0,1-22 0,-22 1 16,0-1-16,0 22 0,0-21 16,-22-1-16,1 22 0,0-22 0,-21 22 15,21 0-15,-22 20 0,22-20 0,-21 21 16,21 0-16,-22 0 0,22-1 16,21 1-16,0 0 0,21 0 15,0 21 1,22 0-16,-22-21 0,21 21 15,1-21-15,-1 21 0,21-22 0,-20 1 16,20 0-16,-20 21 0,-1-21 0,0 0 16,1 0-16,-1-22 0,-21 22 0,0 0 15,0-21-15,-21 20 0,22 1 16,-22 0-16,0-21 0,0 21 0,-22-1 16,1 1-16,0 21 0,0-21 15,0 21-15,21 21 31,0 0-31,0 1 0,0-1 16,0 0-16,0 0 0,0 0 16,0 0-16,0 1 0,0 20 0,0-21 15,0 0-15,0 0 0,21 1 0,-21-1 16,21 0-16,-21 0 0,21 0 16,0-21-16,-21 21 0,22-21 15,-1 0-15,0 0 0,0 0 16,0 0-16,0 0 0,1-21 15,-1 0-15,0 21 0,0-21 0,0 0 16,0-22-16,1 22 0,-1 0 16,0-21-16,-21 21 0,0-1 0,21 1 15,-21 0-15,21 0 0,-21 0 0,0 42 32,0 0-17,0 0-15,0 0 0,0 1 16,0-1-16,0 0 0,0 0 0,0 0 15,0 0-15,0 1 0,0-1 0,0 0 16,21-21 0,1 0-1,-1 0-15,0-21 16,0 21-16,-21-21 0,0-1 0,21 1 16,0 0-16,-21 0 0,0 0 0,0 0 15,22-1-15,-22 1 0,0 0 0,0 0 16,21 21-16,-21 21 31,0 0-31,0 0 0,0 22 16,0-22-16,0 0 0,0 0 15,0 0-15,0 1 0,21-22 32,0 0-17,0 0-15,0 0 0,1 0 16,-1-22-16,0 22 0,0-21 0,0 0 15,0 0-15,1 0 16,-1 0-16,0-1 0,-21-20 0,0 21 16,0-21-16,0-1 0,0 1 0,0 21 15,21-22-15,-21 1 0,0 0 0,0 21 16,0-1-16,0 1 0,0 0 0,0 63 31,0-20-31,0-1 0,-21 21 0,0 0 16,21 1-16,0-1 0,-21 0 0,-1 1 15,22-1-15,-21 0 0,21 1 0,0-1 16,0 0-16,0-20 0,0 20 16,0-21-16,0 0 0,0 0 0,0 1 15,21-22 17,1-22-32,-22 1 0,21 0 15</inkml:trace>
  <inkml:trace contextRef="#ctx0" brushRef="#br0" timeOffset="108809.19">22712 8297 0,'0'0'0,"0"22"16,-21-1-16,21 0 0,-22 0 0,22 0 15,0 0-15,0 1 0,0-1 16,0 0-16,0 0 0,0 0 15,0 0-15,0 1 0,0-1 16,0 0-16,22-21 0,-1 0 16,0 0-16,-21-21 15</inkml:trace>
  <inkml:trace contextRef="#ctx0" brushRef="#br0" timeOffset="109088.02">23135 7959 0,'0'0'0,"-21"0"0,0 0 16,0 0-16,-1 21 0,1 0 15,0 0-15,21 0 0,-21 22 0,0-1 16,0 22-16,-1-22 0,1 0 0,21 22 16,-21-1-16,21-20 0,-21 20 15,21 1-15,-21-22 0,21 21 0,0-20 16,0 20-16,0-20 0,-21-1 0,21 0 15,0 1-15,-22-22 0,22 0 0,0 0 16,0 0-16,0 0 0,0-42 31,0 0-15,0 0-16,0 0 0,0-22 0,0 1 16</inkml:trace>
  <inkml:trace contextRef="#ctx0" brushRef="#br0" timeOffset="109299.13">22881 8636 0,'42'0'16,"-84"0"-16,106 0 0,-64 21 16,21-21-16,0 21 0,-21 1 0,21-22 15,-21 21-15,21 0 0,-21 0 16,0 0-16,0 0 0,0 1 16,0-1-16,-21 0 0,0 0 15,0 0-15,0-21 0,-22 21 0,22-21 16,0 22-16,-21-22 15,20 0-15,44 0 32,-1-22-32,21 1 0</inkml:trace>
  <inkml:trace contextRef="#ctx0" brushRef="#br0" timeOffset="109678.92">23304 8636 0,'0'0'0,"-21"21"15,0 0-15,0 1 0,21-1 16,0 0-16,-21 0 0,0 0 16,21 22-16,-22-22 0,22 0 15,0 0-15,0 0 0,0 0 0,0 1 16,22-22 0,-1 0-1,0-22-15,0 1 0,-21 0 16,21 0-16,-21 0 0,21-22 15,1 22-15,-22-21 0,21 21 0,-21-22 16,21 22-16,0-21 0,0 21 0,0 0 16,-21-1-16,22 1 0,-22 0 0,21 21 15,-21 21 1,0 0-16,0 1 0,0 20 16,0-21-16,-21 21 0,-1 1 0,1-22 15,21 21-15,0 1 0,-21-1 0,21-21 16,0 21-16,0-20 0,0-1 0,21 21 15,0-42-15,1 21 0,20 0 16,0-21-16,1 0 0,20 0 0,1 0 16,-1 0-16,-21-21 0,22 0 0,-22 0 15</inkml:trace>
  <inkml:trace contextRef="#ctx0" brushRef="#br0" timeOffset="111058.86">12742 9737 0,'0'0'15,"85"0"-15,0-21 0,-1 21 0,1 0 0,0-22 16,20 22-16,-20-21 0,0 21 0,-1-21 16,-20 21-16,21-21 0,-1 0 0,-20 21 15,20-21-15,-20 21 0,-1 0 16,1-22-16,-1 22 0,1-21 0,-1 21 15,1 0-15,-22-21 0,22 21 0,-22-21 16,22 0-16,-22 21 0,21-21 0,-20-1 16,20 1-16,-20 0 0,20 0 15,1-21-15,-22 20 0,21 1 0,1-21 16,-22 21-16,22-22 0,-22 1 0,22 21 16,-22-21-16,21 20 0,-20-20 0,63-21 15,-64 20-15,21 1 0,-20 0 16,20 20-16,-20-20 0,-1 0 15,21-1-15,-20 1 0,-1 21 0,22-21 16,-22-1-16,21 1 0,-20-22 0,20 22 16,-20-21-16,-1 20 0,0-20 0,1-1 15,-1-20-15</inkml:trace>
  <inkml:trace contextRef="#ctx0" brushRef="#br0" timeOffset="112811.99">12277 4382 0,'21'0'31,"0"0"-15,-21 21-16,21 0 0,0-21 15,0 21-15,1 0 0,-1 0 0,0 22 16,0-22-16,0 21 0,22 1 16,-22 20-16,21 1 0,0-1 0,22 22 15,-1-1-15,22 22 0,0-21 0,-1 21 16,22 0-16,21 21 0,-21-22 16,21 1-16,0 21 0,0-21 0,0 0 15,0 21-15,21 0 0,-42-21 16,21 0-16,-21-1 0,0 1 15,0 0-15,-22-21 0,1 21 0,0-22 16,-22 1-16,1 0 0,-1-22 0,-21 22 16,1-43-16,-1 22 0,-21-22 0,0 0 15,1 1-15,-22-22 0</inkml:trace>
  <inkml:trace contextRef="#ctx0" brushRef="#br0" timeOffset="113366.8">14838 4509 0,'-21'42'16,"42"-84"-16,-85 126 0,22-20 0,0 20 16,-22 1-16,-21 0 0,1 21 0,-22-1 15,0 1-15,-21 21 0,0 0 16,-21 21-16,0-21 0,0 22 0,-22-1 16,1 0-16,0 0 0,20 0 0,1 0 15,-21 1-15,42-22 0,-21 21 0,21-21 16</inkml:trace>
  <inkml:trace contextRef="#ctx0" brushRef="#br0" timeOffset="119182.78">7535 13653 0,'0'0'0,"0"21"0,-21-21 0,21 21 15,0 0 1,42 0-16,-20-21 0,20 21 15,0-21-15,1 0 0,-1 22 0,21-22 16,22 0-16,-21 21 0,20-21 0,1 0 16,0 0-16,-1 0 15,22 0-15,-21 0 0,21 0 0,-1 0 16,1 0-16,-21 0 0,21-21 0,-22-1 16,-20 22-16,21-21 0,-43 0 0,21 21 15,-20-21-15,-1 21 0,-21 0 16,0-21-16,-21 0 0,-21 21 15,0 0-15,-21-22 0,-1 22 16,1 0-16,-21 0 0,-22 0 0,0 0 16,1 0-16,-22 0 0,0 0 15,21 0-15,-21 0 0,22 0 0,-1 0 16,0 0-16,22 0 0,-1 0 16,1 0-16,-1 22 0,22-1 0,0-21 15,-1 21-15,22-21 0,-21 21 16,21-21-16,0 21 0,-1-21 15,22 21-15,0 1 0,0-1 16,0 0 0,0 0-16,0 0 0,0 22 0,0-22 15,0 21-15,-21 0 0,21 1 0,-21-1 16,0 22-16,21-1 0,-21 1 0,0-1 16,-1 22-16,1-22 0,0 22 15,0 0-15,0-1 0,0 1 16,21 0-16,-22-1 0,1 1 0,21 0 15,0-1-15,0 1 0,0-22 0,0 1 16,0-1-16,0-20 0,0 20 0,0-20 16,0-22-16,0 21 0,0-21 15,0 22-15,0-22 0,21 0 16,1 0-16,-1-21 0,0 0 0,0 0 16,21 0-16,-20 0 0,20 0 0,0 0 15,1 0-15,-1-21 0,0 21 16,22 0-16,-22-21 0,22 0 0,-1 21 15,1 0-15,20-22 0,1 22 0,0 0 16,20 0-16,1-21 0,0 21 16,0 0-16,21 0 0,-21 0 0,0 0 15,-1 0-15,-20 0 0,0 0 0,-1 0 16,-20 0-16,-1 0 0,-20 0 16,-1 0-16,-21 0 0,0 0 0,1 0 15,-1-21-15,-21 0 16,0 0-16,21 0 0,-21-1 0,0 1 15,0 0-15,0-21 0,0 21 0,0-22 16,0-20-16,0 20 0,0-20 0,0-1 16,0 1-16,-21-22 0,0 22 15,21-22-15,-22 22 0,1-1 0,0 1 16,0-22-16,0 43 0,-22-22 16,22 22-16,0-22 0,0 22 0,-21 21 15,20-22-15,1 1 0,0 21 0,0 0 16,0 0-16,0-1 0,-1 1 15,22 0-15,-21 0 0,21 0 16,0 0-16,-21 21 0,21-22 16,0 1-16,0 0 15</inkml:trace>
  <inkml:trace contextRef="#ctx0" brushRef="#br0" timeOffset="119846.76">6562 12361 0,'0'0'16,"42"0"-16,0-21 0,22 21 0,-1 0 0,1 0 15,-1 0-15,22 0 0,-22 0 16,22 0-16,-21 0 0,20 21 0,1 1 16,0-1-16,20 21 0,-20-21 0,0 22 15,21 20-15,-43-21 0,22 22 16,-1 21-16,-20-22 0,-1 22 0,1-1 16,-22-20-16,22 21 0,-22-1 15,0 1-15,1 0 0,-22-22 0,0 22 16,0-1-16,0-20 0,-21-1 15,0 1-15,0-22 0,0 22 0,0-22 16,0-21-16,-21 22 0,0-1 0,0-21 16,0 0-16,21 0 0,-21 1 0,-1-1 15,1 0-15,0 0 16,0-21-16,0 0 0,0 0 16,-1 0-16</inkml:trace>
  <inkml:trace contextRef="#ctx0" brushRef="#br0" timeOffset="120226.55">7980 14351 0,'0'0'0,"0"-21"16,21 21-1,0 0-15,-21 21 0,21 0 16,-21 0-16,0 1 0,0 20 16,0 0-16,21 1 0,-21-1 15,0 21-15,0-20 0,0-1 0,0 22 16,0-22-16,0 0 0,-21 1 0,21 20 15,-21-21-15,21 1 0,0-1 0,0-21 16,0 22-16,0-22 0,0 0 0,0 0 16,0-42 15,0 0-31,0 0 0,0-1 0,21 1 16,-21 0-16,21 0 0,1 0 0,-1 0 15</inkml:trace>
  <inkml:trace contextRef="#ctx0" brushRef="#br0" timeOffset="121051.09">8424 14584 0,'0'-21'0,"0"42"0,0-63 16,-21 42 0,0 0-16,0 0 0,21 21 15,-21 0-15,-1 0 0,22 0 0,-21 0 16,21 22-16,0-22 0,0 21 0,0-21 15,0 22-15,0-22 0,0 21 16,0 1-16,0-22 0,0 21 16,0-21-16,0 0 0,21 22 0,1-22 15,-22 0-15,21-21 0,0 21 0,0 0 16,0-21-16,22 0 0,-22 0 16,0 0-16,21 0 0,-21-21 0,1 0 15,20 0-15,-21 0 0,0 0 0,0-1 16,1-20-16,-1 21 0,0-21 0,-21 20 15,21-20-15,-21 0 0,0-1 16,0 1-16,0 0 0,0-1 0,0 22 16,-21-21-16,0 21 0,0 0 0,21-1 15,-22 1-15,1 21 0,0 0 0,0 0 16,-21 0-16,20 0 0,1 21 16,-21 1-16,21-1 0,-22 21 15,22-21-15,0 22 0,0-1 0,0 0 16,0 1-16,-1-1 0,1 0 0,21 1 15,-21-1-15,21 0 0,0-21 0,0 22 16,0-1-16,0-21 0,21 0 16,0 1-16,1-1 0,-1 0 0,0-21 15,0 0-15,0 0 0,22 0 0,-22 0 16,21 0-16,-21-21 0,22 0 0,-1-1 16,-21-20-16,21 21 0,-20-21 15,20-1-15,-21 1 0,0 0 16,0-1-16,1 1 0,-22-22 0,0 22 15,0 0-15,0-22 0,0 22 0,-22 21 16,1-22-16,0 22 0,0 0 16,-21 0-16,20 0 0,-20 21 0,0 0 15,-1 0-15,22 21 0,-21 0 0,0 21 16,20-20-16,-20 20 0,21-21 0,21 21 16,0 1-16,0-1 0,0-21 15,0 22-15,0-1 0,21-21 0,-21 21 16,42-20-16,-20-1 0,20 0 0,0-21 15,1 21-15,-1-21 0,0 0 0,1 0 16,-1 0-16,0 0 0,-21-21 16,22 0-16,-22 0 0,-21-1 15,0 1-15,0-21 0,0 0 0,0 20 16,-21-20-16,-22 0 0,22 21 0,-21-22 16,0 22-16,20-21 0,-20 42 0,0-21 15,-1 21-15,22 0 0,0 0 16,-21 0-16,21 21 0,-1-21 0,22 21 15,0 0-15,-21 0 0,21 0 0,0 1 16,0-1-16,21 0 0,-21 0 0,43 0 16,-22-21-16,21 21 0</inkml:trace>
  <inkml:trace contextRef="#ctx0" brushRef="#br0" timeOffset="121378.47">9377 13928 0,'0'-21'16,"0"42"-16,21-42 0,-21-1 0,21 1 0,-21 42 31,0 1-31,0-1 0,0 21 16,0 0-16,0 1 0,0 20 0,0 1 16,0-1-16,0 1 0,0 20 0,0-20 15,-21 21-15,21-22 0,0 1 0,0-1 16,0 1-16,0-1 0,0 1 0</inkml:trace>
  <inkml:trace contextRef="#ctx0" brushRef="#br0" timeOffset="127646.78">9123 16870 0,'0'21'0,"0"-42"47,0 0-47,0 0 16,0-1-16,0 1 0,0-21 0,0 21 15,0 0-15,-21-1 0,-1 1 16,1-21-16,0 21 0,0 21 0,-21-21 16,-1-1-16,1 22 0,0 0 0,-1 0 15,1 0-15,-22 22 0,1-1 16,21 0-16,-1 0 0,-20 21 15,20 1-15,1-1 0,0 0 0,-1 1 16,22-1-16,0 0 0,0 22 0,0-22 16,0 1-16,21-1 0,0 0 15,0 1-15,0-1 0,0-21 0,0 21 16,21-20-16,0-1 0,0-21 0,0 21 16,0-21-16,22 0 0,-22 0 0,0 0 15,21-21-15,-20 0 0,20 21 16,-21-43-16,21 22 0,-20 0 0,20 0 15,-21-22-15,0 1 0,0 21 0,1-21 16,-1-1-16,-21-20 0,0 20 16,0 1-16,21-21 0,-21 20 15,21 1-15,-21 21 0,21-22 0,-21 22 16,0 0-16,0 0 0,0 42 31,0 0-31,0 0 16,0 22-16,0-22 0,0 21 0,0 1 15,0-1-15,21 0 0,-21 22 0,22-22 16,-22-21-16,21 22 0,0-1 16,0-21-16,0 0 0,0 22 0,1-22 15,20-21-15,-21 21 0,0-21 0,0 0 16,22 0-16,-22 0 0,0 0 16,0 0-16,0 0 0,1 0 15,-1 0-15,0 0 0,0-21 16,-21 0-16,21 21 0,-21-22 0,0 1 15,0 0-15,0 0 0,0 0 0,0-22 16</inkml:trace>
  <inkml:trace contextRef="#ctx0" brushRef="#br0" timeOffset="128338.63">8953 16743 0,'0'-21'0,"-21"0"16,0 21-16,21-22 16,-21 22-16,21-21 0,0 0 0,-21 21 15,0-21-15,-1 21 0,22-21 0,-21 0 16,0 21-16,0-22 0,0 22 15,0 0-15,-1 0 0,1 0 16,0 0-16,0 0 0,0 0 16,-22 22-16,22-1 0,0-21 0,0 42 15,0-21-15,0 0 0,-1 22 0,1-1 16,0 0-16,0 1 0,0-1 16,21 22-16,-21-22 0,21 0 0,-22 1 15,22 20-15,0-21 0,0 1 0,0-22 16,0 21-16,0-21 0,0 22 15,0-22-15,22 0 0,-1 0 0,0 0 16,0-21-16,0 0 0,0 0 16,22 0-16,-22 0 0,0-21 15,0 21-15,0-21 0,22 0 0,-22 0 16,0-22-16,0 22 0,0-21 16,22 21-16,-22-22 0,0 1 0,0-21 15,0 20-15,1 1 0,-1-22 16,0 22-16,0 0 0,0-1 0,-21 1 15,21 21-15,-21 0 0,0 0 0,0-1 16,0 1-16,0 42 31,0 1-31,0 20 16,0 0-16,0-21 0,0 22 0,0 20 16,0-20-16,0-1 0,0 0 15,0 1-15,0-1 0,0 0 16,22-21-16,-22 22 0,21-22 0,-21 21 15,0-21-15,21 1 0,0-1 0,0-21 16,-21 21-16,21-21 0,1 0 16,-1 0-16,0 0 0,0 0 0,0 0 15,0 0-15,1-21 0,-22 0 0,21 21 16,0-22-16,0-20 0,-21 21 0,0 0 16,21-22-16</inkml:trace>
  <inkml:trace contextRef="#ctx0" brushRef="#br0" timeOffset="129298.75">8424 15917 0,'0'0'0,"0"22"15,21-22-15,-21 21 16,0 0-16,22 21 0,-22-21 16,0 22-16,21-1 0,-21 0 0,0 1 15,0 20-15,0-42 0,0 22 0,0-1 16,0 0-16,0 1 0,0-22 0,0 0 16,0 0-16,0 0 0,0 1 15,21-1-15,-21-42 47,21-1-47,-21 1 0,0 0 16,0-21-16,0 21 0,0-22 0</inkml:trace>
  <inkml:trace contextRef="#ctx0" brushRef="#br0" timeOffset="129553.27">8615 15917 0,'0'0'0,"21"22"16,-21-1-16,0 0 0,0 21 0,0 1 16,0-1-16,0 21 0,0-20 0,0-1 15,0 0-15,0 1 0,0-1 16,0 0-16,0 1 0,0-1 0,0-21 16,0 0-16,0 22 0,0-22 0,0 0 15,0 0-15,0-42 31,0 0-31,-21-21 16,21 20-16,0 1 0,0-21 16,-21 21-16,21-22 0</inkml:trace>
  <inkml:trace contextRef="#ctx0" brushRef="#br0" timeOffset="129943.05">8467 15833 0,'0'21'0,"0"-42"0,-22 63 0,1-21 16,0 0-16,0 22 0,0-22 15,0 21-15,-1 1 0,22-1 0,-21 0 16,0 1-16,0-22 0,21 21 0,0-21 16,-21 0-16,21 1 0,0-1 15,0 0-15,0-42 31,21-22-31,0 22 16,-21 0-16,21-21 0,0-1 16,1 1-16,-1 0 0,-21-1 0,21 1 15,0-21-15,0 20 0,0 1 0,1 0 16,20-1-16,-21 1 0,0 21 16,0 0-16,22 21 0,-22 0 0,21 0 15,-21 0-15,1 42 0,-1-21 0,21 21 16,-21 1-16,0 20 0,1 1 15,-1-22-15,0 22 0,0-1 0,0-21 16,0 22-16,1-22 0,-1 1 16,0-1-16,0-21 0,0 21 0,0-20 15,1-1-15,-22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19:25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974 0,'0'-21'16,"0"-1"-16,0 1 0,0 0 0,0 0 16,0 0-16,0 0 15,21 21-15,-21-22 16,21 22-1,0 22-15,1-1 0,-1 0 16,0 0-16,0 21 0,0 1 0,0-1 16,1 22-16,-1-22 0,-21 21 15,21 1-15,0-1 0,0 22 0,-21-21 16,21 20-16,-21-20 0,22 20 0,-22-20 16,0-1-16,21 1 0,-21-1 15,21 1-15,-21-22 0,0 1 0,0-1 16,0 0-16,0 1 0,0-22 15,0 0-15,0 0 0,0 0 16,0 0-16,0 1 0,0-44 31,0 1-15,0 0-16,0 0 0,0 0 0,0 0 16,0-22-16,0 22 0,0-21 0,21-1 15,-21 1-15</inkml:trace>
  <inkml:trace contextRef="#ctx0" brushRef="#br0" timeOffset="323.89">2963 1058 0,'0'0'0,"0"-42"16,0 21-16,0 0 0,0 0 0,0-1 15,0 1-15,-21 21 16,0 0-16,0 21 15,0 1-15,21-1 0,0 21 0,-22 0 16,1 1-16,21 20 0,-21-20 16,21 20-16,-21 1 0,0-1 0,0 22 15,-1-22-15,1 1 0,0 20 0,0-20 16,0-1-16,0 1 16,-1-1-16,1 1 0,0-22 0,0 1 15,0-1-15,21 0 0,-21-21 0,21 22 16,0-22-16,0 0 0,0 0 15,21-42 17,0 0-32,0 21 15</inkml:trace>
  <inkml:trace contextRef="#ctx0" brushRef="#br0" timeOffset="1993.35">3196 1990 0,'42'-43'16,"-20"43"-16,-22-21 0,0 0 0,21 0 16,-21 0-16,0 0 0,21-1 15,-21 1-15,0 0 0,0 0 16,0-21-16,0 20 0,0-20 0,0 21 15,0 0-15,-21 0 0,0-1 0,21 1 16,-22 0-16,1 0 0,0 21 16,0 0-16,0 0 0,0 0 15,-1 0-15,1 0 0,0 0 0,0 21 16,0 0-16,0 0 0,-1 22 0,1-22 16,21 21-16,-21 1 0,21-1 15,-21 0-15,21 1 0,-21-1 0,21-21 16,0 21-16,0 1 0,0-1 0,0-21 15,0 22-15,0-22 0,0 0 16,21 0-16,0 0 0,0-21 0,0 0 16,1 21-16,20-21 15,-21 0-15,0-21 0,0 0 16,1 21-16,-1-21 0,0 0 16,0 0-16,-21-1 0,21 1 0,0 0 15,-21-21-15,0 21 0,0-22 0,0 22 16,22-21-16,-22 21 0,0-22 15,0 1-15,0 21 0,0 0 0,0-1 16,0 1-16,0 0 0,0 42 31,0 0-15,0 22-16,21-22 0,-21 0 16,0 0-16,0 22 0,0-22 0,0 0 15,0 21-15,0-21 0,21 1 16,-21-1-16,21 0 0,-21 0 15,0 0-15,21-21 0,0 0 16,1 21-16,-1-21 0,0 0 16,0 0-16,0-21 15,0 21-15,22-21 0,-22 0 0,0 0 16,0 0-16,0-1 0,22-20 0,-22 21 16,0-21-16,0-1 0,0 22 15,1-21-15,-1-1 0,-21 22 0,0 0 16,0 0-16,0 0 0,0 0 0,0-1 15,-21 22-15,-1 0 16,1 0-16,0 0 16,21 22-1,0-1-15,0 0 0,0 0 16,21 0-16,0 0 16,1 1-16,-1-1 0,0 0 0,-21 0 15,21 0-15,-21 0 0,21 1 0,-21-1 16,0 0-16,0 0 0,0 0 15,0 0-15,0 1 0,0-1 16,0 0-16,0 0 0,0 0 16,0 0-16,21-21 0,-21 22 0,22-22 15,-1 0-15,-21 21 0,21-21 0,0 0 16,0 0-16,0 0 16,22 0-16,-22 0 0,0 0 0,0 0 15,22-21-15,-22-1 0,21 22 16,0-21-16,-20 0 0,20 21 0,-21-21 15,21 0-15,-20 0 0,-1-1 16,0-20-16,0 21 0,0 0 0,-21 0 16,0-22-16,21 22 0,-21 0 0,0-21 15,0 20-15,0 1 0,0 0 0,0 0 16,-21 0-16,0 0 16,0 21-16,0 0 0,0 0 15,-1 0-15,1 0 0,0 21 0,0-21 16,21 21-16,-21 0 0,0 21 15,-1-20-15,1-1 0,0 21 16,0-21-16,0 22 0,21-22 0,0 0 16,-21 21-16,21-21 0,0 1 0,0-1 15,0 0-15,0 0 0,0 0 0,0 0 16,21-21-16,0 0 16,0 0-16,0 0 0,0 0 15,1 0-15,-1 0 0,0-21 0,0 0 16,0 0-16,0 0 15,1 0-15,-1-1 0,0 1 0,0-21 16,-21 21-16,21-22 0,0 22 0,1 0 16,-22-21-16,21 21 0,0-1 15,0 1-15,-21 0 0,0 0 16,21 21-16,-21 21 31,0 0-31,0 0 16,0 1-16,0-1 0,0 21 15,0-21-15,-21 0 0,21 22 0,0-22 16,-21 0-16,21 0 0,0 22 0,0-22 16,0 0-16,0 0 0,0 0 15,0 0-15,0 1 16,21-22-16,0 0 0,0 0 16,1 0-16,-1 0 0,0 0 0,0 0 15,0-22-15,0 1 0,1 21 16,-1-21-16,0 0 0,0 0 0,0 0 15,0-1-15,1 1 0,-1-21 16,0 21-16,0 0 0,0-1 0,0-20 16,1 21-16,-22 0 0,21 21 15,-21 21 17,0 0-32,0 0 0,0 0 15,0 1-15,0-1 0,0 0 16,-21 0-16,21 0 0,0 0 0,0 1 0,0-1 15,0 0-15,0 0 16,0 0-16,0 0 16,21-21-1,0 0-15,0 0 16,0-21-16,0 0 0,-21 0 16,22 0-16,-1 0 0</inkml:trace>
  <inkml:trace contextRef="#ctx0" brushRef="#br0" timeOffset="2347.69">5228 1397 0,'-21'0'0,"42"0"0,-63 0 15,42-21-15,-21 21 0,-1 0 16,1 0-16,0 0 0,0 21 16,21 0-16,-21-21 0,21 21 0,0 1 15,0-1-15,0 0 16,0 0-16,0 0 0,21-21 15,0 0-15,0 0 0,0 0 0,1 0 16,-1 0-16,0 0 0,0 0 0,0-21 16,0 0-16,1 21 15,-22-21-15,0 0 0,21-1 0,-21 1 16,0 0-16,0-21 0,0 21 0,0-1 16,0 1-16,0 0 0,-21 0 15,-1 21-15,1-21 0,0 21 16,0 0-16,0 0 0,0 21 15,-1-21-15,22 21 0,0 0 16,-21 0-16,21 1 0,-21-1 0,21 0 16,0 0-16,0 0 15,21-21-15,0 0 16,1 0-16,-1 0 0</inkml:trace>
  <inkml:trace contextRef="#ctx0" brushRef="#br0" timeOffset="2975.29">5821 699 0,'0'0'0,"-21"-22"0,-1 22 16,22-21-16,-21 21 0,0 0 16,0 0-16,0 0 15,21 21-15,-21 1 0,21-1 16,-22 21-16,22 0 0,0-20 0,0 20 15,0 21-15,-21-20 0,21 20 0,0-20 16,-21 20-16,21 1 0,0-22 0,0 21 16,-21 1-16,21-22 15,-21 22-15,21-22 0,0 0 0,0 22 16,0-22-16,0 1 0,0-22 0,0 21 16,0-21-16,0 0 0,0 1 0,0-1 15,0 0-15,0 0 0,0-42 47,0 0-47,0 0 0,0-1 0,0 1 16,0 0-16,21 0 0,0 0 15,-21 0-15,0-1 0,21 1 0,0 0 16,1 0-16,-22 0 0,21 0 16,0-1-16,0 22 0,0 0 0,0-21 15,1 21-15,20 0 0,-21 0 0,0 0 16,22 0-16,-22 0 0,0 0 15,21 0-15,-21 21 0,1-21 0,-1 22 16,0-1-16,-21 0 0,21 0 16,-21 0-16,0 0 0,0 1 0,0-1 15,0 0-15,-21 0 0,21 0 16,-21 0-16,0 1 0,-1-22 0,1 21 16,-21 0-16,21-21 0,0 21 0,-1 0 15,1-21-15,0 0 0,0 21 0,0-21 16,0 0-16,-1 0 0,1 0 15,0 0 1,0 0-16,21-21 31,0 0-31,21 0 16,0 0-16,0 0 0</inkml:trace>
  <inkml:trace contextRef="#ctx0" brushRef="#br0" timeOffset="3396.01">6392 720 0,'0'0'0,"0"-64"16,0 43-16,0 0 0,0 0 0,0 0 15,0 42 17,0 0-17,0 0-15,0 21 0,0-20 0,0 41 16,0-21-16,0 22 0,0-22 16,0 22-16,0-1 0,0 1 0,-21-1 15,0 1-15,21-1 0,0 1 16,0-1-16,-21 1 0,21-22 0,0 22 15,0-22-15,0 0 0,0 1 0,0-1 16,0 0-16,0 1 0,0-22 16,0 0-16,0 0 0,0 0 0,0 0 15,21-21 1,0 0 0,0-21-16,-21 0 0,21 0 15,1 0-15,-1 0 0,-21-1 16,21-20-16,0 21 0</inkml:trace>
  <inkml:trace contextRef="#ctx0" brushRef="#br0" timeOffset="3864.64">6710 1651 0,'0'0'16,"21"0"-16,21 0 15,-21 0-15,1 0 0,-1 0 16,0 0-16,0-21 0,21 0 0,-20 21 16,-1-21-16,0 21 15,-21-22-15,21 1 0,0 21 0,-21-21 16,21 0-16,-21 0 0,0 0 16,0-1-16,0 1 0,0 0 15,0 0-15,-21 21 16,0-21-16,0 21 0,0 0 15,0 0-15,-1 0 0,1 0 0,0 0 16,0 21-16,0-21 0,0 21 0,-1 0 16,1 0-16,0 1 0,0 20 15,21-21-15,-21 21 0,21-20 0,-21 20 16,21 0-16,-22-21 0,22 22 16,0-22-16,0 21 0,0-21 0,0 1 15,0-1-15,0 0 0,22 0 0,-1 0 16,0 0-16,0-21 15,0 0-15,0 0 0,1 0 0,-1 0 16,21 0-16,-21 0 0,0 0 0,22 0 16,-22-21-16,0 21 0,0-21 0,22 21 15,-22-21-15,0 0 0,0 21 0,0-21 16,0 21-16,1-22 0,-22 1 16</inkml:trace>
  <inkml:trace contextRef="#ctx0" brushRef="#br0" timeOffset="4679.97">2476 2413 0,'0'0'0,"-63"-21"15,42 21 1,0 0-16,21-21 0,-22 21 16,44 0 31,-1 0-47,21 0 0,-21 0 15,22 0-15,-1 0 0,21 0 0,-20 0 16,20 0-16,1 0 0,-1 0 15,1 0-15,-1 0 0,22 0 16,-22 0-16,22 0 0,0 0 0,-1 0 16,22 0-16,0 0 0,0 0 0,-21-21 15,42 21-15,-22 0 0,1 0 0,0 0 16,21 0-16,0 0 0,0 0 16,0 0-16,0 0 0,0 0 0,0 0 15,21 0-15,-21 0 0,21 0 0,-21 0 16,0 0-16,22 0 0,-22 0 0,0 0 15,-22 0-15,22 0 0,-21 0 0,0 0 16,0 0-16,-21 0 0,-1 0 16,-20 0-16,-1 0 0,1 0 15,-22 0-15,-21 0 0,22 0 0,-22 0 16,0 0-16,0 0 0,-21-22 0,21 22 16,0 0-1,-42 0 16,0 0-31,-21 0 16,21 0-16,-22 0 0,1 0 0</inkml:trace>
  <inkml:trace contextRef="#ctx0" brushRef="#br0" timeOffset="5319.72">2667 2519 0,'-42'0'0,"84"0"0,-106 0 0,43 0 0,0 0 16,0 0-16,0 0 0,0 0 15,21-21 1,21 0 0,0 21-16,0 0 15,0 0-15,0 0 0,1 0 0,20 0 16,0 0-16,1 0 0,-1 0 0,21 0 15,-20 0-15,20 0 0,1 0 16,20 0-16,1 0 0,0-22 0,-1 22 16,22 0-16,0 0 0,21 0 15,0 0-15,0 0 0,0 0 0,0 0 16,21 0-16,0 0 0,22 0 16,-22 0-16,0 0 0,0 0 0,0 0 15,1 0-15,-1 22 0,-21-22 0,21 0 16,-21 0-16,0 0 0,-21 21 0,21-21 15,-21 0-15,-1 0 0,-20 0 16,21 0-16,-21 0 0,-1 0 0,1 0 16,0-21-16,-22 21 0,1 0 0,-22 0 15,21-22-15,-20 22 0,-22-21 0,21 21 16,-21 0-16,1 0 0,-1 0 16,-21-21-1,-21 21 32,-1 0-47,1 0 0,0 0 16,0 0-16,0 0 0</inkml:trace>
  <inkml:trace contextRef="#ctx0" brushRef="#br0" timeOffset="82531.98">3958 3429 0,'21'-21'0,"-21"0"16,0 0-16,0-1 15,0 1 1,0 0-16,0 0 15,0 0-15,0 0 16,0-1-16,0 1 16,0 42 15,0 1-31,0-1 16,0 0-16,0 21 0,0-21 0,0 22 15,0-1-15,0 0 0,0 1 16,0-1-16,0 0 0,0 22 15,0-22-15,0 1 0,0-1 0,0 0 16,0 22-16,-21-22 0,21 0 16,0 1-16,0-1 0,0 0 0,0 1 15,0-22-15,0 0 0,0 0 0,0 0 16,0 1-16,0-1 0,0-42 31,0-1-31,0 1 16,0 0-16,0-21 0,0 21 0,0-22 15,0 1-15</inkml:trace>
  <inkml:trace contextRef="#ctx0" brushRef="#br0" timeOffset="82947.71">3641 3323 0,'-22'0'0,"44"0"0,-65-21 0,1 0 0,21 21 16,21-21-16,-21 0 0,21-1 16,0 1-16,0 0 15,21 21-15,0-21 0,0 21 16,21 0-16,1-21 0,20 21 0,-20 0 16,20 0-16,1 0 0,-1 0 15,1 0-15,-1 0 0,22 21 16,-22 0-16,22 21 0,-22-20 0,1 20 15,-1 0-15,-20 1 0,-22-1 0,21 21 16,-21 22-16,-21-43 0,0 1 16,-21-1-16,-21 0 0,21 1 15,-22-1-15,1 0 0,0 1 0,-22-1 16,22-21-16,0 22 0,-22-22 16,22 0-16,-1 21 0,1-21 0,0 1 15,-1-1-15,1-21 0,21 21 0,-21-21 16,20 0-16,1 21 0,0-21 15,0 0-15,21-21 16,0 0 0,0 0-16,0-1 0,42 1 0,-21 0 15</inkml:trace>
  <inkml:trace contextRef="#ctx0" brushRef="#br0" timeOffset="83412.35">4995 3852 0,'0'0'16,"-21"0"-16,42 0 31,-21-21-31,21 21 16,1-21-16,-1 0 0,0 21 15,21-21-15,-21 0 0,1-1 16,-1 1-16,0 0 0,-21 0 16,21 0-16,-21 0 0,-21 21 31,0 0-31,-22 0 0,22 21 15,0 0-15,0 0 0,-21 0 0,20 0 16,-20 22-16,21-22 0,-21 0 16,20 0-16,1 22 0,21-22 0,0 0 15,0 0-15,0 0 0,0 0 0,0 1 16,21-1-16,-21 0 0,22-21 16,-1 0-16,0 21 0,0-21 15,21 0-15,-20 0 0,-1 0 16,0 0-16,0 0 0,21 0 0,-20 0 15,-1-21-15,21 0 0,-21 21 0</inkml:trace>
  <inkml:trace contextRef="#ctx0" brushRef="#br0" timeOffset="83715.28">5948 3598 0,'0'0'0,"0"-21"15,-21 21-15,-1 0 16,1 0-16,0 0 0,0 0 16,0 0-16,0 0 0,-22 21 0,22 1 15,0-1-15,0 0 0,-22 0 16,22 21-16,0-20 0,0 20 0,0-21 16,0 21-16,21-20 0,0 20 0,-22-21 15,22 21-15,0-20 0,0-1 0,0 0 16,0 0-16,22 0 0,-1 0 15,0-21-15,21 0 0,-21 0 16,1 0-16,20 0 0,-21 0 0,21-21 16,-20 0-16,20 0 0,-21 0 15,21 0-15,43-22 16</inkml:trace>
  <inkml:trace contextRef="#ctx0" brushRef="#br0" timeOffset="84001.25">6519 3196 0,'0'-42'0,"0"84"0,-21-105 0,0 42 16,0-1-16,0 1 0,21 0 0,-22 21 15,1 0-15,0 0 16,21 21-16,-21 22 16,0-22-16,21 21 0,-21 22 15,21-22-15,0 21 0,-22 1 0,22-22 16,-21 22-16,0-1 0,21-20 15,0 20-15,0-21 0,-21 1 0,21-1 16,0-21-16,0 22 0,-21-22 0,21 21 16,0-21-16,0 0 0,0 1 15,0-1-15,21-21 16,0 0-16,0 0 0,0-21 16,1-1-16,-1 22 0,0-21 15,0 0-15</inkml:trace>
  <inkml:trace contextRef="#ctx0" brushRef="#br0" timeOffset="84532.27">6837 3725 0,'0'0'0,"21"-42"16,-21 21-1,0 0-15,0 0 16,0-1-16,0 1 15,0 0-15,-21 21 16,0 0 0,-1 0-16,1 0 0,0 0 15,0 21-15,0 0 0,0 1 0,-22-1 16,22 0-16,0 21 0,-21-21 16,20 1-16,1-1 0,0 21 15,0-21-15,0 0 0,21 1 0,0-1 16,0 0-16,21-21 15,0 0-15,0 0 0,0 0 16,1 0-16,20 0 0,-21-21 16,0 0-16,0-1 0,1 22 15,-1-21-15,0 0 0,0 0 0,-21 0 16,21 0-16,-21-1 0,21 1 16,-21 0-16,0 0 0,22 0 0,-22 0 15,21 21 1,-21 21-1,0 0-15,0 0 16,0 0-16,0 0 0,0 1 0,0-1 16,0 0-16,0 0 0,0 0 15,0 0-15,0 1 0,0-1 0,21-21 16,0 21-16,0-21 0,-21 21 16,21-21-16,1 0 0,-1 0 0,0 0 15,0 0-15,0 0 0,0 0 0,1-21 16,-1 0-16,0 21 0,-21-21 15,21-1-15</inkml:trace>
  <inkml:trace contextRef="#ctx0" brushRef="#br0" timeOffset="84951.99">7197 3598 0,'0'0'15,"0"-21"-15,0-21 16,0 21-16,21 21 15,0 0-15,0 0 0,0 0 16,0 21-16,1-21 16,-22 21-16,21 0 0,0 0 0,0 1 15,-21-1-15,0 0 0,0 0 0,21 0 16,-21 0-16,0 1 0,0-1 16,0 21-16,0-21 15,0 0-15,0 1 0,0-1 0,-21-21 16,21 21-16,0 0 0,-21-21 15,0 0 1,21-21-16,0 0 16,0 0-16,0-1 15,0 1-15,21 0 0,0-21 0,-21 21 16,21-1-16,0-20 0,1 21 0,20-43 16,-21 43-16,0 0 15,0 0-15,1 21 16,-1-21-16,0 21 0,0 0 15,0 0-15,0 0 16,-21 21-16,0 0 16,22-21-16,-22 21 15</inkml:trace>
  <inkml:trace contextRef="#ctx0" brushRef="#br0" timeOffset="85359.83">7895 3747 0,'0'0'0,"21"0"31,0 0-15,1-22-16,-1 22 0,0-21 0,0 21 15,0-21-15,0 21 0,-21-21 0,22 0 16,-1 21-16,-21-21 0,0-1 0,0 1 15,0 0-15,0 0 16,0 0-16,-21 21 16,-1 0-16,1 0 15,0 0-15,0 21 0,0-21 0,0 21 16,-1 0-16,1 0 0,0 1 16,0 20-16,0-21 0,21 0 15,0 22-15,-21-22 0,21 0 0,0 0 16,0 21-16,0-20 0,0-1 0,0 0 15,21 0-15,0 0 0,0 0 0,0-21 16,0 22-16,1-22 0,-1 0 16,0 0-16,0 0 0,0 0 0,0 0 15,1 0-15,-1 0 0,0-22 0,0 22 16,0-21-16,0 0 0,-21 0 0,22 0 16,-1 0-16</inkml:trace>
  <inkml:trace contextRef="#ctx0" brushRef="#br0" timeOffset="86136.92">9102 3747 0,'-22'0'0,"44"0"0,-65 0 0,22 0 16,0 0-1,42 0 16,0 0-31,22 0 0,-1 0 0,0 0 16,22 0-16,-22 0 0,22 0 0,-1 0 16,22 0-16,-22 0 0,22 0 15,0 0-15,-22 0 0,22 0 0,-22 0 16,22 0-16,-22 0 0,1 0 16,-22 0-16,22-22 0,-22 22 0,0 0 15,-20 0-15,20-21 0,-21 21 0,0 0 16,0 0-16,-21-21 0,0 0 31,-21 21-31,0 0 0,0-21 16,0 21-16,0 0 0,-1 0 0,-20-21 15,21 21-15,-21-22 0,20 22 0,1 0 16,0 0-16,0-21 0,-21 21 0,20 0 16,1 0-16,0 0 15,0 0-15,42 0 47,0 0-47,0 0 0,1 0 16,20 0-16,-21 0 0,0 0 15,22 0-15,-22 0 0,0 0 0,0 0 16,0 0-16,0 0 0,1 21 0,-1-21 16,0 0-16,-21 22 0,0-1 15,0 0-15,0 0 16,0 0-16,-21 0 0,0 1 15,-1-1-15,-20 0 0,21 0 0,0 0 16,0 22-16,-22-22 0,22 0 16,0 0-16,0 0 0,0 0 0,-1 1 0,1-1 15,0 0-15,21 0 16,-21 0-16,0 0 16</inkml:trace>
  <inkml:trace contextRef="#ctx0" brushRef="#br0" timeOffset="99373.44">10583 3895 0,'0'0'0,"-21"-21"0,0-1 16,0 22-16,21-21 0,0 0 15,-21 21 1,-1 21 0,22 0-16,0 1 0,-21-22 0</inkml:trace>
  <inkml:trace contextRef="#ctx0" brushRef="#br0" timeOffset="99439.81">10393 4149 0,'21'0'32</inkml:trace>
  <inkml:trace contextRef="#ctx0" brushRef="#br0" timeOffset="99528.15">11112 3789 0,'-21'0'16,"0"0"-16</inkml:trace>
  <inkml:trace contextRef="#ctx0" brushRef="#br0" timeOffset="136324.32">4254 5207 0,'0'0'0,"0"-21"16,0 0 0,0 0-16,0-1 31,0 44-16,0-1-15,0 0 16,0 21-16,0 1 0,0-1 0,0 0 16,0 22-16,-21-1 0,21 1 0,-21-1 15,21 1-15,0-1 0,0 1 16,0-1-16,-21-20 0,21-1 16,0 0-16,0 1 0,0-22 0,0 21 15,0-21-15,0 0 0,0 1 16,0-1-16,0-42 31,0-1-15,-21 1-16,0 0 15</inkml:trace>
  <inkml:trace contextRef="#ctx0" brushRef="#br0" timeOffset="136541.41">3958 6117 0,'0'0'0,"-21"0"0,0 21 16,21 1-16,-21-22 0,-1 21 15,22 0-15,-21 0 0,21 0 16,0 0-16,21-21 16,1 0-16,-1 0 15,21 0-15,-21 0 0,22 0 0,-22 0 16,21 0-16,-21-21 0,22 21 0,-1-21 16,-21 0-16,21 0 0,1 21 15,-22-21-15,0-1 0,21 1 0,-20 0 16,-1 0-16,-21 0 0,21-22 0,-21 22 15,0-21-15,0 21 16</inkml:trace>
  <inkml:trace contextRef="#ctx0" brushRef="#br0" timeOffset="136748.04">4064 5398 0,'0'-22'0,"0"44"16,0-65-16,0 22 0,0 0 15,0 0-15,21 0 16,0-1-16,0 1 0,22 21 0,-22-21 16,0 0-16,21 21 0,-20-21 15,-1 21-15,0 0 0,0 0 16,0 0-16,0 0 0,1 0 0,-1 0 16,0 21-1,0 0-15</inkml:trace>
  <inkml:trace contextRef="#ctx0" brushRef="#br0" timeOffset="137440.54">4847 5630 0,'21'0'16,"-21"22"-1,0-1-15,0 0 16,0 0-16,0 0 15,0 0-15,0 1 0,0-1 0,-21 0 16,21 21-16,0-21 0,0 1 16,0 20-16,0-21 0,-21 0 0,21 22 15,0-22-15,0 0 0,0 0 0,0 0 16,0 0-16,0 1 16,21-44 15,-21 1-31,0 0 0,21 0 15,0 0-15,-21-22 0,22 22 16,-1-21-16,-21 0 0,21-1 0,0 1 16,0 0-16,0 20 0,1-20 15,-1 21-15,0 0 0,0 0 0,-21-1 16,21 22-16,0 0 0,1 0 0,-22 22 16,0-1-16,21 0 0,-21 21 15,0-21-15,0 22 0,0-22 0,0 21 16,0 1-16,0-22 0,21 21 0,-21-21 15,0 0-15,0 1 0,21-1 16,-21 0-16,21-21 0,0 21 0,1-21 16,-1 0-16,0 0 0,0 0 15,0 0-15,0 0 0,1-21 16,-1 21-16,0-21 0,21 0 16,-21-1-16,1 1 0,-1 0 0,0-21 15,-21 21-15,21-22 0,0 22 0,-21 0 16,21-21-16,-21 20 0,0 1 15,22 21 1,-22 21 0,0 22-16,0-22 0,0 0 15,0 0-15,0 22 0,0-22 0,0 0 16,0 21-16,0-21 0,0 1 0,0-1 16,0 0-16,0 0 15,21-21 16,0 0-31,-21-21 16,0 0-16,21 0 0,-21-22 16,21 22-16</inkml:trace>
  <inkml:trace contextRef="#ctx0" brushRef="#br0" timeOffset="137734">5842 5461 0,'-21'-21'15,"42"42"-15,-63-42 0,20 21 0,1 0 16,0 0-16,0 0 0,0 0 15,21 21-15,0 0 16,21-21 0,0 0-16,0 0 15,0 0-15,1 0 0,-1 0 16,0-21-16,0 0 0,-21 0 16,0 0-16,0-1 0,0 1 15,-21 0-15,0 0 16,0 21-16,-1 0 0,1 0 0,0 0 15,0 0-15,0 0 0,0 0 0,21 21 16,0 0-16,0 0 16,0 1-16,0-1 15,21-21-15,0 0 0,0 0 0,0 0 16,0 0-16,22 0 0,-22 0 16,0 0-16</inkml:trace>
  <inkml:trace contextRef="#ctx0" brushRef="#br0" timeOffset="138012.98">6308 5165 0,'21'-21'0,"-21"-22"16,0 64 15,0 1-31,0-1 16,0 21-16,0-21 0,0 22 0,0-1 15,0 0-15,0 22 0,0-22 0,0 22 16,0-22-16,0 21 15,0-20-15,-21 20 0,-1-20 0,22-1 16,0 0-16,0 1 0,-21-22 0,21 21 16,0-21-16,-21 0 0,21 1 15,0-1-15,0-42 32,0-1-32,21 1 15,-21 0-15,21-21 0,-21 21 16</inkml:trace>
  <inkml:trace contextRef="#ctx0" brushRef="#br0" timeOffset="138181.67">6202 5694 0,'-21'0'15,"42"0"-15,-42-21 16,21 0 0,21 21-16,0 0 15,0-22-15,0 22 0,0-21 0,1 21 16,-1-21-16,21 21 0,-21-21 15,0 21-15,22-21 0,-22 0 0,0 21 16,21-22-16,-20 22 0,20 0 0</inkml:trace>
  <inkml:trace contextRef="#ctx0" brushRef="#br0" timeOffset="139102.46">7112 5736 0,'21'0'31,"0"-21"-31,-21 0 0,0 0 16,21 0-16,-21-1 0,22 1 16,-22 0-16,0 0 0,0 0 15,0 0-15,0-1 0,0 1 16,-22 0-16,1 21 0,0 0 15,0 0-15,0 0 0,0 0 16,-1 0-16,1 21 0,21 0 0,-21 1 16,0-1-16,0 0 0,-22 21 15,22-21-15,0 22 0,0-1 0,21-21 16,-21 22-16,0-1 0,21-21 0,0 0 16,0 22-16,0-22 0,0 0 15,0 0-15,21-21 0,0 21 16,0-21-16,0 0 0,0 0 0,1 0 15,-1 0-15,0-21 0,21 0 0,-21 0 16,1 0-16,-1-1 16,0 1-16,0 0 0,0 0 0,0-21 15,-21 20-15,0-20 0,22 21 0,-22-21 16,21 20-16,-21-20 0,0 21 0,21 0 16,-21 0-16,0-1 0,0 44 31,0-1-16,0 21-15,0-21 0,0 0 16,0 1-16,-21 20 0,21-21 16,0 0-16,0 22 0,0-22 0,0 0 15,0 0-15,0 0 0,0 0 16,21-21-16,-21 22 0,21-22 0,0 0 16,0 0-16,1 0 0,-1 0 15,21 0-15,-21 0 0,22 0 0,-22-22 16,21 1-16,0 0 0,1 0 0,-22 0 15,21 0-15,1-1 0,-22 1 16,21-21-16,-21 0 0,22-1 0,-22 1 16,0 0-16,0-1 0,0 1 15,-21-22-15,21 22 0,1-21 0,-22-1 0,0 22 16,0-22-16,0 22 0,0 0 16,0-1-16,0 1 0,0 21 0,0 0 15,0-1-15,0 1 0,-22 21 16,1 0-16,0 0 15,0 21-15,0 1 0,0-1 0,21 0 16,-22 21-16,1 1 0,0-1 0,0 0 16,0 1-16,21 20 0,-21-21 15,21 22-15,-22-22 0,22 22 0,0-22 16,0 22-16,0-22 0,0 21 0,22-20 16,-1-1-16,0-21 0,21 22 15,-21-22-15,22 0 0,-22 0 0,21 0 16,-21 0-16,22-21 0,-1 0 0,-21 0 15,22 0-15,-22 0 0,21 0 16,-21 0-16,0 0 0,1-21 0,20 0 16,-21 21-16,-21-21 0,21 0 15,0 0-15,-21-1 0,22 1 0,-22 0 16,0 0-16,0 0 0,0 0 0</inkml:trace>
  <inkml:trace contextRef="#ctx0" brushRef="#br0" timeOffset="140187.99">6837 7070 0,'0'-21'16,"0"-1"-1,21 22-15,0-21 0,0 0 16,0 21-16,1-21 0,-1 0 15,21 0-15,-21-1 0,22 1 0,-22 0 16,21 0-16,-21 0 0,0 0 0,-21-1 16,0 1-16,0 0 0,0 0 15,-21 21-15,0 0 0,0 0 16,-21 0-16,-1 21 0,-20-21 0,20 21 16,-20 0-16,-1 1 15,1 20-15,-1-21 0,22 0 0,-21 22 16,20-1-16,1-21 0,21 0 0,0 22 15,-1-22-15,22 0 0,0 21 16,0-21-16,0 1 0,0-1 0,22 0 16,-1 0-16,0 0 0,21 0 0,1 1 15,-1-1-15,0 0 0,1 0 16,-1 21-16,21-20 0,-20-1 0,-1 0 16,0 0-16,-20 0 0,20 22 0,-21-22 15,-21 0-15,0 0 0,0 0 0,0 22 16,0-22-16,-42 0 15,-1 0-15,1 0 0,-21 0 0,-1 1 16,1-1-16,-1 0 0,1-21 0,-1 0 16,1 0-16,20 0 0,-20 0 0,20-21 15,1 0-15,21-1 0,-21 1 16,20-21-16,-20 21 0,21-22 0,-21 22 16,-1-21-16,22 0 0,-21-1 0,-1-20 15,1 20-15,21 1 0,-21 0 0,20-1 16,22 1-16,0 21 15,0-21-15,22 20 0,-1 22 16,21 0-16,0 0 0,1 22 0,-1-1 16,0 21-16,-20-21 0,20 22 15,-21-1-15,0 0 0,0 1 0,1-1 16,-22 0-16,21-21 0,-21 22 0,0-1 16,0-21-16,0 22 0,0-22 15,0 21-15,0-21 0,0 0 0,0 1 16,0-1-16,21-21 15,0 0-15,0 0 0,0 0 0,1 0 16,-1-21-16,0-1 0,0 1 16,0 0-16</inkml:trace>
  <inkml:trace contextRef="#ctx0" brushRef="#br0" timeOffset="140696.04">7683 6985 0,'0'0'0,"22"-21"16,-22-64-1,-22 64-15,1 21 16,0 0-16,0 0 16,0 0-16,0 21 0,-1 0 0,1 1 15,0 20-15,0-21 0,0 21 16,0 1-16,21 20 0,-22-20 0,22 20 15,-21 1-15,21-22 0,-21 21 16,21-20-16,0 20 0,0-20 0,0-1 16,0 0-16,21-21 0,0 1 0,1-1 15,-1 0-15,21 0 0,-21-21 0,22 0 16,-1 0-16,0 0 16,1 0-16,-1-21 0,0 0 0,1 0 0,-1-1 15,0 1-15,-21-21 0,22 0 0,-1-1 16,-21 1-16,0 0 0,22-22 15,-43 1-15,0-1 0,0 1 0,0 20 16,0-20-16,0-1 0,-21 22 0,-1 0 16,-20-1-16,0 1 0,-1 21 15,1 0-15,0-1 0,-1 22 16,1 0-16,0 0 0,-1 0 0,1 22 16,0-1-16,-1 0 0,22 0 0,-21 21 15,21-20-15,0-1 0,21 21 16,0-21-16,0 22 0,0-22 0,0 21 15,0-21-15,0 22 0,21-22 0,21 0 16,-21 0-16,22 0 0,-1-21 16,0 0-16,22 0 0,-1 0 0</inkml:trace>
  <inkml:trace contextRef="#ctx0" brushRef="#br0" timeOffset="141011.94">8699 6816 0,'0'-21'16,"0"42"-16,0-64 0,0 22 0,0 0 0,0 0 16,-21 42-1,0 0 1,21 22-16,0-22 0,0 21 16,0 0-16,-21-20 0,21 41 0,-21-21 15,21 1-15,-21 20 0,21 1 16,-22-22-16,1 22 0,0-1 0,21-21 15,-21 22-15,21-22 0,-21 1 16,21-1-16,0 0 0,0-21 0,0 22 16,0-22-16,0 0 15,0 0-15,0-42 32,0 0-32,0 0 0,21 0 0,-21-1 15,0-20-15,21 21 0,-21-21 16</inkml:trace>
  <inkml:trace contextRef="#ctx0" brushRef="#br0" timeOffset="141308.06">8530 6858 0,'0'-21'0,"0"42"0,0-63 0,0 21 16,0-1-16,0 1 16,0 0-16,0 0 0,21 0 0,22 21 15,-22-21-15,21-1 0,0 1 0,22 21 16,-22 0-16,22 0 0,-22 0 15,22 0-15,-22 0 0,0 21 0,1 1 16,-22-1-16,0 21 0,0-21 0,-21 22 16,0-1-16,0 0 0,-21-21 0,0 22 15,0-1-15,-22 0 0,1 1 16,0-22-16,-1 21 0,1 1 0,0-22 16,-1 0-16,1 0 0,21 0 15,0 0-15,-1 1 0,1-22 0,0 21 16,21-42 15,21-1-31,0 1 0,22-21 0,-22 21 16</inkml:trace>
  <inkml:trace contextRef="#ctx0" brushRef="#br0" timeOffset="141763.72">10668 6414 0,'21'0'0,"-42"0"0,42-22 15,0 1-15,-21 0 0,0 0 16,0 0-16,0 0 0,0-1 16,-21 22-1,0 0-15,0 0 0,0 0 16,-1 0-16,1 0 0,-21 22 0,0-1 16,-1 21-16,1 0 0,0 22 0,-1-22 15,1 22-15,-22-1 0,22 1 16,0-1-16,-1 22 0,1-22 0,0 1 15,21 21-15,-22-22 0,22 1 16,0 20-16,21-20 0,0-1 0,0 1 16,0-1-16,0-20 0,42-1 0,-21 0 15,1 1-15,20-1 0,0-21 0,1 21 16,-1-20-16,21-1 0,-20-21 16,20 0-16,1 0 0,-1 0 0,1 0 15,20 0-15,-20-21 0,21-1 0,-22 1 16,22-21-16</inkml:trace>
  <inkml:trace contextRef="#ctx0" brushRef="#br0" timeOffset="142456.93">11366 7112 0,'-21'0'0,"42"0"0,-84 0 0,42 21 0,-22-21 15,22 0-15,-21 0 0,21 21 16,0-21-16,-1 0 0,1 0 0,0 22 16,0-22-16,42 0 31,21 21-31,1-21 0,-1 0 15,22 0-15,-1 0 0,1 0 0,20 0 16,1 0-16,21 0 0,0 0 0,-1 0 16,1-21-16,0 21 0,0 0 0,-21 0 15,20 0-15,-20 0 0,21 0 0,-21 0 16,-22 0-16,1 0 0,-1 0 16,1 0-16,-22 0 0,-21-22 0,21 22 15,-20 0-15,-1 0 0,0 0 16,-21-21 31,0 0-32</inkml:trace>
  <inkml:trace contextRef="#ctx0" brushRef="#br0" timeOffset="142901.9">13610 6350 0,'0'0'0,"-21"-42"16,21 21-16,-21-1 15,21 1-15,0 0 16,21 21 0,0 0-16,0 0 15,0 21-15,-21 0 0,43 1 16,-22 20-16,0-21 0,21 21 16,-20 1-16,-1 20 0,21-20 0,-21 20 15,0 1-15,1-22 0,20 21 0,-42 1 16,21-22-16,-21 22 0,0-22 15,0 22-15,0-22 0,-21 0 0,0 1 16,0 20-16,-22-21 0,1 1 0,0-1 16,-1 0-16,1-20 0,-22 20 15,22-21-15,0 21 0,-22-20 0,22-1 0,-64 21 16,64-21-16,-1 0 0,22 1 16,-21-22-16,21 21 0,0-21 0,-1 21 15,1-21-15,0 0 0</inkml:trace>
  <inkml:trace contextRef="#ctx0" brushRef="#br0" timeOffset="-85868.45">15790 2667 0,'0'21'0,"-21"-21"16,0 0-16,21 21 15,0 1 1,0-1-1,0 0 1,21-21-16,0 0 16,0 0-16,1 0 0,-1 0 15,0 0-15,0 0 0,0 0 16,22-21-16,-1 0 0,-21 21 0,21-22 0,1 1 16,-1 0-16,0 0 0,1 0 0,-1 0 15,-21-22-15,22 22 16,-1 0-16,-21-21 0,21 20 0,-20-20 15,-1 21-15,0 0 0,-21-22 0,0 22 16,21 0-16,-21-21 0,0 21 16,0-1-16,0 1 0,0 0 0,0 0 15,-21 0-15,21 0 0,-21 21 16,0 0-16,21-22 0,-22 22 16,1 0-16,0 0 0,0 0 15,0 0-15,0 22 0,-1-1 16,-20 42-1,21-42-15,0 22 0,0-1 16,-1 0-16,1 1 0,0 20 0,0 1 16,0-22-16,0 22 0,-1-1 15,22 1-15,-21-1 0,0 1 0,21-1 16,-21 1-16,21 20 0,0-20 0,0-1 16,0 1-16,0 20 0,0-20 15,0-1-15,0 1 0,0-1 0,0 1 16,0-1-16,0-20 0,0 20 0,0 1 15,0-22-15,0 22 0,21-22 0,-21 0 16,21-21-16,0 22 0,1-22 0,-1 0 16,0-21-16,0 0 0,0 0 15,22 0-15,-1 0 0,-21-21 16,21 0-16,1 0 0,-1-1 0,0-20 16,1 0-16,-1-1 0,-21 22 0,0-21 15,22 0-15,-43-22 0,21 22 0,-21-1 16,0-20-16,0-1 0,0 22 15,-21-21-15,0-1 0,-1 22 0,-20-22 16,0 22-16,-22 0 0,22-1 0,-22 1 16,1 21-16,-1 0 0,1-1 15,21 1-15,-22 21 0,22-21 0,-1 21 16,22 0-16,0 0 0,0 0 0,0 0 16,21-21-16,21 0 15,0 21 1,0 0-16,0-21 0,22 21 0,-1-22 15,0 1-15,22 21 0,-22-21 0,22 0 16,-22 0-16,22-22 0,-1 22 16,-21-21-16,22 21 0,-22-22 0,22 1 15,-22 0-15,0-1 0,1 1 0,-22 0 16,0-1-16,0 1 0,0 0 16,1-1-16,-22 22 0,21 0 0,-21 0 15,0-21-15,0 20 16,0 1-16,-21 21 31,-1 21-15,1 1-16,21-1 0,-21 21 0,21 0 15,0-20-15,0 41 0,-21-21 16,21 1-16,-21-1 0,21 22 0,0-22 16,0 0-16,0 1 0,0-1 0,0 0 15,0 1-15,0-1 0,0-21 16,0 0-16,21 22 0,0-22 0,0 0 15,0-21-15,1 21 0,-1 0 0,0-21 16,0 0-16,0 0 0,0 0 0,1 0 16,-1 0-16,0 0 0,0-21 15,21 0-15,-20 21 0,-1-21 0,0 0 16,0-1-16,0 1 0,-21-21 16,21 21-16,1 0 0,-22-1 0,0 1 15,0 0-15,21 0 0,-21 0 16,0 0-16,0-1 0,-21 44 47,21-1-47,-22 0 15,22 0-15,0 0 0,0 0 16,0 1-16,0-1 0,0 0 0,0 0 16,0 0-16,0 0 0,0 1 15,22-1-15,-1 0 0,0-21 16,0 0-16,0 0 0,0 0 0,22 0 15,-22 0-15,21 0 0,-21-21 16,22 0-16,-22 21 0,21-22 0,-21 1 16,1 0-16,-1 0 0,0 0 0,0 0 15,-21-22-15,21 22 0,-21-21 16,0-1-16,0 22 0,0-21 0,-21 0 16,0 20-16,0 1 0,0 0 0,-1 0 15,1 0-15,0 21 0,-21 0 0,21 0 16,-1 0-16,-20 0 0,21 0 15,0 21-15,0 0 0,-1 0 0,1 0 16,0 1-16,0-1 0,0 0 16,21 21-16,0-21 0,0 1 15,0-1-15,-21 0 0,21 0 0,0 0 16,0 0-16,0 1 0,21-22 16,0 0-16,0 0 0,21 0 15,-20 0-15</inkml:trace>
  <inkml:trace contextRef="#ctx0" brushRef="#br0" timeOffset="-85031.73">18246 2625 0,'-191'-85'78,"-338"403"-78,1249-551 0,-974 190 0,232 65 0,1 20 15,0-21-15,0 21 0,0-20 16,21 20-16,-21-21 0,21 21 0,-22-20 16,22-1-16,0 0 0,0 0 15,0 0-15,0 0 0,0 1 0,0-1 16,22-21-16,-1 0 15,0 0-15,0 0 0,0 0 16,0 0-16,1 0 0,20-21 0,-21-1 16,0 22-16,0-21 0,1 0 0,-1 0 15,0 0-15,-21-22 0,21 22 16,0-21-16,0 21 0,-21 0 0,0-22 16,0 22-16,22 0 0,-22 0 0,0 0 15,0 42 16,0 0-31,0 0 0,0 0 16,0 0-16,0 1 0,0 20 16,0-21-16,0 0 0,0 0 15,0 22-15,0-22 0,0 0 0,0 0 16,21 0-16,0-21 0,0 22 0,0-1 16,0-21-16,1 0 0,-1 0 15,0 0-15,0 0 0,21 0 0,-20 0 16,-1-21-16,21-1 0,-21 1 0,0 0 15,22 0-15,-22-21 0,0 20 16,0-20-16,0-21 0,1 20 0,-1 1 16,-21-22-16,21 1 0,0-1 15,0 22-15,-21-21 0,0 20 0,21-20 0,-21 20 16,0 22-16,0-21 16,0 21-16,0 0 0,0-1 0,0 1 15,0 42 16,-21 1-31,21 20 0,0-21 0,-21 21 16,0 1-16,21-1 0,-21 22 0,21-22 16,-21 21-16,21 1 0,0-22 15,0 1-15,0 20 0,0-21 0,0 1 16,0-22-16,0 21 0,0-21 0,0 22 16,0-22-16,21 0 0,-21 0 15,21-21-15,0 21 0,0-21 16,0 0-16,1 0 15,-1 0-15,0 0 0,0 0 0,0 0 16,0 0-16,-21-21 16,0 0-16,22 21 0,-22-21 0,21 0 15,-21 0-15,0-1 0,0-20 0,0 21 16</inkml:trace>
  <inkml:trace contextRef="#ctx0" brushRef="#br0" timeOffset="-84800.19">18627 2561 0,'-22'0'0,"22"-21"31,22 21-31,-1 0 16,0 0-16,0 0 0,0-21 15,0 21-15,22 0 0,-22 0 0,0 0 16,0-21-16,0 21 0,1 0 15,-1 0-15,0-21 16,0 21-16,-21-22 16,21 22-16,0 0 0</inkml:trace>
  <inkml:trace contextRef="#ctx0" brushRef="#br0" timeOffset="-84068.64">20172 2286 0,'0'0'0,"0"-21"0,21 0 16,-21 0-16,0-1 15,0 1 1,-21 21 0,0 0-16,-1 0 0,1 0 0,0 0 15,0 21-15,-21-21 0,20 22 16,1-1-16,-21 0 0,21 0 0,-22 0 16,22 0-16,0 1 0,0-1 0,0 0 15,0 0-15,-1 21 0,22-20 16,0-1-16,0 0 0,0 0 15,0 0-15,22 0 0,-1-21 16,0 0-16,0 22 16,0-22-16,0 0 0,1 0 0,-1 0 15,21 0-15,-21 0 0,0 0 0,1-22 16,-1 22-16,0-21 0,0 21 0,0-21 16,-21 0-16,21 0 15,-21 0-15,0-1 0,0 1 16,-21 21 15,0 0-31,0 0 0,0 21 16,0 1-16,21-1 0,-22 0 15,22 0-15,-21 0 0,21 0 16,0 1 0,21-1-16,1-21 15,-22 21-15,21-21 0,0 0 16,0 0-16,0 21 0,0-21 0,1 21 15,-1 0-15,-21 1 0,21-22 16,-21 21-16,0 0 0,0 0 0,0 0 16,0 0-16,0 1 0,-21-1 15,0 0-15,-1 21 0,1-21 0,0 1 16,0-1-16,0 21 0,0-21 0,-1 0 16,1 1-16,0 20 0,0-21 15,0 0-15,0 0 0,21 1 16,-22-1-16,22 0 15,-21-21-15,42 0 16,1 0-16</inkml:trace>
  <inkml:trace contextRef="#ctx0" brushRef="#br0" timeOffset="-83380.62">21272 2625 0,'22'0'16,"-44"0"-16,44-21 0,-22-1 0,21-20 15,-21 21-15,0 0 0,0 0 0,0-22 16,0 22-16,0-21 0,0 21 0,0-1 16,0 1-16,-21 0 0,-1 0 0,1 21 15,0 0-15,0 0 0,0 0 16,0 0-16,-22 0 16,22 21-16,0-21 0,-21 42 0,20-20 15,1 20-15,-21 0 0,21 1 0,-22-1 16,22-21-16,0 21 0,21 1 15,0-22-15,0 21 0,0-21 0,0 1 16,0-1-16,0 0 0,21 0 0,0 0 16,1-21-16,20 0 0,-21 0 15,21 0-15,-20 0 0,20 0 0,-21 0 16,21 0-16,-20-21 0,20 0 0,-21 0 16,21 0-16,-20-22 0,20 1 0,-21 0 15,0-22-15,0 22 0,1-22 16,-1 1-16,0-1 0,0 22 15,0-22-15,-21 1 0,0 21 0,21-22 16,-21 22-16,0-22 0,22 43 16,-22-21-16,0 21 0,0-1 0,0 1 15,0 0-15,0 42 16,0 22-16,0-22 16,0 21-16,0 0 0,-22 1 0,1-1 15,0 0-15,21 1 0,-21 20 0,21-20 16,-21 20-16,21 1 15,-21-22-15,21 21 0,0-20 0,0-1 0,0 0 16,0 1-16,0-22 0,0 21 16,0-21-16,0 1 0,0-1 15,0 0-15,0 0 0,21-21 32,0 0-32,0-21 0</inkml:trace>
  <inkml:trace contextRef="#ctx0" brushRef="#br0" timeOffset="-82936.45">21929 2328 0,'0'0'0,"0"-21"0,-22 21 15,1 0-15,0 0 16,21 21-16,-21 1 0,0-1 15,0 0-15,-1 0 0,1 21 0,21-20 16,-21 20-16,0 0 0,21-21 0,-21 22 16,21-22-16,0 0 0,0 21 0,0-20 15,0-1-15,0 0 0,21 0 16,0-21-16,0 21 0,0-21 16,1 0-16,-1 0 0,21 0 0,-21 0 0,0 0 15,22 0-15,-22 0 16,21 0-16,-21-21 0,1 0 0,-1 0 15,0 0-15,0-1 0,0-20 0,-21 0 16,0-1-16,0 1 0,0 0 0,0-1 16,0 1-16,0 0 0,0 21 15,-21-22-15,21 22 0,-21 21 0,0-21 16,0 21-16,-1 0 0,-20 0 0,21 0 16,0 0-16,0 0 0,-22 21 15,22 0-15,0 0 0,0 1 0,0-1 16,-1 0-16,22 0 0,-21 0 0,21 0 15,0 1-15,0-1 16,21 0-16,1-21 0,-1 0 16,0 0-16</inkml:trace>
  <inkml:trace contextRef="#ctx0" brushRef="#br0" timeOffset="-82500.22">22352 2350 0,'0'0'0,"0"21"16,-21 0-16,0 0 0,21 0 15,-22 0-15,22 1 0,0-1 16,-21 0-16,21 0 0,0 0 0,0 0 15,0 1-15,0-1 0,0 0 16,0 0-16,0 0 0,0 0 0,0 1 16,21-22-16,-21 21 0,22-21 0,-1 0 15,0 0-15,0 0 0,0 0 16,0 0-16,1 0 0,20 0 0,-21 0 16,0-21-16,0-1 0,1 1 0,-1 0 15,0 0-15,0 0 0,-21-22 16,0 1-16,0 21 0,21-21 15,-21 20-15,0-20 0,0 21 0,0 0 16,0 0-16,0-1 0,0 1 16</inkml:trace>
  <inkml:trace contextRef="#ctx0" brushRef="#br0" timeOffset="-81868.89">23093 1863 0,'0'0'15,"-21"-21"-15,-1 21 16,1 21-1,21 21 1,0-21-16,-21 0 16,21 1-16,0 20 0,0 0 0,0-21 15,0 22-15,0-1 0,-21 0 16,21-20-16,-21 20 0,21 0 16,0 1-16,0-1 0,0 0 0,0-21 15,0 22-15,-21-1 0,21-21 0,0 0 16,0 1-16,0 20 0,0-21 15,-22 0-15,22 0 16,0-42 0,0 0-1,0 0-15,0 0 16,0 0-16,0-1 0,0 1 0,22 0 16,-1 0-16,-21 0 0,21 0 0,0-1 15,0 1-15,0 0 16,1 0-16,-1 0 0,0 0 0,0 21 15,21 0-15,-20-22 0,-1 22 0,21 0 16,-21 0-16,0 0 0,22 0 16,-22 0-16,0 22 0,0-1 0,-21 0 15,21 0-15,-21 0 0,22 0 0,-22 1 16,0-1-16,0 0 0,0 21 16,0-21-16,-22 1 0,1-1 0,0 0 15,0 0-15,-21 0 0,20 0 0,1-21 16,-21 22-16,21-1 0,-22-21 0,22 0 15,0 0-15,0 0 16,0 0-16,0 0 0,-1 0 0,1 0 16,0 0-16,0 0 31,21-21-15,21 21-16,0-22 15,0 1-15</inkml:trace>
  <inkml:trace contextRef="#ctx0" brushRef="#br0" timeOffset="-81456.87">23897 1778 0,'-21'-21'0,"21"42"31,-21 0-15,21 0-16,0 1 0,-21 20 0,21-21 16,0 21-16,-22 1 0,22-22 15,0 21-15,0 1 0,-21-1 16,21 0-16,-21 1 0,21-1 0,-21 21 15,21-20-15,0-1 0,-21 0 16,0 1-16,21-1 0,-22 0 0,22 1 16,0-22-16,0 21 0,0-21 0,0 1 15,0-1-15,0 0 0,0 0 0,0 0 16,22-21 15,-22-21-15,0 0-16,21 0 0,0 0 15,0-1-15,0 1 0,-21 0 16</inkml:trace>
  <inkml:trace contextRef="#ctx0" brushRef="#br0" timeOffset="-80885.93">24024 2498 0,'21'0'16,"0"0"0,1 0-16,-1 0 15,0 0-15,0 0 0,0 0 16,0 0-16,1 0 0,-1 0 16,21 0-16,-21-21 0,0 21 15,1-22-15,-1 1 0,0 21 16,-21-21-16,21 0 0,0 0 15,-21 0-15,21-1 0,-21 1 16,0 0 0,-21 21-1,0-21-15,0 21 16,0 0-16,0 0 16,-1 0-16,22 21 15,0 0-15,-21 0 16,0 1-16,0-1 0,0 0 15,21 21-15,0-21 0,-21 1 16,-1-1-16,22 21 0,-21-21 0,21 0 16,0 1-16,0-1 0,-21 0 0,21 21 15,0-21-15,0 1 16,0-1-16,0 0 0,21-21 0,-21 21 16,21 0-16,22-21 0,-22 0 0,0 0 15,21 21-15,1-21 0,-22 0 16,21 0-16,1 0 0,-1 0 0,0 0 15,-21 0-15,22 0 0,-22 0 16,0 0-16,21 0 0,-20 0 0,-1 0 16,0-21-16,0 21 15,-21-21 1,0 0-16,21 0 16</inkml:trace>
  <inkml:trace contextRef="#ctx0" brushRef="#br0" timeOffset="-79648.37">17251 3408 0,'0'0'0,"-21"0"16,-1 0-16,1 0 0,0 0 16,0 0-16,0 0 0,0 21 0,-1-21 15,1 0-15,0 0 0,0 0 0,0 0 16,0 21-16,-1-21 16,44 0 46,-1 0-46,0 0-16,0 0 0,21 0 0,-20 0 15,20 0-15,0 0 0,1-21 0,-1 21 16,21 0-16,-20-21 0,20 21 16,1 0-16,-1-21 0,1 21 0,-1-21 15,1 21-15,-1 0 0,1 0 0,-1-22 16,-20 22-16,20 0 0,1 0 15,-22 0-15,21 0 0,-20 0 0,-1-21 16,0 21-16,-20 0 0,20 0 0,-21 0 16,0 0-16,0 0 15,-21-21 126</inkml:trace>
  <inkml:trace contextRef="#ctx0" brushRef="#br0" timeOffset="-78502.7">20680 3133 0,'-21'0'0,"-1"0"16,1 0-16,0 0 16,21 21-16,-21-21 0,42 0 93,0 0-93,0 0 0,22 0 16,-22 0-16,0 0 0,0 0 0,22 0 16,-1 0-16,-21 0 0,21 0 0,1 0 15,-1 0-15,0 0 0,1 0 16,-1 0-16,0 0 0,1 0 0,-1 0 15,0 0-15,22 0 0,84-21 16,-84 21-16,-22 0 0,21 0 16,1 0-16,-1 0 15,1 0-15,-1-21 0,1 21 0,-1 0 16,1 0-16,-1 0 0,1 0 0,-1-22 16,1 22-16,-22 0 0,22 0 0,-1 0 15,-20 0-15,20 0 0,1-21 16,-22 21-16,21 0 0,-20-21 0,-1 21 15,22 0-15,-22 0 0,0 0 0,1 0 16,-1 0-16,0 0 0,1 0 16,-22 0-16,21 0 0,-21 0 0,22-21 15,-22 21-15,0 0 0,0 0 0,0 0 16,0 0-16,1 0 0,-1 0 31,-21-21 0,-21 21 48,-1 0-79,1-21 0</inkml:trace>
  <inkml:trace contextRef="#ctx0" brushRef="#br0" timeOffset="-76479.93">18394 3916 0,'-21'0'0,"21"-21"16,-22 0 0,44 21 30,-1 21-46,0-21 0,0 21 16,0 0-16,22 0 0,-22 22 0,21-22 16,0 21-16,1-21 0,-1 22 15,0-1-15,22 0 0,-22-21 16,1 22-16,-1-1 0,43 43 0,-22-64 16,-21 21-16,22 1 0,-22-1 15,1-21-15,20 21 0,-21-20 16,1 20-16,-1 0 0,0-21 0,1 1 15,-1 20-15,-21-21 0,0 0 0,64 43 16,-64-43 0,0 0-16,1-21 0,-22 21 15,21-21-15,-21-21 32,0 0-32,0 0 15,0 0-15,0-1 0,0 1 16,0-21-16</inkml:trace>
  <inkml:trace contextRef="#ctx0" brushRef="#br0" timeOffset="-75986.77">20934 3620 0,'-21'21'0,"42"-42"0,-64 63 15,22-21-15,-21 0 0,21 22 0,-22-22 16,1 21-16,0 0 0,-1 1 16,1 20-16,-21-20 0,20 20 0,1 1 15,-22-1-15,22-21 0,-21 22 0,20-22 16,1 22-16,0-22 0,-1 0 0,1 1 16,21-22-16,0 21 0,-22-21 15,22 22-15,21-22 0,-21 0 16,21 0-16,-21 0 0,0 1 15,21-1-15,-22-21 0,22 21 0,0 0 16,0-42 62,0 0-78</inkml:trace>
  <inkml:trace contextRef="#ctx0" brushRef="#br0" timeOffset="-74081.6">18140 6414 0,'21'0'0,"0"0"16,0 0-16,-21-22 15,21 1-15,1 0 16,-22 0-16,0 0 16,0 0-16,0-1 0,0-62 15,-22 63-15,1-1 16,0 1-16,0 21 0,0-21 0,0 21 16,-1 0-16,1 0 0,0 0 0,0 0 15,-21 0-15,20 21 0,1-21 16,0 21-16,0 1 0,0-1 0,0 21 15,-1-21-15,1 0 0,0 22 0,21-1 16,0-21-16,0 22 0,-21-22 0,21 21 16,0-21-16,0 22 0,0-22 15,0 0-15,0 0 0,0 0 16,0 0-16,21-21 0,0 22 0,0-22 16,1 0-16,-1 0 0,0 0 15,0 0-15,21 0 0,-20-22 0,-1 1 16,21 0-16,0 0 0,-20 0 0,20-22 15,0 22-15,1-21 0,-1 0 16,-21-1-16,21 1 0,-20 0 0,-1-1 16,0 1-16,0 0 0,0-1 0,0-20 15,-21 20-15,0-20 0,22 21 0,-22-22 16,21 22-16,-21-1 0,0 1 16,0 0-16,0 21 0,0-22 0,0 22 15,0 0-15,-21 21 16,-1 0-16,1 0 15,0 0-15,21 21 0,-21 0 0,0 22 16,0-22-16,-1 21 0,1 0 0,0 1 16,21-1-16,-21 0 0,21 22 0,-21-22 15,21 1-15,0-1 0,0-21 16,0 21-16,0 1 0,0-1 0,0-21 16,0 22-16,21-22 0,0 21 0,0-21 15,22 0-15,-22 1 0,0-22 0,21 21 16,-21 0-16,1-21 0,20 0 15,-21 0-15,21 0 0,-20 0 0,20 0 16,-21-21-16,21 0 0,-20 21 16,20-22-16,0-20 0,-21 21 15,1 0-15,-22 0 0,0-1 0,0 1 16,0 0-16,0 0 0,0 0 0,0 0 16,0-1-16,0 1 15,-22 21-15,1 0 16,0 0-16,21 21 0,-21 1 0,21-1 15,0 0-15,0 0 0,0 0 0,0 22 16,0-22-16,0 21 0,0-21 0,0 0 16,0 1-16,0-1 0,0 0 15,21 0-15,-21 0 0,21 0 0,0-21 16,1 0-16,-1 0 0,0 0 16,0 0-16,0 0 0,0 0 0,22 0 15,-22-21-15,21 21 0,-21-21 0,22 0 16,-22 0-16,0 0 0,21-1 15,-20 1-15,-1 0 0,21-21 16,-21-1-16,0 22 0,1 0 16,-1 0-16,-21 0 0,21 21 0,0 0 31,0 0-15,-21 21-1,21-21 16,1 0-15,-22-21 0,0 0-1,0-1 1,0 1-16,-22 21 31,1 0-31,21 21 16,-21 1-16,0-1 0,21 0 15,-21 0-15,0 0 0,21 0 16,0 1-16,-22-1 0,22 21 0,-21-21 16,21 22-16,0-22 0,0 21 15,0-21-15,0 0 0,0 1 0,0-1 16,0 0-16,21 0 0,1-21 0,20 21 16,-21-21-16,0 0 0,22 0 0,-22 0 15,21 0-15,-21 0 0,0 0 16,22 0-16,-22-21 0,21 0 0,-21 0 15,1 0-15,-1-1 0,0 1 0,0 0 16,0-21-16,-21 21 0,0-22 16,21 1-16,-21 21 0,22-22 0,-22 22 15,0 0-15,0 0 0,0 0 16,0 0-16,0-1 0,0 44 31,0-1-15,0 21-16,0-21 0,0 0 0,0 1 15,0 20-15,0-21 0,0 0 16,0 0-16,0 22 0,0-22 0,0 0 16,0 0-16,21 0 0,0 1 15,0-22-15,-21 21 0,21-21 16,0 0-16,1 0 16,-1 0-16,-21-21 15,21 21-15,-21-22 0,21 1 0,0 21 16,-21-21-16,0 0 0,21-21 0,1 20 15,-22 1-15,21 0 0,-21 0 0</inkml:trace>
  <inkml:trace contextRef="#ctx0" brushRef="#br0" timeOffset="-73692.32">20024 5800 0,'0'0'15,"-22"0"-15,1 0 16,0 21-16,21 0 16,-21-21-16,21 21 0,0 0 15,21-21 1,0 22-16,0-22 16,1 0-16,-1 0 0,0 0 15,0 0-15,0-22 0,0 1 16,-21 0-16,0 0 15,0 0-15,0 0 0,-21 21 16,0-22-16,0 22 16,0 0-16,0 0 0,-1 0 15,1 0-15,0 0 0,21 22 16,-21-1-16,0 0 0,21 0 16,0 0-16,-21 0 0,21 1 15,0-1-15,0 0 0,0 0 16,0 0-16,21 0 0,0-21 15,0 22-15,-21-1 0,21-21 0,-21 21 16,21-21-16,1 21 0</inkml:trace>
  <inkml:trace contextRef="#ctx0" brushRef="#br0" timeOffset="-72892.31">20383 6138 0,'0'22'0,"0"-1"15,0 0-15,0 0 16,0 0-16,-21-21 0,21 21 0,0 1 16,0-1-16,-21 0 0,21 0 0,0 0 15,0 0-15,0 1 0,0-1 16,0 0-16,0 0 15,0-42 32,0 0-31,0 0-16,0-1 0,0 1 0,0 0 16,0 0-16,0 0 0,0-22 0,21 22 15,0 0-15,-21 0 0,22-21 0,-1 20 16,0 22-16,0-21 0,0 0 0,-21 0 15,21 21-15,1 0 0,-1 0 16,0 0-16,0 0 0,0 0 16,0 0-16,-21 21 0,0 0 15,22 0-15,-1-21 0,-21 22 0,0-1 16,0 0-16,21 0 16,-21 0-16,0 0 0,21 1 0,-21-1 15,0 0-15,0 0 0,0 0 0,0 0 16,0 1-16,0-1 0,0 0 15,0-42 32,0 0-47,0-1 16,0 1-16,0 0 0,0 0 0,0 0 16,0 0-16,0-1 0,0 1 15,0 0-15,0 0 0,21 0 16,0 0-16,1-22 0,-1 22 0,0 21 15,0-21-15,0 0 0,0 0 0,1 21 16,20 0-16,-21-22 0,0 22 16,0 0-16,1 0 0,-1 0 0,0 0 15,0 22-15,0-1 0,-21 0 0,21 0 16,-21 0-16,22 0 0,-22 1 0,0 20 16,0-21-16,0 0 0,0 0 0,0 22 15,0 41 1,0-62-16,0-1 15,0 0-15,-22 0 0,1-21 16,21 21 0,0-42 15,21 0-31,1 21 16</inkml:trace>
  <inkml:trace contextRef="#ctx0" brushRef="#br0" timeOffset="-71938.08">21738 6160 0,'0'-22'16,"0"44"-16,0-65 0,0 22 15,-21 21-15,21-21 0,-21 21 0,0 0 16,-1 0-16,1 0 0,0 0 16,0 0-16,0 0 15,0 21-15,-1 0 0,1 0 0,0 1 16,0-1-16,0 0 0,0 21 16,21-21-16,-22 1 0,1 20 0,0-21 15,21 0-15,0 22 0,0-22 0,0 0 16,0 0-16,0 0 15,0 0-15,21-21 16,0 0-16,1 0 16,-1 0-16,0 0 0,0-21 0,0 0 15,0 0-15,1 21 0,-1-21 16,-21 0-16,21-1 0,0-20 16,-21 21-16,0 0 0,21 0 0,0-22 15,-21 22-15,22 0 0,-22 0 16,21 0-16,-21-1 0,0 1 15,0 42 17,0 1-32,0-1 0,0 0 0,-21 0 15,21 0-15,0 0 0,0 1 0,0-1 16,0 21-16,0-21 0,0 0 16,0 1-16,0-1 0,0 0 0,0 0 15,21-21-15,-21 21 0,21-21 0,0 0 16,0 0-16,0 0 0,1 0 0,-1 0 15,0 0-15,0 0 0,0 0 16,22 0-16,-22-21 0,0 21 16,0-21-16,0 0 0,0 0 0,22-43 15,-22 43-15,0-21 0,21-43 16,-20 43-16,20-1 0,-21-20 16,0 20-16,0-20 0,1 21 15,-1-22-15,0 22 0,-21-1 0,21-20 16,-21 21-16,0-1 0,0 22 0,0-21 15,0-22-15,0 22 0,0 21 16,0 0-16,0-1 0,-21 22 16,21-21-16,-21 21 15,0 0-15,21 21 0,-22-21 0,1 22 16,21-1-16,-21 21 0,0-21 16,21 22-16,0-1 0,0 0 0,-21 22 15,21-22-15,-21 0 0,21 22 16,0-22-16,0 22 0,0-22 0,0 22 15,0-22-15,0 0 0,0 1 16,0-1-16,0-21 0,0 21 0,0 1 16,0-22-16,0 21 0,0-21 0,0 1 15,21-1-15,0 0 0,0 0 0,21 0 16,-20-21-16,-1 0 16,0 0-16,0 0 0,0 0 15,0 0-15,1 0 0,-1-21 16,-21 0-16,21 21 0,-21-21 0,21 0 15,0 21-15,-21-22 0,0 1 16</inkml:trace>
  <inkml:trace contextRef="#ctx0" brushRef="#br0" timeOffset="-46642.41">20786 2074 0,'0'0'0,"0"-42"16,0 21-16,0 0 0,21 0 0,-21-1 16,21 1-16,-21 0 15,0 0-15,0 0 0,0 0 16,0-1-16,0 44 47,0-1-47,0 0 0,0 0 0,0 0 15,0 22-15,0-22 0,0 21 16,0 0-16,-21 1 0,0-1 0,-1 0 16,22 1-16,0 20 0,-84 149 15,84-149 1,-21-20-16,-1-1 0,22 0 16,0 22-16,-21-43 0,21 21 0,-21 1 15,21-22-15,0 0 0,-21 0 0,21 0 16,0 1-16,0-1 0,0 0 0,-21-21 47,0 0-47,21-21 15,0 0-15,0-1 16,0 1-16,0 0 0</inkml:trace>
  <inkml:trace contextRef="#ctx0" brushRef="#br0" timeOffset="-45512.32">20976 1651 0,'0'-21'0,"0"0"31,0 0-15,21 21-1,0 0 1,1-22-1,-1 22-15,0 0 0,0 0 16,0 0-16,0 0 0,1 0 16,20 0-16,-21 0 0,21 0 0,1 0 15,20 0-15,-20 0 0,20 0 16,22 0-16,-22 0 0,22 0 16,-22 0-16,22 0 0,0 0 0,-1 0 15,1 0-15,0 0 0,-1 0 0,22 0 16,-21 0-16,0 0 0,20 0 15,-20 0-15,21 0 0,-21 0 0,-1 0 16,1 0-16,0 0 0,-1 0 0,22 0 16,-21 0-16,-1 0 0,1 0 15,0 0-15,-22 0 0,22 0 0,-22 22 16,22-22-16,-21 0 0,-22 0 16,21 0-16,-20 0 0,20 0 0,-20 0 15,-1 0-15,-21 0 0,21 0 16,-20 0-16,-1 0 0,0 0 15,21 0-15,-21 0 0,1 0 16,-1 0-16,0 0 31,-21 21 1,0 0-32,21-21 15,-21 21-15,0 0 0,0 0 0,0 1 16,0-1-16,0 0 0,0 0 15,0 0-15,0 22 0,0-22 16,0 0-16,0 21 0,0-21 0,0 22 16,0-22-16,0 21 0,0-21 15,0 1-15,0 20 0,0-21 0,0 21 16,0-20-16,0 20 0,0 0 0,0 1 16,0-22-16,0 21 0,0 0 15,0 1-15,0-1 0,0 0 0,0-20 16,0 20-16,0-21 0,0 21 0,0-20 15,0 20-15,0-21 0,-21 0 16,21 0-16,0 1 0,0-1 0,0 0 16,0 0-16,0 0 0,0 0 15,0 1 1,-21-22-16,21 21 0,-21-21 16,21 21-16,-22-21 0,1 21 15,0-21-15,0 0 16,0 0-16,0 0 0,-1 0 15,1 0-15,-21 0 0,21 0 0,-22 0 16,22 0-16,-21 0 0,0 0 0,-1 0 16,-20 0-16,20 0 0,1 0 0,-21 21 15,20-21-15,-20 0 0,-1 0 16,1 0-16,20 0 0,-20 0 0,-1 21 16,1-21-16,-22 0 0,22 0 0,-1 22 15,1-22-15,-22 0 0,0 0 16,22 0-16,-22 21 0,1-21 15,-1 0-15,21 0 0,-20 0 0,20 0 16,1 0-16,-1 0 0,1 0 0,20 0 16,1 0-16,0 0 0,-1 0 0,22 0 15,-21 0-15,21 0 0,-22 0 16,22 0-16,0 0 0,0 0 0,-21 0 16,20 0-16</inkml:trace>
  <inkml:trace contextRef="#ctx0" brushRef="#br0" timeOffset="-33014.99">16044 8932 0,'0'0'0,"-21"0"15,0 0-15,0 0 16,0 0-16,21-21 31,21 21-15,0 0-16,0 0 0,21 0 15,1-21-15,-1 21 0,0 0 16,1 0-16,-1 0 0,0 0 16,1 0-16,63 0 0,-64-21 15,0 21-15,-21 0 0,22 0 0,-1 0 16,-21 0-16,-42 0 31,0 0-31,0 0 16,0 0-16,-22 0 0,22 21 0,-21-21 15,-1 0-15,1 0 0,21 0 0,-21 0 16,-22 21-16</inkml:trace>
  <inkml:trace contextRef="#ctx0" brushRef="#br0" timeOffset="-32488.47">15896 8932 0,'0'0'0,"-21"0"0,0 22 16,21-1-1,-21 0-15,21 0 16,-22 0-16,22 0 0,0 1 0,0-1 16,0 0-16,0 0 0,0 21 15,-21-20-15,21-1 0,-21 21 0,21-21 16,-21 0-16,21 1 0,-21 20 0,21-21 15,0 0-15,-21 0 0,21 1 0,-22-1 16,22 0-16,0 0 16,0 0-1,0-42 1,0 0 0,0 0-16,22 0 0,-1 21 15,-21-22-15,21 1 0,0 21 0,21-21 16,-20 21-16,-1-21 0,21 21 15,0 0-15,1 0 0,-1 0 0,0 0 16,1 0-16,-1 0 0,0 0 0,1 0 16,-1 0-16,0 21 0,1-21 0,-22 21 15,0 0-15,0 1 0,0-22 0,1 21 16,-22 0-16,0 0 0,0 0 16,0 0-16,0 1 0,-22-1 15,1 0-15,0 0 0,-21 0 0,21 0 16,-22 1-16,1-1 0,0-21 0,20 21 15,-20 0-15,0-21 0,21 0 0,-22 21 16,22-21-16,0 0 0,-21 0 16,20 0-16,1 0 0,0 0 0,0 0 15,0 0-15,0 0 16,21-21 0,0 0-16,0 0 15,0 0-15,21 21 0,21-22 0</inkml:trace>
  <inkml:trace contextRef="#ctx0" brushRef="#br0" timeOffset="-31886.59">17357 8932 0,'0'0'0,"0"-21"16,0 0-16,0 0 0,0 0 16,-22 21-1,1 0 1,21 21-16,-21 0 0,0 0 0,0 22 16,21-22-16,-21 21 0,-1 0 15,22-20-15,-21 20 0,0 0 0,0 1 16,21-1-16,-21 0 0,21 1 0,-21-1 15,21 0-15,0-21 0,-22 22 0,22-1 16,0 0-16,0-20 0,0 20 0,0-21 16,0 0-16,0 22 0,22-22 0,-1 0 15,0-21-15,0 21 0,0 0 16,0-21-16,22 0 0,-22 0 0,0 0 16,21 0-16,-20 0 0,20 0 15,-21-21-15,21 21 0,-20-21 0,-1 0 16,21 0-16,-21-1 0,0 1 0,-21 0 15,0-21-15,0 21 0,0-1 16,0-20-16,0 21 0,0 0 0,0 0 16,-21-22-16,0 43 0,-21-21 0,21 0 15,-1 21-15,-20 0 0,21 0 0,0 0 16,-22 0-16,22 21 0,0 0 0,0 0 16,0 1-16,0-1 0,-1 0 15,1 0-15,0 0 0,21 0 0,-21 1 16,21-1-16,0 0 0,0 0 0,0 0 15,0 0-15,0 1 16,21-22-16,0 0 16,0 0-16,1 0 0,-1 0 15,0 0-15,0-22 0,0 1 16,0 0-16,1 0 0,-1 0 16,0 0-16</inkml:trace>
  <inkml:trace contextRef="#ctx0" brushRef="#br0" timeOffset="-30984.12">18203 9335 0,'-21'0'15,"0"0"1,0 0-1,21 21 32,0 0-47,0 0 16,0 0 0,0 0-16,21-21 46,0 0-30,0 0-16,-21-21 16,0 0-16,0 0 15,0 0 1,-21 21 0,21-21-16,-21 21 0,0 0 15,21 21 1,-21-21-16,21 21 0,0 0 15,-22-21-15,22 21 0,0 0 16,0 1-16,22-22 31,-1 0-31,0 0 0,0 0 16,0 0-16,0-22 16,-21 1-16,0 0 15,0 0 1,0 0-16,-21 21 15,0 0 1,0 0-16,21 21 16,-21-21-16,21 21 15,-21-21-15,21 21 0,21-21 47,0-21-31</inkml:trace>
  <inkml:trace contextRef="#ctx0" brushRef="#br0" timeOffset="-27975.59">19283 9017 0,'21'-21'0,"-21"0"16,0 0-1,0-1 1,0 1-1,0 0 32,21 21-31,-21-21 31,0 0-16,0 0 0,0-1-15,0 1-16,21 21 16,-21-21-16,0 0 46,21 21 251,-21 21-265,0 0-32,0 22 0,0-22 15,22 21-15,-22 0 0,0-20 0,0 20 16,0 0-16,21 1 0,-21-1 0,0 0 15,21-21-15,-21 22 0,0-22 0,0 0 16,0 0-16,0 0 0,0 1 16,21-22-16,-21 21 0,0 0 15,0-42 17,0 0-17,21-1-15,-21 1 0,0 0 16,0 0-16,0 0 0</inkml:trace>
  <inkml:trace contextRef="#ctx0" brushRef="#br0" timeOffset="-27541.9">19897 8848 0,'21'0'0,"-42"0"0,42-21 16,-21 42 15,0 21-31,0-21 0,0 0 16,0 1-16,0 20 15,0 0-15,0-21 0,0 22 0,0-22 16,0 0-16,0 21 0,0-20 0,0-1 16,0 0-16,0 0 0,0 0 0,21 0 15,0 1-15,0-22 0,0 0 16,1 0-16,-1 0 0,0 0 15,21 0-15,-21-22 0,1 1 16,-1 0-16,0 0 0,0 0 0,0 0 16,0-1-16,-21-20 0,22 21 15,-22-21-15,0-1 0,0 22 0,0-21 0,-22-1 16,1 1-16,-21 21 0,21-21 16,0 20-16,-1 1 0,-20 0 15,21 21-15,0 0 0,0 0 0,-1 0 16,1 0-16,0 0 0,0 0 0,21 21 15,0 0-15,-21 1 0,21-1 0,0 0 16,0 0-16,0 0 0,0 0 0,0 1 16,21-1-16,0-21 15,0 0-15</inkml:trace>
  <inkml:trace contextRef="#ctx0" brushRef="#br0" timeOffset="-27241.45">21082 8636 0,'0'0'0,"0"-21"0,0 0 15,0 0-15,0 42 32,0 0-32,0 0 15,0 21-15,0 1 0,0-1 0,0 0 16,-21 1-16,21-1 0,0 0 0,0 22 15,0-22-15,-21 1 0,21-1 0,-22 0 16,22 1-16,0-22 0,0 21 16,0-21-16,-21 0 0,21 1 15,0-1-15,0 0 0,0 0 0,21-21 32,1 0-32,-22-21 15,21 0-15,0 21 0</inkml:trace>
  <inkml:trace contextRef="#ctx0" brushRef="#br0" timeOffset="-26892.1">21421 9059 0,'0'-21'15,"0"42"-15,0-21 32,0 22-32,-22-22 0,22 21 15,0 0-15,0 0 0,0 0 0,0 0 16,0 1-16,0-1 0,0 0 15,0 0-15,0 0 0,0 0 0,0 1 16,22-22-16,-1 0 16,0 0-16,0 0 0,0 0 0,22 0 15,-22 0-15,0-22 0,0 1 0,21 21 16,-20-21-16,-22 0 0,21 0 16,-21 0-16,0-22 0,0 22 0,0 0 15,0-21-15,0 20 0,0 1 16,-21 0-16,21 0 0,-22 0 0,1 21 15,0-21-15,0 21 0,0 0 0,0 0 0,-22 0 16,22 0-16,0 0 0,0 0 16,0 0-16,-1 0 15,1 0 1,0 0-16,0-22 16</inkml:trace>
  <inkml:trace contextRef="#ctx0" brushRef="#br0" timeOffset="-26641.57">20786 8721 0,'0'0'0,"21"0"32,21 0-32,-21-21 0,22 21 0,-1 0 15,0 0-15,1 0 0,20 0 16,-21 0-16,22 0 0,-1 0 0,-20 0 15,20-22-15,1 22 0,-22 0 0,-21 0 16,22 0-16,-22 0 0,0 0 0,0 0 16,0 0-1,0-21 1,1 21-16</inkml:trace>
  <inkml:trace contextRef="#ctx0" brushRef="#br0" timeOffset="-26330.19">22394 8657 0,'0'-21'16,"0"42"15,0 0-31,0 1 0,0-1 16,0 0-16,0 21 0,0 1 15,0-1-15,0 0 0,0-21 16,0 22-16,0-1 0,0 0 0,0 1 16,0-22-16,0 21 0,0-21 0,0 1 15,0-1-15,0 0 0,0 0 0,0 0 16,0 0-16,21-42 47,1 0-32,-1 0-15,0 0 0,21 0 0</inkml:trace>
  <inkml:trace contextRef="#ctx0" brushRef="#br0" timeOffset="-25918.46">23008 8869 0,'0'-21'0,"0"0"15,21 21 1,0-22-16,1 22 16,-1 0-16,21-21 0,-21 21 15,0 0-15,22 0 0,-22-21 0,0 0 16,21 21-16,-20 0 0,20-21 16,-21 21-16,0 0 0,0 0 15,1-21-15,-22-1 16,-22 22-1,1 0-15,-21 0 0,21 0 0,-22 0 16,1 0-16,-21 22 0,20-22 16,1 21-16,0 0 0,-1 0 0,1 0 15,0 0-15,20 1 0,1-1 0,0 0 16,21 0-16,0 0 0,0 0 16,21 1-16,0-22 15,1 21-15,-1-21 0,21 0 0,-21 21 16,22-21-16,-1 0 0,0 21 0,1-21 15,-22 21-15,21-21 0,-21 21 16,22-21-16,-22 0 0,-21 22 0,21-1 16,-21 0-16,0 0 15</inkml:trace>
  <inkml:trace contextRef="#ctx0" brushRef="#br0" timeOffset="-25771.73">23326 9271 0,'-127'64'16,"254"-128"-16,-297 149 15,149-64-15,0-21 16,0 0-16,0 21 0,-1-21 0,1 0 15,0 0-15,0 0 0,0 0 16,0 0 0,-1 0-16,1-21 0,0 0 15,0 21-15,0-21 16,0 21-16,-22-22 0</inkml:trace>
  <inkml:trace contextRef="#ctx0" brushRef="#br0" timeOffset="-22915.2">16743 3493 0,'0'0'0,"0"21"16,21-21 0,0 0-16,0 0 0,22 0 0,-1 0 15,0 0-15,22 0 0,20 0 0,1 0 16,0 0-16,-1 0 15,1-21-15,0 21 0,-1-22 0,1 22 16,-21 0-16,-22-21 0,21 21 16,-20 0-16,-22 0 0,0 0 0,0 0 15</inkml:trace>
  <inkml:trace contextRef="#ctx0" brushRef="#br0" timeOffset="-22559.86">16573 3810 0,'0'0'0,"22"0"15,20-21-15,-21 21 16,21 0-16,1-21 0,-1 0 0,22 21 15,20-22-15,1 22 0,21-21 0,0 0 16,21 21-16,-22-21 0,1 0 16,0 21-16</inkml:trace>
  <inkml:trace contextRef="#ctx0" brushRef="#br0" timeOffset="-18771.82">16341 3831 0,'-22'-21'15,"1"0"-15,0 21 16,0-42-16,0 20 0,0 1 0</inkml:trace>
  <inkml:trace contextRef="#ctx0" brushRef="#br0" timeOffset="-18086.38">16700 4043 0,'0'0'0,"0"-21"0,22 0 0,-22-1 16,0 1-16,0 0 15,0 42 17,-22 0-32,1 1 0,21-1 0,0 0 15,-21 0-15,0 21 0,21-20 16,-21 20-16,0 0 0,-1 1 0,22-1 16,-21 0-16,0 1 0,0-1 15,0 21-15,0-20 0,-1-1 0,1 22 16,0-22-16,0 0 0,0 22 0,0-22 15,-1 0-15,1 1 0,0-1 0,0 0 16,21 1-16,0-22 0,-21 0 0,21 0 16,-21 0-16,21 1 0,0-1 15,0-42 17,0-1-32,0 1 15,0 0-15,21 0 0,0 0 0,0-22 16,0 22-16,0-21 0,1 21 15,-1-22-15,21 1 0</inkml:trace>
  <inkml:trace contextRef="#ctx0" brushRef="#br0" timeOffset="-17700.1">16954 4022 0,'0'-21'15,"0"42"-15,22-64 0,-22 22 32,0 42-17,0 1-15,0-1 0,-22 0 16,22 21-16,-21 1 0,21-1 0,-21 0 16,0 1-16,0-1 0,21 21 0,-21-20 15,-1-1-15,1 22 0,0-22 0,0 21 16,-21-20-16,20-1 0,1 22 15,0-22-15,-21 0 0,21 22 0,-1-22 16,1 0-16,0 1 0,0-1 16,0-21-16,0 22 0,-1-22 0,22 0 15,0 0-15,-21 21 0,21-20 16,0-1 0,-21-21-16,21-21 31,0-1-31,21 1 0,0 0 15,-21 0-15,0-21 0,22 20 0,-1 1 16,0-21-16</inkml:trace>
  <inkml:trace contextRef="#ctx0" brushRef="#br0" timeOffset="-17032.08">16891 4128 0,'0'-22'16,"0"44"-16,0-65 0,0 22 0,0 0 0,0-21 16,0 20-16,0 1 0,0 0 15,0 0-15,0 0 16,-21 21 0,21 21-1,-21 0-15,-1 0 0,1 0 0,0 1 16,0-1-16,-21 21 15,20 0-15,-20-20 0,21 20 0,-21 0 16,-1 1-16,1-22 0,0 21 0,-1 0 16,1-20-16,21 20 0,-22-21 0,22 0 15,-21 0-15,21 1 0,0-1 16,-1-21-16,22 21 0,-21-21 16,42 0 15,1 0-16,-1-21-15,0 0 0,0 21 0,21-22 16,-20 1-16,20 0 0,-21 0 0,21 0 16,1 0-16,-1-1 0,-21 1 15,22-21-15,-1 21 0,0-22 0,-21 22 16,22 0-16,-22 0 0,21-21 16,-21 20-16,1 22 0,-1-21 0,-21 0 15,21 0-15,0 0 0,-21 0 16,21 21-16,0 0 15,-21 21 1,22 0-16,-22 0 16,21 0-16,-21 0 0,0 1 0,0 20 15,0-21-15,0 21 0,0-20 16,0 20-16,0-21 0,0 21 0,0 1 16,0-22-16,0 0 0,0 21 0,0-20 15,0-1-15,0 0 0,0 0 16,0 0-16,0 0 0,0 1 0,0-1 15,0 0-15,0 0 16,0-42 15,21 0-31,0 0 0,0-22 16</inkml:trace>
  <inkml:trace contextRef="#ctx0" brushRef="#br0" timeOffset="-16116.38">20532 3471 0,'0'22'15,"0"-1"17,21-21-1,0 0-15,0 0-16,21 0 0,1 0 0,-22 0 15,42 0-15,-20 0 0,-1 0 16,22-21-16,-22 21 0,21 0 0,1 0 15,-1 0-15,1 0 0,21 0 0,-1 0 16,1 0-16,21 0 0,-22 0 16,22 0-16,0 0 0,0 0 0,0 0 15,-22 0-15,22 0 0,21 0 0,-21 0 16,0 0-16,0-22 16,0 22-16,-1 0 0,-20-21 0,0 21 15,-1 0-15,-20 0 0,-1 0 0,1 0 16,-1 0-16,1 0 0,-22 0 15,1 0-15,20 0 0,-21-21 0,1 21 16,-22 0-16,21 0 0,-21 0 0,22 0 16,-43-21-16,21 21 0,-42 0 47,0-21-47,-1 21 0,1 0 15,0 0-15,-21 0 0</inkml:trace>
  <inkml:trace contextRef="#ctx0" brushRef="#br0" timeOffset="1027.82">17547 1503 0,'0'0'0,"-21"21"0,21 0 15,0 0 1,-21 1-16,21-1 16,0 0-16,-21-21 15,21 21-15,0-42 63,0 0-48,0 0-15,21-1 16,0 1-16,-21 0 0,21 0 0,0 0 16,0 0-16,1-1 0,-1 1 15,0 0-15,0 0 0,0-21 16,0 20-16,22 1 0,-22 0 0,21 0 16,1-21-16,-1 20 0,0 1 0,1-21 15,20 21-15,1-22 0,-1 22 16,1-21-16,20 0 0,-20 20 0,20-20 15,1 21-15,-21-21 0,20 20 16,1-20-16,0 21 0,20 0 0,-20-22 16,21 22-16,21 0 0,-21 0 15,21 0-15,0 21 0,-21-21 0,21 21 16,0 0-16,0 0 0,0 0 16,-22 0-16,1 0 0,0 0 0,-21 0 15,-22 0-15,1 0 0,-1 0 16,-20 21-16,-1-21 0,-21 0 0,0 21 15,0-21-15,-21 21 0,0 0 16,0 0 0,0 1-1,-21-22 32,0 0-31,-21 0-16,21 0 0</inkml:trace>
  <inkml:trace contextRef="#ctx0" brushRef="#br0" timeOffset="1522.66">17716 1693 0,'22'0'15,"-1"0"1,21-21-16,-21 0 0,0 21 15,22-21-15,-1 0 0,0 0 16,22-22-16,-22 22 0,43 0 0,-22-21 16,22 20-16,21-20 0,-21 21 0,20-21 15,1-1-15,0 1 0,0 0 16,21-1-16,0 1 0,21 0 16,-21-1-16,21 1 0,-21 21 0,0 0 15,0-1-15,0-20 0,0 42 16,0-21-16,-21 0 0,-21 0 0,-1 21 15,-20 0-15,-1-22 0,1 22 16,-22 0-16,-21-21 0,22 21 0,-22 0 16,0 0-16,-21-21 31,0 0 0,0 0-15,0 0-16</inkml:trace>
  <inkml:trace contextRef="#ctx0" brushRef="#br0" timeOffset="3628.61">20468 254 0,'0'0'0,"-21"-21"16,-21 21-16,20 0 0,1 0 16,42 21 31,22-21-47,-22 21 0,21-21 0,1 21 15,20 1-15,-21-22 0,22 21 16,-1 0-16,1-21 0,-1 21 0,-20 0 15,20-21-15,1 21 0,-1-21 0,1 22 16,-1-22-16,-20 0 0,-1 21 16,0-21-16,1 0 0,-22 21 0,0-21 15,0 0-15,0 21 0,-21 0 0,0 0 16,0 1 0,0-1-16,-21 0 0,0 0 15,-21 21-15,20-20 0,-20 20 0,0 0 16,-1 1-16,1-1 0,0 0 15,-1 1-15,1-1 0,0 0 0,-1 1 16,1-22-16,0 21 0,-1-21 16,1 22-16,0-22 0,21 0 0,-1 21 15,-20-21-15,21 1 0,0-1 0,0-21 16,-1 21-16,1 0 0,0-21 16,21 21-16,-21-21 0,21 21 15,-21-21-15,21-21 953,21 21-812,0 0-79,-21-21 376,-21 0-422,0 0-1,0 0-15</inkml:trace>
  <inkml:trace contextRef="#ctx0" brushRef="#br0" timeOffset="5376.82">4974 10520 0,'0'-21'0,"-21"0"16,0 21-1,0 0-15,21 21 16,-22 0-1,22 0-15,0 0 0,0 0 0,0 1 16,0 20-16,0-21 0,0 0 0,0 22 16,0-1-16,0-21 0,0 21 15,0 1-15,0-1 0,0 22 16,0-22-16,0 0 0,0 22 0,0-1 16,0 1-16,0-1 0,0 1 0,0-22 15,0 22-15,0-1 0,0-21 16,0 22-16,0-22 0,0 1 0,0-1 15,0 0-15,0-21 0,0 22 0,0-22 16,0 0-16,0 0 0,0 0 16,0 1-16,0-44 31,0 1-31,22 0 16,-22 0-16,0 0 0,0-22 0,0 22 15</inkml:trace>
  <inkml:trace contextRef="#ctx0" brushRef="#br0" timeOffset="6416.35">4995 10456 0,'0'0'0,"21"0"47,1 0-47,-1 0 0,0 0 0,0 0 16,21 0-16,1 0 0,-1 0 15,0 0-15,1 0 0,20 0 0,-20 0 16,20 0-16,22 0 0,-22 0 15,22 22-15,0-22 0,-22 0 0,22 0 16,21 0-16,-22 0 0,22 0 0,0 0 16,0 0-16,21 0 0,-21 0 15,-1 0-15,22 0 0,-21 0 16,0 0-16,21 0 0,-21 0 0,0 0 16,21 0-16,-21 0 0,-1 0 0,1 0 15,0 21-15,-21-21 0,-22 0 16,22 0-16,-22 0 0,1 21 0,-22-21 15,22 0-15,-22 0 0,0 0 0,-20 0 16,-1 0-16,21 0 0,-21 21 16,0-21-16,-21 21 31,0 0-15,0 1-16,0-1 15,-21-21-15,21 21 0,0 0 0,0 0 16,-21 0-16,21 1 0,-21-1 0,21 21 15,0-21-15,0 0 0,0 1 16,0 20-16,0-21 0,0 21 0,0 1 16,0-1-16,0 0 0,0 1 0,0-1 15,0 0-15,0 22 0,0-22 0,21 22 16,-21-22-16,0 0 0,0 22 16,0-22-16,0 1 0,0-1 0,0 0 15,0 1-15,0-22 0,0 21 0,0-21 16,0 22-16,0-22 0,0 0 15,0 0-15,0 0 0,-21 0 0,21 1 16,-21-1-16,21 0 0,-21 0 16,-1 0-16,1 0 0,0-21 15,21 22-15,-21-22 0,0 21 0,0-21 16,-1 0-16,1 0 0,0 21 0,0-21 16,0 0-16,0 0 0,-22 0 0,22 0 15,-21 0-15,21 0 0,-22 21 16,1-21-16,0 0 0,-1 0 0,-20 0 15,20 0-15,-20 0 0,21 0 16,-22 21-16,1-21 0,-1 0 0,1 0 0,-1 0 16,-21 0-16,22 0 15,-22 21-15,1-21 0,-1 0 0,-21 0 16,21 0-16,-20 0 0,20 0 0,-21 0 16,21 0-16,1 22 0,-1-22 0,0 0 15,1 0-15,20 0 0,-20 0 16,20 21-16,1-21 0,-22 0 0,21 0 15,1 0-15,-1 21 0,22-21 0,-21 0 16,20 0-16,-20 0 0,20 21 0,22-21 16,-21 0-16,0 0 0,20 21 15,1-21-15,0 0 0,0 0 16,0 21-16,0-21 0,-1 0 0,1 0 0,0 0 16,21-21 15,0 0-31,0 0 15,21 0-15,0 0 0,22-22 0</inkml:trace>
  <inkml:trace contextRef="#ctx0" brushRef="#br0" timeOffset="7296.96">5757 11176 0,'-21'21'16,"0"-21"-16,21 21 15,-21 1-15,21-1 0,-21 0 0,21 0 16,0 0-16,0 0 0,-22 1 15,22-1-15,0 21 0,0-21 0,0 0 16,22 1-16,-1-1 16,0-21-16,0 21 0,0-21 15,0 0-15,1 0 0,20 0 0,-21 0 16,0 0-16,22 0 0,-22 0 0,21 0 16,-21-21-16,0 21 0,1-21 0,-1-1 15,0 1-15,0 0 0,0 0 16,-21 0-16,0 0 0,0-1 0,0-20 15,0 21-15,-21 0 0,0-22 0,0 22 16,0 0-16,-1 0 16,1 21-16,-21-21 0,21 21 0,0 0 0,-1 0 15,1 0-15,-21 0 0,21 0 16,0 0-16,-1 0 0,-20 21 16,21 0-16,0-21 0,21 21 0,-21 0 15,-1-21-15,22 22 0,-21-1 0,21 0 16,0 0-16,0 0 15,0 0-15,0 1 16</inkml:trace>
  <inkml:trace contextRef="#ctx0" brushRef="#br0" timeOffset="7800.08">5736 11663 0,'0'0'0,"-21"0"15,0 21-15,0-21 16,21 21-16,-22-21 0,1 21 0,0-21 16,0 22-16,0-1 0,0-21 15,-1 21-15,1 0 0,0-21 0,-21 21 16,21 0-16,-1 1 0,1-22 16,21 21-16,-21-21 0,0 0 15,21 21-15,21-42 31,0 0-31,0 21 0,1-22 16,-1 1-16</inkml:trace>
  <inkml:trace contextRef="#ctx0" brushRef="#br0" timeOffset="8023.66">5863 11621 0,'21'0'16,"0"0"-1,1 0 1,-22 21-16,0 0 0,0 0 16,21-21-16,-21 21 0,21 0 0,0 1 15,-21-1-15,0 0 16,21 0-16,0 0 0,-21 0 16,22-21-16,-1 0 15,0 0-15,0 0 16,0 0-16,-21-21 0</inkml:trace>
  <inkml:trace contextRef="#ctx0" brushRef="#br0" timeOffset="8843.49">7006 11091 0,'-21'22'16,"0"-22"-16,21 21 0,-21 0 16,-1 0-16,22 0 0,-21 0 15,21 1-15,0 20 0,-21 0 16,21-21-16,0 22 0,0-22 0,0 0 16,0 0-16,0 0 0,0 1 15,21-22-15,0 21 0,1 0 0,20-21 16,-21 0-16,0 0 0,22 0 0,-1 0 15,-21 0-15,21 0 0,-20 0 0,20-21 16,-21 21-16,0-21 0,22-1 16,-22 1-16,-21 0 0,21 0 15,-21 0-15,0-22 0,0 22 0,0-21 16,0 21-16,0-22 0,-21 22 0,21 0 16,-21 0-16,-1 0 0,1 0 15,0 21-15,-21 0 0,21 0 0,-1 0 16,-20 0-16,21 0 0,0 0 0,-22 0 15,22 0-15,-21 21 0,21-21 16,0 21-16,-1 0 0,-20-21 0,21 21 16,21 0-16,-21 1 0,0-1 0,21 0 15,0 0-15,0 0 0,0 0 0,0 1 16</inkml:trace>
  <inkml:trace contextRef="#ctx0" brushRef="#br0" timeOffset="9132.45">7112 11599 0,'-21'0'0,"0"0"0,-1 0 16,1 22-16,0-22 15,0 21-15,0 0 0,0-21 16,21 21-16,-22 0 0,1 0 15,0 1-15,0-1 0,0 0 0,0 0 16,21 0-16,-22-21 0,1 21 0,21 1 16,-21-22-16,21 21 15,0-42 17,0-1-32,0 1 0,21 0 15,0 21-15</inkml:trace>
  <inkml:trace contextRef="#ctx0" brushRef="#br0" timeOffset="9356.03">7091 11578 0,'0'0'0,"21"0"0,0 21 16,0-21 0,0 22-16,-21-1 0,22-21 0,-1 21 15,-21 0-15,21 0 0,0 0 0,0 1 16,0-1-16,-21 0 0,22-21 15,-1 21-15,0 0 0,0 0 0,0 1 16,0-22-16,-21 21 16,22-21-16,-22-21 31</inkml:trace>
  <inkml:trace contextRef="#ctx0" brushRef="#br0" timeOffset="9993.25">5778 12467 0,'0'0'16,"-21"-21"-16,0 21 0,0 0 0,0 0 16,0 0-16,-1 0 15,1 21-15,0-21 0,21 21 16,-21 1-16,0-1 0,21 0 0,-21 0 16,21 0-16,0 0 0,0 22 0,0-22 15,0 0-15,0 21 0,0-20 16,0-1-16,21 0 0,-21 0 0,21 0 15,0-21-15,0 0 0,22 21 0,-22-21 16,21 0-16,0 0 0,-20 0 0,20-21 16,0 0-16,1 0 0,-1 0 15,0 0-15,-21-1 0,22 1 0,-22 0 16,0 0-16,-21 0 0,0-22 16,0 22-16,0 0 0,0 0 0,-21 0 15,0 0-15,0-1 0,-1 22 0,1-21 16,0 21-16,0 0 0,-21 0 15,20 0-15,1 0 0,0 0 0,0 0 16,0 0-16,0 21 0,21 1 16,0-1-16,0 0 15,0 0 1,21-21-16,0 0 0,0 0 16,0 0-16,22 0 0</inkml:trace>
  <inkml:trace contextRef="#ctx0" brushRef="#br0" timeOffset="10470.86">8001 12256 0,'-42'0'15,"20"0"-15,1 0 16,0 0-16,0 0 0,0 0 0,0 21 16,-1-21-16,1 21 0,0 0 15,21 0-15,0 0 0,0 1 0,0-1 16,0 0-16,0 0 0,0 0 15,0 0-15,21-21 0,0 22 0,1-22 16,-1 0-16,0 0 0,0 21 0,0-21 16,0 0-16,1 0 0,20 0 15,-21-21-15,0 21 0,0-22 0,1 1 16,-1 0-16,-21 0 16,0-21-16,0 20 0,0 1 0,0 0 0,0 0 15,-21-21-15,21 20 0,-22 1 16,1 0-16,0 21 0,0 0 15,0 0-15,0 0 0,-1 0 0,1 0 16,0 21-16,21 0 0,-21 22 16,0-22-16,0 0 0,21 0 15,-22 22-15,1-22 0,21 0 0,-21 21 16,0-21-16</inkml:trace>
  <inkml:trace contextRef="#ctx0" brushRef="#br0" timeOffset="11996.55">12023 11832 0,'0'21'16,"0"1"-16,0 20 16,0-21-16,0 21 0,0 1 15,0-1-15,0 22 0,0-22 0,0 21 16,0 1-16,0-1 0,0 1 0,0-1 16,-22 22-16,22-21 0,-21-1 15,21 22-15,0-22 0,-21 22 0,0-22 16,21 1-16,-21-1 0,21 1 15,-21-22-15,21 1 0,0-1 0,0 0 16,0 1-16,0-1 0,0-21 0,0 21 16,0-20-16,0-1 0,0 0 15,0 0-15,0-42 16,0 0 0,0 0-16,0-1 0,0-20 0</inkml:trace>
  <inkml:trace contextRef="#ctx0" brushRef="#br0" timeOffset="13090.1">12234 11832 0,'0'0'15,"21"0"-15,1 0 16,-1 0-16,0 0 0,0 0 0,0 0 16,0 0-16,1 0 0,20 0 0,-21 0 15,21-21-15,1 21 0,20 0 16,1 0-16,-1 0 0,1 0 0,20 0 15,1 0-15,0 0 0,21 0 0,-1 0 16,-20 0-16,21-21 0,21 21 0,-21 0 16,21 0-16,0 0 0,0 0 15,21 0-15,-21 0 0,21 0 0,0 0 16,0 0-16,1 0 0,-1-21 0,0 21 16,-21 0-16,21 0 0,-21 0 15,0-21-15,0 21 0,0 0 16,0 0-16,-21 0 0,0 0 0,0 0 15,-1 0-15,-20 0 0,0 0 0,-1 0 16,-20 0-16,21 0 0,-22-22 0,1 22 16,63 0-16,-64 0 0,1 0 15,-1 0-15,-21 0 0,1 0 16,-1 0-16,0 0 0,-20 0 0,-1 0 16,21 0-16,-21 0 0,0 0 15,-21 22 1,0-1-16,0 0 0,0 0 0,0 0 15,0 0-15,0 22 16,0-22-16,0 21 0,0 1 0,0-1 16,0 0-16,0 22 0,22-22 0,-22 0 15,21 1-15,-21 20 0,21-20 0,-21 20 16,0-21-16,21 22 0,0-1 16,-21 1-16,0-1 0,0 1 0,21-1 15,1 1-15,-22-1 0,21-20 0,0 84 16,0-85-16,0 22 0,0-22 15,1 0-15,-22 22 0,21-22 16,0 0-16,-21 1 0,0-1 16,0-21-16,0 22 0,0-22 0,0 21 15,0-21-15,-21 0 0,0 1 0,-1-1 16,1 0-16,-21 0 0,21-21 0,-22 21 16,22 0-16,-21-21 0,0 22 0,20-22 15,-41 21-15,21-21 0,-1 0 16,1 21-16,-22-21 0,1 0 0,21 0 15,-22 21-15,1-21 0,-1 0 0,-21 0 16,22 0-16,-1 0 0,-20 21 0,-1-21 16,0 0-16,1 0 0,-22 0 15,-85 0-15,86 0 16,-1 0-16,0 0 0,0 0 0,-21 0 0,21 0 16,0 0-16,-21 0 0,22 0 15,-22 0-15,21 0 0,0 0 0,-21 0 16,21 0-16,-21 0 0,0 0 0,0 0 15,0 0-15,0 0 0,0 0 0,0 0 16,-21 0-16,21 0 0,-21 0 16,21 0-16,-21 0 0,21 21 0,0-21 15,0 22-15,21-22 0,0 0 0,0 21 16,0-21-16,22 0 0,-1 21 0,21-21 16,1 0-16,21 21 0,-22-21 15,22 0-15,-1 21 0,22-21 0,-21 0 16,21 0-16,0 21 0,-1-21 0,1 0 15,0 0-15,0 0 0,42-21 32,0 0-32,0 0 15,1 21-15,20-21 0,-21 0 0</inkml:trace>
  <inkml:trace contextRef="#ctx0" brushRef="#br0" timeOffset="14070.29">8488 11345 0,'0'0'0,"63"-21"0,22 0 0,0 0 15,-1 0-15,22 0 0,-21 21 0,21 0 16,-1 0-16,1 0 0,21 0 16,0 21-16,21 0 0,1 0 0,20 21 15,-21 1-15,21 20 0,1-20 16,-1 20-16,0 1 0,-20-22 15,20 21-15,-21 1 0,0-1 0,0 1 16,1-1-16,-22 1 0,0-22 16,-22 22-16,1-22 0,-21 0 0,-22-20 15,1 20-15,-22-21 0,1 21 0,-1-20 16,-21-1-16,0-21 0,0 21 0,-21 0 16,0 0-16,-21-21 31,0 0-31,21-21 15,-21 0-15,21 0 16,-21 0-16,0-1 0,21 1 0,0 0 16,0 0-16,-22-21 0</inkml:trace>
  <inkml:trace contextRef="#ctx0" brushRef="#br0" timeOffset="14331.3">12488 11917 0,'0'21'15,"0"0"-15,21-21 0,-21 21 0,22 1 16,-1-1-16,0-21 0,0 21 0,0 0 16,0 0-16,22 0 0,-22 22 15,21-22-15,-21 0 0,1 0 16,-1 22-16,-21-22 0,0 21 0,0-21 16,0 22-16,-43-22 0,22 21 0,-21-21 15,0 22-15,-1-22 0,-20 21 16,20-21-16,-20 0 0,-1 22 0,22-22 15,0 0-15,-1-21 0,1 21 0,21-21 16,42 0 0,0-21-16,0 0 15,22 21-15</inkml:trace>
  <inkml:trace contextRef="#ctx0" brushRef="#br0" timeOffset="14719.69">13589 12319 0,'0'21'16,"-21"-21"0,0 21-16,21 1 0,-22-1 0,22 0 15,0 0-15,0 0 0,0 0 16,0 1-16,0-1 0,0 0 15,0 0-15,22-21 0,-1 0 0,0 21 16,0-21-16,21 0 0,-20 0 16,20 0-16,0 0 0,-21 0 0,22-21 15,-22 21-15,21-21 0,-21 0 16,-21 0-16,0-1 0,0 1 16,0 0-16,0 0 0,-21 0 0,0 21 15,0-21-15,0 21 0,-22-22 0,22 22 16,0 0-16,-21 0 0,21 0 15,-1 0-15,-20 22 0,21-1 0,0-21 16,0 21-16,21 0 0,0 0 0,0 0 16,0 1-16,0-1 0,0 0 15,0 0-15,0 0 16,0 0-16</inkml:trace>
  <inkml:trace contextRef="#ctx0" brushRef="#br0" timeOffset="14944.77">13547 12721 0,'0'0'0,"-22"21"0,22 1 0,0-1 16,0 0-16,0 0 0,0 21 15,0-20-15,0-1 0,-21 21 0,21-21 16,0 0-16,0 22 0,-21-22 16,21 0-16,0 21 0,0-20 15,0-1-15,0 0 0,0 0 0,0 0 16,0-42 15,0 0-31,0 0 0,0 0 16,0-22-16,0 22 0</inkml:trace>
  <inkml:trace contextRef="#ctx0" brushRef="#br0" timeOffset="15297.62">13377 12869 0,'-21'22'0,"42"-44"0,-84 65 0,42-22 16,-22 0-16,1 0 0,0-21 16,-1 21-16,22 1 0,-21-1 0,21-21 15,-1 21-15,1-21 0,0 21 0,42-42 32,-21 0-17,43 21-15,-22-21 0,0-1 0,21 1 16,-21 21-16,22-21 0,-1 0 15,-21 0-15,22 21 0,-22-21 0,0-1 16,0 1-16,0 21 0,0-21 0,1 21 16,-22 21-1,0 0 1,0 1-16,0 20 0,-22-21 16,22 0-16,0 0 0,0 1 0,0 20 15,0-21-15,0 0 0,64 0 16,-22 1-16,1-22 15,-1 0-15,0 0 0,1-22 16,-1 1-16</inkml:trace>
  <inkml:trace contextRef="#ctx0" brushRef="#br0" timeOffset="15804.42">15007 12510 0,'0'0'0,"-21"21"0,0-21 0,0 21 0,-1 0 16,1-21-16,21 21 0,0 0 0,-21-21 15,21 22-15,0-1 16,21-21-16,0 0 15,1 0-15,-1 0 0,0 0 16,0 0-16,0 0 0,0-21 0,1 21 16,-1-22-16,-21 1 0,0 0 15,0 0-15,0 0 16,-21 21-16,-1 0 16,1 0-16,0 0 0,0 0 15,-21 0-15,-43 42 16,64-42-16,0 21 0,-1 0 0,1 22 15,0-22-15,0 0 0,21 0 16,0 0-16,0 1 0,0-1 0</inkml:trace>
  <inkml:trace contextRef="#ctx0" brushRef="#br0" timeOffset="16048.47">14838 12806 0,'-21'0'16,"21"21"-16,-22-21 0,1 21 15,0 0-15,0 1 0,0-1 16,0 0-16,-1 0 0,-20 0 0,21 0 16,0 1-16,0-1 0,-22 0 0,22 0 15,0 0-15,0 0 0,21 1 0,0-1 16,21-21 15,0 0-31,0-21 0,0-1 16,1 22-16,-1-21 0,0-21 0,0 21 15,0 0-15,0-22 0,1 22 16</inkml:trace>
  <inkml:trace contextRef="#ctx0" brushRef="#br0" timeOffset="16219.15">14795 12785 0,'43'21'32,"-22"21"-17,-21-21-15,-64-105 0,128 190 0,-43-106 0,0 21 0,-21 0 16,21-21-16,1 21 0,-22 0 0,21-21 15,0 0-15,0 0 0,0 0 0,-21 21 16,21-21-16,1 0 0,-1 0 0,0 0 16,0 0-16,0 0 0,0-21 15,1 0-15</inkml:trace>
  <inkml:trace contextRef="#ctx0" brushRef="#br0" timeOffset="16679.8">16108 12361 0,'0'22'16,"-21"-1"-1,21 0-15,0 0 0,0 0 16,0 0-16,0 1 0,0-1 0,0 0 16,21 0-16,0-21 0,0 21 15,0 0-15,0-21 0,1 0 0,-1 0 16,0 0-16,0 0 0,0 0 15,0 0-15,-21-21 0,22 0 16,-22 0-16,0 0 0,0 0 16,0-1-16,0 1 0,-22 0 15,22 0-15,-21 0 0,0 21 0,0-21 16,0 21-16,0 0 0,-1 0 0,1 0 16,0 0-16,0 21 0,0-21 0,0 21 15,-1 0-15,22 0 0,-21 0 16,21 1-16,-21-1 0,21 0 15,0 0-15,0 0 0,-21 0 0,21 1 16,0-1-16</inkml:trace>
  <inkml:trace contextRef="#ctx0" brushRef="#br0" timeOffset="16940.81">16087 12742 0,'0'0'0,"0"22"0,0 41 15,0-42 1,0 0-16,0 1 0,-22-1 16,22 0-16,-21 0 0,0 0 15,0 0-15,21 1 0,-21-1 0,0 0 16,21 0-16,-22 0 16,44-42 30,-22 0-46,21 21 0,0-21 0,0 0 16,0-1-16,0 1 0,-21 0 0,22 0 16,-1 0-16</inkml:trace>
  <inkml:trace contextRef="#ctx0" brushRef="#br0" timeOffset="17135.95">16129 12848 0,'0'0'47,"0"21"-47,0 1 16,21-1-1,0 0-15,0-21 0,1 21 16,-1 0-16,0-21 0,0 0 16,-21 21-16,21-21 0,0 22 15,1-22 17,-1 0-17,0 0-15,0 0 0</inkml:trace>
  <inkml:trace contextRef="#ctx0" brushRef="#br0" timeOffset="17887.38">15748 11917 0,'0'0'0,"0"-21"16,-21 21-16,21-21 16,0 42 15,-21 21-16,21-21-15,0 0 0,0 22 0,0-1 16,0 0-16,0 1 0,0 20 0,0-20 16,0-1-16,0 21 0,0-20 0,0-1 15,0 22-15,0-22 0,0 21 16,0 1-16,0-1 0,0-20 16,0 20-16,0 1 0,0-1 0,0-20 15,0 20-15,0-21 0,0 1 0,0 20 16,-22-20-16,22-1 0,0 0 0,0-21 15,0 22-15,0-1 0,0-21 0,0 0 16,0 1-16,0-1 0,0 0 16,22 0-16,-1-21 15,-21-21 1,21 0-16,-21 0 0,21-1 0,0 1 16,-21 0-16,0-21 0,0-1 0,21 22 15,1-21-15</inkml:trace>
  <inkml:trace contextRef="#ctx0" brushRef="#br0" timeOffset="18771.8">15875 11726 0,'0'0'0,"21"0"0,0 0 0,0 0 0,1 0 16,-1 0-16,21 0 0,-21 0 0,22 0 15,-1 0-15,0 0 0,22 0 0,-22 0 16,22 0-16,-1 0 0,1 0 16,-1 0-16,1 0 0,-1 0 15,1 0-15,-1 0 0,1 0 0,-1 0 16,1 0-16,-22 0 0,21-21 0,1 21 16,-1 0-16,-20-21 0,20 21 15,1 0-15,-22 0 0,0-21 0,22 21 16,-22 0-16,1 0 0,-1 0 0,-21 0 15,21-21-15,1 21 0,-22 0 0,0 0 16,0 0-16,0 0 0,1 0 16,-1 0-16,0 0 0,-21 21 47,0 0-47,0 0 15,0 0-15,0 1 0,0 20 16,0-21-16,0 43 0,0-22 0,0 0 15,-21 22-15,21-22 0,-21 22 0,21-1 16,0-21-16,0 22 0,0-1 0,0 1 16,0-1-16,0-20 0,0 20 15,0 22-15,0-22 0,21 1 0,-21-1 16,21-20-16,-21 20 0,21 1 0,-21-22 16,21 0-16,0 22 0,-21-22 0,0 1 15,22-22-15,-22 21 0,0 0 0,0-20 16,0 20-16,0-21 0,0 21 15,0-20-15,0-1 0,0 0 16,0 0-16,0 0 0,-22 0 0,1 1 16,0-1-16,21 0 0,-21 0 15,0 0-15,0 0 0,-1-21 16,1 0-16,0 22 0,0-22 16,-21 0-16,20 0 0,-20 0 0,0 0 15,-22 0-15,1 0 0,-1 0 0,1 0 16,-22 0-16,22 0 0,-22 0 0,0 0 15,1 0-15,-1 0 0,0 0 0,22 0 16,-22 0-16,22 0 0,-1 0 16,22 21-16,-22 0 0,22-21 0,0 0 15,-22 21-15,43-21 0,-21 0 16,-1 0-16,22 0 0,-21 0 0,21 0 16,-1 0-16,22-21 15,0 0 1,22 0-16,-1-22 0</inkml:trace>
  <inkml:trace contextRef="#ctx0" brushRef="#br0" timeOffset="19211.48">16298 12234 0,'0'0'0,"0"-21"16,-21 21-16,21 21 16,0 1-16,0-1 0,21 21 0,0-21 15,1 22-15,20-1 0,-21 0 0,21 22 16,22-22-16,-22 22 0,22-1 15,-22 1-15,22-1 0,-1 1 16,-21-1-16,22-21 0,-22 22 0,22-22 16,-22 1-16,0-1 0,-20 0 0,20 1 15,-21-22-15,21 21 0,-20-21 0,-1 0 16,0 1-16,0-1 0,0-21 16,-21 21-16,21-21 0,-21 21 15,22-21-15,-22-21 31,0 0-15,0 0-16,0-1 16,0 1-16,0 0 0,0 0 15,-22 0-15,22-22 0</inkml:trace>
  <inkml:trace contextRef="#ctx0" brushRef="#br0" timeOffset="19568.82">17526 12213 0,'-21'0'0,"-22"21"16,22 1-16,0-1 0,-21 21 0,-1 0 15,22 22-15,-21-22 0,-106 170 16,105-149-16,1 1 16,0 21-16,-1-22 0,1 1 0,0-1 15,-1 1-15,-41 41 0,41-62 16,22-1-16,-21 0 0,21 1 16,-22-1-16,22-21 0,0 22 0,21-22 15,-21 0-15,21 0 0,-21 0 0,21 0 16,-21-21-16,21 22 0,0-1 15</inkml:trace>
  <inkml:trace contextRef="#ctx0" brushRef="#br0" timeOffset="25834.58">21061 3154 0,'0'0'0,"-21"0"16,-1 0-16,1 0 16,0 0-16,0 0 15,0 0 17,21-21-1,21 21-16,0 0 1,21 0-16,-20 0 0,20 0 0,-21 0 16,43 0-16,-22 0 0,21 0 15,1-21-15,21 21 0,-1 0 0,-20 0 16,42 0-16,-22-22 0,1 22 0,0-21 16,20 21-16,-20 0 0,21-21 15,-21 21-15,20 0 0,1 0 0,0-21 16,0 21-16,-21 0 0,20 0 0,-20-21 15,0 21-15,21 0 0,-22 0 16,1 0-16,0 0 0,-1 0 0,1 0 16,-22 0-16,1 0 0,21 0 15,-22 0-15,-21 0 0,22-21 0,-22 21 16,1 0-16,-1 0 0,0 0 16,-21-22-16,1 22 0,-1 0 0,0 0 15,-21-21-15,0 0 31,-21 21 16,21 21-47</inkml:trace>
  <inkml:trace contextRef="#ctx0" brushRef="#br0" timeOffset="26911.65">21124 3429 0,'-21'0'31,"0"0"-15,42 0 31,0 0-47,0 0 15,1 0-15,20 0 0,0 0 0,-21 0 16,43 0-16,-22 0 0,22 0 0,-1 21 15,1-21-15,-1 0 0,1 21 0,20-21 16,-20 0-16,21 0 0,-22 22 16,22-22-16,-1 0 0,22 0 0,-21 21 15,21-21-15,0 0 0,-22 0 0,22 21 16,-21-21-16,21 0 0,-22 0 16,1 0-16,0 0 0,-1 0 15,-20 0-15,20 0 0,-20 21 0,-1-21 16,1 0-16,-1 0 0,1 0 0,-22 0 15,22 0-15,-22 0 0,-21 0 16,22 0-16,-1 0 0,-21 0 0,0 0 16,0 0-16,1 0 0,-1 0 15,0 0 1,-21-21 421,21 21-437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27:42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593 0,'-21'0'0,"0"0"16,0 0-16,-1 0 16,1 0-1,0 0-15,42-21 47,0 21-47,22-22 0,-1 22 16,0-21-16,1 21 0,-1-21 0,22 21 15,-1-21-15,-21 21 0,22-21 16,-1 21-16,1 0 0,-1-21 0,1 21 16,-1 0-16,1 0 0,-22-22 0,1 22 15,-22 0-15,21 0 0,-21 0 16,0 0-16,1 0 0,-1 0 31,-21 22-15,-21-22-16,-1 0 0,22 21 15,-21-21-15,0 0 0,0 0 16,0 21-16,0-21 0,-1 0 0</inkml:trace>
  <inkml:trace contextRef="#ctx0" brushRef="#br0" timeOffset="371.82">3302 593 0,'-21'0'15,"21"21"48,0 0-47,0 0-16,0 0 0,0 1 0,0-1 15,0 0-15,0 21 0,0 1 16,0-1-16,0 0 0,0 1 0,-21-1 15,21 0-15,-22 22 0,1-22 16,21-21-16,0 22 0,-21 62 16,21-83-16,0-1 15,0 0-15,0 0 16,0 0-16,0 0 16,21-42 30,-21 0-46,0 0 0,21 0 16,1 0-16</inkml:trace>
  <inkml:trace contextRef="#ctx0" brushRef="#br0" timeOffset="1115.48">3619 974 0,'0'0'15,"0"-21"1,0 42 0,0 0-1,0 0-15,0 0 0,0 0 16,0 1-16,-21 20 0,21-21 0,0 0 16,0 0-16,0 1 0,0-1 15,0 21-15,0-21 0,0 0 0,0 1 16,0-1-16,0 0 15,21-21-15,1 0 0,-1 21 16,0-21-16,0 0 0,0 0 0,0 0 16,1 0-16,-1 0 0,0-21 15,0 0-15,21 21 0,-20-21 0,-1-1 16,0 1-16,0 21 0,0-21 0,-21-21 16,21 21-16,1-1 0,-22 1 15,21 0-15,-21 0 0,0 0 16,0 0-16,21-1 0,-21 1 0,0 0 15,0 0-15,0 0 0,0 42 63,0 0-63,0 0 0,0 0 0,0 1 16,0-1-16,0 21 0,0-21 15,0 0-15,0 22 0,0-22 0,0 21 16,0-21-16,0 22 0,0-1 15,-21 0-15,21-20 0,0 41 0,0-21 16,0 1-16,0-1 0,0 0 0,0 22 16,0-22-16,-21 1 0,21-1 15,0 0-15,-22 1 0,22-1 0,-21 0 16,21-21-16,0 1 0,-21 20 0,21-21 16,-21 0-16,0-21 0,21 21 15,-21 1-15,-1-22 0,1 0 16,0 21-16,0-21 0,0 0 0,-22 0 15,22 0-15,-21 0 0,0 0 0,-1 0 16,1 0-16,0 0 0,-1 0 16,22 0-16,-21 0 0,-1 0 0,22-21 15,-21 21-15,21 0 0,0-22 16,-1 22-16,1 0 0,0-21 0,21 0 16,0 0-16,0 0 15,0 0 1,21 21-16,-21-22 0,21 1 0,22 0 15,-22 0-15,0 0 0,0 0 16</inkml:trace>
  <inkml:trace contextRef="#ctx0" brushRef="#br0" timeOffset="1559.66">4487 953 0,'0'-22'16,"-21"22"-16,0 0 15,0 0-15,21 22 16,0-1-16,0 0 0,0 21 15,0-21-15,0 22 0,0-22 0,0 21 16,0 1-16,0-1 0,0 0 16,0 1-16,0-1 0,0 0 0,0 1 15,0-1-15,0 21 0,0-20 16,0-1-16,-21 0 0,21 22 0,-22-22 16,22 1-16,0-22 0,-21 21 15,21 0-15,0-20 0,0 20 0,0-21 16,0 0-16,0 0 0,0 1 15,-21-1-15,21 0 0,-21 0 16,21-42 15,0 0-15,0 0-16,0-22 0,0 22 16,0 0-16</inkml:trace>
  <inkml:trace contextRef="#ctx0" brushRef="#br0" timeOffset="1955.43">4381 1185 0,'0'-21'0,"0"42"0,0-63 16,0 21-16,0 0 15,0 0-15,0-1 0,0 1 0,22 0 16,-1 21-16,0-21 0,-21 0 15,21 21-15,0-21 0,0 21 0,1 0 16,20 0-16,-21 0 0,0 0 0,0 0 16,1 0-16,20 0 15,-21 0-15,0 21 0,0 0 0,1-21 16,-1 21-16,0 0 0,-21 0 0,0 1 16,21 20-16,-21-21 0,0 0 15,0 0-15,0 1 0,0-1 0,-21 0 16,0 0-16,0 0 0,-1 0 0,1 1 15,0-1-15,0-21 0,0 21 16,0 0-16,-1-21 0,1 21 0,0 0 16,0-21-16,21 22 15,-21-22-15,21-22 32,0 1-17,0 0-15,0 0 16</inkml:trace>
  <inkml:trace contextRef="#ctx0" brushRef="#br0" timeOffset="2482.13">5207 1207 0,'21'0'15,"-42"0"-15,63-22 0,-21 1 0,1 21 16,-1-21-16,0 21 0,0-21 0,0 0 16,0 0-16,1-1 0,-22 1 15,0 0-15,0 0 16,0 0-16,0 0 0,0-1 0,-22 22 16,1 0-16,0-21 0,0 21 0,0 0 15,0 0-15,-1 0 0,-20 21 16,21 1-16,0-1 0,0 0 0,-1 0 15,1 0-15,0 22 0,0-22 16,21 0-16,-21 21 0,21-21 0,0 22 16,0-22-16,0 0 0,0 21 0,0-20 15,0-1-15,21-21 0,0 21 16,-21 0-16,21-21 0,0 21 0,-21 0 16,22-21-16,-1 0 0,0 0 15,0 0-15,0 0 16,0 0-16,1 0 0,-1 0 0,0-21 15,0 21-15,0-21 0</inkml:trace>
  <inkml:trace contextRef="#ctx0" brushRef="#br0" timeOffset="3005.35">6075 974 0,'0'-21'16,"0"42"-16,-21-42 16,-1 21-16,1 0 0,0 0 15,0 0-15,-21 21 0,20 0 16,1-21-16,0 21 0,0 0 16,0 0-16,0 1 0,-1-1 0,1 0 15,21 0-15,0 0 0,-21 0 0,21 1 16,0-1-16,0 0 15,21-21 1,-21 21-16,21-21 0,1 0 16,-1 0-16,0 0 0,0 21 15,21-21-15,-20 0 0,-1 0 0,0 0 16,0 21-16,0-21 0,0 0 0,1 0 16,-22 22-16,21-22 0,0 0 15,-21 21-15,0 0 16,0 0-16,0 0 15,-21-21-15,0 21 0,-1-21 0,1 22 16,0-22-16,0 21 0,0-21 16,-22 0-16,22 0 0,0 21 0,0-21 15,-21 0-15,20 0 0,1 0 0,0 0 16,0 0-16,0 0 0,0 0 16,-1 0-16,1 0 0,21-21 15,-21 21 1,21-21 15,0-1-31,0 1 16</inkml:trace>
  <inkml:trace contextRef="#ctx0" brushRef="#br0" timeOffset="3767.03">7832 804 0,'-22'0'16,"22"-21"-1,-21 21-15,0 0 0,0 0 16,0 0-16,0 0 16,21 21-1,-22 1-15,1-1 0,0 21 0,0-21 16,21 22-16,-21-22 0,0 21 0,-1 0 15,22 1-15,-21-22 0,0 21 16,21 1-16,0-22 0,0 21 0,0-21 16,0 0-16,0 1 0,0-1 0,0 0 15,21 0-15,0-21 16,1 0-16,-1 0 0,21 0 0,-21 0 16,22 0-16,-22 0 0,21 0 0,-21 0 15,22-21-15,-22 0 0,21 21 0,-21-21 16,0-1-16,22 1 0,-22-21 15,0 21-15,-21-22 0,0 22 16,21-21-16,-21 0 0,0 20 0,0-20 16,0 0-16,-21 21 0,0-22 15,0 22-15,-22 0 0,22 0 0,0 0 16,-21 21-16,21 0 0,-22 0 16,22 0-16,-21 0 0,21 0 0,-1 0 15,1 0-15,0 0 0,0 0 0,0 0 16,21 21-1,0 0 1,21-21-16,0 0 0,0 0 16,0 0-16,1 0 0</inkml:trace>
  <inkml:trace contextRef="#ctx0" brushRef="#br0" timeOffset="4345.46">8467 508 0,'0'0'0,"0"-21"0,-22 21 15,1-21-15,0 21 16,0 0 0,21 21-16,-21 0 0,0 0 15,21 0-15,-22 1 0,22 20 0,0 0 16,-21 1-16,21-1 0,-21 21 15,21 1-15,-21-22 0,21 22 0,0-1 16,0 1-16,0-1 0,-21 1 0,21-1 16,-21 1-16,21-1 0,0 22 15,0-22-15,-22 22 0,22-21 0,-21 20 16,0-20-16,0 20 0,21 1 16,-21-21-16,0-1 0,-1 1 0,1-1 0,21 1 15,0-1-15,-21-21 0,21 22 16,0-22-16,0 1 0,0-22 15,0 0-15,0 21 0,0-21 0,21-21 16,-21-21 0,0 0-16,0 0 0,0 0 0,0 0 15,0-22-15,0 22 0,0-21 16,0-1-16,0-147 16,-21 148-16,0-22 0,0 22 15,0-1-15,-1-20 0,-20 21 16,21 20-16,-21-20 0,20 0 0,1 21 15,-21-22-15,21 22 0,0 0 0,-1 0 16,1 0-16,21-1 0,0-20 16,0 21-16,0 0 15,0 0-15,21-1 0,1 1 0,-1 0 16,0 0-16,0 21 0,0-21 0,0 21 16,1 0-16,20-21 0,-21 21 15,0 0-15,0-22 0,1 22 16,-1 0-16,-21-21 0,21 21 0</inkml:trace>
  <inkml:trace contextRef="#ctx0" brushRef="#br0" timeOffset="4923.32">9779 720 0,'0'0'0,"0"-21"15,0-1-15,-21 1 0,21 0 16,0 0-16,0 0 0,0 0 15,21 21 1,0 0-16,0 0 16,22 42-16,-22-21 0,0 21 15,0 1-15,0-1 16,0 22-16,1-22 0,-1 21 0,0 1 16,0-22-16,-21 22 0,0-22 0,0 22 15,0-22-15,0 0 0,0 1 16,0-22-16,0 21 0,0-21 0,0 0 15,0 1-15,0-1 0,0 0 0,-21-21 16,21-21 15,0 0-31,21-1 0,-21-20 16,21 21-16,-21-21 0,21-1 0</inkml:trace>
  <inkml:trace contextRef="#ctx0" brushRef="#br0" timeOffset="5183.37">10414 593 0,'21'-43'0,"-42"86"16,42-107-16,-21 43 0,0 0 0,-42 21 31,-1 0-31,22 21 0,0 0 16,0 22-16,0-1 0,0 0 0,-1 1 15,1 20-15,0-21 0,0 22 16,21-1-16,-21 1 0,0-22 0,-1 22 15,22-22-15,-21 0 0,21 1 16,0-22-16,0 21 0,0-21 0,0 1 16,0 20-16,0-21 15,0 0-15,21-21 16,1 0 0,-1 0-16</inkml:trace>
  <inkml:trace contextRef="#ctx0" brushRef="#br0" timeOffset="6503.15">10710 1058 0,'0'-21'15,"0"42"-15,0-63 0,0 21 0,0 0 0,0 0 16,0-1-16,-21 1 0,0 21 15,0-21-15,0 21 0,-1 0 0,1 0 16,0 0-16,0 0 0,0 21 16,0 0-16,-1 1 0,22-1 0,-21 21 15,0-21-15,21 22 0,-21-1 0,21-21 16,0 21-16,0 1 0,0-22 16,0 21-16,0-21 0,0 22 15,0-22-15,0 0 0,0 0 0,21 0 16,0 1-16,0-22 15,1 0-15,-1 0 16,0 0-16,0 0 0,0 0 0,0-22 16,1 22-16,-22-21 0,21 0 0,0 0 15,-21 0-15,21-22 0,-21 22 0,0-21 16,21 0-16,-21 20 0,21-20 16,-21 0-16,0-1 0,0 1 0,22 21 15,-22 0-15,0 0 0,21-1 16,-21 1-16,0 42 31,0 1-31,0 20 0,0-21 16,0 0-16,0 22 0,0-22 15,0 21-15,0-21 0,0 22 0,0-22 16,0 0-16,0 0 0,0 21 0,0-20 16,0-1-16,21 0 15,0-21-15,0 0 0,0 21 0,1-21 16,20 0-16,0 0 15,-21 0-15,1-21 0,-1 21 16,0-21-16,0 0 0,21-1 16,-20 1-16,-1 0 0,0 0 0,0-21 15,0 20-15,0-20 0,1 21 0,-1-21 16,-21 20-16,0-20 0,0 21 16,0 0-16,-21 21 15,-1 0-15,1 0 0,0 0 0,-21 0 16,21 21-16,21 0 15,0 0-15,0 0 16,0 1-16,21-1 0,0 0 16,0-21-16,0 21 0,-21 0 15,21 0-15,1-21 0,-1 22 0,-21-1 16,21 0-16,-21 0 0,0 0 0,0 0 16,0 1-16,0-1 15,0 0-15,21-21 0,-21 21 16,0 0-16,21 0 0,-21 1 15,21-22-15,1 21 0,-1-21 16,0 0-16,0 0 0,21 0 16,-20 0-16,-1 0 15,0 0-15,0 0 0,21 0 0,-20-21 16,20 21-16,-21-22 0,21 1 0,-20 0 16,-1 21-16,0-21 0,0 0 15,0 0-15,0-22 0,1 22 16,-22 0-16,21 0 0,-21 0 0,0-22 0,0 22 15,0 0-15,0 0 0,0 0 16,0-1-16,-21 1 0,-1 0 16,1 21-16,0 0 0,0 0 15,0 0-15,0 21 0,-1-21 16,1 21-16,0 1 0,0 20 16,0-21-16,0 0 0,21 22 0,0-22 15,-22 21-15,22-21 0,-21 0 0,21 1 16,0-1-16,0 0 0,0 0 15,0 0-15,0 0 0,21-21 16,1 0 0,-1 0-16,0 0 0,0-21 15,0 21-15,0-21 0,1 0 16,-22 0-16,21 0 0,0-1 16,0 1-16,-21 0 0,21 0 0,0 0 15,-21-22-15,22 22 0,-22 0 0,21 0 16,-21 0-16,21 0 0,0 21 15,0 21 1,-21 0-16,0 0 16,0 0-16,0 0 0,0 1 15,0-1-15,0 0 0,0 21 0,0-21 16,21 1-16,-21-1 0,22 0 0,-22 0 16,21 0-16,0 0 15,0 1-15,0-22 16,0 0-16,1 0 0,-1 0 15,0 0-15,0 0 0,0 0 16,0 0-16,1-22 0,-22 1 0,21 21 16</inkml:trace>
  <inkml:trace contextRef="#ctx0" brushRef="#br0" timeOffset="6760.67">12594 974 0,'-21'0'15,"42"0"-15,-63 0 0,21 0 16,-1 21-16,1 0 16,21 0-16,-21 0 0,21 1 15,0-1-15,0 0 0,0 0 0,0 21 16,-21-20-16,21-1 0,0 0 16,0 21-16,0-21 0,0 1 0,0-1 15,0 0-15,0 0 0,0 0 16,0 0-1,0-42 17</inkml:trace>
  <inkml:trace contextRef="#ctx0" brushRef="#br0" timeOffset="7131.98">12509 741 0,'0'-21'0,"0"-22"16,-21 43 0,0 0-16,0 0 15,0 22-15,21-1 16,0 0-16,0 0 16,21-21-1,0 21-15,0-21 16,0 0-16,1 0 0,-1 0 15,-21-21-15,0 0 0,21 21 16,-21-21-16,21 0 0,-21-1 16,0 1-16,0 0 0,0 0 0,0 0 15,-21 0-15,0-1 16,0 22-16,-1 0 0,1 0 16,0 0-16,0 0 0,0 0 0,0 22 15,21-1-15,-22-21 16,22 21-16,0 0 0,0 0 0,0 0 15,0 1-15,22-22 16,-1 0-16,0 0 0,0 0 16</inkml:trace>
  <inkml:trace contextRef="#ctx0" brushRef="#br0" timeOffset="7704.69">12933 445 0,'0'0'15,"0"-22"-15,0 44 32,0-1-32,0 0 15,0 0-15,0 0 0,0 22 16,0-22-16,0 21 0,0 0 0,0 1 16,0-1-16,-21 22 0,21-22 15,-22 0-15,1 22 0,21-22 0,-21 0 16,0 1-16,21-1 0,-21 0 0,21 1 15,-21-22-15,-1 21 0,22-21 16,0 1-16,0-1 0,0 0 0,0 0 16,0 0-16,0-42 31,0 0-15,0 0-16,0 0 0,0-1 15,22 1-15,-22-21 0,21 21 16,-21 0-16,21-1 0,0-20 0,-21 21 15,21 0-15,0 0 0,1-1 16,-1 1-16,0 0 0,0 0 0,0 21 16,0 0-16,22 0 0,-22 0 0,21 0 15,-21 0-15,22 0 0,-22 0 16,21 21-16,-21 0 0,1 0 0,20 1 16,-21-1-16,-21 0 0,21 21 0,-21-21 15,0 1-15,0-1 0,0 0 16,0 0-16,0 21 0,-21-20 0,0-1 15,0 0-15,0-21 0,-22 21 16,22 0-16,-21 0 0,21-21 0,-1 22 16,-20-22-16,21 0 0,0 21 0,0-21 15,-1 21-15,1-21 16,21-21 0,0 0-1,0-1-15,21 1 0,1 0 0</inkml:trace>
  <inkml:trace contextRef="#ctx0" brushRef="#br0" timeOffset="8019.61">13652 487 0,'0'-21'0,"0"42"0,0-85 15,0 43-15,0 0 0,0 0 0,0 0 16,0 42 15,0 0-31,0 21 0,0-20 0,0 20 16,0 0-16,0 22 0,0-22 0,0 22 15,0-1-15,0 1 0,0-1 16,0 1-16,0-1 0,0 1 0,0-22 16,0 21-16,0-20 0,0-22 15,0 21-15,0 1 0,0-22 16,0 0-16,0 0 0,0 0 0,0 0 15,0 1-15,0-44 32,0 1-17</inkml:trace>
  <inkml:trace contextRef="#ctx0" brushRef="#br0" timeOffset="8383.92">13885 1207 0,'21'-22'0,"1"22"0,41-21 15,-42 21-15,0-21 16,1 0-16,-1 21 0,0-21 16,0 0-16,0-1 0,0 22 0,1-21 15,-22 0-15,0 0 0,0 0 0,0 0 16,0-1-16,0 1 15,-22 21-15,1 0 16,0 0-16,0 0 0,0 21 16,0 1-16,-1-1 0,1 0 0,0 0 0,0 21 15,21-20-15,-21-1 16,21 21-16,-21-21 0,21 22 0,0-22 16,0 0-16,0 0 0,0 0 0,0 0 15,0 1-15,0-1 0,0 0 0,0 0 16,21-21-16,0 0 0,-21 21 15,21-21-15,0 0 0,0 0 0,22 0 16,-22 0-16,0 0 0,0 0 0,0-21 16,22 0-16</inkml:trace>
  <inkml:trace contextRef="#ctx0" brushRef="#br0" timeOffset="8851.54">14817 1037 0,'0'-21'15,"0"-21"1,0 21-16,0-1 0,0 1 16,-22 21-1,1 0-15,0 0 0,0 0 16,0 21-16,0-21 0,-1 22 16,1-1-16,0 0 0,0 0 0,0 21 15,0-20-15,21-1 0,0 0 16,-22 0-16,22 0 0,0 0 15,0 1-15,22-1 16,-1-21-16,0 0 0,0 0 16,21 0-16,-20 0 0,-1 0 15,0 0-15,21 0 0,-21 21 0,22-21 16,-22 0-16,0 0 0,0 21 0,22-21 16,-22 21-16,0-21 0,0 0 0,-21 21 15,21-21-15,-21 22 16,0-1-16,-21-21 15,21 21-15,-21-21 0,-21 21 0,20-21 16,1 0-16,-21 21 0,21-21 16,0 21-16,-22-21 0,22 0 0,0 22 15,0-22-15,0 0 0,-1 21 16,1-21-16,0 0 0,0 0 0,0 0 16,0 0-1,-1 0-15,1 0 16,0 0-1,0 0-15</inkml:trace>
  <inkml:trace contextRef="#ctx0" brushRef="#br0" timeOffset="9663.59">2646 2307 0,'0'0'0,"0"-21"15,-21 21 1,42 0 15,0 0-31,0 21 0,21-21 16,1 0-16,-1 0 0,0 0 0,22 0 15,21 0-15,-1 0 0,1 0 16,21 0-16,21 0 0,0 0 0,0-21 16,0 0-16,0 21 0,0-21 0,21 21 15,-21-21-15,0 21 0,0-22 16,0 22-16,0 0 0,-21-21 0,0 21 16,-1 0-16,-20-21 0,0 21 0,-1 0 15,-20 0-15,-22 0 0,22 0 16,-43 0-16,0 0 0,0 0 0,-21-21 62,0 0-62,21 21 16,1-21-16</inkml:trace>
  <inkml:trace contextRef="#ctx0" brushRef="#br0" timeOffset="10179.35">7197 1990 0,'0'0'0,"21"0"31,0 0-31,21 0 0,-21 0 16,22 0-16,20 0 0,-20 0 15,20 0-15,22 0 0,-22 0 0,22 0 16,0 0-16,-22-21 0,22 21 0,-22 0 16,1 0-16,-1-22 0,1 22 15,-22 0-15,0 0 0,-20 0 0,-1 0 16,0 0-16,0 0 0,-21-21 62,21 21-46,0 0-16,1 0 16</inkml:trace>
  <inkml:trace contextRef="#ctx0" brushRef="#br0" timeOffset="10821.84">10266 1757 0,'-21'0'16,"-1"0"-16,22 21 31,22-21-15,-1 0 0,0 0-16,0 0 0,21 0 0,1 0 15,20 0-15,1 0 0,-1 0 16,22 0-16,0 0 0,20 0 0,1 0 15,0 0-15,0 0 0,0 0 16,0 0-16,21 0 0,-22 0 0,22 0 16,0 0-16,0 0 0,0 0 15,-21 0-15,21 0 0,-21 0 0,21 0 16,-21 0-16,0 0 0,0 0 0,-1 0 16,-20 0-16,0 0 0,-1 0 15,1 0-15,-21 0 0,-22 0 0,21 0 16,-20 0-16,-1 0 0,-21 0 0,22 0 15,-22 0-15,0 0 0,0 0 16,-42 0 31,0 0-31,0 0-16,-1-21 0,-20 21 15,21 0-15</inkml:trace>
  <inkml:trace contextRef="#ctx0" brushRef="#br0" timeOffset="15671.12">4212 3112 0,'21'0'79,"-21"-22"-64,21 22 1,-21-21-1,22 0 1,-22 0-16,21 0 16,0 21-1,-21-21-15,21-1 16,-21 1-16,0 0 0,0 0 16,0 0-1,-21 42 48,21 0-63,-21 0 15,21 0-15,-21 22 0,21-22 16,0 21-16,0 1 0,-22-1 0,22 0 16,-21 22-16,21-22 0,0 22 15,-21-22-15,21 0 0,-21 22 0,0-22 16,21 0-16,-21 1 0,-1-22 15,22 21-15,-21-21 0,0 22 0,21-22 16,-21 0-16,21 0 0,0 0 0,-21-21 16,21 22-16,-21-22 15,21-22 17,0 1-32,0 0 15,0 0-15,0 0 0,0 0 16,0-1-16,0 1 0,0 0 0,0 0 15,21 0-15,-21 0 0,21-1 16,0 1-16,0 21 16,0 0-16,1 0 15,-22 21 1,21 1-16,-21-1 0,21 0 16,0 0-16,-21 0 0,21-21 15,0 21-15,-21 1 0,22-1 16,-1-21-16,0 0 0,0 21 15,0-21-15,0 0 16,1 0-16,-1 0 16,0 0-16,0 0 15,0 0-15,0-21 16,1 0-16,-1 21 0</inkml:trace>
  <inkml:trace contextRef="#ctx0" brushRef="#br0" timeOffset="16147.24">4911 3366 0,'0'-22'15,"0"44"-15,0-65 0,-22 43 32,1 0-32,0 21 15,0 1-15,0-1 0,21 0 0,-21 0 16,-22 64-1,43-43-15,0-21 0,0 0 0,0 22 16,0-22-16,0 0 0,0 0 0,0 0 16,0 1-16,0-1 0,0 0 15,21 0-15,1-21 0,-1 0 0,0 21 16,0-21-16,0 0 0,0 0 16,1 0-16,-1 0 0,21 0 15,-21 0-15,0-21 0,22 0 0,-22 21 16,21-21-16,-21 0 0,1-1 0,-1 1 15,21-21-15,-42 21 0,21-22 16,0 22-16,-21-21 0,0 0 16,0 20-16,0-20 0,0 0 0,0 21 15,-21-22-15,0 22 0,0 0 0,0 0 16,0 0-16,-1 21 0,1 0 16,0 0-16,0 0 0,0 0 0,0 0 15,-1 21-15,1 0 0,0-21 0,0 21 16,21 0-16,0 0 0,0 1 15,0-1-15,0 0 16,0 0-16,0 0 0,21 0 16,0-21-16,0 0 15,1 0-15</inkml:trace>
  <inkml:trace contextRef="#ctx0" brushRef="#br0" timeOffset="16503.58">6011 3217 0,'0'-21'0,"0"0"16,-21 21 15,0 0-31,0 0 0,0 0 0,-1 21 16,-20 0-16,21 1 0,-21-1 15,20 0-15,-20 21 0,21-21 0,0 22 16,0-22-16,-22 21 0,22-21 16,0 22-16,21-1 0,0-21 15,-21 22-15,21-22 0,0 0 0,0 0 0,0 21 16,0-20-16,21-1 0,0-21 16,0 21-16,0 0 0,1 0 15,-1-21-15,0 21 0,0-21 0,21 0 16,-20 0-16,20 0 0,0 0 15,-21 0-15,1 0 0,-1 0 16,0 0-16,21-21 0,-21 0 0,1 21 16</inkml:trace>
  <inkml:trace contextRef="#ctx0" brushRef="#br0" timeOffset="17034.59">6498 3387 0,'21'-21'0,"-42"42"0,42-64 0,-21 22 0,0 0 16,-21 21 0,0 0-16,0 0 0,0 0 15,-1 0-15,1 0 0,0 21 0,-21 0 16,21 1-16,-1-1 0,1 21 16,0-21-16,0 22 0,0-22 0,0 21 15,-1 0-15,1-20 0,21 20 0,-21-21 16,21 21-16,0-20 0,0-1 15,0 0-15,0 0 0,21-21 16,0 0-16,1 0 0,-1 0 16,0 0-16,0 0 0,0 0 15,0 0-15,1-21 0,-1 0 16,0 21-16,0-21 0,0-1 0,0 1 16,1-21-16,-1 21 0,-21 0 15,21-22-15,-21 22 0,21-21 0,-21-1 16,21 22-16,-21-21 0,0 21 0,0-22 15,21 22-15,-21 0 0,0 0 16,22 21-16,-22 21 31,0 0-31,0 0 0,0 1 0,0 20 16,0-21-16,0 21 0,0-20 16,0 20-16,0-21 0,0 0 0,0 22 15,0-22-15,0 0 0,0 0 16,0 0-16,0 0 0,21-21 15,0 22-15,0-22 16,0 0-16,0 0 0,1 0 16,-1 0-16,0-22 0,0 22 15,0-21-15,0 21 0,1-21 0</inkml:trace>
  <inkml:trace contextRef="#ctx0" brushRef="#br0" timeOffset="17378.97">7218 2921 0,'0'0'0,"0"-21"0,0 0 16,0 42 31,-21 0-47,21 0 0,-22 0 0,22 1 15,-21-1-15,21 21 0,-21 0 0,21-20 16,0 41-16,-21-21 0,0 1 16,21-1-16,-21 22 0,21-22 15,0 0-15,-22 1 0,22-1 0,0 0 16,0 1-16,0-22 0,0 21 0,0-21 16,0 0-16,0 1 0,0-1 15,0 0-15,22-21 16,-1 0-1,0 0 1,-21-21-16</inkml:trace>
  <inkml:trace contextRef="#ctx0" brushRef="#br0" timeOffset="17987.75">8890 2900 0,'0'0'0,"0"-42"16,0 20-16,0 44 31,0-1-15,0 21-16,0-21 0,0 22 0,0-22 15,0 21-15,0 22 0,21-22 0,-21 0 16,21 1-16,-21 20 0,21-21 0,-21 1 16,0-1-16,0 0 0,22 1 15,-22-1-15,0-21 0,21 0 0,-21 1 16,0-1-16,0 0 0,0 0 0,21 0 16,-21 0-1,21-21-15,0 0 16,0-21-1,-21 0-15,0 0 0,22 0 0,-22 0 16</inkml:trace>
  <inkml:trace contextRef="#ctx0" brushRef="#br0" timeOffset="18277.75">9461 2794 0,'0'0'0,"0"-21"0,0 0 15,-21 21 1,0 0-16,0 0 16,0 21-16,0 0 0,-1 0 15,1 22-15,0-22 0,21 21 0,-21 0 16,0 22-16,0-22 0,-1 1 0,1 20 16,0 1-16,0-22 0,0 0 15,0 1-15,-1-1 0,22 0 0,0 1 16,0-22-16,0 0 0,0 0 0,0 0 15,0 0-15,0 1 16,22-22 0,-1 0-1,-21-22-15,21 22 0</inkml:trace>
  <inkml:trace contextRef="#ctx0" brushRef="#br0" timeOffset="18811.25">9821 3090 0,'0'0'16,"0"-21"-16,-21 21 15,0 0-15,0 0 16,0 0-16,-1 21 0,1 1 0,0-1 15,0 0-15,0 0 0,0 21 16,-1 1-16,1-22 0,0 21 0,0 1 16,21-1-16,0 0 0,-21-21 0,21 22 15,0-22-15,0 0 0,0 21 16,0-20-16,0-1 0,21-21 16,0 0-1,0 0-15,0 0 0,1 0 16,-1 0-16,0-21 0,0-1 0,21 22 15,-20-21-15,-1-21 0,0 21 16,0 0-16,0-22 0,0 1 0,1 0 16,-1 20-16,0-20 0,-21 0 15,0-1-15,0 22 0,21 0 0,-21 0 16,0 0-16,0 42 31,0 0-31,-21 21 0,21-20 0,-21 20 16,21 0-16,0-21 0,0 22 0,0-1 15,0-21-15,0 0 0,0 22 16,0-22-16,0 0 0,0 0 0,0 0 16,21 1-16,0-22 15,0 0-15,0 0 16,1 0-16,-1 0 0,0 0 16,0-22-16,0 1 0</inkml:trace>
  <inkml:trace contextRef="#ctx0" brushRef="#br0" timeOffset="19226.96">10202 3175 0,'0'0'0,"0"-21"0,0 0 16,0 0 0,21 21-1,1 0 1,-1 0-16,0 0 0,0 21 15,-21 0-15,21 0 0,0 0 0,1 22 16,-1-22-16,-21 0 0,21 21 16,0-21-16,-21 22 0,0-22 0,0 21 15,21-21-15,-21 1 0,0-1 0,0 0 16,0 0-16,0 0 0,0 0 16,0-42 15,0 0-31,0 0 15,0 0-15,0 0 16,0-22-16,0 22 0,0-21 0,0-1 16,0 22-16,21-21 0,-21 0 0,22 20 15,-22-20-15,0 21 0,0 0 0,21 0 16,-21-1-16,21 1 0,-21 0 16,21 21-16,0 0 15,-21-21-15,21 21 0,1 0 0,-1 0 16,0 0-1</inkml:trace>
  <inkml:trace contextRef="#ctx0" brushRef="#br0" timeOffset="19795.53">11197 3239 0,'0'-22'15,"0"44"-15,0-65 0,-21 22 0,21 0 0,-21 21 0,0-21 16,-1 21-16,1 0 16,0 0-16,0 0 0,0 21 15,0 0-15,-1 0 0,1 0 0,0 22 16,0-22-16,0 21 0,0-21 0,21 22 15,-22-22-15,22 21 0,-21-21 16,21 22-16,0-22 0,0 0 0,0 0 16,0 0-16,0 1 15,21-22-15,1 0 0,-1 0 16,0 0-16,0 0 0,0 0 0,0 0 16,1 0-16,-1-22 0,0 1 15,0 21-15,0-21 0,-21 0 16,21 0-16,1 0 0,-22-22 15,0 22-15,21-21 0,-21 21 0,21-22 0,-21 22 16,21-21-16,-21 21 0,0-1 16,0 1-16,0 0 15,0 42 1,0 0-16,0 1 0,0-1 16,0 0-16,0 21 0,0-21 0,0 22 15,0-22-15,0 0 0,0 21 16,0-20-16,0-1 0,21 0 0,-21 0 15,21 0-15,-21 0 0,22 1 0,-22-1 16,21-21 0,0 0-16,0 0 15,0 0 1,-21-21-16,21 21 0</inkml:trace>
  <inkml:trace contextRef="#ctx0" brushRef="#br0" timeOffset="20050.07">11663 3196 0,'0'0'0,"0"21"15,-21-21 1,21 22-16,-22-1 0,22 0 0,0 0 16,0 0-16,0 22 0,0-22 15,0 0-15,0 0 0,0 0 16,-21 0-16,21 22 0,0-22 15,0 0-15,0 0 0,0 0 0,0 1 16,0-1 0,0-42 15,0-1-31</inkml:trace>
  <inkml:trace contextRef="#ctx0" brushRef="#br0" timeOffset="20399.99">11642 2942 0,'0'-21'15,"0"42"-15,-22-42 0,1 21 16,0 0-16,0 21 16,21 0-16,0 1 15,0-1 1,21-21-1,0 0-15,0 0 16,1 0-16,-1 0 0,0-21 16,-21-1-1,0 1-15,0 0 16,0 0-16,0 0 0,-21 0 16,0 21-16,-1 0 15,1 0-15,0 0 0,0 0 16,0 0-16,21 21 0,0 0 15,0 0-15,0 0 16,21-21 0,0 0-16,0 0 15,0 0-15</inkml:trace>
  <inkml:trace contextRef="#ctx0" brushRef="#br0" timeOffset="20983.4">12171 2540 0,'0'0'0,"0"21"31,0 0-31,-21 1 0,21-1 16,0 21-16,-22-21 0,22 22 0,0-1 15,0-21-15,-21 21 0,21 1 0,0-1 16,0 0-16,-21 1 0,21-1 15,-21 0-15,21 1 0,0-1 16,0 0-16,0 1 0,0-1 0,0-21 16,0 22-16,0-22 0,0 0 0,0 0 15,0 0-15,0 0 0,0 1 16,0-44 15,0 1-15,0 0-16,0 0 0,0 0 15,0 0-15,0-1 0,0 1 16,21 0-16,0 0 0,-21 0 0,21 0 16,1-1-16,-22 1 0,21 0 15,0 0-15,0 21 0,0-21 0,0 21 16,1 0-16,-1 0 0,21 0 0,-21 0 16,0 0-16,1 0 0,-1 21 15,0 0-15,0-21 0,0 21 0,0 0 16,-21 1-16,0-1 0,0 0 0,22 0 15,-22 0-15,0 0 0,0 1 0,0-1 16,-22 0-16,1 0 0,0-21 16,0 21-16,0 0 0,0-21 0,-1 22 15,-20-22-15,21 0 0,-21 21 0,20-21 16,1 0-16,0 0 16,-21 21-16,21-21 0,-1 0 0,1 0 15,21-21 16,21 0-31,1-1 0</inkml:trace>
  <inkml:trace contextRef="#ctx0" brushRef="#br0" timeOffset="21311.29">12827 2582 0,'0'0'16,"0"-21"-16,-42 21 16,42 21-1,0 1-15,0-1 16,0 21-16,0-21 0,0 22 0,0-1 16,0 0-16,0 1 0,0 20 0,0-21 15,0 1-15,-22 20 0,22-20 16,-21-1-16,21 0 0,0 1 0,0-1 15,0 0-15,-21-21 0,21 22 0,0-22 16,0 0-16,0 0 0,0 0 16,0 1-16,0-1 15,0-42 1,0-1 0,21 22-16,-21-21 0</inkml:trace>
  <inkml:trace contextRef="#ctx0" brushRef="#br0" timeOffset="21678.42">12975 3281 0,'0'0'0,"21"0"0,0 0 16,1-21-16,-1 21 15,0-21-15,0 21 0,21-22 0,-20 22 16,-1-21-16,0 0 0,0 0 0,0 21 15,-21-21-15,0 0 0,0-1 0,0 1 16,0 0-16,-21 21 16,0 0-1,0 0-15,-22 0 0,22 21 0,0-21 16,-21 21-16,21 22 0,-1-22 16,1 21-16,-21-21 0,42 22 15,-21-22-15,21 21 0,0-21 0,0 22 16,0-22-16,0 0 0,0 0 0,0 0 0,21 1 15,0-1-15,0-21 16,22 21-16,-22 0 0,21-21 0,0 0 16,-20 0-16,20 0 0,-21 0 0,21 0 15,-20 0-15,-1 0 0,0 0 0,0-21 16,-21 0-16,21 21 16</inkml:trace>
  <inkml:trace contextRef="#ctx0" brushRef="#br0" timeOffset="22970.99">20913 2392 0,'0'0'0,"21"0"0,0-21 0,-21 0 0,21 21 16,0-22-16,-21 1 0,0 0 0,0 0 15,21 21-15,-21-21 16,0 0-16,-21 21 16,0 0-16,0 0 0,0 0 0,-22 0 15,22 21-15,-21 0 16,0 0-16,-1 0 0,-20 22 0,20-1 15,1 0-15,0 22 0,-1-1 0,1 1 16,-21 63-16,41-64 16,1 1-16,0-1 0,0-20 0,0 20 15,21-21-15,0 1 0,0-1 0,0-21 16,21 22-16,0-22 0,0 0 16,22 0-16,-22 0 0,21-21 0,0 0 15,1 0-15,-1 0 0,22 0 16,-22 0-16,0 0 0,22-21 0,-22 0 15,0 0-15,1 0 0,-22-1 16,21 1-16,-21 0 0,1 0 0,-1 0 16,-21 0-16,0-1 0,0 1 15,0 0-15,0 0 0,0 0 0,-21 21 16,-1 0-16,1-21 0,0 21 0,0 0 16,0 0-16,0 0 0,-1 0 15,1 0-15,0 0 0,21 21 31,21-21-15,0 21-16,1-21 0,-1 21 16,0-21-16,0 21 0,0 0 0,-21 1 15,21-1-15,-21 0 0,22 0 16,-22 0-16,0 22 0,0-1 0,0 0 16,0 1-16,0-1 0,0 0 0,0 22 15,0-22-15,0 22 0,-22-22 0,1 21 16,0 1-16,21-1 0,-21 1 15,0 21-15,0-22 0,-1 1 0,1-1 16,0 1-16,0-1 0,0-21 0,0 1 16,21-1-16,0-21 0,-22 0 0,22 1 15,0-1-15,0 0 16,0-42 0,0 0-16,0-1 0,22 1 15,-22 0-15,0 0 0,21-21 0,-21 20 16,21-20-16,0 0 0,-21-1 15</inkml:trace>
  <inkml:trace contextRef="#ctx0" brushRef="#br0" timeOffset="24532.16">21505 2413 0,'0'0'0,"0"-21"16,21 0-16,-21 0 15,0 42 16,0 21-15,0-21-16,0 22 0,-21-1 0,0 21 16,0-20-16,21-1 0,-21 22 15,0-22-15,21 0 0,-22 1 0,1-1 16,0 0-16,-21 64 16,42-85-16,-21 0 0,21 1 15,0-1-15,0 0 0,0 0 16,0 0-16,21-21 15,0 0-15,0 0 16,0 0-16,0 0 0,1 0 0,-1 0 16,21 0-16,-21-21 0,22 0 0,-22 21 15,0-21-15,21 0 0,-21-1 0</inkml:trace>
  <inkml:trace contextRef="#ctx0" brushRef="#br0" timeOffset="24951.38">21844 2815 0,'0'0'16,"0"21"0,-21 1-1,21-1-15,0 0 0,-21 42 16,-1-41-16,22-1 16,0 0-16,0 0 0,0 0 15,0 0-15,0 1 0,0-1 16,0 0-16,0 0 0,0 0 15,22-21-15,-1 0 16,0 0-16,0 0 0,0 0 0,0 0 16,1 0-16,-1-21 0,21 0 15,-21 21-15,0-21 0,1 0 16,-1-1-16,-21 1 0,21 0 16,-21 0-16,0 0 0,0 0 0,0-22 15,0 22-15,0 0 0,0 0 16,-21 0-16,0 21 0,21-22 0,-22 1 15,1 21-15,0 0 0,0 0 0,0 0 16,0 0-16,-1 0 0,1 0 16,0 0-16,21 21 0,-21-21 0,0 0 15,21 22-15,0-1 0,0 0 16,21-21 15,0 0-31,0 0 0,0-21 0</inkml:trace>
  <inkml:trace contextRef="#ctx0" brushRef="#br0" timeOffset="25487.88">22479 2434 0,'0'0'15,"-21"0"-15,0 0 16,-1 21-16,22 1 0,-21-1 0,21 0 15,-21 21-15,0 1 16,21-22-16,0 21 0,-21 0 0,21 1 16,-21-1-16,21 0 0,0 1 0,0-22 15,0 21-15,0 1 0,-22-22 16,22 0-16,0 21 0,0-21 0,0 1 16,0-1-16,0 0 0,0 0 15,-21-21 1,21-21-1,0 0 1,0 0-16,0-1 16,0 1-16,0 0 15,0 0-15,0 0 0,0 0 0,21-1 16,1 1-16,-1 21 0,0-21 16,42 0-16,-20 21 0,-22 0 15,0 0-15,21 0 0,-20 0 0,-1 0 16,0 0-16,0 21 0,21 0 15,-20 0-15,-22 1 0,21-1 16,-21 0-16,0 0 0,-21 0 16,-1 0-16,1 1 0,0-22 15,0 21-15,0 0 0,0-21 0,-22 0 16,22 21-16,0-21 0,0 0 0,0 0 16,-1 0-16,1 0 15,21-21 1,0 0-1,21 0-15,1 21 16</inkml:trace>
  <inkml:trace contextRef="#ctx0" brushRef="#br0" timeOffset="25995.25">23199 2794 0,'-22'0'16,"1"0"-16,0 0 15,0 0-15,0 21 16,0 0-16,-1 1 0,1-1 0,0 0 16,0 0-16,21 0 0,-21 0 0,0 1 15,21 20-15,0-21 0,0 0 16,0 0-16,0 1 0,0-1 15,0 0-15,21-21 16,0 0-16,0 0 16,0 0-16,0 0 15,1-21-15,-1 0 0,0 21 0,0-22 16,-21 1-16,21 0 0,0 0 16,1 0-16,-1 0 0,-21-1 0,0 1 15,21 0-15,-21-21 0,21 21 0,-21-1 16,0 1-16,0 0 15,0 42 1,0 0-16,0 1 16,0 20-16,0-21 0,-21 0 15,21 0-15,0 1 0,0-1 0,0 0 16,0 0-16,0 0 0,0 0 0,0 1 16,0-1-1,21-21-15,0 0 16,0 0-16,1 0 15,-1 0-15,0 0 0,-21-21 16,21 21-16,0-22 0</inkml:trace>
  <inkml:trace contextRef="#ctx0" brushRef="#br0" timeOffset="26311.16">23855 2371 0,'0'-21'15,"0"42"-15,0-64 0,0 22 16,0 0-16,-21 21 16,-1 0-16,1 21 15,0 0-15,0 22 16,21-22-16,-21 21 0,0 1 0,-1 20 16,1-21-16,21 22 0,-21-22 0,0 1 15,0 20-15,21-21 16,0 1-16,-21-1 0,21-21 0,0 22 0,0-22 15,0 21-15,0-21 0,0 0 0,0 1 16,0-1-16,0 0 0,21-21 16,-21 21-16,21-21 0,0 0 15,0 0-15,0 0 0,1 0 16,-1 0-16,0 0 0,0-21 16,21 0-16,-20 0 0</inkml:trace>
  <inkml:trace contextRef="#ctx0" brushRef="#br0" timeOffset="27599.42">24596 2223 0,'21'-22'0,"-21"1"16,0 0-1,0 42 17,0 0-32,0 22 15,0-22-15,0 21 0,21 22 0,-21-22 16,0 22-16,0-1 0,21 1 0,-21-22 15,21 21-15,0-20 0,-21-1 16,0 0-16,0-20 0,22 20 0,-22-21 16,21 0-16,-21 0 0,0 1 0,0-1 15,0 0-15,21-21 16,-21-21 15,0 0-15,0-1-16,0 1 0,0 0 0,21 0 15</inkml:trace>
  <inkml:trace contextRef="#ctx0" brushRef="#br0" timeOffset="27871.42">25125 2138 0,'-21'0'15,"-1"21"-15,1 0 0,21 22 16,-21-22-16,0 21 0,0 0 16,0 1-16,-1 20 0,1-20 15,0 20-15,0-21 0,0 1 0,-22 20 16,22-20-16,0-1 0,0-21 0,0 21 16,0-20-16,-1 20 0,22-21 15,0 0-15,0 0 0,0 1 0,0-1 16,22-21-1,-1 0 1,0 0-16</inkml:trace>
  <inkml:trace contextRef="#ctx0" brushRef="#br0" timeOffset="28400.67">25379 2731 0,'21'0'16,"-42"0"-16,42-22 0,-21 1 0,0 0 15,0 0-15,0 0 16,0 0-16,-21 21 16,0 0-16,-1 0 15,1 21-15,0 0 0,0 0 0,0 0 16,0 0-16,-1 22 0,22-22 15,-21 0-15,0 21 0,21-20 16,0-1-16,0 21 0,0-21 0,0 0 16,0 1-16,0-1 0,0 0 15,21-21 1,0 0-16,1 0 16,-1-21-16,0 21 0,-21-21 15,21-1-15,0 1 16,0 0-16,-21 0 0,22 0 0,-1-22 15,-21 22-15,0 0 0,21 0 0,0 0 16,-21 0-16,0-1 0,0 1 16,0 42 15,0 1-31,0-1 0,0 0 0,0 0 16,0 0-16,0 22 0,0-22 0,0 0 15,0 0-15,0 0 0,0 0 16,0 1-16,21-22 0,-21 21 15,21-21-15,1 0 16,-1 0 0,-21-21-1</inkml:trace>
  <inkml:trace contextRef="#ctx0" brushRef="#br0" timeOffset="28815.41">25548 2709 0,'0'0'0,"0"-21"16,0 0 0,0 0-16,21 0 15,0 21-15,1 0 16,-1 0-16,0 0 0,0 0 16,0 0-16,-21 21 0,21 0 15,1 0-15,-22 0 16,21 1-16,-21 20 0,0-21 0,21 0 15,-21 22-15,0-22 0,0 0 0,0 21 16,0-21-16,0 1 0,0-1 16,0 0-16,0 0 15,0-42 17,0 0-17,0 0-15,0-1 16,0 1-16,21 0 0,-21-21 0,21 21 15,0-1-15,-21-20 0,22 21 0,-22 0 16,21-22-16,-21 22 16,21 0-16,0 0 0,-21 0 15,21 21 1,0 0 15</inkml:trace>
  <inkml:trace contextRef="#ctx0" brushRef="#br0" timeOffset="29367.92">26247 2709 0,'0'0'0,"0"-21"16,0 0-16,-22 21 15,1 0-15,0 0 16,0 0-16,0 0 0,0 21 0,-1 0 16,1 1-16,0-1 0,0 0 0,0 0 15,0 0-15,-1 0 0,1 1 16,21-1-16,0 0 0,-21 0 0,21 0 16,0 0-16,0 1 0,21-1 31,0-21-31,1 0 15,-1 0-15,0 0 0,0 0 16,0-21-16,0-1 16,1 22-16,-1-21 0,-21 0 0,21 21 15,0-21-15,-21 0 0,0 0 0,21-1 16,0-20-16,-21 21 0,0 0 16,0 0-16,0 42 31,0 0-31,0 0 15,0 0-15,0 0 0,0 1 16,0-1-16,0 0 0,0 0 0,0 0 16,0 0-16,0 1 15,22-22 17,-1 0-17,-21-22 1,21 22-16,0-21 0,-21 0 15,21 21-15,-21-21 0,21 0 0,-21 0 16,22 21-16</inkml:trace>
  <inkml:trace contextRef="#ctx0" brushRef="#br0" timeOffset="29578.11">26416 2773 0,'0'-21'15,"0"42"1,0-21 0,0 21-16,0 0 15,0 0-15,0 1 0,0-1 16,0 0-16,0 0 15,0 0-15,0 0 0,0 1 16,0-1 0,21-21-1,-21-21 17,0-1-17,0 1-15</inkml:trace>
  <inkml:trace contextRef="#ctx0" brushRef="#br0" timeOffset="29751.29">26437 2625 0,'0'-21'0,"-21"21"16,21-22-1</inkml:trace>
  <inkml:trace contextRef="#ctx0" brushRef="#br0" timeOffset="30303.76">26733 2392 0,'-21'21'31,"21"0"-31,-21 22 0,21-22 16,0 0-16,0 0 0,0 21 0,0-20 15,0 83 1,0-83-16,-21-1 0,21 21 15,-21-21-15,21 0 0,0 1 0,0-1 16,0 0-16,0 0 0,-21-21 16,21 21-16,0 0 15,-22-21-15,22-21 47,0 0-47,22 0 16,-22 0-16,21 0 0,0-1 15,0 1-15,-21 0 16,21 21-16,0-21 0,1 0 0,-1 21 16,0 0-16,0 0 15,0 0-15,0 0 16,-21 21-16,0 0 16,0 0-16,0 0 0,0 1 0,0-1 15,-21 0-15,21 0 0,0 0 0,-21-21 16,0 21-16,0 1 0,0-1 15,21 0-15,-22-21 16,22 21-16,-21-21 0,21-21 47,0 0-47,0 0 16,21-1-16</inkml:trace>
  <inkml:trace contextRef="#ctx0" brushRef="#br0" timeOffset="30631.16">27136 2307 0,'0'21'16,"0"1"-16,0-1 0,-22 0 15,22 21-15,-21-21 0,21 22 16,0-1-16,-21 0 0,0 1 0,21-22 16,-21 21-16,21 1 0,-21-1 15,-1-21-15,22 0 0,0 22 0,-21-22 16,21 0-16,-21 0 0,21 0 0,0 0 16,-21 1-16,21-1 15,0-42 32,21 21-47,0-22 16,0 22-16</inkml:trace>
  <inkml:trace contextRef="#ctx0" brushRef="#br0" timeOffset="31016.44">27072 2921 0,'0'21'16,"21"-21"15,0 0-31,1 0 16,-1 0-16,0 0 0,0 0 16,-21-21-1,0 0-15,0 0 16,-21 21 15,0 0-31,0 0 0,-1 0 16,1 21-16,21 0 0,-21 0 15,0 0-15,21 1 0,-21-1 16,21 0-16,0 0 0,0 0 16,0 0-1,21 1-15,0-22 0,0 0 16,0 21-16,1 0 0,-1-21 15,0 0-15,0 0 0,0 0 16,0 0-16,1 0 0,-22-21 16,21 0-16,0 21 0,-21-22 0</inkml:trace>
  <inkml:trace contextRef="#ctx0" brushRef="#br0" timeOffset="34664.24">16827 1651 0,'0'21'94,"22"0"-63,-22 1-31,0-1 16,0 0-1,0 0-15,0 0 16,0 0-16,21 1 16,-21-1-16,0 0 0,0 0 15,0 0-15,0 0 16,0 1-16,0-1 0,0 0 16,0 0-16,0 0 0,0 0 15,0 1-15,0-1 16,0 0-16,0 0 0,0 0 0,0 0 15,0 1-15,0-1 16,0 0-16,0 0 0,0 0 16,0 0-16,0 1 0,0-1 15,0 21-15,0-21 0,0 0 0,0 1 16,0-1-16,0 0 0,-21 21 0,21-21 16,0 1-16,0-1 0,-22 0 0,22 0 15,0 0-15,0 0 0,0 1 16,0-1-16,0 0 0,0 0 0,-21 0 15,21 0-15,0 1 0,0-1 0,0 0 16,0 0-16,0 0 0,0 0 16,0 1-16,0-1 15,0 0-15,0 0 0,0 0 0,0 0 16,0 1-16,0-1 0,0 0 0,0 0 16,0 0-16,21 0 0,-21 1 15,0-1-15,0 21 0,0-21 0,0 0 16,22 1-16,-22-1 0,0 0 0,0 0 15,0 21-15,0-20 0,0-1 0,0 0 16,0 0-16,0 21 0,0-20 16,0-1-16,0 0 0,0 0 0,0 0 15,0 22-15,0-22 0,0 0 0,0 0 16,0 0-16,0 0 0,0 22 0,0-22 16,0 0-16,0 21 0,0-20 15,0-1-15,0 21 0,0-21 16,0 22-16,0-22 0,0 21 0,0-21 15,0 22-15,-22-22 0,22 21 0,0-21 16,0 22-16,0-22 0,0 0 16,-21 21-16,21-21 0,0 22 0,0-22 15,0 0-15,0 21 0,0-20 0,0 20 16,0-21-16,0 21 0,0-20 0,0 20 16,0-21-16,0 21 0,0 1 15,0-22-15,0 21 0,0 1 0,0-22 16,0 21-16,0 0 0,0-20 0,0 20 15,0 0-15,0 1 0,0-22 16,0 21-16,0-21 0,21 22 0,-21-1 16,0-21-16,0 21 0,0 1 15,0-1-15,22-21 0,-22 22 0,0-1 16,0-21-16,0 21 0,0 1 0,0-22 16,0 21-16,0 1 0,0-22 0,0 21 15,0 0-15,0-20 0,0 20 16,0-21-16,21 21 0,-21-20 0,0 20 15,0 0-15,21-21 0,-21 22 16,0-1-16,0 0 0,0 1 0,0-1 0,0 0 16,0 1-16,0-1 0,0-21 15,0 22-15,21-1 0,-21 0 0,0 1 16,0-22-16,0 21 0,0 0 16,0-20-16,0 20 0,0-21 0,0 21 15,0-20-15,0 20 0,0 0 0,0-21 16,0 22-16,0-1 0,0-21 0,0 22 15,0-1-15,0-21 0,0 21 0,0 1 16,0-22-16,0 21 0,0-21 16,0 22-16,0-1 0,0-21 0,0 0 15,0 22-15,0-22 0,0 21 0,0-21 16,0 22-16,0-22 0,0 21 0,0-21 16,0 22-16,0-22 0,0 21 15,0-21-15,0 22 0,0-22 0,0 21 16,0 1-16,0-22 0,0 21 15,0-21-15,0 22 0,0-22 0,0 0 16,0 21-16,0-21 0,0 1 0,0 20 16,0-21-16,0 0 0,0 0 0,0 22 15,0-22-15,0 0 0,0 0 0,0 22 16,0-22-16,0 21 0,0-21 16,0 0-16,0 22 0,0-22 0,0 21 15,0-21-15,0 1 0,0 20 0,0-21 16,0 0-16,0 22 0,0-22 0,-21 0 15,21 21-15,0-21 0,-21 1 16,21 20-16,0-21 0,0 0 0,0 0 16,0 22-16,0-22 0,0 0 0,0 0 15,0 22-15,-21-22 0,21 0 16,0 21-16,0-21 0,0 22 0,0-22 16,0 0-16,-22 21 0,22-20 0,0 20 15,0-21-15,0 0 0,0 22 0,0-22 16,0 0-16,0 21 0,0-21 0,0 1 15,0 20-15,0-21 0,0 0 16,-21 0-16,21 22 0,0-22 0,0 0 16,0 0-16,0 22 0,-21-22 15,21 21-15,0-21 0,0 22 0,0-22 16,0 0-16,-21 21 0,21-21 0,0 22 16,0-22-16,-21 21 0,21-21 0,0 1 15,0 20-15,0-21 0,0 0 0,0 0 16,0 1-16,0 20 0,0-21 15,0 0-15,-21 0 0,21 1 0,0-1 16,0 0-16,-22 0 0,22 0 0,0 0 16,0 1-16,0 20 0,0-21 0,0 0 15,0 0-15,0 1 0,0 20 0,0-21 16,0 0-16,0 22 0,0-22 16,0 0-16,0 21 0,0-21 15,0 1-15,0-1 0,0 21 0,0-21 16,0 0-16,0 1 0,0 20 0,0-21 15,-21 0-15,21 0 0,0 1 0,0-1 16,0 21-16,0-21 0,0 0 0,-21 1 16,21-1-16,0 0 0,0 21 15,0-21-15,0 1 0,0 20 0,0-21 16,0 0-16,0 22 0,0-22 0,0 0 16,0 21-16,0-21 0,0 22 0,0-22 15,0 0-15,0 21 0,0-20 0,0-1 16,0 21-16,0-21 0,0 0 15,0 1-15,0 20 0,0-21 16,0 0-16,0 0 0,0 22 0,0-22 16,0 0-16,0 0 0,0 22 0,0-22 15,0 21-15,0-21 0,0 22 0,0-22 16,0 21-16,0-21 0,0 22 16,-21-22-16,21 21 0,0-21 0,0 22 15,0-22-15,-21 21 0,21-21 0,0 22 16,0-22-16,0 21 0,0-21 0,0 0 15,0 22-15,0-22 0,0 21 0,0-21 16,0 1-16,0 20 16,0-21-16,0 21 0,0-20 0,0 20 15,0-21-15,0 21 0,0 1 0,0-22 16,0 21-16,0-21 0,0 22 0,0-22 16,0 21-16,0-21 0,0 1 15,0 20-15,0-21 0,0 21 0,0-20 16,0-1-16,0 0 0,0 21 0,0-21 15,0 1-15,0 20 0,0-21 0,0 0 16,0 22-16,0-22 0,0 21 0,0-21 16,0 22-16,0-22 0,0 21 15,0 0-15,0-20 0,0 20 0,0-21 16,0 21-16,0-20 0,0 20 0,0-21 16,0 21-16,0-20 0,0 20 15,0-21-15,0 21 0,0-20 16,0 20-16,0-21 0,0 21 0,-21-20 15,21 20-15,0-21 0,0 21 0,0 1 16,0-1-16,0-21 0,0 22 0,0-1 16,0-21-16,0 21 15,0 1-15,0-22 0,-22 21 0,22 1 0,0-22 16,0 21-16,0-21 0,0 22 0,0-22 16,0 21-16,0-21 0,0 22 0,0-22 15,0 21-15,-21-21 16,21 22-16,0-1 0,0-21 0,0 21 15,0-20-15,0 20 0,0-21 0,0 21 16,0-20-16,0 20 0,0-21 16,0 0-16,0 0 0,0 22 0,0-22 15,0 0-15,0 0 0,-21 22 0,21-22 16,0 0-16,0 0 0,0 0 0,0 0 16,0 1-16,0-1 0,0 0 15,0 0-15,0 0 0,0 0 0,0 1 16,0-1-16,0 21 0,0-21 0,0 0 15,0 1-15,0-1 0,0 0 16,0 0-16,0 21 0,0-20 16,0-1-16,0 0 0,0 0 0,0 0 15,0 0-15,0 1 0,0-1 16,0 0-16,0 0 0,0 0 16,0 0-16,0 1 0,0-1 0,0 0 15,0 0-15,0 0 0,0 0 0,0 1 16,0-1-16,0 0 0,0 0 15,0 21-15,0-20 0,0-1 0,0 0 16,0 0-16,0 21 0,0-20 0,0-1 16,0 0-16,0 21 0,0-21 15,0 1-15,0-1 0,0 0 0,0 21 16,0-21-16,0 1 0,0-1 16,0 0-16,0 0 0,0 0 15,0 0-15,0 1 0,0-1 0,0 0 16,0 0-16,0 0 15,0 0-15,0 1 0,0-1 16,0 0-16,0 0 16,21-21-16,-21 21 0,0 0 15,0 1 1,0-1-16,0 0 16,0 0-1,0 0 1,-21-21 15,21-21-15,-21 0-16,0 0 15,0 0-15,21-22 0,-22 22 0,22-21 16,-21-1-16</inkml:trace>
  <inkml:trace contextRef="#ctx0" brushRef="#br0" timeOffset="36825.58">3937 4255 0,'0'0'0,"-21"0"15,0 0 1,-1 0 0,1 0-1,0 0 1,42 0 31,0 0-47,1 0 15,-1 0-15,0 0 0,21 0 16,-21 0-16,1 0 0,20 0 0,-21 0 16,21 0-16,1 0 0,-1 0 0,0 0 15,22 0-15,-1 0 0,-20 0 16,41 0-16,-20 0 0,-1 0 0,1 0 16,21 0-16,-22 0 0,1 0 0,-1 0 15,1 0-15,-1 0 0,1 0 16,-1 0-16,1 0 0,-1 0 0,1 0 15,-1 0-15,1 0 0,-1 0 16,1 0-16,20 0 0,-20 0 16,-1 0-16,1 0 0,-1 0 0,1 0 15,-22 0-15,22 0 0,-1 0 0,1 0 16,-1 0-16,1 0 0,20 0 16,-20 0-16,-1 0 0,1 0 0,-1 0 15,1 0-15,-1 0 0,1 0 0,-22 0 16,22 0-16,-22 0 0,21 0 15,-20 0-15,-1 0 0,22-22 0,-22 22 16,21 0-16,-20 0 0,20 0 0,1 0 16,-22 0-16,22-21 0,-1 21 15,1 0-15,-22 0 0,21 0 16,-20 0-16,20-21 0,-20 21 0,-1 0 16,21 0-16,-20-21 0,-22 21 0,21 0 15,1 0-15,-1 0 0,0-21 16,-21 21-16,22 0 0,-1 0 0,-21 0 15,22 0-15,-1 0 0,0 0 0,1 0 16,-1 0-16,0 0 0,1 0 16,-1 0-16,0 0 0,1 0 0,-1 0 15,0 0-15,1 0 0,-22 0 0,21 0 16,0-21-16,1 21 0,-22 0 16,21 0-16,-21 0 0,22-22 15,-22 22-15,0 0 0,21 0 0,-20-21 16,20 21-16,0-21 0,1 21 0,-1 0 15,0 0-15,1-21 0,-1 21 16,0 0-16,22 0 0,-22 0 16,0-21-16,22 21 0,-22 0 0,22 0 0,-22 0 15,22 0-15,-22-21 0,0 21 16,1 0-16,-1 0 0,0-22 0,-21 22 16,22 0-16,-1 0 0,0-21 0,-20 0 15,20 21-15,0 0 0,1 0 16,-22 0-16,21 0 0,0-21 15,1 21-15,-22 0 0,21 0 0,1 0 16,-1 0-16,0 0 0,1 0 0,-22 0 16,21 0-16,0 0 0,-20 0 0,20 0 15,-21 0-15,0 0 0,22 0 16,-22 0-16,0 0 0,0 0 0,0 0 16,0 0-16,1 0 0,-1 0 0,0 0 15,0 0 1,0 0-16,-21-21 94,0 0-79</inkml:trace>
  <inkml:trace contextRef="#ctx0" brushRef="#br0" timeOffset="38766.98">20087 3493 0,'-21'0'16,"0"0"-16,0 0 0,21 21 0,-22-21 16,1 0-16,42 0 46,1 0-30,-1 0-16,0 0 16,0 0-16,0 0 0,22 0 0,-22 0 15,21 0-15,-21 0 0,22 0 0,-1 0 16,0 0-16,1 0 0,20 0 16,-21 0-16,22 0 0,-1 0 15,-20 0-15,20 0 0,1 0 0,-1 0 16,1 0-16,-1 0 0,-20 0 15,20 0-15,1 0 0,-1 0 0,1 0 16,-1 0-16,1 0 0,-1 0 0,-21 0 16,22 0-16,-1 0 0,-20 0 15,20 0-15,1 0 0,-22 0 0,0 0 16,22 0-16,-22 0 0,1 0 0,-1 0 16,0 0-16,1 0 0,-1 0 15,0 0-15,1 0 0,-1 0 16,0 0-16,1 0 0,-1 0 0,0 0 15,1 0-15,-1-21 0,0 21 16,1 0-16,-1 0 0,0 0 0,1 0 16,-1 0-16,0 0 0,1-22 0,-1 22 15,-21 0-15,21 0 0,-20 0 16,20 0-16,0 0 0,-21 0 0,22 0 16,-22 0-16,21 0 0,-21 0 0,1 0 15,20 0-15,0-21 0,-21 21 16,22 0-16,-1 0 0,-21 0 0,22 0 15,-1 0-15,0 0 0,-21 0 16,22 0-16,-1 0 0,-21 0 0,22 0 16,-22-21-16,21 21 0,-21 0 0,22 0 15,-1 0-15,-21 0 0,21 0 16,-20 0-16,-1 0 0,21-21 16,-21 21-16,0 0 0,22 0 0,-22 0 15,0 0-15,0 0 0,0 0 0,1 0 16,-1-21-16,0 21 0,0 0 15,0 0-15,0 0 0,1 0 0,-1 0 16,0 0-16,0-21 0,0 21 16,0 0-16,1 0 15,-1 0-15,0 0 0,0 0 0,0 0 16,22 0-16,-22 0 0,0 0 0,0 0 16,0 0-16,0 0 15,22 0-15,-22 0 0,0 0 0,21 0 16,-20 0-16,20 0 0,-21 0 0,21 0 15,-20 0-15,20 0 0,-21 0 16,0 0-16,22 0 0,-22 0 0,0 21 16,21-21-16,-21 0 0,1 0 0,-1 0 15,0 0-15,0 0 0,0 0 16,0 0-16,1 0 0,-1 0 16,0 0-16,0 0 15,0 0-15,0 0 16,1 0-16,-1 0 15,0 0-15,0 0 16,0 0-16,0 0 16,1 0-1,-1 0 1,0 0 15,-42 0 16,0 0-47,-1 0 16,1 0-16,0 0 15</inkml:trace>
  <inkml:trace contextRef="#ctx0" brushRef="#br0" timeOffset="50227.13">868 5630 0,'0'0'0,"-21"0"0,-1-21 15,1 21-15,0 0 0,0-21 16,0 21-16,0 0 16,-1 0-16,1 0 0,0 0 15,0 0 1,42 0 31,0 0-47,0 0 0,22 0 15,-22 0-15,21 0 0,1 0 16,20 0-16,-21 0 0,22 0 0,-1-21 16,22 21-16,-21 0 15,20 0-15,-20-21 0,20 21 0,-20 0 16,-1 0-16,1 0 0,-22-21 15,22 21-15,-22 0 0,0 0 0,1 0 16,-1 0-16,-21 0 0,22-22 0,-22 22 16,0 0-16,0 0 0,0 0 15,0 0-15,1-21 0,-1 21 0,0 0 16,0 0-16,0 0 16,-21-21-16,0 0 46,-21 21-46,0 0 0,0 0 16,0-21-16,-1 21 16,1 0-16,0-21 0,0 21 0,0 0 15,0-22-15,-1 22 0,1-21 16,0 21-16,0 0 0,0 0 0,0-21 16,-1 21-16,1 0 0,0 0 15,0-21-15,0 21 0,0 0 16,42 0 62,0 0-78,0 21 0,0-21 16,0 0-16,1 0 0,20 0 0,-21 0 15,0 21-15,22-21 0,-22 0 16,0 0-16,21 0 0,-21 0 0,1 0 15,20 0-15,-21 0 0,0 0 0,0 0 16,1 0-16,-1 0 16,0 0-16,-21 21 31,0 1-15,-21-22-16,0 21 0,-1-21 15,1 21-15,0 0 0,0-21 16,0 21-16,0 0 0,-1 1 0,1-1 15,0 21-15,-21-21 0,21 0 16,-1 1-16,1-1 0,0 0 0,0-21 16,0 21-16,0 0 0,-1-21 15,22 21-15,-21-21 0,21 22 16,-21-22-16,0 0 31,21 21-31</inkml:trace>
  <inkml:trace contextRef="#ctx0" brushRef="#br0" timeOffset="54207.03">3006 5165 0,'0'0'0,"0"-21"15,-22-1-15,1 22 16,21-21-16,0 0 31,-21 21-31,21-21 16,21 21 15,0 0-31,1 0 0,-1 21 16,0 0-16,0 0 0,0 1 0,0-1 15,-21 0-15,22 21 0,-1-21 16,0 22-16,0-1 0,0-21 0,0 22 16,1-1-16,-1 0 0,-21-21 15,21 22-15,0-1 0,-21 0 0,0-20 16,0 20-16,21 0 0,-21-21 0,0 1 16,21-1-16,-21 21 0,0-21 15,0 0-15,0 1 16,22-22-16,-1 0 31,-21-22-31,0 1 0,0 0 16,0-21-16,0 21 0,0-1 0,0-20 15,21 0-15,-21-1 0,0 1 16,21 0-16,-21-1 0,0 1 0,21-21 16,-21 20-16,21 1 0,1-22 15,-1 22-15,0 0 0,-21-1 16,21 1-16,0 0 0,0 21 0,1-22 15,-22 22-15,0 0 0,21 0 16,-42 21 31,21 21-47,0 0 16,0 0-16,-22-21 15,22 21-15,0 1 0,0-1 16</inkml:trace>
  <inkml:trace contextRef="#ctx0" brushRef="#br0" timeOffset="56019.17">4149 5694 0,'0'-21'0,"0"42"0,21-63 16,0 20-16,-21 1 0,0 0 16,0 0-16,0 0 0,0 0 15,0-1-15,0 1 0,0 0 16,0 0-16,0 0 0,0 0 0,-21-1 15,21 1-15,-21 21 0,-1 0 16,1 0-16,0 0 16,0 0-16,0 21 0,0 1 15,-1-1-15,1 0 0,0 0 16,21 0-16,-21 22 0,0-22 0,21 21 16,-21-21-16,21 22 0,0-22 0,0 21 15,0 0-15,-22-20 0,22-1 16,0 0-16,0 0 0,0 0 15,0 0-15,0 1 0,22-22 0,-1 21 16,0-21 0,0 0-16,0 0 0,0 0 15,1-21-15,-1-1 0,0 1 16,0 0-16,-21 0 0,21 0 16,0 0-16,1-1 0,-22 1 0,21-21 15,-21 21-15,21 0 0,-21-22 16,0 22-16,0-21 0,0 21 0,0-1 15,0 1-15,0 0 0,0 0 16,0 42 15,0 0-31,0 0 16,0 1-16,0-1 16,0 0-16,0 21 0,0-21 0,0 1 15,0 20-15,0-21 0,0 0 0,0 0 16,0 1-16,0-1 0,0 0 15,21 0-15,-21 0 0,21-21 16,-21 21-16,21-21 0,1 0 16,-1 0-16,0 0 0,0 0 15,0 0-15,0 0 0,1 0 0,-1 0 16,0-21-16,0 0 0,21 0 16,-20 0-16,-1 0 0,21-1 15,-21 1-15,43-21 0,-22 0 16,-21 20-16,0 1 0,1-21 15,-1 21-15,0 0 0,-21-1 0,0 1 16,0 0-16,0 0 0,0 0 16,-21 21-1,0 0 1,-1 0-16,22 21 0,0 0 16,0 0-1,22 0 1,-1-21-16,0 0 0,0 0 15,0 0-15,0 0 0,1 22 16,-1-22-16,0 0 0,-21 21 0,21-21 16,0 21-16,-21 0 0,0 0 15,0 0-15,0 1 16,0-1-16,0 0 0,0 0 0,0 0 16,0 0-16,0 1 0,0-1 15,0 0-15,0 0 16,0 0-16,21 0 0,1-21 15,-1 22-15,0-22 16,0 0-16,0 0 16,0 0-16,1 0 0,-1-22 0,0 22 15,0-21-15,0 21 0,0-21 16,22 0-16,-22 0 0,0 0 0,0 21 16,0-22-16,1-20 0,-1 21 15,0 0-15,0 0 0,-21-1 0,21 1 16,-21 0-16,21 0 0,-21 0 15,0 0-15,0-1 0,0 1 0,0 0 16,0 0-16,-21 21 16,0 0-16,0 0 0,0 0 15,0 0-15,-1 21 16,22 0-16,-21-21 0,0 21 0,0 1 16,21-1-16,-21 0 0,21 0 15,-21 21-15,21-20 0,-22-1 16,22 0-16,0 0 0,0 0 0,0 0 15,0 1-15,0-1 16,22-21 0,-1 0-16,0 0 0,0 0 15,0 0-15,0-21 0,22-1 16,-43 1-16,21 0 16,0 0-16,-21 0 15,0 0-15,21-1 0,0 1 0,1 0 0,-22 0 16,21 0-16,-21 0 15,0-1-15,21 1 0,0 0 16,-21 0 0,0 42 15,0 0-31,0 0 0,0 1 16,0-1-16,0 0 0,0 0 15,0 0-15,0 0 0,0 22 0,0-22 16,0 0-16,0 0 0,0 0 15,0 1-15,0-1 0,21 0 16,0-21-16,1 0 0,-1 0 16,0 0-16,0 0 0,0 0 15,0 0-15,1 0 0,-1 0 16,0-21-16,0 0 0,0 21 16,0-22-16,1 1 0,-1 0 0,0 0 15,-21 0-15,21 0 0,0-1 0,-21 1 16,0 0-16,0 0 0,21 21 15,-21-21-15,0 42 32,0 0-32,0 0 15,0 0-15,0 1 0,0-1 0,0 0 16,0 0-16,0 0 0,0 0 16,0 1-1,0-44 32,0 1-31,0 0-16,0 0 15</inkml:trace>
  <inkml:trace contextRef="#ctx0" brushRef="#br0" timeOffset="56224.29">6054 5376 0,'-22'0'16,"1"0"-16,21-21 16,0 0 46,0 0-46</inkml:trace>
  <inkml:trace contextRef="#ctx0" brushRef="#br0" timeOffset="56852.62">6667 5207 0,'0'0'0,"-21"-21"0,0 21 16,0 0-16,0-21 0,0 21 31,21 21-15,0 0-16,0 0 0,0 0 0,0 1 0,0-1 15,0 21-15,0-21 0,0 22 16,0-22-16,0 21 0,-22-21 15,22 22-15,0-1 0,0 0 0,0-21 16,0 22-16,0-22 0,0 21 0,0-21 16,0 1-16,0-1 0,0 0 15,0 0-15,0-42 47,0 0-47,0 0 16,0-1-16,0 1 0,0 0 15,0 0-15,0 0 0,0 0 16,22-1-16,-1 1 0,0 0 0,0 0 16,0 0-16,0 0 0,1 21 0,-1-22 15,0 22-15,0 0 0,0 0 16,0 0-16,22 0 0,-22 0 0,0 22 16,0-22-16,0 21 0,-21 0 0,22-21 15,-22 21-15,0 0 0,0 22 0,0-22 16,0 0-16,0 0 0,-22 0 15,1 0-15,0 1 0,0-1 0,-43 21 16,43-21-16,-21 0 16,21-21-16,0 22 0,-1-22 15,1 21-15,0-21 0,0 0 0,0 0 16,21-21 31,21-1-47,0 22 0,0-21 0,0 0 15,1-21-15</inkml:trace>
  <inkml:trace contextRef="#ctx0" brushRef="#br0" timeOffset="57209.47">7302 5144 0,'0'0'0,"0"-64"15,0 43-15,0 0 16,0 42 0,0 0-1,0 0-15,0 22 0,0-22 16,0 21-16,0 0 0,0-20 0,0 20 16,0 0-16,0 1 0,-21-1 0,21 0 15,0-21-15,0 22 0,-21-1 16,21-21-16,-21 22 0,21-22 15,0 21-15,0-21 0,-21 0 0,21 1 16,-21 20-16,21-21 0,0 0 16,0 0-16,0 1 15,0-44 17,0 1-32,0 0 0,21 0 15,0 0-15,0 0 0</inkml:trace>
  <inkml:trace contextRef="#ctx0" brushRef="#br0" timeOffset="57573.28">7472 5609 0,'21'0'0,"0"0"16,0 0-16,0 0 0,1 0 15,-1 0-15,0 0 16,0 0-16,0 0 0,0-21 0,1 21 15,20-21-15,-21 21 0,0-21 0,22 0 16,-22 21-16,0-22 0,-21 1 0,21 21 16,-21-21-16,0 0 0,0 0 15,0 0-15,-21 21 16,0 0-16,0 0 16,-1 0-16,-20 0 0,21 21 15,-21 0-15,20 0 0,1 0 16,0 0-16,-21 22 0,21-22 0,21 21 15,-22-21-15,22 1 0,-21 20 0,21-21 16,0 0-16,0 0 0,0 1 16,0-1-16,0 0 0,21-21 15,1 0-15,-1 0 0,0 0 0,0 0 16,0 0-16,0 0 0,1 0 16,-1-21-16,0 21 0,-21-21 15,21-1-15</inkml:trace>
  <inkml:trace contextRef="#ctx0" brushRef="#br0" timeOffset="58484.81">9398 5144 0,'21'-22'0,"-42"44"0,42-65 15,-21 22-15,21 21 16,0 0-16,-21 21 31,0 0-31,0 22 0,0-22 16,0 0-16,0 21 0,0 1 0,0-22 15,0 21-15,0-21 0,0 22 0,0-1 16,0-21-16,0 22 0,0-22 0,0 0 16,0 21-16,0-21 0,0 1 15,0-1-15,22-42 31,-1-1-15,-21 1-16,21 0 0,21-21 16,-21 21-16,1-22 0,-1 22 0,0-21 15,0 21-15,0-1 0,0-20 0,1 21 16,-1 21-16,-21-21 0,0 0 16,21 21-16,-21 21 15,21 0-15,-21 0 16,0 0-16,0 0 0,0 1 0,21-1 15,-21 21-15,21-21 0,1 0 16,-22 1-16,21-1 0,0 0 16,0 0-16,0 0 0,22-21 0,-22 0 15,0 21-15,21-21 0,-21 0 0,22 0 16,-22 0-16,21-21 0,-21 0 16,22 21-16,-22-21 0,21 0 0,-21 0 15,1-1-15,-1 1 0,0-21 0,0 21 16,-21-22-16,0 22 0,0-21 0,0 21 15,0-22-15,0 1 0,0 21 16,-21-21-16,0 20 0,0-20 0,21 21 16,-22 21-16,1-21 0,0 21 0,-21 0 15,21 0-15,-1 0 0,1 0 16,0 0-16,21 21 0,-21-21 16,21 21-16,0 0 0,0 0 15,0 1-15,0-1 0,0 0 16,21-21-16,0 0 0,0 0 15,1 0-15,-1 0 0,0 0 0</inkml:trace>
  <inkml:trace contextRef="#ctx0" brushRef="#br0" timeOffset="59259.87">10943 4657 0,'0'-21'15,"0"42"-15,-21-42 0,0 21 0,21-22 0,-21 22 16,-1 0-16,1 22 16,21-1-16,0 0 0,0 0 15,0 21-15,0-20 0,-21 20 0,21 0 16,0 1-16,-21 20 0,21-21 0,0 1 16,0 20-16,0-20 0,-21-1 0,21 0 15,-21 1-15,21-1 0,0 0 16,0 1-16,-22-1 0,22-21 0,-21 21 15,21-20-15,0-1 0,-21 0 0,21 0 16,0 0-16,0 0 0,0-42 47,0 0-47,0 0 16,0-21-16,21 20 0,-21 1 15,21 0-15,-21-21 0,22 21 0,-22-1 16,21-20-16,0 21 0,0 0 0,-21-22 15,21 22-15,0 0 0,1 21 0,-1-21 16,0 21-16,0 0 16,0 0-16,0 0 0,1 21 15,-1 0-15,-21 0 0,0 1 16,0-1-16,0 0 0,0 21 0,0-21 16,0 1-16,0-1 15,0 0-15,0 0 0,0 0 0,21 0 16,-21 1-16,0-1 0,21 0 15,0-21-15,0 0 0,1 0 0,-1 0 16,0 0-16,0 0 16,21 0-16,-20 0 0,-1-21 0,0 0 15,0 21-15,0-22 0,0 1 0,1 0 16,-1 0-16,0 0 0,-21 0 16,0-22-16,21 22 0,-21 0 0,21 0 15,-21 0-15,0-1 0,0 1 16,0 42 15,0 1-31,0-1 16,0 0-16,0 0 0,0 0 0,0 0 15,0 1-15,0-1 0,0 0 16,0 0-16,0 0 0,0 0 16,0-42 30,0 0-30,0 0-16,0 0 0,0 0 0,0-1 16,0 1-16</inkml:trace>
  <inkml:trace contextRef="#ctx0" brushRef="#br0" timeOffset="59427.06">11515 4995 0,'0'0'0,"0"-21"15,0 42 48,0 1-63</inkml:trace>
  <inkml:trace contextRef="#ctx0" brushRef="#br0" timeOffset="59743.97">11980 5038 0,'0'0'0,"-21"0"16,0 0-16,0 0 0,0 0 15,-1 0-15,1 21 16,0 0-16,0 0 0,0 0 15,0 1-15,-1 20 0,22-21 0,-21 21 16,21-20-16,-21 20 0,21-21 0,0 0 16,0 22-16,0-22 0,0 0 15,0 0-15,0 0 0,0 0 0,21 1 16,0-22-16,1 21 0,-1-21 0,-21 21 16,21-21-16,0 0 0,0 0 0,22 0 15,-22 0-15,0 0 0,0 0 16,0-21-16,0 0 0,1 21 0,-1-22 15,-21 1-15,21 0 0,0 0 16,0 0-16,0 0 0</inkml:trace>
  <inkml:trace contextRef="#ctx0" brushRef="#br0" timeOffset="60307.43">12509 4614 0,'0'0'15,"0"-21"-15,0 0 0,-21 0 0,0 21 16,0-21-16,0 42 31,21 0-31,-21 0 0,21 0 0,0 1 16,-22-1-16,22 21 0,0 0 0,0 1 16,0 20-16,-21-20 0,21-1 15,-21 21-15,21-20 0,0-1 16,0 0-16,0 1 0,-21-1 0,21 0 15,0 1-15,0-22 0,0 21 0,0-21 16,0 1-16,0-1 0,0 0 0,0 0 16,0 0-16,0 0 15,0-42 17,0 0-32,0 0 15,0 0-15,0 0 0,0-1 16,21 1-16,-21-21 0,21 21 15,0 0-15,1-22 0,-1 22 0,-21 0 16,21 0-16,0 0 0,0-1 0,0 1 16,1 0-16,-1 21 0,0 0 0,0 0 15,0 0-15,0 0 0,1 21 16,-1 0-16,0 1 16,-21-1-16,0 0 0,0 0 0,21 0 15,-21 0-15,0 22 0,0-22 0,0 0 16,0 0-16,0 0 0,0 1 15,0-1-15,0 0 0,0 0 16,0 0-16,-21 0 16,21-42 15,0 0-31,21 21 16,0-21-16,-21 0 0</inkml:trace>
  <inkml:trace contextRef="#ctx0" brushRef="#br0" timeOffset="60715.67">13885 4868 0,'0'0'0,"0"22"31,-21-1-15,21 0-16,-21 0 0,21 0 15,0 22-15,0-1 0,0-21 16,-21 21-16,21 1 0,-21-22 0,21 21 16,-22-21-16,22 1 0,0-1 0,0 0 15,-21 0-15,21 0 0,-21 0 0,21 1 16,0-1 0,21-21-1,0 0 1,1-21-16,-1-1 0</inkml:trace>
  <inkml:trace contextRef="#ctx0" brushRef="#br0" timeOffset="61128.41">14457 4974 0,'0'0'0,"0"-21"0,-21 21 31,-1 0-31,1 0 0,0 0 15,0 0-15,0 0 0,0 21 0,-1 0 16,-20-21-16,21 22 0,0-1 0,21 0 16,0 0-16,-21 0 0,21 0 15,0 1-15,0-1 16,21 0-16,0-21 0,0 21 16,21-21-16,-20 21 0,-1-21 15,0 21-15,21-21 0,-21 0 16,1 22-16,-1-22 0,0 21 0,-21 0 15,21 0-15,-21 0 16,0 0-16,0 1 0,-21-1 16,0-21-16,21 21 0,-21-21 15,-1 0-15,-20 21 0,21-21 16,0 0-16,0 21 0,-1-21 0,1 0 16,0 0-16,0 0 0,0 0 0,0 0 15,-1 0-15,1 0 16,21-21-1,0 0-15,0 0 16,0 0-16,0-1 16</inkml:trace>
  <inkml:trace contextRef="#ctx0" brushRef="#br0" timeOffset="61336.02">13970 4487 0,'0'0'0,"-21"0"15,0 0 1,-1 0 31</inkml:trace>
  <inkml:trace contextRef="#ctx0" brushRef="#br0" timeOffset="62576.22">1079 7451 0,'0'0'0,"22"0"15,-1-21 1,-21-1-16,0 1 16,21 21-16,-21-21 0,0 0 15,0 0-15,0 0 0,0-1 16,0 1-16,0 0 0,0 0 15,-21 0-15,0 21 0,-1-21 16,1-1-16,0 22 0,0 0 16,-21 0-16,20 0 0,-20 0 0,0 22 15,-1-1-15,1 21 0,21-21 16,-21 22-16,-1-1 0,1 0 0,0 1 16,-1-1-16,22 0 0,0 1 15,0-1-15,21 0 0,0 1 0,0-22 16,0 0-16,0 0 0,0 0 15,21 0-15,0 1 0,0-22 0,0 0 16,22 0-16,-22 0 0,21 0 16,-21 0-16,22 0 0,-22-22 15,0 22-15,21-21 0,-20 0 16,20 0-16,-21 0 0,21-22 0,-20 22 16,-1-21-16,21 0 0,-21-1 15,0-20-15,1-1 0,20 22 0,-21-22 16,-21 1-16,21 21 0,0-22 15,1 22-15,-22-1 0,0-20 0,21 21 16,-21-1-16,21 1 0,-21 0 16,0-1-16,0 22 0,0 0 0,0 0 15,0 42 1,-21 21 0,0-21-16,-1 22 0,22 20 15,-21-20-15,0 20 0,21 1 0,0-1 16,-21 1-16,21-1 0,-21 1 15,21-22-15,0 21 0,0-20 0,0 20 16,0-20-16,21-22 0,-21 21 16,21-21-16,0 0 0,0 1 0,-21-1 15,22 0-15,-1-21 0,0 0 16,0 0-16,0 0 0,0 0 0,1 0 16,-1 0-16,0 0 15,0-21-15,0 0 0</inkml:trace>
  <inkml:trace contextRef="#ctx0" brushRef="#br0" timeOffset="62967.49">1714 7345 0,'0'21'0,"22"-21"31,-1 0-31,0 0 15,0 0-15,0-21 16,0 0-16,1 21 0,-1-21 0,0 21 16,0-22-16,-21 1 0,21 0 15,0 0-15,-21 0 16,0 0-16,-21 21 16,0 0-1,0 0-15,0 21 0,0 0 16,-1 0-16,1 0 0,0 22 15,0-1-15,0-21 0,0 21 16,-1 1-16,22-22 0,0 21 0,0-21 16,0 1-16,0 20 0,0-21 0,22 0 15,-1 0-15,0-21 0,0 0 16,0 22-16,0-22 0,1 0 16,20 0-16,-21 0 0,0 0 15,22 0-15,-22-22 0,0 22 16,0-21-16,0 0 0,22 21 0</inkml:trace>
  <inkml:trace contextRef="#ctx0" brushRef="#br0" timeOffset="63251.96">2540 7197 0,'0'0'0,"-21"0"15,0 0-15,-1 0 16,1 0-16,0 0 15,0 21-15,0 0 0,0 0 16,-1 0-16,1 22 0,21-22 0,-21 21 16,21-21-16,-21 22 0,21-22 15,-21 21-15,21-21 0,0 22 0,0-22 16,0 0-16,0 0 0,0 0 16,21-21-16,0 22 0,0-22 0,0 0 15,22 0-15,-22 0 0,0 0 0,0 0 16,22 0-16,-22 0 0,0 0 15,0-22-15,21 1 0,-20 0 0,-1 0 16,0 0-16,0 0 0,0-1 0</inkml:trace>
  <inkml:trace contextRef="#ctx0" brushRef="#br0" timeOffset="63541.93">3006 6773 0,'0'-42'0,"0"84"0,0-105 0,0 42 0,0 0 15,0-1-15,-22 22 16,1 0-16,21 22 16,0-1-16,-21 0 0,21 21 15,0-21-15,0 22 0,-21-1 16,21 22-16,0-22 0,0 0 16,-21 22-16,21-22 0,0 22 15,0-22-15,0 21 0,0-20 0,0-1 16,0 0-16,0 1 0,0-22 0,-21 21 15,21-21-15,0 1 0,0-1 16,0 0-16,0 0 16,21-21-1,0-21-15,0 0 16,-21 0-16</inkml:trace>
  <inkml:trace contextRef="#ctx0" brushRef="#br0" timeOffset="64075.93">3450 7387 0,'21'0'0,"-42"0"0,42-21 0,0 0 15,-21 0-15,22 0 16,-22-1-16,21 22 0,-21-21 0,0 0 16,0 0-16,0 0 0,0 0 0,0-1 15,0 1-15,-21 21 16,-1 0-16,1 0 0,-21 0 0,21 0 15,0 21-15,-1 1 0,-20-22 0,21 42 16,0-21-16,-22 21 0,22-20 16,0 20-16,0 0 0,0-21 15,0 22-15,-1-1 0,22-21 0,0 22 16,0-22-16,0 0 0,0 21 16,0-21-16,0 1 0,22-22 15,-1 0-15,0 0 0,0 0 0,0 0 16,22 0-16,-22 0 0,0 0 15,21-22-15,-21 22 0,1-21 0,20 0 16,-21 0-16,0-21 0,0 20 0,1 1 16,41-148-1,-63 127-15,21 20 0,-21-20 16,0 21-16,21 0 0,-21 0 0,0 42 31,0 0-15,0 21-16,0-21 0,0 1 0,0 20 15,0-21-15,0 21 0,0-20 16,0 20-16,0-21 0,0 0 0,0 0 16,0 1-16,0-1 0,0 0 0,0 0 15,22-21-15,-1 0 16,0 0-16,0 0 16,0 0-16,0 0 0,-21-21 0,22 21 15,-1-21-15,0 0 0</inkml:trace>
  <inkml:trace contextRef="#ctx0" brushRef="#br0" timeOffset="64489.67">3937 7197 0,'0'-21'0,"0"-1"32,21 22-17,0 0-15,0 0 0,1 0 0,-1 0 16,0 0-16,0 0 0,0 0 15,0 0-15,22 22 0,-22-1 0,0-21 16,0 21-16,0 0 0,-21 0 0,0 22 16,0-22-16,0 0 0,0 0 15,0 0-15,0 0 0,0 22 16,-21 20 0,0-42-16,0-21 0,0 22 15,21-44 16,0 1-31,0 0 0,0 0 16,21 0-16,0-22 0,0 22 16,0 0-16,-21-21 0,22-1 0,62-84 31,-84 106-31,21 0 0,1 21 31,-1 0-31,-21 21 16,21 0-1,-21 1-15,21-22 16</inkml:trace>
  <inkml:trace contextRef="#ctx0" brushRef="#br0" timeOffset="64850.99">4657 7408 0,'0'0'0,"21"0"0,0 0 0,0 0 15,0 0-15,0 0 0,1 0 16,20-21-16,-21 21 0,0-21 16,-21 0-16,21 21 0,1-21 0,-1 0 15,0-1-15,-21 1 0,0 0 0,0 0 16,-21 21 0,0 0-1,-1 0-15,1 0 0,21 21 0,-21-21 16,0 21-16,0 0 0,0 1 0,21-1 15,0 0-15,-22 0 0,22 0 16,0 0-16,-21 1 0,21-1 0,0 0 16,0 0-16,0 0 15,21 0-15,1-21 16,-1 0 0,0 0-16,0 0 0,0 0 15,0 0-15,1 0 0,-1 0 0,0 0 16,0 0-16,0-21 15,0 21-15</inkml:trace>
  <inkml:trace contextRef="#ctx0" brushRef="#br0" timeOffset="65373.53">5397 7303 0,'0'-22'0,"0"44"0,0-65 15,0 22 1,-21 21-16,0 0 15,0 0-15,0 0 16,0 21-16,-1-21 0,1 21 16,21 1-16,-21-1 0,0 0 0,21 0 15,-21 0-15,21 0 0,0 1 0,0-1 16,-21 0-16,21 0 0,0 0 16,0 0-16,0 1 0,0-1 15,0 0-15,21-21 16,-21 21-16,21-21 15,0 0-15,0 0 16,0 0-16,1 0 0,-1-21 16,0 0-16,0 0 0,-21-1 15,21 22-15,0-42 0,-21 21 0,22 0 16,-1-22-16,0 22 0,-21-21 16,21-22-16,0 22 0,0 0 0,1-22 15,-22 22-15,21 0 0,0-1 0,0 1 16,-21 0-16,0-1 0,21 22 15,-21 0-15,0 0 0,0 42 16,0 0 0,-21 0-16,21 22 0,0-22 15,-21 21-15,21 0 0,-21 22 16,21-22-16,0 1 0,0-1 0,0 0 16,0-21-16,0 22 0,0-22 0,0 21 15,0-21-15,0 1 0,0-1 16,21 0-16,0-21 15,0 0 1,0-21-16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29:55.5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7281 7133 0,'0'-21'32,"0"0"-32,21 21 15,-21-21-15,0 0 16,0-1 0,0 1-1,0 0-15,0 0 16,0 0-16,0 0 15,-21 21 32,21 21-31,0 0-16,0 0 0,0 0 0,0 0 16,0 22-16,0-1 0,0-21 15,0 22-15,-21-1 0,21 0 0,0 1 16,-21-1-16,21 0 0,0-21 0,0 22 15,0-22-15,0 0 0,0 0 16,0 0-16,0 1 0,0-1 16,0-42 15,0-1-31,21 1 16,-21-21-16,0 21 0,21 0 15,-21-1-15,21-20 0,-21 21 0,0-21 16,22 20-16,-22-20 0,21 21 15,-21 0-15,0 0 0,21-1 0,0 22 16,0 0 0,0 0-16,-21 22 15,22-22-15,-22 42 0,0-21 0,21 0 16,0 0-16,-21 22 0,0-22 0,0 21 16,21-21-16,-21 22 0,21-22 15,-21 0-15,0 0 0,21 0 16,1 1-16,-1-22 0,-21 21 0,21-21 15,0 0-15,0 0 0,0 0 0,1 0 16,-1 0-16,0 0 0,0-21 16,0 21-16,0-22 0,1 1 0,-1 0 15,0 0-15,0-21 0,-21 20 0,0 1 16,21-21-16,-21 21 0,21-22 0,-21 22 16,0-21-16,22 21 0,-22 0 15,0-1-15,0 1 0,0 0 0,0 0 16,0 0-16,0 0 0,0 42 62,0 0-62,0 0 0,0 0 0,0 0 16,0 22-16,0-22 0,0 21 16,0-21-16,0 22 0,0-22 15,0 21-15,0-21 0,0 22 0,0-22 0,0 0 16,21 0-16,-21 0 0,21 1 15,-21-1-15,21-21 0,0 0 16,0 21-16,1-21 0,-1 0 0,0 0 16,0 0-16,0-21 0,0 21 15,1-21-15,-1-1 0,-21 1 0,0 0 16,21 0-16,-21 0 0,21 0 16,-21-1-16,0 1 0,0-21 0,0 21 15,0 0-15,0-1 0,21 22 0,-21-21 16,0 0-16,0 42 31,0 0-31,0 1 0,0-1 16,0 21-16,0-21 0,0 0 15,0 1-15,0-1 0,0 0 16,0 0-16,0 0 0,0 0 16,0 1-16,-21-1 15,21 0 1,-21-21 15,21-21-31,0 0 0,-21 21 16,21-22-16,0 1 0,0 0 0,0 0 15,0-21-15</inkml:trace>
  <inkml:trace contextRef="#ctx0" brushRef="#br0" timeOffset="320.39">8255 7049 0,'0'21'47,"21"-21"-31,0-21-1,0 21-15,-21-22 16,0 1-16,0 0 15,-21 21-15,0 0 16,21-21-16,-21 21 0,0 0 16,0 0-1,-1 0-15,22 42 16,0-21-16,0 1 16,0-1-1,0 0-15,22-21 16</inkml:trace>
  <inkml:trace contextRef="#ctx0" brushRef="#br0" timeOffset="680.23">8699 6816 0,'0'0'0,"0"-21"0,0-1 15,0 1-15,0 0 16,0 0-16,-21 21 31,21 21-31,0 0 16,0 0-16,0 1 0,0 20 0,0-21 16,0 21-16,0-20 0,0 20 0,0 0 15,0 1-15,0-1 0,0 0 16,-21 1-16,21-1 0,0 0 15,0 1-15,0-1 0,-21-21 0,21 21 16,0-20-16,0-1 0,0 0 0,0 0 16,0 0-16,0 0 15,0-42 17,0 0-32,0 0 0,0 0 15,0 0-15,21-22 0,0 1 0</inkml:trace>
  <inkml:trace contextRef="#ctx0" brushRef="#br0" timeOffset="1224.22">8996 6710 0,'0'-21'0,"0"42"16,0-63-16,0 63 31,0 0-31,0 0 15,0 0-15,0 22 0,0-22 0,0 21 16,0-21-16,0 22 0,0-1 16,0 0-16,0 1 0,-21-1 0,21 0 15,0 1-15,-22-1 0,22 0 16,0 1-16,0-1 0,0-21 0,0 21 16,0-20-16,0-1 0,0 0 15,0 0-15,-21 0 0,21 0 16,0-42 15,0 0-31,0 0 0,0 0 16,0 0-16,0-1 0,0-20 0,0 21 15,21-21-15,-21-1 0,22 22 0,-1-21 16,0 21-16,0-1 0,0 1 0,0 0 16,1 0-16,-22 0 0,21 21 0,0 0 15,0 0-15,0 0 16,0 0-16,-21 21 0,22-21 15,-22 21-15,0 0 0,0 0 0,21 22 16,-21-22-16,0 0 0,0 0 0,0 22 16,0-22-16,0 0 0,0 0 15,0 0-15,0 0 0,0 1 0,0-1 16,0 0-16,21-21 47,0-21-32,0 0-15,-21-1 16,21 1-16,1 0 0</inkml:trace>
  <inkml:trace contextRef="#ctx0" brushRef="#br0" timeOffset="1484.24">9567 7091 0,'0'21'31,"0"0"-31,0 0 16,0 1-16,0-1 0,0 0 0,0 21 15,0-21-15,0 1 16,0-1-16,0 0 0,0 0 0,0 0 0,-21 0 16,21 1-16,0-1 15,0-42 32,0-1-47,0 1 16,21 0-16</inkml:trace>
  <inkml:trace contextRef="#ctx0" brushRef="#br0" timeOffset="1793.67">9567 6922 0,'0'0'0,"-21"0"15,21 21 1,21-21 15,0 0-31,1 0 16,-1 0-16,0 0 0,-21-21 16,21 21-16,-21-22 0,0 1 15,0 0-15,-21 21 16,0 0-16,0-21 0,-1 21 15,1 0-15,0 0 0,0 0 16,0 0-16,21 21 0,-21-21 16,21 21-16,0 0 15,0 1-15,0-1 16,0 0 0</inkml:trace>
  <inkml:trace contextRef="#ctx0" brushRef="#br0" timeOffset="2044.2">8678 7176 0,'0'21'16,"21"-21"-1,1 0-15,-1 0 16,0 0-16,0-21 0,0 21 16,0 0-16,1 0 0,-1 0 0,0 0 15,0 0-15,0 0 0,0 0 16,1 0-16,-22-22 16,21 22-1</inkml:trace>
  <inkml:trace contextRef="#ctx0" brushRef="#br0" timeOffset="2758.1">9758 7133 0,'0'-21'0,"0"0"31,0 42-15,0 0-1,0 0-15,0 1 0,0-1 16,0 0-16,0 0 0,0 21 16,0-20-16,0-1 0,0 21 15,-21-21-15,21 0 0,0 1 0,0-1 16,0 0-16,0 0 0,0 0 15,0 0-15,-22-21 32,22-21-17,0 0-15,0 0 0,0 0 16,0 0-16,0-1 0,0 1 0,0-21 16,0 21-16,0-22 0,0 22 15,22 0-15,-1-21 0,0 21 0,0-1 16,21 1-16,-20 0 0,-1 0 15,0 21-15,21-21 0,-21 21 0,22 0 16,-22 0-16,0 0 0,21 0 16,-20 0-16,-1 0 0,21 21 0,-21 0 15,0 0-15,-21 0 0,22 1 0,-22-1 16,0 0-16,0 21 0,0-21 0,0 1 16,0 20-16,0-21 0,0 0 0,0 0 15,0 1-15,-22-1 0,22 0 16,0 0-16,-21-21 15,21 21-15,0-42 32,21 0-17,-21 0-15,22 0 0,-1-1 0</inkml:trace>
  <inkml:trace contextRef="#ctx0" brushRef="#br0" timeOffset="3164.84">11345 6710 0,'0'0'0,"0"-21"15,0 0-15,0-1 0,0 1 0,-21 0 16,21 0-16,0 42 31,0 0-31,0 0 0,0 1 16,0 20-16,0-21 0,0 21 0,0 1 16,0-1-16,-21 0 0,21-20 0,0 20 15,0 21-15,-21-20 0,21-1 0,-21-21 16,21 22-16,-22-1 0,22 0 15,-21-21-15,21 1 0,0-1 16,0 0-16,0 0 0,0 0 0,0 0 16,21-42 15,1 0-31,-1 0 0,-21 0 0,21 0 16,0-22-16,0 22 0</inkml:trace>
  <inkml:trace contextRef="#ctx0" brushRef="#br0" timeOffset="3698.35">11536 6625 0,'0'-21'0,"0"42"0,21-63 0,-21 21 15,0 42 17,0 0-32,0 0 0,0 0 15,0 22-15,0-22 0,0 21 0,0 1 16,0-1-16,0-21 0,0 21 15,0 1-15,-21-1 0,21-21 0,0 22 16,0-1-16,0-21 0,-21 21 0,21-20 16,0 20-16,0-21 0,0 0 0,-22 0 15,22 1-15,0-1 0,0 0 16,0 0-16,0 0 16,0-42-1,0 0 1,0 0-16,0 0 0,0-22 15,0 22-15,0 0 0,0 0 0,22-22 16,-1 22-16,-21 0 0,21 0 0,0 0 16,-21 0-16,21-1 0,0 1 15,1 0-15,-1 21 0,0-21 0,0 21 16,0-21-16,0 21 0,1 0 0,-1 0 16,0 0-16,0 0 0,0 21 15,-21 0-15,0 0 0,21 0 16,1 1-16,-22 20 15,0-21-15,0 0 0,0 0 0,0 1 16,0-1-16,0 0 0,0 0 0,0 0 16,-22 0-16,22 1 0,-21-1 0,21 0 15,0 0 1,0-42 15,21 0-31,-21 0 16,22-1-16,-1 1 0,0 0 0</inkml:trace>
  <inkml:trace contextRef="#ctx0" brushRef="#br0" timeOffset="4112.45">12107 7112 0,'0'21'15,"21"-21"16,1 0-31,-1 0 16,0 0-16,0-21 0,0 21 0,0 0 16,1-21-16,-1 0 0,0 21 0,0-21 15,0-1-15,0 1 0,-21 0 16,0 0-16,0 0 16,0 0-16,0-1 15,-21 22 1,0 0-16,0 0 0,0 22 0,0-22 15,-1 21-15,1 0 0,0 0 0,0 0 16,0 0-16,21 1 0,0-1 16,0 21-16,0-21 0,0 0 0,0 1 15,0-1-15,0 0 0,0 0 0,0 0 16,21 0-16,0-21 0,0 22 0,0-1 16,1-21-16,-1 0 0,0 0 0,0 0 15,0 0-15,0 0 0,1 0 0,-1 0 16,0 0-16,0 0 0,0-21 15,0-1-15,1 22 16,-22-21-16,0 0 0,0 0 0,21 0 16,-21 0-16</inkml:trace>
  <inkml:trace contextRef="#ctx0" brushRef="#br0" timeOffset="4399.92">10858 6837 0,'0'0'0,"22"0"15,-1 0 1,21 0-16,-21 0 0,22 0 0,-22-21 15,21 21-15,0 0 0,1 0 0,-22 0 16,21 0-16,-21 0 0,22 0 0,-22 0 16,0-21-16,0 21 15,0 0-15,1 0 0,-1 0 0,0-22 16,0 1-16,0 21 0</inkml:trace>
  <inkml:trace contextRef="#ctx0" brushRef="#br0" timeOffset="5484.4">13377 6689 0,'0'21'16,"0"0"-1,0 0-15,0 0 0,0 22 16,0-22-16,0 0 0,0 21 16,0-20-16,0 20 0,-21-21 15,21 0-15,-21 22 0,21-22 0,0 0 16,0 0-16,0 0 0,-21 0 0,21 1 15,0-1-15,-21-21 32,21-21-17,0-1-15,0 1 0,0 0 16,0 0-16,0 0 0,0-22 0,0 22 16,0-21-16,0 21 0,0-22 15,0 22-15,21 0 0,-21-21 0,21 21 16,0-1-16,0 1 0,0 0 0,-21 0 15,43 21-15,-22-21 0,0 21 16,0 0-16,22 0 0,-22 0 0,21 0 16,-21 21-16,22-21 0,-22 21 15,21 0-15,-21 0 0,0 22 0,1-22 16,-22 0-16,0 0 0,0 0 0,0 1 16,0 20-16,0-21 0,0 0 0,0 0 15,0 1-15,0-1 0,0 0 16,-22-21-1,1 0 1,0 0-16,21-21 16,0 0-16,0-1 15,0 1-15,0 0 0,0 0 0,0 0 16,0 0-16,0-22 0,0 22 16,0-21-16,0 21 0,21-1 0,0-20 15,1 21-15,-1 0 0,21 21 0,-21-21 16,22 21-16,-22 0 0,21 0 15,0 0-15,1 0 0,-22 0 0,21 21 16,1 0-16,-22 0 0,0 0 16,0 0-16,0 1 0,0-1 0,-21 21 15,0-21-15,0 0 0,0 1 0,0 20 0,0-21 16,0 0-16,0 0 0,-21-21 16,0 22-16,21-1 0,-21 0 15,21 0-15,-21-21 16,21-21 15,0 0-31,0 0 0,21-1 0,0 1 16,-21 0-16</inkml:trace>
  <inkml:trace contextRef="#ctx0" brushRef="#br0" timeOffset="5860.21">14372 6879 0,'21'21'15,"0"-21"-15,1 0 0,-1 0 16,0 0-16,0 0 16,0 0-16,0 0 0,1 0 0,-1-21 15,0 21-15,0-21 0,0 0 0,0 21 16,22-21-16,-43 0 0,21 21 0,0-22 16,-21 1-16,21 0 0,-21 0 0,0 0 15,0 0-15,0-1 0,0 1 16,-21 21-16,0 0 0,0 0 15,-22 0-15,22 0 0,0 21 0,-21 1 16,21-1-16,-1 0 0,-20 0 16,21 21-16,0-20 0,0 20 0,21-21 15,0 21-15,-22-20 0,22-1 16,0 21-16,0-21 0,0 0 0,0 1 16,22-1-16,-1 0 0,0-21 0,0 21 15,21-21-15,-20 0 0,-1 0 16,0 0-16,0 0 0,0 0 0,0 0 15,1 0-15,-1 0 0,21-21 16,-21 0-16,0 21 0,22-21 0,-22-1 16,0 1-16</inkml:trace>
  <inkml:trace contextRef="#ctx0" brushRef="#br0" timeOffset="6168.63">15198 6265 0,'0'0'16,"-22"0"-16,1 0 16,0 0-1,21 22-15,0-1 0,0 0 0,0 21 16,0-21-16,0 22 0,0-1 0,0 0 16,0 1-16,0 20 0,0-20 0,-21-1 15,21 0-15,0 1 0,-21-22 16,21 21-16,0 0 0,0-20 0,0 20 15,-21-21-15,21 0 0,0 0 16,-22 1-16,22-1 0,0 0 16,0-42 31,22 0-47,-1-1 0,0-20 0,0 21 15</inkml:trace>
  <inkml:trace contextRef="#ctx0" brushRef="#br0" timeOffset="6692.66">15388 6287 0,'0'-22'0,"0"44"32,0-1-32,0 0 15,0 0-15,0 21 0,0 1 0,0-1 16,0 0-16,0 1 0,0-1 0,0 0 15,0 1-15,0-1 0,0 0 16,0-20-16,-21 20 0,21 0 0,0-21 16,0 22-16,0-22 0,0 0 0,0 0 15,0 0-15,0 1 0,0-1 16,-21-21-16,21 21 16,-21-21-1,21-21 1,0 0-16,0-1 15,0 1-15,0 0 0,0 0 0,0 0 16,21 0-16,-21-1 0,21 1 16,0 0-16,0 0 0,0 0 0,22 0 15,-22 21-15,0-22 0,0 22 16,0 0-16,1 0 0,-1 0 0,0 0 16,0 0-16,0 22 15,-21-1-15,0 0 0,0 0 16,0 0-16,0 0 0,0 1 15,0-1-15,0 0 0,0 0 0,0 0 16,0 0-16,-21 1 16,21-1-16,0 0 15,0-42 17,0 0-17,21 21-15,0-22 0,-21 1 16,22 0-16</inkml:trace>
  <inkml:trace contextRef="#ctx0" brushRef="#br0" timeOffset="7076.95">15917 6795 0,'0'0'0,"-21"21"31,0-21-31,21 21 16,-21 0-16,21 0 15,-21 0-15,-1 1 0,22-1 0,-21 0 16,21 0-16,0 0 0,0 0 16,0 1-16,0-1 0,0 0 15,0 0 1,21-21-16,1 0 0,-1 0 0,0 0 16,0 0-16,0 0 15,0-21-15,1 0 0,-1 21 16,0-21-16,0 21 0,-21-22 0,0 1 15,21 0-15,-21 0 0,0 0 0,0 0 16,0-1-16,0 1 0,0 0 0,0 0 16,-21 0-16,0 21 0,0 0 15,0 0-15,-1 0 16,1 21 0,0 0-16,21 0 15,0 0-15,21-21 31,0 0-31</inkml:trace>
  <inkml:trace contextRef="#ctx0" brushRef="#br0" timeOffset="7692.8">16425 6837 0,'0'0'0,"0"-21"0,-21 21 15,0 0-15,0 0 0,0 0 16,-1 0-16,1 0 16,0 21-16,0-21 0,0 21 0,21 0 15,-21-21-15,-1 21 0,1 1 16,21-1-16,-21 0 0,0 0 16,21 0-16,0 0 0,0 1 15,0-1-15,0 0 16,21-21-16,0 0 0,0 0 15,1 0-15,-1 0 0,0 0 16,0 0-16,0 0 0,0-21 16,1 21-16,-22-21 0,21 21 15,0-22-15,0 1 0,-21 0 16,0 0-16,21 0 0,-21-22 0,21 22 16,-21-21-16,0 0 0,0-1 0,0 1 15,0 0-15,0-22 0,0 22 0,22-1 16,-22 1-16,0 21 0,0-21 15,21 20-15,-21 1 0,0 0 0,0 0 16,0 42 15,0 0-31,0 22 0,0-22 16,0 0-16,0 21 0,0 1 0,0-22 16,-21 21-16,21 0 0,0 1 0,-22-22 15,22 21-15,0 1 0,0 41 16,0-41-16,0-22 15,0 0-15,0 0 0,0 0 0,0 0 16,0 1-16,0-1 0,22 0 16,-1-21-16,0 21 15,0-21-15,0 0 0,0 0 0,1 0 16,-1 0-16,0 0 0,0 0 16,-21-21-16,21 21 0,0-21 0,1 21 15,-22-21-15,21-1 0,0 1 16,-21 0-16,0 0 0</inkml:trace>
  <inkml:trace contextRef="#ctx0" brushRef="#br0" timeOffset="8107.53">14880 6541 0,'21'0'16,"0"0"-16,1 0 16,20 0-16,-21 0 0,21 0 15,-20 0-15,20 0 0,0 0 0,1 0 0,-1 0 16,-21 0-16,21 0 0,-20 0 0,-1 0 16,0 0-16,0 0 15,0 0-15,-21-22 16,-21 22 15,0 0-31,0 0 16</inkml:trace>
  <inkml:trace contextRef="#ctx0" brushRef="#br0" timeOffset="12672.2">17462 4890 0,'0'0'0,"-21"0"15,0 0-15,0 0 16,21 21-16,-21-21 15,0 0-15,42 0 32,0 0-17,0 0-15,21 0 0,1 0 0,-22 0 16,21 0-16,1 0 0,-1 0 0,0 0 16,1 0-16,-1 0 0,0 0 15,1 0-15,-1 0 0,0-21 0,1 21 16,-1 0-16,-21 0 0,21 0 15,-20 0-15,-1-22 0,0 22 16,0 0-16,0 0 16,-21-21 15,-21 21-15,0-21-16,21 0 15</inkml:trace>
  <inkml:trace contextRef="#ctx0" brushRef="#br0" timeOffset="13040.02">18055 4657 0,'0'-21'0,"-21"21"0,0-22 32,42 22-1,0 0-31,0 0 0,0 0 15,1 0-15,20 0 16,-21 0-16,0 22 0,0-1 16,1-21-16,-22 21 0,0 0 0,0 0 15,0 0-15,0 1 0,0-1 16,0 0-16,0 42 16,-22-41-16,1 20 0,0-21 0,-21 21 15,21-20-15,-1-1 0,-20 21 0,21-21 16,0 0-16,0 1 0,-1-1 15,1-21-15,21 21 0,0 0 0,-21-21 16,0 21-16,0-21 16,21-21 31</inkml:trace>
  <inkml:trace contextRef="#ctx0" brushRef="#br0" timeOffset="13615.74">19156 4572 0,'21'-21'15,"0"21"-15,0 0 0,0 0 16,1 0-16,-1 0 0,0 0 16,0 42-16,0-21 0,22 22 15,-43-1-15,21 0 0,0 1 0,-21-1 16,21 22-16,-21-22 0,0 21 0,0-20 16,0-1-16,0 22 0,0-22 0,0 0 15,0-21-15,0 22 0,0-22 16,0 21-16,0-21 0,0 1 15,0-1-15,21-42 32</inkml:trace>
  <inkml:trace contextRef="#ctx0" brushRef="#br0" timeOffset="13908.2">19897 4593 0,'0'-21'0,"0"42"0,0-63 0,0 21 16,0 0-16,0-1 15,0 44 1,-22-1-16,1 0 0,0 0 16,21 0-16,-21 22 0,0-1 0,0 0 15,-1 22-15,1-22 0,-21 22 0,21-22 16,0 21-16,-22-20 0,22 20 15,0-20-15,0-1 0,0 0 0,-1-21 16,1 22-16,21-22 0,-21 0 0,21 0 16,0 0-16,0 1 0,21-22 31,0 0-31,1 0 0,-1-22 0,0 1 16,21 0-16</inkml:trace>
  <inkml:trace contextRef="#ctx0" brushRef="#br0" timeOffset="14416.31">20151 4953 0,'0'-21'0,"0"42"0,0-63 16,0 21-16,-22 21 0,22-22 15,-21 22-15,0 0 0,0 0 16,0 0-16,0 22 15,-1-1-15,1 0 0,0 0 16,0 0-16,0 0 0,0 22 0,-1-1 16,1-21-16,0 22 0,0-22 0,21 21 15,0 0-15,-21-20 0,21-1 0,0 0 16,0 0-16,0 0 0,0 0 16,21-21-16,0 0 15,0 0-15,0 0 0,1 0 16,-1 0-16,0-21 0,0 21 0,0-21 15,0 0-15,-21 0 0,0 0 16,22-1-16,-1 1 0,-21-21 16,21 21-16,-21-22 0,0 22 0,0-21 15,0 21-15,0-22 0,0 22 0,0 0 16,0 0-16,0 42 31,0 0-31,0 0 0,0 22 16,0-22-16,0 0 0,0 0 0,0 0 15,0 1-15,0-1 0,21 0 16,-21 0-16,0 0 0,0 0 0,0 1 16,21-1-16,-21 0 15,21-21 1,1 0 0,-1 0-16,0 0 15</inkml:trace>
  <inkml:trace contextRef="#ctx0" brushRef="#br0" timeOffset="14832.53">20320 5355 0,'0'-21'32,"21"21"-17,-21-21-15,21 0 0,0 21 16,1-21-16,-1-1 0,0 1 0,0-21 15,0 21-15,0 0 0,1-22 0,-1 22 16,0-21-16,-21 21 0,0-1 16,0-20-16,0 21 0,0 0 15,-21 21-15,0 0 16,-1 0-16,1 0 0,0 0 16,0 0-16,0 21 0,21 0 15,0 0-15,0 0 0,0 1 16,0-1-16,21 0 0,0 0 15,-21 0-15,21 0 16,-21 1-16,21-1 0,-21 0 0,0 0 16,0 0-16,0 0 0,0 1 0,0 20 15,0-21-15,-21-21 0,21 21 16,-21 0-16,21 1 16,21-22-1,0 0-15,1 0 0,-1 0 16,21 0-16,-21 0 0,0-22 0,22 22 15,-22-21-15,21 0 0</inkml:trace>
  <inkml:trace contextRef="#ctx0" brushRef="#br0" timeOffset="15316.63">21124 5080 0,'0'-21'0,"0"42"0,0-63 0,0 21 15,0-1-15,-21 1 16,0 0-16,21 0 0,-21 21 0,0 0 15,-1-21-15,1 21 0,0 0 16,0 0-16,0 21 0,0 0 0,-1 0 16,1 0-16,0 22 0,0-22 15,0 21-15,0 1 0,-22 20 16,43-42-16,0 0 0,0 22 16,0-22-16,0 0 0,0 0 15,21 0-15,1-21 16,-1 0-16,0 0 0,0 0 15,0 0-15,0-21 0,1 21 0,-1-21 16,0 21-16,0-21 0,0 0 0,0 0 16,1-1-16,-22 1 0,21 0 15,-21 0-15,21 0 0,-21-22 0,0 22 16,0 0-16,0 0 0,0 0 0,0 0 16,0 42 15,0 0-31,0 0 0,0 0 15,0 0-15,0 1 0,0-1 0,0 0 0,0 0 16,0 0-16,0 0 0,0 1 16,21-1-16,0 0 15,0-21-15,1 0 16,-1 0-16,0 0 0,0 0 16,0 0-16,0 0 15,1-21-15,-1 0 0,-21-1 16,42 1-16</inkml:trace>
  <inkml:trace contextRef="#ctx0" brushRef="#br0" timeOffset="15517.26">21421 4995 0,'0'0'16,"0"-21"-1,0 42 1,0 1-16,0-1 16,0 0-16,0 0 0,0 21 0,0-20 15,-22-1-15,22 0 0,0 21 16,0-21-16,0 1 0,0-1 15,0 0-15,0 0 0,0-42 47,22 0-31,-1 21-16</inkml:trace>
  <inkml:trace contextRef="#ctx0" brushRef="#br0" timeOffset="15839.66">21484 4741 0,'-21'0'0,"42"0"0,-63 0 16,21 0-16,-1 0 0,22 22 15,0-1-15,0 0 0,0 0 16,0 0 0,22-21-16,-1 0 15,0 0-15,0 0 0,0-21 16,-21 0-16,21 0 15,-21 0-15,0-1 0,0 1 16,0 0-16,0 0 0,-21 0 16,0 21-16,0-21 15,0 21-15,0 0 16,-1 0-16,1 0 0,0 21 0,0 0 16,21 0-16,0 0 15,0 0-15,0 1 0,21-22 16,0 21-16,0-21 15,1 0-15,-1 0 0,21 0 0</inkml:trace>
  <inkml:trace contextRef="#ctx0" brushRef="#br0" timeOffset="16357.46">21971 4530 0,'0'-21'0,"0"42"0,0-64 0,0 22 15,0 0-15,0 0 0,-21 21 31,21 21-31,-21 0 16,21 22-16,-22-22 0,22 21 0,0-21 16,0 22-16,-21-1 0,21 21 0,-21-20 15,21-1-15,0 22 0,0-22 16,-21 0-16,21 1 0,0-1 0,-21 0 16,21 1-16,0-1 0,0-21 0,-21 21 15,21-20-15,-22-1 0,22 0 16,-21 21-1,21-63 17,0 0-32,0 0 0,0 0 15,0-1-15,21 1 16,-21-21-16,22 21 0,-1 0 0,-21-1 16,21 1-16,0 0 0,0 0 0,0 21 15,22-21-15,-22 21 0,0 0 0,0 0 16,0 0-16,1 0 0,-1 21 15,0 0-15,0-21 0,0 21 16,-21 0-16,0 22 0,0-22 0,0 0 0,0 0 16,0 0-16,0 1 0,-21-1 15,0 0-15,0 0 0,0-21 16,-1 21-16,1 0 0,0-21 0,0 0 16,0 22-16,0-22 0,-1 0 0,1 0 15,0 0-15,21-22 31,0 1-31,0 0 16,21 0-16,0 0 0,1-22 16</inkml:trace>
  <inkml:trace contextRef="#ctx0" brushRef="#br0" timeOffset="16656.4">22479 4382 0,'0'-22'0,"0"44"0,0-65 0,0 22 16,0 42 15,0 0-31,0 1 0,-21 20 0,21-21 16,0 21-16,-21 22 0,21-22 16,0 1-16,0 20 0,-22 1 0,1-1 15,21-21-15,-21 22 0,21-1 0,-21-20 16,21-1-16,-21 0 0,21 1 15,-21-1-15,21-21 0,0 22 16,0-22-16,0 0 0,0 0 0,0 0 16,0 0-16,21-21 31,0-21-31,0 21 0,0-21 16,0 0-16</inkml:trace>
  <inkml:trace contextRef="#ctx0" brushRef="#br0" timeOffset="17006.71">22669 5080 0,'0'21'0,"22"-21"47,-1 0-47,0 0 0,0 0 16,0-21-16,0 21 0,1-21 15,-1 0-15,-21 0 16,21-1-16,-21 1 0,0 0 16,-21 21-1,0 0-15,-1 0 0,1 0 16,0 21-16,0 0 0,-21 1 0,20-1 16,1 21-16,0-21 0,0 0 15,21 22-15,0-22 0,-21 0 0,21 0 16,0 0-16,0 1 0,0-1 15,0 0-15,21-21 0,-21 21 0,21-21 16,0 0-16,0 0 0,1 0 0,-1 0 16,0 0-16,0 0 0,0 0 0,0 0 15,-21-21-15,22 0 0</inkml:trace>
  <inkml:trace contextRef="#ctx0" brushRef="#br0" timeOffset="17872.04">23791 4763 0,'21'-22'0,"-42"44"0,64-44 31,-43 44-31,21-1 16,-21 21-16,0-21 0,0 22 15,0-22-15,0 21 0,0 0 0,0-20 16,0 20-16,0 0 0,-21-21 15,21 1-15,-22-1 0,22 0 0,-21 0 16,21 0-16,0 0 0,0 1 16,0-44 15,21 22-31,1-21 0,-1 0 0,-21 0 16,21 0-16,0 0 0,0-1 15,0-20-15,-21 21 0,22 0 0,-1 0 16,0-1-16,-21 1 0,0 0 15,21 21-15,0 0 0,0 0 16,-21 21-16,0 0 0,0 1 16,0-1-16,0 0 0,0 0 0,22 21 15,-22-20-15,0-1 0,21 0 16,0 0-16,-21 0 0,21-21 16,0 0-16,0 21 0,1-21 0,-1 0 15,0 0-15,0 0 0,0 0 0,0 0 16,22-21-16,-22 0 0,21 21 15,-21-21-15,1 0 0,20 0 0,-21-1 16,0 1-16,0-21 0,-21 21 16,0-22-16,0 1 0,0 0 0,0-1 15,0 1-15,-21 0 0,0 21 16,0-22-16,0 22 0,0 0 0,-22 0 16,22 0-16,0 21 0,0 0 0,0 0 15,-1 0-15,1 0 0,21 21 16,0 0-16,-21 0 0,21 0 0,0 0 15,0 1-15,0-1 0,0 0 0,0 0 16,21-21-16,0 0 0,1 0 16,-1 0-16,21 0 0,-21 0 15</inkml:trace>
  <inkml:trace contextRef="#ctx0" brushRef="#br0" timeOffset="18576.23">24934 4360 0,'0'-21'0,"0"42"0,0-84 16,0 42-16,0 0 0,-21 21 16,21 21-1,0 0-15,0 0 0,-21 0 16,21 22-16,-21-1 0,21 0 16,0 22-16,0-22 0,0 0 0,-21 22 15,21-22-15,-22 22 0,22-22 0,-21 0 16,21 22-16,0-22 0,0-21 15,0 22-15,0-1 0,0-21 0,0 0 16,-21 1-16,21-1 0,0 0 16,-21-21-1,21-21 1,0 0-16,0-1 0,0 1 0,0 0 16,0 0-16,0 0 0,0 0 0,21-22 15,0 1-15,0 21 0,1-22 16,-1 22-16,0-21 0,21 21 15,-21 0-15,1-1 0,20 1 0,-21 21 16,0 0-16,22 0 0,-22 0 0,0 0 16,0 21-16,0-21 0,-21 22 15,21 20-15,-21-21 0,22 0 0,-22 22 16,0-22-16,0 0 0,0 21 0,0-21 16,0 1-16,0-1 0,0 0 0,0 0 15,0 0-15,0 0 0,0 1 16,0-44 31,21 1-47,0 0 0,-21 0 15,21 0-15,0 0 0,0-1 0,1 1 16,-1-21-16,0 21 0,0 0 16,0-1-16,-21 1 0,0 0 0,21 21 15,-21 21 16,0 0-31,0 1 0,0-1 0,0 0 16,0 0-16,0 0 0,0 0 0,0 1 16,0-1-16,0 0 0,0 0 15,-21 0-15,21 0 0,0 1 16,0-44 31,0 1-47,0 0 15</inkml:trace>
  <inkml:trace contextRef="#ctx0" brushRef="#br0" timeOffset="18749.91">25633 4678 0,'0'0'16,"-21"-21"-1,21 0-15,-22 21 0,1 0 16,21 21 15,21-21-15,1 21-16,-1-21 15</inkml:trace>
  <inkml:trace contextRef="#ctx0" brushRef="#br0" timeOffset="19012.41">25993 4741 0,'0'0'0,"-22"-21"0,1 21 0,0 0 16,0 0-16,0 0 0,0 0 0,-22 0 15,22 0-15,0 21 0,0 1 16,0-1-16,-1 0 0,1 0 0,0 0 16,21 22-16,0-22 0,0 21 15,0-21-15,0 22 0,0-22 0,0 0 16,0 0-16,21 0 0,-21 0 0,21 1 15,1-1-15,-1-21 0,0 21 16,0-21-16,0 0 0,0 0 0,1 0 16,-1 0-16,21 0 0,-21 0 0,0-21 15,1 0-15,20 21 0,-21-22 16</inkml:trace>
  <inkml:trace contextRef="#ctx0" brushRef="#br0" timeOffset="19448.2">26331 4424 0,'0'-21'0,"0"42"0,0-63 0,0-1 0,0 22 16,0 42-1,-21-21 1,21 21-16,-21 22 0,21-22 0,0 21 16,0 1-16,0-22 0,-21 21 15,21 0-15,-21 1 0,21 20 16,0-20-16,0-1 0,0 0 0,-22 1 0,22-22 15,0 21-15,0-21 0,-21 22 16,21-22-16,0 0 0,0 0 16,0-42 15,0 0-15,0 0-16,21-1 15,1 1-15,-22-21 0,21 21 0,0 0 16,21-1-16,-21 1 0,1 0 0,-1 0 15,0 21-15,0 0 0,0 0 16,0 0-16,1 0 0,-1 21 0,0 0 16,0 0-16,-21 22 0,21-22 0,-21 0 15,0 0-15,0 22 0,0-22 0,0 0 16,0 0-16,0 0 16,-21 0-16,0 1 0,0-1 0,0 0 15,-1-21-15,1 0 16,0 0-16,0 0 15</inkml:trace>
  <inkml:trace contextRef="#ctx0" brushRef="#br0" timeOffset="20176.16">17738 6731 0,'0'0'0,"0"-21"0,0 0 16,0 42 15,0 0-31,0 0 0,0 0 16,0 1-16,0-1 15,0 0-15,-22 0 0,22 0 0,0 0 16,-21 1-16,21-1 0,0 0 0,0 0 16,0 0-16,-21-21 0,21 21 15,21-42 17,0 0-17,1 0-15</inkml:trace>
  <inkml:trace contextRef="#ctx0" brushRef="#br0" timeOffset="20543.97">18203 6646 0,'0'0'0,"21"0"15,1-21-15,-22 0 16,-43 21 0,1 0-16,21 0 0,0 21 15,-1-21-15,1 21 0,-21-21 0,21 22 16,21-1-16,-21 0 0,-1 0 15,22 0-15,0 0 0,0 1 16,0-1-16,22-21 16,-1 21-16,0-21 0,0 21 15,0 0-15,0-21 0,1 21 16,-1-21-16,0 22 0,0-22 16,0 21-16,0 0 0,-21 0 15,0 0-15,0 0 16,0 1-16,-21-1 0,-21 0 15,21-21-15,0 0 0,-1 0 16,1 21-16,0-21 0,0 0 16,0 0-16,0 0 0,-1 0 0,1 0 15,0-21-15,0 0 0,21 0 16,0-1-16,0 1 0,0 0 16,0 0-16,0-21 0,0 20 15</inkml:trace>
  <inkml:trace contextRef="#ctx0" brushRef="#br0" timeOffset="20740.58">17801 6414 0,'0'-22'0,"0"44"0,-21-44 15,21 1 1,0 42 15,21-21-15,0 0-16,0 0 0</inkml:trace>
  <inkml:trace contextRef="#ctx0" brushRef="#br0" timeOffset="21380.89">19664 6879 0,'0'0'0,"0"-21"15,0 0-15,0 0 0,0 0 16,0-1-16,0 1 0,0 0 0,-21-21 15,-1 21-15,1-1 0,-21 1 0,21 21 16,0-21-16,-22 21 0,22 0 0,0 0 16,-21 0-16,-1 21 0,22 0 15,-21 1-15,21-1 0,-1 0 16,-20 21-16,21-21 0,0 1 0,0 20 16,21-21-16,-22 21 0,22-20 0,-21-1 0,21 0 15,0 0-15,0 0 0,0 0 16,0 1-16,21-1 0,1-21 15,-1 0-15,0 0 0,0 0 16,0 0-16,22 0 0,-22 0 0,21-21 16,0-1-16,-20 22 0,20-21 0,0 0 15,-21 0-15,1 0 0,20-22 0,-21 22 16,21-21-16,1-22 0,-22 22 16,0-21-16,-21 20 0,21 1 15,-21-22-15,21-20 0,-21 20 16,0 43-16,22-21 0,-22 21 0,0-1 15,0 1-15,0 0 0,0 42 32,0 22-32,0-22 15,0 21-15,-22 0 0,22 1 0,0 20 16,0-20-16,0 20 0,-21-21 0,21 1 16,0-1-16,0 0 0,0-20 15,0 20-15,0-21 0,0 0 0,0 0 16,0 1-16,0-1 0,0 0 15,0 0-15,21-21 16,1 0-16,-1 0 16,0 0-16,0-21 0,-21 0 15,21 21-15</inkml:trace>
  <inkml:trace contextRef="#ctx0" brushRef="#br0" timeOffset="21744.22">19981 6773 0,'0'22'16,"21"-22"0,1 0-1,-1 0-15,0 0 16,0 0-16,0-22 0,0 1 16,1 21-16,-1-21 0,0 21 0,0-21 0,0 0 15,-21 0-15,0-1 0,0 1 16,0 0-1,0 0-15,-21 0 16,0 21-16,0 0 0,0 0 16,-1 21-16,1-21 0,0 21 0,0 0 15,21 0-15,-21 22 0,21-22 0,-21 0 16,21 21-16,0-20 0,0-1 16,0 0-16,0 0 0,0 0 0,0 0 15,0 1-15,0-1 0,0 0 16,0 0-16,21-21 15,0 0-15,0 0 0,0 0 16,0 0-16,1 0 0,20 0 16,-21-21-16,21 0 0,-20 21 15</inkml:trace>
  <inkml:trace contextRef="#ctx0" brushRef="#br0" timeOffset="22033.68">20722 6646 0,'0'0'0,"0"-21"0,0 0 15,0 0 1,-21 21-16,0 0 0,0 0 16,-1 0-16,-20 0 0,21 21 15,0 0-15,0 0 0,-1 1 16,1 20-16,0-21 0,21 0 16,0 22-16,-21-22 0,21 0 0,0 21 15,-21-21-15,21 1 0,0-1 0,0 0 16,0 0-16,42 0 15,-21-21-15,0 21 0,1-21 0,-1 0 16,0 0-16,21 0 0,-21 0 0,22 0 16,-22 0-16,0 0 0,21-21 15,-20 0-15,-1 21 0,21-21 0,-21 0 16,0 0-16,1-1 0,-1 1 16,0-21-16,21 21 0</inkml:trace>
  <inkml:trace contextRef="#ctx0" brushRef="#br0" timeOffset="22274.23">21124 6329 0,'0'0'0,"0"-42"0,0-1 16,0 22-16,0 0 0,0 0 0,0 0 16,-21 21-1,21 21 1,-21 0-16,0 0 0,21 0 0,0 22 16,-21-1-16,21 0 0,-22 1 0,22 20 15,-21-21-15,21 1 0,0-1 0,0 0 16,-21 1-16,21-22 0,0 21 15,-21-21-15,21 22 0,0-22 0,0 0 16,0 0-16,0 0 0,0 1 16,0-1-1,21-21-15,0 0 16,0 0-16,1-21 0,20 21 0</inkml:trace>
  <inkml:trace contextRef="#ctx0" brushRef="#br0" timeOffset="22772.31">21484 6731 0,'0'-21'0,"0"42"0,0-63 16,0 21-16,0-1 0,0 1 15,0 0-15,0 0 0,0 0 16,0 0-16,-21 21 16,0 0-16,0 0 0,-1 0 15,1 0-15,0 0 0,0 21 16,0 0-16,0 21 0,21-21 0,-22 1 15,1-1-15,21 21 0,0 0 16,0-20-16,-21-1 0,21 21 16,0-21-16,0 0 0,0 1 15,0-1-15,21-21 0,0 0 16,1 0-16,-1 0 16,0 0-16,0 0 0,0 0 15,0-21-15,1 21 0,-22-22 0,21 1 16,0 0-16,0 0 0,-21 0 15,21 0-15,-21-1 0,21 1 0,-21 0 16,0 0-16,0 0 0,22 0 0,-22-1 16,0 1-16,0 42 31,0 1-31,0-1 0,0 0 0,0 0 16,0 0-16,0 0 0,-22 1 0,22-1 15,0 0-15,0 0 0,0 0 16,0 0-16,0 1 0,0-1 15,22-21 1,-1 0-16,0 0 16,0 0-1,0 0-15,-21-21 16,21 21-16,1-22 0</inkml:trace>
  <inkml:trace contextRef="#ctx0" brushRef="#br0" timeOffset="23476.01">21844 6858 0,'-21'0'0,"21"21"0,-21-21 15,21-21 16,0 0-15,0 0-16,0 0 0,21 21 16,-21-22-16,21 1 0,0-21 0,0 21 15,-21 0-15,21-22 0,1 22 16,-1 0-16,-21 0 0,0 0 0,0-1 16,21 22-16,-42 22 31,0-1-31,21 0 0,-22 0 15,22 0-15,-21 0 0,21 1 16,0-1-16,0 0 16,0 0-16,21 0 0,-21 0 15,22-21-15,-22 22 0,0-1 0,0 0 16,0 0-16,0 0 16,0 0-16,0 1 15,0-1 1,21-21-1,0 0-15,0 0 16,0 0-16,0 0 0,1 0 16,20-21-1,-21 21-15,-21-22 16,21 1-16,0 21 0,-21-21 0,22 0 16,-1 0-16,0 0 0,-21-1 0,0 1 15,21 0-15,-21 0 0,0 0 0,21 0 16,-21-1-1,-21 22 1,21 22-16,-21-1 0,0-21 16,21 21-16,0 0 0,0 0 0,-21 0 15,21 1-15,-22-22 0,22 21 16,0 0-16,0 0 0,-21-21 16,21 21-16,0 0 0,0 1 15,21-22 1,1 0-16,-1 0 15,0 0-15,0 0 0,0 0 0,0 0 16,1-22-16,-1 22 0</inkml:trace>
  <inkml:trace contextRef="#ctx0" brushRef="#br0" timeOffset="24131.67">22881 6795 0,'0'-22'0,"0"1"0,0-21 16,0 21-16,0 0 16,-21 21-16,21-22 0,-21 1 15,21 0-15,-21 21 16,-1 0-16,1 0 16,0 0-16,0 21 0,0-21 15,0 21-15,-1 1 0,1-1 16,0 0-16,0 0 0,0 0 15,-22 22-15,43-22 0,-21 0 0,21 0 16,-21 0-16,21 0 0,0 1 16,0-1-16,0 0 15,21-21 1,0 0-16,1 0 0,-1 0 16,0 0-16,0 0 0,0 0 0,0 0 15,1 0-15,-1-21 0,0 21 0,0-21 16,0 21-16,0-22 0,1 1 15,-1 0-15,0 0 0,-21 0 0,21 0 16,0-1-16,0-20 0,1 21 0,-1-21 16,-21-1-16,21 1 0,0 21 15,0-22-15,-21 1 0,0 21 0,21-21 16,-21 20-16,22 1 0,-22 0 0,0 0 16,-22 42 30,22 0-46,-21 0 0,21 1 16,-21 20-16,21-21 0,-21 21 0,0-20 16,21 20-16,0-21 0,-21 21 0,21-20 15,-22 20-15,22-21 0,-21 0 16,21 22-16,0-22 0,0 0 0,0 0 16,0 0-16,0 0 0,0 1 15,0-1 1,21-21-16,1 0 15,-1 0 1,0 0-16,0 0 16,-21-21-1,0-1-15</inkml:trace>
  <inkml:trace contextRef="#ctx0" brushRef="#br0" timeOffset="24940.3">24066 6181 0,'22'0'0,"-44"0"0,44-21 16,-1-1-16,0 1 0,-21 0 0,0 0 15,0 0-15,21 0 0,-21-1 0,0 1 16,0 0-16,-21 21 15,0 0 1,0 0-16,-1 0 0,1 21 16,0 0-16,0 22 0,0-22 0,0 21 15,-1 1-15,1-1 16,0 0-16,-21 1 0,21-1 0,-1 21 0,22-20 16,-21-1-16,0 43 0,21-64 15,0 21-15,0-21 0,0 1 16,0-1-16,21 0 0,0 0 0,1-21 15,20 0-15,-21 0 0,21 0 0,-20 0 16,20 0-16,-21 0 0,21 0 16,1-21-16,-22 0 0,21 0 0,1-1 15,-22 1-15,21-21 0,-21 21 16,0-22-16,1 1 0,20-43 16,-42 43-16,21 0 0,-21-64 15,0 64-15,0-1 0,0 1 16,-21 0-16,0-1 0,21 22 15,-21 0-15,-1 0 0,1 21 0,0 0 16,0 0-16,-21 0 0,20 21 0,1 0 16,0 0-16,0 0 0,0 1 15,-22-1-15,43 21 0,-21-21 16,0 22-16,21-22 0,0 0 0,0 0 16,0 21-16,0-20 0,0-1 0,0 0 15,21-21-15,0 21 0,1-21 16,-1 0-16</inkml:trace>
  <inkml:trace contextRef="#ctx0" brushRef="#br0" timeOffset="25338.56">24701 6287 0,'0'0'15,"-21"21"16,21 0-31,-21 0 16,21 0-16,-21 0 0,21 1 0,0 20 16,0-21-16,0 0 0,0 22 15,0-22-15,0 0 0,0 0 0,0 0 16,0 0-16,0 1 0,21-22 16,0 0-1,0 0-15,1 0 0,-1 0 16,-21-22-16,21 1 0,0 21 15,-21-21-15,0 0 0,21 0 0,-21 0 16,21-1-16,-21-20 0,0 21 16,0 0-16,0-22 0,0 22 15,0 0-15,0 0 0,0 0 16,22 21 0,-1 0-1,0 0 1,0 0-16,0 0 15,0 0-15,1 0 0</inkml:trace>
  <inkml:trace contextRef="#ctx0" brushRef="#br0" timeOffset="25612.07">25358 6054 0,'0'-21'0,"0"42"0,0-64 15,0 22-15,0 0 0,0 42 47,-22 0-47,22 1 0,-21-1 16,21 0-16,0 21 0,-21 1 0,21-22 15,-21 21-15,0 0 0,21 1 0,-21-1 16,-1 0-16,1 1 0,21-1 16,0 0-16,-21-20 0,21 20 15,-21-21-15,21 0 0,0 0 0,0 1 0,0-1 16,0 0-1,21-21 1,0 0-16,0 0 0,1-21 0,20 0 16,-21 21-16,21-22 0</inkml:trace>
  <inkml:trace contextRef="#ctx0" brushRef="#br0" timeOffset="25987.96">25717 6371 0,'0'-21'0,"0"42"0,22-63 0,-22 21 16,0 0-1,-43 21 1,22 0-16,0 0 0,0 21 0,0-21 16,-22 21-16,22 0 0,0 0 15,0 0-15,21 1 0,0-1 16,0 0-16,0 0 0,0 0 16,0 0-16,21 1 15,0-22-15,0 0 0,0 21 0,1-21 16,-22 21-16,21-21 0,0 21 0,0-21 15,-21 21-15,0 0 0,0 1 16,0-1-16,0 0 16,-21-21-16,0 21 15,0-21-15,-1 0 0,1 21 0,0-21 16,0 0-16,0 0 0,0 0 16,-1 0-16,1 0 15,0 0-15,0 0 16,42-21 15,0 0-15,0 21-16</inkml:trace>
  <inkml:trace contextRef="#ctx0" brushRef="#br0" timeOffset="26280.05">26162 6456 0,'0'21'31,"0"0"-15,0 0-16,0 1 0,-21-1 0,21 0 15,-21 0-15,21 0 0,0 0 0,0 1 16,-22-1-16,22 0 15,-21 0-15,21 0 16,0-42 31,0 0-47,0 0 16,0 0-16</inkml:trace>
  <inkml:trace contextRef="#ctx0" brushRef="#br0" timeOffset="26460.22">26268 6160 0,'0'0'0,"0"-22"15</inkml:trace>
  <inkml:trace contextRef="#ctx0" brushRef="#br0" timeOffset="26883.91">25315 6244 0,'-21'0'0,"42"0"46,0 0-30,22 0-16,-22 0 0,0 0 0,21 0 16,-20 0-16,-1 0 0,21-21 0,-21 21 15,0 0-15,22 0 0,-22 0 16</inkml:trace>
  <inkml:trace contextRef="#ctx0" brushRef="#br0" timeOffset="27612.59">26606 6519 0,'0'-21'31,"0"0"-31,0 0 15,0 0-15,-21 21 16,0 0 0,0 0-16,0 0 0,0 0 15,-1 0-15,1 21 0,0 0 16,21 0-16,-21 0 0,0 1 0,21-1 16,-21 0-16,21 0 0,0 0 15,0 0-15,0 1 0,0-1 16,0 0-16,21 0 15,0-21-15,0 0 0,0 0 16,0 0-16,1 0 16,-1 0-16,0 0 0,-21-21 0,21 0 15,0 21-15,-21-21 0,0-1 0,21 1 16,1 0-16,-22-21 0,21 21 16,-21-22-16,21 22 0,-21-21 15,0-1-15,21 1 0,-21 0 0,21 21 16,-21-22-16,0 1 0,21 21 0,-21-22 15,0 22-15,22 0 0,-22 42 32,0 22-32,0-22 15,0 21-15,-22-21 0,22 22 0,-21-1 16,21 0-16,-21 1 0,21-22 16,0 21-16,0 0 0,0-20 15,0-1-15,0 0 0,0 0 0,0 0 0,0 0 16,0 1-16,21-22 47,0 0-47,1-22 0</inkml:trace>
  <inkml:trace contextRef="#ctx0" brushRef="#br0" timeOffset="27957.88">26903 6562 0,'21'0'63,"0"-21"-48,0 21-15,0 0 0,1-22 16,-22 1-16,21 21 0,-21-21 16,0 0-1,-21 21 1,-1 0-16,1 0 0,0 21 15,0-21-15,0 21 0,0 0 16,-1 1-16,1-1 0,21 0 16,0 0-16,-21 0 0,21 0 0,0 22 15,0-22-15,0 0 16,21 0 0,0-21-16,1 0 15,-1 0-15,0 0 16,-21-21-16</inkml:trace>
  <inkml:trace contextRef="#ctx0" brushRef="#br0" timeOffset="28875.57">17843 8086 0,'0'0'0,"0"-21"0,0-1 16,0 1-16,0 0 15,0 0-15,0 0 0,0 0 16,0 42 15,-21 21-31,21-21 16,-21 22-16,21-22 15,0 21-15,0 0 0,-21 1 0,0-1 16,21 0-16,-21 1 0,21-1 0,0 0 16,-22-20-16,1 20 0,21-21 0,-21 0 15,21 0-15,0 1 0,0-1 0,0 0 16,0 0-16,-21-21 47,21-21-47,-21 0 0,21 0 15</inkml:trace>
  <inkml:trace contextRef="#ctx0" brushRef="#br0" timeOffset="29727.51">17441 8340 0,'0'0'0,"43"0"31,-22 0-31,0 0 16,21 0-16,-21-21 0,22 21 0,-1-22 15,0 22-15,22-21 0,-22 21 16,1-21-16,20 0 0,-21 0 16,22 0-16,-22 21 0,1-22 0,-1 1 15,-21 0-15,43-21 0,-43 21 16,0-1-16,0 1 0,-21-21 15,0 21-15,0 0 16,0-1-16,0 1 0,-21 42 47,21 1-47,0-1 0,-21 21 0,21 0 16,0-20-16,0 20 0,0 0 15,0 1-15,0-22 0,-21 21 0,21 0 16,0-20-16,-22 20 0,22-21 0,0 0 15,0 0-15,0 1 0,0-1 0,-21 0 16,21 0-16,-21-21 0,21 21 16,0-42 31,0 0-47,0 0 0,0-22 15,21 22-15,0 0 0,1 0 16,-1 0-16,0 0 0,0-1 0,21 1 15,-20 0-15,20 0 0,-21 0 16,21 21-16,-20-21 0,-1 21 16,0 0-16,0 0 0,0 0 0,0 0 15,-21 21-15,0 0 0,0 0 16,0 0-16,0 0 0,0 1 16,0-1-16,0 0 0,0 0 15,0 0-15,0 0 0,-21 1 0,21-1 16,0 0-16,0 0 15,21-21 1,1 0-16,-1 0 0,0 0 0,0 0 16,21 0-16,-20-21 0,-1 0 0,21 21 15,-21-21-15,0-1 16,22 22-16,-22-21 0,0 0 0,0 0 16,-21 0-16,21 0 0,-21-1 0,0 1 15,0 0-15,0 0 0,0 0 16,-21 21-1,0 21 1,0 0-16,21 0 0,0 0 16,-21 1-16,21-1 0,-21 0 0,21 0 15,0 0-15,-22 0 0,22 1 16,0-1-16,0 0 0,0 0 31,22-21-31,-1 0 16,0 0-16,0 0 0,0 0 15,0-21-15,1 21 0,-1-21 0,0 0 16,21 21-16,1-22 0</inkml:trace>
  <inkml:trace contextRef="#ctx0" brushRef="#br0" timeOffset="30771.8">19875 8086 0,'0'21'32,"0"0"-17,0 0-15,0 0 0,0 1 16,0-1-16,0 0 0,0 0 15,0 0-15,-21 0 0,21 1 16,0-1-16,0 0 0,0 0 0,-21 0 16,21 0-16,0 1 15,-21-22-15,21 21 16,0-42 15,0-1-15,0 1-16,0 0 15,0 0-15,0 0 0,0 0 0,0-1 16,0-20-16,21 21 0,0 0 16,-21-22-16,21 22 0,1 0 15,-1-21-15,21 21 0,-21-1 0,0 1 16,22 0-16,-22 21 0,0 0 16,0 0-16,22 0 0,-22 0 0,0 21 15,0 0-15,0 1 0,0-1 16,-21 0-16,22 0 0,-22 21 0,21-20 15,-21-1-15,0 0 0,0 21 0,0-21 16,0 1-16,0-1 0,0 0 16,0 0-16,0 0 0,0 0 0,-21-21 15,21 22-15,-22-22 16,1 0 0,21-22-1,0 1-15,0 0 16,0 0-16,0 0 0,21 0 0,1-1 0,-1 1 15,0-21-15,0 21 0,0-22 16,0 22-16,1-21 0,20 21 16,-21 0-16,0-1 0,22 1 0,-22 21 15,0 0-15,0 0 0,0 0 0,0 21 16,1 1-16,-1-1 0,0 0 0,0 0 16,-21 43-16,0-43 15,0 21-15,0-21 0,0 0 16,0 1-16,0-1 0,0 0 0,0 0 0,0 0 15,-21 0-15,21 1 0,21-22 47,0-22-31,0 22-16,1-21 0</inkml:trace>
  <inkml:trace contextRef="#ctx0" brushRef="#br0" timeOffset="31145.61">21082 8276 0,'-21'0'0,"21"21"0,21-21 47,0 0-47,0-21 0,0 0 15,1 21-15,-1 0 0,0-21 0,0 21 16,0-21-16,-21 0 0,21 21 0,1-22 15,-1 1-15,-21 0 0,0 0 0,0 0 16,0 0-16,0-1 0,0 1 0,-21 0 16,-1 21-1,1 0-15,0 0 0,0 21 0,0-21 16,-22 21-16,22 1 0,0 20 0,0-21 16,0 0-16,0 22 0,21-22 15,0 21-15,0-21 0,0 0 0,0 1 16,0 20-16,0-21 0,0 0 15,0 0-15,21 1 16,0-22-16,0 0 0,0 0 0,0 0 16,1 0-16,-1 0 0,0 0 0,21 0 15,-21 0-15,1-22 0,20 22 0,-21-21 16,21 0-16,1 21 0</inkml:trace>
  <inkml:trace contextRef="#ctx0" brushRef="#br0" timeOffset="31437.57">21907 7789 0,'0'-21'0,"0"42"0,0-84 16,0 42-16,0 0 0,0-1 0,-21 22 31,0 0-31,0 0 0,0 22 16,21-1-16,-21 0 0,-1 21 0,1-21 15,21 22-15,0-1 0,-21 22 0,0-22 16,21 0-16,-21 1 0,21-1 15,-21 0-15,21 1 0,-22-1 0,22-21 16,0 21-16,-21-20 0,21-1 0,-21 0 16,21 0-16,0 0 0,0 0 15,21-21 17,0 0-32,-21-21 15,22 0-15,-1 0 0,0 0 16,42-22-16</inkml:trace>
  <inkml:trace contextRef="#ctx0" brushRef="#br0" timeOffset="31908.69">22119 7705 0,'0'-43'0,"0"86"0,0-107 16,0 85 15,0 1-31,0-1 0,-21 21 16,21-21-16,0 22 0,0-1 0,-21 0 15,21 1-15,-21-1 0,21 0 16,-22 1-16,22-1 0,-21 0 0,21-21 16,0 22-16,0-1 0,0-21 0,-21 0 15,21 1-15,0-1 0,-21 0 16,21 0-16,0-42 47,0 0-47,0 0 15,21-1-15,0 1 16,0 0-16,-21 0 0,22 0 0,-1 0 0,0-22 16,0 22-16,21 0 0,-20 0 15,-1 21-15,0-21 0,0 21 0,0 0 16,0 0-16,1 0 0,-1 0 0,-21 21 16,0 0-16,0 0 15,0 0-15,0 22 0,0-22 0,0 0 16,0 0-16,0 21 0,0-20 0,-21-1 15,21 0-15,0 0 0,-22 0 16,22 0-16,-21-21 16,21-21 31,21 21-47</inkml:trace>
  <inkml:trace contextRef="#ctx0" brushRef="#br0" timeOffset="32339.89">22754 8170 0,'0'0'16,"0"-21"-16,0 0 0,-21 0 16,0 21-16,0 0 15,-1 0-15,22 21 16,-21-21-16,0 21 0,0 0 0,0 1 15,0-1-15,-22 63 16,22-62-16,21-1 0,0 0 16,0 0-16,0 0 0,0 0 15,0 1-15,21-22 16,22 0-16,-22 0 0,0 0 16,0 0-16,21 0 0,-20 0 0,-1 0 15,0 0-15,21 0 0,-21-22 16,1 1-16,-1 21 0,-21-21 0,21 0 15,-21 0-15,0 0 0,0-22 16,0 22-16,0 0 0,0 0 16,0 0-16,0-1 0,-21 1 0,0 21 15,-1 0-15,1-21 0,0 21 16,0 0-16,0 0 0,0 0 0,-1 0 16,1 0-16,0 21 0,0-21 0,21 21 15,0 1-15,21-22 31,0 0-31,0 0 0</inkml:trace>
  <inkml:trace contextRef="#ctx0" brushRef="#br0" timeOffset="33003.66">23516 8192 0,'0'-22'0,"-21"-20"16,0 21-16,0 21 0,-1 0 16,1 0-16,0 0 0,0 0 15,0 0-15,0 0 16,-1 0-16,1 21 0,-21 0 16,21-21-16,0 21 0,-1 1 0,1-1 0,0 21 15,0-21-15,0 0 0,21 1 16,0-1-16,0 0 0,0 0 0,0 0 15,0 0-15,0 1 16,0-1-16,21-21 0,0 0 16,0 0-16,0 0 0,1 0 0,-1 0 15,0 0-15,0 0 0,0 0 0,0 0 16,1-21-16,-1 21 0,0-22 0,0 1 16,0 21-16,0-21 0,1 0 15,-1-21-15,0 20 0,0-20 0,0 0 16,0-1-16,1 1 0,-1-21 15,0 20-15,-21-20 0,21 20 0,0 1 16,22-21-16,-22 20 0,0-20 0,-21 20 16,21 1-16,0 0 0,-21-1 15,21 22-15,-21 0 0,0 0 0,0 0 16,0 0-16,-21 42 31,0 21-31,0-21 0,0 0 0,21 22 16,-21-1-16,-1 0 0,1 1 0,21-1 15,0 0-15,-21 1 0,21 20 16,-21-20-16,21-1 0,0 21 16,-21-20-16,21-1 0,0 0 0,0 1 0,0-1 15,0-21-15,0 0 0,0 22 0,0-22 16,0 0-16,21 0 0,0-21 0,-21 21 16,21-21-16,22 0 0,-22 0 15,0 0-15,21 0 0,-21 0 16,22 0-16,-1 0 0,-21 0 0,22 0 15,-22 0-15,0-21 0,21 0 0,-21 21 16,1-21-16,-1 0 0,0 0 0,0-22 16,0 22-16,-21 0 0,0 0 0,21 0 15,-21-1-15</inkml:trace>
  <inkml:trace contextRef="#ctx0" brushRef="#br0" timeOffset="33387.94">21548 7874 0,'0'0'0,"21"0"32,0 0-32,0 0 0,21 0 0,-20 0 15,20 0-15,-21 0 0,0-21 0,22 21 16,-22 0-16,0 0 0,0 0 0,0 0 15,0 0 1,1 0 0</inkml:trace>
  <inkml:trace contextRef="#ctx0" brushRef="#br0" timeOffset="62376.63">3683 10964 0,'0'-21'0,"0"0"31,0 0-15,0 0 15,-21 21-31,0 0 16,-1 0-1,1 0-15,0 0 0,0 0 0,0 0 16,0 21-16,-1 0 0,1-21 15,-21 21-15,21 0 0,-22 1 0,22 20 16,-21-21-16,21 21 0,0-20 16,-1 20-16,-20 0 0,21-21 15,21 22-15,-21-1 0,21-21 0,-21 22 16,21-22-16,0 0 0,0 21 16,0-21-16,0 1 0,21-1 15,-21 0-15,21-21 0,0 21 0,0-21 16,0 0-16,1 0 0,-1 0 15,0 21-15,0-21 0,0 0 0,0 0 16,1 0-16,20 0 0,-21-21 0,0 0 16,0 21-16,1-21 0,20 0 15,-21-1-15</inkml:trace>
  <inkml:trace contextRef="#ctx0" brushRef="#br0" timeOffset="62728.98">4106 10710 0,'0'0'0,"0"-21"0,0 0 16,-21 21-1,21 21 1,-21-21-16,21 21 15,0 1-15,0 20 0,0-21 0,0 21 16,-21-20-16,21 20 0,-21 0 0,21 1 16,-22-1-16,22 0 0,0 22 15,0-22-15,-21 0 0,21 1 0,0-1 16,-21-21-16,21 22 0,0-22 0,0 0 16,0 0-16,0 0 0,0 0 15,0 1-15,21-22 31,-21-22-31,21 22 16,-21-21-16,22 0 0,-1 0 0</inkml:trace>
  <inkml:trace contextRef="#ctx0" brushRef="#br0" timeOffset="63267.48">4657 11091 0,'0'-21'0,"0"42"0,0-63 0,0 21 16,0 0-16,0 0 0,0-1 16,-22 22-16,1-21 15,0 21-15,0 0 16,0 0-16,0 0 0,-1 0 0,1 0 15,0 21-15,0 1 0,0-1 0,-22 0 16,22 0-16,0 21 0,-21 1 16,21-22-16,-1 21 0,1 1 0,21-22 15,0 21-15,0-21 0,0 0 0,0 1 16,0-1-16,0 0 16,21-21-16,1 0 15,-1 0-15,63-21 16,-62 21-16,-1-21 15,0-1-15,0 1 0,0 0 0,0 0 16,1-21-16,-1 20 0,0-20 0,-21 21 16,0 0-16,0 0 0,21-1 15,-21 1-15,0 0 0,0 42 32,0 0-32,0 1 15,0-1-15,0 0 0,0 0 0,0 21 16,0-20-16,0-1 0,0 0 15,0 21-15,0-21 0,0 1 16,0-1-16,21-21 0,-21 21 16,21-21-16,1 0 15,-1 0-15,0 0 0,0-21 16,0 0-16</inkml:trace>
  <inkml:trace contextRef="#ctx0" brushRef="#br0" timeOffset="63744.59">5186 11049 0,'0'0'15,"0"-42"1,0 21-16,0-1 16,-21 22-1,-1 0-15,1 0 16,0 0-16,21 22 0,-21-1 0,0-21 15,21 21-15,-21 0 0,-1 0 0,1-21 16,21 21-16,0 1 0,0-1 16,0 0-16,0 0 15,0 0 1,21-21 0,1 0-16,-1 21 0,0-21 15,0 22-15,0-22 16,0 0-16,-21 21 0,22 0 15,-1 0-15,-21 0 16,0 0-16,0 1 16,0-1-16,-43-21 15,22 21-15,0-21 0,0 0 16,0 0-16,0 0 0,-1 21 0,1-21 16,0 0-16,0 0 0,0 0 0,0 0 15,-1 0-15,1 0 16,0 0-16,0-21 15,21 0 1,0 0-16,21-1 16,0 1-16,22 21 15</inkml:trace>
  <inkml:trace contextRef="#ctx0" brushRef="#br0" timeOffset="64251.69">5821 10964 0,'0'0'0,"0"-21"0,0 0 15,-21 21 1,-1 0-16,1 0 15,0 0-15,0 0 0,0 0 16,0 0-16,-1 0 0,1 21 0,0-21 16,0 21-16,0 1 0,21-1 15,-21 0-15,21 0 0,-22-21 0,22 21 16,0 0-16,0 1 0,0-1 16,0 0-16,22 0 0,-1-21 15,0 0-15,0 21 16,0-21-16,22 0 0,-22 0 0,0 21 15,0-21-15,0 0 0,0 0 0,1 22 16,-1-22-16,0 21 0,-21 0 16,0 0-1,-21-21-15,0 21 16,-22-21-16,22 0 0,0 21 16,-21-21-16,20 0 0,-20 22 15,21-22-15,0 0 0,-22 0 0,22 0 16,0 21-16,0-21 0,0 0 15,0 0-15,-1 0 16,22-21 0,0-1-1</inkml:trace>
  <inkml:trace contextRef="#ctx0" brushRef="#br0" timeOffset="64904.02">6837 10541 0,'0'-21'15,"0"42"-15,0-63 0,-21 42 16,-1 0-16,1 21 16,21 0-1,0 0-15,0 22 0,0-1 16,0-21-16,-21 21 0,21 1 0,-21-1 16,21-21-16,-21 22 0,21-1 15,-21 0-15,-1 22 0,22-43 16,-21 21-16,0-21 0,21 1 15,-21 20-15,21-21 0,0 0 16,0-42 15,0 0-15,0 0-16,0 0 0,0-1 0,0 1 16,0-21-16,21 21 0,0-22 0,0 22 15,1-21-15,-22 0 0,21-1 16,0 1-16,0 21 0,0-22 0,0 1 15,1 21-15,-1 0 0,21 0 16,-21-1-16,0 1 0,1 21 16,-1 0-16,0 0 0,0 21 15,0 1-15,-21-1 0,0 0 0,21 0 16,1 21-16,-22-20 0,0 20 16,0-21-16,0 21 0,0-20 0,0-1 15,0 21-15,0-21 0,0 0 0,0 22 16,0-22-16,0 0 0,0 0 0,0 0 15,0 1-15,0-1 16,0 0-16,0 0 16,-22-42 15,1 0-31,0 0 16</inkml:trace>
  <inkml:trace contextRef="#ctx0" brushRef="#br0" timeOffset="65088.67">6731 11007 0,'-21'0'0,"42"0"0,-63 0 16,42-21 15,21 21-31,0 0 16,0 0-16,0-22 0,22 22 15,-22 0-15,0 0 0,0-21 0,21 21 0,-20 0 16,-1-21-16,0 0 15,0 21-15,21-21 0,-20 0 0,-1 21 16</inkml:trace>
  <inkml:trace contextRef="#ctx0" brushRef="#br0" timeOffset="65885.2">8509 10308 0,'0'-21'0,"0"42"0,0-63 15,0 21-15,0 0 16,-21 21-16,0 0 0,21-22 15,-22 22-15,1 0 0,0 0 0,0 0 16,0 0-16,0 0 0,-1 0 16,-20 22-16,21-22 0,0 21 15,0-21-15,-1 21 0,-20 0 0,21-21 16,0 21-16,0 0 0,-1-21 0,1 22 16,21-1-1,0 0 1,21-21-16,1 21 15,20 0-15,-21-21 0,21 0 16,-20 21-16,20 1 0,-21-22 0,0 21 16,0 0-16,22-21 0,-43 21 0,21 0 15,-21 0-15,21 1 0,-21-1 16,0 0-16,0 0 0,0 0 0,0 0 16,-21 1-16,0-1 0,0 0 15,-1 0-15,1 0 0,0-21 0,-21 21 16,21 1-16,-1-22 0,1 21 15,-21-21-15,21 0 0,0 21 16,-1-21-16,22-21 31,22 21-31,-1 0 16,0 0-16,0 0 0,0 0 16,0 0-16,1 0 0,-1 0 15,0 0-15,-21 21 0,21-21 16,-21 21-16,21 0 0,-21 0 15,0 1-15,0-1 0,0 21 16,0-21-16,-21 0 0,0 22 0,0-22 16,0 21-16,-22 1 0,-20 20 15,42-21-15,-22 1 0,1 20 16,21-42-16,0 1 0,21-1 16,-22 0-16,22 0 15,0 0-15,0 0 0,0 1 0,22-22 16,-1 0-16,0 0 15,0 0-15,0 0 0,0 0 0,1 0 16,-1 0-16,0-22 16,-21 1-1</inkml:trace>
  <inkml:trace contextRef="#ctx0" brushRef="#br0" timeOffset="67084.42">8615 17293 0,'0'0'0,"-21"0"16,-1 0-1,1 0-15,21-21 16,0 0-16,0 0 16,21 21-16,1-21 15,-1 21-15,0 0 0,21-22 0,-21 22 16,22 0-16,-22 0 0,21 0 0,1 0 15,-22 0-15,0 0 0,0 0 16,0 0-16,-21 22 0,0-1 16,0 0-16,0 0 15,-21 0-15,0 0 0,0 22 16,0-22-16,-1 21 0,1 1 0,-21-1 16,0 0-16,20 1 0,-20-1 0,21 0 15,-21 22-15,20-22 0,1 0 16,0-20-16,21 20 0,0 0 15,0-21-15,0 22 0,0-22 0,0 0 16,0 0-16,21 0 0,0 1 16,22-22-16,-22 0 0,0 21 0,0-21 15,0 0-15,1 0 0,-1 0 16,0 0-16,0 0 0,0 0 16,-21 21-1,0 0 1,0 0-16,0 0 0,-21 1 15,21-1-15,-21 0 0,0 21 16,21-21-16,0 22 0,-21-1 0,21 0 16,-22-20-16,22 20 0,0-21 0,0 21 15,0-20-15,0 20 0,-21-21 16,21 0-16,0 0 0,-21 1 0,21-1 16,-21 0-16,21 0 15,-21-21-15,0 0 16,-1 0-16,22-21 0,-21 0 15,0 0-15,0-22 0,0 1 0</inkml:trace>
  <inkml:trace contextRef="#ctx0" brushRef="#br0" timeOffset="68259.97">5270 13123 0,'-21'0'0,"21"-21"16,0 0-1,0 42 32,0 0-47,0 1 16,0-1-16,0 0 0,0 21 0,0-21 15,-21 22-15,21-1 0,0-21 0,0 22 16,0-1-16,0 0 0,0 1 16,0-22-16,-21 21 0,21-21 15,0 22-15,0-22 0,0 0 0,-21 0 0,21 0 16,0 0-16,0-42 47,0 0-32,0 0-15,0 0 0,0 0 0,0-22 16</inkml:trace>
  <inkml:trace contextRef="#ctx0" brushRef="#br0" timeOffset="68632.28">5080 13060 0,'0'0'0,"0"-21"0,-21 0 0,21-1 16,0 1-16,0 0 0,0 0 16,0 0-16,0 0 0,0-1 15,21 22-15,0-21 0,-21 0 16,21 21-16,22-21 0,-22 21 0,0 0 15,21 0-15,1 0 0,-1 0 16,0 0-16,1 0 0,-1 21 0,-21 0 16,21 0-16,-20 1 0,-22 41 15,0-42-15,0 22 0,0-22 16,0 21-16,-43-21 0,22 0 0,0 1 16,0 20-16,-22-21 0,22-21 0,0 21 15,0 0-15,0 1 16,0-22-16,-1 21 0,1-21 15,0 21-15,21-42 47,0 0-47,21 21 0,0-22 0</inkml:trace>
  <inkml:trace contextRef="#ctx0" brushRef="#br0" timeOffset="69199.24">6202 13060 0,'21'-21'0,"-42"42"0,42-63 0,-21 20 16,0 1-16,0 0 15,0 0-15,0 0 0,-21 21 32,-22 42-17,22-42-15,-21 21 0,21 0 0,0 1 16,-1 20-16,-20-21 0,21 0 16,0 0-16,0 1 0,-1-1 15,1 0-15,21 0 0,0 0 0,0 0 16,0 1-16,21-22 15,1 21-15,-1-21 16,0 0-16,0 0 0,0 0 0,0 21 16,22-21-16,-22 0 0,0 0 0,21 21 15,-20-21-15,-1 0 0,0 21 0,0-21 16,0 21-16,-21 1 16,21-22-16,-21 21 0,0 0 15,0 0-15,-21 0 0,0 0 16,0-21-16,0 22 15,-22-22-15,22 21 0,0 0 0,0-21 16,-21 0-16,20 0 0,1 21 0,0-21 16,0 0-16,0 0 15,0 0-15,21-21 0,-22 0 16,22 0-16,0-1 16,0 1-1,0 0 1,22 21-16,-1 0 0,0-21 0</inkml:trace>
  <inkml:trace contextRef="#ctx0" brushRef="#br0" timeOffset="69516.14">6710 12954 0,'0'-21'0,"0"42"0,21-42 0,0 21 47,-21 21-47,0 0 0,21 0 0,-21 1 0,21-1 16,-21 21-16,0-21 0,22 0 15,-22 22-15,21-22 0,-21 21 16,0-21-16,0 1 0,0-1 0,0 0 15,0 0-15,0 0 0,0 0 0,21 1 16,-21-1-16,21-21 31,-21-21-15,0-1-16</inkml:trace>
  <inkml:trace contextRef="#ctx0" brushRef="#br0" timeOffset="69828.07">7197 12806 0,'0'0'0,"-22"0"31,1 21-31,21 21 0,-21-20 16,0-1-16,0 21 0,21-21 15,-21 22-15,-1-1 0,1 0 0,0-21 16,0 22-16,0-1 0,0-21 16,21 22-16,-22-22 0,1 21 0,0-21 15,21 0-15,-21 1 0,21-1 16,0 0 0,21-21-1,0-21 1,0 21-16,1-21 15,-1 21-15</inkml:trace>
  <inkml:trace contextRef="#ctx0" brushRef="#br0" timeOffset="70128.02">7578 12891 0,'0'21'16,"-22"0"-16,22 0 0,-21 21 15,21-20-15,0 20 0,0-21 16,-21 21-16,0-20 0,21 20 0,-21-21 16,21 21-16,-21-20 0,21-1 15,0 0-15,0 0 0,-22 0 0,22 0 16,0 1-16,0-1 15,0-42 17,0-1-32,0 1 15,0 0-15</inkml:trace>
  <inkml:trace contextRef="#ctx0" brushRef="#br0" timeOffset="70382.53">7578 12933 0,'0'0'0,"0"-21"16,21 21 0,-21 21-1,21-21-15,-21 21 0,0 0 0,21 0 16,0 1-16,0-1 0,-21 0 0,22 0 16,-1 21-16,-21-20 0,21-1 15,0 0-15,-21 0 0,21 0 16,-21 0-16,21-21 0,-21 22 0,0-1 31,22-21-31,-22-21 31,0-1-31</inkml:trace>
  <inkml:trace contextRef="#ctx0" brushRef="#br0" timeOffset="70910.06">8170 12869 0,'-21'0'31,"0"0"-31,0 22 16,0-22-16,-1 21 0,1 0 15,0 0-15,0 0 0,0 22 16,0-22-16,-1 0 0,1 0 0,0 0 15,0 22-15,21-22 0,-21 0 16,21 0-16,0 0 16,21-21-1,0-21 1,0 0-16,0 0 0,1 21 16,-1-21-16,0-1 0,0-20 15,0 21-15,0 0 0,1-22 16,-1 22-16,0 0 0,42-85 15,-41 85-15,-22 0 16,21 0-16,0 0 0,0-1 0,0 22 16,0 0-1,-21 22-15,0 20 16,0-21-16,22 0 0,-22 22 16,0-1-16,21-21 0,-21 21 0,0 1 15,0-22-15,0 21 0,0 1 16,0-22-16,0 21 0,0-21 0,0 0 15,0 1-15,0-1 0,0 0 0,0 0 16,0 0-16,0 0 16,0-42 15,0 0-15,0 0-16</inkml:trace>
  <inkml:trace contextRef="#ctx0" brushRef="#br0" timeOffset="71789.22">10012 12298 0,'-21'0'16,"-1"0"-16,1 0 16,0 0-16,0 0 0,0 0 15,-22 0-15,22 21 0,-21-21 0,21 21 16,-22 0-16,22 1 0,-21-1 16,21-21-16,0 21 0,-1 0 0,1 0 15,0-21-15,21 21 0,0 1 16,21-22-1,0 0 1,1 21-16,-1-21 0,0 0 0,0 0 16,21 0-16,-20 0 0,-1 0 15,21 0-15,-21 0 0,0 0 16,1 21-16,-1-21 0,-21 21 0,21-21 16,-21 21-16,0 0 15,0 1-15,-21-1 16,0 0-16,-1 0 0,1-21 0,0 21 15,-21 0-15,21 1 0,-1-22 0,-20 21 16,21-21-16,0 21 0,0-21 16,-1 0-16,1 0 0,42 0 47,1-21-47,-1 21 15,0 0-15,0 0 0,0 0 16,0 0-16,1 0 0,-1 0 15,0 0-15,0 0 0,-21 21 16,21 0-16,-21 0 16,0 0-16,0 1 0,0-1 0,-21 21 15,0-21-15,0 0 0,0 22 16,-1-1-16,1-21 0,-21 22 0,21-22 16,0 0-16,-1 21 0,22 1 15,0-22-15,0 0 0,0 0 16,22-21-16,-1 0 0,0 21 15,0-21-15,0 0 0,0 0 0,22 0 16,-22 0-16,0 0 0,21 0 16,-20 0-16,-1 0 0,0-21 0,-21 0 31,-21 21-15</inkml:trace>
  <inkml:trace contextRef="#ctx0" brushRef="#br0" timeOffset="73240.25">10096 15875 0,'0'0'0,"0"-21"16,-21 21-16,21-21 15,0 0 1,21-1 0,1 1-16,20 21 0,-21 0 0,0 0 15,0 0-15,22 0 0,-22 0 16,0 0-16,0 0 0,0 0 0,1 21 15,-1-21-15,-21 22 0,0-1 0,0 21 16,0-21-16,0 22 0,-21-22 16,-1 21-16,1-21 0,-21 22 0,0-22 15,-1 21-15,1-21 16,0 22-16,20-22 0,-20 0 0,21 0 16,0 0-16,0 0 0,21 1 0,-22-1 15,22 0-15,0 0 16,22-21-16,-1 0 0,0 0 15,21 0-15,-21 0 0,1 0 0,20 0 16,-21 0-16,21 0 0,1-21 16,-22 21-16,0 0 0,0-21 0,0 21 15,1 0-15,-44 0 32,1 0-32,0 21 15,0 0-15,0 0 0,0 22 0,-1-22 16,1 21-16,21 22 15,0-22-15,0 0 0,0 1 0,0-1 16,0 0-16,0 1 0,0-1 16,21-21-16,-21 21 0,0-20 0,22-1 15,-1 0-15,-21 0 0,21 0 0,-21 0 16,0 1-16,-21-1 16,-22-21-1,22 0-15,0 0 0,0 0 16,0 0-16,-22 0 0,22 0 15,0 0-15,0 0 0,0 0 0,0 0 0,-1 0 16,1 0-16,0 0 16,0 0-16,0 0 0</inkml:trace>
  <inkml:trace contextRef="#ctx0" brushRef="#br0" timeOffset="80500.38">7345 14563 0,'0'-21'0,"-21"21"0,21 21 47,0 0-31,0 0-16,0 0 0,0 0 15,0 22 1,-22-22-16,22 0 0,-21 0 0,21 0 16,0 1-16,-21-22 0,21 21 0,0 0 15,0 0-15,0-42 63,0 0-63,0 0 0,0-1 15,0 1-15</inkml:trace>
  <inkml:trace contextRef="#ctx0" brushRef="#br0" timeOffset="80831.36">7366 14266 0,'0'0'16,"-21"0"-1,42 0 32,-21-21-31,21 21-16,-21-21 15,-21 21 17,0 0-17,0 0-15,21 21 16,0 0 0,0 1-16,0-1 15,0 0-15,0 0 16,21-21-16,0 0 15,0 0-15</inkml:trace>
  <inkml:trace contextRef="#ctx0" brushRef="#br0" timeOffset="81368.86">7726 14436 0,'0'21'15,"0"0"-15,-21-21 0,21 21 0,0 0 16,-22 1-16,22-1 16,0 0-16,0 0 0,0 0 15,0 0-15,0 1 0,0-1 0,-21-21 16,21 21-16,0 0 0,-21-21 16,21 21-16,0 0 0,-21-21 62,21-21-62,0 0 16,0 0-16,0 0 0,0 0 15,0-22-15,0 22 0,21 0 16,0 0-16,0-22 0,1 22 0,-1 0 16,0 0-16,0 0 0,21 0 0,-20-1 15,20 22-15,-21 0 0,0 0 16,22 0-16,-22 0 0,0 22 0,0-22 15,0 21-15,-21 0 0,21 0 16,-21 0-16,22 0 0,-22 1 16,0 20-16,0-21 0,0 0 0,0 0 15,0 1-15,0 20 0,0-21 0,0 0 16,0 0-16,-22 1 0,22-1 16,-21 0-16,21 0 31,0-42 0,0 0-31,0 0 16,0-1-16,0 1 0,21 0 0</inkml:trace>
  <inkml:trace contextRef="#ctx0" brushRef="#br0" timeOffset="81739.22">8594 14097 0,'0'0'0,"-22"0"32,22 21-32,-21 0 15,21 1-15,0-1 0,0 21 16,0-21-16,-21 22 0,21-22 15,-21 21-15,0 0 0,21-20 0,0 20 16,0 0-16,-21-21 0,21 22 16,-22-22-16,22 21 0,0-21 0,0 1 15,0-1-15,0 0 0,0 0 0,0 0 16,0 0-16,0 1 16,22-22-1,-1 0-15,0 0 16,0 0-1,0 0-15,-21-22 0,21 22 16,1-21-16,-22 0 0,0 0 16,0 0-16,21 0 0</inkml:trace>
  <inkml:trace contextRef="#ctx0" brushRef="#br0" timeOffset="81945.84">8467 14415 0,'-22'0'0,"44"0"0,-65 0 0,64 0 47,1 0-47,-1 0 15,0-22 1,0 22-16,0 0 0,0 0 0,-21-21 16,22 21-16,-1 0 0,0-21 15,0 21 1,0-21-16,0 0 0,1 21 0</inkml:trace>
  <inkml:trace contextRef="#ctx0" brushRef="#br0" timeOffset="82676.17">9758 14605 0,'21'-21'15,"-21"0"-15,0 0 0,0-1 16,21 1-16,-21 0 0,0-21 16,0 21-16,0-1 0,0 1 15,0 0-15,0 0 0,0-21 0,0 20 16,-21 1-16,21 0 0,-21 21 15,0 0-15,-1-21 0,1 21 0,0 0 16,0 0-16,0 0 0,0 0 16,-1 0-16,1 21 0,0 0 15,0 0-15,0 1 0,0-1 0,-1 21 16,1-21-16,0 22 0,0-22 16,0 21-16,21 0 0,0-20 0,-21 20 15,21-21-15,0 21 0,0-20 0,0-1 16,0 0-16,0 0 0,0 0 0,0 0 15,21-21-15,-21 22 0,21-22 16,0 0-16,0 0 0,0 0 16,1 0-16,-1 0 0,0 0 0,0 0 15,0-22-15,0 1 0,1 21 0,-1-21 16,0 0-16,0-21 0,0 20 16,0 1-16,1-21 0,-22 0 0,21 20 15,-21-20-15,21 0 0,-21-22 16,0 22-16,0 21 0,0 0 15,0-1-15,0 1 16,0 42 0,0 1-1,0-1-15,0 0 0,0 0 0,0 0 16,0 22-16,0-22 0,0 21 0,0 0 16,0-20-16,0-1 0,0 21 0,0-21 15,0 0-15,21 1 0,0-1 16,-21 0-16,21-21 0,1 21 15,-1-21-15,0 0 0,0 0 16,0 0-16,0 0 0,1 0 16,-1 0-16,0 0 0,0 0 15,0 0 1,-21-21 0,0 0-16,21 21 15,-21-21-15,22 21 0</inkml:trace>
  <inkml:trace contextRef="#ctx0" brushRef="#br0" timeOffset="83048.82">10795 14266 0,'-21'0'16,"42"0"15,0 0-31,0 0 16,0 0-16,1 0 0,-1 0 0,21 0 15,-21 0-15,0 0 0,22 0 0,-22 0 16,0 0-16,0 0 0,0 0 0,1 0 15,-1 0 1,-21-21 0,-21 21 31,-1 0-32</inkml:trace>
  <inkml:trace contextRef="#ctx0" brushRef="#br0" timeOffset="83336.32">10795 14415 0,'-21'21'0,"42"-42"0,-63 42 16,42 0-16,0 0 31,21-21-16,0 0-15,0 0 0,0 0 16,0 0-16,1 0 0,-1 0 16,0 0-16,0 0 0,0 0 15,0 0-15,1 0 16,-1 0 31,0-21-32,0 21-15,0 0 0</inkml:trace>
  <inkml:trace contextRef="#ctx0" brushRef="#br0" timeOffset="83737.09">11663 14118 0,'0'-21'15,"0"42"-15,0-63 16,-21 42 15,21 21-31,0 0 0,0 0 16,0 1-16,0-1 15,0 21-15,0-21 0,0 0 0,0 22 16,0-22-16,-22 0 0,22 21 0,-21-20 16,21 20-16,-21-21 0,21 0 15,0 0-15,0 1 0,-21-1 0,21 0 16,-21 0-16,21 0 0,-21-21 0,21 21 16,0-42 46,0 0-62,21 0 16,-21 0-16,21 0 0</inkml:trace>
  <inkml:trace contextRef="#ctx0" brushRef="#br0" timeOffset="84336.98">12107 14161 0,'0'-22'15,"0"1"1,-21 21 31,0 21-47,21 1 0,-21-22 0,21 21 15,-21 0-15,-1 0 0,22 0 0,0 22 16,-21-22-16,0 0 0,21 21 16,-21-21-16,21 1 0,0-1 0,0 21 15,0-21-15,0 0 0,0 1 0,0-1 16,0 0-16,0 0 0,0 0 16,21-21-16,0 21 0,0-21 15,1 0-15,-1 0 16,0 0-16,0 0 0,0 0 0,22 0 15,-22 0-15,0 0 0,0 0 0,0-21 16,0 21-16,22-21 0,-22 0 16,0 0-16,-21 0 0,21-1 0,0 1 15,1-21-15,-1 21 0,-21-22 0,0 22 16,0-21-16,0 21 0,0 0 16,0-22-16,0 22 0,0 0 0,-21 0 15,21 0-15,-22-1 0,1 1 0,0 21 16,0 0-16,0 0 0,0 0 15,-1 0-15,1 0 16,0 0-16,0 0 0,0 21 16,0 1-16,-1-22 0,1 21 0,0 0 15,0 0-15,0 0 0,21 0 16,-21 1-16,21-1 0,0 0 16,-22-21-16,22 21 0,0 0 0,0 0 15,22-21-15,-1 0 16,0 22-16,21-22 15,-21 0-15,1 0 0,20 0 16</inkml:trace>
  <inkml:trace contextRef="#ctx0" brushRef="#br0" timeOffset="84831.22">13102 14076 0,'0'0'15,"0"-21"16,0 42 1,0 0-17,0-42 48,-21 21 15,21 21-47,0 0-15</inkml:trace>
  <inkml:trace contextRef="#ctx0" brushRef="#br0" timeOffset="85508.48">13187 14457 0,'-21'0'16,"21"21"-1,-22-21-15,22 21 16,-21-21 0,21-21 46,21 21-46,-21-21-16,22 21 15,-1 0 1,-21 21 0,0 0-1,0 0-15,0 1 16,0-1-16,0 0 15,-21-21-15,21 21 0,-22-21 0,1 0 16,21 21-16,-21-21 16,0 0-1,21-21 17,0 0-17,0 0-15,0 0 16,21-1-16,0 1 15,0 21-15,1-21 16,-1 21-16,0 0 16,0 0-16,0 0 15,-21 21-15,0 0 16,0 1 0,0-1-16,0 0 0,0 0 0,0 0 15,0 0-15,-21 1 0,0-1 0,0 0 16,21 0-16,-21 0 0,-1 0 15,1 1-15,-21-1 0,21 0 16,0 0-16,-22 0 0,22 0 0,0-21 16,-43 22-16,43-22 0,0 21 0,0-21 15</inkml:trace>
  <inkml:trace contextRef="#ctx0" brushRef="#br0" timeOffset="86788.29">13166 14076 0,'0'0'0,"-22"0"47,1 0-47,0 0 16,21 21 0,-21-21-16,21 21 15,0 0-15,0 1 16,21-22 15,0 0-15,0 0-1,1 0-15,-1 0 0,-21-22 16,0 1-16,21 21 16,-21-21-16,0 0 15,-21 21 1,0 0-1,-1 0-15,1 21 16,21 0-16,0 0 16,0 1-1,0-1 1,21-21 0,1 0-1,-1 0-15,0 0 0,0-21 16,-21-1-16,21 1 15,-21 0 1,0 0-16,0 0 0,-21 21 16,0 0-1,0 0-15,21 21 0,-21-21 16,21 21-16,-22-21 0,22 21 16,-21 0-16,21 1 15,0-1-15,0 0 16,21-21-16,1 0 0,-1 0 15,0 0-15,0 0 16,0 0-16,-21-21 16,21 21-16,-21-21 0,0-1 15,0 1-15,0 0 16,-21 21 15,0 0-15,0 0-1,0 0-15,21 21 16,0 0 0,21-21 31</inkml:trace>
  <inkml:trace contextRef="#ctx0" brushRef="#br1" timeOffset="96956.61">7175 15367 0,'0'0'0,"-21"0"16,0 0 15,42 0 63,0 0-78,1 0-16,-1-21 15,0 21 1,0 0-16,0 0 16,0 0-16,1-21 0,-1 21 15,0 0-15,0 0 0,0 0 16,0 0-16,1-21 0,-1 21 15,0 0-15,0 0 0,21 0 0,-20 0 16,-1 0-16,0 0 0,0 0 16,0 0-16,22 0 0,-22 0 0,0 0 15,0 0-15,0 0 0,22 0 16,-22 0-16,0 0 0,0 0 16,21 0-16,-20 0 0,-1 0 0,21 0 0,-21 0 15,0-22-15,1 22 0,20 0 16,-21 0-16,0 0 0,0 0 15,1 0-15,20 0 0,-21 0 0,0 0 16,0 0-16,1 0 0,-1 0 16,0 0-16,0 0 0,0 0 15,0 0-15,1 0 0,-1 0 0,0 0 16,0 0-16,21 0 0,-20 0 16,-1 0-16,21 0 0,-21 0 0,22 0 15,-22 0-15,21 0 0,-21 0 0,22 0 16,-1 0-16,-21 0 0,21 0 15,-20 0-15,20 0 0,0 0 16,1 0-16,-22 0 0,21 0 0,-21 0 16,22 0-16,-1 0 0,-21 0 15,21 0-15,-20 0 0,20 0 0,-21 0 16,21 0-16,-20 0 0,-1 0 0,21 0 16,-21 0-16,0 0 0,22-21 15,-22 21-15,21 0 0,-21 0 0,22 0 16,-1 0-16,-21 0 0,22 0 0,-1 0 15,-21 0-15,21 0 0,-20 0 16,-1 0-16,21 0 0,-21 0 16,0 0-16,22 0 0,-22 0 0,0 0 0,0 0 15,0 0-15,1 0 16,-1 0-16,0 0 0,0 0 0,21 0 16,-20 0-16,-1 0 0,0 0 0,0 0 15,0 0-15,0 0 0,22 0 16,-22 0-16,0 0 0,21 0 0,-20 0 15,-1 0-15,0 0 0,21 0 0,-21 0 16,1 0-16,-1 0 0,21 0 16,-21 0-16,0 0 0,1 0 0,20 0 15,-21 0-15,0 0 0,22 0 0,-22 0 16,21 0-16,0 0 0,-20 0 16,20-21-16,-21 21 0,21 0 0,1 0 15,-22 0-15,21 0 0,-21 0 16,22 0-16,-22 0 0,0 0 15,21-21-15,-20 21 0,-1 0 0,21 0 16,-21 0-16,0 0 0,1 0 0,20-21 16,-21 21-16,0 0 0,0-21 15,22 21-15,-22 0 0,0 0 0,0 0 16,22-22-16,-22 22 0,0 0 16,21 0-16,-21 0 0,22 0 15,-22 0-15,21 0 0,1 0 0,-1 0 0,-21-21 16,21 21-16,-20 0 0,20 0 15,-21 0-15,0 0 0,0 0 16,1 0-16,-1 0 0,0 0 0,0 0 16,0 0-16,0 0 0,1-21 15,-1 21-15,0 0 0,0 0 16,0 0-16,0 0 0,1 0 16,-1 0-1,0 0-15,0 0 0,0 0 16,0-21-1,1 21-15,-44 0 110,1 0-95,0 0-15,0 0 0</inkml:trace>
  <inkml:trace contextRef="#ctx0" brushRef="#br1" timeOffset="107594.44">7451 15134 0,'0'0'0,"-22"0"0,1 0 16,0 0-16,0 0 16,0 0-16,0 0 0,-1 0 31,1 0-15,21 21 62,-21-21-63,42 0 95,0 0-95,1 0 1,-1 0-16,0 0 16,0 0-16,0 0 15,0 0 1,1-21-16,-1 21 0,0 0 15,0 0-15,0 0 16,0 0-16,1 0 0,-1-21 16,0 21-16,0 0 15,0 0-15,0 0 0,1 0 16,-1 0-16,0 0 0,0-21 0,0 21 16,0 0-16,1 0 0,-1 0 15,0 0-15,0 0 0,21-21 0,-20 21 16,-1 0-1,0 0-15,0 0 0,0 0 0,0 0 16,1 0-16,-1 0 0,0-21 16,0 21-16,0 0 15,0 0-15,1 0 0,-1 0 16,0 0-16,0 0 16,0 0-16,-21-22 0,21 22 15,1 0-15,-1 0 0,-21-21 16,21 21-16,0 0 0,0 0 15,0 0 1,1 0-16,-1 0 16,0 0-16,0 0 15,0 0-15,0 0 16,1 0-16,-1 0 0,0 0 16,0 0-16,0 0 0,0 0 15,1 0-15,-1 0 0,0 0 16,0 0-16,0 0 0,0 0 15,1 0-15,-1 0 0,0 0 16,0 0-16,0 0 16,0 0-16,1 0 15,-1 0-15,0 0 0,0 0 16,0 0-16,0 0 16,1 0-16,-1 0 15,0 0-15,0 0 16,0 0-16,0 0 0,1 0 15,-1 0-15,0 0 16,0 0-16,0 0 0,0 0 16,1 0-16,-1 0 15,0 0-15,0 0 0,0 0 16,0 0-16,1 0 0,-1 0 16,0 0-16,0 0 15,0 0-15,0 0 0,1 0 16,-1 0-16,0 0 0,0 0 0,0 0 15,0 0-15,1 0 0,-1 0 16,0 0-16,0 0 0,0 0 0,0 0 16,1 0-16,-1 0 0,0 0 0,0 0 15,0 0-15,0 0 0,1 0 16,-1 0-16,0 0 0,21 0 0,-21 0 16,1 0-16,-1 0 0,0 0 0,0 0 15,0 0-15,0 0 0,1 0 16,-1 0-16,0 0 0,0 0 15,0 0-15,0 0 0,1 0 16,-1 0-16,0 0 0,-21-21 0,21 21 16,0 0-16,0 0 0,1 0 15,-1 0-15,0 0 16,0 0-16,0 0 16,0 0-16,1 0 0,-1 0 15,0 0-15,0 0 0,0 0 0,0 0 16,1 0-16,-1 0 0,0-21 15,0 21-15,0 0 0,0 0 16,1 0-16,-1 0 0,0 0 0,0 0 0,0 0 16,0 0-16,1 0 0,20 0 15,-21 0-15,0 0 0,0-21 16,22 21-16,-22 0 0,0 0 0,0 0 16,0 0-16,22 0 0,-22 0 15,0 0-15,0 0 0,0 0 0,1 0 16,-1 0-16,0 0 0,0 0 0,0 0 15,0 0-15,1 0 0,-1-21 16,0 21-16,0 0 0,0 0 0,0 0 16,1 0-16,-1 0 0,0 0 0,0 0 15,0 0-15,0 0 16,1 0-16,-1 0 0,0 0 0,0 0 16,0 0-16,0 0 15,1 0-15,-1 0 16,0 0-16,0 0 0,0 0 15,0 0-15,1 0 0,-1 0 16,0 0-16,0 0 16,0 0-16,0 0 15,1 0-15,-1 0 16,0 0-16,0-22 16,0 22-16,0 0 0,1 0 0,-1 0 15,0 0-15,0 0 0,0 0 16,0 0-16,1 0 0,-1 0 0,0 0 15,0 0-15,0 0 0,0 0 16,1 0-16,-1 0 0,0-21 16,0 21-1,0 0-15,0 0 16,1 0 0,-1 0-16,0 0 15,0 0 1,0 0-16,0 0 15,1 0 1,-1 0-16,-21-21 0,21 21 16,0 0 15,0 0-15,0 0-1,1 0 1,-1 0-1,-42 0 79,-1 0-78,1 0-16,0 0 15,0 0-15,0 0 0,-22 0 16,22 0-16</inkml:trace>
  <inkml:trace contextRef="#ctx0" brushRef="#br0" timeOffset="125225.83">18330 9821 0,'0'0'0,"21"-21"16,1 21-1,-1-21-15,-21 0 16,21 21-16,0-21 15,-21 0-15,0-1 16,0 1-16,0 0 0,0 0 16,0 0-16,0 0 15,-21 21-15,0-22 16,0 22-16,-1 0 0,1 0 16,0 0-16,0 0 0,-21 0 15,20 0-15,1 22 0,-21-1 0,21 0 16,0 0-16,-22 0 0,22 0 15,0 22-15,0-22 0,0 21 0,-1 1 16,1-22-16,0 21 0,0 0 0,21-20 16,0 20-16,0-21 0,0 21 0,0-20 15,0-1-15,0 0 0,0 0 16,0 0-16,21-21 0,-21 21 0,21 1 16,0-22-16,1 0 0,20 21 15,-21-21-15,0 0 0,0 0 0,1 0 16,-1 0-16,0 0 0,0 0 15,0 0-15,0 0 0,1-21 0,-1-1 16,0 22-16,21-21 0</inkml:trace>
  <inkml:trace contextRef="#ctx0" brushRef="#br0" timeOffset="125536.25">18838 9440 0,'0'-21'0,"0"42"0,0-63 0,-21 42 31,21 21-15,-21 0-16,21 1 0,-21 20 16,0 0-16,21 1 0,0-1 0,0 0 15,-22 1-15,22-1 0,-21 0 0,21 1 16,-21-1-16,21 0 0,-21 1 15,21-1-15,0-21 0,0 0 0,0 22 16,0-22-16,0 0 0,0 0 0,0 0 16,0 0-1,21-42 1,-21 0 0,21 21-16,0-21 0</inkml:trace>
  <inkml:trace contextRef="#ctx0" brushRef="#br0" timeOffset="126068.27">19219 9991 0,'0'0'0,"0"-21"0,21-1 15,1 1-15,-22 0 16,0 0-16,0 0 0,0 0 0,0-1 15,0 1-15,0 0 16,0 0-16,0 0 0,-22 21 16,1 0-16,0 0 0,0 0 15,0 0-15,0 21 0,-1 0 0,1 0 16,0 0-16,0 22 0,0-22 0,0 0 16,-1 21-16,1-20 0,21-1 15,0 21-15,-21-21 0,21 0 0,0 1 16,0-1-16,0 0 0,0 0 15,0 0-15,21-21 0,0 0 16,1 0-16,-1 0 0,0 0 0,0 0 16,0-21-16,0 21 0,1-21 15,-1 0-15,0 21 0,-21-21 16,21-1-16,0 1 0,-21 0 0,21 0 16,-21 0-16,0 0 0,0-22 15,22 22-15,-22 0 0,0 0 0,0 42 47,0 0-47,0 21 0,0-20 16,0-1-16,0 0 0,0 0 0,0 0 15,0 0-15,0 1 0,0-1 16,0 0-16,0 0 0,0 0 16,0 0-16,21-21 15,0 0 1,0 0-16,0 0 0,0 0 0</inkml:trace>
  <inkml:trace contextRef="#ctx0" brushRef="#br0" timeOffset="126528.29">19833 9927 0,'0'-21'15,"0"42"-15,21-42 0,-21 0 0,0 0 16,0 0-16,0-1 15,0 1-15,-21 21 32,0 0-32,0 0 0,0 21 15,-1-21-15,1 22 0,0-1 16,0 0-16,0 0 0,0-21 0,-1 21 16,22 0-16,-21-21 0,21 22 0,0-1 15,21 0 1,1-21-16,-1 0 0,0 0 15,0 21-15,0 0 16,0-21-16,22 0 0,-43 21 0,21-21 0,0 0 16,0 22-16,0-22 0,1 21 0,-22 0 15,0 0 1,0 0-16,-22 0 16,1-21-16,0 22 15,0-22-15,0 0 0,-22 21 0,22-21 16,-21 0-16,21 0 0,-22 0 0,22 0 15,0 0-15,0 0 0,0 0 0,0 0 16,-1-21-16,22-1 16,22 22-1,-22-21 1,21 21-16,0 0 0,0-21 0,21 21 16</inkml:trace>
  <inkml:trace contextRef="#ctx0" brushRef="#br0" timeOffset="127060.3">20426 9991 0,'21'-21'0,"-42"42"0,63-42 0,-42-1 15,0 1-15,21 21 0,-21-21 0,21 21 16,-21-21 0,0 0-16,-21 21 15,0 0-15,0 0 0,0 0 16,0 0-16,-1 0 0,1 0 0,0 0 16,-21 21-16,21 0 0,-1-21 15,1 21-15,0 0 0,21 1 16,-21-22-16,21 21 0,0 0 15,0 0-15,0 0 16,21-21-16,-21 21 0,21-21 16,0 0-16,1 0 0,-1 22 15,0-22-15,0 0 0,0 0 16,22 21-16,-22-21 0,0 0 0,0 21 16,0-21-16,-21 21 0,0 0 15,-21 0 1,0-21-16,0 0 15,0 0-15,-22 22 0,22-22 16,0 0-16,-21 0 0,20 0 0,1 0 16,0 0-16,0 0 0,0 0 0,0 0 15,-1 0-15,1 0 0,42 0 47,1 0-31</inkml:trace>
  <inkml:trace contextRef="#ctx0" brushRef="#br0" timeOffset="127716.59">21378 9610 0,'-21'0'0,"42"0"0,-42-21 16,0 21-16,0 21 16,21 0-16,0 0 15,0 0-15,-21 22 0,21-22 0,-22 21 16,22-21-16,-21 22 0,21-1 15,0-21-15,-21 21 0,21-20 0,-21 20 16,21-21-16,-21 0 0,21 22 0,0-22 0,-21 0 16,21 0-16,-22 0 15,22 0-15,0-42 47,0 0-47,0 0 16,0 0-16,0-22 15,0 22-15,22 0 0,-1-21 0,-21 21 16,21-22-16,-21 1 0,21 21 0,0-22 16,0 1-16,-21 21 0,22-21 0,-1 20 15,0-20-15,0 21 0,0 0 16,0 0-16,1 21 0,-1-22 0,0 22 16,0 0-16,0 0 15,0 0-15,1 0 0,-22 22 0,21-1 16,-21 0-16,21 21 0,-21-21 15,0 22-15,0-1 0,0-21 0,0 22 16,0-1-16,0-21 0,0 0 0,0 22 16,0-22-16,0 0 0,0 0 0,0 0 15,0 0-15,0 1 0,0-1 0,0 0 16,0 0 0,0-42 30,0 0-30</inkml:trace>
  <inkml:trace contextRef="#ctx0" brushRef="#br0" timeOffset="127948.16">21124 9948 0,'0'0'0,"21"0"31,1 0-15,-1 0-16,0 0 0,0 0 0,0 0 15,0 0-15,1 0 0,-1 0 0,0 0 16,0 0-16,0 0 0,0 0 16,1 0-1,-1 0-15,-21-21 16,21 21-16,-21-21 0,21 21 15</inkml:trace>
  <inkml:trace contextRef="#ctx0" brushRef="#br0" timeOffset="128816.54">22966 9483 0,'0'0'0,"0"-21"0,0-1 15,0 1 1,0 0-16,0 0 0,-21 21 15,-1-21-15,1 21 16,0 0-16,0 0 0,0 0 16,0 0-16,-1 0 0,1 0 15,0 0-15,0 0 0,-21 0 0,20 0 16,1 0-16,-21 0 0,21 0 0,0 21 16,-1-21-16,1 0 0,0 21 0,0-21 15,21 21 1,0 0-1,21-21 1,0 0-16,-21 22 0,43-22 0,-22 0 16,0 0-16,0 0 0,21 21 15,-20-21-15,-1 0 0,0 21 16,0 0-16,0-21 0,0 21 0,1-21 16,-1 21-16,-21 1 0,0-1 15,0 0-15,0 0 16,-21 0-16,-1 0 0,1 1 15,0-22-15,-21 21 0,21 0 0,-1-21 16,-20 21-16,21-21 0,0 0 16,0 21-16,-1-21 0,1 0 0,0 0 15,42 0 32,0 0-47,1 0 16,-1 0-16,0 0 15,0 0-15,-21 21 16,21 1-16,-21-1 16,21 0-16,-21 0 0,0 0 15,0 0-15,0 1 0,-21-1 16,0 0-16,0 0 0,0 0 0,0 22 16,21-22-16,-22 0 0,1 21 15,0 1-15,21-22 0,0 0 16,0 0-16,0 0 0,0 0 15,21 1 1,0-22-16,1 21 0,-1-21 16,0 0-16,0 0 15,0 0-15,0 0 16,-21-21 0,22 21-1,-22-22-15,21 22 16</inkml:trace>
  <inkml:trace contextRef="#ctx0" brushRef="#br0" timeOffset="130188.84">22691 17441 0,'0'0'0,"-22"0"0,22-21 0,-21 21 0,0-21 15,21 0 1,-21 0-16,21 0 16,0-1-16,0 1 15,21 0-15,0 21 16,0-21-16,1 21 15,-1 0-15,0-21 0,0 21 16,0 0-16,0 0 0,1 0 0,-1 0 16,0 0-16,0 0 15,0 0-15,-21 21 0,0 0 16,0 0-16,0 0 16,0 1-16,-21-1 0,0 0 15,0 0-15,-22 21 0,22-20 0,0 20 16,-21-21-16,21 21 0,-1-20 15,-20 20-15,21 0 0,0-21 16,0 22-16,21-1 0,0-21 0,-22 22 16,22-22-16,0 0 0,0 0 15,0 0-15,0 0 0,0 1 0,0-1 16,0 0-16,22-21 0,-1 21 16,0-21-16,0 0 0,0 0 15,0 0-15,1 0 0,-1 0 16,0 0-16,-21 21 47,0 0-32,0 1-15,0-1 0,0 0 16,0 0-16,0 0 0,0 0 16,0 1-16,0-1 0,0 21 15,0-21-15,0 22 0,0-22 0,0 0 16,0 21-16,0-21 0,-21 1 15,21-1-15,0 0 0,-21 0 0,21 0 16,-22 0-16,22 1 16,-21-22-16,0 0 0,0 21 15,0-21-15,0 0 0,-1 21 16,1-21 0,0 0-16,0 0 15,21-21 1,-21 21-16</inkml:trace>
  <inkml:trace contextRef="#ctx0" brushRef="#br0" timeOffset="193112.11">20299 12679 0,'0'-21'47,"0"42"0,0 0-47,0 0 0,0 0 15,0 22-15,0-1 0,0-21 16,0 22-16,0-1 0,0 0 0,0 1 16,0-1-16,0 0 0,0 1 0,-21-1 15,21-21-15,-22 21 0,22-20 0,0 20 16,0-21-16,0 0 0,0 0 16,0 1-16,0-1 0,0 0 0,0 0 15,0-42 32,0 0-47,0 0 0,0-1 16,0 1-16,0 0 0</inkml:trace>
  <inkml:trace contextRef="#ctx0" brushRef="#br0" timeOffset="193469.45">20172 12869 0,'0'-21'0,"0"0"0,0-21 15,0 21-15,21 21 16,0-22-16,-21 1 0,21 21 0,22 0 16,-22-21-16,0 21 0,21 0 0,1 0 15,-1 0-15,0 0 0,1 0 0,-1 21 16,0 0-16,-21 1 0,22-1 15,-22 0-15,0 0 0,-21 0 0,0 22 16,0-22-16,0 0 0,-42 21 16,21-21-16,-1 1 0,-20-1 0,0 0 0,-1 0 15,22 0-15,-21-21 0,0 21 0,20 1 16,1-22-16,-21 0 0,21 0 16,0 0-16,-1 0 15,22-22 16,22 22-31,-1-21 0,0 21 16</inkml:trace>
  <inkml:trace contextRef="#ctx0" brushRef="#br0" timeOffset="193928.59">21124 12869 0,'0'-21'16,"21"21"-16,-21-63 16,0 42-1,0-1 1,-21 22 0,0 0-16,0 0 0,21 22 0,-21-1 15,0-21-15,-1 21 0,1 0 0,0 0 16,0 0-16,0 22 0,21-22 15,-21 0-15,21 0 0,-22 0 16,22 1-16,0-1 0,0 0 0,0 0 16,0 0-16,22-21 0,-1 21 15,0-21-15,0 0 0,-21 22 0,21-1 16,0-21-16,1 21 0,-1-21 16,0 21-16,-21 0 15,0 0-15,0 1 16,0-1-16,-21 0 15,0-21-15,-1 21 0,-20-21 16,21 0-16,0 21 0,-22-21 16,22 0-16,0 0 0,0 0 0,0 0 15,0 21-15,-1-21 0,22-21 32,22 21-32,-1-21 15,0 0-15,0 0 0</inkml:trace>
  <inkml:trace contextRef="#ctx0" brushRef="#br0" timeOffset="194205.58">21421 12848 0,'0'-21'16,"0"42"-1,0 0-15,0 1 16,0 20-16,0-21 0,21 0 0,-21 0 16,21 22-16,-21-22 0,0 0 15,21 0-15,-21 22 0,21-22 0,-21 0 16,21 0-16,-21 0 0,0 0 16,22-21-16,-22 22 0,21-22 15,0-22 16,-21 1-31</inkml:trace>
  <inkml:trace contextRef="#ctx0" brushRef="#br0" timeOffset="194454.12">21780 12785 0,'0'-21'0,"-63"148"0,126-233 15,-63 63-15,-21 65 31,0-22-31,21 21 0,-21 0 16,21 21-16,0-21 0,-21 1 0,0 20 16,-1-21-16,22 21 0,-21-20 15,0 20-15,0-21 0,21 0 16,0 0-16,-21 1 0,21-1 0,0 0 16,0 0-16,21-21 31,0-21-31,0 21 15,0-21-15</inkml:trace>
  <inkml:trace contextRef="#ctx0" brushRef="#br0" timeOffset="195140.84">21907 12869 0,'0'-21'15,"-21"85"-15,42-107 0,-21 43 31,0 22-31,0-1 16,22 0-16,-22 0 0,0 0 0,0 0 16,0 1-16,0-1 0,0 21 0,0-21 15,0 0-15,0 1 0,0-1 0,0 0 16,-22 0-16,22 0 16,0-42 15,0 0-31,0 0 15,0 0-15,0-1 0,0 1 16,0 0-16,0-21 0,0 21 0,0-1 16,0-20-16,0 21 0,0-21 15,0 20-15,22 1 0,-22 0 0,21 0 16,-21 0-16,21 0 0,0 21 16,0 0-16,0 0 0,1 0 15,-1 0-15,-21 21 0,21 0 16,0 0-16,0 0 0,-21 0 0,0 1 15,0 20-15,21-21 0,-21 0 0,0 0 16,0 1-16,22-1 0,-22 0 16,0 0-16,0 0 0,0 0 0,0 1 15,0-44 32,0 1-47,0 0 0,0 0 16,0 0-16,0 0 0,0-22 0,0 22 15,21-21-15,0 21 0,0-22 16,0 1-16,0 21 0,1 0 16,20-22-16,-21 22 0,0 21 0,0 0 15,1 0-15,-1 0 0,0 21 16,0 0-16,0 1 0,-21 20 16,0-21-16,21 21 0,-21-20 0,0 20 15,22-21-15,-22 21 0,0-20 16,0-1-16,0 0 0,0 0 0,0 0 15,0 0-15,0 1 0,-22-1 16,44-42 15,-1-1-15,0 1-16</inkml:trace>
  <inkml:trace contextRef="#ctx0" brushRef="#br0" timeOffset="195770.67">23855 12573 0,'0'-21'16,"0"42"-16,0-63 0,0 21 0,0-1 15,-21 1-15,-1 21 0,1 0 16,0 0-16,-21 0 0,21 0 0,-1 0 15,1 0-15,-21 0 0,21 0 16,0 0-16,21 21 0,-22-21 16,1 22-16,0-1 0,21 0 0,0 0 15,0 0-15,0 0 16,0 1-16,21-22 16,-21 21-16,21-21 0,1 21 15,-1-21-15,0 0 0,0 21 0,0 0 16,0-21-16,-21 21 0,0 1 15,0-1-15,0 0 0,0 0 16,0 0-16,0 0 0,-21-21 16,0 22-16,0-1 0,-21-21 15,20 21-15,1-21 0,0 0 16,0 0-16,0 0 16,42 0 15,0 0-31,0 0 15,0 0-15,1 0 0,-1 0 16,0 0-16,0 0 0,0 0 16,-21 21-16,21 0 0,-21 0 15,0 1-15,0-1 0,0 21 16,0-21-16,0 0 0,0 1 16,0 20-16,-21-21 0,21 0 0,-21 0 15,0 1-15,21-1 0,0 0 0,0 0 16,-21-21-16,21 21 0,0 0 15,21-21 1,0 0 0,0 0-16,0 0 15,1-21-15,-1 0 0,0 0 16,0 0-16</inkml:trace>
  <inkml:trace contextRef="#ctx0" brushRef="#br0" timeOffset="196824.1">23918 14944 0,'0'-21'31,"21"21"-15,1 0-16,-1 0 0,0-22 15,0 22 1,0 0-16,0 0 0,1 0 0,-1 0 0,0-21 16,0 21-16,0 0 0,0 0 15,-21 21 1,0 1 0,-21-22-16,0 21 0,0 0 15,0-21-15,0 21 0,-1 0 0,1 0 16,0 1-16,-21-1 0,42 0 0,-21 0 15,-1 21-15,1-20 0,21-1 0,0 0 16,0 21-16,0-21 0,0 1 16,0-1-16,0 0 0,0 0 15,0 0-15,21-21 0,-21 21 0,22-21 16,-1 0-16,0 22 0,0-22 0,0 0 16,0 0-16,1 0 0,-22 21 46,0 0-30,-22-21-16,22 21 0,-21 0 16,21 0-16,-21-21 0,21 22 15,0-1-15,0 0 0,0 0 16,0 0-16,0 0 16,21 1-16,0-1 15,-21 0-15,0 0 16,0 0-16,0 0 15,-21-21-15,21 22 0,-21-22 16,0 21-16,0 0 0,0 0 0,-1-21 16,-20 21-16,21 0 0,0 1 15,0-22-15,-1 21 0,1-21 0,0 21 16,0-21-16,21 21 0,-21-21 16,0 0-16,21-21 15,0 0-15,0 0 16,0-1-16,0 1 0</inkml:trace>
  <inkml:trace contextRef="#ctx0" brushRef="#br0" timeOffset="199236.31">19981 11557 0,'0'-21'62,"0"0"-46,0 0-1,0 42 32,0 0-31,0 0-16,0 0 15,0 0-15,0 1 0,0-1 0,-21 0 16,21 0-16,0 0 0,0 0 0,0 1 16,0-1-16,0 0 0,0 0 0,0 0 15,0 0-15,0 1 16,0-44 31,0 1-32,0 0-15,-21 0 16,21 0 0</inkml:trace>
  <inkml:trace contextRef="#ctx0" brushRef="#br0" timeOffset="199876.45">19981 11176 0,'0'0'0,"-21"-21"15,0 21 32,21 21-47,0 0 16,-21-21-16,21 21 0,0 1 16,0-1-16,0 0 15,21-21 1,0 0-16,0 0 15,0 0 1,-21-21-16,22 0 0,-22-1 16,0 1-16,0 0 15,0 0-15,0 0 16,-22 21 0,1 0-16,0 0 0,0 21 15,21 0-15,-21-21 16,21 21-16,0 0 0,0 1 15,0-1-15,0 0 0,0 0 16,0 0-16,0 0 0,21-21 16,0 0-16,-21 22 0,21-22 0,0 0 15</inkml:trace>
  <inkml:trace contextRef="#ctx0" brushRef="#br0" timeOffset="200498.39">20489 11409 0,'0'21'15,"0"0"1,0 0-16,0 1 0,0-1 0,0 0 16,0 0-16,0 0 0,0 0 15,0 1-15,0-1 0,0 0 16,0 0-16,0 0 0,0 0 16,0 1-1,-21-22 1,21 21-1,0-42 17,0-1-32,0 1 0,0 0 15,0 0-15,0 0 0,21 0 16,-21-1-16,21 1 0,1 0 16,-1 0-16,-21 0 0,21 0 0,0-1 15,0 1-15,0 21 0,1-21 16,-1 0-16,0 21 0,0 0 0,0 0 15,0 0-15,1 0 0,-1 0 0,0 21 16,-21 0-16,21 0 16,-21 1-16,21-1 0,-21 0 15,0 0-15,0 0 0,0 0 0,0 1 16,0 20-16,0-21 0,0 0 16,0 0-16,0 1 0,0-1 15,0 0-15,0-42 63,0 0-63,0-1 0,0 1 15</inkml:trace>
  <inkml:trace contextRef="#ctx0" brushRef="#br0" timeOffset="200901.67">21272 11028 0,'0'-21'16,"0"0"-1,0 42 16,0 0-15,0 0-16,0 0 0,0 0 0,0 1 16,-21 20-16,21-21 0,0 21 15,0 1-15,-21-1 0,21 0 0,-21 1 16,21-1-16,0-21 0,0 22 0,0-1 16,0-21-16,0 0 0,0 0 0,0 1 15,0-1-15,0 0 0,0 0 0,0 0 16,0 0-16,21-21 31,0 0-31,0 0 16,1 0-16,-1 0 15,0-21-15,-21 0 0,21 0 16,-21 0-16,21 21 0,-21-21 16</inkml:trace>
  <inkml:trace contextRef="#ctx0" brushRef="#br0" timeOffset="201213.59">21167 11282 0,'21'0'47,"0"0"-47,0-21 0,0 21 0,0 0 16,1 0-16,-1 0 0,0-21 15,0 21-15,0 0 0,0-22 16</inkml:trace>
  <inkml:trace contextRef="#ctx0" brushRef="#br0" timeOffset="201968.41">22437 11472 0,'0'-21'0,"0"42"0,0-63 0,0 21 0,0 0 16,0 0-16,0-1 0,0-20 0,0 21 16,-22 21-16,22-21 0,-21 0 15,0 21-15,0 0 16,0 0-16,0 0 15,-1 0-15,1 21 0,21 0 16,-21 0-16,0 0 0,0 22 0,0-22 16,21 0-16,-22 21 0,1 1 0,21-22 15,-21 21-15,21-21 0,0 22 16,0-22-16,0 0 0,0 0 0,0 0 16,0 0-16,0 1 0,0-1 0,0 0 15,21-21-15,-21 21 0,21-21 0,1 0 16,-1 0-16,0 0 0,0 0 0,0 0 15,0 0-15,1 0 0,-1 0 0,0-21 16,0 21-16,0-21 0,0 0 16,1-1-16,-1 1 0,0 0 15,0 0-15,-21 0 0,0 0 0,21-22 16,-21 22-16,21-21 0,-21 21 0,0-22 16,0 22-16,0 0 0,0 0 0,0 0 15,0 42 16,0 0-31,0 0 0,0 0 0,0 0 16,0 1-16,-21-1 0,21 21 16,0-21-16,0 0 0,0 1 0,0-1 0,0 21 15,0-21-15,0 0 0,0 1 16,21-22-16,-21 21 0,22-21 16,-1 0-16,0 0 15,0 0-15,0 0 0,0 0 0,1 0 16,-1 0-16,0 0 0,0-21 0,0 21 15,0-22-15,1 1 0,-1 21 0,0-21 16</inkml:trace>
  <inkml:trace contextRef="#ctx0" brushRef="#br0" timeOffset="202288.17">23368 11345 0,'-21'0'0,"21"-21"32,21 21-32,0 0 15,0 0-15,0-21 0,1 21 16,-1 0-16,0 0 0,0 0 15,0 0-15,0 0 0,1 0 16,-1 0-16,0 0 16,0 0-16,-42 0 47,21 21-47,-21-21 0</inkml:trace>
  <inkml:trace contextRef="#ctx0" brushRef="#br0" timeOffset="202517.24">23326 11557 0,'0'0'0,"21"0"31,0 0-15,0 0-16,0 0 0,0 0 15,1 0-15,-1 0 0,0 0 16,0 0 0,0 0-16,0 0 0,1-21 15,-1 21-15,0 0 16</inkml:trace>
  <inkml:trace contextRef="#ctx0" brushRef="#br0" timeOffset="202900.65">24363 11113 0,'0'-22'0,"0"44"0,0-65 0,0 64 47,0 1-47,0-1 0,0 0 16,0 0-16,0 0 0,0 0 0,0 22 16,-21-22-16,21 21 0,-22-21 0,22 22 15,0-22-15,0 0 0,-21 21 0,21-20 16,-21-1-16,21 0 15,-21 0-15,21 0 0,0 0 0,0 1 16,0-1-16,21-42 47</inkml:trace>
  <inkml:trace contextRef="#ctx0" brushRef="#br0" timeOffset="203454.12">24892 11091 0,'0'0'15,"0"-21"-15,-21 21 31,21 21-31,-21 1 16,-1-22-16,22 21 0,-21 0 16,21 0-16,0 0 0,-21 0 0,0 1 15,21-1-15,-21 0 0,21 0 0,0 0 16,-21 0-16,-1 22 0,22-22 0,-21 0 16,21 0-16,0 0 0,0 1 0,0-1 15,0 0-15,0 0 0,0 0 16,0 0-16,21-21 0,1 22 15,-1-22-15,21 0 16,-21 0-16,0 0 0,22 0 0,-22 0 16,0 0-16,0 0 0,0 0 0,22 0 15,-22 0-15,0-22 0,0 22 0,0-21 16,1 0-16,-22 0 0,21 0 16,0 0-16,0-1 0,0-20 0,-21 0 15,21-1-15,1 1 0,-22 0 16,0-1-16,21 1 0,-21 0 0,0-1 15,0 22-15,0 0 0,0 0 0,0 0 16,-21 21-16,-1 0 16,1 0-16,0 0 0,0 0 15,0 0-15,0 0 0,-1 21 0,-20-21 0,21 21 16,0-21-16,0 0 0,-1 21 16,1-21-16,0 21 0,0-21 15</inkml:trace>
  <inkml:trace contextRef="#ctx0" brushRef="#br0" timeOffset="203884.82">25844 11197 0,'22'0'47,"-1"0"-16,0 0-31,-21-21 0,0 0 32,0 0-32,0 0 15,-21 21 17,0 0-17,21 21-15,0 0 16,0 0-16,0 0 31,21 0 0,0 1-15</inkml:trace>
  <inkml:trace contextRef="#ctx0" brushRef="#br0" timeOffset="204585.05">25866 11621 0,'0'21'15,"0"-42"-15,-22 42 0,44-21 78,-22 21-62,0 0 0,21-21-16,-21 21 0,0 0 15,0 1 1,0-1-16,-21-21 47,-1 0-47,22-21 31,0-1-15,22 22-1,-1-21-15,0 21 16,0 0-16,0 0 16,-21 21-1,21-21-15,-21 22 0,0-1 16,0 0-1,0 0-15,-21-21 16,21 21-16,-21-21 0,0 21 16,0-21-16,0 0 15,21-21 17,0 0-17,0 0-15,0 0 16,21 21-16,0 0 15,0 0-15,0 0 16,-21 21-16,0 0 16,0 0-16,0 0 15,-21 1-15,0-1 16,0 0-16,0 0 0,-22 0 16,22-21-16,-21 21 0,-1 1 0,1-1 15,0 0-15,-1 0 0,-20 21 16,21-42-16,20 22 0,-20-1 0,21-21 15,0 21-15,0-21 0</inkml:trace>
  <inkml:trace contextRef="#ctx0" brushRef="#br1" timeOffset="211925.09">20256 12023 0,'-21'0'0,"0"-21"32,0 21-32,0 0 15,0 0 1,-1 0-1,1 0-15,0 0 0,0 0 16,0 0-16,0 0 0,-1 21 16,1-21-16,0 0 0,0 21 15,0-21-15,0 0 16,-1 0-16,1 21 16,0-21-16,0 0 0,0 0 15,0 21-15,-1-21 16,1 0-16,0 0 0,0 0 15,0 0 1,0 0-16,42 0 78,0 0-78,0 0 16,0 0-16,0 0 15,1 0-15,-1 0 0,0 0 0,0 0 16,0 0-16,0 0 0,1 0 0,-1 0 16,0 0-16,0 0 0,0 0 15,0 0-15,1 0 0,-1 0 0,0 0 16,0 0-16,0 0 0,0 0 16,1 0-16,-1 0 0,21 0 15,-21 0-15,0 0 0,22 0 0,-22 0 16,21 0-16,-21 0 0,22 0 0,-22 0 15,21 0-15,-21 0 0,1 0 16,-1 0-16,21 0 0,-21 0 16,0 0-16,1 0 0,-1 0 0,0 0 15,0 0-15,0 0 0,0 0 0,22 0 16,-22 0-16,0 0 0,0 0 0,22 0 16,-22 0-16,0 0 0,0 0 15,21 0-15,-20 0 0,-1 0 0,0 0 16,0 0-16,0 0 0,22 0 0,-22 0 15,0 0-15,0 0 0,0 0 16,22 0-16,-22 0 0,21 0 0,-21 0 16,22 0-16,-1 0 0,0 0 0,1 0 15,-1 0-15,0 0 0,1 0 16,-1 0-16,0 0 0,1 0 16,-22 0-16,21 0 0,-21 0 0,0 0 15,1-21-15,20 21 0,-21 0 0,0 0 16,0 0-16,22 0 0,-22 0 0,0 0 15,21 0-15,-20 0 0,20 0 16,-21 0-16,21 0 0,-20 0 0,20 0 16,0 0-16,1 0 0,-22 0 0,21 0 15,0 0-15,-20 0 0,20 0 16,-21 0-16,0 0 0,22 0 0,-22-21 16,0 21-16,0 0 0,21 0 0,-20 0 15,20 0-15,-21 0 0,21 0 16,1 0-16,-1 0 0,0-21 15,-20 21-15,20 0 0,0 0 0,1 0 16,-1 0-16,0 0 0,1 0 0,-1 0 16,0 0-16,1 0 0,-1 0 15,0 0-15,1 0 0,-1 0 0,-21-21 16,21 21-16,-20 0 0,-1 0 0,21 0 16,-21-22-16,0 22 0,22 0 15,-1 0-15,0 0 0,-20 0 0,20 0 16,0 0-16,1-21 0,-1 21 0,0 0 15,1 0-15,-22 0 0,21 0 16,-21 0-16,22 0 0,-22 0 16,21 0-16,-21 0 0,0 0 0,22 0 15,-22 0-15,0 0 0,21 0 0,-20 0 16,-1 0-16,0 0 16,0 0-16,0 0 0,0 0 15,1 0-15,-1 0 16,-42 0 62,-1 0-47,1 0-31</inkml:trace>
  <inkml:trace contextRef="#ctx0" brushRef="#br1" timeOffset="213544.84">19664 12150 0,'0'21'16,"0"0"-1,21-21 48,0 0-63,0 0 0,0 0 15,1 0-15,-1 0 0,0 0 16,0 0-16,0 0 16,0 0-16,1 0 0,-1 0 15,0 0-15,0 0 0,0 0 16,0 0-16,1 0 0,-1 0 16,0 0-16,0-21 0,0 21 15,0 0-15,1 0 0,-1 0 0,0 0 16,0 0-16,0 0 0,-21-21 0,21 21 15,1 0-15,-1 0 0,0 0 16,0 0-16,0 0 0,0 0 16,1 0-16,-1 0 0,0 0 0,21 0 15,-21 0-15,1-21 0,20 21 0,-21 0 16,0 0-16,22 0 0,-22 0 16,21 0-16,-21 0 0,0 0 0,22 0 15,-22-22-15,21 22 0,-21 0 0,22 0 16,-1 0-16,-21 0 0,22 0 15,-22 0-15,21 0 0,0 0 0,-20 0 16,20 0-16,-21 0 0,21 0 16,-20 0-16,20 0 0,0 0 0,-21 0 0,22 0 15,-22 0-15,21 0 0,-21 0 16,22 0-16,-22-21 0,0 21 16,21 0-16,-20 0 0,-1 0 0,0 0 15,21 0-15,-21-21 0,22 21 0,-22 0 16,0 0-16,21 0 0,-20 0 15,20-21-15,-21 21 0,21 0 0,-20 0 16,-1 0-16,21 0 0,-21 0 0,22 0 16,-22 0-16,21 0 0,-21 0 15,22 0-15,-22 0 0,0 0 0,21 0 16,-21 0-16,22 0 0,-22 0 0,0 0 16,0 0-16,22 0 0,-22 0 15,21 0-15,-21 0 0,22 0 16,-22 0-16,21 0 0,0 0 0,1 0 15,-1 0-15,0 0 0,1 0 0,-22 0 16,21 0-16,1 0 0,-22 0 16,21 0-16,-21 0 0,0 0 0,22 0 15,-22 0-15,0 0 0,0 0 0,0 0 16,22 0-16,-22 0 0,21-21 16,-21 21-16,22 0 0,-1 0 15,0 0-15,-20 0 0,20 0 0,0 0 16,1 0-16,-1 0 0,-21 0 0,21 0 15,-20 0-15,-1 0 0,0 0 16,0 0-16,0 0 0,0 0 0,1-21 16,-1 21-16,0 0 15,0 0-15,21 0 0,1 0 0,-22 0 16,21 0-16,1 0 0,-1 0 0,-21 0 16,21 0-16,1 0 0,-22 0 0,0 0 15,21 0-15,-20 0 0,-1 0 16,0 0-16,0 0 15,0 0-15,0 0 0,1 0 16,-1 0 0,0 0-16,0 0 0,0 0 0,22 0 15,-22 0-15,21 0 0,85 0 16,-106 0 0,0 0-16,1 0 0,-1 0 15,0-22-15,0 22 16,0 0-1,-21-21 1,21 21-16,1 0 0,-1 0 16,-21-21-16,21 21 15,-21-21 1,-21 21 0,0 0-16,-1 0 15,1 0-15</inkml:trace>
  <inkml:trace contextRef="#ctx0" brushRef="#br1" timeOffset="-214591.55">20045 12234 0,'-21'22'16,"-1"-22"-16,1 0 31,21 21-31,21-21 31,1 0-15,-1 0-16,0 0 16,0 21-16,0-21 0,0 0 15,1 0-15,-1 0 0,21 0 0,-21 0 16,0 0-16,22 0 0,-1 0 0,-21 0 16,22 0-16,-1 0 0,0 0 0,-21 0 15,22 0-15,-1 0 16,0 0-16,1 0 0,-1 0 0,0 0 15,1 0-15,-1 0 0,0 0 0,-20 0 16,20 0-16,0 0 0,1 0 0,-22 0 16,21 0-16,0 0 0,1 21 0,-1-21 15,-21 0-15,22 0 0,-1 0 16,0 0-16,1 0 0,-1 0 0,0 0 16,1 0-16,-1 0 0,21 0 15,-20 0-15,-1 0 0,0 0 0,1 0 16,63 0-16,-64 0 0,0 0 15,1 0-15,20 0 0,-21 0 0,1 0 16,20 0-16,1 0 0,-22 0 16,22 0-16,-1 0 0,1 0 0,-22 0 15,21 0-15,1 0 0,-1 0 0,-20 0 16,-1 0-16,22 0 0,-22 0 16,0 0-16,1 0 0,-1 0 15,0 0-15,1-21 0,-1 21 0,0 0 16,22 0-16,-22 0 0,0 0 15,1 0-15,20-21 0,-20 21 0,20 0 16,-21 0-16,22 0 0,-22 0 0,22 0 16,-22 0-16,0 0 0,22 0 0,-22 0 15,1 0-15,-22-21 0,21 21 16,0 0-16,-20 0 0,20 0 0,0 0 16,1 0-16,-1 0 0,0-22 15,1 22-15,-1 0 0,0 0 0,1 0 16,-1 0-16,0-21 0,1 21 15,-22 0-15,21 0 0,0 0 0,1 0 16,-22 0-16,21 0 0,-21 0 16,22 0-16,-22-21 0,0 21 0,0 0 15,0 0-15,1 0 0,-22-21 16,21 21-16,0 0 0,-21-21 31,-21 21 16,21 21-16,-21-21-15,-1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35:02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1842 0,'-21'0'47,"0"0"-32,0 0-15,21 21 16,-21-21-16,-1 0 0,1 0 0,0 0 15,0 0-15,0 21 16,0-21-16,-1 0 0,1 0 16,0 0-16,0 0 0,0 0 0,0 0 15,-1 0-15,1 0 16,0 0-16,0 0 16,0 0-16,42 0 62,0 0-46,0 0-16,0 0 15,1 0-15,-1 0 0,0 0 16,0 0-16,21 0 0,-20 0 16,20 0-16,-21 0 0,43 21 0,-22-21 15,21 0-15,-20 0 0,20 21 16,1-21-16,-1 0 0,-20 0 0,20 0 15,1 0-15,-22 0 0,0 0 0,1 21 16,-1-21-16,0 0 0,1 0 16,-22 0-16,21 0 0,-21 0 0,22 0 15,-22 0-15,0 0 0,0 0 16,0 0-16,0 0 0,1 0 16,-1 0-1,-21-21 1,0 0 15,-21 21-15,-1 0-16,1-21 15,0 0-15,0 21 16</inkml:trace>
  <inkml:trace contextRef="#ctx0" brushRef="#br0" timeOffset="740.65">1947 1588 0,'0'0'0,"-21"0"16,21 21 46,0 0-46,21-21-16,-21 21 16,21-21-16,1 21 0,-1 0 0,0-21 15,0 22-15,0-22 0,0 21 16,1-21-16,20 0 0,-21 21 0,21-21 15,-20 0-15,20 21 0,-21-21 0,21 0 16,-20 0-16,-1 0 0,0 0 16,-21 21-16,21-21 0,-21 21 31,-21 1-31,0-22 16,0 21-16,-1 0 0,-20-21 0,21 21 15,-21 0-15,-1 0 0,1 1 16,21 20-16,-22-21 0,1 0 0,0 0 15,-1 22-15,22-22 0,-21 0 16,21 0-16,-22 0 0,22 1 0,0-1 16,0 0-16,0-21 0,21 21 0,0 0 31,21-42 0,0 0-31,0 21 0,0-21 0,1 0 16,20-1-16,-21-20 0,21 21 15,1-21-15,-22 20 0,21-20 0,1 0 16,-1 21-16,0-22 0,1 22 16,-1 0-16,0 0 0,-21 0 15,1-1-15,-1 1 0,0 21 0,0 0 16,-21 21 31,0 1-47,0-1 15,0 0 1,-21-21-16,21 21 0,-21-21 0,0 0 16,21 21-16,-22-21 15</inkml:trace>
  <inkml:trace contextRef="#ctx0" brushRef="#br0" timeOffset="11730.06">3111 3069 0,'0'0'0,"22"0"16,-22-21-1,0 0 17</inkml:trace>
  <inkml:trace contextRef="#ctx0" brushRef="#br0" timeOffset="12190.24">3154 3006 0,'0'-21'0,"21"21"16,-21-22 0,0 1-1,0 0-15,0 0 16,0 0-16,0 0 15,0-1-15,0 1 16,0 0 15,0 42 1,0 0-32,0 1 0,0-1 0,0 0 15,0 21-15,0-21 0,0 22 16,0-1-16,0 0 0,0 1 0,0-1 15,0 0-15,0 22 0,0-22 0,0 1 16,0-1-16,0-21 16,0 21-16,-21 1 0,21-22 0,0 0 15,0 0-15,0 0 0,0 1 0,0-1 16,0-42 31,0-1-47,0 1 0,0 0 15,0 0-15,0-21 0,0 20 0</inkml:trace>
  <inkml:trace contextRef="#ctx0" brushRef="#br0" timeOffset="12543.59">3048 2963 0,'-21'-21'0,"42"42"0,-42-63 0,0 42 15,21-21-15,0 0 16,0 0-16,0-1 16,21 1-16,0 21 0,0-21 15,0 21-15,0 0 0,1-21 16,20 21-16,0 0 0,1 0 16,-1 0-16,0 0 0,-21 0 0,22 0 15,-1 21-15,0 0 0,-20 0 0,-1 1 16,-21 20-16,0-21 0,0 0 15,0 22-15,-21-22 0,-1 0 0,1 21 16,-21-21-16,0 1 0,-1 20 16,1-21-16,21 0 0,-22 0 0,22 1 15,0-22-15,0 21 0,0-21 0,42 0 32,0-21-32,0 21 15,22-22-15,-22 1 0,21 0 16,0 21-16</inkml:trace>
  <inkml:trace contextRef="#ctx0" brushRef="#br0" timeOffset="13006.19">4064 3006 0,'0'0'0,"0"-21"0,42-1 16,-42 1-16,0 0 15,0 0 1,-21 21 0,0 0-16,0 0 15,0 0-15,-1 21 0,1 0 16,0-21-16,0 21 0,-21 1 16,20-22-16,1 21 0,0 0 0,21 0 15,-21 0-15,21 0 0,0 1 16,0-1-1,21 0-15,0-21 0,0 21 16,1-21-16,-1 21 0,0-21 0,0 21 16,-21 1-16,21-22 0,0 21 15,1 0-15,-22 0 0,0 0 16,0 0-16,0 1 0,0-1 16,-22-21-16,1 21 15,0 0-15,-21-21 0,21 21 16,-22-21-16,22 0 0,-21 0 0,21 21 15,-1-21-15,-20 0 0,21 0 0,0 0 16,0 0-16,-1 0 0,44-21 47,-1 0-47,0 21 0,0-21 16</inkml:trace>
  <inkml:trace contextRef="#ctx0" brushRef="#br0" timeOffset="13283.21">4254 2900 0,'0'21'47,"0"0"-47,0 0 0,0 1 15,0-1-15,0 0 0,0 21 16,0-21-16,0 22 0,0-22 0,0 21 16,22-21-16,-22 22 0,0-22 0,0 0 15,0 0-15,0 0 0,0 1 16,0-1-16,21 0 16</inkml:trace>
  <inkml:trace contextRef="#ctx0" brushRef="#br0" timeOffset="13550.21">4635 2858 0,'0'0'0,"0"21"31,-21 0-31,0 0 15,0 0-15,0 0 0,0 22 16,-1-22-16,1 21 0,0-21 0,-21 22 16,21-1-16,-1-21 0,1 22 0,0-22 15,0 21-15,21-21 0,0 0 16,-21 1-16,21-1 0,21-21 47,-21-21-47,21 21 0,0-22 0</inkml:trace>
  <inkml:trace contextRef="#ctx0" brushRef="#br0" timeOffset="14295.83">4847 2921 0,'0'21'31,"0"0"-31,-21 1 0,21-1 16,-21 0-16,21 0 0,0 0 0,0 0 15,-21 1-15,21 20 0,-22-21 16,22 0-16,0 22 0,0-22 16,0 0-16,-21 0 0,21 0 0,0 0 15,0 1-15,-21-1 16,21-42 15,0-1-31,0 1 16,0-21-16,0 21 0,0 0 0,0-1 15,0-20-15,0 21 0,0-21 16,21 20-16,0-20 0,-21 21 0,22 0 16,-1 0-16,0-1 0,0 1 15,0 0-15,0 0 0,1 21 16,-1 0-16,-21-21 0,21 21 0,0 0 15,0 0-15,0 0 0,1 21 0,-1 0 16,-21 0-16,21 0 0,-21 1 0,21-1 16,-21 0-16,0 21 0,0-21 15,0 1-15,0-1 0,0 21 0,0-21 16,0 0-16,0 1 0,0-1 0,0 0 16,0 0-1,0-42 16,0 0-15,0 0-16,0-1 0,0 1 16,0 0-16,0 0 0,21 0 0,0 0 15,-21-22-15,22 22 0,-1 0 0,0 0 16,0 0-16,0-1 0,22 1 16,-22 0-16,0 0 0,0 21 0,0 0 15,0 0-15,1 0 0,-1 0 0,0 21 16,0 0-16,0 0 0,-21 1 15,0-1-15,21 0 0,-21 0 0,0 21 16,0-20-16,0-1 0,0 21 0,0-21 16,0 0-16,0 1 0,0-1 0,0 0 15,0 0-15,0 0 16,0 0-16,0 1 0,-21-22 0,21 21 16,0-42 15,0-1-31</inkml:trace>
  <inkml:trace contextRef="#ctx0" brushRef="#br0" timeOffset="15137.77">6646 2773 0,'0'0'0,"-21"0"16,0 0-16,0 0 0,0 0 16,-1 0-16,1 0 0,0 0 15,-21 0-15,21 0 0,-22 21 0,22-21 16,-21 21-16,21-21 0,-1 21 0,-20 1 15,21-22-15,0 21 0,0-21 16,-1 21 0,22 0-16,0 0 15,22-21 1,-1 21-16,0-21 16,0 0-16,21 0 0,-20 22 15,-1-22-15,0 0 0,0 0 0,0 0 16,0 21-16,1-21 0,-1 0 0,0 0 15,0 21-15,0-21 0,0 0 16,-21 21-16,0 0 0,0 0 16,0 1-16,0-1 15,-21 0-15,0-21 0,0 21 16,-21 0-16,20-21 0,1 21 16,-21-21-16,21 22 0,0-1 0,-1-21 15,-20 0-15,42 21 0,-21-21 0,0 0 16,42 0 15,0 0-31,0 0 16,0 0-16,1 0 0,-1 0 15,0 0-15,0 0 0,0 0 16,0 0-16,1 0 0,-1 0 0,0 21 16,-21 0-1,0 0 1,0 1-16,0-1 0,0 0 15,0 0-15,-21 0 0,0 0 0,21 1 16,-22 20-16,1-21 0,0 0 0,0 0 16,21 1-16,0-1 0,-21 0 15,21 0-15,0 0 0,0 0 0,0 1 16,0-1 0,21-21-16,0 0 0,0 21 15,0-21-15,1 0 16,-1 0-16,0 0 0,0 0 15,0 0-15,-42 0 79</inkml:trace>
  <inkml:trace contextRef="#ctx0" brushRef="#br0" timeOffset="16878.99">6667 8446 0,'-21'0'0,"0"0"16,0-22-1,0 22 1,21-21-16,0 0 15,0 0 1,0 0 0,21 21-16,0 0 0,0-21 15,0 21-15,1-22 0,20 22 16,-21 0-16,0 0 0,0 0 0,22 0 16,-22 0-16,0 0 15,0 0-15,0 22 0,1-1 0,-1-21 16,-21 21-16,0 0 0,0 0 15,0 0-15,-21 1 0,-1-1 0,-20 0 16,21 21-16,-21-21 0,20 1 16,-20-1-16,0 21 0,21-21 0,-22 22 15,22-22-15,0 21 0,0-21 0,21 0 16,-21 22-16,21-22 0,0 0 16,0 0-16,0 0 0,21 1 0,0-22 15,0 21-15,21-21 0,-20 0 0,-1 0 16,21 0-16,-21 0 0,22 0 0,-22 0 15,21 0-15,-21 0 0,0-21 16,1 21-16,-1-22 0,0 1 16,0 21-16,-21-21 0,0 0 15,-21 21 1,0 0 0,0 0-16,21 21 0,-22 0 0,1-21 15,21 21-15,-21 1 0,21-1 0,0 0 16,0 0-16,0 0 0,0 0 15,0 1-15,0-1 0,0 0 0,0 0 16,21 0-16,0 0 0,1 1 0,-22-1 16,21 0-16,0-21 0,0 21 0,-21 0 15,0 0-15,0 1 16,0-1-16,0 0 0,0 0 0,-21-21 16,0 21-16,0 0 0,-1-21 0,1 22 15,-21-22-15,21 21 0,-22-21 0,22 21 16,0-21-16,0 21 0,0-21 15,0 21-15,-1-21 0,22 21 16,0 1 0,0-44 15,0 1-31</inkml:trace>
  <inkml:trace contextRef="#ctx0" brushRef="#br0" timeOffset="18478.31">3831 5186 0,'0'-21'16,"0"0"-16,0-1 15,0 1 1,0 42 31,0 1-47,0-1 0,0 0 15,0 0-15,0 0 0,0 22 0,0-22 16,0 0-16,0 21 0,0-21 16,0 1-16,0-1 0,0 0 15,0 0-15,0 0 0,0 0 16,0 1-1,0-44 1,0 1 0,0 0-16,0 0 15,0 0-15</inkml:trace>
  <inkml:trace contextRef="#ctx0" brushRef="#br0" timeOffset="18872.08">3873 4763 0,'0'42'16,"0"-21"-16,0 0 0,0 0 15,0 1-15,0-1 0,0 0 16,0 0-16,22-21 0,-1 0 15,0 0-15,0 0 16,0 0-16,0-21 16,-21 0-16,0 0 15,0-1-15,0 1 16,0 0-16,0 0 0,0 0 0,0 0 16,-21 21-16,0 0 0,0 0 15,0 0-15,0 0 16,-1 21-1,22 0-15,0 0 16,0 0-16,0 0 0,0 1 0,0-1 16,0 0-16,22 0 0,-22 0 15,21-21-15,-21 21 0,21-21 16,0 22-16</inkml:trace>
  <inkml:trace contextRef="#ctx0" brushRef="#br0" timeOffset="19415.08">4318 5101 0,'0'21'31,"0"1"-31,0-1 16,0 0-16,0 0 0,0 0 15,0 0-15,0 1 0,0-1 16,0 0-16,0 0 0,0 0 0,0 0 16,0 1-16,0-1 15,0 0-15,0 0 0,0 0 0,0 0 16,-21-21 0,21-21 15,0 0-16,0 0-15,0 0 0,0 0 16,0-22-16,0 1 16,21 21-16,0 0 0,0-1 0,0 1 15,1 0-15,-1 0 16,21 0-16,-21 21 0,0 0 0,1 0 16,20 0-16,-21 0 0,0 0 0,0 0 15,1 0-15,-1 0 0,0 21 16,0 0-16,0 0 0,-21 0 0,0 1 15,0-1-15,0 0 0,0 0 0,0 0 16,0 0-16,0 1 0,0-1 0,0 0 16,0 0-16,0 0 0,-21-21 15,21 21-15,-21-21 0,21 22 16,0-44 15,0 1-15</inkml:trace>
  <inkml:trace contextRef="#ctx0" brushRef="#br0" timeOffset="19750.52">5143 4805 0,'0'0'0,"0"-21"0,0 42 47,0 0-47,0 0 0,0 0 0,0 1 15,0 20-15,-21-21 0,21 21 16,0-20-16,0 20 0,0 0 0,-21 1 16,21-22-16,0 21 0,-21 0 0,21-20 15,0-1-15,0 21 0,0-21 16,0 0-16,0 1 0,0-1 0,0 0 15,0 0-15,21-21 32,0 0-17,-21-21 1,21 21-16,-21-21 0,22 0 0</inkml:trace>
  <inkml:trace contextRef="#ctx0" brushRef="#br0" timeOffset="19982.59">5059 5165 0,'0'0'0,"0"-21"0,0-1 31,21 22-15,0-21-16,0 21 0,0 0 15,1 0-15,-1 0 0,0-21 16,0 21-16,0 0 15,0 0-15,1 0 0,-1 0 16,-21-21 0</inkml:trace>
  <inkml:trace contextRef="#ctx0" brushRef="#br0" timeOffset="20719.72">6689 5122 0,'21'0'0,"-42"0"0,42-21 0,0 21 0,-21-21 16,21 0-16,-21 0 0,0 0 15,0-1-15,0 1 0,0 0 16,0 0-16,0 0 0,0 0 0,0-1 16,0 1-16,-21 21 0,0 0 0,0 0 15,-1 0-15,1 0 16,0 0-16,-21 0 0,21 21 0,-1 1 15,1-1-15,0 0 0,0 0 0,-21 21 16,20-20-16,1 20 0,0 0 16,0-21-16,0 22 0,0-22 15,21 21-15,0-21 0,-22 22 0,22-22 16,0 0-16,0 0 0,0 0 0,0 1 16,0-1-16,22-21 15,-1 0-15,0 0 16,0 0-16,0 0 0,22 0 0,-22 0 15,0-21-15,0 21 0,21-22 0,-20 1 16,-1 0-16,21 0 0,-21 0 16,0 0-16,1-1 0,-1 1 15,0-42-15,0 42 0,-21-22 0,0 22 16,0 0-16,21 0 0,-21-22 16,0 22-16,21 21 0,-21-21 0,0 0 15,0 42 16,0 0-31,0 0 0,-21 1 0,21-1 16,-21 0-16,21 0 0,0 21 16,0-20-16,0 20 0,0-21 0,0 0 15,0 22-15,0-22 0,0 0 16,0 0-16,0 0 0,0 0 0,0 1 16,0-1-16,21-21 0,0 0 15,-21 21-15,22-21 0,-1 0 0,0 0 16,0 0-16,0 0 15,0 0-15,1 0 0,-1-21 16,0 21-16,0-21 0,-21-1 16,21 22-16,0-21 0</inkml:trace>
  <inkml:trace contextRef="#ctx0" brushRef="#br0" timeOffset="21070.57">7641 5080 0,'-21'0'0,"42"0"47,0 0-31,0 0-16,1 0 0,-1 0 15,0 0-15,0 0 0,0 0 16,0 0-16,1 0 16,-1 0-16,-42 0 46,-1 0-30</inkml:trace>
  <inkml:trace contextRef="#ctx0" brushRef="#br0" timeOffset="21266.21">7556 5249 0,'0'22'0,"0"-1"16,22-21 15,-1 0-31,0 0 0,0 0 16,0 0-16,0 0 15,1 0-15,-1 0 16,0 0-16,0 0 0,-21-21 16,21 21-16,0-22 0</inkml:trace>
  <inkml:trace contextRef="#ctx0" brushRef="#br0" timeOffset="21683.44">8488 4805 0,'0'-21'15,"0"42"-15,0-63 0,0 63 47,0 0-47,0 0 0,0 0 0,0 0 16,0 1-16,0 20 0,0-21 15,0 21-15,0-20 0,0-1 16,0 21-16,0-21 0,-21 0 0,21 22 16,0-22-16,0 0 0,0 0 0,0 0 15,-22 1-15,22-1 0,0 0 16,0 0-16,0 0 16,0-42 15,22 0-31</inkml:trace>
  <inkml:trace contextRef="#ctx0" brushRef="#br0" timeOffset="22198.14">8848 4847 0,'0'21'16,"0"1"-1,-22-1-15,1 0 16,21 0-16,0 0 0,-21 0 16,0 22-16,21-22 0,-21 0 0,21 0 15,0 0-15,0 1 0,0-1 0,-21 0 16,21 0-16,0 0 0,0 0 15,0 1-15,0-1 0,0 0 16,21 0-16,0-21 16,0 0-16,0 0 0,0 0 15,1 0-15,-1 0 0,0 0 16,0 0-16,0 0 0,22-21 0,-22 21 16,0-21-16,0 21 0,0-21 0,-21-1 15,21 1-15,1 0 0,-1 0 0,-21 0 16,0 0-16,21-1 0,-21-20 0,0 21 15,0-21-15,0 20 0,0-20 16,0 21-16,0 0 0,0 0 16,0-1-16,-21 22 0,0 0 0,-1-21 15,1 21-15,0 0 0,0 0 16,0 0-16,0 0 0,-1 21 0,1-21 16,0 0-16,0 22 0,0-22 15,21 21-15,0 0 16,21-21 15</inkml:trace>
  <inkml:trace contextRef="#ctx0" brushRef="#br0" timeOffset="22622.35">9631 4974 0,'-21'0'47,"-1"0"-47,1 21 15,21-42 32,0 0-31,0 0 0,0 0-1,0 42 48,0 0-48,-21-21 1,21 21-16</inkml:trace>
  <inkml:trace contextRef="#ctx0" brushRef="#br0" timeOffset="23179.33">9504 5334 0,'0'0'0,"-21"21"16,21 0-1,21-21 48,0 0-47,0 0 30,-21 22-46,0-1 16,-21-21 15,0 0-15,21-21 0,0-1-1,0 1 1,0 0-1,21 21-15,0 0 16,0 21 0,-21 0-16,0 1 0,0-1 15,0 0-15,0 0 0,0 0 0,0 0 16,0 1-16,-21-1 0,0 0 16,0 0-16,0 21 0,-22-20 0,22-1 15,-21 0-15,-1-21 0,22 21 0,-21 0 16,21-21-16,0 21 0,-22-21 0,22 0 15</inkml:trace>
  <inkml:trace contextRef="#ctx0" brushRef="#br0" timeOffset="33822.56">2201 3450 0,'0'0'0,"0"-21"0,21 21 15,-21-21-15,22 21 0,-22-21 16,0 0-16,0-1 0,21 22 16,-21-21-16,0 0 0,0 0 15,21 21-15,-21-21 0,0 0 16,0-1-16,0 1 16,0 0-16,0 0 15,0 0 1,-21 21-16,0-21 15,-1 21 1,1 0-16,0 0 0,0 0 16,0 0-16,0 0 15,-1 0-15,1 0 0,0 0 16,0 0-16,0 0 0,0 21 16,-1-21-16,1 0 0,0 21 0,0 0 15,0-21-15,0 21 0,-1-21 16,1 21-16,21 1 0,-21-1 0,0-21 15,0 21-15,21 0 0,0 21 16,-21-20-16,-1-1 0,22 0 0,-21 0 16,21 0-16,0 22 0,0-22 15,-21 0-15,21 0 0,0 0 16,-21 0-16,21 1 0,0-1 16,0 0-16,0 0 0,0 21 0,0-20 15,0-1-15,0 0 0,0 0 16,0 0-16,0 0 0,0 1 15,0-1-15,0 0 0,21 0 16,0 0-16,-21 0 0,0 1 0,21-1 16,-21 0-16,22 0 0,-1 0 0,-21 0 15,0 1-15,21-1 0,0 0 16,-21 0-16,21 0 0,0 0 0,-21 1 16,22-22-16,-1 21 15,0 0-15,-21 0 0,21 0 0,0-21 16,0 21-16,1 1 0,-1-22 15,0 21-15,0-21 0,0 21 0,0 0 16,1-21-16,-1 21 0,0 0 16,0 1-16,0-22 0,0 21 15,-21 0-15,22-21 0,-1 21 0,-21 0 16,0 0-16,21 1 0,-21-1 16,21 0-16,-21 0 0,0 0 0,21 0 15,0 1-15,-21-1 0,22 0 16,-22 0-16,0 0 0,0 0 0,0 1 15,21 20-15,-21-21 0,0 0 16,21 22-16,-21-22 0,0 0 16,0 0-16,0 21 0,0-20 0,21-1 15,-21 0-15,0 21 0,21-21 16,-21 1-16,0-1 0,0 0 0,0 0 16,0 0-16,0 0 0,0 1 0,0-1 15,0 0-15,0 0 0,0 0 16,0 0-16,0 1 0,0-1 15,0 0-15,0 0 0,0 0 16,0 0-16,0 1 0,0-1 16,0 0-16,0 0 15,0 0-15,0 0 0,-21 1 16,21-1-16,-21-21 0,21 21 16,-21 0-16,21 0 15,0 0-15,-21-21 0,21 22 0,-22-1 16,22 0-16,-21-21 0,21 21 15,0 0-15,-21-21 0,0 21 0,21 1 16,-21-22-16,0 21 0,-1 0 16,1-21-16,0 21 0,0 0 15,0 0-15,0-21 0,21 22 16,-22-22-16,1 0 16,0 21-16,0 0 15,0-21-15,0 0 16,21 21-16,-22-21 15,1 0 1,0 0 0,21-21 46,21 21-46,0 0-16,1 0 15,-1 0-15,0 0 16,0 0-16,0 0 0,0 0 16,1 0-16,-1 0 0,0 0 15,0 0 1,0 0-16,-21 21 16,0 0-16,0 0 15,0 1-15,0-1 16,0 0-16,0 0 15,0 0-15,0 0 0,0 1 16,0-1-16,0 0 0,0 21 16,0-21-16,-21 1 0,21-1 15,-21 0-15,21 21 0,-21-21 16,21 1-16,0-1 0,0 21 0,0-21 16,-21 0-16,21 1 0,0-1 15,-22 0-15,22 0 0,0 0 0,0 0 16,0 1-16,-21-1 0,21 0 0,-21-21 15,21 21-15,0 0 0,0 0 16,-21 1-16,21-1 0,0 0 0,-21 0 16,21 0-16,0 0 0,0 1 0,-21-1 15,21 0-15,0 0 16,-22 0-16,22 0 0,0 1 0,0-1 16,0 0-16,0 0 0,0 0 15,0 0-15,-21 1 16,21-1-16,0 42 15,0-42-15,0 1 16,-21-1-16,21 0 0,0 0 16,0 0-16,0 0 15,-21 1-15,21-1 0,0 0 16,-21 0-16,21 0 0,0 0 0,-21 1 16,21-1-16,0 0 0,0 0 0,0 0 15,0 0-15,0 1 0,0-1 16,0 0-16,0 0 0,0 0 15,0 0-15,0 1 0,0-1 16,0 0-16,0 0 16,0 0-16,0 0 0,0 1 0,0-1 15,0 0-15,-22 0 0,22 0 16,-21 0-16,21 1 0,0-1 16,0 0-16,0 0 0,0 0 15,0 0-15,0 1 0,0-1 16,0 0-16,-21-21 0,21 21 15,0 0-15,0 0 0,0 1 16,0-1-16,0 0 0,0 0 16,0 0-1,0 0-15,0 1 0,0-1 16,0 0-16,0 0 0,0 0 16,0 0-16,0 1 0,0-1 15,0 0-15,0 0 0,0 0 16,0 0-16,0 1 0,0-1 0,0 0 15,0 0-15,0 0 0,21 0 0,-21 1 16,0-1-16,0 0 16,0 0-16,0 0 0,0 0 0,21-21 15,-21 22-15,22-1 16,-22 0 0,0 0-1,21-21 1,-21 21-16,21 0 15,-21 1 1,21-1 0,0 0-16,0 0 15,1-21-15,-1 21 16,0-21-16,-21 21 16,21-21-16,0 0 0,0 22 0,1-22 15,-1 21-15,0-21 16,-21 21-16,21-21 0,0 0 0,0 0 15,1 0-15,-1 0 0,0 0 16,21 0-16,-21 21 0,1-21 16,20 0-16,-21 0 0,21 0 0,-20 0 15,20 0-15,-21 0 0,21 0 0,1 0 16,-22 0-16,21 0 0,1 0 16,-22 0-16,21 0 0,0 0 0,-20 0 15,20 0-15,-21 0 0,21 0 0,-20 0 16,-1 0-16,21 0 0,-21 0 0,0 0 15,1 0-15,-1 0 0,0 0 0,0 0 16,0 21-16,0-21 0,1 0 16,-1 0-16,0 0 0,0 0 15,0 0 1,0 0 0,-42 0 30,0-21-46,0 21 16,21-21-16</inkml:trace>
  <inkml:trace contextRef="#ctx0" brushRef="#br0" timeOffset="36096.35">974 9864 0,'21'21'16,"0"-21"-16,0 0 16,0 0-1,0 0-15,1 0 0,-1 0 0,0-21 16,0 0-16,0 21 15,0-22-15,1 1 0,-1 21 16,0-21-16,-21 0 0,0 0 0,0 0 16,0-1-16,0 1 15,0 0-15,-21 21 16,0 0-16,-1 0 0,1 0 0,-21 0 16,21 0-16,-22 0 0,22 0 15,-21 21-15,21 0 0,-22 1 0,22-1 16,-21 0-16,21 0 0,0 0 15,-1 22-15,22-22 0,0 0 0,0 0 16,0 0-16,0 0 0,0 1 0,0-1 16,0 0-16,0 0 0,22 0 15,-1 0-15,0 1 0,0-1 0,0 0 16,0 0-16,1 0 16,-1 0-16,21 22 0,-21-22 0,0 0 15,1 0-15,-1 0 0,0 1 16,0 20-16,0-21 0,-21 0 0,0 0 15,0 1-15,0-1 0,-21 0 16,0 0-16,-21-21 0,20 21 16,-20-21-16,0 0 0,21 0 15,-22 0-15,1 0 0,0 0 0,20 0 16,-41-21-16,42 21 0,0-21 16,-1 21-16,1-21 0,0 21 15,21-21-15,-21 21 0,21-22 16,0 1-1,21 21 1,0 0-16,43-42 16,-43 42-16</inkml:trace>
  <inkml:trace contextRef="#ctx0" brushRef="#br0" timeOffset="36438.71">1609 10118 0,'0'-21'0,"0"42"0,-22-42 16,1 21-16,0 0 15,0 0-15,0 0 0,0 0 16,-1 0-16,1 21 0,-21 0 0,21 0 15,0 0-15,-1 0 0,1 1 0,0 20 16,0-21-16,21 21 0,0-20 16,0 20-16,0-21 0,0 21 0,0-20 15,0-1-15,0 0 0,0 0 16,0 0-16,21-21 0,0 21 0,0-21 16,22 0-16,-22 0 15,0 0-15,0 0 0,22 0 0,-22 0 16,0 0-16,21 0 0,-21-21 0,1 21 15,-1-21-15,21 0 0</inkml:trace>
  <inkml:trace contextRef="#ctx0" brushRef="#br0" timeOffset="36876.33">1947 10245 0,'0'-21'15,"-21"21"1,0 0-1,0 0 1,0 21-16,-1 0 0,22 0 16,0 0-16,-21 0 0,21 1 15,-21-1-15,21 0 0,-21 21 0,21-21 16,0 1-16,0-1 0,0 0 0,0 0 16,0 0-16,0 0 15,21-21-15,0 0 0,-21 22 0,21-22 16,1 0-16,-1 0 0,0 0 15,0 0-15,0 0 0,0 0 0,1-22 16,20 1-16,-21 21 0,0-21 0,-21 0 16,21 0-16,1 0 15,-22-1-15,0 1 0,0 0 0,0 0 16,0-21-16,0 20 0,0 1 0,-22 0 16,1 0-16,21 0 0,-21 21 15,0 0-15,0 0 0,0 0 0,-1 0 16,1 0-16,0 0 15,0 0-15,0 21 0,0-21 0,21 21 16,0 0-16,0 0 0,0 1 16,21-22-1,0 0-15,0 0 16</inkml:trace>
  <inkml:trace contextRef="#ctx0" brushRef="#br0" timeOffset="37254.64">2476 10202 0,'0'22'31,"-21"-1"-31,21 0 0,-21-21 0,21 42 16,0-21-16,0 1 0,-21 20 15,21 0-15,-21-21 0,0 22 16,21 20-16,-22-20 0,22-1 0,0 0 16,-21 1-16,0 20 0,21-21 15,-21 1-15,21-1 0,0 22 0,-21-22 16,21 0-16,-21 22 0,-1-22 0,22 0 16,0 1-16,0-1 0,-21 0 15,21 1-15,-21-1 0,21-21 0,-21 22 16,21-22-16,0 0 0,0 0 0,0 0 15,0-42 17,0 0-17,0 0-15,0 0 16,0-1-16,0 1 0,21-21 0,0 0 16</inkml:trace>
  <inkml:trace contextRef="#ctx0" brushRef="#br0" timeOffset="37618.96">2455 10245 0,'21'-21'16,"-42"42"-16,42-64 0,-21 22 0,22 21 16,-22-21-16,0 0 0,21 21 15,0-21-15,0 0 0,0 21 0,0 0 16,1 0-16,20 0 0,-21 0 15,0 0-15,0 0 0,1 21 0,20-21 16,-21 21-16,0 0 0,-21 0 0,21 0 16,-21 1-16,0-1 0,0 0 15,0 21-15,0-21 0,0 1 0,-21-1 16,21 0-16,-21 21 0,0-21 0,0-21 16,0 22-16,-1-1 0,-20 0 15,21-21-15,0 21 0,0-21 0,-1 21 16,1-21-16,0 0 15,0 0 1,21-21 15,21 21-31,0-21 0,0 0 16</inkml:trace>
  <inkml:trace contextRef="#ctx0" brushRef="#br0" timeOffset="38062.62">3027 10351 0,'21'0'0,"0"0"16,-21-22-16,21 22 0,0-21 15,1 0-15,-1 21 0,0 0 16,0-21-16,0 21 0,0-21 0,1 21 15,-1-21-15,-21-1 0,21 22 16,0-21-16,-21 0 0,0 0 16,0 0-16,0 0 15,0-1 1,-21 22-16,0 0 0,0 0 16,-22 0-16,22 0 0,0 22 15,0-22-15,0 21 0,-1 0 16,1 0-16,21 0 0,-21 0 0,0 1 15,21-1-15,-21 21 0,21-21 0,0 22 16,0-22-16,0 0 0,0 0 16,0 0-16,0 0 0,21 1 0,0-1 15,0-21-15,0 21 0,22-21 16,-22 0-16,0 0 0,0 0 16,0 0-16,1 0 0,-1 0 0,0 0 15,0-21-15,0 21 0,-21-21 0,21 21 16,1-22-16,-22 1 0,0 0 15,21 21-15,-21-21 0</inkml:trace>
  <inkml:trace contextRef="#ctx0" brushRef="#br0" timeOffset="43731.59">16319 2011 0,'-21'0'31,"0"0"-31,0 0 0,0 0 0,0 0 16,-1 0-16,1 0 0,0 0 0,0 0 16,0 0-16,0 0 0,-1 0 15,1 0-15,0 0 0,0 0 16,42 0 31,0 0-47,22 0 15,-22 0-15,21 0 0,22 0 16,-22 0-16,21 0 0,1 0 0,-1 0 16,22 0-16,-21 0 0,-1 0 15,22 0-15,-1 0 0,1 0 0,-21 0 16,41 0-16,-20 0 0,0 0 0,-22 0 15,22 0-15,-22 0 0,1 0 16,-1 0-16,-20 0 0,-1 0 16,0 0-16,-20 0 0,-1 0 0,0 0 15,0 0-15,-21-21 32,-21 0-1,0 21-31,0 0 15,-1-22-15,1 22 16,0 0-16,21-21 0,-21 0 16,0 0-16,0 0 15</inkml:trace>
  <inkml:trace contextRef="#ctx0" brushRef="#br0" timeOffset="44158.29">17568 1672 0,'-21'0'0,"-21"-21"15,42 42 17,0 0-17,0 1-15,21-22 16,0 21-16,0-21 0,0 0 16,1 0-16,-1 21 0,21 0 15,-21-21-15,0 0 0,22 0 0,-22 0 16,21 21-16,-21-21 0,1 0 15,-1 0-15,0 0 0,0 0 0,-21 21 16,21-21-16,-21 22 16,0-1-16,0 0 15,-21 0-15,21 0 0,-21 0 16,0 1-16,0-1 0,-1 0 16,-20 0-16,21 0 0,0 22 0,0-22 15,-1 0-15,1 0 0,-21 21 16,21-20-16,0-1 0,-1 0 15,1 0-15,0 0 0,0-21 0,0 21 16,21 1-16,0-1 0,-21-21 0,-1 21 16,1-21-16,21 21 15,0-42 32</inkml:trace>
  <inkml:trace contextRef="#ctx0" brushRef="#br0" timeOffset="45998.31">19875 1503 0,'0'-21'32,"0"42"30,0 0-62,0 0 16,0 0-16,0 22 0,-21-1 0,21 0 15,0 1-15,0-1 0,-21 0 16,21 1-16,-21-1 0,21 0 0,-21 1 16,21-22-16,0 21 0,0 1 15,-21-22-15,21 0 0,-22 0 0,22 21 16,0-20-16,-21-1 15,21 0-15,-21-21 0,21 21 16,0-42 31,0 0-47</inkml:trace>
  <inkml:trace contextRef="#ctx0" brushRef="#br0" timeOffset="46385.09">19685 1672 0,'0'-21'0,"0"42"0,0-63 16,0 21-16,0 0 0,0-1 15,0 1-15,0 0 0,21 0 16,0 21-16,0-21 0,1 21 0,-1 0 15,0 0-15,21-21 0,-21 21 16,1 0-16,20 0 0,-21 0 0,21 0 16,-20 21-16,-1-21 15,0 21-15,0 0 0,0 21 0,-21-20 16,0-1-16,0 21 0,0 0 0,0-20 16,0 20-16,-42-21 0,21 0 15,0 22-15,-1-22 0,1 0 0,-21 0 16,21-21-16,0 21 0,-22 0 0,22-21 15,0 0-15,21 22 0,-21-22 16,0 0-16,42 0 31,0 0-31,0 0 16,0-22-16,0 1 0,1 21 16</inkml:trace>
  <inkml:trace contextRef="#ctx0" brushRef="#br0" timeOffset="46921.1">20764 1651 0,'22'-21'0,"-44"42"0,44-63 16,-44 42 0,1 0-16,0 0 0,0 0 15,0 0-15,-22 0 0,22 21 16,-21 0-16,21 0 0,-22 0 0,22-21 16,-21 22-16,21-1 0,0 0 0,-1 0 15,1 0-15,0 0 0,21 1 16,-21-1-16,21 0 0,0 0 15,0 0-15,21-21 0,0 21 16,0-21-16,1 0 0,-1 22 16,0-22-16,0 21 0,21-21 15,-20 0-15,-1 21 0,0-21 0,0 0 16,0 21-16,0-21 0,-21 21 16,0 0-16,0 1 15,0-1-15,-21 0 16,0-21-16,0 21 0,0-21 0,-22 21 15,22-21-15,-21 0 0,21 21 0,0-21 16,-22 0-16,22 0 0,0 0 16,-21 0-16,20 0 0,1 0 0,0 0 15,42 0 32,0 0-31,1-21-16,-1 21 0</inkml:trace>
  <inkml:trace contextRef="#ctx0" brushRef="#br0" timeOffset="47238.69">20997 1715 0,'0'-22'0,"0"44"0,0-22 47,0 21-47,0 0 0,0 0 0,0 0 15,0 0-15,0 22 0,0-22 16,0 0-16,0 21 0,0-20 0,0 20 16,0-21-16,0 21 0,0-20 0,21-1 15,-21 0-15,0 0 0,0 0 16,22 0-16,-22 1 0,0-1 0,0 0 15,0 0-15,0-42 47,21 0-31</inkml:trace>
  <inkml:trace contextRef="#ctx0" brushRef="#br0" timeOffset="47568.08">21442 1799 0,'0'0'0,"0"-21"0,0-21 16,-21 42 15,-1 21-15,1 0-16,0 0 0,0 0 15,0 22-15,0-22 0,-1 21 0,1-21 16,0 22-16,0-22 0,0 21 16,0-21-16,21 1 0,-22 20 0,1-21 15,21 0-15,-21-21 0,21 21 0,0 1 16,0-1-16,-21-21 16,21 21-16,21-42 46,-21 0-46,21 21 0</inkml:trace>
  <inkml:trace contextRef="#ctx0" brushRef="#br0" timeOffset="48390.55">21569 1842 0,'0'0'0,"0"-22"15,0 44 32,0-1-47,0 0 16,0 0-16,0 0 0,0 0 0,0 1 16,0-1-16,0 0 0,0 0 15,-21 0-15,21 22 0,-22-22 0,22 0 16,0 0-16,0 0 0,-21-21 0,21 21 15,0 1-15,-21-22 0,21 21 16,-21-21-16,21 21 16,0-42 15,0 0-31,0-1 16,0 1-16,0 0 0,0 0 0,0 0 15,0 0-15,21-22 16,-21 22-16,21 0 0,0-21 0,1 20 15,-1-20-15,0 21 0,0-21 0,0 20 16,0 1-16,22 0 0,-22 0 16,0 21-16,0-21 0,0 21 0,1 0 15,-1 0-15,0 0 16,0 21-16,-21 0 16,21 0-16,-21 0 0,0 1 0,0-1 15,0 0-15,0 0 0,0 0 16,0 0-16,21 1 0,-21-1 15,0 0-15,0 0 0,0 0 16,0-42 31,0 0-31,0 0-16,0 0 0,0-1 15,22 1-15,-1 0 0,0-21 16,0 21-16,-21-1 0,21 1 0,0 0 15,1 0-15,-22 0 0,21 0 0,0 21 16,0-22-16,0 22 16,0 0-16,1 0 15,-1 0-15,0 0 16,0 22-16,-21-1 0,0 0 16,0 0-16,21 0 0,-21 0 0,0 22 15,0-22-15,0 0 0,0 21 16,0-20-16,0-1 0,0 0 0,0 21 15,0-21-15,0 1 0,-21-1 16,21 0-16,0 0 0,0 0 16,-21 0-16,0-21 15,21 22 1,-21-22 0,-1-22-16</inkml:trace>
  <inkml:trace contextRef="#ctx0" brushRef="#br0" timeOffset="48914.58">20447 826 0,'0'0'0,"21"-22"16,0 22-1,-21 22 16,0-1-31,0 0 0,0 21 16,0-21-16,0 1 0,0 20 16,-21-21-16,21 0 0,-21 22 0,21-22 15,0 0-15,-21 0 0,0 0 16,21 0-16,0-42 47</inkml:trace>
  <inkml:trace contextRef="#ctx0" brushRef="#br0" timeOffset="49338.17">20320 593 0,'0'0'16,"0"21"-16,0 0 0,21-21 15,0 0-15,0 21 16,1-21-16,-1 0 15,0 0-15,0 0 0,0-21 16,0 0-16,-21 0 16,0 0-16,0-1 15,-21 22-15,0-21 0,0 21 16,0 0-16,0 0 16,-1 0-16,1 0 0,0 0 15,21 21 1,0 1-16,0-1 15,0 0-15,0 0 16,0 0-16,21-21 16</inkml:trace>
  <inkml:trace contextRef="#ctx0" brushRef="#br0" timeOffset="49855.71">20870 783 0,'0'21'15,"0"1"-15,0-1 16,0 0-16,0 0 0,-21 0 16,21 0-16,0 1 0,-21-1 15,21 0-15,0 0 0,0 0 16,-21 0-16,21 1 0,-21-1 15,-1 0-15,22 0 16,-21-21 15,21-21-15,0 0-16,0 0 16,0-1-16,21 1 0,1 0 0,-1 0 15,0 0-15,0-22 0,0 22 16,0-21-16,1 21 0,20 0 15,21-43-15,-20 64 0,-22 0 16,0 0-16,0 0 16,0 0-16,-21 21 0,0 0 15,0 1-15,0-1 0,0 0 16,0 21-16,0-21 0,0 22 0,0-22 16,0 0-16,-21 0 0,21 22 15,-21-22-15,21 0 0,-21-21 0,21 21 16,0 0-16,-21-21 0,21 21 15,0-42 17,21 21-17,0-21-15</inkml:trace>
  <inkml:trace contextRef="#ctx0" brushRef="#br0" timeOffset="50178.12">21569 550 0,'0'22'16,"0"-1"-16,0 0 16,0 0-16,0 0 0,0 0 0,0 22 15,-21-22-15,21 0 0,0 21 16,-22 1-16,1-1 0,0-21 0,0 22 15,21-1-15,-21-21 0,21 21 16,-21-20-16,21 20 0,-22-21 16,22 0-16,0 0 0,0 1 15,22-22 17,-1 0-32,0 0 0,0 0 15,-21-22-15,21 22 0,-21-21 16,21 0-16,-21 0 0,0 0 0,0 0 15</inkml:trace>
  <inkml:trace contextRef="#ctx0" brushRef="#br0" timeOffset="50346.07">21421 868 0,'0'0'0,"0"-21"16,21 21-1,0 0 1,0-21-16,0 21 0,0 0 15,1 0-15,-1 0 0,21 0 0,-21-22 16,0 22-16,1 0 0,-1 0 16,21-21-16,-21 21 0</inkml:trace>
  <inkml:trace contextRef="#ctx0" brushRef="#br0" timeOffset="50954.38">22246 1016 0,'21'0'16,"0"-42"-1,1 42-15,-22-21 0,21-1 0,-21 1 16,0 0-16,0 0 0,21 0 0,-21 0 15,0-1-15,21 1 0,-21 0 16,0 0-16,0 0 16,-21 21-1,0 0-15,0 0 16,-1 21-16,1 0 0,0 0 0,0 0 16,0 1-16,0 20 0,-1-21 15,1 21-15,-21 1 0,21-22 0,21 0 16,-21 21-16,21-20 0,0-1 15,0 0-15,0 0 0,0 0 16,21-21 0,0 0-16,0 0 0,0 0 15,0 0-15,1-21 16,-1 0-16,0 0 0,0 21 0,-21-21 16,21-1-16,0 1 0,-21 0 15,0 0-15,22 0 0,-1 0 0,-21-1 16,0 1-16,0 42 47,0 1-47,0-1 0,0 0 0,0 0 15,0 0-15,0 0 0,0 1 16,0-1 0,0 0-16,0 0 15,21-21-15,0 0 0,0 0 16,0 0-16,1 0 0,-1 0 0,0 0 15,0 0-15,0 0 0,0-21 0,1 21 16,20-21-16,-21 0 0</inkml:trace>
  <inkml:trace contextRef="#ctx0" brushRef="#br0" timeOffset="51195.93">22881 889 0,'0'-21'16,"21"21"0,-21-21-1,21 21-15,1 0 0,-1 0 16,0 0-16,0 0 16,0 0-16,0 0 0,1 0 15,-1 0-15,0 0 16,0 0-16</inkml:trace>
  <inkml:trace contextRef="#ctx0" brushRef="#br0" timeOffset="51348.65">22902 1016 0,'-21'21'15,"42"-42"-15,-21 42 47,21-21-47,1 0 16,-1 0-16,0 0 0,0-21 0</inkml:trace>
  <inkml:trace contextRef="#ctx0" brushRef="#br0" timeOffset="51650.09">23643 720 0,'0'0'0,"-21"0"16,0 0 0,21 21-1,-21 0-15,21 0 0,-22 0 16,1 1-16,21-1 0,0 0 0,-21 0 15,21 0-15,-21 0 16,21 1-16,0-1 0,-21 0 0,0 0 16,21 0-16,-22-21 15,22 21-15,0 1 0,22-22 47,-1 0-47</inkml:trace>
  <inkml:trace contextRef="#ctx0" brushRef="#br0" timeOffset="52042.36">23834 762 0,'0'0'0,"-22"0"31,1 0-15,0 21-16,21 0 0,-21 1 0,21-1 15,-21 0-15,21 0 16,-21 0-16,21 0 0,0 1 0,0-1 16,0 0-16,21 0 15,0-21-15,0 0 16,0 0-16,0 0 0,1 0 16,-1 0-16,21 0 0,-21 0 0,0-21 15,1 0-15,-1 21 0,0-21 16,-21-1-16,21 1 0,-21 0 15,21 0-15,-21 0 0,0 0 0,0-1 16,0 1-16,0 0 16,-21 21-16,0 0 15,0 0-15,0 0 0,-1 0 16,1 0-16,0 0 0,0 0 16,0 21-16,0-21 0,21 21 15,0 1-15,-22-1 16,1-21-16,0 21 0</inkml:trace>
  <inkml:trace contextRef="#ctx0" brushRef="#br0" timeOffset="52702.64">23029 1842 0,'21'0'16,"-42"0"-16,42-22 0,1 1 0,-22 0 0,21 21 15,-21-21-15,0 0 0,0 0 16,0-1-16,0 1 15,-21 21 1,-1 0-16,1 0 0,21 21 31,0 1-15,0-1-16,0 0 16,0 0-16,21 0 15,-21 0-15,22 1 16,-22-1-16,0 0 15,0 0-15,0 0 0,0 0 16,-22-21 0,1 0-16,21 22 15,-21-22-15,0 0 16,0 0-16,42 21 47,-21 0-32,0 0 1,0 0-16,0 0 16,0 1-16,0-1 0,0 0 15,-21 0-15,0-21 0,21 21 0,-22 0 16,22 1-16,0-1 0,0 0 16,0 0-1,22-21 1,-1 0-16,0 0 15,0 0-15,0 0 0,0 0 16,1 0-16,-1 0 0</inkml:trace>
  <inkml:trace contextRef="#ctx0" brushRef="#br0" timeOffset="53652.26">22437 5419 0,'0'0'0,"0"-21"16,0-1-16,0 1 16,0 0-16,21 21 15,-21-21-15,21 21 0,0 0 16,0 0-16,0 0 0,1 0 15,-1 0-15,0 0 0,0 0 16,-21 21-16,0 0 16,-21 0-16,0 1 15,0-1-15,-1 0 0,-20 0 16,21 0-16,-21 0 0,-1 1 16,22-1-16,-21-21 0,21 21 0,-1 0 15,1 0-15,0-21 0,21 21 16,0 1-1,21-22-15,0 0 16,1 0-16,-1 0 16,21 0-16,-21 0 0,0 0 0,1 0 15,-1 0-15,0 0 0,0 21 0,0 0 16,0 0 0,-21 0-16,0 0 0,0 1 0,22-1 15,-22 0-15,0 0 0,0 0 16,0 0-16,0 1 0,0 20 0,-22-21 0,22 0 15,-21 0-15,0 1 16,0-1-16,0 0 0,0 0 16,-1-21-16,22 21 0,-21-21 0,0 0 15,21 21-15,-21-21 16,21-21 0,0 0-16,-21 0 15</inkml:trace>
  <inkml:trace contextRef="#ctx0" brushRef="#br0" timeOffset="58046.27">25252 445 0,'0'-22'16,"0"1"0,0 0 15,0 0-31,0 0 31,-21 21-31,-1 0 0,1-21 16,0 21-16,0 0 0,0 0 15,0 0-15,-1 0 0,1 0 16,0 0-16,0 0 0,-21 0 16,20 0-16,1 0 0,0 0 0,0 21 15,0-21-15,0 0 0,21 21 16,0 0-1,0 0-15,21 0 16,0-21-16,0 22 0,0-1 16,0 0-1,1-21-15,-22 21 0,21 0 16,-21 0-16,21-21 0,-21 22 0,0-1 16,0 0-16,0 0 15,-21-21-15,0 21 0,-1-21 0,1 0 16,0 21-16,0 1 15,0-22-15,0 0 16,42 0 31,0 21-47,0-21 0,-21 21 16,21-21-16,0 0 0,-21 21 15,22 0-15,-22 0 16,0 1-16,0-1 0,0 0 0,0 0 15,-22 21-15,1-20 0,0-1 16,0 21-16,0-21 0,0 0 0,-1 1 16,1-1-16,0 0 0,21 0 15,-21 0-15,21 0 0,0 1 16,21-1-16,0-21 0,22 21 16,-22-21-16,21 0 0,-21 21 0,22-21 15,-22 0-15,0 0 0,0 0 0,0 0 16,0 0-16</inkml:trace>
  <inkml:trace contextRef="#ctx0" brushRef="#br0" timeOffset="59138.73">21209 8107 0,'0'-21'0,"0"0"32,0-1-17,21 22 1,0-21-16,0 21 0,1 0 15,20 0-15,-21 0 0,0 0 0,0 21 16,-21 1 0,0-1-16,0 0 0,0 0 0,-21 0 15,0 0-15,0 22 0,0-22 16,-22 0-16,22 0 0,-21 22 0,0-22 16,20-21-16,1 21 0,-21 0 15,21 0-15,0 0 0,21 1 16,0-1-1,21-21 1,0 0-16,0 21 0,0-21 16,22 21-16,-22-21 0,0 21 0,21-21 15,-21 21-15,22-21 0,-22 22 16,0-22-16,0 21 0,-21 0 0,21 0 16,-21 0-16,0 0 0,0 22 15,0-22-15,0 0 0,-21 0 16,0 22-16,0-22 0,0 21 15,0-21-15,-1 22 0,1-22 0,0 0 16,0 0-16,0 0 0,0 0 0,21 1 16,-22-1-16,22 0 0,-21-21 15,0 21-15,0 0 16,0-21-16,0-21 16,-1 21-16</inkml:trace>
  <inkml:trace contextRef="#ctx0" brushRef="#br0" timeOffset="68951.83">4064 656 0,'21'0'16,"0"0"-1,0 0-15,1-21 0,-1 21 16,21-21-16,-21 0 0,0 21 16,22-21-16,-22 21 0,0-22 15,0 1-15,0 21 0,-21-21 0,0 0 16,-21 0-16,0 21 16,0 0-16,-21 0 0,20 0 15,-20 0-15,0 0 0,-1 21 0,1 0 16,0 0-16,-1 0 0,1-21 15,21 22-15,-21-1 0,20 0 0,1 0 16,0 0-16,21 0 16,0 1-16,0-1 0,0 0 0,0 0 15,21 0-15,0 22 0,1-22 16,-1 0-16,21 21 0,-21-21 0,0 22 16,22-22-16,-22 21 0,0-21 15,0 22-15,0-22 0,1 0 0,-22 21 16,0-20-16,0-1 0,0 21 0,0-21 15,0 0-15,-22 1 0,1-22 16,0 21-16,0 0 0,0-21 0,-22 0 16,22 0-16,-21 0 0,21 0 15,-22 0-15,22 0 0,-21 0 0,21 0 16,-22 0-16,22 0 0,0-21 16,0 21-16,0-21 0,0 21 15,-1 0-15,1-22 0,0 22 16,21-21-1,21 21 1,0-21-16,1 21 0</inkml:trace>
  <inkml:trace contextRef="#ctx0" brushRef="#br0" timeOffset="69260.75">4699 953 0,'21'0'0,"-42"0"0,42-22 16,-42 22-1,0 0-15,0 0 0,-1 0 16,1 22-16,0-1 0,0 0 0,-21 0 16,20 0-16,1 22 0,-21-1 15,21-21-15,-22 21 0,22 1 16,0-22-16,0 21 0,21-21 0,0 1 15,0-1-15,0 0 0,0 0 16,0 0-16,0 0 0,42-21 16,-21 0-16,1 0 0,20 0 0,-21 0 15,21 0-15,1 0 0,-1-21 16,0 0-16,1 0 0,-1 21 16,22-42-16</inkml:trace>
  <inkml:trace contextRef="#ctx0" brushRef="#br0" timeOffset="69655.02">5165 995 0,'0'0'16,"0"21"-1,-22-21-15,22 21 16,-21 0-16,0 1 0,0 20 0,-21-21 16,20 0-16,1 0 0,0 22 15,0-22-15,21 0 0,-21 0 16,21 0-16,0 1 0,0-1 0,0 0 15,0 0-15,21-21 16,0 0-16,0 0 0,22 0 16,-22 0-16,21 0 0,0 0 0,-20-21 15,20 0-15,0 21 0,-21-21 16,22-1-16,-22 1 0,0 21 0,0-21 16,0-21-16,-21 21 0,0-1 15,0 1-15,0 0 0,0 0 0,-21 0 16,0 0-16,0-1 0,0 22 15,0 0-15,-1 0 0,-20 0 16,21 0-16,0 0 0,0 0 0,-1 0 16,1 22-16,0-1 0,0-21 15,0 21-15,21 0 0,0 0 0,0 0 16,0 1-16,21-22 16,0 0-16,0 0 0,0 0 15,1 0-15,20 0 0</inkml:trace>
  <inkml:trace contextRef="#ctx0" brushRef="#br0" timeOffset="69966.48">5821 931 0,'0'22'15,"0"-1"-15,0 0 0,-21 0 16,-1 0-16,1 22 0,21-22 15,-21 21-15,0 0 0,0 1 0,21-1 16,-21 0-16,-1 1 0,1-1 0,21 0 16,-21 22-16,21-22 0,-21 1 15,21 20-15,0-21 0,-21 1 0,21-1 16,-21 0-16,21-20 0,0 20 16,0-21-16,0 0 0,0 0 0,0 1 15,-22-22 16,22-22-15,0 1-16,0 0 0,0-21 0,0 21 16,0-22-16</inkml:trace>
  <inkml:trace contextRef="#ctx0" brushRef="#br0" timeOffset="70302.36">5715 1122 0,'0'-21'0,"0"42"0,-21-63 0,21 20 16,0 1-16,0 0 16,0 0-16,0 0 0,21 0 15,0 21-15,0 0 0,0-22 0,22 22 16,-22 0-16,0 0 0,21 0 16,-20 0-16,20 22 0,-21-1 0,0 0 15,0 0-15,-21 0 0,0 22 16,0-1-16,0-21 0,0 21 0,0-20 15,0-1-15,-21 0 0,0 21 16,0-21-16,0 1 0,0-22 0,-1 21 16,1 0-16,0-21 0,0 21 15,0-21-15,0 0 0,-1 0 16,1 0-16,42 0 47,1-21-47,-22 0 0,21 21 0,0-21 15</inkml:trace>
  <inkml:trace contextRef="#ctx0" brushRef="#br0" timeOffset="70675.17">6244 1249 0,'0'0'0,"21"0"16,0-21-1,1 0-15,-1 21 16,-21-22-16,21 22 0,0-21 0,0 0 16,0 0-16,-21 0 15,22 0-15,-22-1 0,0 1 0,0 0 16,0 0-16,-22 21 31,1 0-31,0 0 0,0 0 0,0 21 16,0 0-16,-1 0 0,1 22 15,21-22-15,-21 0 0,0 21 0,21-20 16,0-1-16,0 21 0,0-21 16,0 0-16,0 1 0,0-1 15,0 0-15,0 0 0,21-21 16,0 0-16,0 0 16,1 0-16,-1 0 0,0 0 15,0 0-15,0-21 0,-21 0 16,21 0-16</inkml:trace>
  <inkml:trace contextRef="#ctx0" brushRef="#br0" timeOffset="71751.2">7726 1058 0,'0'0'15,"0"-21"-15,0 0 0,0 0 16,21 0-16,-21 0 0,0-1 0,0 1 16,0 42 15,0 1-31,0 20 15,0-21-15,0 21 0,-21 1 0,0-1 16,21 0-16,-22 1 0,1-1 16,21 0-16,0-20 0,-21 20 0,-21 21 15,42-41-15,0-1 16,0 0 0,0-42-1,21 0 1,0 21-16,0-22 0,0 1 15,1 0-15,-1 0 0,21 0 0,-21 0 16,22-43-16,-22 43 16,0 0-16,0 0 0,0 21 0,0 0 15,1 0-15,-1 21 16,-21 0 0,0 0-16,0 0 0,0 0 0,21 1 15,-21-1-15,0 0 0,21-21 16,-21 21-16,21 0 0,0-21 15,1 0-15,-1 0 0,0 0 16,0 0-16,0 0 16,0 0-16,1-21 0,-1 0 0,0 0 15,0 21-15,0-21 0,0-1 0,1-20 16,-22 21-16,0 0 0,21-22 16,-21 22-16,0-21 0,0 21 0,0 0 15,0-22-15,0 22 0,0 0 16,-21 21-16,-1 0 31,22 21-31,0 0 0,0 0 16,0 1-16,0-1 0,0 0 15,0 0-15,0 0 16,22-21-16,-1 0 0</inkml:trace>
  <inkml:trace contextRef="#ctx0" brushRef="#br0" timeOffset="71986.75">8699 1016 0,'22'-21'16,"-22"42"15,0 0-31,0 0 0,0 1 0,0-1 16,0 21-16,0-21 0,0 0 15,-22 22-15,22-22 0,0 0 16,-21 0-16,21 0 0,-21 1 0,21-1 15,0 0-15,-21-21 0,21 21 16,0-42 15,0 0-31</inkml:trace>
  <inkml:trace contextRef="#ctx0" brushRef="#br0" timeOffset="72329.12">8763 720 0,'0'-21'0,"0"42"0,-21-42 16,0 21-16,-1 0 15,22 21-15,0 0 0,0 0 16,0 0-16,0 0 16,0 1-1,22-22-15,-1 0 0,0 0 16,0 0-16,0 0 0,0-22 0,1 22 15,-1-21-15,-21 0 0,21 0 16,-21 0-16,0 0 16,0-1-16,-21 22 0,21-21 0,-21 21 15,-1 0-15,1-21 16,0 21-16,0 0 0,0 0 16,0 21-16,-1-21 0,1 21 0,21 1 15,0-1-15,-21 0 0,21 21 16,0-21-16,0 22 0,0-22 0,0 0 15,0 21-15,0-20 0,21-22 16,0 21-16,1 0 0</inkml:trace>
  <inkml:trace contextRef="#ctx0" brushRef="#br0" timeOffset="72618.58">9334 720 0,'0'0'0,"0"-21"0,22 21 15,-22-43 1,0 64 0,0 1-16,-22-1 0,22 0 15,-21 21-15,0 1 0,21-1 0,0 0 16,-21 1-16,0-1 0,0 0 16,21 22-16,-22-22 0,1 0 15,0 1-15,21-1 0,-21-21 0,0 22 0,21-22 16,0 0-16,0 0 0,-21 0 15,21 0-15,0 1 16,0-44 15,21 1-31,0 0 0,0 0 16,-21-21-16</inkml:trace>
  <inkml:trace contextRef="#ctx0" brushRef="#br0" timeOffset="73116.66">9546 635 0,'0'-21'0,"0"42"0,0-63 0,0 63 31,0 0-15,0 0-16,0 0 0,0 1 0,0 20 16,-21 0-16,21 1 0,-21-1 15,21 21-15,-21-20 0,21-1 0,0 0 16,-22 22-16,1-43 0,21 21 15,-21 1-15,21-22 0,0 21 0,0-21 16,0 1-16,0-1 0,0 0 16,0-42 31,0 0-47,0-1 15,21 1-15,0 0 0,-21 0 16,22 0-16,-1-22 0,0 22 15,0-21-15,0 21 0,0 0 0,22-1 16,-22 1-16,0 0 0,0 21 16,22 0-16,-22 0 0,0 0 15,0 21-15,-21 0 0,21 1 0,-21-1 16,0 0-16,0 0 0,0 21 16,0-20-16,0-1 0,0 0 0,0 0 15,0 0-15,-21 0 0,0 1 0,0-1 16,21 0-1,-21-21-15,21-21 47,21 21-47,0-21 0,0-1 16</inkml:trace>
  <inkml:trace contextRef="#ctx0" brushRef="#br0" timeOffset="73354.5">10266 974 0,'0'21'16,"0"0"-1,0 0-15,-21 0 0,21 1 16,0-1-16,-22 0 0,1 0 0,0 0 16,21 22-16,0-22 0,-21 0 15,21 0-15,-21 0 0,0-21 0,21 21 16,0 1-16,-22-1 15,22-42 17,0-1-32,0 1 15</inkml:trace>
  <inkml:trace contextRef="#ctx0" brushRef="#br0" timeOffset="73635.97">10287 699 0,'-21'0'16,"0"21"-16,21 0 15,0 0 1,21-21-16,0 0 16,0 0-16,-21-21 15,0 0 1,0 0-16,0-1 15,-21 1 1,0 21-16,0 0 0,-1 0 16,1 0-16,0 0 31,0 0-31,21 21 16,-21-21-16</inkml:trace>
  <inkml:trace contextRef="#ctx0" brushRef="#br0" timeOffset="73827.12">9038 974 0,'-21'0'0,"42"0"0,-42 21 16,42-21-1,0 0-15,0 0 16,22 0-16,-1 0 0,0 0 15,-20 0-15,20 0 0,0 0 0,1 0 16,-22 0-16,21 0 0</inkml:trace>
  <inkml:trace contextRef="#ctx0" brushRef="#br0" timeOffset="74354.64">10647 1016 0,'0'21'16,"0"0"-16,0 1 0,-21-1 15,21 0-15,0 0 0,-22 0 0,22 0 16,-21 22-16,0-22 0,21 0 15,0 0-15,0 0 0,-21 1 16,21-1-16,-21 0 0,21 0 16,-21-21-1,21-21 17,0 0-32,0 0 15,0-1-15,0 1 0,21 0 0,-21 0 16,21-21-16,0 20 0,21-20 0,-20 0 15,-1 21-15,21-1 0,-21-20 16,22 21-16,-22 21 0,21-21 16,-21 21-16,22 0 0,-22 0 15,0 21-15,0 0 0,0 0 0,-21 0 16,21 1-16,-21 20 0,0-21 0,0 21 16,0-20-16,0 20 0,-21-21 15,0 0-15,0 0 0,21 1 0,-21-1 16,0 0-16,-1 0 0,22 0 0,-21 0 15,42-21 17,1 0-32,20-21 15</inkml:trace>
  <inkml:trace contextRef="#ctx0" brushRef="#br0" timeOffset="74636.25">11874 572 0,'0'0'0,"-21"0"15,0 21 1,0 0-16,0 0 0,0 21 16,-1 1-16,1-1 0,0 0 15,0 1-15,21 20 0,-21-20 0,0-1 16,21 21-16,-22-20 0,1-1 0,21 0 15,-21-20-15,21 20 0,0-21 16,-21 43-16,21-43 16,-21-21-16,21 21 0,0 0 0,21-42 47,0 21-47</inkml:trace>
  <inkml:trace contextRef="#ctx0" brushRef="#br0" timeOffset="75303">12107 656 0,'-21'21'16,"0"1"-16,0 20 16,0-21-16,21 0 0,-22 22 15,1-1-15,0 0 0,0 1 16,21 20-16,-21-21 0,0 1 0,-1-22 15,1 21-15,0 1 0,0-22 16,21 21-16,-21-21 0,0 0 0,21 1 16,0-1-16,0 0 0,-22-21 15,22 21-15,0-42 32,0 0-32,22 0 15,-22-1-15,21 1 0,0 0 16,0 0-16,0 0 0,0 0 0,-21-1 15,22 22-15,-1-21 0,0 21 0,-21 21 32,0 1-32,0-1 0,0 0 15,0 0-15,0 0 0,0 0 16,0 1-16,0-1 16,21-21-16,0 21 15,0-21-15,1 0 0,-1 0 16,0 0-16,21 0 0,-21 0 0,22 0 15,-1-21-15,0 0 0,-20 21 16,20-22-16,-21 1 0,21 0 16,-20 0-16,-1 0 0,0 0 0,0-1 15,0 1-15,-21 0 0,0 0 0,0 0 16,0 0-16,-42 21 16,21 0-1,0 21-15,-1 0 0,1 0 16,0 0-16,0 22 0,0-22 0,21 0 15,0 0-15,0 21 0,0-20 16,0-1-16,0 0 16,21-21-16,0 21 0,0 0 0,22-21 0,-22 0 15,21 0-15,0 0 0,-20 0 16,20 0-16,-21 0 0,21 0 16,-20 0-16,-1 0 0,0 0 0,0-21 15,-21 0-15,0 0 0,0 0 16,0-1-16,0-20 0,0 21 15</inkml:trace>
  <inkml:trace contextRef="#ctx0" brushRef="#br0" timeOffset="75522.11">11536 974 0,'-21'0'0,"42"0"0,-21 0 31,21-21-31,21 21 0,-21 0 16,22 0-16,-1 0 0,-21-22 15,22 22-15,-1 0 0,0 0 0,1 0 16,-22 0-16,21 0 0,-21 0 0,0 0 16</inkml:trace>
  <inkml:trace contextRef="#ctx0" brushRef="#br0" timeOffset="76474.42">8191 2392 0,'0'0'16,"0"-21"-16,-21 21 15,0 0 1,21 21-1,0 0-15,-21 0 0,0 22 0,21-22 16,-21 21-16,-1-21 0,22 0 16,-21 22-16,0-22 0,21 21 0,-21-21 15,0 1-15,21-1 0,-21 0 16,21 0-16,0 0 0,0 0 16,-22-21-1,22-21 1,0 0-16,0 0 0,0 0 15,0-22-15,0 22 16,0 0-16,0 0 0,22-21 16,-1 20-16,0 1 0,-21 0 0,21 0 15,21 0-15,-20 0 0,-1 21 0,0 0 16,0-22-16,0 22 0,22 0 16,-22 0-16,-21 22 0,21-22 0,0 21 15,-21 0-15,0 0 0,21 0 0,-21 0 16,0 1-16,0-1 0,0 21 15,0-21-15,0 0 0,0 1 0,0-1 16,0 0-16,0 0 0,-21 0 16,21-42 31,0 0-47,0 0 15,0 0-15,0-1 0,21 1 0,-21-21 16,21 21-16,1-22 0,-1 22 15,0 0-15,0-21 0,21 21 0,-20 21 16,-1-22-16,0 22 0,21 0 0,-21 0 16,1 0-16,-1 0 0,0 22 15,-21-1-15,21 21 0,-21-21 0,21 0 16,-21 1-16,0 20 0,0-21 0,0 0 16,0 0-16,0 1 0,0-1 15,-21 0-15,21 0 0,-21 0 16,21 0-16,-21-21 0,42-21 47,-21 0-47,21 0 15</inkml:trace>
  <inkml:trace contextRef="#ctx0" brushRef="#br0" timeOffset="76832.25">8911 2540 0,'0'0'0,"21"0"0,0 0 16,1 0-1,-1 0-15,0 0 0,0-21 16,0 21-16,0-21 0,1 21 0,-1-21 16,0 21-16,0-22 0,0 1 0,-21 0 15,21 0-15,-21 0 16,0 0-16,-21 21 15,0 0-15,0 0 16,0 0-16,-22 0 0,22 21 16,0 0-16,-21 0 0,21 21 15,-1-20-15,-20 20 0,21-21 0,21 21 16,-21-20-16,21 20 0,0-21 16,0 0-16,0 0 0,0 1 0,0-1 15,21 0-15,21 0 0,-21-21 16,1 0-16,-1 0 0,21 0 15,-21 0-15,22 0 0,-22 0 0,0-21 16,21 21-16,-21-21 0,22 0 16</inkml:trace>
  <inkml:trace contextRef="#ctx0" brushRef="#br0" timeOffset="77098.77">9610 2096 0,'0'-22'0,"0"44"0,0-22 31,-22 21-15,22 21-16,-21-21 15,21 0-15,-21 22 0,21-1 16,0-21-16,-21 22 0,0-1 0,21 0 0,-21 1 16,21-1-16,-22-21 0,22 21 15,-21-20-15,21 20 0,-21-21 16,21 0-16,0 0 0,0 1 0,0-44 47,21 1-47,0 0 15</inkml:trace>
  <inkml:trace contextRef="#ctx0" brushRef="#br0" timeOffset="77538.45">9864 2117 0,'0'0'15,"0"21"1,0 0-16,-22 0 16,22 0-16,-21 22 0,21-22 15,-21 21-15,0-21 0,21 22 16,-21-1-16,0-21 0,21 22 0,-22-1 16,1-21-16,21 21 0,0-20 15,-21-1-15,0 0 0,21 0 0,-21 0 16,21 0-16,0 1 15,-21-22 1,21-22 0,0 1-16,21 0 0,0 0 15,0 0-15,-21 0 0,21-22 16,0 22-16,22 0 0,-22 0 16,0 0-16,0 21 0,0-22 0,1 22 15,-1 0-15,0 0 0,0 22 16,0-1-1,-21 0-15,0 0 0,0 0 0,0 0 16,0 1-16,0-1 0,0 0 16,0 0-16,-21-21 0,21 21 15,0 0-15,-21-21 0,0 22 16,0-22 0,21-22-1,21 1-15,0 0 0,0 21 16</inkml:trace>
  <inkml:trace contextRef="#ctx0" brushRef="#br0" timeOffset="77902.28">10329 2413 0,'0'0'0,"0"-21"16,-21 21-1,0 0-15,21 21 16,-21 0-16,0 0 0,-1 1 0,1-1 15,21 0-15,0 0 0,-21 0 0,21 0 16,0 1-16,0-1 0,0 0 16,0 0-16,21-21 15,0 0-15,1 0 16,-1 0-16,0 0 16,0 0-16,0 0 0,0-21 0,1 0 15,-1 0-15,-21-1 0,21 1 16,-21 0-16,0-21 0,0 21 15,0-1-15,0 1 0,0 0 0,0 0 16,0 0-16,-21 21 0,0 0 16,-1 0-16,1 0 15,0 0-15,21 21 16,0 0-16,0 0 16,0 0-1,0 1-15</inkml:trace>
  <inkml:trace contextRef="#ctx0" brushRef="#br0" timeOffset="78458.17">10943 2350 0,'0'0'0,"0"-22"15,-21 22-15,0 0 0,0-21 16,-1 21-16,1 0 0,0 0 0,0 0 15,0 21-15,0-21 0,-1 22 16,1-1-16,0 0 0,0 0 16,0 0-16,21 0 0,-21 1 0,-1 20 15,1 0-15,21-21 0,0 1 16,0-1-16,0 0 16,21-21-16,1 0 0,-1 0 15,0 0-15,0 0 0,0 0 0,0 0 16,1 0-16,-1-21 0,0 21 15,0-21-15,21-1 0,-20 1 0,-1 0 16,0-21-16,21 21 0,-21-22 16,1 1-16,-1 21 0,0-22 0,0 1 15,0 0-15,0-1 0,1 1 16,-1 0-16,0-1 0,-21 1 0,0 21 16,21-21-16,-21 20 0,0 1 15,0 0-15,0 0 0,-21 42 16,21 0-1,-21 0-15,0 1 0,-1-1 0,1 21 16,0 0-16,0 1 0,0-22 16,0 21-16,-1 1 0,22-1 0,-21-21 15,21 21-15,0 1 0,0-22 0,0 21 16,0-21-16,21 22 0,1-22 16,-1 0-16,0 0 0,0 0 15,0-21-15,22 22 0,-22-22 0,0 0 16,0 0-16,0 0 0,0 0 0,1 0 15,-1 0-15,0-22 16,-21 1-16,0 0 16</inkml:trace>
  <inkml:trace contextRef="#ctx0" brushRef="#br0" timeOffset="78750.22">9483 2180 0,'21'0'16,"0"0"-16,0 0 0,0 0 16,0 0-16,1 21 0,-1-21 15,21 0-15,-21 0 0,0 0 16,1 0-16,-1 0 0</inkml:trace>
  <inkml:trace contextRef="#ctx0" brushRef="#br0" timeOffset="85339.07">18351 10414 0,'0'-21'15,"0"0"-15,22 0 16,-1 21-16,0-22 0,0 22 15,0-21-15,22 0 0,-22 21 16,21-21-16,-21 0 0,22 21 0,-22-21 16,21 21-16,-42-22 0,21 1 0,-21 0 15,0 0 1,-21 21-16,-21 0 0,-1 0 0,1 0 16,0 0-16,-22 0 0,1 0 15,-1 21-15,1-21 0,-1 21 0,22 0 16,-22 1-16,22-22 0,0 21 15,-1 21-15,22-21 0,0 0 0,0 1 16,21 20-16,0-21 0,0 0 16,0 22-16,21-22 0,0 0 0,0 21 15,1-21-15,-1 22 0,21-22 0,-21 0 16,22 21-16,-1-20 0,-21-1 0,43 42 16,-22-42-16,-21 22 15,0-22-15,0 0 0,1 0 0,-22 22 16,0-22-16,0 0 0,-22 0 0,1 0 15,0 0-15,-21 1 0,-1-1 0,-20 0 16,21-21-16,-1 0 0,-20 21 16,20-21-16,1 0 0,-21 0 0,20 0 15,1-21-15,0 21 0,20-21 16,-20 0-16,21-1 0,0 22 0,0-21 16,-1 0-16,22 0 0,-21 21 0,21-21 15,0 0-15,0-1 16,21 22-1,1 0-15,-1 0 0,0-21 0,0 21 16,0 0-16,22 0 0,-22 0 0,21 0 16,-21 0-16</inkml:trace>
  <inkml:trace contextRef="#ctx0" brushRef="#br0" timeOffset="86006.33">18754 10774 0,'0'-21'16,"0"0"0,-22 21-1,1 0-15,0 21 16,0-21-16,21 21 0,-21 0 0,0 0 16,-1 0-16,22 1 0,0-1 0,-21 0 15,21 21-15,-21-21 0,21 22 16,0-22-16,0 0 15,0 0-15,0 0 0,0 1 0,0-1 16,0 0-16,21-21 0,0 21 0,1-21 16,-1 0-16,0 0 0,0 0 0,0 0 15,0 0-15,1-21 0,-1 0 0,0 21 16,0-21-16,0-1 0,0 1 16,1 0-16,-1 0 0,21 0 0,-21 21 15,0-21-15,-21-1 0,22 1 0,-1 0 16,0 0-16,0 0 0,-21 0 0,21 21 15,-21-22-15,0 44 47,0-1-47,-21 0 16,21 0-16,0 0 0,-21 0 16,21 1-16,-21-1 0,21 0 0,0 0 15,0 0-15,0 0 0,0 1 16,0-1-16,21-21 15,0 0-15,0 0 0,0 0 16,1 0-16,-1 0 0,0 0 0,0-21 16,0 21-16,22-22 0,-22 1 0,0 0 15,0 0-15,0 0 16,0 0-16,-21-1 0,0 1 0,0 0 16,0 0-16,0 0 0,0 0 0,-21-1 15,0 22-15,0-21 0,0 0 0,0 21 16,-1 0-16,1 0 0,0 0 0,0 0 15,0 0-15,0 0 0,-1 0 16,22 21-16,-21-21 0,21 21 16,0 1-16,0-1 15,21-21-15,1 0 16,-1 0-16,0 0 0,0 0 0,21 0 16</inkml:trace>
  <inkml:trace contextRef="#ctx0" brushRef="#br0" timeOffset="86375.64">19812 10732 0,'-21'0'32,"0"21"-17,21 0-15,-22 0 0,22 0 0,-21 0 16,21 22-16,-21-22 0,21 0 0,0 21 15,0 1-15,-21-1 0,21 0 0,-21 1 16,0-1-16,21 22 0,0-22 16,0 21-16,-22-20 0,1 20 15,0-20-15,-21 105 16,21-64-16,-1-41 0,1-1 16,21 0-16,-21 1 0,0-22 0,0 21 15,21-21-15,0 1 0,-21-1 0,21 0 16,-22 0-16,22 0 15,-21-21-15,21-21 32,0 0-32,0 0 15,21 0-15,1-1 0,-22 1 0,21-21 16,0 21-16,0-22 0</inkml:trace>
  <inkml:trace contextRef="#ctx0" brushRef="#br0" timeOffset="86750.45">19770 10922 0,'0'0'15,"0"-21"-15,0 0 0,0 0 16,0-1-16,21 1 0,0 0 16,0 21-16,0-21 0,0 21 0,1 0 15,-1-21-15,0 21 0,21 0 0,-21 0 16,1 0-16,-1 0 0,21 0 15,-21 21-15,0-21 0,1 21 16,-22 0-16,0 0 0,0 1 0,0-1 16,0 0-16,0 21 0,0-21 0,-22 1 15,1-1-15,0 0 0,0 0 0,0 0 16,0 0-16,-1 1 0,1-1 16,0-21-16,0 21 0,0 0 0,0-21 15,-1 0 1,22-21 46,0 0-62,22 0 16,-1-1-16,0 22 0,0-21 0</inkml:trace>
  <inkml:trace contextRef="#ctx0" brushRef="#br0" timeOffset="87142.22">20341 10986 0,'21'0'0,"0"0"0,1 0 16,-1 0-1,0 0-15,0 0 0,0-22 16,0 22-16,1 0 0,20-21 0,-21 0 15,0 21-15,0-21 0,22 21 0,-22-21 16,0 0-16,0-1 0,-21 1 16,0 0-16,0 0 15,0 0-15,-21 21 16,0 0-16,0 0 0,0 0 0,-1 0 16,1 0-16,0 21 0,0 0 0,0 0 15,0 0-15,-1 1 0,1-1 0,21 0 16,-21 0-16,21 0 15,0 0-15,0 1 0,0-1 0,0 0 16,0 0-16,21-21 0,0 21 16,1-21-16,-1 0 0,0 0 15,0 0-15,0 0 16,0 0-16,1 0 16,-1-21-16,0 21 0,0-21 0</inkml:trace>
  <inkml:trace contextRef="#ctx0" brushRef="#br0" timeOffset="89442.46">21632 10732 0,'0'-22'0,"0"1"15,0 0 17,-21 21-17,0 21-15,21 0 0,-21-21 16,0 22-16,-1-1 0,22 0 16,-21 0-16,0 0 0,0-21 15,21 21-15,0 1 0,0-1 0,0 0 16,0 0-16,0 0 0,0 0 15,21-21-15,0 0 16,0 0-16,1 0 0,-1 0 16,0 0-16,0 0 0,0 0 0,0 0 15,1 0-15,-1-21 0,0 0 0,0 21 16,-21-21-16,0 0 0,0 0 16,0-1-16,0 1 0,0 0 0,0 0 15,0 0-15,-21 21 0,0-21 16,0 21-16,21-22 15,-22 22-15,22-21 0,22 21 47,-1 0-47,0-21 0,0 21 0,0 0 16,0 0-16,1-21 0,-1 21 0,0 0 16,0-21-16,0 21 15,0 0 16,-21 21-15,0 0-16,0 0 16,0 0-16,0 1 0,0-1 15,0 0-15,0 0 16,0 0-16,0 0 0,0 22 0,0-22 16,-21 0-16,0 0 0,21 22 0,0-22 15,-21 21-15,0 0 0,0-20 0,21 20 16,-22 0-16,22 1 0,-21-1 0,0 0 15,21 1-15,-21-22 0,0 21 16,21 0-16,-21 1 0,-1-1 0,22 0 16,-21 1-16,0-22 0,21 21 0,0 1 15,-21-1-15,0 0 0,21 1 0,-21-1 16,21-21-16,0 21 0,0-20 16,-22 20-16,22-21 0,0 0 0,-21 0 15,21 1-15,-21-1 0,21 0 16,-21-21-16,0 0 15,21-21 1,0 0-16,0-1 0,0 1 0,0 0 16,0 0-16,0 0 0,0-22 0,0 22 15,0-21-15,0 21 0,0-22 0,0 22 16,0-21-16,0 21 0,0-22 16,0 1-16,21 0 0,-21 21 0,21-22 15,0 1-15,0 0 0,1-1 16,-1 22-16,-21-21 0,21-1 0,0 22 15,0-21-15,0 21 0,1 0 0,-1-1 16,0-20-16,-21 21 0,21 21 16,0-21-16,0 0 0,-21-1 0,22 22 15,-22-21-15,21 21 0,0 0 32,0 0 14,0 0-14,-21 21 624,21-21-234,-42 0-282,21-21-124</inkml:trace>
  <inkml:trace contextRef="#ctx0" brushRef="#br0" timeOffset="91006.34">22648 10181 0,'0'0'0,"0"-21"15,21 0-15,1 0 16,-22 0 0,0-1-16,0 1 0,21 21 15,-21-21 1,0 42 0,0 0-1,-21 22-15,21-22 0,-22 21 16,22 1-16,-21-1 0,0 0 0,21 1 15,-21 20-15,21-21 0,-21 1 16,21 20-16,-21-20 0,21-1 0,0 0 16,-22 1-16,1-22 0,21 21 0,-21-21 15,0 0-15,21 1 0,0-1 16,-21-21-16,0 0 16,21-21 15,0-1-31,0 1 15,0 0-15,21 0 0,0 0 0,0 0 16,-21-1-16,21 1 0,0 0 16,1 0-16,-1 21 0,0-21 0,0 0 15,0 21-15,0 0 0,1 0 0,-1 0 16,0 0-16,0 0 0,0 0 0,0 0 16,-21 21-16,22 0 0,-22 0 15,21 0-15,-21 0 0,21 1 16,-21-1-16,0 0 0,0 0 0,0 0 15,0 0-15,-21-21 0,0 22 16,-1-22-16,1 0 0,0 21 16,-21-21-16,21 0 0,-1 0 15,1 0-15,0 0 0,0 0 0,0 0 16,21-21-16,-21 21 0,-1 0 16,22-22-16,0 44 62,22-22-62,-1 0 0,-21 21 0,21-21 16,0 0-16,0 0 15,0 0-15,22 0 0,-22 0 0,0 0 16,21 0-16,1 0 0,-1 0 0,-21 0 16,22 0-16,-1 0 0,0 0 0,-21-21 15,22-1-15,-22 22 0,21-21 16,-21 0-16,1 0 0,-1-21 0,0 20 15,0 1-15,-21-21 0,0 21 0,21-22 16,-21 22-16,21 0 0,-21 0 0,0 0 16,0 0-16,-21 21 31,0 21-31,0 0 0,21 21 16,-21-21-16,21 1 0,-21 20 0,-1-21 15,22 0-15,0 0 16,0 22-16,0-22 0,0 0 0,0 0 15,0 0-15,0 1 0,22-1 16,-1-21-16,0 0 16,0 0-16,0 0 0,0 0 0,22 0 15,-22 0-15,0 0 0,21 0 16,-20 0-16,20 0 0,-21 0 0,21-21 16</inkml:trace>
  <inkml:trace contextRef="#ctx0" brushRef="#br0" timeOffset="91632.18">23918 10689 0,'0'-21'0,"-42"127"0,84-191 0,-21 43 16,-21 21-16,0 0 0,0-1 15,0 1-15,-21 0 0,0 21 16,0 0-16,0 0 0,0 0 0,-1 0 16,1 0-16,0 0 0,-21 21 0,21 0 15,-43 1-15,43 20 0,0-21 16,0 0-16,-1 0 0,1 1 15,21-1-15,-21 0 0,21 0 0,0 0 16,0 0-16,0 1 0,21-22 16,0 0-16,1 0 0,-1 21 15,0-21-15,21 0 0,-21 0 0,1 0 16,-1-21-16,0 21 0,0-22 16,0 22-16,0-21 0,1 0 0,-1 0 15,0 21-15,0-21 0,-21 0 0,0-1 16,21 22-16,-21-21 0,0 0 15,0 42 17,0 0-32,-21 1 0,21-1 15,-21 0-15,21 0 0,0 21 16,0-20-16,-21-1 0,21 21 16,-21 0-16,21-20 0,0 20 0,0 0 15,0 1-15,0 20 0,0-21 0,0 22 16,0-22-16,0 22 0,0-22 0,0 22 15,0-22-15,-22 0 0,22 22 0,-21-22 16,0 0-16,0 1 0,21-1 16,-21 0-16,0 1 0,-1-22 0,1 21 15,0-21-15,0-21 0,0 22 0,-22-22 16,22 21-16,0-21 0,0 0 16,-21 0-16,20-21 0,1 21 0,-21-22 15,21 1-15,0 0 0,-1 0 0,1 0 16,0 0-16,0-1 0,0 22 15,0-21-15,-1 0 0,22 0 0,0 0 16,-21 0-16,21-1 0,0 1 16,0 0-16,0 0 0,0 0 15,21-43-15,1 43 0,-1-21 16,21 21-16,-21-22 0</inkml:trace>
  <inkml:trace contextRef="#ctx0" brushRef="#br0" timeOffset="91887.36">24193 10605 0,'22'-22'0,"-44"44"0,44-65 16,-22 22-16,0 0 0,0 42 31,0 0-15,-22 0-16,22 1 0,0-1 0,0 0 15,-21 0-15,21 21 0,-21-20 0,21-1 16,0 0-16,0 0 0,-21 0 16,21-42 15,0 0-31,21 21 16,0-21-16</inkml:trace>
  <inkml:trace contextRef="#ctx0" brushRef="#br0" timeOffset="92198.28">24299 10287 0,'0'0'0,"-21"0"15,0 0-15,0 0 16,0 21-16,21 0 16,21-21-1,0 0 1,0 0-16,0 0 0,0-21 15,1 0 1,-22 0-16,0 0 0,0 0 16,-22-1-1,1 22-15,0 0 16,0 0-16,0 0 0,0 0 0,-1 22 16,1-22-16,0 21 0,21 0 15,0 0-15,-21 0 0,21 0 0,0 1 16,0-1-16,0 0 0,0 0 0,21-21 15,0 21-15,0 0 0,1-21 0,-1 0 16,0 22-16</inkml:trace>
  <inkml:trace contextRef="#ctx0" brushRef="#br0" timeOffset="93698.12">24553 10478 0,'-21'0'15,"42"0"-15,-21 21 0,0 0 16,-21 0-16,0 0 15,21 0-15,0 1 0,0-1 0,-21 0 16,21 0-16,0 0 0,-21 0 16,21 1-16,0-1 15,0 0-15,0 0 0,-22-21 16,1 0-16,0 0 16,21-21 15,0 0-16,0 0-15,0-1 0,21 1 16,-21 0-16,21 0 0,1 0 0,-1 0 16,0-1-16,21 1 0,-21 0 15,1 21-15,-1-21 0,0 21 0,0 0 16,0 0-16,0 0 0,1 0 0,-1 0 16,0 0-16,-21 21 0,0 0 15,0 0-15,0 1 0,0-1 16,0 0-16,0 0 15,0 0-15,0 0 0,-21 1 0,21-1 16,0 0-16,0 0 16,0 0-16,21-21 15,0 0-15,0 0 0,0 0 16,22 0-16,-22 0 0,0 0 0,21-21 16,-20 21-16,-1-21 0,21 21 0,-21-21 15,0 0-15,22-1 0,-22 1 16,0 0-16,0 0 0,-21-21 15,21 20-15,-21 1 0,22 21 0,-22-21 0,0 0 16,0 42 15,-22 0-31,1-21 0,21 21 16,-21 1-16,21-1 0,-21 0 0,21 0 16,-21 0-16,21 0 0,0 1 15,0-1-15,21-21 16,0 21-16,0-21 0,0 0 15,1 0-15,-1 0 0,0 0 0,0 0 16,0 0-16,0 0 0,1 0 0,-1-21 16,0 0-16,0 21 0,0-22 15,0 1-15,-21 0 0,22 0 16,-1 0-16,-21 0 0,0-1 0,0 1 16,21 21-16,-21-21 0,0 42 31,-21 0-16,21 1-15,-21-1 0,-1 0 0,1 0 16,21 0-16,0 0 0,-21-21 0,21 22 16,-21-1-16,21 0 15,0-42 17,0 0-17,0-1-15,21 1 16,0 0-16,-21 0 0,21 0 15,1 0-15,-1-1 0,0 1 0,-21 0 16,21 0-16,0 0 0,0 21 0,1-21 16,-1 21-1,0 0-15,-21 21 16,0 0-16,0 0 0,0 0 16,0 0-16,0 1 0,0-1 0,0 0 15,0 0-15,0 0 16,21 0-16,0 1 0,0-22 0,1 21 15,-1-21-15,0 0 0,21 21 0,-21-21 16,22 0-16,-1 0 0,-21 0 0,22 0 16,-22 0-16,21-21 0,-21 0 15,0 21-15,22-22 0,-22 1 16,0 0-16,0-21 0,0 21 0,1-1 16,-1-20-16,0 0 0,-21-1 15,0 22-15,0 0 0,0 0 16,-21 21-1,0 0-15,-1 0 0,1 21 0,0-21 16,-21 21-16,21 0 0,-1 1 16,-62 62-1,63-63-15,21 1 0,0-1 0,0 0 16,0 0-16,21 0 16,0-21-1,0 0-15,0 0 0,0 0 0,1 0 16,-1 0-16,-21-21 0,21 21 0,0-21 15,0 0-15,0 21 0,-21-21 0,22-1 16,-22 1-16,21 21 16,-21 21-1,0 1-15,-21-1 16,-1 0-16,1 0 0,0 21 16,0-20-16,0 20 0,0-21 15,-1 21-15,1 1 0,0 20 0,21-20 16,0 20-16,0-21 0,0 22 0,0 63 15,0-64-15,0 1 0,0-1 16,0-20-16,0 20 0,0-20 16,0-1-16,-21 0 0,21 1 0,-21-1 15,21-21-15,-21 0 0,21 0 0,-22 1 16,22-1-16,0 0 0,-21-21 16,21-21 15,0 0-31,0-1 15,21 1-15,-21 0 0,0 0 16,0-21-16</inkml:trace>
  <inkml:trace contextRef="#ctx0" brushRef="#br0" timeOffset="93923.22">25485 10054 0,'-22'-21'0,"44"42"0,-65-63 0,22 21 15,0 0-15,0 21 0,21-22 0,-21 1 16</inkml:trace>
  <inkml:trace contextRef="#ctx0" brushRef="#br0" timeOffset="95200.52">16108 12234 0,'0'0'15,"-21"-42"1,-1 21-16,1 21 0,0 0 16,0 0-16,0 0 15,0 0-15,-1 21 0,22 0 16,-21 0-16,0 22 0,21-22 0,-21 21 16,21-21-16,0 22 0,-21-1 0,21-21 15,0 22-15,0-22 0,0 21 16,0-21-16,0 0 0,0 22 15,0-22-15,0 0 0,21-21 0,0 21 16,0-21-16,0 0 0,1 0 16,-1 0-16,0 0 0,0 0 15,0-21-15,22 21 0,-22-21 0,0 0 16,0 0-16,0-1 0,-21 1 0,0 0 16,0-21-16,0 21 0,0-1 0,0 1 15,0 0-15,0 0 0,0 0 16,-21 0-16,0 21 0,21-22 15,-21 22-15,42 0 47,0 0-47,0 0 0,0-21 0,22 21 16,-22-21-16,21 21 0,1-21 0,-1 21 16,0-21-16,1 0 0,20 21 0,-21-22 15,1 1-15,-1 21 0,-21-21 16,22 0-16,-22 21 0,0 0 0,0 0 15,-21 21 17,0 0-17,-21 0-15,21 22 0,-21-22 0,21 21 16,0-21-16,0 22 0,0-1 0,0 0 16,0 22-16,0-22 0,0 1 15,0 20-15,0 1 0,0-1 16,0-21-16,0 22 0,0-1 0,0 1 15,0-1-15,0-20 0,0 20 0,0 1 16,0-1-16,-21 1 0,-1-22 0,22 22 16,-21-1-16,21-21 0,-21 1 15,0 20-15,21-42 0,-21 22 0,0-1 16,-1-21-16,22 0 0,-21 1 0,0-22 16,0 0-16,0 0 0,0 0 0,-1 0 15,1-22-15,0 1 16,-21 0-16,21 0 0,21-21 0,-22-1 15,22 1-15,-21 0 0,21-22 0,0 22 16,0-22-16,0 1 0,0 20 0,21-20 16,1 21-16,-1-22 0,21 22 15,-21-22-15,0 22 0,22-22 0,-1 22 16,-21 0-16,22-1 0,-22 22 0,21-21 16,-21 0-16,0 20 0,43-41 15,-43 42-15,0 0 0,0-1 16,1 22-16,-1-21 0,0 0 0,0 0 15,0 0-15,0 21 0,1-21 0,-1-1 16,0 22-16</inkml:trace>
  <inkml:trace contextRef="#ctx0" brushRef="#br0" timeOffset="95555.11">17822 12425 0,'0'-21'16,"0"-22"-1,0 22-15,-21 21 16,0 0 0,0 21-16,0 1 15,-1-22-15,22 21 0,-21 0 0,0 21 16,21-21-16,0 1 0,-21 20 0,21-21 15,-21 21-15,21-20 0,0 20 16,0-21-16,0 0 0,0 0 0,0 1 16,0-1-16,0 0 0,0 0 0,21 0 15,0-21-15,0 0 0,0 0 16,1 0-16,-1 0 0,0 0 16,0 0-16,0-21 0,0 0 15,1 0-15,-1 0 0,0-1 16,0 1-16,0 0 0,0 0 0,1 0 15,-1 0-15</inkml:trace>
  <inkml:trace contextRef="#ctx0" brushRef="#br0" timeOffset="95839.58">18309 12383 0,'0'-22'0,"0"44"0,0-65 0,0 22 16,0 0-16,0 0 15,0 0-15,0-1 0,0 44 47,-21-1-47,0 21 16,0-21-16,21 0 0,-22 22 0,1-22 0,21 21 15,-21-21-15,0 22 0,0-1 16,21-21-16,0 22 0,-21-22 0,21 21 16,-22-21-16,22 0 0,0 1 15,0 20-15,0-21 0,0 0 16,0 0-16,0 1 15,22-22 1,-1-22-16,0 1 16</inkml:trace>
  <inkml:trace contextRef="#ctx0" brushRef="#br0" timeOffset="96982.4">18796 12615 0,'0'0'0,"0"-21"16,0 0-16,0 0 16,0 0-16,-21 21 0,21-21 0,-21 21 15,-1 0-15,22-22 0,-21 22 16,0 0-16,0 0 0,0 0 16,0 22-16,-1-22 0,22 21 0,-21 0 15,0 0-15,21 0 0,-21 0 0,0 22 16,21-22-16,-21 0 0,21 0 15,0 0-15,0 1 0,0-1 16,0 0-16,0 0 0,0 0 16,21-21-16,0 0 15,0 0-15,0 0 0,0 0 16,1-21-16,-1 0 0,0 0 0,0 0 16,0-1-16,0 1 0,-21 0 0,22 0 15,-22 0-15,21 0 0,0-1 0,-21 1 16,0 0-16,0 0 0,0 0 15,21 21-15,-21 21 47,0 0-47,0 0 0,-21-21 0,21 21 16,-21 22-16,21-22 0,0 0 16,0 0-16,0 0 0,0 1 0,0-1 15,0 0-15,0 0 0,0 0 0,0 0 16,21-21-16,0 22 15,0-22-15,0 0 16,22 0-16,-22 0 0,0-22 0,0 22 16,0-21-16,22 0 0,-22 0 0,0 0 15,21 0-15,-20-1 0,-1-20 16,0 21-16,0 0 0,0 0 0,0-1 16,1 1-16,-22 0 0,0 0 15,-22 42 16,22 0-31,-21 0 16,21 1-16,0-1 0,0 0 16,0 0-16,0 0 0,0 0 15,0 1-15,21-1 0,-21 0 0,0 0 16,0 0-16,0 0 0,22-21 16,-44 0 15,1 0-31,0 0 15,0-21-15,0 21 0,21-21 16,-21 0-16,-1 21 16,1-21-16,21 42 31,0 0-15,0 0-1,0 0 1,0 1-16,21-22 0,1 0 15,-1 0-15,0 0 0,0 0 0,0 0 16,0 0-16,1 0 0,20-22 16,-21 22-16,21-21 0,-20 0 15,20 21-15,0-21 0,1 0 0,-22 0 16,0-1-16,0 1 0,0-21 0,0 21 16,-21 0-16,0-1 0,0 1 15,0 0-15,0 0 0,-21 21 31,0 0-31,0 0 16,21 21-16,0 0 0,0 0 16,0 1-16,0-1 0,0 0 15,0 0-15,0 0 0,21 0 0,-21 1 16,21-1-16,-21 0 0,0 0 16,0 0-16,0 0 0,0 1 15,-21-22 1,0 0-16,21 21 0,-21-21 0,0 0 15,-1 0-15,1 0 0,0 0 16,21-21 0,0-1-16,0 1 15,0 0-15,21 0 0</inkml:trace>
  <inkml:trace contextRef="#ctx0" brushRef="#br0" timeOffset="98422.53">20447 12340 0,'21'0'15,"0"0"-15,0-21 16,1 21-16,-1 0 15,0 0-15,0-21 0,0 21 0,0-21 16,1 21-16,-1-21 0,0-1 16,0 22-16,0-21 0,0 0 0,1 0 15,-22 0-15,0 0 16,0-1-16,0 1 0,-22 21 16,1 0-16,-21 0 0,21 0 0,-22 0 15,22 0-15,-21 21 0,0 1 0,20-22 16,-126 105-1,127-83-15,0-1 0,21 21 16,0-21-16,0 0 0,0 1 16,0-1-16,0 0 0,21-21 0,0 21 15,0-21-15,1 0 0,-1 0 16,0 0-16,0 0 0,0 0 0,0 0 16,1 0-16,-1 0 15,0 0-15,-42 0 31,0 0-31,-1 0 16,1 0-16,0 0 0,0 21 0,0 0 16,0-21-16,-22 22 0,22-1 0,0 0 15,0 0-15,21 0 0,0 22 0,-21-22 16,21 0-16,0 0 0,0 0 16,0 0-16,0 1 0,21-1 15,-21 0-15,21-21 0,0 0 0,0 0 16,0 0-16,1 0 0,20 0 0,-21 0 15,21 0-15,-20 0 16,20-21-16,0 21 0,1-21 0,-22-1 16,21 1-16,-21 0 0,0 0 0,22 0 15,-22 0-15,0-1 0,-21 1 16,21 0-16,-21 0 16,-21 21-1,0 0-15,0 21 16,0-21-16,21 21 0,-22 0 0,1 1 15,0-1-15,21 0 0,-21 0 16,0 0-16,21 0 16,0 1-16,0-1 15,-21-21-15,21-21 32,21 21-32,-21-22 0,21 1 15,0 0-15,0 0 0,0 0 16,1 0-16,-22-1 0,21 1 0,0 0 15,0 0-15,-21 0 0,21 21 16,0 0 0,-21 21-1,0 0-15,0 0 0,22-21 16,-22 21-16,0 1 0,21-1 0,0 0 16,0 0-16,0-21 15,0 21-15,1-21 0,-1 0 16,21 0-16,0 0 0,-20 0 0,20 0 15,0 0-15,1 0 0,20 0 0,-21 0 16,1 0-16,-1-21 0,0 0 0,-20 21 16,-1-21-16,21 21 15,-42-21-15,21-1 0,-21 1 0,0 0 16,0 0-16,0 0 0,-21 0 0,0-1 16,0 22-16,0-21 0,-1 21 15,1 0-15,-21 0 0,21 0 0,-22 0 16,22 0-16,0 21 0,-21 1 0,21-1 15,-1-21-15,1 21 0,0 0 16,21 0-16,0 0 0,-21 1 0,21-1 16,0 0-16,0 0 0,0 0 15,21 0 1,0-21-16,0 0 0,1 0 0,-1 0 16,21 0-16,-21 0 0,0-21 0,1 0 15,20 21-15,-21-21 0,0 0 16,0 0-16,1-1 0,-1-20 15,0 21-15,0-21 0,0-1 0,0 1 16,-21-22-16,22 22 0,-1-21 0,0-1 16,0 1-16,-21 20 0,21-63 15,0 85-15,-21-21 0,0 21 16,0 0-16,-21 21 16,0 21-16,0 0 0,21 0 15,-21 0-15,0 22 0,-1-1 0,1 0 16,0 1-16,21 20 0,0-21 15,-21 1-15,21-1 0,0 0 0,0 1 16,0-1-16,0-21 0,0 22 0,0-22 16,0 21-16,0-21 0,0 0 0,0 1 15,21-22-15,0 21 16,0 0-16,1-21 0,-1 0 16,0 0-16,0 0 0,0 0 0,0 0 0,1 0 15,-1 0-15,0-21 0,0 21 16,21-21-16,-20-1 0</inkml:trace>
  <inkml:trace contextRef="#ctx0" brushRef="#br0" timeOffset="99158.68">22437 12319 0,'0'0'16,"0"-21"-16,0 0 0,0 0 15,-22 21 1,1 0-16,21 21 15,-21 0-15,0 0 0,0-21 16,0 21-16,-1 0 0,22 22 0,-21-22 16,21 0-16,-21 0 0,21 0 15,0 1-15,0-1 0,0 0 16,0 0-16,21-21 0,0 0 16,1 0-16,-1 0 0,0 0 0,0 0 15,0 0-15,0 0 16,1-21-16,-22 0 0,0 0 15,0-1-15,0-20 0,0 21 16,0 0-16,0 0 0,0-22 0,-22 22 16,22 0-16,0 0 0,0 0 15,0-1-15,0 1 16,0 0 0,22 21-16,-1 0 0,0 0 15,0 0-15,0 0 16,0 0-16,1 0 0,-22 21 15,21-21-15,-21 21 0,0 1 0,0-1 16,0 0-16,0 0 0,0 21 0,0-20 16,0 20-16,-21-21 0,-1 21 15,1 1-15,21-1 0,0 0 0,-21 22 16,21-22-16,-21 1 0,21 20 16,0-21-16,0 22 0,0-1 0,0-20 15,0 20-15,0-20 0,0 20 0,0-21 16,-21 22-16,21-22 0,0 22 15,-21-22-15,-1 22 0,22-22 0,-21 0 16,0 1-16,21-1 0,-21 0 0,0-21 16,0 1-16,-1-1 0,1 0 0,0 0 15,0 0-15,0-21 0,0 0 16,-1 0-16,1 0 0,0 0 16,21-21-16,0 0 0,0 0 0,0-22 15,0 22-15,0-21 0,21 0 16,0-1-16,1 1 0,-1-22 0,21 22 15,0-21-15,1 20 0,-1-20 16,22 20-16,-22-20 0,0 21 0,1-1 16,-1-20-16,0 20 0,1 1 0,-22 21 15,21-21-15,-21 20 0,0 1 0,-21 0 16,22 0-16,-22 0 0,21 21 16,-21-21-16,21 21 0,-21-22 0,0 1 15,0 0-15</inkml:trace>
  <inkml:trace contextRef="#ctx0" brushRef="#br0" timeOffset="99706.74">23601 11853 0,'21'-42'0,"-42"84"0,42-105 0,-21 42 0,0-22 16,0 22-16,0 0 0,0 0 0,0 0 15,0 0 1,0 42-1,-21 0-15,21 0 0,0 0 16,-21 22-16,-1-1 0,1 0 0,0 22 16,21-22-16,-21 22 0,0-22 15,21 21-15,0-20 0,-21-1 0,-1 22 16,22-43-16,-21 21 0,21 0 0,0-20 16,0 20-16,0-21 0,-21 0 0,21 0 15,0 1-15,21-44 31,0 1-31,1 0 16,-1 0-16,0 0 0,21-22 16</inkml:trace>
  <inkml:trace contextRef="#ctx0" brushRef="#br0" timeOffset="100372.51">24024 11832 0,'0'-84'15,"-21"189"-15,42-126 0,-21-85 0,0 85 16,0 42-1,0 1 1,0-1-16,0 0 0,-21 0 0,21 21 16,-21 1-16,21-1 0,-21-21 15,21 22-15,-22-1 0,1 0 0,0 1 16,21-1-16,-21 0 0,0-21 0,0 22 16,-1-22-16,22 0 0,0 0 15,-21 0-15,21 1 0,-21-1 16,21-42 15,0-1-31,0 1 0,21 0 16,-21 0-16,21 0 0,-21 0 15,22-1-15,-1 1 0,-21 0 0,21 0 16,0 21-16,0-21 0,0 21 16,1 0-16,-1 0 0,0 0 15,0 21-15,-21 0 0,21 0 16,-21 0-16,21 1 15,-21-1-15,0 0 0,0 0 0,0 0 16,0 0-16,0 1 0,0-1 16,22-21-16,-1 21 0,0 0 15,0-21-15,0 0 0,0 0 16,1 0-16,-1 0 0,0 0 0,0 0 16,21-21-16,-20 0 0,-1 21 0,21-21 15,-21-1-15,0 1 0,1 0 16,-1 0-16,0 0 0,-21 0 15,0-22-15,0 1 0,0 21 0,0 0 16,0-1-16,0 1 0,-21 21 16,0 0-16,-1 0 15,1 21-15,21 1 16,-21-1-16,21 0 0,0 0 0,0 0 16,0 0-16,0 1 0,0-1 0,0 0 15,0 0-15,0 0 0,0 0 16,21 1-16,0-22 15,1 21-15,-1-21 0,0 0 16,0 0-16,0 0 0,0 0 0,1-21 16,-1-1-16,0 1 15,-21 0-15,0 0 0,0 0 16,0 0-16</inkml:trace>
  <inkml:trace contextRef="#ctx0" brushRef="#br0" timeOffset="100582.62">23474 12107 0,'-21'0'0,"42"0"0,-64 0 0,22 0 16,0 0-16,0 0 0,21-21 31,21 21-31,21 0 0,-20 0 16,20 0-16,0 0 0,1 0 15,20 0-15,1 0 0,-1 0 16,1-21-16,-1 21 0,22 0 0,-22-21 16</inkml:trace>
  <inkml:trace contextRef="#ctx0" brushRef="#br0" timeOffset="100902.52">25485 12023 0,'0'0'0,"0"-21"0,0-1 15,-22 22-15,22-21 0,-21 0 16,0 21-16,0 0 0,0 0 16,0 0-16,-1 21 15,1 0-15,0 1 0,0 20 0,21-21 16,-21 21-16,0 1 0,-1-22 15,22 21-15,0 1 0,-21-22 0,21 0 16,0 21-16,0-21 0,0 1 0,0-1 16,0 0-16,0 0 0,21-21 15,-21 21-15,22-21 0,-1 0 0,0 0 16,0 0-16,0 0 0,0 0 0,1 0 16,-1 0-16,21 0 0,-21-21 15,0 21-15,22-21 0</inkml:trace>
  <inkml:trace contextRef="#ctx0" brushRef="#br0" timeOffset="101175.02">25950 11853 0,'0'0'0,"0"-42"0,0 0 16,0 21-16,0-1 0,-21 22 31,0 0-31,0 22 0,21 20 16,-21-21-16,21 21 15,0 1-15,-22-1 0,1 0 0,0 1 16,21-1-16,-21 0 0,21 1 0,-21-22 16,0 21-16,21 1 0,0-22 0,-22 0 15,1 0-15,21 0 0,-21 0 16,21 1-16,0-1 0,0 0 0,0 0 16,21-21-1,0 0 1,22 0-16,-22-21 0</inkml:trace>
  <inkml:trace contextRef="#ctx0" brushRef="#br0" timeOffset="102282.46">26310 12277 0,'0'-21'0,"0"-43"16,0 43-16,0 0 0,0 0 15,0-1-15,0 1 0,-21 21 16,0 0-16,0 0 16,-1 0-16,-20 0 0,21 21 15,0-21-15,0 22 0,-1 20 16,1-21-16,0 0 0,0 0 0,0 22 0,0-22 16,-1 21-16,22-21 15,0 1-15,0-1 0,0 0 0,0 0 16,0 0-16,0 0 0,22-21 15,-1 0-15,0 0 0,0 0 0,0 0 16,0 0-16,22 0 16,-22 0-16,0-21 0,0 0 15,0 0-15,-21 0 0,22 0 0,-22-1 16,21 1-16,0 0 0,-21-21 0,0 21 16,0-1-16,21 1 0,-21 0 15,0 0-15,21 21 0,-21 21 31,0 0-31,-21 0 16,21 1-16,-21-1 0,21 0 16,-21 0-16,21 0 0,0 0 0,0 1 15,0-1-15,0 0 0,0 0 16,21-21 0,0 0-16,0 21 0,0-21 0,1 0 15,-1 0-15,0 0 0,0 0 0,0 0 16,22-21-16,-22 21 0,0-21 0,0 0 15,0 0-15,-21-1 0,21 1 16,1 0-16,-1-21 0,-21 21 0,0-1 16,21-20-16,-21 21 0,0 0 15,0 0-15,-21 21 32,21 21-32,0 0 0,0 0 15,0 0-15,-21 0 0,21 1 0,0-1 16,0 0-16,0 0 0,0 0 15,0 0-15,0 1 0,0-1 16,0 0-16,0 0 16,-22-21-1,1 0 1,0 0 0,0-21-16,21 0 15,-21 21 1,0 0-1,21 21 17,0 0-32,21-21 15,0 0-15,0 0 0,0 0 16,0 0-16,1 0 0,-1 0 0,21 0 16,-21 0-16,0 0 0,22-21 15,-22 21-15,0-21 0,21 21 16,-20-21-16,-1-1 0,0 1 0,0 0 15,0-21-15,0 21 0,-21-1 0,0-20 16,0 21-16,22 0 0,-22 0 16,0-1-16,-22 22 15,1 0 1,21 22-16,0-1 0,0 0 16,0 0-16,-21 0 0,21 22 0,0-22 15,0 21-15,0-21 0,0 0 16,0 1-16,0-1 0,-21-21 15,21 21-15,-21-21 16,21 21-16,-21-21 16,-1 0-16,1 0 15,0 0 1,0 0-16,21 21 16,-21-21-16,0 0 0,-1 0 0,1 0 15,0 0-15,0 0 0</inkml:trace>
  <inkml:trace contextRef="#ctx0" brushRef="#br0" timeOffset="159434.79">995 3323 0,'0'0'0,"-21"0"0,-1 0 16,1 0 0,21-21-16,-21 21 0,42 0 62,0 0-62,1 0 0,-1-21 16,21 21-16,0 0 0,1 0 15,20 0-15,1-21 0,-1 21 16,1 0-16,20 0 0,-20 0 16,21-21-16,-22 21 0,1 0 0,20 0 15,-20 0-15,-1-22 0,1 22 16,-1 0-16,1 0 0,-1 0 0,1 0 15,-22-21-15,22 21 0,-22 0 16,0 0-16,1 0 0,-22 0 0,0 0 16,0 0-16,0 0 0,0 0 15,-42 0 32,0 0-47,0 0 0,0 0 16,0 0-16,-1 0 0,-20 0 15,21 0-15,-21 0 0</inkml:trace>
  <inkml:trace contextRef="#ctx0" brushRef="#br0" timeOffset="159878.47">931 3535 0,'0'0'0,"21"0"31,1 0-16,20 0-15,0 0 0,-21 0 16,43 0-16,-22 0 0,22 0 16,-1 0-16,1 0 0,20 0 0,-20 0 15,-1 0-15,22-21 0,-21 21 16,-1 0-16,1-21 0,-1 21 16,1 0-16,-1-22 0,1 22 0,-1-21 15,1 21-15,-22 0 0,0 0 16,22-21-16,-43 21 0,21 0 0,1 0 15,-22 0-15,0 0 0,0 0 16,0 0-16,0 0 16,-21-21-1,-21 21 1,0-21-16,0 21 0</inkml:trace>
  <inkml:trace contextRef="#ctx0" brushRef="#br0" timeOffset="160427.01">2095 3006 0,'0'0'0,"-21"0"0,21-21 16,0 42 31,21 0-32,1-21-15,-1 21 16,0-21-16,0 21 0,0-21 0,22 21 16,-22-21-16,21 22 0,0-22 15,1 21-15,-1-21 0,0 21 0,1-21 16,-1 21-16,0-21 0,-20 0 15,20 21-15,-21-21 0,0 0 0,22 0 16,-43 21-16,21-21 0,0 0 16,0 22-16,-21-1 15,0 0-15,0 0 16,-42 0-16,21 0 16,-1 1-16,-20-1 0,0 21 0,-1-21 15,-20 22-15,21-22 0,-22 21 16,22-21-16,-22 22 0,22-22 0,0 21 15,-1-21-15,1 0 0,21 1 16,0-1-16,-1-21 0,22 21 0,0 0 16,0 0 31,-21-21-32,0 0 1,0 0-1</inkml:trace>
  <inkml:trace contextRef="#ctx0" brushRef="#br0" timeOffset="178698.7">23749 550 0,'0'0'0,"21"0"94,-21-21-32,21 0-46,-21 0 0,0 0-16,0 0 15,0-1 1,0 1 0,0 0-1,-21 0 1,21 0-1,-21 0 1,0 21 0,21-22-16,-21 1 15,21 0 1,-22 21 0,22-21-16,-21 21 15,0-21 1,21 0-16,-21 21 15,0 0-15,21-22 16,-21 22-16,-1 0 16,1 0-16,0 0 15,0-21 1,0 21-16,0 0 31,-1-21-31,1 21 16,0 0-1,0 0 1,0 0-16,0 0 16,21-21-1,-22 21-15,1 0 0,0 0 16,0 0 0,0 0-16,0 0 15,-1 0 1,1 0-16,0 0 15,0 0-15,0 0 16,0 0 0,-1 0-1,1 0-15,0 0 16,0 0 0,0 0-16,0 0 15,-1 0-15,22 21 16,-21-21-16,0 0 0,0 0 15,0 0 1,21 21-16,-21-21 0,-1 0 16,1 21-1,0-21-15,21 22 16,-21-22-16,0 21 0,0-21 16,21 21-1,-22-21-15,1 0 0,21 21 16,0 0-16,-21-21 15,0 0-15,0 21 0,21 1 16,-21-22 0,-1 0-16,1 21 0,21 0 15,-21-21-15,0 21 16,21 0 0,-21-21-16,0 21 15,21 1-15,-22-1 31,22 0-15,-21-21-16,21 21 31,0-42 47,0 0-62</inkml:trace>
  <inkml:trace contextRef="#ctx0" brushRef="#br0" timeOffset="179286.6">22352 191 0,'0'21'46,"0"0"-30,0 0-16,0 0 16,0 0-16,0 1 15,0-1-15,0 0 0,0 0 16,0 0-16,0 0 0,0 1 16,0-1-16,0 0 15,0 0-15,0 0 31,-21-21-31,21-21 94,0 0-94,21 21 16</inkml:trace>
  <inkml:trace contextRef="#ctx0" brushRef="#br0" timeOffset="180122.36">22691 402 0,'0'0'0,"-22"0"15,1 21-15,0-21 0,0 0 0,-64 22 16,64-1-16,0 0 16,0-21-16,0 0 0,21 21 15,-22-21-15,1 0 0,0 21 16,42-21 93,0 0-93,1-21-1,-1 0-15,0 21 0,0 0 16,0 0-16,0-21 0,1 21 0,-1 0 16,0-21-16,0-1 0,21 22 15,-20 0-15,-1-21 0,21 21 0,-21 0 16,0 0-16,1 0 16,-22-21-16,21 21 0,-42 21 62,-1-21-62,1 0 16,0 21-16,-21 1 0,21-22 0,-22 21 15,22-21-15,-21 21 0,21-21 16,-1 0-16,1 21 0,-21-21 0,21 0 16,0 21-16,42-21 93,-21 21-93,21-21 16,0 0-16</inkml:trace>
  <inkml:trace contextRef="#ctx0" brushRef="#br0" timeOffset="187610.21">22627 9229 0,'0'21'0,"0"0"15</inkml:trace>
  <inkml:trace contextRef="#ctx0" brushRef="#br0" timeOffset="194658.46">6456 5863 0,'-21'0'16,"-1"0"-1,1 0 1,0 0-16,42 0 94,0 0-94,1 0 15,-1 0-15,0 0 0,0 0 16,0 0-16,0 0 0,1 0 0,-1 0 16,21 0-16,-21 0 15,0 21-15,22-21 0,-1 0 0,-21 0 16,22 0-16,-1 0 0,0 0 0,22 0 15,-22 0-15,0 0 0,22 0 16,-1 0-16,-20 0 0,20 0 0,1 0 16,-22 0-16,22 0 0,-1 0 0,1 0 15,-22 0-15,21 0 0,1 0 16,-22 0-16,1 0 0,20 0 0,-21 0 16,1 0-16,-1 0 0,0 0 0,1 0 15,-1 0-15,-21 0 0,22 0 16,-22 0-16,21 0 0,-21-21 15,0 21-15,22 0 0,-22 0 0,0 0 16,0 0-16,0 0 0,1 0 0,-1 0 16,0 0-16,0 0 15,-42-21 32,0 21-47,0 0 0,-22 0 0</inkml:trace>
  <inkml:trace contextRef="#ctx0" brushRef="#br0" timeOffset="195326.72">6562 6011 0,'0'0'0,"21"0"0,0 0 16,0 0-16,0 0 0,0 0 15,1 0-15,-1 22 0,0-22 16,21 0-16,-21 0 0,22 0 16,-22 0-16,21 0 0,1 0 0,-1 0 15,0 0-15,1 0 0,20 0 0,-21 0 16,22 0-16,-1 0 0,1 21 16,-1-21-16,1 0 0,21 0 0,-22 0 15,22 0-15,-22 0 0,1 0 0,20 0 16,-20 0-16,-22 0 0,22 0 15,-22 0-15,22 0 0,-43 0 0,21 0 16,0 0-16,-20 0 0,-1 0 16,21 0-16,-21 0 0,0 0 0,1 0 15,-1 0-15,-42 0 78,-1 0-62,1 0-16,0 0 0</inkml:trace>
  <inkml:trace contextRef="#ctx0" brushRef="#br0" timeOffset="-75856.61">2498 2604 0</inkml:trace>
  <inkml:trace contextRef="#ctx0" brushRef="#br0" timeOffset="115534.67">15642 5969 0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3:44:13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1609 0,'0'21'0,"0"0"0,-21 0 16,0 0-16,0 22 0,-1-1 0,1-21 15,0 22-15,0-1 0,21-21 16,0 21-16,0-20 0,0-1 0,0 0 16,0 0-16,0 0 0,21-21 15,0 0-15,0 0 0,1 0 0,-1 0 16,0 0-16,0 0 0,0-21 15,0 21-15,-21-21 16,0 0-16,0 0 0,0-1 16,0 1-16,0 0 15,0 0-15</inkml:trace>
  <inkml:trace contextRef="#ctx0" brushRef="#br0" timeOffset="1248.05">847 1185 0,'-22'0'16,"1"0"0,21-21-1,0 0 1,0 0-16,0 0 15,0 0-15,0-1 16,21 22-16,1-21 16,-1 21-16,0-21 0,0 21 15,0 0-15,0 0 0,1 0 16,-1 0-16,21 0 0,-21 0 0,0 0 16,-21 21-16,22 0 0,-1-21 15,-21 43-15,0-22 0,0 0 16,0 0-16,0 22 0,-21-22 0,-1 0 15,1 21-15,0-21 0,0 1 16,0-1-16,-22 0 0,22 0 0,0 0 16,0 0-16,0-21 0,0 22 15,-1-22-15,1 0 0,0 0 16,21-22 31,21 22-47,0-21 0,1 21 15,-1-21-15,0 21 16,0 0-16,0 0 0,0 0 16,1 0-16,-1 0 0,21 0 0,-21 0 15,0 0-15,1 0 0,-1 21 16,0 0-16,0 1 0,0-1 16,0 0-16,-21 0 0,0 0 15,0 0-15,22 22 0,-22-22 0,0 21 16,0-21-16,0 22 0,-22-22 15,1 21-15,-21-21 0,21 22 0,-22-22 16,1 21-16,21-21 0,-21 1 0,-22-1 16,22 0-16,-1-21 0,1 21 15,0-21-15,21 0 0,-22 0 16,1 0-16,21 0 0,-22-21 16,22 0-16,0 0 0,-21-1 0,21-20 15,-1 21-15,1 0 0,0-22 16,0 22-16,0 0 0,21 0 0,0 0 15,-21 21-15,21-21 0,-22 21 16,22 21 15,22-21-31,-1 0 16,0 0-16,0 0 0,0 0 0,22 0 16</inkml:trace>
  <inkml:trace contextRef="#ctx0" brushRef="#br0" timeOffset="1792.49">1714 1545 0,'0'21'31,"-21"-21"-16,21 22-15,0-1 16,21-21 0,1 0-1,-1 0-15,-21-21 16,21 21-16,-21-22 16,0 1-16,-21 0 15,0 21 1,-1 0-16,1 0 0,0 0 0,0 0 15,0 21-15,0 0 16,21 1 0,0-1-16,0 0 0,21-21 15,0 21 1,0-21-16,0 0 16,-21-21 15,0 0-31,0 0 0,0-1 15</inkml:trace>
  <inkml:trace contextRef="#ctx0" brushRef="#br0" timeOffset="26698.48">3111 995 0,'0'0'0,"0"-21"0,0 0 15,0-1-15,0 1 0,0 0 16,0 0-16,0 0 0,0 0 0,0-1 15,0 1-15,0 0 0,0 0 16,0 0-16,0 0 16,-21 21 31,21 21-47,0 0 0,0 0 0,-21 0 15,21 22-15,-21-1 0,21 0 0,0 1 16,-21-1-16,21 21 0,0 1 15,-21-1-15,-1-20 0,1 20 16,21 1-16,-21-22 0,0 22 16,0-1-16,21-21 0,-21 22 0,-1-22 15,1 1-15,21-1 0,-21 0 0,0-21 16,0 22-16,21-22 0,0 0 16,-21-21-16,21 21 0,-22 0 0,22-42 31,0 0-31,0 0 15,0 0-15,0 0 0,0-22 0,0 22 16,0-21-16,0-1 0,0 1 16,0 21-16,0-21 0,0-1 0,0 22 15,0-21-15,22 21 0,-1-1 0,-21 1 16,0 0-16,21 21 16,0 0-16,0-21 0,0 21 15,1 21 1,-1 0-16,-21 0 0,0 1 0,21-1 15,-21 0-15,21 21 0,-21 1 0,0-1 16,0-21-16,0 21 0,0 1 16,0-1-16,0-21 0,21 22 0,-21-22 15,21 0-15,-21 0 0,0 0 0,22-21 16,-1 21-16,0-21 16,0 0-16,0 0 0,0 0 15,1 0-15,-1-21 0,0 0 0,21 0 16,-21 0-16,1 0 0,-1-1 15,0-20-15,21 0 0,-21 21 0,1-22 16,-1 1-16,0 21 0,0-22 16,0 22-16,0-21 0,1 21 0,-1 0 15,0-1-15,-21 44 47,0-1-47,0 0 0,0 0 16,-21 0-16,0 22 15,21-22-15,-22 21 0,22 0 0,-21-20 0,21 20 16,0-21-16,0 21 0,0-20 16,0-1-16,0 0 0,21 0 15,1-21-15,-1 21 0,0-21 16,0 0-16,0 0 0,0 0 0,1 0 16,-1-21-16,21 0 0,-21 0 15,0 21-15,22-21 0,-22-22 0,0 22 16,0 0-16,0-21 0,-21 20 0,0-20 15,0 21-15,0-21 0,0 20 16,0 1-16,0-21 0,-21 21 0,21 0 16,-21-1-16,0 22 0,0-21 15,0 21-15,-1 0 0,1 0 16,0 0-16,0 0 0,0 0 16,0 0-16,-1 0 0,1 21 15,21 1-15,-21-1 16,21 0-16,0 0 15,0 0-15,21-21 16,0 0-16,1 0 0</inkml:trace>
  <inkml:trace contextRef="#ctx0" brushRef="#br0" timeOffset="27016.17">4508 1355 0,'0'0'0,"-21"0"0,0 0 0,0 0 16,0 0-16,0 0 0,-1 0 16,1 21-16,0 0 0,-21 0 0,21 0 15,-1 1-15,1-1 0,0 0 16,0 21-16,0 1 0,0-22 0,-1 21 15,22-21-15,0 22 0,0-22 16,0 21-16,0-21 0,0 0 0,0 1 16,0-1-16,0 0 0,0 0 15,22 0-15,-1-21 0,0 0 0,0 0 16,0 0-16,0 0 0,22 0 16,-22 0-16,21 0 0,-21-21 0,22 21 15,-22-21-15</inkml:trace>
  <inkml:trace contextRef="#ctx0" brushRef="#br0" timeOffset="27508.25">4995 1439 0,'0'0'0,"0"-21"16,-21 21-16,0 0 0,0 0 15,0 0-15,-1 0 0,1 21 0,0 1 16,0-1-16,0 0 0,0 0 15,-22 0-15,22 22 0,0-22 0,0 21 16,0 0-16,-1-20 0,1 20 0,21-21 16,0 0-16,0 0 0,0 1 15,0-1-15,0 0 0,0 0 16,21-21-16,1 0 0,-1 0 16,0 0-16,21 0 0,-21-21 15,1 0-15,20 21 0,-21-21 16,0-22-16,22 22 0,-22 0 0,0 0 15,0-22-15,0 1 0,-21 21 16,0-21-16,21 20 0,-21 1 0,22-21 16,-22 21-16,0 0 0,0-1 15,0 44 17,0-1-32,0 0 0,0 0 0,0 0 15,0 0-15,-22 22 0,22-1 16,0-21-16,0 22 0,0-22 0,0 21 15,0-21-15,0 0 0,0 1 0,0-1 16,0 0-16,0 0 0,22 0 16,-1-21-16,0 0 15,0 0-15,0 0 0,0 0 0,1 0 16,-1-21-16,0 21 0,-21-21 16,21 0-16,0 0 0</inkml:trace>
  <inkml:trace contextRef="#ctx0" brushRef="#br0" timeOffset="27824.17">5588 1080 0,'21'-22'0,"-42"44"0,42-86 16,-21 43-16,0 0 0,0 0 0,0-1 16,0 1-16,-21 21 15,0 0 1,0 21-16,-1 1 0,22 20 0,-21-21 15,0 21-15,0 1 0,21-1 16,-21 0-16,0 22 0,-1-22 0,1 1 16,21-1-16,-21 21 0,21-20 0,-21-1 15,0 22-15,21-22 0,0 0 16,0 1-16,0-1 0,0-21 0,0 21 16,0-20-16,21-1 0,0 0 15,0 0-15,0-21 0,1 0 16,-1 21-16,0-21 0,0 0 0,0 0 15,0 0-15,1 0 0,-1-21 0,0 21 16,-21-21-16,21 0 0,0 0 16</inkml:trace>
  <inkml:trace contextRef="#ctx0" brushRef="#br0" timeOffset="28424.07">6498 995 0,'0'0'16,"21"0"-16,0 0 0,1 0 0,-1 21 16,0 0-16,0 0 0,0 1 15,0 20-15,1-21 0,-1 21 16,0 1-16,0-1 0,0 0 0,0 1 15,1 20-15,-1-20 0,0-1 0,-21 0 16,21 1-16,-21 20 0,21-21 16,-21-20-16,0 20 0,0 0 0,0-21 15,0 1-15,21-1 0,-21 0 0,0 0 16,22-42 0,-22 0-1,0 0-15,0-1 0,0-20 0,21 0 16,-21-1-16,21-20 0,-21 21 15,21-22-15,0 1 0,0 20 16,1-20-16,-1-1 0,0 1 0,0-1 16,0 1-16,0 20 0,1-20 15,-1 42-15,0-22 0,0 1 0,0 21 16,-21 0-16,0 0 0,21 21 16,-21 21-1,0 0-15,0 0 16,0 0-16,0 0 0,0 22 15,0-22-15</inkml:trace>
  <inkml:trace contextRef="#ctx0" brushRef="#br0" timeOffset="29928.01">7662 1672 0,'0'0'16,"21"-21"-16,1 0 0,-1 21 0,-21-21 0,0 0 16,21-1-16,-21 1 0,0-21 15,0 21-15,0 0 0,0-1 16,0-20-16,0 21 0,0 0 0,-21 0 16,0-1-16,-1 22 15,1 0-15,0 0 0,0 0 0,0 0 16,-22 22-16,22-1 0,0 0 0,0 0 15,0 0-15,0 22 0,-1-1 16,1-21-16,0 21 0,0 1 0,21-1 16,0-21-16,0 22 0,0-22 0,0 0 15,0 21-15,0-21 16,0 1-16,21-22 0,0 0 16,0 0-16,1 0 0,-1 0 0,0 0 15,0 0-15,21 0 0,-20-22 16,-1 1-16,0 0 0,0 0 15,0-21-15,0 20 0,-21-20 0,22 21 16,-1-21-16,0-1 0,-21 1 0,0 21 16,21-22-16,-21 22 0,21 0 15,-21 0-15,0 0 0,0 0 0,0 42 32,0 0-17,0 0-15,0 21 0,0-20 0,0-1 16,0 21-16,-21-21 0,21 22 0,0-22 15,-21 0-15,21 21 0,0-21 16,0 1-16,0-1 0,0 0 16,0 0-16,21 0 0,0-21 15,0 21-15,1-21 0,-1 0 0,0 0 16,0 0-16,21-21 0,-20 21 16,-1-21-16,21 0 0,0 0 0,-20 0 15,20-22-15,0 22 0,-21-21 0,22-1 16,-22 22-16,0-21 0,0 0 15,0 20-15,-21 1 0,0 0 0,0 0 16,0 0 0,-21 21-16,0 0 0,0 0 0,0 0 15,0 0-15,-1 21 16,22 0-16,0 0 16,0 0-16,0 1 0,0-1 15,22 0-15,-1 0 0,0 0 16,0 0-16,-21 1 0,21-22 0,0 21 15,-21 0-15,0 0 0,0 21 0,22-20 16,-22-1-16,0 0 0,0 0 16,0 0-16,0 0 0,0 1 15,0-1-15,21-21 0,-21 21 0,21-21 16,0 0-16,0 21 0,0-21 0,1 0 16,20 0-16,-21 0 15,21 0-15,-20 0 0,20 0 0,0-21 16,1 0-16,-1 21 0,0-21 0,1-1 15,-1 1-15,0 0 0,-21 0 0,22-21 16,-22 20-16,0-20 0,0 21 16,0-21-16,1 20 0,-22 1 0,0 0 15,0 0-15,0 0 0,0 0 16,-22 21-16,1 0 16,-21 0-16,21 0 0,0 0 0,-22 0 15,1 21-15,21 0 0,-22 0 0,22 0 16,-21 0-16,21 1 0,-22 20 0,22-21 15,0 0-15,0 0 16,21 22-16,0-22 0,0 0 0,0 0 16,0 0-16,21-21 15,0 0-15,0 0 0,1 0 0,-1 0 16,0 0-16,21 0 0,-21-21 16,1 21-16,-1-21 0,0 0 0,21 0 15,-21 0-15,1-1 0,-1-20 0,0 21 16,0-21-16,0 20 0,-21 1 0,21 0 15,1 0-15,-22 0 0,0 0 16,21 21-16,-21 21 31,0 0-15,0 0-16,-21 0 0,21 22 0,0-22 16,0 0-16,0 0 0,0 0 0,0 0 15,0 1-15,0-1 0,0 0 0,0 0 16,21 0-16,0-21 15,0 0-15,0 0 0,0 0 16,1 0-16,-1 0 0,0 0 0,0 0 16,0 0-16,-21-21 0,21 0 0,1 21 15,-1-21-15,-21 0 0,21-1 16,-21-20-16,21 21 0,0 0 0,-21 0 16,0-22-16,0 22 0,21 0 15,-21 0-15,22 21 0,-22-21 16,0 42-1,0 0-15,0 0 16,0 0-16,0 0 0,0 1 0,0-1 16,0 21-16,-22-21 0,22 0 15,0 1-15,-21-1 0,21 0 0,0 0 16,0 0-16,0 0 16,21-21 15,1-21-16,-22 0-15,0 0 0</inkml:trace>
  <inkml:trace contextRef="#ctx0" brushRef="#br0" timeOffset="30236.44">9588 1291 0,'0'-21'0,"0"42"0,-21-63 0,0 42 0,0 0 15,0 0-15,0 0 16,21 21-1,0 0-15,21-21 16,0 0 0,0 0-16,0 0 15,0 0-15,1 0 0,-1-21 16,-21 0-16,0 0 16,0 0-16,0-1 0,-21 22 15,-1 0-15,-41-21 16,42 21-16,0 0 0,-1 0 15,1 0-15,0 21 0,21 1 16,0-1-16,0 0 0,0 0 16,0 0-16,21 0 15,0-21-15,1 0 0,20 0 0,-21 0 16,0 0-16</inkml:trace>
  <inkml:trace contextRef="#ctx0" brushRef="#br0" timeOffset="30781.23">10054 1016 0,'0'0'0,"21"-21"0,-21 0 16,0-22-16,0 22 0,0 0 15,0 0-15,0 42 16,0 0 0,-21 0-16,21 1 0,0 20 0,-21-21 15,21 21-15,0 1 0,0-1 16,-21 0-16,21 1 0,-21-1 0,21 0 15,0 1-15,0-1 0,-22 0 16,22 1-16,0-22 0,-21 21 0,21-21 16,0 22-16,0-22 0,0 0 15,0 0-15,0 0 0,-21 1 0,21-1 16,-21-21-16,21 21 0,0-42 31,0 0-15,0-1-16,0 1 0,0 0 0,0-21 15,21 21-15,-21-1 0,21 1 0,0 0 16,1-21-16,20 21 0,-21-1 0,0 22 16,22-21-16,-22 0 0,21 21 15,-21 0-15,22 0 0,-22 0 16,21 0-16,-21 0 0,0 0 0,1 21 16,-1 0-16,0 1 0,-21-1 0,0 0 15,0 0-15,0 0 0,0 0 16,0 22-16,0-22 0,-21 0 0,0 0 15,-1 0-15,1 1 0,-21-1 0,21 0 16,-22 0-16,22 0 0,-21-21 16,21 21-16,0 1 0,-1-22 0,-20 0 15,21 0-15,0 0 16,21-22 0,0 1-1,21 21-15,0-21 0,21 0 0,-20 0 16,-1 0-16</inkml:trace>
  <inkml:trace contextRef="#ctx0" brushRef="#br0" timeOffset="31081.24">10922 974 0,'0'-21'0,"0"42"0,0-64 0,0 22 15,0 0-15,0 42 31,0 22-31,0-22 0,-21 21 16,0 0-16,21 22 0,0-22 16,-22 1-16,1 20 0,21-21 0,-21 1 15,21-1-15,0 22 0,0-22 0,-21 0 16,0 1-16,21-22 0,-21 21 0,21-21 16,0 22-16,0-22 0,0 0 15,0 0-15,-22-21 0,22 21 0,22-21 47,-1-21-47,-21 0 0,21 0 16,0 0-16</inkml:trace>
  <inkml:trace contextRef="#ctx0" brushRef="#br0" timeOffset="31672.08">11070 1566 0,'0'0'0,"21"0"0,0 0 0,1 0 16,20-21-16,-21 21 0,0-21 0,0 21 16,1-21-16,20 21 0,-21-21 15,0 0-15,0 21 0,-21-22 0,0 1 16,22 21-16,-22-21 0,0 0 0,0 0 16,-22 21-1,1 0-15,0 0 16,0 0-16,0 0 0,0 21 0,-1 0 15,1-21-15,0 21 0,0 0 0,0 22 16,0-22-16,-1 0 0,1 0 0,21 0 16,-21 43-1,21-43-15,0 0 0,0 0 0,0 1 16,0-1-16,0 0 0,21-21 0,0 0 16,1 0-16,-1 0 0,21 0 15,-21 0-15,0 0 0,22 0 0,-22 0 16,21-21-16,1 21 0,-22-21 15,21-1-15,-21 1 0,22 0 0,-22 0 0,21-21 16,-21 20-16,0 1 16,22 0-16,-43-21 0,21 21 0,-21-1 15,21 1-15,-21 0 0,-21 21 32,0 0-32,0 0 0,21 21 15,-22 0-15,22 1 16,0-1-16,0 0 0,0 0 15,0 0-15,22 0 0,-22 1 16,0-1-16,0 0 0,21 0 16,-21 0-16,0 0 0,0 1 15,0-1-15,-21-21 16,-1 21-16,-20-21 0,0 21 16,21-21-1,-1 0-15,1 0 0,0 0 0,0 0 16,0 0-16,0 0 15,-1 0-15</inkml:trace>
  <inkml:trace contextRef="#ctx0" brushRef="#br0" timeOffset="32435.89">1312 2498 0,'0'0'0,"21"-43"16,-21 22-16,0 0 15,0 0-15,0 0 0,-21 21 16,0 0-16,0 0 0,-21 0 0,20 0 16,-20 0-16,0 21 0,-1 0 15,1 0-15,0 0 0,-1 22 16,1-1-16,0 22 0,21-22 0,-22 21 15,22-20-15,0 20 0,21-20 16,0 20-16,0-21 0,0 1 0,0-1 16,0 22-16,0-22 0,0 0 15,21 1-15,0-22 0,22 21 0,-22-21 16,0 0-16,0 1 0,21-1 16,1-21-16,-1 0 0,0 0 0,1 0 15,-1 0-15,0 0 0,22 0 16,-22-21-16,1-1 0,-1 1 0,21 0 15,-20 0-15,-1-21 16,-21 20-16</inkml:trace>
  <inkml:trace contextRef="#ctx0" brushRef="#br0" timeOffset="34368.3">1736 2963 0,'0'-21'0,"0"42"0,0-63 16,0 21-16,0 0 0,0 0 0,-22 21 16,1 0-16,0 0 0,0 0 15,0 0-15,0 0 0,-1 0 0,1 0 16,0 21-16,0 0 0,0 0 15,-22 0-15,43 0 0,-21 22 0,0-22 16,0 0-16,21 0 0,-21 0 0,21 1 16,0-1-16,0 0 0,0 0 15,0 0-15,21 0 16,0-21-16,0 0 16,0 0-16,1 0 0,-1 0 0,0-21 15,21 0-15,-21 0 0,22 0 16,-22 0-16,0-1 0,0 1 0,0 21 15,1-21-15,-1 0 0,-21 0 0,0 0 16,21-1-16,-21 1 16,0 42 15,0 1-31,0-1 16,0 0-16,0 0 0,0 0 15,-21 0-15,21 1 0,0-1 16,0 0-16,0 0 0,0 0 15,21-21-15,0 0 16,0 0-16,0 0 0,22 0 0,-22 0 16,0 0-16,21-21 0,-20 21 15,20-21-15,-21 0 0,21 0 0,1-1 16,-22 1-16,21 0 0,-21 0 0,1 0 16,-1 0-16,-21-1 0,21 22 15,-21-21-15,0 0 0,0 42 31,0 0-31,-21 1 16,21-1-16,-21 0 0,21 0 16,-22 0-16,22 0 0,-21 1 15,21-1-15,0 0 0,-21 0 0,0 0 16,21 0-16,0 1 0,-21-22 16,42-22 15,0 1-31,-21 0 0,21 0 15,0 0-15,-21 0 0,22-1 0,-1-20 16,-21 21-16,21 0 0,-21 0 16,0-1-16,21 1 0,0 21 0,-21-21 15,21 21-15,1 0 16,-1 0-16,-21 21 16,21-21-16,-21 21 0,21 1 0,-21-1 15,21 0-15,-21 0 0,0 0 0,21 0 16,1 1-16,-22-1 0,0 0 15,0 0-15,21 0 0,0 0 0,-21 1 16,21-22-16,0 0 16,0 0-16,1 0 0,-1 0 15,0 0-15,0-22 0,0 22 0,0-21 16,22 0-16,-22 0 0,0 0 16,0 0-16,0-1 0,1 1 15,-1 0-15,0-21 0,0 21 0,0-1 16,0 1-16,-21 0 0,0 0 15,22 21-15,-22-21 0,21 21 0,-21 21 32,0 0-17,0 0-15,0 0 0,0 1 0,-21-1 16,-1 21-16,1-21 0,21 0 0,-21 22 16,0-22-16,21 0 0,0 0 15,0 0-15,-21 1 0,21-1 0,0 0 16,-21-21-16,21 21 0,21-42 31,0 21-15,0-21-16,-21 0 0,0-1 0,21 1 15,0 0-15,-21-21 0,22 21 16,-1-1-16,-21 1 0,21 0 0,-21 0 16,21 0-16,0 0 0,-21-1 15,21 22-15,1 0 16,-1 22-1,-21-1-15,0 0 0,0 0 0,0 0 16,0 0-16,0 1 0,0-1 16,21 0-16,-21 0 0,21 0 0,-21 0 15,0 1-15,21-1 0,0 0 16,1-21-16,-1 0 16,0 0-16,0 0 0,0 0 0,22 0 15,-22 0-15,21-21 0,-21 21 0,22-21 16,-22-1-16,21 22 0,-21-21 15,22 0-15,-22 0 0,0 0 0,0 0 16,0-1-16,0 1 0,-21 0 0,0 0 16,22 21-16,-22-21 0,21 21 15,-21 21 17,-21 0-32,21 0 15,-22 0-15,1 1 0,21-1 16,0 0-16,-21 0 0,21 0 0,-21 0 15,21 1-15,0-1 0,0 0 0,0 0 16,21 0 0,0-21-16,0 0 0,1 0 0,-1 0 15,21 0-15,-21-21 0,0 21 0,22-21 16,-22 21-16,21-21 0,-21 0 16,1-1-16,-1 1 0,0 0 0,0 0 15,-21 0-15,0-22 0,21 22 0,-21 0 16,0 0-16,0 0 0,0 0 15,0-1-15,0 1 0,-21 0 16,0 21-16,0 0 0,0 0 16,-1 0-16,1 0 0,0 0 0,0 21 15,0-21-15,0 21 0,-1 1 16,1-1-16,0 0 0,0 0 0,21 0 16,0 0-16,0 1 0,0-1 0,0 0 15,0 0-15,21 0 0,0-21 0,0 21 16,1-21-16,-1 0 0,0 0 15,0 0-15,21 0 0,-20 0 0,-1 0 16,21 0-16,0 0 0,-20-21 0,20 0 16,-21 21-16,21-21 0,-20 0 15,20 0-15,-21-1 0,21-20 16,-20 21-16,-1-21 0,21 20 0,-21-20 16,0 0-16,1-1 0,-1 1 0,0 0 15,0-1-15,0 22 0,0-21 16,-21 21-16,22 0 0,-22-1 0,21 22 15,-42 22 1,-1-1 0,1 0-16,0 0 0,0 21 0,21-20 15,-21 20-15,0 0 0,-1-21 0,1 22 16,0-1-16,21-21 0,0 22 16,-21-22-16,21 21 0,-21-21 15,21 0-15,0 22 0,0-22 0,0 0 16,0 0-16,0 0 0,0 1 15,21-1-15,0-21 0,0 0 16,0 0-16,1 0 0,-1 0 16,0 0-16,0 0 0,0 0 0,0-21 15,1-1-15,-22 1 0,0 0 16,0 0-16</inkml:trace>
  <inkml:trace contextRef="#ctx0" brushRef="#br0" timeOffset="34552.36">4318 2942 0,'0'0'0,"-21"0"0,0 0 0,42 0 31,0 0-15,0 0-16,0 0 0,0 0 0,22 0 16,-22 0-16,0 0 0,21 0 15,-20-21-15,-1 21 0,21 0 0,-21 0 16,0-21-16,22 0 0,-22 21 0,0-21 15,0-1-15,0 22 0</inkml:trace>
  <inkml:trace contextRef="#ctx0" brushRef="#br0" timeOffset="35585.82">5630 2498 0,'0'0'0,"0"-64"16,0 43 0,0 42-1,0 0-15,0 1 16,0-1-16,0 21 0,0 0 0,0 1 16,0-1-16,0 0 0,0 1 0,0 20 15,0-20-15,0-1 0,0 0 0,0 22 16,0-22-16,0 0 0,-21 22 15,21-22-15,-21 1 0,21-22 16,0 21-16,-21-21 0,21 0 0,0 1 16,0-1-16,0 0 0,0-42 31,0 0-15,0-1-16,0-20 0,0 21 0,21 0 15,0-22-15,-21 22 0,21-21 16,-21 21-16,21-22 0,1 22 0,-1 0 15,0-21-15,0 21 0,0 21 0,0-22 16,1 1-16,-1 21 0,0 0 0,0 0 16,0 0-16,0 0 0,1 0 15,-1 0-15,-21 21 0,21 1 16,0-1-16,-21 0 0,21 0 0,-21 0 16,0 0-16,0 1 0,0-1 0,0 0 15,0 0-15,0 0 0,-21 0 16,0 1-16,0-22 0,-22 21 0,22 0 15,0-21-15,0 0 0,0 0 0,0 21 16,-1-21-16,1 0 0,0 0 16,0 0-1,21-21-15,0 42 47,21-21-31,-21 21-16,21-21 0,0 0 0,-21 21 15,22-21-15,-1 0 0,0 0 0,0 0 16,0 22-16,0-22 0,22 0 16,-22 0-16,21 0 0,-21 0 0,22 0 15,-1-22-15,0 22 0,1-21 0,-1 21 16,0-21-16,1 0 0,-1 0 0,0 0 16,1-1-16,-1 1 0,-21 0 15,0-21-15,22 21 0,-43-1 0,21 1 16,-21 0-16,0 0 0,0 0 15,0 0-15,-21 21 16,0 0-16,-1 0 0,1 0 16,-21 21-16,21 0 0,0 0 0,-1 0 15,1 0-15,0 1 0,21-1 0,-21 21 16,21-21-16,0 0 0,0 1 16,0-1-16,0 21 0,21-42 0,0 21 15,0 0-15,1 1 0,20-22 0,0 0 16,-21 0-16,22 0 0,-1 0 0,0 0 15,1 0-15,-1 0 0,-21 0 16,22-22-16,-22 22 0,0-21 0,0 21 16,0-21-16,0 0 0</inkml:trace>
  <inkml:trace contextRef="#ctx0" brushRef="#br0" timeOffset="39573.24">8107 3302 0,'0'0'0,"0"21"0,21-21 16,0 0-1,-21-21 1,0 0-1,0 0-15,0 0 16,21-1-16,-21-20 0,21 21 16,-21 0-16,22-22 0,-1 22 0,-21-21 15,21 0-15,0 20 0,0-20 0,0 21 16,1-21-16,-1 20 0,0 1 16,21 21-16,-21 0 0,1 0 0,-1 0 15,0 21-15,-21 22 16,21-22-16,-21 0 0,0 0 15,0 0-15,0 1 0,0-1 16,0 0-16,0 0 0,0 0 0,0 0 16,21-21-1,0 0 1,1-21 0,-22 0-16,0 0 0,0 0 15,0 0-15,0-22 0,0 22 16,0 0-16,-22 0 0,1 0 15,21-1-15,-21 1 0,0 21 0,0-21 16,0 21-16,-1 0 0,1 0 16,0 0-16,0 0 0,0 21 0,0 0 15,21 1-15,-22-1 0,22 21 16,-21-21-16,0 22 0,21-22 0,0 21 16,0 0-16,-21-20 0,21 20 0,0 0 15,0 1-15,0-22 16,0 21-16,0 0 0,21-20 0,-21-1 15,21 21-15,0-21 0,1-21 0,20 21 16,-21 1-16,21-22 0,-20 0 0,20 0 16,0 0-16,1 0 0,-1 0 15,0 0-15,1-22 0,-1 1 0,0 0 16,1 0-16,-1 0 0,0-22 0,1 22 16,20-63-16,-21 41 0,1-20 15,-22 20-15,21 1 0,-21-21 16,1 20-16,-1-20 0,0-1 0,0 22 15,-21-22-15,0 22 0,21 0 16,-21 21-16,0-22 0,0 22 0,0 0 16,-21 21-1,0 0-15,0 42 16,0-21-16,-1 22 0,1-1 0,21 0 16,-21 1-16,0-1 0,0 0 15,0 1-15,-1 20 0,22-20 0,-21-1 16,21 0-16,-21 1 0,21-1 0,0 0 15,0 1-15,0-1 0,0-21 0,0 21 16,21-20-16,0-1 0,1 0 16,-1 0-16,21 0 0,-21-21 0,22 0 15,-22 0-15,21 0 0,0 0 16,1 0-16,-1 0 0,0-21 0,1 21 16,-1-21-16,0 0 0,22 0 15,-22-1-15,-21 1 0,22 0 0,-1-21 16,-21 21-16,0-22 0,1 22 0,-22-21 15,21 21-15,-21-1 0,0 1 0,0 0 16,0 0-16,-21 0 0,-1 21 0,-20 0 16,21 0-16,0 0 0,-22 0 15,22 0-15,-21 0 0,21 21 0,-22 0 16,22 0-16,0 0 0,0 1 0,-21-1 16,42 0-16,-22 21 0,1-21 15,21 22-15,-21-22 0,21 0 16,0 0-16,0 0 0,0 1 0,0-1 15,0 0-15,21-21 0,0 0 0,1 0 16,-1 0-16,0 0 0,0 0 0,0 0 16,22 0-16,-22 0 0,21-21 15,-21 0-15,0-1 0,22 1 0,-22 0 16,0-21-16,0 21 0,0-1 0,1-20 16,-22 21-16,0-21 0,21 20 0,-21 1 15,0-21-15,21 21 0,-21 0 16,0-1-16,-21 44 31,21-1-31,-21 0 16,21 0-16,-22 0 0,22 0 15,-21 1-15,21 20 0,0-21 0,0 0 16,0 22-16,-21-22 0,21 0 0,0 0 16,0 21-16,0-20 0,0-1 15,21 0-15,0-21 0,1 0 16,20 0-16,-21 0 0,0 0 15,22 0-15,-22 0 0,21 0 0,-21-21 16,22 0-16,-22 21 0,21-22 0,-21 1 16,22-21-16,-22 21 0,21 0 15,-21-22-15,0 22 0,1-21 16,-1 21-16,0-1 0,-21-20 0,0 21 16,0 0-16,0 0 0,-21 21 31,0 0-31,-1 21 0,22 0 15,0 0-15,0 0 0,0 0 0,0 1 16,0-1-16,0 0 0,0 0 0,0 0 16,0 22-16,22-22 0,-22 0 0,21-21 15,0 21-15,-21 0 0,21 0 16,0 1-16,0-22 16,-42 0 15,0 0-16,0-22-15,0 1 0,0 0 16,-1 0-16,22 0 0,-21 21 16,0 0-16,0 0 0,0 21 31,21 0-31,0 0 0,0 0 16,0 1-16,0-1 0,0 0 15,21 0-15,0-21 0,-21 21 16,21-21-16,0 21 0,22-21 15,-22 0-15,0 0 0,21 0 16,-20 0-16,20 0 0,0 0 0,1-21 16,-22 0-16,21 21 0,0-21 0,1 0 15,-1-22-15,0 22 0,1 0 0,-1-21 16,-21 21-16,22-22 0,-22 1 16,21 21-16,-21-22 0,0 1 15,-21 21-15,0 0 0,0 0 0,-21 21 16,0 0-1,0 0-15,0 21 0,0 0 16,-1 0-16,1 0 0,21 0 0,0 1 16,0-1-16,0 0 0,0 0 0,0 21 15,0-20-15,0-1 0,0 0 16,21 0-16,1 0 0,-22 0 16,0 1-16,21-22 0,0 21 0,-21 0 15,-21-21 16,0 0-15,-1 0-16,1 0 16,0 0-16,0 0 15,21 21 1,0 0 0,21-21-1,0 0-15,0 21 0,1-21 16,-1 0-16,0 0 0,21 0 0,-21 0 15,22 0-15,-22 0 0,21 0 0,-21 0 16,22 0-16,-22 0 0,21-21 0,-21 21 16,22-21-16,-22 0 0,0 0 15,0 0-15,0-1 0,1-20 0,-1 21 16,0 0-16,-21-22 0,0 22 0,21 0 16,-21 0-16,21 0 0,-21 0 15,0 42 16,-21-21-31,21 21 16,-21 0-16,21 0 0,0 22 0,0-22 16,0 0-16,0 0 0,0 0 0,0 0 15,0 1-15,0-1 0,0 0 16,0 0-16,0 0 0,21-21 0,0 21 16,0-21-16,1 22 0,-1-22 15,0 0-15,21 0 0,-21 0 0,1 0 0,20 0 16,-21 0-16,21-22 0,-20 22 15,20-21-15,-21 0 0,0 0 0,0 0 16,1 0-16,-1-1 0,0-20 0,0 21 16,0-21-16,0-1 0,1 1 15,-1 0-15,0 20 0,0-20 0,0 0 16,0 21-16,1-1 0,-22 1 16,0 0-16,0 0 0,0 42 31,0 0-31,0 0 15,-22 22-15,1-22 0,0 21 0,21-21 16,-21 22-16,0-1 0,21 0 0,0 1 16,-21-1-16,-1 0 0,22 22 0,-21-22 15,21 1-15,0-1 0,0 0 0,0 1 16,-21-1-16,21 0 0,0 1 16,0-1-16,0 0 0,0 1 15,0-1-15,0 0 0,0 1 0,-21-1 16,21 0-16,0 1 0,0-1 0,0 0 15,0-21-15,0 22 0,0-22 0,0 0 16,21 0-16,0 0 0,0-21 0,1 0 16,-1 0-16,0 0 0,0 0 15,0 0-15,0-21 0,1 21 16,-22-21-16,0 0 0,21 0 0,-21 0 16,0-22-16,0 22 0,0-21 15,0-1-15,0 1 0,0 0 0,0-1 0,0 22 16,-21-21-16,21 0 0,-22 20 15,1 1-15,0 0 0,0 0 0,21 0 16,0 0-16,-21-1 0,21 1 16,0 0-1,0 0-15,21 21 0,-21-21 16,21 21-16,0-21 0,0-1 0,1 22 16,-1-21-16,0 21 0,21-21 15,-21 0-15,1 0 0,-1 0 0,0-1 16,21 1-16,-21 0 0,1-21 15,-1 21-15,-21-1 0,21 1 0,0 0 16,-21 0-16,21 0 0,-21 0 0,0-1 16,0 1-16,0 0 0,21 0 15,-21 42 17,0 0-17,0 0-15,0 1 0,0-1 16,0 0-16,0 0 0,0 0 0,0 0 15,0 1-15,0-1 0,0 0 16,0 0-16,0 0 16,22-21-16,-1 0 15,0 0-15,0 0 0,0 0 16,0 0-16,1 0 0,-1 0 0,0 0 16,0-21-16,0 21 0,0-21 0,1 21 15,-1-21-15,0 21 0,0-21 16,0-1-16,0 22 0,1-21 15,-22 0-15,21 0 0,0 0 0,0 0 16,-21-1-16,0 1 0,21 0 0,-21 0 16,0 0-16,0 0 0,-21 21 31,0 0-15,0 0-16,0 0 0,21 21 0,-22-21 15,22 21-15,-21 0 0,21 0 0,0 0 16,0 1-16,0-1 0,0 0 0,0 0 15,0 0-15,0 0 16,0 1-16,21-1 0,1 0 16,-1-21-16,0 21 0,0-21 0,21 0 15,-20 0-15,20 0 0,-21 0 0,21 0 16,-20 0-16,20 0 0,0 0 0,-21 0 16,22 0-16,-22-21 0,21 0 15,-21 0-15,1-1 0,-1 1 0,0 0 16,0 0-16,0 0 0,0 0 15,-21-1-15,22-20 0,-22 21 0,0 0 16,0 0-16,0-1 0,0 1 16,-22 21-1,1 0-15,0 0 16,0 0-16,0 21 0,0 1 16,-1-22-16,1 21 0,0 0 0,21 0 15,-21 0-15,21 0 0,-21 1 16,21-1-16,0 0 0,-21 0 0,21 0 15,0 0-15,0 1 0,21-22 16,0 0-16,0 0 16,0 0-16,0 0 15,1 0-15,-1 0 0,0-22 0,0 22 16,0-21-16,0 0 0,-21 0 0,22-21 16,-1 20-16,0-20 0,0 0 15,0-1-15,0 1 0,1 0 0,20-22 16,-21 22-16,0-22 0,0 1 15,1-43-15,-1 43 0,-21-1 16,21-21-16,-21 43 0,0 21 16,0 0-16,0 0 0,0-1 15,-21 22-15,0 0 0,-1 0 16,1 22-16,0-1 0,0 0 0,0 21 16,0 1-16,21-1 0,-22 0 15,1 22-15,21-22 0,0 22 0,-21-22 16,21 21-16,0-20 0,0-1 15,0 22-15,0-22 0,0 0 0,0 1 0,21-1 16,0-21-16,-21 21 0,22-20 16,-1-1-16,0 0 0,-21 0 0,21-21 15,0 21-15,0-21 0,1 0 16,-1 0-16,0 0 0,0 0 0,0 0 16,0 0-16,1-21 0,-1 0 0,0 0 15,0 21-15,0-43 0,0 22 0,-21 0 16,22 0-16,-1 0 0,-21 0 15,0-1-15,0 1 0,0 0 16,0 0-16,0 0 0</inkml:trace>
  <inkml:trace contextRef="#ctx0" brushRef="#br0" timeOffset="39783.85">13081 2688 0,'0'0'16,"-21"0"-16,0 0 0,-22 0 0,22 0 0,0 0 15,21 21 17</inkml:trace>
  <inkml:trace contextRef="#ctx0" brushRef="#br0" timeOffset="39967.92">12171 2646 0,'0'0'0,"-21"0"0,-1 0 0,1 0 0,-21 0 15,21 0-15,0 0 16,21-21 0,-22 21-16,1 0 15</inkml:trace>
  <inkml:trace contextRef="#ctx0" brushRef="#br0" timeOffset="40712.37">1312 4593 0,'0'0'0,"-21"0"16,0 0 0,0 0-16,21 21 0,-21 22 15,21-22-15,-22 21 16,22 1-16,0-22 0,0 21 0,-21 22 16,21-43-16,-21 21 0,21 0 15,-21 1-15,21-22 0,0 21 0,0-21 16,0 1-16,0-1 0,0 0 15,0-42 17,0 0-32,0-1 0,0 1 0</inkml:trace>
  <inkml:trace contextRef="#ctx0" brushRef="#br0" timeOffset="41052.07">1228 4255 0,'-22'0'0,"44"0"0,-65 0 16,22 0-16,0 21 15,21 0-15,0 0 16,21-21 0,0 0-1,22 0-15,-22 0 0,0 0 0,0-21 16,0 0-16,0 21 0,1-21 15,-22-1-15,0 1 16,0 0-16,0 0 16,-22 21-16,1 0 0,0 0 0,0 0 15,0 0-15,0 0 0,-1 0 16,1 0-16,0 21 0,0 0 0,21 0 16,0 1-16,0-1 0,0 21 15,0-21-15,0 0 0,0 22 0,21-22 16,0 0-16,0 0 0,1 0 15,-1 1-15,0-1 0</inkml:trace>
  <inkml:trace contextRef="#ctx0" brushRef="#br0" timeOffset="41526.25">1736 4657 0,'0'21'0,"0"0"16,0 0-16,0 0 0,0 22 15,0-22-15,0 0 0,0 21 0,0-20 16,0 20-16,0-21 0,0 21 16,0-20-16,0-1 0,0 0 0,-22 0 15,22 0-15,0 0 0,0 1 16,-21-22-16,21 21 0,-21-42 31,21-1-15,0 1-16,0 0 0,0-21 0,0 21 15,0-22-15,0 1 0,21 0 16,0-1-16,1 1 0,-1 0 0,0-1 16,0 1-16,0 21 0,22 0 15,-22-1-15,0 1 0,21 21 0,-21 0 16,1 0-16,-1 0 0,0 21 16,0 1-16,0-1 0,-21 21 0,0-21 15,0 22-15,0-1 0,0 0 0,0 1 16,0-1-16,0-21 0,0 21 15,0-20-15,0 20 0,0-21 16,0 0-16,0 0 0,0 1 16,0-1-16,0-42 47,0-1-47,21 1 15,1 21-15</inkml:trace>
  <inkml:trace contextRef="#ctx0" brushRef="#br0" timeOffset="41856.33">2561 4233 0,'0'0'0,"0"-42"0,0 21 16,0-21-16,0 20 0,0 44 31,0-1-31,0 21 0,0 0 16,0 1-16,-21-1 0,21 0 15,-21 22-15,21-22 0,-21 22 0,-1-22 16,22 22-16,-21-1 0,0-21 0,0 22 16,21-22-16,-21 22 15,0-22-15,21 0 0,0-20 0,0 20 16,-22-21-16,22 0 0,0 0 15,0 1-15,22-22 16,-1 0-16,0 0 16,0-22-16,0 1 0,0 0 15,22 0-15,-22 0 0,0-22 0,0 22 16</inkml:trace>
  <inkml:trace contextRef="#ctx0" brushRef="#br0" timeOffset="42210.93">2900 4720 0,'21'-21'0,"-21"42"16,0 0 0,0 1-16,0-1 0,0 0 15,0 21-15,0-21 0,-21 22 0,21-22 16,0 0-16,0 21 0,0-20 0,0-1 16,0 0-16,0 0 0,0 0 15,21-21-15,-21 21 0,21-21 16,0 0-16,0 0 0,1 0 0,20-21 15,-21 21-15,0-21 0,0 0 16,1 0-16,-1 0 0,0-1 0,-21-20 16,0 21-16,0 0 0,0-22 15,0 22-15,0-21 0,-21 21 16,0 0-16,-1-22 0,1 43 0,0-21 16,0 0-16,0 21 0,0 0 15,-1-21-15,1 21 0,0 0 0,0 0 16,0 0-1,21-21 1,0-1 0,-21 1-16</inkml:trace>
  <inkml:trace contextRef="#ctx0" brushRef="#br0" timeOffset="42427.56">2498 4445 0,'0'0'0,"0"-21"0,21 21 31,0-21-31,0 21 0,0 0 0,22-21 16,-22 21-16,21 0 0,0 0 0,1-22 15,-1 22-15,-21-21 0,22 21 16,-22 0-16,21 0 0,-21 0 0,0 0 16,1 0-16,-1 0 0,0 0 15,0 0-15,0 0 0,0 0 16</inkml:trace>
  <inkml:trace contextRef="#ctx0" brushRef="#br0" timeOffset="43480.96">4699 5059 0,'0'-21'15,"-21"21"1,21-21 0,-21-1-16,21 1 15,0 0 1,0 0-16,21-21 0,0 20 0,0-20 15,0 21-15,22-21 0,-22-1 0,21 1 16,-21 0-16,22-1 0,-1 1 16,-21 0-16,21-22 0,-20 22 0,-1-1 15,0 1-15,0 0 0,-21-1 0,0 22 16,0 0-16,0 0 0,0 0 16,-21 21-16,0 0 0,-22 21 15,22 0-15,0 0 0,0 0 16,-21 64-16,42-64 0,0 22 15,0 20-15,21 64 16,21-85-16,-21 1 0,0-1 16,22 22-16,-22-43 0,0 21 15,21 0-15,-20-20 0,-1 20 0,0-21 16,-21 0-16,21-21 0,-21 21 0,-21-21 31,-21 0-31,20 0 0,-20-21 16,21 0-16,-21 0 0,-1 0 0,22 0 15,-21-1-15,21 1 0,-22-21 16,22 21-16,0 0 0,0-1 0,21 1 16,0 42 15,0 1-31,0-1 0,21 21 16,-21-21-16,21 0 0,0 22 0,0-22 15,1 0-15,-1 0 0,21 0 16,-21 1-16,0-1 0,22-21 0,-1 0 15,-21 0-15,22 0 0,-1 0 0,0-21 16,22-1-16,-22 22 0,0-42 16,22 21-16,-22 0 0,22-22 0,-22 22 15,0-21-15,1 0 0,-22 20 16,21-20-16,-21 0 0,1-1 0,-1-20 16,0 21-16,0-1 0,-21-20 0,0 20 15,0-20-15,21 21 0,-21-1 16,0 1-16,21 21 0,-21 0 0,0-1 15,0 1-15,0 42 16,-21 1-16,0-1 0,0 21 16,21 0-16,-21 1 0,0 20 0,-1-20 15,1 20-15,0-21 0,21 22 16,0-22-16,-21 22 0,21-22 0,0 0 16,0 1-16,0-1 0,0-21 0,0 22 15,21-22-15,-21 0 0,21 0 16,0-21-16,1 0 0,-1 21 0,0-21 15,0 0-15,0 0 16,0-21-16,-21 0 0,22 21 0,-1-21 16,0 0-16,-21-1 0,0-20 15,0 21-15,0 0 0,0 0 0,0-1 16</inkml:trace>
  <inkml:trace contextRef="#ctx0" brushRef="#br0" timeOffset="43637.55">5757 4636 0,'0'-22'0,"0"1"16,21 21-16,1 0 16,-1 0-16,-21-21 0,21 21 15,0 0-15,21-21 0,-20 21 16,-1 0-16,0-21 0,0 0 0,21 21 16,-20-22-16,-1 22 0,0 0 0</inkml:trace>
  <inkml:trace contextRef="#ctx0" brushRef="#br0" timeOffset="45056.39">6519 4847 0,'0'0'0,"0"21"16,21-21-16,1 0 15,-1-21-15,-21 0 16,21 0-1,-21 0-15,21 0 0,-21-1 0,0 1 16,0 0-16,0 0 0,0-21 0,0 20 16,-21 1-16,0 0 0,0 0 15,-1 0-15,1 0 0,0 21 16,-21 0-16,21 0 0,-1 0 0,-20 0 0,21 21 16,0 0-16,0 0 0,-1 0 0,1 0 15,0 22-15,0-22 16,21 21-16,0 1 0,0-1 0,0-21 0,0 21 15,0-20-15,0 20 0,0-21 0,0 0 16,21 0-16,0 1 16,0-22-16,1 0 0,-1 0 15,21 0-15,-21 0 0,0-22 0,22 1 16,-22 21-16,0-21 0,0 0 0,0-21 16,1 20-16,-1 1 0,0-21 15,0 21-15,-21 0 0,21-22 0,-21 22 16,0-21-16,0 21 0,0-1 0,21 1 15,-21 0-15,0 0 0,0 42 32,0 0-32,-21 0 0,21 1 15,-21-1-15,21 21 0,0-21 16,0 22-16,0-22 0,0 21 16,0-21-16,0 0 0,0 1 0,0 20 15,0-21-15,21 0 0,0-21 16,1 0-16,-1 0 0,0 0 0,21 0 15,1 0-15,-22 0 0,21-21 16,0 0-16,1 0 0,-1 0 0,-21-1 16,22-20-16,-1 0 0,-21-1 15,21 1-15,-20 0 0,-1-1 0,0 1 0,0-21 16,0-1-16,-21 22 0,21-22 16,-21 22-16,0-22 0,0 22 0,0 0 15,0 21-15,0-1 0,0 1 16,0 0-16,-21 21 15,0 21-15,21 0 16,0 22-16,-21-1 0,0-21 0,21 22 16,-21-1-16,21 21 0,-22-20 0,22-1 15,0 0-15,0 1 0,-21-1 16,21 0-16,0 1 0,0-1 0,0 0 16,0-20-16,0 20 0,0-21 0,0 0 15,0 0-15,0 1 0,21-1 16,1-21-16,-1 0 0,0 0 15,0 0-15,0 0 0,0-21 16,22-1-16,-22 1 0,21 21 0,-21-21 16,1 0-16,-1 0 0,0 0 15,0-1-15,-21 1 0,21 0 0,-21 0 16,0 42 15,0 0-15,0 0-16,0 1 0,0-1 0,0 0 15,0 0-15,0 0 0,0 0 0,0 1 16,0-1-16,21 0 0,1-21 16,-1 0-16,0 0 15,0 0-15,0 0 0,0 0 16,22 0-16,-22 0 0,0-21 0,21 0 16,-20-1-16,-1 1 0,21 0 0,-21 0 15,0 0-15,22-22 0,-22 22 16,0 0-16,0-21 0,0 21 0,1-1 15,-1 1-15,0 0 0,-21 0 0,21 0 16,0 21-16,-21 21 31,21 0-15,-21 0-16,22-21 16,-1 0 15,0 0-31,-21-21 15,0 0 1,0 0-16,0 0 0,0-1 16,0 1-16,0 0 15,0 0-15,-21 21 16,0 0-16,-1 0 0,1 21 16,0 0-16,0 0 0,0 1 15,0-1-15,-1 0 0,1 21 0,0-21 16,0 22-16,21-1 0,-21-21 0,21 22 15,0-22-15,0 21 0,0-21 16,0 0-16,0 22 0,21-22 16,0-21-16,0 21 0,0 0 0,22-21 15,-22 0-15,21 0 0,1 0 0,-22 0 16,21 0-16,0 0 0,-20 0 0,-1-21 16,21 0-16,-21 0 0,0 21 15,-21-21-15,0-22 0,22 22 0,-22 0 16,0 0-16,0-22 0,0 22 0,0-21 15,0 21-15,0-22 0,0 22 0</inkml:trace>
  <inkml:trace contextRef="#ctx0" brushRef="#br0" timeOffset="45264.06">8318 4043 0,'-42'-21'15,"42"0"-15,-21 21 0,0 0 0,21-22 16,-21 22-16,-1 0 16,22 22 31,-21-22-32</inkml:trace>
  <inkml:trace contextRef="#ctx0" brushRef="#br0" timeOffset="45460.21">7175 4360 0,'0'0'0,"0"22"0,-21-22 16,42 0-1,1 0 1,-1 0-16,0 0 0,0 0 0,0 0 15,22 0-15,-22 0 0,21 0 16,-21 0-16,22-22 0,-22 22 16,21-21-16,0 21 0,-20-21 0</inkml:trace>
  <inkml:trace contextRef="#ctx0" brushRef="#br0" timeOffset="46180.91">9313 4424 0,'43'0'0,"-86"0"0,107 0 0,-22-21 15,-21 21-15,0 0 0,1-21 16,-1-1-16,0 22 0,0-21 0,-21 0 15,0 0-15,0 0 0,-21 21 16,0-21-16,0 21 16,-1 0-16,1 0 0,-21 0 0,21 0 15,-22 21-15,22 0 0,-21-21 0,21 21 16,-22 0-16,22 0 0,0 1 0,0 20 16,0-21-16,0 0 0,-1 0 15,22 1-15,0-1 0,0 0 16,0 0-16,0 0 0,22 0 15,-1-21-15,0 0 0,0 22 16,0-22-16,0 0 0,1 0 16,-1 0-16,21 0 0,-21 0 0,0 0 15,1 0-15,-1-22 16,-42 22 15,-1 0-15,1 0-16,0 22 0,0-22 0,0 21 15,0 0-15,-1-21 0,22 21 0,-21 0 16,0-21 0,21 21-16,21-21 31,0 0-31,1 0 0,-1 0 0,0 0 16,0 0-16,0 0 0,0-21 0,22 21 15,-22 0-15,0 0 16,0 0-16,0 0 0,-21 21 15,0 1-15,0-1 0,0 0 16,0 0-16,0 21 0,-21 1 0,0-22 16,21 21-16,-21 1 15,0-1-15,0 0 0,-1-21 0,1 22 16,0-1-16,-21 0 0,42-20 0,-21-1 16,-1 21-16,22-21 0,0 0 0,0 1 15,0-1-15,22-21 16,-1 0-1,0 0-15</inkml:trace>
  <inkml:trace contextRef="#ctx0" brushRef="#br0" timeOffset="46932.59">10223 4382 0,'22'-22'16,"-22"44"15,0 20-31,0-21 16,0 0-16,0 22 0,-22-1 15,22-21-15,-21 21 0,21 1 0,0-1 16,-21-21-16,0 22 0,0-22 0,21 21 16,-21-21-16,21 0 0,0 1 15,-22-1-15,22 0 16,0-42-1,0 0-15,0-1 0,0 1 16,0 0-16,0 0 0,0 0 16,0 0-16,22-22 0,-1 22 0,0-21 15,-21 21-15,21-22 0,21 1 0,-20 21 16,-1-22-16,0 22 0,21-21 0,1 21 16,-22 0-16,21-1 15,0 1-15,1 21 0,-1 0 0,0 0 16,-20 0-16,20 0 0,-21 0 0,21 21 15,-20 1-15,-1-1 0,-21 21 0,0-21 16,0 22-16,0-22 0,0 21 16,0 0-16,0 1 0,-21-22 0,-1 21 15,1 1-15,0-22 0,0 0 0,21 21 16,-21-42-16,21 21 0,-21 1 0,42-44 47,0 1-32,0 0-15,0 0 0,-21 0 16</inkml:trace>
  <inkml:trace contextRef="#ctx0" brushRef="#br0" timeOffset="47799.98">11345 4445 0,'0'0'0,"-21"0"15,0 0-15,-21 21 0,20 0 16,1 1-16,0-1 0,-21 0 16,21 0-16,-1 0 0,1 22 0,0-22 15,0 0-15,21 0 0,0 21 16,0-20-16,-21-1 0,21 0 0,0 0 16,0 0-16,0 0 0,21 1 0,0-22 15,0 21-15,0-21 16,1 0-16,20 0 0,-21 0 0,0 0 15,22-21-15,-22 21 0,21-22 0,-21 1 16,0 0-16,-21 0 0,22 0 0,-22 0 16,0-1-16,0 1 0,0 0 15,0-21-15,0 21 0,0-1 0,-22 1 16,22 0-16,-21 0 0,0 21 16,0 0-16,0-21 0,0 21 0,-1 0 0,1 0 15,0 0 1,42 0 15,0 0-31,1 0 0,-1 0 16,0 0-16,0 0 0,21 0 0,-20 0 15,20-21-15,-21 21 0,21 0 16,-20-22-16,-1 22 0,21-21 0,-21 21 16,0 0-16,1 0 0,-1 0 0,0 0 15,0 0-15,0 0 0,-21 21 16,0 1-1,0-1-15,0 0 16,0 0-16,0 0 0,0 0 0,0 1 16,0-1-16,0 0 0,0 0 0,0 0 15,0 0-15,0 1 0,0-1 0,0 0 16,0 0-16,0 0 0,0 0 16,0 1-16,0-1 0,-21-21 31,0 0-31,21-21 15,0-1-15,0 1 16,0 0-16,0 0 0,0 0 0,0 0 16,0-1-16,0-20 0,21 21 15,0-21-15,0 20 0,22-20 0,-22 21 16,0-21-16,21 20 0,-20 1 16,20 0-16,0 0 0,-21 21 0,22 0 15,-22 0-15,21 0 0,-21 0 0,1 0 16,20 21-16,-21 0 0,-21 0 0,21 1 15,0-1-15,-21 21 0,0-21 0,0 0 16,0 22-16,0-22 0,0 0 16,-21 0-16,0 22 0,21-22 0,-21 0 15,0-21-15,0 21 0,21 0 0,-22 0 16,1-21 0,42-21 15,1 21-31,-1-21 15,0 0-15,0 0 0</inkml:trace>
  <inkml:trace contextRef="#ctx0" brushRef="#br0" timeOffset="48272.6">12996 4445 0,'0'0'0,"21"-42"15,1 21-15,-22-1 16,0 1-16,0 0 16,-22 0-1,1 21-15,0 0 0,0 0 16,0 0-16,-22 0 0,22 21 0,0-21 16,0 21-16,-21 0 0,20 1 0,1-1 15,21 0-15,-21-21 0,21 21 0,0 0 16,0 0-16,0 1 0,0-1 15,21 0-15,0 0 16,1 0-16,20-21 0,-21 21 0,0 1 16,0-1-16,22-21 0,-22 21 0,0 0 15,0 0-15,0 0 16,-21 1-16,0-1 0,0 0 0,0 0 16,0 0-16,0 0 0,0 1 0,-21-22 15,0 21-15,0-21 0,0 0 0,-22 21 16,22-21-16,-21 0 0,0 0 0,20 0 15,-20 0-15,21 0 0,-21 0 16,20-21-16,1 21 0,0-21 0,0 21 16,0-22-16,0 22 0,21-21 0,0 0 15,0 0-15,0 0 16,21 21 0,0-21-16,0 21 15,0 0-15,0-22 0,1 22 0</inkml:trace>
  <inkml:trace contextRef="#ctx0" brushRef="#br0" timeOffset="48592.34">13547 4106 0,'0'0'0,"21"-21"0,-21 0 0,21 0 16,-21 42-1,0 0 1,0 0-16,0 1 0,-21-1 0,0 21 16,21 0-16,-22 1 0,22-1 0,-21 0 15,0 1-15,0-1 0,21 22 0,-21-22 16,0 0-16,-1 1 0,22-1 16,0-21-16,-21 21 0,0 1 0,21-22 15,0 21-15,-21-21 0,21 1 0,0-1 16,0 0-16,21-21 31,0 0-31,-21-21 16,0 0-16,0-1 0,0 1 15</inkml:trace>
  <inkml:trace contextRef="#ctx0" brushRef="#br0" timeOffset="48774">13250 4614 0,'0'-21'15,"21"0"1,1 21 0,-1-21-16,0 21 0,21 0 0,-21 0 15,1-21-15,-1 21 0,21 0 16,-21 0-16,0 0 0,22 0 0,-22 0 16,0 0-16,0-21 0,0 21 15,1 0-15,-1 0 0</inkml:trace>
  <inkml:trace contextRef="#ctx0" brushRef="#br0" timeOffset="49344.15">14033 4657 0,'0'0'0,"22"-21"0,-22-1 0,0 1 16,0 0-16,0 0 0,0 0 16,0 0-16,0-1 15,0 1-15,-22 0 0,1 21 16,0 0-16,0 0 0,0 0 16,0 0-16,-1 21 0,1 0 0,0 1 15,-21-1-15,21 0 0,-1 21 16,1-21-16,0 22 0,0-22 0,21 0 15,-21 21-15,21-20 0,0-1 0,0 21 16,0-21-16,0 0 0,0 1 16,21-22-16,0 0 15,0 0-15,0 0 0,1 0 16,-1 0-16,0 0 0,0-22 0,0 1 16,0 0-16,1 0 0,-1 0 0,0-22 15,0 22-15,0 0 0,0 0 0,1-21 16,-1 20-16,0 1 0,-21 0 15,0 0-15,21 0 0,0 0 16,-21 42 0,-21 0-16,21 0 15,-21 0-15,21 0 0,0 1 16,-21-1-16,21 0 0,-21 21 0,21-21 16,0 22-16,-22-22 0,22 0 15,0 0-15,0 22 0,0-22 0,0 0 16,0 0-16,22 0 0,-1-21 15,0 0-15,0 0 16,0 0 0,0-21-16,1 0 0,-22 0 15,21 21-15</inkml:trace>
  <inkml:trace contextRef="#ctx0" brushRef="#br0" timeOffset="50252.25">14605 4085 0,'0'-21'16,"0"42"-16,0-63 0,0 21 0,-21 21 31,21 21-31,0 0 0,0 0 0,-21 0 16,21 1-16,-22 20 0,1 0 15,21 1-15,-21-1 0,21 0 0,-21 1 16,0-1-16,21 0 0,-21 1 0,21-22 15,-22 21-15,1 0 0,21 1 0,0-22 16,0 21-16,0-21 0,0 22 16,0-22-16,0 0 0,0 0 0,0 0 15,21-21-15,-21 22 0,22-22 16,-1 0-16,0 0 0,0 0 0,0 0 16,0-22-16,22 1 0,-22 0 15,0 0-15,0 0 0,0 0 16,-21-1-16,43-41 15,-43 42-15,0 42 47,0 0-47,0 0 0,0 0 16,0 1-16,0-1 0,0 0 16,0 0-16,0 0 15,0 0-15,21-21 31,0 0-31,0 0 16,0 0-16,1 0 0,-1-21 0,0 0 16,0 0-16,0-21 0,0 20 15,1 1-15,-1 0 0,0 0 0,-21-21 16,21 20-16,0 1 0,0 0 16,1 0-16,-1 0 0,0 0 0,0-1 15,0 22-15,0 0 0,1 0 16,-1 0-16,-21 22 31,21-22-15,0 0-1,0 0 1,0 0-16,-21-22 16,0 1-16,22 21 15,-22-21-15,0 0 0,0 0 16,-22 21 15,1 0-31,0 0 0,0 0 16,0 21-16,0 0 0,-1 0 0,1 0 15,0 1-15,0-1 0,0 21 16,0-21-16,-1 0 0,1 22 0,21-22 16,0 0-16,0 0 0,0 22 0,0-22 15,0 0-15,0 0 16,0 0-16,21-21 0,1 21 0,-1-21 15,0 0-15,21 0 0,-21 0 0,22 0 16,-22 0-16,0 0 0,0 0 0,0-21 16,1 21-16,-1-21 0,0 0 0,0 21 15,-21-21-15,0 0 0,21-1 16,-21 1-16,21 0 0,-21 0 0,0 0 16,22 21-16</inkml:trace>
  <inkml:trace contextRef="#ctx0" brushRef="#br0" timeOffset="50649.41">15430 4001 0,'22'0'63,"-22"-22"-48,0 1-15,0 0 16,-22 21 0,1 0-1,0 0 1,0 0-16,21 21 16,0 0-16,-21-21 15,21 22-15</inkml:trace>
  <inkml:trace contextRef="#ctx0" brushRef="#br0" timeOffset="50976.3">14563 4297 0,'0'0'16,"21"0"-1,0 0 1,21 0-16,-21 0 0,22 0 16,-22 0-16,21-21 0,1 21 0,-22 0 15,21 0-15,-21 0 0,0 0 0,1 0 16,-44 0 31,1 0-47,0 0 0,0 0 15,0 0-15,0 0 0</inkml:trace>
  <inkml:trace contextRef="#ctx0" brushRef="#br0" timeOffset="74336.45">17970 931 0,'0'-21'0,"0"0"16,0 0-16,0 0 15,0 0-15,0-1 16,0 1-16,0 0 16,0 0-1,0 42 16,0 0-31,0 0 16,0 22-16,-21-1 0,21 0 16,-21 1-16,21-1 0,-21 0 0,0 22 15,21-22-15,-21 1 0,-1-1 0,1 0 16,21-21-16,-21 22 0,0-22 16,21 21-16,-21-21 0,21 1 0,0-1 15,0 0-15,0-42 47,0 0-47,21-1 0,0 22 16,-21-21-16,21 0 0,0 21 0,-21-21 15,22 0-15,-1 21 0,0 0 16,0-21-16,0 21 0,0 0 16,1 0-16,-1 0 0,0 0 15,0 0-15,0 0 16,-21-22-16,21 22 0,1 0 0,-1-21 15,0 21-15,-21-21 16,0 0-16,21 21 16,-21-21-16,0 0 0,0-1 15,0 1-15,0 0 0,0 0 16,0 0-16,-21 21 0,21-21 0,-21 21 16,0 0-1,-1 21 1,22 0-16,-21 0 0,21 0 15,-21 22-15,0-22 0,21 0 0,0 21 16,-21-21-16,0 1 0,21-1 0,0 0 16,0 21-16,-22-21 0,22 1 15,-21-1-15,21 0 0,0 0 16,0 0-16,0 0 16,0-42 46,0 0-46,0 0-16,21 21 0,-21-21 0</inkml:trace>
  <inkml:trace contextRef="#ctx0" brushRef="#br0" timeOffset="75272.06">17695 889 0,'0'-21'16,"0"0"-1,0 0 1,21 21-16,1-22 15,-1 22-15,0-21 0,0 21 16,0 0-16,0 0 0,1 0 16,-1 0-16,0 0 0,0 0 0,0 0 15,0 0-15,-21 21 16,22 1-16,-22 20 0,0-21 0,0 21 16,0-20-16,0 20 0,-22 0 15,1-21-15,0 22 0,-21-1 0,21-21 16,-22 22-16,1-22 0,21 21 0,-22-21 15,1 0-15,21 1 16,0-1-16,-22-21 0,43 21 0,-21-21 16,42 0 15,1-21-31,-1 21 16,21 0-16,-21-21 0,0-1 0,1 22 15,20 0-15,-21 0 0,0 0 0,0 0 16,22 0-16,-22 0 0,21 0 15,-21 0-15,1 0 0,20 0 0,-21 22 16,0-22-16,0 21 0,1 0 0,-22 0 16,0 0-16,0 0 15,0 1-15,0-1 0,0 0 16,-22 0-16,-20-21 0,21 21 0,0 0 16,-22 1-16,1-1 0,21-21 15,-21 21-15,20 0 0,-20-21 0,0 0 16,21 21-16,-22-21 0,22 0 0,0 0 15,-21 0-15,20 0 0,-20 0 16,21 0-16,0 0 16,21-21-16,-21 21 0,21-21 15,0 0 1,21 0 0,0 21-1,0-22-15,0 22 0,0-21 0</inkml:trace>
  <inkml:trace contextRef="#ctx0" brushRef="#br0" timeOffset="76180.59">19897 868 0,'0'0'16,"0"-21"-16,0 0 0,0-1 0,0 1 0,0 0 16,21 0-16,-21 0 0,0 0 15,0-1-15,0 1 0,0 0 16,-21 21-16,-1 0 16,1 0-16,0 0 15,-21 0-15,-1 21 0,1 0 0,21 1 16,-43 20-16,22-21 0,0 43 0,-1-22 15,1 0-15,0 22 0,-1-1 16,1-20-16,21 20 0,0-21 0,0 1 16,-1-1-16,22 0 0,0 1 0,0-22 15,0 21-15,0-21 0,0 1 16,22-1-16,-1-21 0,0 21 0,21-21 16,1 0-16,-1 0 0,0 0 0,1 0 15,-1 0-15,0 0 0,1-21 16,-1 0-16,0-1 0,-21 1 0,22 21 15,-22-21-15,-21 0 0,0 0 0,0-22 16,0 22-16,0 0 0,0 0 16,0 0-16,-21 0 0,0-1 15,-1 22-15,1 0 0,0 0 0,0 0 16,0 0-16,21 22 16,0-1-16,0 0 15,0 0-15,0 0 0,0 22 0,21-22 16,0 21-16,-21 0 0,21-20 0,-21 20 15,21 0-15,-21 1 0,0-1 16,0 0-16,0 1 0,0-1 0,0 0 16,0 1-16,0-1 0,-21 0 15,0 1-15,0-1 0,21 0 0,-21-21 16,0 22-16,-1-22 0,1 0 16,0 0-16,21 0 0,-21-21 0,21 22 15,-21-22-15,0 0 0,-1 0 16,1-22-1,21 1-15,-21 0 0,0 0 0</inkml:trace>
  <inkml:trace contextRef="#ctx0" brushRef="#br0" timeOffset="76547.8">18542 1312 0,'-21'0'16,"42"0"31,0 0-47,-21-21 0,21 21 15,0 0-15,-21-21 0,22 21 16,-22-21-16,0 0 16,-22 21-1,1 0-15,0 0 16,0 0-16,21 21 16,-21-21-16,21 21 0,0 0 15,0 0-15,0 1 0,21-22 16,0 0-16,21 0 0,-20 0 15,-1 0-15</inkml:trace>
  <inkml:trace contextRef="#ctx0" brushRef="#br0" timeOffset="76944.17">20405 677 0,'0'0'0,"-22"0"16,1 0-16,0 0 15,21 22-15,0-1 0,-21 21 16,21 0-16,-21 1 0,21-1 0,-21 0 16,21 22-16,-22-22 0,22 1 15,-21 20-15,0-21 0,21 1 0,-21-22 16,0 21-16,21-21 0,-21 22 0,21-22 16,0 0-16,-22 0 0,1 0 15,21 1-15,21-22 47,1-22-47,-1 22 0</inkml:trace>
  <inkml:trace contextRef="#ctx0" brushRef="#br0" timeOffset="77322.47">20468 1164 0,'0'0'0,"0"21"31,-21 1-31,0-1 0,21 0 0,0 0 16,-21 0-16,-1 0 0,22 1 0,-21-1 16,21 0-16,0 0 0,0 21 15,0-20-15,0-1 16,0 0-16,21-21 0,1 0 0,-1 21 16,0-21-16,21 0 0,-21 0 0,22 0 15,-22 0-15,21 0 0,-21 0 16,22-21-16,-22 0 0,0 0 0,0 21 15,0-22-15,1 1 0,-22-21 0,0 21 16,0 0-16,0-22 0,0 22 16,-22-21-16,1 21 0,0-1 0,-106-41 31,85 63-31,21 0 0,-22 0 0,22 0 16,-21 0-16,21 21 0,21 0 15,-22 0-15,22 1 0,0-1 0,0 0 16,0 0-16,22 0 15,20-21-15,-21 0 0,21 0 16,1 0-16,-1 0 0,0 0 0</inkml:trace>
  <inkml:trace contextRef="#ctx0" brushRef="#br0" timeOffset="77816.53">21272 804 0,'0'0'0,"0"-42"0,0 21 0,0 0 0,0 0 15,-21 21-15,0 0 16,0 0-16,0 0 16,21 21-16,-21 0 0,21 0 0,-22 21 15,22-20-15,-21 20 0,21 21 0,0-20 16,-21-1-16,0 0 0,21 22 16,-21-22-16,21 1 0,0-1 0,0 0 15,0-21-15,0 22 0,-21-22 0,21 0 16,0 0-16,0 0 0,0 1 15,0-1-15,0 0 16,-22-21-16,22-21 31,-21 0-31,21-1 0,0 1 16,0-21-16,0 21 0,0 0 16,21-1-16,1 1 0,-1 0 0,0 0 15,0 0-15,0 21 0,22-21 16,-22 21-16,21 0 0,-21 0 0,22 0 15,-22 0-15,0 0 0,0 21 0,0 0 16,-21 0-16,0 0 0,0 0 16,0 1-16,0-1 0,0 0 0,0 0 15,-21-21-15,0 21 0,0 0 0,-22 1 16,22-1-16,-21-21 0,21 21 16,-22-21-16,22 0 0,-21 21 0,21-21 15,42-21 16,0 21-31,0-21 16,22 21-16,-22-21 0</inkml:trace>
  <inkml:trace contextRef="#ctx0" brushRef="#br0" timeOffset="78276.86">21886 1185 0,'0'-21'0,"-42"0"15,21 21-15,0 0 16,-22 0-16,22 0 0,-21 21 16,21 0-16,-22 1 0,22-1 0,-21 0 15,21 21-15,-1-21 0,1 1 0,0 20 16,0-21-16,21 0 0,-21 0 16,21 1-16,0-1 0,0 0 0,0 0 15,0 0-15,21-21 16,0 0-16,0 0 0,0 0 0,1 0 15,-1 0-15,0 0 0,21-21 16,-21 0-16,1 21 0,20-21 0,-21 0 16,0-1-16,0 1 0,1-21 15,-1 21-15,0 0 0,0-22 16,0 22-16,-21-21 0,21 21 0,-21-1 16,0 1-16,-21 42 31,0 1-31,21-1 0,-21 21 15,21-21-15,0 0 0,-21 22 0,21-22 16,0 0-16,0 0 0,0 0 0,0 1 16,0-1-16,0 0 0,0 0 15,21 0 1,0-21-16,0 0 0,0 0 16,1 0-16,-1-21 15,0 21-15,0-21 0,0 0 16</inkml:trace>
  <inkml:trace contextRef="#ctx0" brushRef="#br0" timeOffset="78509.92">22352 847 0,'0'-43'0,"0"86"0,0-107 0,0 43 16,-21 21 0,0 21-16,-1 0 0,1 1 15,21 20-15,-21 0 0,0 1 0,21 20 16,-21-21-16,21 1 0,0-1 0,0 22 15,-21-22-15,21 0 0,0 1 16,0-22-16,0 21 0,0-21 16,0 0-16,0 22 0,0-22 0,0 0 15,0 0-15,0 0 16</inkml:trace>
  <inkml:trace contextRef="#ctx0" brushRef="#br0" timeOffset="78988.3">23304 720 0,'0'-21'0,"0"42"0,0-64 15,0 22-15,0 0 16,0 42 0,0 22-1,0-22-15,0 21 0,22 0 0,-22 22 16,21-1-16,0-20 0,-21 20 0,21 1 16,0-22-16,0 22 0,-21-22 15,0 0-15,22 1 0,-22-1 0,21 0 16,-21-21-16,0 1 0,0-1 15,0 0-15,0 0 0,0 0 16,21-21 0,0 0-1,-21-21-15,0 0 0,21 0 0,0-22 16,1 22-16</inkml:trace>
  <inkml:trace contextRef="#ctx0" brushRef="#br0" timeOffset="79222.53">23897 741 0,'0'-21'0,"0"42"0,21-63 0,-21 20 16,0 44 0,-21-1-1,21 0-15,-21 0 0,0 21 0,-22 1 16,22-1-16,0 22 0,0-22 0,-21 21 16,20-20-16,-20 20 0,21-20 15,0-1-15,0 0 0,-1 1 0,1-1 16,21-21-16,-21 0 0,21 0 0,0 1 15,0-1-15,0 0 0,21-21 16,0 0-16,1 0 0,20 0 16,-21 0-16,0 0 0,22 0 0,-1-21 15,0 21-15</inkml:trace>
  <inkml:trace contextRef="#ctx0" brushRef="#br0" timeOffset="80428.82">24193 1164 0,'0'-21'0,"0"42"0,0-63 15,0 21-15,-21 21 16,0 0-16,0 0 0,0 0 16,0 21-16,-1-21 0,-20 21 0,21 21 15,0-20-15,0-1 0,-1 21 16,1-21-16,0 0 0,21 1 0,0 20 16,0-21-16,0 0 0,0 0 0,0 1 15,0-1-15,21-21 16,0 21-16,1-21 0,-1 0 15,0 0-15,0 0 0,0 0 16,0-21-16,1 21 0,-1-21 0,0-1 16,0 1-16,0 0 0,0 0 15,-21-21-15,0 20 0,22-41 16,-1 21-16,-21 20 0,0 1 16,0 42-1,-21 1-15,21-1 16,-22 0-16,22 0 0,0 0 0,0 0 15,-21 1-15,21-1 0,0 0 0,0 0 16,0 0-16,0 0 16,21-21-1,1 0-15,-1 0 0,0 0 16,21 0-16,-21 0 0,22 0 16,-22-21-16,21 21 0,1-21 0,-1 0 15,-21 0-15,21 0 0,-20-1 0,-1 1 16,0 0-16,0 0 0,-21-21 0,0 20 15,0 1-15,0 0 16,-21 21-16,0 0 0,0 0 16,-1 0-16,22 21 0,-21 0 15,21 1-15,0-1 16,0 0-16,0 0 0,0 0 0,0 0 16,21 1-16,-21-1 0,0 0 15,0 0-15,22 0 0,-1 0 16,-21 1-16,21-1 0,-21 0 0,21-21 15,-21 21-15,21-21 0,0 21 0,1-21 16,-1 0-16,21 0 0,-21 0 16,22 0-16,-1 0 0,0 0 15,1 0-15,-1 0 0,0-21 0,-21 21 16,22-21-16,-22 0 0,21 0 0,-21-1 16,1 1-16,-22-21 0,21 21 15,-21-22-15,0 22 0,21 0 0,-21 0 16,0 0-16,0 0 0,0-1 0,-21 22 15,0 0 1,-1 0-16,1 0 0,-21 0 0,21 22 16,-22-1-16,1 0 0,21 0 0,-21 21 15,20-20-15,1-1 0,0 0 0,0 0 16,0 21-16,21-20 16,0-1-16,0 0 0,0 0 15,21-21-15,0 0 0,0 0 0,0 0 16,1 0-16,-1 0 0,21 0 15,-21 0-15,0-21 0,1 21 0,-1-21 16,0 0-16,0-1 0,0 1 0,0 0 16,-21 0-16,22 0 0,-22-22 15,0 22-15,0 0 0,0 0 16,0 0-16,0 42 16,0 0-1,0 0-15,0 0 0,-22 1 16,22-1-16,-21 0 0,21 0 0,0 0 15,0 0-15,0 1 0,0-1 16,0 0-16,21-21 16,-21 21-16,22-21 0,-1 0 0,0 0 15,0 0-15,0 0 0,22 0 16,-22 0-16,0 0 0,0-21 0,0 0 16,0 0-16,1-1 0,-1 1 15,-21 0-15,21 0 0,-21 0 16,0 0-16,0-1 0,0 44 31,0-1-15,0 0-16,0 0 0,0 0 0,0 0 15,0 1-15,-21-1 16,21 0-16,0 0 0,0 0 16,0 0-16,21-21 31,-21-21-31,21 21 15,-21-21-15,21 0 0</inkml:trace>
  <inkml:trace contextRef="#ctx0" brushRef="#br0" timeOffset="80580.53">25654 1122 0,'0'-21'16,"0"42"-16,-21-63 0,0 42 0,-1 0 15,1 0-15,42 0 47,1 0-47,-1 0 16</inkml:trace>
  <inkml:trace contextRef="#ctx0" brushRef="#br0" timeOffset="81052.22">26120 826 0,'-22'0'15,"1"0"-15,0 0 16,0 21-16,0 0 0,0 0 16,-1 0-16,22 22 0,-21-22 0,21 21 15,-21 0-15,21 1 0,0-1 0,0-21 16,-21 22-16,21-1 0,0 0 16,0-21-16,-21 22 0,21-1 0,0-21 15,0 0-15,0 22 0,0-22 16,0 0-16,0 0 0,0 0 0,0 1 15,-21-22 1,21-22 15,0 1-31,0 0 0,0 0 16,0 0-16,21 0 0,0-1 16,0 1-16,0 0 0,0 0 0,22 21 15,-22 0-15,0 0 0,0 0 16,0 0-16,22 0 0,-22 21 15,0 0-15,-21 0 0,0 1 16,0-1-16,0 0 0,0 0 16,-21 0-16,0-21 0,0 21 15,-22 1-15,22-1 0,-21 0 0,21-21 16,-1 21-16,-20 0 0,21-21 0,0 0 16,0 0-16,21 21 15,0-42 1,0 0-16,21 21 0,0-21 15,21 0-15,-21-22 0</inkml:trace>
  <inkml:trace contextRef="#ctx0" brushRef="#br0" timeOffset="81328.24">26585 804 0,'0'-21'0,"0"42"0,0-63 0,-21 42 31,0 21-31,21 0 16,-21 22-16,0-1 0,21-21 16,-22 43-16,22-22 0,-21 0 0,0 22 15,21-22-15,-21 1 0,21-1 0,-21 0 16,21 1-16,0-1 0,0 0 16,0-21-16,0 22 0,0-22 15,0 0-15,0 0 0,0 0 0,0 1 16,0-1-16,21-21 15,0 0 1,-21-21-16,21 21 0,-21-22 16,21 1-16</inkml:trace>
  <inkml:trace contextRef="#ctx0" brushRef="#br0" timeOffset="81656.13">26543 1439 0,'-21'0'16,"42"0"31,0 0-47,0 0 0,0 0 0,1 0 15,-1 0-15,0-21 0,0 21 16,0 0-16,0-21 0,1 21 0,-22-21 16,0 0-16,-22 21 31,1 0-31,0 0 0,-21 0 0,21 21 15,-1-21-15,-20 21 0,21 0 0,0 0 16,0 22-16,-1-22 0,1 0 16,21 0-16,0 0 0,0 1 0,0-1 15,0 0-15,0 0 0,43 0 16,-22 0-16,0 1 0,21-22 0,1 21 16,-1-21-16,0 0 0,1 0 15,-1 0-15,0 0 0,1 0 0,-1 0 16,-21-21-16</inkml:trace>
  <inkml:trace contextRef="#ctx0" brushRef="#br0" timeOffset="83316.28">18415 2688 0,'0'0'0,"21"-21"0,0-64 16,-21 43-16,0 0 16,0 21-16,-21-22 0,-21 22 0,21 0 15,-1 0-15,-20 0 0,21 21 0,-21 0 16,-1 0-16,22 0 0,-21 0 16,-1 21-16,1 21 0,21-21 0,-21 22 15,-1-1-15,22 0 0,-21 22 0,-1-22 16,22 0-16,0 22 0,0-22 0,0 1 15,0 20-15,21-21 16,0 1-16,0-1 0,0 0 0,0-20 16,0 20-16,21-21 0,0 0 0,21 0 15,1-21-15,-1 22 0,0-22 0,22 0 16,-1 0-16,-20 0 0,41 0 16,-20-22-16,-1 1 0,1 21 0,-22-21 15,22 0-15,-22 0 0,21 0 0,-20-1 16,-1-20-16,-21 21 0,0 0 0,1-22 15,-22 22-15,0-21 0,0 21 16,0 0-16,0-1 0,-22 1 0,1 21 16,0 0-16,0 0 0,-21 0 15,20 0-15,-20 0 0,0 0 0,21 21 16,-22 1-16,1-1 0,21 0 16,0 0-16,-22 0 0,22 22 0,0-22 15,0 0-15,21 0 0,0 0 0,0 0 16,0 1-16,0-1 0,0 0 15,21-21-15,0 0 0,21 0 0,-20 0 16,20 0-16,-21 0 0,21 0 0,-20-21 16,20 21-16,-21-21 0,21-1 0,-20 1 15,-1 21-15,21-21 0,-21 0 16,-21 0-16,21 0 0,-21-1 0,22 1 16,-22 0-16,0 0 0,21 0 15,-21 0-15,0 42 31,0 0-31,0 0 16,0 0-16,0 0 0,0 1 0,0 20 16,0-21-16,0 0 0,0 0 15,0 1-15,21-22 0,0 0 16,21 21-16,-20-21 0,-1 0 0,21 0 16,-21 0-16,22 0 0,-22 0 0,21-21 15,-21 21-15,22-22 0,-22 22 0,0-21 16,0 0-16,0 0 0,0 21 15,-21-42-15,22 20 0,-22 1 0,0 0 16,0 0-16,0-21 0,0 20 16,0 1-16,0 0 0,-22 42 31,22 0-15,-21 1-16,21-1 0,0 0 0,0 0 15,-21 21-15,21-20 0,-21-1 0,21 0 16,-21 0-16,21 0 0,0 0 15,0 1-15,0-1 0,0-42 63,0-1-63,0 1 0,0 0 0,0 0 16,21 0-16,-21 0 0,21-22 0,0 22 15,-21-21-15,21 21 0,1-22 16,-1 22-16,0 0 0,21 0 0,-21 0 15,1-1-15,-1 22 0,21 0 0,-21 0 16,0 0-16,22 22 0,-22-1 0,0 0 16,0 0-16,0 0 0,1 0 15,-1 22-15,-21-22 0,0 0 0,0 21 16,0-20-16,0-1 0,0 0 16,0 0-16,0 0 0,-21 0 0,-1 1 15,1-1 1,21-42 15,21 21-31,1-22 0</inkml:trace>
  <inkml:trace contextRef="#ctx0" brushRef="#br0" timeOffset="83993.72">20828 2392 0,'0'-21'16,"0"42"-16,0-85 0,0 43 0,0 0 15,0-21-15,0 21 0,0-1 0,0 1 16,0 0-16,0 42 31,0 0-31,0 1 16,0 20-16,0-21 0,0 21 0,0 22 16,-21-22-16,21 22 0,0-1 0,0 1 15,0-22-15,0 22 0,0-22 16,-21 0-16,21 1 0,0-1 0,-22 0 15,22-21-15,-21 22 0,21-22 0,0 0 16,0 0-16,-21-21 0,0 0 16,21-21-1,0 0-15,0 0 16,0 0-16,0-22 16,0 22-16,0-21 0,0 21 0,21-22 0,-21 22 15,21-21-15,0 21 16,1-1-16,-1 1 0,21 0 0,-21 0 15,0 0-15,22 21 0,-22 0 0,0 0 16,0 0-16,22 0 0,-22 21 0,0 0 16,0 0-16,0 0 0,0 1 15,1 20-15,-1-21 0,-21 21 0,21-20 16,-21-1-16,0 0 0,0 21 0,0-21 16,-21 1-16,0-1 0,-1-21 0,1 21 15,0 0-15,-21-21 0,21 0 16,-22 21-16,22-21 0,0 0 0,0 0 15,0 0-15,-1 0 0,1 0 16,21-21 15,21 21-31,1-21 16,-22 0-16,21 21 0,0-21 0</inkml:trace>
  <inkml:trace contextRef="#ctx0" brushRef="#br0" timeOffset="84339.08">21378 2900 0,'0'0'0,"21"0"0,1 0 15,-1 0-15,0 0 16,0 0-16,0 0 0,0 0 16,1 0-16,-1 0 0,0 0 0,0-21 15,21 0-15,-20 21 0,-1-22 16,0 22-16,0-21 0,-21 0 15,0 0-15,0 0 0,-21 21 16,-21 0 0,20 0-16,1 0 0,-21 0 15,21 0-15,-22 21 0,22 0 0,0 21 16,0-20-16,0-1 0,0 0 16,21 0-16,0 21 0,0-20 0,0-1 15,0 0-15,0 0 0,21 0 16,0 0-16,21-21 0,-21 0 15,1 22-15,-1-22 0,21 0 0,-21 0 16,0 0-16,1 0 0,-1 0 0,0 0 16,0-22-16,0 22 0,-21-21 0</inkml:trace>
  <inkml:trace contextRef="#ctx0" brushRef="#br0" timeOffset="84872.27">23262 2773 0,'0'0'0,"0"-64"15,0 43-15,0 0 0,0 0 16,0-21-16,0 20 0,-21 1 0,0-21 16,0 21-16,-1 0 0,1-1 15,0 22-15,0-21 0,0 21 0,-22 0 16,22 0-16,0 21 0,-21 1 0,-1-1 16,22 21-16,-21 0 15,21 1-15,-22-1 0,22 22 0,0-22 16,0 0-16,0 1 0,21-1 0,-21 0 15,21-21-15,0 22 0,0-22 0,21 0 16,0 0-16,21 0 0,-21 1 16,22-22-16,-1 0 0,0 21 0,1-21 15,-1 0-15,0 0 0,1 0 0,20-21 16,-20 21-16,-1-22 0,0 1 0,1 0 16</inkml:trace>
  <inkml:trace contextRef="#ctx0" brushRef="#br0" timeOffset="85128.3">23812 2413 0,'0'-42'0,"0"84"0,0-127 16,0 64-16,0 0 0,0 0 15,0 0-15,-21 21 16,0 0-16,21 21 0,-21 0 0,0 21 16,21 1-16,-21-1 0,21 0 15,-22 22-15,22-22 0,-21 1 0,0 20 16,21-21-16,-21 1 0,21-1 0,-21 0 15,0 1-15,21-22 0,0 21 16,0-21-16,-22 1 0,22-1 0,0 0 16,0 0-16,0 0 15,22-21-15,-1 0 16,0 0-16,0 0 0,0-21 0,0 0 16,1 21-16</inkml:trace>
  <inkml:trace contextRef="#ctx0" brushRef="#br0" timeOffset="87380.52">24109 2858 0,'0'0'16,"21"-22"-16,-21 1 0,21 21 0,-21-21 15,0 0-15,0 0 0,0 0 16,0-1-16,0 1 16,-21 21-16,21-21 0,-21 21 0,0 0 15,-1 0-15,-20 0 0,21 21 16,0 0-16,-22 1 0,22-1 0,0 0 15,0 0-15,-21 21 0,20-20 16,1-1-16,21 0 0,0 0 0,-21 0 16,21 0-16,0 1 0,0-1 0,0 0 15,21-21-15,0 0 0,1 0 16,-1 0-16,21 0 0,-21 0 16,0 0-16,22 0 0,-22 0 0,21 0 15,-21-21-15,1 0 0,-1-1 0,21 22 16,-42-21-16,21 0 0,0 0 15,1-21-15,-22 20 0,0 1 16,0 0-16,0 0 0,21 0 0,-21 0 16,0 42 15,-21 0-31,21 0 0,-22 0 16,1 0-16,0 1 0,21-1 0,-21 0 15,21 0-15,0 0 0,0 0 16,0 1-16,0-1 15,21-21-15,0 0 0,0 0 16,1 0-16,-1 0 0,21 0 0,-21 0 16,22 0-16,-22 0 0,21-21 15,0 21-15,-20-22 0,20 1 16,0 0-16,1 21 0,-22-42 0,0 21 16,21-1-16,-21 1 0,-21 0 0,0 0 15,0 0-15,0 0 0,-21 21 31,0 0-31,0 0 0,0 21 16,0 0-16,21 0 0,0 0 16,0 0-16,0 1 0,0-1 15,0 0-15,0 0 0,21 0 16,0-21-16,-21 21 0,0 1 0,21-22 16,0 21-16,-21 0 31,-21-21-16,0 0 1,21-21-16,-21 21 0,0 0 31,21 21-15,21-21 0,-21 21-16,21-21 15,0 0-15,0 0 0,0 0 16,1 0-16,-1 0 0,0 0 0,21 0 15,-21 0-15,22-21 0,-22 0 16,21 21-16,-21-21 0,22 21 0,-22-22 16,21 1-16,-21 0 0,1 0 15,-1-21-15,21-1 0,-42 22 16,21 0-16,-21 0 0,0 0 16,-21 21-1,0 0-15,0 21 0,0-21 16,21 21-16,-22 0 0,22 0 0,-21-21 15,21 21-15,0 1 0,0-1 0,0 0 16,0 0-16,0 0 16,0 0-16,21 1 0,1-1 15,-1-21 1,-42 0 31,-1 0-47,1 0 15,0 0-15,42 21 32,0-21-32,1 0 15,-1 0-15,0 0 0,0 0 0,0 0 16,0 0-16,1 0 0,-1 0 0,21 0 16,-21 0-16,0 0 0,1-21 15,-1 0-15,0 21 0,0-22 16,0 22-16,0-21 0,1 0 0,-22 0 15,21 0-15,-21 0 0,21-1 16,-21 1-16,0 0 0,0 0 16,0 0-16,0 42 31,-21 0-15,21 0-16,0 0 0,-21 1 15,21-1-15,0 0 0,0 0 0,0 0 16,0 0-16,0 1 0,0-1 15,21 0-15,0-21 16,0 21-16,0-21 0,22 0 16,-22 0-16,0 0 0,0 0 0,0 0 15,22 0-15,-22 0 0,0-21 0,0 21 16,0-21-16,0 0 0,1-1 16,-1 1-16,0 0 0,-21 0 0,21-21 15,-21 20-15,21-20 0,-21 0 0,0 21 16,21-22-16,-21 1 0,22 21 0,-22 0 15,21-1-15,-21 1 0,0 0 16,0 42 0,0 0-16,21 1 15,-21 20-15,0-21 0,0 21 16,0 1-16,0-22 0,0 21 0,0 1 16,-21-1-16,0 0 0,-1 1 0,1-1 15,0 21-15,0-20 0,0-1 0,0 22 16,-1-22-16,1 21 0,0-20 15,0-1-15,0 0 0,0 1 0,-1-1 16,22 0-16,0 1 0,-21-22 0,21 21 16,-21-21-16,21 1 0,0-1 0,0 0 15,0 0-15,0 0 0,21 0 0,0-21 16,1 0-16,-1 0 16,21 0-16,-21 0 0,0 0 15,1 0-15,-1-21 0,21 21 0,-21-21 16,0 0-16,-21 0 0,22 0 0,-22-1 15,21-20-15,-21 21 0,21-21 0,-21-1 16,0-20-16,0 20 0,0-20 0,0-1 16,-21 22-16,0-21 0,-1 20 15,1 1-15,-21 0 0,21-1 0,-22 22 16,22 0-16,0 0 0,0 0 0,42 21 47,0 0-47,0 0 0,1 0 0,20 0 15,-21 0-15,21 0 0,1 0 16,-22 0-16,0 0 0,21-22 16,-20 22-16,20-21 0,-21 21 0,0-21 15,0 21-15,1-21 0,-1 0 0,-21 0 16,21-1-16,-21 1 0,0 0 16,21 0-16,-21 0 0,0 0 15,0-1 1,0 44 15,0-1-31,-21-21 0,21 21 0,-21 0 16,21 0-16,0 0 0,0 1 15,0-1-15,0 0 16,0 0-16,0 0 16,21-21-16,0 0 15,0 0-15,0 0 0,1 0 16,-1 0-16,0 0 0,0-21 0,0 0 15,0 21-15,1-21 0,-1 0 16,0-1-16,0 1 0,0 21 16,-21-21-16,0 0 0,0 0 15,21 21-15,-21-21 16,-21 21 0,0 21-1,21 0-15,0 0 0,-21-21 0,21 21 16,-21 0-16,21 1 0,-21-1 15,21 0-15,0 0 0,0 0 16,0 0-16,0 1 0,21-22 16,0 0-1,0 0-15,0 0 0,0 0 16,1 0-16,-1 0 0,21 0 0,-21 0 16,22 0-16,-22-22 0</inkml:trace>
  <inkml:trace contextRef="#ctx0" brushRef="#br0" timeOffset="87876.6">26945 2836 0,'0'0'0,"0"-21"0,0 0 0,-21 21 16,21-21-16,-21 21 0,0 0 15,-1 0-15,1 0 16,0 0-16,0 21 16,0 0-16,0 0 0,21 1 15,0-1-15,-22 0 16,22 0-16,0 0 0,0 0 15,22-21 17,-1 0-32,0 0 15,0-21 1,0 21-16,-21-21 0,21 0 0,-21 0 16,22-22-16,-1 22 0,-21-21 0,21 21 15,0-22-15,0 1 0,-21-21 16,21 20-16,1 1 0,-22 0 0,0-1 15,21 1-15,-21 21 0,0 0 0,0-1 16,0 44 15,-21-1-31,-1 0 0,22 21 0,-21 1 16,0-1-16,0-21 0,21 21 16,0 1-16,0-1 0,-21 0 15,21 1-15,-21-22 0,21 21 0,0-21 16,0 1-16,0-1 0,0 0 0,0 0 15,0 0-15,0 0 0,21 1 16,0-22-16,0 0 16,0 0-16,0 0 15,1 0 1,-22-22-16,0 1 0,0 0 16</inkml:trace>
  <inkml:trace contextRef="#ctx0" brushRef="#br0" timeOffset="88078.27">26522 2604 0,'-21'-22'0,"42"44"0,-64-44 31,22 22 16,0 0-47</inkml:trace>
  <inkml:trace contextRef="#ctx0" brushRef="#br0" timeOffset="88241.47">25612 2519 0,'0'0'0,"-64"0"16,43 0-16</inkml:trace>
  <inkml:trace contextRef="#ctx0" brushRef="#br0" timeOffset="88888.51">18584 4360 0,'0'0'16,"0"-21"-16,0 0 0,-21 21 0,21-21 16,-21 21-16,0 0 15,21 21 1,0 0-16,-21 0 0,21 1 15,-22 20-15,22-21 0,-21 0 16,21 0-16,0 22 0,-21-22 0,21 0 16,-21 0-16,21 0 0,0 1 15,0-1 1,0-42 0,0-1-16,0 1 15</inkml:trace>
  <inkml:trace contextRef="#ctx0" brushRef="#br0" timeOffset="89240.85">18563 3958 0,'0'0'0,"-21"0"0,0 0 0,0 0 16,-1 0-16,1 0 0,0 21 31,21 1-16,21-22-15,0 0 16,1 0-16,-1 0 0,0 0 16,0 0-16,0-22 0,0 22 0,1-21 15,-1 0 1,-21 0-16,-21 21 16,-1-21-1,1 21-15,0 0 0,0 0 0,0 0 16,0 0-16,-1 21 0,1-21 0,21 21 15,-21 0-15,21 0 16,0 1-16,0-1 0,0 0 0,0 0 16,0 0-16,21 0 0,-21 1 0,21-22 15,1 21-15,-1 0 0,0-21 0,0 0 16,0 21-16</inkml:trace>
  <inkml:trace contextRef="#ctx0" brushRef="#br0" timeOffset="89738.93">19050 4191 0,'0'21'15,"0"0"-15,0 1 16,0-1-16,0 21 0,-21-21 16,21 0-16,0 1 0,-21-1 0,21 21 15,0-21-15,0 0 0,0 1 16,0-1-16,0 0 0,-22 0 15,22 0-15,0 0 0,-21 1 0,21-1 16,0 0-16,-21-21 31,0-21-15,21 0-16,0-1 0,0 1 0,0 0 16,0 0-16,0 0 0,0-22 0,0 22 15,21-21-15,0 0 0,0-1 16,1 22-16,-1-21 0,21-1 0,-21 22 15,22 0-15,-1 0 0,-21 0 0,21 21 16,1 0-16,-22 0 0,21 0 0,-21 21 16,1 0-16,-1 21 0,0-20 15,-21 20-15,0-21 0,0 21 16,0-20-16,0 20 0,0-21 0,0 21 16,0-20-16,0 20 0,0-21 0,-21 0 15,0 0-15,-1 1 0,1-1 16,21 0-16,-21-21 0,0 21 15,21-42 17,0 0-17,21 0-15,0-1 0,0-20 16,1 21-16</inkml:trace>
  <inkml:trace contextRef="#ctx0" brushRef="#br0" timeOffset="90032.02">19960 3895 0,'0'-21'16,"0"42"-16,0-64 0,21 43 0,-21-21 15,0 42 1,-21-21 0,21 22-16,0-1 0,0 21 15,-21 0-15,0 1 0,21-1 0,-21 0 16,-1 1-16,22 20 0,-21-20 0,21-1 15,-21 0-15,0 22 0,21-43 16,0 21-16,-21 1 0,0-22 16,21 21-16,-22-21 0,22 0 0,0 1 15,0-1-15,0 0 0,22-21 32,-1 0-32,0 0 15,0-21-15,0 0 0,0-1 0,1 1 16</inkml:trace>
  <inkml:trace contextRef="#ctx0" brushRef="#br0" timeOffset="90380.32">20214 4360 0,'0'22'16,"-21"-1"-16,0 0 15,0-21-15,21 21 0,0 0 0,-22 0 16,1 1-16,21 20 0,-21-21 15,21 0-15,0 0 0,0 1 16,0-1-16,0 0 0,0 0 16,21-21-16,0 0 15,1 0-15,20 0 0,-21 0 0,0 0 16,0-21-16,1 21 0,-1-21 16,21 21-16,-21-21 0,-21-1 0,21 1 15,-21 0-15,0 0 0,22-21 16,-22 20-16,0 1 0,0-21 0,0 21 15,0 0-15,-22-1 0,1 22 16,0-21-16,0 21 0,0-21 16,0 21-16,-1 0 15,1 0-15,0 0 0,0-21 16,0 21 0,0 0-16</inkml:trace>
  <inkml:trace contextRef="#ctx0" brushRef="#br0" timeOffset="90621.87">19748 4064 0,'0'0'16,"22"-21"0,-1 21-16,0 0 0,0-21 15,0 21-15,0 0 0,1-21 0,-1 21 16,21 0-16,-21-22 0,0 22 15,1-21-15,20 21 0,-21 0 0,0 0 16,0-21-16,1 21 0,-1 0 0,0 0 16,0-21-16,0 21 15,0 0-15,1 0 16,-1 0-16,0-21 0</inkml:trace>
  <inkml:trace contextRef="#ctx0" brushRef="#br0" timeOffset="91708.96">22140 4339 0,'0'0'0,"21"0"0,1 0 16,-1 0 0,0 0-16,0 0 0,0-21 15,0 0-15,1 21 0,-1-21 0,0 0 16,0-1-16,0 1 0,0 0 0,1 21 16,-1-21-16,-21 0 0,0 0 15,0-1-15,0 1 0,0 0 0,-21 0 16,-1 21-16,1 0 0,-21 0 0,21 0 15,-22 0-15,22 0 0,-21 0 0,0 21 16,20 0-16,1 0 0,0 1 16,0-1-16,0 0 0,21 0 0,0 0 15,0 22-15,0-22 0,0 0 16,0 0-16,21 0 0,0 0 16,-21 1-16,42-1 0,-20 0 0,-1 0 15,0 0-15,21 0 0,-21 1 0,1-1 16,-1 0-16,0 0 0,0 0 0,0-21 15,0 21-15,-21 1 0,22-1 16,-22 0-16,0 0 16,-22-21-16,1 0 0,-21 21 0,21-21 15,-22 0-15,22 0 0,-21 0 0,0 0 16,20 0-16,-83-21 16,83 21-16,-20-21 15,21 0-15,0 0 0,0-1 0,21 1 16,0 0-16,-22 0 0,22 0 0,0 0 15,0-1-15,22 22 32,-1 0-32,0 22 0,-21-1 15,21 0-15,0 0 0,0 0 0,1 22 16,-1-22-16,0 0 0,0 0 0,0 0 16,0 0-16,1-21 0,20 22 15,-21-22-15,0 0 0,22 0 0,-1 21 16,0-21-16,-21 0 0,22 0 15,20 0-15,-20-21 0,-1 21 0,0-22 0,1 1 16,-1 0-16,0 0 16,1 0-16,-1 0 0,0-22 0,-21 22 15,22-21-15,-22 21 0,0-22 0,0 1 16,0-22-16,1 22 0,-22 0 0,0-22 16,21 22-16,0 0 0,-21-1 15,0 22-15,0-21 0,0 21 0,0-1 16,0 44-1,-21-1 1,21 0-16,-21 0 0,-1 21 0,22 1 0,-21-1 16,0 0-16,21 1 0,-21-1 15,0 0-15,21 1 0,-21-1 0,21 0 16,0 1-16,0-1 0,0-21 16,0 22-16,0-22 0,0 0 0,0 0 15,0 0-15,21 0 0,0-21 16,0 0-16,0 0 0,0 0 15,1 0-15,-1 0 0,0-21 16,0 21-16,0-21 0,0 0 0,-21 0 16,0 0-16,0-1 0</inkml:trace>
  <inkml:trace contextRef="#ctx0" brushRef="#br0" timeOffset="91892.52">22923 4360 0,'-21'0'15,"42"0"1,1 0 0,-1 0-16,0 0 0,0 0 0,0 0 15,0-21-15,22 21 0,-22 0 0,0 0 16,0-21-16,22 21 0,-22 0 0,0-21 16,21 0-16,-21 21 0,22 0 15,-22 0-15</inkml:trace>
  <inkml:trace contextRef="#ctx0" brushRef="#br0" timeOffset="93340.36">23749 4614 0,'21'0'15,"-42"0"-15,63 0 0,-21 0 0,1 0 16,-22-21-16,21 0 0,0 0 15,-21 0-15,0 0 0,0-1 0,21 1 16,-21-21-16,0 21 0,0-22 16,0 22-16,0-21 0,0 21 0,-21-22 15,0 22-15,0 0 0,-1 21 16,1 0-16,0 0 0,0 0 16,0 0-16,0 21 0,-22 0 0,22 1 15,0-1-15,0 21 0,0 0 0,-1-20 16,1 20-16,21 0 0,0-21 0,-21 22 15,21-22-15,0 21 0,0-21 16,0 1-16,0-1 0,0 0 0,0 0 16,21-21-16,0 0 0,1 0 0,-1 0 15,0 0-15,0 0 0,21 0 0,-20 0 16,-1 0-16,0-21 0,21 0 0,-21 0 16,1-1-16,-1 1 0,0 0 15,0 0-15,-21 0 0,21-22 16,-21 1-16,21 21 0,-21-21 0,22-1 15,-22 22-15,0-21 0,0 21 0,0-1 16,-22 44 15,22-1-31,0 0 0,-21 21 0,21-21 16,-21 22-16,21-22 0,0 0 16,0 21-16,-21-20 0,21 20 0,0-21 15,0 0-15,0 0 0,0 1 0,0-1 16,21-21-16,0 21 0,0-21 0,1 0 15,-1 0-15,21 0 16,-21 0-16,0 0 0,22 0 16,-22-21-16,21 21 0,-21-21 0,22-1 15,-22 1-15,21-21 0,-21 21 0,1-22 16,-1 22-16,0-21 0,0 0 0,0-22 16,0 22-16,-21-22 0,0 22 15,22-22-15,-1 22 0,-21-21 0,0 20 16,0 22-16,0-21 0,0 21 0,0-1 15,-21 22 17,21 22-32,-22 20 0,1-21 0,21 21 15,-21 1-15,0-1 0,21 0 16,0 22-16,-21-22 0,0 1 16,21 20-16,-22-21 0,22 1 0,0-1 15,0-21-15,0 22 0,0-1 0,0-21 16,0 0-16,22 0 0,-1 1 0,0-1 15,0 0-15,0-21 0,22 0 16,-22 0-16,0 0 0,21 0 0,1 0 16,-22 0-16,21 0 0,-21-21 0,22 0 15,-22 21-15,0-22 0,21 1 0,-21 0 16,1-21-16,-1 21 0,-21-1 0,21-20 16,-21 21-16,21-21 15,-21 20-15,0 1 0,0 0 0,0 42 31,0 22-31,-21-22 16,21 0-16,0 0 0,0 21 16,0-20-16,0-1 0,0 0 0,0 0 15,0 0-15,0 0 0,21 1 0,0-22 16,0 21-16,1-21 0,-1 0 16,21 0-16,-21 0 0,0 0 15,1 0-15,-1 0 0,0 0 0,0-21 16,0 21-16,-21-22 0,21 1 0,1 0 15,-1 0-15,0 0 0,-21 0 16,21-22-16,0 22 0,0 0 16,1-21-16,-1 20 0,0 1 0,0 0 15,-21 0-15,21 0 0,0 21 0,1 0 16,-1 21 0,-21 0-16,0 0 15,0 0-15,0 1 16,21-22-1,0 0 17,-21-22-32,0 1 15,0 0-15,0 0 16,0 0-16,0 0 0,0-1 16,-21 22-16,0 0 15,0 0-15,-1 0 16,1 0-16,21 22 0,-21-1 0,0 0 15,21 0-15,-21 0 0,0 0 0,-1 22 16,22-22-16,0 21 0,-21-21 16,21 1-16,0 20 0,0-21 0,0 0 15,0 0-15,0 1 0,0-1 0,21 0 16,1 0-16,-1-21 0,0 21 0,0-21 16,0 0-16,22 0 0,-22 0 15,0 0-15,21 0 0,-21 0 16,1 0-16,20 0 0,-21-21 0,0 0 15,0 0-15,1 21 0,-1-43 0,-21 22 16,21 0-16,-21 0 0,21 0 0,-21-22 16,0 1-16,0 21 0,0-21 15</inkml:trace>
  <inkml:trace contextRef="#ctx0" brushRef="#br0" timeOffset="93540.32">25485 3852 0,'0'0'0,"-22"0"15,1 0 1</inkml:trace>
  <inkml:trace contextRef="#ctx0" brushRef="#br0" timeOffset="93748.64">24490 4191 0,'-21'0'0,"42"0"0,-64 21 0,65-21 16,-1 0-1,0 0-15,21 0 0,1 0 16,-1 0-16,21-21 0,-20 21 0,-1-21 16,22 21-16,-22 0 0,0-21 0,-21 21 15,22 0-15,-22 0 0,0 0 16,-42 0 0</inkml:trace>
  <inkml:trace contextRef="#ctx0" brushRef="#br0" timeOffset="95371.89">18902 6117 0,'0'0'0,"0"-21"32,0 0-32,0 0 15,0 0-15,21 21 0,-21-22 0,0 1 16,0 0-16,0 0 0,0 0 0,0-43 31,0 43-31,-21 0 0,0 0 0,-1 0 0,1 21 16,0 0-16,0 0 0,-21 0 0,20 0 15,-20 21-15,0-21 0,21 21 0,-22 21 16,1-21-16,0 22 0,-1-22 16,22 21-16,-21 1 0,21-1 15,-1-21-15,22 21 0,0 1 0,0-22 16,0 0-16,0 21 0,22-20 0,-1-22 15,0 21-15,21-21 0,-21 0 0,22 0 16,-1 0-16,0 0 0,1 0 16,-1-21-16,0 21 0,1-22 0,-1 1 15,0 0-15,1 0 0,-22 0 0,21 0 16,-21-1-16,1 1 0,-1-21 0,0 21 16,-21 0-16,0-1 0,0 1 0,0 0 15,0 0-15,0 0 0,0 42 31,0 0-15,0 0-16,0 0 0,0 1 0,0-1 16,0 0-16,0 0 0,0 0 15,0 0-15,0 1 0,0-1 0,21 0 16,0 0-16,0-21 0,1 0 0,-1 0 16,0 21-16,0-21 0,21 0 0,-20 0 15,20 0-15,0-21 0,-21 21 0,22-21 16,-22 0-16,21 21 0,-21-21 15,1-1-15,-1 22 0,-21-21 0,0 0 16,0 0-16,0 0 0,0 42 47,-21-21-47,-1 21 0,22 0 16,-21 0-16,21 1 0,0-1 0,-21 0 15,21 0-15,-21 0 16,42-21 31,0-21-47,0 21 0,-21-21 0,22 21 15,-1-21-15,0 0 0,0-1 0,-21 1 16,21 21-16,0-21 0,-21 0 0,22 21 16,-1-21-16,0 21 31,-21 21-31,0 0 0,21-21 15,-21 21-15,0 0 0,0 1 0,0-1 16,0 0-16,21 0 0,-21 0 0,21 0 16,-21 1-16,22-1 0,-1-21 0,-21 21 15,21 0-15,0-21 0,0 0 16,0 0-16,22 0 0,-22 0 0,21 0 16,1 0-16,-1 0 0,0 0 0,1-21 15,-1 0-15,0 0 0,1 21 0,-1-22 16,0 1-16,1 0 0,-1 0 0,-21-21 15,0 20-15,0 1 0,-21 0 16,0-21-16,0 21 0,0-22 16,0 22-16,0-21 0,0 21 0,-21-1 15,0 22-15,0 0 0,-21 0 0,20 0 16,1 0-16,-21 0 0,21 0 0,-22 22 16,22-1-16,-21 0 0,21 21 15,0-21-15,-22 22 0,22-22 0,0 0 16,0 21-16,21-20 0,0 20 0,0-21 15,-21 0-15,21 0 0,0 1 0,0-1 16,21-21-16,0 0 0,0 0 16,21 0-16,-20 0 15,-1 0-15,21 0 0,-21 0 0,22-21 16,-1-1-16,-21 22 0,21-21 0,1 0 16,-1-21-16,-21 21 0,22-1 0,-22-20 15,21 0-15,-21-1 0,0 1 0,22 0 16,-22-22-16,0 22 0,0-22 15,0 22-15,1-21 0,-1 20 0,0 1 16,-21 0-16,21-1 0,-21 22 0,0 0 16,0 0-16,-21 42 15,21 0 1,-21 21-16,0-20 0,-1 41 0,1-21 16,0 1-16,21 20 0,-21 1 15,21-22-15,-21 22 0,21-22 0,0 0 16,0 1-16,0-1 0,0-21 0,0 21 15,0-20-15,21-1 0,0 0 16,-21 0-16,21 0 0,22-21 0,-22 21 16,0-21-16,0 0 0,0 0 0,0 0 15,22 0-15,-22 0 0,21 0 0,-21 0 16,1-21-16,20 0 0,-21 0 0</inkml:trace>
  <inkml:trace contextRef="#ctx0" brushRef="#br0" timeOffset="95892.22">21802 5842 0,'0'0'0,"0"-21"15,0 42 1,0 0-16,0 0 15,0 1-15,0-1 0,0 0 0,0 0 16,-22 21-16,22-20 0,-21-1 0,21 0 16,0 0-16,0 0 15,-21 0-15,0 1 0,21-1 0,-21 0 16,21 0-16,-21-21 0,21 21 0,-22-21 16,22-21 15,0 0-16,0 0-15,0 0 0,22-22 16,-1 22-16,-21 0 0,21 0 0,0-22 16,-21 22-16,21-21 0,0 21 0,22 0 15,-22-1-15,0 1 0,0 0 0,0 0 16,1 0-16,-1 21 0,0 0 16,0 0-16,0 0 0,0 0 0,1 21 15,-1 0-15,-21 0 16,0 0-16,21 1 0,-21 20 0,0-21 15,0 0-15,0 0 0,0 1 16,0-1-16,0 21 0,0-21 0,-21-21 16,21 21-16,0 1 0,0-1 0,-21-21 15,21 21-15,21-21 32</inkml:trace>
  <inkml:trace contextRef="#ctx0" brushRef="#br0" timeOffset="96644.34">22521 5863 0,'0'-21'0,"0"42"0,0-63 0,-21 42 32,0 0-32,0 21 15,0 0-15,21 0 0,-22 1 0,1-1 16,0 0-16,0 21 0,21-21 0,-21 1 15,21-1-15,-21 0 0,21 0 0,0 0 16,0 0-16,0 1 16,0-1-16,21-21 15,0 0-15,0 0 0,0 0 0,0 0 16,1 0-16,-1 0 0,0 0 16,0-21-16,0-1 15,-21 1-15,0 0 16,0 0-16,0 0 0,0 0 0,0-1 15,0 1-15,-21 0 0,0-21 0,0 42 16,21-21-16,-21-1 0,21 1 0,0 0 16,0 0-16,21 0 15,0 21 1,21 0-16,-21 0 0,1 0 0,-1 0 16,21 0-16,0 0 0,-20 0 0,-1 0 15,21 21-15,-21 0 0,0-21 16,1 21-16,-1 0 0,0 1 15,0-1-15,-21 0 0,0 0 0,0 0 16,21 0-16,-21 1 0,0-1 0,0 0 16,0 0-16,0 0 0,0 0 0,0 1 15,0-1-15,0 0 16,-21-21 0,21-21 15,0 0-16,0-1-15,0 1 0,0 0 16,0 0-16,21 0 0,0 0 16,1-22-16,-1 22 0,0-21 0,0 21 15,21-1-15,-20-20 0,-1 21 0,21 0 16,-21 21-16,22-21 0,-22 21 0,0 0 16,21 0-16,-21 0 0,1 21 0,-1 42 15,-21-42 1,21 1-16,-21 20 0,0-21 0,0 0 15,0 0-15,0 22 0,0-22 0,-21 0 16,0 0-16,-1 0 0,22 1 16,-21-22-16,0 21 0,0-21 15,21 21-15,-21-21 16,21-21 15,0 0-31,0-1 0</inkml:trace>
  <inkml:trace contextRef="#ctx0" brushRef="#br0" timeOffset="97592.62">23939 5863 0,'0'-21'15,"0"0"-15,0-21 16,22 42-16,-1-22 0,-21 1 16,21 0-16,-21 0 0,21 0 15,-21 0-15,0-1 0,0 1 16,-21 21-16,0 0 15,-22 0-15,22 0 0,0 0 16,-21 21-16,21-21 0,-22 22 16,22-1-16,0 0 0,0 0 0,0 0 15,21 0-15,-22 22 0,22-22 0,0 0 16,0 0-16,0 0 0,0 1 0,22-1 16,-1 0-16,0 0 0,0 0 15,0 0-15,0 1 0,1-1 0,-1-21 16,-21 21-16,21 0 0,-21 0 0,21 0 15,-21 1-15,0-1 0,0 0 16,0 0-16,-21-21 16,0 0-16,0 0 0,-1 0 15,1 0-15,-21 0 0,21 0 16,0 0-16,-22-21 0,22 0 0,0 21 16,0-21-16,0-1 0,-1 1 0,22 0 15,-21 0-15,21 0 0,-21 21 16,21-21-16,0 42 31,0 0-15,0 0-16,0 0 0,21 0 15,0 1-15,1-1 0,-1 0 16,0-21-16,0 21 0,0-21 16,22 0-16,-22 0 0,0 0 15,21 21-15,1-21 0,-22 0 0,21 0 16,0 0-16,-20 0 0,20 0 0,0-21 15,-21 0-15,22 21 0,-22-21 0,0 0 16,21-1-16,-20 1 0,-1 0 16,0 0-16,0-21 0,0-1 0,0 1 15,1 0-15,-1-1 0,0 1 0,-21-22 16,0 22-16,21 0 0,-21-1 0,21 1 16,-21 21-16,0-21 0,0 20 15,0 1-15,0 42 16,-21 1-1,0-1-15,21 0 0,-21 21 16,21 1-16,-21-1 0,-1 0 16,22 1-16,0-1 0,0 0 0,0-21 15,-21 22-15,21-1 0,0-21 0,0 22 16,0-22-16,0 0 0,0 0 0,0 0 16,0 0-16,0 1 15,21-22-15,-21 21 0,22-21 16,-1 0-16,0 0 0,0 0 15,-21-21 1,0-1-16,0 1 0,0 0 16,0 0-16,0 0 0,0 0 0,0-1 15</inkml:trace>
  <inkml:trace contextRef="#ctx0" brushRef="#br0" timeOffset="97780.27">24236 5884 0,'21'0'31,"0"0"-31,0 0 16,0 0-16,1 0 0,-1 0 0,0 0 15,0 0-15,0 0 0,0 0 0,1-21 16,-1 21-16,0 0 0,0 0 0,0 0 16,0 0-16,1 0 0,-22-21 15,21 21-15,0 0 16</inkml:trace>
  <inkml:trace contextRef="#ctx0" brushRef="#br0" timeOffset="99288.83">24807 6075 0,'21'0'15,"1"0"-15,-1 0 0,0 0 16,0 0-16,0-21 15,0 21-15,-21-21 0,0-1 16,22 1-16,-1 0 0,-21 0 16,0 0-16,0 0 0,0-1 0,0 1 15,0-21-15,0 21 0,0 0 0,0-1 16,0 1-16,-21 21 16,-1 0-16,1 0 0,0 0 15,0 21-15,0 1 0,0-1 0,-22 0 16,22 0-16,0 21 0,0-20 0,0-1 15,-1 21-15,1-21 0,21 0 16,0 22-16,-21-22 0,21 0 0,0 0 16,0 0-16,0 1 15,0-1-15,21-21 0,0 0 0,1 0 16,-1 0-16,21 0 0,-21 0 16,0 0-16,1 0 0,-1-21 15,0-1-15,0 22 0,0-21 0,0 0 16,1 0-16,-1 0 0,-21 0 0,21-22 15,0 22-15,-21-21 0,21 21 0,-21-22 16,0 22-16,21 0 0,-21 0 0,0 0 16,0-1-16,0 1 0,0 42 31,0 1-31,-21-1 0,0 0 16,21 0-16,0 0 0,-21 22 15,0-22-15,21 0 0,-21 0 16,21 0-16,0 0 0,0 1 0,0-1 15,0 0-15,0 0 0,0 0 16,21-21-16,0 0 16,0 0-16,0 0 0,0 0 0,1 0 15,-1 0-15,21 0 0,-21-21 16,0 21-16,1-21 0,-1 0 0,0 0 16,0-1-16,-21-20 0,21 21 0,0-21 15,1-1-15,-1 1 0,0 0 0,-21-1 16,21 1-16,0 0 0,-21-22 15,0 22-15,21 21 0,-21-22 0,0 22 16,0 0-16,22 0 0,-22 0 16,0-1-16,-22 44 31,1-1-31,0 0 0,0 0 0,21 21 16,-21 1-16,0-22 0,21 21 0,-22 1 15,22-1-15,-21 0 0,21 1 0,0-1 16,0 0-16,0-21 0,0 22 0,0-22 15,0 21-15,0-21 0,0 1 16,0-1-16,0 0 0,0 0 0,21-21 16,1 21-16,-1 0 0,0-21 15,0 0-15,0 0 16,0 0-16,1 0 0,-1 0 0,0-21 16,0 0-16,0 21 0,0-21 15,-21 0-15,22 0 0,-22-1 0,21 1 16,-21 0-16,0 0 0,0 0 15,0 0-15,0-1 0,0 44 32,0-1-17,0 0-15,0 0 0,0 0 16,0 0-16,0 1 0,0-1 16,0 0-16,0 0 0,0 0 15,21-21-15,0 21 16,0-21-16,0 0 0,1 0 15,-1 0-15,0 0 0,0 0 16,0-21-16,-21 0 0,21 21 16,1-21-16,-22 0 0,21 0 0,0-1 15,0 1-15,21-42 16,1-1-16,-1 43 0,-21 0 16,0-21-16,22 20 0,-22 1 15,0 21-15,0-21 0,0 21 0,1 0 16,-1 0-16,-21 21 15,0 0 1,0 1-16,0-1 0,0 0 16,0 0-16,-21-21 0,21 21 15,0-42 32,0 0-31,0 0-16,21 0 15,-21-1-15,0 1 0,0 0 16,0 0-16,-21 21 16,-1 0-1,1 21-15,0 0 16,0 0-16,0 1 0,0 20 16,-1-21-16,1 21 0,0-20 0,0 20 15,0-21-15,0 0 0,21 22 0,-22-22 16,22 0-16,0 0 0,0 0 15,0 0-15,0 1 0,0-1 0,22-21 16,-1 21-16,0-21 0,0 0 0,0 0 16,0 0-16,1 0 0,-1 0 0,0 0 15,0 0-15,0 0 0,0 0 0,1-21 16,-1 0-16,0-1 16,0 22-16,-21-21 0,0 0 15,0 0-15,0 0 0,0 0 0,0-1 16,0 1-16,0 0 0,0 0 0</inkml:trace>
  <inkml:trace contextRef="#ctx0" brushRef="#br0" timeOffset="99616.27">26056 5313 0,'0'21'16,"0"0"0,21-21 46,-21-21-46,-21 21 15,0 0-15,21 21-16,-21-21 15,21 21-15,-21-21 16,-1 22-16,1-22 0</inkml:trace>
  <inkml:trace contextRef="#ctx0" brushRef="#br0" timeOffset="99884.18">25252 5694 0,'0'0'15,"-43"0"-15,22 0 0,0 0 16,42 0 0,0 0-1,1 0-15,-1 0 0,0 0 0,0 0 16,0 0-16,0 0 0,1 0 0,-1 0 15,0 0-15,0 0 0,0 0 16</inkml:trace>
  <inkml:trace contextRef="#ctx0" brushRef="#br0" timeOffset="121216.15">656 9313 0,'0'22'16</inkml:trace>
  <inkml:trace contextRef="#ctx0" brushRef="#br0" timeOffset="122266.68">741 9419 0,'0'-21'46,"0"0"-14,0 0-17,0 0 1,0-1 0,0 1-1,0 0 1,0 0-16,0 0 15,0 0 1,0-1 0,0 1-1,0 0-15,0 0 16,21 21 0,-21-21-16,0 42 46,0 0-30,0 0-16,0 0 0,0 1 0,0-1 16,-21 21-16,21 0 0,-21 1 15,21-1-15,0 0 0,0 22 0,-22-22 16,1 22-16,0-1 16,0-20-16,21-1 0,-21 21 0,0-20 0,-1-22 15,1 21-15,21-21 16,0 22-16,-21-43 0,21 21 0,-21 0 15,21-42 17,0 0-17,0 0-15,0-1 0,0-20 0,0 21 16,21 0-16,-21 0 0,21-1 0,0 22 16,-21-21-16,22 21 0,-1 0 15,0 0-15,21 0 0,-21 0 0,1 0 16,-1 0-16,21 0 0,-21 0 15,0 0-15,22 0 0,-22 0 16,0 0-16,0 0 0,0 0 16,1 0-16,-1 0 0,0 0 0,0 0 15,0 0-15,-21-21 0,0 0 16,21 21-16,-21-21 0,0 0 0,0-1 16,0 1-16,0 0 0,0 0 15,0-21-15,0 20 0,0-20 0,0 21 16,0 0-16,-21 0 15,0 21-15,0 21 16,21 0 0,0 0-16,-21 21 15,21-20-15,-21 20 0,21 0 0,0 1 16,0-1-16,-22 0 0,1-21 16,21 22-16,-21-1 0,21 0 0,0 1 15,-21-22-15,21 21 0,-21-21 16,21 22-16,0-22 0,0 0 0,0 0 15,0 0-15,0 1 16,-21-22-16,21-22 47,0 1-31,21 0-1,-21 0-15</inkml:trace>
  <inkml:trace contextRef="#ctx0" brushRef="#br0" timeOffset="123237.47">1524 9843 0,'-21'0'62,"21"21"-62,0 0 16,0 0-16,21-21 47,0 0-32,-21-21-15,0 0 31,0 0-31,0-1 0,-21 22 32,0 0-32,0 0 0,-1 0 15,22 22-15,0-1 16,0 0-16,0 0 16,0 0-16,0 0 0,0 1 15,22-22 1,-1 0-16,0 0 0,0 0 15,0 0-15,-21-22 16,21 22-16,-21-21 0,22 0 0,-22 0 16,0 0-1,0 0-15,-22-1 16,1 22-16,0 0 0,0 0 16,0 0-16,0 0 15,21 22-15,0-1 16,0 0-1,0 0-15,0 0 16,0 0 0,21-21-1</inkml:trace>
  <inkml:trace contextRef="#ctx0" brushRef="#br0" timeOffset="136616.85">2709 9038 0,'0'21'16,"21"-21"-16,1 0 16,-1 0-1,0-21 1,-21 0-16,21 21 0,0-21 0,-21 0 15,21 0-15,1-1 16,-22 1-16,0 0 0,0 0 16,0 0-16,0 0 15,0-1-15,0 1 16,0 42 15,0 1-31,0 20 16,0 0-16,-22 1 0,22-1 15,0 0-15,0 22 0,0-1 0,-21 1 16,21-1-16,-21 1 0,0-1 16,21 1-16,-21-1 0,0 1 0,-1-1 15,1-20-15,21 20 0,-21-21 16,0 1-16,21-1 0,0 0 0,-21-20 16,0-1-16,21 0 0,-22 0 0,22 0 15,-21-21-15,0 0 31,21-21-31,0 0 16,-21 0-16,21 0 0,0-1 0,0-20 16,0 21-16,0-21 0,0 20 0,0-20 15,0 21-15,0-21 0,0 20 16,0 1-16,21-21 0,-21 21 0,21 21 16,-21-21-16,0-1 0,21 22 15,1 0-15,-1 0 16,-21 22-16,21-1 15,0 0-15,-21 0 0,21 0 0,0 22 16,-21-22-16,22 21 16,-22-21-16,21 22 0,0-22 0,-21 0 15,0 0-15,21 21 0,0-20 0,0-1 16,1 0-16,-1-21 16,0 0-16,0 0 0,0 0 15,0 0-15,1 0 0,-1 0 16,0-21-16,0 0 0,21-1 15,-20 1-15,-1 0 0,0 0 0,0-21 16,0 20-16,0-20 0,-21 21 16,22 0-16,-1-22 0,0 22 0,0 0 15,-21-21-15,0 21 0,21 21 16,-21-22-16,21 1 0,1 21 16,-22 21 15,0 1-31,0-1 0,0 0 0,0 0 15,0 0-15,0 22 0,-22-22 16,22 21-16,-21-21 0,21 0 0,0 22 16,0-22-16,0 0 0,0 0 0,0 0 15,0 1-15,0-1 0,0 0 16,21-21 0,1 0-16,-1 0 0,0 0 15,0 0-15,21 0 0,-20 0 0,-1-21 16,21 0-16,-21-1 0,0 1 15,22 0-15,-22 0 0,0 0 16,0 0-16,0-22 0,-21 22 0,0 0 16,0-21-16,0 20 0,0-20 0,0 21 15,0 0-15,0 0 0,0-1 16,-21 22-16,21-21 0,-21 21 0,0 0 16,0 0-16,0 0 0,-1 0 15,1 0-15,0 21 0,0-21 16,0 22-16,0-22 0,21 21 0,-22 0 15,1-21-15,21 21 16,0 0-16,0 0 16,21-21 15,1 0-31,-1 0 0,0 0 0</inkml:trace>
  <inkml:trace contextRef="#ctx0" brushRef="#br0" timeOffset="136993.16">4381 9546 0,'22'-21'0,"-44"42"0,44-63 16,-1 42-16,-21-21 0,0 0 15,0-1 1,-21 22-16,-1 0 0,22-21 15,-21 21-15,0 0 0,0 0 16,0 0-16,0 0 0,-1 21 16,1-21-16,0 22 0,21-1 0,-21 0 15,0 0-15,0 21 0,21-20 16,0 20-16,-22-21 0,1 21 0,21 1 16,-21-22-16,21 21 0,0-21 15,0 22-15,0-22 0,0 0 0,0 0 16,0 0-16,0 1 0,0-1 0,21 0 15,0 0-15,1-21 16,-1 0-16,0 0 0,0 21 16,0-21-16,0 0 0,22 0 0,-22 0 15,21 0-15,-21-21 0,22 0 16,-1 21-16,0-21 0,-20 0 0</inkml:trace>
  <inkml:trace contextRef="#ctx0" brushRef="#br0" timeOffset="137892.71">4995 9610 0,'21'-21'0,"-42"42"0,42-64 0,-21 22 16,0 0-1,0 0-15,0 0 0,-21 21 16,0 0-16,0 0 0,0 0 16,0 0-16,-1 0 15,1 21-15,0-21 0,0 21 0,0 0 16,0 0-16,-1 22 0,1-22 0,0 0 15,0 21-15,0-20 0,21 20 16,0-21-16,-21 21 0,21-20 0,0-1 16,0 21-16,0-21 15,0 0-15,21 1 0,0-22 16,0 0-16,0 0 0,0 0 16,22 0-16,-22-22 0,0 22 15,0-21-15,0 0 0,1 0 16,20 0-16,-21 0 0,0-1 0,-21 1 15,21-21-15,1 21 0,-22-22 0,21 1 16,-21 21-16,21-21 0,0 20 16,-21 1-16,0 0 0,0 0 0,0 0 15,21 21-15,-21-21 0,-21 21 47,0 21-47,21 0 0,0 0 0,-21 21 16,21-20-16,-21-1 0,21 21 15,0-21-15,0 22 0,0-22 0,0 0 16,0 21-16,0-21 0,0 1 16,0-1-16,0 0 0,0 0 0,21 0 15,0 0-15,0-21 16,0 22-16,0-22 0,1 0 16,-1 0-16,21 0 0,-21 0 0,0 0 15,1-22-15,20 1 0,-21 21 16,0-21-16,22 0 0,-22 0 0,21-22 15,-21 22-15,0-21 0,1 21 0,-1-22 16,0 1-16,0 0 0,0-1 16,0 1-16,1 0 0,-22 21 15,0-22-15,21 1 0,-21 0 0,21 20 16,-21-20-16,21 0 0,-21 21 16,0-22-16,0 22 0,0 0 0,0 0 15,0 0-15,0-1 0,0 1 16,-21 42 15,21 1-31,-21-1 0,0 0 16,21 0-16,-22 21 0,1-20 15,21 20-15,-21 0 0,21-21 0,-21 22 16,21-1-16,-21 0 0,21-20 16,0 20-16,0 0 0,0 1 0,0-1 15,0-21-15,0 21 0,0-20 16,0 20-16,0-21 0,0 21 0,0-20 15,21-1-15,0 0 0,-21 0 0,21-21 16,-21 21-16,21-21 0,1 21 16,-1-21-16,0 0 0,0 0 15,0 0-15,0 0 16,1 0-16,-1-21 0,0 0 16,0 0-16,-21 0 0,21 0 15,-21-1-15</inkml:trace>
  <inkml:trace contextRef="#ctx0" brushRef="#br0" timeOffset="138795.07">7408 9081 0,'0'0'0,"0"-22"0,0 1 15,0 0-15,0 0 16,0 0 0,0 42 15,0 0-31,0 0 16,0 22-16,0-1 0,0 0 0,21 1 15,-21-1-15,0 21 0,0 1 16,0-22-16,0 22 0,22-1 0,-22 1 15,0-22-15,0 22 0,21-22 0,-21 0 16,0 1-16,0-1 0,0 0 16,0-21-16,0 1 0,0-1 0,21 0 15,-21 0-15,0 0 0,0-42 47,0 0-47,0 0 0,0 0 16,0-1-16,21-20 0,-21 21 0,21-21 15</inkml:trace>
  <inkml:trace contextRef="#ctx0" brushRef="#br0" timeOffset="139144.44">8213 9017 0,'0'0'15,"0"-21"-15,-22 21 16,1 0-16,0 0 16,21 21-1,-21-21-15,0 21 0,21 0 0,-21 1 16,-1 20-16,22-21 0,-21 21 0,0 1 16,0-1-16,0 0 0,0 22 15,-22-22-15,22 1 0,0 20 0,-21 1 16,20-22-16,-20 0 0,21 22 0,0-22 15,0 0-15,21-20 0,0 20 16,-22-21-16,22 0 0,-21 0 0,21 1 16,0-1-1,0-42 17,21-1-32,-21 1 15,22 0-15,-1 0 0</inkml:trace>
  <inkml:trace contextRef="#ctx0" brushRef="#br0" timeOffset="140776.89">8699 9546 0,'0'0'15,"0"-21"-15,0 0 0,0 0 16,0 0-16,0-1 0,0 1 16,-21 0-16,21 0 0,-21 0 0,21 0 15,-21-1-15,0 22 16,0 0-16,-1 0 0,1 0 16,0 0-16,0 0 0,0 22 15,0-1-15,-1 0 0,1 21 16,0-21-16,0 22 0,0-22 15,0 21-15,-1 1 0,22-1 0,0 0 16,-21-21-16,21 22 0,-21-1 0,21-21 16,0 22-16,0-22 0,0 0 15,0 0-15,0 0 0,21 0 0,0 1 16,1-22-16,-1 0 0,0 0 16,0 0-16,0 0 15,0 0-15,1 0 0,-1-22 0,21 1 16,-21 21-16,0-21 0,1 0 0,-22-21 15,21 20-15,0 1 0,0-21 0,-21 0 16,0 20-16,0-20 0,0 0 16,0 21-16,0-22 0,0 22 15,0-21-15,0 21 0,0-1 0,0 1 16,0 0-16,0 42 31,0 0-15,0 1-16,0 20 0,0-21 0,0 21 15,0-20-15,0 20 0,0-21 16,0 21-16,0 1 0,0-22 0,0 0 16,0 21-16,21-20 0,-21-1 0,21 0 15,-21 0-15,22-21 0,-1 21 16,-21 0-16,21-21 0,0 0 0,0 0 16,0 0-16,1 0 0,-1 0 15,0 0-15,21 0 0,-21-21 0,1 21 16,20-21-16,-21 0 0,21 0 15,1 0-15,-22-22 0,21 22 0,-21-21 16,1-1-16,20 1 0,-21 0 0,0-1 16,0 1-16,-21 21 0,0-21 15,0 20-15,0 1 0,0 0 0,-21 21 16,0 0-16,-21 0 16,21 0-16,-1 0 0,1 0 0,0 21 15,21 0 1,0 1-1,21-22-15,0 21 0,1-21 0,-1 21 16,0 0-16,0-21 0,0 21 0,0 0 16,1-21-16,-1 22 0,-21-1 0,0 0 15,21 0-15,-21 0 0,0 0 16,21 1-16,-21-1 0,0 0 0,0 0 16,0 0-16,0 0 0,0 1 0,0-1 15,21-21-15,-21 21 0,21 0 16,1-21-16,-22 21 0,21-21 15,0 0-15,0 0 0,0 0 0,0 0 16,1 0-16,20 0 0,-21 0 0,0-21 16,22 0-16,-22 21 0,21-21 15,0 0-15,-20-1 0,20 1 16,-21 0-16,0 0 0,22-21 0,-22 20 16,0-20-16,0 0 0,-21 21 0,0-22 15,0 22-15,0 0 0,0 0 16,0 0-16,0-1 0,0 1 0,-21 0 15,0 21 1,0 0-16,-1 0 0,1 0 0,0 21 16,0-21-16,0 21 0,0 1 15,-22-1-15,22 21 0,0-21 0,0 22 16,0-22-16,-1 21 0,1-21 16,0 22-16,21-22 0,0 0 0,0 0 15,0 21-15,0-20 16,0-1-16,0 0 0,21-21 0,0 0 15,1 0-15,-1 0 0,0 0 0,0 0 16,0 0-16,0 0 0,1 0 0,-1-21 16,0 0-16,0 21 0,0-22 15,22-20-15,-43 21 0,21 0 0,0-22 16,0 1-16,0 21 0,0-21 16,1 20-16,-22-20 0,21 21 0,0 0 0,0 0 15,0 21 16,-21 21-15,0 0-16,0 21 0,0-21 0,0 1 16,0 20-16,0-21 0,0 0 15,0 22-15,0-22 0,0 0 0,0 0 16,0 0-16,0 0 0,0 1 0,21-1 16,1 0-16,-1-21 15,0 0-15,0 0 0,0 0 16,0 0-16,1-21 0,-1 0 15,0-1-15,0 1 0,0 0 16,0 0-16,1 0 0,-1-22 0,-21 22 16,21-21-16,-21 21 0,21 0 0,-21-22 15,0 22-15,0 0 0,21 0 16,-21 42 15,0 0-31,0 0 0,0 22 16,0-22-16,0 0 0,0 0 0,0 21 15,0-20-15,0-1 0,0 0 0,0 0 16,0 0-16,21 0 16,1-21-1,-1 0 1,0 0-16,-21-21 16,21 0-16,-21 0 0,21 0 15,-21 0-15,0-22 0,21 22 16</inkml:trace>
  <inkml:trace contextRef="#ctx0" brushRef="#br0" timeOffset="141116.76">10583 9102 0,'0'0'0,"-21"0"15,0 0-15,42 0 31,0 0-31,0 0 0,1 0 16,-1 0-16,0 0 0,0 0 16,0 0-16,-21-21 0,0-1 15,0 1-15,-21 0 16,0 21 0,0 0-16,0 0 0,-1 0 0,1 0 15,0 0-15,0 21 16,21 0-16,-21 1 0,21-1 15,0 0-15,0 0 0,0 0 0,0 0 16,0 1-16,0-1 0,0 0 16,0 0-16,0 0 15,21-21-15,0 0 0,0 0 16,0 0-16,1 0 0,20 0 0</inkml:trace>
  <inkml:trace contextRef="#ctx0" brushRef="#br0" timeOffset="141708.19">11324 8975 0,'0'0'15,"0"-21"-15,-21 21 16,21-22-16,-21 22 16,0 0-16,-1 0 15,22 22-15,0-1 0,-21 0 16,21 0-16,-21 21 0,21-20 15,-21 20-15,21-21 0,0 21 0,0 1 16,0-1-16,0 0 0,0 1 0,-21-1 16,21 0-16,-21 1 0,21-1 0,0-21 15,-22 22-15,22-1 0,-21 0 16,0-21-16,21 22 0,0-22 0,0 0 16,-21 0-16,21 0 0,0 1 0,-21-22 15,21 21-15,-21-21 31,21-21-31,0-1 16,0 1-16,0 0 0,0-21 0,21 21 16,0-22-16,-21 22 0,42-21 0,-21 21 15,1-22-15,-1 22 0,21 0 16,-21 0-16,0 21 0,22-21 0,-22 21 16,0 0-16,21 0 0,-20 0 0,-1 0 15,0 0-15,21 0 0,-21 21 0,1 0 16,-1 0-16,-21 0 0,0 0 0,21 1 15,-21-1-15,0 0 0,0 0 16,0 21-16,0-20 0,0-1 0,-21 0 16,21 0-16,-21-21 0,-1 21 15,-20 0-15,21-21 0,0 22 0,0-1 16,-22-21-16,22 0 0,0 0 0,0 21 16,0-21-16,-1 0 0,1 0 15,0 0-15,0 0 16,42-21 15,0 0-31,0 21 0,1-22 16,-1-20-16,0 21 0</inkml:trace>
  <inkml:trace contextRef="#ctx0" brushRef="#br0" timeOffset="142021.1">11980 8848 0,'0'-43'16,"0"86"-16,0-107 0,0 43 0,21 0 0,-21 0 16,22 21-16,-22 21 15,0 0-15,0 0 16,0 0-16,0 22 0,0-1 16,0 0-16,-22 22 0,1-22 0,21 22 15,-21-22-15,0 22 0,0-22 0,21 21 16,-21-20-16,-1-1 0,22 0 0,0 1 15,-21-1-15,0 0 16,21-20-16,0 20 0,0-21 0,0 0 16,-21 0-16,21 1 0,0-1 15,-21-21-15,42-21 32,0-1-32,-21 1 15,21 0-15,0 0 0</inkml:trace>
  <inkml:trace contextRef="#ctx0" brushRef="#br0" timeOffset="142724.43">12192 9462 0,'0'0'0,"21"0"31,0 0-31,0 0 0,1 0 16,20 0-16,-21 0 15,0 0-15,0-22 0,22 22 0,-22-21 16,0 21-16,0-21 0,0 0 0,1 21 16,-1-21-16,-21 0 0,21-1 15,0 1-15,-21 0 0,0 0 16,-21 21 0,0 0-1,0 0-15,-1 21 16,1 0-16,0 0 0,0 1 0,0-1 15,0 0-15,-1 0 0,1 0 0,0 0 16,0 1-16,0-1 0,21 0 16,-21 21-16,21-21 0,0 1 15,0-1-15,0 0 0,0 0 16,0 0-16,21-21 0,0 0 0,0 21 16,0-21-16,0 0 0,1 0 15,-1 0-15,21 0 0,-21 0 16,0 0-16,22 0 0,-22-21 0,21 21 0,-21-21 15,22 0-15,-1 0 0,0 0 16,1-1-16,-1 1 0,0 0 0,-20 0 16,20 0-16,-21 0 0,0-1 0,0 1 15,1 0-15,-22 0 16,0 0-16,-22 21 16,1 0-16,0 0 15,0 0-15,0 21 0,0-21 0,-1 21 16,1 0-16,21 0 0,-21-21 0,21 22 15,0-1-15,0 0 0,0 0 16,0 0-16,21-21 0,0 21 16,1 1-16,-1-1 0,0-21 15,0 0-15,-21 21 0,0 0 16,0 0-16,0 0 16,0 1-1,-21-22-15,0 0 16,0 21-16,-1-21 0,1 0 0,0 21 15,0-21 1,0 0 0,0 0-16,21-21 15,-22 21-15</inkml:trace>
  <inkml:trace contextRef="#ctx0" brushRef="#br0" timeOffset="143876.71">2794 10922 0,'0'0'0,"42"-42"16,-42 21 0,21-1-16,1 1 15,-22 0-15,0 0 16,0 0-1,-22 21 1,1 0-16,0 0 16,0 0-16,0 0 0,0 21 15,-1-21-15,1 21 0,0 0 16,-21 0-16,21 22 0,-1-22 0,1 21 16,0 1-16,0-1 0,0 21 15,0-20-15,21 20 0,0 1 0,0-22 16,0 22-16,0-22 0,0 21 15,0-20-15,0-1 0,0-21 0,21 22 16,-21-22-16,21 0 0,0 0 0,0 0 16,0 0-16,1-21 15,-1 0-15,0 0 0,0 0 0,21 0 16,-20 0-16,-1 0 0,21 0 0,-21-21 16,22 0-16,-22-21 0,21 21 15,-21-22-15,0 22 0,22-21 0,-22-22 16,0 22-16,0 0 0,0-22 15,1 1-15,-22 20 0,0-20 0,0-1 16,0 22-16,0-22 0,0 22 16,0-21-16,-22 20 0,1 1 0,0 0 15,0-1-15,0 22 0,0 0 0,-22 0 16,22 0-16,0-1 0,-21 22 16,20 0-16,-20 0 0,21 0 15,-21 22-15,20-1 0,-20 0 16,0 0-16,21 21 0,-22-20 0,22 20 15,0 0-15,0-21 0,0 22 16,-1-1-16,22 0 0,0-20 0,0 20 16,0 0-16,0 1 0,0-1 0,0-21 15,0 21-15,22 1 0,-1-22 16,0 0-16,21 0 0,-21 0 0,22 1 16,-22-1-16</inkml:trace>
  <inkml:trace contextRef="#ctx0" brushRef="#br0" timeOffset="144468.29">3619 11155 0,'0'0'0,"-21"0"15,0 0-15,0 0 16,21 21-16,-21 0 0,0 0 16,21 1-16,0 20 15,0-21-15,0 0 0,-22 22 0,22-22 16,0 21-16,0-21 0,0 0 0,0 22 16,0-22-16,-21 0 0,21 21 15,0-20-15,0-1 0,0 0 0,0 0 16,0 0-16,-21-21 31,21-21-15,0 0-16,0 0 0,0 0 15,0-1-15,0 1 0,0-21 0,0 21 16,0-22-16,21 22 0,0-21 0,-21 0 16,43 20-16,-22-20 15,0 21-15,0 0 0,0-22 0,22 43 16,-22-21-16,0 0 0,0 21 15,0 0-15,1 0 0,-1 0 0,0 21 16,0 0-16,0 1 0,-21-1 0,0 0 16,0 21-16,0-21 0,0 22 15,0-22-15,0 21 0,0-21 0,0 22 16,0-22-16,0 0 0,0 0 0,0 22 16,0-22-16,0 0 15,0 0-15,-21-21 0,21 21 16,0-42 15,0 0-15,0 0-16,0 0 0,0-1 0,0 1 15,0 0-15</inkml:trace>
  <inkml:trace contextRef="#ctx0" brushRef="#br0" timeOffset="145016.12">4191 11345 0,'21'0'0,"0"-21"15,0 0 1,-21 0-16,0 0 15,0 0-15,0-1 16,-21 22 15,0 0-31,0 22 16,0-1-16,21 0 0,-21 0 0,-1 0 16,22 22-16,-21-22 0,0 21 15,21-21-15,-21 22 0,21-22 0,-21 0 16,21 21-16,-21-21 0,21 1 15,0-1-15,0 0 0,0 0 16,0 0-16,21-21 16,0 0-16,0 0 15,0 0-15,0 0 0,1 0 16,-1-21-16,0 0 0,0 0 16,0 0-16,0-1 0,-21 1 0,22 0 15,-1 0-15</inkml:trace>
  <inkml:trace contextRef="#ctx0" brushRef="#br0" timeOffset="145392.92">4487 11451 0,'0'21'0,"21"-21"31,1 0-31,-1 0 16,0 0-16,0 0 15,0-21-15,0 0 0,1 0 16,-1 21-16,0-21 0,0 0 0,0-1 16,0 1-16,-21 0 0,0 0 15,0 0-15,-21 21 16,0 0 0,0 0-16,0 0 0,0 0 15,-1 21-15,-20 0 0,21 0 16,0 0-16,0 1 0,-1-1 0,22 21 15,0-21-15,-21 0 0,21 1 0,0 20 16,0-21-16,0 0 0,0 0 16,21 1-16,1-1 0,-1-21 15,0 21-15,0-21 0,0 0 16,0 0-16,22 0 0,-22 0 16,0 0-16,21 0 0,1-21 15,-22 0-15,21-1 0</inkml:trace>
  <inkml:trace contextRef="#ctx0" brushRef="#br0" timeOffset="146236.35">6308 11176 0,'0'-21'0,"0"42"0,0-63 16,0 21-16,-22 21 15,1 0-15,0 0 16,0 0-16,0 0 0,0 0 0,-1 21 16,1 0-16,0 0 0,0 0 0,0 0 15,0 22-15,-1-22 0,1 21 16,21-21-16,0 22 0,-21-22 0,21 21 15,0-21-15,0 1 0,0-1 0,0 0 16,0 0-16,0 0 0,0 0 16,21-21-16,0 0 0,-21 22 0,22-22 15,-1 0-15,0 0 0,0 0 0,21 0 16,-20-22-16,-1 1 0,0 0 0,0 21 16,0-21-16,0-21 15,1 20-15,-1 1 0,0-21 0,0 0 16,0-1-16,0 1 0,1-22 0,-1 22 15,0 0-15,0-22 0,0 22 16,-21-22-16,21 22 0,-21 0 0,22-1 16,-22 1-16,0 0 0,0 21 0,0-1 15,0 1-15,0 0 0,-22 21 32,1 0-32,0 21 0,0 0 0,0 22 15,0-22-15,-1 21 0,22-21 16,0 22-16,-21-1 0,21 0 0,-21 1 15,21-1-15,0 0 0,0 1 16,0-1-16,0 0 0,0 1 0,0-1 16,0-21-16,0 22 0,0-22 15,0 0-15,21 0 0,0 0 0,-21 0 16,22-21-16,-1 0 0,21 0 0,-21 0 16,0 0-16,22 0 0,-22 0 15,0-21-15,21 0 0,-20 21 0,20-21 16,-21 0-16,0 0 0,0-22 0,-21 22 15,0 0-15,22 0 0,-22 0 0,0-1 16,0 1-16,0 0 0,0 0 16,-22 21-1,1 0-15,0 21 16,0 0-16,21 0 0,-21 1 16,0-1-16,21 21 0,0-21 0,-22 0 15,22 1-15,-21-1 0,21 0 0,0 0 16,0 0-16,0 0 0,0 1 15,0-1-15,21-21 16,1 0-16,-1 0 0,0 0 16,0 0-16,0 0 0,22 0 0,-22 0 15,0-21-15,21 21 0,-21-22 0,1 1 16</inkml:trace>
  <inkml:trace contextRef="#ctx0" brushRef="#br0" timeOffset="146815.29">7260 11176 0,'0'0'0,"0"-21"0,0 0 0,0 0 16,0-1-1,-21 22-15,0 0 0,0 22 16,-1-1-16,22 0 16,-21 0-16,0 0 0,21 0 15,0 1-15,0 20 0,-21-21 0,21 0 0,-21 22 16,21-22-16,0 0 0,-21 0 15,21 0-15,0 0 0,0 1 16,0-1-16,0 0 0,21-21 0,0 21 16,0-21-16,0 0 0,0 0 15,1 0-15,-1 0 0,0 0 16,0 0-16,0 0 0,0 0 16,1-21-16,-1 21 0,0-21 0,0 0 15,-21-1-15,21 1 0,0 0 0,1-21 16,-1-1-16,0 22 0,0-21 15,0-22-15,0 22 0,1 0 0,-1-1 16,0-20-16,0 21 0,0-1 0,0 1 16,1 0-16,-22-1 0,21 22 15,-21-21-15,21 21 0,-21-1 16,0 1-16,0 0 0,-21 42 31,0 0-15,-1 1-16,1 20 0,0-21 0,0 21 15,0 1-15,0-1 0,-1 0 0,1 1 16,0-1-16,0 0 0,0 1 16,21-1-16,0 0 0,0 1 0,0-1 15,0 0-15,0-20 0,0 20 0,0-21 16,0 0-16,0 0 0,0 1 0,0-1 16,0 0-16,21 0 15,0 0-15,0-21 16,0 0-16,1 0 0,-1 0 0,0 0 15,0 0-15,0 0 0,22-21 16,-22 21-16</inkml:trace>
  <inkml:trace contextRef="#ctx0" brushRef="#br0" timeOffset="147848.41">8191 11282 0,'0'-21'0,"0"-43"15,0 43-15,0 0 16,0 0-16,0 0 0,0-1 16,-21 1-16,0 21 15,0 0-15,0 0 16,0 21-16,-1 1 0,1-1 16,0 0-16,0 0 0,0 0 0,0 0 15,-1 22-15,22-22 0,-21 21 0,0-21 16,0 22-16,21-22 0,0 0 15,0 0-15,0 22 0,0-22 0,0 0 16,0 0-16,0 0 0,21-21 16,0 0-16,0 0 15,1 0-15,-1 0 0,0 0 16,0 0-16,0-21 0,0 21 16,1-21-16,-1 0 0,-21 0 0,21-1 15,0-20-15,-21 21 0,21-21 0,0 20 16,1-20-16,-22 0 0,0-1 15,21 22-15,0 0 0,-21 0 0,0 0 16,0 0-16,0 42 31,0 0-15,-21 0-16,0 21 0,21-20 0,0-1 16,0 0-16,0 21 0,-22-21 15,22 1-15,0-1 0,0 0 0,0 0 16,0 0-16,0 0 0,0 1 15,0-1-15,0 0 0,22-21 16,-22 21-16,21-21 0,0 0 16,0 0-16,0 0 0,0 0 0,1 0 15,-1 0-15,21-21 0,-21 21 16,22-21-16,-22 0 0,0-1 0,0 1 16,0 0-16,0 0 0,1 0 0,-1 0 15,-21-22-15,0 22 0,0 0 16,0 0-1,-21 21-15,-1 0 16,22 21 0,0 0-1,0 0 1,22 0-16,-1 1 0,-21-1 16,0 0-16,0 0 0,21-21 15,-21 21-15,0 0 0,0 1 0,0-1 16,0 0-16,0 0 15,21-21-15,-21 21 0,21-21 16,0 21-16,1-21 16,-1 0-16,0 0 0,0 0 15,0 0-15,0 0 0,1 0 16,-1 0-16,0-21 0,21 21 16,-21-21-16,1 0 0,-1 0 0,21 0 15,-21-1-15,0 1 0,1 0 0,-1-21 16,0 21-16,0-1 0,-21 1 0,0 0 15,0 0-15,0 0 0,0 0 16,-21 21 0,0 0-16,0 0 0,-1 0 0,22 21 15,-21 0-15,0 0 0,0 0 16,21 0-16,0 1 0,0-1 16,0 0-16,0 0 0,0 0 15,0 0-15,0 1 0,0-1 16,21-21-16,-21 21 0,21-21 15,0 0-15,1 0 16,-1 0-16,0 0 16,0 0-16,-21-21 0,21 21 15,-21-21-15,0-1 0</inkml:trace>
  <inkml:trace contextRef="#ctx0" brushRef="#br0" timeOffset="149104.46">10858 10753 0,'0'-21'0,"0"42"0,0-64 0,0 22 0,0 0 15,0 42 16,0 22-31,0-22 16,0 21-16,-21-21 0,21 22 0,0-1 16,0 0-16,0 1 0,-21-1 15,21 0-15,-21-21 0,21 22 0,0-1 16,0 0-16,0-20 0,-21-1 0,21 0 16,0 0-16,0 0 0,0-42 46,21 0-46,0 0 0,0 0 0,0-1 16,1-20-16,-1 21 0,-21 0 0,21-22 16,0 22-16,0-21 0,0 21 15,1 0-15,-22-1 0,21 22 0,0-21 16,0 21-16,0 0 16,-21 21-16,21-21 0,-21 22 15,0-1-15,0 0 0,0 0 0,0 0 16,0 0-16,0 1 0,22-1 15,-22 0-15,21 0 0,-21 0 0,0 0 16,0 1-16,21-1 0,0-21 0,0 0 16,-21 21-16,21-21 0,1 0 15,-1 0-15,0 0 0,0 0 16,0 0-16,0-21 0,1 0 0,-1-1 16,0 1-16,0 0 0,-21 0 0,21 0 15,0-22-15,1 22 0,-22-21 0,0 0 16,21 20-16,-21-20 0,21 0 15,-21-1-15,0 22 0,0-21 0,0 21 16,21 0-16,-21-1 0,0 1 0,0 0 16,0 42 15,0 0-31,0 22 0,0-22 16,0 0-16,0 21 0,0-20 15,0-1-15,0 21 0,0-21 0,0 22 16,0-22-16,0 0 0,0 21 0,0-21 15,0 1-15,0 20 0,0-21 16,21 0-16,0 0 0,1 1 16,-1-1-16,0-21 0,0 0 0,0 0 15,0 0-15,22 0 0,-22 0 0,21 0 16,-21 0-16,1-21 0,20-1 0,-21 22 16,21-21-16,-20 0 15,20-21-15,-21 21 0,0-1 0,0-20 0,1 21 16,-1-21-16,-21 20 0,21-20 15,-21 21-15,0 0 0,0 0 0,0-1 16,0 1-16,-21 0 0,0 21 16,-1 0-16,1 0 0,0 0 0,0 0 15,0 21-15,0 0 0,-1 1 0,1-1 16,0 21-16,21-21 0,0 0 0,0 22 16,0-22-16,0 0 0,0 0 0,0 22 15,0-22-15,21 0 0,0 0 16,1 0-16,-1 0 0,0 1 0,0-22 15,0 21-15,22-21 0,-22 0 0,21 0 16,-21 0-16,22 0 0,-22 0 0,21 0 16,0 0-16,-20 0 0,20 0 15,0-21-15,-21 21 0,22-22 16</inkml:trace>
  <inkml:trace contextRef="#ctx0" brushRef="#br0" timeOffset="149433.29">13695 10647 0,'0'-21'0,"0"42"0,0-63 0,0 20 0,0 1 16,-21 21-16,-1 0 0,1 0 0,0 0 15,-21 0-15,-1 0 0,22 21 16,-21-21-16,0 22 0,20 20 0,-20-21 15,0 0-15,21 22 0,-22-22 16,22 21-16,0-21 0,0 22 0,0-1 16,21-21-16,0 21 0,0-20 0,0 20 15,0-21-15,0 21 0,0-20 0,21-1 16,-21 0-16,21 21 0,21-21 0,-21 1 16,1-22-16,20 21 0,-21 0 15,21-21-15,1 0 0,-22 0 0,21 0 16,1 0-16,-1 0 0,0 0 0,-21-21 15,22 0-15,-1 21 0,0-22 16</inkml:trace>
  <inkml:trace contextRef="#ctx0" brushRef="#br0" timeOffset="150332.67">14055 10922 0,'0'0'0,"0"-21"0,0 0 16,0 0-16,0-1 0,0 1 0,-22 0 15,1 21-15,0 0 0,0-21 16,0 21-16,0 0 0,-1 0 15,1 0-15,0 21 0,0-21 0,0 21 16,0 0-16,-1 1 0,1-1 16,0 21-16,21-21 0,-21 0 15,21 22-15,0-22 0,0 0 0,0 0 16,0 22-16,0-22 0,0 0 0,0 0 16,21-21-16,0 21 0,0-21 0,1 0 15,-1 0-15,0 0 0,0 0 16,0 0-16,0 0 0,1 0 0,20-21 15,-21 0-15,0 0 0,0 0 0,1-1 16,-1 1-16,0 0 0,-21 0 0,21 0 16,-21 0-16,21-22 0,-21 22 0,0 0 15,0 0-15,0 0 0,0-1 0,0 44 47,0-1-47,-21 0 0,21 0 16,0 0-16,0 0 0,0 1 0,0-1 15,0 0-15,0 0 0,0 0 0,0 0 16,0 1-16,21-22 0,-21 21 16,21-21-16,1 0 0,-1 21 0,0-21 15,0 0-15,0 0 0,0 0 0,1 0 16,-1 0-16,0 0 0,0-21 0,0 21 16,0-21-16,1-1 0,-1 1 0,0 21 15,-21-21-15,21-21 0,-21 21 16,21-1-16,-21 1 0,0 0 0,0 0 15,0 0-15,0 0 0,0 42 47,-21 0-47,21 0 16,0 0-16,0 0 0,0 1 0,-21-1 16,21 0-16,0 0 0,-21 0 0,21 0 15,0 1-15,-21-1 0,21 0 16,-22 0-16,22 0 0,-21-21 31,0 0-15,21-21-1,0 0-15,0 0 16,0 0-16,0-1 0,0 1 16,21 0-16,0-21 0,1 21 15,20-22-15,-21 1 0,21 21 0,1-22 16,-1 1-16,0 21 0,1 0 0,-1 0 15,-21-1-15,22 22 0,-22 0 0,0 0 16,21 0-16,-21 22 0,1-1 16,-22 0-16,0 0 0,0 21 15,0-20-15,0-1 0,0 21 0,-22-21 16,1 22-16,21-22 0,-21 0 0,21 21 16,-21-21-16,21 1 0,0-1 15,-21 0-15,21 0 0,0 0 0,-21 0 16,-1-21-1,1 0 1,0 0-16,-21 0 16,21 0-16</inkml:trace>
  <inkml:trace contextRef="#ctx0" brushRef="#br0" timeOffset="151876.24">1820 12531 0,'0'0'0,"21"0"0,1-21 47,-1-1-31,-21 1-16,0 0 15,0 0-15,0 0 0,0 0 0,0-1 16,0 1-16,0 0 15,0 0-15,-21 21 32,21 21-17,-22-21-15,22 21 0,0 0 0,0 22 16,0-22-16,0 21 0,0 1 16,-21-1-16,21 0 0,-21 1 0,21-1 15,0 21-15,0-20 0,-21-1 0,21 22 16,0-22-16,0-21 0,0 21 15,0 1-15,0-22 0,0 0 0,21 0 16,0 0-16,0-21 0,1 0 16,-1 0-16,0 0 0,0 0 15,0 0-15,0 0 0,1-21 0,-1 0 16,21 0-16,-21-21 0,22 20 16,-22-20-16,21 0 0,0-22 0,-20 22 15,20-22-15,-21 22 0,0 0 16,0-22-16,-21 22 0,0 0 0,0-22 15,0 22-15,0 21 0,0-22 0,0 22 16,0-21-16,0 21 16,0-1-16,-21 22 15,0 22-15,21-1 16,-21 21-16,21-21 0,0 22 0,0-1 16,0 0-16,0 1 15,-21-1-15,21 0 0,0 1 0,0 20 16,-21-21-16,21 1 0,0-1 0,0 0 15,0 1-15,0-1 0,0 0 16,0-20-16,0 20 0,21-21 0,0 0 16,0 0-16,0-21 0,0 22 15,1-22-15,20 0 0,-21 0 0,21 0 16,1 0-16,-1 0 0,0-22 0,1 1 16,-22 21-16,21-21 0,1-21 15,-1 21-15,-21-1 0,21-20 0,-20 0 16,20-1-16,-21 1 0,0 0 15,0-1-15,1 1 0,-22-21 16,0 20-16,0 1 0,21-22 0,-21 22 16,0 0-16,0-1 0,0 22 0,0-21 15,0 21-15,0 0 0,0-1 16,-21 22 0,-1 22-1,22-1-15,0 0 0,-21 21 0,0-21 16,0 22-16,21-1 0,0 0 0,0 1 15,-21-1-15,21 0 0,-21 1 16,21-1-16,0 0 0,0 1 0,0-1 16,0 0-16,0-20 0,0 20 0,0-21 15,0 21-15,21-20 16,-21-1-16,21 0 0,0-21 0,0 21 16,0-21-16,1 0 0,-1 0 0,0 0 15,0 0-15,0 0 0,0 0 16,1 0-16,-1-21 0,0 0 0,21 0 15,-21-1-15,1 1 0,-1 0 0,0-21 16,0 21-16,-21-22 0,21 1 16,0 21-16,1-22 0,-22 22 15,0 0-15,21 0 0,-21 42 32,0 0-32,0 0 15,0 1-15,0-1 0,-21 0 0,21 0 16,0 0-16,0 0 0,0 1 15,0-1-15,0 0 0,0 0 16,0 0-16,0-42 47,21 21-47,-21-21 0,21 0 16,-21 0-16</inkml:trace>
  <inkml:trace contextRef="#ctx0" brushRef="#br0" timeOffset="152056.4">3619 12467 0,'0'-21'0,"-21"21"15,21-21-15,-21 21 16,0 0 0,0 0 30</inkml:trace>
  <inkml:trace contextRef="#ctx0" brushRef="#br0" timeOffset="152256.54">2879 12615 0,'-22'0'0,"44"0"0,-65 0 0,22 0 0,21 22 16,-21-22-16,42 0 31,0 0-31,0 0 16,1 0-16,-1 0 0,21 0 15,-21-22-15,22 22 0,-1 0 0,-21-21 16,21 21-16,1-21 0,-1 0 16,0 21-16,22-21 0</inkml:trace>
  <inkml:trace contextRef="#ctx0" brushRef="#br0" timeOffset="152796.53">4043 12277 0,'0'-21'16,"0"-22"0,0 64 15,-21 1-31,21-1 15,-22 0-15,22 0 0,-21 21 16,21-20-16,0 20 0,0 0 16,-21-21-16,21 22 0,-21-1 0,21 0 15,0 1-15,0-22 0,0 21 0,0 1 16,0-1-16,0 0 0,0-21 16,0 22-16,0-22 0,0 0 0,0 0 15,0 0-15,0 1 0,0-1 0,21-21 16,0 0-16,0 0 15,1 0-15,-1 0 0,0 0 0,0 0 16,0-21-16,0-1 0,-21 1 0,43 0 16,-43 0-16,21 0 15,0 0-15,0-22 0,0 22 0,1 0 16,-22-21-16,0 20 0,21-20 0,-21 21 16,0 0-16,0 0 15,0 42 1,0 0-16,-21 0 15,21 0-15,0 0 0,0 1 16,0 20-16,0-21 0,-22 0 0,22 0 16,0 1-16,0-1 0,0 0 0,0 0 15,0 0-15,0 0 16,22-21 15,-1-21-31,0 0 16,0 21-16,-21-21 0,21 0 15,0 0-15</inkml:trace>
  <inkml:trace contextRef="#ctx0" brushRef="#br0" timeOffset="153085.03">4487 12467 0,'-21'0'16,"42"0"-16,-63 0 0,21 0 0,0 0 15,-1 0-15,44 0 47,-1 0-47,0 0 0,0 0 16,-21-21-16,0 0 15,-21 21 17,0 0-32,0 0 15,-1 21-15,22 0 16,0 0-1,0 1-15,22-22 16,-22 21-16,21-21 0,0 0 16,0 21-16</inkml:trace>
  <inkml:trace contextRef="#ctx0" brushRef="#br0" timeOffset="153692.6">4741 12679 0,'0'0'0,"-21"0"0,0 0 16,0 0-16,0 0 16,42 0 15,0 0-31,0 0 0,0 0 0,22 0 16,-22 0-16,0 0 0,21 21 15,-42 0 1,0 0-16,21 1 0,-21-1 15,0 21-15,0-21 0,-21 0 0,0 1 16,0-1-16,0 0 0,0 0 16,-1 0-16,-20 0 0,21 1 0,0-1 15,-22 0-15,22 0 0,0-21 0,0 21 16,0-21-16,21-21 31,21 0-15,0 21-16,0 0 0,0-21 15,1 21-15,-1 0 0,0 0 16,0 0-16,0 0 0,0 0 0,1 0 16,-1 0-16,0 0 0,0 21 0,0 0 15,0-21-15,-21 21 0,22 0 16,-22 1-16,21-1 0,-21 0 0,0 0 16,0 0-16,21 22 0,-21-22 0,0 0 15,0 21-15,0-21 0,-21 1 0,0-1 16,-1 21-16,1-21 0,0 0 15,-21 1-15,21-1 0,-22 0 0,1 0 16,0 0-16,20-21 0,-20 21 0,0-21 16,21 0-16,-22 0 0,22 0 15,-21 0-15,21 0 0,-1 0 16,1 0-16,0 0 0,0 0 0,0 0 16,21-21-16,-21 0 15,21 0-15,0 0 16,0 0-16,0-1 15,21 1-15,0 0 0,0 0 0,0 0 16,22 0-16,-22-1 0</inkml:trace>
  <inkml:trace contextRef="#ctx0" brushRef="#br0" timeOffset="154116.2">5143 12954 0,'22'-21'0,"-1"21"0,0 0 16,0-21-16,0 0 16,0-1-16,1 22 0,-22-21 0,21 21 15,0-21-15,0 0 0,-21 0 16,0 0-16,0-1 15,0 1-15,0 0 0,0 0 16,0 0 0,-21 21-16,0 0 0,0 0 0,-1 0 15,1 0-15,0 21 0,0-21 0,0 21 16,0 0-16,21 0 0,-22 22 0,22-22 16,-21 0-16,21 0 0,0 22 15,0-22-15,0 0 0,0 0 0,0 0 16,21 0-16,1-21 0,-1 0 15,-21 22-15,21-22 0,0 0 16,0 0-16,0 0 0,1 0 16,-1 0-16,0 0 0,0 0 15,0-22-15,-21 1 16,21 21-16</inkml:trace>
  <inkml:trace contextRef="#ctx0" brushRef="#br0" timeOffset="154656.76">7048 12594 0,'0'-21'0,"0"42"0,22-63 0,-22 21 0,0 0 16,0-1-16,21 22 15,-21 22 1,0-1-1,0 0-15,0 0 0,0 0 0,0 0 16,0 22-16,-21-22 0,21 21 0,-22-21 16,22 1-16,0-1 15,0 0-15,0 0 0,0 0 0,0 0 16,-21-21-16,21 22 0,0-44 31,0 1-31,0 0 16,0 0-16</inkml:trace>
  <inkml:trace contextRef="#ctx0" brushRef="#br0" timeOffset="154965.39">7112 12277 0,'-21'0'16,"0"0"-16,-1 0 0,22 21 31,0 0-31,22-21 15,-1 0 1,0 0-16,0 0 16,0-21-16,0 0 0,-21 0 15,0-1-15,0 1 16,-21 21 0,0 0-16,0 0 0,0 0 15,0 0-15,-1 0 0,1 0 0,21 21 16,0 1-1,0-1-15,0 0 0,0 0 0,0 0 16,21 0-16,1-21 0,-1 22 16,0-1-16,0-21 0,0 21 0,0-21 15</inkml:trace>
  <inkml:trace contextRef="#ctx0" brushRef="#br0" timeOffset="156488.68">7683 12573 0,'0'21'15,"-21"0"-15,21 1 16,0-1-16,0 0 0,-21 0 16,21 0-16,0 0 0,-21 1 15,21-1-15,0 0 0,-21 0 0,21 0 16,0 0-16,0 1 0,0-1 15,0 0 1,-21-21-16,21-21 16,0 0-1,0-1-15,0 1 0,0 0 16,0-21-16,0 21 0,21-22 16,0 22-16,-21-21 0,21 21 15,21-22-15,-20 22 0,-1 0 0,0 0 16,21 21-16,-21 0 0,1-21 0,-1 21 15,0 0-15,-21 21 16,21 0-16,-21 0 0,0 0 0,21 0 16,-21 1-16,0-1 0,0 0 0,0 21 15,0-21-15,0 1 0,0-1 16,0 0-16,0 0 0,0 0 0,0 0 16,0 1-16,0-1 15,21-21-15,1 0 16,-1-21-16,0 21 15,-21-22-15,21 1 0,0 0 16,-21 0-16,21 0 0,1 0 0,-22-22 16,21 22-16,0-21 0,0 21 15,0-22-15,0 22 0,1 0 0,-22 0 16,21 0-16,0 21 0,-21 21 31,0 0-15,0 0-16,0 0 0,0 22 0,0-22 15,0 0-15,0 21 0,0-21 0,0 1 16,0-1-16,0 21 0,0-21 0,21 0 16,0 1-16,0-22 15,-21 21-15,22 0 0,-1-21 0,0 0 16,0 0-16,21 0 0,-20 0 0,-1 0 16,21 0-16,-21-21 0,22 0 0,-22-1 15,0 1-15,21 0 0,-21 0 16,1 0-16,-22 0 0,21-22 0,-21 22 15,0 0-15,0-21 0,0 20 0,0 1 16,0 0-16,0 0 0,0 0 16,0 42-1,0 0-15,-21 0 16,21 22-16,0-22 0,0 0 16,-22 0-16,22 21 15,-21-20-15,21-1 0,0 0 0,0 0 16,0 0-16,0 0 0,0 1 0,-21-22 15,21 21-15,0-42 32,0-1-17,21 1-15,-21 0 0,21 0 0,-21 0 16,0 0-16,22-1 0,-1-20 0,-21 21 16,21 0-16,-21 0 15,21-1-15,0 1 0,0 21 0,1 0 16,-1 21-1,-21 1 1,0-1-16,0 0 16,0 0-16,21 0 0,-21 22 0,21-22 15,-21 0-15,21 0 0,-21 0 16,0 0-16,21 1 0,1-22 16,-22 21-16,21-21 15,0 0-15,0 0 16,0-21-16,0-1 0,-21 1 15,22 0-15,-1 0 0,0 0 16,-21 0-16,21-1 0,0-20 0,0 21 16,1 0-16,-1 0 0,0-22 15,0 22-15,0 21 0,0-21 0,1 0 16,-1 21 0,-21 21-1,0 0-15,0 0 0,0 0 16,0 1-16,0-1 0,0 0 0,0 21 15,0-21-15,0 1 0,0-1 16,0 0-16,0 0 0,0 0 0,0 0 16,21 1-16,-21-1 0,21-21 15,0 0-15,-21 21 0,21-21 0,1 0 16,-1 0-16,0 0 0,0 0 16,0 0-16,0-21 0,1 21 15,-1-21-15,0-1 0,0 1 0,0 21 16,0-42-16,1 21 0,-1 0 0,-21-1 15,0-20-15,21 21 0,-21 0 16,0 0-16,0-1 0,0 1 0,0 0 16,0 0-16,-21 21 15,0 0 1,-1 21-16,22 0 0,-21 0 16,0-21-16,21 22 0,-21-1 0,21 21 15,0-21-15,0 0 0,0 1 0,0-1 16,0 0-16,0 0 0,0 0 0,0 0 15,0 1 1,0-1-16,21-21 0,0 21 0,0-21 16,1 0-16,-1 0 0,0 0 15,0 0-15,21 0 0,-20 0 0,20-21 16,-21 21-16,21-21 0</inkml:trace>
  <inkml:trace contextRef="#ctx0" brushRef="#br0" timeOffset="157204.39">10393 12637 0,'0'-43'0,"0"86"0,0-107 0,0 43 16,-21 0-1,-1 21-15,1 0 16,0 0-16,0 0 0,0 0 16,0 21-16,-1 0 0,1-21 15,0 21-15,0 0 0,0 22 16,0-22-16,-1 0 0,22 0 0,0 22 15,-21-22-15,21 0 0,0 0 0,0 0 16,0 0-16,0 1 0,0-1 0,21 0 16,-21 0-16,22-21 15,-1 0-15,0 0 0,0 0 0,0 0 16,0 0-16,1 0 0,-1-21 0,0 21 16,0-21-16,0 0 0,0-1 0,1 1 15,-1 0-15,-21-21 16,21-1-16,0 22 0,0-21 0,0-22 15,1 22-15,-22 0 0,21-22 0,0 22 16,0-22-16,-21 22 0,21-21 0,-21 20 16,21 1-16,-21 0 0,0 20 15,0-20-15,0 21 0,-21 42 32,21 0-32,-21 22 0,0-1 0,0 0 15,21 1-15,0-1 0,-21 0 16,-1 1-16,22-1 0,0 0 0,0 1 15,0-1-15,0 0 0,0 1 16,0-22-16,0 21 0,0 0 0,0-20 16,0-1-16,0 0 0,22 0 15,-1 0-15,-21 0 0,21-21 0,0 0 16,0 0-16,0 0 0,1 0 0,-1 0 16,0 0-16,0 0 0,0-21 0,0 0 15,1 0-15,-1 0 0,0 0 16,0-1-16,0 1 0,0 0 0,-21 0 15,22 0-15,-22 42 47,0 0-47,0 0 16,0 0-16,0 1 0,0-1 0,0 0 16,0 0-16,0 0 0,0 0 15,0-42 32,0 0-47,0 0 16</inkml:trace>
  <inkml:trace contextRef="#ctx0" brushRef="#br0" timeOffset="157380.06">10964 12510 0,'-21'0'0,"21"-22"16,-21 1-16,0 21 15,0 0-15,42 0 63,0 0-63,0 0 0,0 0 16,-21 21-16</inkml:trace>
  <inkml:trace contextRef="#ctx0" brushRef="#br0" timeOffset="159200.32">11451 12679 0,'0'0'0,"21"-21"16,-21 0-16,21-1 16,-21 1-16,0 0 0,0 0 15,0 0-15,0 0 0,0-1 16,0 1-16,-21 21 0,0 0 0,0 0 15,0 0-15,0 0 16,-1 21-16,1 1 0,-21-22 0,21 21 16,0 21-16,-1-21 0,1 0 15,0 22-15,0-22 0,21 21 0,0-21 16,-21 1-16,21-1 0,0 21 16,0-21-16,0 0 0,21 1 15,-21-1-15,21-21 0,0 0 0,0 0 16,1 0-16,-1 0 0,0 0 0,0 0 15,0-21-15,-21-1 0,21 22 0,1-21 16,-1 0-16,0 0 0,-21-21 16,0 20-16,21 1 0,0-21 0,-21 21 15,0 0-15,0-22 0,0 22 0,21 0 16,-21 0-16,0 42 31,0 0-31,0 0 16,0 0-16,-21 1 0,21-1 0,0 0 15,0 21-15,0-21 0,0 1 0,0-1 16,0 21-16,0-21 0,0 0 0,21 1 16,1-1-16,-1-21 15,0 21-15,0-21 0,0 0 16,0 0-16,1 0 0,-1 0 0,0-21 16,0 21-16,0-21 0,-21-1 0,21 1 15,1 0-15,-1 0 0,0-21 16,0-1-16,-21 22 0,21-21 15,0-1-15,1-20 0,-22 21 0,21-22 16,0 1-16,0 20 0,-21-20 0,21-1 16,0 1-16,1 20 0,-1 1 0,-21 0 15,0 21-15,0-1 0,0 1 16,-21 21 0,-1 21-16,1 1 0,0 20 0,0-21 15,0 21-15,0 1 0,-1-1 0,1 0 16,0 1-16,21 20 0,0-20 15,0-1-15,0 0 0,0 1 16,0-1-16,0 0 0,0 1 0,0-1 16,0 0-16,21-21 0,0 22 0,1-22 15,-22 0-15,21 0 0,0 0 0,0 1 16,0-1-16,0 0 0,1-21 16,-1 0-16,0 0 0,0 0 0,0 0 15,0 0-15,22 0 0,-22-21 0,0 0 16,0-1-16,0 22 0,1-21 0,-1 0 15,-21-21-15,0 21 0,21-1 16,-21 1-16,0-21 0,0 21 0,0 0 16,0-1-16,0 1 0,-21 21 15,0 21 1,-1-21-16,22 22 16,-21-1-16,21 0 0,-21 0 15,21 0-15,0 0 0,0 1 0,0-1 16,0 0-16,0 0 0,0 0 15,0 0-15,21 1 16,0-22-16,1 0 0,20 0 16,-21 0-16,0 0 0,0 0 0,22 0 15,-22 0-15,0 0 0,0-22 0,22 1 16,-22 0-16,0 0 0,0 0 0,0 0 16,0-22-16,1 1 0,-1 0 15,0-1-15,0 1 0,0-22 16,0 1-16,1-1 0,-1 1 0,0-1 15,-21 1-15,21-1 0,0 1 0,-21 21 16,0-1-16,0 22 0,0-21 0,0 21 16,0-1-16,-21 22 15,0 22 1,0-22-16,21 42 0,0-21 16,0 21-16,-21 1 0,21-1 0,0 0 15,-22 1-15,22 20 0,0-20 0,0-1 16,0 21-16,0-20 0,0-1 15,0 22-15,0-22 0,0 0 0,0 1 16,0-1-16,0 0 0,0-21 0,0 22 16,0-22-16,0 21 0,0-21 15,0 1-15,0-1 0,0 0 16,0 0-16,22-21 16,-1 0-16,0 0 0,0 0 0,0 0 15,0-21-15,1 21 0,-1-21 0,0 0 16,0-1-16,0 1 0,0 0 15,1 0-15,-1 0 0,0 0 0,0-1 16,0 22-16,-21-21 0,21 21 16,-21 21 15,0 1-31,0-1 16,0 0-16,0 0 0,0 0 0,22-21 15,-22 21-15,21-21 0,0 0 16,0 0-16,0 0 0,0 0 15,1 0-15,-1 0 0,0 0 16,0 0-16,0 0 0,0 0 0,1-21 16,-1 0-16,0 0 0,0 0 0,0 0 15,0-1-15,-21 1 0,0 0 0,22 0 16,-22-21-16,0 20 0,21 22 0,-21-21 16,0 0-16,-21 21 31,-1 0-31,1 0 0,21 21 15,-21-21-15,0 21 0,0 22 16,21-22-16,0 0 16,-21 0-16,21 22 0,-22-22 0,22 0 15,0 21-15,0 1 0,0-1 0,0-21 16,0 21-16,22 1 0,-22-1 0,21 0 16,-21 1-16,0-1 0,0 0 15,0 1-15,0-1 0,0 22 0,0-22 16,0 0-16,0 1 0,0-1 0,0 0 15,0 1-15,0-1 0,-21-21 0,21 21 16,-22-20-16,1 20 0,0-21 0,0 0 16,0 0-16,21 1 15,-21-1-15,-1 0 0,1-21 0,0 21 16,0 0-16,0-21 16,0 0-16,-1 0 15,1 0 1,21-21-16,0 0 15,0 0-15,0 0 16,0-1-16,0 1 0,0 0 0,-21 0 16</inkml:trace>
  <inkml:trace contextRef="#ctx0" brushRef="#br0" timeOffset="159521">11790 12510 0,'0'0'0,"-21"-22"16,21 1-1,21 0-15,0 21 0,21 0 16,1 0-16,-22 0 0,21 0 15,22 0-15,-22 0 0,0-21 0,1 21 16,-1 0-16,0 0 0,1 0 16,-22 0-16,21 0 0,-21 0 0,0 0 15,1 0-15,-1 21 16,0-21-16,0 21 16,0-21-1</inkml:trace>
  <inkml:trace contextRef="#ctx0" brushRef="#br0" timeOffset="159780.09">13716 12446 0,'0'0'0,"-21"0"16,0-21-16,42 21 31</inkml:trace>
  <inkml:trace contextRef="#ctx0" brushRef="#br0" timeOffset="161328.54">13928 12488 0,'0'0'0,"0"-21"31,21 21-31,0-21 0,0 21 16,-21-21-16,21 0 15,0 21-15,-21 21 32,0 0-17,0 0-15,0 0 0,0 1 16,0-1-16,0 0 0,-21 0 0,21 0 15,-21 0-15,21 22 0,-21-22 0,21 0 16,0 0-16,0 0 0,-21 1 0,21-1 16,-21 0-16,21 0 15,0-42 17,0 0-32,0 0 0,0-1 15,0 1-15,21 0 0,0 0 0,-21 0 16,21-22-16,0 22 0,0 0 15,1 0-15,-22 0 0,21 0 0,0-1 16,0 1-16,0 0 0,0 21 16,1 0-16,-22 21 31,0 0-31,0 1 0,0-1 16,0 0-16,0 0 0,0 0 15,21 0-15,-21 1 0,21-1 0,0 0 16,-21 0-16,21 0 0,0 0 15,1 1-15,-1-1 0,0-21 0,0 21 16,0-21-16,0 0 0,22 0 0,-22 0 16,0 0-16,0 0 0,22 0 0,-22 0 15,0 0-15,0-21 0,0 0 16,0 21-16,1-22 0,-1 1 0,0 0 16,0-21-16,-21 21 0,0-1 0,0 1 15,0-21-15,0 21 0,0-22 0,0 22 16,0 0-16,0 0 0,0 0 15,-21 21 1,0 0-16,0 0 16,21 21-16,-22 0 0,22 21 15,-21-20-15,21-1 0,0 0 0,0 0 16,0 0-16,0 22 0,0-22 0,0 0 16,0 0-16,21 0 0,1 0 15,-22 1-15,21-1 0,0-21 16,0 0-16,0 0 15,0 0-15,1-21 16,-1-1-16,0 1 16,-21 0-16,21 21 0,-21-21 15,21 0-15,0-22 0,1 22 0,-1 0 16,0 0-16,0 0 0,0 0 0,22-1 16,-22 1-16,0 21 0,0 0 15,21 0-15,-20 0 0,-1 0 0,0 0 16,0 0-16,-21 21 15,0 1-15,0-1 0,0 0 0,0 0 16,0 0-16,0 0 0,0 1 0,0-1 16,0 0-16,-21 0 0,21 0 15,-21 0-15,21 1 0,-21-1 16,-1-21-16,22-21 47,0-1-47,0 1 15,22 21-15,-1-21 0,-21 0 0,21 0 16,0 0-16,0-1 0,-21-20 0,21 21 16,1 0-16,-1 0 0,0-1 0,-21 1 15,0 0 1,0 42 0,0 0-1,-21 1-15,21-1 0,-21 0 0,21 0 16,-22 0-16,22 0 0,0 1 15,0-1-15,0 0 0,0 0 16,0 0-16,0 0 0,0 1 0,0-1 16,22 0-16,-1-21 0,0 0 15,0 0-15,0 0 0,0 0 16,1 0-16,-1 0 0,21-21 0,-21 21 16,0-21-16,1-1 0,-1 1 0,0 0 15,0 0-15,0 0 0,0 0 0,1-22 16,-1 1-16,0 21 0,0-43 0,-21 22 15,21 0-15,0-22 0,-21 22 16,22-22-16,-22 22 0,21-22 0,-21 22 16,21-21-16,-21 41 0,0-20 15,0 21-15,0 0 0,0 0 0,-21 21 32,0 21-32,-1 21 0,1-21 15,0 22-15,0-1 0,0 0 0,0 1 16,21-1-16,0 0 0,-22 1 0,1-1 15,21 0-15,0 1 0,0-1 16,0 0-16,0-21 0,0 22 0,0-1 16,0-21-16,0 22 0,0-22 0,0 0 15,0 0-15,0 21 0,0-20 0,21-22 16,-21 21-16,22 0 0,-1-21 16,0 0-16,0 0 15,0 0-15,0 0 16,1 0-16,-1 0 0,0-21 0,0 0 15,0-1-15,-21 1 0,21 0 0,1 0 16,-1 0-16,0 0 0,0-1 16,-21 1-16</inkml:trace>
  <inkml:trace contextRef="#ctx0" brushRef="#br0" timeOffset="161562.7">15621 12425 0,'0'-21'16,"21"21"0,0-21-16,0-1 0,1 22 15,-1 0-15,0-21 0,0 21 0,0 0 16,0-21-16,1 21 16,-1 0-16,0 0 0,0 0 0,0 0 15,0 0 1,-21 21-1,0 0 1</inkml:trace>
  <inkml:trace contextRef="#ctx0" brushRef="#br0" timeOffset="163000.56">14330 13758 0,'0'0'0,"-21"22"15,42-22 1,-21-22-1,21 1-15,0 0 0,0 0 0,0 0 16,1 0-16,-1-22 0,0 22 16,0-21-16,0 21 0,0-22 0,-21 1 15,22 0-15,-1-1 0,-21 1 0,0 0 16,21-1-16,-21 1 0,0 0 0,0-1 16,0 22-16,0 0 0,0 0 15,0 0-15,-21 21 16,0 21-1,-1-21-15,1 42 0,0-21 16,21 0-16,-21 1 0,0 20 16,21-21-16,0 21 0,-21 1 0,21-22 15,-22 21-15,22 1 0,0-1 0,0 0 16,0-21-16,0 22 0,0-1 0,0-21 16,0 22-16,0-22 0,22 21 0,-1-21 15,0 0-15,0-21 0,0 22 16,0-22-16,22 0 0,-22 0 0,21 0 15,-21 0-15,22 0 0,-22 0 0,0-22 16,21 1-16,-20 0 0,-1 0 0,21 0 16,-21 0-16,0-1 0,-21 1 0,22-21 15,-1 21-15,0 0 16,-21-1-16,0 1 0,0 0 0,0 0 16,0 42 15,0 0-31,0 0 15,0 1-15,0-1 16,0 0-16,0 0 0,0 0 0,0 0 16,0 1-16,0-1 0,0 0 0,0 0 15,21-21-15,0 0 0,0 21 16,1-21-16,-1 0 0,0 0 16,0 0-16,0 0 0,0 0 15,1 0-15,-1-21 0,0 21 0,0-21 16,0 0-16,-21 0 0,21-1 0,1 1 15,-1 0-15,-21 0 0,0-21 0,0 20 16,21 22-16,-21-21 0,0 0 16,21 21-16,-21-21 0,0 42 31,-21 0-15,0 0-16,21 1 0,0-1 15,0 0-15,-21 0 16,21 0-16,0 0 0,-22-21 15,22 22-15,0-1 0,0 0 16,0-42 31,0 0-47,22 21 0,-1-22 0,0 1 16,0 0-16,-21 0 0,21-21 0,0 20 15,22 1-15,-22 0 0,0 0 16,0 0-16,0 0 0,1 21 0,-1-22 15,0 22-15,0 0 16,-21 22 0,0-1-16,0 0 15,0 0-15,0 0 0,0 0 16,0 1-16,0-1 0,0 0 16,0 0-16,0 0 0,0 0 0,0 1 15,0-1-15,0 0 0,21 0 16,0-21-16,1 0 15,-1 0-15,0 0 0,0 0 0,0 0 16,0 0-16,22-21 0,-22 0 16,0 21-16,0-21 0,0-1 0,1 1 15,20 0-15,-21 0 0,0 0 16,0 0-16,1-1 0,-1 1 0,-21-21 16,21 21-16,0 0 0,-21-1 0,0 1 15,0 0-15,-21 21 31,0 0-31,0 0 16,-1 0-16,1 21 0,0 0 16,21 1-16,-21-1 0,21 0 15,0 0-15,0 0 0,0 0 16,0 1-16,0-1 0,0 0 0,0 0 16,0 0-16,0 0 0,21-21 15,0 22-15,0-22 0,1 0 0,20 0 16,-21 0-16,0 0 15,0 0-15,1 0 0,20 0 0,-21 0 16,0 0-16,22 0 0,-22-22 16,0 22-16,0-21 0,0 0 0,0 21 15,1-21-15,-1 0 0,0 0 0,-21-1 16,0 1-16,0 0 0,0 0 16</inkml:trace>
  <inkml:trace contextRef="#ctx0" brushRef="#br0" timeOffset="163465.74">15240 13018 0,'0'0'0,"-21"21"0,0-21 0,-1 21 16,22 0-1,0 0 1,22-21-1,-1 0-15,0 0 0,0 0 16,0 0-16,-21-21 16,0 0-1,0 0 1,-21 21-16,0 0 0,0 0 16,0 21-16,-1 0 15,22 0 1,0 0-16,0 1 0,0-1 15,22-21 17</inkml:trace>
  <inkml:trace contextRef="#ctx0" brushRef="#br0" timeOffset="170840.93">5143 14372 0,'0'-21'16,"0"42"-16,0-63 15,0 21-15,0 0 16,-21 42 15,21 0-31,0 0 0,0 21 16,0-20-16,0-1 0,0 21 0,0 0 15,0-20-15,0 20 0,0 0 16,0 1-16,0-22 0,0 21 0,0 0 16,-21-20-16,21 20 0,0-21 0,0 0 15,0 22-15,0-22 0,0 0 16,0 0-16,0 0 16,0 0-16,-21 1 15,21-44 16,0 1-31,0 0 0,0 0 16,0 0-16,0-22 16,0 22-16,0 0 0,0-21 0,0 21 15</inkml:trace>
  <inkml:trace contextRef="#ctx0" brushRef="#br0" timeOffset="171172.31">5016 14478 0,'-21'-21'15,"0"-21"1,21 20-16,0 1 0,0 0 16,0 0-16,21 0 15,0 21-15,-21-21 0,22 21 16,-1 0-16,0-22 0,0 22 0,0 0 16,22 0-16,-22 0 0,0 0 15,0 0-15,0 0 0,0 0 0,1 22 16,-1-1-16,-21 21 0,0-21 0,0 0 15,0 22-15,0-22 0,0 21 16,0-21-16,-21 1 0,-1-1 0,1 21 16,0-21-16,21 0 0,-21 1 15,0-1-15,0-21 0,-1 21 16,1-21-16,21 21 0,0-42 47,0 0-47,21 0 0,-21-1 15,22 22-15</inkml:trace>
  <inkml:trace contextRef="#ctx0" brushRef="#br0" timeOffset="171710.68">5884 14542 0,'0'0'16,"0"-22"-16,21 1 15,1 0-15,-22 0 0,0 0 0,0 0 16,-22 21 0,1 0-16,-21 0 15,21 0-15,-22 0 0,22 21 0,-21-21 16,21 21-16,-22 0 15,22 0-15,-21 0 0,21 1 0,0-1 16,-1 0-16,1 0 0,21 0 16,0 0-16,0 1 15,21-1-15,1-21 16,20 21-16,-21-21 0,0 21 16,0-21-16,22 0 0,-22 21 15,21-21-15,-21 21 0,1 1 0,-1-22 16,0 21-16,-21 0 0,21 0 15,-21 0-15,0 0 16,-21 1-16,0-22 16,0 21-16,-1-21 0,1 21 0,0-21 0,-21 21 15,21-21-15,-1 0 0,-20 0 16,21 0-16,-21 0 0,20 0 16,1 0-16,0 0 0,0 0 0,0 0 15,0 0-15,-1 0 0,1-21 16,21 0-1,21 0 1,1 21-16,-1-22 0,0 22 0,0-21 16,21 0-16,1 21 0</inkml:trace>
  <inkml:trace contextRef="#ctx0" brushRef="#br0" timeOffset="172004.63">6159 14457 0,'0'0'0,"0"-21"0,0 0 15,22 21-15,-1 21 16,-21 0 0,0 0-16,21 0 0,-21 22 0,21-22 15,-21 0-15,0 21 0,0-21 0,21 1 16,-21 20-16,0-21 15,21 0-15,-21 0 0,0 1 0,0-1 16,0 0-16,0 0 0,0 0 0,0 0 16,22-21-1,-1 0 1,0-21-16,-21 0 16,0 0-16,21 0 0</inkml:trace>
  <inkml:trace contextRef="#ctx0" brushRef="#br0" timeOffset="172268.69">6604 14330 0,'0'0'15,"0"-21"-15,-21 21 16,21 21 0,-21 0-16,-1 0 0,22 22 15,-21-22-15,0 21 0,21-21 0,-21 22 16,0-1-16,0-21 0,-1 21 0,1-20 15,0 20-15,0-21 0,21 0 0,-21 0 16,21 1-16,-21-1 0,21 0 16,-22-21-16,44 0 31,-1 0-15,0 0-16,0-21 0,0 21 0,0-21 0,1-1 15,-1 1-15</inkml:trace>
  <inkml:trace contextRef="#ctx0" brushRef="#br0" timeOffset="172984.4">6900 14436 0,'0'0'0,"0"-21"16,-21 21-1,0 21 1,21 0-16,0 0 0,0 0 0,0 0 15,0 1-15,0-1 16,-21 21-16,21-21 0,0 0 0,0 1 16,-21-1-16,21 0 0,0 0 0,0 0 15,0 0-15,0 1 0,0-1 16,0 0 0,0-42 15,0 0-16,0-1-15,0 1 0,0 0 16,0 0-16,0 0 0,0-22 0,0 22 16,21-21-16,0 21 15,0-22-15,-21 22 0,21 0 0,0-21 16,1 21-16,-1-1 0,0 1 16,0 21-16,0 0 0,0 0 0,1 0 15,-1 21-15,0 1 0,0-1 16,-21 0-16,21 0 0,-21 21 0,21-20 15,-21-1-15,0 0 0,0 21 0,0-21 16,0 1-16,0-1 0,0 0 16,0 0-16,0 0 0,0-42 62,0 0-62,0 0 16,0 0-16,0-1 0,22 1 0,-1-21 15,-21 21-15,21-22 0,0 22 16,0 0-16,0-21 0,1 21 0,-1-1 16,0 1-16,21 21 0,-21-21 0,1 21 15,-1 0-15,0 0 0,0 21 16,0-21-16,0 43 0,-21-22 16,0 0-16,0 0 0,0 21 0,0-20 0,0-1 15,0 21-15,0-21 0,0 0 0,0 1 16,0-1-16,-21 0 15,0 0-15,0 0 0,21 0 16,0-42 15,21 21-15,0-21-16</inkml:trace>
  <inkml:trace contextRef="#ctx0" brushRef="#br0" timeOffset="173685.56">9207 13885 0,'0'0'15,"0"-21"-15,0 0 0,0 0 16,-21 21 0,21-21-16,-21 21 0,0 0 15,0 0-15,0 0 0,-1 0 16,1 21-16,-21 0 0,21 0 0,-22-21 16,22 21-16,-21 1 0,0-1 15,-1 0-15,22 0 0,-21 0 0,21 0 16,-22-21-16,43 22 0,0-1 15,-21-21-15,21 21 16,21-21-16,0 0 0,1 0 16,-1 0-16,0 0 0,21 0 15,-21 0-15,22 21 0,-1-21 0,-21 21 16,22-21-16,-22 21 0,21-21 0,-21 22 16,0-1-16,1-21 0,-22 21 15,0 0-15,0 0 0,0 0 16,0 1-16,0-1 0,-22 0 0,1-21 15,0 21-15,0 0 0,-21-21 16,20 21-16,1-21 0,0 0 16,-21 22-16,21-22 0,-1 0 15,22-22 17,22 22-32,-1 0 0,21-21 0,-21 21 15,0 0-15,1 0 0,-1 0 0,0 0 16,0 0-16,0 0 0,-21 21 0,21 1 15,-21-1-15,22 0 0,-22 0 16,0 0-16,0 0 0,0 1 0,0-1 16,0 21-16,0-21 0,0 0 0,-22 1 15,1-1-15,0 0 16,21 0-16,0 0 0,0 0 0,-21-21 16,21 22-16,0-1 0,0 0 15,21-21 1,0 0-1</inkml:trace>
  <inkml:trace contextRef="#ctx0" brushRef="#br0" timeOffset="174428.68">9525 17526 0,'0'0'0,"-21"0"0,0 0 0,-1 0 0,1 0 15,21-21-15,0 0 16,0 0-16,0-1 16,0 1-16,21 21 15,1 0 1,-1 0-16,0 0 0,0 0 16,-21 21-1,0 1-15,0-1 0,0 0 16,0 0-16,0 0 0,-21 0 0,0 1 15,0-1-15,-1 0 0,1 0 16,0 0-16,0-21 0,21 21 0,-21 1 16,21-1-16,-21 0 0,21 0 15,0 0-15,0 0 0,0 1 16,0-1-16,0 0 16,21 0-16,0 0 0,0 0 15,0-21-15,0 22 0,1-1 0,-1 0 16,-21 0-16,21 0 0,-21 0 15,21 1-15,-21 20 0,0-21 0,0 0 16,0 0-16,-21 22 0,0-22 16,0 21-16,-1-21 0,-20 22 0,21-22 15,-21 0-15,20 21 0,-20-20 16,21-1-16,-21 0 0,20 0 0,1 0 16,0-21-16,0 21 0,0-21 15,0 0-15,-1 0 0,1 0 0,21-21 16,-21 0-16,21 0 15,0-21-15,0-1 0</inkml:trace>
  <inkml:trace contextRef="#ctx0" brushRef="#br0" timeOffset="174996.63">8191 15558 0,'0'0'15,"0"21"17,0 0-17,0 0-15,0 0 0,0 0 0,0 1 16,0-1-1,-21 0-15,21 0 0,0 0 16,0 0-16,0-42 47,0 0-47,0 0 16</inkml:trace>
  <inkml:trace contextRef="#ctx0" brushRef="#br0" timeOffset="175156.33">8213 15261 0,'-22'0'16,"44"106"-16,-22-212 0,-43 106 15,22 0-15,0 0 16,42 0 31</inkml:trace>
  <inkml:trace contextRef="#ctx0" brushRef="#br0" timeOffset="175598.01">8467 15388 0,'0'21'15,"0"1"-15,0-1 16,0 0-16,0 0 0,0 0 15,0 0-15,0 1 0,0-1 0,0 0 16,0 0-16,0 0 0,0 0 16,0 1-16,0-1 0,0 0 15,0-42 32,0 0-47,0-1 0,21 1 16,-21 0-16,21 0 0,0 0 15,0-22-15,-21 22 0,21 0 16,1 0-16,-1 0 16,0 21-16,0 0 0,0 0 15,0 21-15,-21 0 0,0 0 0,0 0 16,22 1-16,-22-1 0,0 0 16,0 21-16,0-21 0,0 1 0,0-1 15,0 0-15,0 0 0,0 0 0,0 0 16,0 1-1,21-22 1,0-22 0,0 1-16,0 0 15</inkml:trace>
  <inkml:trace contextRef="#ctx0" brushRef="#br0" timeOffset="175860.02">9229 15240 0,'0'-21'16,"0"42"-16,-22-42 16,22 42-16,-21 0 15,21 0-15,0 1 0,0-1 16,0 21-16,0-21 0,0 22 16,0-1-16,0-21 0,-21 21 0,21-20 0,0 20 15,-21-21-15,21 0 16,0 0-16,0 1 0,0-1 0,0 0 15,0 0-15,0 0 0,0-42 47,0 0-47,0 0 16</inkml:trace>
  <inkml:trace contextRef="#ctx0" brushRef="#br0" timeOffset="176020.23">9080 15558 0,'0'0'16,"43"0"0,-22 0-16,0 0 0,0 0 15,0 0-15,1-22 0,-1 22 16,0 0-16,0 0 0,0-21 16,0 21-16,1-21 0,-1 21 0,0-21 15,0 21-15,0-21 0</inkml:trace>
  <inkml:trace contextRef="#ctx0" brushRef="#br0" timeOffset="176616.62">10266 15600 0,'0'0'16,"42"-42"0,-21 20-16,-21 1 0,21 0 0,-21 0 15,0 0-15,0-22 0,0 22 0,0 0 16,0 0-16,-21 0 16,0 0-16,0 21 15,0 0-15,0 0 0,-1 0 0,-20 21 16,21 0-16,0 0 0,0 0 0,-1 22 15,1-22-15,0 21 0,0-21 16,21 22-16,0-22 0,0 21 0,-21-21 16,21 0-16,0 1 0,0-1 0,0 0 15,21 0-15,0-21 0,0 21 16,0-21-16,1 0 0,-1 0 0,0 0 16,0 0-16,0 0 0,0-21 0,1 21 15,-1-21-15,0 0 0,0 0 0,0 21 16,0-22-16,1 1 15,-22-21-15,0 21 0,21 0 0,-21-1 16,21 1-16,-21-21 0,0 21 0,0 0 16,0-1-1,0 44 1,-21-1-16,21 0 0,0 0 16,-21 0-16,21 22 0,0-22 15,0 0-15,0 0 0,0 0 16,0 0-16,21 1 0,0-1 15,-21 0-15,21 0 0,0-21 16,-21 21-16,21-21 0,1 0 16,-1 0-16,0 0 15,0 0-15,-21-21 0,21 0 16,0 21-16,1-21 0,-1 0 0</inkml:trace>
  <inkml:trace contextRef="#ctx0" brushRef="#br0" timeOffset="176844.2">11091 15431 0,'0'0'0,"21"0"47,1 0-32,-1 0-15,0 0 0,0 0 16,0 0-16,0-22 0,1 22 15,-1 0-15,-42 0 47</inkml:trace>
  <inkml:trace contextRef="#ctx0" brushRef="#br0" timeOffset="176994.92">11112 15536 0,'0'22'16,"0"-1"-1,0-64-15,22 107 16,-1-64-16,0 0 16,0 0-16,0 0 15,0 0-15,1 0 0,-22-21 16,21 21-16,0 0 0,-21-21 0</inkml:trace>
  <inkml:trace contextRef="#ctx0" brushRef="#br0" timeOffset="177294.9">11747 15177 0,'0'-43'16,"0"86"-16,0-107 0,0 43 0,0 42 31,0 0-31,0 0 15,0 1-15,0 20 0,0-21 0,-21 21 16,21 1-16,0-22 0,0 21 0,0 1 16,-21-22-16,21 21 0,-21-21 15,21 0-15,0 1 0,0-1 0,0 0 16,0 0-16,0 0 16,21-21 15,0-21-31,0 0 15</inkml:trace>
  <inkml:trace contextRef="#ctx0" brushRef="#br0" timeOffset="177712.57">12192 15219 0,'0'-21'0,"0"42"0,0-63 0,0 20 15,-21 22 1,0 22-1,21-1-15,-22-21 0,1 21 16,21 21-16,-21-21 0,21 1 0,-21 20 16,0-21-16,21 21 0,0-20 15,0 20-15,-21-21 0,21 0 0,0 0 16,0 1-16,0-1 0,0 0 0,0 0 16,21-21-16,0 21 0,0-21 0,0 0 15,0 0-15,1 0 0,-1 0 16,21 0-16,-21 0 0,0 0 0,1-21 15,-1 0-15,0 0 0,0 21 0,-21-43 16,0 22-16,21 0 0,-21-21 16,0-1-16,0 22 0,0-21 0,0 0 15,0-1-15,0 22 0,-21-21 16,0 21-16,0-1 0,0 22 16,-1 0-16,1 0 15,0 0-15,0 22 0,0-22 0,21 21 16,-21 0-16,-1-21 0,22 21 15,0 0 1,22-21-16,-1 0 16,0 0-16,0 0 0,0 0 0</inkml:trace>
  <inkml:trace contextRef="#ctx0" brushRef="#br0" timeOffset="177928.7">12763 15198 0,'0'-21'16,"0"42"46,0 0-46,0 0-16,0 0 15,0 0-15,0 1 0</inkml:trace>
  <inkml:trace contextRef="#ctx0" brushRef="#br0" timeOffset="178126.83">12763 15600 0,'0'21'0,"0"-42"0,0 63 16,0-21-16,0 1 15,0-1-15,0 0 0,0 0 16,0 0-16,0 0 16,0 1-16,0-1 15,0 0-15,-21 0 0,0-21 16,21 21-16,-21-21 0,0 21 16</inkml:trace>
  <inkml:trace contextRef="#ctx0" brushRef="#br0" timeOffset="178710.64">9927 16341 0,'0'0'0,"21"0"31,0 0-31,1 0 16,-1 0-16,0 0 15,-21-21-15,0-1 16,0 1-16,-21 21 31,0 0-31,-1 0 0,1 0 16,0 0-16,0 0 0,0 21 0,0 1 15,21-1-15,-22 0 16,22 0-16,0 0 0,0 0 16,0 1-16,22-1 0,-1 0 15,0-21-15,0 21 0,0-21 16,0 21-16,1-21 0,-1 21 15,0-21-15,0 22 0,0-22 0,-21 21 16,0 0-16,0 0 0,0 0 16,-21-21-16,0 21 15,0-21-15,0 0 0,-1 0 16,1 0-16,0 0 0,0 0 0,-21 0 16,20 0-16,1 0 0,0 0 0,0 0 15,0 0-15,21-21 0,-21 21 16,-1 0-16,22-21 0,0 0 31,0 0-15</inkml:trace>
  <inkml:trace contextRef="#ctx0" brushRef="#br0" timeOffset="179117.13">10435 16362 0,'0'-21'0,"-21"21"31,0 0-31,21 21 16,0 0-16,-21 0 16,21 0-16,-22 1 0,22-1 0,0 0 15,0 0-15,0 0 0,0 0 0,0 1 16,0-1-16,-21 0 0,21 0 15,21-21 1,1 0 0,-1 0-16,0 0 0,0 0 15,0-21-15,0 21 0,1-21 0,-1 0 16,0-1-16,0 22 0,-21-21 0,0 0 16,0 0-16,0 0 0,0-22 0,0 22 15,0 0-15,0 0 0,0 0 16,-21 0-16,0 21 0,0 0 15,-1 0-15,1 0 16,0 0 0,21 21-16,0 0 15</inkml:trace>
  <inkml:trace contextRef="#ctx0" brushRef="#br0" timeOffset="179388.6">10880 16277 0,'0'21'31,"0"1"-15,0-1-16,0 0 0,-22 0 0,22 0 15,0 0-15,0 1 0,0-1 16,0 0-16,-21 0 0,21 0 0,0 0 15,0 22-15,0-22 0,0 0 0,-21 0 16,21 0-16,0 1 16,-21-22-16,21-22 31,0 1-15,0 0-16,0 0 15</inkml:trace>
  <inkml:trace contextRef="#ctx0" brushRef="#br0" timeOffset="179644.63">10795 16298 0,'21'-42'0,"-42"127"0,21-128 0,21-20 15,0 63-15,0-21 0,1 21 16,-1 0-16,0 0 0,0 0 0,0 0 16,0 0-16,22 0 0,-22 0 15,0 0-15,0 0 0,0 21 0,1-21 16,-22 21-16,21 0 0,-21 0 0,0 1 15,0-1-15,-21 0 16,-1-21-16,1 21 0,0 0 0,-21-21 16,21 21-16,-1-21 0,1 22 0,0-22 15,0 21-15,0-21 16,42 0 15,0 0-31,0 0 0</inkml:trace>
  <inkml:trace contextRef="#ctx0" brushRef="#br0" timeOffset="179956.39">11620 16150 0,'0'0'15,"0"-21"-15,-21 21 16,0 21-1,0 0-15,0 1 16,21-1-16,-21 0 0,-1 0 0,22 0 16,-21 0-16,0 1 0,21 20 15,-21-21-15,0 0 0,0 22 0,-1-22 16,22 0-16,-21 0 0,21 0 0,-21 0 16,21 1-16,0-1 0,0 0 0,0 0 15,0 0-15,0 0 16,0 1-16,21-22 0,0 0 15,1 21-15,-1-21 0,0 0 16,0 0-16,0 0 0,0 0 16,1-21-16</inkml:trace>
  <inkml:trace contextRef="#ctx0" brushRef="#br0" timeOffset="180442.98">12086 16341 0,'0'-21'16,"0"42"-16,0-64 0,-21 22 15,0 21-15,0 0 16,-1 0-16,1 0 0,0 0 16,0 0-16,0 21 0,0-21 15,21 22-15,-22-1 0,1 0 16,0 0-16,0 0 0,21 0 0,-21 1 15,0-1-15,21 0 0,0 0 16,0 0-16,0 0 16,21-21-1,0 0-15,0 0 0,0 0 16,0 0-16,1 0 0,-22-21 0,21 0 16,0 21-16,0-21 0,-21 0 15,21 0-15,0-1 16,-21 1-16,0 0 0,22 0 15,-1 21 1,-21 21 0,0 0-1,0 0-15,0 1 0,0-1 16,0 0-16,0 0 0,0 0 16,0 0-16,0 1 0,21-22 15,-21 21 1,21-21-16,0 0 0,0 0 15,1 0-15,-1 0 0,0 0 16,-21-21-16,21 21 0</inkml:trace>
  <inkml:trace contextRef="#ctx0" brushRef="#br0" timeOffset="180742.93">12298 16150 0,'0'0'0,"0"-21"15,21 21 17,0 0-32,0 0 0,0 21 15,1 0-15,-22 1 0,21-1 16,0 0-16,0 0 0,-21 21 0,0-20 16,21-1-16,-21 0 0,0 0 15,0 0-15,0 22 0,0-22 0,0 0 16,-21 0-16,21 0 0,-21 0 0,0 1 15,-22-22-15,22 21 0,0 0 16,0 0-16,-21 0 0,20-21 0,1 21 16,0-21-16,21 22 0,-21-22 15,0 0-15</inkml:trace>
  <inkml:trace contextRef="#ctx0" brushRef="#br0" timeOffset="181544.21">14055 14944 0,'0'0'0,"-22"0"0,1 0 0,0 21 16,0 0-16,0 0 0,0 0 15,-22 1-15,22 20 0,0 0 16,0-21-16,0 43 0,-1-22 0,1 1 16,0-1-16,0 0 0,0 1 0,0-1 15,21-21-15,0 21 0,-22-20 0,22-1 16,0 0-16,0 0 0,0 0 16,0 0-16,22-21 15,-1-21 1,0 0-16,0 0 0,21 0 15</inkml:trace>
  <inkml:trace contextRef="#ctx0" brushRef="#br0" timeOffset="181776.8">14266 14965 0,'-21'0'15,"0"0"-15,0 0 16,0 21-16,-1 0 0,1 0 15,0 22-15,0-22 0,0 21 0,0 1 16,-1-1-16,1 0 0,0 1 16,0-1-16,21 0 0,-21-21 0,21 22 15,-21-22-15,21 21 0,-22-21 0,22 1 16,0-1-16,0 0 0,22-21 31,-1 0-31,0 0 0,0 0 16</inkml:trace>
  <inkml:trace contextRef="#ctx0" brushRef="#br0" timeOffset="182297.2">14774 15346 0,'0'0'0,"0"-21"0,0 0 0,0-1 16,0 1-16,0 0 15,0 0-15,-21 21 0,0 0 16,0 0-16,0 0 16,-1 0-16,1 0 0,0 0 0,0 21 15,0 0-15,0 0 0,-1 1 0,1 20 16,21-21-16,0 0 0,-21 0 16,21 1-16,0 20 0,0-21 15,0 0-15,0 0 0,21-21 16,0 22-16,1-22 0,-1 0 0,0 0 15,0 0-15,0 0 0,0 0 16,1-22-16,-1 1 0,0 21 0,0-21 16,0 0-16,-21 0 0,21 0 0,1-22 15,-22 1-15,0 21 0,21-22 16,0 1-16,-21 0 0,0-1 16,0 1-16,0 0 0,0-1 0,21 22 15,-21-21-15,0 21 0,0 0 16,0 42-1,0 0-15,-21 21 16,21-21-16,0 22 0,0-22 0,0 21 16,-21 1-16,21-1 0,0 0 0,0 1 15,0-22-15,0 21 0,0-21 0,0 0 16,0 22-16,0-22 0,0 0 16,0 0-16,0 0 15,21-21-15,0 0 0,0 0 16,0 0-16,1-21 15,-1 21-15</inkml:trace>
  <inkml:trace contextRef="#ctx0" brushRef="#br0" timeOffset="183104.79">15663 15155 0,'0'0'0,"0"-21"16,0 0-16,0 0 15,-21 21 1,0 0-16,0 0 16,0 0-16,-1 0 15,1 21-15,0-21 0,21 21 0,-21 0 16,0 1-16,21-1 0,0 0 16,0 0-16,21 0 15,0-21 1,0 0-16,0 0 0,-21 21 0,22-21 15,-1 0-15,0 0 0,0 22 16,-21-1 0,0 0-16,0 0 15,0 0-15,-21 0 16,0 1-16,0-22 0,-1 21 0,1 0 16,0-21-1,21 21-15,21-21 31,0 0-31,1 0 0,-1 0 16,0 0-16,0 0 0,0 0 16,0 0-16,1 0 15,-22 21 1,0 0 0,0 1-16,0-1 0,0 0 0,0 0 15,-22 0-15,22 0 0,-21-21 16,21 22-16,0-1 0,0 0 0,0 0 15,0 0 1,21-42 31</inkml:trace>
  <inkml:trace contextRef="#ctx0" brushRef="#br0" timeOffset="183401.27">16256 15092 0,'0'-42'15,"0"84"-15,0-106 0,0 43 0,21 21 0,-21-21 16,0 0-16,0 42 31,0 0-31,0 0 0,0 1 0,0 20 16,0-21-16,0 21 0,0 1 15,-21-1-15,21-21 0,-21 22 0,21-1 16,0-21-16,0 21 0,-21-20 0,21-1 16,0 0-16,0 0 0,0 0 0,0 0 15,0 1-15</inkml:trace>
  <inkml:trace contextRef="#ctx0" brushRef="#br0" timeOffset="183600.4">16108 15600 0,'0'0'16,"0"21"0,21-21-16,0 0 15,0 0-15,0 0 0,1 0 16,-1 0-16,0 0 0,0 0 0,0 0 15,0 0-15,1 0 0,-1 0 0,0-21 16,0 21-16,0 0 16,-21-21-16,21 0 15,1 21-15,-22-22 0,21 1 0</inkml:trace>
  <inkml:trace contextRef="#ctx0" brushRef="#br0" timeOffset="183814.5">16277 15092 0,'0'-21'0,"0"42"0,-21-42 16,21 0-16,21-1 15,0 1-15,0 21 16,1 0-16,-1-21 0,0 21 16,0 0-16,0-21 0,0 0 0,1 21 15,-1-21 1,0 21-16</inkml:trace>
  <inkml:trace contextRef="#ctx0" brushRef="#br0" timeOffset="184427.07">14118 16235 0,'0'0'0,"0"-21"16,-21 21-1,0 0 1,0 21-16,-1 0 0,22 0 0,-21 0 15,0 1-15,0 20 0,21-21 16,-21 0-16,0 22 0,21-22 0,0 0 16,-22 0-16,22 0 0,-21 0 0,21 1 15,0-1-15,0 0 0,0 0 16,0-42 15,21 21-31,1-21 16,-1 0-16,0-1 0,-21 1 15,21 0-15,21 0 0</inkml:trace>
  <inkml:trace contextRef="#ctx0" brushRef="#br0" timeOffset="184668.62">14287 16235 0,'0'-21'16,"0"42"-16,0-21 15,-21 0-15,0 21 16,21 0-16,0 0 0,-21 1 0,0-1 15,0 0-15,-1 21 0,22-21 16,-21 1-16,0-1 0,0 21 0,21-21 16,-21 0-16,0 1 0,21-1 15,-22 0-15,22 0 0,0 0 16,0 0-16,0-42 47,0 0-47,22 21 15</inkml:trace>
  <inkml:trace contextRef="#ctx0" brushRef="#br0" timeOffset="185413.27">15092 16298 0,'0'-21'0,"0"-21"16,0 21-16,0 0 16,-21 21-1,-1 0-15,22 21 16,-21 0-16,21 0 15,-21 0-15,21 22 0,-21-22 16,21 21-16,0-21 0,0 22 0,0-22 16,0 21-16,0-21 0,0 22 0,0-22 15,0 21-15,0-21 0,0 0 16,21 1-16,0-1 0,-21 0 0,21-21 16,1 21-16,-1-21 0,0 0 15,21 0-15,-21 0 0,1 0 0,-1 0 16,0-21-16,21 0 0,-21 0 15,1-1-15,-1 1 0,0 0 0,0-21 16,0 21-16,-21-22 0,21 22 0,1-21 16,-22-1-16,21 22 0,-21-21 15,0 21-15,0 0 0,0-1 0,21 1 16,-21 42 15,0 1-15</inkml:trace>
  <inkml:trace contextRef="#ctx0" brushRef="#br0" timeOffset="203780.24">18415 8361 0,'0'0'0,"0"-21"31,0 0 16,0-1 62,0 1-93,0 0-1,0 0 1,0 0-16,0 0 16,0-1-1,0 1 1,0 0-16,0 42 62,0 0-62,0 1 0,0-1 0,0 0 16,0 0-16,0 0 0,0 0 0,0 22 16,0-22-16,0 21 0,0-21 15,0 22-15,-21-22 0,0 21 0,21 1 16,0-22-16,-22 21 0,1 0 16,0-20-16,0 20 0,21-21 0,0 21 15,-21-20-15,21-1 0,-21 0 16,21 0-16,-22-21 0,22 21 0,0 0 15,-21-21 1,21-21 0,0 0-1,0 0-15,0 0 16,0 0-16,21-1 0,-21 1 16,22 21-16,-1-21 0,-21 0 0,21 21 15,0-21-15,0 21 0,0-21 0,1 21 16,-1 0-16,0-22 15,21 22-15,-21 0 0,1-21 0,20 21 16,-21-21-16,0 21 0,0 0 0,22 0 16,-22-21-16,0 21 0,0 0 15,0-21-15,-21 0 16,22 21-16,-22-22 0,0 1 16,0 0-16,0 0 15,0 0-15,0 0 16,-22 21 31,1 21-47,21 0 15,0 0-15,0 21 0,0-20 16,0-1-16,-21 21 0,21-21 16,-21 22-16,21-22 0,0 21 0,0-21 15,0 22-15,-21-1 0,21-21 0,0 21 16,-21-20-16,21-1 0,0 0 0,-22 0 15,22 0-15,0 0 0,0 1 16,0-1-16,0 0 16,-21-21-16,21-21 47,0 0-47,0-1 15,0 1-15,21 0 0,1 0 16</inkml:trace>
  <inkml:trace contextRef="#ctx0" brushRef="#br0" timeOffset="204208.44">19135 8742 0,'-22'0'16,"22"21"-1,-21-21-15,21 21 16,0 0-16,21-21 31,1 0-31,-1-21 16,0 0-1,-21 0-15,0 0 16,0 0 0,-21 21-16,0 0 0,-1 0 15,1 0-15,0 0 16,21 21-16,-21 0 16,21 0-16,0 0 0,0 0 15,0 1 1</inkml:trace>
  <inkml:trace contextRef="#ctx0" brushRef="#br0" timeOffset="-145454.36">21886 8213 0,'0'-21'0,"21"21"0,-21-22 0,0 1 16,0 0-16,0 0 16,0 0-16,0 0 0,0-1 15,0 1-15,0 0 0,0 0 16,0 0-16,-21 0 0,21-1 16,-21 1-16,0 21 15,0-21-15,0 21 0,-1-21 16,1 21-16,0 0 0,0 0 0,0 0 15,-22 0-15,22 0 0,0 21 0,-21 0 16,21 0-16,-1 1 0,1 20 16,-21 0-16,21 1 0,0-1 0,-1 0 15,1 22-15,0-22 0,0 22 16,0-22-16,0 0 0,21 22 0,0-22 16,0 0-16,-22 22 0,22-22 15,0 1-15,0-1 0,0 21 0,0-20 0,0-22 16,22 21-16,-22-21 0,21 22 15,21-22-15,-21 0 0,0 0 16,22 0-16,-22-21 0,21 0 0,-21 0 16,22 0-16,-1 0 0,0 0 0,1 0 15,-1 0-15,-21-21 0,22 0 0,-1 0 16,0 0-16,1 0 0,-22-1 0,21-20 16,0 0-16,-20-1 0,-1 22 15,21-21-15,-21 0 0,0-1 16,1 1-16,-22 0 0,0-22 0,0 22 0,0-1 15,0 1-15,0-21 0,0 20 16,0-20-16,-22 20 0,1 1 0,21 0 16,-21-22-16,-21 43 0,21-21 15,-1 21-15,1-22 0,-21 22 0,21 0 16,-22 21-16,1-21 0,0 21 16,-1 0-16,1 0 0,0 0 0,-1 21 15,1 0-15,0 0 0,-1 0 0,1 22 16,0-22-16,21 42 0,-22-20 0,22-1 15,0 22-15,0-1 0,21-21 16,-21 22-16,21-22 0,0 22 0,0-22 16,0 0-16,0 1 0,21-1 0,0 0 15,0 1-15,0-1 0,0-21 16,1 22-16,20-22 0,-21 0 16,21 0-16,1 0 0,-1 0 0,0-21 15,1 0-15,-1 0 0,0 0 0,1 0 16,-1 0-16,0 0 0,1-21 0,-1 21 15,0-21-15,1-21 0,-1 21 16,-21-1-16,22-20 0,-1 21 0,0 0 16,-21-22-16,22 22 0,-22-21 15,0 21-15,0 0 0,0-1 0,-21 1 0,22 0 16,-22 0-16,21 21 0,-21-21 16,0 42-1,0 0 1,0 0-16,0 0 15,0 1-15,0-1 0,0 21 16,-21-21-16,-1 0 0,22 22 0,-21-22 16,21 21-16,0-21 0,0 1 0,0-1 15,0 0-15,-21 0 0,21 0 0,0 0 16,0-42 31,21 0-47,-21 0 0,21 0 0,-21 0 15,22-22-15,-1 22 0,-21 0 16,21-21-16,0 20 0,0 1 0,0 0 16,1 0-16,-1 0 0,0 0 15,0-1-15,0 22 0,-21-21 0,21 21 16,1 0-16,-1 0 16,0 0-16,0 21 15,-21 1-15,0-1 16,0 0-16,0 0 0,0 0 0,0 0 15,0 1-15,0-1 0,0 0 0,0 0 16,0 0-16,0 0 0,0 1 16,21-1-16,0 0 0,-21 0 15,22-21-15,-1 0 0,0 0 16,0 0-16,21 0 0,-20 0 16,-1 0-16,0 0 0,21-21 15,-21 21-15,22-21 0,-22 0 0,21-1 16,-21 1-16,1 0 0,20 0 0,-21 0 15,0 0-15,0-1 0,1 1 0,-22 0 16,0-21-16,0 21 0,21-1 16,-21 1-16,0 0 0,0 0 0,0 0 15,0 0-15,-21 21 16,-1 0-16,1 0 0,0 0 16,0 21-16,0 0 15,21 0-15,-21 0 0,-1 0 16,22 1-16,-21 20 0,21-21 0,0 0 15,0 22-15,0-22 0,0 21 0,0-21 16,0 0-16,0 1 0,0-1 16,21 0-16,1-21 0,-22 21 0,21-21 15,0 0-15,0 0 0,0 0 0,0 0 16,1 0-16,-1 0 0,0 0 0,0 0 16,0 0-16,0-21 0,-21 0 15,22 21-15,-22-21 0,21-1 0,0 1 16,0 0-16,-21 0 0</inkml:trace>
  <inkml:trace contextRef="#ctx0" brushRef="#br0" timeOffset="-141549.02">24617 8678 0,'-21'0'16,"21"22"-1,0-1 1,21 0-16,-21 0 16,21 0-16,-21 0 0,0 1 0,21-22 15,0 21-15,-21 0 0,21 0 0,1 0 16,-1-21-16,0 21 16,0-21-1,0 0-15,0 0 0,-21-21 16,22 21-16,-22-21 0,21 0 15,-21 0-15,0-22 0,21 22 0,-21-21 16,21 21-16,0-22 16,-21 22-16,21-21 0,1 0 0,-1 20 15,0-20-15,0 21 0,0 0 0,22 0 16,-22-1-16,0 1 0,0 21 0,0 0 16,0 0-16,1 0 0,-1 0 15,0 21-15,0 1 0,0-1 16,0 0-16,-21 0 0,0 0 0,0 0 15,22 1-15,-1-1 16,-21 0-16,0 0 0,21-21 16,0 0-1,-21-21 17,0 0-32,0 0 15,0-1-15,0 1 0,-21 0 0,0 0 16,0 0-16,21 0 0,-22-1 0,1 22 15,0-21-15,0 21 0,0 0 16,0 0-16,-1 0 0,1 0 0,0 0 16,0 0-16,0 0 0,0 21 0,-1 1 15,1-1-15,0 21 0,21-21 16,-21 0-16,0 22 0,0-22 0,21 21 16,-22 1-16,22-22 0,0 21 0,0-21 15,0 22-15,0-22 0,0 0 16,22 0-16,-1 0 0,0 0 0,0 1 15,0-22-15,0 0 0,1 0 16,20 0-16,-21 0 0,0 0 0,22 0 16,-22-22-16,0 1 0,21 0 0,-21 0 15,22-21-15,-22 20 0,21-20 0,-21 0 16,1-1-16,20 1 0,-21 0 16,0-22-16,0 22 0,1-22 0,-1 22 15,0-21-15,-21-1 0,21 22 0,-21-22 16,21 22-16,-21-22 0,0 22 15,0 21-15,0-21 0,0 20 0,0 1 16,0 0-16,0 0 0,-21 21 31,0 21-31,0 0 16,0 0-16,21 22 0,-22-1 0,22 0 16,-21 1-16,0 20 0,21-20 0,0 20 15,0-21-15,-21 22 0,21-22 16,0 1-16,0-1 0,0 0 0,0 1 15,0-1-15,0 0 0,0-21 0,0 22 16,21-22-16,0 0 0,0 0 0,1 0 16,-1 1-16,0-1 0,21-21 15,-21 0-15,22 0 0,-22 0 16,21 0-16,-21 0 0,22 0 0,-22-21 16,21 21-16,-21-22 0,22 1 0,-22-21 15,0 21-15,0 0 0,0-1 16,1-20-16,-1 21 0,-21-21 0,0 20 15,0-20-15,0 21 0,0 0 0,0 0 16,0-1-16,0 44 31,-21-22-31,21 21 0,-22 0 16,22 21-16,0-21 0,0 1 0,0-1 16,0 21-16,0-21 0,0 0 15,0 1-15,0-1 0,0 0 0,22 0 16,-1 0-16,0 0 0,0-21 15,0 22-15,0-22 0,1 0 0,-1 0 16,0 0-16,0 0 0,0 0 16,0-22-16,1 1 0,-1 21 0,0-21 15,0 0-15,0 0 0,0-22 0,1 22 16,-1 0-16,0 0 0,-21-21 0,21 20 16,0-20-16,0 21 0,1 0 15,-22 0-15,21-1 0,0 22 0,-21-21 16,21 21-16,0 0 15,0 0-15,-21 21 16,0 1 0,0-1-1,22-21 17,-22-21-17,0-1-15,0 1 0,0 0 16,0 0-16,0 0 15,-22 0-15,22-1 16,-21 22-16,0 0 16,0 0-16,21 22 0,-21-1 15,21 0-15,-21 0 0,-1 0 0,22 0 16,0 1-16,-21 20 16,21-21-16,-21 0 0,21 22 0,0-22 15,0 0-15,0 21 0,0-21 0,0 1 16,0-1-16,0 0 0,0 0 0,0 0 15,0 0-15,21-21 0,0 22 16,1-22-16,-1 0 0,0 0 0,0 0 16,21 0-16,-20 0 0,20 0 0,-21-22 15,0 1-15,22 0 0,-1 0 16,-21 0-16,21-22 0,-20 22 16,20-21-16,-21 0 0,21-1 0,-20 1 15,-1 0-15,0-22 0,0 22 0,0-22 16,0 1-16,1-1 0,-22 22 15,0-22-15,0 22 0,0 0 0,0-1 16,0 22-16,0 0 0,0 0 0,-22 0 16,1 0-16,0 21 0,0 0 15,0 21-15,21 0 16,0 21-16,-21 1 0,-1-1 0,22 0 16,-21 22-16,21-1 0,-21-20 0,21 20 15,0 1-15,0-22 0,0 0 16,0 22-16,0-22 0,0 0 0,0-20 15,0 20-15,21 0 0,0-21 0,1 1 16,-1-1-16,0 0 0,0 0 0,0 0 16,0-21-16,1 0 15,-1 0-15,0 0 0,0 0 0,21 0 16,-20 0-16,-1-21 0,0 0 0,0 0 16,0 0-16,0-1 0,1 1 15,-1-21-15,0 21 0,-21-22 0,21 22 16,0-21-16,0 21 0,1-22 0,-1 22 15,0 0-15,0 0 0,0 21 16,-21-21-16,21 21 0,1 0 0,-1 0 16,0 0-16,0 21 0,0 0 15,-21 0-15,21 0 16,-21 1-16,22-1 0,-22 0 16,0 0-16,21-21 15,-21 21-15,0-42 47,0 0-47,0 0 16,0 0-16,0-1 0,0 1 15,-21 0-15,-1 0 0,1 0 16,0 0-16,0 21 16,0 0-16,0 0 0,-1 0 15,1 0-15,0 21 0,0 0 0,0 0 16,0 21-1,-1-20-15,1-1 0,0 0 0,0 21 16,21-21-16,-21 1 0,21-1 0,-21 21 16,21-21-16,0 0 0,0 1 0,0-1 15,0 0-15,0 0 0,0 0 16,21 0-16,0-21 0,-21 22 0,21-22 16,0 0-16,0 0 0,1 0 0,-1 0 15,0 0-15,0 0 0,0-22 16,0 1-16,1 0 0,-1 0 0,0 0 15,0 0-15,0-22 0,-21 22 0,21 0 16,1-21-16,-1 20 0,-21-20 0,0 21 16,0 0-16,21 0 15,-21-1-15,0 1 0,0 42 32,0 1-17,-21-1-15,21 0 0,0 0 0,0 0 16,-21 0-16,21 1 0,0-1 0,0 0 15,0 21-15,0-21 0,0 1 0,0-1 16,0 0-16,0 0 16,21-21-16,-21 21 0,21-21 15,0 0-15,0 0 0,0 0 0,1 0 16,-1-21-16,0 0 0,0 21 16,21-21-16,-20 0 0,-1-1 15,0 1-15,0-21 0,0 21 0,0 0 16,1-1-16,-1-20 0,-21 21 0,0 0 15,21 21-15,-21-21 0,-21 42 47,21 0-47,0 0 0,0 0 16,0 0-16,0 1 16,0-1-16,0 0 0,0 0 0,21 0 15,-21 0-15,21-21 0,-21 22 16,0-1-16,0 0 0,21-21 0,-21 21 15,21-21-15,-21 21 0,22-21 16,-1 0-16,-21 21 16,21-21-16,0 0 0,0 0 0,0 0 15,1 0-15,-1-21 0,0 21 0,21-42 16,-21 21-16,1 0 0,20-1 16,-21 1-16,-21 0 0,21 0 15,0 0-15,-21 0 0,0-1 0,0 1 16,0-21-16,0 21 0,0 0 15,0-1-15,-21 22 32,0 0-32,0 0 0,0 22 15,21-1-15,-21-21 0,21 21 0,-22 0 16,22 0-16,-21 22 0,21-22 0,0 0 16,0 0-16,0 0 0,0 0 15,0 1-15,21-1 0,1 0 0,-1 0 16,0-21-16,0 21 0,0 0 0,0-21 15,22 0-15,-22 0 0,21 0 0,1 0 16,-22 0-16,21 0 0,0 0 16,-20-21-16,20 21 0,-21-21 0,0 0 15,22 0-15,-22 0 0,0-22 0,0 22 16,0 0-16,0-21 0,22 20 16,-22 1-16,0-21 0,0 21 15,0 0-15,-21-1 0,22 22 0,-1-21 16,0 21-16,0 0 0,0 0 0,0 0 15,1 0-15,-1 0 16,0 21-16,-21 1 0,21-1 16,-21 0-16,0 0 0,21 0 0,-21 0 15,0 1-15,0-1 0,0 0 16,0 0-16,0 0 16,21-21 15,-21-21-16,0 0-15,0 0 16,0 0-16,0-1 0,0 1 16,0 0-16,0 0 0,-21 21 0,21-21 15,0 0-15,-21 21 0,0 0 16,0-22-16,0 22 0,-1 0 16,1 0-16,0 0 0,0 22 0,0-22 15,0 21-15,-1 0 0,1 0 0,0 0 16,0 0-16,0 1 0,0-1 15,-1 0-15,22 0 0,0 21 0,0-20 16,0-1-16,0 0 0,0 0 0,0 0 16,22 0-16,-22 1 0,21-22 15,21 21-15,-21-21 0,0 0 16,1 0-16,-1 0 0,0 0 0,0 0 16,21 0-16,-20 0 0,-1-21 0,0-1 15,0 1-15,21-21 0,-20 21 0,-1 0 16,0-22-16,21-41 15,-21 41-15,1-20 0,20-1 0,-21 1 16,0-22-16,0 22 0,1-22 0,-1 21 16,-21 1-16,0 21 15,0-22-15,0 22 0,0 21 0,0-1 0,0 1 16,0 0-16,-21 21 0,-1 21 16,1 0-16,0 1 15,0 20-15,0 0 0,0 1 0,-1 20 16,22 1-16,0-22 0,-21 21 0,21 1 15,0-1-15,0 1 0,0-22 0,21 22 16,-21-22-16,22 0 0,-1-20 16,21 20-16,-21-21 0,0 21 15,22-20-15,-22-1 0,21-21 0,-21 21 0,22-21 16,-1 0-16,0 0 16,-20 0-16,20 0 0,-21 0 0,21-21 0,-20 21 15,-1-21-15,0-1 0,0 1 0,0 0 16,-21 0-16,21 0 15,-21 0-15,0-1 0,0 1 16,-21 21-16,0 0 0</inkml:trace>
  <inkml:trace contextRef="#ctx0" brushRef="#br0" timeOffset="-139477.14">20743 10774 0,'0'0'0,"21"0"0,-21-21 15,22 0-15,-22-1 16,21 1-16,-21 0 0,0 0 16,0 0-16,0 0 0,0-1 0,0 1 15,0 0-15,-21 0 0,-1-21 16,1 20-16,0 1 0,0 0 0,0 0 15,0 0-15,-22 0 0,22 21 0,-21 0 16,21 0-16,-22 0 0,1 0 16,21 0-16,-22 0 0,1 21 15,21 0-15,-21 0 0,20 21 0,1-20 16,0 20-16,0 0 0,0 1 0,0-1 16,21 0-16,0 1 0,0-1 15,0 0-15,0-21 0,0 22 0,0-22 16,0 0-16,0 0 0,21 0 0,0 1 15,0-1-15,0-21 0,0 0 0,1 0 16,-1 0-16,0 0 0,21 0 0,-21 0 16,1 0-16,20-21 0,-21-1 15,0 22-15,22-21 0,-22 0 16,21-21-16,-21 21 0,0-1 0,1-20 16,-1 21-16,0-21 0,-21 20 0,21-20 15,-21 21-15,0 0 0,0 0 0,0-1 16,0 1-16,0 42 31,0 1-31,0 20 0,0-21 16,0 0-16,0 22 0,0-22 0,0 0 15,0 0-15,0 21 0,21-20 16,0-1-16,-21 0 0,22-21 0,-1 21 16,0 0-16,0-21 0,0 0 0,0 0 15,1 0-15,-1 0 0,0 0 16,21 0-16,-21 0 0,1 0 0,20-21 15,-21 0-15,0 0 0,22 0 16,-22-1-16,0 1 0,0 0 0,0 0 16,0-21-16,-21 20 0,0 1 0,0-21 15,0 21-15,0 0 0,0-1 0,-21 22 32,0 22-32,21-1 15,0 0-15,0 0 0,0 0 0,0 22 16,0-22-16,0 0 0,0 21 0,0-21 15,0 1-15,0-1 0,0 0 16,0 0-16,0 0 0,0 0 16,21-21 15,0-21-31,-21 0 16,22 21-16,-22-21 0,0 0 15,0 0-15,21-22 0,-21 22 0,0 0 16,21 0-16,-21 0 0,0-1 0,0 1 15,0 0-15,0 0 0,21 21 0,0 0 16,0 0-16,-21 21 16,22 0-16,-1 0 0,0 1 15,-21-1-15,42 0 0,-21 0 0,1 0 16,-1 22-16,0-22 0,21 0 16,-21-21-16,1 21 0,-1 0 0,0 0 15,0-21-15,0 22 0,0-22 16,1 0-16,-1 0 15,-21-22-15,21 1 16,0 0-16,-21 0 0,21 0 16,0 0-16,-21-22 0,22 22 0,-1-21 15,0 21-15,0-22 0,0 1 0,0 21 16,1 0-16,-1-22 16,0 22-16,0 21 0,0 0 0,0 0 0,1 0 15,-1 0-15,0 0 0,0 21 0,0-21 16,0 21-16,1 1 0,-22 20 15,0-21-15,0 0 0,0 0 16,0 1-16,0-1 0,0 0 0,0 0 16,0 0-16,0 0 0,21-21 15,0 0 1,-21-21 0,0 0-1,0 0-15,0 0 16,0 0-16,0-1 0,0 1 0,0-21 15,0 21-15,-21 0 0,0-1 0,-1 1 16,1 0-16,21 0 0,-21 21 16,0 0-16,0 0 0,0 0 15,-1 0-15,1 0 0,0 0 0,0 21 16,0 0-16,0 0 0,-1 22 0,1-22 16,0 0-16,21 21 0,0 1 0,-21-22 15,21 0-15,0 21 0,0-20 16,0-1-16,0 0 0,0 0 0,0 0 15,21 0-15,-21 1 0,21-22 0,0 0 16,1 0-16,-1 0 0,0 0 16,0 0-16,0 0 0,0 0 0,1-22 15,-1 1-15,0 0 0,21 0 16,-21 0-16,1 0 0,-1-1 16,0-20-16,0 0 0,0-1 0,0 1 15,1 0-15,-1-22 0,-21 1 0,21 20 16,0-20-16,0-1 0,-21 22 0,0-21 15,0 20-15,0 1 0,0 0 16,0-1-16,0 1 0,0 21 0,0 0 16,0-1-16,-21 22 0,0 0 15,0 22-15,0-1 16,21 0-16,-22 21 0,22-21 16,0 22-16,-21-1 0,21 22 0,0-22 0,-21 21 15,21-20-15,0 20 0,0 1 0,0-22 16,0 22-16,0-22 0,0 0 15,21 1-15,-21-22 0,21 21 16,1-21-16,-1 0 0,0 1 0,0-1 16,0-21-16,0 0 0,1 21 0,-1-21 15,0 0-15,0 0 0,21 0 0,-20 0 16,-1 0-16,21-21 0,-21 21 0,0-21 16,1-1-16,-1 1 0,0 0 15,0 0-15</inkml:trace>
  <inkml:trace contextRef="#ctx0" brushRef="#br0" timeOffset="-136824.14">24066 10012 0,'0'0'0,"0"-21"0,-21 21 16,0 0 0,21 21-16,0 0 15,0 0-15,0 0 16,0 1-16,21-1 0,0-21 15,-21 21-15,22-21 0,-1 0 0,0 0 16,0 0-16,0 0 0,0 0 0,1 0 16,-1 0-16,0-21 0,21 0 15,-21-1-15,22 22 0,-22-42 0,21 21 16,1 0-16,-22 0 0,0-22 0,0 22 16,0-21-16,-21 21 0,0-22 0,0 1 15,0 21-15,0 0 0,0-1 16,0 1-16,-21 0 0,0 21 15,21 21-15,-21 0 0,21 22 16,-21-22-16,21 21 0,0 1 16,0-1-16,-22 21 0,22-20 15,-21-1-15,21 0 0,0 1 0,0-1 16,0 22-16,-21-22 0,21 0 0,0 1 16,0-1-16,0-21 0,0 21 15,0 1-15,-21-22 0,21 0 0,0 0 16,0 0-16,0 1 0,0-1 0,-21-21 15,0 21-15,-1-21 16,1 0-16,0 0 16,0-21-16,21 0 0,-21 21 0,0-22 15,-1 1-15,1 0 0,21 0 16,-21 0-16,0-22 0,0 22 0,21 0 16,0 0-16,-21 21 0,21-21 15,-22 21-15,22 21 16,0 0-16,0 0 0,0 0 15,0 1-15,0-1 0,22 0 0,-1 21 16,0-21-16,-21 1 0,21-1 16,0 0-16,0-21 0,22 21 0,-22-21 15,0 0-15,21 21 0,-20-21 0,20 0 16,0 0-16,1 0 0,-1-21 0,0 0 16,22 21-16,-22-21 0,0 0 15,1-1-15,-22-20 0,21 21 16,-21 0-16,22-22 0,-43 22 0,21-21 15,0 0-15,-21 20 0,0-20 0,0 21 16,0 0-16,0 0 0,0-1 0,0 44 31,0-1-31,0 0 16,-21 0-16,21 0 0,0 0 0,-21 22 16,21-22-16,0 21 0,0-21 0,0 1 15,-21-1-15,21 0 0,0 0 16,0 0-16,0 0 0,0 1 15,21-44 17,0 1-32,0 0 15,0 0-15,-21 0 0,21 0 16,-21-1-16,22-20 0,-1 21 0,-21 0 16,0 0-16,21-1 0,-21 1 0,21 0 15,0 21-15,-21 21 31,21-21-31,-21 21 0,0 1 0,0 20 16,22-21-16,-22 0 0,0 0 0,0 1 16,0-1-16,21 0 0,0 0 0,0 0 15,0 0-15,0 1 16,1-22-16,-1 0 0,0 0 16,0 0-16,0 0 15,0 0-15,1-22 0,-1 1 0,0 21 16,0-21-16,0 0 0,0 0 15,1 0-15,-22-22 0,0 22 0,0 0 16,21-21-16,-21 20 0,21 1 0,-21-21 16,0 21-16,0 0 0,0-1 15,0 1-15,0 42 32,0 1-32,0-1 0,0 21 0,0-21 15,0 0-15,0 22 0,0-22 0,0 0 16,0 21-16,0-20 0,0-1 15,0 21-15,0-21 0,0 0 16,21 1-16,0-22 0,0 0 16,1 0-16,-1 0 0,0 0 0,21 0 15,-21 0-15,1 0 0,20-22 0,-21 1 16,0 0-16,22 0 0,-22 0 16,0-22-16,0 1 0,0 0 0,0-1 15,1 1-15,-1 0 0,0-1 16,0-20-16,0 21 0,-21-22 0,21 22 15,1-22-15,-1 22 0,-21 0 16,0-1-16,0 1 0,0 21 0,0 0 16,0-1-16,0 1 0,-21 42 15,21 1-15,-22-1 16,1 21-16,21 0 0,-21 1 16,0-1-16,0 0 0,21 1 0,0-1 15,-21 0-15,21 1 0,-22-1 0,22 0 16,0 1-16,0-1 0,0 0 0,0 1 15,0-1-15,0-21 0,22 22 16,-1-22-16,0 0 0,0 0 0,0 0 16,0-21-16,1 21 0,-1-21 15,21 0-15,-21 0 0,0 0 0,1 0 0,-1-21 16,21 0-16,-21 21 16,0-21-16,1 0 0,-22 0 0,21-22 15,0 22-15,-21 0 0,0-21 0,0 20 16,21 1-16,-21 0 0,0 0 0,0 0 15,0 0-15,0-1 16,0 1-16,0 0 16,-21 21-1,0 0-15,0 21 16,21 0-16,-22 1 16,1-22-16,0 21 0,21 0 0,-21 0 15,21 0-15,0 0 0,-21 1 16,21-1-16,0 0 0,-21 0 0,21 0 15,0 0-15,0 1 0,0-1 16,0 0-16,0 0 16,0 0-16,21-21 15,0 21-15,0-21 16,0 0-16,0 0 0,1 0 16,-1-21-16,0 0 15,0 0-15,0 0 0,-21 0 16,21-1-16,1-20 0,-1 21 15,-21 0-15,21 0 0,0-1 0,-21-20 0,0 21 16,21 0 0,-21 42 15,-21 0-31,21 0 16,0 0-16,0 1 0,0-1 15,0 0-15,0 0 0,0 0 0,0 0 16,0 1-16,0-1 0,0 0 0,0 0 15,21-21-15,-21 21 0,21-21 16,1 0-16,-1 0 0,0 0 0,0 0 16,0 0-16,22 0 0,-22-21 15,21 0-15,-21 0 0,0 0 16,22-1-16,-22 1 0,0-21 0,0 21 16,0-22-16,1 1 0,-1 0 0,0-1 15,0-20-15,-21 21 0,21-22 16,0 22-16,1-22 0,-22 22 0,0-22 15,21 22-15,-21 0 0,0-1 0,0 22 16,0 0-16,-21 21 16,21 21-16,-22 0 15,1 1-15,21 20 0,-21 0 0,0 1 16,0-1-16,21 0 0,-21 1 0,21-1 16,-22 0-16,22 1 0,0-1 15,0 0-15,0 1 0,0-1 0,0 0 16,0-21-16,0 22 0,0-22 15,22 0-15,-22 0 0,21 0 0,0 1 16,0-1-16,0-21 0,0 0 16,1 0-16,-1 0 0,0 0 0,0 0 15,0 0-15,22 0 0,-22-21 0,-21-1 16,21 1-16,0 0 0,0 0 0,0 0 16,-21 0-16,0-1 0,22 1 15,-22 0-15,21 0 0,-21 42 31,0 0-31,0 0 16,0 1-16,0-1 0,0 0 16,0 0-16,0 0 0,0 0 15,0 1-15,0-1 0,0 0 16,0 0-16,0-42 47,0 0-47,0 0 0,0-1 15,0 1-15</inkml:trace>
  <inkml:trace contextRef="#ctx0" brushRef="#br0" timeOffset="-136638.98">27601 10054 0,'-42'0'31,"84"0"-31</inkml:trace>
  <inkml:trace contextRef="#ctx0" brushRef="#br0" timeOffset="-136322.68">26649 10033 0,'21'0'16,"0"0"-1,0 0-15,0 0 0,1 0 0,-1 0 16,0 0-16,21 0 0,1 0 0,-22 0 16,21 0-16,-21 0 0,22-21 15,-22 21-15,0 0 0,-21-21 16,0 0-16,0-1 15</inkml:trace>
  <inkml:trace contextRef="#ctx0" brushRef="#br0" timeOffset="-136120.05">25802 10012 0,'-42'0'15,"84"0"-15,-105 0 0,41 0 0,1 0 16,0 0-16,42 0 31,0 0-31,1 0 16,-1 0 0,0 0-16</inkml:trace>
  <inkml:trace contextRef="#ctx0" brushRef="#br0" timeOffset="-135457.36">27940 10287 0,'-21'0'0,"42"0"0,-63 0 15,42-21-15,-22 21 0,22-21 16,22 21 0,-1 0-1,0 0-15,21 0 0,-21 0 0,1 0 16,20 21-16,-21 0 0,0 0 0,0 0 15,-21 1-15,0-1 0,0 0 16,0 0-16,-21 21 0,0-20 0,0-1 16,-21 0-16,-1 0 0,1 0 0,0 0 15,-1 1-15,1-22 0,0 21 0,20-21 16,-20 0-16,21 0 16,0 0-16,42 0 31,0 0-31,0-21 0,22 21 15,-22 0-15,21 0 0,-21 0 16,22 0-16,-1 0 0,-21 0 0,21 21 16,1 0-16,-22-21 0,21 21 0,-21 0 15,1 0-15,-1 1 0,0 20 0,0-21 16,-21 0-16,21 22 0,-21-22 16,0 21-16,0-21 0,0 22 0,-21-1 15,-21 0-15,21-21 0,-1 22 0,-20-22 16,0 21-16,-1-21 0,1 1 15,21-1-15,-21-21 0,-1 21 0,1-21 16,21 0-16,-22 0 0,22 0 16,0 0-16,0 0 0,0 0 0,0 0 15,-1-21-15,22 0 0,-21-1 16,21 1-16,-21 21 0,21-21 0,0 0 16,0 0-16,0 0 0,0-1 0,0 1 15,0 0-15,0 0 0,21-21 16,0 20-16,1 1 0</inkml:trace>
  <inkml:trace contextRef="#ctx0" brushRef="#br0" timeOffset="-135116.5">28384 10351 0,'0'0'0,"0"-22"16,22 22-16,-22-21 0,0 0 0,21 0 0,0 21 15,-21-21-15,21 0 0,-21-1 0,0 1 16,21 21-16,0-21 0,-21 0 16,-21 21-1,0 0 1,0 0-16,-21 0 0,20 21 0,1 0 16,0-21-16,-21 21 15,21 1-15,-1-1 0,22 21 0,0-21 16,-21 0-16,21 1 0,0-1 0,0 0 15,0 0-15,0 0 0,0 0 0,21 1 16,1-22-16,-1 21 0,0-21 16,0 0-16,0 21 0,0-21 0,1 0 15,-1 0-15,0 0 0,21 0 0,-21 0 16,1 0-16,-1-21 0,21 21 0,-21-21 16,22-1-16</inkml:trace>
  <inkml:trace contextRef="#ctx0" brushRef="#br0" timeOffset="-134627.4">29019 10181 0,'-21'-21'15,"64"85"-15,-65-107 0,-20 1 0,21 42 0,0-21 0,0 21 16,-1 0-16,1 0 0,0 0 16,0 0-16,0 0 15,0 21-15,21 0 0,-22 0 0,1 0 16,21 1-16,0-1 0,-21 21 0,21-21 15,0 0-15,-21 1 0,21 20 0,0-21 16,0 0-16,0 0 0,21 1 16,0-22-16,0 0 15,1 0-15,-1 0 0,0 0 16,21 0-16,-21 0 0,1-22 0,-1 1 16,0 0-16,0 0 0,0 0 15,0 0-15,1-22 0,-1 22 0,0-21 16,-21-1-16,21 1 0,0 0 0,0-22 15,1 22-15,-1-22 0,0 1 16,-21 21-16,0-22 0,21 22 0,-21-1 16,0 1-16,0 0 0,0 21 0,-21 21 15,0 0 1,0 0-16,-1 21 0,1 21 0,0-21 16,0 22-16,0 20 0,21-21 15,0 1-15,0 20 0,0-20 0,0-1 16,0 0-16,21 1 0,0-1 15,0 0-15,0 1 0,1-22 0,-1 21 16,0-21-16,0 0 0,0 1 0,-21-1 16,21 0-16,1-21 15,-22-21 1</inkml:trace>
  <inkml:trace contextRef="#ctx0" brushRef="#br0" timeOffset="-133655.54">30205 10287 0,'0'-21'15,"0"0"-15,-21 21 0,21-21 0,0-1 16,0 1-16,0 0 16,21 0-16,0 0 0,-21 0 15,21-1-15,21 1 0,-20 0 0,-1 0 16,0 0-16,0 0 0,0-1 0,0 1 15,1 0-15,-1 21 0,0 0 16,0 0-16,-21 21 16,0 0-16,0 1 0,0-1 0,0 21 15,0 0-15,0-20 0,-21 20 16,21 0-16,0-21 0,-21 22 0,21-22 16,0 21-16,0-21 0,0 1 0,0 20 15,0-21-15,0 0 16,21-21-16,0 0 15,0 0-15,0 0 0,1 0 0,-1 0 16,21-21-16,-21 0 0,0 0 16,1 0-16,20-1 0,-21-20 0,0 21 15,0 0-15,1-22 0,-1 22 0,-21 0 16,21-21-16,-21 21 0,21-22 16,-21 22-16,0 0 0,0 0 0,0 0 15,0-1-15,-21 44 31,21-1-31,-21 0 0,0 21 16,21-21-16,-22 22 0,22 20 16,-21-20-16,21 20 0,-21-21 0,21 22 15,-21-1-15,21 1 0,-21-1 16,21 1-16,-21-1 0,21 1 0,0-1 16,0 1-16,-22 21 0,22-22 0,-21 1 15,21-1-15,0 1 0,0-22 16,-21 21-16,21-20 0,-21 20 0,21-42 15,-21 22-15,21-1 0,-21-21 0,-1 0 16,1 1-16,0-22 0,0 0 16,-21 0-16,20 0 0,1 0 15,-21 0-15,21-22 0,-22 1 0,22 21 16,-21-21-16,0 0 0,20 0 16,-20 0-16,0-1 0,21 1 0,-22 0 15,22 21-15,0-21 0,0 0 16,0 0-16,21-1 0,-22 1 0,22 0 15,0-21-15,0 21 0,0-1 0,22-20 16,-1 21-16,21-21 0,-21-1 0,22 22 16,-1-21-16,0 21 0,1-22 15</inkml:trace>
  <inkml:trace contextRef="#ctx0" brushRef="#br0" timeOffset="-132728.21">31348 10033 0,'0'0'0,"0"-21"0,0 0 15,0 0-15,-21 21 16,-1 0-16,1 0 16,0 21-16,21 0 0,-21 0 0,0 0 15,0 0-15,-1 1 0,1 20 0,0-21 16,0 0-16,21 0 0,0 22 15,0-22-15,0 0 0,0 21 0,0-20 16,0-1-16,0 0 0,0 0 16,21 0-16,0-21 15,0 0-15,22 0 0,-22 0 0,0 0 16,0 0-16,22 0 0,-22-21 0,21 0 16,-21 0-16,0 0 0,22-1 15,-22 1-15,0 0 0,-21 0 0,21-21 16,-21 20-16,0-20 0,0 21 0,0-21 15,0 20-15,0-20 0,0 21 16,0-21-16,-21 20 0,0 1 0,0 0 16,0 21-16,-1 0 0,-20 0 15,21 0-15,-64 42 16,64-20-16,0-1 0,0 0 0,0 21 16,-1-21-16,1 1 15,21 20-15,0-21 0,0 0 0,0 22 16,0-22-16,0 0 0,0 0 0,21 0 15,1 0-15,-1 1 0,21-1 16,-21-21-16,0 0 0,22 0 0,-22 0 16,21 0-16,-21 0 0,22 0 0,-22 0 15,21-21-15,-21 21 0,22-22 16,-22 1-16,0 0 0,0 0 0,0 0 16,1 0-16,-1-1 0,0 1 15,-21 0-15,0-21 0,21 21 0,-21-1 16,21 1-16,-21 0 0,0 42 31,0 0-15,0 1-16,0-1 0,0 21 15,-21-21-15,21 0 0,0 1 16,0-1-16,0 0 0,0 0 0,0 0 16,0 0-16,0 1 0,21-22 15,0 21-15,1-21 0,-1 0 16,0 0-16,21 0 0,-21-21 15,1-1-15,-1 1 0,0 21 16,0-21-16,0 0 0,-21 0 16,21 0-16,1-22 0,-22 22 0,0 0 15,21-21-15,-21 20 0,21 1 16,-21 0-16,0-21 0,21 42 0,-21-21 16,0 42-1,0 0-15,-21 0 16,21 0-16,-21 0 0,21 22 0,0-22 15,0 21-15,0-21 0,0 1 16,0 20-16,0-21 0,0 0 0,0 0 16,0 1-16,21-22 0,0 21 0,0 0 15,0-21-15,1 0 0,-1 0 16,0 0-16,0 0 0,0 0 0,0 0 16,1 0-16,-1-21 15,0 0-15</inkml:trace>
  <inkml:trace contextRef="#ctx0" brushRef="#br0" timeOffset="-129939.87">20997 11578 0,'0'-21'16,"0"42"-16,0-63 0,0 21 0,0 0 15,0-1-15,0 1 0,-21 21 16,0 0-16,0 0 0,0 0 15,-1 0-15,-20 21 0,0 1 16,-1-1-16,22 0 0,-42 0 0,20 0 16,1 22-16,0-1 0,21 0 0,-22 1 15,1-1-15,21 21 0,0 1 16,-22-1-16,22 1 0,21-1 0,0 1 16,-21-1-16,21-20 0,0 20 0,0-20 15,0-1-15,0 0 0,21 1 0,0-22 16,0 21-16,22-21 0,-22 0 15,21-21-15,1 0 0,-1 22 0,0-22 16,1 0-16,-1 0 0,0 0 0,1-22 16,-1 1-16,0 0 0,1 0 15,-1 0-15,0 0 0,1-22 0,-1 22 16,-21-21-16,21-1 0,-20 22 16,-1-21-16,0 21 0,-21-22 0,0 22 15,0-21-15,-21 21 0,0 0 0,-1-1 16,1 1-16,0 21 0,-21 0 15,21 0-15,-1 0 0,-20 21 16,21 1-16,-21-1 0,20 0 0,1 0 0,-21 21 16,21-20-16,21 20 0,-21-21 0,21 21 15,0-20-15,0 20 0,0-21 16,0 0-16,0 0 0,0 1 0,0-1 16,21 0-16,0-21 0,0 21 15,0-21-15,0 0 0,1 0 16,-1 0-16,0 0 0,0 0 0,21-21 15,-20 0-15,-1 21 0,0-21 16,0-1-16,0 1 0,0 0 0,-21 0 16,0 0-16,0 0 0,0-1 0,0 1 15,0 0-15,0 0 0,0 0 16,0 0-16,0-1 0,-21 22 16,0 22-1,21-1-15,0 0 0,-21 0 0,21 0 16,0 0-16,0 1 0,0 20 15,0-21-15,0 0 0,0 0 16,0 1-16,21-1 0,0-21 0,-21 21 16,21-21-16,1 0 0,-1 21 0,0-21 15,0 0-15,21 0 0,-20 0 0,-1 0 16,21-21-16,0 21 0,-20-21 16,20 0-16,0-1 0,1 1 0,-22 0 15,21 0-15,-21 0 0,22 0 0,-22-22 16,-21 22-16,21-21 0,-21 21 0,21-1 15,-21 1-15,0 0 0,0 0 16,0 42 0,0 0-1,0 0-15,0 1 0,-21-1 0,21 21 16,0-21-16,-21 0 0,21 22 16,0-22-16,0 0 0,0 0 0,0 0 15,0 1-15,-21-1 0,21 0 0,0 0 16,0-42 15,0 0-15,0 0-16,0-1 15,0 1-15,21 0 0,-21-21 0,21 21 16,-21-1-16,0 1 0,21-21 16,0 21-16,-21 0 0,21-1 15,1 1-15,-22 0 0,21 21 16,0 0-16,0 0 0,-21 21 15,0 0-15,21 1 16,-21-1-16,0 21 0,0-21 0,21 0 16,-21 1-16,0-1 0,22 0 0,-1 0 15,0 0-15,-21 0 0,21 1 0,0-1 16,0-21-16,1 21 0,-1-21 16,0 0-16,0 0 0,0 0 15,0 0-15,22 0 0,-22-21 16,0 0-16,0 21 0,0-22 0,1 1 15,-22 0-15,0 0 0,21 0 0,-21 0 16,21-1-16,-21-20 0,0 21 16,0 0-16,0-22 0,0 22 0,0 0 15,0 0-15,0 42 32,0 0-32,0 0 0,0 22 15,0-22-15,0 0 0,0 0 0,0 22 16,0-22-16,0 0 0,-21 0 0,21 0 15,-21 0-15,21 1 0,-22-1 16,44-42 31,-22-1-47,21 22 16,0-21-16,-21 0 0,21 0 15,0 0-15,-21 0 0,21-22 0,1 22 16,-22 0-16,21 0 0,0 0 0,-21-1 15,21 1-15,0 21 0,0 0 16,1 21 0,-22 1-16,0-1 0,0 0 15,21 0-15,-21 0 0,0 0 0,0 1 16,21-1-16,0 0 0,-21 0 16,21 0-16,-21 0 0,21 1 0,1-22 15,-1 21-15,0-21 16,0 0-16,0 0 0,0 0 0,1 0 15,-1 0-15,0 0 0,0 0 0,0-21 16,0 21-16,1-22 0,-1 1 0,0 21 16,0-21-16,0 0 0,0 0 15,1 0-15,-1-1 0,0-20 16,-21 21-16,0 0 0,21 0 0,-21-1 0,21 1 16,-21 0-16,0 42 31,0 0-31,0 1 15,0-1-15,0 0 0,0 0 0,-21 0 16,21 0-16,0 1 0,0-1 0,0 0 16,0 0-16,0 0 0,0 0 0,0 1 15,0-1-15,21-21 16,0 21-16,1-21 16,-1 0-16,0 0 0,0 0 15,0 0-15,0-21 0,1 21 0,-1-21 16,0-1-16,0 1 15,-21 0-15,21 0 0,-21 0 16,0 0-16,0-1 0,0 1 0,0-21 16,0 21-16,0-22 0,0 22 0,-21-21 15,0 21-15,0 0 0,0-1 16,21 1-16,-22 0 0,1 21 0,0 0 16,0 0-16,0 21 0,0 0 15,21 1-15,0 20 0,0-21 0,-22 0 16,22 22-16,0-22 0,0 0 15,0 21-15,0-21 0,0 1 0,0-1 16,0 0-16,22 0 0,-1-21 0,0 21 16,0-21-16,0 0 0,0 0 0,1 21 15,-1-21-15,21 0 0,-21 0 0,22 0 16,-22-21-16,21 21 16,0-21-16,1 0 0,-1 21 0,0-21 15,1-22-15,-22 22 0,21 0 0,1-21 16,-22-1-16,21 1 0,-21 0 0,0-1 15,22-20-15,-43 21 0,21-1 16,-21 1-16,0 0 0,21-1 0,-21 22 16,0-21-16,0 21 0,0-1 0,0 1 15,-21 21 1,21 21 0,-21 1-16,0-1 0,21 0 0,0 0 15,-22 21-15,22 1 0,-21-1 0,21 0 16,-21 1-16,21-1 0,0 22 15,0-22-15,-21 0 0,21 1 16,0-1-16,0 0 0,0-21 0,0 22 16,0-22-16,0 0 0,0 21 0,0-20 15,21-22-15,-21 21 0,0 0 0,21-21 16,0 0-16,-21 21 0,22-21 16,-1 0-16,0 0 15,0 0-15,0-21 0,-21 0 16,21 0-16,1 21 0,-22-22 15,0 1-15,0-21 0,21 21 0</inkml:trace>
  <inkml:trace contextRef="#ctx0" brushRef="#br0" timeOffset="-129711.28">23939 12129 0,'22'0'16,"-44"0"-16,22-22 15,22 1 1,-1 21-16,0 0 0,0 0 0,0-21 16,0 21-16,1 0 0,-1-21 0,0 21 15,0 0-15,0 0 0,0 0 16,1-21-16,-1 21 0,0 0 16,0-21-1,-21-1 1,0 1-16</inkml:trace>
  <inkml:trace contextRef="#ctx0" brushRef="#br0" timeOffset="-128372.08">26395 11726 0,'0'-21'16,"0"0"-16,0 0 0,0-21 15,0 20-15,0 1 16,0 42 15,-21 1-31,21-1 0,-22 0 16,22 21-16,0 1 0,0-1 0,-21 0 15,21 1-15,0 20 0,-21 1 16,21-22-16,0 21 0,0-20 0,0-1 16,0 0-16,0 1 0,0-1 0,0 0 15,0-20-15,0 20 0,0-21 0,21 0 16,0-21-16,-21 21 0,22-21 16,-1 0-16,0 0 0,0 0 0,0 0 15,22 0-15,-22-21 0,21 0 0,0 0 16,-20 0-16,20 0 0,0-22 15,1 1-15,-1 0 0,0-1 16,1-20-16,-22 20 0,21-20 0,-21 21 16,0-22-16,1 22 0,-1-22 0,-21 22 15,21 0-15,-21 20 0,0-20 16,0 21-16,0 0 0,0 0 16,0 42-1,0 0-15,-21 0 0,21 21 16,0-20-16,0 20 0,-21 0 15,21 1-15,0-1 0,-22 0 0,22 22 16,0-22-16,0 0 0,0 1 16,0-1-16,0 0 0,0-20 15,0 20-15,0-21 0,0 21 0,22-20 16,-1-1-16,0-21 0,0 21 0,0 0 16,0-21-16,1 0 0,-1 0 0,0 0 15,0 0-15,0 0 0,22-21 16,-22 21-16,0-21 0,21 0 0,-21-1 15,22-20-15,-22 21 0,21 0 0,-21-22 16,22 1-16,-22 0 0,21-1 0,-21-20 16,1 21-16,-1-22 0,21-42 15,-21 64-15,0 0 0,1-1 16,-22 1-16,0 0 0,0 20 0,0-20 16,0 21-16,0 0 15,0 0-15,0 42 16,-22 0-1,22 0-15,0 21 0,-21 1 16,0-1-16,21 0 0,-21 1 0,21-1 16,0 22-16,0-22 0,-21 0 0,21 22 15,0-22-15,0 0 0,0 1 0,0-22 16,0 21-16,0-21 0,0 1 16,0-1-16,21 0 0,-21 0 0,21 0 15,0-21-15,0 0 0,1 0 0,-1 0 16,0 0-16,0 0 0,0-21 15,0 0-15,1 21 0,-1-21 16,0 0-16,0-1 0,0 1 0,0-21 16,1 21-16,-22 0 0,21-22 0,-21 22 15,21 0-15,-21 0 0,0 42 32,0 0-17,0 0-15,0 0 0,0 1 16,0-1-16,0 0 0,0 0 0,0 0 15,0 0-15,0 1 0,21-22 47,0-22-31,-21 1-16,0 0 0,0 0 16,0 0-16</inkml:trace>
  <inkml:trace contextRef="#ctx0" brushRef="#br0" timeOffset="-128196.4">28300 11684 0,'0'42'16,"0"-84"-16,0 21 15,-21 21 1,-1 21 46</inkml:trace>
  <inkml:trace contextRef="#ctx0" brushRef="#br0" timeOffset="-128012.24">27453 11938 0,'-21'0'0,"42"0"0,-63 21 16,21-21-16,21 21 15,21-21 1,0 0-16,0 0 0,21 0 16,1 0-16,-1 0 0,0 0 0,1-21 15,20 21-15,-20-21 0,-1 21 0,21 0 16,-20-21-16</inkml:trace>
  <inkml:trace contextRef="#ctx0" brushRef="#br0" timeOffset="-127351.93">28448 12298 0,'0'0'0,"21"0"0,0 0 0,0 0 16,1-21-16,-1 0 0,0 21 15,0-22-15,0-20 0,0 21 16,1 0-16,-1-22 0,0 1 0,21 0 16,-21-1-16,1 1 0,-1 0 0,0-22 15,0 22-15,0 0 0,0-22 16,-21 22-16,22-22 0,-22 22 0,21 0 16,-21 20-16,0-20 0,0 21 15,0 0-15,0 0 0,-21 42 31,-1 0-31,1 0 0,21 0 0,-21 22 16,0-1-16,21 0 0,0 1 16,-21-1-16,21 0 0,-21 1 0,21-1 15,-22 21-15,22-20 0,0-1 0,0 0 16,0 1-16,0-1 0,0 0 16,0 1-16,0-22 0,0 21 0,0-21 15,0 1-15,0-1 0,22-21 16,-1 21-16,0-21 0,0 0 0,0 0 15,0 0-15,1 0 0,-1 0 16,0 0-16,0 0 0,0-21 0,22 0 16,-22-1-16,0 1 0,0 0 0,21-21 15,-20 21-15,-1-1 16,0 1-16,0 0 0,-21 42 31,0 0-15,0 1-16,-21-1 15,21 0-15,0 0 0,0 0 16,0 0 0,0-42 31,0 0-47,0 0 15,0 0-15,0 0 0</inkml:trace>
  <inkml:trace contextRef="#ctx0" brushRef="#br0" timeOffset="-127162.78">29400 11811 0,'-21'0'16,"0"0"-16,0 0 15,0 0-15,42 0 47,0 0-31</inkml:trace>
  <inkml:trace contextRef="#ctx0" brushRef="#br0" timeOffset="-126563.33">29570 11938 0,'-21'0'16,"42"0"15,0 21-15,0-21-16,-21 21 0,21-21 0,0 22 15,-21-1-15,0 0 0,0 0 16,0 21-16,0-20 0,0-1 15,0 0-15,0 0 0,0 0 0,-21 22 16,0-22-16,0 0 0,0 0 0,0-21 16,-1 21-16,1 0 15,0-21-15,0 0 0,21 22 0,-21-22 16,42-22 15,0 22-15,0 0-16,0 0 0,1 0 15,-1 0-15,0 0 0,0 0 16,0 22-16,-21-1 0,21-21 16,-21 21-16,0 0 0,22 0 0,-22 0 15,0 1-15,0-1 0,0 0 0,0 21 16,0-21-16,0 1 16,0-1-16,-22 21 0,1-21 0,0 0 15,0 1-15,0 20 0,0-21 0,-1 0 16,1-21-16,0 21 0,-21 1 0,21-22 15,-1 0-15,1 0 0,0 0 16,0 0-16,-21 0 0,20 0 16,1 0-16,0-22 0,0 1 0,21 0 15,-21 0-15,0 0 16,21 0-16,-22 21 16,22-22-16,0 1 0,0 0 15,0 0 1,22 0-16,-1 21 15,0-21-15,0-1 0,0 22 16</inkml:trace>
  <inkml:trace contextRef="#ctx0" brushRef="#br0" timeOffset="-126151.09">29951 12298 0,'0'0'0,"21"0"0,0-21 16,0 0-16,0 21 0,1-22 16,-1 1-16,0 0 15,0 21-15,0-21 0,0 0 0,1 0 16,20-1-16,-21-20 0,0 21 0,-21 0 16,0 0-16,21-1 0,-21 1 15,0 0-15,0 0 0,0 0 0,-21 21 16,0 0-16,0 0 0,-21 0 0,20 0 15,1 0-15,-21 21 0,21 0 16,0 21-16,-1-20 0,1-1 0,0 21 16,0-21-16,21 22 0,0-22 0,0 0 15,0 0-15,0 0 0,0 0 0,0 1 16,21-1-16,0 0 16,0-21-16,1 21 0,-1-21 0,0 0 15,0 0-15,21 0 0,-20 0 0,-1 0 16,0 0-16,0 0 0,0 0 15,0 0-15,1 0 0,-1-21 16,0 21-16,-21-21 16,0 0-1</inkml:trace>
  <inkml:trace contextRef="#ctx0" brushRef="#br0" timeOffset="-121683.33">30903 11769 0,'21'0'15,"-21"-21"1,0-1-1,0 44 32,-21-1-47,21 0 16,0 0-16,0 0 0,-21 22 16,21-22-16,0 21 0,-21-21 0,21 22 15,-21-1-15,21-21 0,0 21 0,0-20 16,-21-1-16,21 0 0,-22 0 15,22 0-15,0 0 0,0 1 0,0-1 16,0-42 47,0-1-63,0 1 0,0 0 15,0 0-15,22 0 0,-1 0 16,0-22-16,-21 22 0,21 0 0,0-21 15,0 20-15,-21 1 0,22-21 16,-1 21-16,-21 0 0,21 21 16,0 0-1,0 21 1,-21 21-16,0-21 0,0 0 16,0 22-16,21-22 0,-21 0 15,22 21-15,-22-20 0,21-1 0,0 0 16,0 0-16,0-21 0,0 21 0,1 0 15,-1-21-15,21 0 0,-21 0 16,22 0-16,-22 0 0,21 0 0,0 0 16,-20 0-16,20 0 0,-21 0 0,0 0 15,22-21-15,-22 0 0,0 21 16,0-21-16,-21 0 0,21 0 0,-21-22 16,21 22-16,-21 0 0,0-21 15,0 20-15,0 1 0,0-21 0,0 21 16,-21 42 15,21 0-31,-21 0 0,21 0 16,0 22-16,0-22 0,0 0 15,0 21-15,0-20 0,0-1 0,0 0 16,0 0-16,0 0 0,0 0 0,0 1 16,21-1-1,0-21-15,1 0 16,-1 0-1,-21-21-15,21-1 0,0 1 16,0 0-16,-21 0 16,21 21-16,1-21 0,-22 0 15,21-22-15,0 22 0,0 0 0,0 0 16,0-22-16,1 22 0,-1 0 0,0 21 16,0-21-16,0 21 0,0 0 15,1 0-15,-1 0 0,-21 21 16,0 0-16,0 0 0,0 1 15,0-1-15,0 21 0,0-21 0,0 22 16,-21-22-16,-1 0 0,1 0 0,21 0 16,-21 0-16,0 1 0,21-1 15,-21 0-15,0 0 16,42-42 31,0 0-47,-21 0 15,21 21-15,0-22 0,-21 1 0,21 0 16,1 0-16,-1 0 0,0-22 0,0 22 16,0 0-16,0 0 0,-21 0 15,22 0-15,-22-1 0,21 22 16,-21 22 0,-21-1-16,21 21 15,-22-21-15,22 0 0,0 1 16,-21-1-16,21 21 0,0-21 15,0 0-15,0 1 0,0-1 0,0 0 16,21 0 0,1-21-16,-1 0 0,0 0 15,0 0-15,0 0 0,22 0 16,-22 0-16,0 0 0,0 0 0,0 0 16,22-21-16,-22 0 0,0 0 0,0-1 15,0 1-15,0-21 0,1 21 16,-1-22-16,0 1 0,0 0 15,0-22-15,0 22 0,1 0 0,-1-1 16,-21 1-16,0 0 0,21-1 16,-21 1-16,0 0 0,0 20 15,0 1-15,0 0 0,-21 42 32,0 0-32,-1 1 0,1 20 0,21-21 15,-21 21-15,0 1 0,0-1 16,21 0-16,0 1 0,-21-1 0,21 0 15,0 1-15,0-1 0,0 0 0,0-20 16,0 20-16,0-21 0,0 0 16,0 0-16,0 1 0,0-1 0,21-21 15,-21 21-15,21-21 16,0 0-16,0 0 0,0 0 16,1 0-16,-1 0 15,0 0-15,0-21 0,0 21 0,0-21 16,1-1-16,-1 1 0,0 21 0,0-42 15,0 21-15,0 0 0,-21-1 16,0 1-16</inkml:trace>
  <inkml:trace contextRef="#ctx0" brushRef="#br0" timeOffset="-121450.77">32618 11938 0,'0'-21'0,"21"42"0,-42-21 0,42-21 15,0 21-15,0 0 16,0-21-16,1 21 0,20 0 0,-21 0 16,0-21-16,22 21 0,-22 0 15,21 0-15,-21 0 0,0 0 0,22 0 16,-22 0-16,0 0 0,-21-22 16,21 22-16,-42 0 31,0 0-31,0 0 0,-22 22 15</inkml:trace>
  <inkml:trace contextRef="#ctx0" brushRef="#br0" timeOffset="-120043.87">30289 13589 0,'0'0'0,"0"-21"0,0 0 16,22 0-16,-1-1 0,-21 1 16,21 0-16,0 0 0,0 0 0,0-22 15,1 22-15,-1-21 0,-21 0 0,21 20 16,0-41-16,0 21 0,-21-1 16,21 1-16,-21 0 0,22-1 0,-22 1 15,0 0-15,0 20 0,0 1 16,0 0-16,0 0 0,-22 21 15,1 0-15,0 0 0,0 0 0,0 0 16,0 21-16,-1 0 0,1 0 0,0 22 16,0-22-16,0 21 0,0 1 15,-1-1-15,22 0 0,0 1 0,0-1 16,0 0-16,0 1 0,0-22 0,0 21 16,0 0-16,0 1 0,0-22 0,22 0 15,-1 21-15,0-20 0,0-22 16,0 21-16,0 0 0,1-21 0,20 0 15,-21 0-15,0 0 0,0 0 0,22 0 16,-22-21-16,0 21 0,0-21 16,0-1-16,1 1 0,-1 0 15,0 0-15,-21 0 0,21 0 0,0-22 16,-21 22-16,21 0 0,-21 0 0,0 0 16,0-1-16,0 44 31,0-1-16,-21 0-15,21 0 0,0 0 16,0 0-16,0 1 0,0-1 16,0 0-16,0 0 0,0 0 15,21-21-15,1 21 16,-1-21-16,0 0 0,0 0 16,0 0-16,0 0 0,1 0 0,-1 0 15,0-21-15,0 0 0,0 21 0,0-21 16,-21 0-16,22 0 0,-22-1 15,21 1-15,-21 0 0,0 0 0,21 0 16,-21 0-16,0-1 0,0 44 31,0-1-31,-21-21 16,21 21-16,0 0 0,-21 0 0,21 0 16,-22-21-16,22 22 0,-21-1 15,21 0-15,0 0 16,0 0-16,21-21 47,1-21-47,-1 0 0,0 0 15,0 0-15,0-1 16,0 1-16,1 0 0,-1 21 16,-21-21-16,21 0 0,0 21 0,0 0 15,-21-21-15,21 21 16,-21 21-1,0 0 1,0 0-16,0 0 16,0 0-16,0 1 15,0-1-15,0 0 0,0 0 16,22 0-16,-1-21 0,0 0 16,0 0-16,0 21 15,0-21-15,1 0 0,-1 0 0,21 0 16,-21 0-16,0 0 0,1-21 15,-1 0-15,0 21 0,21-21 0,-21 0 16,1 21-16,-1-21 0,0-1 16,-21 1-16,21 0 0,0 0 0,-21 0 15,21 0-15,-21-1 0,0 1 0,0 0 16,0 0-16,0 0 0,-21 42 31,0-21-15,21 21-16,-21 0 0,21 0 0,0 1 15,0-1-15,-21 0 0,21 0 16,0 0-16,0 0 0,0 1 0,0-1 16,0 0-16,21-21 0,0 21 15,0-21-15,0 0 16,1 0-16,-1 0 0,0 0 0,0 0 16,0 0-16,0 0 15,1 0-15,-1 0 0,0 0 16,-21-21-16,21 21 0,-21-21 15,0 0-15,0-1 16,0 1-16,0 0 16</inkml:trace>
  <inkml:trace contextRef="#ctx0" brushRef="#br0" timeOffset="-119807.81">31411 12975 0,'0'0'0,"-21"0"15,21-21 1,0 42 31,0 0-32,0 1 1</inkml:trace>
  <inkml:trace contextRef="#ctx0" brushRef="#br0" timeOffset="-118827.83">24172 15071 0,'0'-21'16,"0"-1"-16,0 1 16,0 42 15,-21 1-31,21-1 0,0 0 0,0 21 16,-21 1-16,21-1 0,0 0 15,0 22-15,0-22 0,-21 22 0,21-22 16,0 0-16,-21 22 0,21-22 0,-22 22 15,1-22-15,21 0 0,0 1 16,-21-1-16,0 0 0,21 1 0,0-22 16,0 21-16,0-21 0,0 0 15,-21-21-15,21 22 0,0-1 0,-21-21 32,21-21-17,0-1-15,0 1 16,0 0-16,0 0 0,0-21 15</inkml:trace>
  <inkml:trace contextRef="#ctx0" brushRef="#br0" timeOffset="-118469.93">23876 15452 0,'-42'-43'16,"126"128"-16,-126-127 0,-22-22 0,43 43 15,21 0-15,0 0 0,0 0 0,0-1 16,0 1-16,0 0 0,0 0 15,21 0-15,1 0 0,20-1 16,-21 22-16,0-21 0,22 21 0,-22 0 16,21 0-16,-21 0 0,22 0 15,-22 0-15,0 21 0,21 1 0,-21-1 16,1 21-16,-1-21 0,0 0 0,0 22 16,-21-22-16,0 21 0,0-21 15,0 1-15,0 20 0,0-21 0,0 0 16,-21 0-16,0 1 0,0-1 15,-22 0-15,22 0 0,0 0 0,0 0 16,0-21-16,-1 22 0,1-1 16,0-21-16,21 21 15,0-42 32,21 0-47,0 21 0</inkml:trace>
  <inkml:trace contextRef="#ctx0" brushRef="#br0" timeOffset="-117920.3">24913 15388 0,'21'-21'0,"-42"42"0,42-63 16,0 21-16,-21 0 15,0-1-15,0 1 16,0 0-16,-21 21 0,0 0 16,0 0-16,0 0 0,0 0 15,-1 0-15,-20 0 0,21 0 16,0 21-16,-22 0 0,22 1 16,-21-1-16,21 0 0,-22 0 0,22 21 15,-21-20-15,21 20 0,0-21 0,21 0 16,0 0-16,-22 1 0,22-1 15,0 0-15,0 0 0,0 0 0,22-21 16,-22 21-16,21-21 0,0 0 0,21 0 16,-21 22-16,1-22 0,20 0 15,-21 0-15,21 0 0,-20 21 0,20-21 16,-21 21-16,0-21 0,0 0 0,22 21 16,-22-21-16,-21 21 0,21-21 15,-21 21-15,0 1 16,-21-22-1,0 0-15,0 21 0,-1-21 0,1 0 16,0 21-16,-21-21 0,21 0 16,-1 0-16,1 0 0,0 21 0,0-21 15,0 0-15,0 0 0,-1 0 0,1 0 16,0 0-16,0 0 16,0 0-1,21-21 1,21 0 15,0 0-31,0-1 0,22 22 16</inkml:trace>
  <inkml:trace contextRef="#ctx0" brushRef="#br0" timeOffset="-117575.77">25209 15198 0,'0'-21'0,"0"42"0,0-64 0,0 65 31,0-1-15,0 0-16,0 0 16,0 21-16,0-20 0,0-1 0,0 21 15,0 0-15,0-20 0,0 20 0,0-21 16,0 0-16,0 22 0,0-22 15,0 0-15,22 21 0,-22-21 0,21 1 16,-21-1-16,0 0 0,0 0 16,0 0-16,0 0 0,0 1 15,21-22 1,-21 21-16,0-42 31,0-1-15,0 1-16,0 0 15,0 0-15</inkml:trace>
  <inkml:trace contextRef="#ctx0" brushRef="#br0" timeOffset="-117253.86">25590 15240 0,'0'-42'0,"-21"169"15,42-275-15,-21 211 0,0-148 0,-21 64 16,0 21-1,21 21-15,-21 1 16,0-1-16,21 0 0,0 21 0,-21-21 16,-1 22-16,22-1 15,-21 0-15,21-20 0,-21 20 0,0 0 16,0 1-16,21-22 0,-21 21 0,-1-21 16,22 22-16,-21-22 0,21 0 0,0 0 15,-21 0-15,21 0 0,-21-21 16,21 22-16,-21-1 15,21 0-15,0-42 32,21 21-17,0-21-15,-21-1 0,21 22 0,-21-21 16,21 0-16,1 0 0</inkml:trace>
  <inkml:trace contextRef="#ctx0" brushRef="#br0" timeOffset="-116401.62">25760 15325 0,'0'-21'15,"0"42"1,0 0-16,0 0 16,0 0-16,0 0 0,0 1 15,0-1-15,0 0 0,0 0 0,0 0 16,0 22-16,0-22 0,0 0 15,0 0-15,0 0 0,0 0 0,0 1 16,-21-1-16,21 0 16,-22 0-16,22 0 15,0-42 48,0 0-63,0 0 0,0 0 15,0-1-15,0 1 16,0-21-16,22 21 0,-1 0 0,-21-1 16,21-20-16,0 21 0,0-21 15,0 20-15,1 1 0,-1-21 0,0 21 16,0 0-16,-21-1 0,21 1 16,0 0-16,1 0 15,-1 21-15,-21 21 16,0 0-16,0 0 15,21 1-15,-21-1 0,0 21 0,21-21 16,-21 0-16,0 22 0,0-22 0,0 0 16,0 0-16,0 0 0,0 1 15,0-1-15,0 0 0,0 0 16,0 0-16,0 0 16,0 1-1,-21-22 16,21-22-15,0 1-16,0 0 16,0 0-16,0 0 15,0 0-15,0-1 0,21 1 0,0-21 16,0 21-16,1 0 0,-1-22 0,0 22 16,0-21-16,0 21 0,0-1 15,1 1-15,-1 0 0,0 0 16,0 21-16,0 0 0,0 21 15,-21 0-15,0 0 0,0 22 16,22-22-16,-22 0 0,0 0 16,0 22-16,0-22 0,0 21 0,0-21 15,0 0-15,0 1 0,0 20 0,0-21 16,0 0-16,0 0 0,0 1 16,0-1-16,-22 0 0,22 0 15,-21-21-15,0 21 16,0-21-16,0 0 31,0 0-31,-1 0 16,22-21-16,0 0 15,-21 0-15</inkml:trace>
  <inkml:trace contextRef="#ctx0" brushRef="#br0" timeOffset="-115235.79">26204 13970 0,'0'21'16,"-21"-21"0,0 0-1,0 0-15,21 21 16,-21-21-16,-1 0 15,1 22-15,0-22 16,21 21 0,0 0-1,0 0 1,0 0 0,0 0-16,21-21 15,0 0-15,1 0 0,-22 22 0,21-22 16,-21 21-16,21-21 0,0 0 15,0 0 1,-21 21-16,0 0 16,0 0-16,0 0 0,0 1 15,0-1-15,0 0 16,-21 0-16,0-21 0,0 21 0,21 0 16,-21-21-16,-1 22 0,1-22 0,21 21 15,-21-21 1,42-21 62,0 21-62,1 0-16,-1 0 0,0 0 15,-21 21 16,-21-21-15,21 21 0,-21-21-1,-1 0 1,22-21 15</inkml:trace>
  <inkml:trace contextRef="#ctx0" brushRef="#br0" timeOffset="-114076.06">24405 14139 0,'0'-21'31,"0"42"-15,0 1-16,0-1 15,0 0-15,0 0 0,0 0 16,0 22-16,0-22 0,0 21 0,0-21 16,0 0-16,0 22 0,-21-22 0,21 0 15,-21 0-15,21 0 0,0 1 16,0-1-16,0 0 0,-21-21 16,-1 0-16,22-21 31,0 0-16,0-1-15</inkml:trace>
  <inkml:trace contextRef="#ctx0" brushRef="#br0" timeOffset="-113731.39">24405 13970 0,'21'0'15,"0"21"-15,1-21 16,-1 0-16,0 0 0,0 0 0,0 0 16,0 0-16,1 0 0,-1 0 15,-21-21 1,-21 0-1,-1 21-15,1 0 0,0 0 0,0 0 16,0 0-16,0 0 16,-1 0-16,22 21 0,-21-21 15,21 21-15,0 0 16,0 1-16,0-1 16,21-21-16,1 21 0,20 0 15</inkml:trace>
  <inkml:trace contextRef="#ctx0" brushRef="#br0" timeOffset="-113224.33">24955 14266 0,'0'22'0,"0"-44"0,-21 65 0,21-22 15,0 0-15,0 0 0,-21 0 16,21 1-16,-21-1 0,21 0 16,0 0-16,-21-21 0,21 21 0,0 0 15,-21-21 1,21-21 15,0 0-15,0 0-16,0 0 0,0 0 15,21-1-15,0-20 16,-21 21-16,21 0 0,0 0 0,0-1 16,1 1-16,-22 0 0,21 0 15,0 21-15,-21-21 0,21 21 0,-21 21 32,0 0-17,0 0-15,0 0 0,0 1 0,0-1 16,0 0-16,0 0 0,0 0 0,0 0 15,0 1-15,0-1 0,0 0 16,0 0-16,0 0 0,0 0 0,0 1 16,0-44 31,0 1-32,21 0-15,0 0 0</inkml:trace>
  <inkml:trace contextRef="#ctx0" brushRef="#br0" timeOffset="-112885.56">25442 13737 0,'0'0'0,"0"21"47,0 1-47,0-1 0,0 21 16,-21-21-16,21 22 0,-21-22 15,21 21-15,0 0 0,-21 1 0,21-1 16,0-21-16,0 22 0,0-1 0,0 0 16,0 1-16,0-1 0,0 0 15,0-21-15,0 22 0,0-22 0,0 0 16,0 0-16,0 0 0,0 1 0,0-1 15,21-21 17,-21-21-32,21-1 15,-21 1-15,21 0 16,-21 0-16</inkml:trace>
  <inkml:trace contextRef="#ctx0" brushRef="#br0" timeOffset="-112708.39">25294 14182 0,'0'-21'31,"0"42"-31,21-42 0,0 21 16,1 0-16,-1-22 0,0 22 16,0 0-16,0 0 0,0 0 15,1 0-15,20 0 0,-21-21 16,0 21-16,0 0 0,22 0 0</inkml:trace>
  <inkml:trace contextRef="#ctx0" brushRef="#br0" timeOffset="-111998.14">26395 14139 0,'0'-21'15,"0"42"-15,0-63 0,0 21 0,0 0 16,0 0-1,-21 21-15,-1 0 16,1 0-16,0 0 0,0 0 16,0 0-16,0 0 0,-1 21 15,22 0-15,-21 0 0,0 0 16,0 0-16,0 22 0,21-22 0,-21 21 16,-1 1-16,22-22 0,-21 21 0,21-21 15,0 22-15,0-22 0,0 21 16,0-21-16,0 0 0,0 1 0,0-1 15,21-21-15,1 0 16,-1 0-16,0 0 16,0 0-16,0 0 0,0-21 15,1-1-15,-22 1 0,21 0 16,0 0-16,-21 0 0,0 0 0,21-22 16,0 22-16,-21-21 0,21-1 15,-21 22-15,0-21 0,0 21 0,0 0 16,0-22-16,0 22 0,0 0 15,0 0-15,0 42 32,0 0-32,0 0 15,0 0-15,0 1 0,0 20 0,0-21 16,0 0-16,0 0 0,0 22 0,0-22 16,0 0-16,0 0 0,0 0 15,0 1-15,0-1 0,0 0 0,22-21 16,-1 21-16,0-21 15,0 0-15,0 0 0,0 0 16,1 0-16,-1 0 16,0 0-16,0-21 15,0 21-15,-21-21 0,21 0 0,1-1 16,-1 22-16,0-21 0,0 0 16</inkml:trace>
  <inkml:trace contextRef="#ctx0" brushRef="#br0" timeOffset="-111714.9">27030 14076 0,'0'0'0,"21"0"46,0 0-46,0 0 16,0 0-16,1 0 0,-1 0 16,0 0-1,0 0-15,0 0 16</inkml:trace>
  <inkml:trace contextRef="#ctx0" brushRef="#br0" timeOffset="-111501.79">26987 14309 0,'0'21'15,"0"-42"-15,0 63 16,22-42-16,-1 0 15,0 0-15,0 0 16,0 0-16,0 0 16,1 0-16,-1-21 0,-21 0 15,21 21-15,0-21 0,0-1 16,0 22-16,1-21 0</inkml:trace>
  <inkml:trace contextRef="#ctx0" brushRef="#br0" timeOffset="-111135.95">27855 13864 0,'0'21'47,"0"1"-47,0-1 15,-21-21-15,21 42 0,0-21 16,0 0-16,-21 1 0,21-1 16,-21 21-16,21-21 0,-21 22 0,21-22 15,0 0-15,0 21 0,-22-21 16,22 22-16,0-22 0,0 0 0,0 0 15,0 0-15,0 1 0,22-22 32,-1 0-17,0-22-15,-21 1 0,21 21 16,0-21-16</inkml:trace>
  <inkml:trace contextRef="#ctx0" brushRef="#br0" timeOffset="-110638.87">28300 13949 0,'-21'0'31,"-1"0"-31,22 21 0,-21 0 15,0-21-15,21 21 0,-21 1 0,0-1 16,21 0-16,-21 0 0,21 0 16,0 0-16,0 1 0,0-1 15,0 0-15,0 0 0,0 0 16,0 0-16,0 1 0,0-1 16,21 0-16,0-21 0,0 0 15,0 0-15,0 0 0,1 0 16,-1 0-16,0-21 0,0 21 15,0-21-15,0-1 0,-21 1 16,22 0-16,-22 0 0,21 0 0,-21 0 16,0-22-16,0 22 0,0 0 0,0 0 15,0 0-15,0-1 0,0 1 16,0 0-16,0 0 16,-21 21-16,-1 0 15,1 0-15,0 0 16,0 0-1,21 21 17,21-21-17,0 0-15</inkml:trace>
  <inkml:trace contextRef="#ctx0" brushRef="#br0" timeOffset="-110343.66">28892 13949 0,'0'-21'16,"0"42"78,0 0-79,-21-21 1</inkml:trace>
  <inkml:trace contextRef="#ctx0" brushRef="#br0" timeOffset="-110092.14">28829 14351 0,'0'0'0,"0"21"0,0 0 0,0 1 16,0-1-16,0 0 0,0 0 16,0 0-16,0 0 0,0 1 15,0-1-15,0 0 0,-21 0 0,21 0 16,-21 0-16,-1-21 0,22 22 16,-21-1-16,0 0 0,0 0 15,0-21-15,0 0 0,-1 21 0,1-21 16</inkml:trace>
  <inkml:trace contextRef="#ctx0" brushRef="#br0" timeOffset="-109416.02">27178 14901 0,'0'0'15,"0"-21"-15,-21 21 16,0 0 0,-1 0-16,1 0 0,0 0 0,0 0 15,0 0-15,0 0 0,-1 21 0,1-21 16,0 22-16,0-1 15,0-21-15,0 21 0,21 0 16,0 0-16,0 0 16,0 1-1,21-22-15,0 0 0,0 21 16,0 0-16,0 0 0,1-21 16,-1 21-16,0-21 0,0 0 15,0 21-15,0 1 0,1-22 16,-22 21-16,0 0 15,0 0-15,-22-21 16,1 21 0,0-21-16,0 0 0,0 0 0,0 0 15,-1 0-15,1 0 0,0 0 0,0 0 16,-21 0-16,20 0 0,1 0 0,0 0 16,0 0-16,0 0 15,0 0 1,21-21 15,21 21-15,-21-21-16</inkml:trace>
  <inkml:trace contextRef="#ctx0" brushRef="#br0" timeOffset="-108986.28">27411 14944 0,'-21'0'32,"21"21"-32,-22 0 15,1-21-15,21 21 0,-21 0 16,21 1-16,0-1 0,0 0 15,0 0-15,0 0 16,0 0-16,21-21 16,0 0-16,1 0 15,-1 0-15,0 0 0,0-21 16,0 21-16,0-21 0,-21 0 16,22 21-16,-22-21 0,21 0 0,-21-1 15,0 1-15,0 0 0,0 0 0,0 0 16,0 0-16,0-1 15,-21 1-15,-1 21 0,1 0 16,0 0-16,0 0 16,0 0-16,21 21 31</inkml:trace>
  <inkml:trace contextRef="#ctx0" brushRef="#br0" timeOffset="-108734.25">27792 14817 0,'0'21'31,"0"0"-31,0 0 0,0 0 16,0 1-16,0-1 0,0 0 15,0 0-15,0 0 0,-21 0 16,21 1-16,0-1 0,0 0 0,-22 0 16,22 0-16,0 0 0,0 1 15</inkml:trace>
  <inkml:trace contextRef="#ctx0" brushRef="#br0" timeOffset="-108450.77">27813 14817 0,'0'0'0,"21"0"0,0 0 0,0-21 15,1 21-15,-1 0 0,0 0 16,0 0-1,0 0-15,-21 21 16,0 0-16,0 0 16,-21 0-16,0 0 0,0-21 15,21 22-15,-21-1 0,-1-21 0,1 21 16,0-21-16,21 21 0,-21-21 0,0 21 16,0-21-1</inkml:trace>
  <inkml:trace contextRef="#ctx0" brushRef="#br0" timeOffset="-108075.85">28490 14690 0,'0'0'0,"-21"0"32,0 0-32,21 21 15,-21-21-15,0 21 0,21 0 0,-22 0 16,1 1-16,21-1 0,-21 0 15,21 0-15,-21 21 0,21-20 0,-21 20 16,21-21-16,0 0 0,0 22 0,0-22 16,0 0-16,0 0 0,0 21 15,0-20-15,0-1 0,0 0 16,0 0-16,21-21 0,0 0 0,0 21 16,0-21-16,1 0 15,-1 0-15,0 0 16,-21-21-16,21 21 0,0-21 0,0 21 15,1-21-15</inkml:trace>
  <inkml:trace contextRef="#ctx0" brushRef="#br0" timeOffset="-107585.66">28977 14817 0,'-21'0'0,"0"-21"16,0 21-16,-1 0 0,1 0 15,0 0-15,21 21 0,-21 0 16,0-21-16,0 21 0,21 0 0,-22 0 16,1 1-16,21-1 0,0 0 15,0 0-15,-21 0 0,21 0 16,0 1-1,21-22 1,0 0-16,1 0 16,-1 0-16,0 0 0,0-22 15,0 1-15,0 0 0,-21 0 16,22 0-16,-1 0 16,0-1-1,-21 44 16,0-1-31,0 0 0,0 0 16,0 0-16,0 0 16,0 1-16,0-1 0,0 0 15,0 0-15,21-21 16,0 0 0,0 0-1,1 0-15,-1-21 0,0 21 16,0-21-16</inkml:trace>
  <inkml:trace contextRef="#ctx0" brushRef="#br0" timeOffset="-107252.97">29295 14520 0,'0'-21'15,"0"42"-15,0-63 0,21 63 47,0 0-47,0-21 16,0 22-16,0-1 0,1 0 15,-22 21-15,0-21 0,21 1 0,-21 20 16,0-21-16,0 21 0,0-20 0,0 20 16,0-21-16,0 21 0,-21-20 15,-1 20-15,1-21 0,0 21 0,0-20 16,0-1-16,-22 0 0,22 0 0,0 0 15,21 0-15,-21-21 0,21 22 16,-21-22-16,0 0 0,42-22 31,0 22-15,0-21-16</inkml:trace>
  <inkml:trace contextRef="#ctx0" brushRef="#br0" timeOffset="-106924.11">29908 14669 0,'0'-22'0,"-21"22"16,42 0 46,-21 22-46</inkml:trace>
  <inkml:trace contextRef="#ctx0" brushRef="#br0" timeOffset="-106712">29887 14859 0,'0'21'16,"0"0"0,0 1-16,0-1 0,0 0 0,0 0 15,0 0-15,0 0 0,0 1 16,0-1-16,-21 0 16,0 0-16,0-21 0,0 21 15,-1 0-15,1-21 0,0 0 0,0 0 16,0 22-16,-22-22 0</inkml:trace>
  <inkml:trace contextRef="#ctx0" brushRef="#br0" timeOffset="-105923.55">27919 15600 0,'0'0'16,"0"-21"-16,-21 21 0,21-21 0,-22 21 15,1 0-15,0 0 0,0 0 16,0 0-16,0 0 0,-1 0 16,1 0-16,0 0 0,21 21 0,-21-21 15,21 21-15,0 0 16,21-21-1,0 21-15,0-21 0,1 0 16,-1 21-16,0-21 0,0 22 16,0-22-16,-21 21 0,0 0 0,0 0 15,0 0-15,0 0 0,0 1 16,-21-1-16,0 0 0,-21 21 16,20-21-16,1 1 0,-21-1 0,21 0 15,0 0-15,-1 0 0,1-21 16,21 21-16,0 1 15,21-22 1,1 0 0,-1 0-16,0 0 0,0 0 15,-21 21 1,0 0 0,0 0-16,0 0 0,-21 0 15,0 1-15,21-1 0,-21 0 0,-1 0 16,22 0-16,-21 0 0,21 1 15,0-1-15,0 0 0,0 0 0,0 0 16,0 0-16,0 1 16</inkml:trace>
  <inkml:trace contextRef="#ctx0" brushRef="#br0" timeOffset="-105463.86">27665 17060 0,'0'0'0,"-21"0"16,42-21 31,0 0-47,0 21 0,0 0 15,0-21-15,1 21 0,-1 0 0,-21 21 31,0 0-31,-21 0 16,-1-21-16,1 22 0,0-1 0,21 0 16,-21-21-16,0 21 0,21 0 15,0 0-15,0 1 0,0-1 16,21 0 0,0 0-16,0-21 0,-21 21 0,21 0 15,1-21-15,-1 22 0,0-1 0,0 0 16,-21 0-16,0 0 15,0 0-15,0 1 0,0-1 16,-21-21-16,0 21 0,0 0 16,-1 0-16,1-21 0,-21 21 0,21 1 15,0-22-15,-22 21 0,22-21 16,0 21-16,-21-21 0,20 0 0,1 0 16,0 0-16,0 0 0,0 0 0,0 0 15,-1 0-15,1 0 0,0-21 16,21 0-16</inkml:trace>
  <inkml:trace contextRef="#ctx0" brushRef="#br0" timeOffset="-104494.34">30670 14669 0,'0'-22'15,"0"1"1,0 0-16,0 0 16,0 42 31,22 0-47,-22 0 15,21 22-15,-21-22 0,21 0 0,0 0 16,0 22-16,-21-22 0,21 21 15,1-21-15,-1 22 0,0-22 0,0 21 16,0-21-16,0 22 0,1-22 0,-1 21 16,0-21-16,21 22 0,-21-1 15,1-21-15,-1 21 0,0-20 0,0-1 16,0 0-16,0 0 0,1 0 0,-1 0 16,-21 1-16,21-1 15,0-21 16,-21-21 16,0-1-47,0 1 16,0 0-16,0 0 16,0 0-16</inkml:trace>
  <inkml:trace contextRef="#ctx0" brushRef="#br0" timeOffset="-103243.65">31390 14647 0,'0'-21'15,"0"42"-15,0-63 0,0 21 0,0 0 16,21 21-16,-21-21 16,-21 21-1,0 0 1,0 21-16,0-21 0,-1 21 0,-20 0 16,21 0-16,-21 0 0,-1 1 15,1 20-15,0-21 0,-1 21 16,1-20-16,0 20 0,-1-21 0,1 21 15,0-20-15,-1-1 0,1 21 0,21-21 16,-22 22-16,22-22 0,0 0 16,0 0-16,0 0 0,0 0 0,-1 1 15,1-22-15,21 21 0,0 0 16,0-42 31,0 0-32,21-1-15,1 22 0,-1-21 16,-21 0-16,21 0 0,21-21 0,-21 20 16,1 1-16,20-21 0,0 21 15,1-22-15,-1 1 0,0 0 0,1 21 16,-1-22-16,0 1 0,-21 0 16,22 20-16,-22 1 0,0-21 0,0 42 15,0-21-15,-21 0 0,22 21 0,-22-22 16,0 44 15,-22-1-31,1 0 0,0 0 16,0 0-16,-21 0 0,20 22 15,-20-22-15,0 21 0,-1-21 0,1 22 16,0-22-16,-1 21 0,22-21 0,-21 1 16,21-1-16,0 0 0,-1 0 15,1 0-15,0 0 0,21 1 16,21-22 15,0-22-15,1 22-16,-1-21 0,0 0 15,21 0-15,-21 0 0,1 0 16,20-1-16,0 1 0,-21-21 0,22 21 0,-1-22 16,0 22-16,1 0 15,-22 0-15,0-21 0,0 20 0,0 22 16,1-21-16,-22 0 0,-22 42 31,1 0-31,0 1 16,0-1-16,-21 0 0,20 21 0,-20-21 15,21 22-15,-21-22 0,-1 0 16,1 21-16,0-20 0,-1-1 16,22 21-16,-21-21 0,21 0 0,-22 1 15,22-1-15,0 0 0,0-21 16,21 21-16,0-42 47,21 0-47,0 21 0,21-21 15,-20-1-15,-1 1 0,21 0 16,0 0-16,1-21 0,-1 20 16,43-62-16,-43 63 0,0-22 0,22 1 15,-43 0-15,21 20 0,-20-20 16,-1 21-16,0 0 0,-21 0 15,-21 21-15,0 0 16,-1 21-16,-20-21 16,21 21-16,-21 21 0,20-21 0,-20 1 15,21 20-15,-21-21 0,20 21 0,-20-20 16,21-1-16,0 0 0,0 21 16,-1-21-16,1-21 0,21 22 0,0-1 15,-21 0-15,21-42 78,0 0-62,0-1-16,21 22 16,-21-21-16</inkml:trace>
  <inkml:trace contextRef="#ctx0" brushRef="#br0" timeOffset="-101608.11">27728 15431 0,'-21'0'0,"0"0"16,0 0 0,0 0-16,-1 0 0,1 0 15,0 0-15,0 0 0,0 0 16,0 0-16,-1 0 16,1 0-16,21-22 31,0 1 0,21 21-31,1 0 16,-1 0-1,0 0-15,0-21 0,0 21 16,0 0-16,1 0 0,20 0 0,-21 0 16,21 0-16,1-21 0,-1 21 15,0 0-15,1 0 0,-1-21 0,22 21 16,-22 0-16,21 0 0,1-21 0,-22 21 15,22 0-15,-1 0 0,-20 0 16,20-22-16,1 22 0,-1-21 0,1 21 16,-22 0-16,21 0 0,1 0 0,-1 0 15,1-21-15,-22 21 0,22 0 16,-22 0-16,22 0 0,-22 0 16,0 0-16,1 0 0,-1 0 0,0 0 15,1-21-15,-22 21 0,0 0 16,0 0-16,0 0 0,0 0 15,-21-21 1,0 0 15,-21 21-15,0 0 0,0 0-16,0 0 0,0 0 15</inkml:trace>
  <inkml:trace contextRef="#ctx0" brushRef="#br0" timeOffset="-100875.46">27453 15473 0,'0'0'0,"21"0"78,0 0-78,1 0 0,-1 0 16,0 0-16,21 0 0,-21 0 15,22 0-15,-1 0 0,0 0 16,1 0-16,20 0 0,-20 0 0,41 0 16,-20-21-16,-1 21 0,22 0 0,0 0 15,-22-21-15,22 21 0,-1 0 16,22-22-16,-21 22 0,0 0 15,20 0-15,-20-21 0,0 21 0,-1-21 16,-20 21-16,21 0 0,-22 0 0,1-21 16,-22 21-16,0 0 0,1 0 15,-22 0-15,0-21 0,0 21 0,0 0 16,0 0-16,1 0 16,-1 0 15,-21-21 47,-21 21-78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4:08:10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4318 1842 0,'0'21'0,"0"0"0,-21 21 15,0-21-15,21 1 0,0-1 16,-22 0-16,22 0 0,-21 0 0,21 0 16,0 1-16,-21-22 0,21 21 0,21-42 47,0 21-32,1-22-15,-22 1 16,21 21-16,0-21 0,0 21 15,-21-21-15</inkml:trace>
  <inkml:trace contextRef="#ctx0" brushRef="#br0" timeOffset="1072.08">2582 910 0,'0'0'0,"0"-21"16,0-64 0,0 64-16,0 0 0,0 0 0,0 42 31,-21 0-16,21 0-15,0 22 0,0 20 16,-21-20-16,21 20 0,-21-21 16,21 22-16,-21-1 0,-1-20 15,22 20-15,-21 1 0,0-22 0,0 0 16,0 1-16,0-1 0,-1-21 0,22 0 16,-21 1-16,21-1 0,0 0 15,0-42 1,0 0-16,0-1 15,21 1-15,-21 0 0,22-21 0,-1 21 16,0-22-16,0 1 0,0 21 16,0-22-16,1 22 0,-22 0 0,21 0 15,0 0-15,0 21 0,0 0 0,0 0 16,1 21-16,-1-21 16,-21 21-16,0 0 0,21 22 0,0-22 15,-21 0-15,0 0 0,21 21 16,-21-20-16,21-1 0,1 0 0,-1 0 15,0 0-15,0-21 0,0 21 0,0-21 16,1 0-16,-1 0 0,0 0 16,0 0-16,21-21 0,-20 0 0,-1 0 15,21 0-15,-21 0 0,0-22 0,22 22 16,-22-21-16,-21-1 0,0 1 16,21 0-16,-21-22 0,0 22 0,0-22 15,0 22-15,0-21 0,-21 20 16,0 22-16,21-21 0,-21 21 15,21-1-15,-22 22 0,1 0 16,21 22 0,0-1-16,0 0 15,0 21-15,0-21 0,21 1 0,1-1 16,-1 0-16,0 0 0,0-21 0,0 21 16</inkml:trace>
  <inkml:trace contextRef="#ctx0" brushRef="#br0" timeOffset="1534.42">3683 868 0,'0'0'0,"0"-21"15,0 42 1,-21 0-16,0 0 0,21 22 16,-22-1-16,1 0 0,0 1 15,21-1-15,-21 0 0,0 1 0,0-1 16,-1 0-16,1 1 0,21-1 15,-21-21-15,21 21 0,-21-20 0,21-1 16,-21 0-16,21 0 0,0-42 31,0 0-31,0 0 16,0-1-16,21-20 0,0 21 16,0-21-16,-21-1 0,21-20 15,1 20-15,-1-20 0,0 21 0,0-1 16,0-20-16,0 20 0,1 22 15,20-21-15,-21 21 0,0 0 0,0 21 16,1 0-16,-1 0 0,-21 21 0,21 0 16,0 0-16,-21 0 0,21 22 15,-21-1-15,0 0 0,0 1 0,0 20 16,0-21-16,0 1 0,0-1 0,0 0 16,0-20-16,0 20 0,0 0 15,0-21-15,0 1 0,0-1 0,0 0 16,0 0-16,0 0 0,0 0 15,-21-21 1,0 0-16,0 0 16,0-21-16,-1 21 0</inkml:trace>
  <inkml:trace contextRef="#ctx0" brushRef="#br0" timeOffset="1688.64">3387 1376 0,'21'0'16,"0"0"-1,0-21-15,0 21 0,22 0 0,-22 0 16,21 0-16,0-21 0,1 21 16,-1 0-16,0-22 0,1 22 15,-1-21-15,22 0 0,-22 21 0,0-21 16,1 0-16,20 0 0</inkml:trace>
  <inkml:trace contextRef="#ctx0" brushRef="#br0" timeOffset="1924.24">4572 826 0,'0'0'16,"0"-22"-16,-21 22 0,0 0 0,-1 0 16,1 0-16,0 0 0,0 0 0,0 22 15,0 20-15,21 0 0,0 1 16,-22-1-16,1 0 0,21 1 16,-21 20-16,21-21 0,0 22 0,-21-22 15,21 22-15,-21-22 0,0 0 16,21 1-16,0-1 0,0-21 0,-22 22 15,22-22-15,0 0 0,0 0 0,0 0 16,0 0-16,0-42 16,0 0-1,0 0-15,0 0 0</inkml:trace>
  <inkml:trace contextRef="#ctx0" brushRef="#br0" timeOffset="2141.34">4318 931 0,'21'-21'0,"-42"42"0,42-63 0,0 21 16,-21 0-16,21 0 0,1 21 0,-1 0 16,0 0-16,0 0 0,21 0 15,-20 0-15,-1 0 0,21 21 0,-21 0 16,0 0-16,1 0 0,-22 0 0,0 22 16,0-22-16,0 0 0,0 0 15,0 22-15,0-22 0,-22 0 0,-20 0 16,21 0-16,0 0 0,0 1 0,-1-1 15,1-21-15,21 21 16</inkml:trace>
  <inkml:trace contextRef="#ctx0" brushRef="#br0" timeOffset="2992.06">7197 868 0,'0'0'0,"21"-42"0,-21-43 16,0 64-16,0 0 16,0 42-1,0 0-15,0 21 0,0 22 16,-21-22-16,-1 22 0,1 20 15,21-20-15,-21-1 0,-21 1 0,21 20 16,-22-20-16,22-1 0,-21 1 16,-1-22-16,1 22 0,21-22 0,-21-21 15,20 22-15,1-22 0,0 0 0,0-21 16,0 0 0,21-21-16,0 0 0,0-1 0,0 1 15,0-21-15,0 0 0,0-1 0,21 1 16,0 0-16,-21-1 0,21-20 15,-21 20-15,21 1 0,-21 0 0,0 21 16,0-1-16,22 22 0,-22 22 31,21-1-31,-21 0 0,0 21 0,0 1 16,0-1-16,0 0 0,0 1 0,21-1 16,-21 0-16,21 1 0,-21-1 15,21-21-15,0 21 0,1-20 0,-1 20 16,0-42-16,0 21 0,21-21 0,-20 0 15,20 0-15,0 0 0,-21-21 16,22 0-16,-1 0 0,0-22 0,22 1 16,-22 0-16,1-1 0,20 1 0,-21-22 15,1 1-15,-22-1 16,21-20-16,-42 20 0,0-20 0,0-1 16,0 0-16,0 22 0,-42-22 0,0 22 15,-1-1-15,1 22 0,-22-22 16,1 43-16,-1-21 0,1 42 0,-1 0 15,1 0-15,-1 0 0,1 21 16,-1 0-16,22 21 0,-21 1 0,41-1 16,1 22-16,0-1 0,21 1 0,0-1 15,0 1-15,21-1 0,0 1 16,1-1-16,20-21 0,0 1 0,1-1 16,-1-21-16,21 0 0,-20 1 15,20-1-15,1 0 0,-1-21 16,1 0-16,-1 0 0,1-21 0,-1 0 15</inkml:trace>
  <inkml:trace contextRef="#ctx0" brushRef="#br0" timeOffset="4157.47">8276 635 0,'0'-21'0,"0"42"0,0-63 16,0 21-16,-21 21 15,0 0-15,0 0 0,-1 42 16,1-21-16,0 21 0,0 1 0,-21 20 15,20 1-15,1-1 0,0 22 16,-21-22-16,21 22 0,-22-21 16,22-1-16,-21 1 0,21-1 0,-1 1 15,1-1-15,0-21 0,21 1 16,-21-1-16,21 0 0,0-20 0,0-1 16,0 0-16,21-21 15,0 0-15,0-21 0,1 0 16,-1-1-16,0-20 0,0 21 0,0-21 15,-21 20-15,21-20 0,1 0 0,-1 21 16,0-1-16,-21-20 0,0 21 16,21 21-16,0-21 0,0 21 15,-21 21 1,0 0-16,0 0 0,0 22 16,0-22-16,0 0 0,22 21 15,-22-21-15,0 22 0,21-22 0,-21 0 16,21 0-16,0 22 0,0-22 15,0 0-15,1-21 0,-1 0 16,0 0-16,21 0 0,-21 0 0,1 0 16,20 0-16,-21-21 0,21 0 0,-20-1 15,20 1-15,-21 0 0,0-21 16,22 21-16,-22-22 0,-21 22 0,21-21 16,-21 21-16,21-1 0,-21 1 15,0 0-15,-21 21 31,0 21-31,21 0 16,0 1-16,-21-1 0,-1 21 0,1-21 16,21 22-16,0-22 0,0 0 15,0 21-15,-21-21 0,21 1 0,0-1 16,0 0-16,0 0 0,21-21 0,0 0 16,1 21-16,-1-21 0,0 0 0,0 0 15,21 0-15,-20-21 0,20 21 16,-21-21-16,0 0 0,22 0 0,-22-1 15,0 1-15,-21 0 0,0-21 0,0 21 16,0-22-16,0 22 0,0-21 16,0 21-16,-21-22 0,0 22 15,-1 0-15,1 0 0,-21 21 0,21 0 16,0 0-16,-22 0 0,22 0 0,0 0 16,0 0-16,0 21 0,-1 0 15,22 0-15,-21 0 0,21 1 16,0-1-16,21-21 0,1 21 15,20-21-15,-21 0 0,21 0 16,-20 0-16,20 0 0,0 0 0,-21 0 16,22 0-16,-1-21 0,-21 0 0,22 21 15,-1 0-15,-21 0 0,21-22 16,-20 22-16,-1 0 0,0 0 16,0 0-16,0 0 0,-21 22 15,0-1-15,0 0 0,0 0 0,0 0 16,0 0-16,0 1 0,0-1 15,-21 0-15,21 0 0,-21 0 0,21 0 16,0 1-16,-21-1 0,21 0 0,-21-21 16,21 21-16,0-42 31,0 0-15,0 0-16,21-1 0,0 1 0,0-21 15,-21 21-15,21 0 0,0-22 16,1 22-16,-1 0 0,0 0 15,0 0-15,0 21 0,0 0 0,-21-22 16,22 22-16,-1 0 0,-21 22 16,0-1-16,0 0 15,0 0-15,0 0 0,0 0 0,0 1 16,0-1-16,0 0 0,0 0 0,0 0 16,0 0-16,0 1 0,0-1 15,0 0-15,0-42 63,0 0-63</inkml:trace>
  <inkml:trace contextRef="#ctx0" brushRef="#br0" timeOffset="4473.45">9567 1397 0,'0'0'15,"21"-21"1,-21 0-16,22 21 0,-22-21 16,0 42 15,0 0-31,0 0 0,-22 0 0,1 22 15,0-22-15,21 21 0,0-21 0,-21 22 16,0-22-16,0 21 0,21-21 0,0 22 16,0-22-16,-22 0 0,22 0 15,0 0-15,22-21 32,-1-21-32,0 0 15,0 21-15,-21-42 0</inkml:trace>
  <inkml:trace contextRef="#ctx0" brushRef="#br0" timeOffset="4704.14">9694 1101 0,'-21'-21'0,"42"42"0,-63-42 0,21 21 16,0 0-16,-1 0 0,1 0 0,0 0 16,21 21-16,-21 0 15,42-21 1,0 0-16,0 0 15,1 0-15,-1-21 0,0 0 16,-21-1 0,-21 22-1,0 0-15,-1 0 0,1 0 16,0 0-16,0 0 0,0 0 0,0 0 16,21 22-16</inkml:trace>
  <inkml:trace contextRef="#ctx0" brushRef="#br0" timeOffset="5307.95">11642 1715 0,'0'-22'16,"0"1"-1,0 0-15,0 0 0,0 0 16,0-22-16,21 22 0,0 0 0,0-21 16,0 21-16,22-22 0,-22 1 15,21 0-15,-21-1 0,22 1 0,-22 0 16,0-1-16,0 22 0,0 0 0,-21 0 16,0 0-16,0 42 15,0 0-15,0 21 16,-21 1-16,0-1 0,0 0 0,21 22 15,-21-1-15,21 1 0,-22 20 16,1-20-16,0 21 0,0-22 16,21 22-16,-21-22 0,0 1 0,-1-1 15,1 1-15,0-22 0,0 22 0,21-22 16,-21 0-16,0-21 0,-1 22 16,1-22-16,-21 0 0,21 0 0,0 0 15,-1 1-15,1-22 0,-21 0 0,21 0 16,-22 0-16,22 0 0,-21-22 0,21 1 15,-22 0-15,22-21 0,0 21 16,0-1-16,0-20 0,0 0 0,21-1 16,0 1-16,0 0 0,0-1 0,0 1 15,0-21-15,21 20 0,0-20 16,21 20-16</inkml:trace>
  <inkml:trace contextRef="#ctx0" brushRef="#br0" timeOffset="5504.09">12107 953 0,'0'0'0,"0"-22"0,0 1 0,0 0 16,0 0-16,0 0 0,-42 0 15,21 21-15,0-22 0,-1 22 0,1 0 16,0-21-16,0 21 0,21 21 31,0 1-15,21-1-16,0 0 0,-21 0 0,21 21 15,1-20-15,-1-1 0</inkml:trace>
  <inkml:trace contextRef="#ctx0" brushRef="#br0" timeOffset="6072.07">12404 1101 0,'0'0'0,"-43"42"15,22-21-15,0 0 0,0 1 16,0-1-16,-1 0 0,1 21 15,0-21-15,0 1 0,0 20 0,21-21 16,0 0-16,0 0 0,0 1 16,0-1-16,0 0 0,0 0 0,0 0 15,21 0-15,0-21 0,0 0 16,0 0-16,22 0 0,-22 0 0,0 0 16,21 0-16,-20 0 0,20-21 0,-21 21 15,21-21-15,-20 0 0,-1 0 16,0 0-16,0-1 0,-21 1 0,0 0 15,0 0-15,0-21 0,0 20 0,0 1 16,0 0-16,-21 0 0,0 0 16,-22 21-16,22 0 0,0 0 0,-21 0 15,21 0-15,-22 0 0,22 0 0,-21 21 16,21 0-16,-1 0 16,1 0-16,21 1 0,0-1 0,0 0 15,0 0-15,21 0 0,22-21 16,-22 0-16,21 21 0,-21-21 15,22 0-15,-1 0 0,0 0 0,1 0 16,-1 0-16,0-21 0,22 0 0,-22 21 16,1-21-16,-1 0 0,0 0 15,-21-1-15,22 1 0,-22 0 0,0 0 16,0 0-16,0 21 0,-21-21 0,0-1 16,0 44-1,0-1-15,0 0 16,-21 0-16,21 0 0,-21 0 15,21 1-15,-21 20 0,21-21 0,0 0 16,0 0-16,-21 1 16,21-1-16,0 0 15,0-42 1,21 0 0</inkml:trace>
  <inkml:trace contextRef="#ctx0" brushRef="#br0" timeOffset="6219.3">13039 1037 0,'0'0'0,"0"-21"0,0 0 0,0 0 0,-22 0 16,1 21-1,0 0-15,0 0 16,21 21-16,0 0 16,0 0-16,21 0 0,0-21 15,0 21-15</inkml:trace>
  <inkml:trace contextRef="#ctx0" brushRef="#br0" timeOffset="6800.09">13462 1270 0,'0'21'0,"0"-42"0,-21 63 0,0-42 0,-1 22 16,1-1-16,0 0 0,0 0 0,0 0 15,0 0-15,-1 1 0,22-1 16,-21 0-16,0 0 0,0 0 0,21 0 15,0 1 1,0-44 0,21 1-1,-21 0-15,21 0 0,0 0 16,1 0-16,-1-1 0,-21 1 16,21 0-16,0 0 0,0 0 0,-21 0 15,21 21-15,1 0 16,-1 21-1,-21 0-15,0 0 16,0 0-16,21 0 0,-21 1 0,0-1 16,0 0-16,0 0 0,21 0 15,-21 0-15,21 1 0,0-22 16,1 0-16,-1 0 0,0 0 0,0 0 16,0 0-16,0 0 0,1 0 0,20 0 15,-21 0-15,21-22 0,-20 22 0,20-21 16,-21 0-16,0 0 0,22 0 15,-22 0-15,0-1 0,0-20 0,0 21 16,-21 0-16,0 0 0,0-1 16,0 1-16,0 0 15,-21 21-15,0 0 16,0 21-16,0 0 0,-1 1 16,1-1-16,21 0 0,-21 0 0,21 0 15,-21 0-15,21 1 0,0-1 16,0 0-16,0 0 0,0 0 0,0 0 15,21 1-15,0-22 0,0 0 16,22 21-16,-22-21 0,21 0 16,1 0-16,20 0 0,-21 0 0,1 0 15,-1 0-15,22-21 0</inkml:trace>
  <inkml:trace contextRef="#ctx0" brushRef="#br0" timeOffset="7221.39">14690 1376 0,'0'-21'16,"0"42"-16,0-63 0,0 20 0,0 1 0,0 0 15,0 0-15,-22 21 16,1 0-16,0 0 0,0 0 16,0 21-16,0 0 0,-1 0 0,1 1 15,0-1-15,0 21 0,0-21 0,0 0 16,-1 1-16,22-1 0,0 0 16,0 21-16,0-21 0,0 1 15,0-1-15,22-21 0,-1 0 0,0 0 16,0 0-16,21 0 15,-20 0-15,-1-21 0,0 21 0,21-22 16,-21 1-16,1 0 0,-1 0 0,21 0 16,-21 0-16,0-22 0,22 22 0,-22-21 15,0-1-15,0-20 0,0 21 16,1-22-16,-1 1 0,0-1 0,-21 1 16,0 20-16,0-20 0,0 20 0,0 1 15,0 21-15,0 0 0,0 0 16,-21 21-16,0 0 0,-1 21 15,1 21-15,21-21 0,-21 22 16,0 20-16,0-21 0,0 22 16,21-1-16,-22-20 0,1 20 0,21-20 15,-21 20-15,21-21 0,0 1 0,0-1 16,0-21-16,0 0 0,0 1 16,0-1-16,21 0 0,0-21 0,1 0 15,-1 0-15,0 0 0</inkml:trace>
  <inkml:trace contextRef="#ctx0" brushRef="#br0" timeOffset="7972.57">17293 847 0,'21'-43'0,"-42"86"0,63-128 0,1 43 15,-22 21-15,0-22 0,0 22 0,-21-21 16,0 21-16,0-1 0,-21 1 16,0 21-16,0 0 0,-22 0 15,1 0-15,0 21 0,-1 1 0,1-1 16,0 21-16,-1 0 0,1 1 16,0 20-16,-1 1 0,22-1 0,-21 1 15,21 20-15,0-20 0,-1-1 0,22-20 16,0 20-16,0-20 0,0-1 15,22-21-15,-1 21 0,21-20 0,-21-1 16,22 0-16,-1-21 0,0 0 16,22 0-16,-1 0 0,1 0 15,-1-21-15,1 21 0,-1-43 0,1 22 16,-1 0-16,1-21 0,-22-1 0,0-20 16,1 21-16,-22-22 0,0-21 15,-21 22-15,0-1 0,0-20 0,-21 20 16,0 1-16,0-1 0,-22 22 0,-20 0 15,20-1-15,-20 22 0,-1 0 16,1 0-16,-1 21 0,22 0 0,0 21 16,-1 0-16,1 0 0,21 22 15,0-1-15,21 0 0,0 22 16,0-22-16,21 43 0,21-22 0,-21 22 16,22-22-16,-22 22 0,21-21 15,-21 20-15,22-20 0,-22-1 0,0 22 16,0-22-16,-21 1 0,0-1 0,0 1 15,0-22-15,0 1 0,-21-1 16,-21 0-16,21-21 0,-22 1 0,1-1 16,21 0-16,-22 0 0,1 0 0,21-21 15,0 0-15,0 0 0,-1 0 0,1 0 16,21-21-16,0 0 16,0 0-16,21-22 0,1 22 0,20-21 15,0 0-15,1-22 0</inkml:trace>
  <inkml:trace contextRef="#ctx0" brushRef="#br0" timeOffset="8347.37">17928 1312 0,'0'0'0,"42"-21"0,1 0 0,-1 0 15,0 0-15,-20 0 0,20-1 16,-42 1-16,21 0 0,-21 0 0,0 0 16,0 0-16,0-1 0,-21 1 0,0 21 15,0 0-15,-22 0 0,22 0 16,-21 0-16,21 21 0,-22 1 0,22-1 15,0 0-15,0 0 0,0 21 0,21-20 16,0-1-16,0 0 16,0 0-16,0 0 0,21 0 15,0-21-15,0 22 0,21-1 0,-20-21 16,-1 21-16,0 0 0,0-21 16,0 21-16,0 0 0,-21 1 15,0-1-15,0 0 0,0 0 16,-21-21-16,-21 21 15,21-21-15,0 0 0,-22 0 0,22 0 16,0 0-16,0 0 0,-22 0 0,22 0 16,0 0-16,21-21 15,0 0-15,0 0 16,21 21-16,0-21 0,1-1 16,20 1-16,-21 0 0,21 0 0,1 0 15,-1 0-15</inkml:trace>
  <inkml:trace contextRef="#ctx0" brushRef="#br0" timeOffset="8566.48">18330 1291 0,'43'0'0,"-86"0"0,128 0 16,-85 21-16,0 1 16,0-1-16,0 0 0,-21 21 15,0-21-15,-1 22 0,1-1 0,0-21 16,0 43-16,0-22 16,0 0-16,-1 1 0,-20-1 0,21 0 0,0 1 15,0-1-15,-1 0 0,1-20 16,0 20-16,0-21 0,21 0 15,-21 0-15,21 1 0,-21-1 0,42-42 32,0-1-17,0 1-15,0 0 0,0-21 16,1-1-16,20 1 0</inkml:trace>
  <inkml:trace contextRef="#ctx0" brushRef="#br0" timeOffset="8812.02">18309 1545 0,'0'0'0,"21"-63"0,22-107 16,-22 107-16,-21 42 15,0-43-15,0 43 0,0 0 16,21 21 0,0 0-16,0 0 15,0 21-15,1 0 0,-22 0 0,21 22 16,-21-22-16,0 0 0,0 21 16,0-20-16,0 20 0,0-21 0,-21 21 15,-1-20-15,1-1 0,-21 0 0,21 0 16,0 0-16,-1 0 0,-20-21 15,21 0-15,21 22 0,-21-22 16,21-22 0,21 22-16,0-21 0,0 0 15,0 0-15,1 0 0,20 0 16,-21-22-16,21 22 0</inkml:trace>
  <inkml:trace contextRef="#ctx0" brushRef="#br0" timeOffset="8988.2">18775 1164 0,'21'0'16,"-42"0"-16,63 0 0,-21-21 0,-21 42 31,0 0-31,0 1 0,0-1 16,0 0-16,-21 0 0,21 0 0,0 0 15,-21-21-15,21 22 0,-21-1 16,0 0-16,21-42 47,0 0-47</inkml:trace>
  <inkml:trace contextRef="#ctx0" brushRef="#br0" timeOffset="9144.4">18923 953 0,'0'-22'0,"0"44"0,0-65 0,0 22 16,0 0-16,-21 21 0,0 0 16,-1 0-16,1 0 15,21 21-15,0 0 16,0 0-16,0 1 0,0-1 15,21 0-15,1 0 0,-1 0 16,0 0-16,0 1 0</inkml:trace>
  <inkml:trace contextRef="#ctx0" brushRef="#br0" timeOffset="10421.46">19452 1185 0,'0'-21'16,"0"42"-16,0-63 0,0 21 0,0 0 0,0 0 15,0-1-15,-21 1 0,0 21 16,0 0-16,-1 0 0,1 0 16,-21 21-16,21-21 0,-22 22 0,22 20 15,0-21-15,-21 21 0,21-20 0,-1 20 16,1-21-16,0 21 16,0-20-16,21 20 0,0-21 0,0 0 15,0 0-15,0 1 0,0-1 16,21-21-16,0 0 0,22 0 0,-22 0 15,0 0-15,21 0 0,-21 0 16,22-21-16,-22-1 0,21 22 0,-21-42 16,1 21-16,-1 0 0,0-22 0,0 1 15,0 0-15,0-22 0,1 22 16,-1-22-16,-21 1 0,0-1 0,21 1 16,-21-1-16,0 22 0,21 0 15,-21 21-15,0-1 0,0 1 16,0 0-16,-21 42 15,0 0-15,0 1 0,-1 20 16,1 0-16,0 1 0,0-1 16,0 21-16,0-20 0,-1 20 0,1-20 15,21 20-15,-21-21 0,21 1 16,0-1-16,0 0 0,0 1 0,0-22 16,21 21-16,0-21 0,22 1 0,-22-22 15,0 21-15,21-21 0,-20 0 0,20 0 16,0 0-16,-21 0 0,22-21 15,-1 21-15,-21-22 0,0 1 0,22 0 16,-22 0-16,0 0 0,0 0 16,-21-1-16,0 1 0,21 0 15,-21 0-15,0 42 32,-21 0-32,21 0 15,-21 1-15,21-1 0,0 0 16,0 0-16,0 0 0,0 0 15,21-21 1,0 0-16,1 0 16,-1 0-16,0 0 0,0 0 15,0-21-15,0 0 0,1 0 16,-1 21-16,0-21 16,-21 0-16,21 21 0,-21-22 15,21 22-15,0 0 16,-21 22-1,0-1-15,0 0 16,0 0-16,0 0 16,22-21-16,-1 0 15,-21 21-15,21-21 0,0 0 16,0 0-16,0 0 0,1 0 0,-1 0 16,0 0-16,0 0 0,0 0 15,-21-21-15,0 0 0,21 21 16,-21-21-16,22 21 0,-22-21 0,0 0 15,0-1-15,0 1 16,0 0-16,0 0 0,0 0 16,0 0-1,0 42 298,-22 0-266</inkml:trace>
  <inkml:trace contextRef="#ctx0" brushRef="#br0" timeOffset="11256.7">22077 1207 0,'42'-22'16,"-84"44"-16,84-65 15,-21 22-15,0 0 0,1 0 0,-1-22 0,0 22 16,-21 0-16,0 0 0,21-21 16,-21 20-16,0 1 0,0 0 15,-21 0-15,0 21 0,0 0 0,-22 0 16,22 0-16,-21 0 0,-1 0 15,1 0-15,-21 21 0,20 21 0,1-20 16,0-1-16,-1 0 0,22 21 0,0-21 16,0 1-16,21-1 0,0 0 15,0 21-15,0-21 0,21 1 16,21-1-16,-21-21 0,1 21 0,20-21 16,-21 0-16,21 0 0,1 0 15,-22 0-15,0 0 0,0 0 0,0 0 16,1 0-16,-44 0 31,1 0-31,-21 0 16,21 0-16,-22 0 0,22 0 0,-21 21 15,21-21-15,0 21 0,-1-21 16,1 21-16,21 1 16,21-22-16,1 0 15,-1 0-15,0 0 0,0 0 16,0 0-16,0 21 0,1-21 0,-1 0 15,0 21-15,0-21 0,0 21 0,-21 0 16,0 0-16,0 1 16,0-1-16,0 0 0,0 21 15,0-21-15,0 1 0,-21-1 0,0 0 16,0 21-16,0-21 0,-1 1 16,1-1-16,0 0 0,0 0 0,0-21 15,21 21-15,-21-21 0,21 21 16,21-21-1,0 0-15,0 0 0</inkml:trace>
  <inkml:trace contextRef="#ctx0" brushRef="#br0" timeOffset="11566.15">23114 826 0,'42'-43'0,"-84"86"0,127-170 15,-85 105-15,0 65 32,-22-1-32,22 0 0,-21 22 0,0-1 15,0 22-15,0-21 0,-22 20 16,1 1-16,21 0 0,-21 20 0,-1-20 16,1-21-16,0 20 0,20 1 0,-20-22 15,0 1-15,21-1 16,-22-20-16,22-1 0,0 0 0,0 1 15,21-22-15,0 0 0,-21 0 0,21 0 16,21-42 15,0 0-31,0-21 0,0 21 16,0-22-16,1 1 0</inkml:trace>
  <inkml:trace contextRef="#ctx0" brushRef="#br0" timeOffset="11820.17">22881 1439 0,'0'0'0,"21"-63"0,0-64 15,1 85-15,-1-1 0,-21 1 16,21 0-16,0 20 0,0 1 0,0 0 16,1 0-16,-1 0 0,21 21 15,0 0-15,-20 0 0,20 21 0,0 0 16,1 0-16,-1 0 0,-21 1 0,0 20 16,0-21-16,-21 21 0,0-20 15,0-1-15,-21 21 0,0-21 0,-21 0 16,21 1-16,-22-1 0,1 0 0,0-21 15,-1 21-15,1-21 0,21 0 16,0 0-16,-1 21 0,44-21 31,-1 0-31,21-21 0,0 21 16,-20-21-16,41 21 0,-21-21 16</inkml:trace>
  <inkml:trace contextRef="#ctx0" brushRef="#br0" timeOffset="12600.23">23707 1207 0,'42'-22'0,"-84"44"0,105-44 15,-21 1 1,-42 0-16,-42 21 16,21 0-16,0 0 0,0 21 15,-22-21-15,22 21 0,0 1 0,-21-1 16,20 0-16,1 0 0,0 0 16,0 0-16,0 1 0,21-1 15,0 0-15,21-21 31,0 0-31,0 0 0,0 0 0,22-21 16,-22 21-16,0-21 0,0-1 0,22 22 16,-22-21-16,0 0 0,21 0 15,-21 0-15,1 0 0,-1-1 0,0 1 16,-21 0-16,21 21 16,-21 21-1,0 0-15,0 1 16,0-1-16,0 0 0,0 0 15,-21 0-15,21 0 0,0 1 16,0-1 0,21-21-16,0 0 0,0 0 15,1 0-15,-1 0 0,0 0 16,0 0-16,21 0 0,-20-21 16,-1 21-16,0-22 0,0 1 0,0 21 15,0-21-15,1 0 0,-1 0 16,0 0-16,-21-1 0,21 1 0,-21 0 15,21 21-15,0 0 16,-21 21 0,0 0-16,0 1 15,0-1 1,0 0-16,0 0 0,0 0 16,22-21-1,-1 0 1,0 21-16,0-21 0,21 0 0,-20 0 15,20 0-15,-21 0 0,21 0 0,-20 0 16,20-21-16,-21 21 0,21-21 16,-20 0-16,20 0 0,-21 0 0,0-1 15,0 1-15,-21 0 0,0 0 0,0 0 16,0 0-16,0-1 16,-21 22-16,0 0 15,0 0-15,0 0 0,0 0 0,-1 22 0,-20-1 16,21 0-16,0 0 15,21 0-15,-21 0 0,21 1 0,0-1 16,0 0-16,0 0 0,0 0 16,21 0-16,0-21 15,0 22-15,0-22 0,22 0 0,-1 0 16,0 0-16,22 0 0,-22 0 0,0 0 16,22 0-16,-22 0 0,1 0 15,-1-22-15,-21 22 0,21-21 0</inkml:trace>
  <inkml:trace contextRef="#ctx0" brushRef="#br0" timeOffset="13060.37">25315 1207 0,'21'-43'15,"-42"86"-15,64-107 0,-43 43 0,0 0 16,0 0-16,0-1 0,0 1 16,0 0-16,-22 21 15,1 0-15,0 0 16,0 21-16,0 0 0,0 1 0,21-1 16,-22 0-16,1 0 0,0 0 15,21 0-15,0 1 0,0-1 16,0 0-16,0 0 0,21-21 15,0 0-15,1 0 0,-1 0 16,0 0-16,0 0 0,0 0 16,0 0-16,-21-21 0,22 0 15,-1 0 1,0-22-16,0 22 0,-21-21 0,21-1 0,0 1 16,1 0-16,-1-22 0,-21 22 15,21-22-15,0 1 0,0 21 16,0-22-16,22 22 0,-22-22 0,0 22 15,0 0-15,0 20 0,1-20 0,-22 21 16,0 42 0,-43 0-16,22 22 0,-21-1 15,21 0-15,-22 1 0,22 20 16,-21 1-16,21-1 0,-22 1 0,22-1 16,0 1-16,0-22 0,21 21 0,0-20 15,0-1-15,0 0 0,0 1 16,0-1-16,0-21 0,0 0 15,0 1-15,21-22 0,0 21 0,0-21 16,0 0-16,1 0 16,-1 0-16,0-21 0,0 21 15,0-22-15,0 1 0,-21 0 0,0 0 16,22 0-16</inkml:trace>
  <inkml:trace contextRef="#ctx0" brushRef="#br0" timeOffset="13228.19">25082 677 0,'-42'0'16,"84"0"-16,-126 0 0,63-21 0,-22 21 0,22 0 15,0 0-15,21-21 16,-21 21-16,21 21 47</inkml:trace>
  <inkml:trace contextRef="#ctx0" brushRef="#br0" timeOffset="14520.2">12467 2223 0,'0'21'0,"0"0"15,0 0 1,21-21 0,0 0-16,22 0 15,-22 0-15,0 0 0,21-21 0,1 21 16,20-21-16,-20 0 0,20-1 0,-21 1 16,1 0-16,20 0 0,-20-21 0,-22 20 15,0 1-15,0-21 0,0 21 16,-21-22-16,0 22 0,0 0 0,0 0 15,0 0-15,-21 21 0,0 0 0,0 0 16,0 0-16,-22 0 0,22 42 16,-21-21-16,21 0 0,-22 22 0,22-1 15,-21 22-15,21-22 0,-1 21 16,-20 1-16,21 21 0,-21-22 0,20 22 16,1-22-16,-21 22 0,21-22 15,0 22-15,-22-21 0,22 20 0,0-20 16,0-1-16,0 22 0,-1-22 0,1 1 15,21-1-15,-21-20 0,21 20 0,0-20 16,0-1-16,0-21 0,0 21 16,0-20-16,0-1 0,21-21 0,0 0 15,1 0-15,-1 0 0,0 0 0,0 0 16,0-21-16,22-1 0,-22 1 0,21 0 16,-21-21-16,0-1 0,1 1 0,-1 0 15,0-1-15,-21-20 16,0 21-16,0-22 0,0 1 0,0 20 15,-21-20-15,0 20 0,-1-20 0,-20 21 16,21-1-16,-21 22 0,20-21 0,1 21 16,0-1-16,0 1 0,0 21 15,42 0 1,0 0-16,0-21 16,22 21-16,-1 0 0,0 0 15,1-21-15,-1 21 0,21-21 0,1 21 16,-1-21-16,1-1 0,-1 1 0,22 0 15,-21 0-15,-1 0 0,1 0 0,-22-1 16,0 1-16,1 0 16,-22 0-16,0 0 0,-21 0 0,0-1 15,0 1-15,-21 21 16,0-21-16,-1 21 0,1 0 0,0 0 16,0 0-16,-21 0 0,20 21 15,1-21-15,0 21 0,0 1 0,0 20 16,0-21-16,-1 0 0,22 22 0,0-1 15,0-21-15,0 21 0,0-20 0,0-1 16,22 0-16,-1 0 0,0 0 16,21 0-16,-21-21 0,22 0 0,-22 0 15,21 0-15,1 0 0,-1 0 0,0 0 16,1-21-16,-1 0 0,0 0 16,22 21-16,-22-21 0,0 0 15,1-1-15,-1-20 0,0 21 0,-20 0 16,-1-22-16,0 22 0,-21 0 0,0 0 15,0 0-15,0 0 0,0-1 16,-21 22-16,0 0 0,-1 0 16,1 0-16,0 0 0,-21 22 0,21-1 15,21 0-15,-22 0 0,1 0 0,21 0 16,-21 22-16,21-22 0,0 0 16,0 0-16,0 22 0,0-22 0,21 0 15,0 0-15,1 0 0,-1-21 16,0 0-16,0 21 0,21-21 15,-20 0-15,20 0 0,21 0 16,-20 0-16,20 0 0,-20 0 0</inkml:trace>
  <inkml:trace contextRef="#ctx0" brushRef="#br0" timeOffset="14816.15">15642 2201 0,'0'0'0,"0"-21"0,0 0 0,0 0 0,0 0 15,-21 21-15,0 0 16,0 21-16,-1 0 0,1 0 16,0 0-16,21 22 0,-21-22 0,0 21 15,0 1-15,-1 41 0,1-41 16,0-1-16,21 0 0,-21-21 15,21 22-15,-21-22 0,21 21 0,-21-21 16,21 1-16,0-1 0,21-21 31,0 0-31,0 0 0,0 0 16,0-21-16,1-1 0</inkml:trace>
  <inkml:trace contextRef="#ctx0" brushRef="#br0" timeOffset="15188.33">15854 2307 0,'0'-21'16,"0"42"-16,0-63 0,0 21 16,-21 21-16,-1 0 15,1 21-15,0-21 0,0 21 0,0 21 16,0-20-16,21-1 0,-22 21 16,1 0-16,0-20 0,21 20 0,-21 0 15,21-21-15,0 22 0,0-22 0,0 0 16,0 0-16,21 0 0,0 1 15,0-1-15,22-21 0,-22 0 16,0 0-16,21 0 0,-20 0 0,20 0 16,-21-21-16,21 21 0,1-22 0,-22 1 15,0 0-15,21-21 0,-20 21 0,-22-22 16,0 1-16,21 0 0,-21-1 16,0 1-16,0 0 0,0-1 0,-21 22 15,21 0-15,-22-21 0,1 42 0,0-22 16,0 22-16,0 0 0,0 0 15,-1 0-15,1 0 0,0 22 0,0-22 16,0 21-16,0 0 0,21 0 16,0 0-16,0 0 0,0 1 15,21-1-15,0-21 16,0 0-16,0 0 0</inkml:trace>
  <inkml:trace contextRef="#ctx0" brushRef="#br0" timeOffset="15485.02">16658 2138 0,'0'-21'16,"0"0"-16,-21 21 31,0 0-31,21 21 0,-21 0 16,21 0-16,-22 0 0,1 22 15,21-1-15,-21-21 0,0 21 0,21 1 16,-21 20-16,0-20 0,-1-1 0,22 0 15,-21 1-15,0-1 0,21-21 0,0 21 16,-21-20-16,21-1 0,-21 0 16,21 0-16,0 0 0,-21-21 0,21 21 15,21-21 1,0-21 0,0 0-16,0 21 0,0-21 15,1 0-15,20 0 0,-21-1 0,21-20 16</inkml:trace>
  <inkml:trace contextRef="#ctx0" brushRef="#br0" timeOffset="15803.84">16870 2350 0,'21'-22'0,"-42"44"0,63-65 0,-21 22 0,-21 0 15,-21 21 17,0 0-32,0 21 0,0-21 15,-22 21-15,22-21 0,0 21 0,-21 1 16,20-22-16,1 21 0,0-21 0,0 21 15,0-21-15,0 0 0,21 21 0,-22 0 16,22 0 0,0 1-16,0-1 0,0 0 15,0 0-15,0 0 0,0 0 0,22 1 16,-22-1-16,21 0 0,0 0 0,0 0 16,0 0-16,0 1 0,1-1 15,-1 0-15,0 0 0,0 0 16,0 0-16,0-21 0,-21 22 15,-21-22 32,0 0-47,0 0 0,0-22 16</inkml:trace>
  <inkml:trace contextRef="#ctx0" brushRef="#br0" timeOffset="24992.22">7070 2159 0,'0'0'0,"-22"0"0,1 0 16,0 0-16,0 0 16,0 0-16,0 0 15,-1 0-15,1 0 0,42 0 94,1 0-94,-1 0 16,0 0-16,0 0 15,0 0-15,0 0 0,1 0 0,-1 0 16,21 0-16,-21 0 0,0 0 0,22 0 16,-1 0-16,-21 0 0,22 0 15,-1 0-15,0 0 0,1 0 0,20 0 16,-21 21-16,1-21 0,20 0 0,-20 0 15,20 0-15,1 0 0,-22 0 0,21 0 16,1 0-16,-22 0 0,22 0 16,-1 0-16,-20 0 0,20 0 0,1 0 15,-22 0-15,21 0 0,1 0 0,-1 0 16,-20 0-16,20 21 16,1-21-16,-1 0 0,-20 0 0,-1 0 15,21 0-15,-20 0 0,-1 0 0,0 0 16,-20 0-16,20 0 0,-21 0 0,21 0 15,-20 0-15,-1 0 0,0 0 16,0 0-16,0 0 16,-42 0 46,0 0-62,0 0 0,0 0 0,-1 0 16,-20 0-16,21 0 0,-21 0 15</inkml:trace>
  <inkml:trace contextRef="#ctx0" brushRef="#br0" timeOffset="25880.02">6943 2307 0,'21'0'94,"0"0"-94,0 0 15,0 0-15,0 0 16,1 0-16,20 0 0,-21 0 15,0 0-15,0 0 0,22 0 0,-22 0 16,0 0-16,21 0 0,1 0 16,-22 0-16,21 0 0,1 0 0,-1 0 15,0 0-15,1 0 0,20 0 0,-21 0 16,22-21-16,-22 21 0,22 0 0,-22 0 16,22 0-16,-1 0 0,-21 0 15,22 0-15,-1 0 0,-20 0 0,20 0 16,-20 0-16,20 0 0,1 0 0,-22 0 15,21 0-15,-20 0 0,-1 0 16,22 0-16,-22 0 0,0 0 0,1 0 16,-1 0-16,0 0 0,1 21 15,-22-21-15,21 0 0,-21 0 0,22 0 16,-22 0-16,0 0 0,0 0 16,0 0-16,0 0 0,1 0 15,-1 0-15,-42 0 141,-1 0-126,1 0-15,0 0 0</inkml:trace>
  <inkml:trace contextRef="#ctx0" brushRef="#br0" timeOffset="32008.66">4593 4953 0,'0'21'16,"0"0"-16,0 1 15,0-1-15,0 0 16,0 0 0,21-21 15,0 0-16,1 0-15,-1 0 0,0-21 16,0 21-16,21-21 0,-20 0 16,-1 21-16,0-22 0,21 1 0,-21 0 15,1 0-15,20 0 0,-21 0 0,0-1 16,0 1-16,1 0 0,-1 0 16,0 0-16,-21 0 0,0-1 0,0 1 15,0 0-15,0 0 0,0 0 0,0 0 16,0-1-16,-21 1 0,0 0 15,-1 21-15,1 0 0,0 0 16,0 0-16,-21 0 0,20 0 16,-20 0-16,21 21 0,-21 0 15,20-21-15,-20 22 0,21-1 0,-21 21 16,20-21-16,1 22 0,0-22 0,0 21 16,21-21-16,0 22 0,-21-1 15,21-21-15,0 21 0,0-20 0,0-1 16,0 21-16,0-21 0,0 0 0,0 1 15,21-1-15,0 0 0,-21 0 16,42 0-16,-20 0 0,-1 1 16,0-22-16,0 21 0,0 0 0,0-21 15,1 21-15,-1 0 16,0-21-16,0 21 0,0 1 0,-21-1 16,21-21-16,1 21 0,-1 0 0,-21 0 15,0 0-15,0 1 0,0-1 0,0 0 16,0 0-16,0 0 0,0 0 15,0 1-15,0-1 0,-21 0 0,-1 0 16,1-21-16,0 21 0,0-21 0,0 0 16,-22 21-16,22-21 0,0 0 15,0 0-15,0 0 0,0 0 0,-22-21 16,22 21-16,0-21 0,0 0 0,21 0 16,-21 0-16,-1-1 0,1-20 15,0 21-15,21 0 0,-21 0 0,21-22 16,-21 22-16,0 0 0,21 0 15,0 0-15,0-1 16,-22 22-16,22 22 31,0-1-31,22 0 0,-22 0 16,21 0-16,-21 0 0,21 1 0,0-1 16,-21 0-16,21 0 0,0 0 0,1 0 15,-22 1-15,21-1 0,0 0 16,0 0-16,0 0 0,0-21 15,1 0-15,20 21 0,-21-21 0,0 0 0,0 0 16,1 0-16,20 0 0,-21 0 16,21-21-16,-20 0 0,20 0 15,-21 21-15,21-42 0,-20 20 0,20 1 16,0 0-16,-21-21 0,1-1 0,-1 1 16,21 0-16,-21-1 0,0 1 15,22-21-15,-22 20 0,0-20 0,0-1 16,0 22-16,1-22 0,-1 22 0,-21-21 15,21 20-15,0 1 0,-21 0 16,0 20-16,0-20 0,0 21 0,0 0 16,0 0-16,0-1 0,0 44 31,0-1-31,-21 21 16,0-21-16,21 22 0,-21-1 15,21 0-15,-22 1 0,1-1 16,21 21-16,0-20 0,-21 20 0,0-20 15,0 20-15,21-21 0,0 1 0,0-1 16,-21 22-16,21-22 0,-22 0 16,22 1-16,0-22 0,0 21 0,0 0 15,0-20-15,0-1 0,0 0 0,0 0 16,0 0-16,22 0 0,-1-21 16,0 0-16,0 0 0,0 0 0,0 0 15,1 0-15,-1 0 0,0 0 0,21 0 16,-21-21-16,1 0 0,20 0 15,-21 0-15,0 0 0,22-22 16,-22 22-16,0 0 0,0-21 0,0 20 16,-21 1-16,0 0 0,0 0 0,0 0 15,0 0-15,0-1 16,-21 22-16,0 0 16,0 0-16,21 22 15,-21-22 1,21 21-16,21 0 15,0-21-15,-21 21 16,21-21-16,0 0 0,0 21 16,1 0-16,-1-21 15,-21 22-15,0-1 0,21-21 0,-21 21 16,21 0-16,-21 0 0,0 0 0,0 1 16,0-1-16,0 0 0,0 0 15,21-21-15,-21 21 0,21-21 16,-21 21-16,22-21 15,-1 0-15,0 0 0,0 0 0,0 0 16,0 0-16,1 0 16,-1 0-16,0 0 0,0-21 0,21 21 15,-20-21-15,-1 0 0,-21 0 16,21 0-16,0-1 0,0-20 0,0 21 16,-21 0-16,22 0 0,-22-1 15,21 1-15,-21 0 0,0 0 0,0 0 16,0 0-16,21 21 0,-21-22 15,-21 22 17,21 22-32,0-1 0,-21 0 15,21 0-15,-22 0 0,22 0 0,0 1 16,0 20-16,0-21 0,0 0 16,0 0-16,0 1 0,0-1 0,0 0 15,0 0-15,0 0 16,0 0-16,22-21 15,-1 0-15,0 0 0,0 0 16,0 0-16,22 0 0,-22 0 0,0-21 16,0 21-16,0-21 0,22 0 0,-22 0 15,0 0-15,0-1 0,0 1 16,0 0-16,1 0 0,-22 0 0,0 0 16,21-22-16,-21 22 0,21 0 0,-21 0 15,0 0-15,0 42 47,0 0-47,0 0 0,-21-21 0,21 21 16,-21 22-16,21-22 0,-22 0 15,22 0-15,0 0 0,0 0 16,-21 1-16,21-1 0,-21 0 0,21 0 16,0 0-16,0 0 15,-21-21 1,21-21 15,0 0-31,0 0 0,21 0 16,0-22-16,-21 22 0,21 0 15,1 0-15,-1-21 0,0 20 0,0 1 16,21 0-16,-20 0 0,-1 0 16,21 0-16,-21 21 0,22 0 0,-22 0 15,0 0-15,0 0 0,0 0 16,0 0-16,1 21 0,-22 0 0,21 0 15,-21 0-15,21 0 0,-21 1 0,0-1 16,0 21-16,0-21 0,0 0 0,0 1 16,0-1-16,-21 0 0,0 0 15,-1 0-15,22 0 0,0 1 0,-21-22 16,21 21-16,-21-21 0,21-21 47,0-1-32,21 22-15,0-21 0,-21 0 0,22 21 16</inkml:trace>
  <inkml:trace contextRef="#ctx0" brushRef="#br0" timeOffset="32752.39">7705 5461 0,'0'0'0,"0"-21"0,21 0 16,-21 0-16,0-1 0,0 1 15,0 0-15,-21 0 16,-1 21-16,1 0 0,0 0 16,0 0-16,0 0 0,0 0 0,-1 0 15,1 21-15,0-21 0,0 21 0,0 0 16,0 22-16,-22-22 0,22 0 15,21 0-15,-21 22 0,0-22 0,21 0 16,-21 0-16,21 0 0,0 0 0,0 1 16,0-1-16,0 0 0,21-21 15,0 0-15,0 0 16,0 0-16,0 0 0,1 0 16,-1 0-16,0 0 0,0-21 0,0 0 15,0 21-15,1-22 0,-1 1 0,0 0 16,0 0-16,-21 0 0,21 0 15,-21-1-15,0 1 0,21 21 16,-21-21-16,22 0 0,-22 42 63,0 0-63,-22 0 15,22 22-15,-21-22 0,0 0 0,21 21 16,0-20-16,-21 20 0,0 0 15,0 1-15,21-1 0,-22 0 16,1 1-16,0-1 0,0 0 0,0 1 16,21-1-16,-21 21 0,-1-20 0,1-1 15,0 22-15,0-22 0,21 21 0,-21-20 16,21 20-16,-21-20 0,-1 20 0,22-21 16,-21 1-16,0-1 0,21 0 15,-21 1-15,0-1 0,0-21 0,-1 22 16,1-22-16,-42 42 15,42-42-15,-1-21 0,1 0 0,0 0 16,0 0-16,0 0 0,0 0 16,-22 0-16,22-21 0,0 0 15,0 21-15,0-21 0,-1 21 0,1-21 16,0 0-16,0 21 0,0-22 16,0 1-16,-1 21 0,22-21 0,0 0 15,-21 0-15,21 0 0,0-22 0,0 22 16,0 0-16,0-21 0,0-1 0,0 1 15,0 0-15,0-1 0</inkml:trace>
  <inkml:trace contextRef="#ctx0" brushRef="#br0" timeOffset="33108.22">6498 4911 0,'0'0'0,"0"21"15,21-21 1,0 0-16,1 0 0,-1 0 15,-21-21-15,0 0 0,21 21 16,-21-22-16,0 1 0,0 0 16,0 0-1,-21 21-15,0 0 16,-1 0-16,1 0 16,21 21-16,-21-21 15,0 0-15,0 21 0,0-21 16,-1 0-16</inkml:trace>
  <inkml:trace contextRef="#ctx0" brushRef="#br0" timeOffset="33385.28">5059 5080 0,'21'0'16,"0"0"-16,0 0 16,0 0-16,22 0 0,-22 0 0,21-21 15,-21 21-15,22 0 0,-1 0 16,0-21-16,1 21 0,-22 0 16,21 0-16,-21 0 0,1 0 0,-1 0 15,-21-21-15,21 21 16,0 0-1,0 0-15</inkml:trace>
  <inkml:trace contextRef="#ctx0" brushRef="#br0" timeOffset="34460.37">9440 4932 0,'0'0'0,"-21"0"16,21 21 0,0 0-16,0 0 15,0 1-15,-21 20 0,21-21 0,0 21 16,0 1-16,0-1 0,-21 0 0,21 1 16,0-1-16,0 0 0,0 1 0,-21-1 15,21-21-15,0 22 0,-22-22 16,22 0-16,0 0 0,0 0 15,0 0-15,0 1 16,-21-22 0,21-22-1,0 1-15,0 0 0,0 0 16,0 0-16,0 0 0,0-22 16,0 22-16,0 0 0,0 0 0,0 0 15,0-22-15,0 22 0,0-21 16,21 21-16,1-22 0,-1 1 0,0 21 15,0-22-15,21 22 0,-20 0 0,20 0 16,0-21-16,1 42 0,-1-22 16,21 22-16,-20 0 0,-1 0 0,0 0 15,1 22-15,-1-1 0,-21 0 0,22 0 16,-22 0-16,0 22 0,-21-22 16,0 21-16,0 0 0,0-20 15,0 20-15,0-21 0,0 21 0,0-20 16,0-1-16,0 21 0,-21-21 0,0 0 15,-1 1-15,1-1 0,21 0 16,-21 0-16,0-21 16,21-21 15,0 0-15,21 0-16,-21-1 0,21 22 0</inkml:trace>
  <inkml:trace contextRef="#ctx0" brushRef="#br0" timeOffset="35052.17">10922 5186 0,'0'-21'0,"0"42"0,0-63 16,0 20-16,-21 1 0,0 0 0,-1 0 0,1 21 16,0-21-16,0 21 0,0 0 15,0 0-15,-1 0 0,1 0 16,-21 0-16,21 0 0,-22 21 0,22 0 16,-21 0-16,21 0 0,-22 1 0,22 20 15,0-21-15,0 21 0,0 1 0,0-22 16,-1 21-16,1-21 0,21 1 15,0 20-15,0-21 0,0 0 0,0 0 16,0 1-16,0-1 0,21 0 16,1-21-16,-1 0 0,0 0 0,0 0 15,0 0-15,22 0 0,-22 0 16,21-21-16,-21 21 0,22-21 16,-1-1-16,-21 22 0,21-21 0,-20 0 15,20-21-15,-21 21 0,0-1 0,0 1 16,1-21-16,-1 21 0,-21-22 0,21 22 15,-21-21-15,0 21 0,0-22 16,0 22-16,0 0 0,0 0 16,0 42-1,0 0-15,0 0 0,-21 22 16,21-22-16,-21 21 0,21-21 16,0 22-16,0-1 0,0-21 0,0 22 15,0-22-15,0 0 0,0 0 16,0 0-16,0 0 0,0 1 0,0-1 15,0 0-15,21-21 0,0 0 16,0 0-16,0 0 0,0 0 16,22 0-16,-22 0 0,0-21 0,0 21 15,22-21-15,-22-1 0,0 1 0</inkml:trace>
  <inkml:trace contextRef="#ctx0" brushRef="#br0" timeOffset="35804.01">11430 5122 0,'0'0'16,"0"-21"-16,-21 21 16,0 21-1,-1 1-15,22-1 16,-21 0-16,21 0 0,0 0 0,0 0 16,0 1-16,0 20 0,0-21 0,-21 0 15,21 0-15,0 1 0,0-1 0,-21 0 16,21 0-16,0 0 0,0 0 15,0 1-15,0-1 16,-21-21 0,0 0-1,-1-21-15,22-1 16,0 1 0,0 0-16,0 0 0,0 0 0,0 0 15,0-1-15,0-20 0,0 21 0,22-21 16,-1 20-16,0 1 0,0-21 0,0 21 15,0 0-15,1-1 0,-1 1 16,0 0-16,0 21 0,0 0 0,0 0 16,1 0-16,-1 0 0,0 0 0,0 0 15,0 21-15,0 0 0,-21 1 0,22-1 16,-22 21-16,21-21 0,-21 0 16,0 1-16,0 20 0,0-21 0,0 0 15,0 0-15,0 22 0,0-22 16,0 0-16,0 0 0,-21 0 15,21 1-15,-22-22 0,22 21 0,-21-21 32,21-21-1,0-1-31,0 1 0,21 0 0,-21 0 16,22 0-16,-1 0 0,0-22 15,0 22-15,0-21 0,0 21 0,1-22 16,-1 22-16,21 0 0,-21 0 0,0 0 15,22 21-15,-22 0 0,0 0 0,0 0 16,0 21 0,-21 0-16,22 0 0,-22 0 0,0 0 15,0 22-15,0-22 0,0 0 0,0 21 16,0-20-16,0-1 0,0 0 0,0 0 16,-22 0-16,1 0 0,21 1 0,0-1 15,-21-21-15,0 21 0,0-21 16,21 21-16,0-42 47,0 0-47,21 0 0,0-1 15,0 1-15,0 0 0</inkml:trace>
  <inkml:trace contextRef="#ctx0" brushRef="#br0" timeOffset="36234.22">12361 5334 0,'21'0'32,"1"0"-32,-1 0 0,0 0 15,0 0-15,0-21 0,0 21 16,22-21-16,-22 0 0,0 21 0,21-22 15,-20 1-15,-1 0 0,0 0 0,-21 0 16,0 0-16,0-1 0,0 1 16,0 0-16,0 0 0,0 0 0,0 0 15,-21 21-15,0 0 0,-1 0 16,-20 0-16,21 0 0,0 0 0,-22 21 16,22 0-16,-21 21 0,21-21 15,-22 22-15,22-1 0,0 0 0,0-20 16,0 20-16,21 0 0,-21-21 0,21 1 15,0 20-15,0-21 0,0 0 16,0 0-16,21 1 0,0-22 0,0 21 16,0-21-16,0 0 0,1 0 15,20 0-15,-21 0 0,0 0 0,0 0 16,1 0-16,-1 0 0,0 0 0,0 0 16,0-21-16,0 21 0,-21-22 0,0 1 15,0 0-15</inkml:trace>
  <inkml:trace contextRef="#ctx0" brushRef="#br0" timeOffset="38012.01">14414 5080 0,'0'0'0,"-21"0"16,0 0-16,0 0 15,0 0 1,42 0-1,0 0 1,0 0-16,0 0 0,22 0 0,-1 0 16,-21 0-16,22 0 0,-1 0 0,0 0 15,1 0-15,-1 0 0,0 0 0,1 0 16,-1 0-16,0 0 0,-21 0 16,1 0-16,-1 0 0,0 0 15,-42 0 1,0 21-1,-22-21-15,22 0 0,0 0 16,0 21-16</inkml:trace>
  <inkml:trace contextRef="#ctx0" brushRef="#br0" timeOffset="38184.19">14457 5292 0,'0'0'0,"0"21"0,0 0 15,21-21 1,0 0-1,0 0-15,0 0 0,1 0 16,-1 0-16,21-21 0,-21 21 16,0 0-16,22-21 0,-22 21 0,0-21 15,21-1-15,1 22 0,-22-21 16,21 0-16</inkml:trace>
  <inkml:trace contextRef="#ctx0" brushRef="#br0" timeOffset="38540.6">16616 4128 0,'0'-22'15,"0"44"1,0-1 0,0 0-16,0 0 0,0 0 15,-21 0-15,21 22 0,-22-22 0,22 0 16,-21 21-16,21-20 0,0-1 0,0 0 15,0 0-15,-21 0 16,21 0-16,0 1 16,21-22-16</inkml:trace>
  <inkml:trace contextRef="#ctx0" brushRef="#br0" timeOffset="38763.23">16912 4255 0,'0'0'0,"0"-22"16,-21 22 0,0 0-16,21 22 15,-21-1-15,21 0 16,0 0-16,-22 0 0,22 0 0,0 1 16,0-1-16,0 21 0,0-21 0,0 0 15,-21 1-15,21-1 16,0 0-16,0 0 0,21 0 15,1-21-15,-1 0 16</inkml:trace>
  <inkml:trace contextRef="#ctx0" brushRef="#br0" timeOffset="39064.69">17589 4276 0,'0'0'0,"0"21"0,-42 21 16,21 1-16,0-22 16,0 21-16,-1 0 0,1 22 0,0-22 0,0 22 15,0-1-15,0 1 0,-1-22 16,1 22-16,0-1 0,0-21 0,0 22 15,0-22-15,21 1 0,0-22 16,0 21-16,0-21 0,0 0 0,0 1 16,0-1-16,0 0 0,21-21 31,0-21-31,0 0 0</inkml:trace>
  <inkml:trace contextRef="#ctx0" brushRef="#br0" timeOffset="39416.54">17272 4360 0,'0'0'0,"21"-21"0,21 21 16,-20 0-16,20 0 0,0 0 0,-21 0 15,22 0-15,-1 0 0,0 21 0,1 1 16,-1-1-16,-21 21 0,22 0 15,-1 1-15,-21-1 0,21 0 0,-20 22 16,-1-1-16,0-20 0,-21 20 16,0 1-16,0-1 0,0 1 0,-21-22 0,0 22 15,-22-22-15,1 0 0,0 1 16,-1-22-16,-20 21 0,20-21 16,-20 0-16,21 1 0,-22-1 0,22-21 15,-1 21-15,1-21 0,0 0 0,-1 0 16,22 0-16,-21 0 0,42-21 15,0 0 1,42-1-16,-21 1 16,22 0-16,-22 0 0,21 0 0,22 0 15</inkml:trace>
  <inkml:trace contextRef="#ctx0" brushRef="#br0" timeOffset="39924.08">18457 4318 0,'-21'0'15,"0"0"1,0 0-16,21 21 0,-21 0 0,-1 1 16,1 20-16,21 0 0,-21 1 0,21-1 15,-21 21-15,0 1 0,0-1 16,21 1-16,-22-1 0,1 22 0,21-43 15,-21 22-15,0-1 0,21-20 0,-21-1 16,21 0-16,-21-20 0,21 20 16,0-21-16,-22 0 0,22 0 0,-21 1 15,21-1-15,-21 0 16,21-42 0,0 0-1,21-1-15,-21-20 0,21 21 16,22 0-16,-22-22 0,0 1 15,21 21-15,-20-21 0,20-1 0,0 22 16,1-21-16,-1 21 0,0-1 0,-21 1 16,22 21-16,-22 0 0,0 0 0,0 0 15,0 21-15,-21 1 0,22-1 16,-22 0-16,0 0 0,0 21 16,0-20-16,0 20 0,-22-21 0,1 0 15,0 0-15,21 1 0,-21-1 0,0 0 16,0 0-16,21 0 0,-22 0 15,44-21 17,-22-21-32,21 21 15,21-21-15,-21 21 0</inkml:trace>
  <inkml:trace contextRef="#ctx0" brushRef="#br0" timeOffset="40300.67">19008 4953 0,'21'-21'15,"-42"42"-15,42-63 0,-42 42 16,-1 0 0,1 21-16,0 0 0,0 0 15,0 0-15,0 22 0,-1-22 0,1 0 16,0 21-16,21-20 0,0-1 0,0 21 16,0-21-16,0 0 0,0 1 0,0-1 15,0 0-15,0 0 16,21-21-16,0 0 0,1 0 15,-1 0-15,0 0 0,0 0 0,0 0 16,0 0-16,1-21 0,-1 0 0,0 0 16,0 21-16,0-22 15,0-20-15,-21 21 0,22 0 0,-22-22 16,0 1-16,0 21 0,0-21 0,0 20 16,0-20-16,-22 21 0,1 21 0,0-21 15,0 21-15,0 0 16,0 0-16,-1 21 0,1-21 0,0 21 15,21 0-15,0 0 0,-21-21 0,21 22 16,0-1-16,0 0 0,0 0 16,21-21-16,0 0 15,0 0-15,1 0 0</inkml:trace>
  <inkml:trace contextRef="#ctx0" brushRef="#br0" timeOffset="40768.54">19516 4932 0,'21'0'0,"-42"0"0,21 0 32,-22 0-32,1 21 0,21 0 15,-21 22-15,21-22 0,0 0 16,-21 21-16,0-21 0,21 22 0,-21-22 16,21 0-16,0 21 0,0-20 0,-22-1 15,22 0-15,0 0 16,0 0-16,-21-21 0,21 21 15,0-42 17,0 0-32,0 0 15,0 0-15,0 0 0,0-1 0,21 1 16,1-21-16,-1 21 0,0-22 0,21 1 16,85-85-1,-84 106-15,-1 0 0,0 0 16,1-1-16,-22 22 0,21 0 0,-21 0 15,0 0-15,1 0 0,-1 22 16,-21-1-16,0 0 0,0 0 16,0 0-16,0 22 0,0-22 0,0 21 15,-21-21-15,-1 0 0,22 22 0,-21-22 16,0 0-16,0 0 0,0 0 0,21 1 16,-21-1-16,-1-21 15,44-21 32,-1 21-47,-21-22 0</inkml:trace>
  <inkml:trace contextRef="#ctx0" brushRef="#br0" timeOffset="41064.49">20172 4890 0,'0'-22'16,"0"44"-16,0-65 0,0 64 31,-21 1-15,21-1-16,0 21 0,0-21 0,-22 0 15,1 22-15,21-22 0,-21 21 16,0-21-16,21 22 0,-21-22 0,21 0 16,-21 21-16,21-20 0,-22-1 0,22 0 15,0 0-15,0 0 0,0 0 16,0 1-16,0-1 31,22-42-15,-1 21-1,-21-22-15,0 1 0,21 21 0,-21-21 16,21 0-16,0 0 0</inkml:trace>
  <inkml:trace contextRef="#ctx0" brushRef="#br0" timeOffset="41401.12">20193 4572 0,'-21'0'0,"42"0"0,-63 0 0,20 21 16,1 0-16,0 1 0,0-1 15,21 0-15,0 0 16,0 0-16,0 0 15,21-21-15,0 0 0,0 0 16,1 0-16,-1 0 0,0 0 16,-21-21-16,21 21 0,-21-21 15,0 0-15,0 0 16,0 0-16,0-1 0,0 1 16,0 0-1,-21 21-15,0 0 0,0 0 16,-1 0-1</inkml:trace>
  <inkml:trace contextRef="#ctx0" brushRef="#br0" timeOffset="41720.33">20722 4191 0,'0'0'0,"21"-21"16,-21 42 15,0 0-31,0 0 16,0 1-16,0-1 0,0 0 15,0 0-15,-21 0 0,0 0 16,0 1-16,21-1 16,0 0-16,-21 0 0,-1-21 15,22 21-15,22-42 47,-1 21-47,0-21 0</inkml:trace>
  <inkml:trace contextRef="#ctx0" brushRef="#br0" timeOffset="41942.42">21018 4170 0,'0'0'0,"0"21"47,0 0-47,0 0 0,-21-21 0,0 22 16,21-1-16,-21 0 0,0 0 0,21 0 15,0 0-15,-21 1 0,-1-1 16,22 0-16,-21 0 16,0 0-16,0-21 0,21 21 15,-21-21-15</inkml:trace>
  <inkml:trace contextRef="#ctx0" brushRef="#br0" timeOffset="42311.62">21717 4932 0,'0'-21'15,"0"42"-15,-21-42 0,21 0 16,-21 21-16,21-22 63,0 1-48,0 42 48,0 1-48,0-1 1</inkml:trace>
  <inkml:trace contextRef="#ctx0" brushRef="#br0" timeOffset="42584.15">21463 5398 0,'-21'0'15,"0"21"-15,42-21 47,0 0-47,-21 21 31,0 0-15,0 0-16,0 22 0,0-22 0,0 21 16,0-21-16,-42 22 0,20-1 0,-20 0 15,21 1-15,-43-1 0,1-21 0,-1 21 16,1 1-16,-22-22 0,-21 21 0,22-21 16,-22 1-16,-63 20 0</inkml:trace>
  <inkml:trace contextRef="#ctx0" brushRef="#br0" timeOffset="44800.39">11832 1863 0,'-21'0'15,"0"0"-15,0 0 16,21-21 31,21 21 0,0 0-47,0 0 0,0 0 15,22 0-15,-22-22 0,0 22 16,21 0-16,1 0 0,-1 0 0,21 0 16,1 0-16,-1 0 0,22 0 0,0 0 15,-1 0-15,22 0 0,0 0 16,0-21-16,0 21 0,0 0 0,-1 0 15,1 0-15,0 0 0,0 0 16,-21 0-16,20 0 0,-20 0 0,0 0 16,-22 0-16,22 0 0,-22 0 15,1 0-15,-22 0 0,22 21 0,-43-21 16,21 0-16,-21 0 0,1 0 0,-1 0 16,0 0-16,0 0 93</inkml:trace>
  <inkml:trace contextRef="#ctx0" brushRef="#br0" timeOffset="45828.66">17547 1736 0,'0'0'0,"-21"0"0,0 0 0,0 0 16,-1 0-16,1 21 16,0-21-16,0 0 15,21 21 1,21-21 31,0 0-32,0 0-15,1 0 0,20 0 0,-21 0 16,0 0-16,22 0 0,-1 0 0,0 0 16,1 0-16,-1 0 0,21 0 15,-20 0-15,20 0 0,22 0 0,-22 0 16,22 0-16,0 0 0,21 0 15,-1 0-15,1 0 0,0 0 0,0 0 16,-21 0-16,20 0 0,1 0 16,0 0-16,-21 0 0,21 0 15,-22 0-15,-20 0 0,20 0 0,-41 0 16,20 0-16,-20 0 0,-1 0 0,0 0 16,1 0-16,-22 0 0,0 0 15,0 0-15,21-21 0,-20 21 16,-1 0-16,0 0 15,-21-21 1,-21 21 15,0 0-31,-1 0 0,1 0 16,-21 0-16,21 0 0,-22 0 16,-20 0-16</inkml:trace>
  <inkml:trace contextRef="#ctx0" brushRef="#br0" timeOffset="46332.16">17716 1905 0,'-42'0'16,"42"21"15,21-21-15,0 0-1,1 0-15,20 0 0,-21 0 16,21 0-16,1 0 0,20 0 16,1 0-16,-1 0 0,1 21 0,20-21 15,22 0-15,-21 0 0,21 0 16,0 0-16,-1 0 0,-20 0 0,21 0 16,0 0-16,-22 0 0,22 0 0,0 0 15,-21 0-15,-1 0 0,1 0 16,-21 0-16,-1 0 0,1 0 0,-22 0 15,-21 0-15,21 0 0,-20 0 0,-1 0 16,-21-21 15,0 0-15,-21 0 0,-1 0-16,1 21 0</inkml:trace>
  <inkml:trace contextRef="#ctx0" brushRef="#br0" timeOffset="49740.1">3852 7324 0,'21'0'0,"1"0"16,-1 0-16,0 0 0,0-21 15,0-1-15,0 1 0,22 0 0,-22 21 16,21-21-16,-21-21 0,22 20 16,-1 1-16,-21 0 0,22 0 0,-22 21 15,0-21-15,0 0 0,-21-1 16,0 1-16,-21 0 0,0 21 16,0 0-16,-22 0 0,1 0 0,0 0 15,-1 0-15,-20 0 16,-1 21-16,22 0 0,-22-21 0,1 22 15,-1-1-15,22 0 0,0-21 0,21 21 16,-22 0-16,22 0 0,21 1 16,0-1-16,0 0 0,0 0 0,0 0 15,21 0-15,0 1 0,1 20 0,20-21 16,0 0-16,-21 0 0,22 22 16,-22-22-16,21 0 0,1 21 0,-22-20 15,0-1-15,0 21 0,0-21 16,0 22-16,1-22 0,-1 0 0,-21 21 15,0-21-15,0 22 0,0-22 0,-21 21 16,-1-21-16,1 22 0,-21-22 16,0 0-16,-1 0 0,1 0 15,0 1-15,-1-1 0,-20-21 0,20 0 16,1 0-16,0 0 0,-1-21 0,22-1 16,-21 1-16,21 0 0,-22-21 15,22 21-15,0-22 0,0 22 0,21-21 16,-21-1-16,21 1 0,-21 0 15,21 21-15,0-22 0,0 1 0,0 21 16,0-22-16,0 22 0,0 0 0,21 21 31,0 21-31,0 0 16,-21 1-16,21 20 16,0-21-16,-21 21 0,22-20 0,-1 20 15,0-21-15,-21 21 0,21 1 0,0-22 16,0 21-16,1 1 0,-1-22 15,0 21-15,21-21 0,-21 0 0,1 1 16,20-1-16,-21 0 0,0-21 0,22 0 16,-1 0-16,-21 0 0,21 0 15,-20 0-15,20 0 0,-21-21 0,21 0 16,1 21-16,-22-43 0,21 22 0,-21 0 16,22 0-16,-1-22 0,-21 1 15,22 21-15,-22-21 0,21-1 16,-21 1-16,0 0 0,1-22 0,-1 22 15,0-22-15,0 1 0,0 20 16,-21-20-16,21-1 0,1 22 0,-1-21 16,-21 20-16,21 22 0,-21-21 0,21 21 15,-21-22-15,0 22 16,0 42 0,0 0-16,-21 1 0,0 20 15,0 0-15,-1 1 0,22 20 16,-21 1-16,0-1 0,0 1 0,0-1 15,21 1-15,-21-22 0,21 21 0,-22-20 16,22 20-16,0-20 16,-21-1-16,21 0 0,0-21 0,0 22 15,-21-22-15,21 0 0,0 0 0,0 0 16,0 1-16,21-44 31,-21 1-31,0-21 16,0 21-16,0 0 0,0-1 0</inkml:trace>
  <inkml:trace contextRef="#ctx0" brushRef="#br0" timeOffset="49916.28">4276 7684 0,'21'-22'15,"0"22"-15,0-21 16,0 21-16,0 0 0,1 0 15,-1-21-15,0 21 0,0-21 0,0 21 16,0 0-16,1 0 0,-1 0 16,0 0-16,0 0 0</inkml:trace>
  <inkml:trace contextRef="#ctx0" brushRef="#br0" timeOffset="50569.07">4720 8043 0,'21'-21'31,"0"21"-31,1-21 0,-1 0 16,0 0-16,0 0 0,0-1 0,0 1 15,1 0-15,20 0 0,-21 0 16,0-22-16,0 22 0,1 0 15,-1 0-15,0-21 0,-21 20 0,0 1 16,0 0-16,-21 21 16,0 0-16,-1 0 15,1 0-15,-21 0 0,21 21 0,0-21 16,-1 21-16,22 1 0,0-1 16,0 0-16,0 0 15,22 0-15,-1-21 16,0 0-16,0 21 0,0-21 0,0 22 15,1-22-15,-22 21 0,21 0 16,0 0-16,-21 0 0,21 0 16,-21 1-16,0-1 15,0 0-15,0 0 0,0 0 0,0 0 16,21-21 0,0 0-16,1 0 15,-1 0-15,0 0 0,0 0 0,0-21 16,22 0-16,-22 0 0,21 0 15,-21 0-15,22-1 0,-22 1 0,0 0 16,21 0-16,-21 0 0,1 0 0,-1-1 16,-21 1-16,0 42 47,-21-21-47,21 22 0,-22-1 0,1 0 15,21 0-15,0 0 0,0 0 16,-21 1-16,21-1 0,0 0 15,-21-21-15,21 21 0,0 0 16,0-42 31,0 0-47,0 0 0</inkml:trace>
  <inkml:trace contextRef="#ctx0" brushRef="#br0" timeOffset="50724.28">5503 7620 0,'0'-21'0,"0"0"31,-21 21-31,21 21 32,21-21-17,0 21-15,1 0 0</inkml:trace>
  <inkml:trace contextRef="#ctx0" brushRef="#br0" timeOffset="51500.34">5884 7832 0,'0'0'0,"0"21"16,-21 0-16,21 0 0,-21-21 15,21 21-15,0 1 16,-21-1-16,0 0 0,21 0 15,-22-21-15,22 21 16,0-42 15,0 0-31,22 0 0,-1 21 16,0-21-16,0-1 0,-21 1 0,21 0 16,0 0-16,1 0 0,-1 0 15,0 21 1,0 0-1,-21 21 1,0 0-16,0 0 0,0 0 16,0 0-16,0 1 0,0-1 0,0 0 15,0 0-15,0 0 0,21 0 0,0 1 16,1-1-16,-1-21 0,0 0 16,21 0-16,-21 21 0,22-21 15,-22 0-15,21 0 0,-21 0 0,22 0 16,-1-21-16,22 0 0,-22 21 0,0-22 15,1 1-15,-1 0 0,0 0 16,-21-21-16,22 20 0,-22 1 16,0 0-16,0-21 0,-21 21 0,0-1 15,0 1-15,0 0 0,0 0 0,-21 21 16,0 0-16,0 0 16,0 0-16,-1 0 0,-20 0 15,21 21-15,-21 0 0,20-21 0,1 21 16,0 1-16,0-22 0,0 21 0,0-21 15,21 21-15,21-21 32,0 0-17,0 0-15,0 0 0,0 0 16,1 0-16,-1 0 16,-21 21-16,0 0 0,0 0 15,21 22-15,-21-22 0,0 21 0,0 1 16,0-1-16,-21 21 0,0-20 0,-1 20 15,1 1-15,0-22 0,-21 22 0,21-1 16,-22 1-16,22-1 0,-21 1 16,-1-22-16,1 21 0,21 1 15,-21-1-15,20-20 0,-20 20 0,21-20 0,-21-1 16,20-21-16,1 21 0,0-20 16,0-1-16,21 0 0,-21-21 0,21-21 31,0 0-31,0-1 15,0 1-15,21-21 0</inkml:trace>
  <inkml:trace contextRef="#ctx0" brushRef="#br0" timeOffset="55078.75">8763 7006 0,'0'21'0,"0"-42"0,21 42 15,0-21 1,0 0-16,1 0 0,20-21 0,-21 21 16,21-21-16,1 0 0,-1 0 0,0 0 15,1 21-15,-1-43 0,0 22 0,1 0 16,-1 0-16,-21 0 15,0-22-15,1 22 0,-1 0 0,-21-21 16,0 20-16,0 1 0,0 0 0,0 0 16,-21 0-16,-1 0 0,1 21 0,0 0 15,0 0-15,0 21 16,0 0-16,-1 21 0,1 1 0,0-1 16,21 21-16,-21 1 0,0-1 0,21 1 15,-21 21-15,21-22 0,-22 22 16,1-22-16,21 22 0,-21-22 0,21 1 15,0-1-15,0-20 0,0 20 0,-21-20 16,21-22-16,0 21 0,-21-21 16,21 0-16,0 1 0,0-1 15,-21 0-15,-1-21 0,1 0 0,0 0 16,0 0-16,0 0 0,0 0 0,-22 0 16,22-21-16,-21 21 0,21-21 0,-1-1 15,-20 1-15,21 0 0,0 0 16,0 21-16,-1-21 0,22 0 0,0 42 31,0 0-31,0 0 0,0 0 16,22 0-16,-1 1 0,0-22 15,0 21-15,0 0 0,0 0 0,1-21 16,20 21-16,-21-21 0,21 0 16,-20 0-16,20 0 0,0 0 0,1 0 15,-1-21-15,0 0 0,1 21 16,-1-21-16,0 0 0,1-1 0,-1 1 15,-21-21-15,21 21 0,-20 0 0,-1-1 16,-21 1-16,0-21 0,21 21 0,-21 0 16,0-1-16,0 1 0,0 42 31,0 1-15,0 20-16,-21-21 0,21 0 0,-21 0 15,21 22-15,-22-22 0,22 0 16,0 0-16,0 0 0,-21 1 15,0-1-15,21-42 47,21 21-47,0-22 0,1 1 0,-22 0 16,21 0-16,21-21 0,-21 20 16,0 1-16,1 0 0,-1 0 0,0 0 15,0 0-15,0 21 0,0 0 0,1 0 16,-1 0-16,-21 21 0,0 0 15,0 0-15,0 0 16,0 0-16,0 1 0,0-1 16,0 0-16,0 0 0,0 0 0,0 0 15,0 1-15,0-1 0,0 0 0,0 0 16,21-21-16,0 0 0,0 0 16,0 0-16,1 0 0,-1 0 15,21 0-15,-21 0 0,22-21 0,-1 0 16,0 0-16,1 21 0,-1-22 0,0 1 15,1 0-15,-22 0 0,21 0 16,-21 0-16,0-22 0,1 22 0,-1 0 16,-21 0-16,0 0 0,-21 21 15,-1 0-15,1 0 16,0 0-16,0 0 0,0 0 0,0 21 16,-1 0-16,1-21 0,0 21 0,21 0 15,0 0-15,0 1 0,0-1 0,0 0 16,21 0-16,0 0 15,1 0-15,-1 1 0,0-22 0,0 21 16,0-21-16,-21 21 0,21 0 0,1-21 16,-22 21-16,-22-21 31,1 0-31,0 0 0,0 0 0,0 0 16,0 0-16,-1 0 0,1-21 15,0 21-15,0 0 0,0 0 16,21 21 15,21-21-31,0 21 0,0-21 16,0 22-16,1-22 15,-1 0-15,0 0 0,21 0 0,-21 0 16,1 0-16,-1 0 0,21 0 0,-21-22 16,0 22-16,22-21 0,-22 0 15,0 21-15,21-21 0,-20 0 0,-1 21 0,0-21 16,0-1-16,0 1 0,0 0 15,-21 0-15,0-21 0,0 20 0,22 1 16,-22 0-16,0 0 16,-22 42 15,22 0-31,-21 0 0,0 1 16,21-1-16,-21 0 0,21 0 15,0 0-15,0 0 0,0 1 0,0-1 16,0 0-16,0 0 0,21-21 15,0 0-15,-21 21 16,21-21-16,22 0 0,-22 0 0,0 0 16,0 0-16,22-21 0,-22 21 0,21-21 15,-21 21-15,22-21 0,-22 0 16,21-22-16,-21 22 0,0-21 16,22 21-16,-22-22 0,0 1 0,21-22 15,-20 22-15,-1-21 0,21-1 0,-21 1 16,0 20-16,43-84 0,-43 64 15,0 20-15,0 1 0,-21 0 16,0-1-16,0 1 0,0 21 0,0 0 16,-21 42-1,0 0-15,0 0 16,0 22-16,-22-1 0,22 0 0,0 22 16,0-22-16,0 22 15,0-1-15,-1 1 0,1-1 0,0-21 16,21 22-16,-21-22 0,21 1 0,0-1 15,0 0-15,0 1 0,0-22 0,0 21 16,0-21-16,0 0 0,0 1 0,21-1 16,0 0-16,0-21 0,1 0 15,-1 21-15,0-21 0,0 0 0,0 0 16,0 0-16,1 0 0,-1-21 0,0 21 16,0-21-16,0 0 0,0-1 0,1 1 15,-22 0-15,21 0 0,-21 0 16,21 0-16,-21-1 0,0 44 47,0-1-47,-21 0 0,21 0 15,0 0-15,-21 0 0,21 1 16,0-1-16,0 0 0,0 0 16,21-21-16,0 0 15,0 0-15,0 0 0,0 0 16,1 0-16,-1 0 0,0 0 15,0-21-15,21 0 0,-20 0 0,-1-1 16,0 1-16,0 0 16,0-21-16,-21 21 0,0-1 15,0 1-15,0 42 32,-21 1-32,21-1 15,0 0-15,-21 0 0,21 0 16,0 0-16,0 1 0,0-1 0,0 0 15,0 0-15,0 0 0,21 0 16,0-21-16,0 0 16,1 0-16,20 0 0,-21 0 0,0 0 15,22 0-15,-22-21 0,21 0 16,-21 21-16,0-21 0,22 0 16,-22-22-16,0 22 0,0-21 0,0 0 0,1-1 15,-1 1-15,0-22 0,0 1 16,21-1-16,-20 1 0,-1-22 0,21 22 15,-21-22-15,0 22 0,1-1 16,-1 1-16,0-1 0,-21 22 0,21-1 16,-21 22-16,0-21 0,0 21 15,-21 21-15,0 21 0,0-21 16,-1 42-16,1-21 0,0 22 0,0-1 16,0 0-16,-22 85 15,22-63-15,0-1 0,21 1 0,-21-1 16,0 86-16,21-86 0,-21 1 15,21-22-15,0 0 0,0 22 0,0-22 16,0-21-16,0 22 0,0-22 16,0 21-16,0-21 0,0 0 15,0 1-15,21-22 0,0 21 0,0-21 16,0 0-16,0 0 0,1 0 0,-1 0 16,0-21-16,21-1 0,-21 22 0,1-21 15,20 0-15,-21 0 0,0-21 0,0 20 16,1 1-16,-1 0 0,0-21 0,0 21 15,-21-1-15,0-20 16,0 63 15,0 0-31,0 1 0,0-1 16,-21 0-16,21 0 0,0 0 0,0 0 16,0 1-16,0-1 0,0 0 0,0 0 15,0 0-15,0 0 16,21-21-16,0 0 15,0 0-15,1 0 0,-1 0 16,0 0-16,0 0 0,0-21 0,0 0 16,1 0-16,-1 0 0,0 0 15,0-1-15,-21 1 16,0 0-16,21 0 0,0 0 0,-21 0 16,0 42 15,0 0-31,0 0 0,0 0 15,0 0-15,0 1 0,0-1 16,0 0-16,0 0 0,22-21 31,-1 0-31,0 0 0,0 0 0,0 0 16,0 0-16,1 0 0,-22-21 16,0 0-16,0 0 15,0-1-15,0 1 0,-22 0 16,1 0-16,0 0 15,0 0-15,0 21 0,0-22 0,-1 1 16,22 0-16,0 0 16,0 0-1,22 0-15,-1 21 16,21 0-16,-21-22 0,0 22 0,22 0 16,-1 0-16,-21 0 0,22 0 0,-1 0 15,0 0-15,1 22 0,-22-1 0,21 0 16,-21 0-16,0 0 0,-21 0 0,0 1 15,0-1-15,0 0 0,0 21 0,0-21 16,0 1-16,0-1 0,0 0 16,-21 21-16,0-21 0,0 1 0,0-1 15,21 0-15,-21 0 16,21 0-16,0-42 31,0 0-15,0 0-16,0 0 0,21-1 15,-21-20-15,21 21 0,0-21 16,21 20-16,-20-20 0,41-43 16,-42 64-16,0-21 0,22 0 0,-22 20 15,0 1-15,0 0 0,22 21 16,-22 0-16,0 21 0,0 0 16,-21 1-16,0-1 0,0 21 0,0-21 0,0 0 15,0 22-15,0-22 0,0 21 16,0-21-16,0 1 0,-21 20 15,21-21-15,-21 0 0,21 0 0,-21-21 16,21 22-16,0-1 0,0 0 16,-22-21-16,1 0 15,21-21 1,0 0-16,-21-1 0,21 1 16,0 0-16</inkml:trace>
  <inkml:trace contextRef="#ctx0" brushRef="#br0" timeOffset="55260.41">13483 7197 0,'-21'-21'0,"42"42"0,-63-64 0,42 22 15,-21 21-15,-1-21 0,1 21 16,0-21 0,0 21-1,21 21 1,-21-21-16,0 0 15,-1 0-15,1 21 0,0-21 16</inkml:trace>
  <inkml:trace contextRef="#ctx0" brushRef="#br0" timeOffset="55448.56">12361 7324 0,'0'0'0,"-21"0"16,42 0-1,0 0-15,1 0 0,20 0 16,-21 0-16,21 0 0,-20 0 0,20-21 16,0 21-16,1 0 0,-1 0 0,-21 0 15,21-22-15,-20 22 0,-22-21 16,-22 21 0</inkml:trace>
  <inkml:trace contextRef="#ctx0" brushRef="#br0" timeOffset="55624.24">12023 7239 0,'0'0'0,"-22"0"16,44 0 15,-44 0 0</inkml:trace>
  <inkml:trace contextRef="#ctx0" brushRef="#br0" timeOffset="55788.93">11218 7366 0,'0'0'0,"21"0"31,1 0-15,-22-21-16,21 21 0,-21-21 16</inkml:trace>
  <inkml:trace contextRef="#ctx0" brushRef="#br0" timeOffset="55932.66">10583 7303 0,'0'0'0,"-21"0"0,21-22 31,0 1-15,21 21-1,0-21-15,1 0 0,-1 21 16</inkml:trace>
  <inkml:trace contextRef="#ctx0" brushRef="#br0" timeOffset="56464.31">15621 7493 0,'0'0'0,"-21"0"16,42 0 15,0 0-31,0 0 16,0 0-16,1 0 0,20 0 15,-21 0-15,0 0 0,0 0 0,1 0 16,-1 0-16,0 0 0,-42 0 16,0 21-1</inkml:trace>
  <inkml:trace contextRef="#ctx0" brushRef="#br0" timeOffset="56610.54">15536 7705 0,'0'0'0,"0"21"15,21-21 1,1 0-16,-1 0 0,0 0 16,21 0-16,-21 0 0,22 0 0,-1 0 15,22-21-15,-22 0 0,21 21 16,-20-22-16</inkml:trace>
  <inkml:trace contextRef="#ctx0" brushRef="#br0" timeOffset="56863.1">17420 6731 0,'0'0'15,"-63"-63"1,63 41-16,-22 22 16,22 22-1,0-1-15,0 0 0,0 0 16,0 0-16,0 0 0,22 1 16,-22-1-16,0 0 0,0 0 0,0 0 15,0 0-15</inkml:trace>
  <inkml:trace contextRef="#ctx0" brushRef="#br0" timeOffset="57040.27">17589 6752 0,'0'0'0,"0"-21"0,0 0 0,0 42 47,0 0-47,0 0 15,-21 1-15,21-1 0,0 0 0,0 0 16,0 0-16,0 0 0,0 1 0,0-1 16,0 0-16,0 0 0,21 0 15</inkml:trace>
  <inkml:trace contextRef="#ctx0" brushRef="#br0" timeOffset="57632.29">18161 7027 0,'0'0'0,"0"-21"0,0 0 0,0 0 15,0 0-15,0 0 0,0-1 16,-21 22-16,0 0 16,-1 0-16,1 22 0,-21-1 15,21 0-15,0 0 0,-1 21 0,1 1 16,0-1-16,0 22 0,0-1 15,0-21-15,-1 22 0,1-1 0,21-20 16,0 20-16,0-20 0,0-1 0,0 0 16,0 1-16,0-1 0,21-21 0,1 0 15,-1 0-15,21 1 0,-21-22 16,22 0-16,-1 0 0,0 0 0,22 0 16,-22 0-16,22-22 0,-22 1 15,21 21-15,-20-42 0,-1 21 0,0 0 16,1-22-16,-1 1 0,-21 0 0,22-1 15,-22-20-15,-21-1 0,0 1 0,0-1 16,0 1-16,0-1 0,-21 1 16,-1-1-16,1 22 0,-21-22 0,21 43 15,-22-21-15,1 21 0,0 0 0,-1 21 16,1 0-16,0 0 0,-1 0 0,1 21 16,21 0-16,-21 0 0,42 21 0,0 1 15,0-1-15,0 0 0,0 1 16,0 20-16,0 1 0,0-1 15,0 1-15,21 20 0,0-20 0,0-1 16,0 1-16,-21-1 0,21 1 0,1-22 16,-22 22-16,21-1 0,-21-20 0,0 20 15,0-21-15,0 1 0,-21-1 16,-1 0-16,1 1 0,0-22 0,-21 0 16,21 21-16,-1-42 0,1 22 0,21-1 15,-21-21-15,21-21 16,0-1-16,0 1 0,0 0 15,21 0-15,-21-21 0,43-1 16</inkml:trace>
  <inkml:trace contextRef="#ctx0" brushRef="#br0" timeOffset="57993.65">19219 7430 0,'0'-22'16,"0"44"-16,0-65 0,0 22 0,0 0 15,-21 0-15,0 21 0,-21 0 0,-1-21 16,22 21-16,-21 0 0,-1 0 0,1 21 16,0 0-16,21 0 0,-22 0 0,22 0 15,0 1-15,0-1 0,21 0 0,0 0 16,0 0-16,0 0 16,21 1-16,0-1 0,0 0 0,0-21 15,1 21-15,-1-21 0,21 21 0,-21 0 16,0-21-16,1 22 0,-1-1 0,0-21 15,-21 21-15,0 0 0,0 0 0,0 0 16,-21 1-16,0-1 0,-1-21 16,1 21-16,0 0 0,0-21 15,-21 0-15,20 21 0,1-21 0,0 0 16,0 0-16,21-21 16,21 21-1,0-21-15,0 0 0,22 0 16,-22-1-16,0 1 0,21-21 0,1 21 15</inkml:trace>
  <inkml:trace contextRef="#ctx0" brushRef="#br0" timeOffset="58228.05">19367 7514 0,'0'0'0,"22"21"0,-22 43 16,0-43-16,0 21 0,0-20 16,-22 20-16,22 0 0,0 1 0,-21-1 15,21 0-15,0 1 0,0 20 16,0-21-16,0 1 0,-21-1 0,21 0 15,-21 1-15,0-1 0,21 0 0,-21-20 16,-1 20-16,22 0 0,-21-21 16,0 1-16,21-1 0,0 0 0,-21 0 15,0 0-15,21-42 32,0 0-32,21 0 0,0 0 0,0-1 15,0-20-15,1 0 0,-1-1 16</inkml:trace>
  <inkml:trace contextRef="#ctx0" brushRef="#br0" timeOffset="58460.12">19516 7641 0,'0'0'16,"21"-63"-16,0 20 0,0-20 0,-21 21 0,21 20 15,0-20-15,-21 21 0,22 0 16,-1 0-16,0 21 0,0 0 16,0 21-16,-21 0 15,0 0-15,0 0 0,0 22 0,0-1 16,0-21-16,0 21 0,0 1 0,-21-22 15,0 21-15,0-21 0,-22 1 0,22-1 16,0 0-16,-21 0 0,21 0 16,-1-21-16,1 0 0,21 21 0,-21-21 15,42-21 1,0 0 0,1 0-16,-1 0 0</inkml:trace>
  <inkml:trace contextRef="#ctx0" brushRef="#br0" timeOffset="58652.26">20045 7366 0,'0'0'16,"21"-21"-16,0 21 15,-21 21-15,0 0 16,0 0-16,0 1 0,-21-1 0,21 0 16,-21 21-16,21-21 0,0 1 15,0-1-15,0 0 0,0 0 0,-21 0 16,21 0-16,0 1 15,-22-22 1,22-22 0,0 1-16</inkml:trace>
  <inkml:trace contextRef="#ctx0" brushRef="#br0" timeOffset="58804.48">20066 7281 0,'0'-42'15,"0"84"-15,0-126 0,0 63 0,0-1 0,0 1 16,-21 0-16,0 21 15,-1 0-15,22 21 16,0 0 0,0 1-16,0-1 0,0 0 15,0 0-15,22 0 0,20 0 16</inkml:trace>
  <inkml:trace contextRef="#ctx0" brushRef="#br0" timeOffset="59828.58">20659 7493 0,'0'0'16,"21"0"-16,-21-42 16,0 21-16,21-1 0,-21 1 15,0 0-15,0 0 0,-21 21 16,0 0-16,-1 0 16,-20 21-16,21 0 0,0 0 15,0 1-15,-1-1 0,1 0 16,0 21-16,-21-21 0,21 1 0,21 20 15,-22-21-15,22 0 0,0 0 0,0 1 16,0-1-16,22-21 16,-1 0-16,0 0 0,0 0 15,0 0-15,0 0 0,22 0 0,-22 0 16,0-21-16,21 21 0,-20-22 0,-1 1 16,0 0-16,0-21 0,21 21 0,-20-22 15,-1 1-15,0 0 0,0-1 16,0-20-16,0 20 0,1-20 15,-1 21-15,-21-1 0,0 1 0,0 0 16,21 20-16,-21 1 0,0 0 0,-21 21 31,0 0-31,-1 21 0,1 0 16,0 22-16,21-22 0,-21 21 0,0 1 16,0-1-16,-1 0 0,1 1 0,21-1 15,0 0-15,-21 1 0,21-1 0,0 0 16,0-21-16,0 1 0,0 20 0,0-21 15,0 0-15,21 0 16,-21 1-16,21-22 0,1 0 0,-1 0 16,0 0-16,0 0 0,0 0 0,0 0 15,1-22-15,-1 1 0,0 21 0,0-21 16,0 0-16,0 0 0,1 0 16,-1-1-16,-21 1 0,0 0 15,21 0-15,0 21 0,-21 21 31,0 0-31,0 0 0,0 1 16,-21-1-16,21 0 0,0 0 0,0 0 16,0 0-16,0 1 0,0-1 15,21-21 1,0 0-16,0 0 0,1 0 16,-1-21-16,0-1 0,0 22 15,0-21-15,0 0 0,1 0 16,-22 0-16,21 0 0,0 21 15,0-22-15,-21 1 0,0 0 0,21 0 16,0 21-16,-21 21 16,0 0-1,0 0-15,-21 1 0,21-1 16,-21 0-16,0 0 0,21 0 16,0 0-16,0 1 15,21-22-15,0 0 16,0 0-16,1 0 0,-1 0 0,0 0 15,21 0-15,-21 0 0,1 0 0,-1 0 16,21-22-16,-21 1 0,-21 0 0,21 0 16,1 0-16,-1 0 15,-21-1-15,0 1 0,0-21 0,0 21 16,0 0-16,-21 21 16,21 21-1,0 0-15,-22 0 0,1 0 0,21 0 16,-21 1-16,21-1 15,0 0-15,0 0 0,-21 0 0,21 0 0,0 1 16,-21-22-16,21 21 0,0 0 16,0-42 15,21 0-15,0 21-16</inkml:trace>
  <inkml:trace contextRef="#ctx0" brushRef="#br0" timeOffset="60141.09">22267 6795 0,'0'0'16,"0"-22"0,0 1-16,0 42 31,0 1-31,0-1 16,0 0-16,-21 0 0,0 0 0,0 0 15,21 1-15,-21-22 0,21 21 16,0 0-16,0 0 0</inkml:trace>
  <inkml:trace contextRef="#ctx0" brushRef="#br0" timeOffset="60326.75">22521 6795 0,'0'-22'0,"0"44"0,21-44 0,-42 44 47,0-1-31,21 0-16,0 0 15,-21-21-15,21 21 0,0 0 16,-21 1-16,21-1 16</inkml:trace>
  <inkml:trace contextRef="#ctx0" brushRef="#br0" timeOffset="60575.97">23050 7049 0,'0'-22'15,"22"22"48,-22 22-48,0-1-15,0 0 0,0 0 16,0 0-16,-22-21 16,22 21-16</inkml:trace>
  <inkml:trace contextRef="#ctx0" brushRef="#br0" timeOffset="60764.12">22945 7387 0,'0'0'0,"0"21"0,-22 1 16,22-1-16,0 0 0,-21 0 15,21 0-15,-21 0 0,21 1 0,0-1 16,0 21-16,-21-21 0,0 0 0,21 22 16,-21-22-16,-1 0 0,1 0 0,0 0 15,-21 1-15,21 20 0,-22-21 0,1 0 16,0 0-16,-22 1 0,22-22 15,-1 21-15,1 0 0,-21-21 0,20 0 16,-20 21-16</inkml:trace>
  <inkml:trace contextRef="#ctx0" brushRef="#br0" timeOffset="61984.56">15409 3090 0,'0'0'0,"-21"0"0,0 0 0,0 0 16,0 0-16,-1 0 0,-20 22 0,21-22 15,0 0-15,0 0 0,-1 21 0,1-21 16,0 21 0,42 0-1,0-21-15,1 0 16,20 0-16,0 0 0,22 0 16,-1 0-16,1 0 0,-1 0 0,1 0 15,-1 0-15,1 0 0,20 0 16,1 0-16,-21 0 0,20 0 0,1 0 15,0 0-15,-22 0 0,1 0 0,-1 0 16,1 0-16,-43 0 0,21 0 0,-21 0 16,0 0-16,-42 0 47,0 0-47,0 0 0,0 0 15,0 0-15,-1 0 0,1 0 16,0 0-16,0 0 0</inkml:trace>
  <inkml:trace contextRef="#ctx0" brushRef="#br0" timeOffset="62344.89">15176 3323 0,'-21'0'0,"42"0"0,-63 21 0,63-21 31,0 0-31,1 0 0,20 0 16,0 0-16,22 0 0,-22 0 0,43 0 16,-22 0-16,1 0 0,-1 0 15,22 0-15,-22 0 0,22 0 0,-21 0 16,20 0-16,-20 0 0,-1 0 0,1 0 15,-1 0-15,-20 0 0,-1 0 16,-21 0-16,21 0 0,-20 0 16,-1 22 15,-21-1-15</inkml:trace>
  <inkml:trace contextRef="#ctx0" brushRef="#br0" timeOffset="65052.41">7387 9821 0,'0'-21'0,"0"0"0,0 0 15,0 0-15,0 0 16,-21 42 15,21 0-15,-21 0-16,21 21 0,-21-20 16,21 20-16,0 0 0,0-21 0,-22 22 15,22-22-15,-21 21 0,21-21 16,-21 1-16,21 20 0,0-21 0,0 0 15,0 0-15,0 1 16,0-44 15,0 1-31</inkml:trace>
  <inkml:trace contextRef="#ctx0" brushRef="#br0" timeOffset="65420.22">7260 9398 0,'0'0'0,"-42"0"15,21 0-15,-1 21 16,1 0 0,21 1-16,0 20 0,0-21 0,0 0 15,0 0-15,0 1 0,0-1 16,0 0-16,21-21 0,1 0 15,-1 0-15,0 0 0,0 0 16,0-21-16,-21 0 16,0-1-16,21 1 0,-21 0 0,0 0 15,0 0-15,0 0 16,0-1-16,-21 22 0,0-21 16,21 0-16,-21 21 0,0 0 0,0 0 15,-1 0-15,1 0 0,0 0 16,21 21-1,0 0-15,0 1 0,0-1 0,0 0 16,0 0-16,0 0 0,21 0 0,0 1 16,1 20-16,-22-21 0,21-21 15,21 21-15</inkml:trace>
  <inkml:trace contextRef="#ctx0" brushRef="#br0" timeOffset="65892.84">7832 9758 0,'0'21'15,"0"0"-15,0 0 0,0 1 16,0-1-16,0 0 0,0 0 0,0 0 16,0 22-16,0-22 0,0 0 0,0 21 15,-22-21-15,22 1 0,-21-1 0,21 0 16,0 0-16,0 0 0,-21-21 15,21 21-15,-21-21 0,0 0 16,0 0 0,21-21-1,0 0-15,0 0 0,0 0 16,0 0-16,21-22 0,0 22 0,0-21 16,0 21-16,0-22 0,1 1 0,-1 21 15,21 0-15,-21-22 0,22 22 16,-22 0-16,21 21 0,-21 0 0,22 0 15,-22 0-15,0 0 0,0 0 0,0 21 16,0 0-16,1 0 0,-22 22 16,0-22-16,0 0 0,0 21 0,0-20 15,0-1-15,0 0 0,0 0 0,0 0 16,-22 0-16,22 1 0,0-1 16,-21 0-16,21 0 0,-21-21 15,21 21-15,0-42 31,21 0-31,0 0 0,-21 0 16,22-1-16</inkml:trace>
  <inkml:trace contextRef="#ctx0" brushRef="#br0" timeOffset="66191.98">9059 9059 0,'-21'0'16,"0"0"-16,21 22 0,-21-1 0,0 0 15,-1 21-15,1-21 0,21 22 16,-21-1-16,0 22 0,0-22 0,0 21 16,21 1-16,-22-1 0,1-20 0,21 20 15,0 1-15,-21-22 0,21 22 16,-21-22-16,0 0 0,21 22 15,0-43-15,0 0 0,0 0 16,0 0-16,21-42 31,-21 0-31,21 21 0,-21-21 16,0 0-16,0 0 0,0-1 0</inkml:trace>
  <inkml:trace contextRef="#ctx0" brushRef="#br0" timeOffset="66356.34">8572 9758 0,'0'-21'16,"22"21"0,-1-21-16,0 21 15,21 0-15,-21-22 0,22 22 16,-1-21-16,0 21 0,1-21 16,-1 21-16,0-21 0,22 21 0,-43-21 15,21 21-15,1-21 0,-1-1 16,-21 1-16</inkml:trace>
  <inkml:trace contextRef="#ctx0" brushRef="#br0" timeOffset="67501.44">11345 9800 0,'0'0'16,"21"0"-16,1 0 0,-1 0 0,21 0 15,-21 0-15,0-21 0,1 21 0,20-21 16,-21 0-16,21 21 0,1-21 0,-22-1 16,21 1-16,1 0 0,-1-21 15,0 21-15,106-106 16,-126 105-16,-1-20 15,0 0-15,0-1 0,-21 22 0,0-21 16,0 0-16,0 20 0,0-20 0,-21 21 16,0 0-16,0 21 0,-1-21 15,1 21-15,0 0 0,-21 0 0,21 21 16,-1 0-16,-20 0 0,21 0 0,0 22 16,0 20-16,-1-21 0,1 22 0,0-1 15,0 1-15,0 21 0,21-22 16,-21 1-16,-1 20 0,1-20 0,0-1 15,-21 1-15,21-1 0,-1 22 0,-20-22 16,21 1-16,-21-1 0,-1 22 0,22-21 16,-21-1-16,21 1 0,-22-22 0,22 21 15,0-20-15,0-1 0,21 0 0,0 1 16,0-22-16,0 0 16,0 21-16,0-20 0,0-1 0,0 0 15,21-21-15,0 0 16,0 0-16,22-21 0,-22 0 0,21-1 15,-21 1-15,22 0 0,-1 0 0,0-21 16,-21 20-16,22-20 0,-22 0 16,0-1-16,0 1 0,0 0 0,-21-1 0,22-20 15,-22 21-15,0-22 0,0 1 16,0 20-16,-22 1 0,1 0 0,0-1 16,0 1-16,21 0 0,-21 20 0,0 1 15,21 0-15,-22 21 0,22-21 16,0 0-16,22 21 31,-1-21-31,0 21 0,0 0 16,21-22-16,-20 22 0,20 0 0,0-21 15,22 0-15,-22 21 0,22-21 0,-1 0 16,1 0-16,-1-1 0,-21 1 0,22-21 16,-1 21-16,-20 0 0,-1-1 15,0-20-15,-20 21 0,-1 0 0,0 0 16,0-1-16,-21 1 0,0 0 0,0 0 15,-21 21-15,0 0 16,0 0-16,-1 0 16,1 21-16,0 0 0,0 0 15,0 22-15,0-22 0,-1 21 0,22-21 16,0 22-16,-21-1 0,21-21 0,0 22 16,0-22-16,0 0 0,0 21 0,0-21 15,0 1-15,21-1 0,1-21 0,-1 21 16,0 0-16,0-21 0,21 0 0,-20 0 15,-1 0-15,21 0 0,-21 0 16,22 0-16,-1 0 0,-21 0 0,21-21 16,1 0-16,-22 21 0,21-21 0,1-1 15,-22 1-15,21 0 0,-21-21 16,22 21-16,-22-22 0,0 22 0,0-21 16,0-1-16,-21 1 0,0 21 0,0-21 15,0 20-15,0 1 16,-21 42-16,0-21 15,21 22-15,-21 20 0,0-21 0,-1 21 16,1 1-16,0-22 0,21 21 0,0 1 16,-21-1-16,21-21 0,0 0 0,0 22 15,0-22-15,0 0 0,0 0 16,21-21-16,0 21 0,-21 0 16,21-21-16,1 0 0,-1 0 0,0 0 0,0 0 15,0 0-15,22 0 0,-1 0 0,0 0 16,1-21-16,-1 21 0,21-21 15,1 0-15,-1 0 0</inkml:trace>
  <inkml:trace contextRef="#ctx0" brushRef="#br0" timeOffset="67836.49">15473 9504 0,'0'0'0,"21"0"31,0 0-31,0 0 15,0-21-15,1 21 0,-1 0 0,0 0 16,0 0-16,0 0 0,0 0 16,1 0-16,-22 21 47,-22-21-47,1 21 0,0 0 15</inkml:trace>
  <inkml:trace contextRef="#ctx0" brushRef="#br0" timeOffset="67996.21">15388 9821 0,'0'22'0,"0"-44"0,0 65 16,0-22-16,21-21 31,0 0-31,1 0 16,-1 0-16,0 0 0,0 0 0,0 0 15,0-21-15,1 21 16,-1 0-16,-21-21 0,21-1 15</inkml:trace>
  <inkml:trace contextRef="#ctx0" brushRef="#br0" timeOffset="68604.08">17208 9419 0,'0'0'15,"0"-21"-15,0 0 0,0 0 0,0 0 0,22-1 16,-22 1-16,0 0 0,0 42 47,0 0-47,0 1 0,0 20 0,0 0 15,0 1-15,-22-1 0,1 21 0,21-20 16,-21 20-16,0-20 0,21-1 0,-21 21 16,0-20-16,-1-1 0,22-21 15,0 22-15,0-22 0,-21 0 0,21 0 16,0 0-16,0 0 0,21-42 31,1 21-31,-1-21 16</inkml:trace>
  <inkml:trace contextRef="#ctx0" brushRef="#br0" timeOffset="69028.82">17801 9419 0,'0'0'15,"21"0"-15,-21-21 0,-21 21 31,0 21-31,0 0 0,21 22 16,-21-22-16,-1 21 0,1 1 0,0-22 16,21 21-16,0 0 0,-21 1 15,21-1-15,0-21 0,0 0 16,0 22-16,0-22 0,0 0 0,0 0 16,21 0-16,0-21 0,0 22 0,1-22 15,-1 0-15,0 0 0,21 0 0,-21 0 16,22 0-16,-22 0 0,21-22 0,1 1 15,-22 0-15,21 0 0,-21 0 16,0-22-16,1 22 0,-1-21 0,-21 0 16,0-1-16,0 1 0,0 0 0,0-1 15,0 1-15,-21 0 0,-1-1 0,1 22 16,0 0-16,0 0 0,0 21 0,0 0 16,-22 0-16,22 0 0,0 0 15,0 21-15,0 0 0,-1 0 0,1 0 16,21 22-16,0-22 0,0 0 15,0 21-15,0-20 0,0-1 0,0 0 16,0 0-16,21 0 0,1-21 16,-1 0-16</inkml:trace>
  <inkml:trace contextRef="#ctx0" brushRef="#br0" timeOffset="71187.98">19198 9589 0,'0'-22'15,"0"1"1,0 0-16,0 0 31,0 42 16,0 0-31,0 0-16,0 1 0,0-1 15,-21 0-15,0 0 16,21 0-16,-21 0 0</inkml:trace>
  <inkml:trace contextRef="#ctx0" brushRef="#br0" timeOffset="71396.13">19092 9885 0,'0'21'16,"0"0"-1,0 0-15,0 1 16,0-1-16,0 0 16,0 0-16,0 0 0,0 0 0,0 22 15,0-22-15,0 0 0,0 0 0,-42 22 16,21-22-16,0 21 0,-22-21 0,1 22 15,0-1-15,-22-21 0,1 21 0,-1-20 16,1-1-16,-1 21 0,1-21 0</inkml:trace>
  <inkml:trace contextRef="#ctx0" brushRef="#br0" timeOffset="72032.3">19113 9462 0,'22'0'16,"-44"0"62</inkml:trace>
  <inkml:trace contextRef="#ctx0" brushRef="#br0" timeOffset="73892.06">18648 9462 0,'0'-22'31,"0"1"-15,-21 21 15,-1 0-31,1 0 16,0 21-16,0 22 0,0-22 15,0 0-15,-1 21 0,1 1 0,-21-1 16,21 0-16,0 1 0,-1-1 16,1 0-16,0 1 0,21-1 0,0 0 15,0-20-15,-21 20 0,21-21 16,0 0-16,0 0 0,0 1 0,21-1 15,0 0-15,0 0 0,1-21 0,-1 0 16,0 0-16,0 0 0,0 0 0,22 0 16,-22 0-16,21 0 0,0 0 0,-20-21 15,20 21-15,0-21 0,-21 0 16,22-1-16,-22 1 0,0 0 16,0-21-16,0 21 0,1-22 0,-1 22 0,-21-21 15,0-1-15,0 1 0,0-21 16,0 20-16,0 1 0,0 0 0,0-1 15,0 1-15,0 21 0,0-22 0,-21 22 16,-1 0-16,22 0 0,-21 21 16,0 0-16,0 0 0,0 0 0,0 0 15,-22 0-15,22 0 0,-21 21 0,21 0 16,-22 0-16,1 1 0,21 20 0,-22 0 16,22 1-16,0-1 0,0 0 15,0 1-15,0-1 0,21 0 0,-22 1 16,22-1-16,0 0 0,0 1 0,0-22 15,22 21-15,-1-21 0,0 0 0,0 1 16,0-1-16,0 0 0,1-21 16,20 21-16,-21-21 0,0 0 0,22 0 15,-22 0-15,0 0 0,21 0 16,-21 0-16,22 0 0,-22-21 0,0 21 16,0-21-16,0 0 0,1-1 0,-1 1 15,0 0-15,0-21 0,-21 21 0,0-22 16,0 1-16,21 0 0,-21-1 0,0 1 15,0-22-15,0 22 0,0 0 16,0-1-16,0 1 0,0 0 0,0 21 16,0-1-16,-21 1 0,0 0 0,0 21 15,0 0-15,-1 0 0,-20 0 16,21 0-16,0 21 0,0 0 16,-22 1-16,22-1 0,0 21 15,0-21-15,0 22 0,21-22 0,0 0 16,0 21-16,0-21 0,0 1 0,0-1 15,0 0-15,0 0 0,0 0 0,21 0 16,21-21-16,-21 0 0</inkml:trace>
  <inkml:trace contextRef="#ctx0" brushRef="#br0" timeOffset="74642.17">19516 9589 0,'0'-22'0,"-22"22"16,1 0-1,-21 0-15,21 0 0,0 0 0,-1 22 16,-20-1-16,21 0 0,0 21 16,0-21-16,-1 22 0,1-22 0,0 21 15,21 1-15,0-22 0,0 21 0,-21-21 16,21 22-16,0-22 0,0 0 0,0 0 15,0 0-15,0 0 0,21 1 0,0-1 16,0 0-16,1-21 16,-1 0-16,0 0 0,0 0 15,21 0-15,-20 0 0,-1 0 0,21 0 16,-21 0-16,22-21 0,-1 0 0,-21-1 16,0 22-16,22-21 0,-22-21 0,0 21 15,0 0-15,-21-22 0,0 1 0,21 0 16,-21-1-16,0 1 0,0 0 15,0-22-15,0 22 0,0-1 0,0 22 16,-21-21-16,0 21 0,0 0 0,0 21 16,-1-22-16,1 22 0,0 0 0,-21 0 15,-1 0-15,22 22 0,-21-22 16,0 42-16,-1-21 0,1 21 16,21-20-16,-22 20 0,22 21 0,-21-20 15,21-1-15,0 0 0,-1 1 0,22-1 16,0-21-16,0 22 0,0-22 0,0 0 15,0 21-15,22-21 0,-1-21 0,0 22 16,21-1-16,-21-21 0,22 0 16,-22 21-16,21-21 0,1 0 0,-22 0 15,21 0-15,-21-21 0,22 21 0,-1-21 16,-21-1-16,21 1 0,-20 0 0,20-21 16,-21 21-16,0-22 0,0 1 0,1-22 15,-1 22-15,0 0 0,0-22 16,-21 22-16,0 0 0,0-1 15,0 1-15,0 21 0,0 0 0,-21-1 16,0 22-16,0 0 0,-22 0 0,22 0 16,-21 0-16,21 22 0,-22-1 0,1 0 15,21 21-15,-22 1 0,22-1 16,-21 0-16,42 1 0,-21-1 0,21-21 16,-21 21-16,21 1 0,0-22 0,0 21 15,0-21-15,0 1 0,21-1 0,0 0 16,0-21-16,0 21 0,0-21 15,1 0-15,-1 0 0,0 0 0,21 0 16,1 0-16</inkml:trace>
  <inkml:trace contextRef="#ctx0" brushRef="#br0" timeOffset="75104.31">20637 9652 0,'0'-21'0,"0"42"0,0-84 0,0 41 16,0 1-16,-21 21 0,0 0 15,0 0-15,0 21 0,0 1 16,-1-1-16,1 0 0,-21 21 16,21-21-16,0 22 0,-1-1 0,1 0 15,0 1-15,21-22 0,0 21 0,0-21 16,0 22-16,0-22 0,0 0 0,0 0 15,21 0-15,0 1 0,1-22 0,20 21 16,-21-21-16,21 0 0,-20 0 16,20 0-16,0 0 0,1 0 0,-1-21 15,0 21-15,1-22 0,-1 1 0,0-21 16,-21 21-16,1-22 0,20 1 16,-21-21-16,-21 20 0,21-20 0,-21 20 15,21-20-15,-21 21 0,0-1 0,0 1 16,0 0-16,-21 20 0,0 22 15,-21-21-15,21 21 0,-22 0 0,1 0 16,0 21-16,-22-21 0,22 22 0,21-1 16,-22 0-16,1 21 0,0-21 15,20 1-15,1-1 0,0 21 0,0-21 16,21 0-16,0 1 0,0-1 0,0 0 16,21 0-16,0 0 0,0-21 15,22 0-15,-1 0 0,0 0 0,1 21 16</inkml:trace>
  <inkml:trace contextRef="#ctx0" brushRef="#br0" timeOffset="75408.13">21971 9779 0,'0'-21'0,"0"0"16,0 0-16,0-1 15,21 1-15,-21 0 16,0 0-16,21 21 0,-21-21 0,0 0 16,0-1-16,0 1 15,0 42 16,0 1-31,0-1 0,0 0 16,-21 0-16,21 0 0,-21 0 16,0 1-16,21-1 0</inkml:trace>
  <inkml:trace contextRef="#ctx0" brushRef="#br0" timeOffset="75618.24">21929 10287 0,'0'0'0,"21"0"0,0 21 16,-21 0 0,0 1-16,0-1 0,0 0 0,0 0 15,0 0-15,0 22 0,0-22 16,0 21-16,-21-21 0,-22 22 0,22-1 16,-21-21-16,0 21 0,-22-20 0,1 20 15,-1 0-15,1-21 0,-22 1 0,0 20 16,1-21-16,-1 0 0,-21 0 15</inkml:trace>
  <inkml:trace contextRef="#ctx0" brushRef="#br0" timeOffset="106477.63">21018 12065 0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4:16:36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12446 0,'0'-21'15,"21"21"-15,-21-21 16,22 0-16,-22-1 0,21 22 15,0-21-15,-21 0 0,21 0 16,0 0-16,-21 0 0,21-1 0,1 1 16,-22 0-16,21 0 0,-21-21 0,21 20 15,-21 1-15,0 0 0,0 0 16,0 0-16,0 0 0,0-1 0,0 1 16,-21 21-16,0 0 0,-1 0 15,1 0-15,0 0 0,-21 0 16,21 0-16,-22 21 0,22 1 0,-21-1 15,-1 0-15,1 21 0,0-21 0,-1 1 16,22 20-16,-21-21 16,0 21-16,20-20 0,1 20 0,-21-21 15,21 21-15,21-20 0,0-1 0,-21 0 16,21 0-16,0 0 0,0 0 16,0 1-16,21-1 0,0 0 0,0 0 15,0-21-15,0 21 0,1 0 0,20 1 16,-21-1-16,21 0 0,-20 0 15,-1 0-15,0 0 0,0 22 0,0-22 16,0 0-16,-21 0 0,22 22 0,-22-22 16,0 21-16,0-21 0,0 0 15,-22 22-15,1-22 0,0 0 0,-21 0 16,21 0-16,-22 1 0,1-1 16,0-21-16,-1 0 0,1 0 15,0 0-15,-1 0 0,1 0 0,0 0 16,20 0-16,-20-21 0,21-1 0,-21 22 15,20-21-15,1 0 0,0 0 16,0 0-16,21 0 0,-21-1 16,21 1-16,0 0 15,0 0-15,0 0 16,21 0-16,0 21 0,0-22 16,22 1-16</inkml:trace>
  <inkml:trace contextRef="#ctx0" brushRef="#br0" timeOffset="519.91">5609 12277 0,'0'-21'15,"-21"21"-15,0 0 16,21 21-16,-21-21 16,-1 21-16,1 0 0,0 0 0,21 0 15,-21 1-15,0 20 0,0-21 0,21 21 16,0-20-16,-22 20 0,22 0 16,-21-21-16,0 22 0,21-1 0,0 0 15,0 1-15,0-1 0,0-21 0,0 22 16,0-22-16,0 0 0,0 0 15,0 0-15,21 0 0,22-21 16,-22 0-16,0 0 0,0 0 0,21 0 16,-20 0-16,20-21 0,0 0 0,-21-21 15,22 21-15,-1-22 0,0 22 16,1-21-16,-1-1 0,-21 1 16,22 0-16,-22-1 0,0-20 0,0 21 15,-21-1-15,0 1 0,0 0 16,0 20-16,-21-20 0,0 21 0,0 0 15,-1 0-15,1-1 0,-21 22 0,21 0 16,-22 0-16,22 0 0,-21 0 0,21 0 16,0 0-16,-1 22 0,1-22 15,0 21-15,0-21 0,0 21 0,21 0 16,0 0-16,0 0 16,21-21-1,0 0-15,0 0 0</inkml:trace>
  <inkml:trace contextRef="#ctx0" brushRef="#br0" timeOffset="830.34">6583 12107 0,'-21'0'15,"-1"22"1,22-1-16,-21-21 0,21 21 0,0 21 15,0-21-15,0 1 0,-21 20 16,21-21-16,0 21 0,-21 1 16,21-1-16,0-21 0,0 22 0,0-1 15,-21 0-15,21 1 0,0-1 16,-21 0-16,21 1 0,0-1 0,0 0 16,0 1-16,0-1 0,0-21 0,0 21 15,0-20-15,0-1 0,0 0 0,0 0 16,0-42 15,0 0-31,0 0 0,0-1 16,0 1-16</inkml:trace>
  <inkml:trace contextRef="#ctx0" brushRef="#br0" timeOffset="1123.79">6413 12340 0,'0'-21'15,"0"42"-15,-21-63 0,21 21 0,0 0 16,0-1-16,0-20 0,21 21 0,1 0 16,20 0-16,-21-1 0,21 1 15,1 0-15,-1 0 0,0 21 16,1 0-16,20-21 0,-20 21 0,-1 0 0,0 0 16,1 21-16,-1 0 0,-21 21 15,0-20-15,0-1 0,-21 21 16,0 0-16,0 1 0,0-1 0,-21-21 15,-21 22-15,21-1 0,-22 0 0,-20-21 16,21 22-16,-1-22 0,1 0 16,0 0-16,-1 0 0,1 1 0,0-1 15,20 0-15,1-21 0,0 0 0,0 0 16,0 0-16,21-21 16</inkml:trace>
  <inkml:trace contextRef="#ctx0" brushRef="#br0" timeOffset="3763.9">3789 14859 0,'-21'0'47,"-1"-21"-32,1 21 1,21 21 46,0 0-46,0 0-16,0 1 16,0-1-16,21 0 15,-21 0 1,22-21-16,-1 0 16,0 0-1,0 0-15,-21-21 0,21 21 16,0-21-16,-21 0 0,22-1 15,-1 1-15,-21 0 0,0 0 16,0 0-16,0 0 0,0-1 0,0 1 16,-21 42-1,-1 1 1,1-1-16,21 21 0,-21 0 0,0 1 16,21-1-16,-21 22 0,0-1 15,21 1-15,-22-1 0,1 1 0,0-1 16,0 1-16,0-1 0,21 1 0,-21-1 15,-1-21-15,1 1 0,21 20 16,0-42-16,0 22 0,0-1 16,0-21-16,0 0 0,0 1 15,0-44 1,0 1-16,0-21 16,0 21-16,0-22 0,0 1 15,0 0-15</inkml:trace>
  <inkml:trace contextRef="#ctx0" brushRef="#br0" timeOffset="4291.92">3598 15007 0,'0'-21'0,"0"42"0,0-63 0,21 21 15,-21 0-15,22 21 16,-1 0 0,0 0-1,0 0-15,21 21 0,-20 21 16,-1-21-16,0 22 0,0 20 15,0-21-15,0 22 0,1-22 0,-1 22 16,0-22-16,-21 22 0,0-22 0,21 0 16,-21 1-16,21-1 0,-21-21 15,0 0-15,0 0 0,0 1 0,21-1 16,1-21 0,-1-21-1,-21-1-15,0 1 0,0-21 16,21 21-16,0-22 15,-21-20-15,0 21 0,0-22 0,21 1 16,0-1-16,-21 1 0,22 20 0,-1-20 16,0 20-16,0 22 0,0-21 15,0 21-15,1 21 0,20 0 0,-21 0 16,0 0-16,0 0 0,1 21 16,-1 0-16,-21 21 0,21 1 0,-21-1 15,21 0-15,-21 22 0,0-22 0,0 22 16,0-1-16,0-20 0,0 20 15,0-21-15,0 22 0,0-22 0,0 1 16,0-22-16,-21 21 0,21-21 0,0 0 16,0 1-16,0-1 15,0 0-15,0 0 0,21-21 47,0-21-47,0 0 0,1 0 0,-22-1 16,21 1-16,0 0 0,0-21 15</inkml:trace>
  <inkml:trace contextRef="#ctx0" brushRef="#br0" timeOffset="4788">4805 15515 0,'0'0'0,"0"21"31,0 1-31,-21-22 16,21 21-16,-22 21 0,22-21 15,0 0-15,0 1 0,0-1 0,0 0 16,0 21-16,0-21 0,0 1 0,0-1 15,0 0-15,22 0 16,-1-21-16,0 0 0,0 0 16,0 0-16,0-21 0,22 0 0,-22 0 15,0-1-15,0 1 0,22 0 16,-22-21-16,0 21 0,0-1 16,0 1-16,-21 0 0,0 0 0,21 0 15,-21 0-15,0 42 31,0 0-31,0 0 0,0 0 0,0 0 16,0 22-16,0-1 0,0 0 16,0 1-16,0-1 0,0 22 0,22-1 15,-22 1-15,21-1 0,-21-21 0,21 22 16,-21-1-16,0 1 0,21-22 16,-21 22-16,21-1 0,-21-20 0,0-1 15,0 0-15,0 1 0,0-1 0,-21 0 16,0 1-16,0-1 0,0-21 15,-22 0-15,22 0 0,-21 1 0,-1-22 16,22 0-16,-21 0 0,0 0 0,-1-22 16,1-20-16,0 0 15,-1-1-15,22 1 0,-21 0 0,21-22 16,-1 22-16,22-22 0,0 22 0,0 0 16,0-22-16,0 22 0,0 0 15,0 20-15,0-20 0,0 0 0,22-1 16,-1 22-16,0-21 0,21 0 0</inkml:trace>
  <inkml:trace contextRef="#ctx0" brushRef="#br0" timeOffset="5261.99">6900 15155 0,'0'0'0,"21"-21"0,1 0 0,-1 0 0,-21 42 32,0 0-32,0 0 0,0 22 15,-21-1-15,-1 22 0,1-22 0,0 21 16,21 1-16,-21-22 0,0 22 15,0-22-15,-1 22 0,1-22 0,0 0 16,0 1-16,21-1 0,-21 0 0,21-21 16,-21 22-16,21-22 15,0 0-15,0-42 32,0 0-32,0 0 0,0-1 15</inkml:trace>
  <inkml:trace contextRef="#ctx0" brushRef="#br0" timeOffset="5649.78">6562 15325 0,'0'-43'0,"0"86"0,-22-128 0,22 64 0,0-21 15,0-1-15,0 22 0,0 0 0,22 0 16,20-22-16,-21 43 16,21-21-16,1 21 0,20 0 0,-20 0 15,20 21-15,1 1 0,-1-1 0,1 21 16,-1 0-16,1 1 0,-22 20 15,0-20-15,1 20 0,41 106 16,-84-126-16,0-1 0,0 22 16,0-22-16,0 0 0,0 1 15,-21-22-15,0 21 0,21-21 0,-21 0 16,21 1-16,0-44 16,0 1-1,0 0-15,0-21 0,0-1 16,0 1-16,0 0 0,0-22 0,0 1 15,0-22-15,21 22 0,0-22 0,0 0 16,0 1-16,-21 20 0,22 1 16,-1-1-16,0 22 0,21-1 0,-21 1 15,1 21-15,-1 0 0,0 0 0,0 21 16,0 0-16,0 21 16,-21 0-16,22 0 0,-22 0 0,21 22 15,0-1-15,-21 0 0,0 1 0</inkml:trace>
  <inkml:trace contextRef="#ctx0" brushRef="#br0" timeOffset="6756.01">8086 15833 0,'0'0'16,"21"0"-16,0 0 15,-21-21-15,21-1 16,-21 1-16,0 0 0,21-21 15,-21 21-15,0-1 0,0-20 0,0 0 16,0-1-16,-21 22 0,0-21 0,0 21 16,0 0-16,-1-1 0,1 22 15,0 0-15,0 0 0,-21 0 16,20 22-16,1-1 0,-21 0 0,21 21 16,0-21-16,-1 22 0,22-1 15,-21 0-15,21-20 0,-21 20 0,21 0 16,0 1-16,0-1 0,0 0 0,0-21 15,0 1-15,0-1 0,21 0 16,0 0-16,1-21 0,-1 0 0,21 0 16,-21 0-16,0 0 0,22-21 0,-22 0 15,0 0-15,21-1 0,-20-20 0,-1 21 16,21-21-16,-21-1 0,0 1 16,-21 21-16,0-22 0,22 1 0,-22 21 15,0-21-15,0 20 0,0 1 0,0 42 31,0 1-15,0 20-16,0-21 0,0 21 0,0-20 16,0 20-16,0-21 0,0 21 0,0-20 15,0-1-15,0 21 0,0-21 16,21 0-16,0 1 0,0-22 16,0 0-16,0 0 0,1 0 0,20-22 15,-21 1-15,21 0 0,1 0 16,-22 0-16,21 0 0,1-22 15,-22 22-15,0-21 0,21 21 0,-42-22 0,21 22 16,-21-21-16,0 21 16,0-22-16,0 22 0,0 0 0,0 42 31,-21-21-31,21 42 0,-21-20 0,21-1 16,0 21-16,0-21 0,-21 22 15,21-22-15,-21 21 0,21-21 0,-21 22 16,21-22-16,0 0 0,0 0 0,0 0 15,0 0-15,0 1 0,0-1 16,0-42 0,0-1-1,0 1-15,0 0 16,21-21-16,0 21 0,0-1 16,-21-20-16,21 21 0,0-21 0,1 20 15,-1 1-15,0-21 0,0 21 0,0 21 16,0-21-16,1 21 0,-1 0 15,0 0-15,0 21 0,0-21 16,-21 21-16,0 0 0,0 0 0,21 0 16,-21 1-16,0-1 0,0 21 0,0-21 15,0 0-15,0 1 0,0-1 16,0 0-16,0 0 0,0 0 0,0 0 16,0 1-16,22-22 31,-1-22-31,-21 1 15,21 0-15,0 0 0,0 0 0,0-22 16,1 22-16,-1-21 0,0 0 0,0-1 16,21 1-16,-20 21 0,-1-22 15,21 1-15,-21 21 0,64 0 16,-43 21-16,-42 21 16,21 0-16,-21 0 0,0 22 0,0-22 15,0 21-15,0 0 0,-21-20 16,0 20-16,21 0 0,-21-21 15,21 22-15,-21-1 0,21-21 0,-21 0 0,21 1 16,0-1-16,0 0 0,0 0 16,21-21-1,0-21 1,0 0-16,0-22 0,0 22 16,-21 0-16,22 0 0,-1-21 0</inkml:trace>
  <inkml:trace contextRef="#ctx0" brushRef="#br0" timeOffset="7092.45">9631 15748 0,'0'21'0,"21"-21"16,0 0-16,0 0 0,0 0 16,1 0-16,-1 0 0,0-21 0,0 0 15,21 21-15,-20-21 0,20 0 0,-21-1 16,21 1-16,-20 21 0,-1-42 0,0 21 15,0 0-15,-21-1 0,0 1 16,0 0-16,0 0 0,0 0 16,-21 21-16,-21 0 0,20 0 0,1 0 15,-21 21-15,21 0 0,-22 0 16,22 0-16,-21 1 0,21 20 0,0-21 16,-1 21-16,1 1 0,0-22 0,0 21 15,21 1-15,-21-1 0,21-21 0,0 21 16,0-20-16,0-1 15,0 21-15,0-21 0,21 0 0,0-21 16,21 22-16,-20-22 0,-1 0 0,21 0 16,-21 0-16,22 0 0,-22 0 0,21-22 15,0 22-15</inkml:trace>
  <inkml:trace contextRef="#ctx0" brushRef="#br0" timeOffset="7554.94">11282 15579 0,'0'0'0,"21"-21"0,0-1 15,-21 1-15,21 21 0,-21 21 31,0 1-15,0-1-16,0 0 0,0 0 0,0 0 16,0 0-16,0 22 0,-21-22 15,21 0-15,-21 0 0,0 22 0,0-22 16,21 0-16,-22 0 0,1 0 0,0 22 16,21-22-16,0 0 15,21-21 16,0-21-31,1 0 0,-1-1 0</inkml:trace>
  <inkml:trace contextRef="#ctx0" brushRef="#br0" timeOffset="7948.05">12128 15536 0,'0'0'0,"-21"-42"15,0 42-15,0 0 0,-21 0 16,20 0-16,-20 0 0,0 0 0,-1 0 16,1 21-16,0 0 15,-1 1-15,22-1 0,0-21 0,-21 21 16,21 0-16,21 0 0,0 0 16,0 1-16,0-1 15,21-21-15,21 21 16,-21-21-16,22 0 0,-1 21 0,0 0 15,1-21-15,-1 21 0,0-21 0,-21 22 16,22-1-16,-22 0 0,0 0 16,0 0-16,-21 0 0,0 1 0,0-1 15,0 0-15,0 0 0,0 0 0,-21-21 16,0 21-16,-21 1 16,20-22-16,1 0 0,-21 21 0,21-21 15,-22 0-15,22 0 0,0 0 0,0 0 16,-21 0-16,20-21 0,1-1 0,0 1 15,21 0-15,-21 0 16,21-21-16,-21 20 0,21 1 0,0-21 16</inkml:trace>
  <inkml:trace contextRef="#ctx0" brushRef="#br0" timeOffset="8217.59">11578 15155 0,'0'0'0,"-21"0"16,21 22-16,-21-1 16,42-42 15,0-1-15,-21 1-16,0 0 0,21 21 0,-21-21 15,0 0-15,0 0 0,-21 21 16,0 0-1,0 0-15,0 0 0,-1 0 0,1 21 0,0-21 16,21 21-16,-21 0 0,21 0 0,0 0 16,0 1-16,0-1 0,0 0 15</inkml:trace>
  <inkml:trace contextRef="#ctx0" brushRef="#br0" timeOffset="9051.74">13864 15177 0,'21'-22'16,"-42"44"-16,63-44 0,-20 22 0,-22 22 16,0 20-16,0-21 15,0 21-15,0 22 0,0-22 0,0 22 16,0-22-16,-22 22 0,1-1 15,0 1-15,0-22 0,0 21 0,-22 1 16,22-22-16,0 22 0,-21-22 16,21 0-16,-22 1 0,22-1 0,0-21 15,0 22-15,0-22 0,-1-21 0,22 21 16,-21-21-16,21-21 16,0 0-16,0-1 15,0-20-15,21 21 0,1-21 0,-1-1 16,0 1-16,-21 0 0,21-1 15,0 1-15,-21 21 0,21-22 0,1 22 16,-1 0-16,-21 0 0,21 21 16,0 0-16,0 21 0,0 0 15,-21 0-15,22 1 0,-22 20 16,21-21-16,-21 21 0,21 1 0,-21-22 16,21 21-16,0 1 0,-21-22 0,21 21 15,1-21-15,-1 0 0,0 1 16,0-22-16,0 21 0,0-21 0,1 0 15,20 0-15,0 0 0,-21-21 0,22 21 16,-1-22-16,22-20 0,-22 21 16,0-21-16,1 20 0,-1-20 0,0-21 15,1 20-15,-22 1 0,21-22 0,-21 1 16,-21-1-16,0 1 0,0-1 16,0-20-16,0 20 0,-21-20 15,0 20-15,-21 1 0,-1-1 0,-20 1 16,20 20-16,-20 1 0,-1 21 0,1 0 15,21 21-15,-22 0 0,1 0 16,20 21-16,-20 0 0,20 21 0,22 1 16,0 20-16,0 1 0,21-1 0,0 1 15,0-1-15,0-21 0,21 22 16,0-1-16,22-20 0,-1-1 0,-21 0 16,21 1-16,22-22 0,-22 0 0,1 0 15,20 0-15,-21 1 0,22-22 16,-22 0-16,22 0 0,-22 0 15,22-22-15,-22 1 0,21 21 0</inkml:trace>
  <inkml:trace contextRef="#ctx0" brushRef="#br0" timeOffset="9523.87">15325 15071 0,'0'0'15,"-22"-21"1,1 21-16,0 21 0,0 0 0,0 0 0,0 21 15,-1 1-15,1-1 0,0 0 0,0 22 16,0-22-16,21 22 16,-21-22-16,-1 22 0,1-22 0,21 0 15,-21 22-15,0-22 0,21 0 0,0 1 16,-21-22-16,0 21 0,21-21 16,0 22-16,0-22 0,0 0 0,0 0 15,0-42 1,0 0-16,0-21 15,0 20-15,21 1 16,0-21-16,0 21 0,0-22 0,0 22 16,1 0-16,20 0 0,-21 0 0,0 21 15,0 0-15,1 0 0,-1 0 16,0 0-16,0 0 16,-21 21-16,21 0 0,-21 0 0,0 0 15,0 1-15,0 20 0,0-21 0,0 21 16,0-20-16,0-1 0,0 0 15,0 0-15,0 0 0,0 0 0,0 1 16,21-22-16,1 0 16,-1 0-16,0 0 0,0 0 15,0-22-15,0 22 0,1-21 0,-1 0 16,0 0-16,0 0 0,21 0 0,-20-1 16,-1 1-16,0-21 0,0 21 0,0 0 15,0-1-15,1-20 0</inkml:trace>
  <inkml:trace contextRef="#ctx0" brushRef="#br0" timeOffset="10236.04">15748 15706 0,'21'-21'15,"-42"42"-15,42-21 32,-42 21-32,0 0 0,0 0 15,-1 0-15,1 1 0,0-1 0,21 21 16,0-21-16,-21 0 0,21 22 0,0-22 16,0 0-16,0 0 0,0 0 15,0 1-15,21-1 0,0-21 16,0 0-16,1 0 15,-1 0-15,0 0 0,0-21 0,0-1 16,-21 1-16,21 0 0,-21 0 16,0 0-16,0 0 0,0-1 0,0-20 15,0 21-15,0 0 0,0 0 0,-21-1 16,0 1-16,21 0 0,-21 21 16,0 0-16,21-21 0,-21 21 15,-1 0-15,44-21 31,-1 21-31,0 0 16,0 0-16,0-21 0,22 21 0,-22 0 16,21 0-16,-21 0 0,0 0 0,1 0 15,20 0-15,-21 0 0,0 21 16,-21 0-16,21-21 0,-21 21 16,22 0-16,-22 22 0,0-22 0,0 0 15,0 21-15,0-21 0,0 22 0,0-22 16,0 0-16,0 21 0,0-20 15,0-1-15,0 0 0,0 0 0,0 0 16,0 0-16,0 1 0,-22-22 0,22 21 16,0-42 15,0-1-31,0 1 16,0-21-16,0 21 0,0 0 0,0-22 15,22 1-15,-1 0 0,21-1 16,-21 1-16,0 21 0,22-22 15,-1 1-15,0 21 0,-20 0 0,20 0 16,0 21-16,-21 0 0,22 0 0,-22 0 16,0 0-16,0 0 0,-21 21 15,0 0-15,21 0 0,-21 21 0,0-20 16,0 20-16,0-21 0,0 21 0,0 1 16,0-22-16,0 21 0,0-21 0,-21 22 15,21-22-15,0 0 0,0 0 16,-21 0-16,21 1 0,-21-1 0,0-21 15,21 21-15,0-42 32,0 0-17,21-1-15,0 1 0,0 0 16,0 0-16,1 0 0</inkml:trace>
  <inkml:trace contextRef="#ctx0" brushRef="#br0" timeOffset="10516.53">16933 15790 0,'0'22'31,"0"-1"-31,-21 0 16,21 0 0,-21 0-16,0 22 0,21-22 0,0 0 15,-21 0-15,21 21 0,-22-20 0,1-1 16,21 0-16,-21 0 0,21 21 15,0-20-15,-21-1 0,21 0 0,0 0 16,-21-21-16,21 21 0,0 0 0,0 1 16,0-1-16,21-42 47,0-1-47,0 1 15,-21 0-15</inkml:trace>
  <inkml:trace contextRef="#ctx0" brushRef="#br0" timeOffset="10879.35">16976 15367 0,'0'0'0,"-43"-21"15,22 21-15,0 0 0,0 0 16,0 0-16,-1 21 15,1 0-15,21 0 0,0 1 16,0-1 0,0 0-16,21-21 15,1 0-15,-1 0 16,0 0-16,0-21 16,-21 0-16,0-1 0,0 1 15,0 0-15,0 0 0,0 0 16,0 0-16,-21 21 0,0-22 0,0 22 15,-1 0-15,1 0 16,0 0-16,0 22 16,0-1-16,21 0 0,0 0 15,0 0-15,0 0 0,-21 1 16,21-1 0,-22 0-16</inkml:trace>
  <inkml:trace contextRef="#ctx0" brushRef="#br0" timeOffset="14735.81">8509 11621 0,'0'0'0,"0"-22"0,21 1 0,0 0 15,0 21-15,1-21 0,-1 0 16,0 0-16,0-1 0,21 1 0,-20 0 16,-1 0-16,0 0 0,0 0 0,0 21 15,0-22-15,-21 1 16,22 21-16,-44 0 47,1 21-47,0 1 0,0-1 15,0 0-15,-22 0 0,22 21 0,-21 1 16,21-1-16,-22 0 0,1 1 0,21 20 16,-21 1-16,20 20 0,1-20 15,0 21-15,-21-1 0,21 1 0,-1 0 16,1-1-16,0-20 0,21 20 0,-21 1 16,0-21-16,21-1 0,0 22 15,0-43-15,0 22 0,0-1 0,0-21 16,0 1-16,0-1 0,0-21 0,21 22 15,0-22-15,0 0 0,0 0 16,22-21-16,-22 0 0,21 0 16,-21 0-16,22 0 0,20 0 0,-20 0 15,-1-21-15,21 0 0,-20 0 0,-1-22 16,22 22-16,-22-21 0</inkml:trace>
  <inkml:trace contextRef="#ctx0" brushRef="#br0" timeOffset="15335.97">9165 11726 0,'0'-21'0,"0"0"15,0 0 1,0 0-16,0 0 31,0 42 0,0 0-31,0 0 16,0 0-16,0 0 0,0 1 16,0-1-16,0 0 15,-21 0-15,21 0 0,0 0 0,0 1 16,0-1-16,-21 0 0,21 0 0,0 0 15,21-21 17,0 0-32</inkml:trace>
  <inkml:trace contextRef="#ctx0" brushRef="#br0" timeOffset="15563.06">9461 11621 0,'0'0'0,"0"21"47,0 0-47,0 0 0,0 0 16,-21 0-16,21 1 0,-21-1 0,21 0 15,-21 0-15,21 21 16,0-20-16,0-1 0,0 0 15,21-21 1,0 0-16</inkml:trace>
  <inkml:trace contextRef="#ctx0" brushRef="#br0" timeOffset="16651.91">8932 11663 0,'0'21'16,"21"-21"-16,-21 21 0,0 0 15,22-21 1,-1 22-16,0-22 16,0 0-16,0 0 15,0 0-15,1 0 16,-22-22-16,0 1 16,0 0-16,0 0 15,0 0 16,0 42-15,0 0 0,0 0-16,0 0 0,0 1 15,0-1-15,0 0 0,0 0 16,0 0-16,0 22 0,0-22 0,0 0 16,0 0-16,0 0 0,21-21 15,0 0-15,0 0 16</inkml:trace>
  <inkml:trace contextRef="#ctx0" brushRef="#br0" timeOffset="17027.72">9440 11684 0,'21'0'31,"1"0"-15,-22-21-16,21 21 0,-21-21 16,21 21-1,-21-21-15,-21 21 31,0 0-31,-1 0 16,1 21-16,21 0 16,0 0-16,0 0 0,0 0 15,0 1-15,0-1 0,0 0 0,0 0 16,0 0-16,0 0 0,0 1 16,0-1-16,0 0 0,21 0 15,1-21-15,-1 0 0,0 0 16</inkml:trace>
  <inkml:trace contextRef="#ctx0" brushRef="#br0" timeOffset="17376.57">10223 11642 0,'0'0'0,"0"-21"16,0 42-1,0 0-15,0 0 16,0 0-16,0 0 0,0 1 16,0 20-16,0 0 0,0 1 0,0-1 15,0 21-15,0-20 0,0 20 0,-21 1 16,21-22-16,-21 22 0,0-22 0,0 21 15,21-20-15,-21-1 0,21 0 16,-22-20-16,22 20 0,0-21 0,0 0 16,0 0-16,0 1 0,0-1 0,0-42 47,0-1-47</inkml:trace>
  <inkml:trace contextRef="#ctx0" brushRef="#br0" timeOffset="17936.09">10075 11790 0,'0'-21'0,"0"42"0,0-63 16,0-1-16,21 22 0,1 0 0,-1 0 16,0 21-16,0 0 0,0 0 15,0 0-15,1 0 0,-1 0 0,0 0 16,0 21-16,0 0 0,-21 0 15,21 22-15,1-22 0,-1 21 0,-21 0 16,0 1-16,0-1 0,21 0 16,-21 1-16,0 20 0,0-20 0,0-1 15,0 0-15,0-21 0,0 22 0,0-1 16,0-21-16,0 0 0,0 1 0,0-1 16,0 0-16,0-42 31,0 0-16,21-1-15,-21 1 0,0-21 0,0 21 16,0-22-16,21 1 16,0-21-16,-21 20 0,22-20 0,-1-1 15,0 1-15,-21-1 0,21 22 0,0-22 16,0 22-16,1 0 0,-1-1 0,0 22 16,0 0-16,0 0 0,0 21 15,1 0-15,-1 0 16,0 21-16,-21 0 0,0 0 0,0 22 15,0-1-15,0 0 0,0 1 0,0 20 16,0-20-16,0 20 0,0 1 16,0-1-16,0-21 0,-21 22 0,21-22 15,-21 22-15,-1-22 0,22-21 0,0 22 16,-21-1-16,21-21 0,-21 0 0,21 0 16,-21 1-16,21-1 15,0 0 1,0-42-1,0 0-15,21-1 0,0 22 16,0-21-16</inkml:trace>
  <inkml:trace contextRef="#ctx0" brushRef="#br0" timeOffset="18455.75">10985 12298 0,'0'0'0,"0"21"16,0 0-16,0 0 0,-21 1 15,21-1-15,0 0 0,-21 0 0,21 0 16,0 0-16,0 1 16,0-1-16,21-21 15,0 0-15,1 0 0,-1 0 16,0 0-16,0 0 0,0 0 0,0 0 16,1-21-16,-1-1 0,0 1 0,0 21 15,0-21-15,0 0 0,1 0 16,-22 0-16,0-1 0,21 1 0,-21 0 15,21 0-15,-21 0 0,0 0 0,0 42 47,0 0-47,0 0 16,0 0-16,0 0 0,-21 22 0,21-22 16,-21 0-16,21 21 0,0-20 0,0 20 15,-22 0-15,22 1 0,0-1 0,-21 0 16,21 1-16,0-1 0,0 0 15,0 1-15,0-1 0,0 0 0,0 1 16,0-1-16,-21-21 0,21 21 0,-21-20 16,21 20-16,-21-21 0,21 0 0,0 0 15,-21-21-15,-1 22 0,1-22 16,0 0-16,0 0 16,0 0-16,0 0 0,-1 0 0,1 0 15,0-22-15,-21 22 0,21-21 0,-1 21 16,1-21-16,0 21 0,21-21 0,-21 0 15,0 0-15,21-1 16,0 1-16,0 0 0,0 0 16,0 0-16</inkml:trace>
  <inkml:trace contextRef="#ctx0" brushRef="#br0" timeOffset="18808.14">12171 11790 0,'-21'0'0,"42"0"0,-64 0 0,22-21 16,0 21-16,0 0 0,0 21 15,21 0-15,-21 0 16,-1 0-16,22 22 0,0-1 16,0 0-16,-21 1 0,21 20 0,-21-20 15,21-1-15,-21 21 0,21-20 0,0 20 16,-21-20-16,21-1 0,-21 0 0,21 1 16,0-22-16,-22 21 0,22-21 15,-21 0-15,21 1 0,0-1 0,0 0 16,0-42 15</inkml:trace>
  <inkml:trace contextRef="#ctx0" brushRef="#br0" timeOffset="19247.83">11853 11917 0,'0'0'0,"0"-106"16,21 85-16,-21 0 15,22 21-15,-22-21 0,21 21 0,21 0 16,-21 0-16,0 0 0,1 0 16,-1 0-16,21 21 0,-21 0 0,22 0 15,-1 21-15,0-20 0,-21 20 16,22 0-16,-1 22 0,0-22 0,-20 0 16,-1 22-16,0-22 0,-21 64 15,0-64-15,0 22 0,0-22 0,-21-21 16,0 22-16,-1-1 0,22-21 15,0 0-15,0 1 0,-21-1 16,21 0-16,0 0 0,0-42 31,0 0-31,0 0 0,0-1 0,0 1 16,21-21-16,-21 0 0,22-1 0,-1 1 16,-21 0-16,21-22 0,0 1 15,0-1-15,0 1 0,-21-1 0,22 1 16,-1 20-16,0-20 0,0 20 15,0 1-15,0 0 0,1 21 0,-22-1 0,0 1 16,21 0-16,-21 0 0,21 21 16,0 0-1,0 21 1,-21 0-16,0 0 0,21 1 0,1-1 16,-22 0-16</inkml:trace>
  <inkml:trace contextRef="#ctx0" brushRef="#br0" timeOffset="20448.09">13250 12467 0,'21'-21'0,"-42"42"0,42-63 16,1 21-16,-1 0 0,0-1 0,-21-20 15,0 21-15,0-21 0,0-1 0,0 1 16,0 21-16,0 0 0,0-22 0,0 22 16,-21 21-16,-22 0 0,22 0 15,-21 0-15,0 0 0,-1 0 0,1 21 16,0 22-16,-1-22 0,1 0 0,21 21 16,-22 1-16,1-1 0,21 0 0,0-21 15,-22 22-15,43-1 0,-21 0 16,21-20-16,0 20 0,0-21 15,0 0-15,0 0 0,0 22 0,21-43 16,1 21-16,-22 0 0,21 0 0,21-21 16,-21 0-16,0 0 0,1 0 0,-1 0 15,0 0-15,0-21 0,0 0 0,22 0 16,-22 0-16,0-1 0,0 1 16,0-21-16,0 21 0,1-22 0,-1 1 15,0 0-15,0-1 0,0 1 16,0 0-16,-21 21 0,22-22 0,-22 22 0,21 0 15,-21 42 17,-21 0-32,-1 22 0,22-22 15,-21 21-15,21-21 0,0 22 0,0-22 16,0 21-16,0-21 0,0 22 0,0-22 16,21 0-16,-21 0 0,22 0 15,20 0-15,-21 1 0,0-1 0,0-21 16,22 0-16,-22 0 0,0 0 0,21 0 15,-20 0-15,-1 0 0,21-21 0,-21-1 16,0 22-16,1-21 0,-1 0 0,0 0 16,0-21-16,0 20 0,-21 1 15,21-21-15,-21 0 0,0 20 16,0-20-16,0 0 0,0 21 0,0-1 16,0 1-16,0 0 0,0 42 31,0 22-31,0-22 15,0 0-15,0 21 0,0-21 0,0 22 16,-21-22-16,21 21 0,0-21 0,-21 22 16,21-22-16,0 0 0,0 0 0,0 0 15,0 1-15,0-1 0,0 0 16,0-42 15,0 0-31,0-1 0,0 1 16,21 0-16,-21-21 15,21 21-15,-21-22 0,22 22 0,-1-21 16,-21 21-16,21-22 0,0 1 16,0 21-16,0-22 0,1 22 15,-1 0-15,0 21 0,0-21 0,0 21 16,0 0-16,1 0 0,-1 21 0,0-21 0,0 21 16,0 0-16,-21 22 0,0-22 15,0 0-15,0 21 0,21-20 0,-21 20 16,0-21-16,0 21 0,0-20 0,0-1 15,0 21-15,0-21 0,0 0 0,0 1 16,0-1 0,0-42 15,22-1-31,-22 1 0,21 0 16,0 0-16,0 0 0,0 0 0,0-22 15,1 22-15,-1-21 0,0 21 0,0-1 16,21-20-16,-20 21 0,-1 0 0,21 0 15,-21-1-15,0 1 0,1 21 16,-1 0-16,0 21 16,-21 1-16,0-1 0,0 0 0,0 0 15,0 0-15,0 22 0,0-22 16,0 0-16,-21 21 0,21-21 0,-21 1 16,21-1-16,-22 0 0,22 0 15,0 0-15,0 0 0,-21 1 0,21-1 16,21-21 15,1-21-31,-1 21 16</inkml:trace>
  <inkml:trace contextRef="#ctx0" brushRef="#br0" timeOffset="20831.89">14795 12467 0,'0'0'0,"-21"0"15,21 21 1,21-21 0,1 0-16,-1 0 0,0 0 15,0 0-15,21-21 0,-20 21 0,-1-21 16,0 21-16,0-21 0,0 21 0,0-21 16,1 0-16,-1-1 0,0 22 15,-21-21-15,0 0 0,0 0 0,0 0 16,0 0-16,0-1 0,0 1 15,-21 21-15,0 0 0,-1 0 0,1 0 16,0 0-16,0 21 0,-21 1 16,20-1-16,1 0 0,-21 21 15,21-21-15,0 22 0,-1-22 0,1 21 16,21-21-16,0 1 0,-21-1 0,21 0 16,0 0-16,0 0 0,0 0 0,0 1 15,0-1-15,21-21 16,-21 21-16,21-21 0,1 0 0,-1 0 15,0 0-15,0 0 16,0 0-16,0-21 0,1 21 16,-1-21-16,21-1 0</inkml:trace>
  <inkml:trace contextRef="#ctx0" brushRef="#br0" timeOffset="21169.79">16256 12129 0,'0'-22'0,"0"44"0,0-65 0,0 22 15,-21 21-15,21 21 16,-21 22-1,21-22-15,0 0 0,0 21 0,-22 1 16,22-22-16,-21 21 0,21 0 0,-21 1 16,21-22-16,0 21 0,0-21 0,-21 22 15,21-22-15,-21 0 0,21 0 0,-21 0 16,21 1-16,21-22 47,0-22-47,0 1 0,0 21 15</inkml:trace>
  <inkml:trace contextRef="#ctx0" brushRef="#br0" timeOffset="21544.61">16785 12171 0,'0'-21'0,"0"42"0,0-63 0,0 20 15,-21 22 1,0 0-16,0 0 0,-1 0 15,1 0-15,-21 22 0,21-22 0,-22 21 16,22 0-16,0 0 0,-21 0 16,21 0-16,21 1 0,-22-1 0,22 0 15,0 0-15,0 0 0,0 0 0,0 1 16,22-22-16,-1 21 16,21-21-16,-21 0 0,22 0 0,-1 21 15,-21-21-15,21 21 0,1-21 16,-22 0-16,21 0 0,-21 21 0,1-21 15,-1 21-15,-21 1 0,0-1 16,0 0-16,-21 0 16,-1-21-16,1 21 0,0-21 0,0 21 15,0-21-15,-22 0 0,22 22 0,0-22 16,-21 0-16,21 21 0,-1-21 16,1 0-16,0 0 0,0 0 0,0 0 15,0 0-15,-1 0 16,22-21-16,0-1 0,-21 22 15,21-21-15</inkml:trace>
  <inkml:trace contextRef="#ctx0" brushRef="#br0" timeOffset="21881.22">16192 11578 0,'-21'0'0,"42"0"0,-42 21 15,64 1 1,-1-22-16,-21 0 16,0 0-16,0 0 0,1 0 15,-1-22-15,-21 1 16,0 0-16,-21 0 15,-1 21-15,1 0 0,0-21 16,-21 21-16,21 0 0,-1 0 0,1 0 16,0 0-16,0 0 15,21 21-15,0 0 0,21 0 32,0-21-32,0 0 0,1 0 0</inkml:trace>
  <inkml:trace contextRef="#ctx0" brushRef="#br0" timeOffset="22413.88">17505 11430 0,'0'-21'0,"0"42"47,0 0-47,0 0 16,0 1-16,0-1 0,-21 0 16,21 0-16,-22 0 0,22 0 0,0 1 15,-21-1-15,0 0 0,21 0 0,-21 0 16,0 0-16,0-21 0,21 22 15,-22-22 1,22-22 15,0 1-31,0 0 0,0 0 16,0 0-16,0 0 0,0-1 16,0 1-16,22 0 0,-22 0 15,0 0-15,0 0 0,0-1 0,21 22 16,-21-21-16,0 42 31,0 1-31,0-1 0,0 0 16,0 0-16,0 0 0,0 0 15,0 1-15,0-1 0,-21 0 0,21 0 16,0 0-16,-22 0 0,1 1 16,0-1-16,21 0 0,-21-21 15,0 0-15</inkml:trace>
  <inkml:trace contextRef="#ctx0" brushRef="#br0" timeOffset="22799.76">17843 11557 0,'0'21'32,"-21"-21"-32,21 21 15,-21-21-15,21-21 47,0 0-31,0 0-16,21 21 15,-21-21-15,21 21 0,1 0 16,-1 0 0,-21 21-16,0 0 15,21-21-15,-21 21 0,0 0 16,0 1-16,0-1 0,0 21 0,0-21 16,0 0-16,-21 1 0,0-1 0,21 0 15,-22-21-15,22 21 0,0 0 0,-21-21 16,0 21-16,0-21 15,0 0-15,0 0 0</inkml:trace>
  <inkml:trace contextRef="#ctx0" brushRef="#br0" timeOffset="23574.23">18415 12044 0,'0'0'0,"21"-21"15,-21 0-15,0-1 0,0 1 0,0 0 16,21 0-16,-21 0 16,0 0-1,0 42 17,0 0-32,0 0 0,0 21 15,0-20-15,0 20 0,0-21 0,0 21 16,0 1-16,0-1 0,0 0 0,-21 1 15,0-1-15,21-21 0,-21 22 16,0-1-16,21 0 0,0-21 0,-22 22 16,1-22-16,21 21 0,-21 1 0,21-22 15,0 0-15,-21 21 0,21-21 0,-21 1 16,21-1-16,0 0 0,0 0 16,-21-21-1,21-21 16,0 0-31,21 21 0,-21-21 0,21-22 16,-21 22-16,21 0 0,-21 0 0,21-22 16</inkml:trace>
  <inkml:trace contextRef="#ctx0" brushRef="#br0" timeOffset="23824.27">18203 12446 0,'0'0'0,"-42"0"16,63 0-1,0 0 1,0 0-16,1 0 0,-1 0 16,21 0-16,-21 0 0,22 0 15,-22 0-15,21 0 0,-21 0 0,0-21 16,22 21-16,-22 0 0,0 0 0,0 0 16,0 0-16,-42 0 78</inkml:trace>
  <inkml:trace contextRef="#ctx0" brushRef="#br0" timeOffset="25509.95">19346 12192 0,'0'0'0,"0"-21"0,21 0 0,-21 0 0,22 21 16,-22-22-16,21 1 0,-21 42 31,0 1-31,0 20 16,0-21-16,0 21 0,0 1 15,0-22-15,0 21 0,0 1 0,0-1 16,0-21-16,0 21 0,-21 1 16,21-22-16,-22 0 0,22 0 0,0 0 15,0 1-15,0-1 0,0-42 47,0-1-47,0 1 0,0 0 0,0 0 16,0 0-16,22 0 0,-22-22 15,21 22-15,0-21 0,0-1 0,0 1 16,0 0-16,1-1 0,20 1 0,-21 0 16,21-1-16,1 1 0,-1 21 0,-21 0 15,22 21-15,-22 0 0,21 0 16,-21 0-16,0 0 0,1 21 0,-1 21 16,0-21-16,0 22 0,-21-22 15,0 21-15,21 1 0,-21-1 0,0-21 16,0 21-16,0 1 0,0-22 15,0 21-15,0-21 0,0 1 0,0-1 16,0 0-16,0 0 0,0 0 16,0-42 15,21 21-15,1-21-16,-22 0 0,21 0 0</inkml:trace>
  <inkml:trace contextRef="#ctx0" brushRef="#br0" timeOffset="26032.48">20637 12150 0,'22'0'0,"-44"0"0,65-21 0,-43-1 16,0 1-16,0 0 0,0 0 16,0 0-16,-21 0 15,-1 21-15,22-22 0,-21 22 0,0 0 16,0 0-16,0 0 0,0 0 0,-1 0 15,1 22-15,0-1 0,0 0 0,0 0 16,0 21-16,-1-20 0,1 20 16,0 0-16,0 1 0,0-1 15,0-21-15,21 21 0,-22 1 0,22-22 16,-21 21-16,21-21 0,0 1 0,0-1 16,0 0-16,0 0 0,21-21 0,1 0 15,-1 0-15,0 0 16,21 0-16,-21 0 0,1 0 0,-1-21 15,21 0-15,-21 0 0,0 21 0,22-43 16,-22 22-16,0 0 0,0 0 0,0 0 16,1-22-16,-22 22 0,21-21 15,-21 21-15,21-22 0,-21 22 0,0 0 16,0 0-16,0 0 0,0-1 16,0 44-1,0-1-15,0 0 16,0 0-16,0 21 0,0-20 0,0 20 15,0-21-15,0 0 0,0 22 0,0-22 16,0 0-16,21 0 0,-21 0 0,21 0 16,-21 1-16,21-22 0,1 21 0,-1-21 15,0 0-15,0 0 16,21 0-16,-20 0 0,20 0 0,-21-21 16,21-1-16,-20 22 0,20-21 0,0 0 15,-21 0-15,1 0 0,20 0 16,-21-1-16,0-20 0</inkml:trace>
  <inkml:trace contextRef="#ctx0" brushRef="#br0" timeOffset="26695.87">21315 12129 0,'0'0'16,"0"-22"-16,-21 22 31,21 22-31,0-1 0,0 0 16,-22 0-16,22 0 0,-21 0 0,21 22 15,0-22-15,-21 21 0,21-21 0,0 1 16,0-1-16,0 21 0,0-21 0,0 0 15,-21 1-15,21-1 16,0 0-16,0 0 16,-21-21-1,21-21 1,-21 0 0,21 0-16,0-1 0,0 1 0,0 0 15,0 0-15,0-21 0,0 20 0,0-20 16,21 21-16,0-21 0,0-1 0,0 22 15,0 0-15,1 0 0,-1 0 16,21-1-16,-21 22 0,0 0 0,1 0 16,20 0-16,-21 0 0,0 0 15,0 22-15,1 20 0,-1-21 0,0 0 0,0 0 16,0 22-16,-21-22 0,21 21 16,-21-21-16,22 1 0,-22-1 15,0 0-15,0 0 0,0 0 0,0 0 16,0 1-16,0-1 0,-22-21 31,22-21-15,0-1-16,0 1 15,0 0-15,0 0 0,0-21 16,0 20-16,0-20 0,22 21 0,-1 0 16,0-22-16,0 22 0,0 0 15,22 0-15,-22 0 0,0 0 16,0 21-16,21 0 0,-20 0 0,-1 0 15,0 0-15,0 21 0,0 0 0,-21 0 16,21 21-16,-21-20 0,22-1 0,-22 21 16,0-21-16,0 0 0,0 22 15,0-22-15,0 0 0,0 0 0,0 0 16,0 1-16,0-1 0,-22 0 0,1 0 16,0-21-16,21 21 15,0-42 16,0 0-31,21 0 16,-21 0-16,21-1 0,1 1 16</inkml:trace>
  <inkml:trace contextRef="#ctx0" brushRef="#br0" timeOffset="27072.17">22373 12277 0,'21'21'15,"-21"0"-15,21-21 0,1 0 16,-1 0-16,0 0 16,0 0-16,0 0 0,0-21 0,1 0 15,-1 21-15,21-21 0,-21 21 0,0-22 16,1 1-16,20 0 0,-42 0 16,21 21-16,-21-21 0,21 0 0,-21-1 15,0 1-15,0 0 16,-21 21-16,0 0 0,0 0 0,0 0 15,-1 0-15,1 0 0,-21 21 0,21 0 16,0 1-16,-22 20 0,22-21 0,0 21 16,-21-20-16,20 20 0,1 0 15,21 1-15,0-22 0,-21 21 0,21-21 16,0 22-16,0-22 0,0 0 0,0 0 16,0 0-16,0 0 0,0 1 0,21-1 15,0 0-15,1-21 0,-1 0 16,0 0-16,0 0 0,0 0 15,22 0-15,-1 0 0,-21-21 0,21 0 16,1 21-16,-1-22 0,-21 1 0,22 0 16</inkml:trace>
  <inkml:trace contextRef="#ctx0" brushRef="#br0" timeOffset="27519.85">23622 11176 0,'0'0'0,"-21"0"0,21-21 16,21 21 15,0 21-31,0 0 0,0 0 16,1 1-16,-1-1 0,21 0 15,-21 21-15,0-21 0,1 22 16,-1-1-16,0 0 0,0 1 0,0-1 0,-21 0 16,21 22-16,-21-22 0,22 22 15,-22-1-15,0 1 0,0-1 16,0 1-16,0-1 0,-22 1 0,1-1 16,0-20-16,0 20 0,0-21 0,0 1 15,-22-1-15,22 0 0,-21-20 0,-1 20 16,1 0-16,0-21 0,-1 22 0,1-22 15,21 0-15,-21 0 0,-1 22 16,22-22-16,0 0 0,-21-21 0,42 21 16,-22 0-16,1-21 0,21 21 15,0-42 17,21 0-32,1 0 0,-1 0 15,0 0-15,21-1 0</inkml:trace>
  <inkml:trace contextRef="#ctx0" brushRef="#br0" timeOffset="27984.63">24955 12065 0,'0'0'0,"22"-21"16,-22 0-16,0 0 31,0 42 0,-22-21-31,1 21 0,21 0 16,-21-21-16,21 21 16,21-21 15,-21-21-15,21 21-16,-21-21 0,22 21 0,-22-21 15,0 0-15,0-1 16,0 44 31,0-1-47,0 0 0,0 0 15,-22 0-15,1 0 0,0 1 16,21-1-16</inkml:trace>
  <inkml:trace contextRef="#ctx0" brushRef="#br0" timeOffset="28396.37">24850 12488 0,'0'22'0,"-22"-22"16,22 21 0,0 0-1,0 0-15,0 0 31,-21-21 16,21-21-31,0 0-16,0 0 16,0 0-16,21 21 0,-21-22 0,22 1 15,-1 21-15,0-21 16,0 21-16,0 21 15,-21 0-15,0 1 16,0-1-16,0 0 0,0 21 0,0-21 16,0 1-16,0 20 0,-21-21 15,0 21-15,0 1 0,0-22 0,-1 21 16,-20 1-16,0-22 0,-1 21 16,-20-21-16,21 22 0,-22-22 0,22 0 15,-1 0-15,1 0 0,21 0 0</inkml:trace>
  <inkml:trace contextRef="#ctx0" brushRef="#br0" timeOffset="29044.47">25971 12150 0,'0'0'16,"-21"0"-1,0 0 1,0 21-16,21 0 0,-21-21 0,21 42 16,0-20-16,-21-1 0,-1 21 0,22-21 15,-21 22-15,21-22 0,-21 21 16,0-21-16,0 22 0,21-22 0,-21 21 15,-1-21-15,22 0 0,0 1 0,0-1 16,0 0-16,-21 0 0,21 0 0,0 0 16,21-21-1,1 0-15,20 0 16,0-21-16,1 0 0,20 21 0,-21-21 16,43 0-16,-21-22 0,-1 22 15,22 0-15,21 0 0,-22-21 0,22 20 16,0 1-16,21 0 0,-21 0 15,-22 0-15,1 0 0,0-1 0,-43 22 16,22 0-16,-43-21 0,0 21 0,0 0 16,-42 0 15,0 0-15,0 0-16,21 21 15,-22-21-15,1 0 16,0 0-16,0 22 15,0-22-15</inkml:trace>
  <inkml:trace contextRef="#ctx0" brushRef="#br0" timeOffset="30680.72">5165 13758 0,'0'-21'0,"0"0"16,0 0-16,0 0 15,0 0-15,21-1 0,-21 1 16,0 0-16,0 0 0,0 0 0,0 0 16,0-1-16,0 1 15,0 0-15,-21 21 0,-1 0 16,1 0-16,0 0 0,0 21 16,-21 0-16,20 1 0,-20-1 15,0 0-15,21 21 0,-1-21 0,-20 1 16,42-1-16,-21 0 0,21 0 0,0 0 15,0 0-15,0 1 0,0-1 16,0 0-16,21-21 0,0 21 16,0-21-16,22 21 0,-22-21 0,0 21 15,21-21-15,-20 22 0,20-1 16,-21 0-16,21 0 0,-20 0 0,-1 0 16,0 1-16,0-1 0,0 0 0,-21 0 15,0 0-15,0 0 16,0 1-16,-21-1 0,0 0 0,0 0 15,0-21-15,-22 21 0,22 0 0,-21 1 16,-1-22-16,1 21 0,0-21 16,-1 0-16,1 0 0,0 0 0,-1 0 15,1 0-15,21 0 0,-21-21 0,20 21 16,1-22-16,0 1 0,0 21 16,21-21-16,0 0 0,0 0 15,0 0-15,21 21 16,0 0-16,22-22 0,-22 1 15,21 21-15,0 0 0,1-21 0</inkml:trace>
  <inkml:trace contextRef="#ctx0" brushRef="#br0" timeOffset="31131.97">5948 13653 0,'-21'-22'16,"-1"22"-16,1 0 0,0 22 15,0-22-15,0 21 0,0 0 0,-1 0 16,1 21-16,0-20 16,21 20-16,-21-21 0,21 21 0,0-20 15,0 20-15,0-21 0,0 21 0,0-20 16,0 20-16,0-21 0,0 0 0,0 0 15,21 1-15,-21-1 0,21-21 16,22 0-16,-22 0 0,0 0 0,0 0 16,21 0-16,-20 0 0,20 0 0,-21-21 15,21-1-15,-20 1 0,-1 0 16,0 0-16,0 0 0,0-22 0,-21 22 16,0 0-16,0-21 0,0 21 0,0-22 15,0 22-15,0-21 0,-21 21 16,0-22-16,0 22 0,0 0 15,-22 0-15,22 0 0,0 21 0,0 0 16,0 0-16,-1 0 0,1 0 0,0 0 16,21 21-16,0 0 0,0 0 15,0 0-15,0 0 0,0 1 0,0-1 16,0 0-16,21 0 0,0-21 0,1 0 16,-1 21-16,0-21 0,21 0 0</inkml:trace>
  <inkml:trace contextRef="#ctx0" brushRef="#br0" timeOffset="31442.95">6837 13483 0,'0'0'0,"-21"0"15,-1 0-15,22 21 16,0 1-16,0-1 15,0 21-15,0 0 0,0-20 0,-21 41 16,21-21-16,0 1 0,0-1 0,0 0 16,-21 1-16,21-1 0,0-21 0,0 22 15,0-1-15,-21-21 16,21 21-16,0-20 0,-21-1 0,21 0 16,0 0-16,0 0 0,0 0 15,0-42 16,0 0-31,0 0 0,0 0 16,0 0-16,0-1 0</inkml:trace>
  <inkml:trace contextRef="#ctx0" brushRef="#br0" timeOffset="31763.87">6667 13589 0,'0'0'0,"0"-21"0,0 0 16,0 0-16,0-1 0,0 1 0,0 0 15,22 0-15,-1 21 16,0-21-16,21 0 0,-21 21 0,22 0 16,-1 0-16,0 0 0,1 0 0,-1 0 15,0 0-15,-20 21 0,20 0 16,-21 0-16,0 21 0,0-20 0,-21 20 16,0 0-16,0 1 0,0-22 0,0 21 15,-21-21-15,0 22 0,-21-22 0,21 21 16,-1-21-16,-20 0 0,21 1 15,-21-1-15,20-21 0,1 21 16,0 0-16,0-21 0,0 0 0,0 0 16,-1 0-1,1 0 17,21-21-17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05T14:10:10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3768 783 0,'0'0'0,"0"-21"16,0 0-16,0 0 0,0 0 15,0-1-15,0 1 16,21 21-1,0 21 1,0 1-16,0 20 0,0 0 16,1 1-16,-1-1 0,0 21 0,0 1 15,-21-1-15,21 1 0,-21-1 0,21 1 16,-21-1-16,0 1 0,0 21 16,22-22-16,-22 1 0,0-22 15,21 21-15,-21-20 0,0-1 0,0 0 0,0 1 16,0-22-16,0 0 0,0 0 15,0 0-15,21-21 0,-21-21 32,0 0-32,0 0 15,21-21-15,-21-1 0,21 1 16</inkml:trace>
  <inkml:trace contextRef="#ctx0" brushRef="#br0" timeOffset="279.97">4635 741 0,'0'-42'0,"0"84"0,0-106 0,0 43 16,0 0-16,0 0 0,-21 21 15,0 0-15,21 21 16,-21 0-16,0 22 0,0-1 16,-1 0-16,1 22 0,21-1 0,-21 1 15,0-1-15,0 1 0,0-1 16,-1 1-16,1 20 0,0-41 0,0 20 15,0 1-15,0-22 0,-1 0 0,1 1 16,0-1-16,21 0 0,0-20 0,0-1 16,0 0-16,0 0 15,0 0-15,0-42 32,0 0-32,21 0 0,0 0 15</inkml:trace>
  <inkml:trace contextRef="#ctx0" brushRef="#br0" timeOffset="1623.9">5165 1651 0,'0'-21'16,"0"0"-16,0 0 0,21-1 15,0 1-15,0 0 0,-21 0 0,0-21 16,21 20-16,0 1 0,-21-21 16,22 21-16,-22 0 0,0-22 0,0 22 15,0 0-15,0 0 0,0 0 0,-22 21 16,1-22-16,0 22 15,0 0-15,0 22 16,0-1-16,-22 0 0,22 0 0,0 0 16,0 22-16,0-1 0,-1-21 0,1 21 15,21 1-15,-21-22 0,21 21 16,-21-21-16,21 22 0,0-22 0,0 0 16,0 0-16,0 0 0,21-21 15,0 0-15,22 0 0,-22 0 16,0 0-16,0-21 0,21 0 15,-20 0-15,20 0 0,-21 0 0,21-1 16,-20 1-16,-1 0 0,0-21 16,0 21-16,0-1 0,0-20 15,-21 21-15,0-21 0,22 20 0,-22 1 0,0-21 16,0 21-16,0 0 0,0-1 16,0 44 15,0-1-31,0 0 0,0 0 0,0 0 15,0 22-15,0-22 0,0 21 0,0-21 16,0 0-16,0 22 0,0-22 16,0 0-16,0 0 0,0 0 0,0 1 15,21-1-15,0 0 0,0-21 16,0 21-16,0-21 0,1 0 0,-1 0 16,0 0-16,0-21 0,0 21 15,22-21-15,-22 0 0,0-1 16,0 22-16,0-21 0,0 0 0,1-21 15,-1 21-15,0-1 0,-21 1 0,0 0 16,0-21-16,0 21 0,0-1 16,0 1-16,0 0 0,0 0 0,-21 21 15,0 0-15,-1 0 0,1 0 16,0 0 0,21 21-16,0 0 0,0 0 15,0 1-15,21-1 0,-21 0 16,21 0-16,1 0 0,-1 0 0,0 1 15,0-1-15,-21 0 0,21 0 16,0 0-16,1 0 0,-22 1 16,21-1-16,0 0 0,-21 0 15,21-21-15,-21 21 0,21-21 0,0 0 16,1 0-16,-1 0 16,0 0-16,0 0 0,0 0 15,0 0-15,1-21 0,-1 0 0,0 0 16,0 0-16,0-1 0,0 1 0,1 0 15,-1 0-15,0 0 0,-21 0 16,0-22-16,0 22 0,21 0 0,-21 0 16,0 0-16,0-1 0,0 1 15,-21 21-15,0 0 16,0 0 0,-1 0-16,1 21 0,0 1 0,21-1 15,-21 0-15,0 0 0,21 0 0,0 0 16,-21 1-16,21-1 0,-22 0 15,22 0-15,0 0 0,0 0 0,0 1 16,0-1-16,0 0 0,22-21 31,-1 0-31,0 0 16,0 0-16,0-21 0,0 0 0,1 21 16,-22-22-16,21 1 0,0 0 15,-21 0-15,21 0 0,-21 0 0,21-1 16,-21 1-16,0 0 0,0 0 15,21 21-15,-21-21 0,22 21 16,-22 21 0,0 0-1,0 0-15,0 0 0,0 1 16,0-1-16,21 0 0,-21 0 0,21 0 16,-21 0-16,21 1 0,0-1 15,-21 0-15,21-21 0,1 0 0,-22 21 16,21-21-16,0 0 0,0 0 15,0 0-15,0 0 16,-21-21-16,22 0 16,-22 0-16,0-1 0,21 1 15,-21 0-15,0 0 0,21 0 16</inkml:trace>
  <inkml:trace contextRef="#ctx0" brushRef="#br0" timeOffset="1845.92">6816 1249 0,'21'0'0,"-21"21"31,0 0-31,0 0 16,0 1-16,0-1 0,0 0 0,0 0 15,0 0-15,0 0 16,-21 1-16,21-1 0,0 0 16,-22-21-16,22 21 0,0 0 0,0 0 15,0 1 1,0-44 15,0 1-31,0 0 0,0 0 16</inkml:trace>
  <inkml:trace contextRef="#ctx0" brushRef="#br0" timeOffset="2207.73">6900 1101 0,'0'0'0,"0"-21"0,-21-1 0,0 1 0,0 21 16,0 0-16,-1 0 0,1 0 15,0 0-15,0 0 0,0 21 16,21 1-16,0-1 16,0 0-16,0 0 0,21-21 15,42 0 1,-41 0-16,-1 0 0,21 0 16,-21 0-16,0-21 0,1 0 0,-1 0 15,-21-1-15,0 1 0,0 0 16,0 0-16,0 0 0,0 0 0,0-1 15,-21 1-15,21 0 0,-22 21 0,1-21 16,0 21-16,0 0 16,0 0-16,0 0 0,-1 0 0,1 0 15,0 21-15,0 0 0,0 0 0,0 1 16,21-1-16,0 0 0,0 0 0,0 0 16,0 0-16,0 1 0,0-1 15,0 0-15,21 0 0,21-21 16,-21 0-16,0 0 0,1 0 0,20 0 15,-21 0-15,21 0 0,-20-21 16,20 0-16</inkml:trace>
  <inkml:trace contextRef="#ctx0" brushRef="#br0" timeOffset="2764.22">7302 783 0,'0'-21'0,"0"42"0,0-63 0,0 21 15,0 42 16,0 0-15,-21 0-16,21 22 0,-21-1 0,21-21 16,0 21-16,0 1 0,0 20 15,-21-20-15,21-1 0,-21 0 0,21 1 16,0-1-16,0 0 0,0 1 0,-21-22 16,21 21-16,0-21 0,0 22 0,0-22 15,0 0-15,0 0 16,0 0-16,0 0 0,0 1 15,-22-22 1,22-22 0,0 1-16,0 0 15,0 0-15,0 0 0,0 0 0,0-22 16,0 22-16,22 0 0,-1 0 0,0-22 16,0 22-16,0 0 0,0 21 0,1-21 15,-1 0-15,0 21 0,0 0 16,21 0-16,-20 0 0,-1 0 0,0 0 15,0 0-15,0 0 0,0 21 16,1 0-16,-1 0 0,0 0 0,-21 1 16,0-1-16,0 0 0,0 0 15,0 0-15,-21 0 0,0 22 0,-1-22 16,1 0-16,-21 0 0,21-21 0,0 21 16,-22 1-16,22-1 0,-21-21 0,21 21 15,-1-21-15,1 0 0,0 0 16,0 0-16,0 21 0,0-21 15,-1 0 1,44-21 15,-1 21-15,-21-21-16,21 0 0,0 21 0,0-22 16</inkml:trace>
  <inkml:trace contextRef="#ctx0" brushRef="#br0" timeOffset="3107.98">8001 762 0,'0'-42'0,"0"84"0,0-105 0,21 41 0,-21 1 16,21 0-16,-21 0 0,0 0 0,0 0 16,0 42 15,0 0-31,0 21 0,0 1 15,0-1-15,0 0 0,0 22 0,-21-22 16,0 22-16,21-1 0,-21 1 16,21-1-16,0-21 0,-21 1 0,21 20 15,-22-20-15,22-22 0,0 21 0,0-21 16,0 22-16,0-22 0,0 0 0,0 0 16,0 0-16,0 0 0,0-42 62,0 0-62,22 21 0,-1-21 16,0 0-16,-21 0 0,21-22 15</inkml:trace>
  <inkml:trace contextRef="#ctx0" brushRef="#br0" timeOffset="3487.78">8170 1334 0,'21'0'15,"1"0"1,-1 0 0,0 0-16,0 0 0,0 0 15,0 0-15,1-22 0,-1 22 16,0-21-16,0 21 0,0-21 16,-21 0-16,21 0 0,-21 0 15,22-1-15,-22 1 0,0 0 16,0 0-1,-22 21-15,1 0 0,0 0 0,0 0 16,0 21-16,0-21 0,-1 21 0,22 22 16,-21-22-16,0 0 0,0 21 0,0-21 15,0 22-15,-1-22 0,1 21 16,21-21-16,-21 1 0,21-1 0,0 21 16,0-21-16,0 0 0,0 1 15,21-1-15,0-21 0,1 21 16,-1-21-16,0 0 0,0 0 15,0 0-15,0 0 0,1 0 16,-1 0-16,0 0 0,0 0 16,0-21-16,-21 0 0,21 21 15,1-22-15</inkml:trace>
  <inkml:trace contextRef="#ctx0" brushRef="#br0" timeOffset="11788.49">6286 2138 0,'0'0'0,"22"0"0,-1-21 0,0 0 16,0 21-16,0-22 0,0 22 0,-21-21 15,22 21-15,-1-21 0,0 21 0,0 0 16,-21-21-16,21 21 0,0 0 16,-21-21-16,22 21 15,-22 21 16,-22 0-31,1 0 0,-21 0 16,21 1-16,-22 20 0,-20-21 16,-1 21-16,1 1 0,-1-1 0,-20 22 15,-22-1-15,21-21 0,-42 22 16,21-1-16,-21 1 0,22-1 0,-22-20 16,0 20-16,0-20 0,0-1 0,21 0 15,0 1-15,0-1 0,21-21 16,1 21-16,-1-20 0,43-1 0,-22 0 15,43 0-15,-21 0 0,21-21 0,-1 0 16,1 21-16,0-21 0,21-21 47,21 0-31,-21 0-16,0 0 15,21 0-15</inkml:trace>
  <inkml:trace contextRef="#ctx0" brushRef="#br0" timeOffset="12139.92">4635 2667 0,'0'0'16,"22"-21"-16,-1 21 0,0 0 15,-21 21 1,-21-21-16,0 21 15,-22 0-15,22 22 0,-21-22 0,-1 0 16,1 21-16,-21 1 0,20-22 16,1 21-16,-22 1 0,22-22 0,21 21 15,-21-21-15,-1 0 0,22 22 0,0-22 16,0 0-16,21 0 16,0 0-16,0 1 15,21-1-15,0 0 16,0-21-16,22 21 0,-22-21 15,0 21-15,21 0 16,1-21-16,-22 22 0,21-22 0,0 21 16,1 0-16,-1-21 0,0 21 0,1-21 15,-1 0-15,0 0 0,1 0 0,-1 0 16,0 0-16,1 0 0,-1 0 16</inkml:trace>
  <inkml:trace contextRef="#ctx0" brushRef="#br0" timeOffset="12831.19">8255 2371 0,'0'0'16,"-21"-21"-16,0-1 0,-1 1 0,1 0 0,0 0 16,0 0-16,0 0 15,21-1-15,0 1 16,0 42 15,21 1-31,0-1 0,0 0 0,22 0 16,-22 21-16,21 1 0,0-1 0,22 0 15,-22 1-15,22-1 0,-1 22 0,1-22 16,-1 0-16,1 1 0,20-22 16,-20 21-16,-1 0 0,22-20 0,-21-1 15,-1 21-15,1-21 0,-22 0 0,0 1 16,1-1-16,-1-21 0,0 21 0,-21 0 15,1-21-15,-1 21 0,0-21 16,-21 21-16,21-21 16,-21-21 15,0 0-15,0 0-16,0 0 0,0 0 15,0-1-15,-21 1 16,21 0-16,-21 0 15,21 0-15,21 21 32,0 0-17,-21 21-15,0 0 0,0 0 16,0 0-16,0 1 0,0-1 16,0 0-16,0 0 0,-21 0 0,0 0 15,0 22-15,-22-22 0,1 0 0,0 21 16,-22-20-16,1-1 0,-1 0 15,-21 0-15,1 0 0,-1 0 0,22 1 16</inkml:trace>
  <inkml:trace contextRef="#ctx0" brushRef="#br0" timeOffset="13541.03">3408 3916 0,'0'-21'0,"0"-43"15,0 43-15,0 0 0,0 0 16,-21 0-1,-1 21-15,1 0 0,0 0 0,-21 0 16,-1 21-16,1 0 0,0 0 0,-22 0 16,22 22-16,-22-1 0,1 0 15,-1 1-15,1 20 0,21 1 16,-22-1-16,22 1 0,-1-1 0,22 1 16,0-22-16,0 21 0,21-20 15,0-22-15,0 21 0,0-21 0,21 22 16,21-43-16,-20 21 0,20-21 0,21 0 15,-20 0-15,20 0 0,-20 0 16,20-21-16,1 21 0,-22-21 0,21-1 16,-20 1-16,-1 0 0,-21 21 15,0-21-15,1 21 0,-22-21 0,-22 21 16,-20 21-16,21 0 16,-21 0-16,-1 22 0,22-22 15,-21 21-15,-1 22 0,22-22 16,-21 0-16,21 22 0,0-1 0,-1-20 15,1 20-15,21-21 0,0 22 0,-21-22 16,21 1-16,-21 20 0,0-21 16,21 1-16,0-22 0,-21 21 0,-1 1 15,22-22-15,-21 21 0,21-21 0,0 0 16,-21-21-16,21-42 16,0 21-1,0-21-15,0-1 0</inkml:trace>
  <inkml:trace contextRef="#ctx0" brushRef="#br0" timeOffset="13787.67">3387 4085 0,'0'0'0,"21"-42"16,-21 63-1,0 0-15,0 0 0,0 1 16,0 20-16,-21 0 0,21 1 15,-22-1-15,1 0 0,0 1 0,21 20 16,-21-21-16,0 1 0,21-1 0,0 0 16,-21-20-16,-1 20 15,22-21-15,0 0 0,0 0 0,0 1 16,22-22 0,-1-22-1,-21 1-15,21 0 0</inkml:trace>
  <inkml:trace contextRef="#ctx0" brushRef="#br0" timeOffset="14119.76">3577 4466 0,'0'21'15,"0"1"-15,-21-1 16,21 0-16,-21 0 0,21 0 16,0 0-16,0 1 0,0-1 0,0 0 15,0 0-15,0 0 16,21-21-16,0 0 15,0 0-15,0 0 0,1-21 16,-1 21-16,21-21 0,-21 0 0,0 21 16,1-21-16,-1-1 0,0 1 0,-21 0 15,0 0-15,0 0 0,0 0 16,0-1-16,-21 1 0,21 0 0,-43 21 16,22 0-16,0 0 0,-21 0 0,21 0 15,-22 0-15,22 0 0,0 0 16,0 0-16,0 0 0,-1 21 0,1 0 15,21 1 1,0-1-16,21-21 16,1 0-16,-1 0 15,0 0-15,0 0 0,0 0 0</inkml:trace>
  <inkml:trace contextRef="#ctx0" brushRef="#br0" timeOffset="14580.41">4360 4043 0,'0'0'0,"-21"0"16,0 0-16,0 0 0,21 21 15,-21 0-15,-1 0 0,1 1 16,0 20-16,0 0 0,21 1 0,0-1 16,0 0-16,-21 1 0,0-1 15,21 0-15,-22 1 0,22-22 0,-21 21 16,21-21-16,0 22 0,-21-22 0,21 0 15,-21 0-15,21 0 0,0-42 32,0 0-17,0 0-15,21 0 0,0-1 16,0-20-16,-21 21 0,22 0 16,-1 0-16,21-1 0,-21 1 15,22 0-15,-22 0 0,21 21 0,0 0 16,-20 0-16,20 0 0,0 0 0,-21 0 15,1 0-15,-1 21 0,0 0 16,-21 0-16,0 1 0,-21 20 16,-22-21-16,22 0 0,-21 0 0,0 1 15,-1-1-15,1 0 0,0 0 0,-1 0 16,22 0-16,-21-21 0,-1 22 16,22-22-16,0 0 0,0 0 0,0 0 15,21-22 1,21 1-1,0 0-15,0 21 0,0-21 0,22 21 16</inkml:trace>
  <inkml:trace contextRef="#ctx0" brushRef="#br0" timeOffset="15023.9">5038 4382 0,'-22'0'15,"1"0"-15,0 21 16,-21 0-16,21 0 0,-1 0 0,-20 0 16,21 1-16,0-1 0,-22 0 15,22 0-15,21 0 0,-21 0 0,0 1 16,21-1-16,-21 0 16,42-21-1,0 0-15,0 0 0,0-21 16,1 21-16,-1-21 0,21-1 15,-21 1-15,0 0 0,1 0 16,-1 0-16,0-22 0,0 22 0,0 0 16,-21 0-16,0 0 0,0 0 0,21 21 15,-42 21 17,21 0-32,0 21 0,-21-21 0,21 1 15,-21-1-15,21 21 0,-21-21 16,21 0-16,0 1 0,0-1 0,0 0 15,0 0-15,0 0 0,0 0 0,0 1 16,0-1-16,21-21 16,0 0-16,0 0 15,0 0-15,1-21 0,-1 21 0,0-22 16,0 1-16,21 0 0,-20 0 0,-1-21 16,0 20-16</inkml:trace>
  <inkml:trace contextRef="#ctx0" brushRef="#br0" timeOffset="15247.98">5651 3874 0,'22'-22'0,"-44"44"0,44-65 0,-22 64 15,-22-21 1,22 43-16,-21-22 0,0 21 0,21 22 16,-21-22-16,21 22 0,-21-1 15,21 1-15,-21-22 0,21 21 0,0 1 16,-22-22-16,22 22 0,-21-22 0,21 0 15,0 1-15,0-22 0,0 21 0,0-21 16,0 22-16,0-22 0,0 0 0,21-21 16,1 21-16,-1-21 15,0 0-15,0 0 0,0 0 0,22-21 16</inkml:trace>
  <inkml:trace contextRef="#ctx0" brushRef="#br0" timeOffset="16229.14">8890 3831 0,'0'0'0,"21"-21"0,0 0 15,0 0-15,-21 0 0,0 42 16,0 21-1,0 0-15,-21 1 0,0-1 0,0 22 16,0-1-16,0 1 0,-1-1 16,1 1-16,0-1 0,-21 1 15,21-1-15,-1-21 0,-20 1 0,21-1 16,0 0-16,-22 1 0,22-1 0,0-21 16,0 0-16,0 1 0,21-1 15,0-42 1,0-1-1,0 1-15,0 0 0,0-21 16,0 21-16,0-22 0,21 1 16,-21 0-16,21 20 0,-21-20 0,0 0 15,21-1-15,-21 22 0,21 0 0,-21 0 16,22 21-16,-22 21 16,0 0-16,0 22 15,0-22-15,21 0 0,-21 0 0,0 21 16,21-20-16,-21 20 0,0-21 0,0 0 15,21 0-15,-21 1 0,21-1 0,-21 0 16,21-21-16,1 0 0,-1 21 16,0-21-16,0 0 0,0 0 0,0 0 15,22 0-15,-22 0 0,0-21 0,21 0 16,-20 21-16,20-21 0,-21-1 0,21-20 16,-20 21-16,-1 0 0,0-22 15,0 22-15,0-21 0,-21 0 16,21 20-16,-21-20 0,22 21 0,-22 0 15,0 0-15,0 42 16,0 0 0,0 21-16,-22-21 0,22 1 0,-21 20 15,21-21-15,-21 21 0,21-20 16,0 20-16,0-21 0,0 0 0,0 0 16,0 1-16,0-1 0,0 0 15,21-21-15,0 0 16,1 0-16,-1 0 0,0 0 0,0-21 15,0 21-15,0-21 0,1 21 0,-1-22 16,-21 1-16,21 0 16,-21 0-16,21-21 0,-21 20 0,0 1 15,0-21-15,0 21 0,0-22 0,0 22 16,0-21-16,0 21 0,-21 0 0,0 21 16,0-22-16,-1 22 0,1 0 15,0 0-15,21 22 16,-21-22-16,21 21 0,-21 0 0,21 0 15,0 0-15,0 0 0,0 1 0,0-1 16,0 0-16,0 0 0,0 0 16,21 0-16,0-21 0,0 0 0</inkml:trace>
  <inkml:trace contextRef="#ctx0" brushRef="#br0" timeOffset="16496.15">10223 4233 0,'0'-21'16,"0"42"-16,0-63 0,0 21 0,0 0 16,-21 21-16,0 0 15,-21 0-15,21 21 0,-1 0 16,-20 0-16,21 0 0,-21 1 0,20 20 16,1-21-16,-21 21 0,21-20 15,0 20-15,-1-21 0,22 21 0,0-20 16,-21-1-16,21 0 0,0 0 0,0 0 15,0 0-15,0 1 0,21-22 16,1 0-16,-1 21 0,0-21 0,21 0 16,1 0-16,-22 0 0,21 0 0,22 0 15,-22-21-15,0-1 0,22 1 0</inkml:trace>
  <inkml:trace contextRef="#ctx0" brushRef="#br0" timeOffset="17188.86">10753 4276 0,'0'-21'15,"0"42"-15,0-64 0,0 22 0,-22 21 0,1 0 16,0 0-16,0 0 0,0 0 16,0 0-16,-22 21 0,22-21 0,0 22 15,0 20-15,-22-21 0,22 0 0,0 0 16,21 1-16,-21 20 0,21-21 16,-21 0-16,21 0 0,0 1 0,0-1 15,0 0-15,21 0 16,0-21-16,0 0 0,0 0 15,1 0-15,-1 0 0,21 0 0,-21-21 16,0 21-16,1-21 0,-1 0 16,0-1-16,0 22 0,0-42 0,-21 21 15,0 0-15,0 0 0,21-1 0,-21 1 16,0-21-16,0 21 0,0 0 16,0 42 15,-21 0-31,21 0 15,0 0-15,-21 0 0,21 1 0,-21 20 16,21-21-16,0 0 0,0 22 0,0-22 16,0 0-16,0 0 0,0 0 0,21 0 15,0-21-15,0 0 0,1 22 16,-1-22-16,0 0 0,21 0 16,-21 0-16,22 0 0,-22 0 0,21-22 15,-21 1-15,1 21 0,20-21 16,0 0-16,-21-21 0,22 20 0,-22-20 15,21 0-15,-21-1 0,22 1 0,-22-21 16,21-1-16,-21 1 0,22 20 0,-1-20 16,-21-1-16,22 1 0,-22-1 15,0 22-15,0-22 0,0 22 0,-21 0 16,0-1-16,0 1 0,0 21 0,0 0 16,0 0-16,-21 21 0,0 21 15,0 0-15,0 21 0,-22 1 16,22-1-16,-21 21 0,21 1 0,-22-1 15,22 1-15,0-1 0,-21 22 16,20-21-16,1-1 0,0 1 0,0-1 16,21-21-16,0 1 0,0-1 0,0 0 15,0-20-15,0-1 0,21 0 16,0 0-16,22 0 0,-22-21 0,0 0 16,21 0-16,-21 0 0,22 0 0,-22 0 15,21 0-15,-21 0 0,22-21 0,-22 0 16,0 0-16,0 0 0,0-1 0,1 1 15</inkml:trace>
  <inkml:trace contextRef="#ctx0" brushRef="#br0" timeOffset="18028.45">2815 5228 0,'0'0'0,"-21"0"0,0 0 0,0 0 15,-1 0-15,1 0 0,0 0 0,42 0 31,22 0-15,-22 0-16,42 0 0,-20 0 16,20 0-16,1 0 0,-1 0 0,22 0 15,-1 0-15,1 0 0,21 0 0,0 0 16,0 0-16,-1 0 0,1 0 16,0 0-16,0 0 0,0 0 0,0 0 15,-1 0-15,1 0 0,0 0 16,0 0-16,-21 0 0,-1 0 15,1 0-15,-22 0 0,1 0 0,-22 0 16,1 0-16,-22 0 0,21 0 0,-21 0 16,0 0-1,-42 0 1,0 0-16,0 0 0,0 0 16,-22 0-16,22 0 0,-21 0 0</inkml:trace>
  <inkml:trace contextRef="#ctx0" brushRef="#br0" timeOffset="18484.07">2265 5482 0,'21'0'16,"0"0"-16,21 0 0,1 0 16,20 0-16,1 0 0,-1 0 15,22 0-15,0-21 0,-1 21 0,22 0 16,0-21-16,0 21 0,21 0 15,0 0-15,-21-21 0,21 21 0,0 0 16,-22 0-16,1 0 0,0 0 0,0 0 16,0 0-16,-22 0 0,1 0 0,0 0 15,-22 0-15,1 0 0,-1 0 16,-20 0-16,-22 0 0,21 0 0,-21 0 16,0 0-16,1 0 31,-44 21 16,1-21-47,0 0 15</inkml:trace>
  <inkml:trace contextRef="#ctx0" brushRef="#br0" timeOffset="19200.18">2794 6498 0,'-21'43'0,"42"-86"0,-85 276 15,43-148-15,0-1 0,0 1 0,21 21 16,-21-21-16,-22 20 0,22 1 15,0-21-15,0 21 0,0 0 0,21-1 16,-21 1-16,-1 0 0,1 0 16,0-21-16,0 20 0,0-20 15,0 0-15,21 21 0,-22-22 0,1-20 16,21 20-16,-21-20 0,21 21 0,-21-22 16,0 1-16,21-22 0,0 21 0,0-20 15,0-1-15,0 0 0,0-20 16,0 20-16,0-21 0,0-42 15</inkml:trace>
  <inkml:trace contextRef="#ctx0" brushRef="#br0" timeOffset="20016.16">2963 6689 0,'0'0'0,"0"-21"15,21 21 1,1-22-16,-1 22 0,0 0 15,0 0-15,21-21 0,-20 21 16,41 0-16,-21 0 0,22-21 0,21 0 16,-22 21-16,43 0 0,-21-21 0,20 21 15,1 0-15,0 0 0,21-21 16,0 21-16,0-22 0,21 22 16,0 0-16,-21 0 0,22-21 0,-22 21 0,0 0 15,0 0-15,-22 0 0,1 0 16,0 0-16,-21 0 0,-1 0 0,-20 0 15,-1-21-15,-20 21 0,-1 0 0,-21 0 16,0 0-16,1 0 16,-22 21-1,0 0-15,0 1 0,0-1 0,0 21 16,-22 0-16,22 1 0,-21-1 0,0 22 16,0-22-16,0 21 0,0 1 0,-22 21 15,22-22-15,0 22 0,0-1 16,0 1-16,-1 0 0,1-1 0,0 1 15,0-21-15,0 41 0,21-20 0,-21 0 16,21-1-16,-22 1 0,1 21 16,21-21-16,-21-1 0,0 1 0,21 21 0,-21-22 15,0 1-15,-1 21 16,22-21-16,-21-1 0,0 1 0,0 21 16,0-22-16,0 1 0,-1 0 0,1-22 15,21 22-15,-21-22 0,21 1 0,-21-1 16,0-20-16,21-1 0,-21 0 0,21 1 15,-22-22-15,1 0 0,0 0 0,0 0 16,0 1-16,0-1 0,-1-21 0,-20 0 16,-43 21-16,43-21 0,-21 0 15,-1 0-15,-21 0 0,22-21 16,-22 0-16,-21 21 0,1-22 0,-1 1 16,-21 21-16,21-21 0,-21 0 0,-21 21 15,21 0-15,-21-21 0,21 21 16,0 0-16,0 0 0,0 0 0,21 0 15,0 0-15,0 0 0,21-21 16,1 21-16,20-22 0,1 22 0,-1-21 16,22 0-16,0 0 0,-1 0 0,22 0 15,0-1-15,21 1 0,0-21 0,0 0 16,21-22-16,0 22 0,22-22 16</inkml:trace>
  <inkml:trace contextRef="#ctx0" brushRef="#br0" timeOffset="20423.66">3154 7070 0,'0'0'0,"-106"-21"16,85 21-16,0 0 16,-1-22-16,22 1 15,43 21 1,-22 0-16,21 0 0,22 0 16,-1 0-16,1 0 0,20 0 0,22 0 15,-21 0-15,42 0 0,-21 0 0,21 0 16,0 0-16,0 0 0,21 0 15,-21 0-15,0 0 0,0 0 0,-21 0 16,0 0-16,-1 0 0,-20 0 0,-21 21 16,-1-21-16,1 0 0,-22 0 15,-21 22-15,21-22 0,-63 21 16,0-21 0,0 0-16,-21 0 0,-1 0 15,-20 21-15</inkml:trace>
  <inkml:trace contextRef="#ctx0" brushRef="#br0" timeOffset="20712.02">3111 7895 0,'0'0'15,"22"21"1,20-21-16,-21 0 0,43 0 0,-22 0 15,21 0-15,1 0 0,21 0 0,-1 0 16,1 0-16,0-21 0,-1 21 16,1 0-16,0 0 0,-1 0 0,1 0 15,21 0-15,-22 0 0,1 0 16,-21 0-16,20 0 0,-20 0 0,-1 0 16,1 0-16,-1 0 0,-20 0 0,-1 0 15,-21 0-15,0 0 0,0 21 0,-21 1 16,-21-22-1,0 21-15,-21-21 0,-1 0 0,1 21 16,-21 0-16,-1-21 0</inkml:trace>
  <inkml:trace contextRef="#ctx0" brushRef="#br0" timeOffset="20960.06">3387 8467 0,'0'0'0,"0"21"0,0 0 16,0 0-16,21-21 0,0 0 0,0 0 16,21 0-16,1 0 0,20 0 0,1 0 15,20 0-15,-20 0 0,-1 0 0,22 0 16,0 0-16,-22 0 0,22 0 16,-22 0-16,22 0 0,-21 21 0,-1-21 15,1 0-15,-1 0 0,1 0 16,-22 22-16,0-22 0,1 0 0,-22 0 15,0 0-15,0 0 0,-42 21 16,0-21-16</inkml:trace>
  <inkml:trace contextRef="#ctx0" brushRef="#br0" timeOffset="21234.05">3090 9208 0,'-21'21'0,"42"-42"0,-63 63 16,21-21-16,0 0 0,21 0 15,21 1-15,0-22 16,0 21-16,21-21 0,-20 0 0,20 0 16,21 21-16,-20-21 0,20 0 0,1 0 15,-1 0-15,1 0 0,20 0 0,-20 0 16,21 0-16,-22 0 0,1 0 15,-1 0-15,1 0 0,-1 0 0,1 0 16,-1 21-16,-21-21 0,1 0 0,-22 0 16,0 0-16,-21 21 0</inkml:trace>
  <inkml:trace contextRef="#ctx0" brushRef="#br0" timeOffset="21452.15">2942 9737 0,'0'21'0,"0"-42"0,0 63 16,21-42-1,0 0-15,22 0 16,-22 0-16,21 0 0,1 0 0,-1 0 16,21 0-16,-20 0 0,20 0 15,-20 0-15,20 0 0,1 0 0,-1-21 0,1 21 16,-1-21-16,1 21 0,-1-21 15,1-1-15,-1 22 0,1-21 16</inkml:trace>
  <inkml:trace contextRef="#ctx0" brushRef="#br0" timeOffset="27327.05">9461 6054 0,'0'0'0,"0"-21"0,0-1 16,0 1-16,0 0 0,0 0 15,0 0-15,-21 21 31,0 21-15,21 0-16,-21 0 0,21 0 16,-21 22-16,21-22 0,-21 21 15,-1 1-15,22 20 0,-21 1 0,0-1 16,21 22-16,-21-1 0,0 1 0,0 0 16,-1-1-16,-20 22 0,21 0 0,0 0 15,-22 0-15,1 0 0,21-1 16,-21 1-16,-1 0 0,22 0 0,0 0 15,-21 0-15,20-1 0,1 1 0,0-21 16,21 21-16,0-22 0,-21 1 0,21 0 16,-21-1-16,21 1 0,0-21 15,0-1-15,0 1 0,0-1 0,0-21 16,0 1-16,0-1 0,-21 0 0,21-20 16,0-1-16,0 0 0,0 0 15,0 0-15,0-42 31</inkml:trace>
  <inkml:trace contextRef="#ctx0" brushRef="#br0" timeOffset="28147.85">9440 6160 0,'0'0'0,"-21"-22"31,21 1-31,21 0 16,0 21-16,22 0 16,-1 0-16,0-21 0,22 0 0,21 21 15,-22 0-15,43-21 0,-21 21 0,20 0 16,22-22-16,-21 22 0,21 0 16,0 0-16,21-21 0,1 0 0,-1 21 15,21 0-15,-21 0 0,22-21 0,-22 21 16,21 0-16,-21 0 0,-21-21 0,0 21 15,-21 0-15,0 0 0,0 0 16,-22 0-16,-20 0 0,-1 0 0,1 0 16,-22 0-16,-21 0 0,1 0 0,-1 0 15,0 21-15,-21 0 16,0 0-16,0 0 0,0 1 16,-21-1-16,0 21 0,-1 0 0,1 1 15,0-1-15,0 22 0,0-1 0,0 1 16,-1 20-16,-20 1 0,21-22 0,0 22 15,0 0-15,-1-1 0,-20 1 16,42 0-16,-21-1 0,0 1 0,21 21 16,-21-21-16,21 20 0,0 1 0,0 0 15,0 0-15,0 0 0,0 0 0,0-1 16,0 1-16,-22 0 0,22 0 0,-21-21 16,0 20-16,0-20 0,0 0 15,0-1-15,-22 1 0,22 0 0,0-22 16,-21 1-16,20-1 0,-20 1 0,21-22 15,0 22-15,-22-22 0,22 0 16,-21 1-16,0-1 0,20-21 0,-20 21 16,0-20-16,-1-1 0,1 21 0,0-21 15,-1 0-15,1-21 0,0 22 0,-22-1 16,1 0-16,-1-21 0,1 21 0,-1-21 16,-20 0-16,-1 21 0,0-21 0,1 0 15,-22 0-15,0 0 0,-21 0 0,21 0 16,-21 0-16,0 0 0,0 0 0,0 0 15,0-21-15,0 0 0,0 21 0,0 0 16,21-21-16,0 21 0,22-21 16,-1-1-16,0 1 0,43 0 15,-64-21-15,85 21 0,0-22 16,21 1-16,0 0 0,0-1 0,21 1 16,0-22-16,22 1 0</inkml:trace>
  <inkml:trace contextRef="#ctx0" brushRef="#br0" timeOffset="28580.31">9906 6668 0,'21'0'0,"21"-22"16,-20 1-16,-1 21 0,0 0 15,21-21-15,22 21 0,-1-21 0,1 21 16,-1 0-16,43-21 0,0 21 0,0 0 16,21-21-16,21 21 0,0 0 15,-21 0-15,21 0 0,0 0 0,-21 0 16,22 0-16,-22 0 0,-22 0 0,1 0 16,-21 21-16,0-21 0,-22 0 0,-21 21 15,1-21-15,-22 0 0,0 0 16,-21 21-16,-21 0 0,-21-21 15,20 0-15,-20 0 0,-21 0 16,-1 0-16</inkml:trace>
  <inkml:trace contextRef="#ctx0" brushRef="#br0" timeOffset="28840.01">10139 7027 0,'-21'22'0,"42"-44"0,-42 65 0,21-22 16,0 0-16,42 0 16,-21 0-16,21-21 0,1 22 0,20-22 15,1 21-15,-1-21 0,1 0 16,20 0-16,22 0 0,-21 0 0,21 0 16,0 0-16,-1 0 0,1 0 0,0 21 15,-21-21-15,21 0 0,-1 0 16,-20 0-16,0 0 0,-22 21 0,1-21 15,-1 0-15,-20 0 0,-22 0 0,-42 21 16</inkml:trace>
  <inkml:trace contextRef="#ctx0" brushRef="#br0" timeOffset="29088.05">10245 7578 0,'0'0'0,"-22"21"0,22 0 16,22 0-16,-1-21 16,21 21-16,-21 1 0,43-22 0,-22 21 15,22-21-15,-1 0 0,22 21 0,-1-21 16,1 0-16,0 0 0,-1 21 0,1-21 16,21 0-16,-21 0 0,-1 0 0,22 0 15,-21 21-15,-1 0 0,1-21 0,-21 0 16,-1 22-16,1-22 0,-1 0 15,-21 0-15,-20 21 0,20-21 16,-63 21-16</inkml:trace>
  <inkml:trace contextRef="#ctx0" brushRef="#br0" timeOffset="29316.52">10160 8276 0,'0'21'16,"0"-42"-16,0 64 16,21-43-16,0 21 0,0-21 0,22 0 15,-1 0-15,0 0 16,1 0-16,-1 0 0,22 0 0,-1 0 16,22 0-16,-1 0 0,1 0 0,0 0 15,-1 0-15,22 0 0,-21 0 0,0 0 16,-1 0-16,-20 0 0,-1 0 0,1 0 15,-22 0-15</inkml:trace>
  <inkml:trace contextRef="#ctx0" brushRef="#br0" timeOffset="29588.51">10139 8488 0,'-43'21'0,"86"-42"0,-128 42 16,43 0-16,21-21 0,21 21 0,0 1 16,0-1-16,21 0 15,21 0-15,-21-21 0,22 21 0,-1 0 16,0-21-16,22 22 0,-22-1 0,22-21 16,-1 21-16,22-21 0,-1 0 0,1 21 15,0-21-15,-1 0 0,1 0 0,0 21 16,-1-21-16,-20 0 0,21 0 0,-43 0 15,21 0-15,-20 0 16,-22 0-16,0 0 0,0 0 0</inkml:trace>
  <inkml:trace contextRef="#ctx0" brushRef="#br0" timeOffset="29848.03">9758 8805 0,'-21'22'15,"42"-44"-15,-42 65 0,21-22 16,0 0-16,0 0 0,21 0 16,0 1-16,21-1 0,43 0 15,-43 0-15,22 0 0,-22 0 0,22-21 16,-22 22-16,21-22 0,1 0 15,-1 21-15,-20-21 0,20 0 0,1 0 16,-22 0-16,22 0 0,-22 0 0,0 0 16,1 0-16</inkml:trace>
  <inkml:trace contextRef="#ctx0" brushRef="#br0" timeOffset="45376.3">3831 5694 0,'21'0'15,"-42"0"79</inkml:trace>
  <inkml:trace contextRef="#ctx0" brushRef="#br0" timeOffset="46096.46">3937 5673 0,'21'-21'15,"-21"-1"1,21 22-16,-21-21 0,21 21 16,-21-21-1,0 0 1,-21 21 15,0 0-31,0 0 0,0 0 16,0 21-16,-1 0 0,1-21 15,0 21-15,0 1 0,21-1 16,-21 0-16,0 0 0,21 0 16,0 0-1,21 1 1,0-1-16,0-21 16,0 21-16,0-21 15,1 21-15,-22 0 0,21-21 16,0 21-16,-21 1 15,0-1 1,-21 0-16,0-21 0,-1 0 16,1 21-16,0-21 0,-21 0 0,21 21 15,-1-21-15,1 0 0,-21 0 16,21 0-16,0 0 0,-1 0 16,1 0-16,0 0 15,21-21 1,-21 21-16,21-21 31,21 21-31,0-21 16,0 21-16</inkml:trace>
  <inkml:trace contextRef="#ctx0" brushRef="#br0" timeOffset="46739.77">4593 5652 0,'21'0'0,"-42"0"0,42-22 0,-21 1 15,0 0 1,-21 21-1,0 0-15,0 0 0,-22 0 16,22 21-16,0-21 0,0 21 16,-21-21-16,20 22 0,1-1 0,0 0 15,21 0-15,-21-21 0,21 21 16,0 0-16,0 1 16,0-1-1,21-21-15,0 0 16,-21 21-16,21-21 15,1 0-15,-22 21 0,21-21 16,-21 21-16,0 0 16,-21 1-1,-1-22-15,22 21 0,-21-21 0,0 0 16,0 21-16,0-21 0,42 0 47,0 0-32,0 0-15,0 0 16,1 0-16,-1 0 16,-21 21-16,0 0 0,0 0 15,0 1-15,0-1 16,0 0-16,-21 0 0,-1 0 0,1 0 16,0 1-16,0-1 0,0 0 0,0 0 15,-1-21-15,1 21 0,0 0 16,0 1-16,21-1 0,21-21 47,0-21-47,0-1 0,1 22 15,-1-21-15</inkml:trace>
  <inkml:trace contextRef="#ctx0" brushRef="#br0" timeOffset="47009.27">5122 5694 0,'0'21'16,"-21"0"-16,21 0 0,0 1 16,-21-1-16,0 0 0,0 0 15,21 0-15,-22 22 0,1-22 16,21 0-16,0 0 0,-21 0 0,0 0 15,21 1-15,-21-1 0,21 0 0,0 0 16,0-42 31,0 0-47</inkml:trace>
  <inkml:trace contextRef="#ctx0" brushRef="#br0" timeOffset="47231.85">5101 5694 0,'21'21'15,"-21"0"-15,21 0 16,-21 1-16,0-1 0,0 0 0,0 0 16,22 0-16,-22 0 0,0 1 0,0-1 15,21 0-15,-21 0 0,0 0 0,0 0 16,0 1-16,21-22 15,0 0 1,-21-22 15</inkml:trace>
  <inkml:trace contextRef="#ctx0" brushRef="#br0" timeOffset="47463.92">5397 5630 0,'-21'0'32,"21"22"-32,-21-1 0,0-21 15,21 21-15,-21 0 0,0 0 0,21 0 16,-22 22-16,22-22 0,0 0 16,-21 0-16,0 0 0,21 1 0,0-1 15,0 0-15,0 0 0,-21 0 16,21 0-1,21-21 1</inkml:trace>
  <inkml:trace contextRef="#ctx0" brushRef="#br0" timeOffset="47900.11">6054 5715 0,'0'-21'0,"0"0"0,-22 21 15,1 0-15,0 0 16,0 0-16,0 0 16,0 0-16,-1 0 0,1 0 0,0 21 15,0 0-15,0-21 0,21 21 0,0 0 16,-21 1-16,21-1 15,0 0-15,21-21 16,-21 21-16,21-21 0,0 0 16,0 0-16,0 21 0,1-21 15,-1 0-15,0 21 0,0 1 16,0-1-16,-21 0 16,0 0-16,0 0 15,0 0-15,0 1 16,-21-22-16,0 21 0,0-21 0,0 0 15,-1 21-15,1-21 0,0 0 0,-21 21 16,21-21-16,-22 0 0,22 0 0,0 0 16,0 0-16,0 0 0,-1 0 15,1 0-15,0 0 0,0 0 0,21-21 16,-21 21-16,21-21 0,-21 0 16,21-1-16</inkml:trace>
  <inkml:trace contextRef="#ctx0" brushRef="#br0" timeOffset="48608.3">8488 5482 0,'0'0'0,"21"-42"16,-21 21-1,21 0-15,-21-1 0,0 1 16,21 21-16,0-21 0,1 21 31,-1 0-31,0 21 16,-21 0-16,21 1 0,0 20 0,-21-21 15,21 21-15,-21-20 0,22 20 0,-1 0 16,-21 1-16,21-22 0,-21 21 16,0 0-16,21-20 0,0 20 0,0-21 15,-21 0-15,0 0 0,22 1 0,-22-1 16,21-21-16,-21 21 0,0 0 15,0-42 17,0 0-17</inkml:trace>
  <inkml:trace contextRef="#ctx0" brushRef="#br0" timeOffset="48941.68">9165 5461 0,'21'-21'16,"0"21"-16,-21-21 16,-21 21 15,0 0-31,0 0 0,0 0 16,0 21-16,-22 0 0,22 0 15,-21 0-15,21 1 0,-22-1 0,1 0 16,0 0-16,20 21 0,-20-20 0,0-1 15,21 21-15,-1-21 0,-20 0 0,21 1 16,0-1-16,0 0 0,-1 0 16,22 0-16,-21-21 0,21 21 15,21-21 32,1 0-47,-1 0 16,0-21-16,0 21 0,21 0 0,1-21 15,-1 0-15</inkml:trace>
  <inkml:trace contextRef="#ctx0" brushRef="#br0" timeOffset="49635.89">10880 5525 0,'0'-22'15,"21"22"-15,0-21 16,0 21-16,0 0 0,-21-21 0,21 0 16,1 21-16,-22-21 0,21 21 15,0-21-15,-21-1 16,0 1 0,-21 21-1,0 0-15,-1 0 0,1 0 16,-21 0-16,21 21 0,-22-21 0,22 0 15,-21 22-15,21-22 0,0 21 0,-1-21 16,1 21-16,0 0 16,21 0-16,0 0 15,0 1-15,0-1 16,21 0 0,0-21-16,1 21 15,-1 0-15,0-21 0,0 0 16,64 43-1,-64-22-15,0-21 0,0 21 0,0-21 16,-21 21-16,0 0 16,0 0-16,0 1 15,-21-22-15,0 0 16,0 21-16,0-21 0,-22 0 0,22 0 16,0 0-16,0 0 0,-21 0 15,20 0-15,1 0 0,0 0 0,0 0 16,0 0-16,0 0 0,-1 0 0,1 0 15,0 0 1,21-21 0,21-1 15,0 22-31,1 0 0,-1-21 0</inkml:trace>
  <inkml:trace contextRef="#ctx0" brushRef="#br0" timeOffset="50399.97">11874 5355 0,'0'-21'0,"0"0"16,0 0 15,-21 21 0,0 0-15,0 0-16,0 0 0,0 0 15,-1 21-15,1-21 0,0 21 0,0-21 16,0 21-16,0 0 0,-1-21 16,1 22-16,0-1 0,0 0 15,0 0-15,21 0 0,0 0 16,0 1-16,0-1 0,0 0 31,21-21-31,0 0 0,0 0 0,0 0 16,1 0-16,-1 0 0,0 0 0,0 0 15,0 0-15,0 0 16,-42 0 15,0 0-31,0 0 0,0 21 0,0-21 16,-1 21-16,-20-21 0,21 21 16,0-21-16,0 0 0,-1 22 0,1-22 15,21 21-15,21-21 47,1 0-47,-1 0 0,0 0 16,0 0-16,0 0 15,0 0-15,1 0 16,-1 21-16,-21 0 16,0 0-16,0 0 15,0 1-15,0-1 0,-21 0 0,-1 0 16,1 0-16,21 0 0,-21 1 15,0-1-15,0 0 0,0 0 0,-1-21 16,22 21-16,0 0 0,-21-21 0,21 22 16,-21-22-16,42 0 31,0-22-15,1 1-16,-1 21 0</inkml:trace>
  <inkml:trace contextRef="#ctx0" brushRef="#br0" timeOffset="50683.94">12594 5334 0,'-21'0'16,"0"0"-16,0 21 15,21 0-15,-22 1 0,1-1 16,0 0-16,21 0 0,-21 0 16,21 0-16,-21 1 0,21-1 0,0 21 15,-21-21-15,21 0 0,-22 1 0,22-1 16,0 0-16,0 0 0,0 0 16,0 0-16</inkml:trace>
  <inkml:trace contextRef="#ctx0" brushRef="#br0" timeOffset="50944.96">12573 5355 0,'0'0'0,"21"0"15,-21 21 16,0 1-31,21-1 0,-21 0 0,21 0 16,-21 0-16,0 0 0,0 1 0,0-1 16,0 0-16,0 0 0,22 0 15,-22 0-15,0 1 16,0-1-16,0-42 62</inkml:trace>
  <inkml:trace contextRef="#ctx0" brushRef="#br0" timeOffset="51190.5">12890 5292 0,'0'-21'0,"0"42"0,-21-21 46,21 21-46,-21 0 16,0 0-16,21 0 0,-21 1 0,0-1 16,-1 0-16,22 21 0,-21-21 0,0 1 15,21-1-15,-21 21 0,21-21 0,-21 0 16,0-21-16,21 22 0,-22-1 16,22 0-16,0 0 15,22-21 1,-1-21-1</inkml:trace>
  <inkml:trace contextRef="#ctx0" brushRef="#br0" timeOffset="51704.58">13293 5334 0,'21'0'16,"-42"0"-16,42-21 0,-42 21 15,-1 0 1,1 0-16,0 0 0,0 0 0,0 21 16,0-21-16,-1 21 0,1 0 15,0-21-15,0 22 0,0-1 0,0 0 16,-1 0-16,1-21 0,21 21 15,0 0-15,0 1 0,0-1 16,0 0-16,0 0 16,21-21-16,1 0 0,-1 0 15,21 0-15,-21 0 0,0 0 16,1 0-16,-1 0 0,0 0 0,0 0 16,0 0-16,0 0 0,-21 21 15,0 0 1,0 1-1,-21-1-15,0-21 16,0 21-16,0 0 0,0-21 0,-1 21 16,1-21-16,0 21 0,0 1 15,0-22-15,0 0 0,-1 0 16,22 21-16,-21-21 0,0 0 16,0 0-16,0 0 31,0 0-16,21-21-15,-22-1 16</inkml:trace>
  <inkml:trace contextRef="#ctx0" brushRef="#br0" timeOffset="53865.58">6350 4911 0,'-21'0'0,"0"0"31,-1 0-31,1 0 16,0 0 0,0 0-16,0 0 15,0 0-15,42 0 63,0 0-63,0 0 15,0 0-15,0 0 0,1 0 0,20 0 16,-21 0-16,0 0 0,22 0 0,-1 0 16,0 0-16,1 0 0,-1 0 15,0 0-15,1 0 0,-1 0 0,0 0 16,1 0-16,-1 0 0,-21 0 15,21 0-15,-20 0 0,-1 0 0,21 0 16,-21 0-16,0 0 0,1 0 0,-1 0 16,0 0-1,0 0-15,-42 0 94,0 0-94,0 0 0,-1 0 16,1 0-1,0 0-15</inkml:trace>
  <inkml:trace contextRef="#ctx0" brushRef="#br0" timeOffset="55728.87">6265 5080 0,'0'21'47,"0"0"-31,0 1-16,0-1 0,0 0 15,0 0-15,0 0 16,0 0-16,-21 1 0,21-1 15,0 0-15,0 0 0,0 0 16,0 0-16,0 1 0,0-1 16,0 0-1,21-21 32,0-21-47,-21 0 16,22-1-16,-1 22 15,-21-21-15,0 0 0,21 0 16,-21 0-16,0 0 0,21-1 16,-21 1-16,0 0 15,0 0-15,0 0 0,0 0 0,0-1 16,0 1 0,0 0-1,0 42 32,0 0-31</inkml:trace>
  <inkml:trace contextRef="#ctx0" brushRef="#br0" timeOffset="56444.04">6540 5355 0,'-21'0'16,"42"0"15,1 0-15,-1 0-16,0 0 0,0 0 15,0 0-15,22 0 0,-22 0 16,0 0-16,21 0 0,-21 0 0,22 0 16,-22 0-16,0 0 0,0 21 15,0-21-15,1 0 0,-1 0 0,0 0 16,0 0 0,-42 0 15,0 0-31,0 0 0,-1 0 15,1 0-15,0 0 0,0 0 16,-21 0-16,20 0 0,-20 0 0,21 0 16,0 0-16,-22 0 0,22 0 0,0 0 15,0 0-15,42 0 47,0 0-47,0 0 16,1 0-16,20 0 0,-21 0 0,0 0 15,0 0-15,1 0 0,-1 0 0,0 0 16,0 0-16,0 0 16,-21-21 31,21 0-1</inkml:trace>
  <inkml:trace contextRef="#ctx0" brushRef="#br0" timeOffset="58806.73">13885 3895 0,'21'0'0,"-21"-21"31,0-1-15,0 1-16,-21 21 15,21-21-15,-21 21 0,0 0 32,0 0-32,0 0 0,-1 21 15,1-21-15,21 21 16,-21 1-16,21-1 0,-21 0 0,0 21 15,21-21-15,0 1 0,0-1 16,0 21-16,0-21 0,0 0 0,0 22 16,0-22-16,0 0 15,21-21 1,0 0-16,0 0 16,0 0-16,1 0 0,-1 0 0,-21-21 15,21 21-15,0-21 0,0 0 16,0-1-16,1 1 0,-1 0 0,0-21 15,21 21-15,-21-1 0,1-20 16,-1 21-16,0-21 0,-21 20 16,21-20-16,0 0 0,0 21 0,1-22 15,-22 1-15,0 21 0,0-22 0,21 1 16,-21 21-16,0 0 0,0 0 16,0-1-16,0 1 0,0 42 31,-21 1-31,-1 20 0,1-21 15,21 21-15,-21 1 0,21-1 0,-21 0 16,21 1-16,0-22 0,0 21 0,0 1 16,0-22-16,0 21 0,0-21 15,0 22-15,0-22 0,0 0 16,0 0-16,0 0 0,21-21 31,0 0-31,0 0 16,1 0-16,-1-21 0</inkml:trace>
  <inkml:trace contextRef="#ctx0" brushRef="#br0" timeOffset="59192.52">14647 3747 0,'0'21'16,"0"0"-16,0 0 16,-21 0-16,21 0 15,-21 22-15,21-22 0,0 0 0,0 0 16,-21 22-16,21-22 0,-21 0 0,21 0 16,-22 0-16,22 0 0,0 1 15,0-1-15,22-21 31,20 0-31,-21-21 16,0-1-16,0 22 0,22-21 0,-22 0 16,21 0-16,-21 0 0,22 0 0,-1-1 15,0 1-15,1 0 0,-1 0 16,-21 0-16,22 21 0,-1-21 0,0-1 16,-21 22-16,1-21 0,-1 21 0,0 0 15,0 0-15,-42 0 31</inkml:trace>
  <inkml:trace contextRef="#ctx0" brushRef="#br0" timeOffset="59564.33">14203 4572 0,'-21'-21'0,"-1"21"15,1 0 16,0 0-31,21 21 0,-21-21 16,21 21-16,0 0 0,0 1 0,-21-1 16,21 0-16,-21 0 0,21 0 0,0 0 15,-22 1-15,22-1 0,0 0 16,0 0-16,0 21 16,0-20-16,0-44 46</inkml:trace>
  <inkml:trace contextRef="#ctx0" brushRef="#br0" timeOffset="59783.92">13906 4890 0,'0'0'15,"-21"0"-15,21 21 0,0 0 31,21-21-15,1 0-16,-1 0 0,0 0 0,21 0 16,1 0-16,-1 0 15,-21-21-15,0 21 0,0 0 16,1-21-16,-22-1 0,21 1 16,-21 0-16,0 0 15</inkml:trace>
  <inkml:trace contextRef="#ctx0" brushRef="#br0" timeOffset="60011.99">14033 4466 0,'0'0'15,"0"-21"1,22 21-16,-1 0 15,0 0-15,0-21 0,0 21 0,0 0 16,1 0-16,-1 0 16,0 0-16,0 0 0,0 0 15,0 0-15,1 0 16,-1 0-16,0 0 0</inkml:trace>
  <inkml:trace contextRef="#ctx0" brushRef="#br0" timeOffset="60425.75">14626 4487 0,'0'22'31,"0"-1"-16,0 0-15,0 0 16,0 0-16,0 0 0,0 1 16,0-1-16,0 0 0,0 0 0,0 0 15,0 0-15,0 1 16,0-1-16,-21 0 0,21 0 0,0 0 16,21-21 15,0 0-31,0 0 0,1-21 15,-1 21-15,21-21 0,-21 0 0,22 0 16,-1-1-16,0 1 0,1 0 0,-1 0 16,0 21-16,1-21 0,-1 0 15,0-1-15,22 1 0,-22 21 0,-21 0 16,22-21-16,-22 21 0,0 0 0,-42 0 47,0 0-47</inkml:trace>
  <inkml:trace contextRef="#ctx0" brushRef="#br0" timeOffset="60968.24">13928 5207 0,'-22'0'0,"22"21"47,0 0-47,0 1 16,0-1-16,0 0 0,0 0 15,0 0-15,-21-21 0,21 21 16,0 1-16,0-1 0,0 0 16,0 0-16,0 0 15,21-21 1,1 0-16,-1 0 15,0 0-15,0 0 16,43-42-16,-43 21 16,-21 0-16,21-1 0,-21 1 15,21 0-15,-21 0 0,0 0 0,0 0 16,0-1-16,0 1 16,21 21 62</inkml:trace>
  <inkml:trace contextRef="#ctx0" brushRef="#br0" timeOffset="61336.06">14520 5313 0,'0'21'16,"0"0"-16,0 0 15,-21-21-15,21 22 0,-21-1 16,21 0-16,0 0 15,0 0-15,0 0 16,21-21 0,0 0-16,0 0 15,1 0-15,-1 0 0,0 0 16,0 0-16,0 0 0,22 0 0,-22-21 16,21 21-16,0-21 0,1 21 0,-1-21 15,0 0-15,22 0 0,-22 21 0,22-22 16,-22 1-16,22 0 0,-22 21 15,0-21-15,22 21 0,-22-21 0,0 21 16,-20 0-16,20-21 0</inkml:trace>
  <inkml:trace contextRef="#ctx0" brushRef="#br0" timeOffset="72676.39">18034 1884 0,'0'-21'16,"0"0"-16,0-1 16,0 1-16,0 0 0,0 0 15,0 0-15,0 0 16,0-1 0,0 44 30,0-1-30,0 0-16,0 0 0,0 0 16,0 22-16,0-22 0,0 0 15,0 21-15,0-21 0,0 22 0,0-22 16,-21 21-16,21-21 0,0 22 0,-21-22 16,21 21-16,0-21 0,0 1 0,0 20 15,0-21-15,0 0 0,0 0 16,0 1-16,0-1 0,-22 0 0,22 0 15,0 0 1,0-42 31,0 0-47,0 0 16,0 0-16,0-1 0,0 1 15,0 0-15,22 0 0,-22 0 16,0 0-16</inkml:trace>
  <inkml:trace contextRef="#ctx0" brushRef="#br0" timeOffset="73312.19">18119 1693 0,'0'-21'0,"-22"21"47,1 0-31,0 0-1,21 21-15,-21 1 0,0-1 16,0 0-16,21 0 0,-22 0 15,1 0-15,0 22 0,0-22 0,0 0 16,0 21-16,-1-20 0,1-1 0,0 0 16,0 21-16,0-21 0,0 1 15,-1-1-15,1 0 0,0 0 0,0 0 16,0-21-16,0 21 0,-1-21 0,22 22 16,-21-22-16,0 21 15,21 0-15,-21-21 16,42 0 31,0 0-47,0 0 15,1-21-15,-1 21 0,0 0 16,21-21-16,-21 21 0,1 0 0,20 0 16,-21 0-16,21-22 0,-20 22 0,-1 0 15,21 0-15,-21 0 0,22-21 16,-22 21-16,0 0 0,0 0 0,0 0 15,0 0-15,1 0 0,-22-21 110</inkml:trace>
  <inkml:trace contextRef="#ctx0" brushRef="#br0" timeOffset="74040.52">18627 2096 0,'-22'0'16,"1"0"-16,42 0 78,1 0-78,-1 0 0,0 0 0,0 0 15,0 0-15,0 0 0,22 0 16,-22 0-16,21 0 0,1 0 0,-1 0 16,0 0-16,1 0 0,-1 0 0,0 0 15,1 0-15,20 0 0,-21 0 0,1 0 16,-1 0-16,0 0 0,1 0 16,-1 0-16,0 0 0,-20-22 15,20 22-15,-21 0 0,0 0 0,0 0 16,1 0-16,-1 0 0,0 0 31,-42 0 16,0 0-47,-1 0 16,1 0-16,0 0 15,0 0-15,0 0 0</inkml:trace>
  <inkml:trace contextRef="#ctx0" brushRef="#br0" timeOffset="74564.97">18563 2201 0,'-21'0'0,"0"0"15,0 0-15,42 0 63,0 0-63,0 0 15,0 0-15,0 0 0,1 0 16,-1 0-16,21 0 0,0 0 0,-20 0 16,20 0-16,0 0 0,1 0 0,-1 0 15,0 0-15,1 0 0,-1 0 0,0 0 16,1 0-16,-1 0 0,0 0 16,1 0-16,-1 0 0,0 0 0,1 0 15,-22 0-15,21 0 0,-21 0 16,0 0-16,22 0 0,-22 0 0,0 0 15,0 0-15,22 0 0,-22 0 0,0 0 16,0 0-16,0 0 16,0 0-16,-42 0 62,0-21-46</inkml:trace>
  <inkml:trace contextRef="#ctx0" brushRef="#br0" timeOffset="75296.64">19558 1820 0,'-21'-21'0,"42"42"0,-63-42 31,42 42 0,0 1-15,21-1-16,0-21 0,-21 21 16,21-21-16,0 21 0,0-21 0,-21 21 15,22-21-15,-1 21 0,0-21 16,0 22-16,0-22 0,0 0 0,1 21 16,-1-21-16,0 0 0,0 21 15,0-21-15,0 0 0,1 0 0,-1 21 16,0-21-16,0 0 15,0 0-15,0 0 0,1 0 16,-22 21 0,-22 0 15,1-21-15,0 22-16,0-22 15,21 21-15,-21-21 0,0 0 16,-1 21-16,1-21 0,0 21 0,0 0 15,0-21-15,-22 21 0,22 1 16,0-22-16,-21 21 0,-1 0 0,22 0 16,-21-21-16,21 21 0,-22 0 15,22 1-15,-21-22 0,21 21 0,0 0 16,-22 0-16,22 0 0,0-21 0,0 21 16,0 1-16,-1-1 0,1-21 15,21 21-15,0 0 31,0-42 63,0 0-78</inkml:trace>
  <inkml:trace contextRef="#ctx0" brushRef="#br0" timeOffset="77564.12">21802 1355 0,'0'0'0,"21"-21"0,-21-1 0,21 1 15,-21 0-15,0 0 16,0 0-16,0 0 15,0-1 1,-21 22-16,0 0 16,-1 0-16,1 0 0,0 0 15,0 22-15,-21-22 0,20 21 16,1 0-16,0 0 0,-21 0 0,21 0 16,-1 22-16,1-22 0,-21 0 0,21 21 15,0 1-15,-1-22 0,1 21 16,0 1-16,0-1 0,21 0 15,0 1-15,-21-22 0,21 21 0,0-21 16,0 22-16,0-22 0,0 0 16,21 0-16,-21 0 0,21 0 0,0 1 15,0-22-15,1 21 0,-1-21 0,21 0 16,-21 0-16,0 0 0,22 0 16,-22 0-16,21 0 0,1 0 0,-22 0 15,21-21-15,-21 21 0,0-22 0,1 22 16,-1-21-16,0 0 0,-21 0 0,0 0 15,0 0-15,0-1 16,0 1-16,0 0 0,-21 0 16,0 21-16,-1-21 0,1 21 15,0 0-15,0 0 16,0 0-16,21-21 16,21 21 15,0 0-16,0 0-15,0 0 16,1 0 0,-22 21-16,0 0 15,21 0-15,-21 0 0,0 0 0,0 1 16,0-1-16,0 21 0,0-21 0,0 22 16,0-22-16,0 21 0,0-21 15,-21 22-15,-1-1 0,1 0 16,0 1-16,21-1 0,-21 0 0,0 1 15,0-1-15,-1 0 0,22 1 0,-21-22 16,21 21-16,-21-21 0,21 22 16,-21-22-16,21 0 0,0 0 15,0-42 32,0 0-47,0 0 0,0-1 16,0 1-16,0 0 0,0 0 15,21-21-15</inkml:trace>
  <inkml:trace contextRef="#ctx0" brushRef="#br0" timeOffset="78161.06">22310 1228 0,'0'-21'15,"0"-1"1,0 44 62,0-1-62,0 0-16,0 0 0,-22 0 0,22 0 15,-21 22-15,21-22 0,0 21 16,-21 1-16,0-1 0,0 0 0,21 1 16,-21-1-16,-1 0 0,22 1 0,-21-22 15,0 21-15,21-21 0,-21 22 16,21-22-16,0 0 0,0 0 0,0 0 15,-21 0-15,21 1 16,0-44 31,21 1-47,0 0 16,0 0-16,-21 0 15,21 0-15</inkml:trace>
  <inkml:trace contextRef="#ctx0" brushRef="#br0" timeOffset="78672.69">22437 1566 0,'0'0'0,"0"22"47,0-1-47,0 0 16,0 0-16,-22-21 0,22 21 15,0 0-15,-21 1 0,21-1 0,0 0 16,0 0-16,0 0 0,0 0 0,0 1 16,0-1-16,0 0 0,0 0 15,0 0-15,0 0 16,21-21-1,1 0-15,-1 0 0,0 0 16,0 0-16,0 0 16,0 0-16,1 0 0,-1-21 0,0 0 15,0 21-15,0-21 0,0 0 0,1 0 16,-22-1-16,0 1 0,21 0 0,-21-21 16,0 21-16,0-1 0,0-20 15,0 21-15,0 0 0,0 0 0,0-1 16,-21 22-16,-1-21 0,1 21 0,0 0 15,0 0-15,0 0 0,0 0 16,-1 0-16,1 0 0,0 0 16,0 21-16,0 1 0,0-1 15,21 0 1,0 0-16,21-21 16,0 0-1,0 0-15,0 0 0,0 0 16</inkml:trace>
  <inkml:trace contextRef="#ctx0" brushRef="#br0" timeOffset="79264.23">23156 1291 0,'-21'-21'16,"0"21"-1,0 0-15,0 21 16,21 0-16,-22 1 0,1-1 16,21 0-16,-21 0 0,21 0 0,0 0 15,0 1-15,0 20 0,-21-21 16,21 21-16,-21-20 0,21-1 0,0 21 16,0-21-16,-21 22 0,21-22 15,-22 0-15,22 0 0,-21 0 16,21 0-16,0 1 0,0-1 0,0 0 15,-21 0-15,21 0 16,-21-21-16,21-21 31,0 0-15,0 0-16,0 0 0,0-1 16,0 1-16,21 0 15,-21 0-15,21 0 0,0 0 0,1 21 16,-1-22-16,21 1 0,-21 0 0,0 21 15,22 0-15,-22-21 16,0 21-16,0 0 0,0 0 0,1 0 16,-1 0-16,0 0 0,0 21 0,0 0 15,-21 0-15,0 1 16,0-1-16,0 0 0,0 0 0,0 0 16,0 0-16,-21 1 0,0-22 0,0 21 15,0 0-15,-1 0 0,-20-21 0,21 21 16,0-21-16,0 0 0,-1 21 15,1-21-15,0 0 0,0 0 0,0 0 16,0 0 0,42 0 15,0 0-31,0 0 0,0-21 16</inkml:trace>
  <inkml:trace contextRef="#ctx0" brushRef="#br0" timeOffset="80201.46">23643 1672 0,'0'-21'16,"0"42"-16,0-63 0,0 21 16,0 0-16,0-1 15,-21 22 1,0 0-16,0 0 15,21 22-15,-22-1 0,1-21 16,0 42-16,0-21 0,0 0 16,0 1-16,21-1 0,-22 21 0,1-21 15,21 0-15,-21 1 0,21-1 0,0 0 16,0 0-16,0 0 16,0 0-16,21-21 31,0 0-31,1 0 15,-1 0-15,0 0 16,0-21-16,0 0 0,0 0 0,1 0 16,-1 0-16,-21-1 0,21 1 0,0 0 15,0 0-15,-21 0 0,0 0 16,21-1-16,-21 1 0,22 21 0,-22-21 16,0 42 15,0 0-31,0 1 0,0-1 15,-22 0-15,1 0 0,21 0 0,0 0 16,-21 1-16,21-1 0,-21 0 16,21 0-16,0 0 0,0 0 0,0 1 15,0-1 1,21-21-16,0 0 0,0 0 16,1 0-16,-1 0 0,0 0 15,0 0-15,21 0 0,-20 0 0,-1 0 16,21-21-16,-21-1 0,22 22 0,-22-42 15,0 21-15,21 0 0,-21-22 16,1 22-16,-1-21 0,0 0 0,21-1 16,-21 1-16,1 0 0,-1-1 0,0 1 15,-21 0-15,21-1 16,-21 1-16,21 21 0,-21-22 0,21 22 0,-21 0 16,0 0-16,0 0 0,0 0 0,0-1 15,0 1 1,-21 42-1,0 1 1,0-1-16,21 0 0,-21 0 16,0 0-16,-1 0 0,22 22 0,-21-22 15,0 21-15,21-21 0,-21 22 0,0-1 16,21 0-16,0 1 0,0-22 16,-21 21-16,21 1 0,0-22 0,0 21 15,0-21-15,0 22 0,0-22 0,0 0 16,0 0-16,21 0 0,0 0 15,0 1-15,0-22 16,0 0-16,1 0 16,-1 0-16,0 0 0,0 0 15,0 0-15,0 0 0,1 0 16,-1 0-16,0-22 0,0 1 16,0 21-16,-21-21 15,0 0 1</inkml:trace>
  <inkml:trace contextRef="#ctx0" brushRef="#br0" timeOffset="80808.94">22267 2286 0,'-21'0'16,"0"0"-16,0 0 15,21 21 32,21-21-47,0 0 16,0 0-16,22 0 0,-22 0 0,21 0 15,0 0-15,1 0 0,20 0 0,1 0 16,-1 0-16,1 0 0,-1 0 16,22 0-16,-22 0 0,22 0 0,-21 0 15,20 0-15,-20 0 0,-1 0 0,22 0 16,-22 0-16,1 0 0,-1 0 0,1 0 15,-22 0-15,1 0 0,-1 0 16,0 0-16,-21 0 0,22 0 0,-22 0 16,0 0-16,0 0 0,0 0 0,-42 0 62,0 0-62,0 0 16,0 0-16,0 0 0,-22 21 0</inkml:trace>
  <inkml:trace contextRef="#ctx0" brushRef="#br0" timeOffset="81344.05">22225 2582 0,'0'0'0,"21"0"63,0 0-63,0 0 16,1 0-16,-1 0 0,0 0 0,21 0 15,1 0-15,-1 0 0,21 0 16,-20 0-16,20 0 0,22 0 0,-22 0 15,1 0-15,21 0 0,-22 0 0,1 0 16,20 0-16,-20 0 0,-1 22 0,1-22 16,-1 0-16,1 0 15,-22 0-15,22 0 0,-22 0 0,-21 0 16,21 0-16,-20 0 0,-1 0 0,0 0 16,0 0-16,0 0 15,0 0 1,-42 0 31</inkml:trace>
  <inkml:trace contextRef="#ctx0" brushRef="#br0" timeOffset="87825.01">17526 7853 0,'0'21'0,"21"-21"31,0 0-31,0 0 0,1 0 16,-1 0-16,0-21 0,0 21 16,0-21-16,0 0 0,22 21 0,-22-22 15,0 1-15,0 0 0,0 0 0,-21-43 16,0 43 0,-21 0-16,0 21 0,-21 0 0,-1 0 15,1 0-15,0 0 0,-22 0 16,22 0-16,-22 0 0,22 21 15,-21 0-15,20 1 0,22-1 0,-21 0 16,21 0-16,-1 0 0,22 0 0,0 1 16,0 20-16,0-21 0,22 0 0,-1 22 15,0-22-15,0 21 0,21 0 16,-20-20-16,20 20 0,-21 0 0,21-21 16,-20 22-16,-1-22 0,21 21 0,-21-21 15,0 1-15,1-1 0,-22 0 0,0 0 16,0 0-16,0 0 0,0 1 0,-43-1 15,22 0-15,-21-21 0,-1 21 0,1-21 16,-21 0-16,20 0 0,-20 0 16,20 0-16,1 0 0,-21 0 0,20 0 15,22-21-15,-21 0 0,21 21 16,-22-21-16,22-1 0,0 1 0,21 0 16,0 0-16,0 0 15,0 0-15,21 21 0,0-22 0,0 22 16,22-21-16,-1 0 0,-21 0 15,22 21-15,20-21 0,-21 0 0</inkml:trace>
  <inkml:trace contextRef="#ctx0" brushRef="#br0" timeOffset="89040.3">18097 7557 0,'0'-22'0,"0"44"0,0-65 0,0 22 16,0 0-16,0 0 0,0 42 31,0 0-31,0 21 16,-21-20-16,21 20 0,0 0 0,0 22 15,-21-22-15,0 22 0,0-22 0,21 21 16,-21 1-16,-1-1 0,1-20 0,0 20 16,21-20-16,-21 20 0,21-21 15,0 1-15,0-22 0,0 21 0,0-21 16,0 1-16,0-1 0,0 0 0,21-21 15,0 0-15,0 0 0,1 0 16,20 0-16,-21 0 0,0 0 0,22-21 16,-22 0-16,0-1 0,21 22 0,-21-21 15,1 0-15,-1-21 0,0 21 16,-21-1-16,21 1 0,-21-21 0,0 21 16,0 0-16,0-22 0,-21 22 0,0 0 15,0 21-15,-1-21 0,1 21 0,0 0 16,0 0-16,0 0 15,21 21-15,0 0 0,0 0 0,0 0 16,0 1-16,0-1 0,0 0 16,21 0-16,0 0 0,-21 0 15,21 1-15,0-1 0,-21 0 0,22-21 16,-1 21-16,-21 0 0,21-21 0,0 0 16,0 21-16,0-21 0,1 0 15,-1 0-15,0 0 0,21 0 0,-21 0 16,1 0-16,-1 0 0,0 0 15,0 0-15,21 0 0,-20-21 0,-1 21 16,0-21-16,0 0 0,0 21 0,0-21 16,1 0-16,-1-1 0,-21 1 0,0 0 15,21 0-15,-21 0 0,0 0 16,0 42 15,-21-21-31,21 21 16,0 0-16,-21 0 0,-1 0 0,22 22 15,-21-22-15,21 0 0,0 0 16,0 0-16,0 1 0,0-1 16,21-21-16,1 0 15,-1 0-15,21 0 16,-21 0-16,0 0 0,1-21 0,-1-1 16,0 22-16,0-21 0,0 0 0,0 21 15,-21-21-15,0 0 0,22 0 0,-22-1 16,21 22-16,-21-21 0,0 0 0,0 0 15,0 42 17,0 0-17,0 0-15,0 1 0,0-1 16,0 0-16,0 0 0,0 0 16,21-21-1,0 0-15,0 0 0,0 0 16,1 0-16,20 0 0,-21 0 0,0 0 15,22 0-15,-1-21 0,0 21 16,-21-21-16,22 21 0,-22-21 0,21 21 16,-21-21-16,22-22 15,-22 1-15,0 21 0,-21 0 16,0-22-16,0 22 0,0 0 0,0-21 16,0 20-16,-21 1 0,0 21 0,0 0 15,-1 0-15,1 0 0,0 0 16,0 0-16,0 21 0,0 1 0,-1-1 15,1 0-15,0 21 0,0-21 0,0 22 16,0-22-16,21 0 0,0 21 0,-22-20 16,22-1-16,0 0 0,0 0 0,0 0 15,0 0-15,0 1 16,22-22-16,-1 21 0,-21 0 16,21-21-16,-21 21 15,0 0-15,0 22 0,21-22 0,-21 0 16,0 21-16,0 1 0,0-1 0,0 0 15,0 1-15,0 20 0,-21-21 0,21 1 16,-21-1-16,0 22 0,-1-22 0,1 0 16,0-21-16,0 22 0,0-22 0,21 0 15,-21 0-15,21 0 0,-22 1 0,22-44 32,0 1-32,0 0 0,22 0 15,-1 0-15,0 0 0</inkml:trace>
  <inkml:trace contextRef="#ctx0" brushRef="#br0" timeOffset="89239.93">19389 7789 0,'-43'-42'0,"86"84"0,-107-126 16,43 41-16,21 22 0,-21 0 0,21 0 15,-21 0-15,-1 21 16,44 0 15,-22 21-15,0 0-16,-22-21 15,1 0-15</inkml:trace>
  <inkml:trace contextRef="#ctx0" brushRef="#br0" timeOffset="89408.61">18097 7938 0,'-21'0'0,"42"0"0,-21 0 31,22 0-31,20 0 0,0 0 16,1 0-16,-1 0 0,0 0 16,22-22-16,-22 22 0,22 0 0,-1 0 0,-21 0 15</inkml:trace>
  <inkml:trace contextRef="#ctx0" brushRef="#br0" timeOffset="89585.29">20722 8065 0,'0'0'0</inkml:trace>
  <inkml:trace contextRef="#ctx0" brushRef="#br0" timeOffset="91052.08">20468 8107 0,'0'21'0,"0"0"0,0 0 15,0 1-15,0-1 0,0 0 0,0 21 16,-21-21-16,21 1 0,-21-1 15,21 0 1,0-42 0,21 21-16,0-21 15,0-1-15,-21 1 0,21 0 16,1 0-16,-1 0 0,0 0 0,0-1 16,-21 1-16,21-21 0,0 21 15,1 0-15,-22-1 0,21 1 0,0 0 16,0 21-16,0 0 15,0 0-15,-21 21 16,0 22-16,22-22 0,-22 0 0,0 0 16,0 21-16,0-20 0,0-1 15,21 21-15,-21-21 0,0 0 0,21 1 16,0-22-16,0 21 0,0 0 0,1-21 16,-1 0-16,21 0 0,-21 0 15,22 0-15,-1 0 0,0 0 0,1 0 16,-22 0-16,21-21 0,0 21 15,-20-21-15,-1-1 0,0 1 0,0 0 16,0 0-16,-21 0 0,21 0 0,-21-1 16,0-20-16,0 21 0,-21 0 0,0 0 15,0-22-15,0 43 0,0-21 0,-1 21 16,1 0-16,-21 0 0,21 0 16,-22 0-16,22 21 0,0 0 0,-21 1 15,21-1-15,21 0 0,-22 21 0,22-21 16,0 1-16,0-1 0,0 21 15,0-21-15,0 0 0,0 1 0,22-22 16,-1 21 0,0-21-16,0 0 0,0 0 0,22 0 15,-22 0-15,0 0 0,21-21 0,-21-1 16,22 22-16,-22-21 0,0 0 0,0 0 16,0 0-16,1 0 0,-1-1 0,-21 1 15,0 0-15,21 0 0,-21 0 0,0 0 16,0 42 15,0 0-31,-21 0 0,21 21 16,0-20-16,0-1 0,0 0 0,0 0 15,0 0-15,0 0 0,0 1 16,0-1-16,21-21 16,0 0-16,0 21 0,0-21 0,22 0 15,-22 0-15,21 0 0,-21 0 0,22 0 16,-1-21-16,-21 21 0,22-21 0,-22-1 15,0 1-15,0 21 0,0-21 0,0 0 16,-21-21-16,22 20 0,-22 1 16,0 0-16,0 0 0,0 0 0,0 0 15,0-1-15,-22 22 16,1 22-16,21-1 0,-21 0 16,21 0-16,0 0 0,-21 0 15,21 1-15,-21 20 0,21-21 16,-21 0-16,21 0 0,-22 1 0,22-1 15,0 0-15,0 0 0,0 0 16,0-42 15,0 0-31,0 0 16,0 0-16,0-1 0,22 1 0,-22 0 16,0 0-16,21 0 0,-21 0 0,21-1 15,-21 1-15,21 0 0,-21 0 0,21 21 31,0 0-31,-21 21 16,0 0-16,0 0 0,0 1 16,0-1-16,0 0 0,0 0 15,0 0-15,0 0 0,0 1 16,22-22-16,-1 0 16,0 0-1,-21-22-15,21 1 0,0 0 16,-21 0-16,21 0 0,1 21 15,-22-21-15,21-1 0,0 1 0,-21-21 16,21 21-16,0 0 0,-21-1 16,21 1-16,-21 42 31,0 1-31,0-1 0,0 0 0,0 0 16,0 0-16,-21 0 0,21 1 0,0-1 15,0 0-15,0 0 0,0 0 16,0 0-1,21-21-15,1 0 16,-1 0-16,0 0 0,0 0 0,21-21 16,-20 21-16,-1-21 0,21 0 0,-21 21 15,0-21-15,1 0 0,20-1 16,-21-20-16,0 21 0,0 0 0,1 0 16,-22-22-16,0 22 0,0 0 15,0 0-15,-22 21 16,1 0-16,-21 21 0,21 0 15,0 0-15,21 0 0,-22 1 0,1-1 16,21 0-16,-21 0 0,21 0 16,-21 0-16,21 1 0,0-1 0,0 0 15,0 0-15,21 0 16,0-21-16,0 0 0,1 0 0,-1 0 16,0 0-16,0 0 0,0 0 0,0 0 15,22 0-15,-22 0 0,21 0 16,-21 0-16</inkml:trace>
  <inkml:trace contextRef="#ctx0" brushRef="#br0" timeOffset="91256.7">23093 8065 0,'21'0'15,"0"0"1,0 0-1,0 0-15,1 0 16,-1 0-16,-21 21 31,-21-21-15,-1 21-16,1-21 0</inkml:trace>
  <inkml:trace contextRef="#ctx0" brushRef="#br0" timeOffset="91388.45">22966 8234 0,'0'0'0,"0"21"15,21-21 1,0 0-16,0 0 0,0 0 16,1 0-16,-1 0 0,0 0 0,0 0 15,0 0-15,0-21 16,1 21-16,20 0 0,-21-21 0,0 0 0</inkml:trace>
  <inkml:trace contextRef="#ctx0" brushRef="#br0" timeOffset="92032.29">24130 7535 0,'0'0'16,"-21"0"0,21 22-16,-21-1 0,-1 0 0,1 0 15,0 21-15,21-20 0,-21 20 0,0 0 16,-22 1-16,22-1 0,0 0 15,0 1-15,0-1 0,0 0 16,-1 1-16,-20-22 0,42 0 0,-21 21 16,0-21-16,21 1 0,-21-22 0,21 21 15,-22-21-15,22-21 32,0-1-32,22 1 0,-1 0 15,0 21-15,0-21 0,0 0 0,0 0 16,-21-1-16,22 1 0,-1 0 15,-21 42 1,0 0 0,0 1-16,0-1 0,0 0 15,0 0-15,0 0 0,0 0 0,0 1 16,0-1-16,21 0 16,0-21-16,0 0 0,0 21 15,1-21-15,-1 0 0,0 0 0,21 0 16,-21 0-16,22 0 0,-22-21 0,0 0 15,21 21-15,-20-21 0,-1-1 0,0 1 16,0 0-16,0-21 0,0 21 16,-21-22-16,22 1 0,-22 0 0,21-1 15,-21-20-15,0 20 0,0-20 0,0 21 16,0-22-16,0 22 0,-21-1 16,-1 1-16,1 21 0,0-21 0,0 42 15,-21 0-15,20 0 0,-20 0 16,21 0-16,-21 21 0,20 0 0,1 21 15,0-21-15,0 22 0,21-1 0,-21 0 16,21-20-16,0 20 0,0 0 16,0 1-16,0-22 0,0 21 0,0-21 15,0 22-15,21-22 0,-21 0 0,21 0 16,0 0-16,0 0 0,1-21 0,-1 0 16,21 0-16,-21 0 0,22 0 15</inkml:trace>
  <inkml:trace contextRef="#ctx0" brushRef="#br0" timeOffset="93203.74">24934 7514 0,'0'0'0,"0"-21"0,-21 21 16,0 21-1,0 0-15,0 1 0,21 20 0,-22-21 16,1 21-16,0-20 0,0 20 0,0 0 15,0 1-15,21-1 0,-22 0 16,1 1-16,0-1 0,0 0 0,21-21 16,-21 22-16,21-22 0,-21 0 0,21 0 15,0 0-15,0 1 0,-22-22 16,22 21-16,-21-21 16,21-21-1,21-1 1,1 22-16,-22-21 0,21 0 0,0 0 15,0 0-15,0 0 0,0-1 0,1 1 16,-1 0-16,0 0 0,0 21 16,0 0-16,0 0 0,1 0 15,-1 21-15,-21 0 16,0 0-16,0 1 16,0-1-16,0 0 0,0 0 15,0 0-15,-21 0 0,21 1 16,0-1-16,21 0 15,0-21-15,0 0 16,0 0-16,0 0 0,22 0 16,-22 0-16,21 0 0,-21 0 0,1 0 15,20-21-15,-21 0 0,0-1 0,0 22 16,1-21-16,-1-21 0,0 21 0,0 0 16,-21-1-16,0 1 0,0 0 15,21 0-15,-21 0 0,-21 21 31,0 21-31,21 0 0,-21 0 16,0 0-16,-1 1 0,22-1 16,0 0-16,-21 0 0,21 0 15,0 0-15,0 1 0,0-1 0,21 0 16,1-21-16,-1 0 16,0 0-16,0 0 15,0 0-15,0 0 0,1-21 0,-22 0 16,0-1-16,0 1 15,0 0-15,0 0 0,0-21 0,0 20 16,0 1-16,0 0 0,0 0 16,-22 0-16,22 0 0,-21 21 0,21-22 15,-21 22-15,21-21 16,21 21 15,0 0-31,1 0 0,-1 0 16,0 0-16,0 0 0,0 0 0,0 0 15,1 0-15,-1 0 0,0 0 0,0 0 16,-21 21-16,0 1 0,21-22 16,-21 21-16,0 0 0,0 0 15,0 0-15,0 0 0,0 1 16,0-1-16,-21 0 16,21 0-16,-21 0 0,21 0 0,0 1 15,-21-1-15,21 0 16,-21-21-16,21 21 15,0-42 32,0 0-47,0 0 0,0-1 16,21 1-16,0 0 0,0 0 0,0 0 16,0 0-16,1-1 0,20 1 0,-21 0 15,21 0-15,-20 0 0,-1 21 16,0 0-16,0 0 0,0 0 15,0 0-15,1 21 0,-22 0 16,0 0-16,0 0 16,0 1-16,0-1 0,0 0 15,-22 0-15,22 0 0,0 0 0,0 1 16,-21-22-16,21 21 0,0 0 0,-21-21 16,21 21-16,21-21 46,0 0-46,1 0 0,-1 0 0</inkml:trace>
  <inkml:trace contextRef="#ctx0" brushRef="#br0" timeOffset="93528.64">26098 8065 0,'0'0'0,"0"-22"15,0 1 1,22 21-16,-1-21 15,0 21-15,0 0 0,0 0 16,0 0-16,1-21 0,-1 21 16,0 0-16,0 0 0,-21-21 0,0 0 15,-21 21 1,0 0 0,0 0-16,-1 0 0,-20 21 15,21-21-15,0 21 0,-22 0 0,22 0 16,0 0-16,0 1 0,0 20 0,21-21 15,0 0-15,0 0 0,0 1 16,0-1-16,0 0 0,0 0 16,0 0-16,21-21 0,0 0 15,0 21-15,0-21 0,1 0 0,-1 0 16,0 0-16,0 0 0,0 0 16,0 0-16</inkml:trace>
  <inkml:trace contextRef="#ctx0" brushRef="#br0" timeOffset="94604.66">14351 7768 0,'21'0'15,"0"0"-15,0 0 16,1 0-16,-1 0 0,0 0 16,0-21-16,0 21 0,0 0 15,1-21-15,-1 21 0,-21-21 0,0 0 16,0-1-16,0 1 15,-21 21 1,-1 0-16,1 0 0,0 0 16,-21 0-16,21 0 0,-1 0 0,1 21 15,0-21-15,0 22 0,0-1 0,21 0 16,0 0-16,0 0 16,0 0-16,0 1 0,0-1 0,21 0 0,0 0 15,-21 0-15,21 0 16,0 22-16,1-22 0,-1 0 0,0 0 15,-21 22-15,0-22 0,21 0 0,-21 0 16,0 0-16,0 0 0,0 1 0,0-1 16,0 0-16,-21 0 0,-21-21 15,20 0-15,-20 21 0,21-21 0,-21 0 16,20 0-16,-20 0 0,0 0 16,21 0-16,-1 0 0,1 0 0,0 0 15,0 0-15,0 0 16,21-21-16,0 0 15,21 21 1,-21-21-16,21 0 0,0 21 16,22-22-16,-22 1 0,0 0 0</inkml:trace>
  <inkml:trace contextRef="#ctx0" brushRef="#br0" timeOffset="94864.21">14838 7557 0,'0'-22'0,"0"44"0,0-65 16,0 64 0,0 1-16,0-1 15,0 21-15,0-21 0,0 22 16,-21-22-16,21 21 0,-22 0 0,22 1 16,0-1-16,-21 0 0,21 1 0,-21-1 15,21 0-15,-21 1 0,21-22 16,0 21-16,0-21 0,0 1 0,0-1 15,-21 0-15,21 0 0,0 0 0,0-42 47</inkml:trace>
  <inkml:trace contextRef="#ctx0" brushRef="#br0" timeOffset="95040.38">14605 8086 0,'0'0'0,"-21"0"16,42-21 15,0 21-31,0 0 0,0 0 16,1 0-16,-1 0 0,0 0 0,0-22 16,21 22-16,-20 0 0,-1 0 0,0-21 15,21 21-15,-21 0 0</inkml:trace>
  <inkml:trace contextRef="#ctx0" brushRef="#br0" timeOffset="95496.41">15113 7938 0,'0'-22'16,"0"1"-16,-21 21 15,0 0-15,-1 0 16,1 21-16,0 1 0,0-1 15,0 0-15,0 0 0,21 0 16,-22 22-16,1-22 0,21 0 0,-21 21 16,21-21-16,-21 1 0,21-1 15,0 0-15,0 0 0,0 0 0,0 0 16,21-21 0,0 0-1,0 0-15,1 0 0,-1-21 0,0 0 16,0 0-16,0 21 0,22-21 0,-22 0 15,0-1-15,-21 1 0,21 0 0,0 0 16,-21 0-16,0 0 0,0-1 0,0 1 16,21 0-16,-21 42 31,0 0-31,-21 1 0,21-1 16,0 0-16,-21 0 15,21 0-15,0 0 0,-21 1 0,21-1 16,0 0-16,0 0 0,0 0 15,21-21 17,0 0-32,0 0 0,-21-21 15,22 0-15,-1 0 0,0 21 0</inkml:trace>
  <inkml:trace contextRef="#ctx0" brushRef="#br0" timeOffset="96364.08">15557 7535 0,'0'0'0,"0"-21"0,0 0 16,-21 21-1,0 21 1,0 0-16,21 1 0,0-1 0,-21 21 16,0-21-16,-1 22 0,22-1 0,0 0 15,-21 1-15,0-1 0,21-21 0,-21 43 16,21-22-16,0 0 0,0-21 0,0 22 15,-21-1-15,21 0 0,0-20 16,0-1-16,0 21 0,0-21 0,0 0 16,0 1-16,21-22 15,0 0-15,0 0 0,0 0 16,1 0-16,-1 0 0,0 0 16,0 0-16,0-22 0,0 1 15,-21 0-15,22 21 0,-1-21 0,0 0 16,-21 0-16,0-1 0,21 1 0,-21 0 15,21 21-15,-21-21 0,0 42 32,0 0-32,0 0 0,0 1 15,-21-22-15,21 21 0,0 0 16,0 0-16,0 0 0,0 0 16,21-21 15,0 0-31,1 0 15,-22-21-15,21 21 0,0-21 16,0 21-16,0-21 0,0 0 0,1 21 16,-22-21-16,21-1 0,0 1 0,0 0 15,0 0-15,0 21 0,1-21 16,-1 21-16,-21 21 47,21-21 15,-21-21-46,0 0-16,21 21 0,-21-22 16,0 1-16,0 0 15,0 0 1,-21 21-1,21 21-15,-21 0 0,0 0 16,-1 1-16,1-1 0,21 0 16,-21 0-16,0 21 0,21-20 15,0-1-15,-21 0 0,21 0 0,0 0 16,-21 0-16,21 1 0,0-1 0,0 0 16,0 0-16,21 0 0,0-21 15,0 0-15,0 0 0,0 0 16,1 0-16,-1 0 15,0 0-15,0 0 0,0 0 0,0-21 16,1 21-16,-22-21 0,21 21 0,-21-21 16,21 0-16,0 21 0,-21-22 0,0 1 15,21 0-15</inkml:trace>
  <inkml:trace contextRef="#ctx0" brushRef="#br0" timeOffset="96701.46">16129 7620 0,'-21'0'0,"42"0"0,-63 0 0,20 0 0,1 0 16,0 0-16,21 21 0,-21-21 15,21 21-15,0 1 31,21-22-15,0 0-16,-21-22 31,0 1-15,-21 21 0,21 21 30</inkml:trace>
  <inkml:trace contextRef="#ctx0" brushRef="#br0" timeOffset="96969.46">15346 7811 0,'0'0'0,"21"0"47,0 0-47,0 0 0,0 0 0,22 0 16,-22 0-16,0 0 0,0 0 15,0 0-15,1 0 0,-1 0 16,0 0-16,-21 21 31</inkml:trace>
  <inkml:trace contextRef="#ctx0" brushRef="#br0" timeOffset="97551.96">14266 8615 0,'-21'0'0,"42"0"0,-63 0 0,21 0 16,0 0-16,42 0 47,0 0-32,0 0-15,0 0 0,22 0 0,-22 0 16,21 0-16,0 0 0,1 0 0,-1 0 16,22 0-16,-22 0 0,21 0 0,1 0 15,-1 0-15,1 0 0,21 0 0,-22 0 16,22 0-16,-22-21 0,22 21 16,-22 0-16,1 0 0,-1 0 15,1 0-15,-22 0 0,1 0 0,-1 0 16,0 0-16,-21 0 0,22 0 0,-22 0 15,0 0-15,0 0 16,-21-21 0,-21 21 15,0 0-15,0 0-16,0 0 15,-1 0-15,1 0 0,0 0 16,0 0-16</inkml:trace>
  <inkml:trace contextRef="#ctx0" brushRef="#br0" timeOffset="98670.35">14372 8721 0,'0'21'0,"0"-42"0,-21 42 15,0-21 1,21 21 15,21-21 0,0 0-31,21 0 0,-20 0 16,20 0-16,0 0 0,1 0 0,20 0 16,1 0-16,-1 0 0,1 0 15,-1-21-15,1 21 0,20 0 0,-20 0 16,-1 0-16,1 0 0,-1 0 0,-20 0 15,20 0-15,-21 0 0,1 0 16,-1 0-16,-21 0 0,22 0 0,-22 0 16,0-21-16,0 21 0,0 0 0,0 0 15,1 0 1,-22-21 625,0-1-626,0 1-15,21 21 0</inkml:trace>
  <inkml:trace contextRef="#ctx0" brushRef="#br0" timeOffset="99609.04">16129 8319 0,'0'0'0,"21"0"0,0 0 0,-21-22 16,21 22-16,1-21 0,-1 21 15,0-21-15,0 0 16,0 0-16,0 0 16,-21-1-16,22 1 0,-22 0 0,21 0 15,0 0-15,-21 0 16,0-1-16,0 1 0,21 0 0,-21-21 15,0 21-15,0-1 0,0 1 0,0-21 16,0 21-16,0 0 0,0-1 0,0 1 16,0 0-16,0 0 0,0-21 0,0 20 15,-21 1-15,21 0 0,-21 0 16,0-21-16,21 20 0,-22 1 0,1 0 16,21-21-16,-21 21 0,0-1 0,0 1 15,0-21-15,-1 21 0,1 0 0,0-1 16,0 1-16,0 21 0,0-21 15,-1 0-15,-20 0 0,21 0 16,0-1-16,0 22 0,-22-21 0,22 21 16,0-21-16,0 0 0,-22 21 0,22-21 15,0 21-15,-21 0 0,21-21 16,-22 21-16,22 0 0,-21 0 0,-1-22 16,1 22-16,0 0 0,-22 0 0,22 0 15,-22 0-15,22 0 0,-21-21 0,20 21 16,-20 0-16,20 0 0,1 0 15,-21 0-15,20 0 0,1 0 0,0 0 16,-1 0-16,1 0 0,0 0 0,-1 0 16,1 0-16,0 0 0,-1 0 15,22 0-15,-21 0 0,-1 21 0,1-21 16,0 22-16,-1-22 0,1 21 16,21 0-16,-21-21 0,20 21 0,-20 0 15,21 0-15,0 1 0,0-1 16,-1 21-16,1-21 0,0 22 0,0-22 15,0 21-15,0-21 0,21 22 0,0-1 16,-22 0-16,1-21 0,0 22 0,0-1 16,21-21-16,-21 22 0,21-22 15,-21 21-15,21 0 0,0-20 0,0 20 16,-22 0-16,22 1 0,0 20 0,0-21 16,0 1-16,0-1 0,0 0 15,0 1-15,0 20 0,0-20 16,22-22-16,-22 21 0,0 0 0,21 1 15,0-22-15,0 21 0,-21-21 0,21 22 16,0-22-16,1 0 0,20 0 0,-21 0 16,0 1-16,22-1 0,-1 0 0,-21 0 15,21-21-15,1 21 0,-1-21 16,0 0-16,22 0 0,-22 0 0,1 0 16,20 0-16,-21 0 0,22 0 0,-22 0 15,22 0-15,-1-21 0,22 21 0,-22-21 16,1 0-16,21 0 0,-22-1 0,1 1 15,-22 0-15,21 0 0,-20 0 16,-1 0-16,0-1 0,1 1 0,-22 0 16,0 0-16,0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2FE9-DF23-412D-99A1-38D2D101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5C14-ADDA-4388-8A4C-E848639CF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0E65-CA82-4E2F-B58D-193D28EC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1311-941F-46C7-A8C1-75137335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E87C-0C5A-4198-8F8E-077311B0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AFBC-4B1A-4551-A1AC-B5EF6E7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2E35-3E47-45F3-88C0-C2E9D12CA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2F29-E347-4F59-AF66-455BA97C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A3F1-01D1-4DFB-9747-5A753C81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A84A-5156-43C7-B47D-1BE8259C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60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4C639-580A-46BD-B9F5-713D62E80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3716D-69F4-4714-B4E5-E7933555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3D2D-8001-4062-A543-2401E4CD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B633-63BA-45FD-B168-0EED8820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0FC8C-049F-420F-A605-98AA682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8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64AF-9910-43A6-B296-7EC924D0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B48-9AD1-458E-89F1-A908C77F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1140-FA9D-4225-8122-12BEA8B2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6E1C-9138-4330-86DA-0F2D7E23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7A34-20FB-4B2D-BA17-53DD80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5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1EA2-58EF-44CA-AD19-0B6C3647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852C-A824-4D72-B839-B7686BFB3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0335-BEDD-4543-8EEA-A93C4158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956F-E629-4CEE-9C36-F31C295A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1E78-6F6F-4DCE-855B-84AD0A3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08CD-AFCE-44E5-B984-64A40AC1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98ED-CD81-46F0-8E76-0F208826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D20F-965B-4352-95D4-2405A3D7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968A-00A3-419A-BA63-369C6CFE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E1782-A7BB-43ED-93BF-1D69064F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78BE-D49D-4CC5-903D-978910E4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3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DED9-E40E-405D-95A9-B81AF46C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9C68-6649-4BDE-9000-26B341B8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876F-0B4A-4551-B4AF-5CFEA31B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E2A59-DDC0-4FB9-9659-EF9469208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FCDDC-3980-4C56-A49F-0EFD39E92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208A-9961-4A17-B5E8-19C89657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2D03-1A62-4324-9377-E19817A4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9D98B-FC6B-4AC6-8AA5-C192BE54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1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ACA4-5EAE-4FA8-8F51-856ECF5F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5A1D0-5E82-476C-B1F7-D5DFB182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7791A-43A8-4AE4-A413-0D10300A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9812-6ADC-44AC-B6CD-FE63011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E316D-700C-4057-9AFC-12B0B187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49FEB-59DF-47B5-91B5-B52D3139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60EA4-8CE9-4913-A345-74B6E36C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E85E-5A91-4F8E-A7A1-E7A026F6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BAF5-303D-4777-9AFB-55FD2E0F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98C49-C905-42C0-A99F-125BFD269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724D-6B8A-42FB-A34A-DA5DEFEC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87A6-8416-4A7B-8B31-EF9E982A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5F05-223C-428D-804F-5C126353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2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1D4A-FEA5-4E5B-9952-B1DF299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ECA2B-2113-4D68-BFF4-353EA5AAE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4C16B-48E2-4646-96AA-87260622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188B-52CC-484E-9140-B80E38B6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9803-9196-4737-A9A3-ABB93A4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C60C-CF7F-4E80-97A9-5855C6F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71324-D8B9-4D63-AFC2-EA07CF9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15B8-D104-4A67-B54C-314C1248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5BB0-83A1-42D9-B303-633B2E70D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99C9-5497-41F2-8077-D39D5D34AA4A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158B-2382-4A28-AAB4-1CE927FC5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69C5-E3F9-4F8A-901B-294EE4497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822D-D1B6-4BD7-82E8-2EDF32F09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E294E8-79D0-4003-BF97-FF8586A24917}"/>
                  </a:ext>
                </a:extLst>
              </p14:cNvPr>
              <p14:cNvContentPartPr/>
              <p14:nvPr/>
            </p14:nvContentPartPr>
            <p14:xfrm>
              <a:off x="822960" y="152280"/>
              <a:ext cx="5265720" cy="28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E294E8-79D0-4003-BF97-FF8586A24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600" y="142920"/>
                <a:ext cx="5284440" cy="28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6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B6AF0-647F-4E74-B7E8-F2B1267A468E}"/>
                  </a:ext>
                </a:extLst>
              </p14:cNvPr>
              <p14:cNvContentPartPr/>
              <p14:nvPr/>
            </p14:nvContentPartPr>
            <p14:xfrm>
              <a:off x="731520" y="83880"/>
              <a:ext cx="8199360" cy="500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B6AF0-647F-4E74-B7E8-F2B1267A46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74520"/>
                <a:ext cx="8218080" cy="50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23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DB12C8-62E0-4F31-8A87-14E3FE47FF36}"/>
                  </a:ext>
                </a:extLst>
              </p14:cNvPr>
              <p14:cNvContentPartPr/>
              <p14:nvPr/>
            </p14:nvContentPartPr>
            <p14:xfrm>
              <a:off x="175320" y="122040"/>
              <a:ext cx="9654840" cy="64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DB12C8-62E0-4F31-8A87-14E3FE47F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12680"/>
                <a:ext cx="9673560" cy="64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A9E626-871F-4FA0-A3A4-D3E340EB37E3}"/>
                  </a:ext>
                </a:extLst>
              </p14:cNvPr>
              <p14:cNvContentPartPr/>
              <p14:nvPr/>
            </p14:nvContentPartPr>
            <p14:xfrm>
              <a:off x="1127880" y="1531800"/>
              <a:ext cx="8603280" cy="523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A9E626-871F-4FA0-A3A4-D3E340EB37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520" y="1522440"/>
                <a:ext cx="8622000" cy="52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918E05-8597-4608-B31F-3CC708407DDE}"/>
                  </a:ext>
                </a:extLst>
              </p14:cNvPr>
              <p14:cNvContentPartPr/>
              <p14:nvPr/>
            </p14:nvContentPartPr>
            <p14:xfrm>
              <a:off x="228600" y="38160"/>
              <a:ext cx="949500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918E05-8597-4608-B31F-3CC708407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8800"/>
                <a:ext cx="951372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1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2AB0AF-2460-4642-AED3-81D85B925299}"/>
                  </a:ext>
                </a:extLst>
              </p14:cNvPr>
              <p14:cNvContentPartPr/>
              <p14:nvPr/>
            </p14:nvContentPartPr>
            <p14:xfrm>
              <a:off x="91440" y="228600"/>
              <a:ext cx="1181124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2AB0AF-2460-4642-AED3-81D85B9252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19240"/>
                <a:ext cx="1182996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92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277948-EF37-4CA4-96AD-8AF72941E554}"/>
                  </a:ext>
                </a:extLst>
              </p14:cNvPr>
              <p14:cNvContentPartPr/>
              <p14:nvPr/>
            </p14:nvContentPartPr>
            <p14:xfrm>
              <a:off x="838080" y="129600"/>
              <a:ext cx="8428320" cy="42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277948-EF37-4CA4-96AD-8AF72941E5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120240"/>
                <a:ext cx="8447040" cy="42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D53473-041C-48FC-A479-10943CBD6F8D}"/>
                  </a:ext>
                </a:extLst>
              </p14:cNvPr>
              <p14:cNvContentPartPr/>
              <p14:nvPr/>
            </p14:nvContentPartPr>
            <p14:xfrm>
              <a:off x="1295280" y="4015800"/>
              <a:ext cx="8542440" cy="208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D53473-041C-48FC-A479-10943CBD6F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5920" y="4006440"/>
                <a:ext cx="856116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4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93CD5-B979-47CC-988E-06810BAE0494}"/>
                  </a:ext>
                </a:extLst>
              </p14:cNvPr>
              <p14:cNvContentPartPr/>
              <p14:nvPr/>
            </p14:nvContentPartPr>
            <p14:xfrm>
              <a:off x="777240" y="205920"/>
              <a:ext cx="8694720" cy="344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93CD5-B979-47CC-988E-06810BAE0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96560"/>
                <a:ext cx="871344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26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169323-23A6-4E93-A0F3-58CC69FA9C74}"/>
                  </a:ext>
                </a:extLst>
              </p14:cNvPr>
              <p14:cNvContentPartPr/>
              <p14:nvPr/>
            </p14:nvContentPartPr>
            <p14:xfrm>
              <a:off x="1600200" y="624960"/>
              <a:ext cx="7597440" cy="39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169323-23A6-4E93-A0F3-58CC69FA9C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840" y="615600"/>
                <a:ext cx="7616160" cy="39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40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A70-3D18-4783-BC43-B5E847575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73311-16A4-4C90-88E3-3C1427FC4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C99CA2-1C31-4A2C-B71F-A3AE70391134}"/>
                  </a:ext>
                </a:extLst>
              </p14:cNvPr>
              <p14:cNvContentPartPr/>
              <p14:nvPr/>
            </p14:nvContentPartPr>
            <p14:xfrm>
              <a:off x="632520" y="480240"/>
              <a:ext cx="8679600" cy="579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C99CA2-1C31-4A2C-B71F-A3AE70391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470880"/>
                <a:ext cx="8698320" cy="58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81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2020-11-05T13:17:38Z</dcterms:created>
  <dcterms:modified xsi:type="dcterms:W3CDTF">2020-11-05T14:34:14Z</dcterms:modified>
</cp:coreProperties>
</file>