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7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3:15:40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741 0,'0'0'0,"21"0"16,0 0-16,-21-21 0,22 21 15,-1-21-15,0 21 0,0-22 0,0 1 16,0 0-16,1 0 0,-22 0 16,0 0-16,21 21 15,-21-22-15,0 1 0,0 0 16,0 0-16,0 0 0,0 0 16,-21-1-16,-1 22 15,22-21-15,-21 0 0,0 21 16,0 0-16,0 0 15,0 0-15,-1 0 0,1 21 0,0 0 16,0-21-16,0 22 0,-22-1 16,22 21-16,-21-21 0,21 22 0,-22-22 15,22 21-15,-21 0 0,21 22 0,0-22 16,-22 22-16,22-1 0,-21 1 16,21-1-16,-1 1 0,1-1 0,0 1 15,0-1-15,0 1 0,21-22 16,0 22-16,0-22 0,0 21 0,0-20 15,0-1-15,21 0 0,21-20 16,-21-1-16,1 0 0,20 0 16,0 0-16,-21-21 0,22 0 0,-1 0 15,0 0-15,1-21 0,-1 0 0,-21 0 16,22-22-16,-1 22 0,0-21 16,1 21-16,-22-22 0,21 1 0,-21 0 15,0-1-15,1 22 0,-1-21 0,0 0 16,-21 20-16,0 1 0,0 0 15,0 0-15,0 0 0,-21 21 32,0 21-17,21 0-15,-22 0 0,22 22 16,0-22-16,0 0 0,0 21 16,-21-21-16,21 22 0,0-1 0,0-21 15,0 22-15,0-22 0,0 21 0,0-21 16,21 0-16,1 1 0,-1-1 15,0-21-15,0 0 0,0 0 0,0 0 16,22 0-16,-22 0 0,21 0 0,1-21 16,-22-1-16,21 1 0,-21 0 15,22-21-15,-22 21 0,21-1 0,-21-20 16,-21 0-16,21 21 0,-21-22 0,0 1 16,22 21-16,-22-22 15,0 22-15,0 0 0,0 0 0,0 0 16,0 42-1,0 0 1,-22 0-16,22 0 0,0 22 0,-21-22 16,21 0-16,0 21 0,0-20 15,0 20-15,0-21 0,0 21 0,0-20 16,0-1-16,0 0 0,0 21 0,0-21 16,21-21-16,-21 22 0,22-1 15,-1-21-15,0 0 16,0 0-16,0 0 0,0-21 15,1-1 1,-22 1-16,0 0 0,21 0 16,0 0-16,-21 0 0,21-1 0,-21 1 15,21 21-15</inkml:trace>
  <inkml:trace contextRef="#ctx0" brushRef="#br0" timeOffset="5339.77">5165 1376 0,'0'0'0,"-22"0"0,-20 0 16,21 0-16,0 0 0,0 0 16,-1 0-16,22-21 0,-21 21 15,21-21-15,0-1 0,0 1 16,21 0 0,1 0-16,-1 0 0,21 21 15,-21 0-15,0-21 0,1 21 16,-1 0-16,21 0 0,-21 0 0,0 21 15,22-21-15,-22 21 0,21 0 0,-21 21 16,1-20-16,-1-1 0,0 21 16,0-21-16,0 22 0,-21-1 0,0 0 15,0 1-15,0 20 0,0-21 16,-21 1-16,0-1 0,0-21 16,21 22-16,-21-22 0,-1-21 0,22 21 15,-21-21-15,21-21 16,0 0-16,0-1 15,0 1-15,0-21 0,0 0 0,0 20 16,21-20-16,1 0 0,-1-22 16,-21 22-16,21 0 0,0-1 0,0 1 15,0 0-15,1-1 0,-1 22 0,0-21 16,0 21-16,0-1 0,0 1 16,1 0-16,-22 0 0,21 21 15,0 0-15,0 0 0,0 0 16,0 21-16,-21 0 15,22 0-15,-22 1 0,21-1 16</inkml:trace>
  <inkml:trace contextRef="#ctx0" brushRef="#br0" timeOffset="5791.51">6244 1376 0,'0'0'0,"21"0"0,0-21 15,-21 0-15,22-1 0,-1 1 0,0 21 16,-21-21-16,0 0 0,0 0 16,0 0-16,0-1 0,-21 22 15,0 0-15,-22 0 16,22 0-16,-21 22 0,-1-1 0,1 0 16,0 0-16,-1 0 0,22 0 15,-21 1-15,21 20 0,0-21 0,21 0 16,0 0-16,0 1 0,0-1 0,21 0 15,21 0-15,0 0 0,-20 0 16,20-21-16,0 22 0,1-1 16,-1 0-16,21-21 0,-20 21 0,-22 0 0,21-21 15,1 21-15,-22-21 0,0 22 16,-21-1-16,0 0 16,-21-21-16,0 21 0,-22 0 0,1-21 15,0 21-15,-1-21 0,1 22 16,-22-22-16,22 0 0,-21 0 0,20 0 15,1 21-15,0-21 0,20 0 0,-20 0 16,21 0-16,0 0 0,42-21 31,0 21-31,0-22 16,22 1-16,-1 0 16,-21 0-16,21 21 0,1-21 0</inkml:trace>
  <inkml:trace contextRef="#ctx0" brushRef="#br0" timeOffset="6183.66">6710 1397 0,'0'0'0,"21"-21"0,-21-21 16,-21 42-1,0 0 1,-1 0-16,1 0 0,0 0 16,0 21-16,0 0 0,0 0 0,-1 0 15,1 22-15,0-22 0,0 21 16,21-21-16,-21 22 0,21-1 0,0-21 15,0 21-15,0-20 0,0-1 0,0 0 16,0 0-16,21 0 16,21-21-16,-21 0 0,1 0 0,20 0 15,-21 0-15,21 0 0,-20 0 0,20-21 16,0 0-16,-21 0 0,22 0 16,-22-22-16,21 22 0,-21-21 0,1 21 15,-22-22-15,0 22 0,0-21 0,0-1 16,0 22-16,-22 0 0,-20 0 15,21 0-15,-21 0 0,-1-1 0,22 22 16,-21 0-16,-1 0 0,22 0 16,0 22-16,-21-1 0,21-21 0,-1 21 15,1 0-15,21 0 0,0 0 0,-21 1 16,21-1-16,0 0 16,0 0-16,21-21 15,0 21-15,22-21 0,-22 0 0,21 0 16</inkml:trace>
  <inkml:trace contextRef="#ctx0" brushRef="#br0" timeOffset="6576.44">7070 1397 0,'0'0'0,"0"-21"0,0 0 16,0 0-16,0-1 16,0 1-1,21 21-15,0 0 16,0 0-16,0 0 15,0 21-15,1 1 0,-1-1 16,0 0-16,0 21 0,0-21 0,0 1 16,1 20-16,-1-21 0,0 21 15,-21-20-15,0 20 0,0-21 0,0 21 16,0-20-16,0-1 0,0 0 16,0-42-1,0 0 1,-21-22-16,21 22 0,0 0 15,0 0-15,0-22 16,0 22-16,0-21 0,0 21 0,0-22 16,0 22-16,21-21 0,0 21 0,0 0 15,-21-1-15,21 1 0,1 0 16,-1 21-16,0-21 0,0 21 16,0 0-16,0 0 0,1 21 15,-1 0 1,0 0-16,0-21 0,0 22 15</inkml:trace>
  <inkml:trace contextRef="#ctx0" brushRef="#br0" timeOffset="6987.2">8318 1334 0,'0'0'0,"22"0"0,-22-22 15,0 1-15,0 0 0,0 0 16,0 0-16,-22 21 15,1-21-15,0 21 0,0 0 16,0 0-16,-22 0 0,22 0 0,0 21 16,-21-21-16,21 21 0,-1 0 0,1 0 15,0-21-15,21 21 0,0 1 16,0-1-16,0 0 0,0 0 0,0 0 16,21 0-16,0-21 0,1 22 15,20-1-15,-21 0 0,0-21 16,22 21-16,-22 0 0,0-21 0,0 21 15,21 1-15,-20-1 0,-1 0 16,-21 0-16,21 0 0,-21 0 16,0 1-16,0-1 0,-21-21 15,0 21-15,-1 0 0,1-21 0,-21 21 16,21-21-16,-22 21 0,1-21 16,0 0-16,21 0 0,-22 22 0,22-22 15,-21 0-15,21 0 0,-1 0 16,22-22-1,-21 22 1,21-21-16,0 0 0,-21 21 0,0 0 16,0 0-16,0 0 0</inkml:trace>
  <inkml:trace contextRef="#ctx0" brushRef="#br0" timeOffset="7495.34">3619 2138 0,'0'0'0,"-63"-21"16,-1 21-16,22 0 0,0 0 15,-1 0-15,1-21 0,21 21 0,0 0 16,0 0-16,63 0 31,-21 0-31,21 0 0,22 0 16,-1 0-16,22 0 0,0 0 16,-1 0-16,22 0 0,0 0 15,21 0-15,21-22 0,0 22 0,22 0 16,-1-21-16,0 21 0,22 0 15,-22-21-15,22 21 0,-1 0 0,1 0 16,20 0-16,1 0 0,0 0 0,-1 0 16,-20 0-16,21 0 0,-22 21 15,1-21-15,-1 0 0,-21 0 0,-42 0 16,0 0-16,-21 0 0,-21 21 0,-22-21 16,1 0-16,-22 0 0,-21 0 15,22 0-15,-64 0 31,-1 0-31,-20 0 0,-21 0 16,20 0-16,-20 0 0,-22 0 16,0-21-16,1 21 0,-1 0 0,-21-21 15</inkml:trace>
  <inkml:trace contextRef="#ctx0" brushRef="#br0" timeOffset="7909.1">3598 2117 0,'0'0'15,"-42"0"-15,21 0 0,0 0 0,42 0 16,21 0-16,22 0 15,-1 0-15,43 0 0,-21 0 0,42 0 16,0-21-16,42-1 0,0 22 0,1 0 16,41-21-16,-20 21 0,20 0 15,22 0-15,-21-21 0,0 21 0,20 0 16,-20 0-16,0 0 0,-1 0 0,-20 0 16,-22 0-16,1 0 15,-1 0-15,0 0 0,-42 0 0,0 0 16,-21 0-16,0 0 0,-43 0 0,1 0 15,-1 0-15,-20 0 0,-22 0 16,0 0-16,0 0 0,0 0 0,1 0 16,-1 0-16,-42 0 31,-22 0-31,1 0 0,-22 0 16,1 0-16</inkml:trace>
  <inkml:trace contextRef="#ctx0" brushRef="#br0" timeOffset="28195.69">3281 3662 0,'0'0'0,"0"-21"0,0 0 15,0-1 1,0 1-16,21 0 0,-21 0 0,21 0 15,-21 0-15,0-1 0,0 1 0,21-21 16,-21 21-16,0-22 0,21 22 16,-21 0-16,0-21 0,0 21 0,0-22 15,0 22-15,0 0 0,0 0 16,0-22-16,0 22 0,0 0 16,0 0-1,-21 21 1,21 21-16,0 0 0,0 0 15,-21 1-15,21 20 0,-21-21 0,0 21 16,21 22-16,0-22 0,0 22 16,0-22-16,-21 22 0,21-1 15,0-21-15,0 22 0,-22-1 0,22 1 16,0 21-16,0-22 0,-21 22 16,21-22-16,-21 1 0,21 20 0,-21-20 15,21-22-15,-21 22 0,21-22 16,0 0-16,0 1 0,0-1 0,0-21 15,0 0-15,0 1 0,21-1 0,0 0 16,0-21-16,0 0 16,1 0-16,-1 0 0,0 0 0,0-21 15,0 21-15,0-21 0,1-1 16,-1 1-16,0 0 0,0 0 16,0 0-16,0 0 0,-21-1 0,22 1 15,-22-21-15,21 21 0,-21-22 0,0 22 16,0 0-16,0-21 0</inkml:trace>
  <inkml:trace contextRef="#ctx0" brushRef="#br0" timeOffset="28439.55">2963 4106 0,'0'0'0,"-21"0"15,0 0 1,42 0-1,0 0 1,0 0-16,1-21 0,-1 0 16,0 21-16,21-21 0,-21 0 0,22 0 15,-1 21-15,0-22 0,-20 1 16,20 21-16,0 0 0,1-21 0,-22 21 16,21 0-16,-21 0 0,0 0 0,1 0 15,-1 0-15,0 0 0,0 0 16</inkml:trace>
  <inkml:trace contextRef="#ctx0" brushRef="#br0" timeOffset="28899.56">3746 4170 0,'0'0'0,"0"-21"16,0 0-16,0-1 15,0 1-15,22 0 16,-1 0-16,0 21 0,-21-21 0,21 0 16,0 21-16,0 0 0,1 0 0,-1 0 15,0 0-15,0 0 16,0 0-16,0 0 0,1 21 0,-1 0 16,0 0-16,0 0 0,0 22 0,0-22 15,1 21-15,-1-21 0,-21 22 16,0-1-16,0-21 0,0 21 0,0-20 15,0 20-15,0-21 0,0 0 0,0 0 16,-21 1-16,21-1 0,0 0 16,-22-21-16,22-21 15,0 0 1,0-1-16,0 1 0,0 0 16,0 0-16,0-21 0,0 20 0,0-20 15,0 0-15,0 21 0,22-22 16,-22 1-16,21 0 0,-21-1 15,21 1-15,0 21 0,0-22 0,-21 22 16,21 0-16,-21 0 0,22 21 16,-1 0-16,0 0 15,0 0 1,-21 21-16,21 0 0,0-21 0</inkml:trace>
  <inkml:trace contextRef="#ctx0" brushRef="#br0" timeOffset="29463.75">5038 4170 0,'0'-21'16,"0"42"-16,0-63 0,0 20 0,0 1 15,0 0-15,0 0 0,0 0 16,-22 0-16,22-1 0,-21 22 15,0 0-15,0-21 0,0 21 16,0 0-16,-1 0 0,1 0 16,0 21-16,-21 1 0,21-1 0,-1 21 15,1-21-15,0 22 0,0-1 16,0 0-16,0 1 0,21-1 16,0 0-16,-22 1 0,22-22 0,-21 21 15,21-21-15,0 22 0,0-22 0,0 0 16,0 0-16,21-21 0,1 21 15,-1-21-15,0 0 0,0 0 16,21 0-16,-20-21 0,-1 21 0,0-21 16,0 0-16,21 0 0,-20-1 15,-1 1-15,0 0 0,0-21 0,0-1 16,0 22-16,-21-21 0,22 0 0,-22-1 16,21 1-16,-21 21 0,0-22 15,0 22-15,0 0 0,0 0 16,0 0-16,0 42 31,0 0-31,0 0 0,0 22 0,0-22 16,0 21-16,0-21 0,0 22 0,0-22 15,21 0-15,-21 21 0,21-21 16,-21 1-16,0-1 0,0 0 0,21 0 16,0 0-16,1-21 0,-1 0 15,0 0 1,0 0-16,0-21 15,-21 0-15,21 0 0</inkml:trace>
  <inkml:trace contextRef="#ctx0" brushRef="#br0" timeOffset="29880.58">5334 4043 0,'0'0'16,"0"-21"-16,0 0 0,0-1 15,0 1 1,21 42-1,-21 1-15,21-1 16,0 0-16,-21 0 0,0 0 16,22 22-16,-1-22 0,-21 0 0,21 21 0,-21-21 15,0 22-15,0-22 16,21 21-16,-21-21 0,0 1 0,0-1 16,0 0-16,0 0 0,21 0 0,-21 0 15,0 1-15,21-44 31,-21 1-15,0 0-16,22 0 0,-22 0 0,0 0 16,0-22-16,21 22 0,0-21 15,-21-1-15,21 1 0,-21 0 0,21-1 16,0 1-16,1 21 0,-22-21 16,21 20-16,0 1 0,-21 0 15,21 0-15,0 21 16,-21 21 31,0 0-47,0 0 15,0 1-15</inkml:trace>
  <inkml:trace contextRef="#ctx0" brushRef="#br0" timeOffset="30279.88">5863 4212 0,'0'0'0,"21"0"0,0 0 15,1 0-15,-1 0 16,0-21-16,0 21 0,-21-21 16,21 21-16,0-21 0,1 0 0,-22-1 15,0 1-15,21 0 0,0 0 16,-21 0-16,0 0 0,-21 21 31,0 0-31,-1 0 16,1 21-16,0 0 0,21 0 15,-21 0-15,0 0 0,0 1 0,-1 20 16,1-21-16,21 21 0,0-20 16,-21-1-16,21 21 0,0-21 0,0 0 15,0 1-15,0-1 0,0 0 0,0 0 16,0 0-16,0 0 0,21-21 15,0 22-15,1-22 16,-1 0-16,0 0 0,0 0 16,0 0-16,0 0 15,1 0-15,-1-22 0,0 1 16,0 0-16,0 0 16</inkml:trace>
  <inkml:trace contextRef="#ctx0" brushRef="#br0" timeOffset="30679.48">6244 4022 0,'0'0'0,"21"0"16,0 0-16,-21 21 16,22-21-16,-1 21 15,0 0-15,-21 0 0,21 1 16,0-1-16,-21 0 0,0 0 0,21 0 15,1 22-15,-22-22 0,0 0 0,0 0 16,0 21-16,0-20 16,0-1-16,0 0 0,0 0 0,0 0 15,0-42 32,21 21-47,-21-21 0,21 0 16,-21 0-16,0-1 0,0 1 0,21-21 15,-21 21-15,21-22 0,-21 22 16,0 0-16,21-21 0,1 21 16,-22-1-16,21 1 0,-21 0 0,0 0 15,21 21-15,0 0 16,-21 21 15</inkml:trace>
  <inkml:trace contextRef="#ctx0" brushRef="#br0" timeOffset="31223.69">6921 4191 0,'0'0'0,"22"-21"0,-22 0 0,21 21 0,0-21 15,21-1-15,-21 1 0,1 0 0,-1 0 16,0 0-16,-21 0 16,0-1-16,-21 22 15,0 0 1,-1 0-16,1 22 0,0-22 16,0 21-16,0 0 0,-22 0 0,22 0 15,0 0-15,0 1 0,21-1 0,-21 0 16,21 0-16,0 0 0,0 0 15,0 1-15,0-1 16,21-21-16,-21 21 0,21-21 16,0 0-16,0 21 0,22 0 15,-22-21-15,0 0 0,0 21 0,0-21 16,1 0-16,-1 22 0,0-22 16,-21 21-16,0 0 15,-21 0 1,0-21-16,-1 0 0,-20 21 15,21-21-15,0 0 0,-22 0 0,22 0 16,-21 0-16,21 0 16,0 0-16,-22 0 0,22 0 0,0 0 0,0 0 15,0 0 1,42 0 46,0 0-46,0 0-16</inkml:trace>
  <inkml:trace contextRef="#ctx0" brushRef="#br0" timeOffset="31671.8">7324 4360 0,'0'0'0,"21"0"15,0 0-15,0-21 16,0 21-16,0-21 0,22 21 16,-22-21-16,0 0 0,0 21 0,0-21 15,1 21-15,-1-22 0,-21 1 16,21 0-16,-21 0 15,0 0-15,0 0 0,0-1 16,-21 22-16,0-21 0,-1 21 16,1 0-16,0 0 0,0 0 15,0 0-15,0 21 0,-1 1 16,1-1-16,0 0 0,21 0 0,-21 0 16,0 0-16,21 22 0,0-22 15,-21 0-15,21 0 0,0 0 0,0 1 16,0-1-16,0 0 0,0 0 0,0 0 15,21-21-15,0 21 16,0-21-16,0 0 0,0 0 0,1 0 16,-1 0-16,0 0 0,0 0 0,0 0 15,0 0-15,-21-21 16,0 0 0,0 0-1</inkml:trace>
  <inkml:trace contextRef="#ctx0" brushRef="#br0" timeOffset="40511.8">11176 3831 0,'0'-21'16,"0"0"0,0 0-16,0 0 15,0-1 1,0 1-16,0 0 15,0 0-15,0 0 16,0 0-16,0-1 16,0 44 31,0-1-32,0 0-15,0 21 0,0-21 16,0 22-16,0-22 0,0 21 15,0 1-15,0-1 0,0 0 0,0 1 16,0 20-16,-21 1 0,21-22 0,-21 21 16,21 1-16,-22-22 0,22 22 15,0-22-15,-21 0 0,21 22 0,-21-22 16,21 1-16,-21-1 0,21 0 0,0-21 16,0 22-16,0-22 0,0 0 0,-21 0 15,21 0-15,0 1 0,0-44 47,0 1-47,0 0 0,0 0 16,0 0-16,0-22 0,0 22 15,0-21-15,0 0 0,21-1 0,-21 22 16</inkml:trace>
  <inkml:trace contextRef="#ctx0" brushRef="#br0" timeOffset="41867.37">11176 3662 0,'0'0'0,"21"0"46,0 0-30,0 0-16,1 0 16,-1 0-16,21 0 0,-21 0 15,0 0-15,1 0 0,20 0 0,-21 0 16,21 0-16,1 0 0,-22 0 16,42 0-16,-20 0 0,20 0 0,1 0 15,20 0-15,-20 0 0,42 0 16,-22 0-16,1 0 0,21 0 15,-21 0-15,20 0 0,1 0 0,0 0 16,21 0-16,0 0 0,0 0 0,0 0 16,21 0-16,-21 0 0,0 0 15,0 0-15,0 0 0,0 0 0,0 0 16,0 0-16,-21 0 0,0 0 0,21 0 16,-21 0-16,0 0 0,-1 0 15,22 0-15,0 0 0,0 0 0,0 0 16,0 0-16,0 0 0,-21 0 0,21 21 15,0-21-15,0 0 16,0 0-16,0 21 0,0-21 0,-21 0 16,21 21-16,-21-21 0,21 0 0,-21 22 15,0-22-15,-1 0 0,1 0 16,0 0-16,-21 0 0,-1 0 0,1 0 16,0 0-16,-22 0 0,22 0 0,-22 0 15,1 0-15,-1 0 0,1 0 16,-1 0-16,-20 0 0,-1 0 0,0 0 15,1 0-15,-22 0 0,0-22 0,0 22 16,0 0-16,1 0 0,-1 0 16,-21 22 15,0-1-31,0 0 16,-21-21-16,-1 21 0,1 0 0,21 0 15,-21 22-15,0-22 0,21 21 16,-21 1-16,21-22 0,-21 42 0,21-20 15,-22-1-15,22 0 0,0 22 0,0-22 16,0 0-16,0 22 0,22-22 16,-22 1-16,21-1 0,-21-21 0,0 21 15,0 1-15,0-22 0,0 21 0,0-21 16,0 22-16,0-22 0,0 0 16,0 21-16,0-20 0,0-1 15,-21 0-15,-1-21 0,22 21 0,-21 0 16,0 0-16,0 1 0,0-22 15,0 0-15,-1 21 0,1-21 16,0 0-16,0 21 0,-21-21 0,20 0 16,-20 0-16,21 0 0,-21 0 0,-22 0 15,22 0-15,-22 21 0,1-21 16,-1 0-16,1 0 0,-1 0 0,-20 0 16,20 0-16,-21 0 0,1 0 0,-1 0 15,0 0-15,-20 0 0,20 0 0,-21 0 16,-21 0-16,21 0 0,-21 0 15,21 0-15,-21 0 0,22 0 0,-1 0 16,-21 0-16,21 0 0,0 0 16,0 0-16,0 0 0,1 0 0,-1 0 15,0 0-15,0 0 0,0 0 16,0 0-16,1 0 0,-1-21 0,-21 21 16,0 0-16,0 0 0,0 0 0,0-21 15,0 21-15,21 0 0,-21 0 0,0 0 16,21-21-16,21 21 0,-20 0 15,20 0-15,21 0 0,1 0 0,-22-22 16,22 22-16,-1 0 0,1 0 16,-1 0-16,1 0 0,-1 0 0,-20 0 15,-1 0-15,21 0 0,-20 0 16,-1 0-16,22 0 0,-22 0 0,21 0 16,1 0-16,21 0 0,-22 0 0,22 0 15,-1 0-15,1 0 0,0 0 16,21-21-16,-1 21 0,-20 0 0,21 0 15,0-21-15,0 21 0,-1 0 0,1 0 16,0 0-16,0 0 0,0-21 16,0 21-16,-1 0 0,1 0 0,0 0 15,0 0-15,0-21 0,0 21 16,-1 0 0,1 0 15,0 0-31,21 21 15,-21-21-15,21 21 16,0 0-16</inkml:trace>
  <inkml:trace contextRef="#ctx0" brushRef="#br0" timeOffset="42679.93">5567 4784 0,'0'0'0,"-21"-21"16,-1 21 0,22 21-1,0 0-15,0 0 16,-21 0-16,21 22 0,0-1 0,-21 0 16,21 1-16,0-1 0,0 0 15,-21 22-15,21-22 0,-21 0 0,21 22 16,0-22-16,0 1 0,-21 20 15,21-21-15,-22 1 0,22-1 0,-21 0 16,21 1-16,0-1 0,0-21 0,0 0 16,0 1-16,0-1 15,0-42 1,0-1-16,0 1 16,0-21-16,0 21 15,0-22-15,21 22 0,-21-21 0</inkml:trace>
  <inkml:trace contextRef="#ctx0" brushRef="#br0" timeOffset="42995.75">5736 4805 0,'0'-21'16,"0"42"-16,0-63 0,0 20 0,0 1 0,0 0 0,-21 21 31,21 21-15,-21 0-16,0 1 0,21 20 0,-22 0 15,22 1-15,0-1 0,-21 21 16,0-20-16,21 20 0,-21 1 0,21-22 16,0 22-16,-21-22 0,0 21 15,-1-20-15,22 20 0,0-20 0,-21-1 16,0 21-16,21-20 0,-21-1 0,21 0 16,0-20-16,0 20 0,-21-21 15,21 0-15,0 0 0,-21 1 0,21-1 16,0 0-16,-22-21 15,1 0 1,0 0-16,0 0 16,0-21-16,21 0 0,-21 21 15</inkml:trace>
  <inkml:trace contextRef="#ctx0" brushRef="#br0" timeOffset="43459.5">4911 5652 0,'0'0'0,"-22"-22"0,1 1 15,21 0-15,0 0 16,21 21 0,1 0-1,-1 21-15,0 0 0,21 0 0,-21 22 16,1-22-16,-1 0 0,0 21 16,0 1-16,0-22 0,0 21 0,1 1 15,-22-22-15,0 21 0,21-21 0,-21 22 16,21-22-16,-21 0 0,0 0 15,0 0-15,0 0 0,0 1 16,21-22-16,0 0 16,-21-22-1,21 1-15,1 0 0,-1 0 16,-21 0-16,21-22 0,0 22 0,21-21 16,-20 0-16,20-1 0,0 1 15,1 21-15,20-22 0,-21 1 16,1 21-16,20-21 0,-20 20 0,-1 1 15,0 0-15,-21 0 0,1 21 16,-1 0-16,0 0 0,-21 21 31,-21 0-31,0 0 0,-1 1 16,1-1-16,0 0 0,0 0 0,-21 0 16,20 0-16,1 1 0,0-1 0,0 0 15,0 0-15,0 0 0,-1 0 16,1-21-16,21 22 0,-21-1 0,0 0 15,0 0-15</inkml:trace>
  <inkml:trace contextRef="#ctx0" brushRef="#br0" timeOffset="44363.98">4170 7197 0,'0'0'0,"0"-43"16,0 22 0,0 0-16,0 0 0,21 0 0,-21 0 15,21 21-15,0-22 0,-21 1 16,21 0-16,-21 0 0,0 0 0,0 0 16,0-1-16,0 1 0,0 0 15,-21 0-15,0 21 0,0-21 16,0 21-16,-22 0 0,22 0 0,-21 0 15,0 0-15,-1 21 0,1 0 0,0 0 16,-1 0-16,1 1 0,0 20 16,-1 0-16,1 1 0,0-1 0,20 0 15,1 1-15,0 20 0,21-21 16,0 1-16,0-1 0,0-21 0,21 0 16,0 1-16,1-1 0,20 0 0,-21-21 15,21 0-15,1 0 0,-1-21 16,0 0-16,1-1 0,-1 1 15,0 0-15,1 0 0,-1-21 0,-21 20 16,22-20-16,-22 0 0,0 21 16,-21-1-16,0-20 0,21 21 0,-21 0 15,0 0-15,0-1 0,0 1 16,0 42 15,0 1-31,0-1 16,0 0-16,0 21 0,0 1 0,0 20 15,0-21-15,0 22 0,0-22 0,0 22 16,0-1-16,0 1 0,0-1 16,0 1-16,0 20 0,0 1 15,0-21-15,0 20 0,0 22 0,0-21 16,21-1-16,-21 1 0,0-21 0,0 20 16,0 1-16,0-22 0,0 1 15,0-1-15,-21 1 0,0-22 0,21 1 16,-21-1-16,21-21 0,0 0 0,0 0 15,-21-21-15,-1 0 0,1 0 16,21-21-16,-21 0 0,0-21 16,0 21-16,21-43 0,-21 22 0,-1-1 15,1-20-15,0-1 0,21 22 0,-21-21 16,21-1-16,-21 1 0,21-1 16,0-21-16,0 22 0,0-1 15,0 1-15,0-22 0,0 22 0,0-1 16,21 1-16,0 20 0,0-20 15,0-1-15,1 1 0,-1-1 0,0 22 16,0 0-16,0-1 0,22 1 0,-22 21 16,0 0-16,0 0 0</inkml:trace>
  <inkml:trace contextRef="#ctx0" brushRef="#br0" timeOffset="44979.94">4445 7408 0,'0'0'0,"0"22"0,0-1 0,0 0 16,21-21 0,-21-21-16,21 21 15,0-21-15,1-1 0,-1 1 16,0 0-16,21-21 0,-21 21 0,1-22 16,-1 22-16,21-21 0,-42 21 0,21-22 15,-21 22-15,0-21 0,0 21 16,0-1-16,0 1 0,0 0 0,0 0 15,-21 21-15,0 0 0,0 0 16,0 0-16,21 21 0,-22 0 0,1 0 16,0 1-16,0-1 0,0 21 15,0 0-15,21 1 0,0-1 0,-22 0 16,22 1-16,0-1 0,0 0 16,0 1-16,0-22 0,0 21 0,0-21 15,22 1-15,-1-1 0,0-21 0,0 0 16,0 21-16,22-21 0,-22 0 15,21 0-15,-21-21 0,22 21 0,-1-21 16,-21-1-16,21 1 0,1-21 0,-22 21 16,21-22-16,1 1 0,-22 0 15,0-22-15,0 22 0,0 0 16,-21-22-16,0 22 0,0-1 0,0 1 0,0 0 16,0-1-16,0 1 15,0 21-15,0-21 0,0 20 0,0 1 16,0 42-1,0 1-15,0-1 16,0 21-16,0-21 0,0 22 0,0-1 16,0 21-16,-21-20 0,21 20 0,0 1 15,0-22-15,-21 22 0,21-22 16,0 21-16,0-20 0,0-22 0,0 21 16,0-21-16,0 22 0,0-22 0,0 0 15,21-21-15,0 0 16,0 0-16,1-21 15,-1 0-15,-21 0 16,0-1-16,0-20 0,0 21 0,0-21 16</inkml:trace>
  <inkml:trace contextRef="#ctx0" brushRef="#br0" timeOffset="45143.84">4974 7133 0,'0'0'0,"21"0"31,0 0-15,22 0-16,-22 0 0,0 0 0,21 0 16,-20 0-16,-1-21 15,21 21-15,0-21 0,-20 21 0,20-21 16,0 21-16,1-21 0</inkml:trace>
  <inkml:trace contextRef="#ctx0" brushRef="#br0" timeOffset="45863.95">6519 7218 0,'-21'0'15,"21"-21"-15,0 0 0,0-1 16,0 1-16,0 0 16,0 0-16,21 0 0,-21 0 15,21-1-15,1 1 0,-1 0 0,0 0 16,0 0-16,0 0 0,0-1 0,-21 1 16,22 21-16,-22 21 31,0 1-31,0-1 0,0 0 15,0 0-15,0 21 0,-22 1 16,1-1-16,21 0 0,0 1 16,-21 20-16,21-20 0,-21-1 0,21 0 15,-21 1-15,21-1 0,0-21 16,0 21-16,0-20 0,0-1 0,-21 0 16,21 0-16,0 0 0,-22 0 15,1-21-15,0 0 0,0 0 16,0 0-16,0 0 15,-1 0-15,1 0 0,0-21 0,0 21 16,0-21-16,0 21 0,-1 0 0,22-21 16,-21 21-1,42 0 17,1 0-32,-1 0 0,0 0 15,0 0-15,21 0 0,-20 0 16,-1 0-16,0 0 0,0 0 0,0 0 15,0 0-15,1 0 0,-1 0 0,21 0 16,-21 0-16,0-21 0,1 0 16,-1-1-16,21 1 0</inkml:trace>
  <inkml:trace contextRef="#ctx0" brushRef="#br0" timeOffset="48575.82">7535 7197 0,'0'-21'31,"0"-1"-15,21 1-16,1 0 0,-1 21 15,0-21-15,0 0 0,0 0 0,0-1 16,1 1-16,-1 0 0,0-21 15,0 21-15,-21-1 0,0 1 0,0 0 16,0 0-16,0 0 0,0 0 0,-21 21 16,-21 0-16,20 0 0,1 0 15,-21 0-15,21 0 0,-22 0 16,22 21-16,-21 0 0,21 21 0,0-21 16,-1 1-16,1 20 0,0-21 15,0 21-15,21-20 0,0 20 0,0-21 16,0 0-16,0 22 0,0-22 0,21 0 15,0 0-15,0 0 0,1 0 16,-1-21-16,21 22 0,0-22 0,-20 0 16,20 0-16,-21 0 0,21 0 0,-20 0 15,-1 0-15,0 0 0,0 0 16,-42 0 0,0 0-16,0 21 15,-22-21-15,22 21 0,-21 0 16,21-21-16,-1 21 0,-20 0 15,21 1-15,0-1 0,0 0 0,-1 0 16,1 0-16,21 0 0,0 22 0,0-22 16,0 0-16,0 0 0,0 0 15,0 1-15,21-1 0,1 0 16,-1-21-16,0 0 0,0 21 0,21-21 16,-20 0-16,20 0 0,0 0 0,1-21 15,-1 21-15,21-21 0,-20 0 16,20-1-16,-20-20 0,20 21 15,-21-21-15,22-1 0,-22 1 0,1-22 0,-1 22 16,0-21-16,1-1 0,-22 22 16,0-22-16,0 1 0,0 20 15,-21-20-15,0 21 0,21-1 0,-21 1 16,0 0-16,0 20 0,0 1 0,0 0 16,0 0-16,-21 42 15,0 0-15,21 0 16,-21 1-16,0 20 0,0 0 0,-1-21 15,1 22-15,21 20 0,-21-20 0,21-1 16,-21 0-16,21 22 0,-21-22 16,21 0-16,0 1 0,0 20 15,0-20-15,0-22 0,0 21 0,0 0 16,0-20-16,21-1 0,0 0 0,0 0 16,0 0-16,22-21 0,-22 0 15,0 0-15,21 0 0,-20 0 0,20 0 16,0 0-16,-21-21 0,22 21 0,-1-21 15,0 0-15,-20 0 0,20-1 16,-21-20-16,21 21 0,-20-21 0,-22 20 16,21-20-16,-21 21 0,21-21 0,-21 20 15,0 1-15,0 0 0,0 0 0,-21 21 16,0 0 0,-1 0-16,1 21 0,0 0 15,21 0-15,0 1 0,-21-1 0,21 0 16,-21 21-16,21-21 0,0 1 15,0-1-15,0 21 0,0-21 16,0 0-16,0 1 0,21-1 0,0-21 16,0 21-16,0 0 0,1-21 0,-1 0 15,21 0-15,-21 0 0,22 0 0,-22 0 16,0 0-16,21-21 0,-21 0 16,1 21-16,20-21 0,-21-1 0,0 1 15,0-21-15,-21 21 0,22 0 0,-22-22 16,21 22-16,-21-21 0,0 21 15,0-1-15,0 1 0,0 0 16,0 42 0,0 0-1,0 1-15,0-1 0,0 0 0,0 21 16,0-21-16,0 1 0,0-1 16,0 21-16,-21-21 0,21 0 0,0 1 15,0-1-15,0 0 0,0 0 16,0-42 15,21 0-15,-21 0-16,0-1 0,0 1 15,21 0-15,-21-21 0,21 21 0,-21-22 16,0 22-16,21-21 0,0 21 0,1-1 16,-22 1-16,21 0 0,0 0 15,0 0-15,0 21 0,0 0 16,22 0-16,-22 0 0,0 21 0,-21 0 15,21-21-15,0 21 0,-21 0 0,0 22 16,0-22-16,22 0 0,-22 0 16,21 0-16,-21 22 0,0-22 0,21 0 15,-21 0-15,0 0 0,0 1 0,0-1 16,0 0-16,0-42 47,0 0-47,21-1 15,0 1-15,-21-21 0,0 21 0,21-22 16,1 22-16,-1-21 0,-21 0 0,21 20 16,0-20-16,0 0 0,-21 21 15,21-1-15,1 1 0,-1 0 0,0 21 16,0 0-16,21 0 0,-20 0 0,-1 0 16,0 0-16,-21 21 15,0 0-15,0 1 0,0-1 0,0 21 16,0-21-16,0 22 0,0-22 0,0 21 15,0-21-15,0 22 0,0-22 16,-21 0-16,21 21 0,0-21 0,0 1 16,0-1-16,0 0 0,0 0 0,21 0 15,0-21-15,0 0 16,0 0-16,1 0 0,20 0 0,-21 0 16,0 0-16,22 0 0,-22 0 0,21 0 15,0-21-15,-20 0 0,20 0 0,-21 0 16,21-22-16,-20 22 0,20-21 0,-21 21 15,0-22-15,0 1 0,1 0 16,-22 20-16,0-20 0,0 21 0,0 0 16,0 0-16,0-1 0,0 1 0,-22 21 15,1 0 1,0 0-16,0 0 0,21 21 0,-21 1 16,0-1-16,-1 0 0,22 0 15,0 21-15,0-20 0,0 20 0,0-21 16,0 21-16,0-20 0,0-1 0,0 0 15,0 0-15,0 0 0,0 0 0,22 1 16,-1-22-16,0 21 0,0-21 16,0 0-16,0 0 0,1 0 0,-1 0 15,21 0-15,-21 0 0,0 0 0,22-21 16,-22 21-16,0-22 0,0 1 0,22 0 16,-22 0-16,0 0 0,0 0 15,0-22-15,-21 22 0,21-21 16,-21 21-16,22-22 0,-22 22 0,0 0 15,0 0-15,0 0 0,0 42 32,0 0-32,0 0 0,-22 0 15,22 0-15,-21 1 0,21 20 16,-21-21-16,21 0 0,0 0 0,0 22 16,-21-22-16,21 0 0,-21 0 0,21 0 15,0 1-15,0-1 16,0 0-16,-21-21 0,21-21 47,0 0-47,0-1 15,0 1-15,0 0 0,21 0 0,0-21 16,-21-1-16,21 22 0,0-21 0,0-1 16,1 1-16,20 0 0,-21 21 15,21-22-15,22 1 0,-43 42 16,0-21-16,22 21 0,-22 0 0,0 0 15,0 0-15,0 0 0,0 21 0,-21 0 16,0 0-16,22 0 0,-22 1 16,0-1-16,0 21 0,0-21 15,0 0-15,0 1 0,0 20 0,0-21 0,0 0 16,0 0-16,0 1 0,0-1 16,0 0-16,0 0 0,0 0 15,21-21-15,-21 21 16,21-21-16,0 0 0,0 0 15,0 0-15,1-21 0,-1 21 16,0-21-16,0 0 0,0 0 0,0 0 16,1-1-16,-22-20 0,21 0 15,0-1-15,-21 1 0,21 0 0,-21-1 16,21 1-16,-21 0 0,21-22 0,1 22 16,-22 0-16,21-1 0,-21 1 15,21 0-15,-21-22 0,0 43 16,0 0-16,21 21 0,-21 21 31,0 0-31,0 0 0,0 22 0,0-1 16,0-21-16,-21 21 0,21 1 0,-21-1 15,0 22-15,-1-22 0,22 0 16,0 22-16,-21-22 0,21 0 0,-21 1 16,21-1-16,0 0 0,0 1 0,0-22 15,0 0-15,0 0 0,0 0 0,0 1 16,0-1-16,0 0 0,21 0 15,0-21-15,1 0 16,-1 0-16,0 0 0,21 0 16,-21 0-16,1 0 0,-1 0 15,0-21-15,0 0 0,0 21 0,0-21 16,1 21-16,-1-22 0,0 1 0,0 0 16,0 0-16,-21 0 0,0 0 15,21-22-15,-21 22 0,0 0 16,0 0-16,0 0 0,0-1 0,0 1 15</inkml:trace>
  <inkml:trace contextRef="#ctx0" brushRef="#br0" timeOffset="48847.66">11747 7091 0,'0'0'0,"-42"0"0,21 0 0,0 0 16,42 0 15,0 0-31,0 0 0,0 0 15,1 0-15,-1 0 0,0 0 0,21 0 16,-21 0-16,1 0 0,20 0 0,-21 0 16,0 0-16,0 0 0,1 0 0,-1 0 15,0 0-15,-42 0 94,0 0-94</inkml:trace>
  <inkml:trace contextRef="#ctx0" brushRef="#br0" timeOffset="50007.77">11345 4932 0,'21'0'15,"-42"0"48,0 0-48,0 0-15,0 0 0,-22 0 0,22 0 16,0 0-16,-21 0 0,21 0 0,-1 0 16,1 0-16,0 0 0,0 0 15,0 0-15,42 0 47,0 0-47,0 0 16,0 0-16,1 0 0,-1 0 0,0 0 15,0 0-15,0 0 0,0 0 16,1 0-16,-1 0 16,0 0-1,0-21-15</inkml:trace>
  <inkml:trace contextRef="#ctx0" brushRef="#br0" timeOffset="50699.37">12382 3768 0,'0'0'16,"0"-21"-16,0-1 16,0 1-16,-21 42 46,21 1-30,0-1-16,-21-21 0,21 21 0,-21 0 16,21 0-16,0 22 0,0-22 0,0 21 15,-21 0-15,21 1 0,0-1 16,0 0-16,0 22 0,-21-22 0,21 1 16,0 20-16,0-21 0,0 1 0,0-1 15,0 0-15,0 1 0,0-1 16,0 0-16,0 1 0,0-1 0,0-21 15,0 22-15,0-22 0,0 0 0,0 21 16,0-21-16,0 1 0,0-1 16,0 0-16,-22 0 15,22-42 32,0 0-47,22 21 0,-22-21 0,21-22 16,0 22-16,0 0 0,21-21 0,-20 20 15</inkml:trace>
  <inkml:trace contextRef="#ctx0" brushRef="#br0" timeOffset="51204.17">13906 3852 0,'0'0'0,"0"-21"16,0 0-16,0 0 15,0 0-15,0 0 16,-21 21 31,0 21-47,21 0 15,0 21-15,0-21 0,-21 22 16,21-1-16,0 0 0,-21 22 0,21-22 16,0 22-16,0-1 0,0 1 0,0-22 15,0 22-15,0-1 0,0-21 16,0 1-16,0 20 0,0-20 0,0-1 15,0 0-15,0 1 0,0-1 0,0-21 16,0 21-16,0-20 0,0 20 0,0-21 16,0 0-16,0 0 15,21-21 17,-21-21-32,21 0 0,0 0 15,0-21-15,1 20 16,-1-20-16,0 21 0,0-21 0,21-1 15,1 1-15</inkml:trace>
  <inkml:trace contextRef="#ctx0" brushRef="#br0" timeOffset="51656.11">15325 3852 0,'0'0'15,"0"-21"-15,0 0 0,0 0 16,0 42 31,0 0-32,0 22-15,0-22 0,0 21 16,0 22-16,0-22 0,0 21 0,0-20 16,0 20-16,0 1 0,0-1 0,0-20 15,0 20-15,0-21 0,0 1 0,0 20 16,0-20-16,0-1 0,0 0 16,0-21-16,0 22 0,0-1 0,0-21 15,0 0-15,0 22 0,0-22 0,0 0 16,0 0-16,21-21 31,0 0-31,-21-21 16,0 0-16,21 0 0,0 21 15,0-43-15,1 22 0,-1 0 0,0-21 16,0 21-16,21-22 0,1 1 16,-1 21-16</inkml:trace>
  <inkml:trace contextRef="#ctx0" brushRef="#br0" timeOffset="52095.86">16595 3852 0,'0'-21'0,"0"0"15,0 0 1,0 0-16,21 21 16,-21 21 15,0 0-31,0 0 0,0 22 0,-21-22 16,21 21-16,-22 0 0,22 22 15,0-22-15,-21 22 0,0-1 0,21 1 16,-21-1-16,21-20 0,-21 20 0,21 1 15,0-22-15,0 21 16,0-20-16,-21-1 0,21 0 0,0 1 16,0-1-16,-22 0 0,22-20 0,0 20 15,0-21-15,0 0 0,0 0 0,0 1 16,22-44 15,-22 1-31,21 21 0,0-21 16,0 0-16,0-21 0,0 20 0,1 1 15,-1-21-15,21 0 16,0 20-16,-20-20 0</inkml:trace>
  <inkml:trace contextRef="#ctx0" brushRef="#br0" timeOffset="52484.73">17589 3916 0,'0'0'16,"0"-21"-16,0 0 0,0-1 0,0 1 15,22 21 17,-22 21-17,0 1-15,0-1 16,0 21-16,0 0 0,0 1 0,0-1 15,0 0-15,-22 22 0,1-1 16,0 1-16,21-1 0,-21 1 0,0-1 16,0 1-16,-1-1 0,1 1 0,21-1 15,0-20-15,0 20 0,-21-20 16,21 20-16,0-21 0,-21 1 0,21-22 16,0 21-16,0-21 0,0 1 0,0-1 15,0 0-15,0 0 0,0 0 0,-21-21 16,0 0-1,-1 0-15,1 0 16,0 0-16,0 0 16,0-21-16</inkml:trace>
  <inkml:trace contextRef="#ctx0" brushRef="#br0" timeOffset="57024.02">11515 3387 0,'0'21'16,"0"0"15,0 0 0,0 0-15,0 1 0,21-22-1,-21 21 1,0-42 109,0-1-125,0 1 16,0 0-16,0 0 0,0 0 15,0 0 1,0-1-16,0 1 0,0 0 15,0 0-15,0 0 0,0 0 16,0-1 0,0 1-16,0 0 0,0 0 15,0 0-15,0 0 0,0-1 16,0 1 0,21 0-16,-21 0 0,0 0 15,21 0 1,-21-1-16,0 1 15,21 21-15,-21-21 0,0 0 0,21 0 16,-21 0-16,22 21 16,-22-22-16,21 1 0,-21 0 15,21 21-15,-21-21 0,0 0 0,21 21 16,-21-21-16,21-1 0,-21 1 16,0 0-16,21 21 15,1-21-15,-22 0 0,21 21 0,0-21 16,0-1-16,0 1 0,0 21 15,-21-21-15,22 0 0,-1 21 16,0 0-16,0-21 0,-21 0 16,21 21-16,0-22 15,1 22-15,-1 0 0,0-21 16,0 21-16,-21-21 0,21 21 16,0 0-16,1 0 0,-1-21 15,0 21-15,0 0 0,0 0 16,0 0-16,1 0 15,-1 0-15,0 0 16,0 0 0,0 0-16,0 0 15,1 0-15,-22 21 0,21-21 16,-21 21-16,21-21 16,-21 21-16,21-21 0,0 22 15,-21-1-15,21-21 16,-21 21-16,22-21 15,-22 21-15,21 0 16,-21 0-16,21 1 0,-21-1 16,0 0-1,21 0-15,0 0 16,-21 0-16,0 1 16,21-22-16,-21 21 0,22-21 15,-22 21-15,0 0 0,0 0 16,21 0-16,0 1 15,-21-1-15,0 0 16,0 0-16,21-21 0,-21 21 16,21-21-16,-21 21 15,21 1-15,-21-1 0,0 0 16,22 0-16,-1 0 16,-21 0-16,0 1 15,0-1-15,21 0 16,-21 0-16,0 0 15,0 0-15,0 1 0,0-1 16,0 0 0,0 0-16,21 0 15,0 0-15,-21 1 16,0-1 0,21-21-1,-21 21-15,22-21 16,-22 21-1,0 0 17,21-21-32,0 21 47,-42-21 46,21-21-93,-21 21 16,21-21-16,-22 21 0,22-21 0</inkml:trace>
  <inkml:trace contextRef="#ctx0" brushRef="#br0" timeOffset="57439.78">12658 3302 0,'0'0'16,"0"-21"0,-22 21-16,22-21 15,0 42 32,22 0-31,-1 0-16,0 0 15,0 1-15,0-1 0,0 0 16,-21 0-16,22-21 0,-22 21 16,21 0-16,0-21 15,-21 22-15,21-22 0,-21 21 16,21-21-16,0 21 15,1-42 79,-22 0-94,21-1 0,-21 1 16,0 0-16</inkml:trace>
  <inkml:trace contextRef="#ctx0" brushRef="#br0" timeOffset="57795.6">13144 3154 0,'22'-21'15,"-22"42"32,0 0-31,-22 0-1,1 0-15,0 1 0,21-1 0,-21 0 0,0 0 16,21 0-16,-21 0 0,21 1 16,-22-1-16,22 0 0,-21 0 15,21 0-15,-21 0 0,21 1 16,-21-22-16,21 21 15,0-42 64,0-1-64</inkml:trace>
  <inkml:trace contextRef="#ctx0" brushRef="#br0" timeOffset="58556.68">13293 3514 0,'0'-21'47,"0"-1"-47,21 1 15,0 0-15,-21 0 16,21 0-16,-21 0 0,0-1 16,21 1-16,-21 0 0,21 0 0,1-21 15,-22 20-15,21-20 0,0 21 0,-21-21 16,21 20-16,0-20 0,0 21 15,-21-21-15,22 20 0,-1-20 0,0 21 16,0-21-16,-21 20 0,21-20 0,0 21 16,1-21-16,-1 20 15,-21-20-15,21 21 0,0 0 0,0-22 16,0 22-16,1 0 0,-1 0 0,0 21 16,0-21-16,0 0 0,0 21 15,1-22-15,-1 22 0,0 0 0,0-21 16,0 21-16,22-21 0,-22 21 15,0 0-15,0 0 0,0 0 0,0 0 16,1 0-16,-1 21 0,0-21 0,0 21 16,0 1-16,0-22 0,1 21 15,-1 0-15,0 0 0,0 0 0,-21 0 16,21 1-16,-21-1 0,21 0 16,1 21-16,-22-21 0,0 1 15,21-1-15,-21 21 0,21-21 0,-21 0 16,21 22-16,-21-22 0,0 0 0,0 21 15,0-20-15,0-1 0,0 21 16,0-21-16,0 22 0,0-22 0,0 0 16,0 21-16,0-21 0,0 22 0,0-22 15,0 0-15,0 0 0,0 0 16,0 1-16,0-1 0,0 0 0,0 0 16,0 0-16,0 0 0,0 1 15,0-1 16,0-42 32,-21 21-63,0-22 16,0 1-16,21 0 15,-22 0-15,1 21 0</inkml:trace>
  <inkml:trace contextRef="#ctx0" brushRef="#br0" timeOffset="58835.52">14245 3302 0,'-21'0'15,"0"0"-15,21 21 47,0 0-31,21-21-16,-21 22 0,21-1 15,0 0-15,-21 0 0,21-21 0,1 21 16,-1 0-16,0 1 16,0-22-16,-21 21 15,21-21-15,0 0 0,-21 21 16,22-21 0,-1 0 15,-21-21-16,21 0-15,0-1 0</inkml:trace>
  <inkml:trace contextRef="#ctx0" brushRef="#br0" timeOffset="59116.34">14732 3196 0,'-21'0'31,"0"0"-15,-1 21-16,22 1 0,-21-22 16,0 21-16,0 0 0,0 0 0,21 0 15,-21 0-15,-1 1 0,1-1 0,21 0 16,-21 0-16,0 0 0,0 0 0,21 1 16,0-1-16,-21-21 15,21 21-15,0-42 47,21 0-47,-21-1 16,21 1-16,0 21 0</inkml:trace>
  <inkml:trace contextRef="#ctx0" brushRef="#br0" timeOffset="59867.91">14817 3514 0,'0'-21'47,"0"-1"-31,0 1-16,0 0 16,0 0-16,0 0 0,0 0 0,0-1 15,0-20-15,0 21 0,0-21 16,0 20-16,0-20 0,21 0 0,0-1 15,-21 22-15,21-21 0,0 0 16,-21-1-16,21 1 0,1 0 16,-1-1-16,0 1 0,21 0 0,-21 20 15,1-20-15,20 21 0,-21-21 0,21 20 16,1 1-16,-22-21 0,21 21 16,1 0-16,-1-1 0,0 22 0,-21-21 15,22 0-15,-1 21 0,-21 0 16,22 0-16,-22 0 0,0 0 0,0 0 15,0 0-15,0 21 0,1 0 0,-22 1 16,0-1-16,21 0 0,0 0 16,-21 21-16,21-20 0,-21 20 15,0-21-15,21 21 0,-21-20 16,21 20-16,-21 0 0,22-21 0,-22 22 16,0-22-16,0 21 0,0-21 0,21 22 15,-21-1-15,0-21 0,21 22 16,-21-1-16,0 0 0,0-21 0,0 22 15,0-1-15,0-21 0,0 0 0,0 22 16,0-22-16,0 0 0,0 0 16,0 0-16,0 1 0,0-1 0,0 0 15,0 0-15,0 0 32,0-42-1,0 0-16,0 0 1,0 0-16,0-1 16,0 1-16</inkml:trace>
  <inkml:trace contextRef="#ctx0" brushRef="#br0" timeOffset="60151.74">15727 3366 0,'0'0'0,"-21"0"0,21 21 47,0 0-32,21-21-15,-21 21 0,21 0 0,-21 0 16,21 1-16,0-22 16,0 21-16,1 0 0,-22 0 15,21-21-15,0 21 0,0-21 16,-21 21-1,21-21 1,-21-21 15,21 21-15,-21-21-16,22 0 0,-1 21 0,-21-21 16</inkml:trace>
  <inkml:trace contextRef="#ctx0" brushRef="#br0" timeOffset="60416.59">16171 3196 0,'0'0'16,"21"0"-16,-21-21 0,-21 42 47,21 0-47,-21 1 0,0-1 0,21 0 0,-21 0 15,0 0-15,21 0 0,-22 1 16,22 20-16,-21-21 0,0 0 0,21 0 15,-21-21-15,21 22 0,0-1 16,0 0-16,-21-21 0,21 21 16,21-42 31,0 0-47,0 21 15</inkml:trace>
  <inkml:trace contextRef="#ctx0" brushRef="#br0" timeOffset="61054.98">16235 3514 0,'0'-21'46,"0"-1"-46,0 1 0,0 0 16,21 0-16,0 0 0,-21 0 16,21-1-16,0-20 0,1 0 0,-1 21 15,0-22-15,0 1 0,0 0 16,0-1-16,1 1 0,-1 21 0,0-22 16,21 1-16,-21 0 0,1-1 15,-1 1-15,21 21 0,-21-21 0,22-1 16,-22 1-16,0 21 0,21-22 15,-21 22-15,1-21 0,-1 21 0,21 0 16,-21-1-16,0 1 0,1 0 0,-1 21 16,0-21-16,0 21 15,0 0-15,0 0 16,-21 21-16,0 0 0,22 0 16,-22 1-16,21-1 0,-21 0 0,0 21 15,0-21-15,21 1 0,-21 20 16,21-21-16,-21 21 0,0-20 15,0 20-15,0 0 0,0-21 0,21 22 16,-21-22-16,0 21 0,0-21 0,0 22 16,0-1-16,0-21 0,0 22 15,0-1-15,0 0 0,0-21 0,0 22 16,0-1-16,0-21 0,0 22 0,-21-22 16,21 0-16,0 0 0,0 0 15,0 0-15,-21 1 0,21-1 0,0 0 16,-21-21-16,21 21 15,0 0 17,-21-21-1,-1 0-15,22-21-16,0 0 0,-21 21 15,21-21-15</inkml:trace>
  <inkml:trace contextRef="#ctx0" brushRef="#br0" timeOffset="61323.83">16912 3450 0,'21'0'47,"0"21"-31,-21 1-16,22-22 15,-22 21-15,21-21 0,-21 21 0,0 0 16,21 0-16,0-21 16,-21 21-16,0 1 15,21-22 1,0 0 0,1 0 15,-1 0-31,-21-22 0,21 1 0,0 21 15</inkml:trace>
  <inkml:trace contextRef="#ctx0" brushRef="#br0" timeOffset="61575.68">17357 3323 0,'0'0'0,"-22"21"31,1 1-16,21-1-15,-21 0 0,0 0 16,21 0-16,-21 0 16,0 1-16,21-1 0,-22 0 0,22 0 15,-21 0-15,0 0 0,21 1 16,-21-22-16,21 21 0,21-42 62</inkml:trace>
  <inkml:trace contextRef="#ctx0" brushRef="#br0" timeOffset="62200.86">17293 3620 0,'0'-22'47,"0"1"-47,0 0 15,0 0-15,0 0 0,21 0 16,0-1-16,1 1 0,-1-21 0,0 0 16,21 20-16,-21-20 0,22-21 15,-22 20-15,21 1 0,-21 0 16,22-22-16,-22 22 0,21-1 0,-21 1 15,22 0-15,-1-22 0,-21 22 16,0 0-16,22 20 0,-22-20 0,0 0 16,0 21-16,0-1 0,1-20 0,-1 21 15,0 21-15,0-21 0,0 0 16,0 21-16,1 0 0,-1 0 16,0 0-16,-21 21 15,0 0-15,0 0 0,21 0 16,-21 0-16,0 1 0,0-1 0,0 21 15,0-21-15,0 22 16,0-22-16,0 21 0,0-21 0,0 22 16,0-22-16,0 21 0,0 0 0,0-20 15,0 20-15,0 0 0,0-21 16,0 22-16,0-1 0,0 0 0,0 1 16,0-22-16,0 21 0,0 1 0,-21-1 15,21-21-15,0 21 0,0-20 16,0-1-16,-21 0 0,21 0 0,0 0 15,0 0-15,-21-21 0,21 22 0,0-1 16,-22-21 62,1 0-62,21-21-1</inkml:trace>
  <inkml:trace contextRef="#ctx0" brushRef="#br0" timeOffset="62503.15">17992 3556 0,'0'-21'16,"0"0"-1,0 42 16,0 0-31,0 0 16,0 0 0,0 1-16,21-1 0,-21 0 15,21-21-15,-21 21 0,0 0 16,21-21-16,0 21 16,0 1-1,1-22 1,-22-22 15,21 22-15,-21-21-16,21 21 0,0-21 0,0 0 15,0 0-15</inkml:trace>
  <inkml:trace contextRef="#ctx0" brushRef="#br0" timeOffset="62748.01">18521 3323 0,'0'0'15,"-21"0"1,-1 0-16,1 21 16,21 1-16,-21-22 0,0 21 15,0 0-15,0 0 0,-1 0 0,22 0 16,-21 22-16,0-22 0,0 0 0,21 0 16,0 0-16,-21 1 0,0-22 15,21 21-15,0 0 0,0 0 0,-22 0 16</inkml:trace>
  <inkml:trace contextRef="#ctx0" brushRef="#br0" timeOffset="69144.2">11451 4128 0,'21'-43'16,"-21"22"-16,0 42 47,0 0-47,0 1 0,0 20 16,0-21-16,0 21 0,0-20 15,0 20-15,0 0 0,0-21 0,0 22 16,0-22-16,-21 21 0,21-21 0,-21 1 15,21 20-15,-21-21 0,21 0 16,21-21 15,0-21-15,-21 0-16,21 21 0</inkml:trace>
  <inkml:trace contextRef="#ctx0" brushRef="#br0" timeOffset="69535.98">11726 4149 0,'0'0'16,"0"21"-1,0 0-15,0 0 16,-21 0-16,21 1 0,0-1 16,0 0-16,0 21 0,-21-21 15,21 1-15,0-1 0,0 21 0,-21-21 16,21 0-16,0 1 0,0-1 0,0 0 15,0 0-15,21-21 16,0 0-16,0 0 16,0 0-16,1 0 0,-1 0 0,0 0 15,0-21-15,0 21 0,0-21 16,-21 0-16,22-1 0,-1 1 0,-21 0 16,0 0-16,0 0 0,0 0 0,0-22 15,0 22-15,0 0 0,0 0 16,0 0-16,0-1 0,-21 1 0,-1 0 15,1 21-15,0 0 16,0 0-16,0 0 0,0 0 16,21 21-16,-22 0 15,22 1-15,0-1 16,0 0-16,22 0 16,-1-21-16,0 0 0</inkml:trace>
  <inkml:trace contextRef="#ctx0" brushRef="#br0" timeOffset="69987.72">12636 4339 0,'0'0'0,"-21"0"16,21-21 0,21 21-1,1 0-15,-1 0 16,0 0-16,0 21 16,0 0-16,-21 1 0,0-1 15,0 0-15,0 0 0,0 0 16,0 0-16,-21 1 0,21-1 15,-21 0-15,0 0 0,0-21 16,-1 21-16,1-21 0,0 21 0,0-21 16,0 0-16,42 0 47,0 0-47,0-21 0,0 21 0,1 0 15,-1-21-15,0 21 0,0 0 16,0 0-16,0 0 0,1-21 15,-1 21-15,0 0 0,0 0 0,0-21 16,0 21-16,1 0 16,-1 0-16,0-21 0</inkml:trace>
  <inkml:trace contextRef="#ctx0" brushRef="#br0" timeOffset="70400.81">13208 4339 0,'0'0'0,"0"-21"0,-21 21 47,0 0-47,-1 21 0,1 0 16,0 1-16,0 20 16,0-21-16,0 0 0,21 0 15,0 1-15,-22-1 0,22 0 0,0 0 16,0 0-16,0 0 0,22-21 15,-1 22-15,0-22 16,0 0-16,0 0 0,0 0 0,1 0 16,-1 0-16,21 0 0,-21-22 0,0 22 15,1-21-15,-1 0 0,0 21 0,0-21 16,-21 0-16,0 0 16,0-22-16,0 22 0,0 0 0,0-21 15,0 20-15,0 1 0,0 0 0,-21 0 16,0 0-16,0 0 0,-1 21 15,1 0-15,0 0 0,0 0 0,0 0 16,0 0-16,-1 21 0,22 0 0,0 0 16,0 0-16,0 0 15,0 1-15,22-22 16,-1 0-16,0 0 0,0 0 0</inkml:trace>
  <inkml:trace contextRef="#ctx0" brushRef="#br0" timeOffset="70932.5">14287 4233 0,'0'0'0,"0"-21"31,22 21-16,-1 0 1,0 0-16,0 0 0,0 0 16,0 21-16,1-21 0,-22 22 0,0-1 15,0 0-15,0 0 0,0 0 16,0 0-16,-22 1 16,1-22-16,0 21 0,-21 0 0,21-21 15,-22 0-15,22 21 0,0-21 16,0 0-16,0 0 0,-1 0 0,44-21 47,-1 21-47,0 0 0,0 0 0,21 0 15,-20 0-15,-1 0 0,21 0 0,-21 0 16,0 0-16,1 0 0,-1 21 0,0-21 16,-21 21-16,21-21 0,-21 21 15,0 1-15,0-1 0,0 0 16,0 0-16,-21-21 0,0 21 15,-22 0-15,22-21 0,0 22 16,0-22-16,-21 0 0,20 0 0,1 21 16,0-21-16,0 0 0,0 0 0,0 0 15,21-21 17,0-1-32,21 22 0,0-21 15,0 21-15,-21-21 0,21 21 0</inkml:trace>
  <inkml:trace contextRef="#ctx0" brushRef="#br0" timeOffset="71311.88">14732 4360 0,'0'0'0,"21"0"16,-21-21-16,-21 21 31,0 21-31,21 1 0,0-1 16,-21 0-16,-1 0 0,22 0 15,-21 0-15,21 1 0,0-1 16,0 0-16,0 0 0,0 0 0,0 0 0,0 1 16,0-1-16,0 0 15,21-21-15,1 0 16,-1 0-16,0 0 0,0 0 0,0 0 16,0 0-16,1-21 0,-1 0 0,-21-1 15,21 1-15,0 0 0,0 0 16,-21 0-16,0 0 0,21-22 0,-21 22 15,0-21-15,0 21 0,0-1 0,0 1 16,0 0-16,0 0 0,-21 21 0,0 0 16,0 0-16,0 0 15,0 0-15,21 21 0,-22 0 0,1 0 16,0-21-16,0 22 0,21-1 0,0 0 16,0 0-16,0 0 15,0 0 1,21-21-16</inkml:trace>
  <inkml:trace contextRef="#ctx0" brushRef="#br0" timeOffset="71759.62">15579 4276 0,'0'0'0,"-22"0"15,1 0-15,21 21 16,0 0-16,-21 0 16,21 0-16,0 1 0,-21-1 15,21 0-15,0 0 0,0 0 0,0 0 16,0 1-16,0-1 0,0 0 16,0 0-1,21-21-15,0 0 0,0 0 16,1 0-16,-1 0 0,0 0 15,-21-21-15,21 21 0,-21-21 16,21 0-16,0-1 0,1 22 16,-22-21-16,0 42 47,0 1-47,0-1 0,-22 0 15,22 0-15,0 0 0,0 0 0,-21 1 16,21-1-16,-21 0 15,21 0-15,0 0 16,21-42 15,0 21-31</inkml:trace>
  <inkml:trace contextRef="#ctx0" brushRef="#br0" timeOffset="72127.98">16065 4403 0,'-21'0'0,"-21"0"16,21 21-16,0-21 15,-1 21-15,22 0 0,-21 0 0,0 1 16,0-1-16,21 0 0,0 0 16,-21 0-16,21 0 0,0 1 15,0-1-15,0 0 0,0 0 0,21 0 16,0-21-16,0 0 0,0 0 15,1 0-15,-1 0 0,0 0 16,0 0-16,0 0 0,0-21 0,1 21 16,-1-21-16,0 0 0,-21 0 0,21-1 15,0 1-15,0 0 0,-21 0 0,0-21 16,0 20-16,0 1 0,0-21 16,0 21-16,0 0 0,-21 21 15,0 0-15,0 0 0,0 0 16,0 0-16,-1 0 0,1 21 15,0 0-15,0-21 0,21 21 0,0 0 16,0 0 0,21-21-1,0 0-15</inkml:trace>
  <inkml:trace contextRef="#ctx0" brushRef="#br0" timeOffset="72727.81">16700 4339 0,'22'0'16,"-1"0"-16,0 0 16,0 0-16,0 0 0,22 0 0,-22 0 15,0 0-15,0 0 0,0 0 16,0 0-16,1 0 0,-1 0 15,0 0-15,-42 0 47,0 0-47,-1 0 0,1 0 0,0 0 16,0 0-16,0 0 0,0 0 16,-1 0-16,1 0 0,0 0 15,0 0 1,0 0-16,0 21 0,21 1 31,0-1 0,21-21-15,0 0-16,0 21 0,0-21 16,0 0-16,1 0 0,-1 0 15,-21 21-15,21-21 0,-21 21 16,21-21-16,-21 21 0,21 1 15,-21-1-15,0 0 16,0 0 0,-21 0-16,0-21 15,0 21-15,0-21 0,-1 0 16,1 0-16,0 22 0,0-22 16,0 0-16,42 0 62,0 0-62,0-22 0</inkml:trace>
  <inkml:trace contextRef="#ctx0" brushRef="#br0" timeOffset="73067.57">17145 4509 0,'-21'21'15,"0"0"-15,-1-21 16,1 21-16,21 0 0,-21 0 16,21 1-16,-21-1 0,21 0 15,0 0-15,0 0 16,0 0-16,21 1 16,0-22-16,0 0 15,1 0-15,-1 0 16,0-22-16,0 1 0,0 0 15,0 0-15,-21 0 16,0 0-16,0-1 0,0 1 0,0 0 16,0 0-16,0 0 0,0 0 15,-21 21 1,0 0 0,0 0-16</inkml:trace>
  <inkml:trace contextRef="#ctx0" brushRef="#br0" timeOffset="73780.69">17886 4339 0,'0'-21'16,"0"0"46,21 21-31,0 0-15,-21 21 15,-21 0-31,0 0 16,0 1-16,-1-1 0,1 0 16,0 21-16,0-21 0,0 22 0,0-22 15,-1 0-15,1 21 0,21-20 0,0-1 16,0 0-16,0 0 0,0 0 15,0 0-15,0 1 0,0-1 0,0 0 16,0 0-16,21-21 0,1 0 0,-1 0 16,0 0-16,0 0 0,0 0 15,0 0-15,1 0 16,-1 0-16,0-21 0,0 0 0,0 21 16,0-21-16,-21-1 0,0 1 15,0 0-15,0 0 16,-21 21-1,0-21-15,0 21 16,0 0-16,0 0 0,-1 0 16,22 21-16,-21-21 0,0 21 15,42-21 17</inkml:trace>
  <inkml:trace contextRef="#ctx0" brushRef="#br0" timeOffset="74180.49">18288 4445 0,'0'0'0,"0"-21"0,0-21 16,-21 42 15,0 0-31,-1 21 0,1 0 16,21 0-16,-21 0 0,0 0 0,21 1 0,0-1 15,-21 0-15,21 21 0,0-21 0,-21 1 16,21-1-16,0 0 16,0 0-16,0 0 0,0 0 0,0 1 15,21-1-15,0-21 0,0 21 16,0-21-16,0 0 16,1 0-16,-1-21 0,0 0 15,0-1-15,0 1 0,0 0 0,-21 0 16,22 0-16,-22 0 0,21-22 15,-21 22-15,0 0 0,0 0 0,0 0 16,0-1-16,-21 22 16,-1 0-1,1 0-15,0 0 0,0 0 0,0 22 16,0-1-16,-1-21 0,1 21 16,-21 0-16,21-21 0,0 21 0,-22-21 15,1 21-15,0 1 0</inkml:trace>
  <inkml:trace contextRef="#ctx0" brushRef="#br0" timeOffset="108107.5">11515 3281 0,'-22'0'15,"44"0"-15,-44 21 0,1 0 16,0-21-16,0 21 16,21 1-1,-21-22 1,21 21-16,-21 0 15,21-42 17,0 0-17,21-1-15,0 1 0,-21 0 16,0-21-16,21 21 0,0-22 0,0 22 16,-21-21-16,22-1 0,-1 1 15,0 0-15,0-22 0,0 22 0,22 0 16,-22-22-16,0 22 0,21-1 15,1 1-15,-22-21 0,21 20 0,0 1 16,22 0-16,-22-1 0,1 1 0,20 21 16,-21-22-16,22 22 0,-22 0 0,22 0 15,-22 0-15,22 21 0,-22 0 16,0 0-16,1 0 0,-1 21 0,0 0 16,1 0-16,-22 22 0,21-22 0,-21 21 15,0 22-15,1-22 0,-1 21 0,0-20 16,0 20-16,0 1 15,0-1-15,-21-20 0,22 20 0,-1-21 16,-21 22-16,0-22 0,21 22 0,0-22 16,-21 0-16,21 22 0,-21-22 0,0 1 15,21-1-15,-21 0 0,22-21 0,-22 22 16,21-22-16,-21 21 0,0-21 16,0 1-16,0-1 0,0 0 15,-21-42 1,-1 0-1,1-1-15,0 1 0,0 0 0,0 0 16,0 0-16,-1-22 0,-20 22 16</inkml:trace>
  <inkml:trace contextRef="#ctx0" brushRef="#br0" timeOffset="108431.32">12467 3175 0,'-21'0'0,"42"0"0,-63-21 0,-1 21 0,22 0 15,21 21 16,21 0-31,1 0 16,-1 1-16,0-1 0,21 0 0,-21 21 16,1-21-16,20 1 0,-21-1 15,0 0-15,22 0 0,-22 0 0,21 0 16,0-21-16,-20 22 0,20-22 0,0 0 16,1 0-16,-1 0 0,0 0 0,-21-22 15,22 1-15,-1 21 0,-21-21 16,22 0-16,-22-21 0,0 20 0,0 1 15,0-21-15,-21 21 0,0-22 0,0 22 16,21 0-16,-21 0 0,0 0 16,0 0-16,0-1 0,0 44 31,-21-1-15,21 0-16,0 0 0,0 0 15,-21 0-15,21 1 0</inkml:trace>
  <inkml:trace contextRef="#ctx0" brushRef="#br0" timeOffset="108881.39">13208 3620 0,'0'0'0,"-21"0"16,0 0-16,-1 0 0,22-22 16,0 1-16,0 0 0,0 0 15,0 0-15,0 0 0,0-22 0,22 1 16,-1 21-16,21-22 0,-21-20 0,22 21 15,-22-1-15,21-20 0,0 20 0,1-20 16,-1 21-16,0-22 0,1 1 16,20-1-16,1 22 0,-22-22 15,43 1-15,-22-1 0,1 22 0,20 0 16,-20-1-16,21 1 0,-22 0 0,22 20 16,-22 22-16,1 0 0,-1 0 15,-20 0-15,-1 0 0,0 22 0,1 20 16,-1 0-16,-21 1 0,21 20 0,-20 1 15,-1-1-15,0 1 0,21 20 0,-42-20 16,21-1-16,1 1 0,-22-1 0,0 1 16,0-22-16,0 22 0,0-1 15,0-21-15,0 1 0,0-1 0,0 0 16,0-20-16,0 20 0,-22-21 0,1 0 16,0 0-16,0 1 15,0-22-15,0 0 31,21-22-15,0 1-16,-22 0 0,22 0 16,-21 0-16,0 21 15,0-21-15,0-1 0</inkml:trace>
  <inkml:trace contextRef="#ctx0" brushRef="#br0" timeOffset="109183.22">14309 3239 0,'0'0'0,"0"-22"0,-22 22 0,22 22 32,22-1-32,-1 0 15,0 0-15,0 0 0,21 22 16,-20-22-16,-1 0 0,0 0 16,21 0-16,-21 0 0,1 1 0,-1-1 15,21 0-15,-21 0 0,0-21 0,1 21 16,20-21-16,-21 0 0,0 0 0,22 0 15,-22 0-15,0 0 0,0-21 0,0 0 16,0 0-16,1 21 0,-1-43 16,-21 22-16,0 0 0,0 0 15,0-21-15,0 20 0,0 1 0,0 0 16,0 0-16,0 0 0,0 0 0,0-1 16,0 1-16,21 21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3:54:00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5313 1990 0,'21'0'109,"-21"21"-62</inkml:trace>
  <inkml:trace contextRef="#ctx0" brushRef="#br0" timeOffset="1272.14">5630 804 0,'-21'0'15,"21"-21"-15,-21 21 16,0 0-16,0 0 16,-1 21-1,1 1-15,21-1 0,-21 0 16,21 0-16,0 21 0,0-20 0,0-1 15,0 0-15,0 0 0,42-21 16,-20 21-16,-1 0 0,0-21 0,21 0 16,1 0-16,-1 0 0,0 0 15,1 0-15,20-21 0,-21 21 0,1-42 16,20 21-16,1 0 0,-22-22 16,0 22-16,22-21 0,-22-1 15,1 1-15,-22 21 0,21-21 0,-21-1 16,0 22-16,-21-21 0,0-1 15,0 22-15,0 0 0,-21-21 0,0 21 16,-21-1-16,21 1 0,-22 0 16,22 21-16,-21 0 0,-1 0 0,-20 0 15,21 0-15,-22 21 0,1 0 0,20 1 16,-20-1-16,-1 21 0,1-21 16,-1 22-16,22 20 0,-22-21 0,22 22 15,0-22-15,-1 22 0,22-1 16,0 1-16,0-1 0,21 1 0,0-22 15,0 22-15,0-22 16,0 0-16,21 1 0,0-1 0,22 0 16,-22 1-16,21-1 0,0 0 0,1-21 15,20 22-15,-20-22 0,-1 0 16,21 0-16,-20 0 0,20 1 0,-20-22 16,-1 0-16,21 0 0,-20 0 0,-22 0 15,21 0-15,-21 0 0,22-22 16,-22 1-16,-21 0 0,21 21 15,-21-21-15,0 0 16,-21 21-16,0-21 0,0 21 16,-1 0-16,-20 0 0,21 0 0,-21 0 15,-1 0-15,1 21 16,-22-21-16,22 21 0,-21 0 0,20 21 16,-20-20-16,20 20 0,-20 0 0,21 1 15,-22 20-15,22-21 0,-1 22 16,1-22-16,0 22 0,21-22 0,-1 22 15,1-22-15,21 21 0,0-20 0,0-1 16,0 0-16,21 1 0,22-22 16,-22 21-16,21-21 0,1-21 0,-1 22 15,0-22-15,22 0 0,-22 0 16,22 0-16,-22-22 0,21 22 0,-20-21 16,20 0-16,-20 0 0,-1 0 15,0-22-15,1 22 0,-1-21 0,0 21 16,1-22-16,-1 1 0,0 0 15</inkml:trace>
  <inkml:trace contextRef="#ctx0" brushRef="#br0" timeOffset="1688.9">6773 1863 0,'0'0'0,"-21"-21"0,-21 21 16,21-22-16,-22 1 0,22 21 15,0-21-15,0 0 0,21 0 16,0 0-16,21 21 31,0 0-31,0 0 0,0 21 16,1 0-16,20 0 0,-21 21 15,21-20-15,-20 20 0,20-21 0,-21 21 16,21 1-16,-20-1 0,-1 0 0,0-20 16,0 20-16,0 0 0,-21-21 15,0 22-15,0-22 0,0 0 16,0 21-16,0-20 0,0-1 0,0 0 16,0 0-16,-21-21 0,0 21 0,0-21 15,21-21 1,0 0-1,0 0-15,0 0 0,0-22 0,21 22 16,0-21-16,-21-1 0,21 22 16,0-21-16,1 0 0</inkml:trace>
  <inkml:trace contextRef="#ctx0" brushRef="#br0" timeOffset="1932.23">7281 1736 0,'0'0'0,"21"-21"0,-21-1 0,0 1 0,0 0 15,0 0-15,-21 21 31,0 21-31,0 0 0,-21 0 0,20 22 16,-20-1-16,0 0 0,-1 22 0,1-22 16,-21 22-16,20-22 0,-20 0 15,-1 22-15,22-22 0,0 1 0,-1-1 16,1 0-16,21-21 0,-22 22 0,43-22 16,0 0-16,0 0 0,0 0 15,22-21-15,-1 0 16,21 0-16,-21 0 0,22 0 0,-1-21 15,21 0-15,-20 0 16,-1 0-16,0 0 0,22-1 0,-22 1 16,1-21-16</inkml:trace>
  <inkml:trace contextRef="#ctx0" brushRef="#br0" timeOffset="2200.08">7578 1905 0,'0'0'0,"21"-21"0,0 0 15,0 0-15,0-1 0,-21 1 0,0 0 16,21 0-16,-21 0 0,-21 21 31,0 0-31,0 42 0,0-21 16,0 22-16,-1-1 15,-20 0-15,21 1 0,-21-1 0,20 0 16,1 22-16,0-22 0,0 0 0,21-20 16,0 20-16,0 0 0,0-21 15,0 1-15,21-1 0,0 0 0,0 0 16,22 0-16,-22-21 0,21 0 0,1 0 15,-1 0-15,0 0 0,1-21 16,-1 0-16,0 21 0,1-21 0,-1 0 16,-21-22-16,21 22 0,-20 0 0,20-21 15,-21 20-15</inkml:trace>
  <inkml:trace contextRef="#ctx0" brushRef="#br0" timeOffset="2888.2">8043 1905 0,'0'0'0,"-21"0"0,0 0 15,0 21-15,21 0 0,0 1 16,0-1-16,0 0 16,21-21-16,0 0 15,0 0-15,22 0 0,-22 0 0,0 0 16,21 0-16,-21 0 0,22-21 16,-22 0-16,21 21 0,-21-22 0,1 1 15,-1 21-15,0-21 0,-21 0 0,21 0 16,-21 0-16,0-1 15,-42 22-15,21 0 16,-1 0-16,1 0 0,0 0 0,-21 22 16,21-1-16,-1 0 0,-20 0 15,21 21-15,0-20 0,0-1 0,-1 21 16,1-21-16,21 22 0,0-22 0,0 21 16,0-21-16,0 0 0,0 1 0,21-1 15,1 0-15,20 0 0,-21 0 16,21-21-16,1 0 0,-1 0 0,0 0 15,1 0-15,-1 0 0,22 0 0,-22 0 16,0 0-16,1-21 0,-1 0 16,0 0-16,1 0 0,-1-1 0,-21 1 15,0-21-15,22 21 0,-43-22 16,21 1-16,0 0 0,0 21 0,-21-22 16,0 22-16,0 0 0,0 0 15,21 0-15,-21-1 0,0 44 31,0-1-31,0 0 0,0 0 16,0 21-16,0-20 0,-21 20 0,21 0 16,0 1-16,-21 20 0,0 1 0,0-1 15,-1 1-15,22 20 0,-21 22 0,21-21 16,-21 21-16,0-1 16,21 1-16,0 0 0,0 0 0,0 0 15,0 0-15,0-1 0,0 1 0,0-21 16,0 21-16,0-22 0,0 1 0,0 0 15,0-22-15,0 1 0,0-1 0,0-20 16,-21-1-16,21 0 0,0-21 0,0 1 16,0-1-16,0 0 0,0-42 31,0 0-31,0-1 0,0 1 0,0-21 16,0 0-16,21-1 0,0 1 0,0-22 15,-21 1-15,0-1 0,21-20 0,-21-1 16,22 0-16</inkml:trace>
  <inkml:trace contextRef="#ctx0" brushRef="#br0" timeOffset="3196.02">9123 1926 0,'21'-63'16,"-42"126"-16,63-169 0,-42 85 0,0-21 0,21 21 15,0 0-15,1-1 0,-1 1 16,0 21-16,0 0 0,0 0 0,0 0 15,22 0-15,-22 0 0,0 21 0,0 22 16,0-22-16,1 21 0,-22 1 16,0-1-16,0 0 0,0 1 15,-22-1-15,-20 0 0,21 1 0,-21-1 16,-1 0-16,1 1 0,0-22 0,-1 21 16,1-21-16,0 0 0,-1 1 15,1-1-15,21-21 0,-22 21 0,22-21 16,0 0-16,0 0 0,0 0 15,42-21 1,0 0-16,0-1 16,22 1-16,-22 0 0,0-21 0,21-1 15</inkml:trace>
  <inkml:trace contextRef="#ctx0" brushRef="#br0" timeOffset="4489.97">10139 847 0,'0'0'0,"0"-21"15,0-1-15,0 1 0,0 0 0,-21 42 16,-1 0 0,1 1-16,0 20 0,0 21 0,0-20 15,0 20-15,-1 1 0,-20-1 0,21 22 16,-21 0-16,-1-1 0,22 1 15,0 0-15,-21-1 0,20 1 16,1-22-16,21 22 0,0-21 0,-21-22 16,21 21-16,0-20 0,0-1 0,0-21 15,0 22-15,0-22 0,21 0 16,-21 0-16,21-21 0,1 0 16,-1 0-16,0 0 0,0-21 15,0 0-15,0 0 0,22-1 0,-22-20 16,21 0-16,-21-1 0,22 1 15,-22-21-15,21-1 0,-21 22 0,22-22 16,-22 22-16,0 0 0,0-1 0,0 22 16,-21 0-16,0 0 0,0 0 15,22 21-15,-22 21 16,0 0-16,0 0 0,0 0 16,-22 22-16,22-22 0,0 21 0,0 0 15,-21 1-15,21-1 0,0 0 16,0-20-16,0 20 0,0 0 0,0-21 15,0 1-15,0-1 0,0 0 0,21 0 16,1 0-16,-1-21 0,0 0 16,0 0-16,21 0 0,-20 0 0,20 0 15,-21 0-15,21 0 0,-20-21 16,20 0-16,-21 21 0,21-42 0,-20 20 16,-1 1-16,0-21 0,0 0 0,0-1 15,-21 1-15,0 21 0,21-22 16,-21 1-16,0 21 0,0 0 0,22 0 15,-22-1-15,0 1 0,0 42 16,0 1 0,-22-1-16,1 0 0,21 0 0,-21 21 15,21 1-15,0-22 0,0 21 0,0 1 16,0-22-16,0 21 0,0-21 16,0 0-16,0 1 0,21-1 0,-21 0 15,21 0-15,1 0 0,20-21 0,-21 0 16,0 21-16,22-21 0,-22 0 0,0 0 15,21 0-15,-21 0 16,1-21-16,-1 0 0,0 0 0,0 0 16,-21 0-16,0-1 0,0-20 0,0 21 15,0-21-15,0 20 0,-21 1 0,0-21 16,0 21-16,-22 21 0,22-21 16,-21-1-16,21 22 0,-22 0 0,22-21 15,0 21-15,0 0 0,0 0 16,21-21-16,0 0 15,21 21-15,21 0 0,-21-21 0,22 0 16,-1 21-16,0-22 0,22 22 0,-22-21 16,0 0-16,1 21 0,-1 0 15,0-21-15,1 21 0,-1 0 16,0 0-16,1 0 0,-22 0 0,0 0 16,21 21-16,-20 0 0,-1 0 0,0 22 15,0-22-15,-21 21 0,0 1 16,21-1-16,-21 0 0,0 1 0,0-1 15,0 0-15,0-21 0,0 22 0,0-1 16,0-21-16,0 22 0,0-22 16,0 0-16,0 0 0,0 0 0,-21-21 15,21 21-15,0-42 32,0 0-32,0 0 15,0 0-15,0 0 0,21-22 16,0 22-16,1-21 0,-1-22 0,0 22 15,0-22-15,21 1 0,-20-1 0,20 1 16,0 21-16,1-22 0,-1 22 0,0-1 16,1 1-16,-1 0 0,0 21 15,1 21-15,-1 0 0,0 0 0,-21 0 16,22 21-16,-22 0 0,21 0 0,-21 21 16,-21 1-16,22 20 0,-22-20 15,0 20-15,0-21 0,0 22 0,0-1 16,0-20-16,0-1 0,-22 0 0,22 1 15,0-1-15,-21 0 0,0-20 16,21-1-16,0 0 0,-21 0 0,21 0 16,0 0-1,-21-21-15,0-21 16,21 0-16,0 0 0,-22 0 16,1-22-16,0 1 0,0 0 0</inkml:trace>
  <inkml:trace contextRef="#ctx0" brushRef="#br0" timeOffset="4683.85">11599 1185 0,'0'0'0,"-21"-21"16,0 0-16,-43 0 16,64 0-16,0 0 31,-21 21-31,0 0 31,0 0-31,0 0 16,-22 0-16</inkml:trace>
  <inkml:trace contextRef="#ctx0" brushRef="#br0" timeOffset="4887.74">9821 1461 0,'0'0'16,"-42"21"-16,0 0 0,-22-21 16,85 0-1,0 0-15,22 0 0,-1-21 0,22 21 16,-1-21-16,1-1 0,20 22 0,-20 0 16,-1-21-16,1 0 0,-1 21 15,-20-21-15,20 21 0,-21-21 0,22 0 16,-22 21-16</inkml:trace>
  <inkml:trace contextRef="#ctx0" brushRef="#br0" timeOffset="5444.01">14584 1334 0,'0'0'0,"0"-43"0,0 1 0,42-85 16,-21 63-16,-21 22 15,21 0-15,1-22 0,-1 22 0,-21 0 16,21-1-16,-21 1 0,21 21 16,-21-22-16,0 22 0,0 0 15,0 0-15,-21 42 16,0 0-16,0 0 15,-1 22-15,22 20 0,-21 22 0,0-22 16,0 22-16,-21 21 0,20-21 0,1 20 16,0 1-16,-21 21 0,21-21 15,-22 0-15,22 21 0,-21-21 0,-1 0 16,22-1-16,-21-20 0,21 0 0,-22 21 16,22-43-16,0 22 0,0-43 0,21 22 15,-21-22-15,21 0 0,0-21 16,0 1-16,0-1 0,21-21 15,0 0-15,0-21 0,0-1 16,1 1-16,-1-21 0,0-22 0,0 22 16,21-21-16,-20-22 0,-1 21 15</inkml:trace>
  <inkml:trace contextRef="#ctx0" brushRef="#br0" timeOffset="5727.92">15092 614 0,'0'0'0,"21"-42"0,-21-1 16,0 64-16,-21 22 16,21-1-16,0 22 0,-21-1 15,-1 22-15,1-1 0,0 22 16,21 0-16,-21 0 0,0 0 0,0 0 16,-1 21-16,22-22 0,-21 22 15,21-21-15,-21-21 0,0 21 0,21-22 16,0 1-16,-21-21 0,0-1 0,21 1 15,-22-1-15,22-21 0,0 1 16,-21-22-16,21 21 0,-21-21 0,0 1 16,0-22-1,0-22-15,21 1 0,-22 0 16,1-21-16,-21 21 0,21-22 0,-22 1 16</inkml:trace>
  <inkml:trace contextRef="#ctx0" brushRef="#br0" timeOffset="5892.06">14118 2223 0,'0'0'0,"-63"0"0,-43-22 15,63 22 1,22 0-16,0 0 0,42 0 16,22 0-16,-1 0 15,0-21-15,22 21 0,-1 0 16,1-21-16,-1 0 0,22 21 0,-22-21 16,22 21-16,0-21 0,-1-1 0,1 1 15,0 21-15,-1-21 0,1 0 16,0 21-16,-1-21 0</inkml:trace>
  <inkml:trace contextRef="#ctx0" brushRef="#br0" timeOffset="8940.26">15790 1905 0,'0'0'0,"0"-42"16,0-1-16,0 22 0,0 0 16,-21 0-16,0-21 0,0 20 0,0 1 15,-1 0-15,-20 0 0,21 21 16,0 0-16,0 0 0,-22 0 0,22 0 15,-21 21-15,-1 0 0,1 0 0,0 22 16,21-1-16,-22 22 0,1-22 16,0 21-16,20-20 0,-20-1 15,21 22-15,0-22 0,0 0 0,21 1 16,0-1-16,0 0 0,0-21 0,21 22 16,0-22-16,21 0 0,-21 0 15,22 0-15,-1-21 0,-21 0 0,43 0 16,-22 0-16,0 0 0,1 0 0,-1-21 15,0 0-15,1 0 0,-22-21 0,21 20 16,1-20-16,-22 0 0,0-1 16,0 1-16,0 0 0,-21-22 0,0 1 15,21 20-15,-21 1 0,22 0 16,-22-1-16,0 22 0,0-21 0,0 21 16,0 42-1,0 0 1,0 21-16,0 1 0,0-22 15,0 21-15,0 1 0,0-1 0,0 0 16,0 1-16,0-22 0,0 21 0,21 0 16,0-20-16,0-1 0,0 0 15,0 0-15,1 0 0,20-21 0,0 0 16,1 0-16,-1 0 0,0 0 0,1 0 16,-1 0-16,21-21 0,-41 0 0,20 0 15,0 0-15,-21-1 0,22-20 16,-43 21-16,21-21 0,0 20 0,-21-20 15,0 21-15,0-21 0,0 20 16,0 1-16,0 0 0,-21 21 16,0 0-16,21 21 15,-21 0-15,-1 1 0,22-1 0,-21 21 16,0-21-16,21 22 0,-21-22 0,21 0 16,0 21-16,0-21 0,-21 1 15,21 20-15,0-21 0,0 0 0,0 0 16,0 1-16,0-1 0,0-42 47,0-1-47,21 1 0,0 0 15,0 0-15,-21-21 0,21 20 16,1-20-16,-1 21 0,0-21 16,0-1-16,21 1 0,-20 21 0,-1 0 15,0-1-15,0 1 0,0 0 0,0 21 16,1 0-16,-1 0 15,0 21-15,0 0 0,-21 1 0,0 20 16,21-21-16,-21 21 0,21-20 0,-21-1 16,22 21-16,-22-21 0,0 22 0,0-22 15,21 0-15,0 0 0,0 0 16,0 0-16,0-21 0,1 22 16,-1-22-16,0 0 0,0 0 15,0 0-15,0-22 0,22 1 0,-22 21 16,21-21-16,-21 0 0,22-21 15,-22 20-15,21-20 0,1 0 0,-1-1 16,0 1-16,1 0 0,-1-1 0,0 1 16,1 0-16,-22-1 0,21 22 15,-21 0-15,0 0 0,1 0 0,-1 21 16,0 0-16,0 0 0,0 0 0,-21 21 16,0 0-16,21 21 0,1-20 15,-22-1-15,21 21 0,-21-21 16,0 0-16,0 22 0,0-22 0,21 0 15,-21 21-15,0-20 0,0-1 0,21-21 16,-21 21-16,21 0 16,-21-42-1,0 0 1,0 0-16,-21-1 16,0 1-16,21 0 0,-21-21 15,0 21-15,-1-1 0,22 1 0,-21 21 16,0-21-16,0 21 0,0 0 0,0 0 15,-1 0-15,1 0 0,0 0 16,-21 0-16,21 21 0,-1 0 16,-20 1-16,21-1 0,-21 0 0,20 0 15,-20 0-15,21 22 0,-21-22 16,20 21-16,1-21 0,21 0 0,0 22 16,-21-22-16,21 0 0,0 21 0,0-20 15,0-1-15,0 0 0,21 0 0,0-21 16,1 21-16,-1-21 0,0 0 15,21 0-15,1 0 0,-1 0 0,-21-21 16,21 0-16,22 0 0,-22 0 0,1-1 16,-1-20-16,-21 21 0,21-43 15,1 22-15,-1-21 0,0-1 0,1-21 16,-1 1-16,0-1 0,1 0 16,-22-20-16,21-1 0,-21 21 15,1 0-15,20-20 0,-42 20 0,21 21 16,-21 1-16,21-1 0,-21 22 0,0 0 15,0 21-15,0-22 0,0 22 16,-21 21 0,0 21-16,0 0 0,0 22 15,-1-1-15,1 22 0,0-1 16,0 1-16,-21-1 0,20 22 16,1-1-16,0 1 0,0 21 0,0-21 15,0-1-15,-1 1 0,22 0 0,0-1 16,-21-20-16,21-1 0,0 1 15,0-22-15,0 22 0,0-22 0,21 0 16,1 1-16,-1-22 0,0 21 16,0-21-16,21 0 0,1-21 0,-1 0 15,0 0-15,1 0 0,-1-21 0,22 0 16,-22 0-16,21-21 0,-20-1 0,20 1 16,-20 0-16,20-22 0,-21 1 15,22-1-15,-22-21 0,1 1 16,-1-22-16,0 21 0,1 1 0,-1-22 0,0 21 15,-21 0-15,1 1 0,-1-1 16,0 0-16,0 1 0,-21 20 16,21 22-16,-21-22 0,0 22 0,0 21 15,0 0-15,0 0 0,0-1 16,-21 22-16,0 22 0,-21-1 16,20 21-16,1 0 0,0 22 0,-21-1 15,21 22-15,-1 0 0,-20-1 16,21 1-16,0 0 0,0-1 15,-22 22-15,22-21 0,21 0 0,-21-1 16,21 1-16,0-22 0,0 1 0,0-22 16,0 22-16,0-22 0,0 0 0,21-20 15,0-1-15,0 21 0,1-42 16,20 21-16,-21 0 0,21-21 0,1 0 16,-1 0-16,0 0 0,1-21 15,20 21-15,-20-21 0,20 0 0,-21 0 16,22-22-16,-22 22 0,22-21 0,-22 0 15,0-22-15,1 22 0,-22-1 16,21-20-16,-21 21 0,1-1 0,-22 22 16,0-21-16,21 21 0,-42 42 31,-1 0-31,22 0 0,-21 0 16,0 22-16,0-1 0,21 0 15,-21 1-15,21-22 0,0 21 0,0-21 0,0 22 16,0-22-16,0 0 15,0 21-15,21-21 0,0-21 0,0 22 16,0-1-16,1-21 0,-1 0 0,21 0 16,-21 0-16,22 0 0,-1 0 15,-21 0-15,21-21 0,-20-1 0,20 1 16,-21 0-16,0-21 0,22 21 0,-22-1 16,0-20-16,0 21 0,-21 0 15,21 0-15,-21-1 0,21 22 16,-42 0-1,0 0-15,0 22 0,21-1 16,-21 0-16,0 0 0,-1 0 16,1 0-16,0-21 0,21 22 15,-21-1-15,21 0 0,-21 0 0,21 0 16,-21-21-16,21 21 16,21-42 30,0 0-46,0 21 0,0-21 0,0 0 16,1-22-16,20 22 0,0 0 16,-21 0-16,22 0 0,-22 0 15,21-1-15,-21 1 0,1 21 0,-1 0 16,0 0-16,0 0 16,0 21-16,-21 1 15,0-1-15,0 0 0,0 0 16,21 0-16,-21 0 0,22 1 0,-1-1 15,0 0-15,-21 0 0,21 0 16,0 0-16,22 1 0,-22-22 0,21 21 16,-21-21-16,22 0 0,-1 0 0,21 0 15,-20 0-15,20 0 0,1 0 0,-22 0 16,22 0-16,-22-21 0,21 21 16,-20-43-16,20 22 0,-20 0 0,-1-21 15,0 20-15,-21-20 0,22 0 0,-22-1 16,0 1-16,0 0 0,0-1 15,-21 22-15,0-21 0,0 21 16,0 0-16,0-1 0,0 1 0,-21 21 16,0 0-16,-21 0 0,21 0 0,-22 21 15,1 1-15,21-1 0,-22 0 16,1 21-16,0-21 0,-1 22 0,1-22 16,21 21-16,0 1 0,0-1 15,-1-21-15,22 0 0,0 22 16,0-22-16,0 0 0,0 0 0,0 0 0,22 0 15,20-21-15,-21 0 0,0 0 16,0 0-16,22 0 0,-22 0 0,21 0 16,-21-21-16,22 0 15,-22 0-15,0 0 0,0 0 0,0-1 16,1 1-16,-1-21 0,0 21 0,0 0 16,-21-1-16,0 1 15,0 0-15,0 42 31,-21 0-31,0 1 16,0-1-16,-1 0 16,1 21-16,0-21 0,-42 64 0,20 63 15,22-21 1,0-63-16,21 84 16,0-85-16,-21 22 0,21 0 15,-21-22-15,21 22 0,-22 0 0,22-1 16,0 1-16,0-22 0,-21 22 0,0 0 15,0-22-15,21 1 0,0-1 0,-21 1 16,0-22-16,-1 0 0,22 1 0,-21-1 16,0-21-16,0 22 0,0-22 15,0-21-15,-1 21 0,-20 0 16,-21-21-16,41 0 0,-20 0 0,0 0 16,-1 0-16,22 0 0,-21 0 0,21 0 15,-22 0-15,22 0 0,0-21 0,0 0 16,0 0-16,21-22 15,0 22-15,0 0 0,0-21 16,0 20-16,0-20 0,0-21 0,0 20 16,0-20-16,0-1 0,0 1 0</inkml:trace>
  <inkml:trace contextRef="#ctx0" brushRef="#br0" timeOffset="9188.12">20129 1249 0,'0'0'0,"0"-21"0,-21 0 16,0-1-16,21 1 15,-21 21 1,0 0-1,21 21 1,-21-21-16,-1 22 16,-20-22-16,21 21 0</inkml:trace>
  <inkml:trace contextRef="#ctx0" brushRef="#br0" timeOffset="9892.24">14690 2752 0,'0'0'0,"-22"21"0,1-21 0,0 0 0,0 0 0,0 0 16,0 0-16,-1 0 0,1 0 15,0 0-15,21 21 32,0 0-17,42-21-15,-20 0 16,-1 0-16,21 0 0,22 0 0,-1 0 15,1 0-15,20 0 0,22 0 0,0 0 16,21 0-16,0 0 0,21 0 16,21 0-16,1 0 0,-1 0 0,22-21 15,-22 0-15,21 21 0,22-21 0,-21 0 16,20 21-16,-20-22 0,20 1 16,1 0-16,-21 21 0,-1-21 15,1 0-15,-22 21 0,0 0 0,-21-21 16,1 21-16,-22 0 0,-22 0 0,1 0 15,0 0-15,-21 0 0,-22 0 0,22 0 16,-43 0-16,22 0 0,-22 21 16,0-21-16,1 0 0,-22 0 0,0 21 15,0-21-15,0 0 0,-42 0 47,0 0-47,-21 0 0,21 0 0,-22 0 16,-20 0-16,20 0 0</inkml:trace>
  <inkml:trace contextRef="#ctx0" brushRef="#br0" timeOffset="10763.75">5905 2794 0,'0'0'0,"-42"0"0,0 0 0,-22 0 0,22 21 16,-22-21-16,22 0 0,0 0 0,-1 0 15,1 0-15,21 0 0,-21 0 16,20 0-16,1 0 0,21 21 16,21-21-1,1 0-15,20 22 0,0-22 16,22 0-16,-1 0 0,22 0 16,0 0-16,20 0 0,1 0 0,21 0 15,21 0-15,1 0 0,20 0 0,0 0 16,22-22-16,-1 22 0,22 0 0,0 0 15,-1 0-15,1 0 0,0 0 16,-1 0-16,1 0 0,0 0 0,-1 0 16,22 0-16,-21 0 0,-1 0 15,1 0-15,-21 0 0,20 0 16,-20 0-16,-22 0 0,22-21 0,-43 21 16,0 0-16,-21 0 0,0 0 0,-21-21 15,-22 21-15,1-21 0,-21 21 0,-1 0 16,1 0-16,-22-21 0,-21 21 15,21 0-15,-20 0 0,-1-21 0,0 21 16,-21-22-16,21 22 16,-21-21-16,0 0 31,0 0 0,0 0-31,-21 0 16</inkml:trace>
  <inkml:trace contextRef="#ctx0" brushRef="#br0" timeOffset="86474.25">1630 3916 0,'0'0'0,"-21"0"0,21-21 0,-22 0 0,1 21 15,0 0-15,0 0 16,0 0-16,21 21 16,0 0-16,0 0 0,0 21 15,0-20-15,0-1 0,21 21 0,0-21 16,0 0-16,0 1 0,1-1 15,20 0-15,-21 0 0,21-21 0,1 0 16,-1 0-16,0 0 0,1 0 16,-1 0-16,0-21 0,1 0 15,-1 0-15,22-1 0,-22 1 16,0 0-16,1-21 0,-1 21 0,-21-1 16,0 1-16,0 0 0,-21 0 0,0 0 15,0 0-15,0-1 16,0 1-16,-21 21 15,0 21 1,21 1-16,0-1 0,0 0 16,-21 21-16,21 1 0,-21-1 15,21 0-15,0 22 0,0-22 0,0 22 16,-21-1-16,21-21 0,0 22 16,0-1-16,0-20 0,0 20 0,0-20 15,0 20-15,0 1 0,0-22 16,0 0-16,0 22 0,0-22 15,0 0-15,0-20 0,0 20 0,0 0 16,0-21-16,-22 22 0,1-22 16,0 0-16,-21 0 0,21 0 0,-22 1 15,1-22-15,-22 21 0,22-21 0,-21 0 16,-1 0-16,22 0 0,-22-21 16,1 21-16,-1-22 0,1 1 0,-1 0 15,1 0-15,20 0 0,-20 0 16,21-1-16,20 1 0,1 0 0,-21 21 15,42-21-15,0 0 32,21 21-32,0 0 0,22 0 15,-1-21-15,0-1 0,1 22 0,20-21 16,-21 0-16,22 0 0</inkml:trace>
  <inkml:trace contextRef="#ctx0" brushRef="#br0" timeOffset="87059.91">2836 3725 0,'0'0'0,"-21"-21"0,0 0 0,21 0 15,-21 21-15,0 0 0,-1 0 16,22 21-16,0 0 0,0 22 15,0-22-15,0 42 0,0 1 0,0-1 16,0 22-16,0 0 0,0-1 16,0 1-16,0 0 0,0-1 0,0 1 15,0 0-15,0-22 0,0 22 0,0-1 16,0-20-16,0-1 0,0-20 16,0 20-16,0-20 0,0-1 0,0-21 15,0 21-15,0-20 0,0-1 16,0-42 15,0-1-31,0 1 0,0 0 16,0-21-16,0-1 0,0-20 0,0 21 15,22-22-15,-1 1 0,0-1 0,0 22 16,0-22-16,0 22 0,1 0 16,20-1-16,-21 22 0,21-21 0,-20 21 15,20-1-15,0 22 0,1 0 0,-1 0 16,0 0-16,-21 22 0,22-1 15,-22 21-15,21 0 0,-21 1 16,-21-1-16,0 0 0,0 1 0,0 20 16,0-20-16,0 20 0,0-21 15,-21 1-15,0-1 0,0 0 0,0-20 16,21-1-16,0 21 0,-21-21 16,21 0-16,-22-21 0,22 22 0,-21-22 15,21-22 16,0 1-31,0 0 0,0-21 16,0 21-16,21-22 0,1 22 0,-1-21 16</inkml:trace>
  <inkml:trace contextRef="#ctx0" brushRef="#br0" timeOffset="87447.69">3619 4890 0,'22'42'15,"-22"-21"-15,21-21 16,0 0-16,0 0 0,0 0 16,0 0-16,1 0 0,20 0 15,-21-21-15,21 0 0,1 21 0,-22-43 16,21 22-16,1 0 0,-1 0 0,-21 0 16,0-22-16,0 22 0,1 0 15,-22 0-15,0 0 0,0 0 16,0-1-16,0 1 0,-22 21 15,1 0-15,0 0 0,0 0 0,-21 0 16,-1 21-16,22 1 0,-21-1 16,-1 21-16,22 0 0,-21-20 0,21 41 15,0-21-15,-22 1 0,43-1 0,-21 0 16,21 1-16,0-1 0,0 0 16,0-20-16,0 20 0,21-21 0,0 0 15,1 0-15,20 1 0,-21-22 0,21 0 16,-20 21-16,20-21 0,0 0 15,1 0-15,-22 0 0,21-21 0,-21-1 16,0 22-16,1-21 0,-1 0 16,0 0-16,0-21 0,0 20 0</inkml:trace>
  <inkml:trace contextRef="#ctx0" brushRef="#br0" timeOffset="106538.9">5609 4763 0,'0'0'0,"0"-22"0,0 1 16,0 0-16,0 0 0,0 0 15,0 0-15,0-1 16,0 1-16,0 0 0,0 42 47,0 0-47,0 22 15,0-22-15,0 42 0,0 1 16,0-1-16,0 22 0,-21-21 0,21 41 16,-21-20-16,21 21 0,0-21 0,-21 20 15,-1 22-15,22-21 0,-21 0 0,0 21 16,0-21-16,0 0 0,21 0 15,-21-1-15,21-20 0,-22 0 0,22-1 16,0-20-16,0-1 0,0-20 16,0 20-16,0-20 0,0-22 0,0 21 15,0-21-15,0 0 0,0 1 16,0-1-16,0 0 0,-21-21 16,21-21-16,0 0 15,0-1-15,0 1 0,0-21 0,0 0 16,0-1-16,21-20 0,-21-1 15,22 1-15,-22-22 0,21 0 0</inkml:trace>
  <inkml:trace contextRef="#ctx0" brushRef="#br0" timeOffset="106906.7">5397 4974 0,'0'0'16,"-21"-42"-16,0 0 0,0 20 0,0-20 15,0 0-15,-1 21 0,22-22 0,-21 22 16,21-21-16,0 21 0,0-22 0,0 22 16,21 0-16,22-21 0,-1 20 15,0 1-15,1-21 0,20 21 0,1 0 16,-1-1-16,1 22 0,-1 0 16,22 0-16,-22 0 0,1 22 0,-1 20 15,-20-21-15,-1 43 0,-21-22 0,0 21 16,-21 1-16,0-1 0,-21 22 15,0-21-15,-21-1 0,21-21 16,-22 22-16,1-22 0,21 1 0,-22-22 16,22 21-16,-21-21 0,21-21 0,0 21 15,21-42 17,21 0-32,0 21 0,0-21 0,0 0 15,0 0-15,1-1 0,20 22 0,-21-21 16,0 0-16,0 0 0,1 21 15,-1-21-15</inkml:trace>
  <inkml:trace contextRef="#ctx0" brushRef="#br0" timeOffset="107318.54">6223 4720 0,'0'0'0,"0"-21"0,0 0 0,0-43 16,0 43-16,21 0 0,0 21 15,0-21-15,1 0 0,-1 21 16,0 0-16,21 0 0,1 0 0,-1 0 16,0 0-16,1 21 0,-1 0 0,0 0 15,-21 0-15,22 22 0,-22-22 0,0 21 16,0 1-16,-21 20 16,0-21-16,0 1 0,0 20 0,0-20 15,0-1-15,-21 0 0,0-21 0,0 22 16,0-22-16,-1 0 0,1 0 15,21-42 1,0 0-16,0 0 16,0 0-16,0-22 0,0 22 0,21-21 15,1-1-15,-22-20 0,21 21 16,0-1-16,0-20 0,-21 20 0,21 1 16,0 0-16,1 21 0,-1-1 15,0 1-15,-21 0 0,21 0 0,0 21 16,0 0-1,1 0-15,-22 21 16,0 0-16,0 0 0,21 1 16,0-1-16</inkml:trace>
  <inkml:trace contextRef="#ctx0" brushRef="#br0" timeOffset="107794.55">7578 4593 0,'0'-42'15,"-22"21"-15,1 21 0,0-21 16,0 21-16,0 0 0,0 0 16,-1 0-16,1 0 0,0 21 0,0 0 15,0 0-15,0 21 0,21-20 0,-22 20 16,1 0-16,0 22 0,0-22 15,21 0-15,-21 22 0,21-22 0,-21 1 16,21-1-16,0 0 0,0 1 0,0-22 16,0 21-16,0-21 0,21 0 0,0-21 15,0 22-15,0-22 0,22 0 16,-22 0-16,21 0 0,-21 0 16,22-22-16,-1 22 0,0-21 0,1 0 15,-1-21-15,0 21 0,-21-22 0,22 1 16,-1 0-16,-21-1 0,0 1 15,-21-191 1,-42 212-16,21-21 0,-21 20 16,20 1-16,-20 0 0,0 0 15,-1 21-15,1 0 0,0 0 0,-1 0 16,1 0-16,21 21 0,-21 0 16,20-21-16,1 21 0,0 22 0,21-22 15,0 0-15,0 21 0,0 1 0,0-22 16,0 21-16,0-21 0,21 22 15,0-22-15,1 0 0,-1 0 0,21-21 16,0 21-16</inkml:trace>
  <inkml:trace contextRef="#ctx0" brushRef="#br0" timeOffset="108127.36">8594 4551 0,'0'0'0,"-22"0"0,1-21 0,0 21 0,-21 0 15,21 0-15,-22 0 0,22 21 0,-21 0 16,-1-21-16,22 21 0,0 0 0,-21 22 16,21-22-16,-1 21 0,1 1 15,0-1-15,0 0 0,21 1 0,-21-1 16,21 0-16,0 1 0,0-1 0,0 0 15,0-21-15,42 22 0,-21-22 0,0 0 16,1 0-16,-1 0 0,0 1 16,0-22-16,21 21 0,-20-21 15,-1 0-15,21 0 0,-21 0 0,0 0 16,22 0-16,-22-21 0,0 21 0,0-22 16,0 1-16,1 0 0,20 0 15,-21-21-15,0 20 0</inkml:trace>
  <inkml:trace contextRef="#ctx0" brushRef="#br0" timeOffset="109143.45">8890 4890 0,'0'21'15,"0"-42"-15,21 42 16,0-21-16,0 0 15,1 0-15,-1 0 0,0 0 0,21-21 16,-21-1-16,1 1 0,20 0 0,-21 21 16,0-21-16,0 0 0,1 0 15,-22-1-15,0 1 0,0 0 0,0 0 16,0 0-16,0 0 0,-22 21 16,1 0-16,0 0 0,0 0 15,-21 0-15,20 0 0,1 21 16,0 0-16,-21 0 0,21 21 0,-1-20 15,-20 20-15,21 0 0,0-21 16,0 22-16,21-1 0,0 0 0,0-20 16,0 20-16,0-21 0,0 0 0,21 0 15,0 1-15,0-1 0,0 0 16,22-21-16,-22 0 0,21 0 0,0 0 16,-20 0-16,20 0 0,0 0 0,1 0 15,-22-21-15,21 0 0,0-1 0,1 1 16,-1-21-16,0 21 0,1 0 15,-1-22-15,0 1 0,1 21 0,-22-22 16,0 22-16,0-21 0,0 21 0,-21 0 16,0-1-16,0 1 0,-21 21 15,0 0-15,0 0 0,0 0 16,0 0-16,-1 0 0,22 21 16,-21 1-16,21 20 0,-21-21 0,21 0 15,0 0-15,0 22 0,0-22 0,0 0 16,0 21-16,21-20 0,0-1 0,1 0 15,-1 0-15,0 0 0,0 0 16,0 1-16,0-22 0,-21 21 0,22-21 16,-1 21-16,-42-21 31,-1 0-31,1 0 0,0 0 16,0 0-16,0-21 0,0 21 15,-1-21-15,-20 21 0,21-22 0,0 22 0,0 0 16,-1-21-16,1 21 0,0 0 15,0 21 1,21 1-16,0-1 16,0 0-16,0 0 0,0 0 0,0 0 15,0 1-15,21-1 0,0-21 16,0 21-16,1-21 0,-1 0 0,21 0 16,-21 0-16,43 0 0,-22 0 15,22 0-15,-22-21 0,21 0 0,1 21 16,-1-22-16,1 1 0,-1-21 0,1 21 15,-22-22-15,22 22 0,-22-21 16,0 0-16,-20-1 0,-1 1 0,0 21 16,0-22-16,-21 1 0,0 21 15,0 0-15,0 0 0,0-1 0,0 1 16,-21 21-16,0 0 0,0 21 16,21 1-16,-22-1 0,22 0 15,0 0-15,0 21 0,0 1 16,0-22-16,0 21 0,0 1 0,0-22 15,0 21-15,0-21 0,0 22 0,0-22 16,0 0-16,0 0 0,0 0 0,0 0 16,0 1-16,0-1 15,-21-21-15,0 0 0,0 21 0,0-21 16,0 0-16,-1 0 0,1 0 0,-21 0 16,21 0-16,0 0 0,-22 0 15,22 0-15,0 0 0,0-21 0,0 0 16,21-1-16,0 1 0</inkml:trace>
  <inkml:trace contextRef="#ctx0" brushRef="#br0" timeOffset="110186.99">12298 4276 0,'0'-21'0,"0"-1"15,21 1-15,-21 0 0,21 0 0,-21 0 16,0 0-16,0-1 0,21 1 16,-21-21-16,0 21 0,21 0 15,-21-1-15,0 1 0,0 0 0,0 0 16,0 0-16,0 0 0,0-1 16,-21 22-16,0 0 15,0 0-15,0 22 16,21 20-16,-21 0 0,-1 1 0,22 20 15,-21 1-15,0-1 0,21 22 16,-21-22-16,0 22 0,0-22 0,21 1 16,-22 21-16,1-22 0,21 1 0,-21-1 15,21-21-15,0 22 0,0-22 16,0-21-16,0 22 0,0-22 16,0 0-16,0 0 0,0 0 0,0 1 15,21-22 1,-21-22-1,0 1-15,21 0 0,-21 0 16,0 0-16,22-22 0,-1 22 0,0-21 16,0 0-16</inkml:trace>
  <inkml:trace contextRef="#ctx0" brushRef="#br0" timeOffset="110526.8">12636 4424 0,'43'-21'0,"-86"42"0,149-42 16,-106 42-1,0 0-15,0 0 0,0 22 16,0-22-16,-21 21 0,0 0 16,0 1-16,0-1 0,-1 0 0,1 22 15,21-22-15,-21 1 0,21-22 0,-21 21 16,21-21-16,0 22 0,0-22 0,0 0 16,21 0-16,0-21 15,0 0-15,1 0 0,20 0 0,0-21 16,-21 0-16,22 0 0,-1-1 0,-21 1 15,22 0-15,-22-21 0,0-1 0,0 22 16,-21-21-16,0 0 16,0-1-16,0 22 0,0-21 0,0-1 15,-21 22-15,-21 0 0,20 0 0,1 0 16,0 0-16,-21 21 0,21 0 0,-22 0 16,22 0-16,0 0 0,0 0 15,0 0-15,-1 0 0,1 21 0,0-21 16</inkml:trace>
  <inkml:trace contextRef="#ctx0" brushRef="#br0" timeOffset="110782.64">12023 4424 0,'0'0'0,"-22"0"0,1-21 16,21 0-16,0-1 0,21 1 15,1 21-15,20-21 0,0 0 16,1 21-16,20-21 0,1 0 0,-1 21 16,1-22-16,20 1 0,-20 0 15,20 21-15,-20-21 0,21 0 0,-22 21 16,1-21-16,-22 21 0,0-22 0,1 22 16,-22 0-16,0 0 0,0-21 15,0 21-15,-21-21 16,21 21-1,-21-21-15</inkml:trace>
  <inkml:trace contextRef="#ctx0" brushRef="#br0" timeOffset="111470.24">14838 4149 0,'0'0'0,"21"-21"0,0-22 16,-21 1-16,0 21 0,0-22 0,0 1 16,0 21-16,0-21 0,0 20 15,0 1-15,-21-21 0,21 21 0,-21 0 16,0-1-16,-1 22 0,1 0 16,21 22-1,-21 20-15,21 0 0,0 1 16,0 20-16,0 1 0,-21-1 0,21 22 15,0-22-15,0 22 0,0 0 0,-21-22 16,21 22-16,-21-22 0,21 22 0,-22-22 16,22-20-16,0 20 0,0-20 15,0-1-15,0 0 0,0-21 0,0 1 16,0-1-16,0 0 0,0-42 31,0 0-31,0-1 16,0 1-16,0-21 0,0 0 15,0-1-15,0 1 0,22 0 0,-1-1 16,0-20-16,0 20 0,21 1 0,-20 0 16,20-1-16,0 1 0,1 21 0,-1 0 15,0 0-15,22 21 0,-22 0 16,0 0-16,22 0 0,-22 21 0,-21 21 16,22-21-16,-22 22 0,-21-22 0,0 21 15,0 0-15,0 1 0,0-1 0,0-21 16,0 22-16,-21-1 0,-22-21 15,22 21-15,0-20 0,0-1 16,0 21-16,0-42 0,21 21 0,0 0 16,21-21-1,0-21 1,0 0-16,21 0 0</inkml:trace>
  <inkml:trace contextRef="#ctx0" brushRef="#br0" timeOffset="113554.51">16192 4636 0,'0'0'0,"0"-22"0,22 1 0,-22 0 15,0 0-15,-22 0 16,1 0-16,0-1 0,0 1 0,0 0 16,0 21-16,-1-21 0,1 21 15,0-21-15,0 21 0,-21 0 0,20 0 16,1 21-16,-21 0 0,21 0 0,0 0 15,-22 1-15,22 20 0,0-21 0,-21 21 16,20 1-16,1-1 0,0 0 16,0 1-16,21-1 0,0 0 0,0-20 15,0 20-15,0-21 0,0 0 0,21 0 16,0 1-16,0-22 0,22 0 0,-22 0 16,21 0-16,1 0 0,-1-22 15,0 22-15,1-21 0,-1 0 16,0-21-16,1 21 0,-1-1 0,0-20 15,-21 21-15,22-21 0,-22-1 0,0 22 16,0-21-16,-21-1 0,0 22 0,0-21 16,0 21-16,0 0 0,0-1 15,-21 22 1,0 0-16,0 22 0,0-1 16,21 0-16,0 21 0,-22-21 0,22 22 15,-21-22-15,21 21 0,0 1 16,0-1-16,0-21 0,0 21 0,0-20 15,21 20-15,1-21 0,-1 0 0,0 0 16,21 1-16,1-22 0,-22 0 16,21 0-16,0 0 0,1 0 0,-1 0 15,0 0-15,1-22 0,-22 1 16,21 21-16,-21-42 0,1 21 0,-1 0 16,0-22-16,0 22 0,0-21 0,-21 21 15,0-22-15,0 22 0,0-21 0,0 21 16,0-1-16,0 1 0,0 42 31,0 1-15,0-1-16,0 21 0,0-21 0,0 0 15,-21 22-15,0-22 0,21 21 0,-21-21 16,21 22-16,0-22 16,-21 21-16,21-21 0,0 1 0,-22-1 15,22 0-15,0-42 31,22 0-15,-1-1-16,-21-20 0,21 21 16,0 0-16,0-22 0,-21 1 0,21 21 15,1-21-15,-1-1 0,0 22 0,-21 0 16,21 0-16,0 0 0,0-1 0,1 22 31,-1 0-31,0 22 0,-21-1 16,0 0-16,0 21 0,0-21 15,0 1-15,21 20 0,0-21 0,-21 21 16,0-20-16,21 20 0,1-21 0,-1 0 16,0 0-16,0 1 0,21-1 15,-20 0-15,-1-21 0,21 0 0,-21 21 16,0-21-16,1 0 0,20 0 16,-21 0-16,0 0 0,0-21 0,1 0 0,-1 0 15,0-1-15,0 1 0,0 0 16,0 0-16,1-21 0,-1 20 0,0-20 15,21 0-15,1-1 0,-1 1 16,0 21-16,-21-21 0,22 20 0,-1 1 16,-21 0-16,22 0 0,-22 0 0,21 21 15,-21 0-15,22 0 0,-22 0 16,0 0-16,0 21 0,-21 0 0,0 0 16,0 0-16,0 1 0,0-1 0,0 0 15,0 21-15,0-21 0,0 1 0,0-1 16,0 0-16,0 0 0,0 0 0,0 0 15,0 1-15,0-44 32,21 22-32,-21-21 15,0 0-15,21 0 0,-21 0 0,0 0 16,0-1-16,0-20 0,0 21 16,0 0-16,0 0 0,0-22 15,-21 22-15,0 0 0,0 0 0,0 0 16,21-1-16,-21 22 0,-1 0 0,1 0 15,0 0-15,-21 0 0,21 0 0,-1 22 16,1-1-16,-21 0 0,21 0 16,-22 21-16,22-20 0,0 20 0,-21-21 15,21 21-15,-1 1 0,1-1 0,0 0 16,0-20-16,21 20 0,0-21 16,0 21-16,0-20 0,0-1 0,0 0 0,21 0 15,0 0-15,0 0 16,1-21-16,-1 0 0,21 0 0,-21 0 15,0 0-15,22 0 0,-22 0 0,21-21 16,-21 0-16,22 0 0,-22 0 0,21 0 16,-21-22-16,1 1 0,20 0 0,-21-1 15,21 1-15,-20-22 0,20 22 16,-21-21-16,21-1 0,-20 1 0,20-1 16,-21 1-16,0 20 0,0-20 0,1-1 15,-22-42-15,0 64 16,0 21-16,0-21 0,0 20 15,0 1-15,0 0 0,-22 21 16,1 0-16,21 21 16,-21 0-16,0 22 0,0-1 15,21 0-15,-21 22 0,-1-22 0,1 22 16,21-1-16,-21 1 0,0-1 0,0 1 16,21-1-16,-21 1 0,21-22 0,-22 22 15,22-1-15,0-21 0,0 1 0,0-1 16,0 0-16,0-20 0,0 20 15,22-21-15,-1 0 0,21 0 0,-21-21 16,0 0-16,22 0 0,-1 0 0,0 0 16,1 0-16,-22 0 0,21-21 15,1 0-15,-1 0 0,-21-21 16,21 20-16,1-20 0,-22 0 0,21-1 16,1 1-16,-22-21 0,21 20 0,0-20 15,1 20-15,-22-20 0,21-1 0,-21 1 16,1 21-16,-1-22 0,0 22 0,21-43 15,-42 43-15,0 21 16,0-1-16,0 1 0,0 0 0,-21 42 31,0 0-31,0 22 16,21-1-16,-21 0 0,-1 1 16,1 20-16,0-20 0,21 20 0,-21-21 15,0 22-15,0-22 0,-1 22 0,1-1 16,21-20-16,0-1 0,-21 21 0,21-20 15,0-1-15,0-21 0,0 22 16,0-22-16,21 0 0,0 0 0,1 0 16,-1-21-16,0 0 0,0 0 0,21 0 15,1 0-15,-22 0 0,21-21 0,1 21 16,-1-21-16,0-21 0,1 20 16,-1 1-16,0-21 0,1 0 0,-22 20 15,21-20-15,-21 0 0,0-1 0,1 22 16,-22-21-16,0 21 0,0 0 15,0-1-15,0 1 0,-22 21 0,1 0 16,0 0-16,0 21 0,0 1 16,0-1-16,-1 21 0,1-21 15,21 22-15,-21-22 0,21 63 16,-21-62-16,21 20 0,0-21 0,0 21 16,0-20-16,0-1 0,21 0 0,0 0 15,-21 0-15,21-21 0,1 0 16,-1 0-16,0 0 0,0 0 0,0 0 15,0 0-15,22 0 0,-22-21 0,0 0 16,21 0-16,-20-22 0,20 22 0</inkml:trace>
  <inkml:trace contextRef="#ctx0" brushRef="#br0" timeOffset="113942.33">21315 4255 0,'0'0'0,"21"-43"32,-21 22-32,21 0 0,0 0 15,-21 0-15,0-1 0,0 1 0,0-21 16,21 21-16,-21-22 0,0 22 0,0 0 15,22 0-15,-22 0 0,0 0 0,0-1 16,0 44 0,0-1-16,0 21 0,0 0 15,0 1-15,0 20 0,0 1 0,0-1 16,-22 22-16,22-22 0,-21 1 0,0-1 16,21 1-16,-21-1 0,21 1 15,0-1-15,-21-20 0,21-1 0,0 22 16,0-22-16,0-21 0,0 21 0,0-20 15,0-1-15,0 0 0,0 0 16,21-21-16,-42-21 16</inkml:trace>
  <inkml:trace contextRef="#ctx0" brushRef="#br0" timeOffset="114766.38">20976 4678 0,'0'0'0,"-21"-21"0,0 0 16,0-1-1,21 1-15,21 21 0,0 0 0,21 0 16,1 0-16,-1 0 0,21 0 0,22 0 16,0 0-16,-1-21 0,1 21 0,21-21 15,0 21-15,-22-21 16,1 0-16,0-1 0,-22 1 0,22 0 16,-43 0-16,22-21 0,-22 20 0,0-20 15,-20 0-15,20-1 0,-21-20 0,0 21 16,-21-1-16,0 1 0,0 0 15,0-1-15,0 1 0,0 21 0,0 0 16,-21 42 0,0 0-1,21 21-15,-21 1 0,0 20 0,-1-21 16,1 22-16,21-1 0,-21 1 0,0-1 16,0-20-16,0 20 0,-1 1 15,1-22-15,0 0 0,21 22 0,0-22 16,-21 1-16,21-1 0,-21-21 15,21 21-15,0-20 0,0-1 0,0 0 16,0 0-16,21-21 16,0 0-1,0-21-15,-21 0 0,21-22 0,1 22 16,-1 0-16,21-21 0,-21-1 16,0 22-16,22-21 0,-22 0 0,0 20 15,21-20-15,-20 21 0,20-21 0,-21 20 16,0 22-16,0-21 0,1 21 0,-1 0 31,-21 21-31,0 1 0,0 20 16,0-21-16,0 0 0,0 0 15,-21 22-15,21-22 0,0 21 0,0-21 16,0 1-16,0 20 0,0-21 0,0 21 16,0-20-16,21-1 0,0 0 15,0 0-15,21-21 0,-20 21 0,20-21 16,0 0-16,1 0 0,-1 0 0,21 0 15,-20 0-15,20 0 0,-20-21 0,20 0 16,-21 0-16,1 0 0,-1-22 0,0 22 16,1-21-16,-22-1 15,21 1-15,-21 21 0,1-21 0,-22-1 0,0 1 16,0 21-16,0-22 0,0 22 16,0 0-16,-22 0 0,1 21 0,0 0 15,0 0-15,0 0 0,0 21 16,-1 0-16,-20 0 0,21 22 0,0-22 15,0 21-15,21-21 0,0 22 0,-22-1 16,22-21-16,0 22 0,0-22 0,0 21 16,22-21-16,-22 0 0,21 1 0,0-1 15,0 0-15,0-21 0,0 0 16,1 0-16,-1 0 0,0 0 0,0 0 16,0 0-16,0 0 0,1 0 15,-1-21-15,0 0 0,0-1 0,0 1 16,0 0-16,1 0 0</inkml:trace>
  <inkml:trace contextRef="#ctx0" brushRef="#br0" timeOffset="114935.28">23855 4826 0,'0'0'0,"-21"21"0,-1 0 0,1-21 0,0 0 16,0 0-16,0 0 0,0 0 31,-1 0-16,1 0 1,0 0-16,0 22 16,-21-22-16</inkml:trace>
  <inkml:trace contextRef="#ctx0" brushRef="#br0" timeOffset="117199.63">7429 6943 0,'0'21'16,"0"-42"-16,0 63 16,22-42 15,-1 0-31,0-21 15,-21 0-15,21 0 16,0 21-16,0-22 0,1 1 0,-1-21 16,0 21-16,0 0 0,21-22 0,-20 1 15,20 21-15,0-22 0,1-20 16,-1 21-16,0-1 0,1-20 16,-22 20-16,21 1 0,-21 0 0,0 21 15,-21-22-15,0 22 0,0 0 0,0 0 16,0 0-16,-21 21 0,0 0 0,0 0 15,0 0-15,-22 0 0,22 21 16,-21 0-16,21 0 0,-22 21 0,22 1 16,0-1-16,0 0 0,0 1 0,0 20 15,21-20-15,0 20 0,0-21 0,0 1 16,0-1-16,0 0 16,0 1-16,21-22 0,0 21 0,0-21 0,21-21 15,-20 22-15,20-22 0,-21 0 16,0 0-16,22 0 0,-22 0 0,0 0 15,0 0-15,0-22 0,0 1 16,1 21-16,-1-21 0,0 0 0,0-21 16,0 20-16,0 1 0,1-21 0,-1 0 15,0 20-15,21-20 0,-21 0 0,22-1 16,-1 1-16,-21 21 0,22-21 0,-1 20 16,21 1-16,-20 0 0,-1 21 15,0 0-15,-20 0 0,20 0 0,-21 0 16,0 21-16,0 0 0,-21 22 0,0-22 15,0 21-15,0 1 0,0-22 16,0 21-16,-21 0 0,0 1 16,0-1-16,0 0 0,0 1 0,-1-1 15,-20-21-15,21 0 0,0 22 0,21-22 16,-21-21-16,21 21 0,21-42 31,0 0-31,-21 0 16,21-1-16,0-20 0,22 21 0,-22-21 15,0-1-15,0 1 0,21 0 0,-20-1 16,20 1-16,-21 0 0,0-1 0,22 1 16,-22 0-16,-21 20 0,0 1 0,21 0 15,-21 0-15,-21 21 32,0 21-32,21 0 0,-22 0 0,1 1 15,0 20-15,0 0 0,21 1 0,-21-22 16,0 42-16,-1-20 0,22-1 0,0-21 15,0 21-15,0 1 0,0-1 16,0-21-16,0 22 0,0-22 0,22 0 16,-1 0-16,0 0 0,21 0 15,-21-21-15,22 0 0,-1 0 0,0 0 0,1 0 16,-1-21-16,0 0 0,-20 21 16,20-21-16,-21 0 0,21-22 0,-20 22 15,-1 0-15,0-21 0,0-1 16,0 1-16,0 0 0,1-1 0,-1 1 15,0 0-15,-21 21 0,21-22 0,0 22 16,-21-21-16,21 21 0,1 21 0,-22-22 16,21 22-16,0 0 0,-21 22 15,0-1 1,0 0-16,0 0 0,0 0 0,0 0 16,0 1-16,0-1 0,0 0 0,0 0 15,0 0-15,0-42 47,0 0-47,0 0 0,0 0 16,0-1-16,0 1 0,0 0 0,0 0 15,0 0-15,0 0 0,0-1 0,0 1 16,0 0-16,0 0 0,-21 21 16,21-21-16,-21 21 0,-1 0 15,1 0-15,0 21 0,21 0 16,-21 0-16,0 0 0,21 22 0,-21-22 15,-1 21-15,22 1 0,-21-1 0,21-21 16,-21 21-16,21 1 0,0-1 0,-21 0 16,21-20-16,0 20 0,0 0 15,0-21-15,0 1 0,21 20 16,0-21-16,0 0 0,1-21 0,20 21 16,0 1-16,-21-22 0,22 0 0,-1 0 15,22 0-15,-22 0 0,21 0 0,1-22 16,-1 1-16,1 21 0,-1-21 0,-20 0 15,20-21-15,-20 20 0,-1 1 0,0-21 16,1 21-16,-22-22 0,0 1 16,0 0-16,0 21 0,-21-22 15,0 1-15,0 21 0,0 0 0,0-1 0,0 1 16,-21 21-16,0 0 0,0 0 16,-22 0-16,22 0 0,0 21 15,0 1-15,0 20 0,0-21 16,-1 21-16,1-20 0,0 20 0,21 0 15,-21-21-15,21 22 0,0-22 0,0 21 16,0-21-16,0 22 0,0-22 0,21 0 16,0 0-16,0-21 0,1 21 0,20-21 15,0 0-15,1 0 0,-1 0 0,0 0 16,1 0-16,-1-21 0,0 0 0,1 21 16,-1-21-16,0 0 0,1-22 15,-1 22-15,-21 0 0,21-21 16,-20-1-16,-1 1 0,0 21 0,0-21 15,0-1-15,0 1 0,-21 0 0,0 20 16,22-20-16,-22 21 0,0 0 0,21 0 16,-21 42-1,0 21 1,0-21-16,0 0 0,-21 22 0,21-1 16,-22 0-16,1 1 0,21-1 0,-21 22 15,21-1-15,-21-21 0,0 22 0,0-1 16,-1 22-16,1-21 0,0 20 0,0 1 15,0-22-15,0 22 0,-22 63 16,1-63-16,21 0 0,21-22 16,-21 1-16,21 20 0,-22-20 0,22-1 15,-21 64-15,21-84 0,0-1 16,0 0-16,0-21 0,-21 1 0,21-1 16,0 0-16,0-42 31,0 0-31,0-1 0,0 1 15,0 0-15,0-21 0,0-1 0,0 1 16,21 0-16,0-1 0,1-20 0,-22 21 16,21-22-16,0 1 0,0-1 0,-21-21 15</inkml:trace>
  <inkml:trace contextRef="#ctx0" brushRef="#br0" timeOffset="117478.46">10880 6943 0,'0'0'0,"21"-43"0,0 1 16,-21 0-16,21-1 0,0 22 0,22-21 15,-22 21-15,0 0 0,0-1 16,0 1-16,22 21 0,-22 0 0,21-21 16,0 21-16,-20 0 0,20 0 0,0 0 15,-21 21-15,1 0 0,-1 1 0,0-1 16,-21 0-16,0 0 0,0 21 0,0-20 16,-21 20-16,0-21 0,-22 21 0,22-20 15,-21-1-15,-1 21 0,22-21 16,-21 0-16,0 1 0,-1-1 15,1 0-15,21-21 0,-22 21 0,22-21 0,0 0 16,0 0-16,42 0 31,0 0-31,0 0 0,1 0 16,-1-21-16,0 21 0,21 0 0,-21-21 16</inkml:trace>
  <inkml:trace contextRef="#ctx0" brushRef="#br0" timeOffset="118938.18">11599 7070 0,'0'0'0,"21"0"0,1 0 0,-1 0 15,0 0 1,0-21-16,0 21 16,-21-22-16,21 1 0,1 0 0,-1 0 15,0 0-15,0 0 0,0-1 0,0-20 16,1 0-16,-1-1 0,0 1 0,21-21 15,-21 20-15,1-20 0,20-1 16,-21 22-16,0-22 0,-21 22 0,21 0 16,-21-1-16,0 1 0,22 21 0,-22 0 15,0 0-15,0-1 0,-22 22 32,1 22-32,21-1 0,-21 0 0,21 0 15,-21 21-15,0 1 0,21-1 16,-21 22-16,-1-22 0,1 21 0,21-20 15,0 20-15,-21-20 0,21-1 0,0 21 16,0-20-16,0-1 0,0-21 0,0 22 16,0-1-16,21-21 0,0 0 0,1 0 15,-1 1-15,0-22 0,0 0 0,21 0 16,43 0 0,-64 0-16,0 0 0,22-22 0,-22 1 15,0 0-15,0 0 0,0-21 0,1 20 16,-1-20-16,0 21 0,0-21 15,0-1-15,-21 1 0,21 21 0,-21-22 16,22 22-16,-22 0 0,0 0 0,0 0 16,0 42 15,0 21-31,0-21 0,0 1 0,0 20 16,0-21-16,0 21 0,-22-20 0,22 20 15,0-21-15,0 21 0,0-20 0,0-1 16,0 0-16,0 0 0,0 0 0,0 0 15,22 1-15,-1-22 0,0 0 0,0 0 16,0 0-16,0 0 0,1 0 16,-1 0-16,0-22 0,0 22 0,21-21 15,-20 0-15,-22 0 0,21-21 16,0 20-16,0 1 0,0-21 16,0 21-16,1-22 0,-1 1 0,-21 21 15,21 0-15,-21 0 0,21-1 0,-21 1 16,0 42-1,0 1-15,0-1 16,-21 21-16,0-21 0,0 0 0,-1 1 16,22 20-16,0-21 0,-21 0 15,21 22-15,-21-22 0,21 0 16,0 0-16,0 0 0,0 0 0,0 1 16,21-22-16,0 0 15,1 0-15,-1 0 0,0 0 16,0 0-16,0 0 0,0-22 15,1 1-15,-1 0 0,0 0 0,-21 0 16,0 0-16,0-22 0,0 22 0,0 0 16,0-21-16,0 20 0,0-20 15,0 21-15,0 0 0,-21 0 0,21-1 16,-21 1-16,-1 21 0,1 0 0,0 0 16,0 0-16,0 0 15,42 0 16,0 0-15,0 0-16,0-21 0,1 21 0,20-21 16,-21 21-16,0 0 0,0-21 0,22 21 15,-22 0-15,0 0 0,0 0 0,22 0 16,-22 0-16,0 0 0,0 0 0,0 0 16,0 0-16,-21 21 0,22 0 0,-1 0 15,-21 0-15,0 1 16,0-1-16,0 0 0,0 0 0,0 0 15,0 0-15,0 1 0,0-1 0,0 0 16,0 0-16,0 0 0,0 0 0,0 1 16,0-1-16,0 0 0,0 0 15,0 0-15,0 0 0,0 1 16,0-1 0,0-42 15,0-1-31,0 1 15,0 0-15,0 0 0,0 0 16,0-22-16,21 22 0,0-21 0,-21 21 16,21-22-16,0 1 0,1 0 0,-1-1 15,0 1-15,21 0 0,-21-1 16,22 1-16,-22 21 0,21-21 16,-21 20-16,22-20 0,-1 21 0,-21 21 15,22-21-15,-1 21 0,-21 0 0,0 0 16,22 21-16,-22 0 0,0 0 0,-21 0 15,0 22-15,21-1 0,-21 0 0,0 1 16,0-1-16,0 0 0,0 1 0,0-1 16,-21 0-16,0-20 0,21 20 0,0-21 15,0 21-15,-21-20 0,21-1 0,0 0 16,-22 0-16,22 0 16,0 0-1,-21-21 1,21-21-1,-21 21-15,21-21 0,-21 0 16,21 0-16,0-22 0,0 22 16,-21 0-16,21-21 0</inkml:trace>
  <inkml:trace contextRef="#ctx0" brushRef="#br0" timeOffset="119207.02">13525 6096 0,'0'0'0,"-21"0"0,0-21 16,0 21-16,0 0 16,21-21-16,-21 21 0,-1 0 78,1 0-78,0 0 0,0 21 15,0-21-15,-22 0 0</inkml:trace>
  <inkml:trace contextRef="#ctx0" brushRef="#br0" timeOffset="119470.9">11938 6244 0,'0'0'16,"-21"21"-16,0-21 0,42 0 16,0 0-1,21 0-15,-21 0 0,1 0 0,20-21 16,0 21-16,-21 0 0,22 0 0,-22-21 15,21 21-15,-21 0 0,1 0 16,-1 0-16,0-21 0,-42 21 31,0 0-15,-1 0-16</inkml:trace>
  <inkml:trace contextRef="#ctx0" brushRef="#br0" timeOffset="134890.56">4191 9144 0,'0'0'0,"0"-21"16,0 0-16,0 0 0,-21-1 15,21 1-15,0 0 0,0-21 16,-21 21-16,21-1 0,0 1 0,0 0 16,0 0-16,0 0 15,-22 21 1,22 21-16,0 0 0,0 21 0,0 1 15,-21-1-15,21 22 0,0-1 16,0 1-16,0-1 0,0 22 0,-21-22 16,21 22-16,-21 0 0,21-1 0,0 1 15,-21 0-15,0-22 0,-1 1 16,1-1-16,21 1 0,0-22 16,0 21-16,-21-20 0,21-22 0,0 21 15,0-21-15,0 1 16,0-44-1,0 1-15,21 0 0,-21 0 0,21 0 16,-21-22-16,0 1 0,22 21 0,-1-43 16,0 22-16,-21 0 0,21-22 15,0 22-15,0-22 0,1 1 0,-1 21 16,0-22-16,21 22 0,-21 21 16,22-22-16,-22 22 0,21 21 15,1 0-15,-1 0 0,0 0 0,-21 21 16,22 0-16,-1 22 0,-21-1 0,0 0 15,1 1-15,-1-1 0,-21 0 16,0 22-16,0-22 0,0 1 0,0-1 16,0 0-16,-21 1 0,-1-1 0,1-21 15,21 21-15,0-20 0,-21-1 0,21 21 16,0-21-16,0 0 16,21-21-16,0 0 15,1 0-15,-1-21 0,21 0 0,-21 21 16,22-21-16</inkml:trace>
  <inkml:trace contextRef="#ctx0" brushRef="#br0" timeOffset="136775.4">5546 9906 0,'0'0'0,"42"-21"0,-21 0 0,-21-22 0,0 22 16,0 0-16,0-21 0,0 21 15,0-1-15,-21 1 0,0 0 0,0 0 16,-22 0-16,22 21 0,-21 0 0,-1 0 15,22 0-15,-21 21 0,0 0 16,20 0-16,-20 22 0,0-1 0,21 0 16,-1 1-16,1 20 0,0-21 15,0 1-15,0 20 0,21-20 0,-21-1 16,21 21-16,0-20 0,0-22 16,0 21-16,0 1 0,21-22 0,0 0 15,0-21-15,21 0 0,-20 0 0,-1 0 16,21 0-16,0-21 0,1 21 0,-1-43 15,0 22-15,1 0 0,-22-21 16,21 21-16,1-22 0,-22 1 0,21 21 16,-21-22-16,0-20 0,-21 21 0,0-1 15,0 1-15,0 0 0,0-1 0,0 1 16,0 21-16,0 0 0,-21 21 16,0 0-1,0 21-15,0 0 0,21 21 0,0-21 16,-21 22-16,21-1 0,0 0 15,0 1-15,0-1 0,0 0 0,0-20 16,0 20-16,21-21 0,0 21 0,0-20 16,0-1-16,22 0 0,-1 0 0,0-21 15,1 0-15,-1 0 0,0 0 16,1 0-16,20 0 0,-21-21 0,1 0 16,-1 0-16,0-1 0,1 1 0,-1-21 15,0 21-15,-20-22 0,-1 22 0,0-21 16,0 0-16,0-1 0,-21 1 15,0 21-15,0-22 0,0 22 0,0 0 16,0 0-16,-21 21 16,0 21-16,21 0 15,-21 0-15,21 22 0,0-22 16,-21 21-16,-1-21 0,22 22 0,-21-1 16,21-21-16,0 22 0,-21-1 0,21-21 15,0 0-15,-21 0 0,21 1 0,0-1 16,0 0-16,21-21 15,0-21 1,0 0-16,1 21 16,-1-22-16,-21-20 0,21 21 15,0 0-15,0-22 0,-21 22 0,21-21 16,1 0-16,-1 20 0,-21-20 16,21 21-16,0 0 0,0 0 0,0 21 15,1 0-15,-1 0 16,-21 21-16,21 0 0,0 0 15,-21 0-15,21 0 0,0 1 0,1-1 16,-22 21-16,21-21 0,0 0 0,0 1 16,0-1-16,0 0 0,1 0 0,-1-21 15,0 21-15,0-21 0,0 0 0,0 21 16,1-21-16,-1 0 0,0 0 16,0 0-16,0 0 0,0-21 15,1 21-15,-1-21 0,0 0 0,0 0 16,-21 0-16,21-1 0,0-20 0,1 21 15,-1-21-15,0-1 0,0 1 16,0 0-16,0 20 0,22-20 0,-22 21 16,0-21-16,21 20 0,-20 22 0,20 0 15,-21 0-15,21 0 0,1 0 0,-22 22 16,0-1-16,0 0 0,0 0 16,1 0-16,-22 0 0,0 1 0,0 20 15,0-21-15,0 0 0,0 0 0,0 1 16,0-1-16,0 0 0,0 0 15,0-42 32,0 0-47,0 0 16,0-1-16,0 1 0,0 0 0,0 0 16,0 0-16,0-22 0,0 22 15,-22 0-15,1 0 0,0 0 0,0 0 16,0-1-16,0 22 0,-1 0 0,1 0 15,0 0-15,0 0 0,0 0 16,0 22-16,-22-1 0,22 21 0,0-21 16,-21 0-16,20 22 0,1-1 0,0-21 15,-21 22-15,42-22 0,-21 21 16,-1 0-16,22-20 0,0-1 0,0 21 16,0-21-16,0 0 0,0 1 0,0-1 15,22 0-15,-1-21 0,21 21 16,-21-21-16,0 0 0,1 0 15,-1 0-15,21 0 0,-21-21 0,0 0 16,22 21-16,-22-21 0,21-1 0,-21 1 16,1-21-16,-1 21 0,21-22 15,-21 22-15,0-21 0,1-22 16,-1 22-16,0-21 0,-21-1 0,21 1 16,0-1-16,-21 1 0,0-1 0,21-21 0,1 22 15,-22-1-15,21 1 0,-21-1 16,0 1-16,21 21 0,-21-22 15,21 22-15,-21-1 0,21 22 0,-21 0 16,0 0-16,0 0 0,0 42 31,0 0-31,0 21 0,0-20 0,0 20 16,0 21-16,-21-20 0,21 20 0,0-20 16,-21 20-16,21 1 0,0-1 15,0 1-15,0-1 0,0 1 0,0-1 16,0-21-16,0 22 0,0-22 0,0 22 15,0-22-15,21-21 0,-21 22 16,21-1-16,0-21 0,-21 0 0,22 0 0,-22 1 16,21-22-16,0 21 15,0-21-15,0 0 0,22 0 0,-22 0 16,21 0-16,-21 0 0,22-21 0,-1-1 16,-21 22-16,21-21 0,1 0 0,-1 0 15,0 0-15,1-22 0,-1 22 16,0-21-16,1 21 0,-22-22 0,21 1 15,-21 0-15,1-1 0,-1 1 16,-21 0-16,0-1 0,21 1 0,-21 0 0,0 21 16,0-1-16,-21 22 15,0 0-15,-1 22 16,1-1-16,-21 0 0,21 21 16,0 1-16,-1-1 0,1 0 0,21 1 15,-21-1-15,0 0 0,21 1 0,-21-1 16,21-21-16,0 21 0,0-20 0,0-1 15,0 0-15,0 0 0,21-21 16,0 0-16,21 21 0,-20-21 0,-1 0 16,21 0-16,0 0 0,1 0 0,-1-21 15,0 0-15,1 0 0,-1 21 0,-21-21 16,22-1-16,-22 1 0,21 21 0,-21-21 16,-21 0-16,0 0 15,21 21-15,-21-21 0,-21-1 16,0 22-16,0 0 0,0 0 15</inkml:trace>
  <inkml:trace contextRef="#ctx0" brushRef="#br0" timeOffset="137318.65">3069 11599 0,'-21'-21'16,"0"21"-16,21 21 15,0 1 1,0-1-16,0 0 0,0 21 16,0 1-16,-21 20 0,21-21 0,0 22 15,0-1-15,0 1 0,-22-1 0,22 1 16,0-1-16,0 1 0,-21-22 16,21 1-16,-21 20 0,21-42 0,0 22 15,0-1-15,0-21 0,-21 21 0,21-20 16,0-1-16,-21-21 15,21-21 17,21-1-32,0 1 0,0 0 0</inkml:trace>
  <inkml:trace contextRef="#ctx0" brushRef="#br0" timeOffset="137691.02">3598 12256 0,'0'0'0,"21"21"16,-21 0 0,22-21 15,-22-21-15,0 0-16,0-1 15,0 1 1,0 42 15,0 1-31,0-1 0,0 0 16,0 0-16,0 0 15,0 0 1,21-21 15,0-21-31,-21 0 16,0 0-1,0 0 1</inkml:trace>
  <inkml:trace contextRef="#ctx0" brushRef="#br0" timeOffset="138102.78">4614 11578 0,'0'0'0,"0"21"31,0 22-15,0-22-16,0 21 0,0 22 0,0-1 16,0-20-16,0 41 0,0-20 0,0-1 15,0 1-15,0-1 0,0 1 16,-21-1-16,0-20 0,21-1 0,-21 21 15,0-20-15,21-22 0,0 21 0,-22-21 16,22 22-16,-21-22 0,21 0 0,0 0 16,0-42-1,0 0 1,0 0-16,0 0 16</inkml:trace>
  <inkml:trace contextRef="#ctx0" brushRef="#br0" timeOffset="138318.66">4339 12298 0,'0'0'0,"-21"-21"15,21 0-15,21-1 0,0 22 16,0-21-16,1 0 0,-1 21 0,21-21 16,-21 0-16,22 21 15,-1-21-15,-21-1 0,21 22 0,1-21 16,-1 0-16,0 21 0,-20 0 0,20 0 15,-21-21-15,0 21 0,22 0 0,-22 0 16,0 0-16,0 0 0,0 0 0,0 0 16,1 0-16,-22 21 0</inkml:trace>
  <inkml:trace contextRef="#ctx0" brushRef="#br0" timeOffset="138746.41">5207 12256 0,'0'-22'16,"0"1"-16,0 0 0,0 0 0,0 0 16,0 0-16,0-1 15,0 1-15,0 0 0,0 0 16,21 0-16,0 0 0,0 21 0,1 0 16,-1 0-16,0 0 0,0 0 15,0 0-15,0 21 0,1 21 16,-1-21-16,0 22 0,0-22 0,0 21 15,0 0-15,1 1 0,-22-1 0,21 0 16,-21-20-16,0 20 0,0-21 0,0 21 16,0-20-16,0-1 15,0 0-15,0 0 0,0 0 16,0-42 0,0 0-16,0 0 15,0 0-15,0-22 0,21 22 16,0 0-16,-21-21 0,0-1 15,0 1-15,21 0 0,0-1 0,-21 1 16,22 0-16,-22-1 0,21 22 0,-21-21 16,21 21-16,-21-1 0,21 1 15,0 21-15,0 0 16,1 0-16,-1 0 16,-21 21-16,0 1 15,21-22-15</inkml:trace>
  <inkml:trace contextRef="#ctx0" brushRef="#br0" timeOffset="139350.77">6181 12065 0,'0'0'0,"0"-21"16,0 42 0,0 0-1,0 0-15,0 1 0,0-1 16,0 0-16,-22 21 0,22-21 15,0 1-15,0-1 0,0 21 16,0-21-16,0 0 0,0 1 0,0-1 16,0 0-16,0 0 0,22 0 0,-1 0 15,0-21-15,0 0 16,0 0-16,22 0 0,-22 0 16,0 0-16,0 0 0,21-21 0,-20 0 15,-1 0-15,0 0 0,-21 0 0,21-1 16,-21-20-16,21 0 0,-21 21 15,21-22-15,-21 1 0,0 21 0,0-22 16,0 22-16,22-21 0,-22 21 0,0 0 16,0 42 15,0 0-31,0 0 0,0 0 16,0 22-16,0-22 0,0 21 0,0 0 15,0 1-15,0-1 0,-22 0 0,22 1 16,-21-1-16,21-21 0,-21 22 0,21 20 15,0-21-15,-21 1 0,21 20 0,-21-20 16,21-1-16,0 21 0,0-20 16,0 20-16,0-20 0,0-1 0,0 0 15,0 1-15,0-1 0,0 0 0,0-21 16,0 1-16,0 20 0,0-21 0,0 0 16,0 0-16,-21-21 15,-1 0-15,1 0 16,0 0-16,0 0 0,0-21 15,0 21-15,-1-21 0,1 0 0,0 21 16,0-21-16,0 21 0,0 0 16,-1-21-16,-20 21 0,21 0 0,0 0 15,0-22-15,-1 22 0,-20 0 0,21 0 16,-21 0-16,20 0 0,-20 0 0</inkml:trace>
  <inkml:trace contextRef="#ctx0" brushRef="#br0" timeOffset="140034.38">2582 13949 0,'0'0'0,"-21"-21"0,0 0 0,21-1 15,-21-20-15,21 21 0,0 0 0,0 0 16,0-1-16,0 1 15,0 0-15,21 21 16,0 0-16,21 0 0,-20 21 0,-1 22 16,21-22-16,0 21 0,-20 0 15,20 22-15,0-22 0,-21 22 0,1-1 16,-1 1-16,0 20 0,0-20 16,-21-1-16,0 1 0,0-1 0,0 1 15,0-1-15,-21-20 0,0 20 0,-22-20 16,22-1-16,-21 0 0,0 1 15,-22-22-15,22 0 0,-22 0 16,22 0-16,-22 0 0,22-21 0,-21 0 16,20 0-16,1 0 0,0-21 0,-1 0 15,1 0-15,21 0 0,-22-22 16,22 1-16,0 0 0,21-1 0,0 1 16,0-21-16,0 20 0,0 1 0,0 0 15,21-1-15,0 1 0,22 21 16,-22 0-16,21 21 0,1 0 15,-1 0-15,0 21 0,1 0 0,-1 21 0,0-21 16,1 22-16,-1-1 16,-21 0-16,0 1 0,0-1 0,1 0 15,-1 1-15,-21-1 0,0 0 0,0 1 16,0-22-16,0 21 0,0-21 16,0 22-16,0-22 0,0 0 0,0 0 15,21-21 1,0 0-16,-21-21 15,21 21-15</inkml:trace>
  <inkml:trace contextRef="#ctx0" brushRef="#br0" timeOffset="140219.27">3281 14626 0,'0'0'15,"21"0"-15,0 0 0,0 0 0,0 0 16,1-21-16,-1 21 15,-21-21 32,0 0-47,21 21 16,0 0-16</inkml:trace>
  <inkml:trace contextRef="#ctx0" brushRef="#br0" timeOffset="141351.15">4889 14012 0,'0'0'0,"0"-21"0,0 0 0,0-21 16,0-22-1,0 43-15,0 0 0,0 0 0,-21 21 16,0 0-16,0 0 15,0 21-15,0 0 0,-1 0 16,-20 0-16,21 22 0,-21-1 0,20 0 16,-20 1-16,21 20 0,-21 64 15,20-63-15,22-1 0,0 1 16,0-1-16,0 1 0,0-1 16,22-20-16,-1-1 0,21 0 0,-21 1 15,0-22-15,22 0 0,-1 0 0,0 0 16,1 0-16,-1-21 0,-21 0 15,22 0-15,20 0 0,-21-21 0,1 0 16,-1 0-16,0 0 0,1 0 0,-1-1 16,22-20-16,-43 21 0,21-21 15,-21-1-15,0 22 0,-21-21 0,0-1 16,0 22-16,0-21 0,0 0 0,-21 20 16,0 1-16,0 0 0,0 0 0,-22 21 15,22 0-15,0 0 16,-21 0-16,21 21 0,-1 0 0,1 0 15,0 1-15,21-1 0,-21 21 0,21 0 16,-21 1-16,21-22 0,0 21 16,0 1-16,0-22 0,0 21 0,0-21 15,0 0-15,0 1 0,0-1 0,21-21 16,0 0-16,0 0 0,0 0 0,1 0 16,-1 0-16,0 0 15,0-21-15,0-1 0,0 1 0,1 0 16,-1-21-16,0 21 0,0-22 0,0 22 15,-21-21-15,0-1 0,0 1 16,0 21-16,0-21 0,0 20 16,0 1-16,0 42 15,0 1 1,0 20-16,0-21 0,0 21 16,0 1-16,0-1 0,0 0 0,21 1 15,-21-22-15,22 21 0,-22 1 0,0-22 16,21 21-16,0-21 0,0 0 0,0 1 15,0-1-15,1-21 0,-1 0 16,21 0-16,-21 0 0,22 0 0,-22 0 16,21 0-16,0-21 0,1-1 0,-1 1 15,-21 0-15,22-21 0,-1-1 0,0 1 16,1 0-16,-22-1 16,0-20-16,0-1 0,0 1 0,-21-1 15,0 1-15,0-1 0,0 1 0,0 21 16,0-22-16,0 22 0,0-1 0,0 1 15,0 21-15,0 0 0,0 63 32,0-21-32,0 22 0,0-1 0,0 0 15,0 22-15,0-1 0,0 1 16,0-1-16,0 1 0,0-1 16,-21 1-16,21-1 0,0-20 0,-21-1 0,21 0 15,0 1-15,0-1 0,0-21 16,0 0-16,0 0 0,0 1 0,0-1 15,21-21-15,0 0 0,0 0 16,1 0-16,-1-21 0,0-1 16,0 22-16,0-21 0,0-21 0,-21 21 15,22 0-15,-22-22 0,21 22 0,-21-21 16,0-1-16,0 1 0</inkml:trace>
  <inkml:trace contextRef="#ctx0" brushRef="#br0" timeOffset="141511.06">5948 14415 0,'0'21'0,"0"21"16,21-42-1,0 21-15,0-21 0,22 0 0,-22 0 16,21 0-16,-21 0 0,22 0 0,-1 0 16,0 0-16,1 0 0,-22-21 0,21 0 15,0 21-15,1-21 0,-1 0 16</inkml:trace>
  <inkml:trace contextRef="#ctx0" brushRef="#br0" timeOffset="142214.7">7070 14203 0,'0'0'0,"-22"0"0,1 0 16,0 0-16,0 0 0,0 0 0,0 0 15,-1 21-15,1 0 0,-21 22 16,21-22-16,0 21 0,21 0 0,-22 1 15,1-1-15,0 22 0,0-22 0,21 0 16,0 1-16,0-1 0,0 0 0,0 1 16,0-22-16,0 0 0,0 21 0,21-21 15,0 1-15,0-1 0,22-21 16,-1 0-16,0 21 0,1-21 0,-1 0 16,0 0-16,22 0 0,-22-21 0,1 0 15,-1-1-15,-21 1 0,21 0 16,-20 0-16,-1-21 0,0-1 15,0 1-15,-21 0 0,21-22 0,-21 1 16,0-1-16,0 1 0,0-1 0,0 1 16,0-1-16,0 1 0,0-1 0,0 1 15,0 20-15,0 1 0,0 21 16,0 0-16,0-1 0,0 44 16,0-1-16,0 0 15,0 21-15,0 1 0,0-1 0,0 0 16,0 22-16,0-22 0,0 22 15,0-1-15,0 1 0,0-1 0,0-21 16,0 22-16,0-1 0,0-20 16,0-1-16,-21 0 0,21 1 0,-21-1 15,21-21-15,0 22 0,-21-22 0,21 0 16,-21 0-16,-1 0 16,22-42-1,0 0 1,0 0-16,22-22 0,-1 22 0,0-21 15,0 0-15,21-22 0,-20 22 16,-1-22-16,21 22 0,-21-22 16,22 43-16,-22-21 0,21 21 0,-21 0 15,0 21-15,22 0 0,-22 0 0,0 21 0,0 0 16,-21 0-16,21 21 16,-21-20-16,0 20 0,0-21 0,0 21 15,0-20-15,0 20 0,0-21 0,0 21 16,-21-20-16,0-1 0,21 0 0,-21 0 15,0 0-15,0 0 0,21 1 0,-22-1 16,1-21 0,21-21-1,0-1-15,0 1 0,-21 0 0,21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3:54:22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5927 6138 0,'0'0'0,"0"-42"15,0 21-15,-22 0 0,22-22 16,-21 22-16,21-21 0,-21 21 0,21 0 16,0-22-16,-21 22 0,0 0 15,21 0-15,-21 21 0,21 21 32,0 0-32,0 21 0,0-20 0,0 41 15,0-21-15,0 22 0,0 21 0,0-22 16,0 43-16,0-21 0,0 20 15,0 1-15,0 0 0,0 0 0,0 21 16,0-21-16,0 21 0,0 0 0,0 0 16,0 0-16,0 0 0,0-21 0,0 21 15,0-22-15,0 1 0,0-21 16,0 0-16,-22-1 0,22-20 0,0-1 16,0-20-16,0-1 0,0 0 0,0-21 15,0 1-15,0-44 16,0-20-1,0 21-15,0-21 0,0-22 0,0 22 16,0-43-16,0 22 0,0-22 16,0-21-16,0 21 0</inkml:trace>
  <inkml:trace contextRef="#ctx0" brushRef="#br0" timeOffset="785.11">5842 5906 0,'0'0'0,"-21"-22"0,0 1 16,-22 0-16,22 21 15,21-21-15,-21 21 0,42 0 47,21 0-47,-20 0 0,20 0 0,21 0 16,1 0-16,21 0 0,-1 0 0,1-21 15,42 21-15,0-21 0,21-1 16,0 22-16,0-21 0,22 21 0,-1-21 16,22 0-16,-22 0 0,21 0 0,1-1 15,-22 1-15,22 0 0,-22 0 0,0 0 16,-20 0-16,-1-1 16,-21 1-16,0 0 0,-21 0 0,-1 21 15,-20-21-15,0 21 0,-22 0 0,-20 0 16,-1 0-16,0 0 0,-21 0 0,1 0 15,-1 0-15,-21 21 16,0 0-16,21 0 0,-21 0 0,0 22 16,0-22-16,0 21 0,0 22 0,0-22 15,0 0-15,0 22 0,0-22 0,-21 22 16,21-1-16,0 1 0,0-1 0,0 1 16,-21-1-16,21 22 0,0 0 15,0-22-15,0 22 0,0-22 0,0 22 16,0 0-16,0-22 0,0 22 15,0-22-15,0 22 0,0 0 0,21-22 16,-21 22-16,21-1 0,0-20 0,-21-1 16,21 22-16,0-21 0,1-1 0,-1 1 15,0-1-15,0-21 0,0 22 0,0-22 16,-21 22-16,22-22 0,-1 0 0,0 1 16,0-1-16,-21 0 0,0 1 15,0-22-15,0 21 0,0-21 0,0 1 16,0-1-16,0 0 0,0 0 0,-42-21 15,21 21-15,-22-21 0,1 0 0,0 0 16,-22 0-16,1 0 0,-1 0 0,-21 0 16,1 0-16,-1 0 0,-42 0 15,21 0-15,-42-21 0,0 21 0,-21-21 16,-22 21-16,1 0 0,-22 0 0,-21 0 16,0 0-16,0 0 0,1 21 0,-22-21 15,42 21-15,0 0 0,22 1 16,20-1-16,22-21 0,21 21 0,21 0 15,1-21-15,41 0 0,1 0 0,-1 0 16,22 0-16,21 0 0,-1 0 0,22-21 16,0 0-16,0-22 0,43 1 15,-22 0-15,21-22 0,22 1 0,-1-22 16,1 0-16,20 1 0</inkml:trace>
  <inkml:trace contextRef="#ctx0" brushRef="#br0" timeOffset="1317.99">8255 3725 0,'0'0'0,"0"-21"15,-21 0-15,-43-21 16,22 21-16,21 21 0,-22-22 0,-20 22 16,21 0-16,-1 0 0,-20 0 0,20 22 15,-20 20-15,-1-21 0,1 43 16,-1-1-16,1 1 0,-1 41 0,-20-20 16,-1 21-16,0 0 0,1 0 0,-22 21 15,0-22-15,0 1 0,0 0 0,22 0 16,-22 0-16,21-22 0,1-20 15,20 21-15,1-43 0,-1 21 0,22-20 16,21-22-16,-1 21 0,1-21 0,0-21 16,21 22-16,0-44 15,0 1 1,0 0-16,21 0 0,0-21 16,22-1-16,-22 1 0,21 0 0,1-22 15,-1-21-15,0 22 0,22-22 0</inkml:trace>
  <inkml:trace contextRef="#ctx0" brushRef="#br0" timeOffset="1580.83">7556 3704 0,'0'0'0,"22"-21"0,20 0 16,-21 0-16,85 21 16,-64 0-16,1 21 0,-1 21 15,21 1-15,1-1 0,-1 21 0,1 22 16,21 0-16,-22-1 0,22 1 15,-1 21-15,1 0 0,21-22 16,-21 22-16,-1 0 0,1 0 0,0-21 16,-1-1-16,1 1 0,-22-22 0,-20 1 15,20-1-15,-20 1 0,-1-22 0,0 1 16,1-22-16,-22 21 0,0-21 0,0 0 16,0 1-16,-42-22 15,0 0 1,-21 0-16,-1 0 0</inkml:trace>
  <inkml:trace contextRef="#ctx0" brushRef="#br0" timeOffset="2060.23">7345 7557 0,'0'-22'0,"0"1"0,0 0 0,0 0 16,0-21-16,21 20 0,-21-20 15,0 0-15,0-1 0,0 1 0,0 0 16,0-1-16,0 22 0,0-21 0,0 21 16,0 0-16,0 42 15,0 0-15,0 21 16,0 22-16,0-1 0,21 22 0,0-22 15,-21 22-15,21 0 0,1-1 16,-22-20-16,0 21 0,0-22 0,0 22 16,0-22-16,0 1 0,0-22 0,-22 0 15,22 1-15,-21-1 0,21-21 0,0 0 16,0 1-16,0-44 16,0 1-16,0 0 0,0-21 15,0 21-15</inkml:trace>
  <inkml:trace contextRef="#ctx0" brushRef="#br0" timeOffset="2417.04">7451 7176 0,'0'0'15,"-22"-43"-15,22 22 0,0 0 0,0 0 16,0 0-16,0-1 0,0 1 0,22 0 16,-1 0-16,0 0 0,21 21 15,1-21-15,-1-1 0,21 1 0,1 0 16,-1 21-16,22-21 0,-21 21 15,20 0-15,-20 0 0,-1 0 0,1 0 16,-1 0-16,-20 0 0,-1 0 0,-21 21 16,21 0-16,-20 0 0,-1 22 0,0-22 15,0 21-15,-21 1 0,21 20 16,0-21-16,-21 22 0,22-1 0,-1 1 16,0-1-16,0 1 0,-21-1 15,21 1-15,0-1 0,-21 22 0,22-21 16,-22-1-16,0 1 0,0 20 0,0-20 15,0-1-15,0 22 0,0-22 0,-22 1 16,-20-22-16,21 22 0,-21-22 0,-1 0 16,1 1-16,0-1 0,-22-21 15,22 22-15,-22-22 0,1 0 0,20-21 16,-20 0-16,21 0 0,-1 0 0,1 0 16</inkml:trace>
  <inkml:trace contextRef="#ctx0" brushRef="#br0" timeOffset="3580.91">10901 7387 0,'0'0'0,"-21"0"0,21-21 16,-22 21 31,22 21-16,22-21-15,-1 21-16,0 1 0,21-22 15,-21 21-15,1-21 0,20 0 0,0 21 16,-21-21-16,22 0 0,20 21 15,-20-21-15,-1 0 0,21 0 0,-20 0 16,20 0-16,1 0 0,-1 0 0,1 0 16,-1 0-16,22 0 0,0-21 0,-1 21 15,1-21-15,0 21 0,20-21 16,1 21-16,0-22 0,21 22 0,0-21 16,21 21-16,0 0 0,1-21 15,-1 21-15,0 0 0,21 0 0,-21-21 16,22 21-16,-1 0 0,-21 0 0,0 0 15,22 0-15,-22 0 0,0-21 16,0 21-16,0 0 0,1 0 0,-22-21 16,21 21-16,0-22 0,0 22 0,0 0 15,0-21-15,1 21 0,20 0 0,-21 0 16,0 0-16,0 0 0,1 0 16,20 0-16,-21 0 0,-21 21 0,21-21 15,-21 22-15,21-22 0,-21 21 0,0-21 16,22 21-16,-22-21 0,0 21 15,-22-21-15,22 0 0,0 21 0,-21-21 16,0 0-16,0 0 0,-21 0 16,20 21-16,-20-21 0,-21 0 0,-1 0 15,1 0-15,-22 0 0,0 0 0,1 0 16,-22 0-16,0 0 0,0-21 0,-21 0 16,-21 0-1,0 0-15,-22 21 0,1-21 16,-21-1-16,-1 22 0</inkml:trace>
  <inkml:trace contextRef="#ctx0" brushRef="#br0" timeOffset="4551.02">11155 7959 0,'0'-21'16,"-21"21"-16,-1 0 16,1 0-16,0 0 0,21-22 15,-21 22-15,0 0 0,0 0 0,-1-21 16,1 21-16,21-21 15,0 0 1,21 21 0,1 0-16,-1-21 15,21 21-15,22 0 0,-1 0 0,1 0 16,-1 0-16,22 0 0,-1 0 0,22 0 16,0 0-16,0-21 0,0 21 15,21 0-15,0 0 0,0-22 0,0 22 16,21 0-16,21 0 0,-21 0 0,22 0 15,-22 0-15,21 0 0,-21 0 0,22 0 16,-1 0-16,-21 0 0,22 0 0,-22 0 16,0 0-16,0 0 15,0 0-15,0 0 0,-21 0 0,0 0 16,0 0-16,0 0 0,-21 0 0,-21 0 16,21 0-16,-22 0 0,1 0 0,-21-21 15,20 21-15,1 0 0,-22 0 0,22 0 16,-21 0-16,20 0 0,-20 0 15,-1 0-15,1 0 0,20 0 0,-41 0 16,20 0-16,1 0 0,-1 0 0,1 0 16,-1 0-16,-20 0 0,20 0 0,1 0 15,-1 0-15,-21 0 0,22 0 0,-1 0 16,1 0-16,-22 0 0,22 0 16,-1 0-16,-20 0 0,20 21 15,-21-21-15,22 0 0,-1 0 0,-20 0 16,20 0-16,-20 0 0,20 0 0,1 0 15,-1 0-15,1 0 0,20 0 0,-20 0 16,-1 0-16,1 0 0,-1 0 16,1 0-16,-1 0 0,1 0 0,-1 0 15,-20 0-15,20 0 0,-21 0 0,22 0 16,-22 0-16,22 0 0,-22 0 0,0 0 16,1 0-16,-1 0 0,0 0 0,1 0 15,-1-21-15,0 0 0,1 21 16,-1 0-16,0-21 0,1 21 15,-1 0-15,-21-21 0,22 21 0,-22 0 0,0 0 16,0-21-16,0 21 0,0 0 16,-21-22-16,22 22 15,-1 0-15,-21-21 16</inkml:trace>
  <inkml:trace contextRef="#ctx0" brushRef="#br0" timeOffset="4604.99">19960 7197 0,'21'-21'0,"43"-22"16</inkml:trace>
  <inkml:trace contextRef="#ctx0" brushRef="#br0" timeOffset="5976.55">19473 7451 0,'21'0'16,"1"0"-16,-1 0 0,0 0 0,21 0 15,-21 0-15,22-21 0,-22-1 16,21 22-16,1-21 0,20 21 0,-21 0 16,1 0-16,-22 0 0,21 0 0,-21 0 15,1 0-15,-1 0 0,0 0 0,0 0 16,0 0-16,-21 21 15</inkml:trace>
  <inkml:trace contextRef="#ctx0" brushRef="#br0" timeOffset="6248.39">19389 7832 0,'0'0'0,"0"21"0,0 0 0,21-21 15,0 0 1,0 0-16,21 21 0,-20-21 16,-1 0-16,21 0 0,0 0 0,1 0 15,-1-21-15,0 21 0,1-21 0,-1 21 16,0 0-16,1-21 0,-22 0 15,0 21-15,0 0 0,0 0 0,1 0 16,-22-22-16,0 1 16</inkml:trace>
  <inkml:trace contextRef="#ctx0" brushRef="#br0" timeOffset="7608.29">20807 5376 0,'0'0'0,"-21"-21"0,-1 0 0,1 0 16,0 0-16,0 0 0,21-1 15,-21 22-15,21-21 16,-21 21-16,21 21 16,0 1-1,0-1-15,0 21 0,0 0 0,0 1 16,21-1-16,0 22 0,-21-1 0,21 22 16,-21-22-16,21 1 0,0 20 0,-21-20 15,0 21-15,22-22 0,-1 85 0,0-63 16,-21 0-16,0-1 0,0 1 15,0 0-15,0-1 0,0 1 16,0 0-16</inkml:trace>
  <inkml:trace contextRef="#ctx0" brushRef="#br0" timeOffset="7747.72">20743 7662 0,'0'22'0,"0"-44"0,0 86 15,0-22-15,0 1 0,0-1 0,0 21 16,0-20-16,0-1 0,0 0 0,0 22 16,0-43-16,0 21 0,0 1 15,0-22-15,0 0 0,0 0 0,21 0 16,1-21-1,-22-21 1,0 0-16,21 0 0,0-21 0,-21-1 16,21 1-16</inkml:trace>
  <inkml:trace contextRef="#ctx0" brushRef="#br0" timeOffset="8324.39">20786 5334 0,'0'0'0,"-22"-21"15,-20 21-15,0-21 16,42 0-16,0-1 15,21 22-15,0 0 0,21 0 16,1-21-16,-1 21 0,0 0 0,1 0 16,20 0-16,1 0 0,-1 0 0,85 0 15,-42 0-15,-21 0 0,21 0 0,21 0 16,-21 0-16,21 0 0,-22 0 0,171 0 16,-149 0-16,0 0 0,0 0 0,0 0 15,-22 0-15,22 0 0,-21 0 0,85 0 16,-85 0-16,-22 0 0,-20 0 0,20 0 15,-20 0-15,-22 0 0,1 0 16,41 0-16,-63 0 0,1 0 0,-1 0 0,0 0 16,0 0-16,0 0 0,0 21 15,1 1 1,-22-1-16,0 0 0,21 0 16,-21 0-16,0 0 0,0 43 0,0-22 15,0 22-15,0-22 0,0 22 0,0-1 16,-21 1-16,-1-1 0,22 1 0,-21-1 15,21 22-15,0-22 0,0 22 0,0 0 16,0-1-16,0 22 0,0-21 0,0-22 16,0 22-16,0 0 0,0-22 0,0 22 15,21-22-15,-21 22 0,0-22 0,0 22 16,0-21-16,0-1 0,0 1 0,0-1 16,64 64-16,-43-85 0,-21 22 15,-21-1-15,21-20 0,-21 20 0,21-20 16</inkml:trace>
  <inkml:trace contextRef="#ctx0" brushRef="#br0" timeOffset="8600.23">24045 9335 0,'0'0'16,"0"-170"-16,0 22 0,0 21 0,0 21 0,0 43 16,-21 20-16,21 1 0,0 21 0,-21 0 15,0 21-15,0 0 16,-1 0-16,1 0 0,0 0 0,0 0 16,-21 0-16,-1 0 0,1 0 0,-22 0 15,1 0-15,-1 0 0,1 0 0,-22 0 16,1 0-16,-1 0 0,0 0 15,-21 0-15,1 0 0,-1 0 16,0 0-16,-21 0 0,0 0 0,0 0 16,0 0-16,0 0 0,-21 0 0,21 0 15,0 0-15,0 0 0,21 0 0,0 0 16,0 0-16,22 0 0,-1-21 0,85-1 16,-64 22-16,-253-613 46</inkml:trace>
  <inkml:trace contextRef="#ctx0" brushRef="#br0" timeOffset="8968.02">20764 6562 0,'0'-21'16,"0"42"-16,0-64 0,0 22 0,-21 21 0,21-21 16,0 42-1,0 22-15,0-22 16,0 42-16,0-20 0,0 20 0,0 22 15,0-22-15,0 22 0,0 0 0,0-1 16,0 1-16,0 0 0,0 63 0,0-85 16,0 1-16,0-22 0,0 43 0,0-43 15,0 0-15,0 1 0,0-22 0,0 21 16,-21-21-16,21 1 0,-21-1 0,21 0 16,0-42-1,0 0 1,0-1-16,0 1 0,0-21 15,21 0-15,0-1 0</inkml:trace>
  <inkml:trace contextRef="#ctx0" brushRef="#br0" timeOffset="9471.96">21188 6011 0,'0'0'0,"21"-21"31,0 21-31,0 0 16,0-21-16,1 21 0,-1 0 16,21 0-16,-21-21 0,0 21 0,22 0 15,-22 0-15,0 0 0,21 0 0,-20 0 16,-1 0-16,21 0 0,-21 0 0,22 0 16,-22 0-16,21 0 0,-21 0 15,0 0-15,1 0 0,-44 21 31</inkml:trace>
  <inkml:trace contextRef="#ctx0" brushRef="#br0" timeOffset="9672.57">21336 6414 0,'0'21'16,"63"-21"-16,-41 0 0,20 0 15,0 0-15,1 0 0,-1 0 16,21-21-16,-20 21 0,20 0 0,1 0 0,-22 0 16,0 0-16,1 0 15,-1 0-15,-21 0 0,0 0 0,-21 21 16,-21-21 0,-21 21-16,0 0 0</inkml:trace>
  <inkml:trace contextRef="#ctx0" brushRef="#br0" timeOffset="9817.01">21061 6922 0,'-21'0'16,"42"0"-16,-42 21 0,21 0 0,21 0 0,0-21 15,0 21-15,21-21 0,-20 0 0,41 0 16,-21 0-16,1 0 0,-22 0 16,21 0-16,1 0 0,-1 0 0,0 0 15,1 0-15,-22 0 0</inkml:trace>
  <inkml:trace contextRef="#ctx0" brushRef="#br0" timeOffset="9924.95">21188 7493 0,'0'0'0,"0"21"0,0 0 0,-21 1 16</inkml:trace>
  <inkml:trace contextRef="#ctx0" brushRef="#br0" timeOffset="10011.89">21399 7599 0,'22'0'0,"20"-21"16,0 21-16,1 0 0,20 0 15,-21-21-15,43-1 0,-21 22 0,20-21 16,1 0-16,-22 0 0,22 0 0,-21 0 16,-1-1-16,1 1 0,-1 0 0,-21 0 15,1-21-15</inkml:trace>
  <inkml:trace contextRef="#ctx0" brushRef="#br0" timeOffset="10147.81">22564 6329 0,'0'0'0,"-22"-21"0,-41-85 16,63 85-1,0 0-15,21-1 16</inkml:trace>
  <inkml:trace contextRef="#ctx0" brushRef="#br0" timeOffset="10215.78">22796 8509 0,'22'-381'0,"-44"762"0,128-1799 15,-85 1185-15,1 64 0,-1 42 16,0 21-16,-21 42 0,0 22 0,0 21 15</inkml:trace>
  <inkml:trace contextRef="#ctx0" brushRef="#br0" timeOffset="10372.44">22437 6943 0,'0'0'0,"21"21"0,21-21 0,-21 21 15,22-21-15,-1 0 0,0 21 0,22-21 16,-22 0-16,0 21 0,1 1 0,-22-22 16,0 21-16</inkml:trace>
  <inkml:trace contextRef="#ctx0" brushRef="#br0" timeOffset="12783.9">21421 3979 0,'-22'-21'15,"22"0"1,0 0-16,-21 21 0,21-21 15,-21 21 17,21 21-32,-21 0 0,21 21 0,-21 1 15,21-1-15,-21 0 0,-1 1 0,1 20 16,21-20-16,-21 20 0,21-21 0,-21 1 16,21 20-16,0-20 0,0-1 15,0-21-15,0 21 0,0-20 0,0 20 16,0-21-16,0 0 0,21 0 0,0 1 15,0-22-15,1 0 0,20 0 16,-21 0-16,0 0 0,22-22 0,-1 22 16,0-21-16,1 0 0,-1 0 15,0 0-15,1-22 0,-22 22 0,0-21 16,0 0-16,-21-1 0,0 1 0,0 0 16,-21-1-16,-21-20 0,20 20 0,-20 1 15,0-21-15,-1 20 0,1 22 16,-21-21-16,20 42 0,1-21 0,0 21 15,-1 0-15,1 0 0,21 0 0,0 21 16,-1 0-16,22 0 16,0 0-16,0 0 0,22 1 15,20-22-15,0 0 0,1 0 0,-1 0 16,21 0-16,1 0 0,21 0 0,-22 0 16,22-22-16,-22 1 0,22 0 15,-22-21-15,22 21 0,-21-1 0,-1-20 16,-21 21-16,1-21 0,-1-1 0,-21 22 15,0-21-15,-21-1 0,0 1 16,0 0-16,0-1 0,0 22 0,-21-21 16,0 21-16,0-22 0,0 22 0,0 21 15,-1-21-15,1 21 0,0 0 16,0 0-16,0 21 0,0 0 0,-1 22 16,22-1-16,0 22 0,0-22 15,0 21-15,0 22 0,0-21 16,0 20-16,0 1 0,0 0 0,0 20 15,0-20-15,22-21 0,-1 20 0,-21 1 16,0 0-16,0-22 0,21 22 0,-21-22 16,0 1-16,21-1 0,-21 1 0,0-22 15,0 0-15,0 1 0,0-22 16,0 0-16,21 0 0,-21 0 0,0-42 31,-21 21-31,0-21 0,0-21 0,0 21 16,-1-22-16,1 1 0,0 0 15,0-22-15,0 22 0,0-22 16,-1 22-16,1 0 0,21-22 0,0 22 16,0-1-16,0 22 0,0-21 0,21 21 15,22-22-15,-22 22 0,21 0 0,1-21 16,-1 21-16,0-1 0,22-20 16,-1 0-16,22-1 0,0 1 0,-22 0 15,22-1-15,-1-20 0,-20 21 0,-1-1 16,-20 1-16,-1-22 0,0 22 15,-20 0-15,-1-1 0,-21 22 0,0-21 16,0 0-16,0 20 0,0 1 0,0 0 16,-21 0-16,-1 0 0,1 21 15,0 0-15,0 0 0,0 0 16,0 21-16,-1 0 0,1 21 0,0-20 16,0 41-16,0-21 0,0 1 0,21 20 15,0 22-15,-22-22 0,22 22 16,-21-21-16,21 20 0,0 1 0,0-22 15,0 22-15,0-21 0,0-1 0,0 22 16,0-22-16,0 1 0,0 20 16,0-20-16,0-1 0,0 1 0,0-1 15,0-20-15,0-1 0,0 0 0,0 1 16,21-22-16,1 21 0,-22-21 0,21-21 16,0 22-16,0-22 0,0 0 15,0 0-15,1-22 0,-1 22 0,21-21 16,-21 0-16,22-21 0,-22 21 15,0-22-15,0 1 0,0 0 0,-21-1 16,21-20-16,-21 20 0,0-20 0,0-1 16,0 1-16,-21-1 0,0 22 0,-21-21 15,21 20-15,-22 1 0,22 0 16,-21 20-16,-1 1 0,22 0 16,-21 21-16,21 0 0,-22-21 0,22 21 0,42 0 31,1 0-16,20 0-15,-21 0 0,21 0 16,1 0-16,-1 0 0,0-21 0,22 0 16,-22-1-16,1 22 0,-1-21 15,0-21-15,1 21 0,-1 0 0,-21-22 16,21 22-16,-20 0 0,-22 0 0,0 0 16,21-1-16,-21 1 15,0 42 1,0 1-16,0-1 15,-21 0-15,21 0 0,0 0 16,0 22-16,0-22 0,0 0 0,0 0 16,0 21-16,0-20 0,0-1 0,21 0 15,0 0-15,0 0 0,0 0 16,0-21-16,1 0 0,-1 0 16,0 0-16,0 0 15,-21-21-15,21 0 0,0 0 16,-21 0-16,22 0 0,-22-1 0,21-20 15,0 21-15,-21-21 0,21-1 0,0 22 16,0 0-16,1-21 0,-1 20 0,0 1 16,0 0-16,0 0 0,0 21 15,22-21-15,-22 21 0,0-21 16,0 21-16,0 0 0,1 0 0,-1-22 16,0 22-1,0 0-15,-21-21 16,0 0-1,-21 21 1,0 0-16,0 0 16,-1 0-16,1 0 0,0 0 15,0 0-15,0 0 0,0 21 0,-1 0 16,1 1-16,0-1 0,0 0 16,0 21-16,0-21 0,21 22 15,-22-22-15,22 21 0,-21 1 0,21-22 16,0 21-16,0-21 0,0 22 0,0-22 15,21 0-15,1 0 0,20 0 16,-21 0-16,0 1 0,22-22 0,-1 0 16,0 21-16,1-21 0,-1 0 0,0 0 15,22 0-15,-22 0 0,22-21 0,-22-1 16,21 1-16,-20 0 0,20 0 16,-20-21-16,-1 20 0,0-20 15,1 0-15,-22-1 0,0 1 0,0-21 16,-21 20-16,0 1 0,0 0 0,0-1 15,0 22-15,-21 0 0,0 0 0,0 0 16,-22 21-16,22 0 0,0 0 16,-21 21-16,20 0 0,1 0 0,0 21 15,0 1-15,0-1 0,21 0 16,0 1-16,0-1 0,0-21 0,0 22 16,0-1-16,42 0 0,-21-21 0,0 1 15,22 20-15,-22-21 0,21 0 0,1-21 16,20 21-16,-21-21 0,1 0 15,20 0-15,-20 0 0,-1 0 0,0 0 16,-21 0-16,22-21 0,-22 0 0,0 0 16,0 0-16,0 0 0,-21-22 0,0 1 15,0 21-15,0-22 0,0 1 16,0 0-16</inkml:trace>
  <inkml:trace contextRef="#ctx0" brushRef="#br0" timeOffset="12985.79">24003 3641 0,'0'0'0,"-21"0"0,0 0 0,-1 0 0,1 0 32,0 0-17,0 0 1,0 0-1,0 21-15,-1-21 16,-20 21-16,21-21 0</inkml:trace>
  <inkml:trace contextRef="#ctx0" brushRef="#br0" timeOffset="13900.33">10795 7451 0,'0'0'0,"-21"0"0,0 0 0,-1 0 0,-20 0 16,0 0-16,21 0 0,-1 0 0,1 0 15,-21 0-15,21 0 0,0 0 0,-1 0 16,1 0-16,0 0 0,0 0 15,0 0-15,21 21 47,21-21-15,0 0-32,0 0 0,0 0 0,1 0 15,-1 21-15,42-21 0,-20 0 16,-22 0-16,21 0 0,0 0 0,43 0 15,-43 0-15,1 0 0,20 0 0,-20 0 16,20 0-16,64 0 0,-63 0 0,-1-21 16,1 21-16,84 0 0,-85 0 0,22 0 15,-22 0-15,22-21 0,63 21 0</inkml:trace>
  <inkml:trace contextRef="#ctx0" brushRef="#br0" timeOffset="14351.95">12721 7408 0,'42'0'0,"-84"0"0,148 0 0,-21 0 0,-1 0 15,22 0-15,0 0 0,0 0 0,0-21 16,-1 21-16,1 0 0,0 0 0,0 0 15,-21 0-15,20 0 16,1 0-16,-21 0 0,21 0 0,0-21 16,-22 21-16,1 0 0,21 0 0,-22 0 15,22 0-15,-21-21 0,21 21 0,0 0 16,-22 0-16,22 0 0,0 0 0,-21 0 16,-1-21-16,1 21 0,0 0 0,-1 0 15,1 0-15,0 0 0,-1-21 0,1 21 16,0-22-16,-1 22 0,1 0 15,-22-21-15,22 21 0,0-21 0,-22 21 16,1-21-16,20 21 0,-20-21 16,-1 21-16,1-21 0,21 21 0,-22 0 15,1 0-15,20-22 0,-20 22 0,-1 0 16,1 0-16,20 0 0,-20 0 16,-1 0-16,1-21 0,-1 21 0,-20 0 15,20 0-15,1 0 0,-1-21 0,22 21 16,-22 0-16,1-21 0,-1 21 0,22 0 15,-21 0-15,-1 0 0,1-21 0,-1 21 16,1 0-16,-22 0 0,0 0 0,1 0 16,-22 0-16,21 0 0,-21 0 15,0 0-15,1 0 0,-1 0 0,0 0 16,0 0-16,0 0 16,-42 0 30,0 0-46,0 0 0,-22 0 0,1 0 16</inkml:trace>
  <inkml:trace contextRef="#ctx0" brushRef="#br0" timeOffset="17951.83">10837 7874 0,'-42'0'0,"84"0"0,-105 0 16,42 0-16,-22 0 0,22 0 0,0 0 0,-21 0 15,20 0-15,1 0 0,0 0 0,0 0 16,0 0-16,0 0 0,-1 0 16,2626-1990 1140,-2625 1969-1141,0 21-15,42 0 32,0 0-32,21 0 0,-21 0 15,1 0-15,20 0 0,-21 21 16,21-21-16,-20 22 0,41-22 16,-42 0-16,0 0 0,1 0 0,41 0 15,-42 0-15,22 0 0,-22 0 0,63-22 16,-41 22-16,-1 0 0,43-42 0,-43 42 15,0-21-15,-20 21 0,41-21 0,-21 21 16,-20 0-16,20-21 0,-21 21 0,-42 0 63,21 21-48,-21-21-15,21 21 0,0 0 16,-43 0-1,22 0-15,0-21 16,0 0-16,21 22 0,-21-1 0,0-21 16,-22 21-16,22-21 0,0 0 0,0 21 15,-22-21-15,22 0 0,0 21 0,0-21 16,0 0-16,-22 21 0,22-21 16,0 0-16,0 22 15,0-22-15,0 0 31,-1 0-15,1 0 47,21 21 15,0 0-63,0 0-15,-21-21 0,0 21 0,21 0 16,-21 1-16,0-1 0,-1-21 0,22 21 16,-21 21-16,0-42 0,21 21 0,0 1 15,0-1-15,0 0 16,21-21-1,0 0-15,1 21 16,-1-21-16,0 0 0,0 0 16,0 0-16,0 0 0,1 0 15,-1 0-15,0 0 0,21 0 0,1 0 16,-22 0-16,21 0 16,-21-21-16,0 21 0,1 0 0,20-21 15,-21 21-15,0-21 0,0-1 16,1 1-16,-1 21 0,-21-21 15,21 21-15,-21-21 0,21 21 0,0-21 16,0 21-16,1 0 16,-22-21-1,-22 21 1,1 0 0,0 0-16,21-22 15,-21 22 1,0 0-1,21-21 32,21 21-31,0-21-16,0 21 31,0 0-31,-21 21 47,0 0-31,-21-21-1,0 0 1,0 0-16,0 0 16,0 0-1,-1 0-15,1 0 0,0 22 16,0-22-1,0 21 1,0-21-16,-1 0 16,22 21-16,22-21 78,-1-21-63,0 21-15,0 0 0,0 0 0,0 0 16,22 0-16,-1 0 0,-21 0 0,22 0 16,-22 0-16,0 0 0,0 0 0,0 0 15,-21 21-15,-21-21 32,0 0-32,0 0 0,0 0 15,-1 0-15,1 0 0,0 0 16,0 0-16,0 0 15,0 0 1,-1 0-16,1 0 16,21-21-16,-21 21 15,0-21-15,21-1 32,-21 22-17,21 0 1,0-21-1,-21 21 17,-1 0-32,22-21 15,-21 21-15,21-21 16,-21 21-16,21-21 0,0 0 16,-21-1-16,21 1 15,-21 0-15,21 0 0,-21 0 16,21 0-16,0-1 0,0 1 15,-22 0-15,22 0 0,-21 21 16,21-21-16,-21 21 0,21 21 47,0 21-47,0-21 0,0 22 16,0-1-16,0 0 0,0 1 0,0-1 15,0 22-15,0 20 0,0-20 0,0 20 16,0 1-16,0 21 0,0-21 15,0-1-15,0 22 0,0-21 0,0-1 16,0 22-16,0-21 0,0 0 0,0 20 16,0-20-16,0-21 0,0 20 0,0-20 15,0 20-15,0-20 0,0-1 0,-21 1 16,0-1-16,21 1 0,-21-1 0,-1 1 16,22-22-16,-21 1 0,0 20 15,21-21-15,-21-20 0,21 20 16,-21-21-16,21 21 0,-21-20 0,21-1 15,0 0-15,0-42 32,0 0-17,0-1-15,21-20 0,-21 21 0,21-21 16,0-1-16,0-20 0,0 20 0,-21-20 16,22-22-16,-1 22 0,0-22 0,0 0 15,0 1-15,0-1 0,1 0 16</inkml:trace>
  <inkml:trace contextRef="#ctx0" brushRef="#br0" timeOffset="18904.78">13716 6265 0,'0'-21'0,"0"42"0,0-84 0,0 42 16,0 0-16,-21-1 0,21 1 0,-21 21 15,21-21-15,0 0 16,-22 21-16,44-21 78,-1 21-78,0 0 0,0 0 16,0 0-16,0 0 0,22-21 15,-1 21-15,0 0 0,1 0 0,20-22 16,22 1-16,0 21 0,-1 0 0,22-21 15,-21 21-15,21-21 0,21 21 16,0 0-16,0 0 0,0 0 0,0 0 16,21 0-16,-21 0 0,-21 0 0,21 0 15,0 0-15,-22 0 0,1 0 0,0 0 16,-21 0-16,21 0 0,-43 0 16,22 0-16,-22-21 0,1 21 0,-1 0 15,-20 0-15,-1 0 0,0 0 16,-21 0-16,22 0 0,-22 0 15,0 0-15,-21 21 47,0 0-47,0 0 16,0 0-16,0 1 0,0-1 0,0 0 16,0 21-16,0-21 0,0 22 0,0-1 15,0 0-15,0 22 0,0-1 16,0 1-16,0-1 0,0 1 0,0-1 15,0 1-15,0-1 0,0 1 16,0-1-16,0 1 0,0-1 0,0 22 16,0-21-16,0-1 0,0 1 0,0-1 15,0 1-15,0-1 0,0 1 0,21-1 16,-21 1-16,0-22 0,0 21 0,0-20 16,0 20-16,0-20 0,0-1 15,0 21-15,0-20 0,0-1 0,0-21 16,0 22-16,0-1 0,0-21 0,0 0 15,0 22-15,0-22 0,21-21 0,-21 21 16,22 0-16,-22 0 16,0 0-16,-22-21 47,1 0-47,0 0 15,0 0-15,-21 0 0,20 0 16,-20 0-16,0 0 0,-1 0 0,-20 0 15,-1 0-15,1 0 0,-22 0 0,1 0 16,-1 0-16,-21 0 0,0 0 0,-21 0 16,0 22-16,0-22 0,-21 0 0,0 0 15,0 21-15,-22-21 0,22 0 0,0 21 16,0-21-16,0 21 0,0-21 16,21 0-16,21 21 0,0-21 0,21 0 15,22 0-15,-22 0 0,43 0 0,-22 0 16,22 0-16,0 0 0,20 0 0,1 0 15,0 0-15,0 0 0,21-21 16,0 0-16,0 0 16,21 0-16,0-1 0,22 1 15,-22 0-15,21 0 0,0-21 0,22-1 16,-22 1-16</inkml:trace>
  <inkml:trace contextRef="#ctx0" brushRef="#br0" timeOffset="19359.86">14436 6075 0,'0'0'0,"0"-21"0,21 0 16,0-1-16,0 22 0,-21-21 15,21 0-15,0 21 0,1-21 16,-1 0-16,0 21 0,-21-21 16,21 21-16,-63 21 31,21 0-31,-1 0 0,-20 21 0,21-20 15,-21 20-15,-1 0 0,1 22 0,-22-1 16,22 1-16,-21-1 0,-1 22 0,1 0 16,-1-1-16,1-20 0,20 20 15,-20-20-15,20 21 0,1-43 0,0 21 16,-1 1-16,22-22 0,-21 1 16,21-22-16,21 21 0,0-21 0,0 0 15,0 1-15,0-44 16,21 1-1,0 0-15,0 0 0,0-21 0,1-1 16,20 1-16,0 0 0</inkml:trace>
  <inkml:trace contextRef="#ctx0" brushRef="#br0" timeOffset="19708.58">15557 5927 0,'0'0'0,"22"-21"0,20-1 0,-21 22 0,-21-21 16,-21 21 0,0 0-16,0 0 15,-22 21-15,1 1 0,21-1 16,-43 21-16,22-21 0,-22 22 0,22-1 16,-21 21-16,-22 1 0,21-1 0,1 1 15,-22 21-15,22-1 0,-22 1 0,0 0 16,22-1-16,-22-20 0,1 20 15,20 1-15,-21-21 0,22 20 16,-1-20-16,1-1 0,21-20 0,-1 20 0,1-21 16,0 1-16,20-22 0,-20 21 15,21-21-15,0 1 0,21-1 0,0 0 16,-21-21-16,42 0 31,0-21-31,21 0 0,-21-22 0,22 1 16,20 0-16,1-1 0,-1-20 0</inkml:trace>
  <inkml:trace contextRef="#ctx0" brushRef="#br0" timeOffset="20053.38">16277 6160 0,'0'0'0,"42"-22"0,-20 1 0,-22 0 16,-22 21-1,1 0 1,-21 0-16,21 21 0,-22 0 0,1 1 16,-21-1-16,20 21 0,-20 0 0,-1 1 15,1 20-15,-22 1 0,22 20 16,-22-20-16,-21-1 0,21 22 0,-20 0 16,-1-22-16,0 22 0,0 0 15,21-1-15,1 1 0,-1 0 0,0-22 0,1 22 16,20-22-16,1 1 0,-1-22 0,1 22 15,20-22-15,-20 0 16,42-21-16,-22 22 0,22-22 0,0 0 16,0 0-16,42-42 31,0 0-31,22 0 0,-22 0 0,21-22 16,0 22-16,22-21 0,-22-1 0</inkml:trace>
  <inkml:trace contextRef="#ctx0" brushRef="#br0" timeOffset="20405.18">16637 6646 0,'0'0'0,"0"-21"0,-21 21 15,-22 0-15,22 0 0,-21 21 16,0 1-16,-22-1 0,1 0 0,-1 0 15,1 21-15,-1 1 0,-21-22 16,22 21-16,-22 1 0,22 20 0,-22-21 16,0 22-16,1-1 0,-1-20 0,0 20 15,1 1-15,-1-1 0,22 1 0,-22-1 16,0-20-16,22 20 0,-1-21 16,1 1-16,20-1 0,1 0 0,0-20 15,-1-1-15,1 21 0,21-21 16,0-21-16,21 21 0,-21-21 15,21 22-15,-22-22 16,44-22 0,-1 22-16,0-21 15,21 0-15,-21 0 0,22 0 0,-1 0 16,22-1-16</inkml:trace>
  <inkml:trace contextRef="#ctx0" brushRef="#br0" timeOffset="20728">16658 7408 0,'0'0'0,"-21"0"16,0 22 0,-22-22-16,22 21 0,-21 0 0,0 0 15,-1 0-15,-20 0 0,20 1 0,-20 20 16,-1-21-16,1 21 0,21-20 0,-22 20 15,1 0-15,-1 1 0,22-1 0,-22-21 16,1 21-16,-1 1 16,22-1-16,-22 0 0,22 1 0,-21-1 15,20 0-15,-20-20 0,20 20 0,1-21 16,21 0-16,-21 0 0,-1 1 0,22-1 16,0-21-16,0 0 0,21 21 0,21-42 31,0 0-31,0 21 0,22-22 15,-1-20-15,0 21 0,1 0 0,-1 0 16</inkml:trace>
  <inkml:trace contextRef="#ctx0" brushRef="#br0" timeOffset="21003.85">16849 7938 0,'-22'0'16,"1"0"0,0 21-16,-21 0 0,21-21 0,-22 21 15,22 0-15,-21 0 0,-1 1 0,-20-1 16,21 0-16,-22 0 0,22 21 0,-22-20 16,22-1-16,0 0 0,-22 21 0,43-21 15,-21 1-15,-1-1 0,22 0 0,0-21 16,0 21-16,0 0 0,-1-21 15,1 21-15,0-21 0</inkml:trace>
  <inkml:trace contextRef="#ctx0" brushRef="#br0" timeOffset="43656.04">10435 6541 0,'0'0'0,"0"21"16,0 0 15,-21-21-31,21 21 0,-21-21 16,21 21-16,0 0 15,0 1-15,-21-22 16,21 21-16,-22-21 15,22 21-15,0 0 32,-21-21-32,21 21 15,-21-21-15,21 21 32,0-42 108,21 21-140,-21-21 16,21 21-16,-21-21 15,0 0 1,22 21-16,-22-21 16,21 21-16,-21-22 0,0 1 15,21 21 1,0-21 0,-21 0-16,21 0 15,0 0 1,-21-1-16,22 1 15,-1 21-15,-21-21 0,21 0 16,0 0-16,0 0 0,0-1 16,-21 1-16,22 0 0,-1 21 15,0-21-15,-21 0 0,21 0 0,0 21 16,0-22-16,-21 1 0,22 21 0,-22-21 16,21 21-16,-21-21 0,21 21 15,-21-21-15,21 0 0,-21-1 16,21 22-1,-21-21-15,21 21 16,-21-21-16,22 21 0,-1-21 0,-21 0 16,21 21-1,0 0-15,-21-21 0,21 21 0,0-22 16,1 1 0,-1 0-1,0 0-15,0 0 16,0 21-16,0-21 15,1 21 1,-22-22-16,21 22 0,-21-21 16,21 21-16,0-21 0,-21 0 15,21 21-15,0 0 0,1-21 16,-1 0 0,-21-1-16,21 22 15,0 0-15,-21-21 0,21 0 16,0 21-16,-21-21 0,22 0 15,-1 21-15,0 0 0,-21-21 0,21 21 16,-21-22-16,21 1 16,0 21-16,-21-21 0,22 0 15,-1 21 1,-21-21-16,21 21 16,0-21-16,0-1 15,0 1 1,1 0-16,-1 21 15,0-21-15,0 0 16,0 0 0,0 21-16,1-22 15,-1 22-15,-21-21 16,21 21-16,0-21 0,0 21 16,0-21-16,1 0 15,-1 21-15,0 0 16,-21-21-16,21 21 0,0 0 0,-21-22 15,21 1-15,1 21 0,-22-21 0,21 21 16,0-21-16,0 21 0,0-21 16,0 21-16,1-21 15,-1-1-15,0 1 0,0 21 16,0-21-16,0 0 16,1 21-16,-1-21 0,-21 0 0,21 21 15,0-22-15,0 22 0,0-21 0,-21 0 16,22 21-16,-1-21 0,0 0 15,0 21-15,-21-21 0,21-1 0,0 22 16,-21-21-16,22 0 0,-1 0 16,-21 0-16,21 21 15,0-21-15,0 21 0,0-22 16,-21 1-16,22 21 0,-1-21 0,0 21 16,0-21-16,0 21 0,0-21 15,1 21-15,-1 0 0,0-21 0,0 21 16,0 0-16,0-22 0,1 1 15,-1 21-15,0-21 0,0 21 16,0 0-16,0-21 0,1 21 0,-1-21 16,0 21-16,0-21 0,21 21 0,-20 0 15,-1-22-15,0 22 0,21 0 16,-21-21-16,1 0 0,20 21 0,-21 0 16,0-21-16,0 21 0,22 0 0,-22-21 15,0 21-15,0 0 0,0-21 0,1 21 16,20 0-16,-21-22 0,0 22 15,0-21-15,22 21 0,-22 0 16,21 0-16,-21-21 0,22 21 0,-22 0 16,21 0-16,1-21 0,-1 21 0,-21 0 15,21 0-15,-20-21 0,20 21 16,-21 0-16,0 0 0,22-21 0,-22 21 16,21 0-16,-21 0 0,22-22 0,-22 22 15,21 0-15,0 0 0,-20-21 16,20 21-16,0 0 0,-21 0 0,22 0 15,-22-21-15,0 21 0,21 0 0,-20 0 16,-1 0-16,0 0 0,0-21 0,21 21 16,-20 0-16,-1 0 0,0 0 15,21 0-15,-21-21 0,1 21 16,20 0-16,0 0 0,-21 0 0,22 0 16,-22 0-16,21-21 0,1 21 0,-1 0 15,-21 0-15,21 0 0,1 0 16,-1 0-16,0 0 0,22 0 0,-22 0 15,1 0-15,-1 0 0,0 0 0,1 0 16,-1 0-16,0 0 0,1 0 0,-1 0 16,0 0-16,-21 0 0,22 0 15,-1 0-15,0 0 0,-20 0 0,20 0 16,0 0-16,-21 0 0,22 0 16,-22 0-16,21 0 0,1 0 15,-22 0-15,21 0 0,-21 0 0,22 0 16,-1 0-16,-21 0 0,21 0 0,1 0 15,-22 0-15,21 0 0,-21 0 0,22 0 16,-22 0-16,21 0 0,-21 0 16,1 0-16,20 0 0,-21 0 0,0 0 15,22 0-15,-22 0 0,21 21 0,-21-21 16,22 0-16,-1 0 0,0 21 16,-21-21-16,22 0 0,-1 0 0,0 21 15,-20-21-15,20 0 0,0 0 0,1 21 16,-1-21-16,-21 0 0,21 0 15,1 0-15,-22 0 0,21 21 16,1-21-16,-22 0 0,21 0 0,-21 22 16,0-22-16,22 21 0,-22-21 0,21 0 15,-21 21-15,1-21 0,20 0 0,-21 21 16,21-21-16,-20 0 0,20 21 16,-21-21-16,21 0 0,-20 0 0,-1 21 15,0-21-15,21 0 0,-21 0 0,1 22 16,-1-1-16,0-21 15,0 0-15,21 21 0,-20-21 0,-1 0 0,21 21 16,-21-21-16,22 21 0,-22-21 16,21 21-16,-21-21 0,0 22 0,22-22 15,-22 0-15,0 21 0,0-21 16,0 21-16,1-21 0,-1 21 0,21-21 16,-21 21-16,0-21 0,1 21 15,-1-21-15,0 22 0,0-1 0,0-21 16,0 0-16,1 21 0,-1-21 15,0 21-15,0-21 0,0 21 0,22-21 16,-22 21-16,0-21 0,0 22 0,0-22 16,0 21-16,1-21 0,20 21 0,-21-21 15,0 21-15,22-21 0,-22 21 16,0 0-16,21-21 0,-21 22 0,1-22 16,-1 21-16,21 0 0,-21-21 15,0 21-15,1-21 0,-1 21 0,0 0 16,0-21-16,0 22 0,0-22 15,1 21-15,-1 0 0,0-21 0,0 21 16,0 0-16,0-21 0,-21 21 0,22 1 16,-1-22-16,0 21 0,0 0 0,0 0 15,0-21-15,1 21 0,-1 0 16,0 1-16,0-22 0,0 21 0,-21 0 16,21-21-16,1 21 0,-1-21 15,-21 21-15,21 0 0,0-21 0,0 22 0,-21-1 16,21-21-16,1 21 0,-1 0 15,0-21-15,0 21 0,0 0 16,0-21-16,1 22 0,-22-1 0,21 0 16,0 0-16,-21 0 15,21 0-15,0-21 16,-21 22-16,0-1 16,0 0-16,21-21 15,-21 21 1,22-21-1,-22-21 32,0 0-47,0 0 0,0-1 16,-22 1-16</inkml:trace>
  <inkml:trace contextRef="#ctx0" brushRef="#br0" timeOffset="46284.41">9969 6350 0,'-21'21'0,"21"22"16,0-22-16,0 0 16,0 0-1,0 0 1,21-21 31,-21-21-47,22 21 15,-22-21-15,0 0 16,21 0-16,0 21 0,-21-22 0,21 1 16,-21 0-16,21 0 0,0 21 15,1-21-15,-22 0 0,21-1 0,0 1 16,-21-21-16,21 21 0,0 0 0,0-1 16,-21 1-16,22 0 0,-1 0 15,0 0-15,-21 0 0,21-1 0,0 1 16,0 0-16,1 0 0,-1 0 0,-21 0 15,21-1-15,0-20 0,0 21 0,0 0 16,1-22-16,-1 22 0,0 0 16,0-21-16,0 21 0,0-1 15,1-20-15,20 21 0,-21 0 0,0-22 0,0 22 16,1 0-16,-1 0 16,0-21-16,0 20 0,0 1 0,0 0 15,1 0-15,-1 0 0,0-22 0,0 22 16,0 0-16,0 0 0,1 0 0,-1 0 15,0-1-15,0-20 0,21 21 16,-20 0-16,-1 0 0,0-1 0,0 1 16,21 0-16,-20 0 0,-1-21 15,0 20-15,21 1 0,-21 0 0,1 0 0,20 0 16,-21 0-16,0-1 16,22 1-16,-22 0 0,21 0 0,0 0 0,-20 0 15,20-1-15,-21 1 0,0 21 0,22-21 16,-22 0-16,0 0 15,0 0-15,0-1 0,22 22 0,-22-21 16,0 0-16,0 0 0,0-21 0,22 20 16,-22 1-16,0 0 0,0-21 0,21 21 15,-20-1-15,20 1 0,-21 0 16,0 0-16,0 0 0,22 0 0,-22-1 16,0 1-16,0 21 0,0-21 0,1 0 15,-1 0-15,0 0 0,21 21 16,-21-22-16,1 1 0,-1 0 0,21 21 15,-21-21-15,22 0 0,-1 0 0,-21 21 16,21-22-16,1 1 0,-1 21 16,-21-21-16,22 21 0,-1-21 15,-21 21-15,0 0 0,0-21 0,22 21 16,-22-21-16,0 21 0,21-22 0,-20 22 16,-1 0-16,21-21 0,-21 21 15,22-21-15,-1 21 0,-21-21 0,21 21 16,1-21-16,-22 21 0,21 0 0,1-21 15,-1 21-15,0-22 0,-21 22 16,43 0-16,-22 0 0,1-21 0,-1 21 16,0 0-16,1 0 0,-1-21 0,0 21 15,1 0-15,-1 0 0,21-21 16,-20 0-16,-1 21 0,0 0 16,1-21-16,-1 21 0,0 0 0,1 0 15,-1-22-15,-21 22 0,22 0 0,-22 0 16,0-21-16,21 21 0,-21 0 15,22 0-15,-22 0 0,0-21 0,21 21 16,-20 0-16,20 0 0,0 0 0,-21 0 16,22 0-16,-1-21 0,-21 21 15,22 0-15,-1 0 0,0 0 0,1 0 16,-1 0-16,0 0 0,1-21 0,-1 21 16,0 0-16,-21 0 15,22 0-15,-1 0 0,0 0 0,-20 0 0,20 0 16,0 0-16,1 0 0,-22 0 15,21 0-15,-21 0 0,22 0 0,-1 0 16,0 0-16,1 0 0,-1 0 16,0 0-16,22 0 0,-22 0 0,0 0 15,1 0-15,-1 0 0,0 0 16,1 0-16,-1 0 0,0 0 0,22 21 16,-22-21-16,1 0 0,-1 0 0,-21 0 15,21 0-15,1 21 0,-1-21 16,0 0-16,1 0 0,-1 21 0,22-21 15,-1 0-15,-21 21 0,22-21 0,-1 22 16,1-1-16,-1-21 0,1 0 16,-22 21-16,22-21 0,-22 21 0,22-21 15,-22 21-15,21-21 0,-20 0 16,-1 0-16,22 21 0,-22 1 0,0-22 16,1 21-16,20-21 0,-21 21 15,1-21-15,-1 21 0,0-21 0,1 21 16,-1-21-16,22 21 0,-22-21 0,0 22 15,22-22-15,-22 21 0,0-21 16,22 21-16,-22-21 0,1 21 0,-1-21 16,0 21-16,22-21 0,-22 21 0,0 1 15,1-22-15,-1 21 0,22-21 0,-43 21 16,21 0-16,0 0 16,1-21-16,-1 21 0,0 1 0,-20-1 15,20 0-15,0 0 0,1 0 0,-1 0 16,-21 1-16,21-1 0,-20-21 15,20 21-15,-21 0 0,21 0 0,-20 0 16,-1 1-16,0-1 0,0 0 0,0-21 16,0 21-16,1 0 0,-22 0 15,21 1-15,0-1 0,0 0 0,-21 0 16,21 0-16,0 0 0,-21 1 0,22-1 16,-1 0-16,0 0 0,0 0 15,0 0-15,-21 1 0,21-1 0,1 0 16,-1 0-16,0 0 0,-21 0 15,21 1-15,0-1 0,0 0 0,-21 0 16,0 0-16,22 0 0,-22 1 0,21-1 16,-21 0-16,21 0 0,-21 0 0,0 0 15,21 1-15,-21-1 0,21 0 16,0 0-16,-21 0 0,22 0 0,-22 1 16,21-1-16,-21 0 0,0 0 0,21 0 15,-21 0-15,21 1 0,-21-1 0,0 0 16,21 0-16,-21 0 15,21 0-15,-21 1 0,22-22 0,-22 21 16,0 0-16,0 0 0,21-21 0,-21 21 16,0 0-16,0 1 0,0-1 15,21-21 1,-21 21-16,0 0 16,0 0 15,0-42 31,-21 21-62,21-21 0,-21 21 0,-1-21 16,1 0-16,0 21 0</inkml:trace>
  <inkml:trace contextRef="#ctx0" brushRef="#br0" timeOffset="47816.33">19812 5503 0,'0'0'16,"0"-21"-16,-21 21 15,21-21-15,21 21 31,0 0-15,0 0-16,0 0 0,1 21 16,20-21-16,-21 21 0,0-21 0,22 22 15,-22-22-15,21 21 0,-21-21 16,22 21-16,-22 0 0,21-21 16,-21 21-16,22-21 0,-22 21 0,0-21 15,21 22-15,-21-22 0,1 21 0,20-21 16,-21 0-16,0 21 0,0-21 15,1 0-15,-1 21 0,0-21 16,0 0-16,0 21 0,0-21 16,1 0-16,-1 21 15,0-21-15,0 0 0,0 0 16,0 0 0,1 0-16,-22-21 31,0 0-16,0 0 1,0 0 0,0 0-1,-22 21-15,22-22 0,0 1 0,-21 21 16,21-21-16,0 0 0,-21 0 0,21 0 16,0-1-16,0 1 0,0 0 0,0-21 15,0 21-15,0-1 0,0-20 16,0 21-16,0-21 0,0 20 15,21 1-15,0 0 0,-21 0 0,22 0 16,-1 0-16,0-1 0,-21 1 0,21 0 16,0 0-16,0 0 0,1 0 15,-22-1-15,21 1 0,0 0 0,0 0 16,0 0-16,0 21 16,1 0-1,-22 21 1,0 0-16,0 0 15,0 22-15,0-22 0,0 0 0,0 21 16,-22 1-16,22-22 16,-21 21-16,0 0 0,0-20 0,0 20 15,0-21-15,-1 21 0,1 1 0,-21-22 16,21 21-16,0-21 0,-1 1 0,1-1 16,0 0-16,0 0 0,0 0 15,21 0-15,0 1 0,-21-1 0,-1 0 16,22 0-1,-21-21-15,21 21 16,0-42 31,0 0-31,21 21-16,-21-21 0,0 0 0,0-1 15,22-20-15,-1 21 0,-21 0 16,21-22-16,0 22 0,0-21 0,0 21 15,22-22-15,-22 1 0,0 0 0,0-1 16,0 1-16,1 0 0,-1 21 0,0-22 16,0 1-16,0 21 0,-21-22 15,0 22-15,0 0 0,21 0 0,-21 0 16,22 0-16,-22 42 31,0 0-15,0 0-16,0 21 0,0-20 0,-22 20 15,1 0-15,0 1 0,0-1 16,0 0-16,0 1 0,-1-1 16,22 0-16,-21 1 0,0-22 0,0 21 15,0-21-15,0 22 0,-1-22 0,22 0 16,0 0-16,0 0 0,0 0 0,-21-21 16,21 22-16,0-44 31,21 1-16,-21 0-15,22 0 0,-1-21 16,0 20-16,0-20 0,-21 21 0,21-21 16,0-1-16,1 22 0,-1-21 15,0-1-15,0 22 0,0-21 0,0 21 16,-21 0-16,0-1 0,0 1 0,22 0 16,-22 42-1,0 0 1,0 22-16,-22-22 0,1 21 0,0 1 15,-21-1-15,21 0 0,-22 1 0,22-1 16,-21 0-16,21-21 0,-22 22 16,22-22-16,0 21 0,21-21 0,0 1 15,-21-1-15,21 0 0,-21-21 16,21 21-16,-22-21 0,1 0 16,21-21-1</inkml:trace>
  <inkml:trace contextRef="#ctx0" brushRef="#br0" timeOffset="48840.58">10033 8636 0,'0'21'15,"21"0"17,0-21-32,0 0 0,1 0 15,20 0-15,-21 0 0,21 0 16,-20 0-16,20 0 0,0 0 0,-21 0 16,22 0-16,-1 0 0,0-21 15,1 21-15,-22 0 0,21 0 0,1 0 16,-1 0-16,-21-21 0,21 21 0,-20-21 15,-1 21-15</inkml:trace>
  <inkml:trace contextRef="#ctx0" brushRef="#br0" timeOffset="49004.49">11239 8615 0,'0'0'16,"22"0"-16,20 0 0,-21 0 0,0 0 0,0 0 16,22 0-16,-22 0 0,0 0 0,21 0 15,-20 0-15,-1-21 0,0 21 0,21 0 16,-21 0-16,1 0 0,-1 0 0,0 0 15,0 0-15,0 0 16,0-21-16,1 21 0,-1 0 0,21 0 16,-21 0-16,0 0 0,22 0 0</inkml:trace>
  <inkml:trace contextRef="#ctx0" brushRef="#br0" timeOffset="49152.4">12319 8551 0,'0'0'15,"21"0"-15,0 0 0,0 0 0,1 0 0,-1 0 16,0 0-1,-21-21-15,21 21 16,-21-21 0,0 0-1,21 21 1,0 0-16</inkml:trace>
  <inkml:trace contextRef="#ctx0" brushRef="#br0" timeOffset="49787.9">13081 8551 0,'-42'22'16,"42"-44"-1,0 1 1,0 0-16,0 0 0,0 0 16,0 0-16,0-22 0,0 22 0,21-21 15,0-1-15,0-20 0,0-1 16,0 1-16,43-22 0,-22 22 0,43-22 16,-22 0-16,43 1 0,-21-1 15,42 22-15,0-22 0,21 21 0,-21 22 16,21 21-16,0 0 0,-21 21 0,22 0 15,-1 21-15,-21 0 0,-21 21 0,21 1 16,-22 20-16,-20 1 0,0-1 16,-22 1-16,1-1 0,-1 22 0,-20-22 15,-1 22-15,0-21 0,1-1 0,-22 1 16,0-1-16,0 1 0,-21-22 16,0 0-16,0 1 0,21-22 0,-21 21 15,0-21-15,0 0 0,0 1 0,0-1 16,21-21-16,-21-21 62,22-1-46,-22 1 0,21 21 15,0 0-16,-21 21 17</inkml:trace>
  <inkml:trace contextRef="#ctx0" brushRef="#br0" timeOffset="50224.24">16087 8551 0,'0'0'16,"-22"0"-16,1 0 15,21-21-15,0 0 0,0 0 16,21 0-16,1 0 0,-1-22 16,21 1-16,0 0 0,1-22 0,20 22 15,1-43-15,-1 22 0,22-1 0,21 1 16,-22-1-16,43 1 0,-21-1 16,21 22-16,0 21 0,21-22 0,-21 43 15,0 0-15,0 0 0,0 21 0,-21 1 16,0-1-16,0 21 0,0 0 0,-22 22 15,-20-1-15,-1 1 0,1-1 16,-43 1-16,21-1 0,-42 1 0,0-1 16,0-20-16,0 20 0,0-20 0,0-1 15,0 0-15,0 1 0,0-1 16,0-21-16,-21 21 0,21-20 0,-21-1 16,21 0-16,0 0 0,0 0 0,-21 0 15,0 1-15,0-22 16,-1 0-1,1 0-15,21-22 0</inkml:trace>
  <inkml:trace contextRef="#ctx0" brushRef="#br0" timeOffset="50632.16">18415 8721 0,'0'0'0,"-21"0"15,42-21 1,0 21 0,21-22-16,22 22 0,-1-21 0,1 0 15,21 0-15,-1 0 0,22 0 0,0-1 16,21 1-16,21 0 0,21 0 0,-20 0 15,-1 0-15,0-1 0,0 22 16,-21 0-16,0-21 0,0 21 16,0 0-16,-21 0 0,0 0 0,-22 0 15,1 0-15,-21 0 0,-22 0 0,0 0 16,1 0-16,-22 0 0,0 0 0,-42 0 47,0 0-47,-1 0 15,1 0 1,0 0 0,0 0-16</inkml:trace>
  <inkml:trace contextRef="#ctx0" brushRef="#br0" timeOffset="50896.02">20574 8234 0,'0'0'0,"-21"0"0,-22-21 16,22 21-16,21-21 0,21 21 31,1 0-31,-1 21 0,21-21 16,22 21-16,-22 0 0,21-21 0,-20 21 16,-1 0-16,22-21 0,-22 22 15,0-22-15,1 21 0,-22-21 0,0 0 16,0 21-16,-21 0 0,0 0 15,-21 0-15,0-21 0,-43 22 16,22-1-16,-43 0 0,22 21 0,-43-21 16,21 1-16,-21 20 0,1-21 0,-22 0 15,0 22-15,0-22 0,0 21 0</inkml:trace>
  <inkml:trace contextRef="#ctx0" brushRef="#br0" timeOffset="55839.95">14160 6456 0,'0'0'0,"0"-21"0,0 0 16,0-1-16,0 1 31,22 21-31,20 0 16,0-21-16,1 21 0,20 0 0,1 0 15,-1 0-15,22 0 0,-1 0 16,1 0-16,0-21 0,21 21 0,-22 0 15,22 0-15,-21 0 0,21 0 0,-22 0 16,1 0-16,0 0 0,-22 0 16,1 0-16,-22 0 0,0 0 0,-21 0 15,-42 0 1,0 0-16,-21 0 0,-22 0 16,1 0-16,-22 0 0,-21 0 0,0 0 15,22 0-15,-22 0 0,0 0 0,0 0 16,0 0-16,-105 0 15,126 0-15,0 0 0,1 0 0,20 0 16,22 0-16,21 0 0,42 0 16,42 0-16,1 0 0,-1 0 15,43 0-15,0 0 16,0 0-16,42 21 0,0 0 0,0 0 16,22 1-16,-22-22 0,0 21 0,0 0 15,-21 0-15,0 0 0,0 0 0,-21 1 16,0-1-16,-21 0 0,-22 0 15,-21 0-15,1-21 0,-43 21 0,0 1 16,-43-1-16,1-21 0,-21 21 0,-1-21 16,-42 21-16,0-21 0,1 21 0,-44 0 15,1-21-15,0 22 0,-21-1 16,-1 0-16,1-21 0,0 21 0,-1 0 16,1 0-16,42 1 0,0-1 15,21 0-15,22-21 0,20 21 0,22 0 16,-1-21-16</inkml:trace>
  <inkml:trace contextRef="#ctx0" brushRef="#br0" timeOffset="56012.08">14690 7324 0,'-22'0'0,"-20"0"16,21 21-16,0 0 0,0-21 0,-1 0 15</inkml:trace>
  <inkml:trace contextRef="#ctx0" brushRef="#br0" timeOffset="58248.78">15409 7557 0,'0'0'0,"43"0"0,-1 0 0,43 0 15,-22 0-15,43 0 0,-21 21 0,-1-21 16,22 21-16,-21-21 0,-1 0 0,-20 21 15,-1-21-15,-20 0 0,-22 0 0,-21 21 16,-21-21-16,-22 0 16,-20 0-16,-1 0 0,-20 0 15,-1 0-15,-21 0 0,-21 0 0,0 0 16,0 0-16,-21 21 0,21-21 0,0 0 16,0 22-16,0-1 0,21-21 0,22 21 15,-1 0-15,21-21 0,22 21 0,63 0 16,0 1-16,22-1 0,-1-21 15,0 21-15,43 0 0,0-21 0,21 21 16,-1-21-16,22 0 0,0 21 0,22-21 16,-22 0-16,21 22 0,-21-22 0,0 0 15,0 0-15,0 21 0,-21-21 0,-22 0 16,1 0-16,-22 0 0,-20 0 16,-1 0-16,-21 0 0,-42 0 15,-21 0-15,-22 0 0,1 0 0,-22 0 16,0 0-16,1 0 0,-22 0 15,-21 0-15,21 0 0,-21 0 0,0 21 16,21-21-16,0 0 0,1 21 0,20-21 16,21 21-16,1 0 0,42-21 0,0 22 15,42-1-15,0-21 0,21 21 0,1-21 16,41 0-16,-20 0 0,20 0 0,22 0 16,0 0-16,0 0 0,0 0 0,21 0 15,0-21-15,0 0 0,-21-1 0,21 1 16,-22-21-16,1 21 0,0-22 15,-42 1-15,-1 0 0,1-1 0,-43 1 16,0 0-16,-21-22 0,0 22 16,-21 0-16,-22-22 0,-20 22 0,-1-22 15,-20 22-15,-22 0 0,0-1 0,-21 1 16,0 21-16,0-22 0,-21 22 0,0 0 16,0 0-16,-1 0 0,1 0 0,21-1 15,-21 1-15,42 21 0,0 0 0,43 0 16,-1-21-16,1 21 0,84 0 15,0 21-15,22-21 0,20 21 16,22-21-16,-1 22 0,22-22 0,0 0 16,21 21-16,0-21 15,21 0-15,-21 0 0,21 0 0,-21 0 16,0 0-16,0 0 0,-21 0 0,-21 0 16,0 0-16,-43 0 0,0-21 0,-42-1 15,0 1-15,-21 0 0,-21 0 0,-22 0 16,1 0-16,-22-1 0,0 1 0,-20 0 15,-1 0-15,0-21 0,0 20 16,-21 1-16,21 0 0,-21 0 0,21 0 16,1 0-16,-1-1 0,21 22 15,22-21-15,-1 21 0,43-21 0,-21 21 0,84 0 16,0 0-16,22 21 16,20-21-16,1 21 15,21-21-15,0 22 0,21-22 0,-21 0 16,21 21-16,0-21 0,0 0 0,0 0 15,0 0-15,-22 0 0,-20 0 0,0 0 16,-22 0-16,-20-21 0,-22-1 16,-21 1-16,-21 0 0,-22 0 0,-20 0 15,-22 0-15,0-22 0,-20 22 0,-1 0 16,-21 0-16,0 0 0,-21-1 0,-1 1 16,1 0-16,21 0 0,-21 0 15,21 21-15,0-21 0,0-1 16,21 22-16,22 0 0,-1-21 0,21 21 0,22 0 15,63 0 1,22 0-16,-1 0 0,43 0 0,-1 0 16,43 0-16,0 0 0,0 21 15,21-21-15,1 0 0,-1 22 0,0-1 16,0-21-16,0 0 0,-21 21 0,0-21 16,-21 0-16,-42 0 0,-1 0 0,-21 0 15,-63 0-15,-21 0 16,-22-21-16,-20 0 0,-22-1 0,0 1 15,0 21-15,-42-21 0,21 0 16,-21 0-16,0 21 0,0-21 0,-1-1 16,1 1-16,21 21 0,0-21 0,21 0 15,1 21-15,20 0 0,21-21 16,22 21-16,21 0 0,0 0 0,42 0 16,0 0-16,43 0 0,-1 0 15,1 0-15,-1 0 0,22 21 16,21-21-16,-22 0 0,1 21 0,21-21 15,-22 0-15,-20 0 0,-1 0 0,1 21 16,-43-21-16,-42 0 16,-21 0-16,-1 0 0,-41-21 15,20 21-15,-21 0 0,1-21 0,-1 0 16,-21 21-16,22-21 0,-22 21 0,0-22 16,21 22-16,-21 0 0,22-21 15,-1 21-15,22 0 0,-22 0 16,43 0-16,-22 0 0,22 0 0,-22 0 15,43 0-15,-21 0 0,21 0 0,-1 0 16,1 0-16,21 21 0,0 1 16,0 20-16,0-21 0,0 21 0,0-20 15,0 41-15,0-21 0,21 22 0,-21 21 16,0-1-16,0 1 0,22 0 0,-22 20 16,0 1-16,21 0 0,-21 0 15,0 0-15,0 0 0,0-1 16,0 1-16,0 0 0,21 0 0,-21 0 15,0 0-15,0-22 0,0 22 0,0-21 16,0-1-16,21-20 0,-21-1 0,0 1 16,0-22-16,0 1 0,0-1 0,0 0 15,0-21-15,0 22 0,21-22 0,-21 0 16,21-21 0,-21-21-16,0 0 0,0 0 15,0-1-15,22-20 0,-22 21 0,21-21 16,-21-1-16,21-20 0,0 20 15,-21-20-15,21-22 0,-21 22 0,0-22 16,21 0-16,-21 1 0,22-22 16,-22 21-16,21-21 0,-21-21 0,0 22 15,0-1-15,0-21 0,0 21 0,0 0 0,0 0 16,0 0-16,0 1 0,0 20 16,-21 0-16,-1 1 0,22 20 15,-21 1-15,0 20 0,0-20 0,21 42 16,0-22-16,0 22 0,-21 0 0,21 0 15,0 0-15,21 21 16,0 0-16,21 0 0,1 0 16,20 0-16,-20 0 0,41 0 0,1 0 15,0 0-15,-1 21 0,22-21 0,0 21 16,21-21-16,0 0 16,0 21-16,21-21 0,0 0 0,-21 21 15,21-21-15,-21 0 0,0 0 0,0 0 16,0 0-16,0 0 0,-21 0 0,0 0 15,-21 0-15,-1 0 0,1-21 16,-43 21-16,22-21 0,-22 21 0,-21 0 16,22-21-16,-22 21 0,-21 21 31,0 0-15,0 0-16,0 0 0,0 22 0,-21-1 15,21 22-15,0-1 0,0 1 0,0 20 16,-21 1-16,21 0 15,0-1-15,-22 1 0,22 0 0,0 20 16,0-20-16,0 21 0,0-21 0,0-1 16,-21 1-16,21 0 0,-21-1 0,21-20 15,-21-1-15,21 1 0,0-1 0,0 1 16,-21-1-16,21-20 0,-21-1 16,21 0-16,0 1 0,0-22 0,-22 21 15,1-21-15,0 0 0,21 1 0,-42-22 16,21 21-16,-22-21 0,1 0 0,0 21 15,-22-21-15,1 0 0,-22 0 0,21 0 16,-20 0-16,-22 0 0,0 0 0,0 0 16,0 0-16,-21 0 0,0-21 15,22 21-15,-22-21 0,21 21 0,-21-22 16,21 1-16,0 21 0,21-21 16,1 0-16,-1 0 0,22 0 0,-1-1 15,22 1-15,21 0 0,-1 21 0,22-21 16,0 0-16,22 0 0,-1-22 0,21 22 15,0 0-15,1 0 0,20-22 16,64-20-16,-42 42 0,0-22 16,-1 1-16,43 0 0</inkml:trace>
  <inkml:trace contextRef="#ctx0" brushRef="#br0" timeOffset="62287.58">15896 7133 0,'0'0'0,"-85"-21"0,-20 0 0,-1 0 15,-21 0-15,21-1 0,-21 1 0,0 0 16,0 0-16,21 0 0,0 0 0,0 21 16,1-22-16,41 22 0,1-21 0,20 21 15,1 0-15,21 0 0,63 0 16,-21 0-16,43-21 0,-1 21 0,22 0 16,0 0-16,20 0 0,22 0 15,0 0-15,0 0 0,22 0 0,-22 21 16,0-21-16,0 0 0,-22 21 15,1-21-15,-21 0 0,-22 0 0,1 0 16,-43 0-16,-42 0 16,-21-21-16,-22 0 0,-21 21 15,1-21-15,-43 0 0,21 0 0,-21-1 16,-21 1-16,21 0 0,0 0 0,0 0 16,0 0-16,0-1 0,0 22 0,42-21 15,0 0-15,43 21 0,0-21 0,21 21 16,63 0-16,0-21 15,43 21-15,0 0 0,20 0 0,1 0 16,42 0-16,1 0 0,20 0 0,0 0 16,1 21-16,20 0 0,-42-21 0,22 21 15,-22-21-15,0 0 0,-42 0 16,-22 0-16,-20 0 0,-22 0 16,-21 0-16,-63 0 0,-21 0 15,-22-21-15,-21 0 0,0 0 0,-21 0 16,0 21-16,-21-22 0,0 1 15,0 0-15,0 21 0,-1-21 0,1 0 16,21 21-16,21-21 0,22 21 0,-1-22 16,43 22-16,21 0 0,42 0 15,42 0-15,22 0 0,21 0 16,0 0-16,42 22 0,0-22 16,0 21-16,21 0 0,-20 0 15,20 0-15,0 22 0,-21-22 0,-21 0 16,0 0-16,-21 0 0,-42 0 0,-1 1 15,-20-1-15,-65 0 16,-20-21-16,-43 0 0,-20 0 0,-1 21 16,-42-21-16,-1 21 0,-20 0 0,0-21 15,-22 22-15,1-1 0,20 0 0,-20 0 16,21 0-16,20 0 0,1-21 16,21 22-16,21-1 0,43 0 0,-1-21 15,22 21-15,42 0 0,21 0 0,22 1 16,20 20-16,22-21 0,21 0 15,-1 0-15,22 1 0,22-1 0,-1 21 16,0-21-16,21 0 0,1 1 0,-22-1 16,0 0-16,0 0 0,0 0 15,-42 0-15,-21-21 0,-22 22 0,-20-22 16,-22 0-16,-42 0 0,-43 0 16,1 0-16,-22 0 0,-21 0 0,-21 0 15,0 0-15,0 0 0,-21 0 0,0 0 16,0 0-16,-1 0 0,22 0 15,-21 0-15,21 0 0,21 21 0,1-21 16,20 0-16,21 21 0,22-21 0,21 21 16,63 0-16,1-21 15,20 21-15,1-21 0,20 22 0,22-22 16,0 21-16,0-21 0,21 21 0,0 0 16,0-21-16,0 21 0,0 0 15,0-21-15,-21 22 0,-1-22 0,-20 21 16,-21-21-16,-1 0 0,-42 0 0,-21 21 15,-21-21-15,-42 0 0,-1 0 16,-21 0-16,-20 0 0,-1 0 0,-21 0 16,-21 0-16,21 21 0,-22-21 0,1 21 15,0-21-15,21 21 0,-21-21 16,42 22-16,0-22 0,22 21 0,20 0 16,1 0-16,41 0 0,22 0 15,22-21-15,41 22 0,1-22 16,20 21-16,1-21 0,21 21 0,0-21 15,21 21-15,0-21 0,21 21 0,-21-21 16,21 21-16,-21-21 0,0 22 0,-21-22 16,0 21-16,-22-21 0,1 0 15,-43 0-15,1 21 0,-22-21 0,-42 0 16,-1 0-16,-41 0 0,-1 0 16,-20 21-16,-22-21 0,-21 0 0,0 0 15,0 0-15,0 21 0,-21-21 16,21 21-16,-21-21 0,21 0 0,21 22 15,0-22-15,21 0 0,22 21 0,-1 0 16,43-21-16,21 21 0,21-21 0,0 21 16,43-21-16,-1 21 0,1-21 15,21 22-15,20-1 0,1-21 0,0 21 16,0-21-16,21 0 0,0 0 0,-21 21 16,21-21-16,-21 0 0,-1 0 0,-20 0 15,0 0-15,-22 0 0,1 0 0,-43 0 16,21 0-16,-63 0 15,-21 0-15,-1 0 0,-20 0 0,-22 0 16,1 0-16,-1 0 0,-21 0 16,0 0-16,0 0 0,1-21 0,-22 21 15,42-21-15,-21 21 0,0-21 16,22-1-16,20 22 0,1-21 0,-1 21 16,43-21-16,21 0 0,21 21 15,0-21-15,22 0 0,20 21 0,1-22 16,20 1-16,1 0 0,0 0 0,20 21 15,1-21-15,0 0 0,0-1 16,0 1-16,0 0 0,-22 0 0,1 0 16,-22 0-16,-20-1 0,-22 1 15,-21 0-15,-21 0 0,-43 21 0,1-21 16,-22 0-16,-21-1 0,-21 22 0,0-21 16,0 21-16,0-21 0,-21 21 15,0-21-15,0 21 0,-22-21 0,22 21 16,21-21-16,-21 21 0,42 0 15,-21-22-15,43 22 0,-1-21 0,21 21 16,107 0 0,-1 0-16,43-21 0,-1 21 0,22 0 15,21 0-15,0-21 0,21 21 0,1 0 16,20-21-16,0 0 0,1 21 0,-1-22 16,-21 22-16,0-21 0,0 21 15,-42-21-15,-21 0 0,-22 0 0,-20 0 16,-22-1-16,-21 1 0,-21 0 15,-22 0-15,-20-21 0,-22 20 0,1-20 16,-22 21-16,0-21 0,-21 20 0,0-20 16,21 21-16,-21-21 0,0 20 0,-106-41 15,127 42-15,1 0 16,20-1-16,21 1 0,1 21 0,42 0 16,0-21-16,42 21 0,21 0 15,22 0-15,-1 0 0,43 0 0,0 0 16,0 0-16,21 21 0,0-21 0,21 0 15,0 21-15,0-21 0,-21 22 0,0-22 16,0 0-16,-21 0 0,-21 0 16,-1 0-16,-41 0 0,-1 0 0,-42-22 15,0 1-15,-21 0 0,-22 21 16,-41-42-16,-1 21 0,-21-1 0,0 1 16,-21 0-16,-148-42 0,148 41 15,-21 1-15,21 0 16,-21 0-16,21 0 0,21 0 0,-84-22 15,105 43-15,21-21 0,22 21 0,84 0 16,1 0-16,20 0 16,22 0-16,0 0 0,20 0 15,22 21-15,-21-21 0,42 21 0,-21 1 16,22-22-16,-1 21 0,-21 0 16,0 0-16,0-21 0,-43 21 0,1-21 0,-21 0 15,-22 0-15,-21 0 16,-42 0-16,-21 0 0,-43-21 15,0 0-15,1 0 0,-43 0 0,21-1 16,-21 1-16,0 0 0,0 0 0,-21-21 16,21 20-16,0 1 0,0 0 0,21 21 15,0-21-15,21 0 16,1 21-16,20 0 0,22 0 0,21 0 0,42 0 16,21 0-16,0 0 15,22 0-15,21 21 0,20-21 16,-20 0-16,21 21 0,0 0 15,21-21-15,-21 0 0,-22 21 0,22-21 16,-42 0-16,-1 0 0,1 0 0,-43 0 16,-42 0-16,-22-21 15,-20 0-15,-1 21 0,1-21 16,-22 21-16,0-21 0,1 0 16,-1 21-16,-21 0 0,22 0 0,-1 0 0,0 0 15,1 0-15,20 0 0,1 0 0,-1 0 16,22 21-16,21 21 0,-22-21 15,22 22-15,21 20 0,0 1 16,0-1-16,0 22 0,0-1 0,21 1 0,0 21 16,1 0-16,20 0 0,-21 21 0,21-22 15,-20 1-15,20 0 0,-21 0 16,21 0-16,-20-22 0,-1 22 0,-21-21 16,0 84-16,0-105 0,0-1 15,0 1-15,0-22 0,-21 0 16,21 1-16,-22-1 0,1 0 0,0-20 15,0-1-15,0 0 0,0-21 0,-1 0 16,1 0-16,21-21 16,0-22-16,0 22 0,0-21 15,0 0-15,0-1 0,0-20 0,0-1 16,21 1-16,-21-22 0,22 22 0,-1-22 16,0-21-16,-21 21 0,21-20 0,0-1 15,0 0-15,1-21 0,-1 0 16,-21 21-16,0-21 0,0 21 15,0-21-15,0 21 0,0 1 0,0 20 16,0 0-16,0 22 0,-21-1 0,-1 1 16,1 20-16,21 22 0,-21 0 15,0 0-15,21 0 0,0 0 0,-21 21 16,0 0-16,-1 0 0,1 0 16,42 0 30,1 0-46,-1 0 16,0 0-16,21 0 0,22 0 16,-1 0-16,1 0 0,20 0 15,1 0-15,0 0 0,21 0 0,-1 0 16,22 0-16,0 0 0,0 0 0,22 0 16,-22 0-16,0 0 0,0-22 0,0 22 15,0 0-15,0 0 0,0-21 16,0 21-16,-22 0 0,-20-21 0,0 0 15,-1 21-15,-41-21 0,-1 21 0,0 0 16,-20 0-16,-1-21 16,-21-1-1,0 44 17,0-1-32,0 0 0,0 0 15,0 21-15,0 1 0,0 20 0,0 1 16,0-1-16,0 22 0,0 0 0,0 20 15,0-20-15,-21 21 0,-1 0 16,22 0-16,-21-1 0,0 1 0,0 0 16,0 0-16,0 0 0,-1-22 0,-20 107 15,42-128-15,-42 86 16,42-86-16,0 64 16,0-85-16,0 1 0,0-22 0,0 21 15,0-21-15,0 1 0,0-1 16,-21-42 15,-1 21-31,1-22 0,0 22 16,0-21-16,0 0 0,0 21 0,-22-21 15,22 0-15,-21 21 0,-22-21 0,22 21 16,-22-22-16,-84 1 0,42 0 16,1 0-16,-149-21 15,105 20-15,1 1 0,-169 0 16,169 0-16,-22 21 15,1 0-15,21 0 0,0 0 0,21 0 0,0 0 16,21 0-16,21 21 0,22 0 0,20-21 16,22 0-16,21 21 0,21-21 15,22 0-15,-1 22 0,21-22 0,22 0 16,0 0-16,21 21 0,-1-21 0,22 0 16,0 0-16,0 0 0,0 0 15,22 0-15,-22 0 0,21 0 0,-21 0 16,0 0-16,0 0 0,-21 0 0,-1 0 15,-20-21-15,0 21 0,-43-22 0,0 1 16,-20 0-16,-22 0 16,-22 0-16,-20-22 0,-21 22 0,-1 0 15,-21-21-15,-20 21 0,20-1 0,-21 1 16,0-21-16,-127 0 16,43-1-16,84 22 15,21 21-15,1-21 0,20 21 0,1 0 16,84 0-16,21 0 15,22 0-15,-1 0 0,22 0 0,21 0 16,0 0-16,-1 0 0,44 0 16,-22 0-16,21 0 0,-21 0 0,21-21 15,-21 0-15,21 21 0,-21-22 0,-21 1 16,0 0-16,-22 0 0,-20-21 16,-22 20-16,-21-20 0,-21 0 0,-21-1 15,-42 22-15,-1-21 0,-20 0 0,-1-1 16,-148-20-16,85 42 15,0-1-15,0 1 0,-1 21 16,-168-21-16,148 21 0,-107 0 16,128 0-16,42 0 0,22 0 0,-1 0 15,43 0-15,21 0 0,21 21 16,42-21-16,0 21 0,43 1 0,0-1 16,20-21-16,22 21 0,149 21 15,-128-42-15,0 21 0,21-21 0,-21 0 16,1 0-16,-22 0 0,0 0 15,0 0-15,-43-21 0,-20 0 16,-1 0-16,-42 0 0,-42-43 16,-21 43-16,0 0 0,-43-21 0,0 20 15,-21 1-15,1-21 0,-44 21 0,22 0 16,-148-22-16,148 22 0,0 0 16,-106 0-16,149 21 15,-43-21-15,106 21 0,42 0 16,0 0-16,42 21 0,1 0 15,42-21-15,0 21 0,-1 0 16,44 0-16,-22-21 0,21 22 0,-21-1 16,21-21-16,-21 21 0,85-21 15,-128 0-15,-20 0 0,-22 0 16,-21 0-16,-42-21 0,-21 0 16,-22-1-16,-20 1 0,-22 0 0,0 0 15,-21-21-15,0 20 0,-21 1 16,21 21-16,-21-21 0,21 0 0,0 21 15,21 0-15,0-21 0,21 21 0,1 0 16,41 0-16,1 0 0,21 0 0,21 21 16,21 0-16,0 0 15,21 0-15,1 1 0,63 20 16,-43-21-16,1 0 0</inkml:trace>
  <inkml:trace contextRef="#ctx0" brushRef="#br0" timeOffset="80872.46">16679 6541 0,'0'0'0,"-21"-22"0,0 22 16,0 0-16,-22 0 0,22 0 0,0 0 15,-21-21-15,21 21 0,-1-21 0,1 0 16,0 21-16,0-21 0,0 0 16,0-1-16,-1-20 0,1 21 0,0 0 15,21 0-15,-21-1 0,0 1 0,0-21 16,-22 21-16,22 0 0,0-1 16,-21 22-16,-1-21 0,1 0 0,0 0 15,-1 21-15,1-21 0,0 21 16,-22 0-16,22 0 0,-1 0 0,-20 0 15,-1 0-15,22 0 0,-21 21 0,-1 0 16,-21 0-16,22 0 0,-1 22 16,1-1-16,-22 0 0,22 22 0,-1 21 15,1-1-15,20 1 0,-20 0 0,21-1 16,-1-20-16,1 20 0,21 1 16,0 0-16,21-22 0,0 22 0,21-22 15,0 1-15,0-22 0,21 22 0,1-22 16,20 0-16,1 1 0,-1-1 15,22-21-15,0 0 0,-1 1 0,1-1 16,0-21-16,20 0 0,-20 0 0,21 0 16,-21 0-16,-1-21 0,22-1 0,-21-20 15,-1 21-15,-20-21 0,21-22 16,-22 22-16,-21-22 0,22 1 0,-43-22 16,21 22-16,-20-1 0,-22-21 0,0 1 15,0-1-15,0 0 0,-22-20 0,1 20 16,0 0-16,-21 22 0,-1-1 0,1 1 15,-21 20-15,20 1 0,-20 0 16,-1 21-16,-20-1 0,-1 1 0,-21 21 16,0 0-16,-21 0 0,21 21 15,-21 1-15,0-1 0,22 21 0,-1 22 16,21 20-16,0 1 0,22 21 16,-1-22-16,22 22 0,0 0 0,42 0 15,0 0-15,0 0 0,0-22 0,21 1 16,0 0-16,21-1 0,1-20 0,20-22 15,1 22-15,20-22 0,1-21 0,0 0 16,21 0-16,-1-21 0,1 0 16,0 0-16,0 0 0,0-21 0,0 0 15,-22-21-15,22-1 0,-21 1 0,-22 0 16,1-22-16,-1 1 0,-20-1 0,-1 1 16,-21-22-16,0 0 0,-21 22 15,0-22-15,0 1 0,-42-22 0,21 21 16,-22-21-16,1 22 0,-21-1 15,-1 21-15,1-20 0,-1 41 0,1 1 16,-43 0-16,21-1 0,-21 43 0,0 0 16,-21 0-16,22 0 0,-1 43 0,0-1 15,21 22-15,1 20 0,20 22 16,1-21-16,20 21 0,22 21 0,0-22 16,21 1-16,0 0 0,0 0 0,21 0 15,0-22-15,22 1 0,20-21 0,1-1 16,-1-21-16,1 1 0,41-1 15,-20 0-15,0-20 0,21-22 0,-1 0 16,1 0-16,0 0 0,0-22 16,-21 1-16,20-21 0,1 21 0,-21-43 15,0 22-15,-22-22 0,-21 1 0,1-1 16,-1-20-16,-21-1 0,-21 0 0,0 22 16,-21-43-16,0 21 0,-21 1 0,-22-22 15,22 21-15,-43-21 0,22 43 16,-22-1-16,0 1 0,-21 21 15,1 20-15,-22 1 0,0 21 0,0 0 0,0 21 16,-22 22-16,22 20 0,0 1 0,22 20 16,-1 1-16,0 21 0,42 0 15,1 0-15,21-1 0,20 1 16,22 0-16,0 0 0,0 0 0,43-22 16,-1-20-16,0 21 0,1-22 0,20-21 15,22 1-15,-22-1 0,43-21 0,-21 0 16,21-21-16,0 0 0,21 0 0,-22-21 15,1-21-15,-21 21 0,21-22 0,-43 1 16,22 0-16,-22-1 0,-20-20 16,-1-1-16,-21 1 0,-21-22 0,0 22 15,0-1-15,0 1 0,-21-1 0,0 22 16,-21 0-16,-1-1 0,1 22 16,0 0-16,-22 0 0,22 21 0,-22 0 15,-20 21-15,20 0 0,-21 0 0,22 0 16,-22 1-16,22 20 0,-1-21 15,1 21-15,20 1 0,-20-1 0,42-21 16,-22 22-16,22-1 0,-21-21 0,21 21 16,0-20-16</inkml:trace>
  <inkml:trace contextRef="#ctx0" brushRef="#br0" timeOffset="167252.49">17526 6371 0,'0'0'0,"21"0"16,-21-21-16,21 21 0,0 0 0,1 0 15,-1 0-15,0 0 0,0-21 16,0 21-16,0 0 0,1 0 16,-1 0-16,0 0 0,-21-21 15,21 0-15,0 21 0,-21-22 16,0 1-16,21 21 0,-21-21 16,22 0-16,-1 0 15,-21 0-15,0-1 0,0 1 0,21 0 16,-21 0-16,0-21 0,0 20 0,0 1 15,0-21-15,0 21 0,0-22 16,0 1-16,0 21 0,-21-21 0,21 20 16,-43-20-16,22 0 0,0 21 0,0-22 15,-21 22-15,20-21 0,-20 21 0,21-22 16,-21 22-16,20 0 0,-20 0 16,0 0-16,21-1 0,-22 1 15,1 0-15,0 0 0,-1 0 0,1 0 0,0-1 16,-1 22-16,1-21 15,0 0-15,-1 0 0,1 21 0,0-21 16,-22 0-16,22 21 0,-1-22 0,-20 22 16,21 0-16,-22-21 0,22 21 15,-22 0-15,22 0 0,-22-21 0,22 21 16,-21 0-16,20 0 0,-20 0 0,-1 0 16,22 0-16,0 0 0,-22 0 15,22 0-15,-1 0 0,1 0 0,0 0 16,-22 0-16,22 0 0,-22 0 0,1 0 15,-1 0-15,1 0 0,-1 0 16,1-21-16,-1 21 0,22 0 0,-21 0 16,20 0-16,1 0 0,-22 0 15,22 0-15,0-21 0,-1 21 16,1 0-16,0 0 0,-1 0 0,1 0 16,0 0-16,-1 0 0,-20 0 0,21 0 15,-22 0-15,22 0 0,-1 0 16,-20 0-16,21 0 0,-1 0 0,-20 21 15,20-21-15,1 21 0,0 0 0,-1-21 16,1 21-16,0 1 0,-1-1 16,22 0-16,-21-21 0,21 21 0,-22 0 15,1 0-15,0 1 0,-1-1 0,1 0 16,0 0-16,-1 0 0,1 0 16,0 1-16,-1-1 0,1 0 15,0 21-15,-1-21 0,1 1 0,-21 20 16,20-21-16,1 21 0,0-20 0,-1 20 15,1-21-15,0 21 0,-1 1 16,1-22-16,0 21 0,-1 1 0,22-22 16,-21 21-16,21 0 0,-1-20 15,-20 20-15,21 0 0,0 1 0,21-1 16,-21 0-16,-1 1 0,1-1 0,21 21 16,-21-20-16,21 20 0,0-20 15,-21 20-15,21-21 0,0 22 0,0-22 0,0 22 16,0-22-16,0 0 0,0 22 15,0-22-15,0 22 0,0-22 16,0 22-16,0-1 0,0 1 0,0-22 16,0 21-16,0 1 0,0-1 0,-21-20 15,21 20-15,0 1 0,0-22 0,0 22 16,0-1-16,0 1 0,0-1 16,0-21-16,0 22 0,0-1 0,21 1 15,0-22-15,0 22 0,0-22 0,1 0 16,-1 22-16,0-22 0,21 1 15,-21-1-15,1 0 0,20 22 0,0-22 0,1 0 16,-22 1-16,21-1 16,22 0-16,-22 1 0,0-1 0,22 0 15,-22 1-15,22-1 0,-1 0 0,-21-20 16,22 20-16,-1-21 0,1 21 0,-1-20 16,1-1-16,-1 0 0,22 0 0,-21 21 15,20-20-15,-20-1 0,20 0 0,-20 0 16,21 0-16,-1 0 0,1 1 15,0-22-15,-1 21 0,1 0 0,0-21 16,-1 0-16,1 21 0,21-21 0,-22 0 16,1 0-16,21 0 0,-21 0 0,20 0 15,-20 0-15,0 0 0,-1 0 0,22 0 16,-21-21-16,0 0 0,-1 21 0,1-21 16,21-1-16,-22 1 0,1 0 15,0 0-15,-1 0 0,1 0 16,0-1-16,-22 1 0,22 0 0,-22-21 15,1 21-15,-1-1 0,1-20 0,-1 21 16,1-21-16,-1-1 0,-20 1 0,20 0 16,-20-1-16,20 1 0,-21 0 0,1-1 15,-1-20-15,0 20 0,1 1 16,-1-21-16,-21 20 0,22 1 0,20-64 16,-42 64-16,0-22 0,22 1 15,-22 20-15,-21-20 0,21-1 16,0 1-16,0-1 0,1 1 0,-22 21 15,21-22-15,-21 1 0,21-1 0,0 1 16,-21-1-16,0 1 0,0-1 0,21 1 16,-21-1-16,21-21 0,-21 22 0,0-1 15,0 1-15,0 21 0,0-22 0,0 1 16,0-1-16,-21 1 0,0-1 16,0-21-16,0 22 0,0-1 15,-1 1-15,1-1 0,0 22 0,0-21 16,-21-22-16,20 43 0,-20-1 15,21 1-15,-21 0 0,20-1 16,-41-20-16,42 20 0,-22 22 16,22-21-16,-21 21 0,21 0 0,0-22 15,-1 22-15,-20 0 0,21 0 0,-21-22 16,20 22-16,22 0 16,-21 0-16,0 0 0,0 21 15,21-21 1,-21 21-16,0 0 15,-1 0 1,1 0-16,0 0 0,0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3:55:58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4212 1905 0,'0'0'0,"-21"0"0,0 0 15,21-21 32,0 0-31,0 0-1,0-1 1,0 1 0,0 42 31,0 1-47,0-1 15,0 0-15,0 21 0,0-21 0,0 22 16,0-1-16,0 0 0,0 1 15,0 20-15,0-20 0,21 20 0,-21 1 16,0-1-16,21 1 0,-21-1 0,0 1 16,0 20-16,21-20 0,-21-1 15,21 1-15,-21-1 0,0 1 16,0 20-16,0-20 0,0 21 0,22-22 16,-22 22-16,0-22 0,0 1 15,0 20-15,0-20 0,0 21 0,0-22 16,0 22-16,0-1 0,21-20 0,-21 21 15,0-1-15,0-20 0,0 20 16,0-20-16,21-1 0,-21 22 0,21-21 16,-21 20-16,0-20 0,0-1 15,0 22-15,21-22 0,0 22 0,-21-21 16,22-1-16,-1 1 0,-21 20 0,21-20 16,-21-1-16,21 22 0,0-22 15,-21 22-15,21-21 0,-21 20 0,22-20 16,-1 20-16,-21-20 0,21 21 15,0-22-15,0 22 0,-21-1 0,21 1 16,1-21-16,-1 20 0,0 1 0,-21 0 16,21-1-16,0 1 0,-21 0 15,21-1-15,-21 1 0,22 0 0,-1-1 16,-21 1-16,0 0 0,21-1 0,0 22 16,-21-21-16,21-1 0,-21 22 0,0-21 15,21 21-15,-21-22 0,22 22 16,-22-21-16,0 21 0,0-22 0,0 22 15,21 0-15,-21-21 0,0 21 16,21-22-16,-21 22 0,0 0 0,0-21 16,0 20-16,0 1 0,21-21 15,-21 21-15,21-22 0,-21 22 0,0 0 16,0-21-16,0 21 0,21-1 0,-21 1 16,22-21-16,-22 21 0,21 0 0,-21-22 15,0 22-15,0 0 0,21-21 0,-21 20 16,0 1-16,21-21 0,-21 21 15,0-22-15,0 1 0,0 21 16,0-21-16,0 20 0,0-20 0,0 0 0,0-1 16,0 1-16,0 0 0,0-1 0,0 22 15,0-21-15,0 0 0,0-1 16,0 1-16,0 0 0,0-1 16,0 1-16,0 0 0,0-22 0,0 22 15,0-1-15,0 1 0,0-21 0,0 20 16,0-20-16,0 20 0,0-20 0,0-1 15,0 1-15,0-1 0,0 1 16,0-1-16,0-20 0,0 20 0,0-20 16,-21 20-16,21-21 0,0 1 0,0-1 15,-21-21-15,21 22 0,0-22 0,0 0 16,0 0-16,-21-42 16,21 0-1,0 0-15,-22-22 0,22-20 16,0-1-16,0 1 0,0-43 0,0 21 15</inkml:trace>
  <inkml:trace contextRef="#ctx0" brushRef="#br0" timeOffset="2153.98">4381 1905 0,'0'-21'0,"-21"21"16,21-21-1,21 21 32,1 0-47,-1-21 16,0 21-16,21 0 0,-21 0 0,22 0 16,20 0-16,-20 0 0,20 0 15,1 0-15,-1 0 0,1 0 0,20 0 16,-20 0-16,20 0 0,-20 0 0,21 0 15,-1 0-15,1 0 0,0 0 16,20 0-16,-20 0 0,21 21 0,0-21 16,0 0-16,-1 0 0,22 0 15,0 0-15,22 0 0,-1 0 0,21 0 16,-21 0-16,22 0 0,-1-21 16,21 21-16,1 0 0,-22 0 15,22-22-15,-22 22 0,22 0 0,-1 0 16,1-21-16,-22 21 0,0-21 0,22 21 15,-22 0-15,22-21 0,-22 21 16,0-21-16,-21 21 0,22-21 0,-1 21 16,0-22-16,1 22 0,-1-21 15,-21 0-15,22 21 0,-22-21 0,21 0 16,-21 21-16,0-21 0,1 21 0,-22-22 16,0 1-16,0 21 0,-22-21 15,1 21-15,0-21 0,0 21 0,0 0 16,-22-21-16,1 21 0,0 0 15,-22 0-15,1-21 0,-1 21 16,-20 0-16,-1-22 0,-21 22 0,0 0 16,0 0-16,1 0 0,-1 0 15,-21 22 1,0-1-16,0 0 0,0 0 16,0 21-16,0-20 0,0-1 15,0 21-15,0 0 0,0 1 16,-21-1-16,-1 0 0,22 22 0,0-22 15,-21 22-15,21-1 0,-21-20 0,0 20 16,21 1-16,-21 20 0,21 1 16,0-22-16,-21 22 0,21 0 15,-22-1-15,22 1 0,0 0 0,0-1 16,0 22-16,0-21 0,0 21 16,-21 0-16,21-1 0,0 1 0,0 0 15,-21 0-15,21 21 0,-21-21 0,21 21 16,0-21-16,0 21 0,-21 0 15,21 0-15,0 0 0,-21 0 0,21 21 16,0-21-16,0 0 0,0 0 0,0 0 16,0 0-16,0 0 0,0 0 0,0 21 15,0-21-15,0 21 0,0-21 16,0 21-16,0-21 0,0 21 0,0 1 16,0-1-16,0 0 0,0 0 15,0 0-15,0 22 0,0-22 0,0 0 16,0 0-16,0 0 0,0 22 15,0-22-15,0 0 0,0 0 0,21 0 16,0 0-16,0 1 0,-21-1 0,21 0 16,-21-21-16,21 21 0,-21 0 0,22 0 15,-22 1-15,21-22 0,-21 21 0,0 0 16,0 0-16,0 0 0,0-21 0,0 21 16,0-21-16,0 22 0,0-22 15,0 21-15,0-21 0,0 0 0,0 0 16,0 0-16,0 21 0,0-42 15,0 21-15,0 0 0,0-21 0,21 21 16,-21-22-16,21 1 0,-21 0 16,0 0-16,21-21 0,-21 20 0,21-20 15,-21 0-15,22-1 0,-22 1 0,0 0 16,21-22-16,-21 22 0,21-22 0,-21 1 16,0-1-16,21-20 0,-21 20 15,21-20-15,-21-1 0,0 0 0,0 1 16,0-22-16,0 21 0,0-21 0,0 22 15,0-22-15,0 0 0,0 0 0,0 0 16,-21 0-16,21 1 0,-21-22 16,0 21-16,0-21 0,-1 0 15,1 21-15,0-21 0,-21 0 0,21 0 0,-22 0 16,22 0-16,-21 0 0,-1 0 16,-20 0-16,21 0 0,-22 0 15,-21 0-15,1-21 0,-1 21 0,-21 0 16,0 0-16,1-21 0,-22 21 0,-22 0 15,1 0-15,0 0 0,0-22 0,0 22 16,-22-21-16,1 21 0,0 0 16,-1-21-16,1 21 0,-21 0 0,20-21 15,-20 21-15,-1 0 0,22 0 0,-22-21 16,1 21-16,-22 0 0,22 0 16,-1 0-16,1-21 0,-1 21 15,1 0-15,-1 0 0,22 0 0,-22 0 16,22 0-16,0 0 0,-1 0 0,1-22 15,0 22-15,-1 0 0,22 0 0,0 0 16,0 0-16,21 0 0,-21 0 16,21-21-16,0 21 0,0 0 0,0 0 15,21 0-15,21 0 0,-21-21 0,22 21 16,20 0-16,1 0 0,-1 0 0,1 0 16,-1 0-16,22-21 0,0 21 15,20 0-15,1 0 0,0-21 0,0 0 16,0-1-16,21 1 15,0 0-15,0-21 0,0 21 16,21-43-16,0 22 0,0-22 0,0-20 16</inkml:trace>
  <inkml:trace contextRef="#ctx0" brushRef="#br0" timeOffset="3073.49">4953 2604 0,'0'0'0,"-42"0"0,-1 0 0,1 0 15,0 0-15,-1 0 0,1 0 0,0 0 16,-1 0-16,22 0 0,0 0 0,0 0 16,0 0-16,21 21 15,21 0-15,21-21 16,0 0-16,22 21 0,21-21 0,-1 0 16,22 0-16,0 0 0,21 0 15,21 0-15,0 0 0,22 0 0,-1 0 16,21 0-16,1 0 0,21 0 15,-1 0-15,22 0 0,21 0 0,0-21 16,0 21-16,0-21 0,42 21 0,-20-21 16,20-1-16,21 1 0,-20 21 15,-1-21-15,22 0 0,-43 21 16,21 0-16,-42 0 0,0 0 0,-21 0 16,-21 0-16,-22 0 0,-21 0 0,-20 0 15,-22 0-15,-22 0 0,-20 0 16,-43 0-16,22 0 0,-43 0 15,0 0-15,0 0 0,-42 0 16,0 0-16,-21 0 16,-1 0-16,1 0 0,-21 21 15,-22-21-15,0 21 0,1 0 0,-22 1 16,0-22-16,-21 21 0,0 0 0</inkml:trace>
  <inkml:trace contextRef="#ctx0" brushRef="#br0" timeOffset="3576.88">5165 3725 0,'0'0'0,"-22"0"16,-41 0-16,42 22 15,0-22-15,-1 0 0,1 0 16,0 0 0,63 0-1,-20 0-15,20 0 16,21 0-16,1 0 0,21 0 0,20 0 15,22-22-15,22 22 0,20-21 0,21 21 16,22-21-16,21 0 0,21 21 16,21-21-16,21 0 0,-20-1 0,41 1 15,-21 0-15,22 21 0,-1-21 16,1 0-16,-1 21 0,-20-21 16,20 21-16,-42-22 0,1 22 0,-22 0 15,-22 0-15,-20 0 0,-21 0 0,-22 0 16,-21 0-16,-21 0 0,-21 0 15,-64 0-15,22 0 0,-22 0 0,-21 0 16,0 0-16,-42 0 0,0 0 16,-21 0-16,-22 0 0,1 22 15,-1-1-15,-20-21 0,-1 0 0,-21 21 16,0-21-16,-21 0 0,0 21 0,-21-21 16</inkml:trace>
  <inkml:trace contextRef="#ctx0" brushRef="#br0" timeOffset="3950.66">6202 4360 0,'0'0'0,"-127"22"0,42-1 0,-21 21 0,43-21 16,-1 0-16,22-21 0,0 22 0,-1-1 15,43 0-15,0 0 16,21-21-16,1 0 0,41 0 0,22 0 15,21 0-15,-1 0 0,22 0 16,43 0-16,20-21 0,1 21 0,42-21 16,21 0-16,0 21 0,21-22 15,21 1-15,0 0 0,1 21 16,20-21-16,-20 0 0,-1 21 0,0-21 16,1 21-16,-22-22 0,-21 22 0,-21-21 15,-1 21-15,-20 0 0,0-21 16,-22 21-16,-20 0 0,-22 0 0,-21 0 15,0 0-15,-43 0 0,-20 0 0,-22 0 16,-21 0-16,-63 0 16,-21 0-16,-1 21 0,-42-21 15,0 21-15,1 1 0,-44-22 0,1 21 16,-21-21-16,-22 21 0,1 0 16</inkml:trace>
  <inkml:trace contextRef="#ctx0" brushRef="#br0" timeOffset="4261.47">6181 5376 0,'0'0'0,"-170"43"0,22-1 15,42 0-15,22 1 0,20-22 0,22 0 16,42 0-16,21 0 0,21 1 16,43-1-16,0 0 0,20-21 0,1 21 15,42-21-15,22 0 0,-1 0 0,22 0 16,20 0-16,1 0 0,21 0 15,0 0-15,-1-21 0,22 21 16,0-21-16,0 0 0,0 21 0,22-22 16,-1 22-16,0-21 0,-21 21 15,0 0-15,-21-21 0,0 21 0,-22 0 16,-20 0-16,-22 0 0,-21 0 0,-21 0 16,-21 0-16,0 0 0,-43 0 15,-20 21-15,-22-21 0,-21 21 0,0 1 16,-42-1-16,-22 0 0,-42-21 0,0 21 15,-21 0-15,-42 0 0</inkml:trace>
  <inkml:trace contextRef="#ctx0" brushRef="#br0" timeOffset="4577.3">5884 6646 0,'0'0'0,"-233"43"0,43-1 0,21 0 16,20 1-16,44-22 0,20 21 0,43-21 15,20-21-15,22 22 0,43-1 16,20-21-16,22 0 0,21 0 0,42 0 16,21 0-16,22 0 0,-1 0 0,43-21 15,0-1-15,0 22 0,21-21 16,21 0-16,-21 0 0,21 0 16,0 21-16,-21-21 0,21-1 0,-21 1 0,0 0 15,0 0-15,0 21 16,0-21-16,-21 0 0,-21 21 0,0-22 15,-22 22-15,-21 0 0,-20 0 0,-22 0 16,0 0-16,-43 0 0,-20 0 0,-22 0 16,0 0-16,-42 22 15,-42-1-15,-21 0 0,-1 0 0,-42 0 16,0 0-16,-21 1 0,-21-1 0,-21 21 16</inkml:trace>
  <inkml:trace contextRef="#ctx0" brushRef="#br0" timeOffset="4889.13">5482 8065 0,'0'0'0,"-148"63"0,-191 106 15,297-126 1,21-1-16,21 0 0,21-20 0,42-1 16,1 0-16,42 0 0,0 0 0,42-21 15,0 0-15,0 0 0,21 0 16,22 0-16,21 0 0,-1 0 0,1 0 15,21 0-15,0-21 0,21 0 0,0 21 16,0-21-16,0 0 0,21 21 16,-21-22-16,0 1 0,0 21 0,0-21 15,-43 21-15,22 0 0,-42 0 0,-1 0 16,-20 0-16,-22 0 0,0 0 16,-42 0-16,0 0 0,-43 0 15,-21 21-15,1-21 0,-43 21 0,0 1 16,-43-1-16,-20 0 0,-1 0 0,-20 21 15,-43-20-15,0-1 0,-21 0 0,-22 21 16</inkml:trace>
  <inkml:trace contextRef="#ctx0" brushRef="#br0" timeOffset="5196.95">5059 9652 0,'0'0'0,"-233"64"0,42-22 0,22 21 16,42-20-16,42-22 0,22 21 15,21-21-15,42 1 0,42-1 0,43-21 16,20 0-16,22 21 0,43-21 0,-1 0 16,43 0-16,21 0 0,-1 0 15,22 0-15,22 0 0,-1 0 0,21 0 16,22 0-16,-22 0 0,21 0 0,1 0 16,-1 0-16,1 0 0,-22 0 15,1 0-15,-22 0 0,0 0 0,-21 0 16,-21 21-16,0-21 0,-22 21 15,-20-21-15,-22 21 0,-21-21 0,-21 22 16,-21-1-16,-42-21 0,-1 21 0,-21 0 16,1 0-16,-43 0 0,0 1 15,-43-1-15,1 0 0,-43 0 0,1 0 16,-22 22-16,0-22 0,-21 21 0</inkml:trace>
  <inkml:trace contextRef="#ctx0" brushRef="#br0" timeOffset="5541.75">5757 11705 0,'0'0'0,"-190"64"0,20-22 0,22 22 16,21-22-16,21 0 0,43 1 0,-1-1 16,43 0-16,21-21 0,0 22 0,43-22 15,20 0-15,43 0 0,0-21 16,42 21-16,0-21 0,43 0 0,20 0 15,1 0-15,42 0 0,0 0 0,21 0 16,0 0-16,22 0 0,20-21 16,1 21-16,-1 0 0,-21 0 15,22 0-15,-1 0 0,1 0 0,-43 0 0,21 0 16,-20 0-16,-22 0 0,-22 0 16,-20 0-16,-21 0 0,-1 21 15,-21-21-15,-42 22 0,-21-22 0,-21 0 16,-22 21-16,-20-21 0,-43 21 0,-43 0 15,-20 0-15,-22-21 0,1 21 16,-1-21-16,-42 22 0,0-1 16,-21 0-16,-22-21 0,1 21 0</inkml:trace>
  <inkml:trace contextRef="#ctx0" brushRef="#br0" timeOffset="5869.56">6181 13208 0,'0'0'0,"-233"42"0,42 1 15,1-1-15,42 0 16,21-20-16,21 20 0,42 0 0,22-21 16,0 22-16,42-22 0,21 21 0,21-21 15,22 1-15,20-1 0,43 0 16,0-21-16,43 21 0,20-21 0,22 0 16,-1 0-16,43 21 0,0-21 0,22 0 15,-1 0-15,0 0 0,21 0 16,1 0-16,-1 21 0,0-21 0,1 22 15,-22-22-15,21 0 0,-42 21 0,0-21 16,-21 21-16,0-21 0,-22 21 0,-41-21 16,-1 21-16,-21 0 0,-42-21 15,0 22-15,-21-22 0,-43 21 16,0-21-16,-42 21 0,0 0 0,-42-21 16,0 21-16,-22 0 0,-42-21 0,0 22 15,-21-1-15,-21 0 0,0-21 16,-21 21-16,-22 0 0,1 0 0</inkml:trace>
  <inkml:trace contextRef="#ctx0" brushRef="#br0" timeOffset="6149.63">5630 15007 0,'0'0'0,"-338"148"15,274-126-15,22 20 0,21-21 0,21 21 16,21-20-16,21-1 0,22 0 0,20 0 15,43-21-15,21 21 0,1-21 16,20 21-16,21-21 0,22 0 0,21 0 16,0 0-16,21 0 0,21 0 0,0-21 15,0 0-15,22 21 0,20-21 16,-21 0-16,1 21 0,-22-21 0,0 21 16,0-22-16,-21 1 0,0 21 0,-21-21 15,-21 0-15,-22 21 0,-20-21 16,-1 0-16,-42-1 0,-21 1 15,0 0-15,-22 0 0,-41-21 0,-1 20 16,-21-20-16,-21 0 0,-21-1 0</inkml:trace>
  <inkml:trace contextRef="#ctx0" brushRef="#br0" timeOffset="6541.39">5355 12107 0,'0'0'0,"-42"-42"0,21 21 0,-1-21 0,44-43 16,-1 64-1,42 0-15,1-1 0,42 1 0,-1 21 16,22-21-16,22 0 0,20 0 0,0 21 16,43-21-16,0-1 0,42 1 15,-22 0-15,44 21 0,-22-21 0,21 0 16,0 0-16,-21 21 0,21-22 16,-21 22-16,21 0 0,-21 0 0,-21-21 15,0 21-15,-21 0 0,-22 0 16,1 0-16,-22 0 0,-21 0 0,-21 0 15,-42 0-15,-1 0 0,-20 0 0,-43-21 16,-63 0-16,-22 0 16,1 0-16,-43 21 0</inkml:trace>
  <inkml:trace contextRef="#ctx0" brushRef="#br0" timeOffset="6877.09">5800 10541 0,'0'0'0,"-85"-21"0,21 0 0,22 0 0,21-22 16,21 22-16,42 0 0,1 0 16,41 0-16,22-1 0,0 22 0,21 0 15,21-21-15,21 21 0,1 0 0,20 0 16,1 0-16,42 0 0,-1 0 15,1-21-15,0 21 0,21 0 0,21 0 16,-21 0-16,0 0 0,-21 0 16,21 0-16,0 0 0,-42-21 0,21 21 0,-22 0 15,1 0-15,0 0 0,-22 0 16,-21 0-16,-20 0 0,-1 0 16,-21 0-16,-21 0 0,-22 0 0,1 0 15,-43-21-15,1 21 0,-22 0 0,-42-21 16,-22 21-16,-20-22 0,-22 1 15</inkml:trace>
  <inkml:trace contextRef="#ctx0" brushRef="#br0" timeOffset="7221.9">5546 9017 0,'0'0'0,"-43"-42"0,43 21 0,21-22 0,22 22 15,20-21-15,22 21 0,21-22 0,0 22 16,21 21-16,0-21 0,21 0 16,0 21-16,21 0 0,1 0 0,20-21 15,1 21-15,20 0 0,1 0 0,0-22 16,-1 22-16,1 0 15,0-21-15,20 0 0,-41 21 0,21-21 16,-1 21-16,-20-21 0,-1 0 0,-20 21 16,-1-22-16,-21 1 0,0 21 0,-21-21 15,-21 21-15,-21-21 0,-1 0 16,-20 21-16,-22-21 0,-21 21 0,-21-22 16,0 1-16,-42 0 0,-21 0 0,-22 0 15,0 0-15</inkml:trace>
  <inkml:trace contextRef="#ctx0" brushRef="#br0" timeOffset="7509.73">5948 8001 0,'0'0'0,"-64"-21"0,43 0 0,21 0 15,21-1-15,43 1 16,-1 0-16,22 0 0,21 21 0,21-21 15,0 0-15,21 21 0,21-22 0,1 22 16,20 0-16,1-21 0,20 21 16,1-21-16,21 21 0,0 0 0,-1-21 15,1 21-15,-21-21 0,21 21 16,-22 0-16,-20-21 0,21 21 0,-43 0 16,0-22-16,-21 22 0,-21 0 15,-21-21-15,-21 21 0,-22-21 0,-20 21 16,-1-21-16,-42 0 0,-21 0 15,-43-1-15,1 1 0,-22 0 0</inkml:trace>
  <inkml:trace contextRef="#ctx0" brushRef="#br0" timeOffset="7801.51">6054 6922 0,'0'0'0,"-22"-22"0,22 1 0,22 0 16,20 0-16,21 21 0,22-21 16,21 0-16,21 21 0,21 0 0,0-22 15,22 22-15,-1 0 0,21 0 0,1-21 16,-1 0-16,1 21 0,-1-21 16,22 21-16,-21-21 0,-1 21 0,1-21 15,-22-1-15,21 1 0,-20 0 0,-22 21 16,0-21-16,0 0 0,-21 0 15,-21 21-15,-21-22 0,-1 1 0,-20 0 16,-1 21-16,-20-21 0,-22 0 0,-21 0 16,0-1-16,-42-20 0,-22 21 15,1 0-15</inkml:trace>
  <inkml:trace contextRef="#ctx0" brushRef="#br0" timeOffset="8091.35">5651 5884 0,'0'0'0,"-84"-21"0,20 0 0,43-64 15,85 64 1,-1-21-16,43 21 0,21 0 0,21-22 16,0 22-16,22 0 0,41 0 0,-20 21 0,20-21 15,1-1-15,0 1 16,21 21-16,-22-21 0,1 21 0,0-21 15,-1 0-15,-20 21 0,-1-21 0,1 21 16,-22-22-16,-21 1 0,0 21 16,-21-21-16,-21 21 0,-21-21 0,-22 21 15,-20-21-15,-22 21 0,-21-21 0,-21-1 16,-22 1-16,-41 0 0,-1 0 16,0 0-16,-42 0 0</inkml:trace>
  <inkml:trace contextRef="#ctx0" brushRef="#br0" timeOffset="8341.2">5080 4699 0,'-21'-21'0,"42"42"0,-42-63 0,42 21 0,42-1 16,22 1-16,0-21 0,42 21 15,21 0-15,21-1 0,1 1 0,-1 0 16,43 0-16,-1 0 0,1 0 0,0-1 15,-1 22-15,22-21 0,-21 0 16,-1 21-16,1-21 0,-21 0 0,-22 0 16,0 21-16,1-22 0,-43 1 0,0 21 15,-22-21-15,-20 0 16,-21 21-16,-22-21 0,0 0 0,-42-1 16,0 1-16,-42 0 0,-22 0 0,1 0 15</inkml:trace>
  <inkml:trace contextRef="#ctx0" brushRef="#br0" timeOffset="8637.75">5165 3683 0,'0'0'0,"-106"-21"16,127 0-16,21 21 0,43-21 0,21-1 15,21 1-15,21 0 0,21 0 16,43 0-16,0 0 0,-1-1 15,22 22-15,21-21 0,0 0 0,0 21 16,0-21-16,0 21 0,0-21 16,0 0-16,0-1 0,-42 22 0,21-21 15,-22 0-15,1 0 0,-22 0 0,-20 21 16,-1-21-16,-42-1 0,0 22 16,-42 0-16,-22 0 0,1 0 0,-43 0 15,0 0-15,-21 22 0,-21-22 16,-21 42-16,-22-21 0,-21 0 0,1 22 15,-22-22-15,0 21 0,-21 0 16</inkml:trace>
  <inkml:trace contextRef="#ctx0" brushRef="#br0" timeOffset="8821.64">4953 7176 0,'0'0'0,"-21"63"15,0 1-15,21-22 0,0-21 0</inkml:trace>
  <inkml:trace contextRef="#ctx0" brushRef="#br0" timeOffset="8989.54">5990 7493 0,'0'0'15,"42"0"-15,43 0 0,21 0 0,42 0 0,0-21 16,43 21-16,-1-21 0,22 21 0,0-21 15,20-1-15,1 22 0,0-21 0,21 0 16,-21 0-16,0 21 0,-22-21 16,1 0-16,-21 21 0,-1 0 0,1-22 15,-43 22-15,-21 0 0,0 0 0,-43 0 16,1 0-16,-43 0 0,-20 0 16,-22 22-16,-22-1 15,-20-21-15,0 21 0,-43-21 0,0 21 16,-20-21-16,-1 21 0</inkml:trace>
  <inkml:trace contextRef="#ctx0" brushRef="#br0" timeOffset="9281.37">4847 8805 0,'-42'43'0,"84"-86"0,-84 213 16,105-149-1,22 0-15,0 0 0,42 0 0,21-21 16,21 22-16,0-1 0,22 0 0,-1-21 16,1 0-16,21 21 0,-1-21 15,1 0-15,0 0 0,-1 0 0,1 0 16,0 0-16,-22 0 0,1 0 0,-22 0 16,21 0-16,-41 0 0,20 0 15,-21 0-15,-21 0 0,-21 21 0,0-21 16,-22 21-16,1-21 0,-21 22 0,-22-22 15,-21 21-15,-21 0 0,-21 0 16,-21 0-16,-1 0 0,-41 1 16</inkml:trace>
  <inkml:trace contextRef="#ctx0" brushRef="#br0" timeOffset="9583.2">4868 10435 0,'0'0'0,"-106"43"0,43-1 16,21-21-16,42 21 0,0-20 0,21-1 16,21 0-16,43 0 0,-1 0 15,22 0-15,0 1 0,21-22 16,21 0-16,22 21 0,-1-21 0,0 0 0,22 0 16,-1 0-16,1 0 15,20 0-15,-20 0 0,21 0 0,-22-21 16,22 21-16,-1-22 0,-20 22 0,21 0 15,-22 0-15,-21 0 0,22-21 0,-22 21 16,-21 0-16,-21 0 0,0 0 16,-21 0-16,-21 0 0,-22 0 0,-20 21 15,-22 1-15,-21-1 0,-21-21 16,-43 21-16,-20 0 0,-22-21 0,0 21 16,-21 0-16</inkml:trace>
  <inkml:trace contextRef="#ctx0" brushRef="#br0" timeOffset="9926.2">4212 12044 0,'0'0'0,"-63"63"0,20-20 0,43-1 16,85 85-1,0-85-15,-1-20 0,22-1 0,42 21 16,0-21-16,1 0 0,20-21 0,21 22 15,1-1-15,21-21 0,-22 0 0,22 21 16,21-21-16,-22 0 0,22 0 16,-21 0-16,21 0 0,-22 0 0,1 0 15,0 0-15,-1 21 0,-20-21 16,-1 0-16,1 0 0,-22 0 0,0 21 16,-20-21-16,-22 0 0,0 21 15,-22-21-15,-20 22 0,-21-22 0,-22 21 16,0 0-16,-42 0 0,-21 0 15,-21 0-15,-22 22 0,-20-22 0,-22 0 16,-21 0-16,0 22 0,-43-22 0,1 0 16,0 0-16,-22 0 0,-20 22 15,-1-22-15</inkml:trace>
  <inkml:trace contextRef="#ctx0" brushRef="#br0" timeOffset="10205.04">4932 13462 0,'-170'42'0,"340"-84"0,-742 190 15,530-127-15,42 1 0,0-1 16,21 0-16,21-21 0,43 21 16,21-21-16,0 0 0,21 0 0,21 0 15,21 0-15,1 0 0,41 0 0,-20 0 16,42 0-16,-1 0 0,1 0 16,0 0-16,0 0 0,0 0 0,21 0 15,-21 0-15,-1 0 0,-20 21 0,0-21 16,21 0-16,-43 0 0,1 21 15,-22-21-15,0 0 0,-42 0 16,0 22-16,-21-22 0,-21 0 0,-22 0 16,-20 21-16,-1-21 0,-63 21 15,-22-21-15,-20 0 0,-1 21 16,-20-21-16,-22 21 0,-21-21 16,0 21-16</inkml:trace>
  <inkml:trace contextRef="#ctx0" brushRef="#br0" timeOffset="10517.87">4487 14626 0,'0'0'0,"-63"43"0,-1-22 16,-20 42-16,84-42 16,42 1-16,21-22 0,22 21 0,0 0 15,42 0-15,0-21 0,0 21 0,21 0 16,21-21-16,22 0 0,20 22 0,1-22 15,0 0-15,21 0 0,-1 0 16,1 0-16,0 0 0,0 0 0,21 0 16,-21 0-16,0 0 0,-1 0 0,1 0 15,0 0-15,-42 0 0,20 0 16,-41 0-16,-1 0 0,-21 0 16,0 0-16,-21 0 0,-21 0 0,-21 0 15,-1 0-15,-41 0 0,-1 0 0,-63 0 16,-21 0-16,-43 0 15,0 0-15,1 0 0,-22 0 16,-21 0-16</inkml:trace>
  <inkml:trace contextRef="#ctx0" brushRef="#br0" timeOffset="10808.71">5482 15007 0,'0'0'0,"-21"0"0,42 0 16,21 0-16,22 0 0,42 0 16,0 0-16,21 0 0,21-21 15,21 21-15,0 0 0,22-21 0,-1 21 16,22-21-16,0 21 0,-1-21 0,22-1 16,0 22-16,0-21 0,0 0 0,0 21 15,-1-21-15,1 0 0,-21 0 16,-22 21-16,22-22 0,-21 1 0,-22 0 15,-21 21-15,-21-21 0,0 0 0,-21 0 16,-21-1-16,-22 22 0,1-21 16,-22 0-16,-42-21 0,0 21 15,-21-1-15,-22-20 0,-20 21 0,-22-21 16</inkml:trace>
  <inkml:trace contextRef="#ctx0" brushRef="#br0" timeOffset="11125.52">5863 13885 0,'0'0'0,"-63"-21"0,20 21 0,1-21 16,42 0-16,21 0 0,21 21 16,22-21-16,21-1 0,20 22 0,1-21 15,21 21-15,21-21 0,1 21 0,20-21 16,0 21-16,22 0 0,-1-21 15,1 21-15,20 0 0,-20-21 0,42 21 16,-22 0-16,1-22 0,21 22 0,-21-21 16,-1 21-16,-20 0 0,20-21 15,-20 0-15,-1 21 0,-20 0 0,-22-21 16,0 21-16,0-21 0,-21 21 0,-21-22 16,0 22-16,-43-21 0,1 0 0,-22 21 15,-21-21-15,-21 0 0,-21 0 16,-21-1-16,-22 1 0,-20-21 0,-22 21 15</inkml:trace>
  <inkml:trace contextRef="#ctx0" brushRef="#br0" timeOffset="11425.36">6159 12594 0,'0'0'16,"-105"-21"-16,20 21 0,43-21 0,-1 0 0,43 0 15,43-1-15,20 1 0,1 0 16,20 21-16,22 0 0,21-21 0,21 21 16,0 0-16,1 0 0,20 0 15,0-21-15,1 21 0,20 0 16,1 0-16,-22-21 0,21 21 0,22 0 16,-21-22-16,-1 22 0,1 0 0,-22-21 15,0 0-15,-21 21 0,1 0 16,-22-21-16,0 21 0,-22-21 0,1 21 15,-21-21-15,-22 21 0,1-22 0,-22 1 16,-21 0-16,-21 0 0,-21-21 16,-21 20-16,-22 1 0,1-21 15,-43 0-15</inkml:trace>
  <inkml:trace contextRef="#ctx0" brushRef="#br0" timeOffset="11717.19">5461 11345 0,'0'0'16,"-64"0"-16,1-42 15,84 21-15,21 0 0,22 0 0,-1-1 0,43 1 16,21 0-16,0 21 0,0-21 0,21 21 16,1 0-16,20 0 0,0-21 15,1 21-15,-1 0 0,21 0 0,1 0 16,-1-21-16,1 21 0,-1 0 0,1 0 15,21 0-15,-22-22 0,22 22 0,-22 0 16,-20 0-16,20-21 16,-21 21-16,-20-21 0,-1 21 0,-21 0 15,-21 0-15,-22-21 0,-20 21 0,-22 0 16,-21-21-16,-21 0 0,-42-1 16,-22 22-16,-20-21 0,-1 0 0,-21 0 15</inkml:trace>
  <inkml:trace contextRef="#ctx0" brushRef="#br0" timeOffset="12001.02">6096 10562 0,'0'0'0,"-85"0"16,106-21-16,22 0 0,-1 21 15,43-21-15,21 0 0,21 21 0,0 0 16,21 0-16,21 0 0,0 0 15,1 0-15,20 0 0,-20 0 0,20 0 16,1 0-16,-1 0 0,22 0 0,-1 0 16,-20 0-16,21 0 0,-22-22 0,1 22 15,20 0-15,-41 0 0,20-21 16,-42 21-16,22-21 0,-43 21 16,0-21-16,0 21 0,-22-21 0,-20 0 15,-21 21-15,-1-22 0,-21 1 0,-42 0 16,0 0-16,-21-21 0,-21 20 15,0-20-15</inkml:trace>
  <inkml:trace contextRef="#ctx0" brushRef="#br0" timeOffset="12305.81">6879 9462 0,'0'0'0,"-148"-22"0,42 22 0,21-21 16,22 0-16,21 21 0,20-21 15,44 0-15,20 21 0,43-21 16,20 21-16,1 0 0,21 0 0,21 0 16,1 0-16,20 0 0,0 0 15,22 0-15,-1 0 0,1 0 0,-1 0 16,22 21-16,-22-21 0,22 0 0,-21 0 16,20 0-16,1 0 0,-22 0 0,22 0 15,-21 0-15,-1 0 0,-21 0 16,1 0-16,-1 0 0,-21 0 0,0 0 15,-42 0-15,0 0 0,-21 0 0,-1-21 16,-41 21-16,-1-22 0,-21 1 0,-21 0 16,-21 0-16,-21 0 15,-43 0-15,0-22 0,-20 22 0</inkml:trace>
  <inkml:trace contextRef="#ctx0" brushRef="#br0" timeOffset="12601.05">7070 8678 0,'-149'-21'0,"298"42"0,-425-63 16,171 21-16,41 21 0,22-21 0,21 0 15,21-1-15,42 1 0,21 0 0,22 21 16,21-21-16,0 0 0,42 21 16,-21-21-16,42 21 0,22 0 15,-22-22-15,43 22 0,-22 0 0,22-21 16,0 21-16,-1 0 0,1-21 0,-22 0 15,22 21-15,0-21 0,-22 21 0,-20-21 16,20-1-16,-42 1 0,22 21 16,-43-21-16,21 0 0,-42 0 0,21 0 15,-43-1-15,1 1 0,-22 0 0,-20 0 16,-22-21-16,-21 20 0,0 1 0,-21-21 16,-43 0-16,1 20 0,-22-20 15,-21 0-15,-21-1 0</inkml:trace>
  <inkml:trace contextRef="#ctx0" brushRef="#br0" timeOffset="12885.89">7324 7387 0,'0'0'0,"-170"0"0,22 0 0,21-21 16,21 21-16,-21-42 16,127 21-16,43-1 0,41 1 15,22 21-15,21-21 0,0 0 0,42 0 16,22 0-16,21 21 0,-22-22 0,43 22 15,0 0-15,0-21 0,-1 21 16,1-21-16,0 21 0,0 0 0,-21 0 16,-1 0-16,1 0 0,0-21 15,-22 21-15,1 0 0,-22 0 0,0 0 16,-42 0-16,0-21 0,-21 21 0,-42 0 16,20 0-16,-41-21 0,-1 21 15,-21-22-15,-21 1 0,-21 0 16,-21 0-16,-22 0 0,1 0 0,-22-22 15,-21 22-15,-21-21 0,0 21 0</inkml:trace>
  <inkml:trace contextRef="#ctx0" brushRef="#br0" timeOffset="13185.72">7599 6202 0,'-191'-21'0,"382"42"0,-805-85 16,529 43-16,22 0 0,20 0 0,43 0 15,0 0-15,43-1 0,20 1 16,43 0-16,0 21 0,21-21 0,21 21 16,21 0-16,1 0 0,41 0 0,-20 0 15,21 0-15,20 0 0,1 0 16,0 0-16,21 0 0,-21 0 0,0 0 16,0 0-16,-22 0 0,1 0 0,0 0 15,-43 0-15,21 0 0,-41 0 16,-1 0-16,-21 0 0,-21 0 0,-22 0 15,1 0-15,-43-21 0,1 21 16,-22-21-16,-21-1 0,-21 22 16,-22-21-16,-41 0 0,-1 0 15,-21 0-15,0-22 0,-42 22 0,0 0 16</inkml:trace>
  <inkml:trace contextRef="#ctx0" brushRef="#br0" timeOffset="13467.56">8191 5461 0,'0'0'0,"-211"-21"0,20 0 15,-317-22 1,381 22-16,0 0 0,43 0 0,20 21 16,22-21-16,21 0 0,21-1 0,42 1 15,21 0-15,22 0 0,21 21 16,21-21-16,21 0 0,21 21 0,1-22 16,20 1-16,22 21 0,0-21 15,-1 21-15,22-21 0,-21 21 0,21-21 16,-1 21-16,1-21 0,-21-1 0,0 22 15,-1-21-15,-20 0 0,-22 0 16,0 21-16,-20-21 0,-1 0 0,-42-1 16,-1 1-16,-20 0 0,-21 0 0,-22 0 15,-21 0-15,0-1 16,-21 1-16,-21 0 0,-21-21 0,-43 21 0,0-22 16,-20 22-16,-44-21 0,1-1 15</inkml:trace>
  <inkml:trace contextRef="#ctx0" brushRef="#br0" timeOffset="13732.4">7493 4043 0,'0'0'0,"-148"0"0,21-21 15,42 0-15,22-1 0,20 1 0,43 0 16,0 0-16,43 0 0,41 0 16,1-1-16,21 1 0,21 21 0,42-21 15,0 21-15,1 0 0,20-21 16,1 21-16,20-21 0,-20 21 15,21 0-15,-1 0 0,-20 0 0,20 0 16,1 0-16,-21-21 0,-22 21 0,0 0 16,-21 0-16,1 0 0,-44 0 15,1-22-15,-21 22 0,0 0 0,-22 0 16,-21-21-16,-20 21 0,-22-21 0,0 0 16,-43 21-16,1-21 0,-22 0 15,-20-1-15,-22 1 0,0-21 0</inkml:trace>
  <inkml:trace contextRef="#ctx0" brushRef="#br0" timeOffset="13837.34">6667 3175 0,'0'0'0,"-105"-21"16,41 0-16,22 0 0</inkml:trace>
  <inkml:trace contextRef="#ctx0" brushRef="#br0" timeOffset="14009.25">8551 2942 0,'64'0'0,"-128"0"0,212 0 0,233 0 16,-232 0-1,-1 0-15,0 0 0,0 0 16,0 0-16,0 0 0,1 0 0,-44 0 16,1 0-16,0 0 0,-21 0 0,-22 0 15,-20 0-15,-1 0 0,-21 0 16,-21-21-16,-21 0 0,-21 21 15,-22-21-15,-21 0 0,1 21 0</inkml:trace>
  <inkml:trace contextRef="#ctx0" brushRef="#br0" timeOffset="14129.25">6456 2688 0,'0'0'0,"-85"-21"0,22-21 15,63 21-15</inkml:trace>
  <inkml:trace contextRef="#ctx0" brushRef="#br0" timeOffset="14327.13">11070 2582 0,'0'22'0,"0"-1"16</inkml:trace>
  <inkml:trace contextRef="#ctx0" brushRef="#br0" timeOffset="16081.84">11472 8001 0,'0'-21'0,"0"0"16,0 0 0,0-1-16,0 1 15,0 0 1,21 21-1,-21-21-15,0 0 63,-21 21-47</inkml:trace>
  <inkml:trace contextRef="#ctx0" brushRef="#br0" timeOffset="17865.34">11726 5440 0,'0'0'0,"0"-21"16,0 0-1,0-1 1,0 1-16,0 0 16,0 0-16,-21 21 31,0 0-31,0 0 15,0 0-15,-1 21 0,22 0 16,-21 0-16,0 1 0,0-1 0,0 21 16,-22 0-16,22 1 0,0-1 15,0 0-15,0-20 0,0 20 16,21 0-16,0 1 0,0-1 0,0-21 0,0 21 16,21-20-16,0-1 15,0 0-15,21 0 0,-20 0 0,20 0 16,0-21-16,1 0 0,-1 22 0,21-22 15,-20 0-15,-1 0 0,22 0 0,-22 0 16,21-22-16,-20 22 0,-1-21 16,0 0-16,1 0 0,-1 0 0,-21 0 15,0-22-15,1 22 0,-1-21 0,-21-1 16,21 1-16,-21 0 0,0-1 16,0 1-16,0 0 0,-21-1 0,0 1 15,-1 0-15,1-1 0,0 1 0,0 21 16,-21-21-16,20 20 0,-20 1 0,0 0 15,-1 0-15,1 21 16,0 0-16,-22 0 0,22 0 0,0 0 16,-22 0-16,1 0 0,20 21 0,-20 0 15,20 0-15,1 1 0,-21-1 16,41 0-16,-20 0 0,21 0 0,0 0 16,0 1-16,21-1 0,-22 0 0,22 0 15,0 0-15,22-21 16,-1 0-16,0 0 0,0 0 15,0 0-15,0 0 0,22 0 0,-22 0 16,21 0-16,-21-21 0,1 21 0,20-21 16,-21 0-16,0 21 0,0-21 15,1-1-15,-1 22 0,0-21 16,0 0-16,0 21 0,-21-21 0,0 0 16,0 0-16,-21 21 31,0 0-31</inkml:trace>
  <inkml:trace contextRef="#ctx0" brushRef="#br0" timeOffset="19025.2">11515 5292 0,'0'0'0,"21"0"32,0 0-32,0 0 0,21 0 15,-20-21-15,20 21 0,0-22 16,22 1-16,-22 21 0,22-21 0,-22 21 15,21 0-15,1 0 0,-22-21 16,1 21-16,-1 0 0,-21 0 0,0 0 16,-42 0-1,-21 21-15,-22-21 0,1 21 16,-1 0-16,1 1 0,-22-1 0,0-21 16,22 21-16,-22 0 0,22 0 0,-1 0 15,1 1-15,20-22 0,1 21 16,0-21-16,21 0 0,21 21 0,42-21 31,-21 0-31,21 0 0,1 0 0,-1 0 16,22-21-16,-22 21 0,21-21 15,1 21-15,-1-22 0,1 1 0,-1 21 16,1-21-16,21 21 0,-43-21 0,21 21 16,-20 0-16,-1 0 0,-21 0 15,-42 0 1,-21 0-16,-1 0 0,1 21 0,-21-21 15,-1 21-15,1 0 0,-1 1 0,1-1 16,-1 0-16,1-21 0,-1 21 16,22 0-16,-1 0 0,1-21 0,21 22 15,0-22-15,0 0 0,21 21 16,21-21 0,0 0-16,21 0 0,-21 0 0,22 0 15,-1 0-15,22-21 0,-22 21 0,21 0 16,1-22-16,-1 1 0,1 21 0,-1 0 15,1-21-15,-22 21 0,22 0 16,-22 0-16,0 0 0,-20-21 0,-1 21 16,-42 0-1,-22 0-15,-20 21 16,20-21-16,-20 21 0,-1-21 16,1 21-16,-22 1 0,22-22 0,-1 21 15,1 0-15,-1 0 0,1-21 0,20 21 16,1 0-16,0-21 0,21 0 15,-1 0-15,44 0 16,20 0-16,-21 0 0,43 0 16,-22 0-16,21-21 0,1 21 15,-1-21-15,1 21 0,21 0 0,-1 0 16,-20-21-16,20 21 0,-20 0 0,-1 0 16,-20 0-16,-1 0 0,-21 0 15,0 0-15,-21 21 16,-21-21-16,-21 21 0,0 0 0,-22-21 15,1 22-15,-1-1 16,1 0-16,-22 0 0,21-21 0,-20 21 16,20 0-16,-20 1 0,20-1 0,1-21 15,20 21-15,1-21 0,0 21 0,20-21 16,44 0 0,20 0-16,0 0 0,1 0 15,20 0-15,1-21 0,-1 21 0,1 0 16,20 0-16,-20-21 0,20 21 15,1 0-15,-21 0 0,-1-21 0,1 21 16,-22 0-16,0 0 0,1 0 0,-22 0 16,0 0-16,-63 0 15,-1 0 1,1 21-16,-22-21 0,1 21 0,-22-21 16,22 21-16,-22 0 0,0-21 0,1 21 15,-1 1-15,22-22 0,-22 21 0,21 0 16,1-21-16,21 21 0,20-21 15,22 21-15,22-21 16,20 0-16,0 0 0,1 0 0,20 0 16,1 0-16,-1 0 0,22-21 15,-22 21-15,22-21 0,-22 21 0,22 0 16,-43-21-16,22 21 0,-22 0 0,1 0 16,-22-21-16,0 21 0,-42 0 31,0 0-31,-22 0 0,1 0 0,0 0 15,-1 0-15,-20 0 0,-1 0 0,22 0 16,-22 21-16,22-21 0,-21 0 0</inkml:trace>
  <inkml:trace contextRef="#ctx0" brushRef="#br0" timeOffset="20177.53">14668 6646 0,'-21'0'16,"42"0"-16,-63-21 0,42 0 0,-21 0 15,21 0-15,0 0 0,0-22 16,0 22-16,0 0 0,0 0 0,21 0 15,0-1-15,0 1 0,22 0 0,-1 0 16,0 0-16,1 21 0,20-21 0,22 21 16,-22 0-16,22 0 0,0 0 15,-1 0-15,1 0 0,0 0 0,-1 0 16,-20 21-16,21 21 0,-22-21 0,1 22 16,-22-1-16,21 0 0,-41 1 15,20-1-15,-42 21 0,0-20 0,0 20 16,-21-20-16,0 20 0,-22 1 15,-20-1-15,-1 1 0,1 20 0,-22 1 16,0 0-16,1-1 0,-1 22 0,0-21 16,22-1-16,-22 22 0,22-21 15,-1 21-15,1 0 0,-1-1 0,22-20 16,-22 21-16,22 0 0,21 0 0,0-22 16,0 22-16,21 0 0,0-21 0,0 20 15,0-20-15,0 21 0,21-21 0,0 20 16,0-20-16,21 0 0,1-1 15,-1 1-15,0-21 0,22 20 0,21-41 16,-1 20-16,1-21 0,21 22 0,-22-22 16,22-21-16,0 22 0,-21-22 15,21 0-15,-22 0 0,1 0 0,0-21 16,-22 0-16,-21 0 0,1 0 0,-1 0 16,-21-21-16,0 0 0,-21 0 15,0 0-15,-21 21 0,-21 0 16,21 0-16,-22-21 0,22 21 0,-21 0 15,-22 0-15,22 0 0,-21 21 0,20 0 16,-20-21-16,-1 21 0,1 21 0,-1-20 16,1-1-16,-1 21 0,1 0 15,20 1-15,-20-1 0,-1 22 0,1-22 16,21 21-16,-22 1 0,22-1 0,-1 1 16,1 21-16,0-1 0,21 1 15,-22 21-15,43-22 0,-21 22 0,21 0 16,0 0-16,0 0 0,0 21 0,21-21 15,-21-1-15,21 22 0,22-21 0,-22 0 16,0 21-16,21-21 0,-20 21 0,20-21 16,-21 0-16,0-1 0,22 1 15,-43 0-15,21-21 0,-21 21 0,21-1 16,-21-20-16,0 0 0,0 21 0,0-43 16,0 22-16,-21-22 0,0 22 0,-1-22 15,-20-20-15,21-1 0,-21 0 0,-1 1 16,1-22-16,-22 0 0,22 0 0,0-21 15,-1 0-15,-20 0 0,21 0 16,20-21-16,-20-21 0,21 21 16,0-22-16,0-20 0,21-1 0,0 1 15,0-22-15,0-21 0</inkml:trace>
  <inkml:trace contextRef="#ctx0" brushRef="#br0" timeOffset="21137.84">17230 8975 0,'0'0'0,"21"-21"16,0-1-16,-21 1 15,21 0-15,0 0 0,0 0 0,1 0 16,-1-22-16,0 22 0,0-21 0,-21 21 16,0-1-16,21-20 0,-21 21 15,0 0-15,0 0 0,0-1 16,-21 1-16,0 0 0,0 0 0,0 21 0,-22 0 15,1 0-15,0 0 0,-1 21 0,1 0 16,0 0-16,-1 22 0,1-22 16,21 21-16,-22 1 0,1-1 15,21 21-15,0-20 0,0-1 0,-1 0 16,22 1-16,0-1 0,0-21 0,0 22 16,0-22-16,22 0 0,-1-21 15,0 0-15,0 0 0,21 0 0,-20-21 16,20 0-16,0-1 0,1 1 15,-1 0-15,0 0 0,1-21 0,-1 20 16,0-20-16,-21 21 0,22-21 16,-22 20-16,0-20 0,-21 21 0,0 0 15,0 0-15,0-1 0,0 1 0,0 0 16,0 42 0,0 0-16,-21 1 15,21 20-15,-21-21 0,21 21 0,-21 1 16,21-1-16,0 22 0,0-22 0,0 21 15,0-20-15,0 20 0,0 1 0,0-1 16,0 1-16,0-1 0,0 22 0,0-22 16,0 22-16,0 0 0,0-1 15,0 1-15,21-21 0,-21 20 0,21 1 16,-21 0-16,0-22 0,0 22 16,21-22-16,-21 1 0,0-1 0,0-20 15,0 20-15,0-21 0,0-20 0,0-1 16,0 21-16,-21-42 0,21-21 15,-21 0 1,21 0-16,-21-22 0,21 1 0,0-22 16,-22 1-16,1-1 0,21 1 0,-21-1 15,0-20-15,0-1 0,0 22 16,-1-43-16,22 21 0,0 0 0,-21 1 16,21-1-16,0 0 0,0 1 0,21-1 15,22 0-15,-1 1 0,22 20 0,-22-20 16,43 20-16,-22 1 0,22-1 15,-1 1-15,-20 20 0,21 1 0,-1 0 16</inkml:trace>
  <inkml:trace contextRef="#ctx0" brushRef="#br0" timeOffset="21898.4">18330 8488 0,'0'0'0,"-42"0"0,-64 0 16,64 0-1,21 0-15,-22 0 0,22 0 0,-21 21 16,21 0-16,-1 0 0,1 1 0,0-1 16,0 21-16,0-21 0,21 22 0,-21-22 15,21 21-15,0-21 0,0 0 0,0 22 16,0-22-16,21 0 0,0 0 15,0-21-15,21 21 0,-20-21 0,20 22 16,0-22-16,1 0 0,20 0 0,-21 0 16,22-22-16,-22 22 0,22-21 0,-22 0 15,0 0-15,1 0 0,-22 0 16,0-1-16,0 1 0,-21-21 16,0 21-16,0 0 0,-21-22 0,0 22 15,-21 0-15,-1 0 0,1 21 0,0-21 16,-1 21-16,1 0 0,0 0 0,-1 0 15,1 0-15,0 0 0,20 0 0,1 0 16,0 0-16,42 0 16,0 0-16,22 0 15,-1 0-15,0 0 0,1 0 0,20 0 16,1-22-16,-1 22 0,22-21 0,-22 21 16,1 0-16,-1 0 0,-20 0 0,20 0 15,-20 0-15,-1 0 0,0 21 16,-21 1-16,1-22 0,-22 21 0,0 0 15,0 0-15,0 0 0,-22 0 16,1 1-16,0 20 0,0-21 0,0 21 16,-22-20-16,22-1 0,0 0 0,0 0 15,21 0-15,-21 0 0,21 1 16,0-1-16,0 0 0,21-21 0,0 0 16,0 21-16,22-21 0,-22 0 0,21 0 15,-21 0-15,22 0 0,-1 0 0,0 0 16,-21-21-16,22 0 0,-1 0 0,0-1 15,-20 1-15,-1 0 0,0 0 16,0 0-16,-21-22 0,0 22 0,0-21 16,0 21-16,-21 0 0,-21-1 0,20 1 15,-20 0-15,0 0 0,-1 0 16,1 21-16,0 0 0,-1 0 0,22 0 16,-21 0-16,21 0 0,0 0 15,42 0 1,21 0-16,0 0 0,1 0 15,20 0-15,1 0 0,-22 0 0,22 0 16,-1-21-16,22 21 0</inkml:trace>
  <inkml:trace contextRef="#ctx0" brushRef="#br0" timeOffset="22415.11">20193 8530 0,'0'0'0,"-21"-21"16,0 21-16,-1 0 0,1-21 0,-21 21 15,0 0-15,20 0 0,-20 0 16,0 0-16,-1 0 0,22 21 0,-21-21 16,0 21-16,20 0 0,-20 1 0,21-1 15,0 0-15,0 21 0,-1-21 0,22 22 16,0-22-16,0 21 0,0-21 0,0 22 16,0-22-16,0 21 0,22-21 15,-1 1-15,0-1 0,0 0 0,0 0 16,22-21-16,-22 0 0,0 0 0,21 0 15,-21 0-15,22 0 0,-22 0 16,21-21-16,1 0 0,20 0 0,-21-22 16,22 22-16,-22-21 0,22-1 15,-22 1-15,22-21 0,-22 20 0,0-20 16,1-1-16,-1 1 0,0-1 0,1-20 16,-22 20-16,21-21 0,-21 22 0,0-1 15,1 1-15,-1 21 0,-21-1 16,0 1-16,0 21 0,0 0 0,-21 21 15,-22 0-15,1 21 0,0 21 0,-1 0 16,-20 1-16,-1 20 0,22 22 0,-22-22 16,22 22-16,0-21 0,21 20 15,-22-20-15,22-1 0,21 1 16,0-1-16,0 1 0,0-1 0,0 1 16,0-22-16,21 0 0,-21 1 0,21-1 15,1-21-15,-1 22 0,0-22 0,21-21 16,-21 21-16,22-21 0,-22 0 0,42 0 15,-20 0-15,20 0 0,1 0 16,-1 0-16,1-21 0,-1 0 0,1 21 16,-1-22-16,-20 1 0</inkml:trace>
  <inkml:trace contextRef="#ctx0" brushRef="#br0" timeOffset="23064.75">19685 10012 0,'0'0'0,"-21"21"0,21 0 16,-21 0-16,-1 1 16,1-1-16,21 0 15,0 0 1,0 0-16,21-21 31,1 0-31,20 0 0,-21 0 16,43-21-16,-1 0 0,1 0 0,20-22 15,22 1-15,21 0 0,21-22 0,22-20 16,20-1-16,22 0 0,-1-21 0,22 22 16,0-22-16,21 0 0,0 21 0,0-20 15,-21 20-15,211-42 16</inkml:trace>
  <inkml:trace contextRef="#ctx0" brushRef="#br0" timeOffset="23802.83">20002 9673 0,'0'0'0,"0"-42"15,0 21-15,-21 0 0,21-1 0,-21 22 16,0 22 0,21-1-16,-21 21 15,21 0-15,0 1 0,0 20 0,0-20 16,0 20-16,0 1 0,0-22 15,0 21-15,0-20 0,0-1 0,0 0 16,21 1-16,-21-1 0,21-21 0,-21 0 16,21 1-16,0-1 0,1-21 15,-1 0-15,0 0 0</inkml:trace>
  <inkml:trace contextRef="#ctx0" brushRef="#br0" timeOffset="28532.9">11853 5440 0,'0'-21'31,"0"0"-15,0-1-16,0 1 15,0 0 1,-21 21-16,0-21 16,0 21-16,0-21 0,-1 0 15,1 21-15,0 0 16,0 0-16,0 0 0,0 0 15,-1 0-15,1 0 0,0 0 16,0 0-16,0 0 0,0 0 16,-1 21-16,1 0 0,0-21 15,0 21-15,0 0 0,0 0 0,-1 1 16,1-1-16,0 0 0,21 0 0,-21 0 16,21 0-16,-21 1 0,21 20 15,0-21-15,0 0 0,0 22 0,-21-22 16,21 21-16,0-21 0,0 0 0,0 22 15,0-22-15,0 21 0,0-21 16,0 1-16,0-1 0,0 0 16,21 0-16,-21 0 0,21 0 0,0 1 15,0-1-15,0-21 0,-21 21 0,43-21 16,-22 0-16,0 21 0,0-21 16,22 0-16,-22 0 0,21 0 0,-21 0 15,22 0-15,-22 0 0,21 0 0,0 0 16,1 0-16,-22 0 0,21 0 15,1-21-15,-1 21 0,0-21 0,-21 21 16,22-21-16,-22-1 0,0 1 0,0 0 16,0 21-16,1-21 0,-1-21 15,-21 20-15,0 1 0,0-21 0,0 21 16,0-22-16,0 22 0,0-21 16,0 0-16,0-1 0,0 22 0,0-21 15,0-1-15,0 22 0,-21 0 16,-1-21-16,1 21 0,0-1 0,0-20 15,0 21-15,0 0 0,-1 0 0,1-1 16,-21 1-16,21 0 0,0 0 16,-22 0-16,22 0 0,-21 21 0,21-22 15,-1 1-15,-20 21 0,21 0 0,0 0 16,-22 0-16,22 0 0,0 0 16,-21 0-16,21 21 0,-22 1 0,22-1 15,-21 0-15,21 0 0,-22 0 0,22 22 16,0-22-16,0 0 15,0 21-15,-1 1 0,1-1 0,21 0 16,0 1-16,-21-1 0,21 0 0,0 1 16,0-1-16,0 0 0,0 1 0,0-22 15,0 21-15,0 0 0,0-20 16,21-1-16,0 21 0,1-21 0,-1 0 16,21-21-16,-21 22 0,0-1 0,22-21 15,-1 0-15,0 21 0,-20-21 16,20 0-16,0 0 0,1 0 0,-1 0 15,0-21-15,1 21 0,-1-21 0,0-1 16,1 1-16,-1 0 0,0 0 0,1 0 16,-22 0-16,21-22 15,-21 1-15,0 0 0,-21-1 0,0 1 16,0 0-16,0-1 0,0 1 0,-21 0 16,21 20-16,-42-20 0,21 0 15,0 21-15,-22-22 0,22 22 0,-21-21 16,-1 21-16,1-1 0,0 1 0,-1 0 15,22 21-15,-21-21 0,0 21 16,-1 0-16,1 0 0,0 0 0,-1 0 16,1 21-16,0 0 0,-1 0 0,1 1 15,21-1-15,-22 21 0,22-21 16,0 22-16,0-1 0,0 21 16,21-20-16,0-1 0,0 22 0,0-22 15,0 0-15,0 1 0,21-1 0,0 0 16,0 1-16,22-22 0,-22 21 15,21-21-15,0 0 0,1 1 0,-1-1 16,0 0-16,1-21 0,-1 0 0,0 0 16,1 0-16,-1 0 0,0 0 15,1 0-15,-1 0 0,0-21 0,22 0 16,-22 21-16,1-43 0,-1 22 0,0 0 16,1-21-16,-1-1 0,-21 1 0,0 0 15,0-22-15,-21 22 0,0-22 16,0 22-16,0-22 0,-21 22 0,0-21 15,-21 20-15,21 1 0,-22 0 16,1-1-16,0 22 0,20-21 16,-20 21-16,0-1 0,-22 1 0,22 21 15,0 0-15,-1 0 0,-20 0 0,20 0 16,1 0-16,-21 21 0,20 1 16,-20 20-16,20-21 0,-20 21 0,21 1 15,-1-1-15,1 0 0,21 22 16,-22-22-16,22 22 0,21-1 0,0 1 15,0-1-15,0-20 0,0 20 0,21-21 16,1 1-16,20-1 0,-21-21 0,21 22 16,22-22-16,-22 0 0,1 0 0,-1 0 15,21 0-15,-20-21 16,-1 0-16,22 0 0,-22 0 0,21 0 16,-20 0-16,20-21 0,1 0 0,-22 0 15,22 0-15,-1 0 0,-21-22 0,1 22 16,-1-21-16,0-1 0,-20-20 15,-22 21-15,0-1 0,0-20 0,0-1 16,0 22-16,-22-22 0,-20 22 0,21-21 16,-21 20-16,-1 1 15,1 0-15,0 20 0,-1-20 0,1 21 16,0 0-16,-1 0 0,1 21 0,-43 0 16,43 0-16,0 0 15,-22 0-15,22 21 0,-1 0 0,-20 21 16,21-21-16,-1 22 0,-20-1 0,42 22 15,-22-22-15,22 0 0,0 22 0,21-1 16,0-20-16,0 20 0,21-21 16,0 1-16,0-1 0,22 0 0,-22 1 15,21-1-15,-21-21 0,22 0 16,41 22-16,-41-22 16,-1-21-16,0 0 0,1 0 0,-1 0 0,0 0 15,22 0-15,-22 0 0,1-21 0,20 0 16,-21-1-16,1 1 0,-1 0 15,0-21-15,1-1 0,-22 1 16,0 0-16,0-1 0,-21-20 0,0 21 16,0-22-16,-21 22 0,-21-1 0,21-20 15,-22 21-15,1-1 0,0 1 0,-1 21 16,1 0-16,0-1 16,-1 1-16,1 21 0,-22 0 0,22 0 15,0 0-15,-1 21 0,1-21 0,0 22 0,-1 20 16,1-21-16,0 21 0,-1 1 15,22 20-15,0-20 0,0 20 0,21-21 16,0 22-16,0-22 0,0 1 0,21-1 16,0-21-16,22 21 15,-1-20-15,-21-1 0,21 0 0,22 0 16,-22-21-16,43 0 0,-43 0 16,1 0-16,-1 0 0,0 0 0,1-21 15,-1 0-15,0 0 0,1-1 16,-1 1-16,-21-21 0,0 0 0,0 20 15,1-20-15,-22 0 0,0-1 16,0 1-16,-22 0 0,1 21 0,0-22 16,0 22-16,-21 0 0,-1 21 0,1-21 15,0 21-15,20 0 0,-20 0 0,0 0 16,-1 21-16,-20 0 0,21 0 16,-1 0-16,1 1 0,0 20 15,-1-21-15,22 21 0,-21 22 16,42-43-16,0 0 0,0 22 0,0-22 15,21-21-15,0 21 0,0 0 16,22-21-16,-1 0 0,0 0 0,1 0 16,-1 0-16,0-21 0,1 0 0,20 21 15,-21-21-15,1-1 0,-1 1 16,-21 0-16,22 0 0,-22 0 16,-21-43-16,0 43 0,0 0 0,-21 0 15,-22 0-15,1-1 0,0 22 0,20-21 16,-20 21-16,0 0 15,-22 0-15,22 0 0,0 21 0,-1-21 16,1 22-16,21-1 0,-22 0 0,1 21 16,21-21-16,0 1 0,21-1 15,0 0-15,0 0 0,21-21 16,0 0-16,0 0 0,22 0 0,-22 0 16,21 0-16,0 0 0,-20 0 15,20-21-15,0 0 0,1 21 0,-1-21 16,-21-1-16,21 1 0,-20 0 0,-1 0 15,0 0-15,-21 0 0,0-1 16,0 1-16,-21 21 0,0 0 16,-22-21-16,1 21 0,21 0 15,-22 0-15,-20 0 0,21 21 0,-1 0 16,1 1-16,0-1 0,20 0 16,-20-21-16,21 21 0,-21 21 15,42-20-15,0-1 0,21-21 16,0 0-16,21 0 15,-21 0-15,22 0 0,-1 0 0,0 0 16,-20 0-16,20-21 0,0-1 0,1 22 16,-1-21-16,-21 0 0,21 21 15,-20-21-15,-1 0 0,0 21 16,-21-21-16,-21-1 0,0 22 16,-1 0-16,-20 0 0,0 0 15,-1 0-15,1 0 0,0 22 16,-1-22-16,1 21 0,0 0 0,-1 0 15,1 0-15,0 0 0,21 1 16,-1-22-16,1 21 0,21 0 0,0 0 16,0 0-16,21-21 0,1 21 0,20-21 15,0 0-15,-21 0 0,22 0 0,-1 0 16,22 0-16,-22 0 0,0 0 16,1-21-16,-1 0 0,21 21 0,-20-21 15,-22 0-15,21 21 0,-21-21 16,-21-1-16,0 1 0,-21 21 15,-21 0-15,21 0 16,-22 0-16,1 0 0,0 0 0,-1 21 16,22 1-16,-21-1 0,0-21 0,20 21 15,-20 0-15,21 0 0,21 0 16,0 1-16,21-1 16,0-21-16,22 0 0,-1 0 15,-21 0-15,21 0 0,22 0 16,-22 0-16,1 0 0,20 0 0,-21-21 15,1 21-15,-1-22 0,0 22 0,-20-21 16,-1 21-16,0-21 0,-21 0 16,-21 21-1,0-21-15,-22 21 0,1 0 0,0 0 16,-1 0-16,1 0 0,0 0 0,-1 0 16,1 21-16,21-21 0,0 21 15,-22 0-15,22-21 0,21 21 0,-21 1 16,21-1-1,21-21 1,0 0-16,0 0 0,1 0 0,-1 0 16,21 0-16,-21 0 0,0 0 0,1 0 15,-1 0-15,0 0 0,0 0 0,0 0 16,-42 0 31,0 0-47,0 0 15,42 0 17</inkml:trace>
  <inkml:trace contextRef="#ctx0" brushRef="#br0" timeOffset="36585.8">12277 7006 0,'0'0'0,"-22"0"0,1 0 0,42 0 47,1-21-47,-1 21 0,21-21 0,0 0 16,22-22-16,-1 22 0,1 0 0,-1-21 15,22-1-15,0 22 0,-22-21 16,22 21-16,-22 0 0,1-22 0,-22 43 16,-21-21-16,22 21 0</inkml:trace>
  <inkml:trace contextRef="#ctx0" brushRef="#br0" timeOffset="36830.17">11896 7832 0,'0'0'0,"0"21"16,42-21-1,-21-21-15,21 21 0,1-21 16,-1-1-16,22 1 0,-1 0 0,1 0 16,-1 0-16,1-22 0,-1 22 15,22 0-15,-22 0 0,1 0 0,-1 0 16,-20-1-16,20 22 0,-42 0 16,22 0-16</inkml:trace>
  <inkml:trace contextRef="#ctx0" brushRef="#br0" timeOffset="37069.03">12086 8488 0,'-42'21'0,"84"-42"0,-105 84 0,41-63 15,1 22-15,21-1 0,21-21 31,22 0-31,-1 0 0,0 0 0,1-21 16,20-1-16,1 22 0,-1-21 0,1 0 16,20 21-16,-20-21 0,-1 21 0,1 0 15,-1-21-15,1 0 0,-22 21 16,1 0-16,-1 0 0</inkml:trace>
  <inkml:trace contextRef="#ctx0" brushRef="#br0" timeOffset="37289.3">12382 8975 0,'0'0'0,"-42"21"0,0 0 15,21 0-15,-1-21 0,22 21 16,22-21-16,-1 0 16,0 0-16,21 0 0,1-21 0,-1 21 15,21-21-15,1 0 0,-1 0 0,1-22 16,21 22-16,-1 0 0,1-21 0,0 21 15,-1-22-15,1 22 0,-22 0 16,22 0-16,-21 0 0,-1 21 0,-21 0 16,22 0-16,-43 0 0</inkml:trace>
  <inkml:trace contextRef="#ctx0" brushRef="#br0" timeOffset="37534.16">12382 9970 0,'22'-22'0,"-44"44"0,1-1 0,0 0 0,42-21 32,0-21-32,1 0 0,-1 21 0,21-22 15,0 1-15,1 0 0,-1 0 0,0-21 16,1 20-16,-1 1 0,0 0 0,22 0 15,-22 0-15,1 0 0,-1-1 16,0 1-16,-21 0 0,22 0 0,-22 21 16,0-21-16</inkml:trace>
  <inkml:trace contextRef="#ctx0" brushRef="#br0" timeOffset="37753.03">12594 10224 0,'0'0'0,"-42"63"16,21-21-16,-22 1 0,22-22 0,0 21 16,0-21-16,21 1 0,0-1 0,21-21 31,0 0-31,21-21 0,1 21 16,-1-22-16,0 1 0,1 0 0,20 0 15,-20 0-15,20 0 0,1-1 0,-22 1 16,0 0-16,22 0 0,-22 21 15,-21 0-15,22-21 0</inkml:trace>
  <inkml:trace contextRef="#ctx0" brushRef="#br0" timeOffset="37957.92">12488 11134 0,'0'0'0,"-42"63"0,0-20 0,-1-1 15,22-21-15,0 21 0,0-20 0,21-1 16,21-21 0,21 0-16,-21 0 0,22-21 0,20-1 15,1 1-15,-1-21 0,1 0 0,20 20 16,1-20-16,0 0 0,-22-1 16,22 1-16,0 0 0</inkml:trace>
  <inkml:trace contextRef="#ctx0" brushRef="#br0" timeOffset="38173.32">12509 11748 0,'0'0'15,"-21"42"-15,0-21 0,0 0 0,21 0 16,0 1-16,21-22 0,21 0 15,1 0-15,-1-22 0,0 1 0,22 0 16,-1 0-16,1 0 0,-1 0 16,22-22-16,-21 22 0,20 0 0,-20 0 15,-22 0-15</inkml:trace>
  <inkml:trace contextRef="#ctx0" brushRef="#br0" timeOffset="38393.19">12615 12192 0,'0'0'0,"-21"42"0,-42 107 16,63-128-16,0 0 0,0 0 16,0 0-16,21-21 0,0 0 0,21 0 15,1 0-15,-1 0 0,21-21 16,1 0-16,-1 0 0,22 0 0,0-22 15,-1 22-15,22-21 0,-21 21 0,0-22 16,20 22-16</inkml:trace>
  <inkml:trace contextRef="#ctx0" brushRef="#br0" timeOffset="38593.6">12721 12721 0,'0'0'0,"-42"43"0,-1-1 0,1 0 16,21 1-16,21-1 0,0-21 0,0 21 15,0-20-15,21-1 0,0-21 0,0 21 16,22-21-16,20 0 0,1 0 0,-1 0 16,22-21-16,0 21 0,-1-21 15</inkml:trace>
  <inkml:trace contextRef="#ctx0" brushRef="#br0" timeOffset="38838.46">12785 13610 0,'0'0'0,"-43"43"0,-63 41 15,64-41-15,0-22 0,21 21 16,-1-21-16,22 0 0,0 1 0,0-1 16,0 0-16,43-21 0,-22 0 15,21 0-15,1 0 0,20-21 16,1 0-16,20-22 0,1 22 0,0-21 16,20-1-16,22 1 0,-21 0 0</inkml:trace>
  <inkml:trace contextRef="#ctx0" brushRef="#br0" timeOffset="39062.33">12446 14393 0,'0'0'0,"-21"43"0,21 20 15,21-63-15,21 0 0,-21 0 16,43 0-16,-1-21 0,1 0 0,-1-21 16,43 20-16,-21-20 0,21 0 0,0-1 15,-22 1-15,22 0 0,-21 21 0,-1-22 16</inkml:trace>
  <inkml:trace contextRef="#ctx0" brushRef="#br0" timeOffset="39293.19">12721 14965 0,'0'0'0,"-21"42"0,0-21 0,21 43 16,21-64-1,0 0-15,21-21 0,1 0 0,20-1 16,1-20-16,20 0 0,22-1 16,-21-20-16,42-1 0,-21 1 15</inkml:trace>
  <inkml:trace contextRef="#ctx0" brushRef="#br0" timeOffset="53205.3">12361 5440 0,'-21'0'125,"0"0"-109,0 0 0,0 0-1,-1 0-15,1 0 16,0 0-16,0 0 0,0 0 16,0 0-16,-1 0 0,1 0 15,0 0-15,0 0 0,0 0 0,0 0 16,-1 0-16,1 0 0,0 0 0,0 0 15,0 0 1,0 0 0,21-21-16,0 0 47,0-1-16,21 22 0,0-21-31,0 21 16,0 0-16,0 0 15,1 0-15,-1 0 16,0 0-16,0 0 0,0 0 0,0 0 16,1 0-16,20 0 0,-21 0 0,0 0 15,22 0-15,-22 0 0,21 0 16,-21 0-16,22 0 0,-1 0 0,0 0 15,-21 0-15,22 0 0,-1 0 0,0 21 16,22-21-16,-22 0 0,1 0 0,-1 22 16,0-22-16,22 0 0,-22 0 15,22 21-15,-1-21 0,1 0 0,-22 0 16,21 0-16,1 0 0,-1 21 0,22-21 16,-21 0-16,-1 0 0,1 0 15,20 21-15,-20-21 0,20 0 16,-20 0-16,21 0 0,-1 21 0,1-21 15,0 0-15,-22 0 0,1 0 0,-1 0 16,1 0-16,-1 0 0,-21 21 16,1-21-16,-1 0 0,0 0 0,1 0 15,-22 0-15,21 0 0,-21 0 0,1 0 16,-1 0-16,0 0 0,0 0 16,0 0-16,0 0 15,-42 0 48,0 0-63,0 0 0,0 0 0,0 0 15,-1 0-15,-20 0 0,0 0 0,-1 0 16,1 0-16,0-21 0,-22 21 16,1 0-16</inkml:trace>
  <inkml:trace contextRef="#ctx0" brushRef="#br0" timeOffset="53973.37">11938 5525 0,'-21'21'15,"0"-21"-15,-1 0 16,1 21-1,42-21 48,1 0-63,20 0 0,-21 21 16,21-21-16,1 0 0,-1 0 0,22 0 15,-22 0-15,43 0 0,-22 21 0,1-21 16,-1 0-16,22 0 0,-1 0 15,1 0-15,0 0 0,-1 0 16,22 0-16,0 0 0,21 0 0,-21 0 16,0 0-16,0 0 0,21 21 15,-22-21-15,1 0 0,0 0 0,0 0 16,-21 0-16,-1 0 0,1 0 0,0 0 16,-22 0-16,1 0 0,-22 0 15,21 0-15,-20 0 0,-22 0 0,21 0 16,-21 0-16,1 0 0,-1 0 0,0 0 15,0 0 79,-21-21-31,0 0-48,-21 21-15,0 0 16,21-21-16,-21 21 0,21-21 16,-22 21-16,22-21 0,-21 21 0,21-22 15</inkml:trace>
  <inkml:trace contextRef="#ctx0" brushRef="#br0" timeOffset="54542.04">14520 5144 0,'0'0'15,"-21"-22"1,21 44 31,21-1-47,0 0 0,1-21 15,-1 21-15,0 0 0,21 0 0,-21-21 16,22 22-16,-1-1 0,0 0 16,1 0-16,-1-21 0,0 21 0,1 0 15,-1-21-15,0 22 0,-20-1 0,20-21 16,-21 21-16,21 0 0,-20-21 15,-1 21-15,0-21 0,0 21 0,0-21 16,0 0-16,-21 22 0,0-1 16,0 0-16,0 0 15,-21-21-15,0 21 0,-21 0 16,21-21-16,-22 22 0,1-1 16,0-21-16,-1 21 0,1 0 0,-22 0 15,22 0-15,-21 1 0,20-1 16,-20 0-16,20 0 0,-20 21 0,21-20 15,-1-1-15,1 0 0,0 0 0,20 0 16,-20-21-16,21 21 0,-21 1 16,20-1-16,1-21 0,0 21 0,0 0 15,0-21-15,21 21 0,-21 0 16,-1-21-16,44-21 62,-1 0-46,0 0-16,0 21 0,-21-21 16,21 0-16,0-1 0,22 1 0</inkml:trace>
  <inkml:trace contextRef="#ctx0" brushRef="#br0" timeOffset="54761.92">16192 4974 0,'0'0'16,"-21"0"-16,0 0 0,0 0 15,0 0-15</inkml:trace>
  <inkml:trace contextRef="#ctx0" brushRef="#br0" timeOffset="55226.8">16065 5165 0,'0'21'15</inkml:trace>
  <inkml:trace contextRef="#ctx0" brushRef="#br0" timeOffset="58766.92">16171 5144 0,'0'-22'0,"0"1"16,21 0-16,1 0 0,-22 0 15,21 0-15,0-1 0,0 1 16,-21 0-16,21-21 0,0-1 0,1 22 15,-1-21-15,0 0 0,0 20 0,-21-20 16,0 0-16,21 21 0,-21-22 16,0 22-16,0-21 0,0 21 0,0-1 15,0 1-15,0 0 0,-21 21 16,0 0 0,0 21-16,0 0 0,-1 1 15,1 20-15,0 0 0,0 1 16,21-1-16,-21 21 0,0 1 0,-1-1 15,1 1-15,21-1 0,0 1 16,-21-1-16,21-20 0,0 20 0,-21-20 16,21-1-16,0-21 0,0 21 0,0-20 15,0-1-15,21 0 0,0 0 16,0 0-16,1-21 0,-1 0 0,0 0 16,21 0-16,1 0 0,-22 0 0,21 0 15,22-21-15,-22 0 0,0 0 0,22 0 16,-22-1-16,0 1 0,1 0 15,-1-21-15,0 21 0,-20-22 16,-1 1-16,21 21 0,-21-22 0,-21 22 16,0-21-16,21 21 0,-21 0 0,-21 21 31,0 0-31,0 21 16,0 0-16,0 0 0,-1 21 0,1-20 15,0-1-15,-21 21 0,21-21 0,-1 22 16,1-22-16,0 0 0,0 0 15,21 0-15,-21 0 0,21 1 0,0-1 16,0 0-16,21-21 16,0 21-16,21-21 0,-20 0 0,20 0 15,0 0-15,1 0 0,-1 0 16,0-21-16,1 0 0,20 21 0,1-21 16,-22-1-16,21 1 0,-20 0 0,-1 0 15,0-21-15,1 20 0,-22 1 0,0 0 16,-21-21-16,0 21 0,0-1 15,0 1-15,-21 21 0,-21 0 16,20 0-16,-20 0 0,0 0 0,21 0 16,-22 0-16,1 21 0,21-21 15,0 22-15,-1-22 0,22 21 0,0 0 16,0 0-16,22 0 0,20 0 16,-21-21-16,21 22 0,-20-1 15,20-21-15,0 21 0,1 0 16,-1-21-16,-21 21 0,21 0 0,-20-21 15,-1 22-15,0-22 0,-21 21 0,0 0 16,0 0-16,0 0 16,-21-21-16,0 21 15,42-21 17,0 0-32,21 0 0,-21-21 0,22 0 15,-22 21-15,21-21 0,1 0 16,-1 0-16,0-1 0,1 1 0,-22-21 15,21 21-15,-21 0 0,22-22 16,-22 22-16,-21 0 0,21 0 0,-21 0 16,0-1-16,-21 22 31,0 0-31,21 22 0,-22-1 0,1 0 16,0 0-16,0 0 0,0 0 0,0 1 15,-1-1-15,1 0 0,0 0 16,21 0-16,-21 0 0,0 1 0,21-1 15,0 0-15,0 0 0,-21 0 16,21 0-16,21-21 31,-21-21-31,21 0 16,0 21-16,0-21 0,-21 0 0,21 0 16,1-1-16,-1 1 0,0 0 0,0-21 15,0 21-15,0-1 0,1 1 16,-1 0-16,0 0 0,0 21 15,0 0 1,0 21-16,-21 0 0,0 0 16,0 1-16,0-1 0,0 0 15,0 0-15,0 0 0,0 0 0,0 1 16,0-1-16,0 0 0,22 0 16,-1-21-16,-21 21 0,21-21 0,0 0 15,0 0-15,0 0 16,1 0-16,-1 0 0,0 0 15,0 0-15,0-21 0,0 0 0,1 21 16,20-21-16,-21 0 0,0-1 0,0 1 16,1 0-16,-1-21 0,0 21 15,0-1-15,-21 1 0,21 0 0,0 0 16,-21 0-16,0 0 0,0 42 31,0 0-31,0 0 16,0 0-16,0 0 0,0 1 0,0-1 15,0 21-15,0-21 0,0 0 0,0 1 16,0-1-16,0 0 0,0 0 16,0 0-16,22-21 0,-1 21 15,0 1-15,0-22 0,21 0 0,-20 0 16,-1 0-16,21 0 0,0 0 0,-20 0 16,20 0-16,0 0 0,-21-22 0,1 1 15,20 21-15,-21-21 0,0 0 16,0 0-16,1-22 0,-1 22 0,0 0 15,-21 0-15,0-21 0,21 20 0,-21 1 16,0 0-16,0 0 16,0 42-1,0 0-15,-21 0 16,21 1-16,0-1 0,0 0 16,0 0-16,0 0 0,0 0 0,0 1 15,0-1-15,0 0 16,21 0-16,0-21 0,0 0 0,1 21 15,-1-21-15,0 0 0,0 0 0,0 0 16,22 0-16,-22 0 0,0 0 0,0-21 16,0 21-16,0-21 0,1 0 15,-1 0-15,-21-1 0,0 1 0,21 0 16,-21-21-16,0 21 0,21-1 0,-21 1 16,0 0-16,0 0 0,-21 42 31,0 0-16,0 0-15,21 1 0,-22-1 0,22 0 16,-21 0-16,0 21 0,21-20 0,-21-1 16,21 0-16,-21 0 0,21 0 15,0 0-15,0 1 0,0-1 16,21-42 0,0-1-1,0 22-15,-21-21 0,21 0 16,1 0-16,-1 0 0,0 0 0,0-1 15,-21 1-15,21 0 0,0-21 16,1 21-16,-1-1 0,0 22 16,0-21-16,0 21 15,0 0-15,-21 21 16,0 1-16,0-1 0,0 0 16,0 0-16,0 0 0,0 0 15,0 1-15,22-1 0,-1 0 0,-21 0 16,21 0-16,0-21 0,0 21 0,0-21 15,22 0-15,-22 22 0,0-22 16,21 0-16,-20 0 0,20 0 0,-21 0 16,21 0-16,-20-22 0,20 22 15,-21-21-15,0 0 0,22 0 0,-22 0 16,0 0-16,0-22 0,-21 22 0,21 0 16,-21-21-16,21 20 0,-21-20 15,0 21-15,0 0 0,0 0 0,0-1 16,-21 22-16,0 0 15,0 0-15,0 0 0,0 22 16,-1-1-16,1-21 0,0 42 0,0-21 16,0 0-16,0 1 0,-1-1 15,1 0-15,21 42 0,0-41 0,0-1 16,0 0 0,0 0-16,0 0 0,21-21 0,1 0 15,-1 0-15,0 0 16,0 0-16,0 0 0,0 0 0,1-21 15,-1 0-15,0 0 0,0 21 16,0-21-16,0-1 0,1 1 0,-1-21 16,0 21-16,0 0 0,-21-22 15,21 22-15,0-21 0,-21 21 0,0-1 16,0 1-16,0 42 31,0 1-31,0-1 0,0 0 16,0 0-16,0 0 0,0 0 15,0 1-15,0-1 0,0 0 0,0 0 16,0 0-16,0 0 0,0 1 16,0-1-16,0 0 0,22-21 0,-22 21 15,21-21-15,0 0 0,0 0 16,21 0-16,-20 0 0,-1 0 0,21 0 16,-21 0-16,22-21 0,-22 21 0,0-21 15,0 0-15,0-1 0,22-20 16,-22 21-16,0-21 0,0-1 0,-21 1 15,21 0-15,0-22 0,1 1 16,-22-1-16,21 1 0,0-1 0,-21 22 16,21-22-16,-21 22 0,21 0 15,-21 20-15,21-20 0,-21 21 0,22 21 16,-22-21-16,0 42 16,-22 0-1,1 0-15,0 0 0,0 22 0,0-22 16,0 21-16,-1 1 0,1 20 0,0-21 15,0 1-15,0 20 0,0-20 16,-1 41-16,22-41 16,0-1-16,0 0 0,0 1 0,0-1 0,0-21 15,0 21-15,0-20 0,22-1 0,-1 0 16,0 0-16,0 0 16,21 0-16,-20-21 0,-1 0 0,21 0 15,-21 0-15,22 0 0,-1 0 0,-21 0 16,21-21-16,-20 21 0,20-21 0,-21 0 15,21 0-15,-20 0 0,20-1 16,-21 1-16,0-21 0,0 21 16,22-43-16,-22 22 0,-21 0 15,0 20-15,0 1 0,0 0 16,0 0-16,-21 21 0,0 0 0,-1 0 16,1 0-16,0 21 0,0 0 0,0 0 15,21 22-15,-21-22 0,-1 0 16,22 21-16,0-20 0,0-1 15,0 21-15,0-21 0,0 0 0,0 1 16,0-1-16,22-21 0,-1 21 0,0 0 16,21-21-16,-21 0 0,22 0 15,-22 0-15,21 0 0,1 0 0,-1 0 16,0 0-16,-21 0 0,22-21 0,-1 21 16,0-21-16,1 21 0,-1-21 0,-21-1 15,22 1-15,-22 21 16,0-21-16,21 0 0,-21 0 0,-21 0 15,22-1-15,-22 1 0,21 0 0,-21 0 16</inkml:trace>
  <inkml:trace contextRef="#ctx0" brushRef="#br0" timeOffset="59037.04">20934 4784 0,'0'0'0,"63"0"16,-20 21-16,-1-21 16,21 0-16,1 0 0,21 0 0,-22 0 15,22 0-15,-1 0 0,-20 0 0,21 0 16,-22 0-16,22-21 16,-43 21-16,22 0 0,-1-21 0,-21 21 15,1 0-15,-1-22 0,-21 22 0,0 0 16,1-21-16,-22 0 15,-22 21-15,1-21 0,-21 21 16,21 0-16,-43-21 0,22 21 0,-22-21 16,1 21-16,-1-22 0</inkml:trace>
  <inkml:trace contextRef="#ctx0" brushRef="#br0" timeOffset="59288.89">19579 4466 0,'-21'0'0,"42"0"0,-63 0 0,21-21 16,-1 21-16,22-21 16,0 0-16,0 0 15,-21 21 16,0 0-15,0 0-16,0 0 0,0 0 0,-22 0 16,1 0-16,21 0 0</inkml:trace>
  <inkml:trace contextRef="#ctx0" brushRef="#br0" timeOffset="59633.7">16319 4572 0,'0'0'0,"-42"0"15,0 0-15,21 0 0,-1 21 0,44-21 16,20 0-16,21 0 15,1 0-15,21 0 0,-1 0 16,22 0-16,-21 0 0,21-21 0,-1 21 16,1 0-16,0-21 0,0 21 0,-21-21 15,-1 21-15,-20 0 0,-1-21 16,-20 21-16,-1-22 0,-21 22 0,0-21 16,0 21-16,-21-21 15,-21 21 1,0 0-16,0 0 15,0 0-15,-22 0 0</inkml:trace>
  <inkml:trace contextRef="#ctx0" brushRef="#br0" timeOffset="67682.02">13631 4953 0,'0'-21'31,"21"21"-16,-21-21-15,0 0 16,22-1 0,-22 1-1,0 0 1,0 0 0,0 0-16,-22 21 0,22-21 15,-21-1-15,0 22 16,0-21-16,0 21 0,21-21 15,-21 21-15,-1-21 0,1 21 16,0-21-16,0 21 16,0-21-16,0 21 0,21-22 0,-22 22 15,1 0-15,0-21 0,0 21 0,0 0 16,0 0-16,-1-21 0,1 21 0,0 0 16,0-21-16,0 21 15,0 0-15,-1 0 0,1-21 0,0 0 16,0 21-16,0 0 0,0 0 0,-1-22 15,1 22-15,0 0 0,0 0 16,0-21-16,0 21 0,-22 0 0,22 0 16,0-21-16,0 21 0,0 0 0,-1 0 15,-20-21-15,21 21 0,0 0 16,0 0-16,-22-21 0,22 21 0,0 0 16,0-21-16,-22 21 0,22 0 0,-21 0 15,21 0-15,-22 0 0,22 0 16,-21 0-16,0 0 0,-1-22 0,22 22 15,-21 0-15,-1 0 0,1 0 16,0 0-16,-1 0 0,1 0 0,0 0 16,-1 0-16,1 0 0,21 0 15,-21 0-15,20 0 0,-20 0 0,21 0 16,0 0-16,-22 0 0,22 0 0,0 0 16,-21 0-16,21 0 0,-1 0 15,-20 0-15,0 0 0,21 0 0,-22 0 16,1 0-16,21 22 0,-22-22 0,1 0 15,0 0-15,-1 21 0,22-21 16,-21 0-16,0 21 0,20-21 0,1 0 16,-21 21-16,21-21 0,0 0 0,-1 21 15,1-21-15,0 21 16,-21-21-16,21 22 0,-1-22 0,1 21 16,0-21-16,0 21 0,0-21 0,0 21 15,-1-21-15,1 21 0,0 0 16,0-21-16,0 22 0,21-1 0,-21-21 15,-1 21-15,1 0 0,0 0 0,0 0 16,0 1-16,21-1 0,-43 0 0,22 21 16,0-21-16,0 1 0,0 20 15,0-21-15,-1 21 0,1-20 16,0-1-16,0 21 0,0-21 0,0 0 0,-22 22 16,22-22-16,0 0 0,0 21 15,21-20-15,-21-1 0,-1 0 16,1 0-16,21 21 0,0-20 0,-21-1 15,0 0-15,21 0 0,-21 21 16,21-20-16,0-1 0,0 0 0,0 21 16,0-21-16,0 22 0,0-22 0,0 0 15,0 0-15,0 22 0,0-22 0,0 0 16,21 0-16,0 21 0,-21-20 16,21-1-16,0 0 0,1 0 0,-1 0 15,0 0-15,0 1 0,0-1 0,0 0 16,1 0-16,-1-21 0,0 21 15,0 0-15,0 1 0,0-1 0,22-21 16,-22 21-16,0 0 0,0-21 16,0 21-16,1 0 0,20-21 0,-21 22 15,0-22-15,0 21 0,22 0 0,-22-21 16,0 21-16,0 0 0,22-21 16,-22 21-16,0-21 0,21 22 0,-21-22 15,22 0-15,-1 21 0,0-21 0,-20 0 16,20 21-16,21-21 0,-20 0 0,-1 21 15,0 0-15,22-21 0,-22 0 16,1 21-16,20-21 0,-21 0 16,1 0-16,-1 0 0,22 0 0,-22 22 15,0-22-15,1 0 0,-1 0 0,0 0 16,1 0-16,-1 0 0,21 0 0,-20 0 16,-1 0-16,0 0 0,22 0 15,-22 0-15,1 0 0,-1 0 0,21 0 16,-20-22-16,-1 22 0,0 0 0,1 0 15,-1-21-15,0 21 0,1-21 0,-1 21 16,-21-21-16,22 21 0,-1-21 16,-21 21-16,21-21 0,-20 21 0,20-22 15,0 22-15,-21-21 0,1 0 0,20 21 16,0-21-16,-21 21 0,1-21 16,20 21-16,-21-21 0,21 21 15,-20-22-15,20 22 0,-21-21 0,21 21 16,-20-21-16,20 0 0,-21 21 0,0-21 15,22 0-15,-22 21 0,0-22 0,0 1 16,0 21-16,0-21 0,1 0 16,-1 0-16,0 0 0,-21-1 15,21 22-15,0-21 0,-21 0 0,21 0 16,1 0-16,-1 0 0,0-1 16,-21 1-16,21 0 0,0 0 0,0 0 15,1 0-15,-22-1 0,21 1 0,-21 0 16,21 0-16,-21 0 0,0 0 15,0-1-15,21 1 0,-21 0 0,0 0 16,21 0-16,-21 0 0,0-1 16,0 1-16,0 0 0,21 0 0,-21 0 15,0 0-15,0-1 0,22 1 16,-22 0-16,0 0 0,0 0 16,0 0-16,0-1 15,0 1-15,-22 0 0,22 0 16,-21 0-16,21 0 0,-21-1 0,21 1 15,0 0-15,-21 0 16,21 0-16,0 0 0,-21-1 0,21 1 16,0 0-16,0 0 0,-21 0 15,21 0-15,-22-1 0,22 1 16,-21 21-16,21-21 0,0 0 0,-21 0 16,0 0-16,0-1 0,21 1 0,-21 21 15,-1-21-15,22 0 0,-21 0 16,0 21-16,0-21 0,0 21 0,0-22 15,-1 22-15,1-21 0,0 21 0,-21-21 16,-1 21-16,22 0 0,-21 0 16,-22-21-16,22 21 0,0 0 0,-1 0 15,-20 0-15,21-21 0,20 21 0,-20 0 16,0 0-16,21 0 0,-22 0 16,22 0-16,0 0 0,0 0 15,0 0-15,-22 0 0,22 0 0,0 0 16,-21 0-16,20 0 0,-20 0 15,0 0-15,-1 0 0,1 0 0,0 0 16,-22 0-16,22 0 0,0 0 0,-1 0 16,1 0-16,0 0 0,20 0 15,1 0-15,-21 0 0,21 0 0,0 0 16,-1 0-16,1 0 0,0 0 16,0 0-16,0 0 0,0 0 15,-1 0-15,1 0 0,0 0 16,0 0-16,0 0 0,0 0 15,-1 0 1,1 0 0,0 0 296,0 0-124,0 0-188,0-21 0,-1-1 15,1 22-15,-21-21 0,0 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3:57:29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3090 0,'0'0'0,"0"43"0,0 20 0,0 1 0,0-1 15,0 22-15,0-22 0,0 22 16,0 21-16,0 0 0,0 0 0,0 21 16,-21 0-16,-1 21 0,1 0 15,0 0-15,0 21 0,0 1 0,-22-1 16,22 0-16,-21 1 0,0 20 16,-1-20-16,22-1 0,-21 21 0,-1-20 15,1-1-15,21 22 0,-21-1 16,20 1-16,-20-22 0,21 21 0,-21 1 15,20-1-15,1-20 0,0-1 16,0 0-16,0-20 0,21-1 16,0 0-16,0-21 0,0-21 0,0 0 15,0-1-15,0-20 0,0-21 16,21-1-16,0-21 0,0-20 0,-21-1 16,21-21-16,1 0 0,-1-21 15</inkml:trace>
  <inkml:trace contextRef="#ctx0" brushRef="#br0" timeOffset="1043.79">1566 3090 0,'0'0'16,"-21"-42"-16,21 21 0,0 0 0,0 0 15,-21-1-15,21 1 16,0 0-16,21 21 15,0-21-15,0 21 0,1 0 16,20 0-16,-21 0 0,21 0 16,1 0-16,-1 0 0,0 0 0,22 0 15,-1 0-15,1 0 0,42 0 16,-22 0-16,43 0 0,0-21 0,22 21 16,-1-21-16,21 21 0,22-22 0,20 1 15,22 0-15,0 0 0,42 0 16,0 0-16,22-1 0,-1 1 0,21 0 15,-20 0-15,41 0 0,-20 0 16,-1-1-16,22 1 0,-21 0 16,20 0-16,-20 0 0,20 0 0,-20-1 15,-1 22-15,1-21 0,-1 0 16,1 0-16,-1 21 0,-20 0 0,-1 0 16,-21 0-16,-21 0 0,0 0 0,-21 0 15,0 0-15,-43 21 0,-20-21 16,-22 21-16,-21 0 0,0 1 0,-21 20 15,-22-21-15,-20 21 0,-1 1 0,-20-22 16,-1 21-16,-21 1 0,0 20 16,-21-21-16,0 22 0,0-22 0,0 22 15,0 20-15,0 1 0,-21 0 16,0-1-16,0 22 0,0 0 0,0 0 16,21 0-16,-22 21 0,1 0 15,21 0-15,-21 21 0,21-21 0,0 21 16,0 21-16,-21-20 0,21 20 0,-21 0 15,21 1-15,-21-1 0,21 21 0,0-20 16,0 20-16,0 1 0,0-1 16,0 1-16,0 20 0,0-20 0,0-1 15,0 22-15,21-21 0,0-1 0,0 1 16,0-1-16,0 1 0,1-22 16,-1 0-16,0 1 0,21-1 0,-21 0 15,1-21-15,-1 1 0,0-22 16,0 21-16,0-42 0,-21 21 0,0-22 15,0 1-15,0 0 0,0-21 0,-42-1 16,21-20-16,-22-1 0,-20 1 0,21-22 16,-22 1-16,-21-22 0,22 0 0,-22 0 15,-21-21-15,1 0 0,-1 0 16,-21 0-16,0 0 0,-21-21 0,-22 21 16,1-21-16,-43-22 0,1 22 15,-22 0-15,-21-21 0,-21-1 0,-22 1 0,-20 0 16,-1-1-16,-42 1 0,1 0 15,-22-1-15,-22 1 0,1 0 16,0 21-16,-21-22 0,21 1 0,-1 21 16,1 0-16,21-1 0,21 1 0,22 0 15,-1 0-15,22 0 0,20 0 16,22-1-16,21 22 0,21-21 0,22 0 16,20 0-16,22 0 0,-1 0 15,22-1-15,21 1 0,21-21 0,22 21 16,-1-22-16,22-20 0,20-1 15,22 1-15,21-1 0,0-20 0</inkml:trace>
  <inkml:trace contextRef="#ctx0" brushRef="#br0" timeOffset="1580">4572 4064 0,'-64'-42'16,"43"42"-16,0 0 0,0-21 16,0 21-16,0 0 0,21-22 0,0 1 15,21 0 1,0 21-16,42-21 0,22 0 0,0 21 15,42-21-15,0 21 0,42-22 0,22 1 16,20 21-16,22-21 16,42 21-16,0 0 0,43-21 0,-22 21 15,22 0-15,-1 0 0,1 0 0,-22 0 16,0 0-16,-20 0 0,-1 0 16,0 21-16,-21-21 0,-21 0 0,0 21 15,-43-21-15,-21 21 0,1-21 16,-43 22-16,-21-22 0,-1 0 0,-41 21 15,-1-21-15,-20 0 0,-22 21 0,-42-21 16,-22 0-16,1 0 16,-21 0-16,-43 0 0,0 0 15,-42 0-15</inkml:trace>
  <inkml:trace contextRef="#ctx0" brushRef="#br0" timeOffset="1867.83">4593 4953 0,'0'0'0,"-127"42"0,21-20 16,22 20-16,20-42 0,43 0 0,84-21 15,22 21-15,42-21 16,42-22-16,22 22 0,42 0 0,21 0 16,21 0-16,42-1 0,1 22 15,21 0-15,20 0 0,1 0 16,21 0-16,-21 0 0,0 22 0,21-1 15,-42-21-15,-1 21 0,-20-21 16,-43 21-16,-42-21 0,0 21 0,-43-21 16,-42 21-16,-21-21 0,-42 22 0,-22-22 15,-41 21-15,-65 0 16,-20-21-16,-22 0 0,0 0 16,-42 0-16,0 0 0</inkml:trace>
  <inkml:trace contextRef="#ctx0" brushRef="#br0" timeOffset="2147.67">4593 5842 0,'0'0'0,"-148"21"0,42 22 16,21-22-16,22 0 0,21-21 0,42 21 15,21-21-15,42 0 0,22 0 16,63 0-16,21 0 0,22 0 0,42 0 15,42 0-15,0 0 0,21 0 0,22 0 16,-1 21-16,22-21 0,0 21 16,-22 1-16,22-22 0,0 21 15,-22 0-15,1 0 0,-22 0 0,-21-21 16,0 21-16,-42 1 0,-42-1 16,-22 0-16,-21-21 0,-21 21 0,-42 0 15,-43-21-15,0 21 0,-42 1 16,-42-22-16,0 0 0</inkml:trace>
  <inkml:trace contextRef="#ctx0" brushRef="#br0" timeOffset="2475.71">4466 6964 0,'0'0'0,"-127"21"0,21 21 0,22-20 15,20-1-15,43 0 0,0 0 0,21 0 16,0 0-16,42 1 0,22-1 16,20 0-16,43-21 0,21 21 0,22-21 15,20 0-15,22 0 0,21 0 0,21 0 16,21 0-16,0 0 0,21-21 16,-20 21-16,41 0 0,-21 0 15,-20 0-15,-1 0 0,0 0 0,-21 0 0,-21 0 16,0 21-16,-43-21 15,1 21-15,-22 0 0,-21-21 0,-21 22 16,-21-22-16,-21 0 0,-22 21 0,1-21 16,-43 0-16,-42 0 15,-22 0-15,-41 0 0,-1 0 0,-21 0 16,-21 0-16,-42-21 0</inkml:trace>
  <inkml:trace contextRef="#ctx0" brushRef="#br0" timeOffset="2783.54">4784 7684 0,'0'0'0,"-212"42"0,0 0 16,22 1-16,20-1 0,22 0 15,21 1-15,43-1 0,20-21 0,22 21 16,21 1-16,21-22 0,42 21 16,21-21-16,22 22 0,21-22 0,21 0 15,21 0-15,21-21 0,22 21 0,21-21 16,-1 0-16,22 0 0,21 0 0,0 0 15,0 0-15,21 0 0,0 0 16,-21 0-16,0 0 0,0 0 0,0 0 16,-42 0-16,0 0 0,-22 0 0,1 0 15,-43 22-15,0-22 0,-21 21 0,0-21 16,-42 0-16,-1 0 0,-20 0 0,-22 0 16,1 0-16,-86 0 15,1 0-15,-22 0 16,-20 0-16,-22 0 0,-21-21 0,-21-1 15,-22 22-15</inkml:trace>
  <inkml:trace contextRef="#ctx0" brushRef="#br0" timeOffset="3100.36">4974 8530 0,'0'0'0,"-190"43"0,20-1 0,22 0 0,21 1 16,0-1-16,42 0 0,22-21 15,-1 22-15,43-1 0,21 0 0,21-20 16,1 20-16,41-21 0,43 21 15,0-20-15,21-1 0,42 0 0,0 0 16,22-21-16,21 21 0,-1-21 0,22 0 16,0 0-16,21 0 0,0 0 15,-21 0-15,21 0 0,0 0 0,-21 0 16,-1 0-16,1 0 0,-42 0 0,-1 0 16,1 0-16,-43 0 0,0 0 0,-21 0 15,-21 21-15,-21-21 0,-1 0 0,-41 0 16,-1 0-16,-21 0 0,-42 0 15,-21 0-15,-22 0 0,-21 0 16,1 0-16,-22 0 0,-21 0 0,-21 0 16,-22 0-16,1 0 0,-21 0 15,-22 0-15,0 0 0,1 0 16,-43 22-16,21-1 0</inkml:trace>
  <inkml:trace contextRef="#ctx0" brushRef="#br0" timeOffset="3404.19">6054 9292 0,'0'0'0,"-254"21"0,0 22 0,0-22 15,0 21-15,21 1 0,21-1 0,0 0 16,22 1-16,21-1 0,20 0 0,22 1 15,22-22-15,41 21 0,22-21 16,21 0-16,21 1 0,21-1 0,21 0 16,22 0-16,20-21 0,1 0 0,42 0 15,0 0-15,42 0 0,1 0 0,20 0 16,1 0-16,41 0 0,-20-21 16,42 0-16,-21 21 0,21-21 0,0-1 15,0 22-15,-21-21 0,21 0 16,-21 21-16,-1-21 0,1 21 0,-21 0 15,0-21-15,-22 21 0,1 0 0,-1-21 16,-42 21-16,0-22 0,1 22 0,-22-21 16,-22 21-16,1-21 0,-21 21 0,-22-21 15,1 0-15,-1 21 0,-20-21 0,-1 21 16,-21-22-16,0 22 0,1-21 0,-1 0 16,0 0-16,0 21 0,-21-21 0,0 0 15,0-1-15,0 1 0,0 0 16,0 0-16,0 0 0,0-22 0</inkml:trace>
  <inkml:trace contextRef="#ctx0" brushRef="#br0" timeOffset="5436.29">11218 4678 0,'0'0'0,"0"-21"0,0 0 15,0-1-15,-21 22 31,0 22-31,0-1 16,0 0-16,-1 21 0,1-21 0,0 22 16,0-1-16,0 0 0,0 1 15,21-1-15,-22 0 0,1 1 0,0-1 16,21-21-16,-21 22 0,21-1 0,0-21 16,0 0-16,0 22 0,21-22 15,0-21-15,0 21 0,1 0 0,20-21 16,0 0-16,-21 0 0,22 0 0,-1 0 15,0 0-15,1 0 0,-1-21 16,0 0-16,1 0 0,-1-1 16,-21 1-16,22 0 0,-22-21 0,0-1 15,0 22-15,0-21 0,0-22 0,-21 22 16,0 0-16,0-1 0,0 1 16,0 0-16,-21-1 0,0 22 0,-21 0 15,21 0-15,-22 0 0,22 0 0,-21-1 16,-1 22-16,1 0 0,-21 0 0,20 0 15,1 0-15,0 0 0,20 22 16,-20-1-16,21-21 0,0 21 0,0-21 16,21 21-16,0 0 15,21-21 1,21 0-16,0 0 0,1 0 0,-1 0 16,22 0-16,-22 0 0,21 0 0,-20 0 15,-1-21-15,0 21 0,1-21 16,-1 0-16,-21 21 0,22-21 0,-22 21 15,-21-22-15,-43 22 16,22-21-16,-21 21 16,0 0-16,-1 0 0,1 0 15,0 0-15,-22 0 0,22 21 0,-1-21 16,1 22-16,0-22 0,-1 21 0,22-21 16,21 21-16,0 0 15,21 0 1,22-21-16,-22 0 0,21 21 0,1-21 15,-1 0-15,0 22 0,1-22 16,20 0-16,-42 0 0,22 21 0,-1-21 16,-21 0-16,0 0 0,0 0 0,-21 21 15,-21 0 1,0-21-16,-21 21 0,-1-21 16,-20 21-16,-1-21 0,22 22 0,-21-1 15,-1-21-15,1 21 0,-1-21 16,22 0-16,-1 21 0,22-21 15,0 0-15,0 0 0,21 21 0,21-21 16,21 0-16,-20 0 16,20 0-16,21 0 0,-20 0 15,-1 0-15,22 0 0,-22 0 0,21 0 16,-20 0-16,-1 0 0,0 0 0,1-21 16,-22 21-16,0 0 0,0 0 15,-42 0 1,-21 0-16,-1 0 0,-20 21 15,-1-21-15,1 21 0,-1-21 16,1 22-16,-1-1 0,1-21 0,-1 21 16,22-21-16,0 21 0,-1-21 15,22 0-15,21 21 0,21-21 16,1 0-16,20 0 16,0 0-16,1 0 0,20 0 0,1 0 15,-1 0-15,1 0 0,-1 0 0,-21-21 16,22 21-16,-22 0 0,1 0 15,-1 0-15,-21-21 0,0 21 0,-42 0 16,0 0 0,-21 0-16,-1 0 0,1 0 15,-22 21-15,22 0 0,-21-21 0,-22 21 16,21-21-16,1 22 0,21-1 16,-22-21-16,22 21 0,-1-21 0,22 21 15,0-21-15,42 0 16,22 0-1,-22 0-15,21 0 0,0 0 0,22 0 16,-22 0-16,1-21 0,20 0 16,-21 21-16,1-21 0,-1 21 0,0 0 15,1-22-15,-22 22 0,0 0 0,-63 0 32,21 0-32,-22 22 15,1-22-15,0 21 0,-22-21 0,22 21 0,-1 0 16,1 0-16,0-21 0,-1 21 15,1 1-15,21-22 0,0 21 16,0 0-16,21 0 16</inkml:trace>
  <inkml:trace contextRef="#ctx0" brushRef="#br0" timeOffset="6759.74">11472 6181 0,'-21'0'0,"0"0"15,0 0-15,21-21 0,-21 21 0,21-22 16,-22 1-16,22 0 16,0 0-1,0 0-15,22 21 0,-1-21 16,0 21-16,0-22 0,21 1 0,-20 21 15,20 0-15,-21-21 0,21 21 16,1 0-16,-1 0 0,0 0 0,1 0 16,-1 0-16,0 0 0,1 0 0,-1 21 15,0-21-15,1 21 16,-22 1-16,21-1 0,-21 21 0,-21-21 16,0 0-16,0 22 0,0-1 0,-21 0 15,0 1-15,0 20 0,-21-20 16,-22 20-16,22-21 0,-22 22 0,22-22 15,0 22-15,-22-1 0,22-20 0,-22-1 16,22 21-16,0-20 0,-22 20 0,22 1 16,-1-22-16,1 22 0,0-1 15,21 1-15,-22-1 0,22 1 0,0-22 16,0 21-16,21 1 0,0-1 0,0-20 16,0 20-16,0 1 0,21-22 0,0 22 15,21-1-15,1-21 16,-1 22-16,0-22 0,22 1 0,-22-1 15,22-21-15,-22 21 0,22-20 0,-22-22 16,21 21-16,-20-21 0,-1 0 0,22 0 16,-22 0-16,0 0 0,1 0 15,-22-21-15,21 21 0,-21-22 0,0 22 16,22-21-16,-43 0 0,21 21 0,-21-21 16,21 0-16,-21 0 0,0-1 15,0 1-15,0 0 0,-21 21 16,0 0-16,0 0 15,-1 0-15,-20 0 0,21 0 0,0 0 16,-22 21-16,22 0 0,-21 1 0,21 20 16,0-21-16,-22 21 0,22 1 0,0-1 15,0 0-15,0 1 0,21 20 0,-22-20 16,22 20-16,-21 1 0,21 20 0,0-20 16,0 20-16,0-20 0,0 21 15,21-22-15,1 1 0,-22 20 0,21 1 16,0-22-16,0 22 0,0-21 0,0 20 15,1-20-15,-1 20 0,-21-20 16,0-1-16,0 1 0,0-22 0,0 22 16,0-22-16,0 22 0,0-22 0,0 0 0,0 1 15,-21-1-15,-1 0 0,1-21 16,21 22-16,-42-22 0,21 21 0,0-21 16,-1 1-16,-20-1 0,21 0 0,0-21 15,-22 21-15,1 0 0,21 0 0,0-21 16,-22 22-16,22-1 0,-21-21 15,21 21-15,-22 0 0,22-21 0,-21 21 16,21 0-16,-22-21 0,22 22 0,0-22 16,-21 21-16,21-21 0,-1 21 0,1-21 15,21-21 17,21 21-32,1-21 0,-22-1 15,21 1-15,21 0 0,-21-21 0</inkml:trace>
  <inkml:trace contextRef="#ctx0" brushRef="#br0" timeOffset="15103.39">14118 6668 0,'0'0'0,"-21"-22"15,0 22 1,21-21-16,0 0 16,-21 21-1,21-21-15,-22 21 32,22-21-17,0 0 95,-21-1-79,21 1 16,0 0 265,0 42-46,-21-21-188,21 21-78,0 1 0</inkml:trace>
  <inkml:trace contextRef="#ctx0" brushRef="#br0" timeOffset="19831.91">13949 6308 0,'0'0'0,"0"-21"15,-21 21 1,-1 0-1,22-22 1,-21 22 0,21-21-16,-21 21 15,21 21 63,0 1-62,0-1-16,0 0 0,0 21 0,0-21 16,21 1-16,0 20 15,1 0-15,-1 1 0,21-1 0,-21 0 16,22 1-16,-1-1 0,0 0 0,1 1 16,-1 20-16,0-21 0,1 1 0,-1 20 15,-21-20-15,21 20 0,1-21 16,-22 22-16,21-1 0,-21-20 0,1-1 15,-1 0-15,0 1 0,0-1 0,0 0 16,0 1-16,-21-22 0,22 21 0,-1-21 16,-21 22-16,0-22 0,21 0 15,-21 0-15,21 0 0,-21 1 0,0-1 16,21-21-16,-21 21 16,0-42 30,0 0-30,0-1-16,0 1 0,0 0 16,-21-21-16,21 21 0,0-1 0,0 1 15,-21 0-15</inkml:trace>
  <inkml:trace contextRef="#ctx0" brushRef="#br0" timeOffset="20744.41">14965 6308 0,'0'0'0,"0"-21"0,21-1 0,0 1 15,-21 0-15,21 21 16,-21-21-16,0 0 16,-21 21 31,0 21-47,0 0 0,0 0 15,-1 0-15,1 22 0,-21-1 16,21 0-16,-22 22 0,1-1 0,-21 1 15,20-1-15,-20 1 0,-1-1 0,1 1 16,-1-1-16,1 22 0,-22-21 16,22-1-16,-1 1 0,1-1 0,20 1 15,-20-1-15,-1 1 0,22-1 0,0-21 16,-1 22-16,1-22 0,0 1 16,20-1-16,-20-21 0,21 21 0,0-20 15,0-1-15,-1 21 0,1-42 16,21 21-16,-21 0 0,21 1 0,0-1 15,21-21 142,0 0-126,-21-21 16,0-1-32,0 1 48,0 0-32,22 21-15,-22-21-16,0 0 31,0 0 0,-22 21-15</inkml:trace>
  <inkml:trace contextRef="#ctx0" brushRef="#br0" timeOffset="32075.35">11366 4678 0,'22'0'16,"-22"-21"46,0 0-62,-22 21 16,22-22-16,-21 22 16,0 0-16,21-21 0,-21 21 15,0 0-15,0 0 16,-1 0-16,1 0 0,0 0 16,0 0-16,0 0 0,0 0 0,-1 0 15,1 0-15,0 21 0,0-21 16,0 0-16,0 22 0,-1-22 0,22 21 15,-21-21-15,0 21 0,0-21 0,21 21 16,-21 0-16,0 0 0,21 1 16,-22-1-16,1 0 15,21 0-15,-21 0 0,21 0 0,-21 1 16,21-1-16,0 21 0,0-21 0,0 0 16,-21 1-16,21-1 0,0 0 15,0 21-15,0-21 0,0 1 0,0-1 16,0 0-16,0 0 0,0 0 0,0 0 15,21 1-15,-21-1 0,21 0 16,0 0-16,0-21 0,1 21 16,-1 0-16,0-21 0,0 22 0,21-22 15,-20 0-15,-1 0 0,21 0 0,0 0 16,-20 0-16,20 0 0,0 0 0,1 0 16,-1 0-16,-21 0 15,21-22-15,1 22 0,-1-21 0,-21 0 16,22 0-16,-22 21 0,0-21 0,21 0 15,-21-1-15,1 1 0,-22 0 16,21 0-16,0 0 0,0-22 0,-21 22 16,0 0-16,0 0 0,21-21 0,-21 20 15,0-20-15,0 0 0,0 21 0,0-22 16,0 1-16,0 0 0,-21 20 16,0-20-16,21 21 0,-21-21 0,0 20 15,-1 1-15,1 0 0,0 0 0,0 0 16,0 21-16,0-21 15,-1 21-15,1 0 0,0 0 0,0 0 16,-21 0-16,20 0 0,-20 0 0,21 0 16,-21 0-16,20 0 0,-20 0 0,0 21 15,-1 0-15,22-21 0,-21 21 16,21 0-16,-22 0 0,22 1 0,-21-1 16,21 21-16,0-21 0,-1 0 0,22 22 15,-21-22-15,21 21 0,-21-21 16,21 22-16,0-1 0,0-21 0,0 22 15,0-22-15,0 21 0,0-21 0,21 0 16,0 22-16,1-22 0,-1 0 16,0 0-16,21-21 0,-21 21 0,22 1 15,-1-22-15,-21 0 0,22 21 16,-1-21-16,0 0 0,-21 0 0,22 0 16,-1 0-16,0 0 0,1 0 15,-22-21-15,21-1 0,-21 22 0,22-21 16,-22 0-16,0 0 0,0 0 0,0 0 15,1-1-15,-22-20 0,0 21 0,0-21 16,0-1-16,0 22 0,0-21 16,0-1-16,-22 22 0,22 0 0,-21-21 15,0 21-15,-21-1 0,21 1 0,-1 21 16,1-21-16,0 21 0,-21 0 16,21 0-16,-22-21 0,22 21 15,-21 0-15,-1 0 0,1 0 0,21 0 16,-21 21-16,-1 0 0,22 0 0,-21 1 15,21-1-15,-1 0 0,1 21 16,0-21-16,0 22 0,21-22 0,0 21 16,0 1-16,0-22 0,0 21 0,0-21 15,21 22-15,0-22 0,0 0 16,1 0-16,-1 0 0,21-21 0,0 21 16,-20-21-16,20 0 0,0 0 0,1 0 15,-22 0-15,21 0 0,0 0 16,-20-21-16,20 21 0,-21-21 15,21 0-15,-20 0 0,-1-22 0,0 22 16,0-21-16,-21 21 0,0-22 0,0 1 16,0 21-16,0-21 0,0 20 15,-21-20-15,0 21 0,0 0 0,-1 21 16,1-21-16,-21 21 0,21 0 0,-22 0 16,1 0-16,0 0 0,-1 21 0,1-21 15,0 21-15,21 0 0,-22 0 16,1 0-16,21 1 0,0-1 15,-1 0-15,1 0 0,21 0 0,0 0 0,0 1 16,0-1-16,0 0 0,21-21 16,1 0-16,-1 21 0,0-21 15,21 0-15,1 0 0,-1 0 0,0 0 16,1-21-16,-22 0 0,21 21 0,0-21 16,-20-1-16,-1 1 0,0 21 15,0-21-15,-21 0 0,0 0 0,0 0 16,0-1-16,-21 22 0,-21-21 15,20 21-15,-20 0 16,21 0-16,-21 0 0,-1 0 0,22 0 16,-21 0-16,-1 21 0,22 1 0,-21-22 15,21 21-15,0-21 0,21 21 16,0 0-16,0 0 16,21-21-16,21 0 15,-21 0-15,0 0 0,22 0 0,-1 0 16,-21 0-16,22 0 0,-1 0 15,-21 0-15,21-21 0,-20 21 0,-1 0 16,0 0-16,0-21 0,0 0 0,0 21 16,-42 0-1,-21 0 1,21 0-16,0 0 0,-22 0 0,1 21 16,0 0-16,20-21 0,-20 21 0,0 0 15,-1 1-15,22-22 16,-21 21-16,21 0 0,0 0 0,21 0 15,0 0 1,21-21-16,0 0 16,21 0-16,-21 0 0,22 0 0,-1 0 15,-21 0-15,22-21 0,-1 21 0,-21-21 16,21 0-16,1 0 0,-22 0 0,21-1 16,-21 1-16,1 0 0,-22 0 15,0 0-15,0 0 0,0-1 0,0 1 16,-22 0-16,1 0 0,0 0 0,-21 21 15,21 0-15,-22-21 0,-20 21 16,20 0-16,-20 0 0,21 0 0,-22 0 16,22 21-16,-1 0 0,1-21 0,21 21 15,-21 0-15,42 0 0,0 1 16,0-1-16,0 0 0,0 0 16,0 0-16,21 0 0,0 1 0,21-22 15,1 21-15,-1-21 0,-21 0 0,43 0 16,-22 0-16,0 0 0,1 0 15,-1 0-15,0-21 0,1-1 0,-1 1 16,-21 21-16,0-21 0,0 0 0,1 0 16,-22 0-16,0-1 0,0 1 0,0 0 15,-22 0-15,-20 0 0,21 0 16,-21 21-16,20-22 0,-20 1 16,0 21-16,-22 0 0,22 0 0,0 0 15,-1 0-15,1 0 0,0 0 0,20 0 16,-20 21-16,21-21 0,-21 22 15,20-1-15,22 0 0,0 0 16,0 0-16,0 0 0,22-21 16,-1 22-16,21-22 15,-21 0-15,22 0 0,-1 0 0,21 0 16,-20-22-16,-1 22 0,0-21 0,22 0 16,-43 0-16,21 21 0,-20-21 15,-1 0-15,0-1 0,-21 1 16,-21 0-16,0 21 15,-1 0-15,-20 0 0,0-21 0,-22 21 0,22 0 16,-22 0-16,22 0 16,-21 0-16,20 0 0,1 21 0,0-21 15,-1 21-15,1-21 0,21 21 0,0-21 16,-1 0-16,22 22 0,22-1 16,-1-21-16,0 0 15,21 21-15,1-21 0,-1 0 0,0 0 16,22 0-16,-22 0 0,22 0 0,-22 0 15,0 0-15,1 0 0,-1 0 16,-21 0-16,0 0 0,0 0 0,-42 0 16,0 0-1,-21 0-15,21 21 0,-22-21 16,1 21-16,-22 0 0,22-21 16,0 22-16,-1-1 0,1-21 0,0 21 15,-1 0-15,22-21 0,0 21 0,0 0 16,21 1-16,0-1 15,21 0-15,21-21 16,-20 0-16,20 21 0,0-21 0,1 0 16,-1 21-16,0-21 0,1 0 0,20 0 15,-21 0-15,1 0 0,-1 0 16,0 0-16,1 0 0,-22 21 16,0-21-16,-21 22 0,0-1 15,-21 0-15,-21-21 16,20 21-16,-20 0 0,0 0 15,-1-21-15,1 22 0,0-1 0,21 0 16,-22-21-16,1 21 0,21-21 0,0 21 16,21 0-1,0 1-15,21-22 16,0 0-16,0 0 0,21 0 0,-20 0 16,-1 0-16,21 0 0,0 0 0,-20 0 15,20 0-15,0 0 0,1 0 0,-22-22 16,21 22-16,-21-21 15,0 21-15,1 0 0,-22-21 0,21 0 16,-21 0-16,-21 21 16,-1 0-16,1-21 0,-21 21 0,21 0 15,-22 0-15,1 0 0,0 0 16,-1 0-16,1 0 0,0 0 0,-1 0 16,22 0-16,-21 0 0,21 0 0,-22 0 15,22 0-15,21 21 0,-21-21 0,21 21 16,0 0-1,21-21-15,0 0 0,1 0 16,20 0-16,0 0 0,-21 0 0,22 0 16,-1 0-16,0-21 0,1 21 15,-1-21-15,0 0 0,1-1 16,-1 1-16,0 0 0,1 0 0,-22 0 16,0 0-16,0-22 0,0-20 15,-21 42-15,0-22 0,0 22 16,0-21-16,-42-1 0,42 22 0,-42-21 15,21 21-15,-1-22 0,1 22 16,-21 0-16,21 0 0,0 21 0,-64 0 16,43 0-16,-1 0 0,1 0 15,-22 0-15,22 21 0,-21 0 0,-1 22 16,22-1-16,-22-21 0,22 43 16,0-22-16,-1 0 0,22 1 15,0-1-15,21 0 0,0 1 0,0-1 16,0 0-16,0-21 0,21 1 0,0 20 15,22-21-15,-1-21 0,0 21 0,22 0 16,-22-21-16,22 0 0,-1 0 16,-21 0-16,22 0 0,-1 0 0,1 0 15,-1-21-15,-20 0 0,20 0 0,1 21 16,-22-21-16,0-22 0,1 22 0,20-42 16,-20 42-16,-43-22 15,21 22-15,-21-21 0,0-1 16,0 1-16,-21 0 0,-1 21 0,1-22 0,-21 1 15,21 21-15,-22 0 0,1-1 16,0 1-16,-43 0 16,64 21-16,-21 0 0,-1 0 0,1 0 15,0 21-15,-1 22 0,1-22 0,-43 63 16,43-41-16,21-1 16,-22 0-16,22 1 0,0-1 15,0 64-15,21-43 0,0-20 16,21-22-16,0 0 0,22 0 0,-22 0 15,21-21-15,0 0 0,1 0 16,20 0-16,-20 0 0,-1 0 0,0 0 16,22-21-16,-22 0 0,0 0 0,1 0 15,-1 0-15,0-1 0,-20 1 16,-1 0-16,0-21 0,-21 21 16,0-22-16,0 1 0,0 21 15,0-22-15,-21 1 0,0 0 0,-1-1 0,1 1 16,-21 21-16,0-21 0,-1 20 15,1 1-15,-43-21 0,43 42 16,0 0-16,-22 0 0,22 0 0,-1 21 16,1 0-16,0 0 0,-1 1 0,1 20 15,21 0-15,0 1 16,0-1-16,-1 0 0,22 1 0,0-1 16,0 0-16,0 1 0,22-1 0,-1 0 15,21-21-15,-21 1 0,85 20 16,-64-42-16,1 21 0,20-21 15,-20 0-15,20 0 0,-21 0 0,22 0 16,-22-21-16,22 21 0,-22-21 0,64-22 16,-85 22-16,21 0 0,-20 0 15,-1 0-15,0 0 16,-21-22-16,0 1 0,0 21 0,0-22 16,0 1-16,-21 0 0,0-1 0,-1 1 0,-20 0 15,21-1-15,-21 1 16,20 0-16,-20-1 0,-21 1 15,-22 0-15,64 42 0,-64 0 16,64 0-16,-21 0 16,-1 0-16,22 42 0,-21-21 0,21 22 15,-22-22-15,22 21 0,0 22 0,0-22 16,21 21-16,0-20 0,0 20 16,0-20-16,0-1 0,0 0 0,21 1 15,0-1-15,0 0 0,0-21 16,1 22-16,-1-22 0,63 0 0,-20 0 15,-22-21-15,1 0 16,-1 0-16,0-21 0,1 0 16,-1 0-16,0 0 0,1-1 0,-1 1 15,-21 0-15,21-21 0,1-43 16,-43 43-16,0-43 0,0 43 16,-21-1-16,-1 1 0,-20-21 15,21 20-15,-64-41 0,64 62 16,-64-41-16,22 42 15,21 0-15,-1 21 0,1 0 0,0 0 16,-22 21-16,22 0 0,-1 0 16,-20 0-16,21 22 0,-1 20 0,1-21 0,-43 85 15,43-63-15,21-1 16,0 1-16,-1 42 16,22-43-16,0-20 0,0-1 0,22-21 15,-1 21-15,0-20 0,21-1 0,1-21 16,-1 0-16,0 0 0,22 0 0,-1 0 15,1 0-15,-22 0 0,22-21 16,-1-1-16,1 1 0,-22 0 0,21-21 16,-20-1-16,-1 1 0,0 0 0,1-1 15,-1-62-15,-42 41 16,0 1-16,0 20 0,0-20 0,-21 20 16,0 1-16,0 0 0,-22-1 0,22 22 15,-21 0-15,-43 0 16,43 21-16,-1 0 0,-20 0 15,21 0-15,-22 21 0,22 0 0,-1 0 16,-41 64-16,41 0 16,22-43-16,21 22 0,0-22 0,0 0 15,0 22-15,21-22 0,1 0 16,20-20-16,0 20 0,1-21 0,-1 0 16,64 22-16,-22-43 15,-41 0-15,20 0 0,-20 0 16,-1 0-16,0-22 0,1 1 0,-1 0 15,-21 0-15,0 0 0,22-22 16,-43-20-16,0-22 16,0 22-16,-22 20 0,1 1 15,0 0-15,-42-64 0,20 64 16,1 20-16,-43-41 0,43 42 16,-64 21-16,64 0 15,-1 0-15,1 21 0,21 0 0,-21 0 16,-1 22-16,22-1 0,0 0 15,0 64-15,21 0 0,0-43 16,0-20-16,21-1 16,0 0-16,21 1 0,1 41 0,41-41 15,-41-22-15,20 0 16,-20-21-16,-1 0 0,0 0 16,1 0-16,-22-21 0,21 21 15,0-21-15,-20 0 0,-1-1 0,0-20 16,0 21-16,-21-64 0,0 43 15,0 0-15,-21-1 0,0 1 16,0-22-16,-22 22 0,-20-43 16,-22 22-16,64 42 15,-21 0-15,-1-1 0,-20 22 16,20 0-16,1 22 0,21-1 0,-21 0 16,-22 42-16,43-41 0,-21 20 15,-1 64-15,43-22 16,0-41-16,0-1 15,0 22-15,0-43 0,0 21 0,0 0 16,43-20-16,-22-1 0,0 0 0,21 0 16,-21 0-16,22-21 0,-1 0 15,-21 0-15,22 0 0,-22 0 0,0 0 16,21 0-16,-21 0 0,1 0 0,-1 0 16,0 0-16,-21-21 15,-21 21 16,0 0-15</inkml:trace>
  <inkml:trace contextRef="#ctx0" brushRef="#br0" timeOffset="33072.43">16002 7027 0,'0'-21'0,"0"0"15,21 21-15,-21-21 0,0 0 16,0 0-16,0-1 0,21 1 15,0 0-15,-21 0 0,0 0 16,22 21 0,-1 21-1,-21 0-15,0 0 16,0 0-16,21 1 0,-21 20 0,21-21 16,-21 21-16,0 1 0,21-1 0,-21 0 15,0 1-15,0 20 0,0-20 0,0 20 16,0-21-16,0 22 0,0-22 0,0 22 15,0-22-15,0 0 0,0 1 16,0-1-16,0-21 0,0 22 16,0-22-16,21 0 0,-21 0 0,22 0 15,-1-21-15,0 0 0,21 0 0,1 0 16,20-21-16,1 0 0,-1-21 0,22-1 16,21 1-16,-1 0 0,1-22 0,21 22 15,0-43-15,21 22 0,-21-22 0,22 21 16,-22 1-16,0-1 0,0 22 15,-22-21-15,1 41 0,-21-20 0,-22 21 16,1 21-16,-22 0 0,1-21 0,-22 21 16,0 0-16,0 0 0</inkml:trace>
  <inkml:trace contextRef="#ctx0" brushRef="#br0" timeOffset="33628.3">16383 8848 0,'0'0'0,"-21"-21"0,21-1 0,0 1 0,-21 0 16,21 0-16,0 0 15,0 42 17,0 0-32,0 21 0,0-20 15,0-1-15,0 0 0,0 21 0,0 1 16,-22-22-16,22 21 0,0 0 0,0-20 16,0 20-16,0 0 0,0-21 0,0 22 15,0-22-15,0 0 0,22 0 0,-1 0 16,0 1-16,0-22 0,21 0 0,-20 0 15,20 0-15,0 0 0,22 0 0,-1-22 16,1 1-16,20 0 0,1-21 16,0-1-16,-1 1 0,22 0 0,0-1 15,0-20-15,21 21 0,-21-1 16,-22 1-16,1 0 0,0 20 0,-1 1 16,-20 0-16,-22 0 0,1 21 0,-1 0 15,-21 0-15</inkml:trace>
  <inkml:trace contextRef="#ctx0" brushRef="#br0" timeOffset="34207.97">16383 9927 0,'0'0'0,"-21"0"0,0 0 16,21 21-1,0 1-15,-22-1 16,22 0-16,-21 0 16,21 0-16,-21 0 0,21 1 0,0-1 15,-21 0-15,21 0 0,0 0 16,0 0 0,21-21-16,0 0 15,22 0-15,-22 0 0,21 0 16,22-21-16,-22 21 0,21-21 0,22 0 15,-21 0-15,20-22 0,1 22 16,0 0-16,-1 0 0,1-21 0,0 20 16,-1 1-16,1 0 0,-22-21 0,22 21 15,-21-1-15,-22 1 0,21 0 0,-20 21 16,-1-21-16,-21 0 0,0 21 16,1-21-16,-1-1 0,0 22 0,0 0 15,-21-21-15,0 0 16,0 0-1,-21 21 1,0 0-16,0 0 16,-1 21-1</inkml:trace>
  <inkml:trace contextRef="#ctx0" brushRef="#br0" timeOffset="41480.74">11790 4191 0,'0'0'0,"21"0"16,0 0-16,0 0 16,0 0-16,-42 0 93,0 0-93,0 0 0,0 0 0,0 0 16,-1 0-16,1 0 0,0 0 16,0-21-16,0 21 0,0 0 0,-22 0 15,22 0-15,0 0 0,0 0 16,0 0-16,-1-21 0,1 21 0,-21 0 15,21 0-15,0 0 0,-1 0 16,-20 0-16,21 0 0,-21 0 0,20 0 16,-20 0-16,0 0 0,-1 0 0,1 0 15,0 0-15,-1 0 0,1 0 16,0 0-16,-1 0 0,22 0 0,-21 0 16,21 0-16,0 0 0,-1 0 0,-20 0 15,21 0-15,0 0 0,0 0 16,-22 0-16,22 0 0,-21 0 0,21 0 15,-22 0-15,1 0 0,21 0 16,-22 0-16,1 0 0,0 0 16,-1 0-16,1 0 0,0 0 0,-1 0 15,22 0-15,-21 0 0,0 0 0,20 0 16,1 0-16,-21 0 0,21 0 16,0 0-16,-1 0 0,1 0 0,0 0 15,0 0-15,0 0 0,21 21 16,-21-21-16,-1 0 0,22 21 15,-21 0-15,0 0 16,21 1-16,-21-22 0,21 21 0,0 0 16,0 0-16,0 0 0,0 0 15,0 1-15,0-1 0,0 0 16,0 0-16,0 0 0,0 0 16,0 22-16,0-22 0,0 0 0,0 0 15,0 22-15,0-22 0,0 21 16,0-21-16,0 22 0,0-1 0,0 0 15,0-21-15,0 22 0,0-1 0,0 0 16,0-20-16,0 20 0,0 0 16,-21-21-16,21 22 0,-21-22 0,21 21 15,0-21-15,0 22 0,0-22 0,-22 0 16,22 21-16,0-20 0,0-1 0,-21 0 16,21 0-16,0 0 0,0 0 15,0 1-15,0-1 0,0 0 16,0 0-16,0 0 0,0 0 0,-21 1 15,21-1-15,0 0 0,0 0 16,0 0-16,0 0 16,0 1-1,0-1-15,0 0 16,21-21 46,0 0-62,1 0 16,-1 0-16,0 0 0,0 0 16,0 0-16,0 0 0,1 0 15,-1 0-15,21 0 0,-21-21 0,22 21 16,-1 0-16,0 0 0,1-21 0,-1 21 16,0 0-16,1 0 0,20 0 0,-21-22 15,1 22-15,-1 0 0,0 0 16,1 0-16,-22 0 0,21 0 0,1 0 15,-22 0-15,21 0 0,0 0 0,-20 0 16,20 0-16,-21 0 0,21 0 0,-20 0 16,20 0-16,0 0 0,-21 0 15,22 0-15,-22 0 0,21 0 16,1 0-16,-22 0 0,21 0 0,-21 0 16,22 0-16,-22 0 0,21 0 0,-21 0 15,22 0-15,-22 0 0,0-21 16,21 21-16,-21 0 0,22 0 0,-22 0 15,0 0-15,21 0 0,-20 0 0,20 0 16,-21 0-16,0 0 0,0-21 0,22 21 16,-22 0-16,0 0 0,0 0 15,0 0-15,1 0 0,-1 0 0,0 0 16,0 0-16,0 0 0,0 0 0,1 0 16,-1 0-16,0 0 0,0 0 15,0 0 1,0 0-16,1 0 15,-1 0-15,0 0 16,0 0 0,0 0 15,0 0-15,1-21-1,-22 0 16,0 0-31,0-1 16,0 1-16,0 0 16,0 0-16,0 0 0,0 0 15,0-1-15,0 1 16,0 0-16,0-21 0,0 21 0,0-1 16,0 1-16,0 0 0,0-21 0,0 21 15,0-1-15,0-20 0,0 0 0,0 21 16,0-22-16,21 1 0,-21 0 15,21-1-15,-21 1 0,0 0 0,0-1 16,0 1-16,21 0 0,-21 20 0,0-20 16,0 21-16,0-21 15,21 20-15,-21 1 0,0-21 0,0 21 16,0 0-16,0-1 0,0 1 0,0 0 16,0 0-16,0 0 0,0 0 0,0-1 15,0 1-15,0 0 0,0 0 16,0 0-16,0 0 0,0-1 15,0 1-15,0 0 16,0 0 15,0 0 1,0 0-1,-21 21-16,0 0 1,0 0-16,0 0 16,-1 0-16,1 0 0,0 0 15,0 0-15,-21 0 0,20 0 0,1 0 16,-21 0-16,21 0 0,-22 0 16,22 0-16,-21 0 0,0 0 0,-1 0 15,1 0-15,0 0 0,-1 0 0,-20 0 16,20 0-16,1 0 0,-21 0 15,20 0-15,-20 0 0,20 0 0,-20 0 16,21 0-16,-22 0 0,1 0 16,20 0-16,-20 0 0,20 0 0,-20 0 15,21 0-15,-1 0 0,1-22 16,0 22-16,-1 0 0,22 0 0,-21 0 16,-1-21-16,22 21 0,-21 0 15,21 0-15,-22 0 0,22-21 0,-21 21 16,21-21-16,0 21 0,-22 0 0,22 0 15,0-21-15,-21 21 0,20 0 16,1 0-16,0 0 0,0-21 0,0 21 16,0 0-16,-1 0 0,1 0 15,0 0-15,0 0 16,0-22-16,0 22 16,-1 0-16,1 0 0,0 0 15,0 0-15,0 0 0,0 0 16,-1 0-16,1 22 15,21-1 1,0 0-16,0 21 0,0-21 16,0 1-16,0-1 0,0 21 0,0 0 15,0-20-15,0 20 0,0-21 16,0 21-16,0 1 0,0-22 16,0 21-16,0 1 0,0-22 0,0 21 15,0 0-15,-21 1 0,0-1 0,21 0 16,0 1-16,-21-1 0,0 0 15,21 1-15,-22 20 0,22-20 0,0-1 16,0 0-16,-21 1 0,21-1 0,-21 0 16,21 1-16,0-22 0,0 21 15,0 0-15,-21-20 0,21 20 0,-21-21 16,21 0-16,0 22 0,-21-22 0,21 0 16,0 0-16,0 0 0,0 0 0,0 1 15,0-1-15,0 0 16,0 0-1,21-42 32,-21 0-47,21 0 0,0-1 0,0-20 16,-21 21-16,21-21 0,1-1 0</inkml:trace>
  <inkml:trace contextRef="#ctx0" brushRef="#br0" timeOffset="42380.25">9758 4212 0,'-21'-21'0,"42"0"47,21 21-47,-21 0 0,22 0 15,-1 0-15,21 0 0,1 0 16,-1 0-16,1 0 0,21 0 0,-22 0 16,22 0-16,-1 0 0,1 0 15,0 0-15,-1 0 0,22 0 0,0 0 16,-21 0-16,21 0 0,-22 0 15,1 0-15,-22 0 0,22 0 0,-21 0 16,-1 0-16,-21 0 0,1 0 0,-1 0 16,0 0-16,-20 0 0,-1 0 15,0 0-15,0 0 0,-21 21 32,0 0-17,0 0 1,0 1-16,0-1 0,0 0 15,0 0-15,0 0 16,0 0-16,0 22 0,0-22 0,0 21 16,0-21-16,0 22 0,0-1 0,0 0 15,0 1-15,0 20 0,0-20 0,0 20 16,0 1-16,0-1 0,21 1 16,-21-1-16,21-21 0,-21 22 0,0-22 15,0 1-15,0-1 0,0 0 0,0 1 16,0-1-16,0 0 0,-21-21 0,0 1 15,21 20-15,-21-21 0,21 0 16,0 0-16,-21 1 0,21-1 16,-21 0-16,21 0 15,-22-21 1,1 0 0,21 21-16,-21-21 15,0 0-15,0 0 16,0 0-16,-1 0 0,1 0 15,0 0-15,-21 0 0,21 0 16,-22 0-16,-20 0 0,20 0 0,-20 0 16,-1 0-16,1 0 0,-22 0 0,1 0 15,20 0-15,-21 0 0,1 0 0,20 0 16,-20 0-16,-1 0 0,21 0 0,-20 0 16,-1 0-16,22 0 15,-22 0-15,21 0 0,1 0 0,-1 0 16,1 0-16,21 0 0,-1 0 0,1 0 15,0 0-15,20 0 0,1 0 0,0 0 16,0 0-16,0 0 16,42 0 31,0 0-47,0-21 0,0 0 15,1 21-15</inkml:trace>
  <inkml:trace contextRef="#ctx0" brushRef="#br0" timeOffset="59072.71">12086 4466 0,'0'0'0,"21"0"15,-21-21 1,21 21 0,1 0-1,-22-21-15,0 0 16,0 0-16,0-1 16,0 1-16,0 0 15,0 0-15,0 0 16,-22 0-16,22-1 0,-21 1 0,0 21 15,0-21-15,21 0 0,-21 0 0,0 0 16,-1-1-16,1 1 0,0 0 16,0 0-16,0 0 0,0 21 0,-1-21 15,1-1-15,0 22 0,0-21 0,-21 21 16,20-21-16,1 21 0,0 0 16,-21 0-16,21 0 0,-1 0 0,-20 0 15,0 0-15,-1 0 0,1 0 0,0 0 16,-1 0-16,1 0 0,-21 0 0,20 0 15,1 0-15,-22 0 16,22 0-16,0 0 0,-1 0 0,1 0 16,21 21-16,-21-21 0,-1 21 0,22-21 15,-21 22-15,-1-22 0,22 21 16,-21 0-16,0-21 0,20 21 0,-20 0 16,0 0-16,21 1 0,-22-1 0,22 0 15,-21 0-15,21 0 0,-22 0 16,22 1-16,0 20 0,0-21 15,-22 0-15,22 22 0,0-22 0,0 0 0,0 21 16,0-21-16,-1 1 0,1-1 0,0 0 16,0 0-16,0 0 15,0 0-15,-1 1 0,1-1 0,0 0 16,0 0-16,21 0 0,-21 0 0,0 22 16,-1-22-16,1 21 0,0-21 0,0 22 15,0-22-15,0 21 0,21 1 16,-22-22-16,22 21 0,-21 0 0,0-20 15,21 20-15,0-21 0,0 21 0,-21-20 16,21 20-16,-21-21 0,21 21 0,0-20 16,0 20-16,0-21 0,0 21 15,0-20-15,0 20 0,0-21 16,21 21-16,-21-20 0,21 20 0,-21-21 16,0 0-16,21 0 0,0 1 0,1 20 0,-1-21 15,21 0-15,-21 0 0,22-21 16,-1 22-16,0-1 0,1 0 15,20-21-15,1 21 0,-22-21 0,21 21 16,1-21-16,-1 0 0,1 21 0,-1-21 16,1 0-16,-1 0 0,1 22 0,-1-22 15,1 0-15,-1 0 0,22 0 0,-21 0 16,-1 0-16,1 0 0,-22 0 16,21 0-16,1 0 0,-22 0 0,22 0 15,-22-22-15,0 22 0,22-21 0,-22 0 16,1 0-16,-22 0 0,21 0 0,0-1 15,-20 1-15,20-21 0,-21 21 0,0-22 16,22 22-16,-22-21 16,0 0-16,0-1 0,0 1 0,0 0 15,-21 20-15,22-20 0,-1 0 0,0-1 16,-21 1-16,21 0 0,0-1 0,-21 1 16,21 0-16,1-22 0,-22 22 15,21 0-15,-21-1 0,21 1 0,0 0 16,-21-1-16,0 1 0,0 0 0,0-1 15,0 1-15,0 21 0,0-22 0,0 22 16,-21-21-16,0 21 0,0-22 16,-1 22-16,1-21 0,0 21 15,-21-22-15,21 22 0,-1-21 0,-20 21 16,21-22-16,-21 22 0,20 0 0,-20-21 16,21 21-16,0-1 0,-22-20 15,22 21-15,0 0 0,-21 0 0,21-1 16,-22 1-16,1 21 0,0-21 0,-1 21 15,1 0-15,-22-21 0,1 21 16,-1 0-16,22 0 0,-21 0 0,-1 0 16,1 0-16,-1 0 0,1 0 0,-1 0 15,22 0-15,-22 21 0,22-21 0,0 21 16,-1 0-16,1-21 16,0 22-16,-1-22 0,1 21 0,-22 0 15,22 0-15,-21 0 0,-1 22 0,22-22 16,-22 21-16,22 0 0,0 1 15,-22-22-15,43 21 0,-21 1 0,-1-1 16,22 21-16,0-20 0,0-1 0,21 0 16,-21 22-16,21-22 0,-22 22 0,22-22 15,0 22-15,0-22 0,0 21 16,0-20-16,0 20 0,0-20 0,0 20 16,0-21-16,0 1 0,0-1 0,22 0 15,-22 1-15,21-1 0,0 0 16,0 1-16,0-1 0,0 0 0,1-20 15,20 20-15,-21-21 0,21 0 16,1 22-16,-1-22 0,0 0 0,1-21 16,-1 21-16,22 0 0,-22-21 0,21 0 15,-20 21-15,20-21 0,1 0 0,-1 0 16,22 0-16,-22 0 0,1 0 16,21 0-16,-22 0 0,1 0 0,-1 0 15,1 0-15,-1 0 0,1 0 0,-22 0 16,0-21-16,-21 21 0,1 0 0,-1-21 15,0 0-15,0 21 0,0-21 16,-21 0-16,21 21 0,-21-22 16,22 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4:03:41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2667 0,'0'0'0,"0"-21"0,21 21 0,-21-21 0,0 0 15,0-1-15,0 1 0,0 0 0,0 0 16,0 0-16,0 0 16,0-1-16,0 1 0,0 0 0,-21 21 15,21 21 1,-21 0-16,21 22 0,-21-1 16,21 0-16,0 22 0,0-1 15,-22 1-15,1 21 0,21-22 0,-21 22 16,0 21-16,0-22 0,0 1 0,-1 0 15,1-1-15,0 1 0,21-22 16,0 1-16,0-1 0,0-20 0,0 20 16,0-42-16,0 22 0,21-22 15,-21 0-15,21 0 0,22 0 0,-22-21 16,0 0-16,0 0 0,22-21 0,-22 21 16,0-21-16,21 0 15,-21 0-15,1 0 0,-1-22 0,0 22 16,0 0-16,-21-21 0,0 20 0,0-20 15,0 21-15,0-21 0,0 20 16</inkml:trace>
  <inkml:trace contextRef="#ctx0" brushRef="#br0" timeOffset="188.89">2561 3493 0,'0'0'0,"-21"21"0,0-21 15,42 0 16,0-21-31,0 21 16,22-22-16,-22 1 0,21 0 16,0 21-16,1-21 0,-1 0 0,0 0 15,-20 21-15,20-22 0,0 1 0,-21 0 16,22 0-16,-22 21 0,21-21 16</inkml:trace>
  <inkml:trace contextRef="#ctx0" brushRef="#br0" timeOffset="643.92">3556 3387 0,'0'0'0,"-21"-21"0,0 21 0,-1-22 16,1 1-16,21 0 0,0 0 0,-21 0 15,21-22-15,0 22 0,0 0 0,0 0 16,0 0-16,0 0 15,21 21-15,0 0 0,22 0 0,-22 0 16,21 0-16,-21 0 0,22 0 16,-1 21-16,-21 21 0,22-21 0,-22 22 15,21-1-15,-21 0 0,0 1 0,1-1 16,-22 21-16,0-20 0,0-1 16,0 0-16,0 1 0,0-22 15,0 21-15,0 1 0,0-22 0,-22 0 16,22 0-16,0 0 0,-21-21 15,0 0-15,0 0 16,21-21-16,0-21 16,0 21-16,0-1 15,0-20-15,0 0 0,21-1 0,-21 1 16,21 0-16,0-1 0,-21-20 0,22 21 16,-1-1-16,0 1 0,0 0 15,-21-1-15,21 22 0,0 0 0,-21 0 16,22 21-16,-1 0 15,0 0 1,-21 21-16,0 0 16,21 0-16</inkml:trace>
  <inkml:trace contextRef="#ctx0" brushRef="#br0" timeOffset="1416.48">4508 3217 0,'0'0'16,"0"-21"-16,0-21 0,0 21 16,0 0-16,-21-1 0,0 22 15,21 22 1,0 20-16,0-21 16,0 0-16,0 22 0,0-22 15,-21 21-15,21 0 0,0-20 0,0 20 16,0 0-16,0-21 0,0 22 0,0-22 15,0 0-15,0 0 0,0 0 16,0 1-16,0-1 0,21-21 0,0 0 16,22 0-16,-22 0 0,21 0 15,-21 0-15,22 0 0,-1-21 0,0-1 16,-21 1-16,22 0 0,-22 0 0,21 0 16,-21-22-16,1 22 0,-1-21 15,0 0-15,0-1 0,-21 22 16,0-21-16,21-1 0,-21 22 0,21-21 15,-21 21-15,0 0 0,0-1 0,0 1 16,0 0-16,0 0 16,0 42-1,0 0 1,0 22-16,0-22 0,0 21 16,0 0-16,-21 1 0,21-1 0,-21 22 15,21-22-15,0 21 0,0-20 0,0 20 16,0-20-16,0 20 0,0 1 15,0-22-15,0 21 0,0 22 0,0-21 16,21-1-16,-21 1 0,21 20 16,-21-20-16,0 20 0,0 1 0,0-21 15,0 20-15,0 1 0,0-22 16,0 22-16,0 0 0,0-1 0,0-20 16,0 21-16,0-22 0,-21 1 0,21-1 15,0 1-15,0-22 0,-21 21 0,21-20 16,0-1-16,0 0 0,-21 1 15,0-22-15,0 21 0,-1-21 0,1-21 16,0 22-16,0-22 0,0 0 0,0 0 16,-1 0-16,1-22 0,0 1 15,0 0-15,0-21 0,0-1 0,-1 1 16,1-21-16,0-1 0,0 1 16,21-22-16,-21 0 0,0 1 0,21-1 15,0 0-15,-22 1 0,22-1 16,0 21-16,0-20 0,0 20 0,0 1 15,22-1-15,-1 1 0,0-1 0,0 1 16,21 20-16,1-20 0,-1-1 0,22 22 16,-1-21-16,1 20 0,-1-20 15,1 20-15,20-20 0</inkml:trace>
  <inkml:trace contextRef="#ctx0" brushRef="#br0" timeOffset="2159.98">5948 3471 0,'0'0'0,"-21"22"0,-1-22 0,1 0 0,0 0 16,0 0-16,21 21 47,21-21-47,21 0 0,-20 0 0,20 0 15,-21 0-15,43 0 0,-22 0 16,0 0-16,22 0 0,-1 0 0,22 0 16,0 0-16,-22 0 0,22 0 0,21 0 15,-22 0-15,1 0 0,0 0 16,-1 0-16,1 0 0,-22 0 0,1 0 15,-1 0-15,1 0 0,-22 0 0,1 0 16,-1 0-16,-21 0 0,0-21 0,0 21 16,1 0-16,-1-22 15,-21 1-15,0 0 16,0 0-16,-21 21 0,-1-21 16,-20 0-16,21 21 0,-21-22 15,-1 1-15,1 21 0,-22-21 0,22 21 16,0 0-16,-22-21 0,22 21 0,0 0 15,20 0-15,-20 0 0,21 0 16,42 0 15,0 0-31,22 0 16,-22 0-16,21 0 0,0 0 0,1 0 16,-1 0-16,0 0 0,1 0 15,-1 0-15,0 0 0,-20 0 16,20 0-16,-21 0 0,0 0 0,0 21 15,1 0-15,-22 0 16,0 1-16,0-1 0,-22 21 16,-20-21-16,21 22 0,0-22 0,-22 21 15,1 0-15,0 1 0,21-1 0,-22 0 16,1 1-16,0-1 0,-1 0 0,22 1 16,-21-1-16,21 0 0,-22 1 15,22-22-15,-21 21 0,21-21 0,-1 1 16,1 20-16,21-21 0,-21-21 0,21 21 15,-21 0-15,0-21 16,0 0-16,-1-21 16,22 0-16,0 0 15,0 0-15</inkml:trace>
  <inkml:trace contextRef="#ctx0" brushRef="#br0" timeOffset="3008.34">8488 3916 0,'0'0'16,"21"0"-16,0 0 16,0 0-1,-21-21 1,0 0-16,21-1 0,1 1 15,-1 0-15,0 0 0,21 0 0,-21 0 16,22-22-16,-22 22 0,21-21 16,1-1-16,-1 1 0,-21 0 0,21-22 15,-20 22-15,20-22 0,-42 22 0,0 0 16,0-1-16,0 22 0,-21 0 16,0 0-16,-22 0 0,1 21 0,-22 0 15,22 0-15,0 21 0,-22 0 0,22 0 16,0 0-16,20 1 0,1-1 15,21 21-15,0-21 0,0 22 0,21-1 16,1-21-16,-1 21 0,21-20 16,0 20-16,1-21 0,-1 21 15,0-20-15,1-1 0,-1 0 0,0 21 16,-20-21-16,-1 1 0,0-1 0,-21 0 16,0 0-16,0 0 0,0 0 0,0 1 15,21-22-15,-21 21 0,21-21 16,0 0-16,1 0 15,-1 0-15,0 0 0,0 0 0,0 0 16,22-21-16,-22-1 0,21 22 0,-21-21 16,22 0-16,-22-21 15,0 21-15,21-1 0,-21-20 0,1 0 0,-1 21 16,0-22-16,0 1 0,-21 21 16,0-22-16,21 22 0,-21 0 15,0 0-15,0 42 16,0 0-1,-21 22-15,0-22 0,21 21 0,0 0 16,-21-20-16,0 20 0,21 0 16,0-21-16,0 22 0,-22-22 0,22 0 15,0 0-15,-21 0 0,21 1 0,0-1 16,0 0 0,0-42 15,0 0-31,0-1 0,21 1 15,-21-21-15,22 21 0,-22-22 0,21 22 16,-21-21-16</inkml:trace>
  <inkml:trace contextRef="#ctx0" brushRef="#br0" timeOffset="3156.26">9546 3260 0,'0'0'0,"0"-64"16,-21 64 30,21 21-46,0 1 16,0-1 0,0 0-16,21-21 0,0 21 15</inkml:trace>
  <inkml:trace contextRef="#ctx0" brushRef="#br0" timeOffset="3620">10287 3450 0,'0'0'0,"85"-42"16,-64 21 0,0 0-16,0-1 0,0 1 0,-21 0 15,21 0-15,-21 0 0,0 0 16,-21 21-16,0 0 16,0 0-16,-21 21 0,20 0 0,-20 0 15,21 0-15,-21 0 0,-1 22 0,22-22 16,-21 21-16,21-21 0,-1 1 15,1 20-15,21-21 0,0 0 0,0 0 16,0 1-16,21-1 0,1 0 0,-1-21 16,21 21-16,-21 0 0,22-21 15,-22 21-15,21 1 0,0-22 0,-20 21 16,20 0-16,0-21 0,1 21 0,-22 0 16,0 0-16,0-21 0,0 22 15,-21-1-15,0 0 0,-21 0 16,0 0-16,0-21 15,0 21-15,-22-21 0,-20 0 0,20 22 16,-20-22-16,21 0 0,-22 0 0,1 0 16,20 0-16,1 0 0,0 0 15,-1 0-15,1 0 0,21 0 0,0-22 16,-1 22-16,22-21 0,0 0 16,22 0-1,20 0-15,-21 21 0,21-21 16,1 21-16,20-22 0,-20 1 0,-1 0 15,21 0-15,1 0 0</inkml:trace>
  <inkml:trace contextRef="#ctx0" brushRef="#br0" timeOffset="4936.1">11176 2858 0,'0'0'0,"-21"-22"0,21 1 16,-21 0-16,21 0 0,-22 0 0,1 21 16,21 21 15,0 21-31,0-21 0,-21 22 0,21-1 16,0 0-16,-21 1 0,21 20 0,0 1 15,0-1-15,-21 1 0,0-1 0,-1 22 16,1-22-16,0 1 0,21-22 15,-21 22-15,0-1 0,0-20 0,21-1 16,0 0-16,-22 1 0,22-1 0,-21-21 16,21 21-16,0-20 0,-21-1 0,21 0 15,0-42 17,0 0-32,0-1 0,0 1 15,21 0-15,0-21 0,-21 21 0,22-22 16,-1 1-16,0 0 15,0-1-15,0 1 0,22 0 0,-22-1 16,21 1-16,0 21 0,-20-22 0,20 22 16,0 0-16,-21 0 0,22 0 15,-22 21-15,21 0 0,-21 0 0,1 0 16,-1 21-16,0 0 0,0 0 16,-21 22-16,0-22 0,0 0 0,-21 0 15,-21 21-15,-1-20 16,22-1-16,-21 0 0,-1-21 0,-20 21 15,21 0-15,-1-21 0,1 0 16,0 21-16,20-21 0,-20 0 0,21 0 16,0 0-16,0 0 0,21-21 31,21 21-15,0 0-16,-21 21 0,21 1 15,0-22-15,-21 21 0,21 0 16,1 0-16,-22 0 0,21 0 0,0 1 15,0-1-15,0 0 0,0 0 0,1 0 16,-1-21-16,0 21 0,21 1 16,-21-22-16,22 0 0,-1 0 0,0 0 15,1 0-15,-1 0 0,0 0 16,-20-22-16,20 22 0,0-21 0,-21 0 16,22 0-16,-22 0 0,21-22 0,-21 22 15,1 0-15,-1-21 0,0-1 16,0 22-16,0-21 0,0 0 0,-21 20 15,22 1-15,-22 0 0,0 0 0,0 42 32,0 0-17,0 22-15,-22-22 0,22 0 0,-21 0 16,21 21-16,-21-20 0,21-1 0,0 21 16,0-21-16,0 0 0,0 1 0,0-1 15,21 0-15,0 0 16,22 0-16,-22 0 0,0-21 0,21 0 15,1 0-15,-22 0 0,21 0 0,-21 0 16,22-21-16,-22 0 0,21 0 0,-21 21 16,1-42-16,-1 20 0,0 1 15,0 0-15,0-21 0,0 21 0,-21-1 16,0-20-16,0 21 0,22 0 0,-22 0 16,21-1-16,-21 1 0,0 42 46,0 1-46,0-1 0,0 21 0,-21-21 16,-1 0-16,22 22 0,0-1 16,-21 0-16,21 1 0,-21-1 15,21 22-15,-21-22 0,21 21 0,0 1 16,0-1-16,0 22 0,0-21 0,0 20 16,0 1-16,21 0 0,0-1 0,0 1 15,1 21-15,-1-22 0,0 1 16,0 21-16,-21-21 0,0-1 0,21 1 15,-21 0-15,0-22 0,0 22 16,0-22-16,-21 1 0,0-22 0,0 22 0,0-22 16,-22-21-16,1 21 0,21-20 15,-22-22-15,1 21 0,0-21 0,-1 0 16,1 0-16,0-21 0,-1-1 0,1-20 16,0 21-16,21-43 0,-22 22 15,22-21-15,0-22 0,21 21 0,0-20 16,0-1-16,21-21 0,0 0 0,22-21 15,-22 22-15,21-22 0,0 0 0,22 21 16,-22-21-16,22 21 0,-22 0 0,22 0 16,-1 22-16,-21 20 0,1-21 15,-1 43-15,0-21 0,1 20 0,-22 1 16,21 21-16,-21-22 0,1 1 0</inkml:trace>
  <inkml:trace contextRef="#ctx0" brushRef="#br0" timeOffset="5904.54">13081 3852 0,'0'0'0,"0"22"0,0-1 0,21-42 47,0 21-32,0-22-15,1 1 0,20 0 0,0-21 16,1 21-16,-1-22 0,21 1 0,-20 0 16,20-22-16,1 22 0,-22-22 15,22 1-15,-22-1 0,0 1 16,1-1-16,-22 22 0,-21 0 0,0 20 16,0-20-16,0 21 0,-43 21 15,22 0-15,-21 0 0,0 0 16,-1 0-16,22 21 0,-21 0 0,-1 22 15,22-22-15,-21 21 0,21 0 0,21 22 16,0-22-16,0 1 0,0-1 0,21 0 16,0 1-16,0-1 0,0-21 15,22 21-15,-1-20 0,0-1 0,-20 21 16,20-21-16,-21 0 0,21-21 0,-20 22 16,-1-22-16,0 0 0,-21 21 0,-21-21 31,0 0-16,-1-21-15,-20 21 0,21 0 0,-21-22 16,20 22-16,1 0 0,-21 0 0,21 0 16,0 0-16,-1 0 0,1 0 15,21 22-15,0-1 16,0 0-16,0 0 0,21 0 16,1-21-16,20 21 0,-21-21 15,21 0-15,-20 22 0,20-22 0,0 0 16,1 0-16,20 0 0,-21 0 0,22 0 15,-22-22-15,22 22 0,-22-21 0,0 0 16,22 0-16,-22 0 0,-21-22 16,22 22-16,-1-21 0,-21 0 0,0-22 15,1 22-15,20-22 0,-21 1 16,0-1-16,-21 1 0,21-1 0,1 1 16,-1-1-16,-21 1 0,0 20 0,0 1 15,0 0-15,21 21 0,-21-1 0,0 1 16,0 42-1,-21 1-15,0 20 0,-1 0 16,1 1-16,0 20 0,0-21 16,0 22-16,0-1 0,-1 1 0,1 21 15,-21-22-15,21-21 0,21 22 16,-21-1-16,-1-20 0,22-1 0,0 0 16,0-20-16,0 20 0,0-21 0,0 0 15,22 0-15,-1 1 0,0-22 0,0 0 16,0 0-16,0 0 0,1 0 15,-1 0-15,21 0 0,-21-22 0,0 1 16,22 0-16,-22 0 0,0 0 0,0-22 16,0 22-16,-21-21 0,0 21 0</inkml:trace>
  <inkml:trace contextRef="#ctx0" brushRef="#br0" timeOffset="6076.44">14351 3387 0,'0'0'16,"-42"21"-16,-22-21 15,43 0-15,21 21 0,21-21 32,21 0-32,-20 0 0,20 0 0,0 0 15,1 0-15,-1 0 0,0 0 0,1 0 16,-22 0-16,21-21 0,0 21 16,-20 0-16,20-21 0,-21 21 0</inkml:trace>
  <inkml:trace contextRef="#ctx0" brushRef="#br0" timeOffset="8704.86">15325 3768 0,'21'0'0,"21"0"16,-21 0-1,0-21-15,1-1 0,-1 1 0,0 0 16,0 0-16,-21 0 0,0 0 15,21-22-15,-21 22 0,21-21 0,-21-1 16,0 1-16,0 21 0,0-21 0,0-1 16,-21 22-16,0 0 15,0 0-15,0 21 0,0 0 0,-22 0 16,22 0-16,-21 21 0,-1 0 0,1 0 16,21 22-16,-21-1 0,-1 0 0,1 1 15,21-1-15,-22 0 0,22 1 16,0-1-16,0-21 0,21 21 0,0 1 15,0-22-15,0 0 0,0 0 0,0 0 16,21 1-16,0-22 0,22 0 0,-22 0 16,21 0-16,-21 0 0,22 0 15,-1 0-15,0 0 0,1-22 0,-22 1 16,21 0-16,-21-21 0,22 21 0,-22-1 16,0-20-16,-21 0 0,21-1 15,-21 1-15,21 0 0,-21-1 16,0 1-16,0 0 0,0-1 0,0 22 15,0 0-15,0 0 0,-21 42 32,0 0-32,21 0 0,-21 1 0,0 20 15,21 0-15,0 1 0,-22-1 0,22 0 16,-21-21-16,21 22 0,0-1 0,0 0 16,0-20-16,0-1 0,21 21 15,1-21-15,-1 0 0,0 1 0,0-22 16,0 21-16,22-21 0,-22 0 0,21 0 15,-21 0-15,22 0 0,-22-21 16,21 21-16,0-22 0,-20 1 0,20 0 16,-21-21-16,0-1 0,22 22 15,-22-42-15,0 20 0,21-20 0,-21-1 16,1 1-16,-1-1 0,0-20 0,0 20 16,0 1-16,0-1 0,-21 1 15,0-1-15,0 1 0,0 20 0,0 22 16,0-21-16,0 21 0,0 0 0,-21 21 15,0 0 1,0 21-16,0 0 0,0 21 16,-1 1-16,1-22 0,21 42 15,-21-20-15,21-1 0,-21 21 0,21 1 16,0-22-16,0 22 0,0-1 16,0 1-16,0-22 0,0 22 0,0-22 15,0 0-15,0 1 0,0-1 0,0 0 16,21-21-16,0 22 0,0-22 0,1 0 15,-1-21-15,21 21 0,-21-21 16,22 21-16,-1-21 0,0 0 0,1 0 16,-1 0-16,0-21 0,22 0 0,-22 21 15,-21-21-15,22 0 0,-22 0 0,21-1 16,-21-20-16,0 21 0,-21 0 16,0-22-16,22 1 0,-22 21 0,0-21 15,0 20-15,0-20 0,0 21 16,-22 21-16,22-21 0,-21 21 0,0 0 15,0 0-15,0 0 0,21 21 16,-21 0-16,-1 0 0,1 0 0,0 1 16,21 20-16,0-21 0,0 21 0,0-20 15,0 20-15,0-21 0,0 0 16,0 0-16,21 1 0,0-1 0,22 0 16,-22-21-16,0 21 0,0-21 0,22 0 15,-22 0-15,0 0 0,0 0 0,21 0 16,-20-21-16,-1 21 0,0-21 0,21 0 15,-21-1-15,1 1 0,-1 0 16,0 0-16,0-21 0,0 20 16,-21-20-16,21 0 0,1 21 0,-1-1 15,-21 1-15,0 0 0,0 0 0,0 42 32,0 0-32,0 0 0,-21 1 15,21-1-15,0 21 0,-22-21 0,1 0 16,21 1-16,-21 20 0,21-21 15,0 0-15,0 0 0,0 1 0,0-1 16,0 0-16,0 0 0,0 0 16,0-42 15,0 0-15,21 0-16,0 0 0,-21-1 15,0 1-15,22 0 0,-1-21 0,0 21 16,0-1-16,0-20 0,0 0 0,1 21 15,-1-1-15,0 1 0,-21 0 16,21 0-16,0 0 0,0 21 0,1 0 16,-1 0-16,-21 21 15,21 0-15,-21 0 0,21 0 16,-21 1-16,0 20 0,0-21 0,0 0 16,21 22-16,-21-22 0,0 0 15,21 0-15,-21 0 0,0 0 0,0 1 16,0-1-16,0 0 15,22-21 1,-1-21 0,-21 0-16,0-1 15,21 1-15,0 0 0,-21 0 16,21 0-16,0 0 0,1-22 0,-1 22 16,0-21-16,0-1 0,21 22 0,-20-21 15,20 21-15,-21-22 0,0 22 16,0 21-16,22-21 0,-22 21 15,0 0-15,-21 21 0,0 0 16,0 1-16,0-1 0,0 21 16,0-21-16,-21 22 0,21-22 15,-21 21-15,21-21 0,0 22 0,-21-22 16,21 0-16,0 0 0,0 0 0,0 0 16,21 1-16,0-1 0,0-21 0,0 21 15,0-21-15,1 0 0,-1 0 16,0 0-16,0 0 0,21 0 0,-20 0 15,20 0-15,-21 0 0,0-21 0,22 0 16,-22-1-16,0 22 0,0-42 0,21 21 16,-20 0-16,-1 0 15,0-22-15,0 22 0,0-21 0,-21 21 16,0-22-16,0 22 0,0 0 0,0 0 16,-21 21-1,0 0-15,0 0 0,0 0 16,-1 21-16,1 0 0,21 21 0,-21-20 15,0-1-15,0 21 0,21-21 0,0 0 16,0 1-16,0 20 0,0-21 16,0 0-16,0 0 0,0 1 0,21-1 15,21-21-15,-21 0 0,22 21 0,-22 0 16,21-21-16,1 0 0,-1 0 0,-21 0 16,21 0-16,1 0 0,-22 0 15,21-21-15,-21 21 0,22-21 0,-22 0 16,0 21-16,0-22 0,0-20 15,1 21-15,-1 0 0,-21-22 0,0 22 16,21 0-16,-21-21 0,21 21 16,-21-1-16,-21 22 15,0 22 1,21-1-16,-21 0 0,-1 0 16,1 0-16,21 0 0,-21 22 0,0-22 15,21 0-15,0 0 0,-21 22 0,0-22 16,21 0-16,0 0 15,0 0-15,0 0 16,21-21 15,0-21-31,0 0 0,0 0 16,0 0-16,1 0 0,-1-1 16,0-20-16,21 21 0,-21-21 0,1 20 15,20 1-15,-21-21 0,0 21 0,0 0 16,1-1-16,-1 22 0,0 0 15,-21 22 1,0-1-16,0 0 0,0 0 0,0 0 16,0 0-16,0 1 15,0 20-15,0-21 0,0 0 0,0 0 16,21 1-16,0-1 0,-21 0 0,21 0 16,1-21-16,-1 21 0,0-21 0,21 0 15,-21 0-15,1 0 0,-1 0 16,21 0-16,-21 0 0,0 0 0,1-21 15,-1 0-15,0 0 0,0 0 0,0-1 16,0-20-16,1 0 0,-1-1 16,21 1-16,-21 0 0,0-22 15,22 1-15,-1-1 0,-21-20 0,22 20 16,-22 1-16,42-43 0,-42 42 16,-21 22-16,0 0 0,22 20 15,-22-20-15,0 21 0,-22 21 16,1 0-16,0 21 15,0-21-15,0 42 0,0-20 16,-1 20-16,1-21 0,0 21 0,21 1 16,-21 20-16,0-20 0,21 20 15,-21-21-15,-1 22 0,22-22 16,0 22-16,0-22 0,-21 0 0,21 1 0,0-1 16,0 0-16,0 1 0,0-22 0,0 0 15,21 0-15,-21 0 0,22 1 16,-1-1-16,0-21 0,0 21 15,0-21-15,0 0 0,1 0 16,-1 0-16,0 0 0,0 0 16,0 0-16,0 0 0,1 0 0,-1-21 15,0 21-15,0-21 0,-21-1 0,21 22 16,0-21-16,1 0 0,-1 0 0,0 0 16,-21 0-16,21-1 0,0 1 15</inkml:trace>
  <inkml:trace contextRef="#ctx0" brushRef="#br0" timeOffset="9004.69">19875 3175 0,'0'0'0,"-21"0"0,-21-21 16,42 0-1,21 21 1,21 0-16,1 0 0,-22 0 0,42 0 15,-20 0-15,-1 0 0,22 0 16,-22 0-16,21-21 0,1 21 0,-22 0 16,22 0-16,-22 0 0,0-22 0,1 22 15,-1 0-15,0 0 0,-20-21 16,-1 21-16,21 0 0,-21-21 0,0 21 16,1 0-16,-22-21 31,-22 21-16,1 0-15,0-21 0,0 21 16,0 0-16</inkml:trace>
  <inkml:trace contextRef="#ctx0" brushRef="#br0" timeOffset="9456.36">16552 2921 0,'-21'0'0,"42"0"0,-63 0 15,21 0-15,42 0 16,0 0 0,21 0-16,1 0 0,-1 0 15,0 0-15,1 0 0,20 0 16,1-21-16,-1 21 0,1 0 0,-1 0 16,1-21-16,-1 21 0,22 0 15,-43 0-15,22-21 0,-22 21 0,22-22 16,-43 22-16,21 0 0,-21 0 0,0-21 15,1 21-15,-1 0 0,0 0 16,0 0 0,-21-21-16,-21 21 47,0 21-47,0-21 15,-22 21-15</inkml:trace>
  <inkml:trace contextRef="#ctx0" brushRef="#br0" timeOffset="13244.54">1990 7260 0,'0'0'0,"21"-21"0,0 0 16,0 0-16,0 0 0,-21-1 0,21 22 15,1-21-15,-1 0 0,-21 0 16,0 0-16,0 0 0,0-1 15,-21 22 1,-1 0-16,1 0 0,0 0 16,0 0-16,-21 43 0,-1-22 0,1 21 15,0 22-15,-1-1 0,1 1 16,0 20-16,-1-20 0,22 21 0,-21-22 16,21 22-16,-1-22 0,22 22 15,0-22-15,0 1 0,22-1 16,-1-20-16,21-1 0,0 0 15,1 1-15,-1-22 0,0 0 0,22-21 16,-1 0-16,1 0 0,21 0 0,-22 0 16,22-21-16,-1 0 0,1 0 15,0-22-15,-22 22 0,1-21 0,-1 21 16,-20-22-16,20 22 0,-42-21 16,0-1-16,1 22 0,-1-21 0,-21 0 15,0 20-15,0-20 0,0 21 0,-21-21 16,21 20-16,-22 1 0,1 0 15,-21 21-15,21 0 0,0 0 16,-22 0-16,22 21 0,-21 0 0,-1 1 0,1 20 16,21 0-16,-21 1 15,20-1-15,-20 0 0,21 1 0,0-1 16,0 0-16,21 1 0,0-1 16,0 0-16,0-21 0,0 1 0,21-1 15,21-21-15,-21 0 0,0 0 0,22 0 16,-1 0-16,0-21 0,1-1 15,-1 1-15,0-21 0,1 21 0,-1-22 16,-21 1-16,22 0 0,-22 21 0,0-22 16,0 1-16,-21 0 0,0-1 15,0 1-15,0 21 0,0-22 16,0 22-16,0 0 0,0 0 0,0 0 16,0 42-1,0 0-15,0 0 0,0 22 16,0-22-16,0 21 0,-21 0 15,21 1-15,0-1 0,0 0 0,0 1 16,0-1-16,0 0 0,0 1 0,21-1 16,0-21-16,0 0 0,-21 1 15,43-1-15,-22 0 0,0-21 0,0 0 16,22 0-16,-1 0 0,-21-21 0,21 0 16,22-1-16,-22 1 0,1-21 15,20 0-15,-21-1 0,22 1 16,-22 0-16,1-22 0,20 1 0,-42 20 15,22-20-15,-22-1 0,21-20 16,-42 20-16,21-21 0,0 1 0,1 20 16,-22 1-16,0-22 0,21 43 0,-21-22 15,0 43-15,21-21 0,-21 21 16,0-1-16,-21 44 16,0-1-16,-1 21 0,22 0 0,-21 22 15,0-1-15,0 22 0,0 0 16,0-22-16,-1 22 0,1 0 0,0-22 15,0 22-15,0-22 0,0 1 0,21-1 16,0 1-16,0-22 16,0 0-16,0 1 0,0-1 0,0-21 15,21 0-15,0 1 0,0-1 0,21-21 16,-20 0-16,20 0 0,-21-21 16,21-1-16,1 1 0,-22 0 0,21 0 15,-21 0-15,1-22 0,-1 22 0,0-21 16,0 0-16,-21 20 0,0-20 15,0 0-15,0 21 0</inkml:trace>
  <inkml:trace contextRef="#ctx0" brushRef="#br0" timeOffset="13412.96">3577 7599 0,'0'0'0,"-42"21"0,21 0 0,-1-21 15,22 21-15,22-21 16,-1 0-16,0 0 15,21 0-15,1 0 0,-1 0 16,0 0-16,1 0 0,20-21 0,-21 0 16,1 21-16,-1-21 0,22 0 0,-22 0 15,0 21-15</inkml:trace>
  <inkml:trace contextRef="#ctx0" brushRef="#br0" timeOffset="14192.03">4762 7430 0,'0'0'0,"-21"0"0,0 0 16,0 0-16,0-22 0,0 22 0,-22 0 15,22 0-15,0 0 0,0 22 16,0-1-16,-1 0 0,1 0 0,21 21 16,-21 1-16,21-22 0,-21 21 0,21 1 15,0-1-15,0-21 0,0 21 16,0 1-16,0-1 0,0 0 0,0-20 15,0 20-15,21-21 0,0 0 0,0 0 16,1 1-16,20-1 16,0 0-16,1-21 0,-1 0 0,0 0 15,1 0-15,20 0 0,-21-21 0,22 0 16,-22 21-16,1-43 0,-1 22 0,0 0 16,1-21-16,-22 20 0,21-20 15,-21 0-15,0-1 0,1-20 0,-1 21 16,0-22-16,-21 1 0,0-1 0,0-21 15,0 22-15,0-22 0,0 22 16,0 20-16,0-20 0,0 21 0,0-1 16,0 22-16,0 0 0,0 0 15,0 42 1,-21 0-16,21 0 0,0 22 16,0 20-16,-21-21 0,21 22 0,0-1 15,-22 1-15,22-1 0,0 1 0,0-1 16,0 1-16,0-22 0,-21 22 15,21-22-15,0 0 0,0 22 0,0-43 16,-21 21-16,21 1 0,0-22 0,0 0 16,0 0-16,0 0 0,0 1 15,0-44 1,0 1 0,0 0-16,21 0 0,0 0 15,-21-22-15,22 22 0,-1-21 16,-21 0-16,21-1 0,0 1 0,21 0 15,-20-1-15,20 1 0,-21 0 0,21-1 16,1 1-16,-1 21 0,0 0 0,22-1 16,-22 1-16,22 21 0,-1 0 15,-20 21-15,20 1 0,-21-1 0,1 0 16,-1 21-16,0-21 0,-20 22 0,-1-1 16,0-21-16,-21 22 0,0-1 15,0 0-15,0-21 0,0 22 0,-21-1 16,0-21-16,-1 22 0,1-22 15,0 0-15,0 21 0,0-42 0,0 21 0,-1 1 16,22-1-16,22-42 31,-1 21-31,0-22 16,0 1-16,0 0 0,22-21 0,-1 21 16,-21-1-16</inkml:trace>
  <inkml:trace contextRef="#ctx0" brushRef="#br0" timeOffset="14880.06">7006 7768 0,'0'0'0,"-21"0"0,0 0 0,-22 0 0,22 0 16,42 0-1,1 0-15,-1 0 16,21 0-16,22 0 0,-22 0 16,21 0-16,1 0 0,-1 0 0,1 0 15,21 0-15,-1 0 0,1 0 0,21 0 16,-22 0-16,22 0 0,0 0 0,-21 0 16,-1 0-16,1 0 0,-21 0 15,-1-21-15,1 21 0,-1-21 16,1 21-16,-1 0 0,-21-21 0,1 21 15,-22 0-15,21-21 0,-21 21 0,1 0 16,-22-22-16,0 1 0,0 0 16,-43 0-16,22 21 15,0-21-15,-21 21 0,20-21 0,-20 21 16,21-22-16,-21 22 0,20 0 0,1 0 16,0 0-16,0-21 0,0 21 15,0 0-15,-1 0 16,44 0-1,-1 0 1,0 0-16,0 0 16,21 0-16,-20 0 0,20 0 0,0 0 15,-21 0-15,22 0 0,-1 0 0,0 0 16,-20 0-16,20 0 0,-21 21 0,0-21 16,0 0-16,-21 22 0,0-1 15,0 0-15,0 0 0,-21-21 16,0 21-16,0 0 0,0 1 0,-22 20 15,22-21-15,-21 0 0,0 22 0,20-22 16,-20 21-16,0 0 0,-1-20 0,1 20 16,21 0-16,-21-21 0,20 22 15,1-22-15,0 0 0,0 21 16,0-20-16,21-1 0,-21 0 0,21 0 16,-22-21-16,22 21 15,0-42 16,0 0-31,0 0 0,0 0 0,0-1 16,0 1-16</inkml:trace>
  <inkml:trace contextRef="#ctx0" brushRef="#br0" timeOffset="16320.16">10710 7091 0,'0'0'0,"21"-21"0,-21 0 16,22-1-16,-22-20 0,0 21 16,0 0-16,0-22 0,0 22 0,0 0 15,0-21-15,0 21 0,0-1 0,0 1 16,0 0-16,0 42 31,-22 0-31,1 1 0,21 20 0,0 0 16,-21 22-16,0-1 0,21 1 15,-21 20-15,21-20 0,0-1 0,0 22 16,0-21-16,0-1 0,0-21 0,0 22 16,-21-22-16,21 1 0,0-1 0,0-21 15,0 21-15,0-20 0,0-1 16,0 0-16,-22-42 31,22 0-31,0-1 0,0 1 16,0-21-16,0 21 0,0-22 0,0 1 15,22 0-15,-1-1 0,0 1 16,21-21-16,-21-1 0,22 22 0,-1-22 16,0 22-16,1 0 0,-1 20 15,22 1-15,-1 0 0,-21 21 0,22 0 16,-22 21-16,1 0 0,-1 1 0,-21 20 16,21 0-16,-42 1 0,0-1 0,0 0 15,0 1-15,0-1 0,0 21 16,0-20-16,-21-22 0,0 21 0,0 1 15,-21-22-15,20 21 0,1-21 0,0 0 16,0 1-16,21-1 0,0 0 16,21-21-1,0 0-15,22 0 0,-22 0 0,21 0 16,-21-21-16,22 0 0,-1 21 0,0-22 16,1 1-16,-22 0 0</inkml:trace>
  <inkml:trace contextRef="#ctx0" brushRef="#br0" timeOffset="17515.78">12150 7451 0,'0'0'0,"0"-21"0,0-1 0,0 1 15,0 0-15,0 0 0,0 0 0,-43-22 16,43 22-16,-42 0 0,21 0 0,0 21 16,-1-21-16,1 21 0,-21 0 15,21 0-15,0 21 0,-22-21 0,22 21 16,0 21-16,0-20 0,0 20 15,-22 0-15,22 1 0,0-1 0,21 0 16,-21 1-16,0-22 0,21 21 0,-22 0 16,22-20-16,0-1 0,0 21 0,0-21 15,0 0-15,22-21 0,20 22 0,-21-22 16,0 0-16,0 0 0,22 0 0,-22 0 16,21 0-16,-21-22 0,22 22 15,-22-21-15,21 0 0,-21 0 0,22 0 16,-22 0-16,0-22 0,0 22 0,-21-21 15,0 21-15,21-22 0,-21 22 0,0-21 16,0 21-16,0-22 0,0 22 16,-21 21-1,21 21 1,0 0-16,0 22 0,-21-22 0,21 0 16,0 21-16,0 1 0,0-22 0,0 21 15,0-21-15,0 1 0,0-1 0,21 0 16,0 0-16,22 0 0,-22 0 15,0 1-15,21-22 0,1 0 0,-1 0 16,-21 0-16,22 0 0,-1 0 0,0 0 16,1-22-16,-1 1 0,-21 0 0,21 0 15,-20 0-15,-1 0 0,0-1 16,0 1-16,0-21 0,0 0 0,-21 20 16,0-20-16,0 21 0,0-21 15,0 20-15,0 1 0,-21 21 16,21 21-1,-21 1-15,0 20 0,21-21 0,-21 21 16,21-20-16,-21 20 0,21-21 0,-22 21 16,22-20-16,0-1 0,-21 21 0,21-21 15,-21 0-15,21 1 0,0-1 16,-21-21-16,21 21 0,0-42 31,21 21-31,0-21 16,-21-1-16,21 1 0,-21 0 15,22-21-15,-1 21 0,0-22 0,-21 22 16,21-21-16,0-1 0,0 22 16,1-21-16,-22 21 0,21 0 0,0 21 15,0 0-15,0 0 0,0 0 0,1 0 16,-1 0-16,0 21 0,0 21 0,0-21 16,22 0-16,-22 22 0,0-22 0,0 0 15,-21 21-15,21-20 0,0-1 16,1 0-16,-1 0 0,0 0 0,0 0 15,0-21-15,0 22 0,1-22 16,-1 0-16,0-22 16,0 1-16,0 0 15,0 0-15,1 0 0,-1 0 16,0-22-16,0 22 0,0-21 16,22-1-16,-1 1 0,0 0 0,22-1 15,-22 1-15,22 21 0,-22-21 0,0 20 16,1 22-16,-1 0 0,-21 0 0,0 0 15,0 0-15,1 22 0,-22-1 0,0 0 16,0 0-16,0 21 0,0-20 16,0 20-16,0-21 0,0 0 15,0 22-15,0-22 0,0 0 0,0 0 16,0 0-16,21 0 0,0-21 16,0-21 15,-21 0-31,0 0 15,0 0-15,0 0 0,0-1 0,0 1 16,0 0-16,0-21 0,0 21 0,0-22 16,-21 22-16,0 0 0,21-21 0,-21 20 15,-1 22-15,1-21 0,-21 21 16,21 0-16,0 0 0,-1 21 16,-20 1-16,21 20 0,-21-21 15,20 21-15,-20-20 0,21 20 0,-21 0 16,20 1-16,1-22 0,0 21 0,0 0 15,21-20-15,0-1 0,0 21 0,0-21 16,0 0-16,21 1 0</inkml:trace>
  <inkml:trace contextRef="#ctx0" brushRef="#br0" timeOffset="18332.68">14033 7705 0,'0'-21'15,"22"-1"-15,-22-20 0,0 21 16,21-21-16,-21-22 0,21 22 0,0-22 15,-21 1-15,21-1 0,0-20 16,-21 20-16,22 1 0,-22-1 0,21 1 16,0-1-16,-21 22 0,21-1 15,-21 22-15,0 0 0,0 0 0,0 0 16,0 42 0,-21 21-16,21-21 0,-21 22 15,0-1-15,-1 0 0,1 22 16,0-1-16,21 1 0,-21-1 0,21 1 15,-21-1-15,21 1 0,0-1 0,0 1 16,0-22-16,0 1 0,0-1 0,21 0 16,0 1-16,0-1 0,0-21 15,22 0-15,-22 0 0,0 1 0,21-1 16,1-21-16,-22 0 0,21 0 16,1 0-16,-1 0 0,0 0 0,-21 0 15,22-21-15,-1 21 0,-21-22 0,0 1 16,22-21-16,-22 21 0,0-22 0,0 1 15,0 0-15,1-22 0,-1 22 0,0-22 16,0-20-16,0 20 0,0 1 0,1-1 16,-1 1-16,0-1 0,-21 22 15,0 0-15,0-1 0,0 22 0,0 0 16,0 0-16,-21 21 16,21 21-16,-21 0 0,-1 0 15,1 0-15,0 22 16,0-1-16,0 0 0,0 1 0,-1 20 15,1 1-15,0-22 0,21 22 0,0-1 16,0-21-16,0 22 0,0-22 0,0 1 16,0-1-16,0 0 0,0-21 0,21 1 15,0 20-15,1-21 0,-1 0 0,0-21 16,0 21-16,21-21 0,-20 0 16,-1 0-16,21 0 0,0 0 0,-20 0 15,20 0-15,-21-21 0,21 0 0,-20 21 16,20-21-16,-21 0 0,0-22 0,0 22 15,1-21-15,-1 21 0,0-22 0,0 1 16,-21 0-16,0-22 0,0 43 16,0-21-16,0 21 0,0-1 15,0 1-15,-21 21 0,0 0 0,0 21 16,-1 1-16,1 20 0,21-21 0,-21 21 16,0 1-16,21-1 0,-21 0 0,21 1 15,0-22-15,0 21 0,0 1 0,0-22 16,0 0-16,21 0 0,0 0 15,21 0-15,-20 1 0,20-1 16,-21-21-16,21 0 0,-20 0 0,20 0 0,-21 0 16,21 0-16,1 0 0,-22 0 0,0-21 15,0-1-15,0 22 0,1-21 0,-1 0 16,-21 0-16,0 0 0,21 0 16,-21-1-16,0 1 0,0 0 15,0 0-15</inkml:trace>
  <inkml:trace contextRef="#ctx0" brushRef="#br0" timeOffset="18824.43">13420 7874 0,'0'0'0,"-22"21"0,22 0 16,0 1 0,22-22-1,20 0-15,-21 0 0,21 0 0,-20 0 16,20 0-16,0 0 0,22 0 0,-22 0 15,0-22-15,1 22 0,-1 0 0,0-21 16,1 0-16,-22 21 0,0 0 16,0-21-16,0 21 0,-21-21 15,0 0-15,0-1 16,0 1 0</inkml:trace>
  <inkml:trace contextRef="#ctx0" brushRef="#br0" timeOffset="28568.5">9567 4551 0,'0'0'0,"-42"0"0,21 0 0,-22 0 0,1 0 16,21 0-16,-21 0 0,20 0 0,-20 0 16,21 0-16,0 0 15,0 0-15,-1 0 0,1 0 16,42 0 0,1 0-1,-1 0-15,21 0 0,-21 0 16,43 0-16,-22 0 0,43 0 0,-22 0 15,43 0-15,0 0 0,0 0 0,21 0 16,-21 0-16,21 0 0,0-21 0,-22 21 16,22 0-16,0-21 0,-21 21 15,21 0-15,0 0 0,-21 0 0,0 0 16,0 0-16,-22 0 0,1 0 0,0 0 16,-1 0-16,-20 0 0,-1 0 15,-20 0-15,-1 0 0,-21 0 16,22 0-16,-22 0 0,0 0 15,-42 0 17,0 0-32,-1 0 0,1 0 15,0 0-15,0 0 0,-21 0 0,20 0 16,-20 0-16,0 0 0,-1 0 0,1 0 16,-21 0-16</inkml:trace>
  <inkml:trace contextRef="#ctx0" brushRef="#br0" timeOffset="28984.11">9419 4636 0,'0'0'0,"-21"0"0,0 0 0,21 21 0,42 0 31,-21-21-15,22 0-16,20 0 0,1 0 0,20 0 15,1 0-15,21 0 0,0 0 0,21 0 16,-22 0-16,22 0 0,0 0 16,-21 0-16,21 0 0,0 0 0,0-21 15,0 21-15,0 0 0,-21 0 16,0 0-16,0 0 0,0 0 0,-22 0 15,1 0-15,0 0 0,-22 0 0,1 0 16,-1 0-16,-21 0 0,1 0 0,-22 0 16,0 0-16,0 0 0,0 0 15,-42 0 17,21-21-1,0-1-16</inkml:trace>
  <inkml:trace contextRef="#ctx0" brushRef="#br0" timeOffset="29612.75">14753 4255 0,'0'0'0,"-21"0"16,0 0-16,0 0 0,-43 0 16,43 0-16,-21 0 0,20 0 0,1 0 15,0 0-15,-21 0 16,21 0-16,-1 0 0,1 0 16,42 0 15,1-22-31,-1 22 0,21 0 0,0 0 15,22 0-15,-22 0 0,22 0 16,20 0-16,-20 0 0,42 0 0,-22 0 16,43 0-16,-21 0 0,21 0 0,0 0 15,0 0-15,0 0 0,0 0 0,0 0 16,0-21-16,0 21 0,0 0 16,0 0-16,-21-21 0,-21 21 0,21 0 15,-22 0-15,-20-21 0,20 21 16,-20 0-16,-22 0 0,22 0 0,-22 0 15,-21 0-15,22-21 0,-22 21 16,0 0-16,0 0 0,-42 0 63,0 0-63,0 0 15,-22 0-15,22 0 0,-21 0 0,-1 0 16,1 0-16,0 0 0,-22 0 15,22 0-15</inkml:trace>
  <inkml:trace contextRef="#ctx0" brushRef="#br0" timeOffset="30087.99">14414 4445 0,'-42'0'16,"63"0"-1,0 0 1,22 0-16,-22 0 0,21 0 0,22 21 15,-22-21-15,22 0 0,-1 21 16,22-21-16,-1 0 0,1 0 0,0 0 16,21 0-16,-1 0 0,1 22 0,21-22 15,-21 0-15,0 0 0,21 0 0,-21 0 16,21 0-16,0 0 0,-21 0 0,-1 0 16,1 0-16,0 0 15,-21 0-15,-22 0 0,1 0 0,-1 0 16,1 0-16,-22 0 0,0 0 0,-20 0 15,20 0-15,-21 0 0,0 0 0,0 0 16,-42 0 47,21-22-63,-21 22 15,0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4:14:48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3831 10922 0,'0'21'15,"-63"0"1,84-21 0,0 0-1,21-21-15,-21 0 0,22 0 0,-1 0 16,0 0-16,1-22 0,-1 1 15,0 0-15,1-22 0,-1 22 16,0-22-16,-20 22 0,-1 0 0,-21-1 16,0 1-16,0 21 0,-21 0 15,-1 21-15,-20 0 0,0 0 0,-22 21 16,1 21-16,-22 0 0,22 1 0,-22 20 16,0 1-16,1-1 0,-1 1 15,21-1-15,1-20 0,21 20 0,-1 1 16,22-22-16,0 0 0,21 1 15,0-1-15,42 0 0,-21 1 0,43-22 16,-22 0-16,22 0 0,-1 0 0,1-21 16,-1 0-16,1 0 15,-1 0-15,1 0 0,-1 0 0,1 0 16,-22 0-16,0 0 0,1 0 0,-22 0 16,-42 43-1,0-22-15,-22 21 0,1 0 16,-22 22-16,1-22 0,-1 22 0,1-1 15,-1 22-15,1-22 0,21 22 16,-22 0-16,22-22 0,-1 22 0,22-22 16,0-20-16,21 20 0,0-20 15,21-22-15,0 21 0,1-21 0,20 0 16,0-21-16,1 0 0,20 0 0,-21 0 16,22-21-16,-22 0 0,22-21 15,-22 21-15,0-22 0,1 1 16,-1 0-16,0-22 0,-20 22 0,-1-22 15,0 1-15,0-1 0,-21 1 0,21-1 16,0 1-16,1-1 0,-22 22 16,42 0-16,-21-22 0,0 43 0,22-21 15,-22-1-15,21 22 0,0 0 16,1 21-16,-1 0 0,0 0 0,-20 0 16,20 21-16,-21 0 0,0 0 0,0 22 15,-21-1-15,22 0 0,-22 1 16,0 20-16,0-20 0,0-1 0,0 0 15,0 22-15,0-22 0,-22 0 16,22 1-16,-21-22 0,21 21 0,0-21 16,-21 1-16,21-1 0,-21-21 15,0 0-15,21-21 16,0-1-16,0 1 0,0-21 16,0 21-16,0-22 0,0 1 0,21 0 15,0-1-15,0 1 0,0 0 16,1-1-16,-1 1 0,21 0 0,-21-1 15,0 1-15,1 21 0,-1 0 0,-21 0 16,21 21-16,-21 21 16,0 0-16,0 0 15,0 21-15,0-20 0,0 20 16,-21 0-16,21 1 0,0-1 16,0 0-16,0 1 0,0-22 0,0 21 15,0 0-15,0-20 0,0-1 0,21 0 16,0 0-16,0 0 0,0-21 0,22 0 15,-22 0-15,21 0 0,-21 0 16,22-21-16,-1 0 0,0 0 0,1-22 16,-1 22-16,0-21 0,1 0 0,-1-1 15,0 1-15,-20 0 16,20-1-16,-21-20 0,0 20 0,22 1 16,-22 0-16,-21-1 0,21 22 0,0-21 0,-21 21 15,21 21-15,-21 21 31,0 0-31,0 0 0,0 0 16,0 1-16,0 20 0,0-21 0,0 0 16,0 0-16,21 1 0,1-1 15,-22 0-15,21-21 16,0 0-16,0 0 16,-21-21-16,21 0 0,-21-1 15,0 1-15,0 0 16,0 0-16,0 0 0,0 0 15,0-22-15,0 22 0,0 0 0,-21 0 16,0 0-16,21-1 0,-21 1 16,0 21-16,-1 0 0,1 0 15,0 0-15,0 21 0,0 1 16,21-1-16,-21 21 0,-1-21 0,1 22 16,0-1-16,21 0 0,-21 1 15,0-1-15,21 0 0,0 1 0,0-1 16,0 0-16,0 1 0,0-1 0,0 0 15,0-21-15,21 1 0,0-1 16,21 0-16,-20 0 0,20-21 16,0 0-16,1 0 0,-1 0 0,0 0 15,1-21-15,-1 0 0,0 0 0,1-22 16,-1 22-16,0-21 0,1 21 16,-22-22-16,0 22 0,0-21 0,0-1 15,0 1-15,-21 21 0,0-21 0,0 20 16,0-20-16,0 21 0,0 0 0,-21 21 15,0 0 1,0 0-16,0 0 0,21 21 0,-21 0 16,-1 0-16,22 0 0,0 1 0,0-1 15,0 21-15,0-21 0,0 0 0,0 22 16,0-22-16,0 0 0,22 0 16,-1 0-16,0 1 0,0-1 15,0 0-15,0-21 0,1 0 0,20 0 16,0 0-16,-21 0 0,22 0 0,-1-21 15,-21 21-15,22-21 0,-22-1 16,0 1-16,21 0 0,-21 0 0,1 0 16,-22-22-16,21 1 0,0 21 0,-21-21 15,0-1-15,0 1 0,21 21 0,-21-22 16,0 22-16,21 0 0,-21 0 16,0 0-16,-21 21 31,0 42-31,21-21 0,-21 0 15,0 22-15,21-1 0,-22 0 16,1 22-16,0-22 0,0 22 0,0 20 16,21-20-16,0 21 0,0 20 0,0-20 15,0 21-15,0-21 0,0 20 0,0 1 16,0 0-16,21 0 0,0 0 0,-21 0 16,21-1-16,0-20 0,1 0 15,-22-22-15,21 22 0,-21-22 0,21 1 16,-21-22-16,0 1 0,0-1 0,0-21 15,0 21-15,0-20 0,0-44 32,0 1-32,0 0 0,0 0 15,0-21-15,0-1 0,0 22 16,0-42-16,0 20 0,0 1 0,0-22 16,0 1-16,0-22 0,0 22 0,0-22 15,0 0-15,0 1 0</inkml:trace>
  <inkml:trace contextRef="#ctx0" brushRef="#br0" timeOffset="275.83">6498 11811 0,'0'-63'16,"0"126"-16,-21-275 15,21 191-15,21-21 0,0 0 0,0 20 0,22 1 16,-1 0-16,0 0 0,1 0 16,20 0-16,1 21 0,-1 0 15,1 0-15,-1 0 0,1 0 0,-22 21 16,0 0-16,1 21 0,-1-21 0,-21 22 15,-21-1-15,0 0 0,0 1 0,0-1 16,-21 0-16,0 1 0,-21-1 16,20 0-16,-20 1 0,0-1 0,-1-21 15,1 0-15,0 22 0,21-22 0,-22-21 16,22 21-16,0 0 0,21-42 31,0 0-31,21 0 0,0 0 16,0-22-16,22 1 0,-22 21 15,0-43-15</inkml:trace>
  <inkml:trace contextRef="#ctx0" brushRef="#br0" timeOffset="1471.53">7641 10732 0,'0'0'0,"0"-22"0,0-20 0,0 0 15,0 21-15,-21 42 16,21 0-1,-21 0-15,0 21 0,21 1 16,-22-1-16,1 22 0,21-22 0,-21 43 16,21-22-16,0 22 0,-21-22 15,21 22-15,-21 63 16,21-84-16,0-22 0,0 21 0,0-20 16,21-1-16,0 0 0,0-20 0,0-1 15,22 0-15,-22-21 0,0 0 0,21 0 16,1 0-16,-22 0 0,21 0 0,-21-21 15,22 0-15,-22-22 0,21 22 16,-21-21-16,1-1 0,-1 1 0,0 0 16,0-22-16,0 22 0,-21 0 0,0-1 15,21 22-15,-21 0 0,0 0 0,0 0 16,0 42 0,0 0-1,0 0-15,0 21 0,0-20 0,0 20 16,0-21-16,0 21 0,0 1 0,0-22 15,0 0-15,0 21 0,0-20 0,22-1 16,-1 0-16,-21 0 0,21 0 16,0-21-16,0 21 0,0-21 0,1 0 15,-1 0-15,0 0 0,0 0 0,0-21 16,0 21-16,1-21 0,-1 0 0,0 0 16,0-22-16,0 22 0,0-21 15,-21 0-15,22-1 0,-1 22 0,-21-21 16,0 21-16,0-22 0,21 22 15,-21 0-15,0 0 16,0 42-16,0 0 16,0 0-16,0 0 0,0 1 15,0-1-15,0 21 0,0-21 0,0 22 16,0-22-16,0 0 0,21 0 0,-21 0 16,21 0-16,0 1 0,-21-1 0,22 0 15,-1-21-15,0 0 0,0 21 0,0-21 16,0 0-16,1 0 0,-1 0 15,0 0-15,0-21 0,-21 0 0,21 0 16,-21-1-16,0 1 0,0-21 16,0 21-16,-21-22 0,0 22 0,0-21 15,0 21-15,-1 0 0,-20-1 16,21 1-16,0 0 0,0 0 16,-1 21-16,22-21 0,-21 21 15,21-21 1,21 21-16,1-22 15,-1 22-15,0-21 0,21 0 16,-21 0-16,22 21 0,-1-21 0,-21 0 16,22 21-16,-1 0 0,0-22 0,-21 22 15,22 0-15,-22 0 0,0 0 16,21 22-16,-20-1 0,-1 0 0,0 0 16,-21 0-16,0 22 0,21-22 15,-21 21-15,21 0 0,-21-20 0,0 20 16,0-21-16,0 21 0,0-20 0,0 20 15,0-21-15,21 0 0,-21 0 0,0 1 16,0-1-16,0 0 0,0 0 0,0 0 16,0 0-16,-21-21 31,21-21-15,-21 0-16,21 0 0,0-21 0,0 20 15,0-20-15,0-21 0,21 20 0,0-20 16,-21-1-16,22 1 0,-1-1 15,21 22-15,-21-22 0,0 22 16,22 0-16,-22 21 0,0-22 0,21 22 16,-20 21-16,20 0 0,-21 0 0,0 0 15,0 21-15,1 0 0,-1 1 0,0 20 16,0 0-16,-21 1 0,0-1 0,0 21 16,0-20-16,0 20 0,0-20 15,0 20-15,0-21 0,0 1 0,0-1 16,0-21-16,0 22 0,0-22 0,-21 0 15,21 0-15,0 0 0,0 0 16,-21-21 0,21-21-16,0 0 15,-21 0-15,-1 0 0,22 0 0,-21-22 16,21 1-16,-21 0 0</inkml:trace>
  <inkml:trace contextRef="#ctx0" brushRef="#br0" timeOffset="1759.39">8826 10520 0,'0'0'15,"-21"21"-15,0 0 0,0 0 0,21 1 0,0-1 16,0 0-16,0 0 0,0 0 16,21-21-1,0 0-15,-21-21 16,0 0-16,0 0 0,0 0 15,0-1-15,0 1 0,0 0 16,-21 0-16,21 0 16,-21 21-16,0 0 0,0 0 15,21 21-15,0 0 16,0 0-16,0 0 16,0 1-16,-22-1 0,22 0 15,-21-21-15,21 21 0,-21 0 0,0-21 16</inkml:trace>
  <inkml:trace contextRef="#ctx0" brushRef="#br0" timeOffset="1995.26">7408 11049 0,'-63'21'0,"126"-42"0,-169 42 16,64-21-16,21 0 0,42 0 15,21 0-15,-20 0 16,41 0-16,-21-21 0,22 21 15,-1 0-15,1-21 0,21 21 0,-22-21 16,1 21-16,-22 0 0,0 0 0,1 0 16,-22 0-16,21 0 0,-63 21 31,0 0-31,-22 0 16,22 0-16,-42 1 0,20-1 0,-20 21 15,-1 0-15</inkml:trace>
  <inkml:trace contextRef="#ctx0" brushRef="#br0" timeOffset="2439.01">4360 12975 0,'0'0'0,"-63"21"0,20-21 16,1 22-16,-21-22 0,20 0 0,1 21 16,0-21-16,20 0 0,-20 0 15,21 0-15,0 21 0,63-21 16,0 0 0,1-21-16,41 0 0,1 21 0,21-22 15,42 1-15,0 0 16,0-21-16,43 21 0,-1-1 0,22-20 15,0 21-15,-1-21 0,22 20 0,0-20 0,0 21 16,0-21-16,0 20 0,-22 1 16,22-21-16,-42 21 0,20 0 15,-20-22-15,-22 22 0,0 0 0,-20 0 16,-1-22-16,-21 22 0,-21 0 0,-1 0 16,-20 0-16,-21 0 0,-1 21 0,-21-22 15,-20 1-15,-1 21 0,-21-21 16,0 0-16,-21 21 0,-1-21 15,-20 21-15,-21 0 0,-1 0 0,1 0 16,-22 0-16,0 0 0,-21 0 16,22 0-16,-22 0 0,-21 21 0</inkml:trace>
  <inkml:trace contextRef="#ctx0" brushRef="#br0" timeOffset="2767.34">5165 12933 0,'0'0'0,"-149"42"0,22 22 0,0-22 0,0-21 16,43 22-16,-1-22 0,22 0 0,-1 0 16,22 0-16,21 0 0,63-21 15,0 0-15,22 0 16,42 0-16,-1-21 0,22 0 0,0 0 16,43 0-16,-1-22 0,43 22 15,-1-21-15,1 21 0,21-22 16,21 1-16,-21 0 0,0-1 0,21 1 15,-22 0-15,1-1 0,-21 22 0,-22-21 16,1 21-16,-1-22 0,-41 22 0,-1 0 16,-21 0-16,-21 0 0,-22 0 15,1-1-15,-22 1 0,-20 0 0,-1 0 16,0 0-16,-20 21 0,-22-21 0,0-1 16,21 1-16,-21 0 0,0 0 15,0 0-15,21 0 0,-21-22 0,0 22 16,0-21-16,21-1 0,0 22 0</inkml:trace>
  <inkml:trace contextRef="#ctx0" brushRef="#br0" timeOffset="3175.2">10583 10668 0,'0'0'0,"0"64"16,0-43-1,0 0-15,21 0 16,1-21-16,-1 0 0,0 0 0,0 0 15,0-21-15,0 0 16,1 0-16,-1 21 0,-21-22 0,0 1 16,0 0-16,0 0 0,0 0 0,0 0 15,0-1-15,-21 22 32,-1 22-32,22-1 0,-21 0 15,21 0-15,0 0 16,0 0-16,0 1 0,0-1 15,0 0-15,0 0 0,0 0 16,0 0-16,0 1 0,0-1 0</inkml:trace>
  <inkml:trace contextRef="#ctx0" brushRef="#br0" timeOffset="3463.04">10774 11324 0,'0'0'0,"0"21"0,0 1 0,0-1 0,21-21 15,0 0 1,0 0-16,0 0 0,1 0 16,-1-21-16,0-1 0,0 1 0,-21 0 15,0 0-15,0 0 16,-21 21-16,0 0 16,0 0-16,-1 0 0,1 0 0,0 0 15,0 21-15,0 0 0,0 0 16,21 0-16,0 1 0,0-1 15,0 0-15,21-21 0,0 21 16,0-21-16,0 0 0,0 0 16,1 0-16,-1 0 15,-21-21-15,0 0 16,0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4:14:57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868 0,'0'0'0,"-43"21"0,1-21 16,0 21-16,-1-21 0,1 21 15,0 1-15,21-1 0,-1 0 16,-20 0-16,42 0 0,0 0 16,0 1-16,21-1 0,0-21 15,1 0-15,20 21 0,0-21 0,22 0 16,-22 0-16,22-21 0,-1 0 16,1-1-16,-1-20 0,1 0 0,20 21 15,-20-22-15,20 1 0,-20 0 0,-22-1 16,1 22-16,-22-21 0,0 21 15,-21-1-15,0 1 0,-42 0 0,-1 21 16,1 0-16,-22 0 0,1 0 16,-1 21-16,1 0 0,-22 22 15,22-22-15,-1 42 0,-20-20 0,20-1 16,1 22-16,20-22 0,1 21 16,0-20-16,20-1 0,1 0 0,21 1 15,0-1-15,0-21 0,21 22 16,22-22-16,-1 0 0,0 0 0,1 0 15,-1-21-15,22 0 0,-1 0 16,-21 0-16,22 0 0,-1 0 0,1 0 16,-22 0-16,22 0 0,-22 0 0,-21-21 15,0 21-15,-42 21 16,0 0-16,-21 1 0,-1 20 16,1 0-16,-21 1 15,20 20-15,-20 1 0,-1 20 0,1-20 16,-1-1-16,22 22 0,-22-22 0,43 1 15,-21-22-15,21 22 0,0-22 16,21 0-16,0-20 0,21-1 0,0 0 16,0 0-16,21-21 0,1 0 15,-1 0-15,22-21 0,-22 0 0,0 0 16,22-1-16,-22 1 0,22-21 0,-22 21 16,0-22-16,22 1 0,-22 0 15,0-22-15,-20 22 0,20-22 0,-21 22 16,0-21-16,0-1 0,-21 22 15,0-22-15,22 22 0,-1 0 16,0-1-16,-21 22 0,21 0 0,0 0 16,22 0-16,-22 21 0,0 0 15,21 0-15,1 0 0,-22 21 0,21 0 16,-21 0-16,22 21 0,-22 1 0,0-1 16,0 0-16,0 1 0,-21 20 15,0-20-15,0 20 0,0-21 0,0 1 16,0-1-16,0 0 0,-21 1 0,21-22 15,-21 0-15,21 0 0,0 0 16,0-42 0,0 0-16,0 0 15,0-21-15,21 20 0,0-20 0,-21 0 16,21-22-16,1 1 0,-1 20 16,0-20-16,0-1 0,0 22 0,-21-21 15,21 20-15,1 1 0,-22 21 16,0 0-16,0-1 0,21 22 0,-21 22 15,0-1-15,0 0 16,-21 21-16,21 1 0,0 20 16,-22-21-16,1 22 0,21-22 0,-21 22 15,21-1-15,0-20 0,0-1 0,0 0 16,0-21-16,21 22 0,0-22 16,22 0-16,-22-21 0,0 0 15,21 0-15,1 0 0,-22 0 0,21 0 16,1-21-16,-1 0 0,0 0 0,1-22 15,-1 22-15,0-21 0,-21-1 16,22 1-16,-1 0 0,-21-1 0,0 1 16,22-21-16,-22 20 0,0 1 0,0 21 15,0-22-15,1 22 0,-1 0 16,0 21-16,0 0 0,0 0 0,0 0 16,-21 21-1,0 0-15,0 1 16,0-1-16,0 0 0,0 0 15,22 0-15,-1-21 16,0 0 0,0-21-16,-21 0 15,0 0-15,0 0 0,0-1 16,0 1-16,0 0 0,0 0 16,0 0-16,-21 21 0,21-21 15,-21 21-15,0 0 0,21-22 0,-22 22 16,1 0-16,0 0 0,0 22 15,0-1-15,0 0 0,-1 0 16,1 21-16,-21 1 0,21-1 16,0 22-16,-1-22 0,1 21 0,0-20 0,0 20 15,21-20-15,0-1 16,0 0-16,0-21 0,21 22 0,0-22 16,0 0-16,1 0 0,20-21 0,0 0 15,1 0-15,-1 0 0,0 0 0,1 0 16,-1-21-16,0 0 0,1 0 15,-1 0-15,0-1 0,-21 1 0,22-21 16,-22 21-16,0-22 0,0 1 0,0 0 16,-21-1-16,0 22 0,0-21 15,0 21-15,0 0 0,0-1 0,-21 22 16,0 0-16,0 0 16,0 22-16,-22-1 0,22 0 0,0 0 15,0 21-15,0 1 0,0-22 16,21 21-16,0 1 0,0-1 0,0-21 15,0 0-15,0 22 0,0-22 0,0 0 16,42 0-16,-21-21 0,21 21 16,1-21-16,20 0 0,-20 0 0,20 0 15,1 0-15,-22-21 0,21 21 0,1-21 16,-22-21-16,1 20 0,-1 1 0,0-21 16,-21 21-16,1-22 0,-1 1 15,0 0-15,-21-22 0,21 22 16,-21 0-16,0-1 0,0 1 0,0 21 15,0-22-15,0 22 0,-21 42 32,21 22-32,-21-1 0,21 0 15,0 22-15,0-22 0,-21 43 0,-1-22 16,22 43-16,-21-21 0,21 21 16,0 21-16,0 0 0,0 0 0,0 0 15,0 0-15,0 21 0,0 0 0,0-21 16,0 21-16,0-21 0,0 0 0,21-21 15,1 21-15,-22-42 0,0-1 0,0 1 16,0-21-16,0-22 0,0 0 0,0 1 16,0-22-16,21-21 15,0-43 1,-21 22-16,21-21 0,0-22 0,0 1 16,1-1-16,-1 1 0,0-22 0,-21 1 15,21-1-15,0 0 0,-21 1 0,0-22 16,0 0-16</inkml:trace>
  <inkml:trace contextRef="#ctx0" brushRef="#br0" timeOffset="247.37">4889 2265 0,'0'0'0,"0"-85"15,0 22-15,0-1 0,0 22 0,22 0 0,-1-1 16,0 22-16,0-21 0,0 42 16,0-21-16,1 21 0,20 0 15,-21 0-15,21 0 0,-20 21 0,-1-21 16,21 21-16,-21 0 0,0 21 0,-21-20 15,0 20-15,0-21 0,0 21 16,0 1-16,-21-22 0,0 21 0,0 1 16,-21-22-16,20 21 0,-20-21 0,0 0 15,21 22-15,-22-43 0,22 21 0,0 0 16,42-42 0,0 0-1,0-22-15,1 22 0,20-21 16,0 0-16</inkml:trace>
  <inkml:trace contextRef="#ctx0" brushRef="#br0" timeOffset="1263.8">5757 1291 0,'0'0'0,"0"-42"0,21 0 0,-21 20 0,22 1 16,-22 42 0,0 1-16,0-1 0,0 0 15,0 21-15,0 1 0,-22 20 0,1-21 16,0 22-16,21-1 0,-21 1 0,0 21 15,21-22-15,-21 1 0,21-22 0,0 21 16,0-20-16,0-1 0,0 0 16,0-20-16,0-1 0,21 0 15,0-21-15,0 0 0,21 0 0,-20 0 16,-1 0-16,21-21 0,-21 0 0,22-22 16,-22 22-16,21-21 0,-21-1 15,0 1-15,1 0 0,-1-1 0,0 1 16,0 0-16,0 21 0,0-1 0,-21 1 15,0 0-15,0 42 16,0 0-16,0 22 16,0-22-16,0 21 0,0 1 0,0-22 15,0 21-15,0 0 0,0-20 0,0 20 16,0-21-16,0 21 0,0-20 16,0-1-16,22-21 0,-1 21 15,0-21-15,0 0 0,0 0 0,0 0 16,1 0-16,20 0 0,-21-21 0,21 0 15,-20 21-15,-1-22 0,21-20 0,-21 21 16,0 0-16,1 0 0,-1-1 16,0 1-16,0 0 0,-21 0 0,0 42 31,0 0-31,-21 0 16,21 1-16,0-1 0,-21 0 15,21 0-15,0 0 0,0 0 16,0 1-16,0-1 0,21-21 15,0 0-15,0 0 0,0 0 16,1 0-16,-1 0 0,0 0 0,0 0 16,0-21-16,-21-1 15,0 1-15,0 0 0,0 0 0,0 0 16,0 0-16,0-1 0,-21-20 0,0 21 16,21-21-16,-21 20 0,0-20 0,21 21 15,-22 0-15,22 0 0,0-1 16,0 1-16,0 0 0,22 0 0,-1 21 15,0 0-15,21-21 0,-21 21 0,22 0 16,-22 0-16,21 21 0,-21 0 16,22-21-16,-22 42 0,0-20 15,0-1-15,22 21 0,-22-21 0,0 22 16,0-1-16,-21-21 0,21 21 0,-21 1 16,0-22-16,21 21 0,-21-21 15,0 22-15,0-22 0,0 0 0,0 0 16,-21 0-16,0-21 0,0 22 15,0-44 1,21 1-16,0 0 0,0 0 16,0 0-16,21 0 0,0-22 15,0 1-15,0 0 0,1-22 0,-1 22 16,21-22-16,0 1 0,1 20 0,-22-20 16,21 21-16,1 20 0,-1-20 15,0 21-15,1 21 0,-22 0 16,0 0-16,0 0 0,0 21 0,0 0 15,-21 22-15,0-1 0,0-21 0,0 43 16,0-22-16,0 0 0,-21 1 0,0-1 16,21 0-16,0 1 0,-21-1 15,0-21-15,21 0 0,0 0 0,0 1 16,0-1-16,0-42 16,0-1-1,0 1-15,0 0 0,0-21 16,0 21-16,0-22 0,0 1 15</inkml:trace>
  <inkml:trace contextRef="#ctx0" brushRef="#br0" timeOffset="1420.04">7154 1143 0,'0'0'16,"-42"-21"-16,21 0 0,-64 21 16,64 0-16,0 0 0,21 21 31,0 0-16,-21-21 1,-1 0-16,1 0 0,0 21 16</inkml:trace>
  <inkml:trace contextRef="#ctx0" brushRef="#br0" timeOffset="1594.96">5567 1588 0,'0'0'0,"-64"21"16,22 0-16,0 0 0,20 0 15,1-21-15,42 0 16,1 0-16,20 0 16,0 0-16,1-21 0,-1 21 0,21-21 15,1 0-15,-1 21 0,1-21 16,21 21-16,-22-22 0,1 1 16,-1 21-16,1-21 0</inkml:trace>
  <inkml:trace contextRef="#ctx0" brushRef="#br0" timeOffset="2187.63">8953 1969 0,'0'0'0,"-21"0"0,0 0 16,42 0 0,0 0-1,1 0-15,41 0 0,-21 0 16,22 0-16,-1 0 0,22 0 0,0 0 15,-1 0-15,1 0 0,21-22 0,0 1 16,0 21-16,-22-21 0,1 0 0,0 21 16,-22-21-16,1 0 15,-22 21-15,0-22 0,-21 22 0,1-21 16,-22 0-16,0 0 0,-22 0 16,-20 0-16,21-1 0,-21 22 15,20-21-15,-20 0 0,0 21 16,21-21-16,-1 21 0,1-21 0,21 0 15,0-1 1,21 22-16,1 0 0,-1 0 16,0 0-16,21 0 0,-21 0 15,1 0-15,20 22 0,-21-1 0,-21 0 16,21 21-16,0-21 0,-21 22 0,0-1 16,0 0-16,0 1 0,-21-22 15,0 21-15,0 1 0,0-1 16,-22-21-16,22 0 0,-21 22 0,0-22 15,-1 0-15,22 0 0,-21 0 0,21 0 16,-22-21-16,43-21 31</inkml:trace>
  <inkml:trace contextRef="#ctx0" brushRef="#br0" timeOffset="2760.3">11345 1439 0,'21'-21'16,"-42"42"-16,64-63 0,-43 21 15,-22 21 1,1 0-16,0-21 0,0 21 16,0 0-16,-22 0 0,22 0 0,0-21 15,-21 21-15,21-22 0,-1 22 16,1-21-16,0 21 0,21-21 0,0 0 15,0 0-15,21 0 0,22-1 16,-1 22-16,21-21 0,1 0 0,21 21 16,-22-21-16,43 21 0,-21 0 15,-1 0-15,22 0 0,-21-21 16,-1 21-16,-20 0 0,-1 0 0,1 0 16,-22 0-16,1 0 0,-1 0 15,-21 0-15,-21 21 0,0 0 16,-21 0-16,-21-21 15,20 21-15,-20-21 0,21 0 0,-21 22 16,-1-22-16,1 0 0,0 0 16,-1 0-16,1 0 0,21 0 0,-22 0 15,22 0-15,-21 0 0,21 0 16,0-22-16,21 1 16,-22 21-16,22 21 31,0 1-31,0-1 0,0 0 0,0 21 15,0 1-15,0-1 0,0 21 16,-21 1-16,21-22 0,0 43 0,-21-22 16,0 1-16,0-1 0,21-20 0,0 20 15,0 1-15,0-22 0,-21 0 0,21 1 16,0-1-16,0-21 0,0 0 0,0 1 16,0-1-16,21-21 15,0 0 1,0-21-16,0-1 0,0-20 0,22 0 15</inkml:trace>
  <inkml:trace contextRef="#ctx0" brushRef="#br0" timeOffset="3183.2">12277 1249 0,'0'0'0,"21"-42"0,-21 20 0,21 22 16,-21 22-16,0-1 15,0 0-15,0 21 0,0 1 0,0-1 16,0 21-16,0 1 0,0-1 15,-21 1-15,0-1 0,-1 1 0,1-22 16,21 22-16,-21-1 0,0-20 16,21-1-16,-21 0 0,21 1 0,0-22 15,0 0-15,0 0 0,0 0 0,0-42 32,0 0-32,21 0 15,-21 0-15,21-22 0,0 1 0,0 0 16,1-1-16,-1-20 0,21 20 0,-21-20 15,0 21-15,22-22 0,-22 43 16,21-21-16,-21 20 0,22 1 16,-1 21-16,-21 0 0,0 0 0,22 0 0,-22 21 15,0 22-15,0-22 0,0 21 0,-21 1 16,0-1-16,0 0 0,0 1 16,0-1-16,0 0 0,0 1 15,0-1-15,-21 0 0,0-21 0,21 1 16,0 20-16,0-21 0,-21 0 15,42-21 1,0-21 0,0 0-16,1 0 0,20 0 0,0-1 15</inkml:trace>
  <inkml:trace contextRef="#ctx0" brushRef="#br0" timeOffset="3508.01">13293 1863 0,'21'0'15,"0"0"-15,0 0 16,0-21-16,0-1 0,22 22 16,-22-21-16,21 0 0,-21 0 15,1 0-15,20 0 0,-21-1 0,0-20 16,0 21-16,1-21 0,-1 20 0,-21 1 16,0-21-16,0 21 0,0 0 0,-21 21 15,-1 0-15,1 0 0,-21 0 16,21 21-16,-22 0 0,22 0 0,-21 21 15,21 1-15,-22-1 0,22 22 0,0-22 16,21 21-16,0-20 0,0-1 16,0 0-16,0 1 0,0-22 0,21 21 15,22-21-15,-22 1 0,0-1 16,21-21-16,-21 0 0,22 0 0,-1 0 16,0 0-16,-20-21 0,20-1 0,0 1 15,1 0-15,-22 0 0,21-21 0,-21 20 16,0-20-16,-21 21 0,0-21 0</inkml:trace>
  <inkml:trace contextRef="#ctx0" brushRef="#br0" timeOffset="5463.61">15579 1799 0,'0'0'0,"0"-42"0,0 0 15,0-1-15,0 1 0,-22 0 0,22-1 16,0 1-16,0 21 0,0-22 0,0 22 15,0 0-15,-21 21 16,21 21 0,0 0-16,0 43 0,0-1 0,0 1 15,0 21-15,0-1 0,0 22 0,0 0 16,0 0-16,0 21 0,-21 0 16,21 0-16,-21 0 0,0 0 0,0 0 15,21 0-15,-22 0 0,1 0 0,0 0 16,0-21-16,0-22 0,0 22 0,-1-42 15,1 20-15,21-20 0,0-22 16,0 0-16,0 1 0,0-22 0,0 0 16,0-42-1,0-21-15,0 20 0,0-20 16,21 0-16,-21-22 0,22 1 0,-22-1 16</inkml:trace>
  <inkml:trace contextRef="#ctx0" brushRef="#br0" timeOffset="5751.59">15176 2286 0,'0'0'0,"-84"-254"16,63 169-16,21 1 0,0-1 0,0 22 15,0-1-15,42 1 0,0-1 0,1 22 16,20-1-16,1 1 0,20 0 16,-20 42-16,20 0 0,1 0 15,-21 0-15,-1 21 0,22 21 0,-43 1 16,0-1-16,1 21 0,-22 1 15,-21-1-15,0 1 0,0-1 0,-21 1 16,0-1-16,-22-20 0,22-1 0,-21 0 16,-1 1-16,1-22 0,21 21 0,-21-21 15,20-21-15,1 22 0,21-44 32,0 1-32,0 0 0,0 0 0,21 0 15,1-22-15,-1 22 0,0-21 0,21 21 16</inkml:trace>
  <inkml:trace contextRef="#ctx0" brushRef="#br0" timeOffset="6080.4">16044 1588 0,'21'-22'15,"-42"44"-15,42-65 0,1 22 0,-22 0 16,0 0-16,21 21 0,0 0 16,0 0-16,0 0 0,0 0 0,1 0 15,-1 0-15,21 0 0,-21 21 16,22 21-16,-22-21 0,21 22 0,-21-22 15,0 21-15,-21 1 0,0-1 0,0 21 16,0-20-16,0-22 0,0 21 0,0 1 16,0-22-16,0 0 0,0 0 15,0 0-15,0-42 32,0 0-32,0 0 0,0 0 15,0-22-15,0 22 0,0-21 0,0-1 16,22-20-16,-22 21 0,0-1 0,21 1 15,-21 0-15,0-1 0,0 22 0,21 0 16,0 0-16,0 21 0,0 0 16,1 0-16,-1 0 0,0 0 15,0 0-15,21 0 16,-20 21-16,-1-21 0</inkml:trace>
  <inkml:trace contextRef="#ctx0" brushRef="#br0" timeOffset="6451.55">17124 1482 0,'0'0'16,"0"-21"-16,-21 21 16,-1 0-16,1-22 0,0 22 0,0 0 15,0 0-15,0 0 0,-1 22 0,1-1 16,0 0-16,21 0 0,-21 0 16,21 22-16,-21-1 0,21 0 0,0 1 15,0-1-15,0 0 0,0 1 0,0-1 16,0 0-16,21-21 0,0 22 0,0-22 15,0 0-15,22 0 16,-22-21-16,21 0 0,1 0 0,-1 0 16,0 0-16,22-21 0,-22 0 0,0 0 15,1 0-15,-1-22 0,0 22 16,-20-21-16,-1-1 0,0 22 0,-21-42 16,0 20-16,0 1 0,-21 0 0,0-1 15,-1 22-15,-20-21 0,0 21 0,21 0 16,-22-1-16,1 1 0,0 21 15,-1 0-15,22 0 0,-21 0 0,21 21 16,-1 1-16,1-22 0,21 21 0,0 0 16,0 0-16,0 0 15,21-21-15,1 0 0,-1 0 16,21 0-16</inkml:trace>
  <inkml:trace contextRef="#ctx0" brushRef="#br0" timeOffset="6932.22">17970 1122 0,'0'-42'16,"0"84"-16,0-127 0,0 64 0,0-21 0,0 21 16,0-1-16,0 1 0,-21 21 15,0 0-15,21 21 0,0 1 0,-21-1 16,0 21-16,21 0 0,-21 1 0,21 20 16,-22-20-16,22 20 0,0 1 15,0-22-15,-21 21 0,21 22 16,-21-21-16,21-22 0,-21 21 0,21 1 15,0-22-15,-21 1 0,21-1 16,0-21-16,0 0 0,0 0 0,0 1 16,0-1-16,0-42 15,0-1-15,0 1 16,0 0-16,21 0 0,0 0 16,0-22-16,0 1 0,1 21 0,-1-21 15,0-1-15,21 22 0,-21 0 0,22 0 16,-1 0-16,0-1 15,1 22-15,-1 0 0,0 0 0,22 0 16,-22 22-16,1-1 0,-22 0 0,21 0 16,-21 21-16,-21-20 0,0-1 15,0 21-15,-21-21 0,0 22 0,-21-1 16,-1-21-16,-20 21 0,-1-20 0,1-1 16,-1 0-16,22 0 0,-22 0 0,22 0 15,0 1-15,-1-22 0,1 0 16,21 0-16,0 0 0,0 0 0,21-22 15,21 1 1,0 0-16,0 0 0,0 0 16,22-22-16,-1 22 0,0-21 15</inkml:trace>
  <inkml:trace contextRef="#ctx0" brushRef="#br0" timeOffset="7172.09">18711 1080 0,'0'0'16,"21"-64"-16,1 43 0,-22-21 0,21 20 0,-21 1 15,0 42 1,0 22-16,0-22 0,-21 21 16,21 22-16,-22-22 0,1 22 0,21-1 15,-21 1-15,21-1 0,-21 1 0,21 20 16,0-20-16,-21-1 16,21 1-16,-21-22 0,21 22 0,0-22 15,0 0-15,0 1 0,0-22 0,0 0 16,0 0-16,21 0 0,0-21 15,0 0-15,0 0 0,0 0 16,1 0-16,-1-21 0,0 0 0,0 0 16,0 0-16</inkml:trace>
  <inkml:trace contextRef="#ctx0" brushRef="#br0" timeOffset="8078.71">18986 1757 0,'22'0'46,"-1"0"-46,0 0 16,0 0-16,0 0 0,22 0 0,-1 0 16,0 0-16,1 0 0,-1-21 0,0 0 15,-21-1-15,22 22 0,-22-21 16,0 0-16,0-21 0,-21 21 0,0-1 16,0 1-16,0 0 0,0 0 0,0 0 15,-21 21-15,0 0 0,0 0 16,0 0-16,-1 0 0,-20 0 0,21 0 15,0 21-15,-22 21 0,22-21 0,0 22 16,0-22-16,21 21 0,-21 1 16,21-1-16,0-21 0,0 21 15,0-20-15,0 20 0,0-21 0,21 0 16,0 0-16,21-21 0,-20 22 0,20-22 16,0 0-16,1 0 0,-1 0 15,0 0-15,1-22 0,-1 22 0,0-21 16,-21 0-16,22 0 0,-22 0 0,21 0 15,-21-22-15,1 22 0,-22-21 0,21 21 16,-21-22-16,0 22 0,21-21 16,-21 21-16,0-1 0,0 44 31,0-1-15,-21 0-16,21 0 0,-21 21 0,21-20 15,-22 20-15,22-21 0,0 21 0,-21-20 16,21 20-16,0-21 0,0 0 15,-21 0-15,21 1 0,0-1 16,0 0-16,0-42 31,0 0-31,21-1 16,0 1-16,-21-21 0,22 21 0,-1-22 16,0 22-16,0-21 0,0 0 0,0-1 15,1 1-15,-1 0 0,21-1 16,-21 22-16,0 0 0,1 0 15,-1 0-15,0 21 0,0 0 0,0 0 16,0 21-16,-21 0 0,0 21 0,22-21 16,-22 22-16,0-1 0,21 0 15,-21 1-15,0-22 0,0 21 0,0 1 16,0-22-16,0 21 0,0-21 0,0 0 16,0 1-16,0-1 15,0-42 1,21-1-1,0 1-15,-21 0 0,21-21 0,0 21 16,1-22-16,-1 1 0,0 0 16,21-1-16,1 1 0,-1 0 15,-21-1-15,21 1 0,1 0 0,-1 20 16,-21 1-16,0 21 0,22 0 16,-22 0-16,0 21 0,-21 1 0,0-1 15,0 0-15,0 21 0,0 1 0,0-1 16,0 0-16,0 1 0,0-1 15,0-21-15,0 21 0,-21-20 0,21-1 16,0 0-16,0 0 0,-21 0 0,21 0 16,21-21-1,0 0-15,21 0 0,1 0 16,20-21-16</inkml:trace>
  <inkml:trace contextRef="#ctx0" brushRef="#br0" timeOffset="8340.56">22564 699 0,'0'0'15,"0"-22"-15,-22 22 0,1 0 0,0 0 16,0 22-16,0 20 0,0 0 16,-1 22-16,1-1 0,0 1 0,0-1 15,0 22-15,21 0 0,0-1 0,-21-20 16,21 20-16,-22-20 0,22-1 15,0 1-15,0-22 0,0 1 16,0-1-16,0 0 0,0 1 0,0-22 16,0 0-16,0 0 0,0-42 31,0 0-31,0 0 0,0-1 16</inkml:trace>
  <inkml:trace contextRef="#ctx0" brushRef="#br0" timeOffset="9410.94">22098 1588 0,'0'0'16,"-42"-43"-16,-1 22 0,22-21 0,-21 21 15,21-1-15,-1 1 0,22 0 16,43 21 0,-22-21-16,21 21 0,22 0 15,-22 0-15,22-21 0,-1 21 16,1-21-16,20-1 0,1 1 0,0 21 16,-1-21-16,-20-21 0,20 21 15,-41-22-15,20 1 0,-20 0 0,-22-1 16,0-20-16,0 20 0,-21-20 15,0 21-15,0-1 0,0 22 0,0 0 16,-21 0-16,0 21 0,0 0 0,-22 21 16,22 0-16,0 21 0,0 1 15,0-1-15,-1 22 0,22-1 16,-21 22-16,21-22 0,0 1 0,0 20 0,0-20 16,0-1-16,0 1 0,0-1 15,0-20-15,0-1 0,0 0 16,0 1-16,0-22 0,0 0 0,0 0 15,21-21-15,1-21 16,-1 0 0,-21 0-16,21 0 0,0-22 0,-21 22 15,21-21-15,0 21 0,-21-1 0,0 1 16,22 0-16,-22 0 0,21 21 16,0 0-1,0 21-15,-21 0 0,21 0 16,-21 1-16,0-1 0,21 0 15,1 0-15,-1-21 0,0 21 0,0 0 16,21 1-16,-20-22 0,-1 0 16,21 0-16,-21 0 0,22 0 0,-1 0 15,-21 0-15,0-22 0,22 22 16,-22-21-16,0 0 0,0 0 0,-21-21 16,0 20-16,21 1 0,-21-21 0,0 21 15,0 0-15,0-22 0,0 22 16,-21 0-16,0 21 15,0 0-15,-22 0 0,22 21 0,0-21 16,0 21-16,0 22 0,0-22 16,-1 0-16,1 0 0,21 21 15,0-20-15,-21-1 0,21 0 0,0 0 16,0 0-16,0 0 0,21 1 16,0-22-1,1 0-15,-1 0 0,0-22 0,0 22 16,0-21-16,22 0 15,-22 0-15,0 0 0,0 0 0,0-1 16,0 1-16,1 0 0,-1 21 0,0-21 16,0 21-16,-21 21 31,0 0-31,0 0 0,0 1 16,0 20-16,0-21 0,0 0 0,0 0 15,0 1-15,0-1 0,21 0 16,0-21-16,1 21 0,-1 0 0,21-21 15,-21 0-15,0 0 0,1 0 0,-1 0 16,21 0-16,-21-21 0,0 0 0,1 0 16,-1 0-16,0-1 0,0 1 15,0-21-15,0 0 0,1-1 0,-1 1 16,21-22-16,-21 22 0,0-21 0,1-22 16,-1 21-16,21 1 15,-21-22-15,0 22 0,1-1 0,-22 22 0,0 0 16,21 20-16,-21 1 0,0 0 15,0 42 1,0 0-16,-21 1 0,21 20 0,-22 0 16,22 22-16,-21-22 0,0 22 15,21-1-15,0 1 0,0-1 0,-21-21 16,21 22-16,-21-22 0,21 1 0,0 20 16,0-21-16,0-20 0,0 20 15,0-21-15,0 21 0,0-20 0,0-1 16,21-21-1,0 0-15,-21-21 0,21-1 16,0 1-16</inkml:trace>
  <inkml:trace contextRef="#ctx0" brushRef="#br0" timeOffset="9599.83">24193 1249 0,'0'0'0,"-42"0"15,21-21-15,0 21 0,42 0 16,0 0-1,0 0-15,22 0 0,-1 0 0,0-21 16,1 21-16,20 0 0,-21-22 16,22 22-16,-22 0 0,22-21 0,-22 0 15,0 21-15,1 0 0,-1 0 0,-21 0 16,0 0-16,-63 0 16</inkml:trace>
  <inkml:trace contextRef="#ctx0" brushRef="#br0" timeOffset="10451.36">6223 4424 0,'0'-42'0,"0"84"0,21-106 0,0 22 0,0 0 16,1-1-16,20-20 0,0-1 0,1 22 16,-1-21-16,21-1 0,-20 22 15,-1-22-15,0 22 0,-20 0 0,-1-1 16,-21 22-16,0 0 0,0 0 16,-21 21-16,-1 0 0,-20 0 15,0 21-15,-22 0 0,22 21 0,-22 22 16,1-1-16,21 1 0,-22 21 0,1 20 15,-1-20-15,1 21 0,20 0 0,-20 21 16,20-21-16,22-1 0,-21 1 16,42-21-16,0 0 0,0-1 0,21-20 15,21-1-15,1-20 0,-1-1 0,22-21 16,-22 0-16,21 0 0,22-21 16,-21 0-16,20 0 0,-20-21 0,20 0 15,1 0-15,0-21 0,-22-1 0,22 1 16,-22-22-16,1 1 0,-1-22 15,-20 22-15,-1-22 0,0 0 16,-20 1-16,-22-22 0,0 0 0,0 0 16,0 0-16,-22 22 0,-20-22 0,0 21 15,-1 22-15,-20-1 0,-1 22 16,1 21-16,-22 0 0,22 21 0,-22 21 16,22 0-16,-1 0 0,1 43 0,-1-1 15,22 1-15,-22-1 0,43 22 16,-21-22-16,21 22 0,-1 0 0,22-22 15,0 1-15,0-1 0,0 1 0,22-22 16,-1 21-16,21-20 0,0-22 16,1 21-16,20-21 0,1-21 0,-1 22 15,22-22-15,0 0 0,-1 0 16,1-22-16</inkml:trace>
  <inkml:trace contextRef="#ctx0" brushRef="#br0" timeOffset="10676.23">7493 4657 0,'0'0'0,"42"-43"0,1 22 0,-22-21 0,21 0 15,-21-64 1,-21 85-16,0-1 0,-21 22 16,0 0-16,0 0 0,0 22 15,-22-1-15,22 21 0,-21-21 0,21 22 16,-1-1-16,1 0 0,0 1 16,0-22-16,0 21 0,21 0 15,0 1-15,0-1 0,0-21 0,0 22 16,0-22-16,21 0 0,0 0 0,0 0 15,22-21-15,-22 0 0,21 0 16,-21 0-16,22 0 0,-1-21 0,-21 21 16,21-21-16,1 0 0</inkml:trace>
  <inkml:trace contextRef="#ctx0" brushRef="#br0" timeOffset="11747.39">8022 4678 0,'21'-42'16,"-42"84"-16,63-127 0,-20 64 0,-22-21 0,0 21 15,0-1-15,0 1 0,0 0 16,-22 21-1,1 0-15,0 21 0,0 0 0,0 1 16,0 20-16,-1-21 0,22 21 16,-21-20-16,0 20 0,21 0 0,0 1 15,0-22-15,0 21 0,0 0 16,0-20-16,21 20 0,0-21 0,1 0 16,20 0-16,-21-21 0,21 0 0,1 0 15,-1 0-15,22 0 0,-22-21 0,0 21 16,1-21-16,-1-21 0,0 21 15,1-1-15,-1-20 0,-21 0 0,0 21 16,0-22-16,1 1 0,-22 21 16,21-22-16,-21 22 0,0 0 0,0 0 15,0 0-15,0 0 0,-21 21 32,-1 0-32,22 21 0,0 0 15,0 0-15,-21 0 0,21 22 0,-21-22 16,21 0-16,0 21 0,0-21 15,0 22-15,0-22 0,0 0 0,0 0 16,0 0-16,0 1 0,21-1 0,0-21 16,1 0-16,-1 0 0,0 0 0,0 0 15,0 0-15,22 0 16,-1 0-16,-21-21 0,21-1 0,-20 1 16,20-21-16,-21 21 0,0 0 0,0-22 15,1 1-15,-22 21 0,21-22 0,-21 1 16,21 21-16,-21 0 0,0 0 15,0-1-15,0 1 0,0 42 16,0 1 0,0-1-16,-21 0 0,21 0 0,-21 0 15,21 22-15,-22-22 0,22 21 16,-21 0-16,21-20 0,0 20 0,0-21 16,0 21-16,0-20 0,21-1 0,1 0 15,20 0-15,-21-21 0,21 21 0,1-21 16,-22 0-16,21 0 15,1 0-15,-1 0 0,-21-21 0,21 0 16,1 0-16,-1 0 0,0-1 0,1 1 16,-1-21-16,-21 21 0,22-22 0,-22 1 15,0 21-15,-21-21 0,0 20 16,0 1-16,0 0 0,0 0 0,-21 0 16,0 21-16,-1 0 0,1 0 0,0 0 15,0 0-15,0 0 0,21 21 0,0 0 16,-21 0-16,21 0 15,0 22-15,0-22 0,0 0 0,21 0 16,0 0-16,0 22 0,-21-22 16,21 0-16,0 0 0,-21 22 0,0-22 0,22 0 15,-1 0-15,0-21 0,-21 21 16,21 0-16,0-21 0,0 0 16,22 0-16,-22 0 0,21 0 0,1 0 15,-1 0-15,0-21 0,1 0 0,20 0 16,-21 0-16,22-22 0,-1 22 0,1-21 15,-22 21-15,1-22 0,20 1 16,-21 0-16,-20 21 0,-1-22 16,0 1-16,0 21 0,-21 0 0,0-1 0,0 1 15,0 0-15,-21 21 0,0 0 16,0 0-16,-22 0 0,22 0 0,0 21 16,0 0-16,0 1 0,-1-1 0,22 0 15,0 0-15,0 0 0,0 0 16,0 1-16,0-1 0,22 0 0,20 0 15,-21 0-15,0 0 0,22 1 16,-22-1-16,0 0 0,0 0 16,0 0-16,0 0 0,-21 1 0,0-1 15,0 0-15,-21-21 0,-21 0 16,21 21-16,-22-21 0,1 0 16,0 0-16,-1 0 0,1 0 0,0 0 15,-1 0-15,1-21 0,21 0 16,0 0-16</inkml:trace>
  <inkml:trace contextRef="#ctx0" brushRef="#br0" timeOffset="13683.74">12467 4572 0,'0'0'0,"21"-21"0,0 0 0,22 0 15,-22-22-15,21 22 0,1-21 16,-22-1-16,21 1 0,-21 0 0,0-22 15,1 22-15,-22-22 0,0 1 0,0 21 16,-22-22-16,-20 22 0,21-1 0,-21 22 16,-1 0-16,1 0 0,0 21 15,-1 0-15,-20 0 0,20 21 0,-20 0 16,21 22-16,-22-1 0,22 21 16,-1 1-16,1 21 0,21-22 0,-21 1 15,20-1-15,22 1 0,0-1 16,0-21-16,0 1 0,22-1 0,20-21 15,0 0-15,1 1 0,-1-1 0,21-21 16,-20 0-16,20 0 0,1-21 0,-1-1 16,1-20-16,-1 21 0,1-21 15,20-1-15,-41-20 0,20 20 0,-20-20 16,-1-22-16,-21 22 0,0-22 0,0 0 16,-21 1-16,0-22 0,0 21 0,0-21 15,-21 1-15,-21-1 0,21 0 16,0 21-16,-1 1 0,1 20 15,0 22-15,0-1 0,21 22 0,-21 21 16,0 0-16,-1 43 0,22-1 16,-21 21-16,21 1 0,-21 21 0,21 20 15,0-20-15,0 21 0,0 0 0,0 0 16,0-1-16,0-20 0,0 21 16,42-21-16,-20-1 0,-1-20 0,0 20 15,21-41-15,1 20 0,-1-20 0,0-22 16,-21 21-16,22-42 0,-1 21 0,0-21 15,1 0-15,-1 0 0,-21-21 0,22 21 16,-1-42-16,-21 21 0,21-1 16,-20-20-16,-1 0 0,0-1 0,-21-20 15,0 21-15,21-22 0,-21 22 16,0-22-16,0 22 0,21 0 0,-21 20 16,0 1-16,0 0 0,0 42 15,0 0 1,0 1-16,0 20 0,-21-21 0,0 106 15,21-85-15,0 1 16,0-1-16,0 0 0,0-20 16,0 20-16,0-21 0,21 0 15,0-21-15,0 21 0,1-21 0,-1 0 16,21 0-16,-21 0 0,0 0 0,22-21 16,-22 21-16,0-21 0,21 0 15,-20 0-15,-1-22 0,0 22 0,0-21 16,0 0-16,-21-1 0,0 1 0,21 0 15,-21-1-15,22 1 0,-22 21 0,0 0 16,0-1-16,0 44 31,0-1-31,0 21 0,0 0 0,-22-20 16,1 20-16,21 0 0,-21 1 0,21-22 16,0 21-16,0-21 0,0 22 0,0-22 15,0 0-15,0 0 0,0 0 16,21 0-16,0-21 0,22 0 0,-22 0 15,21 0-15,1 0 0,-1 0 16,0 0-16,1-21 0,20 0 0,-21 0 16,1-21-16,-1 20 0,22-20 15,-22 21-15,0-21 0,-21-22 0,22 22 16,-43-1-16,21 1 0,-21 0 0,0 21 16,0-22-16,0 22 0,-21 21 0,0-21 15,-1 21-15,1 0 0,0 0 16,0 0-16,0 21 0,0 0 0,-1 0 15,22 1-15,0-1 0,0 0 0,0 0 16,0 21-16,22-20 0,-1-1 0,-21 21 16,21-21-16,0 0 0,0 22 15,0-22-15,1 0 0,-22 0 16,21 22-16,0-22 0,0 0 0,-21 0 16,21 0-16,0-21 0,1 21 0,-1-21 15,0 0-15,0 0 0,0 0 0,22 0 16,-22 0-16,21 0 0,0 0 15,-20-21-15,20 0 0,0 0 0,1 0 16,-22 0-16,0-22 0,21 22 0,-21-21 16,1 21-16,-1-22 0,0 22 15,0-21-15,0 21 0,-21-1 0,21 1 0,-21 0 16,0 0-16,22 21 16,-22 21-1,0 0-15,0 0 0,0 1 0,0-1 16,0 0-16,0 0 0,0 0 0,0 0 15,-22 1-15,22-1 0,0 0 16,0 0-16,0 0 0,22-21 16,-1 0-16,0 0 0,0 0 15,0 0-15,0 0 0,1 0 0,-1-21 16,0 0-16,0 0 0,0 0 16,0-1-16,1-20 0,-1 21 0,-21 0 15,21 0-15,-21-1 0,21 1 0,-21 0 16,0 42 15,0 0-31,0 1 0,0-1 16,0 0-16,0 0 0,0 0 0,0 0 15,21 1-15,0-1 0,1 0 0,-1 0 16,0 0-16,21-21 0,-21 21 0,22-21 16,-1 0-16,22 0 0,-22 0 15,21 0-15,1 0 0,-1 0 0,-20-21 16,20 0-16,-20 0 0,-1 0 0,0 0 15,1-22-15,-22 1 0,0 0 0,0-1 16,0-20-16,0-43 16,-21 64-16,0-1 0,0-20 15,0 42-15,-21-22 0,0 22 0,-21 0 16,21 0-16,-22 21 0,1 0 0,0 0 16,-1 21-16,1 0 0,0 21 15,-1-20-15,1 20 0,21 21 0,-22-20 16,22 20-16,-21 64 0,42-63 15,0-1-15,0 22 0,0-22 0,0 1 16,0-1-16,21 1 0,0-1 16,0 22-16,1-21 0,-1 20 15,0 1-15,0 0 0,0-22 0,-21 22 16,0-1-16,0 1 0,0-21 0,0 20 0,0-20 16,-21 20-16,0-20 0,0-1 15,21-20-15,-21-1 0,-1 0 0,1 1 16,21-22-16,-21-21 0,21 21 0,-21-21 15,21-21 1,0 0-16,0 0 0,0-1 0,0-20 16,0 0-16,0-1 0,0 1 0,0-21 15</inkml:trace>
  <inkml:trace contextRef="#ctx0" brushRef="#br0" timeOffset="13855.65">15367 3725 0,'-42'-21'0,"84"42"0,-106-42 16,22 21-16,21 0 0,0 0 0,0 0 15,-1 0-15,44 0 32,-1 0-17</inkml:trace>
  <inkml:trace contextRef="#ctx0" brushRef="#br0" timeOffset="16764">18224 4276 0,'0'0'0,"-21"21"0,0-21 15,0 21-15,0-21 0,21-21 16,0 0-16,0 0 16,0-1-16,21-20 0,0 21 0,21-21 0,-20-1 15,20-20-15,0 20 16,1 1-16,-1 0 0,0-22 0,1 22 15,-22 0-15,0-1 0,-21 1 0,0 0 16,0 20-16,0 1 0,-21 21 16,0 0-16,-1 0 0,-20 0 15,21 21-15,-21 22 0,-1-22 0,22 21 16,0 1-16,-21-1 0,20 0 0,1 1 16,21 20-16,0-21 0,0 22 15,0-22-15,0 1 0,0-1 0,21 0 16,1-21-16,20 1 0,-21-1 15,21 0-15,1-21 0,-1 0 0,0 0 0,1 0 16,-1 0-16,0-21 16,1 0-16,-1-1 0,-21 1 0,22 0 15,-22-21-15,0 21 0,0-22 0,21 1 16,-20 0-16,-1-1 0,0 1 0,0 0 16,21-1-16,-20 22 0,-1 0 15,21 0-15,-21 0 0,22-1 0,-1 22 16,-21 0-16,21 0 0,-20 0 0,-1 22 15,0-1-15,-21 21 16,0-21-16,0 0 0,0 22 16,0-1-16,-42-21 0,42 22 0,-43-1 15,43 0-15,-21-21 0,0 1 0,0 20 16,21-21-16,-21 0 0,21 0 16,21-42-1,0 0-15,0 21 16,0-42-16,0 21 0,1-1 0,20-20 15,-21 0-15,0-1 0,22 22 16,-22-21-16,21 0 0,-21-1 0,22 1 16,-22 21-16,0-22 0,0 22 15,-21 0-15,0 0 0,0 0 0,-21 21 32,0 0-32,0 0 0,-1 21 0,1 0 15,0-21-15,0 42 0,0-20 0,0-1 16,-1 0-16,22 21 0,0-21 0,0 22 15,0-1-15,0-21 0,0 22 16,0-1-16,0-21 0,0 0 0,22 22 16,-1-22-16,0 0 0,21-21 0,1 21 15,-22-21-15,21 0 0,0 0 0,1 0 16,20-21-16,-20 0 0,-1 0 16,0-1-16,1 1 0,-22-21 0,21 21 15,-21-22-15,0 22 0,1-21 0,-22 21 16,0-22-16,0 1 0,0 21 15,0 0-15,0 0 0,0-1 16,0 1-16,-22 21 0,1 0 16,0 0-16,0 21 0,21 1 15,-21-1-15,21 0 0,-21 0 0,21 0 16,0 22-16,0-22 0,0 21 16,0-21-16,0 22 0,0-22 0,21 0 15,0 21-15,-21-21 0,21 1 0,21-22 16,-20 21-16,-1-21 0,21 0 0,0 0 15,-20 0-15,20 0 0,0-21 16,-21 21-16,1-22 0,20 1 0,-21 0 16,0 0-16,0-21 0,1 20 15,-1-20-15,0 21 0,0-21 0,0-1 16,0 22-16,1-21 0,-1 21 16,0-1-16,0 1 0,0 0 0,0 21 15,1 0-15,-1 0 0,0 0 16,-21 21-1,0 0-15,0 1 0,0-1 16,0 0-16,0 0 0,0 0 16,21-21-1,0-21 1,-21 0 0,0 0-16,0 0 0,0-1 15,0 1-15,0 0 0,0 0 16,0 0-16,-21 0 0,21-1 15,-21 22-15,0 0 0,0 0 16,-1 0-16,1 0 0,0 22 0,0-1 16,0 0-16,0 0 0,-1 0 0,1 22 15,0-22-15,0 21 0,21 0 16,0-20-16,0 20 0,0 0 0,0 1 16,0-22-16,0 21 0,21 0 0,0-20 15,0-1-15,1 0 0,20 0 0,-21-21 16,21 0-16,1 0 15,-1 0-15,0 0 0,1 0 0,-1-21 16,-21 0-16,0 0 0,22-22 0,-22 22 16,0-21-16,0 21 0,0-64 15,-21 64-15,22-22 0,-22 1 16,0 21-16,0 0 0,0 0 0,0-1 16,-22 22-1,22 22 1,0-1-16,0 0 0,-21 21 15,21-21-15,0 1 0,0-1 0,0 0 16,0 21-16,0-21 0,0 1 0,0-1 16,21 0-16,1 0 15,-1-21-15,0 0 0,0 0 16,0 0-16,0 0 0,1 0 0,-1 0 16,0-21-16,-21 0 0,21 21 0,-21-21 15,21-1-15,-21 1 0,0 0 0,21 0 16,-21 0-16,0 0 0,22-1 15,-22 1-15,0 0 0,0 42 32,0 0-32,0 1 15,0-1-15,0 21 16,0-21-16,0 0 0,0 1 0,0-1 16,0 21-16,0-21 0,0 0 0,21 1 15,0-22-15,0 21 0,0-21 0,22 0 16,-22 0-16,21 0 0,-21 0 15,22 0-15,-1-21 0,-21-1 0,0 1 16,22 0-16,-22 0 0,0 0 0,0-22 16,0 1-16,0 21 0,-21-21 0,22-22 15,-1 22-15,0-22 0,0 22 16,0-22-16,0-20 0,1 20 16,-1 1-16,0-1 0,-21 22 0,0-22 15,21 43-15,-21-21 0,0 21 0,0 0 16,-21 21-16,0 21 15,21 0-15,-21 0 0,-1 21 16,1 1-16,0 20 0,21-20 0,-21 20 16,0 1-16,21-1 0,-21 1 15,21-22-15,0 21 0,0 1 0,0-22 16,0 1-16,0 20 0,21-21 0,0-20 16,0 20-16,0-21 0,0 0 0,22-21 15,-22 0-15,0 0 0,21 0 16,-20 0-16,-1 0 0,21-21 0,-21 0 15,0 0-15,22-22 0,-22 22 16,0 0-16,0-21 0,0-1 0,1 1 16,-1 21-16,0-21 0,0 20 15,-21-20-15,0 21 0,0 0 16,0 42 0,0 0-16,0 0 15,0 0-15,-21 1 0,21-1 0,-21 0 16,21 0-16,0 21 0,0-20 0,0-1 15,0 0-15,0 0 0,0 0 16,21 0-16,0-21 0,0 0 16,0 0-16,1 0 0,20 0 0,-21 0 15,21 0-15,-20 0 0,20 0 16,-21-21-16,0 0 0,22 0 0,-22 21 16,0-21-16,0 0 0,0-1 0,-21 1 15,0 0-15,21 0 0,-42 21 31,21 21-15,0 0-16,0 0 0,-21 1 16,21-1-16,0 0 0,0 0 0,0 0 15,0 0-15,0 1 0,0-1 16,21 0-16,0-21 16,1 0-16,-1 0 0,0 0 15,0 0-15,0 0 0,-21-21 16,21 0-16,-21-1 0,0 1 15,0 0-15,0 0 0,0 0 16,0-22-16,0 22 0,-21 0 16,0 0-16,0 0 0,0 0 0,0-1 15,-1 22-15,44 0 32,-1 0-32,0-21 0,0 21 15,0 0-15,0 0 0,22 0 0,-1-21 16,-21 21-16,22 0 0,-1 0 0,21-21 15,-20 21-15,-1 0 0,-21 0 16,22 0-16,-22 21 0,0-21 16,0 21-16,-21 0 0,0 1 0,0-1 15,0 0-15,0 21 0,0-21 0,0 1 16,0 20-16,-21-21 0,0 0 16,0 0-16,21 1 0,-22-1 0,1 0 15,0-21-15,21 21 0,-21-21 16,0 0-16,21-21 31,0 0-31,0 0 0,0-1 16,21 1-16,0 0 0,0-21 0,0 21 0,1-22 15,20 1-15,-21 0 16,21-22-16,1 22 0,-1-1 0,0 1 16,1 0-16,-1 21 0,0-1 0,22 1 15,21 21-15,-64 21 0,0 1 16,0-1-16,-21 21 0,0-21 15,0 22-15,0-1 0,-21 0 0,21 1 16,-21-22-16,0 21 0,-1 0 0,1-20 16,0-1-16,0 21 0,21-21 15,-21 0-15,21 1 0,-21-22 16,21-22 0,0 1-1,0 0-15,0 0 0,0 0 0,0-22 16,0 22-16,0-63 15</inkml:trace>
  <inkml:trace contextRef="#ctx0" brushRef="#br0" timeOffset="16926.9">23431 3069 0,'0'0'0,"-21"-21"0,0 21 0,0 0 0,0 0 16,0 0-1,-1 0 32,1 0-31,-21 0-16,21 0 0</inkml:trace>
  <inkml:trace contextRef="#ctx0" brushRef="#br0" timeOffset="17107.8">22225 3323 0,'0'0'0,"-21"21"0,0-21 0,21 22 0,63-1 31,-21-21-31,1 0 0,20 0 0,1 0 16,20 0-16,-20 0 0,21-21 0,-1-1 15,-20 22-15,20 0 0,-20-21 16,-22 21-16,1 0 0,-1 0 0,-21 0 16,-63 0-1,-1 0-15</inkml:trace>
  <inkml:trace contextRef="#ctx0" brushRef="#br0" timeOffset="18227.98">3852 7091 0,'0'0'0,"-21"-21"0,21-22 15,-21 22-15,0-21 0,0 0 0,21-1 16,-22 22-16,22-21 0,-21 21 16,0-1-16,0 1 0,21 0 0,-42 21 15,20 0-15,1 0 0,-21 21 0,21 0 16,-22 22-16,1-1 16,0 0-16,-1 22 0,1-1 0,21 1 15,-21 21-15,20-1 0,1-20 16,21 20-16,0-20 0,0-22 0,0 22 15,43-22-15,-22-21 0,42 22 0,-20-22 16,20-21-16,1 0 0,20 0 16,1 0-16,-22-21 0,22-1 0,0 1 15,-1-21-15,1 0 0,-21-1 0,20-20 16,-41 20-16,-1-20 0,0-1 16,-42 1-16,0 21 0,0-22 0,-42 1 15,0 20-15,-1-20 0,-20-1 0,20 22 16,-41 0-16,20-1 15,1 1-15,-22 21 0,22 0 0,-1 21 16,1 0-16,20 0 0,1 0 16,0 0-16,20 0 0,22 21 15,22-21-15,20 0 0,0 0 0,22 0 16,-1 0-16,22-21 0,0 21 16,-1-22-16,22-20 0,0 21 0,0-21 15,21-1-15,0 1 0,-21 0 16,-22-1-16,1 22 0,0-21 0,-22-1 15,-21 22-15,1 0 0,-22 0 0,0 0 16,-21 0-16,0-1 0,-21 22 16,0 0-1,-22 0-15,22 22 0,-21 20 0,0 0 16,-1 22-16,1-1 0,0 22 16,-1 0-16,22 20 0,-21 1 0,-1 0 15,22 21-15,0 0 0,21 0 0,0 0 16,0 0-16,0 0 0,0 0 0,0 21 15,21-21-15,0 0 0,1 0 16,-1 0-16,21 0 0,-21 0 0,0 0 16,1-21-16,20 0 0,-42 0 15,21 0-15,-21-22 0,21 1 0,-21-22 16,0 1-16,0-1 0,-21 1 16,0-22-16,-21-21 0,20 22 0,-41-22 15,21 0-15,-22-21 0,1 0 0,-1 0 16,1-21-16,-22 0 0,21 0 0,1-1 15,-22-20-15,22 21 0,-1-21 16,22-22-16,-22 22 0,22-1 0,0 1 16,-1-21-16,22 20 0,0 1 0,21 0 15,0-1-15,0-20 0,21 20 16,0 1-16,22 0 0,-1-22 0,0 22 16,1-22-16,20 1 0,1 21 0</inkml:trace>
  <inkml:trace contextRef="#ctx0" brushRef="#br0" timeOffset="18707.62">7451 7133 0,'0'0'0,"0"-42"0,21 0 0,-21-1 0,0 1 15,0 0-15,0-22 0,0 22 16,-21-1-16,-1 22 0,1-21 0,0 21 16,0 0-16,-21-1 0,-1 22 15,1 0-15,0 22 0,-1-1 0,-20 0 16,20 0-16,-20 21 0,21 1 16,-22-1-16,22 22 0,-1-22 0,1 0 15,21 1-15,0 20 0,0-21 0,21-20 16,0 20-16,0-21 0,21 0 15,0 0-15,0-21 0,21 0 0,-20 0 16,41 0-16,-21-21 0,1 0 0,-1 0 16,0 0-16,22 0 0,-22-22 15,1 22-15,-22-21 0,21 21 16,0-22-16,-20 22 0,-1-21 0,0 21 16,0-1-16,0 1 0,-21 0 0,0 42 15,0 0 1,0 1-16,0 20 0,0-21 0,0 21 15,0 1-15,0-1 0,0 0 0,0-20 16,0 20-16,0-21 0,0 21 0,0-20 16,21-1-16,1-21 15,-1 0-15,21 0 0,-21 0 0,22 0 16,-1-21-16,0-1 0</inkml:trace>
  <inkml:trace contextRef="#ctx0" brushRef="#br0" timeOffset="19119.74">9313 6668 0,'0'0'0,"0"-22"0,0 1 0,0 0 16,0 0-16,0 0 0,0-22 15,0 22-15,0-21 0,0 21 0,0 0 16,0-1-16,0-20 0,-21 21 16,0 0-16,0 21 0,0 0 15,-1 21-15,1 0 16,21 21-16,0 22 0,0-1 0,0 22 16,0 0-16,0-1 0,0 22 0,0 0 15,0 0-15,0 21 0,0 0 0,0-21 16,0 21-16,0 0 0,0 0 0,0 0 15,0 0-15,0 0 0,0-21 16,0-1-16,0 1 0,0-21 0,0 21 16,21-43-16,-21 22 0,0-22 15,22-20-15,-22-1 0,0 0 0,0-20 0,21-22 16,0 0-16,0-22 16,-21-20-16,0 21 0,0-21 15,0-1-15,0-20 0,0-1 0,0 1 16</inkml:trace>
  <inkml:trace contextRef="#ctx0" brushRef="#br0" timeOffset="19419.57">9017 7070 0,'0'0'16,"-21"-64"-16,-22-20 0,22-1 0,0 21 16,21 1-16,0-1 0,0 1 0,21-1 15,22 22-15,-22 0 0,42-1 0,-20 22 16,20-21-16,22 42 0,-22-21 0,22 21 15,0 0-15,-1 21 16,-20 0-16,20 21 0,-41 1 0,20-1 16,-42 22-16,1-22 0,-22 21 0,0-20 15,0 20-15,-22-20 0,-20-1 0,21 0 16,-21 1-16,20-1 0,-20-21 16,0 21-16,21-20 0,-22-1 0,22-21 15,0 0-15,0 0 0,21-21 16,21-1-1,0 1-15,0 0 0,0-21 0,22 21 16,-22-22-16,21 1 0,1 21 16</inkml:trace>
  <inkml:trace contextRef="#ctx0" brushRef="#br0" timeOffset="19763.38">10096 6456 0,'0'0'0,"0"-21"0,0 0 15,0-1-15,0 1 16,0 0-16,0 0 15,22 21-15,-1-21 0,0 21 16,21 0-16,-21 0 0,1 0 0,20 0 16,-21 21-16,21 0 0,-20 0 0,20 22 15,-21-1-15,0-21 0,0 21 16,1 1-16,-22 20 0,0-20 16,0-22-16,0 21 0,0 0 0,0-20 0,0 20 15,0-21-15,0 0 0,0 0 16,-22-21-16,1 0 15,21-21 1,0 0-16,0 0 0,0 0 0,0-22 16,0 1-16,21 0 0,1-1 0,-22-20 15,21 21-15,0-22 0,-21 22 0,21-1 16,0 1-16,0 21 0,1-21 0,-1 20 16,0 22-16,0 0 15,0 0-15,0 22 16,-21-1-16,22-21 0,-1 21 0,0 0 15</inkml:trace>
  <inkml:trace contextRef="#ctx0" brushRef="#br0" timeOffset="20147.15">11366 6392 0,'0'0'0,"0"-42"15,-21 21-15,0 21 16,0 0-16,0 0 0,-22 0 0,22 0 15,0 21-15,-21 21 0,21-20 0,-22-1 16,22 21-16,0 0 0,0 1 16,0-1-16,-1 0 0,22 1 0,0-22 15,0 21-15,0 1 0,0-22 0,22 0 16,-1 0-16,21 0 0,-21-21 16,22 0-16,-1 0 0,0 0 0,1 0 15,-1 0-15,0-21 0,1 0 0,-1 0 16,0 0-16,1-1 0,-1 1 15,-21-21-15,21 21 0,-20-22 0,-1 1 16,-21 0-16,0-1 0,0 1 0,0 0 16,0 21-16,-21-22 0,-1 22 0,1 0 15,-21 21-15,21 0 0,-22 0 16,1 0-16,21 0 0,-21 21 16,-1 0-16,22 0 0,0 1 0,-21-1 15,20 21-15,22-21 0,0 0 0,0 22 16,0-22-16,0 0 0,22 0 0,-1 0 15,21-21-15,-21 22 0</inkml:trace>
  <inkml:trace contextRef="#ctx0" brushRef="#br0" timeOffset="21915.86">12171 6498 0,'0'0'0,"42"-21"0,0-21 16,-20 21-16,-1-22 0,0 1 0,-21 21 15,0 0-15,0-1 0,0 1 16,-21 0-16,-22 0 0,22 21 15,0 0-15,-21 0 0,-1 0 0,1 21 16,21 0-16,-21 0 0,-1 1 0,1 20 16,21 0-16,0 1 0,-22-1 0,22 0 15,0 1-15,21-1 0,0 0 16,0 1-16,0-1 0,0-21 0,0 0 16,0 0-16,21 1 0,21-1 0,-20-21 15,20 0-15,-21 0 0,21 0 0,1-21 16,-22-1-16,21 22 0,-21-21 0,1 0 15,-1 0-15,0 0 0,0-22 16,0 22-16,-21-21 0,21 21 0,-21 0 16,22-22-16,-22 22 0,0 0 15,0 0-15,0 0 0,0 42 16,0 0 0,0 21-16,0 1 0,0-1 15,-22 0-15,22 1 0,-21 20 0,0-21 16,21 22-16,0-1 0,-21 1 0,21-1 15,-21 22-15,21-21 0,0 20 0,0 1 16,0-22-16,0 22 0,0 0 0,0 21 16,0-22-16,0 1 0,0 21 0,0 0 15,0-22-15,0 22 0,21-21 0,-21-1 16,0 22-16,0-21 0,0-22 16,0 22-16,0-21 0,-21-1 0,0 1 15,-22-22-15,22 0 0,-21-21 0,21 1 16,-22-1-16,22-21 0,-21 0 15,21 0-15,-22-21 0,22-1 0,0-20 16,-21 0-16,20-1 0,1-20 0,0-1 16,0-20-16,0-1 0,21 0 0,0-20 15,0-1-15,0 0 0,42 0 0,-21-21 16,22 0-16,-1 0 0,21 0 0,1 0 16,-22 0-16,43 0 0,-22 0 15,1 21-15,21 0 0,-22 22 0,1-1 0,-1 0 16,1 22-16,-22-1 15,0 22-15,-21 0 0,1-1 0,-22 22 16,0 0-16,0 0 0,-22 0 16,1 21-16,0 0 0,0 0 15,0 0-15,21 21 16,0 0-16,0 0 0,0 0 16,0 1-16,0-1 0,0 0 0,21 21 15,0-21-15,0 22 0,0-22 0,1 21 16,-1-21-16,0 22 0,0-22 0,0 0 15,-21 0-15,21 22 0,-21-22 0,22-21 16,-22 21-16,0 0 0,21-21 16,0 21-16,0-21 0,0 0 15,0 0-15,1 0 0,-1 0 0,21 0 16,-21 0-16,22 0 0,-1 0 0,0-21 16,1 21-16,-1-21 0,0 0 0,1 0 15,-1-1-15,0 1 0,1 0 0,-1 0 16,0-21-16,1-1 0,-22 22 15,21-21-15,-21-1 0,0 1 0,-21 0 16,0-1-16,0 1 0,0 21 0,0 0 16,0 0-16,-21 21 0,0 0 15,-21 0-15,21 0 0,-22 0 0,1 21 16,0 0-16,-1 0 0,1 21 16,0 1-16,-1-1 0,1-21 0,0 22 15,20-1-15,1 0 0,21-21 0,0 22 16,0-22-16,0 0 0,0 0 0,21 0 15,1 1-15,-1-22 0,21 0 0,-21 0 16,22 0-16,-1 0 0,-21 0 16,21-22-16,1 1 0,-22 0 0,21 0 15,-21 0-15,1 0 0,-1-22 0,0 22 16,0-21-16,0-1 0,-21 1 0,0 21 16,0-21-16,0 20 0,0 1 0,0 0 15,0 42 1,0 0-1,-21 1-15,21 20 0,-21 0 0,21-21 16,0 22-16,0-1 0,0-21 0,0 22 16,0-22-16,0 0 0,21 0 0,0 0 15,0 0-15,1 1 0,-1-22 16,21 0-16,0 0 0,-20 0 0,41 0 16,-21 0-16,1-22 0,-1 1 0,-21 0 15,22 0-15,-22 0 0,0 0 0,21-1 16,-21-20-16,1 0 0,-22-1 15,21 22-15,-21-21 0,21 0 0,-21 20 16,0 1-16,0 0 0,0 42 31,0 0-31,-21 1 0,21-1 0,-21 21 16,21-21-16,0 22 0,0-22 0,-22 21 16,22 0-16,0-20 0,0 20 15,0-21-15,0 21 0,0-20 0,0-1 16,0 0-16,0 0 0,0 0 15,0-42 1,0 0-16,22 0 16,-22 0-16,21-1 0,0 1 15,0 0-15,0-21 0,0-1 0,1 22 16,-1-42-16,0 20 0,0 1 16,0 0-16,0-1 0,1 22 0,20-42 15,-21 63-15,0 0 16,0 42-1,-21-21-15,0 0 0,0 22 16,0-1-16,0 0 0,0 1 0,0-22 16,22 21-16,-1 1 0,0-22 0,-21 0 15,0 0-15,0 0 0,21-21 0,0 0 16,0 0-16,1-21 16,-1 0-16,-21 0 15,21 0-15,0-1 0,0-20 16,-21 21-16,21-21 0,1-1 15,-1 22-15,0-21 0,21-1 0,-21 1 16,1 0-16,20 21 0,-21-1 0,21 1 16,-20 0-16,20 21 0,-21 0 15,-21 21-15,21 0 0,-21 1 16,0-1-16,0 21 0,0 0 0,0 1 16,-21-1-16,0 0 0,0 1 0,21-22 15,0 21-15,-21-21 0,-1 1 0,22-1 16,-21 0-16,21 0 0,0-42 15,0 0 1,0 0-16,0-1 0,0-20 0</inkml:trace>
  <inkml:trace contextRef="#ctx0" brushRef="#br0" timeOffset="23456.39">17081 6498 0,'0'-21'15,"22"0"1,20 0-16,-21 0 0,0-22 0,22 22 16,-1-21-16,0-1 0,1 1 0,-22 21 15,21-43-15,-21 22 0,0 0 0,-21-1 16,0 1-16,0 0 0,0-1 16,-21 22-16,-21-21 0,0 42 0,-22 0 15,1 0-15,-1 0 0,1 0 0,-1 21 16,1 21-16,-1-20 0,1 20 15,-1 0-15,22 22 0,-1-22 16,1 22-16,21-1 0,-21 1 0,42-22 16,0 21-16,0 1 0,0-22 0,21 1 15,0-22-15,0 21 0,21-21 0,1-21 16,-1 0-16,22 0 0,-1 0 0,1 0 16,-1 0-16,1-21 0,20-21 0,-20 21 15,-1-22-15,1 1 0,-1 0 16,-20-1-16,-1 1 0,0 0 0,-21-22 15,1 1-15,-1-1 0,0 1 0,-21-1 16,0-21-16,0 22 0,0-22 0,0 22 16,0-22-16,0 22 0,0 20 15,0-20-15,0 42 0,0-22 16,-21 43-16,0 21 16,21 1-16,0 20 0,0 0 15,0 1-15,0 20 0,0 1 0,-22-22 16,22 21-16,0 1 0,0-1 15,0 1-15,0-22 0,0 22 0,0-22 16,0 0-16,22 1 0,-1-1 0,0-21 16,21 22-16,-21-22 0,1 0 0,-1 0 15,21-21-15,-21 0 0,22 0 0,-22 0 16,21 0-16,0-21 0,-20 0 16,20 0-16,-21-1 0,21 1 15,-20 0-15,-1-21 0,21 21 0,-21-22 16,-21 22-16,21-21 0,1 21 0,-22-22 15,0 22-15,0 0 0,0 0 16,0 42 0,0 0-16,0 0 15,-22 0-15,22 1 0,-21 20 0,21-21 16,0 0-16,0 22 0,0-22 0,0 0 16,0 0-16,0 0 0,0 0 0,0 1 15,0-1-15,21-21 0,1 0 16,-1 0-16,0 0 0,0 0 15,0 0-15,22 0 0,-22-21 16,0-1-16,0 22 0,0-21 0,0-21 16,1 21-16,-1 0 0,0-1 0,0-20 15,0 0-15,0 21 0,-21-22 0,0 22 16,22-21-16,-22 21 0,21-1 16,-21 1-16,0 42 15,0 1-15,0 20 16,0-21-16,-21 0 0,21 0 15,-22 22-15,22-22 0,0 0 0,0 0 16,0 22-16,0-22 0,0 0 16,0 0-16,0 0 0,22 0 15,-1 1-15,0-22 0,0 0 16,21 0-16,-20 0 0,20 0 0,-21 0 16,21 0-16,-20 0 0,20-22 0,-21 22 15,21-21-15,-20 0 0,-1-21 0,0 21 16,0-22-16,0 1 0,0 0 15,1-1-15,-1-20 0,0-1 16,-21 1-16,21-1 0,-21 1 0,0-1 0,0 1 16,21-1-16,-21 22 0,0 21 0,0-22 15,0 22-15,0 0 16,0 42 0,0 0-16,0 22 0,0-22 15,0 21-15,0-21 0,-21 22 0,21-1 16,0 0-16,0 1 0,-21-1 0,21-21 15,0 22-15,-21-22 0,21 21 16,0-21-16,0 0 0,0 1 0,0-1 16,21-21-1,0 0 1,-21-21 0,0-1-1,0 1 157,0 0-141</inkml:trace>
  <inkml:trace contextRef="#ctx0" brushRef="#br0" timeOffset="24000.58">19262 5884 0,'0'22'31,"21"-22"-15,0 0 0,0 0-16,0 0 15,0-22-15,1 1 0,-1 0 16,0 21-16,0-21 0,0 0 0,0 0 15,1-22-15,-22 22 0,0 0 0,21-21 16,-21 20-16,0-20 0,0 21 16,0-21-16,0 20 0,0 1 0,0 0 15,-21 0-15,-1 21 0,1 0 0,0 0 16,0 0-16,-21 0 0,20 21 0,-20 0 16,21 0-16,-21 22 0,20-1 15,1 0-15,0 1 0,0-1 0,0 0 16,21 22-16,-21-22 0,21 1 0,0-1 15,0 0-15,0-21 0,0 22 0,0-22 16,21 21-16,0-21 0,0 1 0,0-1 16,0-21-16,1 21 0,-1-21 15,0 0-15,21 0 0,-21 0 16,1 0-16,-1 0 0,0-21 16,-21 0-16,0-1 0,21 22 0,-21-21 15,21 0-15,-21 0 0,0-21 0,21 20 16,1 1-16</inkml:trace>
  <inkml:trace contextRef="#ctx0" brushRef="#br0" timeOffset="24931.74">21399 6033 0,'0'0'0,"0"-22"62,0 1-62,0 0 16,22 21-16,-1-21 0,0-21 0,0 20 16,-21 1-16,21-21 0,0 0 0,1-1 15,-1 1-15,0 0 0,0-1 16,0-20-16,-21 20 0,21-20 0,-21 21 15,22-22-15,-22 22 0,0-22 0,0 22 16,0 0-16,0-1 0,0 1 0,0 21 16,0 0-16,-22 21 15,1 0-15,0 0 0,0 21 16,0 21-16,0 0 0,-1 1 0,1-1 16,0 0-16,21 22 0,-21-1 15,21-20-15,-21 20 0,21 1 0,0-1 16,0-20-16,0 20 0,0-21 0,0 1 15,0-1-15,21-21 0,0 22 0,0-22 16,0 0-16,1 0 0,-1-21 0,21 0 16,-21 0-16,0 0 0,22 0 15,-22 0-15,21-21 0,-21 21 16,22-21-16,-22 0 0,21-22 0,-21 22 0,1 0 16,-1-21-16,0-1 0,0 22 15,0-21-15,0-1 0,-21 1 16,0 21-16,0-21 0,0 20 0,0 1 15,0 42 1,0 1-16,-21-1 0,0 0 16,0 21-16,0 1 0,21-1 15,0-21-15,-21 21 0,21 1 0,0-22 16,0 21-16,0-21 0,0 1 0,21-1 16,0 0-16,0 0 0,0-21 0,22 0 15,-22 0-15,21 0 0,-21 0 0,22 0 16,-1-21-16,-21 0 15,21 0-15,-20-1 0,-1 1 0,0 0 16,0-21-16,0 21 0,0-22 0,-21 1 16,0 0-16,0-1 0,0 1 0,0 21 15,-21-22-15,0 22 0,-21 0 0,21 0 16,-1 0-16,-20 21 0,21 0 16,-21 0-16,20 0 0,1 0 0,-21 0 15,21 21-15,0 0 0,-1-21 0,1 21 16,21 0-16,-21 1 0,21-1 31,0-42 0</inkml:trace>
  <inkml:trace contextRef="#ctx0" brushRef="#br0" timeOffset="25205.59">21251 5355 0,'0'0'0,"-42"0"0,21 0 16,0 0-16,42-21 16,21 21-16,-21-21 15,22 21-15,20-21 0,1 21 16,-1-21-16,1 21 0,20-22 0,1 1 0,0 21 16,-1-21-16,-20 0 0,20 21 15,-20-21-15,-1 0 0,1 21 16,-22-22-16,1 22 0,-1 0 0,0-21 15,-21 21-15,-42 0 32,0 0-32,0 21 0,-21 1 15,-1-1-15,1-21 0,-22 42 0,1-21 16,-1 0-16</inkml:trace>
  <inkml:trace contextRef="#ctx0" brushRef="#br0" timeOffset="26399.01">9758 9377 0,'0'-21'31,"0"0"-31,21-1 16,0 1-16,0 0 0,-21 0 15,21 0-15,1 0 0,-22-1 0,0 1 16,0 0-16,0 0 0,0 0 0,0 0 16,0-1-16,-22 1 0,1 0 15,-21 21-15,21 0 0,-22 0 0,1 0 16,0 0-16,-1 21 0,1 0 0,0 22 16,-1-22-16,1 21 0,21 1 0,-21-1 15,-1 21-15,22-20 0,0 20 16,0-20-16,0 20 0,21-21 15,0 1-15,0-1 0,0 0 0,0 1 16,0-22-16,21 0 0,0 0 0,0-21 16,21 0-16,-20 0 0,-1 0 15,21 0-15,-21-21 0,22 0 0,-22-21 16,21 20-16,-21 1 0,22-21 0,-22 0 16,0 20-16,0-20 0,0 0 0,-21 21 15,0-22-15,0 1 0,0 0 16,0 20-16,0-20 0,0 21 0,0 0 15,-21 21 1,21 21-16,-21 0 0,21 21 16,0-20-16,0 20 0,0 0 0,0 1 15,0-1-15,0 0 0,0 1 0,21-22 16,0 21-16,0-21 0,1 22 16,20-22-16,0-21 0,1 0 0,-1 0 15,0 0-15,1 0 0,-1 0 0,0-21 16,1-1-16,-1 1 0,0 0 15,1-21-15,-1 21 0,0-22 0,-21 22 16,1-21-16,-1 21 0,0-22 0,-21 1 16,0 0-16,0-1 0,0 22 0,0-21 15,0 21-15,0-1 0,0 1 16,0 42 0,0 1-16,0-1 0,0 0 15,0 21-15,-21 1 0,21-22 0,0 21 16,0 0-16,0 1 0,0-1 0,0 0 15,0 1-15,0-22 0,0 21 0,0-21 16,0 1-16,0 20 0,0-21 16,0 0-16,0-42 31,0 0-31,0 0 0,0 0 0,0-1 16,0-20-16,0 0 0,0-1 0,21 1 15,0 0-15,0-22 0,0 22 16,1-22-16,20 1 0,0 21 15,1-1-15,20 22 0,1-21 0,-1 42 16,1 0-16,-1 0 0,1 0 0,-22 0 16,21 21-16,-20 0 0,-1 21 15,0-20-15,-20 20 0,-1-21 0,-21 21 16,0 1-16,0-1 0,0-21 0,0 22 16,-21-1-16,-1 0 0,1-21 0,0 22 15,0-22-15,21 0 0,0 0 0,-21-21 16,21-21-1,21 0-15,0-21 0</inkml:trace>
  <inkml:trace contextRef="#ctx0" brushRef="#br0" timeOffset="27135.64">14795 8784 0,'0'0'0,"0"-21"0,22 21 16,-1-21-16,0 0 0,0 0 15,0-1-15,0 22 0,1-21 16,-22 0-16,21 0 0,0 0 0,0 21 16,-21-21-16,0-1 0,21 1 0,-21 0 15,0 0-15,0 0 0,0 0 16,-21-1-16,0 1 0,0 0 15,0 0-15,-22 0 0,22 0 0,-21 21 16,-1 0-16,1 0 0,21 0 0,-21 21 16,-1 0-16,22 21 0,-21 1 0,-1-1 15,22 0-15,-21 22 0,21-1 0,0 1 16,-1-1-16,1-20 0,0 20 16,21 1-16,-21-22 0,21 0 0,0 1 15,0-1-15,0-21 0,21 0 0,0-21 16,0 0-16,1 0 0,20 0 0,-21 0 15,21 0-15,-20-21 0,20 0 0,-21 0 16,21-22-16,1 1 0,-22 21 0,21-43 16,-21 22-16,22 0 15,-22-1-15,0 1 0,0 0 0,-21-22 16,0 22-16,0 0 0,0-1 0,0 22 16,0-21-16,0 21 0,0-1 0,-21 22 15,0 0-15,21 22 16,0 20-16,0-21 0,0 21 0,0 1 15,0-1-15,0 0 0,0 1 16,0-1-16,0 0 0,21 1 0,0-1 16,-21 0-16,21-20 0,1 20 0,-1-21 15,0 0-15,0 0 0,0 1 16,0-22-16,1 0 0,-1 0 16,0 0-16,0 0 0,0-22 0,0 1 15,1 0-15,20 0 0,-21 0 0,0-22 16,0 22-16,1-21 0,-1-22 15</inkml:trace>
  <inkml:trace contextRef="#ctx0" brushRef="#br0" timeOffset="27597.37">15600 8149 0,'0'0'15,"0"-63"-15,0-1 0,21 1 0,-21-43 16,0 85-16,0 63 31,-21-21-31,0 22 0,21 20 16,0-21-16,0 22 0,-22-1 0,22 1 15,-21-1-15,21-20 0,-21 20 16,21 1-16,0-1 0,0-20 0,-21-1 16,21 21-16,-21-20 0,21-22 0,0 21 15,0-21-15,0 1 0,0-1 16,0 0-16,0-42 31,0 0-31,0-22 0,21 22 16,0-21-16,21-1 0,-20 22 0,-1-21 15,0 0-15,21-1 0,1 1 0,-22 21 16,21 0-16,0-1 0,1 1 16,-1 21-16,0 0 0,1 0 0,-1 0 15,-21 0-15,22 21 0,-22 1 16,0-1-16,0 21 0,-21-21 0,0 22 16,0-22-16,-21 21 0,0-21 0,0 22 15,-22-1-15,1-21 0,0 21 0,-1-20 16,1 20-16,-22-21 0,22 0 0,0 0 15,-1 1-15,22-22 0,-21 21 0,21-21 16,-22 0-16,22 0 0,0 0 16,21-21-1,0-1-15,21 1 0,0 0 16,22 0-16,-22 0 0,0-22 16,21 22-16,1 0 0</inkml:trace>
  <inkml:trace contextRef="#ctx0" brushRef="#br0" timeOffset="28059.82">16489 8361 0,'0'0'0,"-43"-21"16,22 21 0,0 21-16,21 0 0,-21-21 15,21 42-15,0-20 0,-21-1 0,21 21 16,-21-21-16,21 22 0,0-22 15,0 21-15,0 0 0,-22-20 0,22 20 16,-21 0-16,21-21 0,0 1 16,0-1-16,0 21 0,0-21 15,-21 0-15,21-42 32,0 0-32,0-21 0,0 21 15,21-22-15,-21 1 0,21 0 0,1-1 16,-1 1-16,0-22 0,0 22 15,0 0-15,22-1 0,-22 1 0,21 21 16,-21 0-16,22 0 0,-22 21 0,21 0 16,-21 0-16,22 0 0,-22 21 15,0 21-15,0-21 0,0 22 0,0-22 16,-21 21-16,0 0 0,0-20 0,0 20 16,0 0-16,0-21 0,0 22 0,0-1 15,-21-21-15,21 0 0,0 1 16,0-1-16,-21 0 0,21 0 0,-21-21 15,21 21-15,0-42 16,0 0 0,0 0-16,21 0 0,0-1 0,0 1 15</inkml:trace>
  <inkml:trace contextRef="#ctx0" brushRef="#br0" timeOffset="28427.23">17272 8234 0,'0'-21'15,"-21"42"1,0 0-16,21 0 0,-22 0 16,1 1-16,0 20 0,21 0 0,-21-21 15,21 22-15,-21-1 0,21-21 0,0 22 16,0-22-16,0 21 0,0-21 0,0 22 16,0-22-16,0 0 0,0 0 0,21 0 15,0-21-15,0 0 0,0 0 0,1 0 16,20 0-16,-21 0 15,21-21-15,-20 0 0,20 0 0,0 0 16,-21-1-16,1 1 0,20-21 0,-42 21 16,21-22-16,-21 22 0,0-21 0,0 0 15,0-1-15,0 1 0,-21 21 0,21-22 16,-21 22-16,0 0 0,-1 21 0,1 0 16,-21 0-16,21 0 0,0 0 15,-22 0-15,22 21 0,0 0 0,0 1 16,0-1-16,-1 0 0,1 0 0,21 0 15,0 0-15,0 1 0,0-1 0,0 0 16,21-21-16,22 21 0,-22-21 16,21 0-16,-21 0 0,22 0 0</inkml:trace>
  <inkml:trace contextRef="#ctx0" brushRef="#br0" timeOffset="30028.19">17801 8636 0,'0'0'16,"0"-21"-1,0 0 1,0 0-16,0-1 0,0 1 16,21 0-16,0 0 0,1-21 0,-1 20 15,0-20-15,0 0 0,0-1 0,0 1 16,1 0-16,-1 21 0,0-22 16,-21 22-16,0 0 0,0 0 0,0 0 15,-21 21-15,0 0 0,-1 0 16,1 21-16,-21 0 0,0 0 0,20 21 15,-20-20-15,21-1 0,0 21 0,21-21 16,0 22-16,0-22 0,0 21 0,0-21 16,21 0-16,0 1 0,21-1 0,-20 0 15,-1 0-15,21 0 0,0-21 0,-20 21 16,-1-21-16,21 22 0,-21-22 16,0 21-16,1-21 0,-1 0 0,0 0 15,0 21-15,0-21 0,0 0 16,1 0-1,-1 0-15,-21-21 16,21 0-16,0-1 0,-21 1 16,21 0-16,0 0 0,-21-21 15,22 20-15,-22-20 0,21 21 0,0-21 16,-21 20-16,0-20 0,0 21 16,21 0-16,-21 42 15,0 0 1,0 0-16,0 0 0,-21 22 0,21-22 15,-21 21-15,0-21 0,-1 22 0,22-22 16,-21 21-16,0-21 0,0 1 0,21-1 16,0 0-16,-21 0 15,21 0-15,-21 0 0,21-42 32,0 0-17,21 0-15,-21 0 0,21 0 0,0-1 16,0 1-16,0-21 0,1 21 0,-1-22 15,0 1-15,0 21 0,0-21 0,0 20 16,22 1-16,-22 0 0,0 21 16,0 0-16,-21 21 15,0 0-15,21 1 16,-21-1-16,22 21 0,-22-21 0,0 0 16,0 22-16,0-22 0,0 0 0,0 0 15,0 0-15,0 1 0,0-1 0,21 0 16,-21 0-16,21 0 15,0-21 1,-21-21-16,21 0 16,0 21-16,-21-21 0,22 0 0,-1-1 15,-21 1-15,21-21 0,0 21 0,0-22 16,0 1-16,1 21 0,-1-21 0,21-1 16,-21 22-16,0 0 0,1 0 0,-1 21 15,0 0-15,0 0 0,0 21 16,-21 0-1,0 0-15,0 22 0,0-22 0,0 0 16,0 21-16,0-21 0,0 22 0,0-22 16,21 21-16,-21-21 0,0 1 0,22-1 15,-1 0-15,0 0 0,0 0 0,0 0 16,22-21-16,-22 0 0,21 0 0,0 0 16,22 0-16,-22 0 0,1 0 15,-1 0-15,21 0 0,-20-21 0,-1 0 16,-21 0-16,22 0 0,-22 0 0,0-1 15,0 1-15,0-21 0,0 21 16,-21-22-16,22 1 0,-22 0 0,0-1 0,0 22 16,0-21-16,0 21 0,-22-22 15,1 43-15,0-21 0,0 21 0,-21 0 16,20 0-16,-20 0 0,0 21 16,21 1-16,-22-1 0,22 0 0,-21 21 15,21-21-15,-1 22 0,1-1 0,0 0 16,21-20-16,-21 20 0,21-21 0,0 0 15,0 22-15,0-22 0,21-21 0,0 21 16,0 0-16,1-21 0,-1 0 0,0 0 16,0 0-16,21 0 0,-20 0 15,-1 0-15,0-21 0,0 0 16,0 21-16,0-21 0,1-1 0,-1 1 16,-21 0-16,21 0 0,-21-21 0,21 20 15,-21-20-15,0 21 0,21-21 0,-21 20 16,0-20-16,0 21 0,0 0 15,-21 42 1,21 0-16,-21 21 16,0-20-16,21-1 0,0 21 0,0 0 15,-21-20-15,21 20 0,0-21 0,0 0 16,0 0-16,0 22 0,21-43 0,0 21 16,0 0-16,0-21 0,0 0 0,1 0 15,20 0-15,0 0 0,-21 0 0,22 0 16,-22 0-16,21-21 0,-21 0 15,22 0-15,-22-1 0,0 1 16,0 0-16,0-21 0,22-1 0,-22 1 16,0 0-16,0-1 0,0-20 0,22-1 15,-1-84-15,-21 85 0,-21-1 16,21-20-16,1 20 0,-22 1 16,0 20-16,0 1 0,0 0 0,0 20 15,0 1-15,-22 42 16,1 1-16,0 20 0,0 0 15,0 1-15,0 20 0,-1 1 0,22-1 16,-21 22-16,21-22 0,0 1 16,0-1-16,0 1 0,21-1 0,1-20 15,-1-1-15,21 0 0,-21 1 16,22-1-16,-1-21 0,0 0 0,1-21 16,-1 21-16,0-21 0,-21 0 0,22 0 15,-1 0-15,0 0 0,1-21 0,-22 21 16,0-21-16,0 0 0,0 0 0,1 0 15,-1-1-15,-21 1 0,0 0 0,0 0 16</inkml:trace>
  <inkml:trace contextRef="#ctx0" brushRef="#br0" timeOffset="32911.51">15854 10605 0,'0'-22'0,"0"1"16,0 0-16,0 0 0,0 0 15,21 0-15,0-22 0,0 22 0,0-21 16,1 21-16,20-22 0,-21 22 0,0-21 15,0 21-15,1-1 0,-22-20 16,0 21-16,0-21 0,0 20 0,0 1 16,-22 0-16,-20 0 0,21 21 15,-21 0-15,-1 0 0,1 0 0,-22 21 16,22 0-16,0 22 0,-1-22 0,1 21 16,0 0-16,21 1 0,-1-1 0,1 22 15,21-22-15,0 0 0,0 1 16,21-1-16,1 0 0,-1 1 0,21-22 15,0 21-15,1-21 0,-1 22 0,0-22 16,1 21-16,-1-21 0,0 0 0,1 22 16,-1-22-16,-21 0 0,22 0 0,-43 0 15,0 1-15,0-1 0,0 0 16,-22 0-16,1-21 0,-21 21 0,21 0 0,-22-21 16,1 0-16,21 0 15,-21 0-15,-1 0 0,22 0 0,-21-21 16,21 0-16,-1 21 0,1-21 0,0 0 15,0 0-15,21-1 0,0 1 0,0 0 16,21 42 0,-21 0-1,21-21-15,0 22 0,-21-1 0,22 0 16,-1 0-16,0 0 0,0 0 16,0 1-16,0-22 0,1 21 0,20-21 15,-21 0-15,21 0 0,-20 0 0,20 0 16,0 0-16,1 0 0,-1-21 0,0-1 15,-21 1-15,22 0 0,-1 0 16,0 0-16,1 0 0,-22-22 0,21 1 16,1 21-16,-1-22 0,-21 1 0,21 0 15,1-1-15,-22 1 0,21 21 16,-21-21-16,1 20 0,-1 22 0,-21-21 16,0 42-1,0 1-15,0-1 0,0 0 16,0 0-16,0 0 0,0 0 15,0 1 1,21-22 15,-21-22-31,0 1 16,0 0-16,0 0 16,0 0-16,-21 0 15,0 21-15,-1 0 16,1 0-16,0 21 15,0 0-15,0 0 0,0 0 16,-22 0-16,22 1 0,0 20 0,0-21 16,0 21-16,-1 1 0,1-22 15,21 21-15,0-21 0,0 22 0,0-22 0,0 21 16,21-21-16,1 1 0,-1-1 0,21 0 16,0 0-16,-20-21 0,41 0 15,-21 0-15,1 0 0,-1 0 0,22 0 16,-22-21-16,21 0 0,1 0 15,-22-1-15,22 1 0,-22 0 0,0-21 16,1 21-16,-1-1 0,-21-20 0,22 0 16,-22 21-16,-21-22 0,0 1 0,0 0 15,0 20-15,0-20 0,0 21 0,0 0 16,0 0-16,0-1 0,-21 22 16,-1 0-16,1 22 0,21-1 0,-21 0 15,0 0-15,0 0 0,21 22 16,0-22-16,-21 21 0,21-21 0,0 22 15,0-22-15,0 21 0,0-21 16,21 0-16,0 1 0,0-1 0,0-21 16,0 21-16,22 0 0,-22-21 0,21 0 15,22 0-15,-22 0 0,0 0 0,22 0 16,-22-21-16,1 0 0,-22 0 0,21-1 16,0 1-16,-20 0 0,-1 0 0,0 0 15,-21-22-15,21 22 0,-21-21 16,0 21-16,0-22 0,0 22 0,0 0 15,0 0-15,-21 42 32,21 0-32,-21 0 0,21 1 0,0 20 0,-21-21 15,-1 21-15,22-20 0,-21-1 16,21 21-16,0-21 0,-21 0 0,21 22 16,-21-22-16,21 0 0,0 0 15,21-21 16,0-21-31,0 0 0,1 0 0,-1 0 16,0-1-16,0-20 0,0 21 0,0 0 16,1-22-16,-1 22 0,-21 0 15,21 0-15,0 0 0,0 0 0,-21-1 0,21 22 32,-21 22-32,0-1 0,22 0 15,-22 0-15,0 21 16,0-20-16,0-1 0,0 0 0,21 0 15,0 0-15,0 0 0,0 1 0,0-22 16,1 21-16,-1 0 0,21-21 0,0 0 16,1 0-16,-1 0 0,22 0 0,-22 0 15,21 0-15,-20 0 0,20-21 0,-20 0 16,-1 21-16,0-22 0,-21 1 0,22-21 16,-22 21-16,0 0 0,0-22 0,0 1 15,-21 0-15,0-1 0,0 1 16,0 0-16,0-1 0,0 22 15,0 0-15,0 0 0,-21 0 0,0 21 0,0 0 16,0 0-16,-22 0 0,22 21 16,-21 0-16,21 0 0,-22 0 0,22 22 15,0-22-15,0 21 0,0 0 0,0-20 16,-1 20-16,22-21 0,0 21 0,0-20 16,0-1-16,0 0 0,0 0 0,22 0 15,-1 0-15,0-21 16,0 0-16,0 0 0,22 0 0,-22 0 15,0 0-15,0 0 0,0-21 0,0 0 16,1 0-16,-1 0 0,-21 0 16,21-1-16,0-20 0,-21 0 0,21 21 15,-21-22-15,0 1 0,21 0 0,-21 20 16,22-20-16,-22 21 0,0 42 31,0 0-31,0 0 0,0 1 16,0 20-16,-22-21 0,1 21 0,21-20 15,0 20-15,-21-21 0,21 21 0,0-20 16,0-1-16,0 0 0,0 0 0,21 0 16,0 0-16,1 1 0,20-22 15,-21 0-15,21 0 0,1 0 0,-1 0 0,0 0 16,1 0-16,20 0 0,-20-22 16,-1 1-16,0 21 0,1-21 15,-1-21-15,0 21 0,-21-1 0,22-20 16,-22 21-16,0-21 0,0-1 0,-21 1 15,0 0-15,0-1 0,0 1 0,0 21 16,-21 0-16,0-1 0,-21 1 0,20 21 16,1 0-16,-21 0 0,21 0 0,21 21 15,0 1-15,0-1 16,0 0-16,0 0 0,0 0 0,21 22 16,0-22-16,0 0 0,0 0 0,1 0 15,-1 0-15,0 1 0,-21-1 0,0 0 16,0 0-16,0 0 0,0 0 15,0 1-15,0-1 0,0 0 16,21-21 0,0 0-16,0 0 0,1 0 0,-1 0 15,0 0-15,0 0 0,21 0 16,1-21-16,-22 0 0,21-1 0,-21 1 16,22 0-16,-22 0 0,0 0 0,0 0 15,22-22-15,-22 22 0,0-42 16,0 41-16,-21 1 0,21 0 0,-21 42 31,0 0-15,-21 1-16,0-1 15,21 0-15,0 21 0,0-21 0,-21 1 16,21-1-16,0 0 0,0 0 0,0 0 16,0 0-16,0 1 0,0-1 15,21-21-15,0 0 0,0 0 0,0 0 16,1 0-16,-1 0 0,21 0 0,0 0 15,1 0-15,-22 0 0,21-21 0,1-1 16,-1 22-16,-21-21 0,21 0 0,-20 0 16,20-21-16,-21 20 15,21 1-15,-20 0 0,20 0 0,-21 0 16,0 0-16,-21-1 0,0 44 16,0-1-1,0 0-15,-21 0 0,21 0 16,0 0-16,0 1 0,0-1 0,0 0 15,0 0-15,21-21 16,0 0-16,1 21 0,-1-21 16,21 0-16,-21 0 0,0 0 0,22 0 15,-22 0-15,0-21 0,0 21 0,0-21 16,1 0-16,-1 0 0,0-1 0,-21 1 16,0-21-16,0 21 0,0-22 0,0 1 15,0 0-15,0-1 0,-21 22 16,0-21-16,-1 21 0,1 21 0,-21-21 15,21 21-15,-22 0 0,1 0 16,21 21-16,-21 0 0,20 0 0,-20 21 16,21-20-16,0-1 0,-22 21 0,43-21 15,-21 0-15,21 22 0,0-22 0,0 0 16,0 0-16,0 0 0,0 1 16,0-1-16,21-21 0,-21 21 15,22-21-15,-1 0 16,-21-21 15,-21 0-31,-1-1 0,1 22 0</inkml:trace>
  <inkml:trace contextRef="#ctx0" brushRef="#br0" timeOffset="33099.71">20341 10097 0,'0'0'0,"-21"-22"0,-64 22 15,64 0 32,0 0-47,-21 0 16,20 0-16,1 0 0,-21 0 0,0-21 16,-1 21-16,-20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3:17:20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2286 0,'0'-21'0,"21"-21"16,-21 20-1,0 1-15,21 0 0,-21 0 0,21 0 16,-21 0-16,0-1 0,0 1 0,22 0 15,-22 0-15,21 21 16,-21 21 0,0 0-1,0 22-15,0-22 0,0 21 16,0-21-16,0 22 0,-21 20 16,21-21-16,-22 22 0,22-22 0,0 22 15,0-1-15,0-20 0,-21 20 16,21-21-16,0 22 0,-21-22 0,21 1 15,0-22-15,0 21 0,0-21 0,0 0 16,0 1-16,0-1 0,0 0 16,21-21 15,-21-21-31,21 0 0,1-22 16,-1 22-16,0 0 0</inkml:trace>
  <inkml:trace contextRef="#ctx0" brushRef="#br0" timeOffset="307.82">2603 2625 0,'0'42'16,"0"-21"-16,0 0 0,0 1 15,0-1-15,22-21 16,-1 0-1,0 0-15,0-21 0,0 21 16,0-22-16,-21 1 0,22 21 0,-22-21 16,21 0-16,-21 0 0,0 0 15,0-1 1,-21 22-16,-1 0 0,1 0 16,0 0-16,0 0 0,0 0 15,0 22-15,21-1 0,-22-21 0,22 21 16,0 0-1,22-21-15,-1 0 16,0 0-16,0 0 0</inkml:trace>
  <inkml:trace contextRef="#ctx0" brushRef="#br0" timeOffset="1428.32">4784 2307 0,'-22'0'16,"1"0"-1,42 0 17,1 0-32,20 0 15,-21-21-15,21 0 0,1 0 0,-22 21 16,42-21-16,-20-22 0,-1 22 16,0 0-16,1 0 0,-1-22 0,-21 22 15,22-21-15,-22 0 0,0 20 16,0-20-16,-21 21 0,0-21 0,0 20 15,0 1-15,0 0 0,0 0 0,-21 21 32,0 0-32,0 21 0,21 0 15,0 0-15,0 22 0,-22-1 16,22 0-16,0 1 0,-21-1 16,21 0-16,0 1 0,0-1 0,0 22 15,0-22-15,0 0 0,0 22 0,0-22 16,0 22-16,0-22 0,0 21 15,0-20-15,0-1 0,0 0 0,0-20 16,0 20-16,0-21 0,-21 0 0,0 0 16,0 1-16,0-1 0,-1-21 15,1 0-15,0 21 0,-21-21 16,21 0-16,-22 0 0,1 0 0,0 0 0,20-21 16,-20 0-16,0 21 0,-1-22 15,22 1-15,-21 21 0,21-21 16,0 21-16,-1 0 0,1-21 0,0 21 15,21 21 1,21 0 0,0 0-16,1-21 0,-1 22 15,21-1-15,-21-21 0,22 21 16,-1-21-16,0 0 0,22 0 0,-22 0 16,0 0-16,22 0 0,-1 0 0,-20 0 15,20-21-15,-20 0 0,20-1 16,-21 1-16,22 0 0,-22 0 15,1-21-15,-1-1 0,0 1 0,1-22 16,-22 22-16,21-21 0,-21 20 16,0-20-16,1-1 0,-1 22 0,0-22 15,0 1-15,-21 21 0,0-22 0,0 22 16,21-1-16,-21 1 0,0 21 16,0 0-16,0 0 0,0-1 0,0 44 15,0-1 1,0 0-16,-21 21 0,21 1 15,-21-1-15,21 0 0,-21 22 0,0-22 16,21 0-16,-22 22 0,1-22 0,21 22 16,0-22-16,-21 22 0,0-22 15,21 0-15,0 1 0,0-1 16,0 0-16,0-21 0,0 1 0,0-1 16,21 0-16,0 0 0,0-21 15,1 0-15,-1 0 0,0 0 16,0-21-16,0 0 0,-21 0 15,21-1-15,-21 1 0,0-21 16,0 21-16</inkml:trace>
  <inkml:trace contextRef="#ctx0" brushRef="#br0" timeOffset="1591.25">5694 2413 0,'0'0'16,"-21"0"-16,-1 0 0,1 0 15,42 0 16,1 0-31,-1 0 0,0-21 0,21 21 16,-21 0-16,22 0 0,-22 0 0,21 0 16,-21 0-16,22-21 0,-22 21 15,0 0-15,0 0 0,0 0 0</inkml:trace>
  <inkml:trace contextRef="#ctx0" brushRef="#br0" timeOffset="1944.05">6075 2646 0,'21'0'31,"0"0"-31,0-21 0,0 0 16,22-1-16,-22 1 0,0 0 0,0 0 15,0-21-15,1 20 0,-1 1 0,0 0 16,-21-21-16,21 42 0,-21-21 15,0-1-15,0 1 0,-21 21 16,0 0-16,0 0 16,-1 0-16,22 21 0,-21 1 15,0-1-15,0 0 0,0 0 16,21 21-16,-21-20 0,21 20 0,-22-21 16,22 0-16,0 22 0,0-22 15,0 0-15,0 21 0,0-21 0,0 1 16,0-1-16,0 0 0,43 0 15,-22-21-15,0 0 0,21 0 16,-20 0-16,20 0 0,-21 0 0,21 0 16,1 0-16</inkml:trace>
  <inkml:trace contextRef="#ctx0" brushRef="#br0" timeOffset="2336.78">6625 2519 0,'0'-21'0,"0"42"0,-21-63 0,21 20 15,0 1-15,0 0 0,0 0 0,0 0 16,0 0-16,21 21 16,0 0-16,0 0 0,1 0 0,20 0 15,-21 0-15,21 0 0,-20 21 0,20 0 16,-21 0-16,21 0 0,-20 22 16,-1-22-16,-21 21 0,0 0 0,0-20 15,0 20-15,0 0 0,0-21 0,0 22 16,0-22-16,0 0 0,0 0 15,-21 0-15,-1 1 0,1-22 16,21 21-16,-21-21 0,21-21 16,0-1-1,0 1-15,0-21 16,0 21-16,21 0 0,-21-22 0,21 1 16,1 21-16,-1-22 0,-21 1 0,21 0 15,0 21-15,0-22 0,0 22 16,1 0-16,-22 0 0,21 21 0,0 0 15,-21-21-15,21 21 0,0 0 16,0 21-16,1-21 16,-22 21-16,0 0 0,21 0 15,-21 0-15,21 1 0</inkml:trace>
  <inkml:trace contextRef="#ctx0" brushRef="#br0" timeOffset="2891.66">7535 2794 0,'0'0'16,"21"0"-16,1-21 0,-1 0 16,-21 0-16,21-1 0,0 1 15,-21 0-15,21 0 0,-21-21 0,21 20 16,-21-20-16,0 0 0,0 21 0,0-22 16,0 22-16,0-21 15,0 21-15,0-1 0,-21 22 0,0-21 16,0 21-16,0 0 0,0 0 0,-1 0 15,1 21-15,0 1 0,-21-1 0,21 0 16,-1 0-16,1 21 0,0 1 16,0-1-16,0 0 0,-22-20 0,43 20 15,-21 0-15,0 1 0,21-22 0,-21 21 16,21-21-16,0 22 0,0-22 16,0 0-16,0 0 0,21-21 15,0 0-15,0 0 0,22 0 16,-22 0-16,0 0 0,0 0 0,0-21 15,22 0-15,-22 0 0,0-1 0,0 1 16,0-21-16,22 21 0,-22-22 16,0 1-16,0 21 0,-21-21 0,21-1 15,1 1-15,-22 21 0,21-22 16,-21 22-16,0 0 0,0 0 16,0 42-1,0 0-15,-21 0 16,21 1-16,0-1 0,0 21 0,-22-21 15,22 22-15,0-22 0,-21 21 0,21-21 16,0 22-16,0-22 0,0 21 0,0-21 16,0 0-16,0 1 0,0-1 15,21-21-15,1 21 0,-1-21 16,0 0-16,0 0 16,0 0-16,0 0 0,1 0 15,-1-21-15,0 0 0,21-1 0,-21-20 16</inkml:trace>
  <inkml:trace contextRef="#ctx0" brushRef="#br0" timeOffset="3207.99">8382 1842 0,'-21'0'0,"0"0"16,-1 21-16,22 0 15,-21 0-15,21 0 0,0 22 16,0-1-16,-21 0 0,21 1 0,-21-1 16,21 0-16,-21 1 0,21-1 0,0 21 15,-21-20-15,-1 20 0,1-20 16,21-1-16,-21 0 0,21 1 0,-21-1 16,21 0-16,0-21 0,0 22 0,-21-22 15,21 0-15,0 0 0,0 0 16,21-21-1,0 0 1,0 0-16,0-21 0,1 0 16,-1 0-16,0 0 0,0-22 15,0 22-15</inkml:trace>
  <inkml:trace contextRef="#ctx0" brushRef="#br0" timeOffset="3595.76">8509 2371 0,'-21'0'15,"0"21"-15,-1 0 0,22 0 16,-21 0-16,0 22 0,0-22 16,21 0-16,0 0 0,-21 22 0,0-22 15,21 0-15,-22 21 0,22-21 16,0 1-16,0-1 0,0 0 0,0 0 16,0 0-16,0 0 0,22 1 15,-1-22-15,0 0 0,0 0 16,0 0-16,22 0 0,-22 0 0,0 0 15,21-22-15,-21 1 0,1 0 0,20 21 16,-21-21-16,0-21 0,0 20 16,1 1-16,-1-21 0,-21 21 0,0-22 15,0 22-15,0-21 0,0 21 0,0-22 16,0 22-16,-21 0 0,-1 21 16,22-21-16,-21 21 0,0 0 15,0 0-15,-21 0 0,20 0 0,1 21 16,0-21-16,21 21 0,-21 0 0,0 1 15,21-1-15,-21 0 0,21 0 16,0 0-16,0 0 0,0 1 0,0-1 16,21-21-16,0 21 15,0-21-15,0 0 0,0 0 16</inkml:trace>
  <inkml:trace contextRef="#ctx0" brushRef="#br0" timeOffset="4036.85">9017 2498 0,'0'-21'16,"0"42"-16,0-64 0,0 22 15,-21 0-15,21 0 0,0 0 0,0 0 16,0-1-16,21 1 0,0 21 16,0 0-16,0 0 0,1 0 15,-1 0-15,0 0 0,0 0 0,21 0 16,-20 21-16,-1 1 0,0-1 0,0 0 15,0 21-15,0-21 0,1 22 16,-22-22-16,21 21 0,-21 1 0,0-22 16,0 21-16,0 0 0,0-20 0,0 20 15,0-21-15,0 0 0,0 0 16,0 1-16,-21-1 0,21 0 16,-22-21-16,22 21 0,0-42 31,0 0-31,0 0 15,0-1-15,0 1 0,0-21 16,0 21-16,0-22 0,22 1 0,-1 0 16,-21-1-16,21 1 0,0 0 0,0 21 15,0-22-15,1 22 0,-1-21 16,-21 21-16,21-1 0,0 22 0,0-21 16,0 21-16,1 0 0,-1 0 15,0-21-15,0 21 16</inkml:trace>
  <inkml:trace contextRef="#ctx0" brushRef="#br0" timeOffset="4315.68">8191 1990 0,'0'0'0,"-21"0"0,0 0 16,0 0-16,42 0 16,21 0-16,-20 0 15,20 0-15,0 0 0,1 0 0,20 0 16,1 0-16,-1-21 0,-21 21 16,22 0-16,-1 0 0,1 0 0,-1 0 15,-20 0-15,20-22 0,-20 22 0,-22 0 16,0 0-16,0 0 0,-21-21 15,-21 21 1,0 0-16,0 0 0,-22 0 0,1 0 16</inkml:trace>
  <inkml:trace contextRef="#ctx0" brushRef="#br0" timeOffset="17488.61">2222 4403 0,'0'-21'15,"0"-1"1,-21 22 46,0 0-46,21-21-16,-21 21 0,21-21 16,0 0-16,0 0 15,0 0 1,0-1-16,0 1 0,0 0 0,0 0 16,21 21-16,0-21 0,0 0 0,1-1 15,-1 22 1,0-21-16,0 21 0,0 0 15,0 0-15,1 21 0,-1 1 16,0-1-16,-21 0 0,0 0 16,21 21-16,-21-20 0,21 20 0,-21 0 15,0 1-15,0-1 0,0 0 16,0 1-16,0-1 0,0 0 0,-21 22 16,0-22-16,21 0 0,-21 1 15,0-1-15,21 0 0,-22 1 0,1-22 16,0 21-16,0-21 0,0 22 0,0-22 15,-1 0-15,1-21 0,0 21 16,-21 0-16,21-21 0,-1 0 16,1 0-16,0 0 0,0 0 15,0-21-15,0 0 0,-1 0 0,1 0 16,21-22-16,-21 22 0,21-21 0,-21 0 16,21 20-16,0-20 0,0 0 15,0 21-15,0-22 0,0 22 0,0 0 16,0 0-16,0 0 0,21-1 15,-21 1-15,21 21 0,0 0 0,1 0 16,-1 0-16,0 0 16,0 0-16,0 21 0,0 1 0,1-1 15,-1 0-15,0 0 0,0 21 16,0-20-16,0 20 0,-21 0 16,22 1-16,-1-22 0,-21 21 0,21-21 15,-21 22-15,21-22 0,0 0 16,-21 0-16,0 0 0,21 0 0,1 1 15,-1-1-15,0-21 32,0 0-32,-21-21 0,0-1 15,21 1-15,0 0 16,-21-21-16,22 21 0,-22-1 16,21 1-16</inkml:trace>
  <inkml:trace contextRef="#ctx0" brushRef="#br0" timeOffset="17984.31">2879 4614 0,'-22'0'31,"22"22"-31,-21-1 16,21 0-16,-21 0 0,21 0 15,0 0-15,0 1 0,0-1 16,0 0-16,21-21 31,0 0-31,1 0 0,-1 0 16,0-21-16,-21 0 0,0-1 15,0 1-15,0 0 16,0 0-16,0 0 0,0 0 16,0-1-1,-21 22-15,0 0 0,-1 0 16,1 22 0,0-1-16,21 0 15,0 0-15,0 0 0,0 0 0,0 1 16,0-1-16,0 0 15,0 0-15,21 0 0,0-21 32,1 0-17,-22-21 1,0 0-16,0 0 0,0 0 0,21-1 16</inkml:trace>
  <inkml:trace contextRef="#ctx0" brushRef="#br0" timeOffset="20399.72">5503 4106 0,'21'0'15,"1"0"16,-22-21-15,0 0 0,0 0-16,0 0 15,0 0-15,0-1 0,21 1 16,-21 0-16,0 0 16,0 0-16,0 0 15,0-1-15,0 1 0,0 0 16,0 0-16,0 42 31,-21 0-15,21 0-16,-22 22 0,22-1 0,0 0 15,0 1-15,0 20 0,-21 1 16,0-1-16,21 1 0,-21-1 0,21 1 16,-21-22-16,21 22 0,-21-1 0,-1-21 15,22 22-15,-21-22 0,21 1 16,-21-1-16,0-21 0,21 21 15,0-20-15,0-1 0,-21-21 0,21 21 16,-21-21-16,-1-21 16,22 0-1,-21-1-15,21 1 0,0-21 0,0 21 16,0-22-16,0 1 0,0 21 16,-21-21-16,21-1 0,0 22 0,0-21 15,0-1-15,0 22 0,0-21 0,0 21 16,0 0-16,0-1 0,0 1 15,0 42 1,21 1 0,-21-1-16,21 0 15,1 21-15,-1-21 0,0 22 0,0-22 16,0 21-16,0-21 0,1 22 0,-1-22 16,0 21-16,0-21 0,0 1 15,22-1-15,-22 0 0,0-21 0,21 0 16,-21 0-16,22 0 0,-1 0 0,-21 0 15,22 0-15,-1-21 0,-21 0 16,21-1-16,1 1 0,-22 0 0,0 0 16,21 0-16,-20-22 0,-1 22 15,-21-21-15,21 21 0,0-22 16,-21 1-16,0 0 0,0 21 0,0-22 16,21 22-16,-21 0 0,0 0 0,0 0 15,0 42 1,0 0-16,0 0 15,0 0-15,0 22 0,0-22 0,0 21 16,0-21-16,0 22 0,0-22 16,0 0-16,0 21 0,0-21 0,0 22 15,0-22-15,0 0 0,0 0 0,21 0 16,-21 1-16,22-22 0,-1 21 16,0-21-16,0 0 0,0 0 0,0 0 15,22 0-15,-22-21 0,0 21 0,21-22 16,-20 1-16,20 0 0,-21 0 15,21 0-15,-20 0 0,20-1 16,0-20-16,1 21 0,-1-21 0,0-1 16,-21 1-16,22 21 0,-22-22 0,0 22 15,-21-21-15,0 21 0,-21 21 16,0 0 0,0 0-16,-1 0 0,1 21 0,0 0 15,0 0-15,21 0 0,-21 1 16,21 20-16,0-21 0,0 0 0,0 0 15,0 1-15,0-1 0,0 0 0,21 0 16,0 0-16,0 0 0,0-21 16,1 22-16,-1-1 0,0 0 0,0-21 15,0 21-15,0 0 16,-21 0 0,-21-21-1,0 0-15,0-21 0,0 21 16,-22-21-16,22 0 0,0 21 0,-21-21 15,21 21-15,-1-21 0,1-1 0,0 22 16,0 0-16,0-21 0,21 42 31,0 1-15,0-1-16,0 0 0,0 0 0,21 0 16,0 0-16,21 1 0,-20-1 0,-1 0 15,21-21-15,-21 21 0,22 0 16,-1-21-16,0 0 0,1 0 0,-22 0 15,21 0-15,0 0 0,1-21 16,-22 0-16,21 21 0,-21-21 0,22 0 16,-22-1-16,0 1 0,0-21 0,-21 21 15,21 0-15,1-22 0,-22 1 16,21 0-16,0-1 0,-21 1 0,21-22 16,0 1-16,-21 21 0,21-22 0,1 1 15,-22-1-15,0 22 0,0-22 16,21 22-16,-21 21 0,0-22 0,0 22 15,0 0-15,0 42 32,0 0-32,-21 22 0,21-1 15,-22 0-15,22 22 0,0-22 0,0 22 16,0-1-16,-21 1 0,21-22 0,0 22 16,-21-22-16,21 0 0,0 22 15,0-22-15,0-21 0,0 22 0,0-1 16,0-21-16,0 0 0,0 22 0,21-22 15,0 0-15,1-21 16,-1 0-16,0 0 0,21 0 16,-21 0-16,1-21 0,-1 0 0,21 21 15,-21-22-15,22 1 0,-22 0 0,0 0 16,0 0-16,0 21 16,0-21-16,1-22 0,-22 22 0,0 0 15,0 0-15,0 0 0,0-22 0,0 22 16,-22 0-16,1 0 0</inkml:trace>
  <inkml:trace contextRef="#ctx0" brushRef="#br0" timeOffset="20607.87">7324 4233 0,'21'0'31,"0"0"-31,0 0 0,21 0 16,-20 0-16,20-21 15,0 21-15,1-21 0,-1 0 0,-21 21 16,21-21-16,-20 21 0,20-21 0,-21 21 16,0-22-16,-21 1 15,0 0-15,0 0 16,-21 0-16,-21 21 0,21-21 0</inkml:trace>
  <inkml:trace contextRef="#ctx0" brushRef="#br0" timeOffset="20779.77">6710 4022 0,'0'0'0,"-21"0"0,-1 0 0,1 0 15,0 0 1,42 0 31</inkml:trace>
  <inkml:trace contextRef="#ctx0" brushRef="#br0" timeOffset="21260.47">9207 4255 0,'0'0'0,"22"-22"0,-22 1 15,21 0-15,-21 0 0,0 0 16,0 0-16,0 42 16,0 0-1,0 0-15,-21 21 0,-1-20 0,22 20 16,-21-21-16,21 21 0,0 1 15,-21-22-15,21 21 0,-21 1 0,21-22 16,0 0-16,0 0 0,0 0 16,0 0-16,0 1 0,-21-1 0,21 0 15,0 0-15,0-42 32,0 0-32,0 0 15,0-1-15,0 1 0</inkml:trace>
  <inkml:trace contextRef="#ctx0" brushRef="#br0" timeOffset="21616.25">9186 3895 0,'0'21'31,"-21"0"-31,21 0 16,-21 0-16,21 1 15,21-22 1,0 0-16,0 0 16,1 0-16,-1-22 0,0 1 15,-21 0-15,21 21 16,-21-21-16,0 0 16,0 0-1,-21 21 1,0 0-16,0 0 31,-1 0-31,22 21 0,-21-21 16,21 21-16,0 0 15,21-21 1,1 0-16,-1 0 0,0 0 0,0 0 16,0 0-16</inkml:trace>
  <inkml:trace contextRef="#ctx0" brushRef="#br0" timeOffset="21935.79">10012 3662 0,'0'0'0,"21"-21"0,-21 0 16,0-1-16,0 44 31,-21-1-31,0 0 16,21 0-16,-22 21 0,22-20 0,-21 20 15,21 0-15,-21 1 0,0 20 0,21 1 16,-21-22-16,0 21 0,21-20 16,-22 20-16,1-20 0,21-1 15,-21 0-15,21 1 0,0-22 0,0 21 16,0-21-16,0 0 0,0 1 16,0-1-16,21-21 15,0 0-15,1 0 0,-1 0 0,0 0 16,0-21-16,0 21 0,0-22 0,1 1 15,-1 0-15,0 0 0,0-21 16,-21 20-16,0-20 0,0 0 0</inkml:trace>
  <inkml:trace contextRef="#ctx0" brushRef="#br0" timeOffset="22119.68">9864 4064 0,'0'0'0,"-64"21"16,43-21-16,21 21 0,0 1 15,21-22 1,0 0-16,22 0 0,-22 0 16,0 0-16,21 0 0,-21 0 0,1 0 15,20 0-15,-21 0 0,0 0 0,0-22 16,1 22-16,-1-21 0,0 21 16,0-21-16,0 21 0</inkml:trace>
  <inkml:trace contextRef="#ctx0" brushRef="#br0" timeOffset="22484.38">10499 4149 0,'0'21'0,"21"-21"32,0 0-32,0 0 15,0-21-15,0 21 0,1-21 16,-1-1-16,0 22 0,-21-21 15,21 0-15,0 0 0,-21 0 0,0 0 16,0-1-16,0 1 16,0 0-16,-21 21 15,0 0-15,0 0 16,21 21-16,-21 0 0,-1 1 16,1-1-16,21 0 0,0 21 0,0-21 15,0 22-15,0-22 0,0 21 16,0-21-16,0 22 0,0-22 0,0 0 15,21 0-15,1 0 0,-22 1 0,21-1 16,0-21-16,0 21 0,0-21 16,0 0-16,1 0 0,-1 0 0,0 0 15,0 0-15,0 0 0,22 0 0,-22-21 16,0 21-16,0-21 16</inkml:trace>
  <inkml:trace contextRef="#ctx0" brushRef="#br0" timeOffset="22851.3">11049 4022 0,'0'-21'0,"0"42"0,0-64 0,0 22 16,21 21-16,0-21 15,0 21-15,1 0 16,-1 0-16,0 0 0,0 0 0,0 21 16,0 0-16,1 1 0,-1-1 0,0 21 15,0-21-15,0 22 0,-21-22 16,21 21-16,-21-21 0,0 22 15,0-22-15,0 21 0,0-21 0,0 0 16,0 1-16,0-1 0,0 0 0,0 0 16,-21-21-16,21 21 15,-21-21-15,21-21 16,0 0 0,0 0-16,0 0 0,0-1 15,0 1-15,0-21 0,0 21 0,0-22 16,0 22-16,21-21 0,-21 0 0,0-1 15,0 22-15,21-21 0,-21 21 0,22-1 16,-22 1-16,21 21 0,-21-21 16,21 21-16,0 0 0,0 0 15,0 0-15,-21 21 16,22-21-16,-1 21 0</inkml:trace>
  <inkml:trace contextRef="#ctx0" brushRef="#br0" timeOffset="23360.69">11853 4255 0,'0'0'0,"21"-22"0,1 1 15,-22 0-15,0 0 0,0 0 0,0 0 16,0-1-16,21-20 0,-21 21 0,0-21 16,0 20-16,0 1 0,0 0 15,0 0-15,-21 21 0,-1 0 16,1 0-16,0 0 0,0 21 15,0 0-15,0 0 0,-22 22 0,22-22 16,0 21-16,0 1 0,0-1 0,-1 0 16,22 1-16,-21-22 0,21 21 15,-21 0-15,21-20 0,0-1 0,0 0 16,0 0-16,0 0 0,21-21 16,0 21-16,1-21 0,-1 0 15,0 0-15,21-21 0,-21 21 16,1-21-16,-1 0 0,0 0 0,0 0 15,0-1-15,0 1 0,1-21 0,-22 21 16,0-22-16,21 1 0,-21 21 16,21-21-16,-21-1 0,0 22 15,0-21-15,0 21 0,0 42 16,0 0 0,0 0-16,0 0 0,0 22 15,-21-1-15,21-21 0,0 21 0,0 1 16,0-22-16,0 21 0,0-21 0,0 22 15,0-22-15,0 0 0,0 0 0,0 0 16,21 1-16,-21-1 16,21 0-16,0-21 0,0 0 15,1 0-15,-1-21 16,0 0-16,0-1 0,0 1 16</inkml:trace>
  <inkml:trace contextRef="#ctx0" brushRef="#br0" timeOffset="23639.59">12594 3598 0,'0'0'0,"0"-21"0,0 0 15,0 42 1,0 0 0,-21 1-16,21 20 0,-21 0 0,21-21 15,0 22-15,0 20 0,-21-20 0,21 20 16,-22-21-16,22 22 0,0-22 15,0 22-15,-21-22 0,0 0 0,21 1 16,-21-1-16,21 0 0,-21 1 0,21-22 16,0 0-16,0 21 0,0-20 0,0-1 15,0 0-15,21-21 32,0 0-32,0-21 0,0 0 15,1-1-15,-1 1 0,0 0 0</inkml:trace>
  <inkml:trace contextRef="#ctx0" brushRef="#br0" timeOffset="24004.38">12827 4043 0,'0'0'0,"21"-21"0,-21 0 0,0 42 31,0 0-31,0 0 0,-21 21 16,0-20-16,21 20 0,0-21 0,0 21 15,-21-20-15,21 20 0,0-21 0,-22 0 16,22 0-16,0 22 0,0-22 15,0 0-15,0 0 0,22 0 16,-1-21-16,0 0 0,0 0 16,0 0-16,0 0 0,1 0 15,-1 0-15,0-21 0,0 21 16,0-21-16,0 0 0,-21 0 0,0 0 16,22-22-16,-22 22 0,0-21 0,0-1 15,0 22-15,0-21 0,-22 0 0,1 20 16,0 1-16,0 0 0,0 0 15,0 21-15,-1 0 0,1 0 0,0 0 16,0 21-16,0-21 0,0 21 0,21 0 16,-22 1-16,22-1 0,0 0 15,0 0-15,0 0 0,0 0 16,0 1-16,22-22 0,20 0 16,-21 0-16,0 0 0,22 0 15,-1 0-15</inkml:trace>
  <inkml:trace contextRef="#ctx0" brushRef="#br0" timeOffset="24431.62">13420 4149 0,'0'-43'16,"0"22"-16,0 0 0,0 0 16,21 0-16,0 21 15,0-21-15,0 21 0,0 0 0,1 0 16,-1 0-16,0 0 0,0 0 0,0 21 15,0 0-15,-21 0 16,22 21-16,-22-20 0,21 20 0,-21-21 16,0 21-16,0-20 0,0 20 0,0-21 15,0 21-15,0-20 0,0 20 0,-21-21 16,-1 0-16,22 0 0,-21 1 16,21-1-16,-21-21 0,0 21 0,0-21 31,21-21-16,0 0-15,0-1 0,0 1 16,0 0-16,21-21 0,0-1 0,-21 22 16,21-42-16,0 20 0,22-20 0,-22 21 15,0-22-15,0 22 0,22-1 0,-22 1 16,0 21-16,0 0 16,0 0-16,0 21 0,1 0 0,-1 0 15,0 0-15,0 0 16,-21 21-16,0 0 31</inkml:trace>
  <inkml:trace contextRef="#ctx0" brushRef="#br0" timeOffset="24736.45">12234 3683 0,'0'0'0,"-21"21"0,0-21 0,42 0 16,0 0 0,22 0-16,-1 0 0,21 0 0,1 0 15,-1 0-15,1 0 0,21-21 16,-22 21-16,43 0 0,-21 0 15,-1-21-15,1 21 0,-22 0 0,1 0 16,-22 0-16,1-21 0,-22 21 0,0 0 16,-42 0-1,0 0 1,-1-21-16,1 21 0,0-22 0,0 22 16</inkml:trace>
  <inkml:trace contextRef="#ctx0" brushRef="#br0" timeOffset="25471.52">11472 2350 0,'0'0'16,"-21"0"-16,0 0 15,21-22 1,21 22-1,0-21-15,0 21 0,22 0 16,-1 0-16,22 0 0,-1-21 0,1 21 16,20 0-16,1 0 0,0 0 15,20 0-15,-20 0 0,0 0 16,21 0-16,-22 0 0,-20 0 0,20 0 16,-20 0-16,-1 0 0,-20 0 15,-1 0-15,-21 21 0,0-21 0,1 0 16,-1 0-16,-42 0 15,-1 0 1,1 0-16,0 0 0,0 0 16,-21 0-16,20 0 0,-20 0 0,0 0 15,-1 0-15,1 0 0,0-21 0,-22 21 16</inkml:trace>
  <inkml:trace contextRef="#ctx0" brushRef="#br0" timeOffset="25723.37">11536 2307 0,'0'0'0,"-21"21"16,42-21-16,0 0 15,0 22-15,21-22 0,1 0 16,-1 0-16,22 0 0,-1 0 0,1 0 16,20 0-16,1 0 0,-22 0 0,22 0 15,0 0-15,-22-22 0,1 22 16,-1 0-16,-20 0 0,-1 0 15,0 0-15,-21 0 0,1 0 0,-1 0 16,0 0-16,-21-21 0,0 0 31,0 0-31,0 0 0,0 0 16</inkml:trace>
  <inkml:trace contextRef="#ctx0" brushRef="#br0" timeOffset="26140.05">12806 1947 0,'-21'0'31,"21"22"-15,0-1-16,0 0 16,0 0-16,21 0 0,0 0 15,0 1-15,0-22 0,0 21 0,1 0 16,20 0-16,-21-21 0,21 21 15,-20-21-15,20 0 0,0 21 0,1-21 16,-22 0-16,21 0 0,0 0 0,-20 0 16,20 0-16,-21 0 0,0 0 15,-21 22 1,-21-1-16,0-21 16,-21 21-16,20-21 0,-20 21 15,21 0-15,-21-21 0,-1 21 16,22 1-16,-21 20 0,-1-21 0,22 0 15,-21 0-15,21 22 0,0-22 0,-22 0 16,22 0-16,0 0 0,-21 1 16,20-1-16,22 0 0,-21 0 0,0 0 15,0 0-15,42-21 32,0 0-32,0-21 0,1 0 15,-1 0-15,21-21 0,0 20 0</inkml:trace>
  <inkml:trace contextRef="#ctx0" brushRef="#br0" timeOffset="26755.71">14541 1693 0,'0'0'15,"0"-21"-15,0 0 0,0 0 0,0 0 16,0 0-16,0-1 0,0 1 16,0 0-16,0 0 0,22 21 15,-1-21-15,21 21 0,-21 0 16,0-21-16,22 21 0,-22 0 0,0 0 16,21 0-16,-20 0 0,20 21 15,-21-21-15,0 21 0,-21 21 0,0-21 16,0 1-16,0 20 0,0 0 0,-21-21 15,0 22-15,-21-1 0,20-21 16,-20 22-16,0-22 0,-1 21 0,-20-21 16,21 0-16,20-21 0,-20 22 0,0-1 15,21-21-15,-1 0 0,22-21 32,0-1-17,43 22-15,-22 0 16,0-21-16,21 21 0,-20 0 0,20 0 15,0 0-15,1 0 0,-22 0 0,21 0 16,0 0-16,1 21 0,-22 1 16,21-1-16,-21-21 0,1 21 0,20 0 15,-42 0-15,0 22 0,0-22 0,0 0 16,0 0-16,0 0 0,-21 0 0,0 1 16,-22-1-16,1-21 0,0 21 15,-1 0-15,1-21 0,0 0 0,-1 21 16,1-21-16,0 0 0,-1 0 0,22 0 15,-21 0-15,21 0 0,-1 0 16,1 0-16,21-21 16,-21 21-16,21-21 15,21 21 17,0 0-17</inkml:trace>
  <inkml:trace contextRef="#ctx0" brushRef="#br0" timeOffset="27384.35">14944 4170 0,'0'0'16,"-43"0"-1,22 0-15,0 0 0,0 0 0,42-21 47,0 21-47,21 0 0,1 0 16,-1 0-16,22 0 0,-1 0 0,22 0 16,-22 0-16,22 0 0,-22 0 15,22 0-15,-21 0 0,-1 0 0,-21 0 16,22 0-16,-22 0 0,-21 0 0,1 0 15,-1 0-15,0 0 0,-42 0 32,0 0-17,-1 0-15,1 0 0,0 0 0,-21 0 16,21 0-16,-22 0 0,-20 0 16,20 0-16,-20 21 0,-1-21 0,22 0 15,-43 0-15,22 0 0</inkml:trace>
  <inkml:trace contextRef="#ctx0" brushRef="#br0" timeOffset="27640.2">14859 4233 0,'-21'0'0,"42"0"0,-63 22 0,20-22 16,22 21-16,22-21 15,-1 0 1,21 0-16,-21 0 0,22 0 16,20 0-16,-21 0 0,22 0 0,-1 0 15,22 0-15,-21 0 0,20 0 16,-20 0-16,-1 0 0,1 0 0,-1 0 15,-20 0-15,-1 0 0,0 0 0,1 0 16,-22 0-16,0 0 0,0 0 0,-21-21 31,-21 21-15,21-22-16,-21 22 16,0-21-16,21 0 0,0 0 15,-22 0-15,22 0 0</inkml:trace>
  <inkml:trace contextRef="#ctx0" brushRef="#br0" timeOffset="28079.95">15811 3852 0,'0'0'0,"0"-21"0,0 0 16,-21 21 0,21 21-1,0 0-15,0 1 0,0-1 16,0 0-16,0 0 0,0 0 0,0 0 15,0 1-15,0-1 0,21 0 16,1 0-16,-1 0 0,0 0 0,0 1 16,21-22-16,-20 21 0,-1-21 15,21 0-15,-21 0 0,22 0 0,-22 0 16,21 0-16,-21 0 0,22 0 16,-22 0-16,0 0 0,0 0 0,-21-21 15,-21 21 16,0 0-31,0 0 0,-22 21 0,1 0 16,21 0-16,-22 0 0,1 0 0,21 1 16,-21-1-16,-1 21 0,1-21 15,21 0-15,-22 22 0,22-22 16,-21 0-16,21 21 0,0-20 0,-1-1 16,1 0-16,0-21 0,0 21 0,0 0 15,21 0 1,21-21-1,0-21 1,21 21-16,-20-21 0,20 0 0,-21 0 16,21-22-16,22 22 0,-22-21 15</inkml:trace>
  <inkml:trace contextRef="#ctx0" brushRef="#br0" timeOffset="28371.78">17103 3852 0,'-22'0'0,"44"0"47,-1 0-47,0 0 0,21 0 0,-21 0 16,22 0-16,-22 0 0,21 0 0,1 0 15,-22 0-15,0 0 0,0 0 16,0 0-16,-42 0 31,0 0-31,-21 0 0,20 0 16,-20 0-16,21 0 0,-21 0 16,20 0-16,-20 0 0,21 22 0</inkml:trace>
  <inkml:trace contextRef="#ctx0" brushRef="#br0" timeOffset="28775.55">17018 3916 0,'0'0'0,"-21"21"0,0 0 15,-1 0-15,1-21 0,21 22 0,-21-1 16,0 0-16,21 0 0,0 0 0,-21 0 16,0 1-16,21-1 0,-22-21 15,22 21-15,22-21 47,-1 0-47,0-21 0,-21 0 0,21 21 16,0 0-16,0 0 15,1-22-15,-1 22 0,0 0 16,0 0-16,0 0 0,22 0 0,-22 22 16,21-1-16,-21-21 0,22 21 0,-1 0 15,-21 0-15,21 0 0,-20 1 0,-1-1 16,0 0-16,0 0 0,0 0 16,-21 0-16,0 1 0,0-1 0,0 0 15,-21 0-15,0 0 0,-21-21 0,-1 21 16,22 1-16,-21-22 0,-1 0 15,1 21-15,21-21 0,-21 0 0,-1 0 16,22 0-16,0 0 0,0 0 0,0 0 16,-1 0-16,1 0 0,0 0 31,0 0 0,21-21-15</inkml:trace>
  <inkml:trace contextRef="#ctx0" brushRef="#br0" timeOffset="30948.28">3175 7154 0,'0'0'0,"0"-21"0,-21 21 16,21 21 0,0 1-16,0-1 0,0 0 0,0 21 15,0-21-15,0 22 16,0-1-16,0-21 0,0 22 0,0-22 15,0 21-15,0-21 0,0 0 0,21 1 16,-21-1-16,21 0 0,0-21 16,0 0-16,1 0 0,-1 0 0,0 0 15,21 0-15,-21 0 0,1 0 16,20-21-16,-21 0 0,0-1 0,22 1 16,-22 0-16,0 0 0,0 0 0,0 0 15,-21-1-15,0-20 0,0 21 16,0 0-16,0 0 0,0-22 0,0 22 15,0 0-15,-21 21 16,0 0-16,0 0 16,21 21-16,-21 0 0,21 0 0,0 1 15,-22 20-15,22 0 0,0 1 16,0-1-16,0 0 0,0 1 0,0-1 16,0 0-16,0 1 0,0-1 0,0 0 15,0 1-15,0-1 0,0 21 16,0-20-16,0-1 0,0 0 0,0 1 15,0-1-15,0 0 0,-21-20 0,21-1 16,-21 0-16,0 0 16,0 0-16,-22 0 0,22-21 0,0 0 0,-21 0 15,21 0-15,-22 0 0,22-21 16,-21 0-16,21 0 0,-1 0 16,-20 0-16,21-1 0,0 1 0,0 0 15,-1-21-15,1 21 0,21-1 16,0-20-16,0 21 0,0 0 0,0 0 15,0-1-15,21 22 0,1-21 0,-1 0 16,21 0-16,0 0 0,1 0 16,-1 21-16,22-22 0</inkml:trace>
  <inkml:trace contextRef="#ctx0" brushRef="#br0" timeOffset="31204.13">4000 7218 0,'0'0'0,"-21"21"16,21 0-16,-21 22 16,21-1-16,0 0 0,0 1 0,0-1 15,-21 21-15,21-20 0,0-1 0,-21 22 16,21-22-16,0 0 0,0 1 16,-21-1-16,-1 0 0,22 1 0,-21-1 15,21-21-15,0 21 0,0-20 0,0-1 16,0 0-16,0 0 0,21-21 31,1 0-31,-22-21 16,0 0-16,0 0 0,0-1 15</inkml:trace>
  <inkml:trace contextRef="#ctx0" brushRef="#br0" timeOffset="31356.05">3725 7811 0,'0'0'15,"-21"0"-15,0 0 0,21-22 16,21 22-1,0 0-15,0 0 0,1 0 16,-1 0-16,21 0 0,-21 0 0,22 0 16,-1 0-16,-21 0 0,21-21 0,-20 21 15,20 0-15,-21-21 0,0 21 16,0 0-16,22 0 0</inkml:trace>
  <inkml:trace contextRef="#ctx0" brushRef="#br0" timeOffset="32004.71">4233 7832 0,'0'21'16,"21"-21"15,1-21-31,-1 21 16,0-21-16,0-1 0,0 22 0,0-21 0,1 0 15,-1 21-15,0-21 0,-21 0 16,0 0-16,0-1 15,0 1-15,-21 21 16,0 0-16,-1 0 0,1 0 0,0 21 16,0 1-16,21-1 15,-21 21-15,21-21 0,0 0 0,0 22 16,0-22-16,0 21 0,0-21 0,0 1 16,0 20-16,21-21 0,0 0 15,0 0-15,0 1 0,1-1 0,-1-21 16,0 0-16,0 0 0,0 0 0,0 0 15,1 0-15,-1-21 0,0 21 16,0-22-16,-21 1 0,21 0 16,-21 0-16,21 0 0,-21-22 0,0 22 15,22 0-15,-1 0 0,0-21 16,-21 20-16,21-20 0,0 21 0,0 0 16,1 0-16,-1-1 0,0 22 0,0 0 15,0 0-15,0 0 0,1 0 16,-1 22-16,0-22 0,0 21 0,21 0 15,-20 21-15,-1-21 0,-21 1 0,21 20 16,-21-21-16,0 21 0,21-20 16,-21 20-16,0-21 0,0 0 0,0 0 15,0 1-15,0-1 0,-21-21 0,0 0 16,0 0-16,21-21 16,-22 21-1,22-22-15,0 1 0,0-21 0,0 21 16,0 0-16,0-1 0,0-20 0,0 21 15,22-21-15,-1 20 0,-21-20 16,21 21-16,0 0 0,0 0 0,0-1 16,-21 1-16,22 21 0,-1 0 0,0 0 15,0 0-15,0 0 16,0 0-16,1 21 0,-1 1 16,0-1-16,0 0 0,21 0 15,-20-21-15</inkml:trace>
  <inkml:trace contextRef="#ctx0" brushRef="#br0" timeOffset="32492.43">5630 7853 0,'0'0'0,"21"0"0,1 0 16,-1 0-16,-21-21 15,21 21-15,-21-21 0,0-1 0,21 1 16,-21 0-16,0 0 0,0-21 0,0 20 16,0 1-16,0 0 0,0 0 15,0 0-15,-21 21 0,0 0 0,0 0 16,-1 0-16,1 21 0,0 0 15,0 0-15,0 0 0,0 1 16,-1-1-16,1 21 0,0-21 16,0 22-16,21-22 0,-21 21 0,21-21 15,0 22-15,0-22 0,0 0 0,0 0 16,0 0-16,0 0 0,21 1 16,0-22-16,0 0 0,0 0 0,1 0 15,-1 0-15,21 0 0,-21-22 0,0 1 16,1 0-16,-1 0 0,0 0 15,0 0-15,0-1 0,-21-20 0,21 21 16,-21-21-16,22 20 0,-22-20 0,0 0 16,0 21-16,0-22 0,0 22 15,0 0-15,0 42 32,0 0-32,0 0 0,0 22 15,0-22-15,0 21 0,0-21 16,0 22-16,0-22 0,0 21 0,0-21 15,21 1-15,-21 20 0,21-21 0,-21 0 16,0 0-16,0 1 0,21-22 16,-21 21-16,21-21 0,0 0 15,1 0-15,-1-21 0,0-1 16,0 1-16,0 0 0,0-21 16,1 21-16</inkml:trace>
  <inkml:trace contextRef="#ctx0" brushRef="#br0" timeOffset="32763.27">6540 7091 0,'0'0'0,"0"-21"0,0-43 16,0 43-16,-21 21 15,0 0 1,0 21-16,21 0 0,-21 22 0,0-1 16,-1 0-16,1 22 0,21-22 15,-21 22-15,0-1 0,21 1 0,-21-1 16,21-20-16,0 20 0,0-21 0,-21 22 15,21-22-15,0 1 16,0-1-16,0-21 0,0 21 0,0-20 16,0-1-16,0 0 0,0 0 0,0 0 15,21-21-15,0 0 0,0 0 16,0 0-16,0-21 0,1 0 16,-1 0-16,0 0 0,21-1 0,-21 1 15,22 0-15,-22-21 0,0 21 0</inkml:trace>
  <inkml:trace contextRef="#ctx0" brushRef="#br0" timeOffset="33091.6">6710 7705 0,'42'-43'15,"-105"128"-15,84-127 0,42-22 0,-63 22 0,0 21 16,21 0-16,-21-1 0,0 44 16,-21-1-16,21 0 15,-21 0-15,0 0 16,0 22-16,21-22 0,-21 21 0,21-21 16,-22 22-16,22-1 0,0-21 0,0 0 15,0 22-15,0-22 0,0 0 16,0 0-16,22 0 0,-1-21 0,0 0 15,0 0-15,0 0 0,22 0 0,-22 0 16,0 0-16,21-21 0,-21 0 0,1 0 16,20 0-16,-21-1 0,0-20 15,-21 21-15,21-21 0,-21-1 16,22 1-16,-22 21 0,0-22 0,0 22 16,0-21-16,0 21 0,-22 21 15,1-21-15,0 21 0,0 0 16,0 0-16,0 21 0,-1 0 0,1-21 15,0 21-15,0 0 0,21 0 16,-21 1-16,21-1 0,0 0 16,0 0-16,0 0 0,21-21 0,0 0 15,0 21-15,0-21 0,22 0 0</inkml:trace>
  <inkml:trace contextRef="#ctx0" brushRef="#br0" timeOffset="33471.25">7324 7705 0,'0'0'0,"0"-21"0,21-43 16,-21 43-16,21 0 0,0 0 16,0-1-16,0 22 15,1 0-15,-1 0 0,21 0 0,-21 0 16,0 22-16,1-22 0,20 21 0,-21 21 16,0-21-16,-21 0 0,21 22 15,1-1-15,-22-21 0,0 22 0,0-1 16,0-21-16,0 21 0,0 1 0,0-22 15,0 21-15,0-21 0,0 1 0,0-1 16,0 0-16,0-42 31,0 0-15,0-1-16,0 1 0,0 0 0,0-21 16,0 21-16,21-22 0,0 1 15,0 0-15,0-1 0,0 1 0,1 0 16,-1-1-16,0 1 0,0 0 0,0-1 15,22 1-15,-22 21 0,0 0 16,-21-1-16,21 1 0,0 21 16,-42 0 15</inkml:trace>
  <inkml:trace contextRef="#ctx0" brushRef="#br0" timeOffset="33768.08">6392 7260 0,'-21'0'0,"42"0"0,-63 0 0,42-21 16,0 0 0,42 21-16,-21 0 0,22 0 15,20-21-15,-20 21 0,41 0 0,1-21 16,0 21-16,-1 0 0,1-22 15,0 22-15,-1 0 0,-20 0 16,-1 0-16,1 0 0,-1-21 0,-20 21 16,-22 0-16,21 0 0,-21 0 15,0 0-15,1 0 16,-44 21 15,1-21-31,0 22 0,0-22 0,-21 21 16</inkml:trace>
  <inkml:trace contextRef="#ctx0" brushRef="#br0" timeOffset="34382.25">3831 9229 0,'0'-21'0,"0"-1"16,0 1 0,0 42-1,-21 1 1,21-1-16,0 0 0,0 0 0,-21 21 16,21-20-16,-21 20 0,21 0 15,0 1-15,0-1 0,-22 0 0,22 22 16,-21-22-16,21 0 0,-21-20 0,21 20 15,0 0-15,0-21 0,0 1 16,0-1-16,0 0 0,0 0 0,21-42 47,0 0-31,1 0-16,-1-1 0,0-20 15,0 21-15</inkml:trace>
  <inkml:trace contextRef="#ctx0" brushRef="#br0" timeOffset="34692.04">4106 9504 0,'0'21'16,"0"0"-1,0 0-15,0 1 16,0-1-16,0 0 16,21-21-16,1 0 0,-1 0 15,0 0 1,0 0-16,0 0 0,0 0 0,1-21 15,-22 0-15,0-1 16,0 1-16,0 0 16,-22 21-16,1 0 15,0 0-15,0 0 0,0 0 16,0 21 0,21 0-16,0 1 15,0-1-15,0 0 16,0 0-16,21 0 15,-21 0 1,21-21-16</inkml:trace>
  <inkml:trace contextRef="#ctx0" brushRef="#br0" timeOffset="35395.69">3154 11197 0,'0'0'0,"0"-21"0,0 0 15,21 0-15,-21 0 0,21-1 16,-21 1-16,0 0 0,21 0 15,0 21-15,1-21 0,-1 0 0,0 21 16,0 0-16,21 0 0,-20 0 16,-1 21-16,0 0 0,0 21 15,-21 1-15,21-1 0,-21 0 0,21 1 16,-21 20-16,0-21 0,0 1 16,0 20-16,-21-20 0,0-1 0,-21 0 15,21-21-15,-22 22 0,22-22 0,-21 0 16,-1 0-16,22 0 0,0 1 15,-21-22-15,21 0 0,-1 0 0,1 0 16,0 0-16,0 0 0,0-22 16,21 1-16,0 0 0,0 0 15,0 0-15,0 0 0,0-22 0,0 22 16,0 0-16,0 0 0,0 0 0,0-1 16,0 1-16,21 0 0,0 21 15,0 0-15,0 0 0,1 21 16,-1 0-16,0 1 0,0-1 0,0 0 15,0 0-15,1 0 0,-1 22 16,-21-22-16,0 0 0,21 0 0,0 0 16,-21 0-16,21 1 0,-21-1 15,0 0-15,21-21 0,1 21 0,-1-21 16,0 0-16,0 0 16,0 0-16,0 0 0,1 0 15,-1-21-15,0 0 0,0 0 16,0-1-16</inkml:trace>
  <inkml:trace contextRef="#ctx0" brushRef="#br0" timeOffset="35567.54">3937 11451 0,'0'0'0,"0"-42"15,0 21-15,0 0 16,0-1 0,0 44 46,0-1-62,0 0 16</inkml:trace>
  <inkml:trace contextRef="#ctx0" brushRef="#br0" timeOffset="36271.29">3048 12912 0,'0'-21'0,"0"-22"16,0 22-16,0 0 0,0 0 16,0 0-16,21 21 0,0-22 0,0 22 15,1 0-15,-1 0 0,21 0 0,-21 0 16,0 22-16,1-1 0,-1 0 15,0 21-15,0-21 0,0 1 0,-21 20 16,21-21-16,-21 21 0,0-20 16,0 20-16,0-21 0,-21 0 0,-21 0 15,21 1-15,0-1 0,-22 0 0,22 0 16,-21 0-16,-1-21 0,22 0 16,-21 21-16,21-21 0,0 0 15,-1 0-15,1 0 0,0-21 16,21 0-16,21 0 15,0 0-15,1 21 0,-1-21 16,0 21-16,21 0 0,1-22 0,-22 22 16,21 0-16,0 0 0,1 0 15,-1 0-15,0 22 0,1-22 0,-1 21 16,0 0-16,-20 0 0,20 0 16,-21-21-16,0 21 0,0 1 0,-21-1 15,0 0-15,0 0 0,-21 0 0,0 0 16,0 1-16,-21-1 0,20 0 15,-20 0-15,0 0 0,-1-21 16,1 21-16,0-21 0,21 0 0,-22 0 16,22 0-16,-21 0 0,21 0 15,-1 0-15,1 0 0,0 0 0,21-21 16,0 0 0,21 0-1,0 0-15,22 21 0,-22-21 16,21-1-16</inkml:trace>
  <inkml:trace contextRef="#ctx0" brushRef="#br0" timeOffset="36559.65">4127 12975 0,'-21'21'15,"0"1"-15,0-22 16,21 21-16,0 0 15,21-21 17,0-21-32,-21 0 15,0-1-15,0 1 16,-21 21 0,0 0-16,0 0 0,0 0 15,-1 0 1,22-21-1,0 0 1,0 0-16,0 0 0</inkml:trace>
  <inkml:trace contextRef="#ctx0" brushRef="#br0" timeOffset="37139.35">4043 11367 0,'0'21'0,"0"21"15,-21-21-15,21 0 16,0 1 0,0-44 15,21 1-31,-21 0 15,0 0-15,0 0 16,0 0-16,0-1 16,-21 22-1,-1 0 1,22 22-16,0-1 16,0 0-16</inkml:trace>
  <inkml:trace contextRef="#ctx0" brushRef="#br0" timeOffset="37907.18">5334 9440 0,'0'0'0,"0"-21"0,0 0 16,0 0-16,0 42 31,0 0-15,21 0-16,-21 22 0,0-22 0,0 21 15,0-21-15,0 22 0,0-22 16,0 21-16,0-21 0,0 22 0,0-22 16,0 0-16,-21 0 0,21 0 0,-21-21 15,21 22-15,-21-22 16,-1 0-1,22-22 1,0 1-16,0 0 0,0 0 16,0-21-16,0 20 0,0-20 0,22 0 15,-1 21-15,0-22 0,0 1 0,0 0 16,0 20-16,22-20 0,-22 21 16,21 0-16,-21 0 0,22-1 15,-1 22-15,0 0 0,-20 0 0,20 0 16,-21 22-16,0-1 0,0 0 0,1 0 15,-1 0-15,-21 22 0,0-22 0,0 21 16,0 0-16,0-20 0,0 20 16,0-21-16,-21 21 0,21-20 0,-22-1 15,1 21-15,21-21 0,0 0 16,-21 1-16,42-22 47,-21-22-47,21 1 0,1 0 0,-1 0 15</inkml:trace>
  <inkml:trace contextRef="#ctx0" brushRef="#br0" timeOffset="38264.22">6011 9546 0,'21'0'16,"1"0"-1,-1 0 1,0 0-16,0 0 0,0 0 15,0-21-15,1 21 0,-1-21 16,0 21-16,0-21 0,0 0 0,0 21 16,-21-22-16,22 22 0,-22-21 0,0 0 15,0 0-15,0 0 16,-22 21-16,1 0 16,0 0-16,0 0 0,0 0 0,0 21 15,-1-21-15,1 21 0,0 0 16,21 0-16,0 1 0,-21 20 0,21-21 15,0 21-15,0-20 0,0 20 16,0-21-16,0 0 0,21 22 0,0-22 16,-21 0-16,21-21 0,1 21 15,-1 0-15,0-21 0,0 0 0,21 0 16,-20 0-16,-1 0 0,0 0 0,21 0 16,-21 0-16,1-21 0,20 21 15,-21-21-15,21 0 0,-20 0 0</inkml:trace>
  <inkml:trace contextRef="#ctx0" brushRef="#br0" timeOffset="38508.07">6731 9313 0,'0'0'15,"0"-21"-15,0 42 32,21 1-17,-21-1-15,21 0 0,0 0 0,1 0 16,-1 0-16,0 1 0,0 20 0,-21-21 15,21 0-15,0 0 0,1 1 16,-1-1-16,-21 0 0,0 0 0,21 0 16,0 0-16,0-21 15,-21-21 17,0 0-32,21 21 0,1-42 0,-22 21 15,21-1-15</inkml:trace>
  <inkml:trace contextRef="#ctx0" brushRef="#br0" timeOffset="38727.94">7154 9335 0,'0'0'0,"0"-22"0,0 1 16,-21 21-1,0 0-15,0 0 0,0 21 16,-1-21-16,1 22 0,0-1 0,0 0 16,0 0-16,0 21 0,-1-20 0,1-1 15,0 21-15,0-21 0,-21 22 16,20-1-16,1-21 0,0 0 15,21 22-15,-21-22 0,21 0 0,0 0 0,0 0 16,21-21 0,0 0-1,0 0-15,1 0 0,-1-21 0,21 0 16,-21 0-16,0 0 0</inkml:trace>
  <inkml:trace contextRef="#ctx0" brushRef="#br0" timeOffset="39059.75">7874 8784 0,'0'0'15,"0"-21"-15,0 0 0,-21 21 0,0 0 16,-1 0-16,1 0 16,0 0-16,0 21 0,21 21 0,-21-20 15,0 20-15,-1 0 0,1 1 0,21 20 16,-21-21-16,0 22 0,21-22 15,-21 22-15,21-22 0,0 22 0,0-22 16,-21 0-16,21 1 0,0-1 0,0 0 16,0 1-16,0-22 0,0 21 15,0-21-15,0 0 0,0 1 0,21-1 16,0-21-16,0 0 16,0 0-16,0 0 0,1 0 15,-1-21-15,21 21 0,-21-22 16,0 1-16,1 0 0,-1 0 0,0-21 15,0 20-15,0 1 0,-21-21 0,0 21 16,0 0-16,0-22 0,0 22 0</inkml:trace>
  <inkml:trace contextRef="#ctx0" brushRef="#br0" timeOffset="39232.65">7578 9271 0,'0'0'0,"-43"0"0,22 0 0,0 0 15,21 21 1,21-21-1,0 0-15,0 0 0,22 0 16,-22 0-16,21 0 0,-21 0 16,1 0-16,20 0 0,-21 0 15,21 0-15,-20 0 0,20 0 0,-21-21 16,0 21-16,22-21 0,-1 21 0</inkml:trace>
  <inkml:trace contextRef="#ctx0" brushRef="#br0" timeOffset="39536.51">8869 8890 0,'-43'0'16,"22"0"-16,0 0 15,0 0-15,21 21 0,-21 0 0,0 1 16,-1-1-16,1 0 0,0 21 0,0-21 15,0 22-15,21-1 0,0-21 16,-21 22-16,21-1 0,-22 0 0,22-21 16,0 22-16,0-22 0,0 21 0,0-21 15,0 1-15,0 20 0,0-21 0,22 0 16,-1 0-16,0-21 16,-21 22-16,21-22 0,0 0 0,0 0 15,1 0-15,-1 0 0,0 0 0,0 0 16,21 0-16,-20-22 0,-1 1 0,21 0 15,-21 0-15</inkml:trace>
  <inkml:trace contextRef="#ctx0" brushRef="#br0" timeOffset="39823.35">9461 8763 0,'0'0'0,"22"0"0,-1 0 16,0 0-16,0 0 15,0 0-15,-21 21 0,21 0 16,1 1-16,-1-1 0,0 21 0,-21-21 16,0 22-16,0-1 0,0 0 0,0 22 15,0-22-15,21 0 0,-21 1 16,0-1-16,0 0 0,0 1 0,0-1 16,0 0-16,-21-20 0,0 20 0,0-21 15,21 21-15,0-20 0,-22-1 0,22 0 16,-21 0-16,0 0 15,21 0-15,-21-21 16,0 0-16,0 0 16,-1 0-16</inkml:trace>
  <inkml:trace contextRef="#ctx0" brushRef="#br0" timeOffset="40987.69">5016 10922 0,'0'-42'15,"0"21"-15,0-1 0,0 1 16,22 21-16,-22-21 0,0 0 16,0 42-1,0 0 1,0 0-16,0 1 0,0 20 15,0-21-15,0 21 0,21 1 0,-21-1 16,0 0-16,0 1 0,0-1 16,0 0-16,0 1 0,0-1 15,0 0-15,0-20 0,0 20 0,0-21 16,0 21-16,-21-20 0,21-1 16,-22 0-16,22-42 31,0 0-31,0-1 15,0 1-15,0 0 0,0 0 16,0-21-16,22-1 0,-1 22 0,0-21 16,0-1-16,21 1 0,-20 0 15,-1-1-15,21 22 0,-21 0 0,22 0 0,-22 0 16,21 21-16,0 0 16,-20 0-16,-1 0 0,21 21 0,-21 0 15,0 0-15,-21 0 0,0 1 0,0-1 16,0 21-16,0-21 0,0 22 15,0-22-15,0 0 0,0 21 0,-21-21 16,0 1-16,21-1 0,-21 0 0,21 0 16,-21-21-16,21 21 0,21-21 31,0-21-31,0 21 0,0-21 16</inkml:trace>
  <inkml:trace contextRef="#ctx0" brushRef="#br0" timeOffset="41771.44">6054 11028 0,'0'0'0,"21"-21"0,-21 0 15,0-1 1,0 1-16,-21 0 0,-1 0 16,1 21-16,0 0 0,0 0 15,0 0-15,0 0 0,-1 21 16,1 0-16,21 0 0,-21 1 15,0-1-15,0 21 0,21 0 16,-21 1-16,-1-1 0,22-21 0,-21 22 0,21-1 16,0 0-16,0-21 15,0 22-15,0-22 0,0 0 0,0 0 16,21-21-16,1 0 0,-1 0 16,0 0-16,0 0 0,0 0 15,0-21-15,1 21 0,-1-21 0,0 0 16,0-22-16,0 22 0,0 0 0,1-21 15,-1-1-15,0 22 0,-21-21 0,21 21 16,-21-22-16,21 22 0,-21 0 16,0-21-16,0 21 15,0 42 17,0 0-32,0 0 0,0 0 0,0 0 15,0 1-15,0 20 0,0-21 0,0 0 16,0 22-16,0-22 0,0 0 0,0 0 15,0 0-15,0 0 0,0 1 16,21-1-16,1 0 0,-1-21 16,0 0-16,0 0 0,21 0 0,-20 0 15,-1 0-15,0 0 0,0-21 16,21 0-16,-20-1 0,-1 1 16,21 0-16,-21 0 0,0-21 0,1 20 15,-1-20-15,0 21 0,0-21 0,0 20 16,-21-20-16,0 21 0,0 0 15,0 0-15,-21 21 16,0 0-16,21 21 16,-21-21-16,21 21 0,0 0 15,0 0-15,0 0 0,0 1 0,0-1 16,21 0-16,0 0 0,0 0 0,-21 0 16,21 1-16,1 20 0,-1-21 15,0 0-15,21 0 0,-42 1 0,21-22 16,-21 21-16,0 0 0,0 0 15,-21-21-15,0 0 0,0 0 16,0 0-16,0 0 16,-22 0-16,22 0 0,0 0 0,0 0 15,0 0-15,21-21 16,0 0-16,0 0 16,21 21-16,-21-22 15,21 1-15,0 21 0,0-21 0,0 0 16,1 21-16</inkml:trace>
  <inkml:trace contextRef="#ctx0" brushRef="#br0" timeOffset="42235.7">7133 10986 0,'0'0'16,"-21"21"15,21 0-31,-21 0 16,21 0-16,0 0 0,-21 1 0,21 20 15,0-21-15,0 0 0,0 0 0,0 22 16,0-22-16,0 0 0,0 0 16,0 0-16,0 1 0,-22-1 0,22 0 15,-21-21 17,21-21-32,0 0 15,0-1-15,0 1 0,0 0 16,0-21-16,0 21 0,0-22 0,0 22 15,0-21-15,21 21 0,1-22 16,-22 22-16,21 0 0,0-21 0,21 42 16,-21-22-16,1 1 0,-1 21 0,21 0 15,-21 0-15,0 0 0,-21 21 0,22 1 16,-1-22-16,0 42 0,0-21 16,0 0-16,0 22 0,-21-22 0,0 21 15,22-21-15,-22 22 0,0-22 0,0 21 16,0-21-16,0 0 0,0 1 15,-22-1-15,22 0 0,0 0 16,-21-21-16,21-21 47,0 0-47,21 0 0,1-1 0,-1 1 16</inkml:trace>
  <inkml:trace contextRef="#ctx0" brushRef="#br0" timeOffset="42595.87">7789 11134 0,'21'0'31,"1"0"-15,-1-21-16,0 21 0,0-22 0,0 1 15,0 21-15,1-21 16,-1 0-16,0 21 0,0-21 0,-21 0 15,0-1-15,0 1 0,-21 21 32,0 0-32,-22 0 0,22 21 15,0-21-15,0 22 0,-21-1 0,20 21 16,1-21-16,0 22 0,0-22 16,21 21-16,0 0 0,0-20 15,0-1-15,0 21 0,0-21 0,0 0 16,0 1-16,0-1 0,21 0 0,0-21 15,0 21-15,1-21 0,20 0 0,-21 0 16,0 0-16,22 0 0,-22 0 16,21 0-16,-21 0 0,22-21 0,-22 0 15,0 21-15,21-21 0,-21-1 0,1 1 16</inkml:trace>
  <inkml:trace contextRef="#ctx0" brushRef="#br0" timeOffset="42843.72">8340 10943 0,'0'0'15,"0"-21"-15,0 42 32,21 0-17,0 1-15,-21-1 0,21 0 16,0 21-16,0-21 0,22 1 0,-22-1 16,0 21-16,0-21 0,0 0 0,1 22 15,-1-22-15,0 0 0,0 0 16,0 0-16,-21 1 0,0-1 15,0-42 17,0-1-32,0 1 15,0 0-15,0 0 0,0 0 0</inkml:trace>
  <inkml:trace contextRef="#ctx0" brushRef="#br0" timeOffset="43119.56">8890 10880 0,'0'0'0,"-21"0"16,0 0 0,-1 0-16,1 0 0,0 0 0,0 21 15,-21 0-15,20 0 0,-20 0 0,21 1 16,-21-1-16,20 0 16,-20 21-16,21-21 0,-21 22 0,20-1 0,1-21 15,-21 22-15,21-1 0,0-21 16,-1 21-16,22-20 0,0-1 15,-21 0-15,21 0 0,0 0 0,0 0 16,21-21 0,1 0-16,-1 0 0,0 0 15,0-21-15,0 21 0,0-21 16,1 0-16,-1 0 0,0-22 0,0 22 16,0-21-16,0 21 0</inkml:trace>
  <inkml:trace contextRef="#ctx0" brushRef="#br0" timeOffset="43419.39">9186 10520 0,'0'0'15,"21"-21"-15,-21 0 0,0 42 32,-21 21-32,0-21 15,21 22-15,-21-1 0,0 0 0,21 1 16,-21-1-16,-1 0 0,22 22 0,0-22 15,-21 0-15,0 22 0,21-22 16,-21 1-16,21-1 0,0 0 0,0 1 16,0-1-16,0 0 0,0-21 15,0 22-15,0-22 0,21 0 16,0 0-16,0-21 16,1 0-16,-1 0 0,0 0 15,0-21-15,0 21 0,0-21 0,-21 0 16,22 0-16,-1-22 0,-21 22 0,0 0 15,0-21-15,0-1 0</inkml:trace>
  <inkml:trace contextRef="#ctx0" brushRef="#br0" timeOffset="43604.29">9017 10964 0,'0'0'0,"-21"0"0,42 0 31,0 0-16,0 0-15,0 0 0,1 0 16,20 0-16,-21 0 0,0 0 0,0 0 16,1 0-16,-1 0 0,0 0 0,0 0 15,21-21-15,-20 21 0,-1-21 16,0 21-16,0 0 0</inkml:trace>
  <inkml:trace contextRef="#ctx0" brushRef="#br0" timeOffset="43928.1">10329 10668 0,'0'0'0,"-21"-21"0,21 0 0,-21 21 15,0 0-15,0 0 0,-1 0 16,1 21-16,0 0 0,-21-21 0,21 42 15,-1-20-15,1-1 0,0 21 16,-21-21-16,21 22 0,-1-1 0,22-21 16,-21 21-16,21 1 0,-21-1 0,21 0 15,0 1-15,0-22 0,0 21 16,0 1-16,0-1 0,21-21 16,0 21-16,1-20 0,-1-1 0,0 0 15,21 0-15,-21 0 0,22-21 0,-22 0 16,0 21-16,21-21 0,-20 0 15,20 0-15,-21 0 0,0-21 0,0 0 16,22 0-16</inkml:trace>
  <inkml:trace contextRef="#ctx0" brushRef="#br0" timeOffset="44227.93">10837 10647 0,'0'0'0,"21"0"16,1 0-16,-1 0 16,0 0-16,0 21 15,0-21-15,22 21 0,-22 0 0,21 22 16,-21-22-16,22 21 0,-1 1 0,-21-22 16,21 21-16,-20 0 0,-22 1 0,0-1 15,0 0-15,0 1 0,0-1 16,-22 0-16,1-20 0,0 20 0,0-21 15,21 0-15,-21 22 0,0-22 0,-1 0 16,1-21-16,21 21 0,-21 0 16,0-21-16,21 21 15,-21-21-15,0 0 0,-1 0 0,1 0 16,0 0-16</inkml:trace>
  <inkml:trace contextRef="#ctx0" brushRef="#br0" timeOffset="44927.8">5673 13123 0,'0'0'0,"-43"-21"0,22 21 15,-21-21-15,21 0 0,-22 0 16,22 21-16,-21-21 0,21-1 0,21 1 15,-22 0-15,22 0 0,0 0 16,0 0 0,22 21-16,-1 0 0,21 0 15,-21 0-15,22 21 0,-1 0 0,0 0 16,1 0-16,-1 22 0,-21-1 16,21-21-16,1 21 0,-22 1 0,0-22 15,21 21-15,-42-21 0,0 1 0,0-1 16,0 21-16,0-21 0,0 0 15,-21-21-15,0 0 0,0 0 16,0 0-16,0 0 0,-1 0 16,22-21-16,0 0 0,0 0 0,0 0 15,0-22-15,0 22 0,0-21 16,0 21-16,22-22 0,-1 1 16,0 0-16,0-1 0,0 22 0,0-21 15,22 0-15,-22 20 0,21 1 16,-21 0-16,22 0 0,-22 0 0,21 21 15,1-21-15,-22 21 0,21-22 0,-21 22 16,22 0-16</inkml:trace>
  <inkml:trace contextRef="#ctx0" brushRef="#br0" timeOffset="45919.3">6456 13123 0,'0'22'16,"0"-44"-16,0 65 0,21-22 15,0-21-15,0 0 16,0 0-16,1-21 16,-1 21-16,0-21 0,0-1 0,0 1 15,0 0-15,1 0 16,-22 0-16,0-22 0,0 22 0,0 0 16,0 0-16,0 0 0,-22 0 0,1-1 15,0 22-15,0 0 0,0 0 16,0 0-16,-22 0 0,22 22 0,0-1 15,21 0-15,-21 21 0,21-21 16,-21 22-16,21-22 0,-22 21 16,22-21-16,0 22 0,0-22 0,0 0 15,0 21-15,0-20 0,0-1 0,22-21 16,-1 21-16,21 0 0,-21-21 0,0 0 16,22 0-16,-22 0 0,21 0 15,1 0-15,-1 0 0,0-21 0,1 0 16,-1 21-16,0-21 0,1-1 0,-1 1 15,0 0-15,-21 0 0,22 0 0,-22 0 16,0-22-16,0 22 16,-21-21-16,0 21 0,0-1 0,0 1 0,0 0 15,0 0-15,0 0 0,0 42 32,0 0-32,0 0 15,0 22-15,0-22 0,0 0 16,0 0-16,0 0 0,0 0 0,0 1 15,0-1-15,0 0 0,0 0 16,0 0-16,0 0 0,0 1 0,0-1 16,-21-21-1,21-21 17,0-1-32,0 1 15,0 0-15,0 0 0,0 0 16,0 0-16,21-22 0,0 22 15,-21-21-15,22 21 0,-1-1 0,0-20 16,0 21-16,0 21 0,0-21 0,1 21 16,-1 0-16,0 0 0,0 0 15,0 21-15,0 0 0,1 0 0,-1 0 16,-21 1-16,0-1 0,0 21 0,21-21 16,-21 0-16,0 1 0,0-1 0,0 0 15,0 0-15,0 0 0,0 0 16,0 1-16,0-44 31,0 1-15,0 0-16,0 0 15,0 0-15,0-22 0,21 22 0,-21 0 16,0-21-16,21 21 0,0-1 0,1-20 16,-22 21-16,21 0 0,0 0 15,0-1-15,0 1 0,0 21 0,1 0 16,-1 0-16,0 21 0,0 1 15,0-1-15,0 0 0,-21 0 16,0 21-16,22-20 0,-22-1 0,0 21 16,0-21-16,0 0 0,0 1 15,0-1-15,0 0 0,0 0 0,-22 0 16,22 0-16,-21 1 16,0-22-16,42 0 31,0 0-31,1-22 0,20 1 15,-21 21-15,21-21 0</inkml:trace>
  <inkml:trace contextRef="#ctx0" brushRef="#br0" timeOffset="47064.18">8509 12827 0,'-42'0'0,"20"0"16,1 0-16,0 0 0,0 21 0,0-21 15,-22 21-15,22 1 0,0-1 0,-21 0 16,21 0-16,-1 21 0,1-20 16,0-1-16,0 0 0,0 21 0,0-21 15,21 1-15,0-1 0,0 21 0,0-21 16,0 0-16,0 1 0,0-1 16,21-21-16,0 21 0,0 0 0,0-21 15,0 0-15,22 0 0,-22 0 0,0 0 16,21 0-16,-20 0 0,-1 0 0,21 0 15,-21-21-15,0 0 16,1 0-16,20 21 0,-21-22 0,-21-20 16,21 21-16,-21 0 0,21 0 0,-21-22 15,0 1-15,0 21 0,0-22 0,0 1 16,0 21-16,-21-21 0,0 20 16,0 1-16,0 0 0,0 21 0,-1 0 15,-20 0-15,21 0 0,0 0 0,0 0 16,-1 21-16,-20-21 0,21 21 15,0 1-15,0 20 0,-1-21 0,1 0 16,0 22-16,21-22 0,-21 21 0,21-21 16,0 0-16,0 22 0,0-22 15,21 0-15,0 0 0,0 0 0,1 1 16,-1-1-16,0-21 0,0 21 16,0-21-16,0 0 0,1 0 0,20 0 15,-21 0-15,0 0 0,0 0 0,1-21 16,-1 21-16,21-21 0,-21-1 15,0 1-15,1 0 0,-1 0 0,0 0 16,0 0-16,0-1 0,0 1 0,1-21 16,-1 21-16,0 21 0,0-21 0,-21-1 15,21 22-15,0 0 16,-21 22 0,0-1-16,0 0 0,0 0 15,0 0-15,0 0 0,0 1 16,0-1-16,0 0 0,0 0 0,0 0 15,0 0-15,0 1 0,22-22 16,-22 21-16,21-21 0,0 0 16,0 0-16,0 0 0,0 0 15,22 0-15,-22 0 0,0-21 0,0 21 16,22-22-16,-22 1 0,0 0 0,0 0 16,0 0-16,0 0 0,1-22 0,-1 22 15,0-21-15,-21 21 0,0-22 16,21 22-16,-21 0 0,21 0 15,-21 0-15,0-1 0,0 44 32,0-1-32,0 0 15,0 0-15,0 21 0,0-20 16,0-1-16,0 0 0,0 0 0,0 0 16,0 22-16,0-22 0,21 0 15,22 0-15,-22 0 0,0 0 16,0 1-16,22-22 0,-22 0 0,21 0 15,-21 0-15,22 0 0,-22 0 0,0 0 16,21 0-16,-21 0 0,1-22 16,20 22-16,-21-21 0,0 0 15,22 0-15,-22 0 0,0 0 0,0-22 16,0 22-16,-21-21 0,0 21 0,0-22 16,0 22-16,0-21 0,0 21 15,0-1-15,0 1 0,0 0 0,-21 21 16,0 0-16,0 0 15,0 21-15,-1 0 0,1 1 16,21-1-16,-21 21 0,21-21 0,-21 22 16,21-22-16,0 21 0,0-21 0,0 22 15,0-22-15,0 0 0,0 0 0,21 0 16,0 0-16,0 1 0,1-1 16,20 0-16,-21-21 0,0 21 15,0-21-15,1 0 0,-1 0 0,0 0 16,0 0-16,0 0 0,0 0 0,1 0 15,20 0-15,-21-21 0,21 0 16,1 21-16,-1-21 0,22-1 0,-22 1 16</inkml:trace>
  <inkml:trace contextRef="#ctx0" brushRef="#br0" timeOffset="47340.02">11176 12467 0,'-21'-21'15,"42"42"-15,-63-63 0,20 21 0,1 0 0,0 21 16,-21 0-16,21 0 0,-1 0 16,1 0-16,-21 21 0,21 0 0,0 0 15,-1 21-15,1 1 0,-21-1 0,42 0 16,-21 1-16,0 20 0,-1-20 16,22 20-16,0-21 0,0 1 0,0-1 15,0 0-15,0 1 0,0-1 0,0-21 16,0 22-16,0-22 0,22 0 0,-1 0 15,0 0-15,-21 0 0,21-21 16,0 0-16,22 22 0,-22-22 0,0 0 16,21 0-16,-21 0 0,22-22 0,-22 1 15,21 0-15,1 0 0</inkml:trace>
  <inkml:trace contextRef="#ctx0" brushRef="#br0" timeOffset="47655.84">11578 12425 0,'0'0'16,"0"-21"-16,21-22 0,-21 22 0,0 0 0,0 0 16,21 0-16,1 21 0,-1 0 0,-21-21 15,21 21-15,0 0 0,0 0 16,0 21-16,1 0 0,-1 0 16,21 0-16,-21 0 0,22 1 15,-1 20-15,0 0 0,1 1 0,-22-1 16,21 0-16,-21 22 0,0-22 15,-21 0-15,0 22 0,0-22 0,-21 22 16,0-22-16,-21 0 0,21 1 0,-22-1 16,22-21-16,-21 22 0,21-22 0,-22 0 15,1 0-15,21 0 0,0 0 0,-1 1 16,1-22-16,0 21 0,0-21 16,21-21 15,0-1-31,0 1 0,0 0 15</inkml:trace>
  <inkml:trace contextRef="#ctx0" brushRef="#br0" timeOffset="50692">15452 6964 0,'0'-21'16,"0"42"-16,21-63 0,-21 20 0,21 1 16,0 0-16,-21 0 0,0-21 0,21 20 15,-21-20-15,21 0 0,-21-1 0,0 22 16,0-21-16,0 0 0,0 20 0,0 1 16,0 0-16,0 0 0,0 42 31,0 21-31,-21 1 0,21-1 0,0 0 15,-21 22-15,21-1 0,0-20 16,-21 20-16,0 1 0,21-22 16,-21 22-16,-1-1 0,22 1 0,-21-1 15,0-21-15,0 22 0,0-22 0,21 1 16,0-1-16,0 0 0,-21-21 0,21 1 16,0-1-16,0 0 0,-22-42 31,22 0-31,0-1 0,0 1 15,0 0-15,0-21 0,0 21 0,0-22 16,0 1-16,0 0 0,0 20 0,0-20 16,0 0-16,0 21 0,0-22 0,0 22 15,0 0-15,0 0 16,0 42 0,22 0-1,-1 21-15,-21-20 0,21-1 16,0 21-16,0 0 0,0-20 0,1 20 15,-1-21-15,0 0 0,21 22 16,-21-22-16,1 0 0,-1 0 0,0-21 16,0 21-16,21-21 0,-20 0 0,-1 0 15,0 0-15,0 0 0,0 0 16,0-21-16,1 0 0,-1 21 0,0-42 16,0 20-16,0 1 0,-21-21 15,0 21-15,21-22 0,-21 1 0,0 21 16,0-21-16,0-1 0,0 22 0,0-21 15,0 21-15,0-1 0,0 1 0,0 0 16,0 42 15,0 0-31,0 1 0,-21-1 0,21 21 16,0-21-16,-21 22 0,21-22 0,-21 21 16,21-21-16,-21 22 0,21-22 0,0 21 15,0-21-15,0 0 0,0 1 0,0-1 16,21-21 15,0 0-31,-21-21 0,0-1 16,0 1-16</inkml:trace>
  <inkml:trace contextRef="#ctx0" brushRef="#br0" timeOffset="50871.89">15960 6816 0,'0'-21'0,"-22"21"47,22 21-32,0 0-15,22 0 16,-1-21-16,-21 21 0,21 0 16,0-21-16,0 22 0,0-1 0</inkml:trace>
  <inkml:trace contextRef="#ctx0" brushRef="#br0" timeOffset="51288.19">16573 7091 0,'0'0'0,"22"0"0,-1 0 15,0 0-15,-21-21 0,0 0 16,0-1-16,0 1 16,-21 0-1,0 21-15,-1 0 0,1 0 16,0 0-16,0 0 0,-21 0 0,20 0 15,-20 0-15,21 21 0,0-21 16,-22 21-16,22 1 0,0-1 0,21 0 16,-21 0-16,21 0 0,0 0 0,0 1 15,0-1-15,0 0 0,0 0 0,21 0 16,-21 0-16,42 1 0,-20-1 0,-1-21 16,21 21-16,-21-21 0,22 21 15,-22-21-15,0 21 0,0 0 0,0-21 16,0 22-16,1-22 0,-22 21 0,0 0 15,0 0-15,-22 0 16,1-21-16,0 21 0,0 1 16,-21-22-16,-1 21 0,22-21 0,-21 0 15,-1 0-15,22 0 0,-21 0 16,21 0-16,0 0 0,-1-21 16,22-1-16,0 1 15,0 0-15,22 0 0,-1 0 16,0 0-16,0-1 0,0 1 0,0-21 15,22 21-15</inkml:trace>
  <inkml:trace contextRef="#ctx0" brushRef="#br0" timeOffset="51552.04">17039 6668 0,'0'0'0,"0"-22"0,0 1 0,0 0 0,-21 21 31,21 21-31,-21 0 0,21 22 16,0-1-16,0 0 0,-21 1 16,21-1-16,-22 0 0,22 1 0,-21-1 15,21 0-15,0 1 0,-21-1 0,0 0 16,21 1-16,-21-1 0,21 0 16,0 1-16,0-22 0,0 21 0,0-21 0,0 1 15,0-1-15,0 0 16,21-21-16,0 0 15,0 0-15,-21-21 0,0 0 16,21 21-16</inkml:trace>
  <inkml:trace contextRef="#ctx0" brushRef="#br0" timeOffset="51723.94">16785 7133 0,'0'0'0,"-21"-21"0,0 21 0,0-21 15,21 0 1,21 0-1,0 21-15,0 0 16,0 0-16,0 0 0,22 0 16,-22 0-16,21 0 0,-21-22 0,22 22 15,-1 0-15,0 0 0,1-21 0,20 0 16,-20 21-16</inkml:trace>
  <inkml:trace contextRef="#ctx0" brushRef="#br0" timeOffset="52091.78">18500 6879 0,'0'0'16,"0"-21"-16,-22 0 0,22 0 0,0 0 16,-21 21-1,21 21-15,0 0 16,0 0-16,-21 0 0,21 0 16,0 1-16,0-1 0,-21 21 0,21-21 15,-21 22-15,21-22 0,-21 0 16,21 21-16,0-21 0,0 1 0,0-1 15,0 0-15,0 0 0,0 0 16,0-42 0,0 0-1,0 0-15,0 0 0</inkml:trace>
  <inkml:trace contextRef="#ctx0" brushRef="#br0" timeOffset="52275.67">18457 6562 0,'0'0'0,"0"-21"0,0-1 16,0-20-16,0 21 0,0 0 16,-21 21-16,42 21 47,0 0-47,1-21 15,-1 21-15,0 0 0,21-21 0,-21 0 16,1 22-16,20-22 0</inkml:trace>
  <inkml:trace contextRef="#ctx0" brushRef="#br0" timeOffset="52551.52">19092 6392 0,'0'0'0,"0"-21"0,0-21 16,0 21-16,0 0 15,0-1-15,0 44 16,0-1-1,0 0-15,0 21 0,0-21 0,0 43 16,0-22-16,0 1 0,-21 20 16,21-21-16,0 22 0,-21-22 0,21 22 15,0-22-15,-21 0 0,21 1 0,0-1 16,0 0-16,0 1 0,0-22 16,0 21-16,0-21 0,0 1 0,0-1 15,0 0-15,0 0 0,21-21 16,0 0-16,0 0 15,0-21-15,1 0 0,-22 0 16,21-1-16</inkml:trace>
  <inkml:trace contextRef="#ctx0" brushRef="#br0" timeOffset="52731.41">19050 6837 0,'0'0'0,"-21"0"0,0 0 0,-1 0 15,1 0-15,42 0 31,1 0-15,-1 0-16,21 0 0,-21 0 0,0 0 16,22 0-16,-22 0 0,21 0 15,-21 0-15,22 0 0,-1 0 0,-21 0 16,22 0-16,-1 0 0,-21 0 0</inkml:trace>
  <inkml:trace contextRef="#ctx0" brushRef="#br0" timeOffset="53400.03">19494 6964 0,'0'0'0,"-21"21"0,42-21 31,1 0-31,-1 0 0,0 0 0,0 0 16,0 0-16,0-21 0,22 21 0,-22-21 15,0 21-15,21-21 0,-20-1 0,-1 22 16,0-21-16,0 0 0,-21 0 0,0 0 15,0 0-15,0-1 16,0 1-16,-21 21 0,0 0 16,0 0-16,-1 0 0,1 0 0,-21 21 15,21 1-15,0-1 0,-1 0 0,1 0 16,21 0-16,0 22 0,-21-22 0,21 0 16,0 21-16,0-21 15,0 1-15,0 20 0,0-21 0,0 0 16,21 0-16,0 1 0,1-1 0,-1 0 15,21-21-15,-21 21 0,22-21 0,-22 21 16,21-21-16,-21 0 0,0 0 0,1 0 16,-1 0-16,0-21 0,-21 0 15,21 0-15,-21 0 0,0-22 16,0 22-16,21 0 0,-21 0 0,21 0 16,-21-1-16,0-20 0,22 21 0,-1 0 15,0 0-15,0-1 0,0 1 16,0 0-16,1 21 0,-1 0 0,0 0 15,0 0-15,0 0 0,22 0 16,-43 21-16,21 0 0,0 1 0,0-1 16,0 0-16,-21 0 0,0 0 0,0 22 15,21-22-15,-21 21 0,0-21 0,0 22 16,0-22-16,0 21 0,0-21 16,0 0-16,0 1 0,-21-1 0,0 0 15,0 0-15,0-21 16,21-21-1,0 0-15,0 0 0,0-1 16,0 1-16,0-21 0,21 21 16,-21 0-16,21-22 0,0 22 0,-21 0 15,21-21-15,1 20 0,-1-20 16,0 21-16,0 0 0,0-22 0,0 22 16,1 0-16,-1 21 0,0-21 0,0 21 15,21 0-15,-20 0 0,-1 0 16,21 0-16,-21 0 0</inkml:trace>
  <inkml:trace contextRef="#ctx0" brushRef="#br0" timeOffset="53879.76">21124 7133 0,'0'-21'16,"0"0"-16,0 0 15,0 0-15,0-1 16,0 1-16,0 0 0,0 0 0,0 0 15,0 0-15,0-22 0,0 22 0,0 0 16,0 0-16,-21 21 0,0 0 0,0 0 16,0 0-16,-1 0 0,1 0 0,0 0 15,-21 21-15,21 21 0,-1-21 16,-20 1-16,21 20 0,0-21 0,0 21 16,-1 1-16,22-22 0,0 21 0,0 1 15,0-22-15,0 21 0,0-21 0,0 0 16,22 1-16,-1-1 0,0-21 0,0 0 15,0 0-15,0 0 0,1 0 16,-1 0-16,0 0 0,0-21 16,-21-1-16,21 1 0,0 0 0,1 0 15,-22 0-15,0-22 0,21 22 0,0 0 16,-21-21-16,0 21 0,0-22 0,21 22 16,-21 0-16,21 0 0,-21 0 15,0 42 1,0 0-16,0 0 15,0 21-15,0-20 0,0-1 0,-21 21 16,21-21-16,0 0 0,0 22 16,0-22-16,0 21 0,0-21 0,0 1 15,0-1-15,21 0 0,0-21 0,-21 21 16,22-21-16,-1 0 0,0 0 16,0 0-16,0 0 0,0-21 15,1 21-15</inkml:trace>
  <inkml:trace contextRef="#ctx0" brushRef="#br0" timeOffset="54159.59">21590 6541 0,'0'-64'16,"0"128"-16,0-149 0,0 43 0,0 20 0,0 1 16,0 0-16,-21 21 15,0 21-15,-1 0 0,1 22 0,21-1 16,-21-21-16,21 43 15,-21-22-15,21 0 0,-21 1 0,21 20 16,0-20-16,0-1 0,0 0 0,0 1 16,0-1-16,0 0 0,0 1 0,0-1 15,0 0-15,0-21 0,0 22 0,0-22 16,0 0-16,0 0 0,0 0 16,0 1-16,21-22 15,0 0 1,0-22-16,0 1 0,1 0 15</inkml:trace>
  <inkml:trace contextRef="#ctx0" brushRef="#br0" timeOffset="54520.39">21950 6858 0,'0'0'0,"-21"0"16,-1 21-1,1 0-15,0 1 0,0 20 16,0-21-16,21 0 0,0 0 15,-21 22-15,21-22 0,0 21 0,0-21 16,0 1-16,0-1 0,0 0 0,21 0 16,-21 0-16,21 0 0,0 1 15,0-22-15,0 0 0,1 0 16,-1 0-16,0 0 0,0 0 0,0-22 16,-21 1-16,21 0 0,1 0 15,-22 0-15,0 0 0,21-22 0,-21 1 16,21 21-16,-21-22 0,0 1 0,0 21 15,0-21-15,0 20 0,0 1 0,0 0 16,-21 0-16,0 0 0,-1 21 16,1 0-16,0 0 0,0 0 15,0 21-15,0 0 0,-1 0 0,22 0 16,0 1-16,0-1 0,0 0 16,0 0-16,0 0 0,0 0 15,0 1-15,22-1 16,-1-21-16</inkml:trace>
  <inkml:trace contextRef="#ctx0" brushRef="#br0" timeOffset="54903.17">22310 7070 0,'0'0'0,"0"-21"0,0-1 0,0-20 0,0 21 16,0 0-16,0 0 0,0-1 0,0 1 15,0 0-15,21 21 0,0-21 0,0 21 16,0 0-16,0 0 15,1 0-15,-22 21 0,21 0 16,0 0-16,-21 1 0,0-1 0,21 0 16,-21 0-16,21 21 0,-21-20 0,21 20 15,-21-21-15,0 21 0,0-20 0,0 20 16,0-21-16,0 0 0,22 22 16,-22-22-16,0 0 0,21-21 31,-21-21-31,0 0 0,0-1 15,0 1-15,21 0 0,-21-21 16,21 21-16,-21-22 0,21 22 0,0-21 16,-21-1-16,22 22 0,-1-21 0,21 0 15,-21-1-15,0 22 0,1 0 16,-22 0-16,21 0 0,-21-1 0,21 22 16,-21-21-1,-21 21 1,0 0-16</inkml:trace>
  <inkml:trace contextRef="#ctx0" brushRef="#br0" timeOffset="55181.44">21209 6562 0,'21'0'0,"-42"0"0,0 0 0,42 0 15,21-21 1,1 21-16,20 0 0,1 0 0,-1 0 16,22-22-16,-1 22 0,1 0 15,0 0-15,-1-21 0,1 21 0,-21 0 16,-1-21-16,1 21 0,-1 0 0,-21 0 16,-20 0-16,20 0 0,-21 0 0,-42 0 31,0 0-31,0 0 15,-22 21-15,-20-21 0,20 21 0,-41 1 16,20-22-16,-42 21 0</inkml:trace>
  <inkml:trace contextRef="#ctx0" brushRef="#br0" timeOffset="55775.84">15282 7811 0,'0'0'0,"-21"0"0,-64 0 16,64 0 0,0 0-16,42 0 31,0 0-31,22 0 0,-22 0 16,21 0-16,1 0 0,20 0 0,1 0 15,-1 0-15,1-22 0,20 22 16,-20 0-16,20 0 0,22-21 15,0 21-15,21 0 0,0 0 0,21 0 16,0 0-16,1-21 0,-1 21 0,42 0 16,-20 0-16,20 0 0,1 0 0,-1 0 15,22 0-15,21 0 0,-22 0 16,22 0-16,0 0 0,0 0 0,0 0 16,-1 0-16,1 0 0,0 0 0,0 0 15,-21 0-15,-1 0 0,-20 0 0,-1 0 16,-20 0-16,-1 0 0,-21 0 15,0 0-15,-42 0 0,21 0 0,-42 0 16,-1-21-16,-20 21 0,21 0 16,-43 0-16,0 0 0,1 0 0,-1 0 15,-21 0-15,0 0 0,0 0 16,-42 0 15,0 0-31,0 0 0,0 21 16,-22-21-16,22 21 0</inkml:trace>
  <inkml:trace contextRef="#ctx0" brushRef="#br0" timeOffset="56496.46">15875 8700 0,'21'-22'16,"-42"44"-16,42-65 0,0 22 0,-21 0 0,21 0 16,-21 0-16,0-1 0,0 44 31,0-1-31,0 21 16,-21-21-16,21 22 0,0-1 0,0 0 15,0 22-15,0-22 0,-21 0 0,21 1 16,0-1-16,-21 0 0,21 1 15,-21-1-15,21-21 0,0 22 0,0-22 16,-21 0-16,21 0 0,-22-21 0,22 21 16,0 0-16,0-42 31,22 0-31,-1 0 16,0 0-16,0 0 0</inkml:trace>
  <inkml:trace contextRef="#ctx0" brushRef="#br0" timeOffset="56655.37">16150 8954 0,'0'-22'16,"21"22"31,0 0-47,1 0 15,-1 0-15,0-21 16,0 21-16,0 0 0,0 0 15</inkml:trace>
  <inkml:trace contextRef="#ctx0" brushRef="#br0" timeOffset="58027.27">16912 8721 0,'-21'0'16,"0"21"-1,21 0-15,0 0 0,0 0 16,0 1-16,0 20 0,0-21 0,-21 21 16,21-20-16,0 20 0,0-21 15,0 0-15,0 22 0,0-22 0,-22 0 16,22 21-16,0-21 0,-21 1 0,21-1 16,0 0-16,0-42 46,0 0-46,0-1 0,0 1 0,0 0 16,0 0-16,0-21 0,21 20 16,1-20-16,-22 0 0,21-1 0,0 1 15,0 0-15,0-1 0,0 22 0,1 0 16,-22 0-16,21 0 0,0 21 0,0 0 16,0 0-16,-21 21 15,21 0-15,-21 0 0,0 0 16,0 22-16,0-22 0,0 21 0,0 1 15,0-22-15,0 21 0,0-21 0,0 22 16,0-22-16,0 0 0,0 0 0,0 0 16,0 0-16,0 1 0,22-22 15,-1 21-15,0-21 0,0 0 16,21 0-16,-20 0 0,20 0 0,0 0 16,1-21-16,-1-1 0,0 1 0,1 21 15,-1-21-15,0-21 0,-21 21 0,1-1 16,20-20-16,-21 21 0,-21-21 15,0 20-15,21-20 0,-21 21 16,0-21-16,0 20 0,0 1 0,0 0 16,-21 21-16,0 0 0,0 0 15,0 21-15,-1 0 16,1 1-16,0-1 0,0 0 0,21 0 16,0 21-16,0-20 0,0 20 0,0-21 15,0 0-15,0 0 0,0 1 0,21-1 16,0 0-16,0 0 0,1 0 15,-1-21-15,0 0 0,21 0 16,-21 0-16,1 0 0,-1 0 0,21 0 16,-21 0-16,0-21 0,1 0 15,-1 0-15,-21 0 0,21-1 16,0 1-16,-21-21 0,21 21 16,0-22-16,1 22 0,-1-21 0,0 21 15,0-22-15,0 22 0,22 0 0,-22 21 16,0-21-16,0 21 0,0 0 0,0 0 15,22 21-15,-22 0 0,0 0 16,21 1-16,-20-1 0,-22 21 0,0-21 16,0 22-16,0-22 0,0 21 0,0-21 15,0 0-15,-22 1 0,1 20 0,0-21 16,0-21-16,21 21 0,-21 0 16,0-21-16,-1 22 15,22-44 16,0 1-31,0 0 0,22 0 16,-1 0-16,0 0 0,0-1 16,-21 1-16,21-21 0,0 0 0,1 20 15,-1-20-15,0 21 0,0-21 0,-21 20 16,21 1-16,-21 0 0,21 21 0,-21-21 16,0 42-1,-21 0-15,0 0 16,21 1-16,0-1 0,-21 21 0,0-21 15,21 0-15,-21 22 0,21-22 16,0 21-16,0-21 0,0 1 16,0-1-16,0 0 0,0 0 0,0 0 15,21 0-15,0-21 0,0 0 16,0 0-16,0 0 0,22 0 16,-22 0-16,0-21 0,21 0 15,1 21-15,-22-21 0,21 0 0,-21-22 16,22 22-16,-22-21 0,0 0 0,21-1 15,-20 1-15,-1-22 0,0 22 16,0-21-16,0 20 0,0-20 0,1-1 0,-1 22 16,-21 0-16,0-1 0,0 1 15,0 0-15,0 20 0,0 1 16,0 0-16,-21 21 16,-1 21-16,22 0 0,-21 22 0,21-22 15,-21 21-15,0 1 0,21-1 16,0 0-16,-21 1 0,0-1 0,21 0 15,0 22-15,0-22 0,0 0 0,0 1 16,0-1-16,0 0 0,0 1 0,0-22 16,0 21-16,0-21 0,21 1 15,0-1-15,0 0 0,0-21 16,0 0-16,1 0 0,-1 0 16,0 0-16,-21-21 0,21 0 15,-21-22-15,21 22 0,-21 0 16,0-21-16,0-1 0</inkml:trace>
  <inkml:trace contextRef="#ctx0" brushRef="#br0" timeOffset="58188.18">18944 8551 0,'0'0'0,"0"22"47,21-22-47,0 0 0,1 0 0,-1 0 16,0 0-16,21 0 0,1 0 0,-22 0 15,21 0-15,0 0 0,1 0 16,20 0-16,-20 0 0,20 0 0,1 0 16</inkml:trace>
  <inkml:trace contextRef="#ctx0" brushRef="#br0" timeOffset="58449.03">20278 8340 0,'0'0'15,"-22"0"-15,1 0 0,0 0 16,0 0-16,0 21 0,0-21 16,21 21-16,-22 21 0,1-20 0,0-1 15,21 21-15,0-21 16,-21 22-16,21-22 0,-21 21 0,21 0 16,0 1-16,0-22 0,0 21 0,0 1 15,0-22-15,0 21 0,0-21 0,0 0 16,21 1-16,0-1 0,-21 0 15,21-21-15,0 0 0,1 21 0,-1-21 16,0 0-16,0 0 0,0 0 0,0-21 16,1 0-16,-1 21 0</inkml:trace>
  <inkml:trace contextRef="#ctx0" brushRef="#br0" timeOffset="58691.94">20680 8403 0,'0'0'0,"21"-42"0,0 0 0,0 20 15,0 1-15,1 0 0,-1 21 0,0 0 16,0 0-16,0 0 16,0 21-16,1 0 0,-1 22 0,0-22 15,-21 21-15,21 1 0,0-1 0,-21 0 16,0 1-16,0-1 0,0 0 16,0 1-16,0-22 0,0 21 0,-21 0 15,0 1-15,0-22 0,21 0 0,-21 21 16,-1-20-16,1-22 0,-21 21 0,21 0 15,0-21-15,-22 21 0,22-21 16,-21 0-16,-1 0 0,1 21 16,-21-21-16</inkml:trace>
  <inkml:trace contextRef="#ctx0" brushRef="#br0" timeOffset="59412.52">15473 10160 0,'0'0'0,"0"-21"15,0 0-15,0 0 16,0-1-16,21 1 0,0 0 16,0 21-16,0-21 0,1 0 0,20 21 15,-21 0-15,21 0 0,-20 0 16,-1 0-16,21 0 0,-21 21 0,0 0 16,1 0-16,-1 0 0,-21 22 0,0-1 15,0-21-15,0 22 0,0-1 0,0 0 16,0 1-16,-43-1 0,22 0 15,0 1-15,-21-22 0,-1 21 0,1-21 16,0 0-16,-22 1 0,22-1 16,21 0-16,-22-21 0,22 0 0,0 0 15,0 0-15,0 0 0,21-21 16,0 0 0,0-22-16,0 22 0,21 0 0,0 0 15,0-22-15,0 22 0,1 0 0,-1 0 16,0 0-16,0 0 0,0 21 0,22 0 15,-22 0-15,0 0 0,0 0 16,0 0-16,-21 21 0,21 0 0,1 0 16,-1 0-16,-21 22 0,0-22 15,21 0-15,-21 0 0,21 0 0,-21 22 16,0-22-16,21 0 0,-21 0 16,0 0-16,21-21 0,1 0 15,-1 0 1,0 0-16,-21-21 0,21 0 15</inkml:trace>
  <inkml:trace contextRef="#ctx0" brushRef="#br0" timeOffset="59572.43">16214 10245 0,'0'0'0,"21"-21"16,0 21 15,0 0-16,0 0-15,0 0 16,1 0-16,-1 0 0,0 0 0,21 0 16,-21 0-16</inkml:trace>
  <inkml:trace contextRef="#ctx0" brushRef="#br0" timeOffset="60013.18">17124 9906 0,'0'0'0,"0"-21"0,0 0 15,-21 42 17,21 0-32,-22 0 0,22 22 0,-21-22 15,21 21-15,0 0 0,0-20 0,0 20 16,0 0-16,-21 1 0,21-1 0,-21 0 16,21 1-16,0-1 0,0 0 0,-21-21 15,0 22-15,21-22 0,-22 0 16,22 0-16,0 0 0,0 1 15,-21-22-15,21-22 16,0 1 0,0 0-16,0 0 0,0-21 15,0 20-15,0-20 0,0 21 16,21-21-16,1-1 0,-1 22 0,0-21 16,0-1-16,0 22 0,0 0 0,22 0 15,-22 0-15,0 0 0,21 21 0,-20 0 16,-1 0-16,0 21 0,21 0 0,-21 0 15,1 0-15,-22 0 0,21 1 16,0-1-16,-21 0 0,0 21 0,0-21 16,0 1-16,0-1 0,0 0 0,0 0 15,-21 0-15,21 0 0,-21 1 0,21-1 16,21-21 15,0-21-31</inkml:trace>
  <inkml:trace contextRef="#ctx0" brushRef="#br0" timeOffset="60747.28">18097 10118 0,'0'0'16,"0"-21"-16,0-1 0,-21 1 16,0 0-16,0 21 15,0 0-15,0 0 0,-1 0 0,1 0 16,0 0-16,-21 21 0,21 0 0,-1 1 15,1-1-15,0 0 0,0 0 16,0 0-16,0 22 0,-1-22 16,22 0-16,0 21 0,0-21 0,0 22 15,0-22-15,0 0 0,0 0 0,0 0 16,22-21-16,-1 22 0,0-22 0,0 0 16,0 0-16,0 0 0,1 0 0,-1 0 15,0 0-15,0-22 0,0 1 16,0 21-16,1-21 0,-22 0 15,21-21-15,0 20 0,-21 1 0,0-21 16,21 21-16,0-22 0,-21 22 0,21 0 0,-21-21 16,0 21-16,22-1 0,-22 1 15,0 0-15,0 42 16,0 0 0,0 22-16,-22-22 0,1 0 15,21 0-15,0 0 0,0 1 0,-21 20 16,21-21-16,0 0 0,0 0 0,0 1 15,0-1-15,0 0 0,21 0 16,-21 0-16,21-21 0,1 0 16,20 0-16,-21 0 0,21 0 0,1 0 15,-1 0-15,0 0 0,1-21 0,-1 0 16,0 0-16,1 0 0,20-1 16,-20 1-16,-1 0 0,0-21 15,1 21-15,-1-22 0,-21 22 0,21-21 16,-20 21-16,-1-1 0,0-20 0,-21 21 15,0 0-15,0 0 0,-21 21 16,0 0-16,-1 0 0,-20 0 16,21 21-16,0 0 0,0 0 0,21 0 15,0 0-15,0 22 0,0-22 0,0 0 16,0 21-16,0-20 0,21 20 0,0-21 16,-21 21-16,21-20 0,0-1 15,-21 0-15,21 0 0,-21 0 0,0 0 16,0 1-16,0-1 0,0 0 15,-21-21-15,0 0 16,0 0-16,0 0 0,0 0 16,-1 0-16,22-21 0,0 0 15,0-1-15,0 1 0,0 0 16,0 0-16,22 0 0,-1 0 0,21-1 16,-21 1-16,22 0 0</inkml:trace>
  <inkml:trace contextRef="#ctx0" brushRef="#br0" timeOffset="61200.34">19262 10054 0,'0'0'0,"0"-21"0,21 21 0,-21 21 31,0 0-31,-21 1 16,21-1-16,0 0 0,0 0 0,-22 0 16,22 0-16,-21 1 0,21-1 15,0 21-15,0-21 0,0 0 0,0 1 16,0-1-16,0 0 0,0 0 15,-21 0-15,21 0 16,-21-21 0,21-21-1,0 0-15,0 0 0,0 0 0,0 0 16,0-1-16,0 1 0,0-21 0,0 21 16,0-22-16,21 1 0,0 21 15,0-21-15,1-1 0,-1 22 0,21-21 16,-21 21-16,22-1 0,-1 1 15,0 0-15,-21 21 0,22 0 0,-1 0 16,0 21-16,-20-21 0,-1 21 0,21 22 16,-42-22-16,0 0 0,21 21 0,-21-20 15,0 20-15,0-21 0,0 21 16,0-20-16,-21-1 0,0 21 0,0-21 16,21 0-16,-21 1 0,-1-1 0,1-21 15,0 21-15,21 0 0,-21-21 16,21-21 15,21 21-31,-21-21 16,21 0-16,0-1 0,22 1 0</inkml:trace>
  <inkml:trace contextRef="#ctx0" brushRef="#br0" timeOffset="61544.14">19981 10118 0,'21'0'47,"1"0"-47,-1 0 15,0 0-15,0 0 0,0 0 0,0-21 16,1 21-16,-1 0 0,0-22 16,0 22-16,-21-21 0,21 21 0,-21-21 15,21 0-15,-21 0 0,0 0 16,-21 21-1,0 0-15,0 0 0,0 21 16,0 0-16,-1 0 0,1 0 0,21 0 16,-21 1-16,21-1 0,-21 0 0,21 0 15,0 0-15,0 0 0,0 1 16,0-1-16,21 0 0,0-21 0,-21 21 16,21-21-16,1 0 15,-1 0-15,0 0 0,0 0 0,0 0 16,0 0-16,22 0 0,-22 0 0,0 0 15,0-21-15,0 0 0,1 21 0</inkml:trace>
  <inkml:trace contextRef="#ctx0" brushRef="#br0" timeOffset="61764.02">20659 9948 0,'0'0'0,"21"-42"0,0 21 0,0 0 16,-21 0-16,21 21 15,-21 21-15,0 0 16,21 0-16,-21 0 0,22 22 15,-22-22-15,21 21 0,0-21 16,-21 0-16,0 22 0,21-22 0,0 0 16,-21 0-16,21 0 0,1 1 0,-22-1 15,21-21-15,-21 21 0,21-21 16,0 0-16,-21-21 31,21 21-31,-21-21 0,0-1 0</inkml:trace>
  <inkml:trace contextRef="#ctx0" brushRef="#br0" timeOffset="61991.4">21167 9843 0,'0'-22'15,"0"44"-15,0-65 0,0 64 32,-22 1-32,1-1 0,-21 21 0,21-21 15,0 0-15,-1 22 0,-20-22 0,21 21 16,0-21-16,0 22 0,-22-22 0,22 0 15,0 21-15,0-20 0,21-1 0,0 0 16,-21 0-16,21 0 16,0 0-16,0 1 15,21-22-15,0 0 16,0-22-16,0 22 0,0-21 0,22 0 16</inkml:trace>
  <inkml:trace contextRef="#ctx0" brushRef="#br0" timeOffset="62288.23">21675 9589 0,'0'0'0,"0"-22"15,0 1-15,0-42 16,0 84 0,0 0-16,-22 0 0,1 22 15,0-1-15,0 0 0,0 1 0,0-1 16,-1 21-16,1-20 0,0-1 15,0 0-15,0 1 0,21-1 16,-21 0-16,21 1 0,-22-1 0,22-21 16,0 0-16,0 22 0,0-22 0,0 0 15,0 0-15,0 0 0,22 1 16,-1-22-16,0 0 16,0 0-16,0 0 0,0-22 15,1 1-15,-1 0 0,0 0 16,0 0-16,0 0 0,0-1 0,-21 1 15,0 0-15</inkml:trace>
  <inkml:trace contextRef="#ctx0" brushRef="#br0" timeOffset="62452.13">21505 9906 0,'0'0'0,"-21"0"0,0 0 0,21 21 16,-21-21-16,21 21 15,21 1 1,0-22-16,0 0 0,0 0 15,1 0-15,-1 0 0,0 0 0,21 0 16,-21 0-16,22 0 0,-22 0 0,21 0 16,1-22-16,-1 22 0</inkml:trace>
  <inkml:trace contextRef="#ctx0" brushRef="#br0" timeOffset="62735.97">22648 9589 0,'0'0'0,"-21"0"0,-42 0 31,41 0-31,1 21 0,0 0 16,0 0-16,21 21 0,-21-20 0,0 20 16,-1-21-16,1 21 0,21 1 0,-21-1 15,21-21-15,-21 22 0,21-1 0,0-21 16,0 21-16,0-20 0,0 20 15,0-21-15,0 0 0,0 0 16,0 1-16,0-1 0,21 0 0,0-21 16,0 21-16,1-21 0,-1 0 0,0 0 15,0 0-15,0 0 0,0 0 0,1-21 16,20 0-16,-21 21 0,21-21 16</inkml:trace>
  <inkml:trace contextRef="#ctx0" brushRef="#br0" timeOffset="62987.82">23347 9504 0,'42'-21'15,"-21"21"-15,0 0 16,1 0 0,-1 21-16,-21 0 0,21 0 0,0 22 15,0-22-15,-21 21 0,21 0 0,-21-20 16,22 20-16,-22 0 0,0 1 0,0-1 15,0 0-15,0 1 0,0-1 16,-22-21-16,1 21 0,0-20 0,0 20 16,0-21-16,0 0 0,-1 0 0,1 1 15,0-1-15,0 0 0,0-21 0,0 21 16,-22-21-16,22 0 0,0 21 16</inkml:trace>
  <inkml:trace contextRef="#ctx0" brushRef="#br0" timeOffset="63913.29">16023 11853 0,'0'0'16,"-21"0"-16,0 0 0,0 0 15,-1 0-15,22-21 16,0 0 0,0 0-16,22 21 15,-1 0-15,0-21 0,21 21 16,-21 0-16,1 0 0,20 0 0,0 0 15,1 0-15,-22 0 0,21 0 0,-21 21 16,0-21-16,1 21 0,-22 0 0,0 0 16,0 1-16,0-1 0,0 21 15,-22-21-15,1 0 0,0 1 0,-21-1 16,-1 0-16,22 0 0,-21 0 0,21 0 16,0-21-16,-22 0 0,43 22 0,-21-22 15,0 0-15,21-22 16,0 1-1,0 0-15,21 0 0,0 0 16,0 21-16,1-21 0,-1 21 0,0 0 16,0-22-16,0 22 0,22 0 15,-22 0-15,21 0 0,-21 0 0,22 0 16,-22 22-16,21-22 0,-21 21 0,0 0 16,1 0-16,-22 0 0,0 0 0,0 22 15,0-22-15,0 0 0,-22 21 16,1-20-16,0-1 0,-21 21 0,21-21 15,-22 0-15,1 1 0,0-1 16,-1-21-16,1 21 0,0-21 0,20 0 0,-20 0 16,21 0-16,-21 0 0,20 0 15,1 0-15,-21 0 0,21 0 16,0-21-16,-1 21 0,22-21 16,0-1-16,0 1 15,0 0-15,0 0 0,0 0 16,22 21-16,-1-21 0,21-1 15,-21 1-15</inkml:trace>
  <inkml:trace contextRef="#ctx0" brushRef="#br0" timeOffset="64087.19">16891 12002 0,'0'0'0,"21"0"0,0 0 16,-21-22-16,21 22 0,1 0 47,-1-21-47,0 21 15,0-21-15</inkml:trace>
  <inkml:trace contextRef="#ctx0" brushRef="#br0" timeOffset="65023.66">17907 11578 0,'0'0'0,"21"-21"15,-21 0-15,0 42 16,0 21 0,0-20-16,0 20 0,0 0 15,0 22-15,0-22 0,0 22 0,0-1 16,0 1-16,0-1 0,0 22 0,0-22 15,-21 1-15,0-1 0,21 1 0,-21-22 16,-1 22-16,22-1 0,-21 1 0,0-1 16,0-21-16,21 22 0,0-22 15,-21 1-15,21-22 0,-21 21 0,21-21 16,0 0-16,0-42 31,0 0-31,0-21 0,0 21 16,0-22-16</inkml:trace>
  <inkml:trace contextRef="#ctx0" brushRef="#br0" timeOffset="65307.49">17780 11959 0,'0'-42'0,"0"84"0,0-148 16,0 64-16,0 0 0,0-1 0,0 1 16,21 0-16,0-1 0,0 1 15,22 21-15,-1-21 0,22 20 0,-22 1 16,21 21-16,-20 0 0,20 0 0,-20 21 15,-1 1-15,0 20 0,-21-21 16,1 21-16,-22 1 0,0-22 0,0 21 16,-22 1-16,-20-22 0,21 21 15,-21 0-15,-1-20 0,1-1 0,0 21 16,-1-21-16,22 0 0,-21 1 0,21-1 16,-1 0-16,1-21 0,21 21 15,21-21 1,1 0-16,-1 0 15,21 0-15,-21-21 0,0 0 0,22 21 16,-22 0-16,21-21 0</inkml:trace>
  <inkml:trace contextRef="#ctx0" brushRef="#br0" timeOffset="67484.75">18415 12044 0,'0'21'0,"21"-21"31,0 0-31,0-21 15,22 0-15,-22 0 0,0 21 16,21-43-16,-20 22 0,20 0 0,0 0 16,1 0-16,-22-22 0,21 22 15,-21-21-15,0 21 0,-21-22 0,0 22 16,0 0-16,0 0 0,0 0 0,-42 21 16,21 0-16,0 0 15,-22 0-15,22 21 0,-21-21 0,21 21 16,0 0-16,21 0 0,0 0 15,0 1-15,0-1 0,0 0 0,0 0 16,21 0-16,0 22 0,0-22 0,0 0 16,0 0-16,1 0 0,-1 0 0,-21 1 15,21-1-15,0 0 0,0 0 16,-21 0-16,0 0 0,0 1 16,21-1-1,1-21-15,-1 0 16,0 0-16,0 0 15,0-21-15,0 21 0,1-22 16,20 1-16,-21 0 0,0 0 0,22 0 16,-22 0-16,0-1 0,0-20 0,0 21 15,0-21-15,1 20 0,-1 1 0,-21-21 16,21 21-16,-21 0 0,0-1 16,0 1-16,0 0 15,-21 42 1,0-21-16,-1 21 0,1 1 0,21-1 15,-21 0-15,0 21 0,21-21 0,0 22 16,-21-22-16,21 0 16,0 21-16,0-20 0,0-1 0,0 21 0,0-21 15,0 0-15,21 1 16,0-1-16,0-21 0,0 0 0,1 0 16,-1 0-16,0 0 0,0 0 15,21-21-15,-20-1 0,20 22 0,-21-21 16,0 0-16,22 0 0,-22 0 0,0-22 15,0 22-15,0 0 0,0-21 0,1 21 16,-22-1-16,0 1 0,21 0 0,-21 0 16,0 42-1,0 0 1,0 0-16,0 1 0,0-1 16,-21 0-16,21 21 0,0-21 0,0 1 15,0-1-15,0 0 16,0 0-16,0 0 0,0 0 0,0 1 15,21-1-15,0-21 0,0 21 16,0-21-16,0 0 0,1 0 0,20 0 16,-21 0-16,21-21 0,-20 21 15,-1-21-15,0-1 0,0 1 0,0 0 16,0 0-16,1-21 0,-1 20 0,0 1 16,0-21-16,0 21 0,-21 0 0,0-1 15,21 1-15,-21 0 0,0 42 31,0 0-15,0 1-16,-21-1 0,21 0 16,-21 0-16,21 0 0,0 22 15,0-22-15,0 0 0,0 0 0,0 0 16,0 0-16,0 1 16,21-22-16,0 21 0,1-21 15,-1 0-15,0 0 0,21 0 0,-21 0 16,1 0-16,20-21 0,-21 21 0,0-22 15,0 1-15,1 0 0,20 0 16,-21 0-16,0 0 0,0-22 16,-21 22-16,22 0 0,-1 0 0,-21 0 15,21-1-15,-21 1 0,-21 42 47,0 1-47,21-1 0,-22 0 0,22 0 16,0 0-16,0 22 0,0-22 0,0 0 15,0 0-15,0 0 0,0 0 0,0 1 16,0-1-16,0 0 0,22 0 16,-1-21-16,0 0 0,21 21 0,-21-21 15,22 0-15,-22 0 0,0 0 0,21 0 16,-20-21-16,20 0 0,-21 21 0,21-21 16,-20 0-16,-1-1 0,0 1 15,21-21-15,-21 21 0,-21 0 16,22-22-16,-1 22 0,-21 0 0,21 0 15,-21 0-15,0 42 32,0 0-32,0 0 0,0 0 15,0 0-15,0 1 0,0-1 16,0 0-16,0 0 0,0 0 16,0 0-16,21-21 0,0 0 0,0 22 15,1-22-15,-1 0 0,0 0 16,0 0-16,0 0 0,22 0 0,-22 0 15,0 0-15,0-22 0,0 1 16,0 0-16,1 0 0,-1 0 0,0 0 16,-21-1-16,0-20 0,0 21 0,0-21 15,0 20-15,0 1 0,0-21 16,0 21-16,-21 0 0,0-1 0,-1 1 16,1 21-16,-21 0 0,0 0 15,20 0-15,1 21 0,21 1 16,-21-1-16,0 0 0,0 0 0,21 21 15,-21-20-15,21 20 0,0-21 16,0 21-16,0-20 0,0-1 0,0 21 16,0-21-16,0 0 0,21 1 0,0-22 15,0 21-15,0-21 0,0 0 16,1 0-16,-1 0 0,0 0 0,0 0 16,0 0-16,0-21 0,1 21 15,-1-22-15,0 1 0,21 0 0,-21 0 16,1 0-16,-1-22 0,21 22 0,-21 0 15,0 0-15,1 0 0,-22 0 0,0-1 16,21 22-16,-21 22 31,0-1-31,0 0 0,0 0 0,-21 0 16,21 0-16,0 1 0,0-1 0,0 0 16,0 0-16,0 0 15,0 0-15,21 1 16,0-22-16,21 0 0,-21 0 15,1 0-15,-1 0 0,0 0 0,0 0 16,0-22-16,0 1 0,1 0 16,-1 21-16,0-42 0,0 21 0,0-1 15,0 1-15,1-21 0,-1 21 0,-21-22 16,21 22-16,0 0 0,-21-21 0,21 21 16,0-1-16,1 1 0,-1 21 15,-21 21 1,0 22-16,0-22 15,0 0-15,0 21 0,0-20 0,0-1 16,0 21-16,0-21 0,0 0 16,0 1-16,0-1 0,0 0 15,0 0-15,21-21 0,0 0 16,0 0 0,0 0-1,1-21-15,-22 0 16,21 21-16,0-21 0,-21-1 15,21 22-15,0-21 0,-21 0 0,21 0 16,1-21-16,-22 20 0,21 1 0,0 0 16,-21 0-16,21 0 0,-21 0 15,0 42 1,-21 0 0,21 0-16,-21 0 0,0 0 0,21 1 15,-22-1-15,22 0 0,0 0 0,-21 0 16,21 0-16,0 1 0,0-1 15,-21-42 48,21-1-63,-21 1 0</inkml:trace>
  <inkml:trace contextRef="#ctx0" brushRef="#br0" timeOffset="67675.64">20870 11663 0,'0'0'0,"-63"0"0,20 0 16,-20 0-16,-64 0 16,106 0-16,0 0 15,21-21 1,21 21-1,21 0-15,-21-21 0,22 21 16,-1 0-16</inkml:trace>
  <inkml:trace contextRef="#ctx0" brushRef="#br0" timeOffset="68007.46">23453 11536 0,'0'0'0,"0"-42"15,0 20-15,-22 22 16,1 0 0,21 22-16,-21-1 0,0 0 0,0 21 15,0-21-15,21 22 0,-22-1 16,1-21-16,0 22 0,0-1 0,0 21 15,21-20-15,-21-1 0,21 0 0,-22 1 16,22-1-16,0-21 0,0 22 0,0-22 16,0 21-16,0-21 0,22 0 15,-1-21-15,0 22 0,0-22 0,0 0 16,0 0-16,1 0 0,-1 0 0,0 0 16,0-22-16,0 22 0,0-21 0,1 0 15,20 0-15</inkml:trace>
  <inkml:trace contextRef="#ctx0" brushRef="#br0" timeOffset="68259.32">23961 11557 0,'21'-42'0,"-42"84"0,63-127 15,-21 43-15,21 21 0,-20 0 0,-1 0 16,0-1-16,0 22 0,21 0 0,-20 0 16,-1 22-16,0-1 0,-21 0 15,21 0-15,-21 21 0,21 1 0,-21-1 16,0 0-16,0 1 0,0-1 15,0 0-15,-21 1 0,0-1 0,0 0 16,0 1-16,-1-1 0,1 0 16,0 1-16,21-1 0,-21-21 0,0 22 15,0-22-15,-1 0 0,22 0 0,-21 0 16,0 0-16,0-21 0,0 22 0,0-1 16,-22-21-16,22 0 0,-21 21 15,-1-21-15,-20 0 0</inkml:trace>
  <inkml:trace contextRef="#ctx0" brushRef="#br0" timeOffset="68977.46">16192 13335 0,'22'-21'0,"-22"0"16,0 0-16,0-1 0,-22 22 31,1 0-31,0 22 16,0-1-16,0 21 0,0-21 15,-1 22-15,1-1 0,0 21 0,0-20 16,0-1-16,0 0 0,-1 1 0,22-1 16,0 0-16,0-20 0,0 20 0,0-21 15,0 0-15,22 0 16,20-21-16,-21 0 0,0 0 15,0 0-15,22 0 0,-1-21 0,-21 0 16,22 0-16,-22 21 0,21-21 16,-21 0-16,0-1 0,1-20 15,-1 42-15,-21-21 0,0 0 0,0 0 16,21 21-16,-21 21 16,-21 0-1,21 0-15,-21 0 0,21 0 0,0 22 16,-22-22-16,1 21 0,21-21 0,-21 1 15,21 20-15,-21-21 0,21 0 0,-21 0 16,21 1-16,-21-1 0,21 0 16,21-21-1,0 0-15,0 0 0,21 0 16,-20-21-16</inkml:trace>
  <inkml:trace contextRef="#ctx0" brushRef="#br0" timeOffset="69148.35">16785 13631 0,'0'0'0,"0"-21"0,0 0 0,0 0 16,-21 21 15,21 21-15,21-21-1,0 0 1,0-21-16</inkml:trace>
  <inkml:trace contextRef="#ctx0" brushRef="#br0" timeOffset="70252.3">17801 13145 0,'-21'0'15,"0"21"1,0 0-16,21 0 0,-22 21 0,1-20 15,21 20-15,-21 0 0,0 1 16,0-1-16,21 21 0,-21-20 16,-1-1-16,1 22 0,0-22 0,21 0 15,-21 1-15,0-1 0,21 0 0,0-21 16,0 22-16,0-22 0,0 0 0,0 0 16,0 0-16,0-42 31,0 0-31,0 0 15,21 0-15,0-22 0,-21 22 16,21-21-16,0 21 0,1-22 0,-1 1 16,0 0-16,0 21 0,0-22 0,0 22 15,1 0-15,-1 0 0,21 0 0,-21 21 16,0 21-16,1 0 16,-22 0-16,0 0 0,0 0 15,0 22-15,0-22 0,0 21 0,0-21 16,0 22-16,0-22 0,0 21 0,21-21 15,-21 1-15,21-1 0,0 0 16,0 0-16,0-21 0,1 21 0,-1-21 16,21 0-16,0 0 0,-20 0 0,20 0 15,0 0-15,1 0 0,-1-21 0,0 21 16,1-21-16,-1 0 0,-21 0 16,21-1-16,-20 1 0,-1-21 0,0 21 15,-21-22-15,0 1 0,0 0 0,0-1 16,0 1-16,0 0 0,0-1 15,-21 22-15,0 0 0,-1 0 16,1 0-16,0 21 0,0 0 0,-21 0 16,20 0-16,1 21 0,0 21 0,0-21 15,-21 22-15,42-22 0,-22 21 16,1 1-16,21-1 0,-21 0 0,21 1 16,0-22-16,0 21 0,0-21 0,0 0 15,0 22-15,21-22 0,0-21 0,1 21 16,-1-21-16,0 0 0,0 0 15,0 0-15,0 0 0,1 0 16,-1 0-16,0 0 0,0 0 0,0-21 0,0 0 16,1 0-16,-1-1 0,0 1 0,0 0 15,-21-21-15,21 21 16,0-22-16,-21 22 0,0-21 0,22-1 16,-22 22-16,0 0 0,21 0 0,-21 0 15,-21 21 1,-1 21-16,1 0 15,21 21-15,-21-20 0,0-1 0,21 21 16,0-21-16,0 0 0,0 1 0,0 20 16,0-21-16,0 0 0,0 0 15,0 1-15,21-1 0,0-21 16,0 0-16,22 0 0,-22 0 0,0 0 16,21 0-16,1 0 0,-1 0 15,0 0-15,1 0 0,-1-21 16,22-1-16,-22 1 0,0 0 0,1 0 15,-22-21-15,21 20 0,-21-20 0,0 21 16,1-21-16,-22 20 0,0 1 0,0 0 16,0 0-16,0 0 0,-22 21 15,1 0-15,0 0 0,21 21 16,-21 0-16,0 0 0,21 0 16,0 1-16,0 20 0,0-21 0,0 0 15,0 0-15,0 1 0,21-1 16,0 0-16,-21 0 0,0 0 0,0 0 15,0 1-15,0-1 16,-21-21-16,0 21 16,0-21-16,-1 0 15,1 0-15,-21 0 0,21 0 0,0 0 16,-1 0-16,1 0 0,21-21 0,0 0 16,0-1-16,0 1 0,0 0 15</inkml:trace>
  <inkml:trace contextRef="#ctx0" brushRef="#br0" timeOffset="70775.98">19706 13568 0,'0'0'0,"0"-21"0,21-22 0,-21 22 16,0 0-16,0 0 0,0 0 0,0 0 15,-21 21 1,0 21-16,21 21 0,-21 0 16,21 1-16,0 20 0,0 1 15,-21 20-15,21-20 0,-22-1 0,22 22 16,-21-21-16,21 20 0,-21 1 0,0 0 15,21-1-15,-21 1 0,0 0 16,-1-22-16,1 22 0,-21-22 16,21 1-16,0-1 0,-1 1 0,1-1 15,0-20-15,0-1 0,21-21 0,0 21 16,0-20-16,0-1 0,0-42 31,0-1-31,0 1 0,0-21 0,21 0 16,-21-1-16,21 1 0</inkml:trace>
  <inkml:trace contextRef="#ctx0" brushRef="#br0" timeOffset="71063.81">19431 13758 0,'0'0'0,"0"-42"0,0-21 16,0 20-16,21 1 0,-21 21 15,42-22-15,-20 1 0,20 21 0,0 0 16,22 0-16,-22 21 0,22 0 0,-22 0 15,21 0-15,-20 21 0,-1 0 0,-21 0 16,0 21-16,1 1 0,-22-1 16,0 0-16,0 22 0,0-22 0,-22-21 15,1 22-15,-21-1 0,21-21 0,-22 22 16,22-22-16,-21 0 0,0 0 0,20 0 16,1-21-16,0 21 0,0-21 15,0 0-15,21-21 31,21 21-31,0-21 0,0 0 0,0 0 16,-21 0-16,22 21 0,-1-22 16</inkml:trace>
  <inkml:trace contextRef="#ctx0" brushRef="#br0" timeOffset="73080.17">20024 13907 0,'0'0'0,"21"0"15,-21 21 1,21-21-16,0 0 15,0 0-15,-21-21 0,43 21 0,-22-22 16,0 1-16,21 0 16,-21 0-16,22 0 0,-1 0 0,-21-22 15,22 1-15,-22 21 0,0-22 0,0 1 16,-21 21-16,0-21 0,0 20 0,0 1 16,-21 21-16,0-21 15,0 21-15,-1 0 0,-20 0 0,21 21 16,0 0-16,0-21 0,-1 22 0,22-1 15,0 0-15,0 0 0,0 0 0,0 0 16,0 1-16,22-1 0,20 0 16,-21 0-16,0 0 0,0 0 15,1 1-15,20-1 0,-21-21 0,0 21 16,-21 0-16,21 0 0,-21 0 0,0 1 16,22-1-16,-22 0 0,0 0 15,0 0-15,0 0 0,21-21 31,0 0-31,0 0 0,0 0 16,0 0-16,1 0 0,-1-21 16,21 21-16,-21-21 0,22 0 0,-22 0 15,21 0-15,0-1 0,-20-20 0,-1 21 16,21-21-16,-21-1 0,0 22 16,-21-21-16,0 21 0,22-22 0,-22 22 15,0 0-15,0 0 0,-22 21 16,1 0-16,0 0 15,0 21-15,0-21 0,0 21 0,-1 0 16,1 0-16,0 22 0,0-22 16,0 0-16,21 0 0,0 22 0,0-22 15,0 0-15,0 0 0,0 0 0,0 0 16,0 1-16,0-1 0,21 0 16,0 0-16,0-21 0,0 0 0,1 21 15,-1-21-15,0 0 0,0 0 0,21 0 16,-20 0-16,-1 0 0,21-21 0,0 0 15,-20 0-15,20 21 0,-21-21 16,0-1-16,22-20 0,-22 21 16,0 0-16,-21-22 0,21 22 0,0 0 15,-21 0-15,0 0 0,0 0 0,0 42 47,-21 0-47,21 0 0,-21 0 0,21 0 16,0 1-16,0-1 0,0 0 0,0 0 15,0 0-15,0 0 0,0 1 0,0-1 16,0 0-16,0 0 16,21-21-16,0 0 0,0 0 15,1 0-15,-1 0 0,0 0 16,0 0-16,0-21 0,22 0 0,-22 0 16,0 21-16,21-22 0,-21-20 15,1 21-15,-1 0 0,0-22 0,0 22 16,-21-21-16,21 21 0,0 0 0,-21-1 15,0 1-15,22 21 0,-22 21 32,0 1-32,-22-1 15,22 0-15,0 0 0,-21 0 0,21 0 16,-21 1-16,21-1 0,0 0 16,0 0-16,0 0 0,0 0 15,0 1-15,21-22 16,0 21-16,1-21 0,-1 0 0,21 0 15,-21 0-15,0 0 0,1 0 16,-1 0-16,0-21 0,0 21 0,0-22 16,-21 1-16,21 21 0,1-21 0,-22 0 15,0 0-15,21-22 0,0 22 0,-21 0 16,0 0-16,0-21 0,0 20 16,0 1-16,21 21 0,-21 21 31,0 1-31,-21-1 0,21 0 15,0 0-15,0 0 0,-21 0 16,21 1-16,0-1 0,0 0 16,0 0-16,0 0 0,0 0 15,0 1-15,21-1 16,0-21-16,0 0 0,0 0 16,1 0-16,20 0 0,-21 0 0,0 0 15,0 0-15,1 0 0,-1-21 0,0 21 16,0-22-16,0 1 0,-21 0 15,21 0-15,-21 0 0,22 0 0,-22-1 16,0 1-16,0 0 0,0 0 16,0 0-16,0 0 0,0-1 0,-22 44 31,22-1-15,-21 0-16,21 0 0,0 0 0,-21 0 15,21 1-15,-21-1 0,21 0 0,0 0 16,0 0-16,0 0 0,0 1 15,0-1-15,21-21 16,0 0-16,0 0 0,1 0 16,-1 0-16,0 0 0,0-21 15,0 21-15,0-22 0,1 1 16,-1 21-16,0-21 0,0-21 0,-21 21 16,0-1-16,21 1 0,-21-21 0,0 21 15,0-22-15,0 22 0,0 0 16,0 0-16,0 0 0,-21 0 15,0-1-15,0 22 0,0 0 16,-1 0-16,1 22 0,0-1 0,0 21 16,0-21-16,21 22 0,-21-22 0,21 21 15,0-21-15,-22 22 0,22-22 16,0 0-16,0 21 0,0-21 0,0 1 16,22-1-16,-1-21 0,0 21 0,0 0 15,0-21-15,22 0 0,-22 0 0,21 0 16,-21 0-16,22 0 15,-22 0-15,0 0 0,21-21 0,-21 0 16,1 21-16,-1-21 0,0-1 0,0 1 16,0 0-16,0-21 0,-21 21 15,0-1-15,22-20 0,-22 21 0,21 0 16,-21 0-16,0 42 31,0 0-31,-21 0 16,21 21-16,-22-20 0,22-1 0,0 0 15,0 0-15,0 0 0,0 0 16,0 1-16,0-1 16,22-21-16,-1 0 0,0 0 15,0 0-15,0 0 0,0 0 0,1 0 16,-1 0-16,0-21 0,-21-1 16,21 1-16,0 21 0,-21-21 15,0-21-15,21 21 0,1-1 0,-1-20 16,-21 0-16,21 21 0,0-22 0,-21 1 15,21 21-15,-21 0 0,21-1 0,-21 1 16,0 42 0,0 1-16,0-1 15,0 21-15,-21-21 0,0 22 0,21-22 16,0 21-16,-21-21 0,21 22 16,-21-22-16,21 0 0,0 0 15,-21 0-15,21 0 0,0 1 0,0-1 16,0 0-16,0-42 47,0 0-47,0-1 15</inkml:trace>
  <inkml:trace contextRef="#ctx0" brushRef="#br0" timeOffset="73284.06">22691 13272 0,'0'0'0,"-43"0"0,22 0 16,0 0-16,-21 0 0,20 0 15,1 0-15,0 0 16,0 0-16,42 0 31,0 0-31,0 0 0,22 21 16,-22-21-16,21 0 0,1 0 0,-1 0 15</inkml:trace>
  <inkml:trace contextRef="#ctx0" brushRef="#br0" timeOffset="73579.89">24215 13272 0,'0'-22'0,"0"44"0,0-65 15,-22 43 1,1 21 0,0 1-16,0-1 0,21 0 0,-21 0 15,0 0-15,-1 22 0,22-1 0,0-21 16,0 21-16,-21 1 0,21-1 16,0 0-16,0 1 0,0-22 0,0 21 15,0-21-15,0 22 0,0-22 16,21 0-16,-21 0 0,22 0 0,-1 1 15,0-1-15,0-21 16,0 0-16,0 0 0,1 0 0,-1 0 16,0-21-16,0 21 0,0-22 15</inkml:trace>
  <inkml:trace contextRef="#ctx0" brushRef="#br0" timeOffset="73851.53">24807 13229 0,'-21'21'0,"42"-42"0,-21 0 0,21 21 0,1 0 16,-1 0-16,0 0 15,0 0-15,0 0 0,0 21 0,1 0 16,-1 22-16,-21-22 0,21 21 0,0 1 16,0-1-16,-21 0 0,0 22 15,0-22-15,0 0 0,0 1 0,0-1 16,-21 0-16,-21 1 0,21-22 0,-1 21 15,1-21-15,0 22 0,0-22 0,0 0 16,0 0-16,-1 0 0,1-21 16,0 22-16,0-1 0,0-21 15,0 0-15,-1 0 0,1 0 0,0 0 16,0 0-16,0 0 0</inkml:trace>
  <inkml:trace contextRef="#ctx0" brushRef="#br0" timeOffset="74915.77">16192 15134 0,'-21'0'16,"42"0"-16,-63 0 0,42 21 0,21-21 15,0 0 1,1 0-16,20-21 0,0 21 16,1-21-16,-1 21 0,21-21 0,1 21 15,-22 0-15,1-21 0,-1 21 16,0-21-16,1 21 0,-22 0 0,-64 0 31,22 0-15,0 0-16,-21 0 0,-1 0 15,1 0-15,21 0 0,-21 0 0,20 0 16,-20 0-16,21 21 0,-21-21 0,20 21 16,1-21-16,0 21 0,0-21 15,0 21-15,0-21 0,-1 21 0,1 1 16,0-22-16,0 21 0,21 0 0,0 0 16,0 0-16,0 0 15,21-21 16,0 0-15,0 0-16,1 0 16,-1 0-16,0 0 0,-21 22 15,21-22-15,0 21 0,0-21 16,1 21-16,20 0 0,-21 0 0,0 0 16,0 1-16,1-1 0,-22 0 15,0 0-15,0 0 0,0 0 0,0 1 16,0-1-16,-22 0 15,1-21-15,0 21 0,0-21 0,0 0 16,0 0-16,-1 0 0,1 0 16,0 0-16,0 0 0,0 0 15,0 0-15,-1 0 0,1 0 0,0 0 16,21-21-16,-21 21 0,21-21 0,-21 21 16,21-21-1,21 21 1,0-22-16,0 22 0,0-21 15,22 21-15,-1-21 0</inkml:trace>
  <inkml:trace contextRef="#ctx0" brushRef="#br0" timeOffset="75092.13">16954 15431 0,'0'0'0,"22"-22"15,-22 1 1,0 0-1,21 21 17,-21-21-17,21 21-15,0-21 0</inkml:trace>
  <inkml:trace contextRef="#ctx0" brushRef="#br0" timeOffset="75615.82">18055 15198 0,'0'-21'0,"0"42"0,0-64 15,21 22-15,0 0 16,1 0-16,-22 0 0,21 0 0,0 21 16,21 0-16,-21-22 0,1 22 0,-1 0 15,21 22-15,-21-22 0,0 42 16,1-21-16,-1 21 0,0-20 0,0 20 15,0 0-15,0 1 0,-21-1 0,0 0 16,0-21-16,0 22 0,0-22 16,0 21-16,0-21 0,0 1 0,0-1 15,-21-21-15,21 21 0,-21-21 0,21-21 32,0 0-32,0-1 15,0 1-15,0-21 0,0 21 16,0-22-16,21 22 0,0-21 0,1 0 15,-1-1-15,-21 1 0,21 0 16,0-1-16,0 1 0,22 21 0,-22 0 16,0-1-16,0 1 0,0 0 0,0 21 15,1 0-15,-1 0 0,21 0 16,-21 0-16,0 21 0,1-21 16,-1 21-16</inkml:trace>
  <inkml:trace contextRef="#ctx0" brushRef="#br0" timeOffset="76552.28">18923 15346 0,'0'21'0,"0"-42"0,21 42 0,-21 0 16,21-21-1,0 0-15,1 0 0,-1 0 0,0-21 16,0 21-16,0-21 0,22 0 0,-22 0 16,0-1-16,21 1 0,-21 0 0,1 0 15,-1 0-15,0 0 16,-21-1-16,0 1 0,0 0 0,-21 21 15,0 0 1,-22 0-16,22 21 0,0 0 16,0 1-16,0-1 0,-1 0 15,1 0-15,0 0 0,21 22 0,0-22 0,0 0 16,0 21-16,0-21 16,0 1-16,0-1 0,0 0 0,21 0 15,0-21-15,1 21 0,20-21 0,0 0 16,1 0-16,-1 0 0,0 0 15,22 0-15,-22 0 0,22-21 0,-22 0 16,0 0-16,1 0 0,-1-1 0,0 1 16,1-21-16,-22 21 0,0-22 15,0 22-15,0-21 0,-21 0 0,21 20 16,-21 1-16,0 0 0,0 0 0,0 42 31,-21 0-31,21 0 0,-21 1 16,21 20-16,0-21 0,0 0 15,-21 22-15,21-22 0,0 21 0,-21-21 16,21 0-16,0 1 0,0-1 16,0 0-16,0 0 0,0 0 15,-21-21-15,21 21 0,0-42 32,0 0-32,0 0 15,0 0-15,21-22 0,-21 22 16,21 0-16,0-21 0,0-1 15,0 1-15,-21 0 0,22 21 16,-1-22-16,0 22 0,0 0 0,0 0 16,0 21-16,1 0 0,-1 0 15,0 0-15,-21 21 0,0 0 0,21 0 16,-21 22-16,21-22 0,-21 21 0,0-21 16,0 22-16,0-22 0,0 0 15,0 21-15,0-21 0,0 1 0,0-1 16,0 0-16,0 0 0,0 0 15,0-42 17,0 0-32,0 0 15,0 0-15,21-1 0,1 1 16,-22 0-16,21-21 0,0 21 0,0-22 16,0 1-16,22 0 0,-22 20 0,21 1 15,-21-21-15,22 42 0,-22 0 16,21 0-16,-21 0 0,0 0 0,1 21 15,-1 0-15,-21 0 0,0 1 0,0 20 16,0-21-16,0 21 0,0-20 16,0 20-16,-21-21 0,21 21 0,-22-20 15,22-1-15,-21 0 0,21 0 0,-21 0 16,21 0-16,0 1 0,21-22 31,0 0-15,1 0-16,20 0 0,-21-22 0,21 22 15,1-21-15,-1 0 0,0 0 16,1 0-16</inkml:trace>
  <inkml:trace contextRef="#ctx0" brushRef="#br0" timeOffset="77619.34">21188 15155 0,'0'0'0,"21"-21"0,0-21 16,-21 21-16,0 0 0,21-22 16,-21 22-16,-21 21 31,0 21-31,0 0 0,0 1 15,-1-1-15,1 21 0,0-21 16,0 22-16,0-1 0,0 0 0,-1 1 16,1-22-16,0 21 0,21 0 0,-21-20 15,21-1-15,0 21 0,0-21 16,21-21-16,0 21 0,0 1 0,1-22 16,20 0-16,-21 0 0,21 0 0,1 0 15,-22 0-15,21 0 0,-21 0 16,22-22-16,-22 1 0,0 0 0,0 0 15,0 0-15,1 0 0,-22-22 16,0 22-16,0-21 0,0-1 0,0 1 0,0 0 16,0-1-16,0 1 15,-22 0-15,1 21 0,0-1 0,0 1 16,0 0-16,0 21 0,-1 0 0,1 0 16,-21 21-16,21 0 0,0 1 15,-1 20-15,1-21 0,0 21 0,0 1 16,0-1-16,21-21 0,0 22 0,0-1 15,0-21-15,0 0 0,21 22 0,0-22 16,0 0-16,0-21 0,1 21 16,-1 0-16,0-21 0,21 0 0,-21 0 15,1 0-15,-1 0 0,21 0 0,-21-21 16,0 0-16,1 0 0,-1 0 16,0-1-16,0 1 0,0 0 0,0 0 15,-21-21-15,22 20 0,-1-20 16,0 21-16,0 0 0,0 0 0,0-1 15,1 1-15,-1 21 0,0 0 16,0 0-16,-21 21 0,0 1 16,0-1-16,0 0 0,0 21 0,0-21 15,0 1-15,0-1 0,0 21 16,0-21-16,0 0 0,0 1 0,0-1 16,0 0-16,21 0 0,0 0 15,1-21-15,-1 0 16,0 0-16,0 0 0,0 0 0,0 0 15,1 0-15,20 0 0,-21-21 0,0 0 16,0 0-16,1 0 16,-1-1-16,0 1 0,0 0 0,0-21 15,0 21-15,-21-22 0,0 22 0,22-21 16,-22 21-16,21-1 0,-21 1 16,0 0-16,0 0 0,0 42 15,-21 0 1,-1-21-16,22 21 0,-21 1 15,21 20-15,0-21 0,0 0 0,0 0 16,0 1-16,0-1 0,0 0 16,0 0-16,0 0 0,0 0 0,21 1 15,1-1-15,-1-21 0,0 21 16,21-21-16,1 0 0,-1 0 0,0 0 16,1 0-16,-1 0 0,0 0 0,1 0 15,-22-21-15,21 0 0,-21 21 16,22-22-16,-22-20 0,0 21 0,0 0 15,-21-22-15,21 1 0,0 21 0,-21-21 16,0 20-16,0-20 0,0 21 16,0 0-16,0 0 0,0-1 0,-21 22 15,0 0-15,0 0 0,0 0 16,0 22-16,-1-22 0,1 21 16,0 21-16,0-21 0,21 0 0,0 1 15,0 20-15,0-21 0,0 0 16,0 0-16,0 1 0,0-1 0,0 0 15,0 0-15,21-21 0,-21 21 16,21-21-16,0 0 0,-21 21 0,22-21 16,-1 0-16,0 0 0,0 0 0,0 0 15,0 0-15,1 0 16,-1 0-16,0-21 0,0 21 0,0-21 16,0 0-16,22 21 0</inkml:trace>
  <inkml:trace contextRef="#ctx0" brushRef="#br0" timeOffset="77903.17">23728 14859 0,'0'-21'0,"0"42"0,0-63 0,0-1 0,0 22 16,0 0-16,-21 21 16,-1 0-16,1 21 0,0 0 15,0 1-15,0-1 0,0 21 0,-1-21 16,1 22-16,21-1 0,-21 0 0,21-21 15,-21 22-15,21-1 0,0 0 16,0-20-16,0 20 0,0-21 0,0 21 16,0-20-16,0-1 0,0 0 15,0 0-15,0 0 0,21 0 0,-21 1 16,21-22-16,-21 21 0,21-21 16,1 0-16,-1 0 15,0 0-15,0 0 0,0 0 0,0 0 16,1-21-16,-1-1 0,0 1 0</inkml:trace>
  <inkml:trace contextRef="#ctx0" brushRef="#br0" timeOffset="78163.02">24151 14796 0,'0'0'0,"21"-22"16,-21 1-16,21 21 0,1 0 15,-1 0-15,0 21 16,0 1-16,0 20 0,0-21 15,1 21-15,20 1 0,0-1 16,-21 0-16,1 22 0,-1-22 0,0 22 16,-21-22-16,0 0 0,0 1 0,-21-1 15,21-21-15,-21 22 0,-1-22 0,1 21 16,-21-21-16,21 0 0,-22 1 16,22-1-16,-21-21 0,21 21 0,-22-21 15,22 0-15,-21 21 0,21-21 0,0 0 16,-1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3:18:51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9885 4022 0,'21'-21'16,"0"21"-16,-21-22 0,21 22 15,-21-21-15,21 21 0,1 0 16,-22-21-1,21 0-15,-21 0 16,0 0 0,0-1-1,0 1 1,-21 21 0,-1 0-16,1 0 15,0 0-15,0 0 16,0 0-16,21 21 0,-21 1 0,-1-22 15,1 21-15,21 0 0,-21 0 0,21 0 16,-21 0-16,21 22 0,0-1 16,-21-21-16,21 22 0,-21-1 15,21-21-15,0 21 0,-22 1 0,22-22 16,0 21-16,0-21 0,0 1 16,0 20-16,0-21 0,22 0 0,-1 0 15,0 1-15,-21-1 0,21 0 0,21 0 16,-20 0-16,20-21 0,-21 21 15,21-21-15,1 0 0,-1 0 0,22 0 16,-22 0-16,0 0 0,22 0 0,-22 0 16,22 0-16,-22 0 0,21 0 0,1-21 15,-1 21-15,-20-21 0,20 0 16,1 0-16,-1 0 0,1-1 0,-22 1 16,0 0-16,1 0 0,-1-21 15,-21 20-15,-21-20 0,0 21 0,21-21 16,-21-22-16,0 22 0,0-1 15,0 1-15,-21-21 0,0 20 0,0 1 16,0 0-16,-22-1 0,1 22 0,21-21 16,-21 21-16,-22-1 0,22 1 15,-1 0-15,-20 21 0,21 0 0,-22 0 16,1 0-16,20 0 0,-20 0 0,-1 0 16,22 21-16,-22 0 0,1 1 15,21-1-15,-1 21 0,-20-21 0,20 22 16,1-22-16,21 21 0,-21 0 15,20 1-15,1-1 0,0 0 16,21 1-16,0-1 0,0 0 0,0-20 16,0 20-16,0-21 0,0 0 0,0 22 15,21-43-15,0 21 0,1 0 16,-1-21-16</inkml:trace>
  <inkml:trace contextRef="#ctx0" brushRef="#br0" timeOffset="404.76">10160 4212 0,'0'0'16,"0"21"15,-21 1-15,21-1-16,0 0 0,-21-21 15,21 21-15,0 0 16,21-21 15,0 0-31,0 0 0,-21-21 16,21 0-16,-21 0 16,0 0-1,0-1-15,-21 22 31,0 0-15,0 0-16,21 22 16,-21-22-16,21 21 0,21-21 31,0 0-31,0 0 16,0 0-16,0-21 0,1 21 15</inkml:trace>
  <inkml:trace contextRef="#ctx0" brushRef="#br0" timeOffset="759.94">10499 4128 0,'0'21'47,"0"0"-47,0 0 16,21-21-1,-21 21-15,21-21 16,0 0-16,0 0 0,0 0 31,-21-21-31,0 0 16,-21 0 0,0 21-16,0 0 15,0 0-15,0 0 0,-1 0 16,22 21 31,0 0-32,0 0 1,22-21-16,-22 21 0,0 1 16</inkml:trace>
  <inkml:trace contextRef="#ctx0" brushRef="#br0" timeOffset="1249.66">10477 4593 0,'0'-21'0,"0"42"47,0 0-31,0 1-16,0-1 0,0 21 15,0-21-15,0 22 16,0-22-16,22 21 0,-22 22 0,0-22 15,0 0-15,0 22 0,0-1 0,-22-20 16,1 20-16,21 1 0,-21-1 16,0 1-16,0-22 0,0 21 15,-1 1-15,22-1 0,-21-20 0,0 20 16,0-20-16,21-1 0,0 0 0,-21 1 16,21-1-16,-21-21 0,21 21 0,0-20 15,0-1-15,0 0 0,0 0 16,0-42 15,0 0-31,0 0 0,0-1 16,21 1-16,0 0 0,-21 0 0,21 0 15,-21 0-15,21-22 0,0 22 16,-21-21-16</inkml:trace>
  <inkml:trace contextRef="#ctx0" brushRef="#br0" timeOffset="1968.85">10435 5207 0,'-21'0'0,"42"0"0,-63 0 15,21 0-15,-1-21 0,1 21 0,0 0 16,0 0-16,0 0 0,0 0 0,-1 0 16,1 0-16,0 0 0,0 0 0,0 0 15,0 21-15,-1-21 16,1 21-16,0 0 0,21 1 0,-21-1 15,21 0-15,-21 0 0,0 0 0,21 0 16,-22 1-16,22-1 0,0 0 16,-21 0-16,0 0 0,21 0 15,-21 1-15,21-1 0,0 0 16,-21 0-16,21 0 0,-21-21 16,42 0 15,0-21-16,0 0-15,0 21 0,0-21 0,1 0 16,-1-1-16,0 1 16,0 0-16,0 0 0,0 0 0,1 0 0,-1-22 15,0 22-15,0 0 0,21 0 0,-20 0 16,-1-1-16,0 1 0,0 0 16,-21 0-16,21 0 0,0 21 15,1-21-15,-1 21 0,0-22 16,0 22-16,0 0 15,0 0-15,1 0 16,-1 0-16,0 22 16,-21-1-16,21-21 0,0 21 0,-21 0 15,21 0-15,-21 0 0,0 22 0,22-22 16,-22 0-16,0 0 0,0 0 16,0 1-16,0 20 0,21-21 15,-21 0-15,0 0 0,0 1 0,21-1 16,-21 0-16,0 0 0,0 0 0,0 0 15,0 1-15,21-1 0,0 0 16,-21-42 62,0 0-62,0-1-16,0 1 15,0 0-15,0 0 16,0 0-16,0 0 0,-21-1 16,0 1-16</inkml:trace>
  <inkml:trace contextRef="#ctx0" brushRef="#br0" timeOffset="2675.62">10414 5271 0,'-21'0'15,"21"-22"1,0 1 0,0 0-16,0 0 15,0 0 1,0 0-16,0-1 15,-21 22 1,-1 0 0,1 0-16,0 22 15,0-1-15,0 0 0,0 0 0,-1 0 16,1 0-16,0 1 0,-21 20 0,21-21 16,-22 0-16,1 22 0,21-22 0,-22 21 15,1-21-15,21 22 16,0-22-16,-22 0 0,22 0 0,0 0 15,21 0-15,0 1 0,-21-22 16,42-22 15,-21 1-31,21 21 0,0-21 0,1 0 16,-1 0-16,0 0 0,0-22 0,0 22 16,0 0-16,22 0 0,-22-22 0,21 22 15,1-21-15,-22 21 0,21-22 16,0 22-16,-20-21 0,20 21 15,-21 0-15,0-1 0,0 1 0,1 21 0,-22-21 16,21 21 0,-21 21-1,0 0 1,0 1-16,0 20 0,0-21 16,0 0-16,0 22 0,0-22 15,0 0-15,0 21 0,0-21 0,0 22 16,0-22-16,0 21 0,0-21 0,0 1 15,0-1-15,0 0 0,0 0 0,0 0 16,0 0-16,0 1 0,0-1 16,0 0-1,0-42 32,0 0-47,0-1 16,0 1-16,0 0 0,21 0 0</inkml:trace>
  <inkml:trace contextRef="#ctx0" brushRef="#br0" timeOffset="3812.73">10795 5059 0,'-21'0'0,"21"21"16,-21-21-1,21 21 16,0-42 126,21 21-157,0 0 15,0 0-15,0 0 16,0 0-16,1 0 0,-1 0 16,0 0-16,0-21 0,21 21 0,-20 0 15,20 0-15,-21 0 0,21 0 0,1 0 16,-1-21-16,0 21 0,22 0 15,-22 0-15,1 0 0,-1 0 0,21 0 16,-20 0-16,-1-21 0,0 21 0,1 0 16,20 0-16,-20 0 0,-1 0 15,0 0-15,1 0 0,-1-22 16,0 22-16,-21 0 0,22 0 0,-22 0 16,0 0-16,0 0 0,0 0 0,1 0 15,-1 0-15,-21-21 141,-21 21-141,21-21 15,-22 21-15</inkml:trace>
  <inkml:trace contextRef="#ctx0" brushRef="#br0" timeOffset="4480.41">11938 4720 0,'0'-21'31,"-21"21"-31,0 0 31,21 21 1,0 0-17,0 1 1,21-22-16,0 21 0,-21 0 16,21-21-16,0 21 0,0-21 0,1 21 15,-1-21-15,21 21 16,-21-21-16,0 0 0,1 22 0,-1-22 15,21 0-15,-21 0 0,0 0 0,22 21 16,-22-21-16,0 0 0,21 0 0,-20 0 16,-1 21-16,0-21 0,0 0 15,0 0-15,-21 21 47,-21-21-47,0 0 16,0 21-16,0-21 0,-1 21 15,1-21-15,0 22 0,0-22 0,0 21 16,0 0-16,-22 0 0,22-21 16,0 21-16,-21 0 0,20 1 0,-20-1 15,21 0-15,0 0 0,-22 0 0,22-21 16,0 21-16,0 1 0,0-22 0,21 21 16,-21 0-16,-1-21 15,22 21-15,0-42 47,0 0-47,0 0 16,0-1-16,0 1 0,0 0 15,0-21-15</inkml:trace>
  <inkml:trace contextRef="#ctx0" brushRef="#br0" timeOffset="5092.52">9885 3429 0,'0'0'0,"0"-21"0,-21 0 0,21 0 16,0-1 0,0 44 15,21-1-15,0 0-16,-21 0 15,21 0-15,0 22 0,-21-22 0,0 0 16,21 0-16,-21 0 0,22 22 15,-22-22-15,0 0 0,0 0 0,21 0 16,0-21-16,0 0 0,0 0 16,0 0-16</inkml:trace>
  <inkml:trace contextRef="#ctx0" brushRef="#br0" timeOffset="5320.12">10499 3302 0,'-22'-21'16,"1"21"-16,0 0 15,0 0-15,21 21 0,0 0 0,-21 0 16,21 1-16,-21-1 16,-1 0-16,22 21 0,0-21 0,-21 1 0,21-1 15,-21 0-15,21 0 0,-21 0 16,21 0-16,0 1 0</inkml:trace>
  <inkml:trace contextRef="#ctx0" brushRef="#br0" timeOffset="5564.98">10774 3366 0,'0'-22'15,"-21"22"1,-1 22-16,1-1 16,0 0-16,21 0 0,-21 0 0,0 0 15,0 1-15,-1-1 0,1 0 0,21 21 16,0-21-16,-21 1 0,0-1 16,21 0-16,0 0 15,21-42 1,0 21-1,-21-21-15</inkml:trace>
  <inkml:trace contextRef="#ctx0" brushRef="#br0" timeOffset="5752">10880 3302 0,'0'0'0,"0"21"15,0 0-15,0 1 0,0 20 16,-22-21-16,1 0 15,0 0-15,0 1 0,21-1 0,-21 21 16,0-21-16,-1 0 0,22 1 0,0-1 16,0 0-16,0 0 0,0 0 15,0 0-15,0 1 16,0-1-16</inkml:trace>
  <inkml:trace contextRef="#ctx0" brushRef="#br0" timeOffset="9432.06">13314 3704 0,'21'-21'0,"-21"0"16,0 0 0,21 21-16,-21-21 0,0-1 31,-21 22-16,0 0-15,0 0 0,-1 0 16,1 0-16,0 0 0,0 22 0,0-22 16,0 21-16,-1 0 0,1 0 15,0 0-15,0 0 0,-21 1 0,20-1 16,1 0-16,0 21 0,21-21 0,-21 1 16,0 20-16,21-21 0,0 21 15,0 1-15,0-22 0,0 21 0,0-21 16,0 22-16,21-22 0,0 0 0,21 21 15,-20-20-15,-1-1 0,21 0 16,-21 0-16,22 0 0,-22 0 0,0 1 16,21-22-16,-21 21 0,22-21 0,-1 0 15,-21 0-15,22 0 0,-1 0 16,-21 0-16,21 0 0,22 0 16,-22-21-16,1-1 0,-1 22 0,21-21 15,-20 0-15,-1 0 0,0 0 0,22 0 16,-43-1-16,21 1 0,-20-21 15,20 21-15,-21-22 0,0 1 0,-21 21 16,0-21-16,21-1 0,-21 1 0,0 21 16,0-22-16,0 1 0,0 0 15,0-1-15,-21 1 0,0 21 0,0-21 16,0-1-16,0 1 0,-1 0 16,-20 20-16,21-20 0,-21 21 0,-1 0 15,22 0-15,-21 21 0,-1 0 16,22 0-16,-21 0 0,0 0 0,-1 0 15,1 21-15,0 0 0,-1 0 16,22 0-16,-21 22 0,-1-22 0,1 21 16,0-21-16,-1 22 0,22-22 0,-21 21 15,0-21-15,20 0 0,1 22 16,0-22-16,0 0 0,0 0 0,0 0 16,21 1-16,0-1 0,0 0 0,-22 0 15,22 0-15,0 0 16</inkml:trace>
  <inkml:trace contextRef="#ctx0" brushRef="#br0" timeOffset="9797.52">13229 3831 0,'-21'0'15,"21"21"1,-21-21-16,21 22 16,0-1-1,21-21 1,0 0-16,0 0 0,0 0 16,1 0-16,-1 0 15,0 0-15,0 0 16,-21-21-16,0-1 15,-21 22-15,0 0 16,0 0-16,-1 0 16,1 0-16,0 0 15,21 22 17,21-1-17,0-21-15,1 0 16,-1 0-16,0 0 0</inkml:trace>
  <inkml:trace contextRef="#ctx0" brushRef="#br0" timeOffset="10128.61">13610 3852 0,'0'22'31,"0"-1"-16,21-21 1,0 0 0,1 0-16,-1 0 0,0 0 15,0 0-15,0 0 16,-21-21-16,0-1 16,-21 22-1,0 0-15,0 0 16,0 0-16,-1 0 15,1 0 1,21 22 0,0-1-1,0 0-15,-21-21 16,21 21-16,-21-21 0</inkml:trace>
  <inkml:trace contextRef="#ctx0" brushRef="#br0" timeOffset="10424.48">13356 4064 0,'-21'0'0,"0"21"16,0-21-16,21 21 0,0 1 16,21-22-1,0 21 1,0-21-16,0 0 0,0 0 0,1 0 15,-1 0-15,0 0 0,21 0 16,-21 0-16,1 0 0,-1 0 0,-21-21 16,21 21-16,0 0 0,-21-22 15</inkml:trace>
  <inkml:trace contextRef="#ctx0" brushRef="#br0" timeOffset="10849.24">13568 4382 0,'0'21'31,"0"0"-15,0 0-1,0 0-15,0 0 16,0 1-16,0-1 16,0 0-16,0 0 0,0 0 0,0 22 15,0-22-15,0 21 0,0 22 0,0-22 16,0 0-16,0 22 0,0-1 15,0 1-15,-21-22 0,21 22 0,-22-1 16,22-21-16,-21 22 0,0-22 0,21 1 16,-21-1-16,21 0 0,0 1 0,-21-22 15,21 21-15,-21-21 0,21 0 0,0 1 16,0-1 0,0-42-1,0-1-15,0 1 0,0 0 16,0 0-16,0 0 0,21 0 15,-21-22-15,21 22 0,-21-21 16,0 21-16,0-22 0,21 1 0,-21 0 16,0-1-16,21 1 0,-21 0 0</inkml:trace>
  <inkml:trace contextRef="#ctx0" brushRef="#br0" timeOffset="11240.03">13525 4932 0,'0'0'0,"-21"0"31,0 0-31,0 0 16,0 21-16,0-21 0,-1 21 15,22 0-15,-21-21 0,0 22 0,0-1 16,-21 0-16,20 0 0,1 0 0,0 0 16,0 1-16,0-1 0,0 0 15,-1-21-15,1 21 0,0 0 0,0-21 16,21 21-16,0-42 31,42 0-31,-21 21 0,1-21 16,-1 0-16,21 0 0,-21-22 0,22 22 15,-22-21-15,21 21 0,-21-22 16,0 22-16,22 0 0,-22-21 0,0 20 16,0 22-16,0-21 0,1 21 15,-1 0-15,0 0 0,0 21 16,0 1-16,-21-1 0,21-21 16,1 21-16,-1 0 0,-21 21 0,21-20 15,0-1-15,0 0 0,-21 0 0,21 0 16,-21 0-16,22 1 0,-22-1 0,0 0 15,21 0-15,-21 0 16,0-42 0,0 0-1,0 0-15,21-22 0,-21 22 0</inkml:trace>
  <inkml:trace contextRef="#ctx0" brushRef="#br0" timeOffset="11631.8">13081 3217 0,'0'0'16,"0"-21"-16,0-21 16,21 42-1,0 0-15,-21 21 0,21 0 16,1 22-16,-22-22 0,21 21 0,0-21 15,-21 22-15,21-1 0,-21-21 16,0 0-16,0 22 0,21-22 0,-21 0 16,0 0-16,21-21 0,-21 21 0</inkml:trace>
  <inkml:trace contextRef="#ctx0" brushRef="#br0" timeOffset="11823.69">13483 3175 0,'0'21'31,"0"0"-15,-21-21-16,21 22 0,0-1 0,0 0 15,0 0-15,-21 0 16,21 0-16,0 1 15</inkml:trace>
  <inkml:trace contextRef="#ctx0" brushRef="#br0" timeOffset="12003.92">13716 3133 0,'0'0'0,"-21"0"15,0 0-15,21 21 0,-22-21 0,22 21 16,-21 0-16,0-21 0,21 21 16,0 1-16,0-1 0,0 0 15,0 0-15</inkml:trace>
  <inkml:trace contextRef="#ctx0" brushRef="#br0" timeOffset="12167.82">13970 3217 0,'0'0'0,"-21"0"31,0 0-31,-1 0 16,1 0-16,21 22 0,0-1 16,0 0-16,0 0 15,0 0-15,0 0 16</inkml:trace>
  <inkml:trace contextRef="#ctx0" brushRef="#br0" timeOffset="13397.78">10139 2561 0,'0'0'0,"0"-21"16,0 0-16,0-43 16,0 43-1,-21 21-15,-1 21 16,22 1-16,-21 20 0,0 0 0,0 1 16,21-1-16,-21 0 0,0 1 15,-1-1-15,1 21 0,21-20 0,-21-1 16,0 0-16,0 1 0,0-1 0,-1 0 15,22 1-15,0-22 0,-21 21 16,21-21-16,-21 1 0,21-1 0,0 0 16,0-42 15,0 0-31,0-1 16,0 1-16,0-21 0,0 21 0,21 0 15,0-22-15,-21 22 0,22-21 16,-1-1-16,0 1 0,0-21 0,0 20 15,0 1-15,1-22 0,-1 22 0,0-21 16,0 20-16,0 1 0,0 21 16,1-22-16,-1 22 0,0 0 0,0 21 15,0 0 1,0 21-16,-21 0 0,22 22 0,-1-22 16,-21 21-16,0 1 0,21-1 15,-21 0-15,21 1 0,-21-1 16,0 0-16,0 1 0,0-1 0,0 0 15,0 1-15,0-1 0,0-21 0,0 21 16,0-20-16,0 20 0,0-21 16,0 0-16,0 0 0,0 1 15,-21-22-15,0 0 32,21-22-32,-21 1 0,21 0 15</inkml:trace>
  <inkml:trace contextRef="#ctx0" brushRef="#br0" timeOffset="13592.41">9969 2921 0,'-21'0'0,"0"0"16,21 21-16,21-21 16,0 0-16,22 0 15,-1 0-15,0 0 0,1 0 0,-1 0 16,-21 0-16,22-21 0,-1 21 0,-21 0 15,0 0-15,0 0 0,1-21 16,-1 21-16,0-21 0,-21 0 16,21 21-16</inkml:trace>
  <inkml:trace contextRef="#ctx0" brushRef="#br0" timeOffset="14120.22">13589 2138 0,'0'0'0,"0"-21"16,0 42 15,0 0-15,0 0-16,0 0 0,0 22 16,0-22-16,0 21 0,0 1 0,-21-1 15,0 0-15,-1 1 0,22-1 0,0-21 16,-21 21-16,21-20 0,-21-1 15,21 0-15,0 0 0,0 0 0,0 0 16,-21-21 15,0-21-31,21 0 0,0 0 16</inkml:trace>
  <inkml:trace contextRef="#ctx0" brushRef="#br0" timeOffset="14685.2">13441 2223 0,'0'0'0,"-21"0"0,21-22 16,0 1-1,0 0-15,0 0 16,21 21-16,0-21 0,0 21 0,21 0 16,-20-21-16,-1 21 15,21 0-15,-21 0 0,0 0 0,22 0 16,-22 0-16,0 0 0,0 0 0,0 21 15,1-21-15,-1 21 0,-21 0 16,0 0-16,0 0 0,-21 1 16,-1-1-16,1 0 0,-21-21 15,21 21-15,-22-21 0,22 21 16,-21-21-16,21 21 0,0-21 0,-1 0 16,1 0-16,0 0 0,42-21 31,0 21-31,1 0 15,-1 0-15,0-21 0,0 21 0,21 0 16,-20 0-16,-1 0 16,21 0-16,-21 0 0,0 0 0,1 0 15,20 21-15,-21 0 0,0 1 0,0-1 16,-21 0-16,0 0 0,22 21 16,-22-20-16,0 20 0,0-21 0,-22 21 15,1-20-15,0-1 0,-21 0 0,-1 0 16,1 0-16,0 0 0,-1 1 15,1-22-15,0 0 0,-1 21 0,22-21 16,0 0-16,-21 0 0,21 0 0,-1 0 16,1 0-16,21-21 15,0 42 63</inkml:trace>
  <inkml:trace contextRef="#ctx0" brushRef="#br0" timeOffset="31852.79">10223 1820 0,'0'-21'31,"0"42"32,0 1-63,0-1 16,0 0-1,0 0 1,22-21 15,-1-21-15,-21 0-16,0 0 15,21 21-15,-21-22 0,0 1 16,0 0-16,0 0 0,0 0 16,0 0-16,-21 21 15,0 0 1,-1 0-16,1 0 0,21 21 15,-21 0-15,0 0 16,21 0-16,-21 0 0,21 1 16,0-1-16,0 0 15,21-21-15,0 0 16,0 0-16,0 0 16,1 0-16,-22-21 15,21 0 1,-21-1-16,0 1 0,0 0 15,0 0-15,0 0 16,0 0 0,-21 21-16,-1 21 31,22 0-15,0 0-16,0 0 0,0 0 15,0 1 1,0-44 93,0 1-78,0 0 1,0 0-32,0 0 0,0 0 15,0-1-15,0 1 16,0 0-16,0 0 16,0 0-16,0 0 15,0-1-15,0 1 0,0 0 16,0 0-16,0 0 15,0 0-15,0-1 0,22 22 0,-22-21 16,0 0-16,0 0 0,0 0 0,21 0 16,-21-1-16,21 1 0,-21 0 15,0 0-15,0 0 0,21 0 16,-21-1-16,0 1 0,21 21 16,-21-21-16,0 0 0,0 0 15,21 0-15,1-1 16,-22 1-16,0 0 0,21 0 15,-21 0-15,21 21 16,-21-21-16,0-1 0,21 22 0,0-21 16,0 0-16,-21 0 0,22 21 15,-22-21-15,21 0 0,0 21 0,-21-22 16,21 1-16,0 21 0,-21-21 0,21 21 16,1-21-16,-1 21 15,-21-21-15,21 21 0,-21-21 0,21 21 16,0-22-16,0 1 0,1 0 15,-1 0-15,0 21 16,-21-21-16,21 21 0,0-21 0,0-1 16,1 22-16,-1-21 0,0 21 15,0-21-15,0 0 0,0 21 16,1-21-16,-1 21 0,0-21 0,0-1 16,0 1-16,0 21 0,1-21 15,-1 21-15,0-21 0,0 0 16,0 21-16,0-21 0,1 21 0,-1-22 15,0 22-15,0-21 0,0 21 16,0-21-16,1 0 16,20 21-16,-21-21 0,0 21 0,0-21 15,1 21-15,-1 0 0,0-22 16,0 22-16,0-21 0,0 21 16,1 0-16,-1-21 0,0 21 0,21 0 15,-21-21-15,1 21 0,-1-21 16,0 21-16,21 0 0,-21 0 0,1-21 15,-1 21-15,21 0 0,-21 0 0,0-22 16,22 22-16,-22 0 0,0 0 16,21 0-16,-20 0 0,-1 0 15,0 0-15,0 0 0,0 0 0,0 0 16,22 0-16,-22 0 0,21-21 16,1 21-16,-22 0 0,21 0 0,0 0 15,-20 0-15,20 0 0,-21 0 16,0 0-16,0 0 0,1 0 15,-1 0-15,0 21 16,0-21-16,0 0 16,-21 22-16,21-22 0,1 21 0,-1-21 15,0 0-15,0 21 0,0 0 16,22-21-16,-22 21 0,0-21 16,21 21-16,-21-21 0,1 22 15,-1-22-15,0 0 0,0 21 0,0-21 16,0 21-16,1-21 0,-22 21 15,21-21-15,0 21 0,0 0 16,-21 1-16,21-1 0,0 0 16,1 0-16,-1-21 0,0 21 15,0 0-15,0 1 0,0-22 0,1 21 16,-1 0-16,0 0 0,0-21 0,0 21 16,-21 0-16,21 1 15,1-1-15,-22 0 0,0 0 16,0 0-16,21-21 15,-21 21-15,21 1 0,-21-1 16,0 0-16,21 0 0,-21 0 16,21 0-16,0 1 0,-21-1 15,0 0-15,22 0 0,-22 0 16,21 0-16,-21 1 0,0-1 16,0 0-16,0 0 0,0 0 15,0 0-15,0 1 0,0-1 0,0 0 16,0 0-16,21 0 0,-21 0 0,0 1 15,0-1-15,0 0 16,0 0-16,0 0 0,0 0 0,21 1 16,-21-1-16,0 0 15,0 0-15,0 0 0,0 0 16,0 1-16,0-1 16,0 0-16,0 0 0,0 0 15,21-21-15,-21 21 0,0 1 0,0-1 31,0 0-31,0 0 32,0-42 61,0 0-77,-21 21-16,0 0 16,21-21-16,-21 21 0</inkml:trace>
  <inkml:trace contextRef="#ctx0" brushRef="#br0" timeOffset="32304.53">13377 1334 0,'-21'0'0,"21"-22"16,21 44 30,0-1-46,1-21 0,-1 21 16,0 0-16,0 0 0,0 0 16,-21 1-16,21-22 0,1 21 15,-22 0-15,21 0 0,-21 0 16,21 0-16,-21 1 0,21-1 0,-21 0 16,21-21-16,-21 21 0,0 0 15,0 0-15,21 1 0,-21-1 16,0 0-16,22-21 0,-22 21 0,0 0 15,0 0 1,21-21 0,0 0-1,-21-21 17,0 0-32,0 0 15,0 0-15,21 0 16,-21-1-16,21 1 0,-21 0 15</inkml:trace>
  <inkml:trace contextRef="#ctx0" brushRef="#br0" timeOffset="32652.33">14033 1376 0,'0'-21'16,"0"0"-1,0-1 1,0 44 15,0-1-31,-21 0 16,0-21-16,0 21 0,0 0 16,0 0-16,-1 1 0,1-1 0,0 0 15,0 0-15,21 0 0,-21-21 0,0 21 16,-1 1-16,1-1 0,21 0 15,0 0-15,-21 0 0,21 0 16,-21 1-16,21-1 16,0 0-1,0-42 32</inkml:trace>
  <inkml:trace contextRef="#ctx0" brushRef="#br0" timeOffset="33744.25">14711 974 0,'0'0'0,"0"-21"15,0 42 32,0 0-31,0 0-16,0 0 0,0 22 0,0-22 15,0 21-15,0 0 0,0-20 0,0 20 16,0 0-16,-21 1 0,21-22 16,0 21-16,-22-21 0,22 22 0,0-22 15,0 21-15,0-21 0,-21 0 0,21 1 16,0-1-16,0 0 0,0 0 15,0 0-15,0 0 16,-21-21 0,21-21-1,0 0-15,0 0 16,0 0-16,0 0 0,0-1 0,0 1 16,0 0-16,0-21 0,21 21 0,0-1 15,1 1-15,-1 0 0,0 0 16,0 0-16,0 0 0,0-1 0,22 22 15,-22-21-15,0 0 0,21 21 0,-20 0 16,20 0-16,-21 0 16,0 0-16,0 0 0,1 21 0,-22 0 15,21 1-15,-21-1 0,0 0 0,0 0 16,0 0-16,0 22 16,0-22-16,0 0 0,0 0 0,0 0 15,-21-21-15,21 21 0,0 1 0,0-1 16,-22-21-16,22 21 0,-21-21 15,21-21 32,0 0-47,21-1 16</inkml:trace>
  <inkml:trace contextRef="#ctx0" brushRef="#br0" timeOffset="34256.17">15684 1355 0,'0'-21'0,"0"-1"16,0 1-16,0 0 0,0 0 16,-21 0-16,0 21 0,0 0 15,0 0-15,0 0 0,-1 0 16,1 21-1,0 0-15,0 0 0,0 0 0,0 1 16,-1-1-16,22 0 0,-21 0 0,0 21 16,0-20-16,21-1 0,0 0 15,0 21-15,0-21 0,0 1 0,0-1 16,0 0-16,0 0 0,21-21 16,0 0-16,0 0 15,1 0-15,-1 0 0,0 0 0,0-21 16,0 0-16,0 0 0,1-1 0,-1 1 15,-21 0-15,21 0 0,0 0 16,0 0-16,-21-1 0,0-20 0,21 21 16,-21 0-16,22 0 0,-22-1 15,0 1-15,0 42 32,0 1-32,0-1 15,0 0-15,0 0 0,0 0 0,0 22 16,0-22-16,0 0 15,0 0-15,0 0 0,0 0 0,0 1 16,0-1-16,21-21 31,0 0-31,0 0 0,0-21 16,0-1-16,1 22 0,-1-21 16</inkml:trace>
  <inkml:trace contextRef="#ctx0" brushRef="#br0" timeOffset="34635.96">16108 1312 0,'21'-21'0,"-42"42"0,42-63 32,-42 42-17,0 0-15,-1 0 0,1 0 0,0 0 16,0 0-16,21 21 0,-21-21 16,0 21-16,-1-21 0,22 22 0,0-1 15,0 0-15,0 0 31,0 0-31,22-21 16,-1 21-16,0 1 0,0-22 16,0 21-16,0 0 0,1-21 15,-1 21-15,0-21 0,-21 21 16,21 0-16,-21 1 16,0-1-16,-21-21 15,0 0-15,0 0 16,-1 0-16,1 0 0,0 0 0,0 0 15,0 0-15,0 0 0,-1 0 0,1 0 16,42-21 31,1 21-31,-1 0-16</inkml:trace>
  <inkml:trace contextRef="#ctx0" brushRef="#br0" timeOffset="35228.83">16764 1334 0,'0'0'0,"0"-22"15,-21 22-15,21 22 47,0-1-47,0 0 16,0 0-16,0 0 0,0 0 0,0 1 16,0 20-16,0-21 0,0 0 15,0 0-15,0 1 0,0-1 0,0 0 16,0 0-16,0 0 0,0 0 0,0 1 31,0-44-15,0 1-1,0 0-15,0 0 0,0 0 16,0 0-16,0-1 0,0 1 0,0-21 16,21 21-16,0 0 0,0-1 0,0 1 15,-21-21-15,22 42 0,-1-21 16,21 0-16,-21-1 0,0 22 0,1 0 15,20 0-15,-21 0 0,0 0 0,0 22 16,1-1-16,-1 0 0,-21 0 16,0 0-16,21 0 0,-21 1 15,0-1-15,0 0 0,0 21 0,0-21 16,0 1-16,0-1 0,-21 0 0,21 0 16,-21-21-16,21 21 0,0 0 15,-22 1-15,22-44 47,0 1-47,0 0 16,22 0-16,-1 21 0,-21-21 15</inkml:trace>
  <inkml:trace contextRef="#ctx0" brushRef="#br0" timeOffset="35572.64">17314 1503 0,'21'0'32,"1"0"-32,-1 0 0,0 0 15,0-21-15,0 21 0,0 0 16,1 0-16,20-21 0,-21-1 0,0 22 16,0-21-16,1 21 0,-1-21 0,0 0 15,-21 0 1,-21 21-1,0 0-15,-22 0 0,22 0 16,0 21-16,-21-21 0,20 21 0,1 0 16,0 0-16,0 1 0,0-1 15,21 0-15,-21 0 0,21 0 0,0 0 16,0 1-16,21-1 0,0-21 16,0 21-16,0-21 0,0 0 15,1 0-15,-1 21 0,0-21 0,0 0 16,21 0-16,-20 0 0,-1 0 0,0-21 15,0 21-15,0-21 0,0 0 16</inkml:trace>
  <inkml:trace contextRef="#ctx0" brushRef="#br0" timeOffset="35826.5">17843 1334 0,'22'0'0,"-1"0"31,0 0-31,0 21 16,0 0-16,0 0 0,1 0 0,-1 0 16,0 1-16,0-1 0,0 0 0,-21 0 15,21 0-15,1 0 0,-22 1 16,0-1-16,0 0 0,0-42 47,0 0-32,0-1-15,0 1 0,0 0 16,0-21-16</inkml:trace>
  <inkml:trace contextRef="#ctx0" brushRef="#br0" timeOffset="36020.37">18203 1270 0,'0'21'16,"-21"-21"-1,21 21-15,-21 1 0,0-1 0,0 0 16,-1 0-16,1 0 0,0 0 15,0 22-15,0-22 0,0 0 16,-1 0-16,1 0 0,0 1 0,21-1 16,0 0-16,-21 0 0,21 0 15,-21-21-15,42 0 32,0 0-32,-21-21 0,21 21 0</inkml:trace>
  <inkml:trace contextRef="#ctx0" brushRef="#br0" timeOffset="36352.48">18669 953 0,'0'0'0,"0"-22"0,0 1 16,0 42 15,-21-21-31,21 43 0,0-22 0,-21 0 15,-1 21-15,22 1 0,-21-1 16,0 0-16,21 1 0,-21-1 0,0 0 16,21 1-16,0-22 0,-21 21 0,21 1 15,0-1-15,0-21 0,0 21 16,0-20-16,0-1 0,0 0 0,0 0 16,21 0-16,0-21 15,0 0-15,0 0 16,0 0-16,1 0 0,-1-21 15,0 0-15,0 0 0,-21 0 16,0-1-16,21 1 16,-21 0-16,0 0 0,0 0 0</inkml:trace>
  <inkml:trace contextRef="#ctx0" brushRef="#br0" timeOffset="36572.36">18415 1312 0,'0'0'0,"-21"0"15,42 0 17,21 0-32,-21 0 0,22 0 15,-22 0-15,0 0 0,21 0 0,-20 0 16,-1 0-16,0 0 0,0 0 16,0 0-16,0 0 0,1 0 15,-22-21 16,21 21-15</inkml:trace>
  <inkml:trace contextRef="#ctx0" brushRef="#br0" timeOffset="36897.17">19452 1207 0,'0'0'0,"0"-43"16,-21 43 15,0 0-31,0 21 16,-1 1-16,22-1 0,-21 0 0,0 0 16,0 0-16,21 0 0,0 1 15,-21-1-15,21 0 0,0 21 16,0-21-16,-21 1 0,21-1 0,0 0 15,0 0-15,0 0 16,0 0-16,0 1 0,21-1 0,0 0 16,0-21-16,0 21 0,0-21 15,1 0-15,-1 0 0,0 0 16,0 0-16,0 0 0,0 0 0,1 0 16,-1-21-16,0 0 0,21 21 0</inkml:trace>
  <inkml:trace contextRef="#ctx0" brushRef="#br0" timeOffset="37196.53">20087 1037 0,'0'0'0,"21"0"0,0 0 15,1 0-15,-1 0 0,0 0 16,0 0-16,0 21 15,-21 1-15,21-1 0,-21 0 0,22 0 16,-22 0-16,0 22 0,0-22 16,0 21-16,0-21 0,0 0 15,0 22-15,-22-22 0,1 21 0,0-21 16,0 1-16,21-1 0,-21 0 0,0 0 16,-1 21-16,1-42 0,0 22 15,21-1-15,-21 0 0,0 0 0,0-21 16,21 21-16,-22-21 0,1 0 15,0 0-15,0 0 0,0 0 0,0 21 16</inkml:trace>
  <inkml:trace contextRef="#ctx0" brushRef="#br0" timeOffset="42896.49">14563 6414 0,'0'0'0,"0"-22"15,0-20-15,0 21 16,0 0-16,-22 21 16,22-21-16,0 42 47,0 0-47,0 0 15,0 21-15,0-20 0,0 20 0,0-21 16,0 21-16,0-20 0,0 20 15,0-21-15,0 21 0,0-20 0,0-1 16,0 0-16,0 0 0,0 0 0,0 0 16,0 1-16,0-44 47,0 1-47,0 0 15,0 0-15,0-21 0,0 20 0,0-20 16,22 0-16,-22-1 0,21 1 15,-21 0-15,21 21 0,0-22 0,0 1 16,0 21-16,1 0 0,-1-1 16,21 1-16,-21 21 0,0 0 0,1-21 0,-1 21 15,0 0-15,0 0 16,0 21-16,-21 0 0,21 1 0,-21-1 16,0 21-16,0-21 0,0 22 0,0-22 15,0 21-15,0-21 0,0 22 16,0-22-16,0 0 0,0 21 15,0-21-15,0 1 0,0-1 0,0 0 16,0 0 0,0-42 15,0 0-15,0 0-16,22-1 0,-1 1 0</inkml:trace>
  <inkml:trace contextRef="#ctx0" brushRef="#br0" timeOffset="43283.9">15113 6498 0,'0'21'15,"21"-21"1,0 0 0,0 0-16,1 0 15,-1 0-15,0 0 0,0 0 0,0-21 16,22 21-16,-22-21 0,0 21 0,0-21 15,0 0-15,0 0 0,-21-1 16,0 1-16,0 0 0,0 0 16,0 0-16,-21 0 15,0 21-15,0 0 16,0 0-16,0 0 0,-1 0 16,1 21-16,0 0 0,0 0 0,0 0 15,0 0-15,21 1 0,0-1 0,0 21 16,0-21-16,0 0 0,0 22 0,0-22 15,0 0-15,0 0 0,0 0 16,21 1-16,0-22 0,0 21 0,0-21 16,0 0-16,1 21 0,-1-21 0,21 0 15,-21 0-15,0 0 0,1 0 0,-1 0 16,0 0-16,0 0 0,0 0 16,-21-21-16,21 21 0,1-21 15,-1-1-15,0 1 0,-21 0 0</inkml:trace>
  <inkml:trace contextRef="#ctx0" brushRef="#br0" timeOffset="43519.76">15811 6308 0,'0'21'32,"0"0"-32,22 0 0,-22 0 0,21 1 15,0-1-15,-21 0 0,0 0 16,21 0-16,0 0 0,-21 1 0,0-1 15,0 0-15,21 0 0,-21 0 16,22 0-16,-22 1 16,0-1-16,21-21 31,-21-21-31,21-1 16,-21 1-16,0 0 0,0 0 0</inkml:trace>
  <inkml:trace contextRef="#ctx0" brushRef="#br0" timeOffset="43764.03">16129 6244 0,'0'0'0,"-21"0"15,0 0 1,-1 21-16,1 1 16,0-1-16,0 0 0,0 0 0,-22 0 15,22 22-15,0-22 0,0 21 0,0-21 16,0 0-16,-1 22 0,1-22 0,21 0 15,0 0-15,-21 0 0,21 1 16,0-1-16,-21-21 0,21 21 0,21-21 31,0 0-31,0 0 0,-21-21 16,22 0-16,-1-1 0,0 1 16,0 0-16</inkml:trace>
  <inkml:trace contextRef="#ctx0" brushRef="#br0" timeOffset="44079.85">16489 6096 0,'0'0'0,"0"-21"16,-21 21 0,-1 0-1,22 21-15,-21 0 0,21 0 16,0 1-16,0 20 0,0-21 0,0 21 15,-21 1-15,21-1 16,0 0-16,0 1 0,0-1 0,0-21 16,0 22-16,0-1 0,0-21 0,0 0 15,0 22-15,0-22 0,21-21 0,-21 21 16,21 0-16,1-21 0,-1 0 16,0 0-16,0 0 0,0 0 15,0 0-15,-21-21 16,0 0-16,0 0 15,0-1-15,0 1 0,0 0 16,0 0-16,0 0 0</inkml:trace>
  <inkml:trace contextRef="#ctx0" brushRef="#br0" timeOffset="44246.76">16362 6414 0,'0'0'0,"21"0"46,0 0-46,0 0 0,0-22 0,22 22 16,-22 0-16,0 0 16,0-21-16,0 21 0,1-21 0,-1 21 15,0 0-15,0-21 0,0 21 0,0 0 16</inkml:trace>
  <inkml:trace contextRef="#ctx0" brushRef="#br0" timeOffset="44540.1">17314 6181 0,'-42'-21'16,"21"21"0,0 0-16,-1 0 0,22 21 15,-21 0-15,21 0 16,-21 0-16,21 0 0,-21 1 15,21-1-15,0 0 0,0 21 16,0-21-16,0 22 0,0-22 0,0 21 16,0-21-16,0 1 0,0-1 0,0 0 15,0 0-15,0 0 0,21 0 0,0 1 16,0-1-16,1-21 16,-1 0-16,0 0 0,0 0 15,0-21-15,0 21 0,1-22 16</inkml:trace>
  <inkml:trace contextRef="#ctx0" brushRef="#br0" timeOffset="44832.34">17843 6075 0,'0'0'15,"43"0"-15,-22 0 16,0 0-16,0 0 15,0 21-15,-21 0 0,0 0 0,22 1 16,-22 20-16,21-21 0,0 21 16,-21-20-16,0 20 0,0 0 0,0 1 0,0-1 15,0 0-15,0 1 0,0-22 16,-21 21-16,0 0 0,-1-20 0,22-1 16,-21 0-16,0 0 0,21 0 15,-21 0-15,21 1 0,-21-22 16,0 0-16,-1 0 15,1 0 1,0 0-16,21-22 0,-21 22 0</inkml:trace>
  <inkml:trace contextRef="#ctx0" brushRef="#br0" timeOffset="45772.09">13864 6117 0,'0'-21'16,"0"42"31,-21 0-32,0 1-15,21-1 16,-21-21-16,21 21 0,0 0 0,-22 0 15,1 0-15,0 22 0,21-22 16,-21 21-16,0-21 0,21 22 0,-21-1 16,-1 0-16,1 1 0,21-1 15,-21 0-15,0 1 0,0-1 0,0 0 16,-1 1-16,-20 20 0,21-20 0,-21-1 16,20 21-16,-20 1 0,0-22 0,21 22 15,-22-1-15,1 1 0,0-1 16,20-20-16,-20 20 0,0 1 0,21-1 15,-22 1-15,1-22 0,21 21 0,-22 22 16,1-21-16,0-1 0,-1 22 0,1-22 16,0 22-16,-1-22 0,-20 1 0,21 21 15,-1-22-15,-20 22 0,20-22 16,1 22-16,-21 0 0,20-22 16,1 22-16,-22-22 0,22 1 0,0-1 15,21 1-15,-22-1 0,1 1 0,21-22 16,0 22-16,-22-1 0,22-21 0,0 22 15,0-22-15,0 1 0,-1-1 16,22-21-16,0 21 0,-21-20 0,21-1 16,-21 0-16,21 0 0,0 0 0,-21-21 15,21-21 1,0 0 0,0 0-1</inkml:trace>
  <inkml:trace contextRef="#ctx0" brushRef="#br0" timeOffset="46221.45">11642 9440 0,'0'0'16,"0"-21"-1,0 0 1,0 42 15,0 0-15,0 1-16,0-1 15,0 0-15,0 0 0,0 0 0,0 0 16,0 1-16,0 20 0,0-21 0,-22 0 16,22 22-16,-21-22 0,21 21 0,0-21 15,0 0-15,0 1 0,-21-1 0,21 0 16,0 0-16,0 0 15,0 0-15,21-21 16,0 0-16,1 0 16,20 0-16,-21 0 0,0 0 15,22 0-15,-22 0 0,21 0 16,0 0-16,1 0 0,-1 0 16,0-21-16,1 21 0,-22 0 0,21 0 15,1-21-15,-22 21 0,0 0 0,0 0 16,-42 0 15,0 0-31,0 0 0,-1 0 16,1 0-16,-21 0 0</inkml:trace>
  <inkml:trace contextRef="#ctx0" brushRef="#br0" timeOffset="46996.1">8911 10859 0,'21'0'0,"-21"-22"16,0 1 0,-21 21-1,0 0-15,0 0 16,0-21-16,-1 21 15,1 0-15,0 0 0,0 0 16,0 0-16,0 21 0,-1 0 0,-20-21 16,21 22-16,0-1 0,0 0 15,-1 0-15,1 21 0,-21-20 0,21 20 16,0 0-16,-1-21 0,22 22 0,-21-1 16,0 22-16,0-22 0,21 0 0,-21-21 15,21 22-15,0-1 0,0-21 16,0 22-16,0-22 0,0 0 0,21 0 15,0 0-15,21-21 0,-20 21 0,20-21 16,-21 22-16,21-22 0,22 0 16,-22 0-16,1 0 0,20 0 15,-21 0-15,1-22 0,20 1 0,-20 0 16,-1 0-16</inkml:trace>
  <inkml:trace contextRef="#ctx0" brushRef="#br0" timeOffset="47992.54">9356 11197 0,'0'-21'0,"0"42"0,0-63 0,0 21 0,0 0 16,0-1-16,-22 1 0,1 21 0,21-21 16,-21 21-16,0 0 15,0 0-15,0 0 0,-1 0 16,1 0-16,0 0 0,0 21 0,0 0 16,0 1-16,21 20 0,-22-21 0,1 0 15,0 22-15,0-22 0,21 21 16,0 0-16,0-20 0,-21-1 0,21 21 15,0-21-15,0 0 0,0 1 0,0-1 16,21-21-16,-21 21 0,21-21 16,0 0-16,0 0 0,1 0 0,-1 0 15,0 0-15,0 0 0,0-21 0,0 0 16,1 21-16,-1-22 0,21 1 0,-42-21 16,21 21-16,0 0 15,1-22-15,-22 1 0,21 21 0,-21-22 16,0 22-16,0-21 0,0 21 0,0 0 15,21-1-15,-21 1 16,0 42 0,0 1-1,-21-1-15,21 0 0,0 21 0,0-21 16,0 1-16,0 20 0,0-21 16,0 21-16,0-20 0,0-1 0,0 21 15,0-21-15,0 0 0,0 1 0,0-1 16,21 0-16,0-21 0,-21 21 15,21-21-15,0 0 0,1 0 16,-1 0-16,0 0 0,0 0 0,21 0 16,-20 0-16,-1-21 0,21 0 0,-21 0 15,0-1-15,1-20 0,-1 21 0,0-21 16,0-1-16,0 1 0,-21 0 16,21-1-16,-21 1 0,22 0 0,-22-1 15,0 1-15,21 21 0,-21-22 0,0 22 16,21 0-16,-21 0 0,0 0 0,0 0 15,-21 42 17,21 0-32,-21 0 15,21 0-15,0 22 0,0-22 16,-22 21-16,22 0 0,0 1 16,-21-1-16,21 0 0,0-20 0,0 20 15,0 0-15,0 1 0,0-22 0,0 21 16,0-21-16,0 0 0,21 1 0,1-1 15,-1-21-15,0 21 0,21-21 16,-21 0-16,1 0 0,-1 0 16,21 0-16,0-21 0,-20 0 0,20-1 15,-21 1-15,21 0 0,-20 0 0,-1-21 16,21 20-16,-21-20 0,0 0 16,1-1-16,-22 1 0,21 0 0,-21-1 15,0 1-15,0 0 0,0 21 16,0-22-16,0 22 0,0 0 0,0 0 15,0 0-15,0 42 32,-21-21-32,21 21 0,-22 21 15,22-21-15,-21 1 0,21 20 0,0 0 16,0-21-16,-21 22 0,21-1 16,-21 0-16,21 1 0,0-1 0,0-21 15,0 22-15,0-22 0,0 0 0,0 0 16,21 0-16,21 0 0,-20-21 0,-1 0 15,21 0-15,0 0 0,1 0 16,-1 0-16,0-21 0,-20 21 16,20-21-16,-21 21 0,0-21 0,0 0 15,1 0-15,-22-1 0,21 1 0,-21 0 16</inkml:trace>
  <inkml:trace contextRef="#ctx0" brushRef="#br0" timeOffset="50000.43">16700 3154 0,'0'-21'15,"0"0"-15,0-1 32,-21 22-17,0 0-15,0 22 0,0-1 0,0 0 16,-1 0-16,1 0 0,0 22 16,0-1-16,0-21 0,-22 21 0,22 1 15,0-1-15,0 0 0,0 22 16,0-43-16,-1 21 0,22 1 0,0-1 15,0 0-15,0-20 0,0 20 0,0-21 16,22 0-16,-1 0 0,0 1 16,21-1-16,-21 0 0,22 0 0,-22 0 15,21-21-15,1 0 0,-1 0 0,0 0 16,1 0-16,20 0 0,-21 0 16,1-21-16,20 21 0,-20-21 0,20 0 15,-21 0-15,22-1 0,-22-20 16,1 21-16,-1 0 0,0-22 15,-21 1-15,22 0 0,-22-1 0,-21 1 16,0-21-16,0 20 0,0-20 0,0 20 16,-21-20-16,0 21 0,-22-1 15,1 1-15,21 21 0,-22 0 0,1-1 16,0 1-16,-1 21 0,1 0 0,0 0 16,-1 0-16,22 21 0,-21 1 15,0-1-15,20 21 0,-20-21 16,21 22-16,-21-1 0,20-21 0,1 21 15,0 1-15,0-22 0,0 21 16,21-21-16,0 1 0,-21 20 0,21-21 16,0 0-16,0 0 0</inkml:trace>
  <inkml:trace contextRef="#ctx0" brushRef="#br0" timeOffset="50209.83">16785 3450 0,'21'0'0,"-21"-21"15,21 21 48,1 0-48,-1 0 1,0 0-16</inkml:trace>
  <inkml:trace contextRef="#ctx0" brushRef="#br0" timeOffset="50383.73">17018 3429 0,'21'21'16,"-21"-42"30,0 42 1,0 0-31,0 1-16</inkml:trace>
  <inkml:trace contextRef="#ctx0" brushRef="#br0" timeOffset="50736.52">16976 3852 0,'-22'0'0,"22"22"31,0-1-16,0 0-15,0 0 0,0 0 0,0 22 16,0-22-16,0 21 0,0 0 16,0 1-16,0-1 0,0 0 0,0 1 15,0 20-15,0-20 0,0 20 16,0-21-16,0 22 0,-21-1 0,0 1 16,0-22-16,21 22 0,0-22 15,-21 0-15,21 1 0,-21-1 0,21-21 16,0 0-16,0 1 0,0-1 0,0-42 31,0-1-31,0 1 16,0-21-16,21 0 0,0-1 0,-21 1 15,21-22-15,0 22 0</inkml:trace>
  <inkml:trace contextRef="#ctx0" brushRef="#br0" timeOffset="51128.34">17060 4212 0,'0'0'0,"0"-21"0,-21 21 15,0 0-15,0 0 0,0 0 0,-1 0 16,1 0-16,0 0 0,-21 21 16,21 0-16,-1 1 0,-20-1 0,21 0 15,0 0-15,0 0 0,-1 0 0,1 22 16,0-22-16,0 0 0,0 0 0,21 0 16,-21 1-16,21-1 15,21-21 1,0 0-16,0-21 0,21 21 15,-20-22-15,-1 1 0,21 0 16,-21-21-16,22 21 0,-22-1 16,0-20-16,21 21 0,-21-21 0,1 20 15,-22 1-15,21 0 0,-21 0 0,21 21 16,0 0-16,-21 21 16,0 0-16,21 0 0,0 1 0,-21 20 15,22-21-15,-1 21 0,-21 1 0,0-22 16,21 21-16,0 1 0,-21-22 0,21 0 15,-21 21-15,0-21 0,21 1 16,1-1-16,-1 0 0,-21 0 16,21-21-16,0 0 0,-21-21 15,21 0 1,-21 0-16</inkml:trace>
  <inkml:trace contextRef="#ctx0" brushRef="#br0" timeOffset="52264.56">14711 4276 0,'0'0'0,"-21"0"0,-1 0 15,1 0-15,0 0 0,0 0 16,0 0-16,0 0 15,-1 0-15,1 0 16,0 0-16,42 0 63,0 0-63,22 0 0,-1 0 0,-21 0 15,43 0-15,-22 0 0,0 0 16,22 0-16,-1-21 0,1 21 0,21 0 15,-1 0-15,1 0 0,0 0 0,-1 0 16,22 0-16,-21 0 0,-1 0 16,-20 0-16,21 0 0,-22 0 0,1 0 15,-22 0-15,21 0 0,-20 0 0,-1 0 16,-21 0-16,0 0 0,1 0 16,-1 0-16,-21-22 15,-21 22-15,-1 0 16,1-21-16,0 0 15,0 21-15,0-21 0,0 21 16,-1 0-16,1-21 0,0 21 0,0 0 16,0-21-16,0 21 0,-1 0 0,1 0 15,0 0-15,0 0 0,0 0 16,0 0-16,-1 0 0,1 0 0,21 21 47,21-21-32,1 0-15,-1 0 0,-21 21 16,21-21-16,0 0 0,0 0 16,0 0-16,1 0 15,-1 21-15,0-21 16,0 0 0,-21 21-16,0 0 15,0 1-15,0-1 0,0 0 16,0 0-16,0 0 0,-21 0 15,21 1-15,-21-1 0,0 0 0,-1 0 16,1 0-16,0 0 0,-21 1 16,21-1-16,-1 0 0,1 0 0,0-21 15,0 0-15,21-21 16,21 0-16,0 0 16,22-1-16</inkml:trace>
  <inkml:trace contextRef="#ctx0" brushRef="#br0" timeOffset="53431.62">17780 2625 0,'0'0'0,"-21"0"47,-22 21-47,22 0 0,0-21 16,-21 42-16,21-20 0,-22-1 15,22 0-15,-21 0 0,21 21 0,-1-20 16,1-1-16,21 0 0,0 0 0,0 0 16,0 0-1,0 1-15,0-1 0,21 0 16,1-21-16,-1 0 0,0 0 15,0 0-15,0 0 0,0 0 16,1 0-16,20 0 0,-21 0 0,0 0 16,0 0-16,22 0 0,-22 0 0,0 0 15,0 0-15,0 0 0,22 0 16,-22 0-16,0 0 16,-42 0 15,0 0-31,0 21 0,-1-21 0,1 0 15,0 0-15,0 0 0,0 0 16,0 0-16,-1 0 0,1 0 16,0 0-16,0 0 0,0 0 0,0 0 15,-1 0-15,1-21 0,0 0 0,0 21 16,21-21-16,-21-1 0,0 1 16,21 0-16,0 0 0,0-21 15,0 20-15,0 1 0,0 0 16,21 0-16,0 0 0,0 0 0,0-1 15,0 1-15,22 0 0,-22 21 16,0-21-16,21 21 0,-20 0 0,-1 0 16,0 0-16,0 0 0,0 0 0,0 0 15,1 0-15,-1 0 16,-21-21 62,-21 21-78,21-21 16,-22 21-16,1 0 15,0 0-15,0-22 16,0 22-16,0 0 0,-1 0 16,-20 0-16,21 0 0,0 22 0,0-1 15,-1-21-15,1 21 16,0 0-16,0 21 0,0-20 0,0-1 15,-1 0-15,1 0 0,21 21 0,0-20 16,-21-1-16,21 0 0,0 0 16,0 0-16,0 0 0,0 1 0,21-22 15,0 21-15,1-21 0,20 0 0,-21 0 16,21 0-16,-20 0 0,20 0 16,-21 0-16,0 0 0,0 0 0,1 0 15,-1 0-15,-21-21 0,0-1 16,0 1-16</inkml:trace>
  <inkml:trace contextRef="#ctx0" brushRef="#br0" timeOffset="62828.03">15494 2159 0,'0'0'0,"0"21"16,-21-21-16,21 21 15,0 1 1,-21-22-16,21 21 15,-22-21-15,22 21 16,-21-21 0,0 0-1,0 0 17,0 0-17,21-21-15,0 0 16,0-1-1,0 1 1,0 0-16,0 0 16,0 0-16,0 0 0,0-1 15,0 1-15,0 0 0,0 0 0,0 0 16,0 0-16,0-1 0,0-20 16,0 21-16,0 0 0,0-22 0,0 22 15,0-21-15,0 21 0,0-22 0,0 1 16,0 21-16,0-21 15,0 20-15,0-20 0,0 21 0,0 0 16,0 0-16,21-22 0,-21 22 0,21 0 16,-21 0-16,21 0 0,-21-1 15,0 1-15,21-21 0,1 21 0,-1 0 16,-21-22-16,21 22 0,0-21 0,0 21 16,0-22-16,-21 22 0,22-21 15,-1-1-15,0 22 0,0-21 0,0 0 16,0 20-16,1 1 0,-1-21 15,0 21-15,0 0 0,-21-1 0,21 1 16,0 0-16,1 0 0,-1 21 0,0-21 16,0 0-16,21-1 15,-20 1-15,20 0 0,-21 0 0,21 21 16,-20-21-16,20 0 0,-21-1 0,21 1 16,-20 21-16,20-21 0,-21 21 15,0-21-15,22 21 0,-22-21 0,0 21 16,21-21-16,-21 21 0,22-22 0,-22 22 15,21 0-15,-21-21 0,22 21 16,-1 0-16,-21 0 0,22-21 0,-1 21 16,-21 0-16,0 0 0,0 0 15,22 0-15,-1 0 16,-21 0-16,0 0 0,1 0 0,-22 21 0,42-21 16,-42 21-16,42-21 0,-21 22 15,1-22-15,-1 21 0,0-21 0,0 21 16,0 0-16,0-21 15,1 21-15,-1 0 0,0 1 0,0-1 16,0-21-16,-21 21 0,0 0 0,21 0 16,-21 0-16,22 1 0,-22-1 15,0 0-15,0 0 0,21 0 0,-21 0 16,21 1-16,0-1 0,-21 0 0,21 0 16,-21 21-16,21-20 0,1-1 15,-22 21-15,0-21 0,21 22 0,-21-22 16,21 21-16,-21-21 0,0 22 15,0-22-15,0 0 0,0 21 0,0-21 16,0 1-16,21-1 0,-21 21 16,0-21-16,21 0 0,-21 1 15,0-1-15,0 21 0,0-21 0,21 0 16,-21 1-16,0-1 0,22 0 0,-22 21 16,0-21-16,0 1 0,0 20 15,0-21-15,0 0 0,0 22 0,0-22 16,0 0-16,0 21 0,0-21 0,0 1 15,0-1-15,0 21 0,0-21 16,0 0-16,0 1 0,0-1 0,0 0 16,0 0-16,0 0 0,0 0 15,0 1-15,0-1 0,0 0 16,0 0-16,0 0 16,0 0-16,0 1 15,0-1 16,-22-21 79,1-21-95,21-1 1</inkml:trace>
  <inkml:trace contextRef="#ctx0" brushRef="#br0" timeOffset="63288.76">17166 2117 0,'0'0'0,"-21"0"0,0 0 16,0 0-1,21-21-15,0-1 32,21 22-1,0 0-31,0 22 15,0-22-15,-21 21 16,21-21-16,1 21 0,-22 0 16,21-21-16,0 21 0,0-21 0,0 21 15,-21 1-15,21-22 0,1 21 16,-1 0-16,0 0 0,0 0 16,-21 0-16,21-21 15,-21 22-15,21-22 0,-21 21 16,22-21-16,-1 0 62,-21-21-46,21 21 0,0-22-16,0 22 15,-21-21-15,21 0 0,1 21 0,-22-21 16</inkml:trace>
  <inkml:trace contextRef="#ctx0" brushRef="#br0" timeOffset="63712.52">17928 2053 0,'0'0'0,"21"0"16,-21-21-1,0 42 48,-21 0-63,0-21 0,0 22 15,21-1-15,-21-21 0,-1 21 0,1 0 16,0 0-16,-21 0 0,21-21 16,-1 22-16,1-1 0,0 0 0,0-21 15,0 21-15,21 0 0,-21-21 0,21 21 16,-22-21-16,22 22 0,-21-22 0,21 21 15,0 0 1,0 0 0,-21-21 77,0 0-93,0 0 16,0 0-16,-1 0 0,1 0 16</inkml:trace>
  <inkml:trace contextRef="#ctx0" brushRef="#br0" timeOffset="66079.92">18965 2455 0,'0'0'0,"0"-21"0,0 0 0,0 0 16,0 0-16,0 0 15,0-1-15,0 1 16,0 42 15,0 1-31,0-1 0,0 21 16,0-21-16,0 22 0,0-1 0,0 0 16,0 1-16,0-1 0,0 0 15,-21 1-15,21-1 0,-21 0 16,21 1-16,0-22 0,0 21 0,0-21 15,0 0-15,0 1 0,0-1 16,-21-21 0,21-21-1,0-1-15,0 1 16,0 0-16,0 0 0,0-21 16,0 20-16,0 1 0,21-21 0,0 21 15,-21-22-15,21 22 0,0-21 0,1 21 16,20 0-16,-21-1 0,0 1 15,22 0-15,-22 21 0,21 0 0,-21 0 16,0 21-16,22 0 0,-22-21 16,0 43-16,-21-22 0,0 0 15,21 21-15,-21-20 0,0-1 0,0 21 16,0-21-16,-21 0 0,21 1 0,-21-1 16,0 0-16,21 0 0,-21 0 15,21 0-15,21-42 31,-21 0-15,21 21-16,0-21 0</inkml:trace>
  <inkml:trace contextRef="#ctx0" brushRef="#br0" timeOffset="66828.5">19770 2582 0,'0'0'16,"0"-21"-16,0 0 0,0 0 15,0 0-15,-22 21 0,1 0 0,0 0 16,0 0-16,0 21 0,0-21 16,-1 21-16,1 0 0,0 0 15,0 22-15,0-22 0,21 0 0,-21 21 16,-1-20-16,22 20 0,0-21 0,0 0 16,0 0-16,0 1 15,0-1-15,0 0 0,22-21 16,-1 0-16,0 0 0,0 0 15,0 0-15,0 0 0,1 0 16,-22-21-16,21 0 0,0 21 0,0-22 16,-21 1-16,0 0 0,21-21 0,-21 21 15,21-1-15,-21-20 0,0 21 16,0 0-16,0 0 0,0-1 0,0 1 16,0 42 15,0 1-31,0-1 0,0 21 15,0-21-15,0 0 0,0 1 16,0 20-16,0-21 0,0 0 16,0 0-16,0 1 0,0-1 0,0 0 15,22 0-15,-1 0 16,0-21-16,0 0 0,0 0 16,0 0-16,1 0 0,-1 0 0,0-21 15,21 0-15,-21 0 0,1 0 0,20-1 16,-21 1-16,21 0 0,-20 0 15,-1-21-15,21 20 0,-21-20 0,-21 21 16,21-21-16,-21 20 0,0 1 0,0 0 16,-21 21-1,0 0 1,0 21-16,0 0 0,0-21 0,21 22 16,-22 20-16,22-21 0,0 0 15,0 0-15,0 1 0,0-1 0,0 0 16,22 0-16,-1 0 0,-21 0 0,21-21 15,0 22-15,0-1 0,-21 0 16,21-21-16,-42 0 31,0 0-31,0 0 16,0 0-16,0 0 16,-1 0-16,44 0 46,-1 0-46,0 0 16,0 0-16,21-21 0</inkml:trace>
  <inkml:trace contextRef="#ctx0" brushRef="#br0" timeOffset="67304.22">20701 2519 0,'0'0'0,"0"-21"0,0 0 15,0 42 1,0 0 0,0 0-16,0 0 0,0 0 0,0 1 15,0 20-15,-21-21 0,21 21 16,0-20-16,0-1 0,-21 0 0,21 0 16,0 0-16,0 0 0,0 1 0,0-1 15,0 0-15,-22-21 16,22-21 15,0 0-15,0-1-16,0 1 0,0-21 15,0 21-15,0-22 0,22 22 0,-1-21 0,-21 21 16,21-22-16,0 22 16,0 0-16,22 0 0,-22 0 0,0 0 15,0 21-15,0 0 0,0 0 0,22 0 16,-22 0-16,0 21 0,-21 0 15,21 21-15,-21-21 0,21 1 0,-21-1 16,0 21-16,0-21 0,0 22 0,0-22 16,0 0-16,0 0 0,0 0 15,0 0-15,-21 1 0,0-22 0,21 21 16,-21-21 0,21-21 15,0-1-31,21 1 15</inkml:trace>
  <inkml:trace contextRef="#ctx0" brushRef="#br0" timeOffset="67668.33">21167 2582 0,'-22'0'0,"1"22"15,42-22 16,1 0-15,-1 0-16,0-22 0,0 1 16,0 21-16,0-21 15,1 21-15,-22-21 0,0 0 0,0 0 16,-22 21 15,1 0-31,0 21 0,21 0 16,-21 0-16,0 0 0,0 0 0,21 22 15,0-22-15,0 0 0,0 0 16,0 22-16,0-22 0,0 0 0,0 0 16,0 0-16,0 0 0,21-21 15,0 0-15,0 0 16,0 0-16,0 0 0,1 0 16,-1 0-16,0 0 0,0 0 15,0 0-15,0-21 0,1 21 16,20-21-16</inkml:trace>
  <inkml:trace contextRef="#ctx0" brushRef="#br0" timeOffset="67922.21">21675 2498 0,'0'21'16,"0"0"-16,0 0 15,0 0-15,0 1 16,0-1-16,21 0 0,0 0 15,-21 0-15,0 0 0,21 1 0,-21-1 16,21 0-16,-21 0 0,21 0 16,1 0-1,-1-21 17,0-21-32,-21 0 15,0 0-15,0 0 0,21 0 0,0-1 16,-21-20-16</inkml:trace>
  <inkml:trace contextRef="#ctx0" brushRef="#br0" timeOffset="68128.41">21929 2519 0,'0'0'0,"0"-21"0,0 0 0,-22 21 47,1 21-47,21 0 0,-21 0 0,0 0 16,0 0-16,21 1 0,-21-1 0,-1 0 15,1 0-15,0 0 0,0 0 16,0 1-16,21-1 0,-21 0 0,21 0 15,-22 0-15,1 0 0,21 1 16,21-22 15,1 0-31,-1-22 16,0 1-16,0 21 0</inkml:trace>
  <inkml:trace contextRef="#ctx0" brushRef="#br0" timeOffset="68480.21">22246 2223 0,'0'0'15,"0"-22"-15,0 1 0,0 0 16,0 42 15,0 0-31,0 1 16,0 20-16,0-21 0,0 21 15,0 1-15,-21-1 0,21 22 16,-21-22-16,21 0 0,-21 1 0,21-1 16,0-21-16,0 21 0,0-20 0,0-1 15,0 21-15,0-21 16,0 0-16,0 1 0,0-1 16,21-21-16,0 0 15,0 0-15,0 0 16,0 0-1,1-21-15,-22-1 0,21 1 16,0 0-16,-21 0 0,21 21 16,-21-21-16,0 0 15</inkml:trace>
  <inkml:trace contextRef="#ctx0" brushRef="#br0" timeOffset="68660.11">22246 2582 0,'0'0'0,"-21"0"0,0 0 0,42 0 62,0 0-62,0 0 0,0-21 16,1 21-16,-1 0 16,0 0-16,0 0 15,0-21-15,0 21 0</inkml:trace>
  <inkml:trace contextRef="#ctx0" brushRef="#br0" timeOffset="68979.92">22881 2392 0,'0'-21'15,"0"0"-15,0-1 16,-21 22-1,0 0-15,0 0 16,-1 22-16,1-1 16,0 0-16,21 0 0,-21 0 0,0 0 15,21 22-15,-21-22 0,-1 0 0,22 21 16,-21-20-16,21-1 0,0 21 16,0-21-16,0 0 0,0 1 0,0-1 15,0 0-15,0 0 0,21-21 16,1 21-16,-1-21 15,0 0-15,0 0 16,0 0-16,0 0 0,1 0 16,-1-21-16,0 21 0,0 0 15,0-21-15</inkml:trace>
  <inkml:trace contextRef="#ctx0" brushRef="#br0" timeOffset="69292.75">23283 2286 0,'21'0'32,"-21"21"-32,22-21 0,-1 21 0,-21 1 15,21-1-15,0 0 0,0 0 16,0 0-16,1 22 0,-22-22 0,21 21 15,-21-21-15,0 0 0,0 22 16,0-22-16,0 21 0,0-21 0,0 1 16,-21-1-16,-1 0 0,1 0 0,0 0 15,0 0-15,0 1 0,0-22 0,21 21 16,-22 0-16,1-21 16,0 0-16,21 21 0,-21-21 15,0 0-15,0 0 16</inkml:trace>
  <inkml:trace contextRef="#ctx0" brushRef="#br0" timeOffset="79211.92">19579 3493 0,'-21'0'0,"0"0"16,0 0-16,-1 0 15,1 0 1,21-22 15,21 22-15,-21-21 0,22 21-16,-1 0 0,0 0 0,0 0 15,21 0-15,-20 0 0,20 0 0,0 0 16,1-21-16,20 21 0,-21 0 15,1 0-15,20 0 0,1 0 16,-22 0-16,22 0 0,-1 0 0,1 0 16,20 0-16,-20-21 0,20 21 15,22 0-15,-21 0 0,21 0 0,0-21 16,-22 0-16,22 21 0,0-22 16,0 22-16,0 0 0,-22 0 0,22-21 15,0 21-15,-21 0 0,-1 0 16,1 0-16,0 0 0,-1 0 0,1 0 15,-22 0-15,1 0 0,21 0 0,-22 0 16,1 0-16,-22 0 0,21 0 16,-20 0-16,-1 0 0,-21 0 0,0 0 15,1 0-15,-1 0 0,-42 0 47,-1 0-31,1 0-16,0 0 0,0 0 15,-21 21-15,20-21 0,-20 0 16,21 0-16,-21 0 0,-22 22 0,22-22 16</inkml:trace>
  <inkml:trace contextRef="#ctx0" brushRef="#br0" timeOffset="79692.42">20129 3556 0,'0'0'0,"-21"0"0,0 0 15,0 21 1,63-21-1,-21 0 1,1 0-16,20 0 0,-21 0 0,43 0 16,-22 0-16,21 0 0,22 0 15,0 0-15,-1 0 0,22 0 0,0 0 16,0 0-16,0 0 0,0 0 0,21 0 16,-22 0-16,22 0 0,-21 0 15,0 0-15,0 0 0,-21 0 0,-1 0 16,-20 0-16,20 0 0,-41 0 15,20-21-15,-20 21 0,-1 0 0,-21 0 16,0 0-16,0 0 0,1 0 0,-1 0 16,0 0-16,0 0 15,-42 0 48,0 0-48,0 0-15,-1 0 0</inkml:trace>
  <inkml:trace contextRef="#ctx0" brushRef="#br0" timeOffset="80992.33">17589 5059 0,'0'0'0,"22"0"16,-22-21-1,0 0 1,0 42 31,0 0-47,0 0 0,0 21 16,-22-20-16,22-1 0,-21 0 15,0 21-15,0-21 0,21 22 0,-21-1 16,0-21-16,-1 22 0,22-1 0,-21 0 15,21-21-15,-21 22 0,21-1 16,0 0-16,-21 1 0,21-1 0,-21 22 16,21-22-16,-21 0 0,21 1 0,0-1 15,-22 21-15,1-20 0,21-1 16,-21 22-16,0-22 0,0 0 16,0 22-16,-1-1 0,1 1 0,0-1 15,0 1-15,0-1 0,-22 1 0,22 20 16,-21-41-16,-22 20 0,22 22 0,0-22 15,-1 1-15,-20 21 0,21-22 16,-22 22-16,22-1 0,-22-20 0,22 21 16,-22-1-16,22-20 0,-21 20 0,20 1 15,-20 0-15,20-1 0,1 22 16,-21-21-16,20 0 0,-63 84 16,64-84-16,0-1 0,-22 22 0,22-21 15,-22-1-15,22 22 0,-21-21 16,20 0-16,-20-1 0,20 1 0,-20 0 15,21 20-15,-1-20 0,1 0 0,0-1 16,-1-20-16,1 21 0,0-22 0,20 22 16,-20-22-16,21 1 0,0 20 15,-22-20-15,22-1 0,0 1 0,0-1 16,0-20-16,0 20 0,-1-20 16,1-1-16,0 0 0,0 1 0,0-1 15,21-21-15,0 21 0,-21-20 0,-1-1 0,22 0 16,-21 0-16,21-42 62,-21 21-62,21-21 16</inkml:trace>
  <inkml:trace contextRef="#ctx0" brushRef="#br0" timeOffset="81408.09">14626 10605 0,'0'0'15,"0"-22"-15,21 22 0,-21-21 0,0 0 0,0 0 16,0 0 0,21 0-16,-21-1 15,0 44 16,0-1-31,0 0 0,0 0 16,0 0-16,0 0 0,0 1 0,-21 20 16,21-21-16,-21 21 0,21-20 15,-21 20-15,0-21 0,21 21 0,-21-20 0,21-1 16,0 21-16,0-21 0,0 0 16,0 1-16,0-1 15,21-21-15,21 21 16,-21-21-16,0 0 0,1 0 0,20 0 15,0 0-15,1 0 0,-22-21 0,21 21 16,0-21-16,1 21 0,-1 0 0,22-22 16,-43 22-16,21 0 0,0 0 15,-20-21-15,-1 21 0,0 0 0,0 0 16,-21-21-16,0 0 16,0 0-1</inkml:trace>
  <inkml:trace contextRef="#ctx0" brushRef="#br0" timeOffset="82160.24">16722 9652 0,'0'-21'15,"0"42"-15,0-63 0,0-1 0,0 22 16,0 0-16,21 0 0,-21 0 16,21 0-16,-21-1 15,0 44 16,0-1-31,0 0 0,0 21 16,0-21-16,0 22 0,0-1 16,0-21-16,-21 22 0,21-1 0,-21 0 15,21-21-15,0 22 0,0-22 0,-22 21 16,22-21-16,-21 1 0,21-1 0,0 0 16,-21-21-1,21-21 1,0 0-1,0-1-15,0 1 0,0 0 0,0 0 16,0-21-16,21-1 0,0 1 16,1 0-16,-1-1 0,0 1 15,0 0-15,21 20 0,-20-20 0,20 21 16,0 0-16,-21 0 0,22 21 0,-22 0 16,21 0-16,-21 0 0,22 0 0,-22 21 15,0 0-15,-21 0 0,0 0 16,21 22-16,-21-22 0,0 0 0,0 21 15,0-21-15,0 1 0,0 20 0,-21-21 16,0 0-16,21 0 0,-21 1 0,0-1 16,21 0-16,-22-21 0,22 21 15,0 0-15,-21-21 0,21-21 47,0 0-47,21 0 0</inkml:trace>
  <inkml:trace contextRef="#ctx0" brushRef="#br0" timeOffset="82525.03">17357 9673 0,'21'0'0,"0"0"16,0 0-16,0 0 15,0 0-15,1-21 16,-1 21-16,0-21 0,0 0 15,0 21-15,0-21 0,1-1 0,-22 1 16,21 0-16,-21 0 16,0 0-16,0 0 15,-21 21-15,-1 0 16,1 0-16,0 21 0,0 0 16,0 0-16,0 0 0,-1 0 0,1 22 15,0-22-15,21 0 0,0 21 0,-21-20 16,21-1-16,0 0 0,0 0 15,0 0-15,0 0 0,21 1 16,0-1-16,0 0 0,22-21 16,-22 0-16,0 0 0,21 0 0,-20 0 15,20 0-15,-21 0 0,21 0 0,-20 0 16,-1 0-16,0 0 0,0-21 16,0 0-16,0 21 0,1-22 0,-1 1 15</inkml:trace>
  <inkml:trace contextRef="#ctx0" brushRef="#br0" timeOffset="82763.89">17970 9462 0,'0'0'0,"22"0"31,-22 21-15,0 0-16,21 0 0,-21 0 15,21 0-15,-21 1 0,0-1 0,0 21 16,0-21-16,21 0 0,-21 1 15,0-1-15,21 0 0,-21 0 16,0 0-16,0 0 0,21-21 16,-21 22-16,22-22 31,-22-22-31,0 1 0,21 21 16,-21-21-16</inkml:trace>
  <inkml:trace contextRef="#ctx0" brushRef="#br0" timeOffset="82980.77">18224 9440 0,'0'0'0,"-21"0"31,0 0-31,0 0 0,0 22 16,0-1-16,-1 0 0,1 0 0,0 0 16,0 0-16,21 1 0,-21-1 15,0 0-15,-1 0 0,1 21 0,0-20 16,21-1-16,-21 0 0,0 0 0,21 0 15,-21 0-15,21 1 16,0-1-16,21-21 16,0 0-16,0 0 15,21-21-15</inkml:trace>
  <inkml:trace contextRef="#ctx0" brushRef="#br0" timeOffset="83296.59">18817 9165 0,'0'0'0,"0"-21"0,0 0 16,0 0-16,0 0 15,0 42 1,-21 0-16,0 0 16,0 0-16,21 0 0,-22 22 0,22-1 15,-21-21-15,0 22 0,21-1 0,0-21 16,0 21-16,-21 1 0,21-1 15,-21 0-15,21-20 0,0 20 0,0-21 16,0 21-16,0-20 0,0-1 0,0 0 16,0 0-16,0 0 0,0 0 0,0 1 15,21-22 1,0 0-16,0 0 0,0 0 16,1 0-16,-22-22 15,21 1-15,-21 0 0,21 0 16,-21 0-16,0 0 0</inkml:trace>
  <inkml:trace contextRef="#ctx0" brushRef="#br0" timeOffset="83492.47">18648 9483 0,'0'0'0,"-64"-21"16,85 21 31,22 0-47,-22 0 0,0 0 15,0 0-15,0 0 0,22 0 0,-22 0 16,0 0-16,0 0 0,0 0 16,1 0-16,-1 0 0,0 0 0,0 0 15,0 0-15,0 0 0</inkml:trace>
  <inkml:trace contextRef="#ctx0" brushRef="#br0" timeOffset="83808.25">19431 9271 0,'0'0'0,"-21"0"16,0 0 0,-1 0-16,1 0 0,0 0 0,21 21 15,-21-21-15,0 21 0,0 1 16,-1-22-16,1 21 0,21 0 0,-21 0 15,21 0-15,-21 0 0,21 1 0,0-1 16,0 0-16,0 0 0,0 0 0,0 22 16,0-22-16,0 0 0,0 0 15,0 0-15,21-21 0,-21 21 0,21 1 16,-21-1-16,21-21 0,1 21 16,-1-21-16,0 21 0,0-21 15,0 0-15,0 0 0,1 0 16,-1 0-16,0 0 0,21 0 15,-21 0-15</inkml:trace>
  <inkml:trace contextRef="#ctx0" brushRef="#br0" timeOffset="84136.07">19960 9292 0,'21'-21'0,"0"21"16,1 0-16,-1 0 0,0 0 0,0 0 16,0 21-16,-21 0 15,21-21-15,-21 22 0,22-1 16,-22 0-16,0 0 0,0 0 0,0 22 16,0-22-16,0 0 0,0 21 0,0-21 15,0 22-15,0-22 0,-22 0 0,22 21 16,-21-20-16,0-1 0,0 0 15,21 0-15,-21 0 0,0 0 16,21 1-16,-22-22 0,22 21 0,-21-21 16,21 21-1,-21-21-15,0 0 16,21-21-16</inkml:trace>
  <inkml:trace contextRef="#ctx0" brushRef="#br0" timeOffset="85512.95">24723 3260 0,'0'0'16,"0"-21"-16,-22-1 0,22 1 0,-21 0 0,21 0 15,-21 21-15,0-21 0,0 0 0,0 21 16,-1-22-16,1 22 15,0 0-15,0 0 0,0 22 0,0-1 16,-1 0-16,1 21 0,0 1 0,0-1 16,0 0-16,0 22 0,21-22 15,0 22-15,0-22 0,0 21 0,0-20 16,0-1-16,0 0 0,21 1 0,0-1 16,0-21-16,21 22 0,1-22 15,20 0-15,-20 0 0,20-21 16,1 0-16,-1 0 0,1 0 0,-1 0 15,1 0-15,-1 0 0,22-21 16,-43 0-16,22 0 0,-1-1 0,-21 1 16,22-21-16,-22 0 0,-21-1 0,22 1 15,-22 0-15,-21-22 0,0 1 16,0-1-16,0 1 0,0-1 0,-21 22 16,-22-22-16,22 22 0,-21 0 0,0-1 15,-1 1-15,1 21 0,0 0 16,-1 21-16,-20 0 0,20 0 0,1 0 15,-21 0-15,20 0 0,1 0 16,-22 21-16,22 0 0,21 0 16,-21 21-16,20-20 0,1 20 0,0 0 15,0 1-15,21-1 0,0-21 16,0 21-16,0-20 0,0 20 0,0-21 16,0 0-16</inkml:trace>
  <inkml:trace contextRef="#ctx0" brushRef="#br0" timeOffset="85689.86">24871 3493 0,'-21'0'15,"-1"0"-15,22-22 16,-21 22-16,0-21 0,21 0 31,21 21-15,0 0-1,1 0-15,-1 0 0</inkml:trace>
  <inkml:trace contextRef="#ctx0" brushRef="#br0" timeOffset="85870.78">25061 3450 0,'0'-21'47,"0"0"-32,0 42 32,-21-21-47,21 21 16</inkml:trace>
  <inkml:trace contextRef="#ctx0" brushRef="#br0" timeOffset="86164.1">24998 3874 0,'0'0'0,"-21"0"16,21 21-16,-22-21 0,22 21 16,0 0-16,0 0 0,0 0 15,0 1-15,0-1 0,0 21 0,0 0 16,0-20-16,0 20 0,0 0 0,0 1 15,0-1-15,0 0 0,0 1 0,0-1 16,0 0-16,0 1 0,0-1 16,0 0-16,0 1 0,0-22 0,-21 21 15,21-21-15,0 0 0,0 1 16,0-44 15,0 1-31,0 0 0,0 0 16</inkml:trace>
  <inkml:trace contextRef="#ctx0" brushRef="#br0" timeOffset="86540.88">24892 4255 0,'-21'0'0,"42"0"16,-85 0-16,43 0 0,0 0 0,-21 0 0,-1 21 16,22-21-16,-21 21 15,21 0-15,-22 0 0,22 0 0,-21 1 16,21-1-16,0 0 0,-1 0 0,22 0 15,0 0-15,0 1 16,22-22 0,-1 0-16,0 0 0,0-22 15,21 22-15,-20-21 0,20 0 0,0 0 16,1 0-16,-1-22 0,0 22 16,1-21-16,-1 21 0,0-22 0,1 22 15,-22-21-15,0 21 0,0 0 0,0-1 16,0 22-1,-21 22-15,22-1 16,-22 21-16,0-21 0,21 0 0,-21 22 16,0-22-16,0 21 0,21 1 0,-21-22 15,0 0-15,0 21 0,21-21 16,-21 1-16,21-1 0,-21 0 0,0 0 16,21-21-16,1 0 15,-1 0-15,0 0 16</inkml:trace>
  <inkml:trace contextRef="#ctx0" brushRef="#br0" timeOffset="86968.64">25739 2625 0,'0'0'0,"0"-21"0,21 21 15,-21-22-15,0 44 32,0-1-32,0 0 0,-21 0 15,-1 21-15,22-20 0,0 20 0,-21 0 16,0-21-16,21 22 0,-21-1 0,21-21 16,0 0-16,0 22 0,0-22 15,0 0-15,0 21 0,0-20 0,0-1 16,0 0-16,0 0 0,0 0 0,0 0 15,21-21 1,0 0-16,0-21 16</inkml:trace>
  <inkml:trace contextRef="#ctx0" brushRef="#br0" timeOffset="87284.46">25781 2582 0,'0'0'0,"0"-21"0,0 0 16,0 0-16,0 0 0,0 0 16,21 21-16,0-22 0,0 22 15,22 0-15,-1 0 0,0 0 16,1 0-16,-1 0 0,0 0 16,1 22-16,20 20 0,-20-21 0,-1 21 15,0 1-15,-21-1 0,1 0 0,-1 22 16,0-22-16,-21 1 0,0-1 15,-21 0-15,0-21 0,-1 22 0,-20-22 16,0 21-16,-1-21 0,1 1 16,0-1-16,-22 0 0,43 0 0,-21 0 15,-1 0-15,1 1 0,21-1 0,0-21 16,-22 21-16,22-21 0,0 0 16,0 0-16,0 0 0,0 0 15,-22 0-15,22-21 0</inkml:trace>
  <inkml:trace contextRef="#ctx0" brushRef="#br0" timeOffset="90656.29">18076 2180 0,'0'21'16,"21"-21"-16,1 0 78,-1 0-62,-21-21 15,21 21-31,0 0 16,-21-21-16,0 0 15,21 21-15,0 0 0,-21-21 0,22 21 16,-1-21-16,0-1 16,0 22-16,0-21 0,0 0 15,1 0-15,-1 0 16,0 21-16,-21-21 0,21-1 0,0 22 15,-21-21-15,0 0 0,21 21 0,1-21 16,-1 0-16,-21 0 0,21-1 16,-21 1-16,21 0 0,0 0 0,-21 0 15,21 0-15,1-22 0,-1 22 0,-21 0 16,21 0-16,0 0 0,-21-1 16,21 1-16,0-21 0,-21 21 0,22 0 15,-1-1-15,0 1 0,-21 0 0,21 0 16,0 0-16,0 0 0,-21-1 15,22 1-15,-1-21 0,0 21 0,0-22 16,0 1-16,22 21 0,-22-21 16,0-1-16,0 1 0,21 0 15,-20-1-15,-1 1 0,0 0 0,0-1 16,0 22-16,0-21 0,1-1 0,-1 22 16,0-21-16,0 0 0,0 20 15,0-20-15,1 0 0,20 21 0,-21-22 16,0 1-16,22 21 15,-22-22-15,21 22 0,0-21 0,1 21 0,-22 0 16,21-1-16,-21 1 0,22 0 0,-1 0 16,-21 21-16,0-21 0,22 0 15,-22 21-15,0-22 0,21 1 0,-20 0 16,20 21-16,0 0 0,1 0 16,-1 0-16,0 0 0,1 0 15,-1 0-15,0 0 0,1 0 0,-1 0 16,-21 0-16,21 0 0,-20 0 0,20 0 15,-21 0-15,0 0 0,0 0 16,22 0-16,-22 0 0,0 0 0,21 0 16,-20 0-16,20 0 0,-21 0 0,21 0 15,-20 0-15,20 0 0,-21 0 0,21 0 16,-20 0-16,-1 0 0,0 0 0,21 0 16,-21 0-16,1 0 0,-1 0 15,0 0-15,21 0 0,-21 0 16,1 0-16,-1 0 0,21 0 0,-21 0 15,22 0-15,-22 0 0,21 0 0,0 0 16,1 0-16,20 0 0,-20 0 0,-1 0 16,0 0-16,22 0 0,-22 0 0,0 0 15,1 0-15,-1 0 0,-21 0 16,22 0-16,-1 0 0,-21 0 0,21 0 16,-20 0-16,-1 0 0,21 0 0,-21 0 15,22 0-15,-22 0 0,21 0 0,0 0 16,1 0-16,-22 0 0,21 0 15,1 0-15,-1 0 0,0 0 16,-21 0-16,22 0 0,-1 0 0,-21 0 16,22 21-16,-22-21 0,0 21 15,21 1-15,-21-22 0,1 21 0,-1-21 16,0 21-16,0-21 0,21 21 16,-20 0-16,-1-21 0,0 21 0,0-21 15,0 22-15,22-22 0,-22 21 16,0-21-16,0 21 0,0-21 15,0 0-15,1 21 0,-22 0 0,21-21 16,0 0-16,-21 21 0,21-21 16,0 0-16,-21 22 0,21-22 0,1 21 15,-1 0-15,0-21 16,0 21-16,0-21 0,0 21 16,1-21-16,-22 21 0,21 1 0,0-22 15,0 21-15,0 0 0,0-21 16,1 21-16,-1 0 0,0 0 0,0 1 15,0-1-15,0 0 16,1-21-16,-1 21 0,0 0 0,0-21 16,0 21-16,0 1 0,1-22 0,-1 21 15,0 0-15,0 0 16,0-21-16,-21 21 0,0 0 16,21-21-16,1 22 15,-1-1 1,-21 0-16,21 0 15,-21 0 1,21 0-16,-21 1 16,21-22-16,-21 21 0,21-21 15,-21 21-15,22 0 0,-22 0 16,21-21-16,-21 21 0,0 1 0,0-1 16,21-21-16,-21 21 15,0 0-15,0 0 16,0 0-1,0 1 1,21-22 0,-21 21-16,0 0 15,0 0 1,0 0-16,0 0 16,0 1-1,21-22-15,-21 21 16,0 0-1,21-21-15,-21 21 0,0 0 16,0 0-16,0 1 16,0-1-1,0 0-15,0 0 16,22 0-16,-22 0 16,21-21-16,-21 22 0,0-1 15,0 0-15,21-21 0,-21 21 16,0 0-16,0 0 15,0 1 1,0-1 0,0 0-1,0 0 1,0 0 0,21-21-16,-21 21 31,0 1-31,0-1 15,0 0 17,0 0 15,0 0 187,0 0-172,21-21 126,0 0-79,-21-21-109,22 21 16,-22-21 0</inkml:trace>
  <inkml:trace contextRef="#ctx0" brushRef="#br0" timeOffset="99779.85">24469 1884 0,'0'21'360,"-22"-21"655,1 0-983,21-21-17</inkml:trace>
  <inkml:trace contextRef="#ctx0" brushRef="#br0" timeOffset="100360.04">24426 1842 0,'0'-22'31,"0"1"32,0 42-1,0 1-62,0-1 16,0 0-16,0 0 0,0 0 16,0 0-16,0 1 0,0-1 15,0 0-15,0 0 0,0 21 16,0-20-16,21-1 0,-21 0 0,0 0 16,0 0-16,22 0 0,-22 1 15,0-1-15,0 0 0,0 0 16,0 0-16,0 0 15,0 1-15,0-1 16,0 0 15,0-42 79,0 0-110,-22 21 15</inkml:trace>
  <inkml:trace contextRef="#ctx0" brushRef="#br0" timeOffset="100748.36">24193 2180 0,'0'0'0,"0"-21"16,-21 21-16,21-21 16,21 21 15,1 0-31,-1 21 0,0 0 15,0-21-15,0 21 0,0 1 0,1-1 16,-1 0-16,21-21 0,-21 21 16,0 0-16,1 0 0,-1 1 15,0-1-15,-21 0 0,21 0 0,0 0 16,-21 0-16,0 1 0,21-1 16,-21 0-16,0 0 15,0-42 48,0 0-48,0 0-15,0-1 16,22 1-16</inkml:trace>
  <inkml:trace contextRef="#ctx0" brushRef="#br0" timeOffset="101156.36">24871 2032 0,'0'-21'16,"-21"42"30,21 0-30,-22-21-16,1 21 0,21 1 0,-21-1 16,0 0-16,0 0 0,21 0 15,0 0-15,-21 1 0,21-1 16,-22 0-16,22 0 0,0 0 0,0 0 16,-21 1-16,21-1 0,-21 0 0,21 0 15,-21 0-15,21 0 0,0 1 16,0-1-16,-21 0 0,21 0 15,0 0-15,-21-21 0,21 21 16,21-21 47,-21-21-63,0 0 0,21 21 0,-21-21 15</inkml:trace>
  <inkml:trace contextRef="#ctx0" brushRef="#br0" timeOffset="105736.65">22458 910 0,'0'-21'15,"0"42"-15,0-63 0,-21 21 0,21 0 16,0-1-16,0 1 0,0 0 16,0 0-16,-22 21 0,22-21 0,-21 21 15,0-21-15,0 21 16,21 21 0,-21 0-16,21 21 0,0 1 15,0 20-15,0 1 0,0-1 0,-21 1 16,21-1-16,0 1 0,0-22 0,-22 21 15,22-20-15,0 20 16,0-20-16,0-1 0,0-21 0,0 21 16,0-20-16,0-1 0,0 0 0,0-42 31,0 0-15,0-1-16,0-20 0,0 21 0,0-21 15,0-1-15,0 22 0,0-42 16,0 20-16,0 1 0,0 0 0,0-1 15,0-20-15,0 20 0,22 22 16,-1 0-16,0 0 0,0 0 0,21 21 16,-20 0-16,20 21 0,-21 0 0,0 0 15,22 22-15,-22-1 16,0-21-16,0 21 0,0 1 0,0-22 16,-21 21-16,0-21 0,22 22 0,-22-22 15,0 0-15,21 0 0,-21 0 16,0 1-16,0-1 0,0 0 15,21-21-15,0 0 16,0 0 0,0 0-16,-21-21 0,22 21 0,-1-21 15,0 21-15,21-22 0</inkml:trace>
  <inkml:trace contextRef="#ctx0" brushRef="#br0" timeOffset="106408.6">23177 1143 0,'0'0'0,"0"-21"0,0 0 0,0 0 16,0-1-16,-21 22 16,0 0-16,0 0 0,0 0 0,0 0 15,-1 0-15,1 22 0,0-1 0,0 0 16,0 21-16,0-21 0,21 1 16,0 20-16,-22-21 0,22 0 0,0 0 15,0 22-15,0-22 0,0 0 0,0 0 16,0 0-16,0 1 15,22-22-15,-1 0 16,0 0-16,0 0 0,0 0 16,0 0-16,1-22 0,-1 22 15,0-21-15,-21 0 0,21 0 0,-21-21 16,21 20-16,-21 1 0,0-21 0,0 21 16,0 0-16,0-1 0,21 1 15,-21 0-15,0 42 31,0 0-31,0 1 0,0-1 0,0 0 16,0 21-16,0-21 0,0 1 0,0-1 16,0 0-16,0 0 0,0 0 15,0 0-15,0 1 0,22-1 16,-1-21-16,0 0 16,0 0-16,0 0 15,22 0-15,-22 0 0,0-21 0,21 21 16,-21-22-16,22 1 0,-1 0 0,-21 0 15,22 0-15,-1 0 0,-21-1 16,0-20-16,0 21 0,-21 0 0,0 0 16,0-1-16,-21 22 15,0 0-15,0 0 0,0 0 16,0 0-16,21 22 0,-22-1 0,1 0 16,21 0-16,0 0 15,0 0-15,0 1 0,21-1 16,1 0-16,-1 0 0,0 0 15,0 0-15,0-21 0,-21 22 16,0-1-16,21-21 0,-21 21 0,-21 0 16,0-21-1,0 0-15,-21 0 16,20 0-16,1 0 0,0 0 16,21-21-16,0 0 15,21 0-15</inkml:trace>
  <inkml:trace contextRef="#ctx0" brushRef="#br0" timeOffset="106856.34">24003 1164 0,'-21'21'31,"21"1"-31,-21-1 16,21 0-16,-22 0 0,22 0 15,0 0-15,-21 1 0,21-1 0,-21 0 16,21 0-16,0 0 0,0 0 16,0 1-16,-21-1 0,21 0 15,-21 0-15,21 0 16,-21-21 0,21-21-1,0 0-15,0 0 0,0 0 16,0-1-16,0 1 0,0 0 0,0-21 15,21 21-15,0-22 0,0 22 16,0-21-16,0 21 0,1-1 0,-1 1 16,0 0-16,0 21 0,0 0 15,0 0-15,22 0 0,-22 0 0,0 0 16,0 21-16,0 0 0,1 1 0,-22 20 16,0-21-16,0 0 0,0 0 15,0 22-15,0-22 0,0 0 0,-22 0 16,22 0-16,-21 1 0,21-1 15,-21-21-15,21 21 0,-21-21 16,21 21-16,0-42 31,21 21-31</inkml:trace>
  <inkml:trace contextRef="#ctx0" brushRef="#br0" timeOffset="107208.15">24384 1270 0,'0'0'0,"-21"0"16,21 21 0,21-21 15,0 0-31,0 0 0,0 0 0,1 0 16,-1 0-16,0 0 0,0-21 0,0 21 15,0-21-15,1 0 16,-22 0-16,0-1 0,-22 22 31,1 0-31,0 0 0,0 0 0,0 0 16,0 22-16,-1-1 0,1 0 15,21 0-15,-21 0 0,21 0 16,0 1-16,0-1 0,0 0 16,0 0-16,21 0 15,0-21-15,1 0 0,-1 0 16,0 0-16,0 0 15,0 0-15,0 0 0,1 0 0,-1-21 16,0 21-16,0-21 0,0 21 0</inkml:trace>
  <inkml:trace contextRef="#ctx0" brushRef="#br0" timeOffset="107428.02">24871 1101 0,'0'21'16,"0"0"-1,0 0-15,0 0 0,0 1 16,0-1-16,0 0 0,0 0 16,0 0-16,0 0 0,0 1 15,0-1-15,21-21 16,-21 21-16,21-21 16,0-21 15,-21 0-16</inkml:trace>
  <inkml:trace contextRef="#ctx0" brushRef="#br0" timeOffset="107619.91">25040 1122 0,'0'0'0,"-21"0"32,0 21-32,0-21 0,-1 21 15,1 0-15,0 1 0,0-1 16,0 0-16,0 0 0,-1-21 0,1 21 15,0 0-15,0 1 0,21-1 0,-21 0 16,21 0 0,21-21-1,0 0 1,0-21-16</inkml:trace>
  <inkml:trace contextRef="#ctx0" brushRef="#br0" timeOffset="107885.76">25231 889 0,'21'-42'0,"-42"84"0,42-105 16,-21 41-16,0 44 31,0-1-31,0 0 0,0 0 0,-21 21 16,21-20-16,-22 20 15,22 0-15,-21-21 0,21 22 0,0-1 16,0-21-16,0 22 0,0-22 0,0 0 15,0 0-15,0 0 0,0 0 16,0 1-16,0-1 0,0 0 16,21-21-1,1 0 1,-1-21-16,0 21 0,-21-21 16</inkml:trace>
  <inkml:trace contextRef="#ctx0" brushRef="#br0" timeOffset="108055.66">25188 1101 0,'0'0'0,"-21"0"16,0 0-16,0 0 15,42 0 32,0 21-47,0-21 0,0 0 0,1 0 16,-1 0-16,0 0 0,21 0 0,-21 0 15</inkml:trace>
  <inkml:trace contextRef="#ctx0" brushRef="#br0" timeOffset="108304.52">25654 974 0,'0'-21'0,"-42"21"16,20 0-16,1 0 0,0 0 15,0 21-15,0 0 16,21 0-16,-21 0 0,21 0 0,-22 22 16,22-22-16,0 0 0,0 0 15,0 0-15,0 1 0,-21-1 0,21 0 16,0 0-16,0 0 0,0 0 16,0 1-16,21-22 15,1 21-15,-1-21 16,0 0-16,0 0 0,21 0 0,-20 0 15</inkml:trace>
  <inkml:trace contextRef="#ctx0" brushRef="#br0" timeOffset="108564.37">25950 931 0,'0'0'0,"0"-21"15,0 42 16,0 1-31,0-1 0,0 0 16,0 21-16,0-21 0,0 1 16,0 20-16,0-21 0,0 0 15,0 0-15,0 22 0,0-22 0,0 0 16,0 0-16,-21 0 0,0 1 0,0-22 16,0 21-16,-1 0 0,1 0 15,0-21-15,21 21 0,-21-21 0,0 0 16,0 0-16,-1 0 0,1 0 0,0 0 15,0 0-15</inkml:trace>
  <inkml:trace contextRef="#ctx0" brushRef="#br0" timeOffset="109404.86">25125 254 0,'0'0'0,"-21"0"0,-1 0 15,1 21-15,42-21 31,22 0-31,-22 0 0,0 21 16,21-21-16,1 0 0,-1 0 16,0 0-16,1 0 0,20 0 15,-20 0-15,20 0 0,1 0 0,-22 0 16,21 0-16,-20 0 0,-1 0 16,0 0-16,-20 0 0,-1 0 0,0-21 15,-21 0-15,-21 0 16,0 21-16,-1-21 0,1 21 15,-21-21-15,21 21 0,-22 0 0,22-22 16,-21 22-16,21 0 0,0 0 0,-1-21 16,44 21 15,-1 0-31,0 0 0,0 0 16,21 0-16,-20 0 15,-1 0-15,0 21 0,21-21 0,-21 22 16,1-1-16,-22 0 0,0 0 15,0 0-15,0 0 0,0 1 16,-22-1-16,1 0 0,0 0 0,0 0 16,0 0-16,0 1 0,-1-1 0,1 0 15,0-21-15,0 21 0,0-21 16,0 21-16,42-21 16,0 0-1,0 0-15</inkml:trace>
  <inkml:trace contextRef="#ctx0" brushRef="#br0" timeOffset="110140.46">26331 85 0,'0'-21'0,"0"-1"16,0 44 31,0-1-32,-21 21-15,21-21 0,-21 22 16,21-1-16,-21 0 0,21 1 0,-21-22 16,21 21-16,0 0 0,-22-20 0,22-1 15,0 21-15,0-21 0,0 0 16,0 1-16,0-1 0,22-21 15,-1 21-15,0-21 0,0 0 16,0 0-16,0 0 0,1 0 16,-1 0-16,0 0 0,0-21 0,0 21 15,-21-21-15,21-1 0,-21 1 16,0 0-16,0 0 16,0 0-16,0 0 0</inkml:trace>
  <inkml:trace contextRef="#ctx0" brushRef="#br0" timeOffset="110308.36">26162 339 0,'0'21'0,"0"-42"0,21 42 31,0-21-31,0 0 16,22 0-16,-22 0 15,0 0-15,0 0 0,0 0 0,1 0 0,-1 0 16,21 0-16,-21 0 0,0 0 15</inkml:trace>
  <inkml:trace contextRef="#ctx0" brushRef="#br0" timeOffset="110701.39">26733 339 0,'0'0'0,"-21"0"16,21-21-16,0-1 15,0 1 1,21 21 0,1 0-16,-1 0 0,0 21 15,0 1-15,0-1 0,-21 0 16,0 0-16,0 0 0,0 0 0,0 22 16,0-22-16,0 0 0,0 0 15,0 0-15,0 1 0,0-1 16,-21-21-16,21 21 0,0-42 47,0 0-47,21-1 15,-21 1-15,0 0 0,21 21 0,1-21 16,-22-21-16,0 20 0,21 1 16,-21 0-16,21 0 0,-21 0 15,21 0 1,0 21-1,0 0 1</inkml:trace>
  <inkml:trace contextRef="#ctx0" brushRef="#br0" timeOffset="111385">27178 318 0,'0'-22'0,"-21"22"31,21 22-15,-21-22-1,21 21-15,0 0 0,0 0 0,0 0 16,0 0-16,-22 1 0,22-1 16,0 0-16,0 0 0,0 0 0,0 0 15,0 1 1,22-22-1,-1 0-15,0 0 16,0 0-16,0-22 0,0 22 0,1-21 16,-1 0-16,0 0 15,-21 0-15,21 21 0,-21-21 0,21-1 16,0 1-16,-21 0 0,0 0 0,0 0 16,0 42 15,0 0-16,0 0-15,0 0 0,0 1 16,0-1-16,0 0 16,0 0-16,0 0 15,22 0-15,-1-21 16,0 0-16,0 0 0,0 0 0,22 0 16,-22 0-16,0 0 15,0 0-15,21-21 0,-20 0 0,-1 21 16,0-21-16,0 0 0,0 0 0,-21-1 15,0 1-15,21 0 0,-21 0 16,0-21-16,0 20 0,0 1 0,0 0 16,0 0-16,-21 21 0,0 0 15,0 21 1,21 0-16,0 0 0,-21 1 0,21-1 16,0 0-16,0 0 0,0 0 15,0 0-15,0 1 0,0-1 16,0 0-16,21-21 15,0 0 1,0 0-16,0 0 0,1 0 16,-1 0-16,0 0 15,0 0 1,-21-21-16</inkml:trace>
  <inkml:trace contextRef="#ctx0" brushRef="#br0" timeOffset="112996.04">24532 4064 0,'0'-21'15,"21"21"1,-21-21-16,-21 21 62,21 21-62,0 0 0,-21-21 0,0 21 16,21 0-16,-21 1 0,-1 20 0,1-21 16,21 0-16,-21 22 0,0-22 15,0 21-15,0-21 0,21 22 0,-22-1 16,1 0-16,0-21 0,21 22 0,-21-1 15,0 0-15,0 1 0,-1-1 0,1 0 16,0 22-16,-21-22 16,21 1-16,-1 20 0,1-21 0,-21 22 15,21-22-15,-22 1 0,22 20 0,-21-21 16,0 1-16,-1 20 0,1-20 0,0 20 16,-1 1-16,1-1 0,0-21 15,-1 22-15,1-1 0,0 1 0,-1-1 16,1 1-16,0-1 0,-1 1 0,1-1 15,0 1-15,-22-1 0,22 22 0,-1-21 16,1-1-16,-21 22 0,20-22 0,-20 22 16,20-22-16,1 1 0,-21 21 15,20-22-15,1 22 0,0-22 0,-1 22 16,1-22-16,0 22 0,-1-21 16,22 20-16,-21-20 0,-1-1 0,22 1 15,-21 20-15,21-20 0,-22-1 0,22 1 16,-21 21-16,21-22 0,-22 1 0,22-1 15,-21-21-15,21 22 0,-22-1 16,22-20-16,-21-1 0,21 22 0,-22-22 16,22 21-16,-21-20 0,21-1 0,0 22 15,-22-22-15,22 0 0,0 1 0,-21-1 16,20 0-16,1 1 0,0-22 0,0 21 16,0 0-16,0-20 0,21-1 0,-22 21 15,1-21-15,21 0 0,-21 1 16,0-1-16,21 0 0,0 0 15,-21 0-15,21 0 16,-21-21 0,21-21 31,0 0-32,0 0-15,0 0 16,0 0-16,0-1 0,0 1 15,0 0-15,0 0 0,0 0 0,0-22 16,0 22-16,0 0 0,0-21 16,0 21-16,0-22 0,0 22 0,0 0 15,0 0-15,0 0 0,0-1 0,21 22 0,-21-21 16,0 0 0,0 42 15,0 0-31,21 1 15,-21-1-15,0 0 0,0 0 0,0 0 16,0 0-16,0 22 0,0-22 16,0 0-16,0 21 0,0-20 0,0 20 15,0-21-15,0 0 0,0 0 0,0 22 16,-21-22-16,21 0 0,-21 0 0,-1 0 16,22 1-16,0-1 0,0 0 15,22-21 16,20 0-15,-21 0-16,0-21 0,0 21 0,22-21 16,-22 21-16,21-22 0,1 1 0,-1 0 15,0 21-15,1-21 0,-1 21 0,0-21 16,-21 21-16,22 0 0,-1 0 0,-21-21 16,0 21-16,1 0 0,-1 0 0,0 0 15,-21 21 32,-21-21-31,0 0-16,-1 0 15,1 0 1</inkml:trace>
  <inkml:trace contextRef="#ctx0" brushRef="#br0" timeOffset="116729.18">19981 11155 0,'-21'0'16,"21"-21"-16,0 0 16,0-1-16,0 1 15,0 0-15,0 0 16,0 0-16,0 0 15,0 42 32,0 0-31,0 0-16,0 0 0,0 22 0,0-22 16,0 21-16,0 0 0,0-20 0,0 20 15,0 0-15,0 1 0,0-22 0,0 21 16,0-21-16,0 0 0,0 1 0,0-1 15,0 0-15,0 0 0,0 0 16,0 0 0,0-42-1,0 0-15,0 0 16,21 0-16,-21-22 0,21 22 16,1 0-16,-1-21 0,0 21 0,0-22 15,0 1-15,0 0 0,1-1 0,-1 22 16,0-21-16,0 21 0,0-22 0,22 22 15,-22 21-15,0-21 0,0 21 16,0 0-16,0 0 0,1 0 0,-1 21 16,-21 0-16,21 0 0,-21 1 15,0-1-15,0 21 0,0 0 0,0-20 16,0 20-16,0-21 0,0 21 0,0-20 16,0-1-16,0 21 0,0-21 0,21 0 15,0 1-15,0-22 16,1 0-16,-1 0 15,0 0-15,0 0 0,21 0 0,-20 0 16,20-22-16,0 22 0,-21-21 0,22 0 16,-1 0-16,-21 0 0,22 0 0,-22-22 15,0 22-15,0-21 0,0 21 0,0-22 16,-21 22-16,0 0 0,0-21 16,0 20-16,0 1 0,0 0 0,-21 21 15,0 0-15,0 0 16,0 0-16,0 21 0,-1 0 15,22 1-15,0-1 0,-21 0 16,21 21-16,-21-21 0,21 22 0,0-22 0,0 0 16,0 0-16,0 22 0,0-22 15,21 0-15,0 0 16,1-21-16,-1 0 0,-21 21 0,21-21 16,0 0-16,0 0 0,0 0 0,1 0 15,-1 0-15,0-21 0,0 0 16,0 0-16,0 0 0,1-1 15,-22-20-15,21 21 0,0 0 16,-21-22-16,21 22 0,0-21 16,-21 21-16,21 0 0,1-22 0,-1 22 15,0 21-15,0-21 0,0 0 0,0 21 16,1 0-16,-1 0 0,0 0 16,0 21-16,-21 0 0,21 0 15,-21 0-15,0 1 0,0-1 0,0 21 16,0-21-16,0 0 0,0 1 0,0 20 15,-21-21-15,21 0 0,-21 0 16,0 1-16,21-1 0,-21 0 16,-1-21-16,22-21 31,0 0-31,22-1 16,-1 1-16,-21 0 0,21 0 0,0-21 15,-21 20-15,21-20 0,0 21 16,-21-21-16,22 20 0,-1-20 15,-21 21-15,0 0 0,0 0 0,21-1 16,-21 44 0,0-1-1,-21 0-15,21 0 0,-21 21 0,21-20 16,-22 20-16,22-21 0,-21 21 0,21-20 16,0-1-16,0 21 0,0-21 15,0 0-15,0 1 0,0-1 0,0 0 16,0 0-16,21-21 0,1 0 15,-1 21-15,0-21 0,0 0 0,21 0 16,-20 0-16,-1 0 0,21-21 0,-21 0 16,22 0-16,-22 0 0,0-1 0,21 1 15,-21-21-15,1 21 0,-1-22 16,-21 1-16,21 0 0,0-1 0,-21 1 16,21 0-16,-21-1 0,0 1 0,0 0 15,21-1-15,-21 1 0,0 0 0,0 21 16,0-22-16,0 22 0,0 0 0,0 42 31,0 21-31,0-20 0,-21 20 16,21-21-16,0 21 0,0 1 15,-21-1-15,21 0 0,-21 1 0,21-22 16,-21 21-16,21 1 0,0-1 0,0-21 16,0 21-16,-21-20 0,21-1 0,0 0 15,0 0-15,0 0 0,0 0 16,21-21-16,0 0 15,0 0-15,0 0 0,0 0 16,1 0-16,-1-21 0,0 21 0,-21-21 16,21 0-16,-21 0 0,21-22 0,-21 22 15</inkml:trace>
  <inkml:trace contextRef="#ctx0" brushRef="#br0" timeOffset="116905.59">21971 11007 0,'0'0'0,"-21"0"0,21 21 16,21-21 15,0 0-31,0 0 16,0 0-16,22 0 0,-22 0 0,0 0 16,0 0-16,0-21 0,1 21 0,-1-21 15,0 21-15</inkml:trace>
  <inkml:trace contextRef="#ctx0" brushRef="#br0" timeOffset="117180.44">22564 10774 0,'0'0'16,"0"-21"-16,0 0 0,-22 21 0,22-22 0,-21 22 16,0 0-16,0 0 15,21 22-15,-21-1 16,21 0-16,-21 0 0,21 0 0,0 22 15,-22-22-15,22 21 0,-21-21 0,21 22 16,-21-22-16,21 21 0,0-21 0,0 0 16,0 1-16,-21 20 0,21-21 0,0 0 15,0 0-15,0 1 0,0-1 16,0 0-16,21-21 16,0 0-16,0 0 15,1 0-15,-1 0 0,0 0 16,0 0-16,0 0 0,0-21 0,1 0 15</inkml:trace>
  <inkml:trace contextRef="#ctx0" brushRef="#br0" timeOffset="117467.79">22966 10689 0,'21'0'0,"-42"0"0,42-21 0,0 0 15,0 21-15,0 0 0,1 0 16,-1 0-16,0 0 0,0 21 15,-21 0-15,21 0 0,0 1 16,-21-1-16,0 0 0,0 21 0,0-21 16,0 1-16,0 20 0,0-21 0,0 21 15,0-20-15,0-1 0,-21 21 0,0-21 16,-21 22-16,21-22 0,-22 0 0,22 21 16,-21-21-16,-1 1 0,1-1 15,0 0-15,21 0 0,-22 0 0,22 0 16,-21 1-16,21-22 0,-1 21 0,1-21 15,21-21 17,0-1-32</inkml:trace>
  <inkml:trace contextRef="#ctx0" brushRef="#br0" timeOffset="125991.6">25590 2286 0,'0'0'0,"0"21"31,0 0-15,-21-21-1,21 22 1,-21-22 0,21 21-16,-21-21 15,21 21-15,0 0 16,0 0-1,0 0 1,21-21 0,0 0-1,0 0-15,1 0 16,-1-21 0,-21 0-1,0 0-15,21 21 0,-21-21 16,21 0-16,-21-1 0,0 1 0,21 0 15,0 0-15,1 0 0,-1-22 0,0 22 16,0-21-16,0 21 16,0-22-16,1 1 0,20 21 0,-21-21 15,0-1-15,22 1 0,-22 0 0,0-1 16,21 22-16,-21-21 0,22-1 16,-22 22-16,21-21 0,-21 21 0,22 0 15,-22-22-15,21 22 0,1 0 0,-1 0 16,0-22-16,22 22 0,-22 0 15,22 0-15,-1 0 0,1 0 0,-1-1 16,1 1-16,-1 0 0,-21 0 0,22 0 16,-1 0-16,-20-1 15,20 22-15,-20-21 0,-1 0 0,0 21 16,1-21-16,-1 21 0,0-21 0,1 0 16,20 21-16,-21 0 0,1-22 15,20 22-15,-20 0 0,20 0 0,-21 0 16,22 0-16,-22 0 0,22 0 15,-22 0-15,22 22 0,-22-22 0,0 21 16,1 0-16,-22-21 0,21 21 0,0 0 16,-20 0-16,20 1 0,-21-1 15,21 0-15,1 0 0,-22 0 0,21 0 16,1 1-16,-22-1 0,21 0 0,0 0 16,-20 21-16,20-20 0,0-1 15,-21 21-15,22-21 0,-1 22 16,-21-1-16,0-21 0,1 21 0,-1 1 15,0-1-15,0 0 0,0-20 16,0 20-16,-21 0 0,0 1 0,0-22 16,0 21-16,0-21 0,22 22 0,-22-22 15,0 21-15,0-21 0,0 0 16,0 22-16,21-22 0,-21 0 0,0 0 16,0 0-16,21-21 0,-21 22 15,21-22-15,-21 21 16,0-42 31,-21 21-47,0-22 0,0 22 15,-1-21-15,1 21 0,0-21 0,0 0 16</inkml:trace>
  <inkml:trace contextRef="#ctx0" brushRef="#br0" timeOffset="126264.46">28723 2159 0,'0'0'0,"-21"0"0,0 0 0,0 0 16,-1 0-16,22 21 31,22 0-31,-1-21 0,0 22 16,0-1-16,21 0 0,-20 0 0,-1 0 16,0 0-16,0 1 0,0-22 15,0 21-15,1 0 0,-22 0 0,21 0 16,-21 0-16,21-21 0,-21 22 0,0-1 15,21-21-15,-21 21 16,21-21-16,-21-21 47,21 0-47,1 21 16,-22-22-16</inkml:trace>
  <inkml:trace contextRef="#ctx0" brushRef="#br0" timeOffset="126488.32">29316 2159 0,'0'-21'0,"0"42"0,21-63 0,-21 21 16,-21 21 15,0 21-31,-1-21 0,22 21 0,-21 0 16,0 21-16,-21-20 0,21-1 0,-1 0 15,1 21-15,-21-21 0,21 1 16,0 20-16,-1-21 0,1 0 15,0 0-15,0 1 0,21-1 0,-21 0 0,21 0 16,0 0-16,0 0 16,21-21-1,0 0-15,0 0 0</inkml:trace>
  <inkml:trace contextRef="#ctx0" brushRef="#br0" timeOffset="127024.01">29422 2540 0,'-22'0'47,"22"21"-47,-21 0 16,21 1-16,0-1 15,-21 21-15,21-21 0,-21 0 0,21 1 16,-21-1-16,21 0 0,0 0 0,0 0 16,-21 0-16,21 1 0,-22-1 15,22 0-15,-21 0 0,21 0 0,0 0 16,-21 1-16,0-22 16,21 21-16,-21-21 15,21-21 16,0-1-31,21 1 0,0 0 16,0 0-16,0 0 0,22 0 0,-22-1 16,0 1-16,0 0 0,0 0 15,22 0-15,-22 0 0,0 21 0,0 0 16,0 0-16,1 0 0,-1 0 0,0 0 16,0 0-16,0 21 15,-21 0-15,0 0 16,0 0-16,0 0 0,-21 1 15,0-1-15,0 0 0,21 0 16,-21-21-16,-1 21 16,44-21 31,-1 0-32</inkml:trace>
  <inkml:trace contextRef="#ctx0" brushRef="#br0" timeOffset="127788.76">29993 2773 0,'0'0'0,"0"-21"0,21 0 0,-21-1 16,0 1-16,-21 0 16,0 21-16,0 0 15,0 0-15,-1 0 0,1 0 16,0 21-16,0-21 15,0 21-15,0 1 0,-1-1 16,1 0-16,21 0 0,0 0 0,-21 0 16,21 1-16,-21-1 0,0 0 15,21 0-15,0 0 0,0 0 16,0 1 0,21-22-1,0 0-15,0 0 16,0 0-16,1-22 15,-1 1-15,0 21 0,0-21 0,-21 0 16,21 0-16,0 0 0,1-1 0,-1 1 16,-21 0-16,21 0 0,0 0 15,-21 0 1,0 42 0,0 0-16,0 0 15,-21-21-15,0 21 0,0 0 0,21 1 16,0-1-16,-22 0 0,22 0 15,0 0-15,0 0 16,0 1-16,22-22 16,-1 0-1,0 0-15,0 0 0,0 0 0,0 0 16,22 0-16,-22 0 0,21 0 16,-21-22-16,22 22 0,-22-21 0,0 21 15,21-21-15,-20 0 0,-1 0 0,0 0 16,0-1-16,-21-20 0,0 21 15,0 0-15,0 0 0,0-1 0,0 1 16,-21 21 0,0 0-16,0 21 15,21 1 1,0-1-16,0 0 0,0 0 0,0 0 16,0 0-16,0 1 0,0-1 0,0 0 15,0 0-15,0 0 0,0 0 16,0 1-16,0-1 0,0 0 15,0 0 1,-22-21 0,1 0-1,0 0-15,0 0 0,0 0 16,21-21-16,0 0 16,0 0-16,0-1 15,0 1-15,21 0 0,0 0 16</inkml:trace>
  <inkml:trace contextRef="#ctx0" brushRef="#br0" timeOffset="128280">30543 2477 0,'0'-43'0,"0"86"0,0-107 0,0 43 0,0 0 16,0 42 15,-21 0-31,21 21 16,0-20-16,0 20 0,0-21 15,-21 21-15,21 1 0,0-1 16,-21 0-16,21-20 0,0 20 0,0 0 16,0-21-16,0 22 0,-21-22 15,21 0-15,-21 0 0,21 0 0,-22 1 16,22-1-16,0 0 0,0 0 0,0 0 16,0-42 15,0 0-16,0 0-15,22 0 0,-22-1 16,21 1-16,0 0 0,0 0 16,0 0-16,0 0 0,1-1 0,20 1 15,-21 0-15,0 0 0,0 21 16,1 0-16,-1 0 16,0 0-16,0 0 0,-21 21 15,0 0-15,0 0 0,0 1 16,0-1-16,0 0 0,0 0 15,0 0-15,-21-21 0,21 21 0,-21 1 16,21-1-16,-21-21 0,21 21 0,0 0 16,-22-21-16,44 0 47,-1-21-32,0 21-15</inkml:trace>
  <inkml:trace contextRef="#ctx0" brushRef="#br0" timeOffset="128740.73">31115 2794 0,'-21'0'16,"0"0"0,-1 0-16,1 0 0,0 21 15,0 0-15,21 1 16,0-1-16,-21 0 0,21 0 0,-21-21 15,21 21-15,0 0 16,0 1-16,0-1 0,-22 0 16,22 0-16,-21-21 0,21 21 15,0-42 17,0 0-17,0 0 1,0 0-16,21-1 0,1 1 0,-1 0 15,0 0-15,0 0 0,0 0 0,0-1 16,22 1-16,-22 0 16,0 0-16,0 21 0,0 0 0,1 0 0,-1 0 15,0 0-15,0 0 0,0 21 16,-21 0-16,0 0 0,0 1 16,0-1-16,0 0 0,0 0 15,0 0-15,0 0 0,0 1 16,0-1-16,-21 0 15,21 0-15,21-21 47</inkml:trace>
  <inkml:trace contextRef="#ctx0" brushRef="#br0" timeOffset="129107.91">31538 2858 0,'-21'0'16,"0"0"-16,42 0 31,0 0-15,0 0-16,1-22 0,-1 22 0,0-21 15,0 21-15,0 0 0,0-21 16,1 21-16,-22-21 15,21 21-15,-21-21 0,-21 21 32,-1 0-32,1 0 0,0 0 15,0 21-15,0 0 0,0-21 0,-1 21 16,1 0-16,0 1 0,21-1 16,-21 0-16,21 0 0,0 0 15,-21-21-15,21 21 0,0 1 16,0-1-16,21-21 15,0 0-15,-21 21 0,21-21 0,0 0 16,1 0-16,-1 0 16,21 0-16,-21 0 0,0 0 15,1 0-15,20 0 0</inkml:trace>
  <inkml:trace contextRef="#ctx0" brushRef="#br0" timeOffset="129336">31983 2794 0,'0'0'0,"-21"0"16,21 21 0,0 0-1,0 1-15,0-1 0,0 0 16,0 0-16,0 0 0,0 0 16,0 1-16,0-1 15,0 0-15,0 0 16,21-21-16,0 0 15,0 0 1,0 0-16</inkml:trace>
  <inkml:trace contextRef="#ctx0" brushRef="#br0" timeOffset="129556.3">32194 2815 0,'0'0'15,"0"-21"-15,-21 21 16,0 0-1,0 0-15,0 0 0,0 0 16,-1 21-16,1-21 0,0 21 0,-21 1 0,21-1 16,-1 0-16,1-21 15,0 21-15,0 0 0,0 0 0,0 1 16,-1-22-16,22 21 0,0 0 16,-21-21-16,21 21 15,21-21 1,1 0-16,-1 0 15</inkml:trace>
  <inkml:trace contextRef="#ctx0" brushRef="#br0" timeOffset="129881.11">32448 2519 0,'0'0'0,"22"-21"0,-22 0 0,21-1 16,-21 1-16,0 42 31,0 1-31,-21-1 0,-1 0 16,22 21-16,-21-21 0,0 22 15,0-1-15,0-21 0,0 22 0,-1-1 16,1-21-16,0 21 0,21-20 16,0 20-16,0-21 0,0 0 0,0 0 15,0 1-15,0-1 0,0 0 0,0 0 16,0 0-1,21-21-15,0 0 0,1 0 16,-1 0-16,0 0 0,0 0 16,0 0-16,0-21 0,1 0 15,-22 0-15,0 0 0,0-1 16,0 1-16,0-21 0</inkml:trace>
  <inkml:trace contextRef="#ctx0" brushRef="#br0" timeOffset="130036.02">32300 2752 0,'0'0'0,"-21"0"0,0 0 0,0 0 16,42 0 15,0 0-31,0 21 16,0-21-16,1 0 0,-1 0 0,0 0 16,0 0-16,0 0 0,22 0 15,-22 0-15,21 0 0,-21 0 0</inkml:trace>
  <inkml:trace contextRef="#ctx0" brushRef="#br0" timeOffset="130275.41">32935 2688 0,'-63'-21'16,"42"21"-16,-1 0 15,1 0-15,21 21 0,-21-21 16,0 21-16,0 1 0,21-1 0,-21 21 15,-1-21-15,22 0 0,-21 1 16,21-1-16,0 0 0,0 0 0,0 0 16,0 0-16,0 1 0,0-1 15,0 0-15,21-21 16,1 0 0,-1 0-16,0 0 0</inkml:trace>
  <inkml:trace contextRef="#ctx0" brushRef="#br0" timeOffset="130511.79">33189 2646 0,'0'0'15,"21"0"-15,-21 21 16,0 0-16,0 0 16,0 22-16,0-22 0,0 0 0,-21 21 15,21-20-15,0 20 0,-21-21 16,0 0-16,21 22 0,-21-22 0,21 0 15,0 0-15,-21 0 0,21 0 16,-22 1-16,22-1 16,-21-21-16,0 0 31,21-21-31,-21-1 0,21 1 0,-21-21 16,21 21-16</inkml:trace>
  <inkml:trace contextRef="#ctx0" brushRef="#br0" timeOffset="132136.32">29866 931 0,'0'0'0,"21"0"0,0-21 16,1 0-16,-1 21 0,-21-21 15,21 21-15,0-21 0,-21 0 0,0-1 16,21 1-16,0 0 0,1 0 0,-22-21 16,0 20-16,21 1 0,0 0 15,-21-21-15,21 21 0,-21-1 0,0 1 16,21-21-16,-21 21 0,0 0 16,-21 42 15,0 0-31,21 21 0,-21 1 15,0-1-15,-1 0 0,1 1 16,0-1-16,0 21 0,0-20 0,0 20 16,-1 1-16,1-22 0,0 22 15,0-22-15,0 21 0,21 1 0,-21-22 16,-1 22-16,1-22 0,21 22 0,0-22 16,-21 21-16,21-20 0,-21-1 0,21 22 15,0-22-15,0-21 0,0 21 16,21 1-16,0-22 0,0 0 0,1 0 15,20 0-15,0-21 0,1 0 0,-1 0 16,0 0-16,1 0 16,-1-21-16,-21 0 0,21 0 0,1 0 15,-22 0-15,0-22 0,0 22 0,0-21 16,1-1-16,-1 1 0,-21 0 0,0-1 16,0 1-16,0 0 0,0-1 15,-21 1-15,-1 0 0,-20 21 0,21-22 16,0 22-16,0 0 0,-1 0 0,1 0 15,0 21-15,0 0 0,21-22 16,-21 22-16,42 0 31,0 0-31,0 0 16,0 0-16,1 0 0,-1 0 16,0 0-16</inkml:trace>
  <inkml:trace contextRef="#ctx0" brushRef="#br0" timeOffset="132614.04">30861 974 0,'0'0'0,"0"-21"0,0-1 0,0 1 16,0 0-16,-21 0 0,0 21 0,-1 0 16,1 0-16,0 0 0,0 0 15,0 0-15,-22 21 0,22 0 0,0 0 16,0 1-16,0 20 0,0-21 15,-1 21-15,1-20 0,21-1 16,-21 21-16,21-21 0,0 0 0,0 1 16,0-1-16,0 0 0,0 0 15,21 0 1,0-21-16,1 0 0,-1 0 0,0 0 16,0 0-16,0 0 15,0-21-15,1 0 0,-1 0 0,0 21 16,0-21-16,-21-1 0,21-20 0,0 21 15,1 0-15,-22-22 0,0 22 16,21 0-16,0 0 0,-21 0 16,0 42-1,0 0 1,0 0-16,0 0 0,0 1 0,-21-1 16,21 0-16,-21 0 0,21 0 0,0 22 15,0-22-15,0 0 16,0 0-16,0 0 0,0 0 15,21-21 17,0 0-17,0-21-15,0 0 0</inkml:trace>
  <inkml:trace contextRef="#ctx0" brushRef="#br0" timeOffset="132907.97">31432 572 0,'0'-22'0,"0"44"0,0-65 0,0 22 16,0 0-16,0 42 15,-21-21 1,21 42-16,-21-20 0,21 20 0,-21 0 16,0 22-16,0-22 0,21 0 15,-22 22-15,1-22 0,21 22 16,0-22-16,0 0 0,-21 1 0,21-1 15,-21-21-15,21 0 0,0 22 16,-21-22-16,21 0 0,0 0 16,-21-21-16,-1 21 0,1-21 15,21-21 17,21 0-32,22 0 15,-22 21-15,0-21 0</inkml:trace>
  <inkml:trace contextRef="#ctx0" brushRef="#br0" timeOffset="133300.74">31771 1058 0,'0'0'16,"21"0"-16,0 0 0,1-21 0,-22 0 31,-22 21-15,1 0-16,-21 0 0,21 0 15,0 21-15,-22 0 0,22-21 16,0 22-16,0-1 0,0 0 0,-1-21 16,1 21-16,21 0 0,0 0 15,0 1 1,21-22-16,1 21 0,-1-21 16,0 0-16,0 21 15,0-21-15,0 21 0,1-21 16,-22 21-16,0 0 31,-22-21-31,1 0 0,0 0 16,0 0-16,0 0 0,0 0 15,-1 0-15,1 0 0,0 0 0,0 0 16,0 0-16,42 0 47,0-21-47,21 21 0,-20 0 0</inkml:trace>
  <inkml:trace contextRef="#ctx0" brushRef="#br0" timeOffset="133676.04">31962 1249 0,'21'0'15,"0"0"1,0-21-16,0 21 0,0 0 15,1 0-15,20-21 16,-21 21-16,21-22 0,-20 22 0,20-21 0,-21 0 16,0 0-16,22 21 0,-22-21 15,-21 0-15,21-1 0,-21 1 16,0 0-16,-21 0 16,0 21-16,-1 0 0,-20 0 15,0 21-15,-1-21 0,22 21 0,-21 0 16,0 1-16,20-1 0,-20 21 15,21-21-15,0 0 0,21 1 0,0-1 16,0 0-16,0 0 16,0 0-16,21-21 15,0 21-15,0-21 0,22 0 0,-22 0 0,0 0 16,0 0-16,21 0 16,-20 0-16,-1 0 0,0-21 15,-21 0-15,21 21 0,-21-21 0,0 0 16</inkml:trace>
  <inkml:trace contextRef="#ctx0" brushRef="#br0" timeOffset="140912.49">29252 5546 0,'0'-21'15,"0"-1"-15,0 44 32,0-1-32,0 0 15,0 21-15,0-21 0,0 22 16,0-22-16,0 21 0,-21-21 16,21 22-16,0-22 0,-21 21 0,0-21 15,21 1-15,-21-1 0,21 0 0,0 0 16,-22-21-16,22 21 0,-21-21 15,21-21 1,0 0-16,0 0 0,0 0 16,0-1-16,0 1 0,21-21 15,1 0-15,-1-1 0,0 1 0,0 0 16,0-1-16,0 1 0,1 0 16,-1 20-16,0 1 0,0 0 0,0 0 15,0 21-15,1 0 0,-1 0 16,0 0-16,0 21 0,-21 0 15,21 0-15,-21 22 0,0-22 0,21 21 16,-21 1-16,0-22 0,0 21 0,0-21 16,0 22-16,0-22 0,-21 21 15,21-21-15,-21 0 0,21 1 0,0-1 16,0-42 15,0-1-31,21 22 0</inkml:trace>
  <inkml:trace contextRef="#ctx0" brushRef="#br0" timeOffset="141244.29">29633 5630 0,'21'0'32,"1"0"-32,-1 0 0,0-21 15,0 21-15,0 0 0,22-21 16,-22 21-16,21-21 0,-21 21 0,0-21 15,1 0-15,-1 21 0,-21-22 16,0 1-16,-21 21 16,-1 0-1,1 0-15,0 21 0,0 1 16,0-1-16,0 0 0,21 0 16,-22 0-16,22 22 0,0-22 0,0 21 15,0-21-15,0 22 0,22-22 16,-1 0-16,0 0 0,0 0 0,0-21 15,0 21-15,1-21 0,20 0 0,-21 0 16,0 0-16,0 0 0,22 0 16,-22 0-16,0 0 0,0-21 0,0 0 15,1 0-15,-22 0 0,21 0 16</inkml:trace>
  <inkml:trace contextRef="#ctx0" brushRef="#br0" timeOffset="141432.7">30247 5482 0,'0'0'0,"21"21"31,0 1-31,-21-1 0,22 21 16,-1-21-16,0 22 0,0-22 0,-21 0 15,21 21-15,0-21 0,-21 1 16,22-1-16,-22 0 0,0 0 0,21 0 16,-21 0-16,21-21 15,0 0 1,-21-21-16,21 21 0,-21-21 0,0 0 15</inkml:trace>
  <inkml:trace contextRef="#ctx0" brushRef="#br0" timeOffset="141620.6">30565 5525 0,'0'0'0,"-43"-22"16,22 22-16,0 22 0,0-1 0,0-21 15,-1 21-15,1 0 0,0 21 16,0-20-16,0-1 0,0 0 0,-1 0 15,1 0-15,21 0 0,0 1 16,0-1-16,0 0 0,0 0 16,21-21-1,1 0-15,-1 0 16,0-21-16</inkml:trace>
  <inkml:trace contextRef="#ctx0" brushRef="#br0" timeOffset="141884.45">30755 5292 0,'0'0'0,"0"-21"0,21-1 0,-21 1 16,0 0-16,21 21 0,-21 21 15,0 0-15,0 1 16,0-1-16,0 0 0,0 21 16,0-21-16,-21 22 0,0-1 0,0-21 15,21 22-15,-21-1 0,21 0 16,-21 1-16,21-22 0,0 21 15,0 0-15,0-20 0,0-1 0,0 0 16,0 0-16,0 0 0,0 0 0,21-21 16,0 0-16,0 0 0,0 0 15,0 0-15,1 0 0,-1-21 16,0 0-16,-21 0 16</inkml:trace>
  <inkml:trace contextRef="#ctx0" brushRef="#br0" timeOffset="142065.35">30713 5546 0,'0'0'0,"-21"0"0,-1 0 16,44 0 15,-1 0-31,0 0 0,0 0 16,0 0-16,22 0 0,-22 0 15,21 0-15,-21 0 0,22 0 0,-1 0 16,0-21-16,-21 21 0,22-22 0,-1 22 15,0 0-15</inkml:trace>
  <inkml:trace contextRef="#ctx0" brushRef="#br0" timeOffset="142332.2">31517 5355 0,'-21'0'16,"0"0"-16,0 0 15,21 21-15,-22 1 0,1-1 16,0 0-16,21 0 0,-21 0 16,0 22-16,0-22 0,21 21 0,-22 0 15,22-20-15,-21 20 0,21-21 16,0 0-16,0 22 0,0-22 0,0 0 16,0 0-16,21-21 0,1 21 0,-1 0 15,0-21-15,0 0 0,21 0 16,-20 0-16,-1 0 0,21 0 15,-21 0-15,0-21 0,22 21 16,-22-21-16,21 0 0,-21 0 0</inkml:trace>
  <inkml:trace contextRef="#ctx0" brushRef="#br0" timeOffset="142560.23">31898 5355 0,'0'-21'15,"0"42"-15,21-63 16,0 63-1,1 0-15,-22 22 0,0-22 16,0 0-16,0 21 16,0 1-16,0-1 0,0 0 0,0 22 15,0-22-15,0 0 0,-22 1 16,22-22-16,-21 21 0,0 1 0,21-22 16,-21 0-16,0 0 0,21 0 0,0 0 15,-21-21-15,-1 22 0,1-22 16,0 0-16,0 0 15,0 0-15</inkml:trace>
  <inkml:trace contextRef="#ctx0" brushRef="#br0" timeOffset="142952.79">29803 4805 0,'0'0'16,"-22"-21"-16,1 0 0,21-1 0,0 1 0,0 0 15,0 0-15,0 0 16,21 42 0,1 0-16,20 0 15,-21 43-15,43-22 0,-22 43 0,21-1 16,1 1-16,-1 0 0,1 21 0,21-1 15,-22 1-15,1 0 0,20 0 16,-20-21-16,20 20 0,-20-20 0,-1 21 16,22-21-16,-21-1 0,-1 1 15,1 0-15,-1-22 0,-21 1 0,1-1 16,-1-21-16,0 1 0,-20-1 0,-1 0 16,0-20-16,0-1 0,-21 0 15,0-42 1,0 0-1,0-1-15,0-20 0,0-21 16,0 20-16,0-20 0</inkml:trace>
  <inkml:trace contextRef="#ctx0" brushRef="#br0" timeOffset="143334.25">31962 4424 0,'0'-42'0,"0"84"0,0-106 16,0 22-16,0 21 0,0 0 16,0 0-16,-22 42 31,1 0-31,0 21 0,-21-21 0,-1 43 16,1-22-16,-21 22 0,20 20 15,-41 1-15,20 21 0,-42 0 0,22 0 16,-22-1-16,0 1 0,0 21 0,0 0 15,-21 0-15,0 0 0,0 0 16,0-21-16,-21 21 0,21-21 0,0 21 16,0-21-16,21 0 0,0-1 0,1-20 15,-1 21-15,21-21 0,0-1 0,1 1 16,20-22-16,1 1 0,-1-1 16,22-20-16,0-1 0,-1 0 15,22-20-15,0-1 0,21 0 0,0-42 16,0 0-16,0-1 15,21-20-15,0 0 0,22-22 0,-22 1 16,21-1-16,-21 1 0</inkml:trace>
  <inkml:trace contextRef="#ctx0" brushRef="#br0" timeOffset="157800.45">7260 3641 0,'0'-21'0,"0"42"0,-21-42 0,0-1 16,0 1-16,-1 21 0,1-21 0,0 21 15,0-21-15,0 21 0,0 0 16,-22 0-16,22 0 0,0 21 15,-21 0-15,20 0 0,1 1 0,-21-1 0,21 21 16,0-21-16,-22 22 0,22-1 16,0 0-16,0 22 0,0-22 15,-1 22-15,1-1 0,21-21 0,0 22 16,0-22-16,0 22 0,0-22 0,0 0 16,21 1-16,22-1 0,-22-21 0,21 0 15,1 22-15,-1-43 0,0 21 16,1 0-16,-1-21 0,21 0 0,-20 0 15,20 0-15,-20 0 0,20-21 0,-21 0 16,22 0-16,-1-1 0,1 1 0,-1 0 16,1-21-16,-1-1 0,1 22 15,-22-42-15,1 20 0,-1 1 16,-21 0-16,0-22 0,-21 22 0,0-22 16,0 22-16,0 0 0,-21-22 0,0 22 15,-21 0-15,20-1 0,-20 1 16,0 0-16,-22-1 0,22 22 0,0 0 15,-22 0-15,22 0 0,-1 21 0,-20 0 16,21 0-16,-22 0 0,22 21 16,-22 0-16,1 0 0,20 0 0,-20 0 15,21 22-15,20-22 0,-20 21 0,21-21 16,-21 1-16,42 20 0,0-21 16,-22 0-16,22 0 0,0 1 0,0-1 15,0 0-15,22-21 0,-22 21 16,21 0-16,0-21 0</inkml:trace>
  <inkml:trace contextRef="#ctx0" brushRef="#br0" timeOffset="157996.34">7048 3979 0,'-21'0'46,"42"0"1,1 0-47,-1 0 16,0 0-16</inkml:trace>
  <inkml:trace contextRef="#ctx0" brushRef="#br0" timeOffset="158200.13">7429 3979 0,'0'0'0,"22"-21"0,-22 0 15,0 0 1,0 42 46,0 0-62,0 0 16</inkml:trace>
  <inkml:trace contextRef="#ctx0" brushRef="#br0" timeOffset="158572.92">7197 4509 0,'0'-22'16,"0"44"31,0-1-47,21 0 0,-21 0 15,0 0-15,21 0 0,-21 22 0,0-22 16,0 21-16,0 1 0,0-1 0,0 21 15,0 1-15,0-1 0,0 1 16,-21-1-16,21 1 0,-21-1 0,-1 1 16,-20-22-16,21 22 0,0-1 15,0-20-15,-1 20 0,1-21 0,21-20 16,0 20-16,-21-21 0,21 0 0,0 0 16,0-42-1,21 21 1,-21-21-16,21-21 0,1 21 0,-1-1 15,0-20-15,-21 21 0,21-21 16</inkml:trace>
  <inkml:trace contextRef="#ctx0" brushRef="#br0" timeOffset="158973.2">7281 4953 0,'0'0'0,"-21"-21"0,-21 0 0,21 21 15,-1 0-15,-20 0 0,21 0 0,-21 0 16,-1 0-16,22 21 0,-21 0 15,-1 0-15,22 0 0,-21 1 0,21-1 16,0 0-16,-22 0 0,22-21 0,0 21 16,0 0-16,21 1 0,21-22 31,0 0-31,0-22 16,0 1-16,22 0 0,-22 0 0,21-21 15,1 20-15,-1-20 0,0 0 0,1-1 16,-1 22-16,0-21 0,1 21 15,-1 0-15,-21-1 0,21 1 16,-20 21-16,-1 0 0,0 0 0,0 21 16,0-21-16,0 22 0,1 20 0,-1-21 15,0 21-15,-21 1 0,0-1 0,0-21 16,0 22-16,21-1 0,-21 0 0,0 1 16,0-1-16,0-21 0,0 21 0,0-20 15,0-1-15,0 0 16,0 0-16,0 0 0,21-21 0,0 0 15,1 0-15,-1-21 16,0 0-16,0 0 0,0-22 16,22 22-16,-22-42 0,21 20 0</inkml:trace>
  <inkml:trace contextRef="#ctx0" brushRef="#br0" timeOffset="160004.15">6794 2667 0,'0'0'16,"0"-21"-16,0 0 0,0 0 0,0-1 15,-21 22-15,21-21 0,0 0 0,-21 0 16,21 0-1,0 42 17,0 0-32,0 0 0,0 0 15,0 22-15,0-1 0,0 0 0,0-20 16,0 20-16,0 0 0,0 1 0,0-22 16,0 21-16,0-21 0,0 22 0,-21-22 15,21 0-15,0 0 0,-21 0 16,21 0-16,0 1 0,0-1 15,-21-21 1,-1 0 0,22-21-1,0-1 1,0 1-16,0 0 0,0 0 0</inkml:trace>
  <inkml:trace contextRef="#ctx0" brushRef="#br0" timeOffset="160480.88">6519 2540 0,'0'0'0,"0"-21"0,-21 21 0,21-21 0,0 0 15,0-1 16,21 22-31,0 0 0,1 0 16,20 0-16,-21 0 0,21 0 0,-20 0 16,20 22-16,0-22 0,1 21 15,20 0-15,-21 0 0,1 0 0,-1 0 16,0 1-16,1 20 0,-1-21 0,0 0 16,1 22-16,-22-22 15,21 0-15,-21 0 0,1 21 0,-1-20 16,0-1-16,-21 0 0,0 21 0,0-21 15,0 1-15,0-1 0,-21 0 16,0 0-16,-22 21 0,22-20 0,-21-1 16,-1 0-16,1 0 0,0 21 0,-1-20 15,1-22-15,0 21 0,-1 0 0,1-21 16,0 0-16,-1 21 0,22-21 16,0 0-16,-21 0 0,21 0 0,-1 0 15,1 0 1,21-21 31,21 0-32,1 0-15</inkml:trace>
  <inkml:trace contextRef="#ctx0" brushRef="#br0" timeOffset="164229.23">9461 2307 0,'0'21'15,"0"1"1,0-44 46,0 1-46,0 0 0,0 0-1,0 0-15,22 21 16,-22-21-16,0-1 0,0 1 16,0 0-1,0 0-15,0 0 16,0 0-16,0-1 0,0 1 15,0 0-15,0 0 0,0 0 0,0 0 16,0-1-16,0 1 16,0 0-16,0 0 0,0 0 0,0 0 15,0-1-15,0 1 0,0 0 0,0 0 16,0 0-16,0 0 16,0-1-16,0 1 0,0 0 0,0 0 15,0 0-15,0 0 0,0-1 16,0 1-16,0 0 0,0 0 15,0 0-15,0 0 0,0-1 16,0 1-16,0 0 0,0 0 16,0 0-16,0 0 0,0-1 15,-22 1-15,22 0 16,0 0-16,0 0 16,-21 21-16,0-21 15,0 21-15,21-22 16,-21 22-16,0 0 0,-1 0 15,1 0-15,0-21 0,0 21 16,0 0-16,0 0 16,-1 0-16,1-21 0,0 21 15,0 0-15,0-21 16,21 0-16,-21 21 16,-1 0-16,1-21 15,0 21-15,0-22 16,0 22-1,0-21-15,-1 21 0,1 0 16,0-21-16,0 21 0,0 0 16,0 0-16,21-21 0,-22 21 15,1 0-15,0 0 0,0-21 0,0 21 16,0 0-16,-1 0 0,1-21 16,0 21-16,0-22 0,0 22 15,0 0-15,-1 0 0,22-21 0,-21 21 16,0 0-16,0 0 0,0-21 15,0 21-15,-1 0 16,1-21 0,0 21-16,0 0 15,0 0 1,0 0-16,21-21 0,-22 21 0,1 0 16,0 0-16,0 0 15,0 0-15,0 0 16,-1 0-16,1 0 0,0 0 15,0 0-15,0-21 0,0 21 16,-1 0-16,1 0 0,0 0 16,0 0-16,0 0 0,0 0 15,-22 0-15,22 0 0,0 0 0,-21 0 16,20 0-16,1 0 0,0 0 16,0 0-16,0 0 0,0 0 0,-1 0 15,1 0 1,0 0-16,0 21 15,0 0 1,0-21-16,-1 21 0,1 0 16,0-21-16,21 21 0,-21-21 15,21 22-15,-21-22 0,0 21 0,-1 0 16,1-21 0,21 21-16,-21-21 0,0 21 15,21 0-15,-21-21 16,0 22-16,21-1 15,-22 0-15,1-21 0,21 21 16,-21-21-16,0 21 16,21 0-16,-21-21 0,0 22 15,21-1-15,-22 0 16,1 0 0,0 0-1,21 0 1,0 1-16,-21-1 15,21 0-15,-21-21 16,21 21-16,0 0 16,-21 0-16,21 1 15,-22-22-15,22 21 0,0 0 16,0 0 0,0 0-1,-21-21-15,21 21 0,-21 1 0,21-1 16,0 0-1,0 0-15,-21 0 0,21 0 16,-21 1-16,21-1 16,0 0-16,0 0 15,0 0-15,-21-21 0,21 21 16,0 1-16,0-1 0,0 0 16,0 0-16,-22 0 15,22 0-15,0 1 16,0-1-16,0 0 0,0 0 15,0 0 1,0 0-16,0 1 16,0-1-16,0 0 15,0 0 1,0 0 0,0 0-16,0 1 15,0-1 16,0-42 110,0-1-125</inkml:trace>
  <inkml:trace contextRef="#ctx0" brushRef="#br0" timeOffset="164923.69">6625 1715 0,'0'0'0,"0"-22"16,0 44 31,0-1-47,0 0 0,21 0 16,-21 0-16,21 0 0,-21 22 15,22-22-15,-1 21 0,-21-21 0,21 22 16,0-22-16,-21 0 0,21 0 15,0 22-15,-21-22 0,0 0 0,22 0 16,-1 0-16,-21 0 0,0 1 16,0-1-1,0-42 17,0-1-17,0 1 1,0 0-16,0 0 0</inkml:trace>
  <inkml:trace contextRef="#ctx0" brushRef="#br0" timeOffset="165996.92">7260 1820 0,'21'0'0,"-42"0"0,42-21 0,-21 42 94,-21-21-94,0 22 0,0-22 15,0 21-15,-1 0 0,-20 0 16,21 0-16,0-21 0,0 21 15,-22 1-15,22-1 0,-21 0 0,21-21 16,-1 21-16,1 0 0,0 0 0,0 1 16,0-1-16,0-21 0,21 21 15,-22 0-15,22 0 0,0 0 16,-21-21 0,21-21 15,0 0-16,0 0 1,21 21-16,-21-21 16,0 0-16,0-1 0,22 22 15,-1-21-15,0 21 0,-21-21 0,21 21 16,0-21-16,0 0 16,1 21-16,-1-21 0,0-1 0,0 1 15,0 0-15,0 21 0,1-21 16,-1 0-1,0 21 1,-21 21 0,0 0-1,-21 0-15,0 0 0,-1 1 16,1-1-16,0 0 0,0 0 16,0 0-16,21 0 0,-21-21 0,-1 22 15,1-22-15,21 21 16,0-42 15,0-1-31,0 1 16,21 0-16,1 0 0,-1 0 15,0 0-15,0-1 0,0 1 0,0 0 16,1 0-16,-1 0 16,0 0-16,0-1 0,0 1 0,0 21 15,-21-21-15,22 21 0,-22 21 31,0 0-31,-22 1 0,1-1 16,0 0-16,0 0 0,0 21 0,-22-20 16,22-1-16,0 21 0,-21-21 15,21 0-15,-1 1 0,-20-1 0,21 0 16,0-21-16,21 21 0,-21-21 16,-1 21-16,44-42 31,-1 0-16,0 0-15,0 21 0,0-21 0,0-1 16,22-20-16,-22 21 0,0 0 16,0 0-16,0-1 0,1 1 0,-1 0 15,0 0-15,0 0 0,-21 42 32,0 0-17,-21 0-15,0 0 0,0 1 16,-1-1-16,1 0 15,0 0-15,0 0 0,0 0 0,0 1 16,-1-1-16,22 0 0,0 0 0,-21 0 16,21 0-16,-21-21 0,0 0 15,0 0 1</inkml:trace>
  <inkml:trace contextRef="#ctx0" brushRef="#br0" timeOffset="167361.38">4784 699 0,'0'0'0,"0"-43"15,0 22-15,0 0 0,0 0 0,0 0 16,-22-1-16,22 1 0,-21 21 15,21 21 1,0 1-16,0-1 0,0 21 16,0 0-16,0 22 0,-21-22 15,21 22-15,0-1 0,-21 22 0,21-22 16,0 1-16,0-22 0,-21 22 16,0-1-16,21-20 0,-22-1 15,22 0-15,0 1 0,-21-1 0,21 0 16,-21-21-16,21 1 0,-21-1 15,21 0-15,0 0 0,0-42 32,0 0-32,0 0 0,0-1 15,0 1-15,0-21 0</inkml:trace>
  <inkml:trace contextRef="#ctx0" brushRef="#br0" timeOffset="167740.16">4360 656 0,'0'0'0,"-21"-21"0,0 0 15,0 21 1,21-21-16,0 0 0,0-1 16,21 22-1,0-21-15,0 21 0,22 0 16,-22 0-16,42 0 0,-20 0 0,20 0 15,1 0-15,-22 21 0,21 1 16,1-1-16,-1 21 0,-20-21 0,20 22 16,-20-1-16,-22 0 0,0 1 15,0-1-15,-21 0 0,0 1 0,0-1 16,-21 0-16,0-21 0,-22 22 16,22-22-16,-21 0 0,21 21 15,-22-20-15,22-22 0,-21 21 0,21 0 16,0-21-16,21 21 0,0-42 62,-22 21-62,22-21 0</inkml:trace>
  <inkml:trace contextRef="#ctx0" brushRef="#br0" timeOffset="169945.58">5016 1503 0,'0'0'16,"22"-21"15,-1 21-31,-21-21 0,21-1 0,0 1 16,0 21-16,22-21 0,-22-21 15,0 21-15,0-1 0,0-20 16,0 21-16,-21-21 0,0 20 0,0 1 0,0-21 16,0 21-16,0 0 15,-21 21-15,0 0 0,0 0 16,0 0-16,0 21 0,-1 0 0,-20 0 16,21 0-16,0 22 0,0-22 15,21 0-15,-22 0 0,22 0 0,0 0 16,0 1-16,0-1 0,22 0 0,-1-21 15,0 21-15,0-21 0,0 0 16,0 0-16,22 0 0,-22 0 0,0 0 16,0 0-16,0 0 15,-21 21-15,22-21 0,-22 21 32,21-21-1,-21 22-31,21-22 15,0 0 1,0 0 0,0 0-16,1 0 0,-1-22 15,-21 1-15,21 21 0,0-21 16,0 0-16,0 21 0,1-21 0,-1 0 16,0-1-16,0 1 0,0-21 15,0 21-15,-21 0 0,0-1 16,0 1-16,22 21 0,-22-21 15,-22 21 1,22 21-16,-21-21 0,0 21 0,0 1 16,0-1-16,0 0 0,21 0 0,-22 0 15,1 0-15,21 1 0,0-1 16,0 0-16,0 0 0,0 0 16,21 0-1,22-21-15,-22 0 16,0 0-16,0 0 0,22 0 0,-22 0 15,0 0-15,0 0 0,21-21 16,-20 21-16,-1-21 0,0 0 16,0 21-16,0-21 0,-21 0 15,21-1-15,-21 1 16,0 0-16,0 0 16,0 42 15,0 0-31,0 0 0,0 1 15,0-1-15,0 0 16,0 0-16,0 0 0,22-21 16,-1 0-1,0 0-15,0 0 16,0 0-16,0 0 0,1-21 16,-1 21-16,-21-21 0,21 0 15,0 0-15,0-1 16,-21 1-16,0 0 0,0 0 15,0 0-15,0 42 32,0 0-17,0 0-15,0 0 16,0 1-16,0-1 0,0 0 16,0 0-16,0 0 15,21-21 1,1 0-1,-1 0-15,0-21 0,0 0 16,0 21-16,-21-21 0,21 0 16,1-1-16,-22 1 0,21 0 15,0 0-15,-21 0 0,21 0 0,-21-1 16,0 44 31,0-1-47,0 0 0,0 0 15,0 0-15,0 0 0,0 1 0,0-1 16,0 0-16,0 0 16,0 0-16,0 0 15,21-21-15,0 0 0,1 0 16,-1 0-16,0 0 16,0 0-16,0 0 0,0 0 0,1-21 15,-1 0-15,0 0 0,0 0 16,0 0-16,-21-1 15,0 1-15,0 0 0,21 0 0,-21 0 16,0 0-16,0 42 47,0 0-31,0 0-16,0 0 15,0 0-15,0 1 16,22-1-1,-22 0-15,21-21 0,0 0 16,0 0-16,0 0 0,0 0 16,1 0-16,-1 0 0,0 0 15,21 0-15,-21-21 0,1 21 0,-22-21 16,21 21-16,0-22 0,-21 1 0,21 0 16,-21 0-16,0 0 0,0 0 15,0-1-15,0 1 0,0 0 16,-21 0-16,0 21 15,0-21-15,-1 21 0,1 0 16,0 0-16,0 0 0,0 0 0,0 0 16,-1 0-16,1 21 0,0 0 15,21 0-15,-21 0 0,21 1 16,-21-1-16,21 0 0,0 0 16,0 0-16,0 0 0,21 1 15,0-1-15,0-21 16,0 21-16,1-21 15,-1 0-15,0 0 0,0 0 16,0 0-16,0 0 0,1 0 16,-1-21-1,0 0-15,-21-1 0,21 22 16,0-21-16,-21 0 0,0 0 0,21 0 16,1 0-16,-1 21 0,-21-22 15,0 1-15,21 21 0,-21-21 16,0 42-1,0 0 1,21 1-16,-21-1 16,0 0-16,0 0 15,21-21-15,-21 21 16,21-21-16,-21 21 16,22-21-1,-1 0 1,0 0-1,0 0-15,0 0 16,-21-21-16,21 0 0,-21 0 16,0 0-16,22 0 15,-22-1-15,21 1 0,-21 0 32,0 42-17,0 0 1,0 1-16,0-1 15,0 0-15,0 0 16,0 0 0,0 0 31,-21-21-16,-1 0-31,1-21 15,0 21-15,0-21 0,0 21 0</inkml:trace>
  <inkml:trace contextRef="#ctx0" brushRef="#br0" timeOffset="170800.14">6244 635 0,'-21'21'16,"0"0"0,21 1-16,0-1 0,0 0 15,0 0-15,0 0 0,0 0 16,0 1 0,21-22-1,0 0-15,0 0 16,0-22-16,-21 1 0,0 0 15,0 0-15,0 0 16,0 0-16,0-1 16,0 1-16,-21 21 15,0 0-15,0 0 16,21 21-16,-21 1 0,0-1 16,21 0-1,0 0-15,0 0 0,-22-21 16,22 21-16</inkml:trace>
  <inkml:trace contextRef="#ctx0" brushRef="#br0" timeOffset="171744.28">2900 868 0,'0'-64'15,"0"22"-15,0 21 16,0 0-16,0 0 0,0-1 15,0-20-15,0 21 0,-21 0 0,21 0 16,0-1-16,-22 1 0,1 0 16,0 21-16,0 0 15,0 21 1,0 0-16,21 22 0,0-22 0,-22 42 16,1-20-16,21 20 0,-21 1 0,0 20 15,21-20-15,-21-1 0,0 1 16,21-1-16,0 1 0,0-22 15,-22 1-15,22-1 0,0 0 0,0-21 16,0 22-16,0-22 16,0 0-16,0-42 31,0 0-31,0 0 0,0-1 16,0 1-16,0 0 0,22-21 15,-1-1-15,-21 22 0,21-21 0,0 0 16,0-1-16,22 1 0,-22 0 15,0 20-15,21 1 0,1 0 0,-1 0 16,-21 21-16,21 0 0,-20 0 16,20 21-16,-21-21 0,0 21 0,0 22 15,-21-22-15,0 0 0,22 0 16,-22 21-16,0-20 0,0-1 16,0 21-16,0-21 0,0 0 0,0 1 15,0-1-15,-22-21 0,22 21 16,0 0-16,0 0 0,-21-21 15,21 21-15,-21-21 16</inkml:trace>
  <inkml:trace contextRef="#ctx0" brushRef="#br0" timeOffset="172688.46">3683 1143 0,'0'0'0,"0"-21"0,0 0 15,-21 21-15,0 0 16,-1-21-16,1 21 16,0 0-16,0 0 0,21 21 15,-21-21-15,21 21 0,-21 0 16,-1 0-16,22 0 0,-21 22 0,21-22 15,0 0-15,-21 21 0,0-20 16,21-1-16,-21 0 0,21 21 16,0-21-16,0 1 0,0-1 15,21-21 1,0 0-16,0 0 0,0 0 0,1 0 16,-1 0-16,0 0 0,0-21 0,0 21 15,0-22-15,-21 1 0,22 0 16,-22 0-16,21 0 0,-21 0 0,0-1 15,0 1-15,0 0 0,0 0 16,0 0-16,0 0 0,0-1 0,0 1 16,0 42 15,0 1-31,0-1 0,0 0 16,0 21-16,0-21 15,0 1-15,0-1 0,0 0 0,0 0 16,0 0-16,0 0 0,0 1 0,0-1 15,0 0-15,21-21 16,0 0-16,0 0 0,0 0 16,1 0-16,-1 0 0,21 0 15,-21-21-15,0 21 0,22-21 0,-22-1 16,21 1-16,-21 0 0,22 0 0,-1 0 16,-21-22-16,22 22 0,-22-21 15,0 0-15,0 20 0,0-20 16,-21 21-16,0-21 0,0 20 0,0 1 15,-21 21 1,21 21-16,-21-21 0,0 22 16,0-1-16,-1 0 0,1 0 15,0 21-15,21-20 0,0-1 0,0 0 16,0 0-16,0 0 0,0 0 16,0 1-16,21-1 0,0 0 15,22-21-15,-22 21 0,0-21 0,21 21 16,-20-21-16,20 0 0,0 0 15,-21 21-15,1-21 0,-1 0 16,0 0-16,0 0 0,0 0 16,-21 22-1,-21-22-15,0 0 0,0 0 16,-22 0-16,22 0 0,-21 0 0,21 0 16,0 0-16,-22 0 0,22 0 15,0 0-15,0 0 0,0 0 16,21 21 93,-22 0-78</inkml:trace>
  <inkml:trace contextRef="#ctx0" brushRef="#br0" timeOffset="182028.95">10181 2455 0,'0'0'0,"0"-21"15,0 0-15,0 0 16,0 0-16,0 0 0,-21 21 31,21 21-15,-21 0-1,21 0-15,-21 0 0,21 0 0,-22 22 16,1-1-16,21 0 0,-21-20 0,0 20 16,21 0-16,-21 1 0,0-1 15,-1 0-15,22 1 0,-21-1 0,0-21 16,0 21-16,21-20 0,0-1 16,-21 0-16,21 0 0,0 0 0,-21 0 15,21 1 1,21-44-1,0 1 1,-21 0-16,0 0 0,21 0 16,-21-22-16,21 22 0,-21-21 0,0 21 15,21-22-15,1-20 0,-1 21 0,0-1 16,-21-20-16,21 20 0,0-20 16,0 21-16,1-22 0,-1 22 15,0-1-15,0 22 0,0-21 0,-21 21 16,21 0-16,-21-1 0,22 22 15,-1 0-15,-21 22 16,0-1-16,21 21 16,-21 0-16,0 1 0,0-1 15,0 22-15,0-22 0,0 21 0,0-20 16,21 20-16,-21-20 0,0-1 0,0 0 16,0 1-16,0-1 0,0-21 15,0 21-15,0-20 0,0-1 0,0 0 16,0 0-16,0 0 0,21 0 0,-21 1 31,21-22-31,-21-22 31,0 1-31,0 0 16,-21 21-16,21-21 16,-21 0-16,0 21 0,0-21 0,0-1 15,-1 1-15</inkml:trace>
  <inkml:trace contextRef="#ctx0" brushRef="#br0" timeOffset="182258.82">9842 2836 0,'0'0'0,"-21"0"0,0 0 0,42 0 15,0 0 1,22 0-16,-1 0 0,22 0 0,-1 0 16,22 0-16,-22 0 0,22-21 15,-22 21-15,1 0 0,-1 0 0,1 0 16,-22 0-16,-21 0 0,1-21 0,-1 21 15,-42 0 1,-1 0-16,1 0 16,0 0-16,-21 0 0,21 0 0,-22 0 15,22 0-15,-21 0 0,-1 0 16,1 0-16,0 21 0,-1-21 0</inkml:trace>
  <inkml:trace contextRef="#ctx0" brushRef="#br0" timeOffset="182715.56">9715 2858 0,'0'0'0,"22"0"0,-1 0 0,0 0 15,0 0-15,0 0 0,0 0 0,-42 0 31,-21 0-31,0 0 0,-1 0 0,-20 0 16,20 0-16,-20 0 0,-22 0 16,22 0-16,-22 0 0,0 0 0,1 0 15,-1 0-15,0 0 0,1 0 16,20 0-16,1 0 0,20 0 16,1 0-16,0 0 0,21 0 0,-1 0 15,44 0 32,-1 0-47,0 0 0,0-22 0,0 1 16,0 21-16</inkml:trace>
  <inkml:trace contextRef="#ctx0" brushRef="#br0" timeOffset="183080.35">9186 2604 0,'21'0'0,"-42"0"0,64-22 15,-22 22-15,-42 0 32,-22 0-32,22 0 0,-42 0 0,20 22 15,-20-1-15,-1-21 0,1 21 16,-1 0-16,1 0 0,20 0 0,-20-21 16,21 22-16,-22-1 0,22 0 0,-1-21 15,22 21-15,-21-21 16,21 21-16,0-21 0,21 21 0,0 1 15,0-1 1,21 0-16,21-21 0,-21 21 16,0 0-16,22-21 0,-1 21 0,-21 1 15,22-1-15,-1-21 0,-21 21 0,21 0 16,-20-21-16,20 21 0,-21 0 16,0-21-16,0 22 0,1-22 0,-1 21 15,-21 0 1,-21-21-1,-1 0-15,1 0 0,0 0 16,21-21-16</inkml:trace>
  <inkml:trace contextRef="#ctx0" brushRef="#br0" timeOffset="185968.73">8784 2942 0,'0'0'0,"-21"0"47</inkml:trace>
  <inkml:trace contextRef="#ctx0" brushRef="#br0" timeOffset="187008.75">6710 6117 0,'21'-21'0,"-42"42"0,63-42 16,-21 0-16,-21 0 0,21 21 0,1-21 15,-1-1-15,-21 1 16,21 21-16,-21-21 16,-21 42-1,0 0 1,-22 1-16,22 20 0,-21-21 0,21 21 16,-22 1-16,1 20 0,-22 1 15,22-1-15,-21 1 0,20 20 0,-20-20 16,-22 21-16,22-1 0,-22 1 15,-21 0-15,21 20 0,-20-20 0,20 21 16,-21 21-16,0-21 0,22 0 0,-1 21 16,-21 0-16,21 0 0,1 0 15,-22 0-15,21 0 0,1 0 0,-22 0 16,21 0-16,-21 0 0,22-22 0,-1 1 16,21 0-16,-20 0 0,20-21 0,-20-1 15,20 1-15,22-22 0,-22 1 16,22-1-16,0-20 0,-1-1 15,1 0-15,21-20 0,0 20 0,-22-42 16,43 21-16,-21-21 0,0 0 16,21-21-1,0 0-15,0-22 0,0 22 0,0-21 16,0 0-16,0-1 0,0 1 0,21-22 16</inkml:trace>
  <inkml:trace contextRef="#ctx0" brushRef="#br0" timeOffset="187367.58">4000 8763 0,'0'0'0,"0"21"16,0 0-16,-21 1 0,0 20 16,0-21-16,0 21 0,0 1 15,-22-1-15,22 0 0,0 1 0,-21-1 16,20 22-16,-20-22 0,21 0 0,-21 22 15,20-22-15,1 0 0,-21 1 0,21-1 16,0 0-16,21 1 0,-22-22 16,22 21-16,0-21 0,0 1 0,0-1 15,0 0-15,0 0 0,22-21 16,-1 21-16,0-21 0,0 0 0,21 0 16,-20 0-16,20 0 0,0 0 15,1 0-15,-1 0 0,21 0 16,-20-21-16,-1 21 0,0-21 0,1 21 15,-1-21-15,0 21 0,1-21 0,-22 21 16,0 0-16,0 0 0,0 0 0,1 0 16,-22-22-1</inkml:trace>
  <inkml:trace contextRef="#ctx0" brushRef="#br0" timeOffset="187612.44">2286 11684 0,'0'-21'16,"21"0"-16,0 0 0,-21-1 0,0 1 15,0 0-15,21 0 0</inkml:trace>
  <inkml:trace contextRef="#ctx0" brushRef="#br0" timeOffset="187908.27">2371 11028 0,'0'-21'0,"0"42"0,0-63 16,0 20-16,0 1 0,0 0 16,0 0-16,0 42 15,-22 0-15,22 22 16,-21 20-16,21-21 0,0 43 16,0-21-16,-21 20 0,0-20 0,0 20 15,21 1-15,-21 0 0,-1-22 16,1 22-16,0 0 0,0-22 15,0 1-15,0 20 0,-1-41 0,1 20 16,21 1-16,0-22 0,-21-21 16,21 21-16,0-20 0,-21-1 0,21 0 15,0 0-15,21-42 16,0 0 0,0 0-16,-21-1 0,0-20 0,22 0 15,-22-1-15,0 1 0</inkml:trace>
  <inkml:trace contextRef="#ctx0" brushRef="#br0" timeOffset="188116.15">1863 11875 0,'-22'0'0,"44"0"0,-65-22 16,43 1-16,0 0 16,0 0-16,0 0 15,21 21-15,1-21 0,-1-1 16,21 22-16,-21-21 0,0 21 0,22-21 15,-22 21-15,21 0 0,-21-21 0,22 21 16,-22 0-16,21-21 0,1 21 16,-1 0-16,0 0 0,-21 0 0,22 0 15,-1 0-15,0 0 0,-20 0 16</inkml:trace>
  <inkml:trace contextRef="#ctx0" brushRef="#br0" timeOffset="188847.74">2688 11684 0,'0'-21'31,"0"0"-31,0 0 16,0-1-16,0 1 0,0 0 15,0 0-15,21 21 0,0-21 0,1 21 16,-1 0-16,0 0 0,0 0 16,0 21-16,0 0 15,1 0-15,-22 22 0,21-1 0,0-21 16,-21 21-16,0 1 0,0-22 15,0 21-15,0 1 0,0-1 0,0 0 16,0-21-16,0 1 0,0-1 16,0 0-16,0 0 0,0 0 0,0-42 31,0 0-15,0 0-16,21 0 0,0-1 0,0-20 15,-21 0-15,22 21 0,-1-22 0,0 1 16,-21 0-16,21-1 0,0 1 15,0 0-15,1-1 0,-1 22 16,-21 0-16,21 0 0,0 0 0,0 21 16,0 0-16,1 0 0,-1 0 15,0 0-15,-21 21 0,0 0 0,0 0 16,21 0-16,-21 0 0,0 1 0,0 20 16,21-21-16,-21 0 0,0 0 0,0 22 15,0-22-15,0 0 0,0 0 16,0 0-16,0 1 0,0-1 0,0 0 15,21-21-15,1 0 0,-1 0 16,0 0-16,0 0 0,0 0 16,22-21-16,-22 21 0,21-21 0,-21-1 15,22 1-15,-22-21 0,0 21 16,21 0-16,-21-22 0,1 1 0,-1 21 16,-21-22-16,0 22 0,0 0 15,21 0-15,-21 0 0,0 0 0,0 42 16,0 0-1,-21 0-15,21 0 0,-21 22 16,21-22-16,0 21 0,0 0 0,0-20 16,0 20-16,0-21 0,0 21 0,0-20 15,0 20-15,0-21 0,21 0 16,0 0-16,21 1 0,-21-22 0,1 0 16,20 0-16,-21 0 0,21 0 15,1 0-15,-22-22 0,21 1 0,1-21 16,-22 21-16,21-22 0,-21 22 0,22-21 15,-22 0-15,0 20 0,0-20 16,21 0-16,-20 21 0,-1-22 0,0 1 16,0 21-16,0-22 0,0 1 0</inkml:trace>
  <inkml:trace contextRef="#ctx0" brushRef="#br0" timeOffset="189856.07">3556 3747 0,'0'0'0,"0"-22"0,0 1 15,0 0-15,-21 0 0,21 0 0,-43 0 16,22-1-16,0 22 0,0-21 16,-21 21-16,20 0 0,1 0 0,-21 0 15,21 21-15,-22 22 0,22-22 16,-21 21-16,21 1 0,0 20 0,-1 1 15,1-1-15,21 1 0,-21 20 0,21-20 16,0-1-16,0 1 0,21-1 16,0 1-16,1-22 0,20 0 0,0 1 15,1-22-15,20 21 0,-21-21 0,22-21 16,-1 22-16,1-22 16,-1 0-16,22 0 0,-21 0 0,-1-22 15,1 1-15,-1 0 0,1 0 0,-1-21 16,1 20-16,-22-41 0,21 21 15,-20-22-15,-22 1 0,21-22 0,-21 21 16,-21-20-16,0-1 0,0 22 16,-21-22-16,-21 21 0,0 1 0,-1 21 15,1-1-15,-22 1 0,1 21 0,-1 0 16,-20 21-16,-1 0 0,0 0 16,1 21-16,-1 0 0,-21 21 0,22-21 15,20 22-15,1-1 0,-1 0 16,22 1-16,-1 20 0,1-20 15,21-1-15,21 0 0,0 1 0,0-1 16,0 0-16,0 1 0,21-1 16,0-21-16,0 0 0,1 0 0,-1-21 15,0 0-15</inkml:trace>
  <inkml:trace contextRef="#ctx0" brushRef="#br0" timeOffset="190032.97">3535 4085 0,'-21'0'16,"-1"0"-16,1-21 0,0 21 15,42 0 17,0 0-17,1 0-15</inkml:trace>
  <inkml:trace contextRef="#ctx0" brushRef="#br0" timeOffset="190207.87">3895 4064 0,'0'-21'0,"0"0"16,0 0-1</inkml:trace>
  <inkml:trace contextRef="#ctx0" brushRef="#br0" timeOffset="190516.69">3831 4530 0,'-21'42'15,"21"-21"1,0 0-16,0 22 0,0-1 0,0 0 0,0 1 16,0 20-16,0 1 0,0-1 15,0 1-15,0 20 0,0-20 0,0-1 16,-21 1-16,21-1 0,0 22 15,-21-21-15,-1-1 0,1 1 16,0-22-16,21 21 0,0-20 0,-21-22 16,21 21-16,0-21 0,0 1 0,0-44 31,0 1-31,0-21 16,21 0-16,-21-1 0</inkml:trace>
  <inkml:trace contextRef="#ctx0" brushRef="#br0" timeOffset="190881.07">3789 5059 0,'-85'42'15,"64"-21"-15,-21 1 16,-1-1-16,22 0 0,-21 21 0,-1-21 16,22 1-16,-21-1 0,21 0 0,-22 0 15,22-21-15,0 21 0,0-21 16,21 21-16,0-42 15,0 0-15,21 0 0,0 0 16,0 0-16,22-1 0,-1-20 16,-21 0-16,22-1 0,-1 1 0,0 0 15,1-1-15,-22 1 0,21 21 16,-21 0-16,22 21 0,-22 0 0,0 21 16,0 21-16,21 1 0,-20-1 0,-1 0 15,21 22-15,-21-1 0,0-20 16,22 20-16,-22 1 0,0-1 15,-21-21-15,21 22 0,0-22 0,-21 1 16,22-1-16,-1-21 0,-21 0 0,21 0 16,0 1-16,0-22 0,0 0 15,1 0-15,-1-22 0,0 1 0,0 0 16,0 0-16,0-21 0,-21-22 0</inkml:trace>
  <inkml:trace contextRef="#ctx0" brushRef="#br0" timeOffset="191572.25">3704 2752 0,'0'-21'31,"0"-1"-15,0 1 0,0 0-16,0 0 0,0 0 15,-21 42 17,0 21-32,0-21 0,-1 43 15,1-22-15,0 1 0,21 20 0,-21-21 16,0 22-16,0-22 0,21 22 15,-22-22-15,22 22 0,0-22 16,0 0-16,0-21 0,22 22 0,-1-22 16,0 0-16,21 0 0,-21-21 15,22 0-15,-1 0 0,0 0 0,-20 0 16,20 0-16,0 0 0,1-21 0,-1 21 16,0-21-16,1 0 0,-22 0 15,21-1-15,-21 22 0,0-21 0,22 0 16,-22 0-16,0 0 0,-21 0 0,0-1 15,21 1-15,-21 0 0,0 0 16</inkml:trace>
  <inkml:trace contextRef="#ctx0" brushRef="#br0" timeOffset="191796.12">3789 2985 0,'0'0'0,"-21"21"0,-1-21 0,1 0 15,42 0 1,1 0 0,-1 0-16,21 0 0,-21-21 0,22 21 15,-1-22-15,0 22 0,1-21 16,-22 21-16,21-21 0,-21 21 0,0-21 16,1 0-16,-1 21 0,0-21 0,-21-1 15,0 1-15,0 0 0,0 0 16,0 0-16</inkml:trace>
  <inkml:trace contextRef="#ctx0" brushRef="#br0" timeOffset="191968.02">3789 2646 0,'21'0'16,"0"0"-1,0 0-15,0 0 0,1 0 0,20 0 16,-21 0-16,21 0 0,-20 0 15,-1-21-15,0 21 0,21 0 16,-21 0-16,1 0 0,-1 0 0,0 0 16</inkml:trace>
  <inkml:trace contextRef="#ctx0" brushRef="#br0" timeOffset="195055.8">6456 3662 0,'0'-21'78,"0"0"-78,0-1 16,0 1-16,0 0 15,0 0-15,0 0 0,0 0 16,0-1-16,0 1 16,0-21-16,0 21 0,0 0 0,0-1 15,0 1-15,0-21 0,0 21 16,0 0-16,0-22 0,0 22 0,0 0 15,0-21-15,0 20 0,0-20 0,0 21 16,-21 0-16,21-22 0,-22 22 16,1-21-16,21 0 0,-21 20 0,0-20 15,0 21-15,0-21 0,-1 20 0,1-20 16,0 21-16,0-21 0,0 20 16,0-20-16,-1 21 0,1 0 15,0 0-15,0-22 0,0 22 0,0 0 16,21 0-16,-22 21 0,22-21 15,-21-1-15,0 1 0,0 0 0,21 0 16,-21 0-16,0 21 0,-1-21 0,1-1 16,21 1-16,-21 21 0,0-21 15,0 0-15,0 21 0,-1-21 0,1 0 16,0 21-16,0-22 0,0 22 0,0 0 16,-1 0-16,22-21 15,-21 21-15,0 0 0,0 0 0,0 0 16,0 0-16,-1 0 0,1 0 15,0 0-15,0 0 16,-21 0-16,20 0 0,1 0 0,0 0 16,-21 21-16,21-21 0,-22 0 0,22 0 15,-21 22-15,-1-22 0,22 21 16,-21-21-16,0 21 0,-1-21 0,-20 21 16,20-21-16,1 21 0,0 0 0,21-21 15,-22 22-15,1-1 0,21 0 16,-22 21-16,22-21 0,-21 22 0,21-22 15,-22 21-15,22 1 0,-21-1 16,21 0-16,-22 1 0,22-1 0,0 0 16,0-21-16,-21 22 0,20-1 0,22 0 15,-21-20-15,0 20 0,21-21 16,-21 0-16,21 22 0,-21-22 16,21 0-16,0 0 0,0 0 0,0 0 15,-21-21-15,21 22 0,0-1 0,-22-21 16,22 21-16,0 0 15,0-42 32,0 0-31,0 0-16,0-1 16,0 1-16,0 0 15,0 0-15,0 0 16,0 0-16,0-1 0,0 1 0,-21 0 15,21-21-15,0 21 0,0-1 0,0-20 16,0 21-16,0-21 0,0 20 16,-21-20-16,21 21 0,-21 0 0,21-22 15,0 22-15,-21 0 0,21 0 16,0 0-16,0 0 0,0-1 0,0 1 16,0 42 30,0 1-46,0-1 16,0 0-16,0 0 0,0 21 16,0 1-16,0-22 0,0 21 0,0 1 15,0-1-15,0 0 0,0 1 0,0-1 16,0 0-16,0-21 0,0 22 16,0-22-16,0 0 0,0 21 0,0-20 15,0-1-15,0 0 0,0 0 0,0 0 16,0 0-16,0 1 15,0-1-15,21-21 63,-21-21-63,21 21 0,-21-22 0,21 1 16,0 0-16,1 0 0,-1 0 0,0 0 15,0-1-15,21 1 0,-20 0 16,20 0-16,0 0 0,1 21 0,-1-21 15,0-1-15,1 22 0,-22 0 0,21-21 16,-21 21-16,22 0 16,-22 0-16,0 0 0,0 0 15,-42 0 17,0 21-32,0-21 0,-1 22 15,1-22-15,0 21 0,-21-21 16,-1 21-16,22-21 0,-21 21 0,0 0 15,20-21-15,-20 0 0,21 0 16,-21 21-16,20-21 0,-20 22 0,21-22 16,0 0-16,0 0 0,-1 0 15,1 0-15,0 0 16,0 0-16,0 0 16,0 0-16,-1 0 31,1 0-31,21-22 47,0 1-32,0 0-15,0 0 16,0 0-16,0 0 0,0-1 16,0 1-16,0 0 0,0 0 15,0-21-15,0 20 0,0 1 0,0-21 16,0 0-16,0 20 0,0-20 0,0 21 15,0 0-15,0-22 0,0 22 16,0 0-16,-21 21 0,21 21 16,0 0-1,-21 22-15,21-22 0,0 21 16,0 1-16,0-1 0,0-21 16,0 21-16,0 1 0,0-1 0,0-21 15,0 22-15,21-22 0,-21 0 16,0 21-16,0-21 0,0 1 0,0-1 15,21 0-15,-21 0 0,0 0 16,21-42 47,-21 0-63,0 0 0,22 21 15,-1-21-15,0 21 0,0-22 0,21 1 16,-20 0-16,-1 0 15,21 21-15,-21-21 0,22 0 16,-1-1-16,21 22 0,-20-21 0,-1 0 16,0 0-16,22 21 0,-22-21 0,-21 21 15,22 0-15,-22 0 0,0 0 16,0 0-16,-42 21 16,0 0-16,0 0 15,0-21-15,-1 21 0,1 1 16,0-1-16,0 0 0,0-21 15,0 21-15,-1-21 0,1 0 16,21 21-16,-21-21 16,0 0-1,0 0-15,0 0 0,-1 0 16,1 0-16,0 0 0,0-21 0,0 21 16,0 0-16,-1 0 0,1-21 15,0 21-15,-21 0 0,21 0 0,-1 0 16,1 0-16,0 0 0,0 0 15,0 0-15,0 0 0,-1 0 16,1 0-16,0 21 0,0-21 0,0 21 16,0-21-16,-1 21 0,1 1 15,0-22-15,0 21 0,0 0 16,21-42 93,0 0-93,0-1-16,21 1 16,-21 0-1,0 0-15,21 0 0,-21 0 0,21-1 16,0 1-16,-21-21 0,0 21 0,22-22 15,-1 22-15,-21-21 0,21 0 16,-21-1-16,0 1 0,21 0 0,-21-1 16,21 1-16,-21 21 0,0-22 15,0 22-15,0 0 0,0 0 0,0 0 16,0 42 0,0 0-16,0 0 0,-21 22 15,0-1-15,21 0 0,-21 1 0,21-1 16,0 0-16,-21 1 0,21-1 0,0-21 15,0 21-15,0-20 16,0-1-16,0 0 0,0 0 0,0 0 16,0 0-16,0 1 15,21-22-15,0 0 32,0 0-17,0 0-15,0 0 16,1 0-16</inkml:trace>
  <inkml:trace contextRef="#ctx0" brushRef="#br0" timeOffset="196080.3">974 3916 0,'-22'-42'16,"22"20"-16,0 1 15,-21 0-15,0 42 32,21 0-17,0 1-15,0-1 0,0 0 0,0 21 16,0 1-16,0-22 0,0 21 16,0 0-16,0 22 0,0-22 0,0 1 15,0-1-15,0 0 16,0-21-16,0 22 0,0-1 0,0-21 15,0 0-15,0 1 0,0-1 16,21 0-16,0 0 0,1-21 0,-1 0 16,0 0-16,0 0 0,0 0 0,22 0 15,-1 0-15,21-42 0,-20 21 16,41-1-16,-20-20 0,-1 0 0,22-22 16,0 22-16,-1-22 0,1 22 15,0-21-15,-1 20 0,1 1 0,-21 0 16,20-1-16,-20 22 0,-1 0 15,1 0-15,-22 0 0,0 21 0,-20 0 16,-1-22-16,0 22 0,0 0 16,-21 22 15,0-1-15,0 0-16,0 0 15,-21 0 1,0-21-16,0 0 15,-1 21-15,1-21 16,0 0-16</inkml:trace>
  <inkml:trace contextRef="#ctx0" brushRef="#br0" timeOffset="198160.29">11451 6138 0,'0'0'16,"-42"0"-16,21 0 0,-1 0 0,1 0 0,0 0 16,0 0-16,0 0 15,0 0-15,-1 0 16,1 0-16,0 0 16,0 0-16,0 0 0,0 0 15,-1 0-15,44 0 47,20 0-47,-21 0 16,21 0-16,1-21 0,-1 21 15,0 0-15,1 0 0,20-21 0,1 21 16,-22 0-16,43-21 0,-22 21 0,22-21 16,0 21-16,-1 0 0,22-21 15,-21 21-15,21-22 0,-22 22 0,22-21 16,0 21-16,0-21 0,0 21 0,-1-21 15,1 21-15,21 0 0,-21-21 0,0 21 16,0 0-16,0-21 0,-1 21 16,-20-22-16,21 22 0,0 0 15,-22-21-15,22 21 0,-21 0 0,0-21 16,-1 21-16,1-21 0,0 21 0,-1-21 16,1 21-16,0 0 0,20-21 15,-20 21-15,0-22 0,21 22 0,-22 0 16,1 0-16,0 0 0,-1-21 0,1 21 15,-22 0-15,22 0 0,-21 0 16,-1 0-16,1-21 0,20 21 0,-20 0 16,-1 0-16,22 0 0,-22 0 0,22 0 15,0 0-15,-22 0 0,22 0 16,-22 0-16,22 0 0,-21 0 0,-1 0 16,1 0-16,20 0 0,-20 0 0,-1 0 15,1 0-15,-1 0 0,22 0 0,-22 0 16,1 0-16,-1-21 15,22 21-15,-21 0 0,-1 0 0,1-21 16,-1 21-16,22 0 0,-22 0 0,22-21 16,-22 21-16,22-22 0,0 22 15,-1-21-15,1 21 0,0-21 0,21 0 16,-22 21-16,1-21 0,21 0 0,-22 21 16,22-22-16,0 1 0,21 21 0,-21-21 15,21 0-15,-21 0 0,0 21 16,-1-21-16,22-1 0,-21 1 15,21 0-15,0 21 0,0-21 0,-21 0 0,21 0 16,-21 21-16,0-22 0,0 1 16,-1 0-16,1 21 0,0-21 15,0 0-15,21 21 0,-21-21 0,0-1 16,-1 22-16,22-21 0,0 21 0,0 0 16,0-21-16,0 21 0,22 0 15,-22 0-15,0-21 0,0 21 0,0 0 16,0 0-16,0-21 0,-22 0 0,1 21 15,0 0-15,0 0 0,-43-22 16,22 22-16,-21 0 0,-22-21 0,0 21 16,1 0-16,-22 0 0,0-21 15,0 21-15,0-21 16,-21 0 0,0 0-1,0-1 1,0 1-1,-21 21 17,0-21-17,0 21-15,0 0 0,-1-21 0,-20 21 16,21-21-16,-21 0 0,-1 21 16,1-22-16,21 22 0,-22-21 0,1 0 15,0 21-15,21-21 0,-22 21 0,22-21 16,-21 21-16,21 0 0,-1 0 15,1-21-15,0 21 0,0 0 16,42 0 0,0 0-1,22 0-15,-1 0 0,0 0 16,22 21-16,-22-21 0,22 21 0,-1-21 16,-21 0-16,22 21 0,-22-21 0,1 0 15,-1 21-15,0-21 0,1 0 16,-22 0-16,0 0 0,0 0 0,0 21 15,0-21-15,1 0 0,-22 22 16,0-1 0,-22 0-16,1 0 15,0 0-15,0 0 0,0 1 0,0 20 16,-1-21-16,1 21 0,-21-20 16,21 20-16,0-21 0,-22 21 0,22-20 15,-21 20-15,21-21 0,-43 21 16,43 1-16,0-22 0,0 0 15,-1 0-15,1-21 0,0 21 0,0 1 16,0-1-16,21 0 0,0 0 16,-21-21-1,21 21-15,-22 0 32,1-21-32,0 0 15,0 22-15,-21-22 0,20 0 0</inkml:trace>
  <inkml:trace contextRef="#ctx0" brushRef="#br0" timeOffset="200687.71">10223 6414 0,'22'0'0,"-44"0"0,65 0 16,-22 0-16,0 0 15,0 0-15,0 0 16,1 0-16,-44 0 47,1 0-47,0 0 0,0 0 16,-21 0-16,-1 0 0,1 0 15,0 0-15,-1 0 0,1 0 0,-22 0 16,22 0-16,0 0 0,-22 0 0,22 0 15,-22 0-15,22 0 0,-21 0 16,20 0-16,-20 0 0,-1 0 0,1 0 16,-1 0-16,-20 0 0,20 0 0,-21 0 15,22 0-15,-22 0 0,1 0 16,20 0-16,-21 0 0,22 0 0,-22 0 16,1 0-16,-1 0 0,0 0 0,1 0 15,-1 0-15,0 21 0,1 0 16,20-21-16,-21 0 0,1 0 0,20 21 15,-20 0-15,20-21 0,-21 0 16,22 21-16,-22-21 0,1 0 16,-1 0-16,0 0 0,1 0 0,-1 0 15,0 0-15,1 0 0,-1 0 0,-21 0 16,21 0-16,1 0 0,-22 0 16,0 0-16,0 0 0,22 0 0,-22 0 15,21 0-15,-21 0 0,22 0 0,-1 0 16,21 0-16,-20 0 0,-1 0 0,0 0 15,1 0-15,-1 0 0,0 0 16,22 0-16,-22 0 0,1 0 0,20 0 16,1 0-16,-1 0 0,-21 0 0,22 0 15,21 0-15,-22 0 16,1 22-16,-1-22 0,22 0 0,-22 0 16,1 0-16,20 21 0,1-21 0,-21 0 15,20 21-15,1-21 0,-22 0 16,22 0-16,0 21 0,-1-21 0,-20 0 15,21 0-15,-1 0 0,1 0 0,0 0 16,-1 0-16,1 0 0,0 0 16,-1 0-16,1 0 0,0 0 0,20 0 15,-20 0-15,21 0 16,-21 0-16,20 0 0,-20 0 0,21 0 0,-21 0 16,-1 0-16,22 0 0,-21 0 0,-1 0 15,22 0-15,-21 0 16,21 0-16,0 0 0,-1 0 0,1 0 15,0 0-15,0 0 0,0-21 32,0 21-17,21-21 63,0 0-62,0-1 0,21 22-1,0-21-15,0 0 16,-21 0-16,21 21 0,0-21 16,1 21-16,-1-21 0,0-1 15,0 1-15,0 21 0,0-21 0,1 0 16,20 0-16,0 21 0,-21-21 15,22-1-15,-1 1 0,0 21 0,1-21 16,20 0-16,-20 21 0,-1-21 0,0 0 16,-21 21-16,22-22 0,-1 22 15,-21 0-15,0 0 0,1 0 16,-22-21-16,21 21 16,-42 0-1,-1 0 1,22 21-16,-21-21 0,0 0 0,0 0 15,21 22-15,-21-22 0,0 0 16,-1 21-16,1-21 0,0 0 16,21 21-16,-21-21 0,-21 0 15,20 21-15,1 0 0,-21-21 0,21 0 16,-22 21-16,22-21 0,-21 0 0,0 22 16,20-22-16,-20 21 0,21 0 15,-21-21-15,20 21 0,-20-21 16,21 21-16,0-21 0,-22 21 15,22 1-15,0-22 0,0 21 0,0 0 16,0-21-16,-1 21 16,22 0 31,22-21-32,-1 0-15,21 21 16,-21-21-16,0 0 0,22 0 15,-1 22-15,0-22 0,1 0 16,-1 21-16,0 0 0,1-21 16,-1 21-16,-21-21 0,22 21 0,-22 0 15,21 1-15,-21-1 0,0 0 0,1 0 16,-1 0-16,0 0 0,0 1 16,0-1-16,0 0 0,1 0 0,-1 0 15,0 0-15,0 1 0,-21-1 16,21 0-16,0 0 0,-21 0 0,22 0 15,-1 1-15,-21-1 0,21-21 16,-21 21-16,21-42 31,-21 0-15,0-1-16,0 1 0,0 0 16,0 0-1,-21 21-15,0 0 16,0 0-16,-1 0 0,1 0 15</inkml:trace>
  <inkml:trace contextRef="#ctx0" brushRef="#br0" timeOffset="207868.11">10858 13356 0,'0'0'0,"0"-21"0,0 0 15,0 0-15,0 0 0,0-1 0,0 1 16,-21 0-16,0 0 0,0 0 16,0 21-16,0 0 15,-1 0-15,1 21 0,0 0 0,0 0 16,21 0-16,-21 22 0,0-1 0,-1 0 15,1 22-15,0-1 0,21 1 0,-21-1 16,21 1-16,-21 21 0,21-22 16,0 1-16,0 20 0,0-41 0,0 20 15,0 1-15,21-22 0,0 0 0,0 1 16,22-1-16,-22-21 0,21 0 16,0 0-16,1-21 0,20 0 15,-20-21-15,20 0 0,1 0 0,-1 0 16,1-22-16,-22 1 0,21 0 0,-20-1 15,-1-20-15,0 21 0,1-22 0,-22 1 16,0-1-16,-21 1 0,0-22 0,0 21 16,0 1-16,-21-1 0,-21 1 15,20-1-15,-20 22 0,0-21 0,-22 41 16,22-20-16,-22 42 0,1 0 16,-1 0-16,1 0 0,21 0 0,-22 21 15,1 0-15,-1 1 0,22 20 16,-22-21-16,22 21 0,0 1 0,-1-1 15,22 0-15,0 1 0,0-22 0,21 21 16,0 1-16,0-22 0,21 0 0,0 0 16,21 0-16,-20 0 0,41-21 15,-21 0-15,22 0 0,-1-21 0,1 0 16</inkml:trace>
  <inkml:trace contextRef="#ctx0" brushRef="#br0" timeOffset="208868.54">11747 12933 0,'0'0'0,"0"-42"0,0-1 0,0 1 0,0 0 16,0-1-16,0 1 0,0 21 0,0-22 15,0 22-15,0 0 0,0 0 16,0 42 0,0 21-16,0-20 15,0 41-15,0-21 0,0 22 0,0-1 16,0 22-16,0 0 0,0-22 15,0 22-15,0-22 0,0 22 0,0-21 16,0 20-16,0-20 0,0-1 0,0 1 16,0-1-16,0-20 0,0-1 15,0 0-15,0 1 0,-21-22 0,21 0 16,-21 0-16,21-42 31,0 0-31,0-22 0,0 22 16,0-21-16,0 0 0,0-1 0,21 1 15,0 0-15,1-1 0,-1 22 16,0-21-16,21 21 0,-21-1 0,22 1 16,-1 21-16,0 0 0,1 0 0,-1 0 15,22 0-15,-22 21 0,0 1 0,1-22 16,-1 21-16,-21 0 0,0 0 16,0 0-16,-21 22 0,0-22 15,0 0-15,-21 21 0,0-21 0,-21 1 16,21-1-16,-22 0 0,-20 21 0,20-21 15,-20-21-15,21 22 0,-22-1 0,22 0 16,-1-21-16,-20 0 0,42 21 0,-22-21 16,1 0-16,21 0 0,0 0 15,0 0-15,-1 0 0,22 21 16,22-21 0,-1 0-16,21 0 0,-21 0 0,22 0 15,-1 0-15,0 0 0,1 0 0,20 0 16,-21-21-16,22 21 0,-1-21 15,1 0-15,-1 21 0,1-21 16,-1-1-16,1 22 0,-22-21 0,22 0 16,-22 0-16,0 0 0,1 0 0,-22-1 15,21-20-15,-21 21 0,1-21 0,-1 20 16,0-20-16,-21 21 0,0-21 16,0 20-16,0-20 0,0 21 0,0 0 15,0 0-15,-21-1 0,0 22 16,-1 0-16,1 0 15,0 0-15,21 22 0,0-1 0,0 0 16,0 0-16,0 0 0,0 22 16,0-22-16,0 21 0,0 0 0,0 1 15,0-1-15,0 0 0,0 1 16,0 20-16,0 1 0,0-1 0,21 1 16,0 20-16,-21 1 0,22 0 0,-22-1 15,0 22-15,21 0 0,0 0 0,0 0 16,-21 0-16,21 21 0,0-22 15,-21 22-15,22-21 0,-22 21 0,21-21 16,-21 0-16,0 21 0,0-21 0,0-22 16,0 22-16,0-21 0,0 0 0,-21-22 15,21 1-15,-22-1 0,1-21 16,0-20-16,0 20 0,0-42 0,-22 21 0,22-21 16,0 0-16,-21 0 0,21 0 15,-22-21-15,22 0 0,-21 0 16,-1-1-16,22 1 0,-21-21 0,21 21 15,0-22-15,-1 1 0,1 0 0,0-22 16,21 1-16,0 20 0,0-41 0,0 20 16,0-20-16,0-1 0,0 0 0,0-21 15,21 1-15,0-1 0,1 0 16</inkml:trace>
  <inkml:trace contextRef="#ctx0" brushRef="#br0" timeOffset="209112.93">13271 13293 0,'0'0'0,"0"-21"16,0-1-16,22 44 78,-22-1-63,0 0-15,21 0 0</inkml:trace>
  <inkml:trace contextRef="#ctx0" brushRef="#br0" timeOffset="209484.15">13568 13716 0,'0'0'16,"0"21"-16,0 22 0,0-22 0,0 0 16,0 0-16,21-21 15,0 0-15,0 0 16,0 0-16,1 0 0,-1-21 0,0 0 16,0 0-16,0-1 15,22 1-15,-22 0 0,0-21 0,-21 21 0,0-22 16,0 22-16,0 0 0,0 0 15,0 0-15,0-1 0,-21 22 16,-22 0-16,22 0 16,0 0-16,-21 22 0,21 20 0,-1-21 15,-20 0-15,21 22 0,0-22 0,-22 21 16,22 0-16,0-20 0,21 20 16,-21-21-16,21 21 0,-21-20 0,21-1 15,0 0-15,0 0 0,0 0 0,0 0 16,21-21-16,0 22 0,21-1 0,-20-21 15,-1 0-15,21 0 0,0 0 0,-20 0 16,20 0-16,0 0 0,1 0 16,-1-21-16,0 21 0,1-22 15,-1 22-15,0-21 0</inkml:trace>
  <inkml:trace contextRef="#ctx0" brushRef="#br0" timeOffset="210052.82">14372 13737 0,'21'-42'0,"-127"190"0,233-338 0,-169 274 16,84-211-16,-42 85 0,22 0 0,-22 20 0,0-20 15,0 21-15,0 0 0,0 0 0,-22 21 32,1 21-32,0 0 0,0 21 15,0 1-15,0-1 0,-22 0 16,22 1-16,0 20 0,0-21 0,0 1 16,-1 20-16,1-20 0,21-22 0,0 21 15,0 0-15,0-20 0,0 20 16,21-21-16,1 0 0,-1 0 0,21 1 15,0-22-15,1 0 0,-1 0 0,0 0 16,1 0-16,20 0 0,-20 0 0,-1-22 16,21 1-16,-20 0 0,-1-21 15,0-1-15,1 1 0,-1 0 0,0-22 16,-20 1-16,20-22 0,0 22 0,1-22 16,-22 0-16,0 22 0,21-22 15,-21 0-15,1 22 0,-1-22 16,0 22-16,-21-1 0,0 1 0,21 20 15,-21 1-15,0 21 0,0-21 0,0 20 16,-21 22-16,0 0 16,0 22-16,-1 20 15,22-21-15,-21 21 0,0 1 0,0-1 16,0 22-16,21-22 0,-21 21 0,-1 1 16,1-1-16,21 1 0,0-1 0,-21 1 15,21 21-15,0-22 0,0 1 16,0-1-16,0 1 0,0-1 0,0-21 15,0 1-15,21-1 0,-21 0 16,21-20-16,1 20 0,20-21 0,-21 0 16,0-21-16,22 0 0,-22 0 0,21 0 15,0 0-15,-20 0 0,20 0 0,-21-21 16,21 21-16,-20-21 0,20 0 16,-21-22-16,0 22 0,0 0 0,1-21 15,-1 21-15,-21-22 0,0 22 0,0-21 16,0-1-16,0 1 0,0 0 0</inkml:trace>
  <inkml:trace contextRef="#ctx0" brushRef="#br0" timeOffset="210315.3">14838 13399 0,'0'0'0,"-21"0"0,-1 0 15,44 0 1,20 0-16,0 0 15,1-22-15,-1 22 0,21-21 0,1 21 16,21-21-16,-22 21 0,1 0 0,20 0 16,-20-21-16,-1 21 0,-20 0 0,-1 0 15,0 0-15,1 0 0,-22 0 16,0 0-16,0 0 0,0 0 16</inkml:trace>
  <inkml:trace contextRef="#ctx0" brushRef="#br0" timeOffset="210876.4">17928 14393 0,'0'0'0,"-21"0"15,0 0-15,0 0 0,-1-21 0,1 21 16,0 0-16,-21 0 0,21 0 0,-1 0 16,1 0-16,0 0 0,0 0 15,42 0 16,0 0-31,22 0 0,20 0 0,1 0 16,-1 0-16,22 0 0,21 0 0,-1 0 16,1 0-16,0 0 0,127-21 15,-127 21-15,0 0 0,-22-21 16,22 21-16,-21 0 0,-1 0 0,-20 0 16,-22-21-16,1 21 0,-1 0 15,-21 0-15,0 0 0,-63 0 31,21 0-31,0 0 0,-22 0 0,22 0 16,-21 0-16,-1 0 0,1 0 0,-21 0 16,20 0-16,1 0 0,-22 0 15,22 0-15,-21 0 0,20 0 0,-20 0 16,-1 21-16,1-21 0</inkml:trace>
  <inkml:trace contextRef="#ctx0" brushRef="#br0" timeOffset="211145.25">18119 14436 0,'-43'0'0,"191"-21"15,-253 42-15,41-21 0,43 0 0,0 21 0,0-21 0,21 21 32,21-21-17,0 0-15,0 0 0,21 0 0,22 0 16,-1 0-16,1 0 0,21 0 0,-22 0 16,22 0-16,21 0 0,-22 0 0,1 0 15,-22 0-15,22 0 0,-21 0 16,-1-21-16,1 21 0,-22 0 0,0 0 15,1 0-15,-22 0 0,0 0 0,0-21 16,-21 0 0,-21 21-16,0 0 15,21-22-15,-21 1 0,-1 21 0,1-21 16,0 0-16,0 0 16,21 0-16,-21-1 0</inkml:trace>
  <inkml:trace contextRef="#ctx0" brushRef="#br0" timeOffset="211591">19177 13864 0,'0'0'0,"21"-21"16,-21 42 15,0 0-31,21-21 0,0 22 0,-21-1 15,22 0-15,-1 0 0,0 0 16,0-21-16,0 21 0,22 1 0,-22-1 16,21-21-16,0 21 0,1-21 0,20 0 15,-20 21-15,-1-21 0,0 0 0,1 21 16,-1-21-16,0 0 0,-21 0 16,22 0-16,-43 21 0,21 1 15,-21-1-15,0 0 0,-21-21 16,0 21-16,-1 0 0,-20 22 15,0-22-15,-1 21 0,1-21 0,0 22 16,-22-1-16,22 0 0,-22 1 16,22-1-16,-21 0 0,20 1 0,-20-1 15,20-21-15,1 21 0,0-20 0,-1 20 16,22-21-16,0 0 0,-21 0 16,42 1-16,-21-1 0,21 0 0,-22 0 15,1-21-15,21-21 31,0 0-15,21 0-16,1-1 0,-22 1 16</inkml:trace>
  <inkml:trace contextRef="#ctx0" brushRef="#br0" timeOffset="212624.14">21611 13780 0,'0'0'0,"21"-22"0,-21 1 0,0 0 0,0 0 16,-21 42-1,0 0 1,21 0-16,-21 1 0,21 20 0,0 0 16,-21 1-16,21-1 0,-22 0 0,22 1 15,0-1-15,0 21 0,0-20 0,0-1 16,0 0-16,0-20 0,0 20 15,0 0-15,22-21 0,-1 1 0,-21-1 16,0 0-16,21-21 0,0 0 0,0 0 16,0 0-16,1 0 0,-1 0 15,0-21-15,0-22 0,-21 22 16,21-21-16</inkml:trace>
  <inkml:trace contextRef="#ctx0" brushRef="#br0" timeOffset="212948.95">21653 13377 0,'-21'0'0,"42"0"0,-63 0 0,21 0 15,-21 0-15,42 22 0,-22-1 16,22 0-16,0 0 0,0 0 16,22 0-16,-1-21 15,0 22-15,0-22 0,0 0 0,0 0 16,22 0-16,-22 0 0,21-22 0,-21 22 15,1-21-15,-1 0 0,0 0 16,0 0-16,-21 0 0,0-1 0,0 1 16,0 0-16,0 0 0,-21 0 0,0 21 15,0-21-15,-1 21 0,1 0 16,-21 0-16,21 0 0,0 0 0,-1 21 16,1-21-16,0 21 0,21 0 0,0 21 15,0-20-15,0-1 0,0 0 0,0 0 16,21 0-16,0 0 0,1 1 15,20-22-15,-21 0 0,21 0 16,1 0-16</inkml:trace>
  <inkml:trace contextRef="#ctx0" brushRef="#br0" timeOffset="213231.79">22627 13166 0,'0'-21'0,"0"42"0,0-64 0,0 22 16,-21 21-16,0 0 0,0 0 15,-1 21-15,22 22 0,-21-22 16,0 21-16,21 1 0,-21 20 16,21 1-16,-21-1 0,0 1 0,21-1 15,0 22-15,-22-22 0,1 1 16,21-1-16,0 1 0,0-1 0,-21-20 16,21 20-16,0-21 0,0 1 15,0-1-15,0 0 0,0 1 0,0-22 16,0 21-16,0-21 0,21 1 0,0-22 15,1 0-15,-1 0 0,0 0 0,0 0 16,0 0-16,0-22 0,1 1 16,20 0-16,-21 0 0,-21-21 0,21 20 15,-21-20-15</inkml:trace>
  <inkml:trace contextRef="#ctx0" brushRef="#br0" timeOffset="213408.68">22246 13928 0,'0'0'0,"-42"0"0,-1 0 15,22 0-15,-21 0 0,21 0 0,42 0 32,0 0-32,0 0 15,22 0-15,-1 0 0,0 0 16,1 0-16,20-21 0,1 21 0,-1 0 16,-21-22-16,22 22 0,-22 0 0,1-21 15,-1 21-15,0 0 0</inkml:trace>
  <inkml:trace contextRef="#ctx0" brushRef="#br0" timeOffset="214095.79">22881 14012 0,'0'0'0,"-21"64"16,21-43 0,21-21-16,0 0 0,0 0 15,1 0-15,-1 0 0,21 0 0,-21 0 16,0 0-16,22-21 0,-22 0 0,21 21 15,-21-21-15,1-1 0,-1 1 16,0 0-16,-21 0 0,0 0 0,0 0 16,0-1-16,0 1 0,0 0 15,0 0-15,-21 0 0,0 21 0,-1 0 16,1 0-16,0 0 0,0 0 0,0 0 16,21 21-16,-21 0 0,-1 0 15,22 22-15,-21-22 0,21 21 0,0-21 16,0 22-16,0-22 0,0 21 0,0-21 15,0 22-15,0-22 0,0 0 16,0 0-16,0 21 0,21-20 0,1-22 16,-1 21-16,0 0 0,0-21 0,0 0 15,0 0-15,1 0 0,-1 0 16,0 0-16,0-21 0,0 21 16,0-21-16,1-1 0,-22 1 15,21 0-15,0 0 0,0-21 0,-21 20 16,21 1-16,0-21 0,1 21 15,-1 0-15,0-1 0,0 1 0,0 0 16,0 0-16,1 21 0,-1 0 0,0 0 16,0 0-16,0 21 0,0 0 15,1-21-15,-22 21 0,21 22 16,0-22-16,0 0 0,-21 0 0,0 22 16,21-22-16,-21 21 0,0-21 0,0 0 15,0 22-15,0-22 0,0 0 0,0 0 16,0 0-16,0 1 0,-21-1 15,0-21-15,0 0 16,21-21 0,0-1-16,0 1 0,0 0 15,0 0-15,0-21 0,0 20 0,21-20 16,0 0-16,0 21 0,0-22 16,1 1-16,-1 0 0,0 20 0,0-20 15,0 21-15,0 0 0,1 0 16,-1 21-16,0 0 0,0 0 15,0 0-15,0 0 16,1 0-16,-22 21 0,21 0 0,0 0 16</inkml:trace>
  <inkml:trace contextRef="#ctx0" brushRef="#br0" timeOffset="214588.51">24701 13991 0,'0'0'16,"0"-21"-16,0 0 0,0 0 0,0 0 16,0-1-16,-21 22 0,0 0 15,0 0-15,0 0 0,0 0 16,-1 0-16,1 0 0,0 0 0,-21 22 16,21-1-16,-22 0 0,22 0 15,-21 0-15,21 0 0,-1 22 0,1-22 16,-21 0-16,42 0 0,-21 22 0,0-22 15,21 0-15,-22 0 0,22 0 16,0 22-16,0-22 0,0 0 16,0 0-16,22-21 0,-1 0 0,0 0 15,0 0-15,0 0 0,0 0 16,1-21-16,-1 21 0,0-21 16,-21 0-16,21-1 0,0 1 0,0 0 15,1 0-15,-1-21 0,0-1 0,0 22 16,0-21-16,0-1 0,1 22 15,-1 0-15,0 0 0,-21 0 0,0 42 32,0 0-32,0 0 0,0 0 0,0 1 15,0 20-15,0-21 0,0 0 0,0 22 16,-21-22-16,21 21 0,0-21 16,0 0-16,0 1 0,0-1 0,0 0 15,21 0-15,0 0 0,-21 0 0,21 1 16,0-22-16,1 0 15,-1 0-15,0 0 16,0-22-16,0 22 0,-21-21 0,21 0 16</inkml:trace>
  <inkml:trace contextRef="#ctx0" brushRef="#br0" timeOffset="-214624.39">25188 13420 0,'0'-21'0,"0"42"0,0-64 15,0 22-15,-21 0 0,21 0 0,-21 21 16,0 0 0,0 21-16,21 0 0,-22 22 0,22-22 15,0 21-15,0 0 0,0 1 0,0-1 16,0 22-16,0-22 0,0 21 0,22-20 16,-22 20-16,21-20 15,-21 20-15,0-21 0,0 1 0,0-1 16,0 0-16,0 1 0,-21-1 0,-1 0 15,22-20-15,0-1 0,0 21 0,-21-21 16,21 0-16,0 1 0,0-1 16,21-21-1,22 0-15,-22 0 0,0-21 16,0-1-16</inkml:trace>
  <inkml:trace contextRef="#ctx0" brushRef="#br0" timeOffset="-214252.6">25527 14118 0,'0'-21'15,"-106"169"-15,212-317 0,-106 211 0,0-105 0,-21 63 32,0 21-17,-1 0-15,1 0 0,21 0 16,-21 1-16,0-1 0,21 0 16,0 0-16,0 0 0,0 0 15,0 1-15,21-1 16,0-21-16,0 0 0,1 0 0,20 0 15,-21 0-15,0 0 0,22 0 0,-22 0 16,0-21-16,0 21 0,0-22 0,0 1 16,1 0-16,-22 0 0,0 0 0,0-22 15,0 22-15,0 0 0,0 0 16,0 0-16,0 0 0,0-1 16,-22 1-16,1 21 0,0 0 0,0 0 15,0 0-15,0 0 0,-1 0 0,22 21 16,-21 1-16,0-22 0,0 21 15,0 0-15,21 0 0,0 0 16,0 0 0,21-21-16,0 0 0,0 0 15,0 0-15,1 0 0,20 0 16</inkml:trace>
  <inkml:trace contextRef="#ctx0" brushRef="#br0" timeOffset="-213832.64">26077 14055 0,'-21'-21'0,"42"42"0,-63-42 0,21 21 16,21-22-16,-21 22 0,-1 0 0,22-21 15,0 0 1,22 21 0,-1 0-16,0 0 0,21 0 15,-21 0-15,22 0 0,-22 0 16,21 0-16,-21 0 0,22 21 0,-22 0 15,0 1-15,0-1 0,0 0 0,-21 21 16,0-21-16,0 1 0,0-1 0,0 21 16,0-21-16,-21 0 15,0 1-15,0-1 0,0 0 0,21 0 16,-21-21-16,-1 21 0,1-21 16,0 0-16,21-21 15,0 0 1,0 0-16,21 0 0,0-1 15,-21 1-15,22 0 0,20 0 0,-21 0 16,0 0-16,0-1 0,1-20 16,20 21-16,-21 0 0,0 0 15,22-1-15,-22 1 0,0 21 0,0 0 16,-21-21-16,21 21 0,0 0 0,1 0 16,-1 0-16,0 0 15,0 21-15,-21 0 0,21-21 16</inkml:trace>
  <inkml:trace contextRef="#ctx0" brushRef="#br0" timeOffset="-213399.89">26882 14097 0,'21'0'16,"0"-21"-16,0 0 16,0 21-16,0-21 0,1 21 15,-1 0-15,-21-22 0,21 22 16,-42 0-1,0 0-15,-1 0 0,1 0 16,0 22-16,-21-1 0,21 0 0,-1-21 16,1 21-16,0 0 0,0 0 15,0-21-15,21 22 0,0-1 0,0 0 16,0 0-16,0 0 16,21-21-16,0 0 0,0 0 0,0 21 15,1 1-15,-1-22 0,0 0 16,0 21-16,0-21 0,0 21 0,-21 0 15,22-21-15,-22 21 16,0 0-16,0 1 16,0-1-1,-22-21-15,1 21 0,0-21 16,0 0-16,0 0 0,0 0 16,-1 0-16,-20 0 0,21 0 15,0 0-15,0 0 0,-1 0 0,1 0 16,0 0-16,0 0 0,0 0 0,0 0 15,21-21-15,-22 21 0,1-21 16,0 21-16,21-22 0,-21 1 16,0 0-16</inkml:trace>
  <inkml:trace contextRef="#ctx0" brushRef="#br0" timeOffset="-213024.1">24553 13780 0,'-21'0'0,"42"0"0,-21 0 31,21-22-31,22 22 0,-1 0 16,22-21-16,20 21 0,-20-21 15,20 0-15,22 21 0,-21-21 0,21 21 16,-22 0-16,22 0 0,-21-21 0,0 21 16,-1 0-16,1 0 0,-22 0 0,1-22 15,-22 22-15,1 0 0,-22 0 16,0 0-16,0-21 0,0 21 0,-21-21 31,-21 21-15,0 0-1,0 0-15,0 0 0,-1 0 16,1 0-16,-21 0 16,21 0-16,0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3:22:53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13356 3979 0,'21'-21'0,"-42"42"0,63-42 15,-42 0-15,0 0 32,0 0-32,0 0 15,0-1-15,0 1 0,0 0 16,0 0-16,0 0 15,22 0-15,-22-22 0,0 22 0,0 0 16,0 0-16,0 0 16,0-1-16,-22 22 0,22-21 15,-21 21-15,0 0 0,-21 0 16,21 0-16,-22 21 0,1 1 0,-22-1 16,22 0-16,-21 21 0,-1-21 0,1 22 15,-1 20-15,-21 1 0,22-1 16,-1 1-16,1 20 0,-1 1 0,1 0 15,-1-1-15,22 1 0,0 21 0,21-21 16,-1 20-16,22-20 0,0 0 16,22-1-16,-1 1 0,21 0 0,0-1 15,22-20-15,-1-1 0,1 1 0,21-22 16,-1 1-16,22-1 0,-21 0 16,21-21-16,-1 1 0,1-22 0,0 0 15,-21 0-15,21 0 0,-22-22 16,1 1-16,21 0 0,-22-21 0,-20-1 15,21 1-15,-1 0 0,-20-1 0,-1-20 16,1-1-16,-22-20 0,22 20 0,-22-20 16,43-86-16,-64 64 15,0 22-15,0-22 0,0 21 0,-21-21 16,0 1-16,0 20 0,0 0 0,-21 1 16,0-1-16,-21 0 0,20 22 15,-41-1-15,21 1 0,-22-1 16,-21 22-16,22 0 0,-43 20 0,21 1 15,1 0-15,-1 21 0,-21 21 0,22 0 16,-1 1-16,0 20 0,1-21 16,20 21-16,-21 1 0,43 20 0,-21-20 15,20-1-15,1 0 0,21 1 0,0-1 16,-1 21-16,22-41 0,0 20 16,0 0-16,0 1 0,0-22 0,0 0 15,0 21-15,0-21 0,0 1 0</inkml:trace>
  <inkml:trace contextRef="#ctx0" brushRef="#br0" timeOffset="199.88">13229 4360 0,'-21'0'16,"0"0"-16,0 0 15,-1 0-15,1 0 0,0 0 0,0 0 16,0 0-16,42-21 31,0 21-15,0 0-16,0 0 0,1 0 0,-1 0 15,21-21-15,-21 21 0</inkml:trace>
  <inkml:trace contextRef="#ctx0" brushRef="#br0" timeOffset="387.77">13674 4297 0,'0'0'15,"0"-21"-15,0 0 16,0-1-16,0 1 0,0 0 16,0 0-16,0 42 47,0 0-47,0 0 15,0 1-15,0-1 16,0 0-16,-22 0 0</inkml:trace>
  <inkml:trace contextRef="#ctx0" brushRef="#br0" timeOffset="695.61">13144 4974 0,'0'0'0,"-42"0"0,21-21 15,0 21-15,-22 0 0,22 0 0,0 0 16,0 0-16,21 21 16,21 0-1,21-21-15,-20 0 0,41 22 16,-21-22-16,22 0 0,-1 0 0,1 0 16,-1 0-16,1-22 0,-22 1 0,22 21 15,-22-21-15,0 0 0,-20 21 0,20-21 16,-21 0-16,-21-1 15,-21 22 1,0 0-16,0 0 0,-1 0 0,1 0 16,0 22-16,0-22 0,0 21 15,21 0-15</inkml:trace>
  <inkml:trace contextRef="#ctx0" brushRef="#br0" timeOffset="1039.42">13568 5800 0,'0'21'32,"0"0"-17,0 0-15,0 0 16,0 22-16,0-22 0,0 21 0,0-21 15,0 22-15,-21-1 0,-1 0 0,22 22 16,-21-22-16,0 22 0,21-1 0,-21 1 16,0-1-16,21 1 0,0-1 0,-21 1 15,21-1-15,-22 1 0,1-1 16,21 1-16,0-22 0,0 22 0,0-22 16,0 0-16,0 1 0,0-22 0,0 21 15,0-21-15,0 0 0,0-42 31,21-21-31,-21 21 16,22-22-16</inkml:trace>
  <inkml:trace contextRef="#ctx0" brushRef="#br0" timeOffset="1425.19">13589 6519 0,'0'0'0,"0"-21"0,0-21 0,-21 42 15,-64-42 1,64 42-16,-21 0 0,-1 0 0,1 21 0,0 0 15,-1 0-15,1 0 0,-22 0 0,22 22 16,0-22-16,-1 21 0,-20 1 16,21-1-16,20-21 0,-20 21 0,0-20 15,21 20-15,-22-21 0,22 0 16,0 0-16,21 1 0,0-1 0,-21-21 16,42-21-1,-21-1-15,21-20 16,21 21-16,-20-21 0,20 20 0,0-20 15,1 0-15,-1-1 0,0 22 16,1-21-16,20 0 0,-21 20 0,1 1 16,-1 21-16,0 0 0,1 0 0,-1 0 15,-21 0-15,0 21 0,22 22 0,-22-22 16,-21 21-16,21-21 0,0 22 0,-21-1 16,0-21-16,21 22 0,1-22 15,-22 21-15,21-21 0,-21 0 0,21 1 16,0-22-16,0 0 0,0 0 15,1 0-15,-1 0 0,0 0 0,0-22 16,21 1-16,-20 0 0,20-21 0,0-1 16</inkml:trace>
  <inkml:trace contextRef="#ctx0" brushRef="#br0" timeOffset="2487.66">17886 3704 0,'0'0'0,"0"-21"0,0 0 0,21-21 16,-21-1 0,0 22-16,0 0 0,0 0 0,0-22 15,0 22-15,-21 0 0,21 0 16,-21 21-16,-1 0 0,-20 21 16,21 0-16,0 0 0,-22 22 0,1-1 15,21 0-15,-21 22 0,-1-1 0,1 1 16,0-1-16,-1 22 0,22 21 0,-21-21 15,21-1-15,-1 22 0,1-21 16,21-1-16,0 1 0,0 0 0,21-1 16,22 1-16,-1-21 0,0-1 15,1 1-15,20-1 0,1-21 0,-1 1 16,1-22-16,20 21 0,-20-21 16,21-21-16,-1 0 0,1 0 0,21 0 15,-22 0-15,1-21 0,21 0 0,-21-21 16,-1 21-16,1-43 0,0 22 0,-1-22 15,-20 1-15,20-1 0,-20-20 16,-1 20-16,1-21 0,-22 1 0,1-1 16,-22-21-16,0 0 0,-21 1 0,0 20 15,0-21-15,-21 21 0,-22 1 16,1-1-16,0 22 0,-22-1 0,1 1 16,-1-1-16,1 22 0,-22-1 15,0 1-15,-20 42 0,-1 0 0,0 0 16,-21 0-16,21 21 0,21 0 15,1 22-15,-1-1 0,22 0 16,-1 1-16,22-1 0,21 0 0,-1 1 16,1-1-16,0 0 0,21-20 0,0 20 15,0-21-15,0 21 0,0-20 0,0-1 16,0 0-16,0 0 0,0 0 16,21 0-16,-21 1 0,21-22 0</inkml:trace>
  <inkml:trace contextRef="#ctx0" brushRef="#br0" timeOffset="2672.55">18351 4022 0,'-21'0'16,"0"0"-16,0 0 16,0-21-16,0 21 0,-1 0 0,1 0 15,42-22 16,1 22-15,20 0-16</inkml:trace>
  <inkml:trace contextRef="#ctx0" brushRef="#br0" timeOffset="2867.66">18711 3979 0,'0'0'0,"0"-21"0,0 0 16,0 0-1,-21 0 1,0 21-16,0 0 16,0 0-1,21 21 1,0 0-16,0 0 16,0 0-16,0 1 15,0 20-15,0 0 0</inkml:trace>
  <inkml:trace contextRef="#ctx0" brushRef="#br0" timeOffset="3179.18">18203 4593 0,'0'0'0,"-42"0"0,21 21 0,-106-21 15,106 22-15,-22-22 0,22 0 16,0 21-16,0-21 0,21 21 15,42-21 1,-21 0-16,22 0 0,-1 0 16,21 0-16,-20 0 0,20 0 0,22 0 15,-22 0-15,1 0 0,-22-21 16,22 0-16,-22 21 0,0-22 0,-20 1 16,20 21-16,-42-21 0,21 0 0,-21 0 15,0 0-15,-21 21 31,0 0-31,21 21 0,0 0 0,-21 0 16,-1 0-16,22 0 0,-21 22 0,21-1 16,0 0-16</inkml:trace>
  <inkml:trace contextRef="#ctx0" brushRef="#br0" timeOffset="3507.99">18542 5355 0,'0'0'0,"-21"0"0,0 0 16,-22 43-1,43-22-15,0 0 0,0 0 0,0 0 0,0 22 16,21-1-16,1 0 0,-1 1 16,-21-1-16,0 0 0,0 22 0,0-22 15,0 22-15,0-22 0,0 21 16,0-20-16,-21 20 0,-1 1 0,1-22 15,0 22-15,0-1 0,0 1 0,0-1 16,-1 1-16,1-1 0,0 1 0,21-22 16,-21 0-16,0 1 0,0-1 0,-1 0 15,22-21-15,-21 1 0,21-1 16,-21 0-16,21 0 0,-21-21 16,21-21-1,0 0-15,0 0 0,21-1 16,0-20-16</inkml:trace>
  <inkml:trace contextRef="#ctx0" brushRef="#br0" timeOffset="3908.39">18521 6202 0,'0'0'15,"0"-21"-15,0-22 0,0 22 0,0 0 16,0 0-16,-21 0 0,-22 21 0,22 0 16,0 0-16,-21 0 0,-1 0 0,1 21 15,0 0-15,-1 0 0,-20 0 0,20 1 16,1-1-16,0 0 0,-1 21 0,1-21 15,0 22-15,-1-22 0,1 21 0,21-21 16,0 1-16,0-1 0,-1 0 16,22 0-16,0 0 0,22-21 15,-1-21 1,0 21-16,21-42 0,1 21 16,-1-1-16,0-20 0,1 21 0,-1-21 15,21-1-15,-20 1 0,20 0 0,-20-1 16,-1 1-16,21 0 0,-20 20 15,-1 1-15,-21 0 0,22 0 0,-1 21 16,-21 0-16,0 0 0,0 21 0,1 0 16,-1 22-16,0-22 0,-21 21 0,21-21 15,-21 22-15,21-1 0,-21 0 0,0 1 16,0-22-16,21 21 0,-21 0 0,22-20 16,-22 20-16,0-21 0,21 0 15,-21 0-15,21 1 0,0-22 0,-21 21 16,21-21-16,0 0 0,1-21 15,-1-1 1</inkml:trace>
  <inkml:trace contextRef="#ctx0" brushRef="#br0" timeOffset="4903.82">7980 4128 0,'0'0'0,"0"-22"0,0 1 0,-21-21 15,21 21-15,-22-22 0,1 22 16,0-21-16,0 21 0,0 0 0,-22-22 16,22 22-16,-21 21 0,0-21 0,-1 21 15,1 0-15,-22 0 0,22 0 16,0 0-16,-1 21 0,1 0 0,0 0 15,-1 22-15,1-1 0,0 0 0,-1 22 16,1-1-16,0 1 16,-1 21-16,1-22 0,0 22 0,-1-1 15,1 1-15,21 0 0,0-1 0,21 22 16,0-21-16,0 0 0,21-1 16,0 1-16,21-22 0,22 1 0,-22-1 15,22-20-15,20-1 0,-20 0 0,21 1 16,20-22-16,-20-21 0,21 0 15,0 0-15,0 0 0,-1-21 0,-20 0 16,21-1-16,0-20 0,-22 0 16,22-1-16,0-20 0,-21-1 0,-1 1 15,1-22-15,-21 1 0,-1-1 0,-21-21 16,1 21-16,-1 1 0,-21-22 16,-21 0-16,0 0 0,0 22 15,-21-22-15,0 21 0,-43 0 0,1 22 16,-1-1-16,-20 1 0,-1-1 0,0 22 15,1 21-15,-1 0 0,-21 0 16,22 21-16,-22 0 0,0 0 0,0 21 16,0 21-16,0-21 0,1 22 0,41-1 15,-21 21-15,22 1 0,21-1 16,-1 1-16,22-1 0,0 1 0,21-1 16,0-20-16,0 20 0,0-20 15,0-1-15,21 0 0,0 1 0,0-22 16,-21 0-16,22 0 0,-1 0 15,-21 0-15,21 1 0,0-22 0</inkml:trace>
  <inkml:trace contextRef="#ctx0" brushRef="#br0" timeOffset="5091.43">7747 4636 0,'-21'0'16,"0"0"-16,-1 0 0,1 0 15,0 0-15,21-22 0,21 22 47,0 0-31,1 0-16,-1 0 0</inkml:trace>
  <inkml:trace contextRef="#ctx0" brushRef="#br0" timeOffset="5267.33">8149 4614 0,'0'0'0,"-21"0"78,0 22-62,0-1-16,21 0 15</inkml:trace>
  <inkml:trace contextRef="#ctx0" brushRef="#br0" timeOffset="5659.1">7620 5736 0,'0'0'0,"-21"0"0,0 0 0,-1 0 16,1-21 0,21 0-16,0 42 31,0 0-31,0 0 0,0 22 0,0-1 16,0 0-16,0 22 0,0-22 0,0 22 15,0-1-15,0 22 0,-21-22 16,21 22-16,-21 0 0,21-1 0,0-20 15,-21 21-15,0-22 0,-1 22 16,22-22-16,-21 1 0,21-1 0,0 1 16,-21-1-16,21 1 0,0-1 15,-21-20-15,21 20 0,0-21 0,-21-20 16,21 20-16,0-21 0,0 0 0,0 0 16,0 1-16,0-44 15,21 1-15,0-21 16,0 0-16,0-1 0,-21-20 0,22-1 15,-1 1-15,0-1 0,-21-20 16,0 20-16</inkml:trace>
  <inkml:trace contextRef="#ctx0" brushRef="#br0" timeOffset="6007.71">7514 6604 0,'0'0'0,"0"-63"0,0-1 15,-21 22-15,0 21 0,0-22 16,-22 22-16,22 21 0,-21 0 0,21 0 16,-22 21-16,1 0 0,0 1 15,-1 20-15,1-21 0,0 21 0,-1 1 16,-20-1-16,20-21 0,1 22 0,0-1 15,-1 0-15,1-21 0,21 22 16,0-22-16,0 0 0,21 0 0,0 0 16,21-21-1,0 0-15,21-21 0,-21 21 0,43-21 16,-22-21-16,1 21 0,20-22 16,1 1-16,-1 0 0,-21-22 0,22 22 15,-1-1-15,1 1 0,-22 21 16,22 0-16,-22 0 0,0 21 15,1 0-15,-1 0 0,-21 21 0,22 21 16,-22-21-16,0 22 0,0 20 0,0-21 16,-21 1-16,0 20 0,0-20 0,0 20 15,0-21-15,0 1 0,0-1 16,0 0-16,0 1 0,0-1 0,0-21 16,0 22-16,0-22 0,0 0 0,21-21 15,1 0 1,-1-21-16</inkml:trace>
  <inkml:trace contextRef="#ctx0" brushRef="#br0" timeOffset="7251.23">14097 3302 0,'0'0'0,"0"-21"281</inkml:trace>
  <inkml:trace contextRef="#ctx0" brushRef="#br0" timeOffset="8135.72">14139 3344 0,'0'22'32,"0"-1"15,-21-21-16,21-21-16,0-1 1,0 1-16,0 0 16,0 0-16,0 0 0,0 0 0,0-1 0,0-20 15,0 21-15,0-21 16,0 20-16,0-20 0,0 0 0,0-1 16,0 1-16,0 0 0,0-1 0,0-20 15,0-1-15,21 1 0,0-22 16,1 22-16,20-1 0,-21 1 0,21-1 15,1 1-15,-1 20 0,0-20 16,1-1-16,20-20 0,-20 20 0,-1 1 16,21-1-16,1 1 0,-1-1 15,22 1-15,0 20 0,-1 1 0,22 0 16,-21-1-16,21 22 0,-22-21 0,22 21 16,-21 0-16,21-1 0,-22 1 15,22 0-15,0 0 0,0 21 16,0 0-16,0 0 0,-1 0 15,1 0-15,-21 21 0,0 0 0,-1 0 16,1 22-16,-22-22 0,22 21 0,0 22 16,-22-1-16,22 1 0,-22 20 15,22 1-15,-21 0 0,20-1 0,-20 1 16,-1 0-16,1 21 0,-22-22 16,0 1-16,1 21 0,-1-22 0,0-20 15,-20-1-15,-1 1 0,0-1 0,-21-20 16,0-1-16,0 0 0,0-20 15,0 20-15,0-21 0,0 0 0,-21 0 16,0-21 0,-1 0-1,1 0 1,0 0-16,21-21 16,-21 0-16,21 0 15,-21 0-15,0 0 0,-1 21 0,1-22 16,0 1-16,-21 0 0</inkml:trace>
  <inkml:trace contextRef="#ctx0" brushRef="#br0" timeOffset="8456.69">17505 2836 0,'0'0'0,"-43"0"16,1 0-16,21 0 0,-21-21 0,20 21 15,1 0-15,42 0 32,1 21-32,20 1 0,0-1 15,1 0-15,-1 0 0,0 21 0,1-20 16,-1-1-16,0 21 0,1-21 0,-1 22 15,-21-22-15,21 21 0,-20-21 16,20 22-16,-21-22 0,0 0 0,0 0 16,1-21-16,-1 0 0,0 0 0,0 0 15,-21-21 1,21 0-16,-21 0 0,0-1 16,0-20-16,0 0 0,21-1 0,-21 1 15,22 0-15,-22-1 0,0 1 16,21 0-16,0-1 0,-21 22 0,21 0 15,-21-21-15,0 21 0,0-1 16,21 1-16,0 21 16,-21-21-16,22 21 0,-1-21 15,0 0-15,0 0 0,0-1 16</inkml:trace>
  <inkml:trace contextRef="#ctx0" brushRef="#br0" timeOffset="8975.39">20045 2074 0,'0'0'0,"-21"0"0,-1 0 16,1 0-16,0 0 0,21 22 15,0-1-15,0 0 16,0 0-16,0 21 0,0-20 0,0 20 16,0-21-16,0 21 0,0 1 15,21-1-15,-21 0 0,0 1 0,0-1 16,0 0-16,0 1 0,0-22 0,0 0 16,0 0-16,0 0 15,0-42 1,-21 0-16,21 0 15,0 0-15,0-22 0,0 1 16,0 0-16,0-1 0,21 1 0,0 0 16,1-1-16,20 1 0,-21 0 0,21 21 15,-20-22-15,20 22 0,21 0 16,-20 0-16,-1 21 0,22 0 0,-22 0 16,0 0-16,1 21 0,-1 0 15,-21 0-15,21 0 0,-42 1 0,0-1 16,0 21-16,0-21 0,0 22 15,0-22-15,-21 21 0,0-21 16,0 0-16,0 22 0,0-22 0,-1 0 16,1 0-16,21 0 15,21-21 1,22-21-16,-22 21 16,0-21-16</inkml:trace>
  <inkml:trace contextRef="#ctx0" brushRef="#br0" timeOffset="9275.36">20764 2371 0,'0'-21'16,"22"21"0,-1 0-1,0-22-15,0 22 0,21 0 0,1 0 16,-22-21-16,21 21 0,1 0 16,-1-21-16,-21 0 0,21 21 0,-20-21 15,-1 21-15,-21-21 0,0-1 16,-43 22-1,22 0-15,0 0 0,-21 0 0,-1 0 16,1 0-16,0 22 0,-1-1 16,22 0-16,-21 0 0,21 0 15,0 0-15,-1 1 0,22 20 0,0-21 16,0 21-16,22-20 0,-1-1 16,21 21-16,-21-21 0,22-21 0,-1 21 15,0 1-15,1-22 0,-1 0 0,0 0 16,-21 0-16,22 0 0,-1 0 15,-21-22-15,22 1 0</inkml:trace>
  <inkml:trace contextRef="#ctx0" brushRef="#br0" timeOffset="9467.25">21442 2201 0,'0'0'0,"0"-21"0,0 0 0,0 0 0,21 21 31,0 21-31,0 0 16,0 0-16,22 1 0,-22-1 0,21 21 15,-21-21-15,22 22 0,-22-22 16,0 21-16,0 0 0,-21-20 0,0-1 16,21 21-16,-21-21 0,0 0 15,0 1-15,0-44 16</inkml:trace>
  <inkml:trace contextRef="#ctx0" brushRef="#br0" timeOffset="9672.12">21950 2201 0,'0'0'0,"0"-42"16,-21 42 0,-1 0-16,1 0 15,0 0-15,-21 21 0,21 0 16,-22 1-16,1-1 0,-22 0 0,22 21 16,0-21-16,-22 1 0,22 20 0,0-21 15,-1 21-15,22-20 0,0-1 16,-21 21-16,42-21 0,0 0 0,0 1 15,21-22 1,0 0-16,21 0 0,1 0 0</inkml:trace>
  <inkml:trace contextRef="#ctx0" brushRef="#br0" timeOffset="9955.96">22415 1842 0,'0'0'0,"0"-43"0,0 22 0,0-21 15,0 21-15,0-1 0,0 1 0,0 0 16,0 42 0,-21 22-16,21-22 0,-21 21 15,0 0-15,-21 1 0,20 20 0,1-20 16,-21 20-16,21 1 0,-22-22 16,22 21-16,0 1 0,0-22 0,0 22 15,21-22-15,0 22 0,0-22 16,0 0-16,0-21 0,21 22 15,0-22-15,0-21 0,0 21 0,1-21 16,20 0-16,-21 0 0,21 0 16,-20 0-16,-1-21 0,0 0 0,21 0 15,-21-22-15,1 1 0,-1 21 0,0-22 16</inkml:trace>
  <inkml:trace contextRef="#ctx0" brushRef="#br0" timeOffset="10163.85">22161 2074 0,'0'0'0,"-63"-21"0,21 21 0,-1 0 0,22-21 16,-21 21-16,84 0 16,-21 0-1,22 0-15,-1 0 0,21 0 0,22 0 16,-21 0-16,20 0 0,1 0 16,0 0-16,-1 21 0,1-21 0,-22 0 15,1 0-15,-1 0 0,-20 0 0,-1 0 16,-21 0-16,-42 0 15,-21 21-15,-1 1 16,-20-22-16</inkml:trace>
  <inkml:trace contextRef="#ctx0" brushRef="#br0" timeOffset="11075.19">13293 3260 0,'0'0'0,"0"21"15,0 0-15,0-42 47,0 0-47,0 0 0,0-1 16,0 1-16,0-21 0,0 21 0,0-22 15,0 1-15,0 0 0,-43-1 0,22 1 16,-21-21-16,-1-22 0,1 0 16,-21 22-16,20-22 0,-20 0 0,-22 1 15,22-1-15,-22 0 0,0 1 0,-21-1 16,-21 22-16,0-22 0,0 0 16,-21 22-16,0-1 0,0 22 15,-21 0-15,-1-1 0,1 1 16,0 21-16,-22 0 0,22 21 0,-22 0 15,1 0-15,-1 0 0,-20 21 0,-1 21 16,0 0-16,1 22 0,-1-1 16,0 1-16,22 21 0,-1-1 0,22-20 15,21 20-15,21 1 0,0 21 0,21-21 16,21-1-16,22 1 0,-1 0 16,22-22-16,0 1 0,20 20 0,1-41 15,0 20-15,0-21 0,21 22 16,0-22-16,0 1 0,0-1 0,0-21 15,0 21-15,0-20 0,0-1 16,0 0-16,0-42 16,0 0-1,0-1-15,21-20 0,-21 21 0</inkml:trace>
  <inkml:trace contextRef="#ctx0" brushRef="#br0" timeOffset="11341.04">7366 2604 0,'0'0'0,"0"-43"0,-21 22 0,0-21 15,-1 21-15,1-1 0,21 1 0,-21 21 16,0 0-16,0 21 0,21 22 16,0-22-16,0 21 0,0 1 15,0-1-15,-21 0 0,21 1 16,-22-1-16,22 0 0,0 1 0,0-22 16,-21 21-16,21 0 0,0-20 15,0 20-15,0-21 0,0 0 16,0 0-16,21-21 0,1 0 15,-1 0-15,21 0 0,0 0 16,1-21-16,-1 0 0,0 21 0,22-21 16,-22 0-16,22 21 0,-22-21 15,0 21-15,1-22 0,-22 22 0,0-21 16,0 21-16,-21-21 0</inkml:trace>
  <inkml:trace contextRef="#ctx0" brushRef="#br0" timeOffset="11823.27">2476 1926 0,'-21'-42'0,"42"84"0,-63-126 16,21 20-16,0 22 0,0-1 15,21 1-15,-22 21 0,1-21 0,0 20 16,0 22-16,0 0 16,0 22-16,-1 20 0,1 21 15,0-20-15,21 41 0,-21-20 0,0 21 16,0-1-16,21 1 0,-22 0 16,1-1-16,0 1 0,0 0 0,0-1 15,-22-20-15,22 20 0,0-20 16,0-22-16,0 22 0,0-22 0,21 0 15,0 1-15,-22-22 0,22 0 16,0 0-16,22-21 16,-22-42-1,21 21-15,-21-22 0</inkml:trace>
  <inkml:trace contextRef="#ctx0" brushRef="#br0" timeOffset="12092.12">1799 2117 0,'0'0'0,"0"-64"0,-21 22 15,21-22-15,0 1 0,0-1 16,0 22-16,21 0 0,21-22 0,1 43 16,-1-21-16,22 21 0,20-1 0,22 1 15,-21 21-15,21 0 0,-22 21 16,1 22-16,-22-22 0,1 42 0,-22-20 16,-21 20-16,-21-20 0,0 20 15,0 1-15,-42-22 0,0 21 0,-1-20 16,-20 20-16,-22-20 0,22-1 15,-1 0-15,1-21 0,-1 22 16,22-22-16,0 0 0,-1 0 16,22-21-16,0 21 0,0-21 0,42 0 31,0 0-31</inkml:trace>
  <inkml:trace contextRef="#ctx0" brushRef="#br0" timeOffset="13279.44">2561 2942 0,'0'0'0,"0"21"0,-21 22 15,0-43 1,42 0 0,0-21-16,21-1 15,1 1-15,-1-21 0,22 0 16,-22-1-16,21 1 0,-20-22 0,-1 22 15,-21 0-15,22-22 0,-22 22 16,0 0-16,-21 20 0,0-20 0,0 21 16,0 0-16,-21 21 0,-22 0 0,22-21 15,0 21-15,-21 0 0,21 0 16,-22 0-16,22 21 0,0 0 0,0 0 16,0 0-16,21 0 0,0 22 15,0-22-15,0 21 0,21-21 16,0 1-16,-21 20 0,21-21 0,0 21 15,0-20-15,1-1 0,-1 21 16,0-21-16,0 0 0,-21 22 0,21-22 16,0 0-16,-21 0 0,22 0 15,-1 1-15,-21-1 0,21-21 0,0 21 16,0-21-16,0 0 0,1 0 0,20 0 16,0-21-16,-21 21 0,43-21 15,-22-1-15,1 1 0,-1-21 0,21 21 16,-20-22-16,-1 1 0,0 0 15,1-1-15,-22 1 0,0-21 0,0 20 16,-21 1-16,0 0 0,0 20 16,0-20-16,0 21 0,0 0 15,-21 21-15,0 0 0,0 0 16,0 21-16,-1 0 0,1 0 16,-21 0-16,21 22 0,0-1 0,-1 0 15,1 1-15,0-1 0,0 0 16,21-20-16,0 20 0,0-21 0,0 21 15,0-20-15,21-1 0,0 0 0,22 0 16,-22-21-16,21 0 0,0 0 16,1 0-16,-1 0 0,0 0 0,1-21 15,-1 21-15,-21-21 0,22 0 16,-1-1-16,0-20 0,1 21 16,-22-21-16,21-1 0,-21 22 0,0-21 15,1-1-15,-1 22 0,-21 0 16,0 0-16,0 0 0,0 0 0,0 42 31,0 0-31,0 0 16,-21 21-16,21-20 0,0-1 0,-22 21 15,22-21-15,0 22 0,0-22 16,0 21-16,0-21 0,0 0 0,0 1 16,0-1-16,22-21 0,-1 21 15,0-21-15,0 0 0,0 0 16,22 0-16,-22-21 0,21 0 15,-21-1-15,22 1 0,-22 0 0,0 0 16,0 0-16,0-22 0,0 22 16,1-21-16,-22 0 0,0 20 0,21-20 15,-21 21-15,21 0 0,-21 0 16,21-1-16,-21 44 31,0-1-31,0 21 16,0-21-16,0 0 0,0 1 15,0 20-15,-21-21 0,21 0 16,0 0-16,0 1 0,0-1 0,0 0 0,21 0 16,0-21-16,0 0 0,1 21 15,-1-21-15,0 0 0,0 0 16,21 0-16,-20-21 0,20 21 0,0-21 16,-21 0-16,1 0 0,20-22 0,-21 22 15,0 0-15,0-21 0,-21 20 16,0 1-16,0 0 0,22 0 0,-22 0 15,0 42 1,-22 0 0,22 0-16,0 0 0,-21 22 15,0-22-15,21 0 0,-21 0 16,21 0-16,0 1 0,0-1 0,0 0 16,0 0-16,0 0 15,0-42 16,0 0-31,0 0 0,0 0 0</inkml:trace>
  <inkml:trace contextRef="#ctx0" brushRef="#br0" timeOffset="13439.35">4995 2392 0,'0'0'0,"0"-21"0,0 0 0,0-1 16,-21 22-1,0 0-15,42 0 47,0 22-47,0-22 0,1 21 16,-1 0-16,0 0 15</inkml:trace>
  <inkml:trace contextRef="#ctx0" brushRef="#br0" timeOffset="14451.76">5397 2498 0,'0'0'0,"0"21"15,0 0 1,-21-21-16,0 21 0,21 0 0,-21-21 16,-21 22-16,20-1 0,1 0 0,0 0 15,21 0-15,-21 22 0,0-22 16,21 0-16,0 0 0,0 0 0,0 0 16,0 1-16,0-1 15,21-21-15,0 0 0,0 0 16,0 0-16,1 0 0,20 0 0,-21 0 15,0-21-15,0-1 0,22 22 16,-22-21-16,0-21 0,0 21 0,-21 0 16,21-22-16,-21 1 0,0 0 15,0-1-15,0 22 0,0-21 16,0-1-16,0 22 0,-21 0 0,0 0 16,0 0-16,0 21 0,0 0 0,-1 0 15,1 0-15,0 21 0,-21 0 16,42 21-16,-21-20 0,-1 20 0,1 0 15,21-21-15,-21 22 0,21-22 16,0 21-16,0-21 0,0 22 0,0-22 16,0 0-16,21 0 0,0 0 0,1-21 15,-1 22-15,0-22 0,21 0 16,-21 0-16,1 0 0,20 0 0,-21 0 16,21-22-16,-20 1 0,20 0 15,-21 0-15,21 0 0,-20 0 16,-1-22-16,0 1 0,0 21 0,0-22 15,-21 22-15,21-21 0,-21 21 16,0 0-16,0-1 0,0 44 31,0-1-31,-21 0 16,21 21-16,-21-21 0,21 1 0,-21 20 16,21-21-16,0 21 0,0-20 15,0-1-15,0 0 0,0 0 0,0 0 16,0 0-16,0 1 0,21-22 15,0 0-15,0 0 0,1 0 16,-1 0-16,0 0 16,0-22-16,0 1 0,0-21 15,1 21-15,-1 0 0,-21-1 16,0-20-16,21 21 0,-21-21 0,21 20 16,-21 1-16,0 0 0,0 0 15,0 42 1,0 21-1,0-20-15,-21-1 16,21 0-16,0 0 0,0 0 0,0 22 16,0-22-16,0 0 0,0 0 15,0 0-15,0 0 0,21-21 16,0 0-16,0 0 16,1 0-16,-1 0 0,0 0 0,0 0 15,0 0-15,0-21 0,1 0 16,-1 0-16,0 0 0,0 0 0,0-22 15,-21 1-15,0 21 0,21-22 0,-21 22 16,22 0-16,-22 0 0,0 0 16,0 0-16,0 42 15,0 0 1,0 0-16,0 0 0,0 0 0,-22 1 16,22-1-16,-21 21 0,21-21 0,-21 0 15,21 1-15,0-1 0,0 0 16,-21 0-16,21 0 15,-21-21-15,21 21 0,-21-21 16,-1 22-16,1-22 16,0 0-16,0 0 0,0 0 15,0-22-15</inkml:trace>
  <inkml:trace contextRef="#ctx0" brushRef="#br0" timeOffset="16171.48">12742 7747 0,'0'0'0,"-21"0"0,0 21 16,0-21-16,-22 0 0,1 0 0,0 0 16,-1 21-16,-20-21 0,-1 0 15,22 22-15,-21-22 0,20 0 0,-20 0 16,42 0-16,-22 0 0,22 0 0,42 0 16,22 0-16,20 0 15,1 0-15,-1-22 0,22 22 16,21 0-16,21 0 0,0-21 0,0 21 15,0 0-15,21 0 0,0 0 16,-21 0-16,21 0 0,-21 0 0,0 0 16,0 0-16,0 0 0,-21 0 0,-21 0 15,-1 0-15,-20 0 0,-22 0 16,0 0-16,1 0 0,-22 0 0,-42 0 31,-22 0-31,22 0 16,0 0-16,-21 0 0,21 0 0,-22 0 15,1 0-15,0-21 0,-22 21 16,1 0-16,-1 0 0,1 0 0</inkml:trace>
  <inkml:trace contextRef="#ctx0" brushRef="#br0" timeOffset="16507.29">12298 8022 0,'0'0'0,"-85"43"16,22-22-16,-128 21 15,149-21-15,-1 0 0,22-21 16,0 22-16,63-1 16,1-21-16,-1 0 0,43 0 15,-22 0-15,43 0 0,0 0 0,0 0 16,42 0-16,0-21 0,0 21 16,22-22-16,-22 22 0,21-21 15,-21 21-15,22 0 0,-22-21 0,0 21 16,-21 0-16,21-21 0,-42 21 0,0 0 15,-43 0-15,22-21 0,-43 21 16,1 0-16,-22 0 0,0 0 0,0 0 16,-21-21-16,-21 21 15,0 0-15,0 0 0,-1 0 16,1 0-16,0 0 0,-21 0 0,-1 0 16,1 0-16,0 0 0,-22 0 15,1 0-15,-22 0 0,0 0 0,-20 0 16,20 21-16</inkml:trace>
  <inkml:trace contextRef="#ctx0" brushRef="#br0" timeOffset="16812.12">12128 8340 0,'-105'21'0,"210"-42"0,-295 63 16,126-42-16,-20 0 0,41 21 0,1-21 16,21 0-16,42 0 15,21 0-15,22 0 0,-1 0 16,22 0-16,21 0 0,0 0 0,21 0 15,21-21-15,0 21 0,21 0 0,1 0 16,-1 0-16,0 0 0,1 0 0,-22 0 16,0 0-16,0 0 0,-21-21 15,-21 21-15,0 0 0,-43 0 16,22 0-16,-43 0 0,1-21 0,-1 21 16,-21 0-16,0 0 0,1 0 0,-1 0 15,-21-21-15,0-1 16,0 1 15,-21 0-31,-1 0 16,22 0-16,-21 0 0,0-1 0</inkml:trace>
  <inkml:trace contextRef="#ctx0" brushRef="#br0" timeOffset="18075.84">16595 7641 0,'-22'0'0,"44"0"0,-86 0 0,22 0 0,-1 0 15,-20 0-15,21 0 0,-1 0 16,-20 0-16,20 0 0,1 0 0,0 0 16,-1 0-16,1 0 0,0 0 0,21 0 15,-22 0-15,22 0 0,0 0 16,42 0-1,0 0-15,22 0 16,-1 0-16,43 0 0,-1 0 0,1 0 16,42 0-16,-21 0 0,21 0 0,21 0 15,0 0-15,21 0 0,-20 0 0,20 0 16,0 0-16,-21 0 0,1 0 16,20 0-16,-21-21 0,-21 21 0,21 0 15,-42 0-15,21 0 0,-42-21 0,21 21 16,-43 0-16,1-21 0,-1 21 0,-21-21 15,-20 21-15,-1 0 0,0-22 16,0 1-16,0 0 0,-21 0 16,0 0-1,-21 0-15,0 21 0,0-22 16,0 22-16,-1-21 0,1 21 0,0-21 16,0 21-16,21-21 0,-21 21 15,0 0-15,21-21 0,-22 0 16,1 21-16,0-22 0,0 22 0,0 0 15,0 0-15,-1-21 0,1 21 0,0 0 16,0 0-16,0 0 0,0 0 16,-1 0-16,22 21 15,22-21-15,-1 0 16,0 22-16,21-22 0,-21 0 0,22 21 16,-1-21-16,0 0 0,1 0 15,20 0-15,-20 21 0,-1-21 16,0 0-16,1 0 0,-1 0 0,0 0 15,-21 0-15,1 0 0,-1 0 0,0 0 16,-21 21-16,0 0 16,-21 0-16,0 1 0,-1-22 15,1 21-15,-21 0 0,21 0 0,-22 21 16,1-20-16,21 20 0,-21-21 0,-1 21 16,1 1-16,0-1 0,-1-21 0,1 22 15,-22-1-15,22-21 0,21 21 16,-21-20-16,20-1 0,1 0 15,0 0-15,0 0 0,0-21 47,21-21-47,-21 21 0,-1-21 0</inkml:trace>
  <inkml:trace contextRef="#ctx0" brushRef="#br0" timeOffset="18851.66">11303 8022 0,'21'0'0,"0"0"16,0 0-1,1 0 1,-44 0-1,1 0 1,0 0-16,-21 0 0,-1 0 16,-20 0-16,-22 0 0,1 0 0,-1 0 15,0 21-15,1-21 0,-22 22 16,0-22-16,0 21 0,-21-21 0,0 21 16,21-21-16,-21 21 0,0-21 0,21 0 15,1 0-15,-1 21 0,0-21 16,21 0-16,1 0 0,20 0 0,1 0 15,-1 0-15,22 0 0,21 0 0,-22 0 16,22 0-16,42 0 31,0 0-31,22 0 0,-22-21 0,42 21 16,-20-21-16,-1 0 0,0 0 0,1-1 16,20 22-16</inkml:trace>
  <inkml:trace contextRef="#ctx0" brushRef="#br0" timeOffset="19169.49">9821 7789 0,'21'-21'0,"-42"42"0,42-63 16,-21 21-16,0 0 0,0 0 15,-21 21 1,0 21-16,0 0 16,-21 0-16,-1-21 0,1 21 0,0 22 15,-22-22-15,22 0 0,-22 0 0,22 21 16,-22-20-16,22 20 0,-21-21 15,20 21-15,-20-20 0,20-1 0,1 0 16,0 0-16,21 0 0,-22-21 0,22 0 16,0 21-16,21 1 15,0-1 1,0 0-16,21 0 0,0 0 16,0 0-16,22 1 0,-22-1 0,21 21 15,1-21-15,-1 0 0,0 1 0,1-1 16,20 0-16,-21 0 0,1 0 15,-1 0-15,0 1 0,1-22 0,-1 0 16,0 21-16,1-21 0</inkml:trace>
  <inkml:trace contextRef="#ctx0" brushRef="#br0" timeOffset="20220.59">6985 9038 0,'0'-42'0,"0"84"0,0-105 0,0 20 15,0 22-15,0-21 0,-21 0 0,21 20 16,-21 1-16,21 0 0,-22 0 16,22 0-16,0 42 15,0 0-15,-21 0 0,21 22 0,0 20 16,-21 1-16,21 20 0,0-20 0,0 20 15,-21 1-15,0-21 0,0 20 16,21 1-16,-22 0 0,1-22 0,21 22 16,0-22-16,0 1 0,0-22 15,0 0-15,0 1 0,0-1 0,21-21 16,1 0-16,-1 1 0,21-22 16</inkml:trace>
  <inkml:trace contextRef="#ctx0" brushRef="#br0" timeOffset="21179.17">13144 9144 0,'-21'0'16,"0"0"-1,21 21-15,-21-21 0,0 0 0,0 0 16,-1 0-16,1 0 0,0 0 16,0 0-16,0 0 0,0 0 15,21-21-15,0 0 16,0 0-16,0 0 0,0-1 0,21 1 15,0 0-15,0 0 0,21 0 16,1 0-16,-1-1 0,0 22 0,22 0 16,-22 0-16,1 0 0,20 22 0,-21-1 15,22 0-15,-1 0 0,-20 21 0,-1 1 16,22-1-16,-43 0 0,21 22 16,-21-22-16,0 1 0,-21-1 0,0 21 15,0-20-15,0-1 0,-21 22 0,-21-22 16,0 0-16,-1 1 0,-20-1 0,-1 0 15,1-21-15,-1 22 0,1-22 16,-1-21-16,1 21 0,20-21 16,1 0-16,0 0 0,21 21 0,-1-21 15,1 0-15,64 0 16,-22 0-16,21 0 16,0 0-16,22 0 0,-1 0 0,1 0 15,21 0-15,-22 0 0,22 0 16,-1 0-16,1-21 0,0 21 0,-1-21 15,1 0-15,-21 21 0,-1-21 0,1 21 16,-1-22-16,1 1 0,-22 0 0,21-21 16,-20 21-16</inkml:trace>
  <inkml:trace contextRef="#ctx0" brushRef="#br0" timeOffset="21967.66">18923 8700 0,'0'0'0,"0"-22"15,-21 1 1,0 21-16,-1 0 15,22-21-15,0 0 16,0 0 0,43 21-16,-22-21 15,0 21-15,21 0 0,-20 0 0,20 0 16,0 0-16,1 0 0,-1 21 0,0 0 16,1 0-16,-1 0 0,0 22 0,-21-1 15,1-21-15,-1 21 0,-21 1 16,0-1-16,0 0 0,-21 1 0,-1-1 15,-20-21-15,-21 22 0,20-22 0,-20 0 16,20 0-16,-20 0 0,-1 0 0,22-21 16,0 0-16,-22 0 15,22 0-15,0 0 0,-1 0 0,22 0 16,0 0-16,0 0 0,21-21 16,0 0-16,21 0 0,0 21 15,0 0-15,22-21 0,-1 21 16,0 0-16,1 0 0,-1 0 0,0 0 15,22 0-15,-22 0 0,0 21 0,1 0 16,-1 0-16,0 0 0,-20 1 0,20-1 16,0 21-16,-21-21 0,1 0 0,-1 22 15,-21-22-15,0 21 0,0-21 16,0 22-16,0-22 0,-21 0 0,-1 21 16,-20-20-16,0-1 0,-1 0 0,-20 0 15,-1-21-15,-20 21 0,20 0 16,-42-21-16,22 22 0,-1-22 0,0 0 15,1 21-15,-1-21 0,0 0 16,22 0-16,21 21 0,-1-21 0,1 0 16,21 0-16,0 0 0,-1 0 0,22-21 15,0 0-15,0-1 16,0 1-16,0 0 0</inkml:trace>
  <inkml:trace contextRef="#ctx0" brushRef="#br0" timeOffset="23795.62">13779 10160 0,'0'0'0,"0"-21"16,0 0-16,0 0 16,0-1-1,0 1 1,0 42 31,0 1-47,0-1 0,0 0 0,0 0 15,0 0-15,22 0 0,-22 22 16,21-22-16,-21 21 0,0 1 0,21-1 16,0 0-16,0 1 0,-21-1 0,21 0 15,1 1-15,-1-1 0,-21 21 16,21-20-16,0-1 0,0 0 0,0 1 15,1-1-15,20 22 0,-21-22 0,21 0 16,1 1-16,-1-1 0,0 21 0,1-20 16,-1-1-16,22 0 0,-1 1 0,1-1 15,-1 0-15,1 1 0,-1-1 0,22-21 16,-22 22-16,1-22 0,20 21 16,-20-21-16,-1 22 0,1-22 0,-1 0 15,1 21-15,-1-21 0,1 22 16,-1-22-16,1 21 0,-1-21 0,1 1 15,-1-1-15,1 0 0,-1 0 0,1-21 16,21 21-16,-22-21 0,1 0 0,20 0 16,-20 0-16,20 0 0,-20 0 0,-1 0 15,1 0-15,-1 0 0,1 0 16,-1-21-16,1 21 0,-22-21 0,22 0 16,-1 21-16,-20-21 0,20-1 0,1 1 15,-22 0-15,21 21 0,1-21 0,-1 0 16,-20 0-16,20-1 0,-20 1 0,20 0 15,-21 0-15,1 0 0,20 0 0,-20-1 16,-1 1-16,0 0 16,1-21-16,20 21 0,-21-1 0,22-20 15,-1 21-15,1-21 0,-22-1 0,43 1 16,-22 0-16,1-22 0,-1 22 0,1-1 16,-22 1-16,22 0 0,-22-1 0,22 1 15,-22 21-15,0-21 0,-21-1 0,22 22 16,-22-21-16,0 21 0,0-22 15,0 22-15,1-21 0,-1 21 0,-21-22 16,21 1-16,0 21 0,0-22 0,0 22 16,-21 0-16,22-21 0,-1 21 0,-21-1 15,0 1-15,0 0 0,0 0 16,0 0-16,0 0 16,-21 21-16,21-22 0,-22 22 15,1 0-15,0 0 0,0 0 0,21-21 16,-21 21-16,0 0 0,-1 0 15,1 0-15,0 0 16,0 0-16,0 0 16,0 0-16,-22 21 0,22-21 0,-21 22 15,-1-1-15,1 0 0,0-21 0,-22 21 16,22 0-16,-22 0 0,1 1 0,21-1 16,-1 0-16,-20 0 0,20 0 15,22-21-15,-21 21 0,21-21 16,0 0-16,-1 22 0,1-22 0,21 21 15,21-21 1,1 0 0,-1 0-16,0 0 0,21 0 15,-21-21-15,22 21 0,-22-22 0,21 1 16,1 21-16,-1-21 0,21 0 0,-20 0 16,-1 0-16,22-1 0,-22-20 0,0 21 15,1 0-15,20 0 0,-21-1 16,-20 1-16,20 21 0,0-21 0,-21 0 15,1 0-15,20 21 0,-21-21 0,0 21 16,0 0-16,-21-22 16,22 22-16,-22 22 31,0-1-31,0 0 0,0 0 16,0 0-16,-22 22 0,1-1 0,21-21 15,0 21-15,0 22 0,0-22 0,0 1 16,0-1-16,0 21 0,0-20 0,21-1 15,-21 0-15,0 1 0,22-22 0,-1 21 16,-21 1-16,0-22 0,21 21 16,0-21-16,0 22 0,-21-22 15,21 0-15,1 0 0,-22 21 0,21-20 0,0-1 16,0 0-16,0 0 0,0 0 16,-21 0-16,22 1 0,-1-22 15,-21 21 1,-21-21-1,-22 0 1,22 0-16,0 0 0,-21 0 0</inkml:trace>
  <inkml:trace contextRef="#ctx0" brushRef="#br0" timeOffset="25047.17">13589 10266 0,'0'0'0,"21"-42"15,0 42-15,0-22 0,-21 1 16,22 21-16,-22-21 0,0 0 15,21 0-15,-21 0 16,0 42 15,-21-21-31,-1 21 16,22 0-16,0 0 0,-21 0 0,21 1 16,-21 20-16,0-21 0,21 21 0,-21 1 15,21-1-15,-21 0 0,-1 1 0,22-1 16,-21 0-16,0 1 0,0-1 0,-21 0 15,20 1-15,-20-1 16,21 0-16,-21 1 0,-1-1 0,-20 0 16,20 22-16,1-22 0,-21 22 0,20-22 15,-20 22-15,20-22 0,-20 21 0,21-20 16,-22-1-16,22 22 0,-22-22 0,22 0 16,-22 1-16,22-1 0,-21 0 0,20 1 15,-20-1-15,-1 0 0,1 1 16,-22-1-16,22 0 0,-22 1 0,21-22 15,-20 21-15,-1 0 0,0 1 0,22-22 16,-22 21-16,1-21 0,-1 1 0,0-1 16,1 0-16,20 0 0,-21 0 15,1-21-15,-1 0 0,22 21 16,-22-21-16,0 0 0,1 0 0,-1 0 16,0 0-16,1 0 0,-1 0 0,0 0 15,1-21-15,-1 21 0,0-21 0,22 0 16,-22 0-16,22 0 0,-22-1 0,21-20 15,-20 21-15,20-21 0,-20-1 16,-22 1-16,21 0 0,0-1 0,1-20 16,-1 20-16,0-20 0,22 21 0,-22-22 15,22 1-15,-1-1 0,1 1 16,-1 20-16,22-20 0,0-1 0,-1 22 16,1 0-16,21-1 0,-22 1 0,22 21 15,0 0-15,0-22 0,21 22 16,-21 0-16,0 0 0,-1 21 0,22-21 15,0-1-15,-21 1 16,0 21-16,21-21 0,0 0 16,-21 21-1,0 0 17,0 0-17,21-21 32</inkml:trace>
  <inkml:trace contextRef="#ctx0" brushRef="#br0" timeOffset="25656.36">7874 10795 0,'0'0'0,"42"-42"15,-42 21 1,0-1-16,0 1 15,-21 21-15,0 0 16,0 0-16,0 0 0,21 21 16,-43 1-16,22-1 0,0 0 0,0 21 15,0 1-15,-1-1 0,-20 21 16,21-20-16,0 20 0,0 1 0,-22-1 16,22 1-16,0-1 0,0 1 15,0-1-15,-1-20 0,1-1 0,0 0 16,0 1-16,21-22 0,0 0 0,-21 0 15,21 0-15,0 0 0,-21-21 0,21-21 32,0 0-32,0 0 15,0 0-15,0 0 0,0-22 0,0 22 16,0-21-16,0-1 0,0 1 0,21-21 16,-21 20-16,21 1 0,-21-22 15,21 22-15,0-21 0,-21 20 0,21-20 16,1 20-16,-22 1 0,0 21 15,21-21-15,0 20 0,-21 1 16,21 0-16,-21 0 0,0 0 0,21 21 16,-21-21-16,21 21 0,1 0 15,-1 21-15,0-21 16,0 21-16,21 0 0,-20 0 16,20 0-16,-21 1 0,21-1 0,1 21 15,-1-21-15,0 0 0,22 1 0,-22-1 16,1-21-16,20 21 0,-21 0 0,22 0 15,-22 0-15,1 1 0,-1-22 16,0 21-16,1 0 0,-1-21 16,-21 21-16,0 0 0,0-21 0,1 0 15,-1 21-15,0-21 16,-21 22 0,21-22-1,0 0-15,0 0 0,1 0 16,20 0-16,-21 0 0,21 0 15,-20-22-15,20 22 0,-21-21 0</inkml:trace>
  <inkml:trace contextRef="#ctx0" brushRef="#br0" timeOffset="35316.16">18478 3429 0,'0'0'0,"43"0"15,41 0 1,-62 0-16,-1 0 0,-21-21 0,0 0 16,-21 21-16,-1-21 15,-20 21-15,21-22 0,-21 22 16,-1 0-16,1-21 0,0 21 0,-1 0 16,-20 0-16,20-21 0,1 21 15,-21-21-15,20 21 0,1 0 0,-22 0 16,22 0-16,0 0 0,-22 0 0,1 0 15,-1 21-15,1 0 0,-22 0 16,0 1-16,22-1 0,-22 0 0,22 21 16,-1-21-16,1 22 0,-1-1 15,22-21-15,-22 22 0,22-1 16,0 0-16,-1 1 0,1-1 0,0 0 16,-1 22-16,1-1 0,0 1 0,21-1 15,-22 1-15,22-1 0,-21 1 16,21-1-16,-1 22 0,1-22 0,0 1 15,21-1-15,0 1 0,-21-1 0,21 22 16,-21-21-16,21-1 0,-21 22 16,21-22-16,0 1 0,0-1 0,0 1 15,0-1-15,0 1 0,21-1 0,0 1 16,0-1-16,0 1 0,0-1 16,22 22-16,-22-22 0,21 1 15,1-22-15,-1 22 0,-21-1 0,21 1 16,1-1-16,-1 1 0,0-1 0,22 1 15,-22-22-15,1 22 0,-1-22 0,21 0 16,-20 1-16,-1-1 0,22-21 16,-1 21-16,-21-20 0,22 20 0,-1-21 15,-20 0-15,20 0 0,1 1 0,-1-1 16,1 0-16,-1 0 0,1 0 0,-22-21 16,43 21-16,-22-21 0,1 0 0,-1 0 15,22 0-15,-22 0 0,1 0 0,21 0 16,-22 0-16,1 0 0,-1-21 15,22 0-15,-22 21 0,1-21 0,-1 0 16,1 0-16,-1 21 0,1-22 0,-1 1 16,1-21-16,-1 21 0,-20 0 15,-1-1-15,21-20 0,-20 21 0,-1-21 16,0-1-16,1 1 0,-1 0 16,0-22-16,-20 22 0,20-1 0,0-20 15,1 21-15,-22-22 0,21 22 0,-21-1 16,22-20-16,-22-1 0,21 22 0,-21-21 15,22-1-15,-22 22 0,0-22 16,21 1-16,-21-1 0,1 1 0,-22-1 16,21 1-16,-21-1 0,21 1 0,-21-1 15,0-20-15,0 20 0,0-21 16,0 1-16,0 20 0,-21 1 16,0-22-16,-1 22 0,1-1 0,0 1 15,0-1-15,0 1 0,0-1 0,-22 1 16,22-1-16,-21 1 0,21-1 15,-22 1-15,22 20 0,-21 1 16,-1 0-16,1-1 0,0 1 0,-1 21 16,-20-22-16,-1 22 0,1-21 0,-1 21 15,1 0-15,-1-1 0,-20 1 0,20 0 16,1 0-16,-1 21 0,1-21 16,-1 21-16,1 0 0,-1 0 0,-20 0 15,20 0-15,-21 0 0,1 0 16,-1 0-16,0 0 0,1 0 15,20 21-15,-20 0 0,20-21 0,-21 21 16,22 0-16,-1-21 0,-20 22 0,20-1 16,1 0-16,-1 0 0,-20-21 15,20 21-15,1 0 0,-1 1 0,1-1 16,-1 0-16,1 0 0,20 0 0,-20 0 16,42 22-16,-22-22 0,1 21 15,21 1-15,0-1 0,-43 43 16,43-22-16,0-21 0,0 1 0,-1 20 15,1-20-15,0-1 16,0 21-16,0-20 0,-22 20 0,22 1 16,0 63-16,0-64 0,21 22 15,-21-22-15,21 1 0,0-1 16,0 22-16,0-21 0,0-1 0,0 1 16,0 20-16,21-20 0,0-1 0,0 1 15,0 20-15,1-20 0,-1-1 16,21-20-16,-21 20 0,22 1 0,-22-1 15,21-20-15,0 20 0,-20-21 0,20 22 16,0-1-16,1-20 0,20 20 0,-21-20 16,22-1-16,-22 0 0,22 1 15,-1-1-15,1 0 0,20 1 16,-20-22-16,-1 0 0,86 42 16,-86-41-16,22-1 0,-1 0 0,1 0 15,-21-21-15,20 21 0,86-21 16,-86 0-16,-20 0 0,-1 0 0,1 0 15,-1 0-15,1-21 0,-1 0 16,-20 21-16,-1-21 0,0 0 0,22-22 16,-22 22-16,0 0 0,1-21 0,20 20 15,-20-20-15,-1 0 0,21-1 0,-20 1 16,20-21-16,-20 20 0,20 1 0,-21-22 16,22 22-16,-1 0 0,-20-22 15,-1 22-15,22-22 0,-22 1 16,0 21-16,1-22 0,-1-21 0,0 22 15,1-1-15,41-84 0,-63 64 16,22 20-16,-1-21 0,-21 22 16,0-22-16,1 1 0,-1 20 15,-21-21-15,0 22 0,0-22 0,0 22 0,-21-1 16,-1 1-16,-20 20 0,0-20 16,21-1-16,-22-20 0,1 20 15,-22 1-15,22-22 0,0 22 0,-1-1 16,1 1-16,-21 20 0,-1 1 15,1 0-15,-1-1 0,1 1 0,-22 0 16,0 20-16,1-20 0,-1 21 0,0 0 16,-21 0-16,22-1 0,-1 1 15,0 21-15,-20-21 0,-1 21 0,0 0 16,21 0-16,-21 0 0,22 0 16,20 21-16,-20 0 0,20 1 0,1-1 15,20 0-15,-20 0 0,20 21 0,-20 1 16,-43 41-16,43-41 15,20 20-15,-20 1 0,20-1 16,-20 1-16,-1-1 0,-20 64 0,41-42 16,1-22-16,21 1 15,0 21-15,0-22 0,21 22 0,0-1 16,0 1-16,21-21 0,0 20 0,21-20 16,-21 20-16,22-20 0,-1-1 0,0 1 15,1-1-15,-1 1 0,64 42 16,-64-64-16,1 0 0,-1 1 15,21-1-15,-20 0 0,-1-20 16,-21 20-16,22-21 0,-22 0 0,21 0 16,0-21-16,-20 0 0,20 0 15</inkml:trace>
  <inkml:trace contextRef="#ctx0" brushRef="#br0" timeOffset="36810.87">18182 635 0,'0'0'15,"0"-21"-15,-21-21 0,21 20 16,-21 1-16,0 0 0,21 0 0,0 0 15,-22 21-15,22-21 0,-21 21 16,0 0-16,21 21 16,0 0-16,0 21 0,0-21 0,0 22 15,0-1-15,0 0 0,0 1 16,0 20-16,0-20 0,0 20 0,0 1 16,0-22-16,0 21 0,0-20 0,0 20 15,0-20-15,0-1 0,0 0 16,0-21-16,0 22 0,0-22 0,0 0 15,0 0-15,0 0 0,0 1 0,0-44 47,-21 1-47,21 0 0,0 0 16,0-21-16,0-1 0,0 22 16,0-21-16,0-1 0,0-20 0,0 21 15,21-1-15,0 1 0,-21 0 16,43 20-16,-22-20 0,0 21 0,21 0 15,1 0-15,-1 21 0,0 0 0,1 0 16,-1 0-16,0 21 0,1 0 16,-1 0-16,-21 0 0,21 0 0,-42 22 15,22-22-15,-22 0 0,0 21 16,0 1-16,0-22 0,0 21 16,0-21-16,-22 1 0,1-1 0,21 21 15,-21-21-15,0 0 0,0-21 0,0 22 16,-1-1-16,22 0 15,0-42 17,0 0-32,0-1 0</inkml:trace>
  <inkml:trace contextRef="#ctx0" brushRef="#br0" timeOffset="37659.94">19050 953 0,'0'0'16,"0"-22"-16,0 1 0,0 0 0,0-21 16,0 21-16,0-1 0,0 1 15,-21 0-15,0 21 0,21-21 0,-22 21 16,1 0-16,0 0 16,0 0-16,0 0 0,21 21 15,-21 21-15,-1-20 0,1 20 0,21 0 16,-21 1-16,0-1 0,0 0 0,21-21 15,0 22-15,0-1 0,-21-21 16,21 22-16,0-22 0,0 0 16,0 0-16,0 0 0,0 0 15,21-21-15,0 0 16,0 0-16,0 0 0,0 0 0,1 0 16,-1-21-16,0 0 0,0 0 15,0 0-15,-21 0 0,0-22 16,0 22-16,21 0 0,-21-21 0,0-1 15,22 22-15,-22-21 0,0 21 16,0-1-16,0 1 0,0 0 0,0 0 16,0 42 15,0 0-31,0 0 0,0 1 16,0 20-16,0-21 0,0 0 0,0 22 15,0-22-15,0 0 0,0 21 16,0-21-16,0 1 0,0-1 0,0 0 15,0 0-15,21 0 0,0-21 16,0 21-16,0-21 16,0 0-16,22 0 0,-22 0 0,0 0 15,0-21-15,22 0 0,-22 0 0,21 0 16,0 0-16,1-22 0,-1 22 16,0-21-16,1-1 0,-1 1 15,0 21-15,-20-21 0,-1-1 0,0 22 16,-21 0-16,21 0 0,-21 0 15,0-1-15,-21 22 0,0 0 16,0 0-16,-22 22 0,22-1 16,-21 0-16,21 0 0,-1 21 0,-20-20 15,21-1-15,0 21 0,21-21 0,0 0 16,0 1-16,0-1 0,0 0 16,21 0-16,0 0 0,21 0 0,-20 1 15,-1-1-15,21-21 0,-21 21 0,0-21 16,1 21-16,-1 0 0,0-21 15,0 0-15,-21 21 0,0 1 16,-21-22 0,0 0-16,-22 0 15,22 0-15,-21 21 0,21-21 0,-22 0 16,22 0-16,0 0 0,0 0 0,0 0 16,0 0-16,-1 0 0,1 0 15,21 21-15,21-21 47</inkml:trace>
  <inkml:trace contextRef="#ctx0" brushRef="#br0" timeOffset="42959.72">18182 7027 0,'0'0'16,"-21"-21"-16,0 21 0,21-21 0,-21 0 0,21 0 15,0 0-15,-22 21 16,22 21 15,0 0-31,-21 21 16,0 1-16,0-1 0,0 21 0,21 22 15,-21-21-15,-22 20 0,22 22 16,-21-21-16,21 21 0,-22 21 0,1 0 16,0 0-16,-1 0 0,-20 21 0,-1 21 15,1-21-15,-1 22 0,-20-1 16,-1 0-16,0 22 0,1-22 0,-1 22 0,0-1 16,1 1-16,-1 20 0,0-20 15,-21 20-15,22-20 0,-1 21 0,0-22 16,1 22-16,20-22 0,-20 22 15,20-22-15,-21 1 0,43-1 0,-21 1 0,-1-22 16,1 22-16,20-22 0,-20 0 16,20-20-16,1-1 0,0 0 15,-1 0-15,1-21 0,0 0 0,21-21 16,-22 21-16,22-21 0,0-22 0,-21 1 16,20 0-16,1-22 0,0 1 15,0-1-15,21-20 0,-21-1 0,21 0 16,-21-21-16,21 1 0,0-44 15,0 1 1,0 0-16,0 0 0,0-21 16,0 20-16,21-20 0,-21 21 0,0-21 15,0-1-15,0 1 0,0 21 0,0-22 16,0 1-16,-21-21 16,21 41-16,-22-20 0,22 0 0,0-1 15,-21 22-15,21-21 0,0 21 0,-21 0 16,21-1-16,0 44 15,0-1 1,0 0-16,0 21 0,-21-21 0,21 22 16,-21-1-16,21 0 0,0 1 0,0-22 15,-21 21-15,21 1 0,0-22 16,0 21-16,0-21 0,0 0 0,0 1 16,0-1-16,21 0 0,0-21 0,0 0 15,21 0-15,-20 0 0,20 0 0,0 0 16,1 0-16,-1-21 15,0 0-15,22-1 0,-22 1 0,0 0 16,1 0-16,20 0 0,-42 0 0,22 21 16,-1-22-16,-21 1 0,0 0 15,1 21-15,-1-21 0,0 21 0,0 0 16,0-21-16</inkml:trace>
  <inkml:trace contextRef="#ctx0" brushRef="#br0" timeOffset="44460.1">17230 14711 0,'0'0'0,"-22"-21"0,1 21 0,0-21 0,0 21 16,0 0-16,0-22 0,-1 22 16,1 22-1,21-1-15,0 0 0,0 0 0,0 21 16,0 1-16,0-1 0,0 0 0,0 1 15,-21-1-15,21 0 0,-21 22 16,21-22-16,-21 1 0,21-1 0,0 0 16,0 1-16,-21-1 0,21-21 0,0 0 15,0 0-15,-22-21 16,22-21 0,0 0-16,0 0 15,0-21-15,0 20 0,0-20 16,0 0-16,22-1 0,-1-20 0,-21 21 15,21-1-15,0 1 0,0 21 0,0-22 16,1 22-16,-1 0 0,0 0 16,0 0-16,0 21 0,22 0 0,-22 0 15,0 0-15,0 0 0,0 21 0,-21 0 16,21 0-16,1 0 0,-1 22 0,-21-22 16,21 0-16,-21 21 0,0 1 15,21-22-15,0 21 0,-21-21 0,21 1 16,1-1-16,-1 0 0,0 0 0,0 0 15,0-21-15,22 0 16,-22 0-16,21 0 0,0 0 0,-20 0 16,20 0-16,0-21 0,-21 0 0,22-21 15,-1 20-15,-21 1 0,0-21 16,22 21-16,-22-22 0,-21 22 0,0-21 16,0 21-16,0-22 0,0 22 0,0-21 15,0 21-15,-21 21 0,0-21 16,-1 21-16,1 0 0,0 0 15,0 0-15,0 21 0,21 0 16,-21 0-16,21 21 0,0-20 0,0-1 16,0 21-16,0-21 0,0 22 15,0-22-15,21 0 0,-21 21 16,21-21-16,0 1 0,0-22 0,22 21 16,-22 0-16,0-21 0,0 0 15,0 0-15,0 0 0,1 0 0,-1-21 16,0 0-16,0-1 0,0 1 0,-21 0 15,21 0-15,1-21 0,-22 20 0,21 1 16,0-21-16,-21 21 0,21 0 16,0-22-16,0 22 0,1 0 0,-1 0 15,0 0-15,0 21 0,0 0 0,0 0 16,1 0-16,-1 0 16,0 0-16,0 0 0,-21 21 0,0 0 0,21 0 15,-21 0-15,0 0 0,0 1 16,0-1-16,0 0 0,-21 0 15,0 21-15,21-20 0,-21-1 0,0 0 16,-1 0-16,22 0 0,0 0 0,-21-21 16,21 22-16,21-44 31,-21 1-31,22 0 0,-1 0 16,-21 0-16,21 0 0,0-1 0,-21 1 15,21-21-15,0 21 0,-21 0 16,0-22-16,0 22 0,22 0 0,-22 0 15,-22 21 17,1 21-32,21 0 0,-21 0 15,0 0-15,21 1 0,-21-1 0,21 21 16,0-21-16,0 0 0,0 22 0,0-22 16,0 0-16,0 0 0,0 0 15,21 1-15,0-1 0,0 0 0,0-21 16,1 0-16,-1 0 0,21 0 0,-21 0 15,0 0-15,22 0 0,-22-21 16,0 0-16,0-1 0,22 1 16,-22-21-16,0 21 0,0-22 0,0 1 15,0 0-15,1-1 0,-1 1 0,0 0 16,0-22-16,0 1 0,0 20 16,1-20-16,-1-1 0,0 1 15,-21-1-15,0 22 0,0 0 0,21-1 0,-21 22 16,0 0-16,0 0 0,0 0 15,0 42-15,0 0 16,0 0-16,-21 22 0,21-22 0,0 42 16,0-20-16,-21 20 0,21-21 0,-21 22 15,-1-22-15,22 22 0,-21-1 16,21-20-16,-21-1 0,21 0 0,-21 1 16,21-1-16,0 0 0,0 1 0,0-1 15,0-21-15,21 21 16,0-20-16,0-1 0,1 0 0,-1-21 15,21 0-15,-21 0 0,22 0 0,-22 0 16,0 0-16,0 0 0,0 0 16,0-21-16,1 0 0,-22-1 0,21 1 15,-21-21-15,0 21 0,0 0 0,0-22 16,0 22-16</inkml:trace>
  <inkml:trace contextRef="#ctx0" brushRef="#br0" timeOffset="44621.02">18986 14774 0,'0'0'15,"-21"0"-15,0 0 0,42-21 32,0 21-32,1 0 15,20 0-15,0 0 0,1 0 0,-1 0 16,0 0-16,1 0 0,-1 0 0,-21-21 16,21 21-16,1-21 0,-22 21 15,21-21-15,1 0 0</inkml:trace>
  <inkml:trace contextRef="#ctx0" brushRef="#br0" timeOffset="44875.88">20172 14415 0,'0'0'0,"0"-43"15,0 22 1,0 0-16,0 0 0,-21 21 16,-1 0-16,1 0 0,0 0 15,0 21-15,0 0 0,21 0 16,-21 0-16,-1 22 0,22-1 0,0 0 15,-21 1-15,21-1 0,0 0 0,0 1 16,0-1-16,0 0 0,0 1 0,0-1 16,21 0-16,1 1 0,-1-1 15,0-21-15,-21 22 0,21-22 0,0 0 16,0 0-16,1 0 0,-1-21 0,0 0 16,21 0-16,-21 0 0,1 0 15,-1-21-15,0 21 0,0-42 16</inkml:trace>
  <inkml:trace contextRef="#ctx0" brushRef="#br0" timeOffset="45127.73">20722 14288 0,'21'-22'0,"-42"44"0,42-65 16,0 22-16,1 0 0,-1 21 0,0 0 16,0 0-16,21 21 0,-20-21 15,20 42-15,-21-20 0,21 20 16,1 0-16,-1 1 0,0-1 0,1 0 15,-22 1-15,0 20 0,0-21 0,-21 1 16,0-1-16,0 0 0,-21 1 16,-21-1-16,21 0 0,-22 1 15,-20-1-15,20 0 0,1 1 0,-21-1 16,-1 0-16,1 1 0,20-1 0,-20-21 16,20 0-16,-20 22 0,21-22 0,-1-21 15,1 21-15,0-21 0,-1 0 16</inkml:trace>
  <inkml:trace contextRef="#ctx0" brushRef="#br0" timeOffset="47999.59">3662 995 0,'0'0'0,"0"-21"15,0 0-15,0-1 0,0 1 16,0-21-16,0 21 0,0 0 0,-21-1 16,21 1-16,-22 21 0,22 21 31,0 1-31,0-1 0,0 21 0,0 0 16,0 1-16,0 20 15,0-20-15,0 20 0,-21-21 0,21 1 16,-21 20-16,0-20 0,21 20 0,-21-21 15,21 22-15,-21-1 0,21-20 16,-22-1-16,22 22 0,0-22 0,0-21 16,0 21-16,0-20 0,0-1 15,0 0-15,0-42 16,0 0 0,22-1-16,-22 1 0,21-21 15,0 21-15,-21-22 0,21 1 0,0 0 16,0-1-16,-21 1 0,22 0 15,-1 21-15,0-22 0,0 22 16,0-21-16,0 21 0,1 21 0,-1-22 16,0 22-16,0 0 0,0 0 15,0 22-15,1-1 0,-1 0 16,0 0-16,-21 0 0,0 0 0,21 1 16,-21-1-16,21 21 0,-21-21 15,0 0-15,0 22 0,0-22 0,0 0 16,0 0-16,21 22 0,-21-22 15,22 0-15,-22 0 0,21 0 16,0-21-16,0 0 16,0 0-16,0 0 0,1 0 15,-1-21-15,0 21 0,0-21 16,0 0-16,0 0 0,1-1 0,20 1 16,-21 0-16,0-21 0,0 21 15,1-1-15,-1-20 0,-21 21 0,0-21 16,0 20-16,0-20 0,0 21 15,0 0-15,0 0 0,0-1 0,-21 1 16,21 0-16,0 0 0,-22 21 0,1 0 16,0 0-16,0 0 15,0 21-15,0 0 0,21 0 0,-22 1 16,1 20-16,0-21 0,21 0 16,-21 22-16,21-22 0,-21 21 0,21 0 15,-21-20-15,21 20 0,0-21 16,0 21-16,0-20 0,0-1 15,21 0-15,0-21 0,0 0 16,0 0-16,0 0 0,1 0 0,-1 0 16,0-21-16,0 0 0,0-1 15,0 1-15,1 0 0,-1 0 0,0-21 16,-21 20-16,0 1 0,0-21 16,0 21-16,21 0 0,-21-1 0,0 1 15,0 0-15,0 0 0,0 0 16,0 0-16,0 42 31,0 0-31,-21 0 16,21 0-16,0 0 0,0 1 15,0-1-15,0 21 0,0-21 0,0 0 16,0 22-16,0-22 0,0 0 16,0 21-16,0-20 0,21-1 0,-21 0 15,21-21-15,0 21 0,22-21 0,-22 0 16,0 0-16,21 0 0,-20 0 15,20 0-15,-21 0 0,21 0 0,1 0 16,-1-21-16,-21 0 0,22 0 16,-1-22-16,-21 22 0,21-21 0,-20 21 15,-1-22-15,0 22 0,0-21 16,0 21-16,-21-22 0,0 22 16,0 0-16,0-21 0,0 20 15,0 1-15,-21 21 0,0 0 16,0 0-16,0 0 0,-1 21 15,1 1-15,0-1 0,0-21 0,0 21 16,21 0-16,0 0 0,0 0 0,0 1 16,0-1-16,21-21 0,0 21 15,0 21-15,0-21 0,1 1 0,-1-1 16,0 0-16,0 0 0,0-21 16,0 21-16,-21 0 0,0 1 0,0-1 15,0 0-15,0 0 0,-21 0 16,-21-21-16,21 0 15,0 0-15,-22 21 0,22-21 16,-21 0-16,21 0 0,-1 0 0,1 0 16,-21 0-16,21 0 15,0 0-15,21 22 32,21-22-17,0 21-15,-21 0 0</inkml:trace>
  <inkml:trace contextRef="#ctx0" brushRef="#br0" timeOffset="48611.78">3133 2074 0,'0'0'0,"-22"0"0,22-21 15,22 21 1,20-21-16,0 21 16,1 0-16,41 0 0,1-21 0,0 21 15,20 0-15,1 0 0,0 0 16,0-21-16,21 21 0,-21 0 0,0 0 16,21 0-16,-22 0 0,1 0 0,-21 0 15,0 0-15,-1 0 0,-20-21 16,-22 21-16,0 0 0,-20 0 0,20 0 15,-21 0 1,-42 0 15,0 0-31,21 21 16,-21-21-16,-1 21 0,1 0 16,0 0-16,0 0 0,-21 1 0,-1-1 15</inkml:trace>
  <inkml:trace contextRef="#ctx0" brushRef="#br0" timeOffset="49160.04">2222 3196 0,'0'0'0,"-42"0"0,21 21 16,-21-21-16,20 0 0,1 22 0,0-22 15,21 21 1,42-21-1,-20 21-15,20-21 0,21 0 16,22 0-16,21 0 0,0 0 0,0 0 16,21-21-16,0 0 0,21 21 0,21-22 15,0 1-15,1 21 0,-1 0 16,0 0-16,1-21 0,-1 0 0,22 21 16,-43 0-16,0 0 0,0-21 0,-21 21 15,-21 0-15,0 0 0,-22-21 16,1 21-16,-21-22 0,-1 22 15,-21 0-15,1 0 0,-22-21 0,21 21 16,-21 0-16,1-21 16,-44 21 62,1 0-78,0 0 15,0 0-15,0 0 0,0 0 16</inkml:trace>
  <inkml:trace contextRef="#ctx0" brushRef="#br0" timeOffset="53316.67">4614 3535 0,'0'0'0,"0"-21"16,0 0-16,0-1 15,0 1-15,0 0 0,0 0 0,-21 0 16,21 0-16,-21-1 16,21 1-16,-21 0 0,21 0 15,0 0-15,-21 0 0,21-1 16,-22 22-16,22-21 16,0 42 15,-21 1-31,21-1 0,-21 21 15,21-21-15,0 22 16,0-1-16,-21 0 0,21 22 0,-21-22 16,21 22-16,-21-22 0,-1 21 0,22 1 15,0-1-15,-21 1 0,0-1 16,0 22-16,21 0 0,-21-22 0,0 22 16,21-22-16,-22 1 0,1 21 15,21-1-15,-21 1 0,0 0 0,0 20 16,0 1-16,-1 0 0,-20 0 0,21 21 15,0 0-15,-22 0 0,22 0 16,-21 21-16,21-21 0,-22 21 0,22 0 16,0 1-16,-21-1 0,21 21 0,-1-21 15,1 22-15,21-22 16,-21 21-16,0 0 0,0-20 0,0 20 16,21-21-16,-22 0 0,1 0 0,21 1 15,-21-22-15,0 21 0,21-21 16,0 0-16,-21 0 0,0-21 0,21 21 15,-22-22-15,22-20 0,0 21 0,-21-21 16,0-1-16,21 1 0,-21-22 16,21 1-16,0-1 0,-21-20 0,21-1 15,-21-21-15,21 22 0,0-22 16,0 0-16,-22-21 16,1 0-16,0-21 0,21 0 15,0-1 1,-21 22-16,21-21 0,-21 0 0,21 0 15,0 0-15,0 0 0,0-1 0,0 1 16,0 0-16,0 0 0,0 0 16,0 0-16,0-1 0,0 1 0,0-21 15,0 21-15,0 0 0,0-1 0,-21 22 16,21-21-16,0 0 0,-22 0 16,22 42 15,0 0-16,0 0-15,0 22 0,0-22 0,0 0 16,0 21-16,0 1 0,-21-22 16,21 21-16,0 1 0,0-1 0,-21 0 15,21-21-15,0 22 0,0-1 16,0 0-16,0 1 0,0-22 0,0 0 16,0 21-16,21-20 0,0-22 0,1 0 15,-1 0-15,21 0 16,-21 0-16,22-22 0,-1 1 0,0-21 15,1 21-15,-1 0 0,0-22 0,22 22 16,-22-21-16,0 21 0,22-22 16,-22 22-16,1 0 0,-22-21 15,21 20-15,-21 22 0,0-21 0,1 0 0,-1 21 16,-21 21 46,0 0-62,0 1 16,-21-1-16,-1 0 0,1 0 16,21 0-16,-21 0 0,0 1 15</inkml:trace>
  <inkml:trace contextRef="#ctx0" brushRef="#br0" timeOffset="54900.62">2180 13314 0,'0'0'15,"0"-21"-15,-21 0 0,21-1 16,0 1-16,0 0 0,-21 0 0,0 21 16,21 21-1,0 0-15,0 0 16,-22 22-16,22-1 16,0 0-16,-21 1 0,21 20 0,-21 1 15,21-1-15,-21 1 0,21-1 16,0-20-16,-21 20 0,0-21 0,21 1 15,-22-1-15,22 0 0,0-20 0,0 20 16,0-21-16,0 0 16,0-42-1,0 0 1,0 0-16,0 0 0,0-22 0,0 22 16,22-21-16,-1-1 0,-21-20 15,21 21-15,0-1 0,0-20 16,0 20-16,1 1 0,-1 0 15,0 21-15,0-1 0,0 1 0,0 21 16,1 0-16,-1 21 0,0 1 16,0-1-16,-21 21 0,0 0 15,0 1-15,0-1 0,0 0 0,0-20 16,0 20-16,21 0 0,-21 1 16,21-1-16,1-21 0,-22 0 0,21 22 15,21-22-15,-21 0 0,22-21 16,-1 0-16,0 0 0,1 0 15,-1 0-15,21 0 0,-20 0 0,20-21 16,-20 0-16,20-1 0,-21 1 16,1 0-16,-1-21 0,0-1 0,-20 1 15,-1 0-15,0-1 0,-21 1 16,0 0-16,0-1 0,0 22 0,-21-21 16,21 21-16,-43 21 0,22 0 15,0 0-15,0 0 0,0 0 0,-22 21 16,22 0-16,0 21 0,0-20 0,0 20 15,21 0-15,0 1 0,0-22 16,0 21-16,0 0 0,0-20 0,0-1 16,21 21-16,0-42 0,21 21 15,-20 0-15,-1-21 0,21 0 0,-21 0 16,0 0-16,22 0 0,-22 0 16,0-21-16,21 21 0,-20-21 15,-1 0-15,0 0 0,0 0 0,21-22 16,-20 22-16,-1-21 0,0 21 15,21-22-15,-21 1 0,1 21 0,-1 0 16,21-1-16,-21 1 0,0 21 0,1 0 16,-1 0-16,0 0 0,-21 21 15,0 1-15,0-1 0,0 0 0,0 0 16,0 21-16,0-20 0,0 20 16,0 0-16,0-21 0,-21 22 0,0-22 15,21 0-15,0 0 0,0 0 16,0 1-16,0-1 0,21-21 31,0-21-31,0 21 16,-21-22-16,21 1 0,0 0 15,1-21-15,-1 21 0,0-22 0,0 22 16,0-21-16,0-1 0,-21 1 0,0 21 16,22-21-16,-22 20 0,0 1 15,0 0-15,0 42 16,0 0-1,-22 1-15,22 20 0,-21-21 0,0 21 0,21-20 16,0 20-16,-21 0 0,21-21 16,0 22-16,0-22 0,0 21 15,0-21-15,0 1 0,21-1 0,0-21 16,0 21-16,22-21 0,-22 0 0,21 0 16,-21 0-16,22 0 0,-1 0 15,-21-21-15,22 0 0,-1-1 0,0 1 16,-21-21-16,22 0 0,-1-1 0,-21 1 15,22-22-15,-22 22 0,0-21 16,21-1-16,-21 1 0,1-1 16,-1 1-16,0-1 0,-21 1 0,21 20 15,-21 1-15,21 0 0,-21-1 16,0 22-16,0 0 0,-21 21 16,0 21-16,0 0 15,0 22-15,-22-1 0,22 0 0,0 1 16,-21 20-16,20 1 0,-20-1 0,21 1 15,0-1-15,0 1 0,21-1 16,0-21-16,0 22 0,0-22 0,0 1 16,0-1-16,0-21 0,0 21 0,21-20 15,0-1-15,0 0 0,0-21 16,22 0-16,-22 0 0,0 0 0,21 0 16,-21 0-16,22 0 0,-22-21 0,0 21 15,21-21-15,-20-22 0,-1 22 16,0 0-16,0-21 0,0-1 15,-21 1-15,0 0 0</inkml:trace>
  <inkml:trace contextRef="#ctx0" brushRef="#br0" timeOffset="55043.54">4403 13483 0,'0'0'0,"-43"0"0,22 0 0,0 0 0,0 0 16,42 0-1,0 0-15,0 0 16,22 0-16,-1 0 0,0 0 15,1 0-15,-1 0 0,21 0 0,-20 0 16,20 0-16,-20 0 0</inkml:trace>
  <inkml:trace contextRef="#ctx0" brushRef="#br0" timeOffset="55300.39">5588 13272 0,'0'0'16,"0"-22"-16,0 1 0,-21 21 15,0 0 1,-1 0-16,1 21 0,0 1 0,0-1 16,-21 0-16,20 0 15,1 21-15,0-20 0,-21 20 0,21 0 16,-1 22-16,22-22 0,-21 0 0,21 1 16,0 20-16,0-20 0,0-1 15,0 0-15,0-21 0,0 22 0,21-22 16,1 21-16,-1-21 0,0 1 0,0-1 15,21-21-15,-20 0 0,20 0 16,0 0-16,1 0 0,-1 0 0,21 0 16</inkml:trace>
  <inkml:trace contextRef="#ctx0" brushRef="#br0" timeOffset="55543.25">6308 13441 0,'0'0'0,"21"-42"16,0-1-16,0 22 0,0-21 0,0 21 15,1 21-15,-1 0 0,85 0 16,-64 21-16,0 0 16,1 0-16,-1 21 0,0 1 0,1-1 15,-22 0-15,0 22 0,0-1 0,-21-20 16,0 20-16,-21 1 0,0-22 16,-22 22-16,1-22 0,0 0 0,-22 1 15,1-22-15,-1 21 0,22-21 16,-22 0-16,22 1 0,0-1 0,-1 0 0,22-21 15,-21 0-15,21 0 0,-22 0 16,22 0-16</inkml:trace>
  <inkml:trace contextRef="#ctx0" brushRef="#br0" timeOffset="72996.16">8170 1990 0,'0'0'0,"21"-21"46,1 21-30,-1 0-16,0-22 16,0 22-16,0 0 15,-42 22 1,0-1 0,0 0-16,0 21 0,-22-21 15,-20 22-15,20-22 0,-20 21 0,-22 1 16,1-1-16,-1 21 0,0-20 0,1 20 15,-1-20-15,21 20 0,-20-21 16,41 1-16,1-1 0,0 0 0,-1 1 16,22-1-16,0-21 0,21 0 0,0 1 15,0-1-15,0 0 0,0 0 16,0-42 0,0 0-1,0 0-15</inkml:trace>
  <inkml:trace contextRef="#ctx0" brushRef="#br0" timeOffset="73655.32">7218 2265 0,'0'0'0,"0"-42"0,0-22 15,0 43-15,0 0 16,0 0-16,0-1 0,21 22 15,-21 22 1,0-1-16,0 21 16,0-21-16,-21 22 0,0-1 15,21 21-15,-22-20 0,1 20 16,0 1-16,0-1 0,0 1 0,0-1 16,-1 1-16,1-1 0,-21-20 15,21 20-15,0-21 0,-1 1 0,1-1 16,0 0-16,0-20 0,21-1 0,0 0 15,0 0-15,0 0 0,21-21 16,0 0-16,0-21 16,22 0-16,-1 0 0,0 0 0,22-1 15,-1 1-15,22 0 0,0-21 16,21 21-16,21-22 0,-22 22 0,22-21 16,0 21-16,0-22 0,-21 22 0,0 0 15,0 21-15,-21-21 0,-1 21 16,-20 0-16,-22 0 0,0 0 15,-20 0-15,-1 0 0,-42 0 16,-1 21 0,1-21-16,0 0 0,-21 0 0,21 0 15,-22 0-15,-20 0 0,20 21 16,-20-21-16,-22 0 0,-21 0 0,1 0 16,-1 21-16,-21-21 0,0 0 0,0 21 15,21-21-15,-21 22 0,42-22 16,-21 21-16,43 0 0,-1-21 0,1 21 15,21-21-15,-1 0 0,1 0 0,21 21 16,42-21 31,0 0-47,-21-21 16,21 0-16,0 21 15,-21-21-15,22 21 16,-1 0-16,0 0 0,-21-21 0,21 21 15</inkml:trace>
  <inkml:trace contextRef="#ctx0" brushRef="#br0" timeOffset="74351.5">3725 1884 0,'-21'0'0,"42"0"0,-84 0 0,-1 0 0,22 0 16,0 0-16,-22 0 0,22 0 15,-1 21-15,22-21 0,-21 21 0,21-21 16,21 21-16,21-21 16,21 0-16,22 22 0,20-22 15,1 0-15,0 0 0,42 0 16,-21 0-16,21 0 0,21 0 0,-21 0 16,21 0-16,0 0 0,0 0 15,0 0-15,-21 0 0,-21 0 0,0 0 16,-21 0-16,-1 0 0,-20 0 15,-22 0-15,-21 0 0,1 0 0,-44 0 16,1 0 0,-21 0-16,0 0 0,-1 0 15,-20 0-15,-1 0 0,1 0 0,-22 0 16,0-22-16,1 22 0,-1 0 0,0 0 16,-20 0-16</inkml:trace>
  <inkml:trace contextRef="#ctx0" brushRef="#br0" timeOffset="74593.36">3450 2053 0,'0'0'0,"-85"21"16,22 1-16,-1-22 0,22 21 0,0-21 16,21 0-16,42 0 15,21 0-15,22 0 16,-1 0-16,22 0 0,21 0 16,-1-21-16,1-1 0,21 22 0,0 0 15,0-21-15,-21 21 0,21 0 0,0 0 16,-21-21-16,-21 21 0,-1 0 15,-20 0-15,-1 0 0,-20 0 0,-22 0 16,0 0-16,-21 21 16,-42-21-16,-1 21 15,1 1-15,-43-1 0,22 0 0,-43 0 16,0 21-16,0 1 0,-21-1 0</inkml:trace>
  <inkml:trace contextRef="#ctx0" brushRef="#br0" timeOffset="74907.17">2095 3112 0,'0'0'0,"-84"42"0,-1-21 16,-21 21-16,22 1 0,-22-22 15,21 0-15,0 21 0,22-20 16,-1-22-16,22 21 0,21 0 0,63-21 16,1 0-1,41 0-15,22 0 0,0 0 0,21-21 16,21 0-16,21 21 0,22-22 15,-22 1-15,22 21 0,-22 0 0,22-21 16,-22 21-16,21 0 0,-20 0 0,-22 0 16,-21 0-16,0 0 0,0 0 15,-21 0-15,-22 0 0,-20 0 0,-1 0 16,-20 0-16,-1 21 0,-21-21 0,0 0 16,-21 21-16,-42-21 15,0 0-15,-22 0 0,1 22 16,-1-22-16,-42 0 0,1 21 0,-1-21 15,-21 21-15,-21-21 0,-1 21 16</inkml:trace>
  <inkml:trace contextRef="#ctx0" brushRef="#br0" timeOffset="75108.06">2434 3535 0,'-127'0'15,"0"21"-15,995-106 0,-1482 149 0,233-22 0,275-42 16,22 0-16,20 21 0,1-21 0,20 0 16,22 0-16,42 0 0,22 0 15,20 0-15,22 0 0,21 0 16,21 0-16,42 0 0,0 0 0,22 0 15,20 0-15,1 0 0,0-21 16,-22 21-16,22 0 0,-22 0 16,1 0-16,-22 0 0,-21-21 0,1 21 15,-22 0-15,-22 0 0,-20-21 0,0 21 16,-22 0-16,-20-21 0,-1 0 16,0-1-16,1 1 0,-22 21 0</inkml:trace>
  <inkml:trace contextRef="#ctx0" brushRef="#br0" timeOffset="75835.64">18246 1672 0,'0'0'16,"-64"21"-16,43-21 0,-21 0 0,20 0 15,22-21-15,43 0 0,-1 21 16,22-21-16,20 21 0,1-21 16,21 21-16,21 0 0,-21 0 15,42 0-15,-21 0 0,21 0 0,0 0 16,-21 0-16,0 0 0,-21 0 0,0 0 15,-22 21-15,-20-21 0,-22 0 16,1 21-16,-22-21 0,-21 21 16,-43-21-16,22 0 0,-42 21 0,-22-21 15,0 0-15,-20 0 0,-1 22 16,-21-22-16</inkml:trace>
  <inkml:trace contextRef="#ctx0" brushRef="#br0" timeOffset="75987.56">18330 1778 0,'0'0'0,"-106"21"0,1-21 0,41 0 16,1 0-16,41 0 15,65 0-15,20 0 16,43 0-16,0-21 0,21 21 0,21 0 16,0 0-16,22 0 0,-1 0 15,21 0-15,-20 0 0,-1 0 0,-21 0 16,0 0-16,1 0 0,-22 0 0,-22 0 16,-20 0-16,0 0 0,-22 0 0,-20 0 15</inkml:trace>
  <inkml:trace contextRef="#ctx0" brushRef="#br0" timeOffset="76287.39">20786 3281 0,'0'0'0,"-22"0"0,65 0 16,-1 0 0,22 0-16,20 0 0,1 0 0,21 0 15,0 0-15,21 0 0,0 0 16,0 0-16,0-21 0,-22 21 0,22 0 0,-21 0 16,0 0-16,-21 0 15,-1 0-15,1 0 0,-21 0 0,-22 0 16,0 0-16,-84 0 15,0 0-15,-22 0 0,1 0 16,-22 21-16</inkml:trace>
  <inkml:trace contextRef="#ctx0" brushRef="#br0" timeOffset="76451.28">21209 3429 0,'0'0'0,"-42"21"0,-1 0 0,22-21 16,63 0-1,1 0-15,20 0 0,1 0 0,20 0 16,1 0-16,21 0 0,0 0 15,-22 0-15,22 0 0,0-21 0,0 0 16,0 21-16,0-21 0,-1 0 16,1 0-16,-21-1 0,0 1 0,-1 0 15,1 0-15,-22 0 0,1 0 0</inkml:trace>
  <inkml:trace contextRef="#ctx0" brushRef="#br0" timeOffset="116431.76">1291 9419 0,'0'0'0,"-106"21"0,22 1 15,20-1-15,43 0 0,-21 21 0,42 22 16,0-22-16,0 149 15,0-107-15,0-20 0,0-1 16,0 1-16,0-1 0,0 22 16,-22 0-16,1-1 0</inkml:trace>
  <inkml:trace contextRef="#ctx0" brushRef="#br0" timeOffset="117510.18">2244 13631 0,'-43'22'16,"22"-22"-16,0 0 0,0 0 0,21 21 16,-21-21-16,-1 0 15,1 0-15,0 21 0,0-21 0,42 0 47,21 0-47,-20 0 16,41 0-16,-21 0 0,22 0 0,-1-21 15,1 21-15,21-21 0,-1 21 0,1-22 16,0 22-16,20-21 0,1 21 16,21-21-16,0 21 0,21-21 0,1 21 15,20 0-15,-21 0 0,21 0 0,22 0 16,-22 0-16,1 0 0,-1 0 16,0 0-16,-21 0 0,1 0 15,-1 0-15,-21 0 0,0 0 0,-21 0 16,-22 0-16,1 0 0,0 0 15,-22 0-15,1 0 0,-22 0 0,0-21 16,1 21-16,-22 0 0,21 0 0,-21 0 16,0 0-16,1 0 0,-44 0 47,1 0-47,-21 0 0,0 0 0,-1 0 15,1 0-15,-22 0 0,1 0 16,-1 0-16</inkml:trace>
  <inkml:trace contextRef="#ctx0" brushRef="#br0" timeOffset="117923.26">3090 13970 0,'0'0'0,"-275"42"16,212-20-16,-22-22 15,21 0-15,1 0 0,21 21 0,-1-21 16,1 0-16,21 0 0,0 0 16,42 0-1,21 0 1,0 0-16,1 0 0,20 0 0,22 0 0,0 0 16,20 0-16,22-21 0,0 21 15,22 0-15,20-22 0,0 22 16,22-21-16,-1 21 0,1 0 0,-1-21 15,22 21-15,-22-21 0,1 21 0,-1 0 16,-20 0-16,-1 0 0,-21 0 16,0-21-16,-21 21 0,-21 0 0,-21 0 15,0 0-15,-22-21 0,-21 21 0,22 0 16,-22 0-16,-21 0 0,1-22 0,-1 22 16,0 0-16,0 0 15,-21-21 1,-21 21 15,0 0-31,-22 0 0,1 0 0,21 0 16</inkml:trace>
  <inkml:trace contextRef="#ctx0" brushRef="#br0" timeOffset="118395.16">3217 15431 0,'0'0'0,"0"-64"0,0 22 0,0-22 15,-21 22-15,21 21 0,-21-22 16,21 22-16,-21 21 16,21 43-1,0-1-15,0 0 0,-21 22 0,21-1 16,-22 1-16,1 20 0,0-20 0,0 21 15,0-1-15,0 1 0,-1 0 16,-20 20-16,21-20 0,0 0 0,-22-1 16,22-20-16,0 21 0,21-22 15,-21 1-15,21-22 0,-21 0 0,21 1 16,0-1-16,0-21 0,0 0 0,0-42 31,0 0-31,0 0 16,0-22-16,0 1 0,0 0 15,0-22-15</inkml:trace>
  <inkml:trace contextRef="#ctx0" brushRef="#br0" timeOffset="118655.02">2752 15769 0,'0'-63'0,"0"126"0,0-190 0,21 64 16,-21 20-16,21-20 0,0 21 0,0-1 16,0 1-16,1 0 0,20-1 15,-21 22-15,21 0 0,1-21 0,20 42 16,-20 0-16,20 0 0,-21 0 15,1 0-15,-1 42 0,0-21 0,-42 21 16,0 1-16,0-1 0,0 0 16,-42 1-16,21-1 0,-43 0 15,22 1-15,0-1 0,-22 0 0,22 1 16,0-1-16,-1-21 0,1 0 16,21 1-16,0-1 0,21 0 0,0 0 15,21-21 1,0 0-16,0 0 0,0 0 0,22 0 15,-22 0-15,0 0 0,21 0 0</inkml:trace>
  <inkml:trace contextRef="#ctx0" brushRef="#br0" timeOffset="120416.16">3302 15875 0,'0'0'0,"42"-21"16,-21 0-16,1 21 16,-22-21-16,21-1 0,0 1 0,0-21 15,21 21-15,-20-22 0,20 1 16,-21 0-16,21-1 0,1 1 0,-1 21 15,-21-21-15,0 20 0,1 1 16,-22 0-16,0 0 0,-22 21 16,-20 0-16,0 0 0,-1 21 15,1 0-15,0 0 0,-1-21 16,1 22-16,21-1 0,0 0 0,0 0 16,21 0-16,0 0 15,0 1-15,21-1 16,0 0-16,21-21 0,-21 21 0,22 0 15,-1 0-15,-21 1 0,0-22 16,22 21-16,-22 0 0,0 0 0,0 0 16,0 0-16,-21 1 0,22-1 15,-22 0-15,21-21 0,0 0 16,0 0-16,0 0 16,22 0-16,-22 0 0,0-21 15,21 0-15,-21-1 0,22 1 0,-22 0 16,21 0-16,-21-21 0,1 20 0,-1-20 15,-21 21-15,0-21 0,0 20 16,0-20-16,0 21 0,0 0 16,0 0-16,-21 21 15,-1 0-15,1 0 16,0 0-16,21 21 0,-21 0 0,0 21 16,21-21-16,0 1 0,0-1 0,-21 0 15,21 21-15,0-21 0,0 1 16,0-1-16,0 0 0,21 0 0,0 0 15,0-21-15,0 0 16,22 0-16,-22 0 0,0 0 0,21 0 16,1-21-16,-22 21 0,21-21 0,0 0 15,1 0-15,-1-1 0,-21 1 16,0-21-16,1 21 0,-1 0 16,0-1-16,-21 1 0,0 0 0,0 0 15,0 42 1,0 0-1,0 0-15,0 1 0,0-1 16,0 0-16,0 0 0,0 0 16,0 0-16,0 1 0,0-1 15,21-21-15,-21 21 0,21-21 16,0 0-16,1 0 0,-1 0 16,0 0-16,21-21 0,-21 21 0,1-21 15,-1-1-15,21 1 0,-21 0 16,-21 0-16,21 0 0,1-22 15,-22 22-15,21 0 0,-21 0 0,0 0 16,0 42 0,0 0-1,0 0-15,0 0 0,0 1 16,0-1-16,0 21 0,0-21 16,0 0-16,0 1 15,21-1-15,0-21 0,0 0 16,0 0-16,1 0 0,20 0 0,-21 0 15,0 0-15,22-21 0,-22 21 16,0-22-16,21 1 0,-21 21 0,22-21 16,-22 0-16,0 0 0,-21 0 15,21-1-15,-21 44 32,-21-1-17,21 0-15,-21 0 0,21 0 0,0 0 16,0 1-16,0-1 0,0 0 15,0 0-15,0 0 0,21-21 16,0 0-16,0 0 0,1 0 16,-1 0-16,21 0 0,-21 0 15,22 0-15,-22 0 0,21-21 16,0 0-16,-20 21 0,20-21 0,-21 0 0,0-1 16,0 1-16,-21 0 0,0 0 15,22 0-15,-22 0 0,0-1 16,0 44 15,0-1-31,0 0 16,0 0-16,0 0 0,0 0 0,0 1 15,0-1-15,0 0 0,21-21 16,0 21-16,0-21 16,0 0-16,0 0 0,1 0 15,-1 0-15,21 0 0,-21 0 0,22-21 16,-22 0-16,0 0 0,21 21 0,-42-22 15,21-20-15,-21 21 0,0 0 16,0-22-16,0 22 0,0-21 0,-21 21 16,0 0-16,0-1 0,0 1 0,-22 0 15,22 21-15,-21 0 0,0 0 16,20 0-16,-20 21 0,21 0 0,-21 1 16,20-1-16,1 21 0,0-21 15,21 0-15,0 22 0,0-22 0,0 0 16,0 0-16,21 0 0,22 1 0,-22-1 15,21 0-15,-21-21 0,22 0 16,-1 21-16,-21-21 0,21 0 0,1 0 16,-22 0-16,21 0 0,-21-21 15,22 0-15,-22 0 0,21-1 0,-21 1 16,1 0-16,-1 0 0,0-21 0,0 20 16,-21 1-16,0-21 0,0 21 15,0 0-15,0 42 16,0 0-16,0 0 15,0 0-15,0 0 0,0 1 0,0 20 16,0-21-16,0 0 0,0 0 16,0 1-16,0-1 0,21 0 0,0-21 15,-21 21-15,22-21 0,-1 0 16,21 0-16,-21 0 0,22 0 0,-22 0 16,21 0-16,-21-21 0,0 0 15,22 21-15,-22-21 0,0-1 0,0-20 16,0 21-16,1-21 0,-1 20 0,-21 1 15,0-21-15,21 42 0,-21-21 16,21 21 0,-21 21-16,0 0 0,0 0 15,0 0-15,0 1 0,0-1 0,0 21 16,0-21-16,0 0 0,0 1 16,0-1-16,0 0 0,0 0 15,-21-21 16,-21 0-31,20-21 16,-20 0-16,-21 0 0</inkml:trace>
  <inkml:trace contextRef="#ctx0" brushRef="#br0" timeOffset="120575.07">5694 15092 0,'0'0'16,"-21"0"-1,42 0 1,0 0 0,0 0-16,21 21 0,-20-21 0,-1 0 15,21 0-15,0 0 0,1 0 0</inkml:trace>
  <inkml:trace contextRef="#ctx0" brushRef="#br0" timeOffset="120847.91">7556 15155 0,'0'0'0,"22"0"15,-22-21-15,-22 21 32,1 0-32,0 21 0,0 1 0,0 20 15,0-21-15,-1 21 0,1 1 16,0-1-16,0 0 0,21 1 0,-21-22 15,21 21-15,-21 1 0,21-1 0,0-21 16,0 0-16,0 22 0,0-22 0,21 0 16,0 0-16,0 0 0,21-21 15,-20 0-15,20 0 0,0 0 0,-21 0 16,22 0-16,-1 0 0,-21-21 0,22 0 16</inkml:trace>
  <inkml:trace contextRef="#ctx0" brushRef="#br0" timeOffset="121047.79">8128 15134 0,'21'-21'0,"-42"42"16,63-42-16,-21 21 0,1 0 0,-1 0 15,0 0-15,0 21 0,0 0 16,0 1-16,22-1 0,-22 21 0,0-21 16,0 22-16,0-1 0,-21 0 0,0-21 15,0 22-15,0-1 0,0-21 0,-21 22 16,0-22-16,-21 21 0,21-21 15,-22 0-15,22 1 0,-21-1 16,-1 0-16,-20 0 0,21 0 0,-22-21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3:25:05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7133 3302 0,'0'0'0,"0"-42"15,0 21-15,0-1 16,0 1-16,0 0 0,0 0 0,0 0 16,0 0-1,0 42 16,0 0-15,0 0-16,0 21 0,0-20 0,0 20 16,0 0-16,0 1 0,0-1 0,0 21 15,0-20-15,21-1 0,-21 0 16,0 22-16,0-22 0,0 22 16,0-22-16,0 22 0,0-1 0,0 1 15,-21-1-15,0 1 0,21 20 0,-21-20 16,21-1-16,0 1 0,-21-1 15,21 1-15,-22-1 0,22 1 0,0-1 16,0 1-16,0-1 0,0-20 0,0 20 16,0-21-16,0 1 0,0-1 0,0-21 15,0 22-15,0-22 0,0 0 16,0-42 0,0 0-1,0-1-15,0-20 0</inkml:trace>
  <inkml:trace contextRef="#ctx0" brushRef="#br0" timeOffset="1864.23">7281 3260 0,'0'-21'0,"0"42"0,-21-64 16,0 22 0,21 0-16,0 0 15,-21 21 1,21-21-16,21 21 31,0-21-15,0 21-16,0 0 15,1 0-15,-1 0 0,0 0 0,0 0 16,0 0-16,22 0 0,-22 0 0,21 0 16,0 0-16,1 0 15,-1 0-15,0 21 0,1-21 0,20 0 16,-20 21-16,-1-21 0,21 21 0,1-21 15,-22 0-15,22 21 0,-1-21 16,-20 0-16,20 0 0,1 0 0,-1 0 16,1 0-16,-1 21 0,22-21 0,-22 0 15,1 0-15,-1 0 0,22 0 16,-22 0-16,22 22 0,-21-22 0,20 0 16,1 0-16,21 0 0,-22 0 0,43 0 15,-21 0-15,21 0 16,0 0-16,-21 0 0,21 0 0,0 0 0,21 0 15,0 0-15,-21 0 0,22 0 16,-1 0-16,-21 0 0,0 0 16,21 0-16,-21 0 0,21 0 0,-21 0 15,21 0-15,-21 0 0,0 0 0,0 0 16,21-22-16,-21 22 0,0 0 16,22 0-16,-22-21 0,0 21 0,0 0 15,21-21-15,-21 21 0,21 0 0,-21-21 16,21 21-16,0-21 0,-21 21 0,21 0 15,-21-21-15,22 21 16,-1 0-16,0-22 0,0 22 0,0 0 16,0-21-16,-21 21 0,22 0 0,-1-21 15,0 0-15,0 21 0,-21 0 16,21-21-16,-21 21 0,21 0 0,-21-21 16,22 21-16,-1-22 0,-21 22 0,21-21 15,-21 21-15,21 0 0,0-21 0,0 21 16,1-21-16,-1 21 0,-21-21 15,21 21-15,-21-21 0,0 21 0,0-22 16,0 22-16,0-21 0,0 21 0,0-21 16,-21 21-16,0-21 0,-1 0 15,1 21-15,0-21 0,-21 21 16,21-22-16,-22 22 0,22-21 0,-21 0 0,-1 21 16,1-21-16,0 21 15,-1 0-15,-20-21 0,-22 21 0,22 0 16,-22-21-16,0 21 0,-20 0 0,-1 0 15,0-22-15,0 22 0,0 0 16,-21 22 0,0-1-1,0 0-15,0 0 16,0 0-16,0 0 0,0 22 0,0-22 16,0 21-16,0-21 0,0 22 0,-21-22 15,21 21-15,-21 1 16,21-1-16,0-21 0,-21 21 0,21 1 15,-21 20-15,21-20 0,-22-1 0,22 21 16,0-20-16,0-1 0,0 22 0,0-22 16,0 0-16,0 22 0,0-22 15,0 22-15,0-22 0,0 21 0,0-20 16,0 20-16,0 1 0,0-1 0,0 1 16,0-22-16,0 22 0,0-22 0,0 21 15,22-20-15,-22-1 0,21 22 16,-21-22-16,0-21 0,0 21 0,0 1 15,0-1-15,0-21 0,0 22 16,0-1-16,0-21 0,0 21 0,0-20 16,-21-1-16,-1 0 0,22 0 15,-21 0-15,0 0 0,0 1 0,-21-1 16,20-21-16,-20 21 0,21-21 0,-21 0 16,-1 0-16,1 21 0,0-21 0,-1 0 15,-20 21-15,-1-21 0,1 0 0,-1 0 16,-20 21-16,20-21 0,-21 0 15,-20 0-15,20 0 0,-21 22 0,-21-22 16,21 0-16,-21 0 0,21 0 0,-21 0 16,0 0-16,22 21 0,-22-21 0,0 0 15,0 0-15,0 0 0,-22 21 16,22-21-16,0 0 0,-21 0 16,0 21-16,0 0 0,0-21 0,0 0 15,-22 21-15,22-21 0,-21 0 0,-1 22 16,1-22-16,-21 0 0,20 21 0,1-21 15,0 0-15,-1 21 0,-20-21 16,20 21-16,1-21 0,0 0 0,-1 0 16,1 21-16,0-21 0,21 0 0,-22 0 15,1 21-15,0-21 0,20 0 0,-20 0 16,0 22-16,-1-22 0,22 0 0,0 0 16,-21 0-16,21 21 0,-1-21 15,-20 0-15,21 0 0,0 0 16,0 0-16,-1 0 0,1 21 0,0-21 15,21 0-15,-21 0 0,0 0 0,21 0 16,-21 21-16,21-21 0,-22 0 0,22 0 16,-21 21-16,21-21 0,0 0 15,0 0-15,0 21 0,21-21 0,1 0 16,-22 22-16,21-22 0,0 0 0,0 21 16,0-21-16,0 21 0,22-21 0,-22 0 15,21 0-15,-21 21 0,22-21 16,-1 0-16,0 0 0,22 0 15,-22 21-15,22-21 0,-1 0 0,1 0 0,20 0 16,-20 0-16,21 0 0,20 0 16,-20 0-16,21 0 0,0 0 15,0 0-15,-1 0 0,1 0 0,0 0 16,0 0-16,0 0 0,0 0 16,-1 0-16,1 0 0,0 0 15,0 0-15,0 0 16,21 21-16,-21-21 15,-1 0-15,1 0 16,0 0-16,0 0 16,0 0-16,0 0 0,-1 0 15,1 0-15,21-21 16,0 0 0,0 0-16,21 0 0,22 0 15,-22-1-15</inkml:trace>
  <inkml:trace contextRef="#ctx0" brushRef="#br0" timeOffset="2487.94">9334 3641 0,'0'0'16,"0"-21"-16,0-1 0,0 1 0,0 0 0,0 0 16,0 0-16,0 0 0,0-1 15,0 1-15,0 0 16,0 42-1,0 0-15,0 1 0,0-1 16,0 21-16,0 0 0,0 1 0,0-1 16,22 22-16,-22-1 0,0 1 0,0 20 15,0 1-15,0 0 0,0-1 16,0 1-16,0 0 0,0 20 0,-22-20 16,22 0-16,0-1 0,-21 1 15,0 0-15,21-22 0,-21 22 0,21-22 16,0 1-16,0-1 0,0 1 15,0-22-15,0 1 0,0-1 0,0 0 16,0-21-16,0 1 0,0-1 0,0 0 16,0-42 15,0 0-31,0-1 0,21-20 0,-21 0 16,21-1-16,-21 1 0,21 0 0,1-22 15</inkml:trace>
  <inkml:trace contextRef="#ctx0" brushRef="#br0" timeOffset="2864.25">11134 3302 0,'0'0'0,"0"-21"0,0 0 0,0 0 15,0 42 17,0 21-32,0-21 0,0 22 15,0-1-15,0 21 0,0-20 16,0 20-16,0 1 0,0 20 0,0-20 16,0 21-16,0-1 0,0 1 0,0 21 15,-22-22-15,22 1 0,0 0 0,-21-1 16,21 1-16,0 0 0,0-22 15,0 22-15,0-22 0,0 22 0,0-43 16,0 22-16,0-1 0,0-20 0,0-22 16,0 21-16,0-21 0,0 1 0,0-1 15,0-42 17,21-1-32,-21 1 0,0 0 0,22-21 15,-1-1-15</inkml:trace>
  <inkml:trace contextRef="#ctx0" brushRef="#br0" timeOffset="3236.65">14203 3196 0,'0'-21'0,"0"42"0,0-21 32,0 21-32,-21 22 0,-1-22 15,1 21-15,0 1 0,0 20 0,0 1 16,0-1-16,-1 1 0,1-1 0,0 22 16,0-22-16,0 22 0,21 0 0,-21-1 15,-1 1-15,1 0 0,21-1 16,0 1-16,-21 0 0,0-22 0,21 22 15,0-1-15,0-20 0,-21-1 16,21 1-16,0-22 0,0 22 0,0-22 16,-21-21-16,21 22 0,0-22 0,0 0 15,0 0-15,0-42 16,0 0 0,0-22-16,0 22 0,0-21 0,0-22 15</inkml:trace>
  <inkml:trace contextRef="#ctx0" brushRef="#br0" timeOffset="3595.44">15600 3154 0,'106'-64'0,"-212"128"0,296-170 16,-84 43-16,-21 20 0,-22 22 0,1-21 15,-1 21-15,-20-1 0,-1 22 0,-21 0 16,0 0-16,0 0 0,-21 22 0,22-1 15,-22 21-15,0-21 0,0 22 16,0 20-16,0 1 0,0-1 0,-22 1 16,1 20-16,0 1 0,0-22 0,0 22 15,0 0-15,-1-1 0,1 1 0,-21 21 16,21-21-16,0-1 0,-1 22 16,1-21-16,0-1 0,0 1 15,21 0-15,0-1 0,0 1 0,0 0 16,0-1-16,0-20 0,0-1 0,0 1 15,0-1-15,21-20 0,-21-1 0,21-21 16,-21 0-16,0 1 0,21-22 16,1-22-1,-22 1-15,0-21 0,21 0 0,0-1 16,0 1-16,0-22 0,22 1 0,-1-1 16</inkml:trace>
  <inkml:trace contextRef="#ctx0" brushRef="#br0" timeOffset="3940.25">18859 2794 0,'0'0'0,"43"0"0,-22 0 0,42 42 15,-63 1 1,0-1-16,0 0 0,0 22 15,0-1-15,0 1 0,0 21 0,0-1 16,0 1-16,0 0 0,0-1 0,0 22 16,0-21-16,0-1 0,0 1 0,-21 21 15,0-21-15,0-1 0,0-20 16,21 20-16,-21-20 0,-1-1 16,22-20-16,0 20 0,-21-20 0,21-1 15,-21 0-15,21 1 0,-21-22 0,21 0 16,0 0-16,0 0 0,0 0 0,0-42 31,0 0-15,0-21-16,0 21 0,0-22 0,21 1 15</inkml:trace>
  <inkml:trace contextRef="#ctx0" brushRef="#br0" timeOffset="4235.59">20087 2815 0,'0'0'0,"21"0"0,0 0 15,-21 21-15,0 1 0,0 20 16,0 0-16,0 22 0,0-1 0,0 22 16,0 21-16,0-22 0,0 22 0,0 0 15,0 0-15,0 0 0,0 0 0,0-1 16,0 1-16,0-21 0,-21 0 15,0-1-15,0-20 0,0-1 16,0 1-16,-1-1 0,-20-20 0,21-1 16,-21 21-16,20-20 0,1-1 0,-21 0 15,21-20-15,0 20 0,21 0 0,-22-21 16,1 1-16,0-1 0,0-21 0,-21 0 16,20 0-16,-20 0 0,21 0 15</inkml:trace>
  <inkml:trace contextRef="#ctx0" brushRef="#br0" timeOffset="4868.22">7916 4318 0,'21'-21'0,"-42"42"0,42-63 16,-21 21-16,0-1 0,0 44 31,0-1-31,0 21 0,0 0 16,0 1-16,0-1 0,0 0 0,0 1 15,0 20-15,0-20 0,0-1 0,-21 0 16,21 22-16,0-22 0,0-21 16,0 22-16,0-1 0,0-21 0,0 0 15,0 0-15,0 1 0,0-1 0,21-42 47,1-1-47,-1 1 0</inkml:trace>
  <inkml:trace contextRef="#ctx0" brushRef="#br0" timeOffset="5197.04">8297 4487 0,'0'0'0,"0"-21"0,0 0 0,0 0 15,0 42 1,-21 0-16,21 0 0,-21 1 16,0 20-16,0-21 0,21 21 15,0 1-15,-22-1 0,22-21 0,-21 22 16,21-1-16,0-21 0,0 21 15,0-20-15,21-1 0,1 0 16,-1 0-16,0-21 0,0 0 0,0 0 16,22 0-16,-22 0 0,0 0 0,21-21 15,1 0-15,-22 0 0,0-22 0,21 22 16,-21-21-16,-21-1 0,0 1 16,0 21-16,0-21 0,0-1 0,0 1 15,-21 21-15,-21 0 0,21-1 0,0 1 16,-22 0-16,1 21 0,21 0 15,0 0-15,-22 0 0,22 21 0,21 0 16,0 1-16,0-1 16,0 0-16,21-21 0,0 0 15,22 21-15,-1-21 0</inkml:trace>
  <inkml:trace contextRef="#ctx0" brushRef="#br0" timeOffset="6040.07">9800 4382 0,'0'0'0,"0"-22"15,-21 1-15,21 0 0,-21 0 0,21 0 16,-21 0-16,21-1 0,21 22 16,0 0-1,0 0-15,0 22 0,0-1 0,22 21 16,-22 0-16,21-20 0,-21 20 15,1 0-15,-1 1 0,0 20 0,-21-21 16,0 1-16,0-1 0,0 0 0,-21 1 16,0-1-16,-1 0 0,-20 1 15,0-22-15,21 21 0,-22-21 0,1 1 16,0-22-16,-1 21 0,22-21 0,-21 0 16,21 0-16,-1 0 0,1-21 0,0 21 15,0-22-15,21 1 0,0 0 16,0-21-16,0-1 0,0 22 0,0-21 15,0 0-15,0 20 0,21-20 16,0 21-16,0-21 0,-21 20 0,22 1 16,-1 21-16,0 0 0,0 0 15,0 0-15,0 21 0,1 1 16,-1-1-16,-21 21 0,21-21 0,0 22 16,-21-22-16,21 21 0,-21 0 0,21-20 15,1 20-15,-1-21 0,-21 0 16,21 22-16,0-22 0,0 0 0,0-21 15,1 21-15,20 0 0,-21-21 16,21 0-16,-20 0 0,20 0 0,-21 0 16,21 0-16,-20-21 0,20 0 0,-21 0 15,21 0-15,-20-22 0,-1 22 16,21-21-16,-21 21 0,0-22 0,1 1 16,-22 0-16,21-1 0,0 22 0,-21-21 15,0 21-15,0-22 0,0 22 16,0 0-16,0 42 15,0 0 1,0 0-16,-21 1 0,21-1 0,-21 0 16,21 21-16,0 1 0,0-22 0,0 21 15,0-21-15,0 22 16,0-22-16,0 21 0,0-21 0,21 0 16,0 1-16,0-22 0,0 0 15,0 0-15,1 0 0,-1 0 0,0 0 16,0-22-16,21 1 0,-20 0 15,-1 0-15,0-21 0,0-1 0,0 1 16,-21 0-16,0-1 0,21 1 0,-21 0 16,0-1-16,0 1 0,0 0 0,0-1 15,-21 22-15,0 0 0,0 0 0,0 21 16,0 0-16,-1 0 0,1 0 16,-21 0-16,21 0 0,0 21 0,-1-21 15,1 21-15,0 0 0,21 0 0,0 1 16,0-1-16,0 0 15,21-21-15,0 0 0,1 0 16,20 0-16,-21 0 0</inkml:trace>
  <inkml:trace contextRef="#ctx0" brushRef="#br0" timeOffset="6575.76">12213 4106 0,'0'-21'0,"21"21"16,-21-21 0,21 21-1,1 0-15,-1 0 16,0 0-16,0 0 16,-21 21-16,21 0 0,0 1 0,1-1 15,-22 0-15,0 21 0,0-21 0,0 22 16,0-1-16,0-21 0,-43 22 0,22-1 15,-21-21-15,21 0 0,-22 22 16,1-22-16,-22 0 0,43-21 0,-21 21 16,0 0-16,20-21 0,1 0 0,0 0 15,0 0-15,42-21 32,0 0-32,22 21 0,-22-21 15,21 21-15,0 0 0,1-21 0,-22 21 16,21 0-16,1 0 0,-1 0 0,0 0 15,-21 21-15,22 0 0,-22 0 0,0 0 16,0-21-16,0 43 0,1-22 0,-22 0 16,0 0-16,0 0 0,0 0 15,0 1-15,0-1 0,-22 0 0,1 0 16,-21 0-16,21 0 0,-22 1 0,22-1 16,-21-21-16,21 0 0,-22 21 15,22-21-15,-21 0 0,0 0 0,20 0 16,1 0-16,-21 0 0,21-21 0,0 21 15,21-21-15,0-1 16,0 1-16,0 0 0,0 0 16,21 0-16,0 0 0,21-1 0,-21 1 15,22 0-15,-1 0 0</inkml:trace>
  <inkml:trace contextRef="#ctx0" brushRef="#br0" timeOffset="6907.57">13102 4255 0,'21'-22'0,"-42"44"0,63-44 0,-42 1 16,-21 42 0,0 1-16,-21-1 15,21 0-15,-22 21 0,22-21 0,-21 22 16,21-1-16,-22-21 0,22 22 0,0-1 16,21 0-16,0-21 0,0 22 0,0-22 15,0 21-15,0-21 0,21 1 16,0 20-16,22-42 0,-22 21 0,21-21 15,0 0-15,1 0 0,-1 0 0,0 0 16,1 0-16,-22-21 0,21 0 16,1 0-16,-22-1 0,21-20 0,-21 21 0,0-21 15,1 20-15,-1-20 16,-21 0-16,0 21 0,0-22 0,0 22 16,0-21-16,-21 21 0,-1-1 0,1 1 15,0 21-15,-21 0 0,21 0 0,-22 0 16,22 0-16,0 0 0,-21-21 0,20 21 15,-20 0-15,21 0 0,0 0 16</inkml:trace>
  <inkml:trace contextRef="#ctx0" brushRef="#br0" timeOffset="7497.09">14901 4212 0,'0'0'15,"0"-42"-15,21 21 0,1 0 0,-22-22 0,21 22 16,-21 0-16,0-21 16,21 42-16,-21-22 0,0 1 0,0 42 31,0 22-31,0-22 0,-21 21 0,21 1 16,-21 20-16,-1-21 0,1 1 15,0 20-15,0-20 0,21-1 0,-21 0 16,0 1-16,-1-1 0,22-21 0,0 21 15,0-20-15,0-1 0,0 0 0,0 0 16,0 0-16,0 0 0,22-21 16,-1 0-16,0 0 0,0 0 15,21 0-15,-20-21 0,-1 0 0,21 21 16,-21-21-16,22-21 0,-22 20 16,0 1-16,21-21 0,-21 21 0,-21 0 15,0-1-15,22 1 0,-22 42 31,-22 1-31,22 20 16,0-21-16,-21 0 0,21 0 0,-21 22 16,21-22-16,-21 0 0,21 21 15,0-20-15,0-1 0,0 0 0,0 0 16,0 0-16,0 0 0,21-21 31,0 0-31,0-21 0</inkml:trace>
  <inkml:trace contextRef="#ctx0" brushRef="#br0" timeOffset="7860.11">15642 4276 0,'0'0'16,"0"-21"-16,0 42 16,0 0-16,0 0 0,-21 0 0,21 0 15,-21 22-15,0-1 0,21-21 0,0 22 16,-22-22-16,22 21 0,0-21 15,0 0-15,0 1 0,0 20 0,0-21 16,22-21-16,-22 21 0,21 0 16,0-21-16,0 0 0,21 0 0,-20 0 15,-1 0-15,0 0 0,21 0 0,-21-21 16,22 0-16,-22 0 0,0 0 16,0 0-16,0-22 0,1 22 0,-22-21 15,0 21-15,0-22 0,0 1 0,-22 21 16,1-22-16,0 22 0,0 0 0,-21 0 15,20 0-15,1 21 0,0 0 16,0 0-16,0 0 0,0 0 0,-1 0 16,1 21-16,0 0 0,21 0 15,21 0 1,0-21 0,1 0-16,20 0 0,-21 0 0,43-21 15</inkml:trace>
  <inkml:trace contextRef="#ctx0" brushRef="#br0" timeOffset="8447.7">16997 3979 0,'0'-21'16,"21"21"0,0 0-16,0 0 0,0 0 15,1-21-15,-1 21 0,0 0 16,21 0-16,-21 0 0,22 0 0,-1 0 15,-21 0-15,22 0 0,-22 0 16,21 0-16,-21 0 0,0 0 0,1 0 16,-44 0-1,1 0 1,0 0-16,-21 0 0,21 0 16,-22 0-16,1 0 0,0 0 0,-1 0 15,22 0-15,-21 0 0,21 0 0,-22 0 16,1 0-16,21 21 0,0 0 0,-1 1 15,-20-1-15,21 0 16,0 0-16,21 0 0,-21 0 0,21 1 16,-22-1-16,22 0 0,0 0 0,0 0 15,0 0-15,0 1 0,22-22 16,-1 21-16,0-21 0,0 0 16,21 0-16,-20 0 0,-1 0 0,21 0 15,-21 0-15,22 0 0,-22 0 0,21 0 16,-21 0-16,22 0 0,-22 0 0,21 0 15,-21 0-15,0 0 0,1 21 16,-1 0-16,0 0 0,0-21 0,0 21 16,-21 1-16,21-1 0,-21 0 0,0 0 15,0 0-15,0 0 0,-21 1 16,0-1-16,-21 0 0,21 0 0,-22-21 16,1 21-16,0 0 0,-1-21 15,1 0-15,21 22 0,-22-22 0,22 0 16,-21 0-16,21 0 0,0 0 0,-1 0 15,1 0-15,0 0 0,0 0 16,21-22 0,0 1-16,21 0 0,0 21 15,0-21-15</inkml:trace>
  <inkml:trace contextRef="#ctx0" brushRef="#br0" timeOffset="8820.01">18013 4022 0,'0'0'0,"0"-21"0,-21 21 16,-1 0-16,1 0 0,0 0 15,0 21-15,0 0 0,-22 21 0,22-21 16,0 22-16,0-1 0,0 0 0,0 1 16,-1-1-16,22-21 0,0 22 15,0-1-15,0 0 0,0-21 0,0 22 16,0-22-16,22 0 0,-1 0 0,0 0 15,0 1-15,21-22 0,-20 0 0,20 0 16,0 0-16,-21 0 0,22 0 16,-1 0-16,0-22 0,-20 1 15,20 0-15,-21-21 0,0 21 0,0-22 16,1 1-16,-22-22 0,0 22 0,0-21 16,0 20-16,0 1 0,-22 0 0,1-1 15,0 22-15,-21 0 0,21 0 16,-1 21-16,-20 0 0,21 0 0,0 0 15,-22 21-15,22-21 0,0 21 0,0 0 16,0 0-16,21 1 0,-21 20 0,21-21 16,0 0-1,21 0-15,0-21 0</inkml:trace>
  <inkml:trace contextRef="#ctx0" brushRef="#br0" timeOffset="9439.57">19537 3874 0,'0'0'0,"21"-22"16,-21 44 31,0-1-47,-21 0 0,0 0 15,-1 21-15,1 1 0,0-22 0,0 21 16,-21 22-16,20-22 0,1 0 0,0 1 16,0-1-16,0-21 0,21 22 0,0-1 15,0-21-15,0 21 0,0-20 16,21-1-16,0 0 0,0 0 0,0 0 15,1 0-15,20-21 0,-21 0 0,0 0 16,22 0-16,-22 0 0,0 0 0,0 0 16,0-21-16,0 21 0,-21-21 0,0 0 15,0 0-15,0 0 16,0-1-16,0 1 0,-21 0 0,0 0 16,0 21-16,-21-21 0,20 21 0,1 0 15,-21 0-15,21 0 0,0 0 0,-1 0 16,-20 0-16,21 21 0,0 0 15,21 0-15,0 0 16,21-21 0,0 0-16,0 0 0,22 0 0,-22 0 15</inkml:trace>
  <inkml:trace contextRef="#ctx0" brushRef="#br0" timeOffset="9767.79">19897 4128 0,'0'0'15,"0"-22"-15,0 1 0,0 0 0,0 0 0,0 42 32,-22 0-32,1 0 0,0 1 15,21-1-15,-21 0 0,21 21 0,-21-21 16,21 1-16,0-1 0,0 0 0,0 0 16,0 0-16,0 0 0,21-21 15,0 0-15,0 22 0,0-22 0,22 0 16,-22 0-16,0 0 0,-21-22 15,21 1-15,0 21 0,1-21 0,-22 0 16,0 0-16,0-22 0,0 22 16,0 0-16,0-21 0,-22 21 15,-20-1-15,21 1 0,0 21 0,-22 0 16,22-21-16,-21 21 0,21 0 0,0 0 16,-1 0-16,22 21 0,0 0 15,0 1-15,0-1 0,22-21 16,-1 21-16,0-21 0,21 0 0,-21 0 15</inkml:trace>
  <inkml:trace contextRef="#ctx0" brushRef="#br0" timeOffset="10043.64">20320 4043 0,'0'0'0,"0"-21"0,0 0 0,0-1 0,0 1 15,0 0-15,0 0 0,0 0 0,21 21 16,0-21-16,0 21 0,1 0 15,-1 0-15,0 21 16,0 0-16,-21 0 0,0 21 0,21-20 16,-21 20-16,0 0 0,0 1 0,0-1 15,0 0-15,0 1 0,0-1 0,-21 0 16,21 1-16,-21-22 0,21 21 16,0-21-16,-21 0 0,0 22 0,-1-43 15,22 21-15,0 0 0,-21-21 16,0 21-16,0-21 15,21-21 1,0 0-16,0 0 0</inkml:trace>
  <inkml:trace contextRef="#ctx0" brushRef="#br0" timeOffset="10484.17">20320 4212 0,'0'0'0,"0"-21"0,0 0 15,21 21 1,0 0-1,0 0-15,1 0 0,20 0 16,-21 0-16,21 0 0,1 0 0,-22 0 16,21-21-16,1 21 0,-1 0 0,0 0 15,1-21-15,-22 21 0,21-22 16,-21 22-16,22-21 0,-22 21 0,0 0 16,0 0-16,-42 21 31,0 1-31,0 20 0,-1-21 15,1 0-15,0 22 0,-21-22 0,42 21 16,-21-21-16,21 0 0,-22 22 0,22-22 16,0 0-16,0 0 0,0 0 0,22-21 15,-1 22-15,0-22 16,0 0-16,21 0 0,-20 0 16,-1 0-16,21 0 0,-21-22 0,0 22 15,1-21-15,-1 0 0,0-21 0,0 21 16,0-1-16,-21-20 0,0 21 15,0-21-15,0 20 0,0 1 0,0 0 16,0 0-16,-42 21 0,21 0 16,0 0-16,-1 0 0,1 0 0,-21 0 15,21 21-15,-22 0 0,22 0 16,-21 1-16,21-1 0,-22 0 16,22 0-16,-21-21 0,21 21 0,0-21 0</inkml:trace>
  <inkml:trace contextRef="#ctx0" brushRef="#br0" timeOffset="12228.32">11896 2773 0,'0'-21'0,"0"42"0,0-63 0,0 20 16,0 1-16,0 0 0,0 0 15,0 0-15,-22 0 0,22-1 16,-21 22-16,21-21 0,-21 21 0,0-21 15,0 21 17,0 0-32,21 21 15,0 0-15,-22 1 0,22-1 16,-21 0-16,21 0 0,0 0 16,0 0-16,0 1 0,-21-1 0,21 0 15,0 0-15,0 21 0,0-20 0,-21-1 16,21 21-16,0-21 0,0 22 15,0-22-15,0 21 0,0 0 0,-21-20 16,21 20-16,0 0 0,0 22 16,-21-22-16,21 0 0,-22 22 0,22-22 0,0 22 15,0-22-15,0 0 0,-21 22 16,21-22-16,0 22 0,0-22 16,0 0-16,0 22 0,0-1 0,0-20 15,0 20-15,0-20 0,0 20 0,0-21 16,21 22-16,-21-22 0,0 22 0,0-22 15,0 0-15,22 22 0,-22-22 16,21 22-16,-21-1 0,0 1 0,0-1 16,0 1-16,21-22 0,-21 22 0,0-1 15,21 1-15,-21-1 0,0 1 0,0-1 16,0 1-16,0-1 0,0 1 0,0-1 16,0 1-16,0-1 0,0 1 15,0-1-15,0-21 0,21 22 0,-21-1 16,0 1-16,0-22 0,0 22 15,0-1-15,0 1 0,0-1 0,0 1 16,0-1-16,0 1 0,0-1 0,0 1 16,0-1-16,0-20 0,0 20 0,0 1 15,0-1-15,0 1 0,0-1 16,0 1-16,0-1 0,0 1 0,0-1 16,0 1-16,0-1 0,0 1 0,0-22 15,0 21-15,0-20 0,0-1 0,0 0 16,0 22-16,0-22 0,0-21 0,0 22 15,0-1-15,0-21 0,0 0 0,0 1 16,0-1-16,0-42 31,0-22-31,0 22 16,0-21-16,0-1 0,0 1 0,0-21 16,0-1-16,0-21 0</inkml:trace>
  <inkml:trace contextRef="#ctx0" brushRef="#br0" timeOffset="15844.24">12319 2350 0,'0'0'0,"-42"0"0,20-22 0,-20 22 0,0 0 16,21 0-16,-22 0 0,22 0 0,-21 0 15,21 0-15,-1 0 16,1 0-16,42 0 31,1 0-31,20 0 0,-21 0 16,21 0-16,1 0 0,-1 0 0,0 0 15,22 0-15,-22 0 0,22 0 0,20 0 16,-20-21-16,21 21 0,20 0 16,-20 0-16,21 0 0,21-21 0,-21 21 15,0 0-15,-1 0 0,-20-21 16,21 21-16,-21 0 0,-1 0 16,-20 0-16,-1 0 0,1-21 0,-1 21 15,-20 0-15,-22 0 0,0 0 0,0 0 16,0 0-16,0 0 15,1 0-15,-22 21 16,0 0 0,0 0-16,0 0 0,21 1 15,-21-1-15,0 21 0,0 0 0,0-20 16,0 20-16,0 0 0,0 1 0,0-1 16,0 0-16,0 1 0,0-1 15,0 0-15,0 22 0,0-22 16,-21 0-16,21 1 0,-22 20 0,1-20 15,21 20-15,0 1 0,0-1 0,-21 1 16,21 20-16,0-20 0,-21-1 16,21 1-16,0-1 0,0 1 0,0 20 15,0-20-15,0 21 0,0-22 0,-21 1 16,21 20-16,0-20 0,-21-1 0,21 1 16,-22-1-16,22 1 0,-21 20 15,0-20-15,21-1 0,-21 1 0,0 21 16,0-22-16,21 1 0,-22 20 0,1-20 15,21-1-15,-21 1 0,0-1 0,21 1 16,-21-1-16,0 1 16,21-1-16,-22 1 0,22-1 0,-21 1 15,21-1-15,-21 1 0,21-1 0,0-20 16,-21 20-16,21 1 0,-21-1 0,21 1 16,0-1-16,-21 1 0,21 20 0,0-20 15,0-1-15,0 1 0,0-1 16,0 1-16,0-1 0,0 1 0,0-1 15,0 1-15,0-1 0,0 1 0,0-1 16,0 1-16,0-22 0,0 22 0,0-1 16,0-21-16,0 22 0,0-22 0,0 1 15,0-1-15,0 0 0,0 1 16,0-1-16,0 0 0,-22 1 0,22-1 16,-21-21-16,21 21 0,0 1 15,0-22-15,-21 21 0,21-21 0,-21 1 16,21 20-16,0-21 0,0 0 15,0 0-15,-21-21 0,21 22 0,-21-22 16,-1 21 0,1-21-1,0 0-15,0 0 0,0 0 0,0 0 16,-1 0-16,1 0 16,0-21-16,0 21 0,0 0 0,-22 0 15,22-22-15,0 22 0,-21 0 16,21 0-16,-22 0 0,22-21 0,-21 21 0,21 0 15,-22 0-15,1 0 0,21 0 16,-22 0-16,1 0 0,0 0 0,21 0 16,-22 0-16,1 0 0,0 0 15,-22 0-15,22 0 0,-1 21 0,1-21 16,0 0-16,-22 0 0,22 0 0,0 0 16,-1 0-16,-20 0 0,20 0 0,1 0 15,21 0-15,-21 0 0,-1 0 0,1 0 16,21 0-16,-22 0 0,22 0 0,-21 0 15,21 0-15,0 0 16,-22 0-16,22 0 0,0 0 0,0 0 16,-22 0-16,22 0 0,0 0 15,0 0-15,21 22 32,0-44 61,0 1-77,0 0-16,21 21 0,-21-21 16,21 0-16,-21 0 0,0-1 0,0 1 15,21-21-15,1 21 0,-22-22 0,0 22 16,0-21-16,21 0 0,-21-1 0,21 1 15,-21 21-15,21-22 0,-21 1 0,0-21 16,0 20-16,0 1 0,0-22 16,0 22-16,0-21 0,0-1 0,0 1 15,0-1-15,0 1 0,-21-1 0,21 1 16,-21-1-16,0 22 0,21-22 0,-22 1 16,1-1-16,21 22 0,-21-22 15,21 1-15,0-1 0,-21 22 16,21-21-16,0-1 0,-21 22 0,21-1 15,0 1-15,0 0 0,0-1 0,0 1 16,0 0-16,0-1 0,0 1 16,0 21-16,0-21 0,0-1 0,0 22 15,0-21-15,0 21 0,0-22 0,21 1 16,-21 21-16,21-22 0,-21 22 16,0 0-16,21-21 0,0 21 0,1-1 15,-22-20-15,0 21 0,0 0 0,21 0 16,-21-1-16,0 1 0,0-21 0,0 21 15,0 0-15,0-1 0,0-20 16,21 21-16,-21 0 0,0-22 16,0 22-16,0 0 0,0-21 0,0 21 15,0-22-15,0 1 0,0 21 16,0-22-16,0 1 0,0 21 0,0-21 16,0 20-16,0-20 0,0 21 0,0-21 15,0-1-15,0 22 0,0-21 0,0-1 16,0 22-16,0-21 0,0 0 15,0-1-15,0 1 0,0-22 0,0 22 16,0-21-16,0 20 0,0-20 0,0 20 16,0 1-16,0 0 0,0-1 15,0 1-15,0-21 0,0 20 0,0 1 16,0 0-16,0-1 0,0 1 16,0-22-16,21 22 0,-21 0 15,0-1-15,21-20 0,-21 21 0,21-1 16,-21 1-16,0 0 0,0-1 0,0 1 15,22 21-15,-22-22 0,21 1 16,-21 0-16,0 21 0,21-22 0,-21 1 16,21 21-16,-21-22 0,21 22 0,-21 0 15,0-21-15,21 21 0,-21-1 16,22 22-16,-22-21 0,0 0 0,0 0 16,0 0-16,0 0 15,0-1 1,-22 1-1,1 0-15,21 0 0,-21 21 16,0-21-16,0 0 16,21-1-16,-21 1 15,21 0-15,0 0 16,0 0 0,0 0-1,21 21-15,0 0 0,-21-22 16,21 22-16,0 0 0,0 0 15,1 0-15,-1-21 0,0 21 16,0 0-16,21 0 0,1 0 0,-1 0 16,0 0-16,1 0 0,-1 0 15,22 0-15,-1 0 0,-21 0 16,22 0-16,-1 0 0,1 0 0,-1 0 16,1 0-16,21 0 0,-22 0 0,22 0 15,-22 0-15,22 0 0,-22 0 16,1 0-16,-1 0 0,1 0 0,-1 0 15,-20 0-15,20 0 0,-20 0 0,-1 0 16,0 0-16,-21 0 0,22 0 16,-22 0-16,0 0 0,0 0 15,0 0-15,1 0 0,-1 0 0,0 0 16,0 0 0,0 0-16,0 0 15,1 0-15,-1 0 0,0 0 16,-21 21 15,0 1-31,0-1 16,0 0-16,21 0 0,-21 0 15,0 0-15,21 1 0,-21-1 16,0 21-16,0-21 0,0 22 0,0-1 16,0 0-16,0 1 0,0-1 0,0 0 15,0 22-15,-21-22 0,21 0 16,0 1-16,-21 20 0,0-20 15,0-1-15,21 21 0,-22-20 0,22 20 16,-21 1-16,0-1 0,21-20 0,0 20 16,-21 1-16,0-22 0,0 21 15,21-20-15,0 20 0,-22 1 0,22-22 16,-21 22-16,21-1 0,-21 1 0,21-1 16,0 1-16,0-1 0,-21 1 0,21-1 15,-21 1-15,21-1 0,0-21 16,0 22-16,-21-1 0,21-20 15,-22 20-15,22 1 0,-21-1 0,21-20 0,0 20 16,-21 1-16,21-1 0,-21-21 16,0 22-16,21-22 0,0 22 15,-21-22-15,-1 0 0,22 22 0,-21-22 16,21 1-16,0 20 0,-21-21 0,21 1 16,-21 20-16,0-20 0,21-1 0,-21 0 15,21 1-15,-22-1 0,1 43 16,21-43-16,-21 0 0,0 1 15,21-1-15,0 0 0,0 1 16,-21-1-16,21 0 0,-21 1 0,21 20 0,-22-21 16,22 1-16,-21-1 0,21 22 15,0-22-15,0 0 0,0 1 0,0-1 16,0 0-16,0 1 0,0-1 16,0-21-16,0 21 0,0 1 0,-21-1 15,21 0-15,0 1 0,0-1 0,0 0 16,0 1-16,0-1 0,0 0 0,0-20 15,0 20-15,0 0 0,0-21 0,0 22 16,0-22-16,0 21 0,0-21 0,0 22 16,0-22-16,0 0 0,0 0 15,0 22-15,0-22 0,0 0 0,0 0 16,0 0-16,0 0 0,0 22 0,0-22 16,0 0-16,0 0 0,0 0 0,0 1 15,0 20-15,0-21 0,-21 0 0,21 0 16,0 1-16,0-1 0,0 0 15,0 0-15,0 0 0,0 0 16,0 1-16,0-1 0,0 0 16,-21-21-16,21 21 15,-21-21-15,21 21 16,-22-21 0,1 0-1,0 0-15,0 0 0,0 0 16,0 0-16,-1 0 15,1 0-15,0 0 0,-21 0 16,21 0-16,-22 0 0,22 0 0,-21 0 16,-1 0-16,-20 0 0,21 0 0,-22 0 15,1 0-15,-1 0 0,1-21 0,-22 21 16,21 0-16,1 0 0,-1 0 0,1 0 16,21 0-16,-22 0 0,22 0 15,21 0-15,-22 0 0,22 0 0,0 0 16,0 0-16,0 0 0,-1 0 15,1 0-15,0 0 0,0 0 16,0 0-16,0 0 16,-1 0-16,1 0 15</inkml:trace>
  <inkml:trace contextRef="#ctx0" brushRef="#br0" timeOffset="22220.82">10350 6541 0,'0'0'16,"22"0"-16,-1 0 0,0 0 0,0 0 0,0 0 15,0 0-15,1 0 16,-1 0 0,-42 0 15,-1 0-31,-20 0 0,0 0 15,-22 0-15,1 0 0,-22 0 0,-21 0 16,0 0-16,1 0 0,-22 0 16,0 21-16,-22-21 0,1 0 0,-21 0 15,0 21-15,-1-21 0,-20 21 0,-22-21 16,22 0-16,-1 21 0,1-21 16,20 0-16,22 21 0,0-21 0,21 0 15,0 22-15,42-22 0,1 0 0,-1 0 16,21 0-16,1 0 0,21 0 15,-1 0-15,1 0 0,21 0 0,0 0 16,-1 0-16,22-22 31,0 1-31,22 0 16,-1 0-16,21 0 0,-21 0 0,22-1 16</inkml:trace>
  <inkml:trace contextRef="#ctx0" brushRef="#br0" timeOffset="22579.61">7451 6223 0,'0'0'0,"21"0"0,0 0 16,0 0-16,-21-21 0,-42 42 31,21-21-31,-22 21 0,-20 0 16,20 1-16,-20 20 0,-1-21 15,-20 21-15,20 1 0,-20-1 0,-1 0 16,0 1-16,1-1 0,20-21 0,-21 22 15,22-22-15,-1 21 0,22-21 16,0 0-16,-1-21 0,22 22 0,0-22 16,21 21-16,21 0 15,0 0 1,22-21-16,-1 21 0,0-21 0,22 21 16,21 1-16,-1-1 0,1-21 0,0 21 15,-1 0-15,1 0 0,0-21 16,-1 21-16,1-21 0,-22 0 15,1 22-15,-1-22 0,1 0 0,-1 0 16,-20 0-16,-1 0 0,0 0 0,-20 0 16,-1 0-16,21 0 0,-21 0 15,0 0-15,1 0 0,20-22 0,-21 1 16</inkml:trace>
  <inkml:trace contextRef="#ctx0" brushRef="#br0" timeOffset="23588.03">15854 6562 0,'0'0'0,"-43"0"0,1 0 0,0 0 0,-1 0 16,1 0-16,21 0 0,0 0 15,0 0-15,42 0 32,0 0-32,21 0 0,1-21 15,20 21-15,1 0 0,20 0 0,22 0 16,0 0-16,42-22 0,-21 1 0,21 21 16,22-21-16,20 21 0,1-21 0,20 21 15,1-21-15,21 21 0,21-21 16,0 21-16,0 0 0,0 0 0,0 0 15,-21-22-15,-1 22 0,1 0 0,0 0 16,-21-21-16,-1 21 16,-20-21-16,-22 21 0,-21-21 0,1 21 15,-22 0-15,-22-21 0,1 0 0,0 21 16,-42-22-16,20 22 0,-41 0 16,-1-21-16,0 21 0,-21 0 0,1-21 15,-1 21-15,-21-21 0,0 0 16,-43 0-1,22 21-15,0-22 0,-21 22 16,-1 0-16,1-21 0,0 21 16,-1 0-16,-20 0 0,21 0 0,-1-21 0,1 21 15,0 0-15,20 0 0,-20 0 16,0 0-16,21 0 0,-1 0 16,1 0-16,0-21 0,0 21 15,42 0 1,0 0-16,0 0 0,1 0 15,20 0-15,-21 0 0,21 0 0,22 0 16,-22 0-16,22 0 0,-1 0 0,-20 0 16,20 0-16,1 0 0,-22 21 0,0-21 15,-21 21-15,1 0 0,-22 1 16,0 20-16,0-21 0,-22 21 16,1 1-16,-21-1 0,0 22 0,-22-22 15,22 21-15,-22-20 0,1-1 0,-1 0 16,1 1-16,-1-22 0,22 21 15,0-21-15,-1 1 0,1-1 0,0 0 16,20 0-16,1-21 0,0 21 0,0-21 16,0 21-16,0-21 15,-1 0-15,1 0 16,0 0-16,-21-21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3:43:18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6667 1990 0</inkml:trace>
  <inkml:trace contextRef="#ctx0" brushRef="#br0" timeOffset="6963.93">4149 3027 0,'-22'0'0,"128"-127"62,-106 106-62,21 21 16,1-21-16,-22-1 0,0 1 16,0-21-16,0 21 0,0 0 0,0-1 15,0 1-15,0 0 0,-22 0 16,-20 0-16,21 21 0,0 0 15,-22 0-15,1 21 0,21 0 0,-21 0 16,-1 22-16,1-22 0,0 21 0,-1 0 16,1 1-16,21-1 0,-22 0 15,22 1-15,0-1 0,0 0 0,21 1 16,-21-1-16,21 0 0,0 1 16,0-1-16,0-21 0,21 0 0,0 1 15,0-1-15,0 0 0,22-21 0,-22 0 16,0 0-16,21 0 0,1 0 15,-22-21-15,21 0 0,-21-1 0,22 1 16,-22 0-16,42-42 16,-63 41-16,22 1 0,-22-21 15,0 21-15,0-22 0,0 22 0,0-21 16,0 21-16,0 0 0,0-1 16,0 1-16,0 0 0,0 0 15,0 42 16,0 0-31,0 0 0,0 1 0,21 20 16,-21-21-16,0 21 0,21 1 0,-21 20 16,21-20-16,0 20 0,-21 22 15,0-22-15,21 22 0,1-22 0,-22 22 16,21 0-16,-21-22 0,0 43 16,21-21-16,-21-1 0,21 1 15,-21 0-15,0-22 0,0 22 0,21 0 16,-21-22-16,21 1 0,-21-1 0,0 1 15,0-22-15,0 21 0,0-20 16,0-22-16,0 21 0,0-21 0,-21 1 16,0-22-16,0 0 0,0 0 0,0 0 15,-1-22-15,1-20 0,0 21 16,0-43-16,0 22 0,0-21 0,-1-1 16,1 1-16,0-1 0,0-21 15,0 1-15,0 20 0,-1-20 0,22-1 16,0 0-16,0 22 0,0-22 15,0 22-15,0-1 0,0 1 0,22-1 16,-1 1-16,0-1 0,0 22 0,0-1 16,0 1-16,1 0 0,-1-1 15,0 1-15,0 21 0,-21 0 0,0-22 16,21 22-16,-21 0 0,21 21 16,-21-21-16,0 0 0</inkml:trace>
  <inkml:trace contextRef="#ctx0" brushRef="#br0" timeOffset="7591.5">4403 3217 0,'0'0'0,"42"0"16,-21 0-16,0 0 0,0-21 16,1 0-16,-1 21 0,0-21 15,0 0-15,21 0 0,-20-1 16,-1-20-16,0 21 0,-21 0 0,21-22 15,-21 22-15,0 0 0,0-21 0,0 21 16,0-1-16,0 1 0,0 0 16,0 0-16,-21 0 0,0 21 15,0 0-15,-1 0 16,1 21-16,21 0 0,0 21 16,-21-20-16,21-1 0,-21 21 0,21-21 15,0 22-15,0-22 0,0 21 16,0 0-16,0-20 0,0 20 0,0-21 15,0 21-15,21-20 0,0-1 0,0 0 16,22-21-16,-22 21 0,0-21 16,21 0-16,-20 0 0,-1 0 0,21 0 15,-21-21-15,22 0 0,-22 0 0,21-1 16,-21 1-16,0 0 0,1-21 16,-1-1-16,0 22 0,0-21 15,0 0-15,0-1 0,1 1 0,-22-22 16,21 22-16,-21-21 0,21 20 15,-21-20-15,0 20 0,0 1 0,0 21 16,0 0-16,0-22 0,0 22 16,0 42-1,0 1-15,0-1 0,0 0 16,0 21-16,0 1 0,0-1 16,0 0-16,0 1 0,0 20 0,0-21 15,0 1-15,0-1 0,0 0 0,0-20 16,0 20-16,21 0 0,-21-21 15,21 1-15,0-1 0,-21 0 16,22 0-16,-22 0 0,21 0 0,0-21 16,0 0-1,0 0 1,-21-21-16,0 0 0,0 0 16,0 0-16,0 0 0</inkml:trace>
  <inkml:trace contextRef="#ctx0" brushRef="#br0" timeOffset="7851.85">5165 2963 0,'0'0'0,"-22"0"0,44 0 47,-1 0-47,21-21 0,-21 21 0,0 0 15,1-21-15,20 21 0,-21 0 0,0 0 16,0-21-16,1 21 0,-1 0 15</inkml:trace>
  <inkml:trace contextRef="#ctx0" brushRef="#br0" timeOffset="10706.92">6752 2540 0,'0'0'0,"-21"21"0,0-21 16,0 21-16,-1-21 16,1 22-16,0-22 0,0 21 0,0-21 15,0 0-15,-1 21 0,1-21 31,42 0 1,1-21-32,-1 21 0,21-21 15,0-1-15,22-20 0,-1 21 0,22-21 16,-21 20-16,41-20 0,-20 0 0,21-1 16,0 1-16,21 0 0,0-1 15,0 1-15,-21-21 0,21 20 0,0 1 16,-22 0-16,-20-22 0,0 22 15,-1 21-15,-20-22 0,-1 22 16,-20-21-16,-22 21 0,42 21 0,-63-22 16,-21 22-16,-21 0 15,21 0-15,-22 0 0,1 0 0,0 0 16,-1 0-16,1 0 0,0 0 16,-1 0-16,22 22 0,0-22 0,0 0 15,0 0-15,42-22 31,0 22-31,21-21 0,-20 0 16,20 21-16,-21-21 0,21 21 16,1-21-16,-1 21 0,-21-21 15,0 21-15,22 0 0,-22 0 16,-21 21-16,0 0 0,0 0 16,0 0-16,0 22 0,0-22 15,-21 21-15,21 0 0,-21 1 0,-1-1 16,1 0-16,0-20 0,21 20 0,-21 0 15,21-21-15,-21 1 0,21 20 16,0-21-16,0 0 0,0 0 16,0 1-16,-43-1 15,43-42 1,0-1-16,22 22 16,20-42-16</inkml:trace>
  <inkml:trace contextRef="#ctx0" brushRef="#br0" timeOffset="12019.15">9694 868 0,'0'-21'16,"-21"21"0,0 0-1,21 42-15,-21-21 16,0 22-16,21 20 0,-22-21 0,1 22 16,21-22-16,-21 22 0,0-22 0,0 22 15,21-22-15,-21 21 0,21-20 16,-22-1-16,22 0 0,-21-20 15,21 20-15,0-21 0,0 0 0,0 0 16,21-21 0,-21-21-16,22 0 15,-22 0-15,0 0 0,0 0 0,0-22 16,21 1-16,-21 0 0,21-1 16,-21 1-16,0 0 0,0-22 0,0 22 15,21-22-15,0 1 0,-21-1 0,0 1 16,21-1-16,-21 22 0,22 21 15,-22-22-15,21 43 0,-21-42 0</inkml:trace>
  <inkml:trace contextRef="#ctx0" brushRef="#br0" timeOffset="12167.58">9737 1334 0,'0'63'16,"0"-21"-16,0-20 0,0 20 16,0-21-16,21 21 0,-21-20 15,21-1-15,-21 0 0,0 0 0,21 0 16,-21 0-16,21 1 0,-21-44 31,0 1-31,-21 0 16,0 0-16,0 0 0</inkml:trace>
  <inkml:trace contextRef="#ctx0" brushRef="#br0" timeOffset="12331.49">9504 1376 0,'21'0'0,"0"0"16,21-21-16,-20 21 0,-1 0 16,0 0-16,21-21 0,-21 21 0,22-22 15,-22 22-15,0 0 0,21 0 16,-20 0-16,-1-21 0,0 21 0,0 0 16</inkml:trace>
  <inkml:trace contextRef="#ctx0" brushRef="#br0" timeOffset="12699.41">10033 1355 0,'0'0'0,"0"-21"31,0-1-15,21 1-16,0 21 0,0-21 15,1 21-15,-1 0 0,-21-42 0,21 42 16,0 0-16,21 0 15,-20 21-15,-1 0 0,0-21 0,0 21 16,0 0-16,0 1 0,-21-1 16,22 21-16,-22-21 0,0 0 0,0 22 15,0-22-15,0 0 0,0 21 16,0-20-16,0-1 0,0 0 0,0 0 16,0 0-16,0-42 31,0 0-31,0 0 0,0 0 15,21-1-15,-21-20 0,0 21 16,0-21-16,21 20 0,0-20 0,-21 21 16,0-21-16,21-1 0,-21 22 0,21 0 15,1 0-15,-22 0 0,21-1 16,0 22-16</inkml:trace>
  <inkml:trace contextRef="#ctx0" brushRef="#br0" timeOffset="12747.39">10668 1249 0,'0'21'0,"0"0"16,0 0-16</inkml:trace>
  <inkml:trace contextRef="#ctx0" brushRef="#br0" timeOffset="13491.14">7429 2646 0,'0'0'0,"-105"-21"16,83 21-16,-20-21 16,0 21-16,21-22 0,-1 22 15,44 22 1,-1-1-1,21 0-15,0 0 0,1 0 16,20 0-16,22-21 0,0 22 0,-1-1 16,22 0-16,0 0 0,-21 0 15,-1 0-15,22-21 0,-21 22 0,-1-22 16,1 0-16,169-149 109,-233 149-93,0 0 0,22 0-16,-22 0 0,21 0 0,1 0 15,-1 0-15,0 22 0,1-22 0,-1 21 16,0 0-16,1 0 15,-22 0-15,0 0 0,0 1 0,-21-1 16,0 0-16,0 21 0,0-21 0,-21 1 16,-21-1-16,20 0 0,-20 0 0,0 21 15,-1-20-15,1-1 0,21 0 16,-21 0-16,20 0 0,1 0 0,42-21 16,-21 22-16,22-22 15,-1-22-15,0 1 16,21 0-16</inkml:trace>
  <inkml:trace contextRef="#ctx0" brushRef="#br0" timeOffset="13874.92">9610 5482 0,'0'0'0,"0"-42"0,0-212 16,0-148-16,0 0 0,0 42 15,21 63-15,-21 86 0,21 41 0,0 43 16,-21 43-16,0 41 0,21 1 16,0 42-16,-21 21 15,0 0 1,0 1-16,22-22 16,-1 0-1,-21-22-15,0 1 16,21 0-16,0 0 0,0-21 0,-21-1 15,0 1-15,21 0 0,1-1 16,-22 1-16,21-22 0,0 22 0,-21-21 16,21 20-16,0-20 0,-21 42 0,21-22 15,-21 22-15,22 0 0,-22 0 16,21 21 0,-21 21-1,21 0-15,0 0 16,-21 0-16,0 1 0,0 20 0,0-21 15</inkml:trace>
  <inkml:trace contextRef="#ctx0" brushRef="#br0" timeOffset="14648.04">10096 2900 0,'0'0'0,"22"0"0,-1 0 16,0 0-16,0 0 15,0 0-15,0-21 0,1 21 0,-1-21 16,0-1-16,0 22 0,0-21 15,0 0-15,1 0 0,-1 21 16,0-21-16,-21 0 0,21-1 16,-21 1-1,0 0 32,-21 21-47,21-21 63,-21 21-63,0 0 0,-1 0 15,1 0-15,0 0 0,0 0 16,0 21 0,0-21-16,-1 21 0,22 0 0,-21 1 15,0-1-15,0 21 0,21-21 0,-21 0 16,0 22-16,21-22 0,-22 0 15,22 0-15,0 22 0,0-22 0,0 0 16,43 0-16,-22 0 0,0-21 16,0 0-16,22 21 0,-22-21 0,21 0 15,0 0-15,1 0 0,-1 0 16,-21 0-16,22 0 0,-1-21 0,-21 21 16,21-21-16,-20 21 0,-1-21 0,0 0 15,0 0-15,0 21 0,0-22 0,1-20 16,-1 21-16,-21 0 15,21-22-15,0 22 0,0-21 0,-21 0 16,21-1-16,1 1 0,-1 0 0,0-1 16,-21 1-16,21 0 0,-21 20 15,21-20-15,-21 21 0,0 0 0,0 0 16,0-1-16,0 1 16,-21 21-16,0 0 15,0 0 1,-22 0-16,22 0 0,64 21 0,-43 1 15,0-1-15,0 21 0,-22 0 0,1 22 16,0-22-16,21 1 0,-21 20 16,0-21-16,21 1 0,0 20 0,0-20 15,-21-22-15,21 21 0,0-21 16,0 0-16,0 1 0,0-1 0,21 0 16,0 0-16,0-21 0,0 0 0,0 0 15,1 0-15,-1 0 0,0 0 16,0 0-16,0 0 0,0 0 0,1 0 15,-1-21-15,0 0 0,-21 0 0,0-1 16,0 1-16</inkml:trace>
  <inkml:trace contextRef="#ctx0" brushRef="#br0" timeOffset="14746.98">10753 2625 0,'0'0'0,"-22"0"0,-20 0 16</inkml:trace>
  <inkml:trace contextRef="#ctx0" brushRef="#br0" timeOffset="14822.94">10943 2646 0,'64'0'16,"-22"0"-16,0 0 0,-21-21 0,22 21 0,-1 0 15,-21 0-15,0-21 0,1 21 16,-1 0-16</inkml:trace>
  <inkml:trace contextRef="#ctx0" brushRef="#br0" timeOffset="15174.75">11366 2625 0,'0'21'0,"-21"-21"16,0 21-16,0 0 0,0 0 15,0 1-15,21-1 0,0 0 16,-22 0-16,22 21 0,0-20 16,-21-1-16,21 0 0,0 0 0,0 0 15,0 0-15,0 1 0,21-1 16,1-21-16,-1 0 0,0 21 0,0-21 15,0 0-15,0 0 16,1 0-16,-1 0 0,0 0 0,0-21 16,0 21-16,0-21 0,1-1 0,-22 1 15,21 0-15,-21 0 0,0 0 0,0 0 16,0-22-16,0 22 0,-21 0 16,-1-21-16,1 20 0,21 1 0,-21 0 15,0 0-15,0 21 0,0 0 16,-1 0-16,22 21 15,0 0 1,0 0-16,0 1 0,22-22 16,-1 21-16,0-21 15</inkml:trace>
  <inkml:trace contextRef="#ctx0" brushRef="#br0" timeOffset="15522.69">11620 2709 0,'22'-21'0,"-22"0"15,0 0-15,21 21 32,0 0-32,0 0 15,0 21-15,-21 0 0,21 0 16,-21 1-16,22-1 0,-22 0 0,0 0 16,0 0-16,0 22 0,21-22 15,-21 0-15,0 0 0,0 0 0,0 0 16,21 1-16,-21-1 0,0 0 15,0-42 17,0 0-32,0-1 15,0 1-15,0-21 0,0 21 16,0-22-16,0 22 0,0-21 0,0 0 16,0-1-16,0 1 0,21 21 0,0-22 15,0 22-15,1 0 0,-1 0 0,0 0 16,-21 0-16,21 21 0,0 0 31,-42 0-31</inkml:trace>
  <inkml:trace contextRef="#ctx0" brushRef="#br0" timeOffset="15963.03">9440 2392 0,'0'0'0,"-63"0"15,42 0-15,-1 21 16,22 0-16,0 0 0,0 22 16,0-22-16,0 21 0,22 1 0,-1-1 15,-21 0-15,21-21 0,0 22 16,0-1-16,-21-21 0,21 22 0,1-22 15,-22 0-15,0 21 0,21-21 16,0 1-16,-21-1 0,0 0 16,21-21-16,-21 21 0,21-21 15,0 0-15</inkml:trace>
  <inkml:trace contextRef="#ctx0" brushRef="#br0" timeOffset="16379.85">6837 4233 0,'0'0'0,"-21"0"0,-22 0 0,22 0 15,-21-21-15,21 21 0,-1-21 0,1 21 16,21-21-16,21 21 16,1 0-16,20 0 0,21 0 0,1 0 15,-1 21-15,22-21 16,0 21-16,-1 0 0,1-21 0,0 22 15</inkml:trace>
  <inkml:trace contextRef="#ctx0" brushRef="#br0" timeOffset="16695.89">8086 4318 0,'21'0'0,"63"0"16,-41 0-16,-22 0 15,-42 0 1,0 0-16,-1 0 16,-20-21-16,21 21 0,-21-21 0,-1 21 15,1 0-15,0-21 0,-1 21 16,22 0-16,0-22 0,0 22 15,21-21-15,0 0 0,0 0 16,21 0-16,0 21 16,21 0-16,-20 0 0,20 0 0,0 0 15,-21 0-15,22 0 0,-1 0 0,-21 21 16,22 0-16,-22 0 0,-21 0 16,0 1-16,0-1 0,0 21 0,0-21 15,0 22-15,-21-22 0,-1 21 0,1-21 16,-21 0-16,21 22 0,-22-22 15,1 0-15,21 0 0,-21 0 16,20 1-16,1-22 0,21 21 0,21-21 31,22 0-31,-22 0 0,0 0 16,21-21-16,1-1 0</inkml:trace>
  <inkml:trace contextRef="#ctx0" brushRef="#br0" timeOffset="17239.58">9165 4297 0,'0'85'0,"-21"-64"15,0 21-15,0 0 0,-1 1 0,1-1 16,0-21-16,0 22 0,0-22 16,21 21-16,-21-21 0,-1 0 0,22 1 15,-21-22-15,21-22 31,0 1-31,0 0 16,0-21-16,0 21 0,0-1 0,-21-20 16,21 0-16,0 21 0,0-22 0,0 1 15,0 0-15,0-1 0,0 22 16,0-21-16,0 21 0,0-1 0,21 1 16,0 42-1,1 1-15,-22 20 0,21-21 16,-21 21-16,21 1 0,-21-22 0,21 21 15,0 1-15,-21-22 0,21 21 0,1-21 16,-1 0-16,0 1 0,-21-1 0,21 0 16,0 0-16,0-21 0,1 0 15,-1 21-15,0-21 0,0 0 16,0 0-16,0 0 16,-21-21-16,0 0 0,22 21 0,-22-21 15,0 0-15,0-22 0,21 22 0,-21 0 16,21 0-16</inkml:trace>
  <inkml:trace contextRef="#ctx0" brushRef="#br0" timeOffset="17558.93">9779 3958 0,'-21'0'15,"42"0"-15,-85 0 0</inkml:trace>
  <inkml:trace contextRef="#ctx0" brushRef="#br0" timeOffset="17990.72">10075 4276 0,'0'21'15,"0"21"-15,0-21 16,0 1-16,0 20 0,0-21 0,0 0 15,0 22-15,0-22 0,0 21 0,0-21 16,0 0-16,0 1 0,0-1 16,0 0-16,0 0 0,0 0 15,0 0-15,-21-21 32,21-21-17,0 0-15,0 0 0,-21 0 16,21 0-16</inkml:trace>
  <inkml:trace contextRef="#ctx0" brushRef="#br0" timeOffset="21155.08">9610 4106 0,'0'0'0,"-22"0"0,1 0 0,0 0 16,0 0-16,0 0 16,0 0-16,42 0 31,0 0-31,0 0 15,0 0-15,22 0 0,-1 0 0,0 0 16,22 0-16,-1 0 0,1-21 0,-1 21 16,1 0-16,-1 0 15,1-21-15,-1 21 0,43 0 16,-64 0-16,1 0 0,-1 0 16,-21 0-16,0 0 0,1 0 15,-44 0 16,1 0-31,0 0 0,0 0 16,0 0-16,0 0 0,-22 0 0</inkml:trace>
  <inkml:trace contextRef="#ctx0" brushRef="#br0" timeOffset="21677.18">9059 4022 0,'21'-43'15,"1"22"-15,-1 0 16,0 0-16,-21 0 0,21 21 0,0-21 15,-21-1-15,21 22 16,-21 22 15,0 20-31,-21-21 16,21 21-16,0 1 0,-21-1 16,21 0-16,-21 1 0,0-1 0,21 22 15,-21-22-15,-1 0 0,1 1 0,21-1 16,-21-21-16,0 21 0,21-20 0,0-1 15,0 0-15,-21 0 0,21 0 16,0-42 15,0 0-31</inkml:trace>
  <inkml:trace contextRef="#ctx0" brushRef="#br0" timeOffset="22386.76">7027 5334 0,'0'0'16,"0"-402"-16,-21-21 0,0 42 0,21 63 0,-21 85 16,21 22-16,0 62 0,0 44 15,0 20-15,0 21 0,0 22 16,21 0-16,21 21 0,1 21 0,-1-22 16,21 22-16,-20 0 0,41 0 0,1 0 15,0 0-15,21-21 0,-1 21 16,22 0-16,-21 0 0,0 0 0,21-21 15,-42 21-15,21 0 0,-1 0 0,-20 0 16,0 0-16,-22 0 0,-20 0 0,-1 0 16,0 0-16,-21 0 0,1 0 15,-44 0 32,1 0-31,0 0-16,0 0 15,0 0-15,0 0 0,-1-21 0</inkml:trace>
  <inkml:trace contextRef="#ctx0" brushRef="#br0" timeOffset="22747.07">8445 2519 0,'0'0'0,"0"-21"0,-21 0 0,42 21 47,22 0-47,-22 0 15,21 0-15,1 0 0,20 0 16,-21 0-16,22 0 0,-22 0 0,22 0 16,-22 21-16,0-21 0,22 0 0,-43 21 15,21-21-15,-20 21 0,20 0 16,-42 0-16,0 22 0,0-22 15,0 0-15,-21 21 0,0-20 0,-1 20 16,-20-21-16,0 21 0,21-20 0,-22 20 16,1-21-16,0 0 0,-1 22 15,22-22-15,-21 0 0,21 0 16,-1 0-16,-20 0 0,21-21 0,0 22 16,0-1-16,-1-21 0,1 21 0,0 0 15,0-21-15,0 21 0,0-21 16</inkml:trace>
  <inkml:trace contextRef="#ctx0" brushRef="#br0" timeOffset="26529.06">13674 5313 0,'0'0'0,"0"-381"0,21-21 16,0 42-16,0 64 0,0 42 0,22 42 15,-1 64-15,21 21 0,43-64 16,-42 128-16,-22-1 0,64-20 16,-64 62-16,1 1 0,-1 0 15,-21 21-15,-21 21 16,0 0-16,0 1 0,-21 20 0,0 0 16,-43 1-16,22-1 0,-22 21 15,-20-20-15,-1 20 0,22 1 0,-1-1 16,1 1-16,20-22 0,1 22 15,0-22-15,20 0 0,22-21 0,0 1 16,0-1-16,0 0 0</inkml:trace>
  <inkml:trace contextRef="#ctx0" brushRef="#br0" timeOffset="26598.17">14626 6054 0,'21'-21'0,"0"21"0,-21-22 0,22 1 16,-1 0-16,-21 0 15</inkml:trace>
  <inkml:trace contextRef="#ctx0" brushRef="#br0" timeOffset="26731.59">14287 3366 0,'-21'0'0,"-85"63"16,85-42 0,-21 0-16,21 1 0,-22-22 0,22 21 15,0 0-15,0-21 0,0 0 16,42-21 0,0 21-1,21-21-15,-20-1 0,20 1 0</inkml:trace>
  <inkml:trace contextRef="#ctx0" brushRef="#br0" timeOffset="27198.88">13928 3006 0,'-22'0'16,"44"0"-16,-65 0 0,22 0 0,0 0 0,0 0 16,0 0-16,-1 0 15,22 21 1,0 0 0,22-21-1,20 0-15,-21 0 0,21 0 0,1 0 16,-1 0-16,22 0 0,-1-21 0,1 21 15,-1-21-15,22 21 0,-22-21 0,22-1 16,-22 22-16,22-21 0,-21 0 16,20 21-16,1-21 0,-22 21 15,43-21-15,-21 21 0,21-21 0,0 21 16,-1 0-16,-20-22 0</inkml:trace>
  <inkml:trace contextRef="#ctx0" brushRef="#br0" timeOffset="27386.96">16446 2709 0,'0'0'15,"149"0"1,-86-21-16,22 21 0,-1 0 0,1 0 0,0-21 15,21 21-15,-22 0 0,22 0 0,-21 0 16,21-21-16,-1 21 0,-20-21 16,21 21-16,0 0 0,0-21 0,-1 21 15,1-22-15,0 22 0,0 0 0,0-21 16,0 21-16,-22-21 0,1 21 16,-22-21-16,64 0 0,-42 21 15,0 0-15,-22 0 0,1 0 0,20 0 16,-20-21-16,21 21 0,-1-22 0,1 22 0,-22-21 15</inkml:trace>
  <inkml:trace contextRef="#ctx0" brushRef="#br0" timeOffset="27910.66">22140 2625 0,'0'21'0,"0"21"16,0-21-16,0 1 0,0 20 15,0 0-15,0 1 0,0-1 0,0 0 16,0 1-16,-21-1 0,21 0 15,0 22-15,0-22 0,0 22 0,0-1 16,0 1-16,0-1 0,0 1 0,0-1 16,0 1-16,0-22 0,0 21 15,21 1-15,0-22 0,-21 22 16,22-22-16,-1 22 0,-21-22 0,21 0 16,-21 1-16,0-1 0,21 0 0,-21-21 15,0 1-15,0-1 0,0 0 0,0 0 16,0 0-16,-21-21 15,0 0 1,0 0 0,-1 0-16,1 0 0,0 0 15,0 0 1,0 0-16,0 0 16,-1-21-16,1 21 0,0 0 15,-21 0-15,-1 0 0,22 0 0,-42 0 16,20 0-16,-20 0 0,-1 0 0,1 0 15,-1 0-15,1 21 0,-22-21 0,1 21 16,-1-21-16,0 22 0,-21-1 0</inkml:trace>
  <inkml:trace contextRef="#ctx0" brushRef="#br0" timeOffset="28015.6">20193 4509 0,'-106'0'0,"212"0"0,-275 0 16,84 21-16,-21-21 0,0 21 0,0-21 16,-21 21-16,22-21 0,-22 21 0,0 0 15,0-21-15,0 22 0,-22-1 0,22 0 16,0 0-16,0 0 0,0 0 0,22 1 15,-22-1-15,0 0 16</inkml:trace>
  <inkml:trace contextRef="#ctx0" brushRef="#br0" timeOffset="28248.25">17103 4890 0,'0'0'0,"-43"0"0,1 0 0,-22 0 0,1 0 15,-22 0-15,1 0 0,-22 0 0,0 0 16,0 0-16,0 21 0,22-21 0,-22 0 16,21 21-16,0-21 0,22 21 0,-22-21 15,22 0-15,-1 0 0,1 0 16,-1 0-16,1 0 0,20 0 0,-20 0 15,-1 0-15,1 0 0,21 0 0,-22 0 16,1 0-16,20 0 0,-20 0 0,-1 0 16,22 0-16,0 0 0,-1 0 0,22 0 15,0 0-15,0 0 0,42 0 32,0 0-17,0-21-15,0 0 0,1 21 0,-1-21 16,0-1-16,0 1 0,0-21 0</inkml:trace>
  <inkml:trace contextRef="#ctx0" brushRef="#br0" timeOffset="28519.1">15748 3344 0,'0'-63'0,"0"126"0,21-190 0,-21 85 0,0 0 16,0-1-16,0 22 0,0-21 0,0 21 16,0 0-16,0-1 0,0 1 15,0 0-15,0 42 16,0 0-16,0 1 0,0 20 16,0 0-16,0 22 0,0-1 15,0 1-15,0-1 0,0 22 0,0 0 16,0-22-16,0 22 0,0-1 0,0 1 15,0 0-15,0-22 0,-21 22 0</inkml:trace>
  <inkml:trace contextRef="#ctx0" brushRef="#br0" timeOffset="28643.83">15790 4593 0,'0'21'0,"0"-42"0,0 64 15,0-22-15,0 0 0,0 0 16,0 0-16,0 0 0,0 1 0,21-22 16,1 0-1,-1 0-15,0 0 16,-21-22-16,21 1 0,0-21 0,0 21 15,1 0-15,20-22 0,-21 1 0,21 0 16</inkml:trace>
  <inkml:trace contextRef="#ctx0" brushRef="#br0" timeOffset="29008.62">17780 2794 0,'0'0'0,"0"-21"0,0-21 16,0 63-1,0 0-15,0 21 16,0-21-16,0 22 0,0-1 0,0 22 16,0-22-16,0 21 0,0 1 15,0 21-15,0-22 0,0 22 0,0-1 16,0-20-16,0 21 0,0-1 15,0-20-15,0 20 0,21-20 0,0 21 16,-21-22-16,21 1 0,1-1 0,-1 1 16,0-1-16,0-21 0,-21 1 0,21-1 15,0 0-15,-21-20 0,0 20 0,0-21 16,22 0-16,-1 0 16,-21 1-16,21-22 15,-21-22-15,0 1 16,0 0-16,0 0 0,21 0 0,0-22 15,-21 1-15</inkml:trace>
  <inkml:trace contextRef="#ctx0" brushRef="#br0" timeOffset="29402.75">19643 2709 0,'0'0'0,"0"-42"0,0 0 0,21-1 0,-21 1 15,0 21-15,0 0 0,0 0 16,0-1-16,21 22 16,-21 22-16,0-1 0,0 21 15,0 0-15,0 22 0,0-22 16,0 43-16,21-22 0,-21 22 0,0 0 15,0-1-15,0 1 0,0 21 0,0-21 16,0-1-16,0-20 0,21 20 0,-21 1 16,21 0-16,-21-22 0,0 1 15,0 20-15,64 22 0,-64-42 16,0-22-16,0 22 0,0-22 16,0-21-16,0 21 0,0-20 0,0 20 15,0-21-15,0 0 0,0 0 16,-21-42-1,0 0 1,-1 21-16,1-21 0,0-21 0</inkml:trace>
  <inkml:trace contextRef="#ctx0" brushRef="#br0" timeOffset="30163.61">14605 3810 0,'0'0'0,"21"0"0,-21-21 15,0 0-15,0 42 31,0 0-31,0 0 0,0 0 16,0 22-16,0-22 0,0 21 16,0 1-16,0-1 0,0 0 0,0 1 15,0-1-15,0 0 0,0 1 0,0-22 16,21 0-16,0 0 0,1 0 16,20 0-16,-21 1 0,0-22 0,22 0 15,-1 0-15,-21 0 0,21 0 0,1-22 16,-1 1-16,0 0 0,1 0 0,-22-21 15,21-1-15,-21 22 16,1-21-16,-1-22 0,-21 22 0,0 0 16,0-1-16,-21 1 0,-1 0 0,1-22 15,-21 43-15,21-21 0,-22-1 0,1 22 16,21 0-16,-21 21 0,-1 0 16,22 0-16,0 0 0,-21 0 0,20 21 15,1 0-15,0 0 0,0 1 0,21-1 16,-21 0-16,21 0 0,0 0 0,0 22 15,0-22-15,0 0 0,21 21 16,0-21-16,0 1 0,22-22 0,-22 21 16,21-21-16</inkml:trace>
  <inkml:trace contextRef="#ctx0" brushRef="#br0" timeOffset="30490.42">16870 3535 0,'0'0'0,"0"-21"0,-21 21 16,-1 0-1,22 21-15,-21 42 16,21-20-16,0-1 15,-21 0-15,21 1 0,0-1 0,0 22 16,0-22-16,0 0 0,0 1 16,0 20-16,0-21 0,0 1 0,0-1 15,0 0-15,0-20 0,0-1 0,0 21 16,21-21-16,0 0 16,1 1-16,-1-22 0,0 0 15,0 0-15,0-22 0,0 1 0,22 0 16,-1-21-16</inkml:trace>
  <inkml:trace contextRef="#ctx0" brushRef="#br0" timeOffset="30875.82">18161 3493 0,'0'-22'15,"0"1"-15,0 0 0,21 21 0,0-21 16,0 21-16,1-21 16,20 21-16,-21 0 0,21 0 15,-20 0-15,20 0 0,0 0 0,-21 21 16,22 0-16,-1 0 0,-21 22 16,0-22-16,1 21 0,-22 0 0,0-20 15,0 20-15,0-21 0,-22 21 0,1 1 16,-21-22-16,0 21 0,-1-21 0,1 1 15,-22-1-15,22 0 0,0 0 16,21 0-16,-22 0 0,22 1 0,0-22 16,42 0 15,21 0-31,-20-22 0,20 1 0,0 21 16,1-21-16,-1 0 0,0 0 15,1 0-15,-1-1 0,21 22 0,-20-42 16,20 21-16,1 0 0,-1 0 15</inkml:trace>
  <inkml:trace contextRef="#ctx0" brushRef="#br0" timeOffset="31387.54">20764 3175 0,'0'-21'16,"22"21"-16,-1-21 0,0 21 16,0 0-16,0 0 0,0-21 0,22 21 15,-22 0-15,0 0 0,21 0 16,-20 0-16,-1 0 0,0 0 0,0 0 15,-21 21-15,0 0 16,0 0-16,0 0 16,-21 0-16,0 1 0,-22-1 0,22 0 15,-21 0-15,0 0 0,20 0 16,-20 1-16,0-1 0,21 0 0,-22-21 16,22 21-16,21 0 15,0 0-15,21-21 16,0 0-16,1 0 0,20 0 15,0 0-15,-21 22 0,22-22 0,-1 0 16,-21 0-16,22 21 0,-22-21 0,0 21 16,0 0-16,-21 0 15,0 0-15,0 1 0,0-1 0,0 0 16,-21 0-16,0 21 0,0-20 0,-1-1 16,-20 0-16,21 0 0,-21-21 15,-1 21-15,1 0 0,0 1 16,-1-1-16,1-21 0,0 21 0,-1-21 15,1 0-15,-22 21 0,22-21 0</inkml:trace>
  <inkml:trace contextRef="#ctx0" brushRef="#br0" timeOffset="32115.52">14499 3429 0,'0'0'0,"-21"-21"0,21 0 15,-21 0-15,0 21 0,-1 0 16,1 21-1,21 0-15,-21 21 16,21 22-16,0-22 0,0 22 0,0-1 16,0 1-16,0 20 0,0-20 15,0 20-15,0-20 0,0 21 0,0-22 16,0 1-16,0-22 0,21 0 0,0 1 16,1-1-16,-1 0 0,0-21 15,0-21-15,21 22 0,-20-22 0,20 0 16,0 0-16</inkml:trace>
  <inkml:trace contextRef="#ctx0" brushRef="#br0" timeOffset="33214.82">16552 3768 0,'-21'-21'0,"0"-1"15,21 1-15,0 0 16,0 0-16,0 0 15,0 0-15,21 21 0,0-22 0,0 22 16,1 0-16,-1 0 0,0 0 0,0 0 16,0 0-16,0 22 0,1-1 15,-1 21-15,0-21 0,0 22 0,0-1 16,-21 0-16,0 1 0,0 20 0,0-21 16,0 22-16,-21-22 0,-21 22 15,21-22-15,-22 0 0,22 1 0,-21-22 16,-1 21-16,1-21 0,21 1 0,-21-22 15,20 0-15,-20 21 0,21-21 16,0 0-16,0 0 0,21-21 0,0-1 16,0 1-16,0 0 15,0-21-15,0 21 0,0-1 0,0-20 16,0 21-16,21 0 0,0 0 16,0-1-16,0 1 0,0 21 0,1 0 15,-1 0-15,0 0 0,0 0 0,0 21 16,0 1-16,1-22 0,-1 21 15,21 0-15,-21 0 0,0 0 0,1 0 16,-22 1-16,21-22 0,0 21 0,-21 0 16,21-21-16,-21 21 0,21-21 15,0 0 1,1 0-16,-1 0 16,0-21-16,0 0 0,0 0 0</inkml:trace>
  <inkml:trace contextRef="#ctx0" brushRef="#br0" timeOffset="33531.64">17251 3789 0,'0'0'16,"0"-21"-1,-21 42 1,-1-21-16,22 21 0,-21 0 0,21 0 16,-21 1-16,21-1 0,0 21 15,0-21-15,0 0 0,0 1 16,0-1-16,21 0 0,0 0 0,1-21 15,-1 21-15,21-21 0,-21 0 0,22 0 16,-22 0-16,21 0 0,-21-21 16,22 0-16,-22 0 0,0 0 0,0-1 15,-21 1-15,0-21 0,0 21 0,0 0 16,-21-22-16,-21 22 0,20 0 0,1 0 16,-21 0-16,21 21 0,-22 0 15,22 0-15,0 0 0,0 0 0,0 0 16,21 21-16,0 0 0,0 0 15,21 0 1,0 0-16,0-21 0,22 22 0,-22-1 16</inkml:trace>
  <inkml:trace contextRef="#ctx0" brushRef="#br0" timeOffset="33903.43">18605 4212 0,'-42'21'16,"21"-21"-16,0 22 0,-22-1 15,1-21-15,0 21 0,-1-21 0,1 0 16,21 21-16,-21-21 0,-1 0 0,22 0 16,0 0-16,0 0 15,0 0-15,-1 0 0,22-21 16,22 0-1,-1 0-15,0 21 0,0-22 0,21 1 16,1 0-16,20 0 0</inkml:trace>
  <inkml:trace contextRef="#ctx0" brushRef="#br0" timeOffset="34347.17">19092 3641 0,'0'0'0,"0"-21"0,0-1 0,21 1 15,-21 0-15,22 21 0,-22-21 16,-22 21 31,22 21-31,0 0-1,-21-21-15,21 21 0,-21 1 0,0-1 16,21 0-16,0 0 0,0 0 15,-21 0-15,0 1 0,21 20 16,-22-21-16,22 0 0,0 0 0,0 1 16,0-1-16,0 0 0,0 0 0,0 0 15,22 0-15,-1-21 0,0 0 16,0 0-16,0 0 0,0 0 16,22 0-16,-22-21 0,21 0 0,-21 0 15,1 0-15,20 0 0,-21-1 16,0-20-16,0 21 0,1 0 0,-22-22 15,0 1-15,0 21 0,0 0 0,0 0 16,0-1-16,0 1 0,-22 0 16,1 21-16,0 0 0,0 0 0,0 0 15,0 0-15,-1 0 0,-20 21 0,21 0 16,0-21-16,0 0 16,21 22-16,-22-22 0,1 0 15</inkml:trace>
  <inkml:trace contextRef="#ctx0" brushRef="#br0" timeOffset="35147.42">20743 3154 0,'0'0'0,"0"-64"16,0 43-16,0 0 0,0 0 15,-21 21 17,21 21-32,-21 0 0,21 22 0,0-1 15,0 0-15,0 22 0,0-1 0,0 1 16,0-1-16,0 1 0,0-1 0,0 1 15,0-22-15,0 22 0,0-1 16,0 1-16,0-22 0,0 0 0,0 22 16,0-43-16,0 21 0,0-21 0,0 1 15,0-1-15,0-64 32,0 22-32,0 0 0,0-21 15,0-1-15,0 1 0,21 0 16,-21-22-16,21 22 0,-21-22 15,0 1-15,21-1 0,1-20 0,-1 20 16,0-20-16,-21 20 0,21-21 0,0 22 16,0-1-16,-21 22 0,0 0 15,22 21-15,-22-1 0,0 1 0,0 42 32,-22 1-32,1 20 0,-21 0 0,21 22 15,-22-22-15,-20 22 0,21-1 0,-22-21 16,1 22-16,20-22 0,-20 1 15,20-1-15,1 0 0,21-21 0,0 1 16,0-1-16,21 0 0,0 0 0,42-21 31,-21 0-31,0 0 0,22 0 16,-1 0-16,0-21 0,1 0 0,-1 21 16,21-21-16,-20-1 0,20 1 0,-20 0 15,20 21-15,-21-21 0,22 0 16,-22 0-16,1-1 0,20 22 0,-21-21 15,1 0-15,-22 0 0,21 0 0,1 21 16,-22-21-16</inkml:trace>
  <inkml:trace contextRef="#ctx0" brushRef="#br0" timeOffset="35467.24">21548 3239 0,'0'0'0,"-22"21"31,1 0-31,0 0 16,0 0-16,0 22 0,0-22 0,-1 21 15,1-21-15,-21 22 0,42-22 16,-21 21-16,21-21 0,0 0 0,0 22 16,0-22-16,0 0 0,21 0 0,0-21 15,21 21-15,-20-21 0,20 0 16,0 0-16,1 0 0,-1 0 16,0 0-16,22-21 0,-22 0 0,-21 0 0,22 0 15,-22 0-15,0-22 0,0 22 16,-21-21-16,0-1 0,0 1 15,0 0-15,0-1 0,-21 1 0,0 21 16,0-21-16,-22 20 0,22 22 16,-21 0-16,-1 0 0,1 0 0,0 0 15,21 0-15,-22 22 0,1-1 0,0 0 16,-1 0-16,1 0 0,0 22 16,-1-22-16,-20 0 0</inkml:trace>
  <inkml:trace contextRef="#ctx0" brushRef="#br0" timeOffset="36166.9">14690 5419 0,'0'0'16,"21"0"-16,-21-21 0,21 21 0,-21-22 16,0 1-16,0 0 0,21 21 15,-21-21-15,0 42 31,0 0-31,-21 22 16,21-22-16,-21 21 0,21 0 0,-21 1 16,21-1-16,0 22 0,0-22 0,-22 0 15,22 1-15,0-1 0,0 0 0,0 1 16,0-22-16,22 21 0,-1-21 0,0 0 16,0 1-16,0-22 0,22 0 15,-1 0-15,0 0 0,1 0 0,-1 0 16,0 0-16,1-22 0,20 1 0,-21 0 15,1-21-15,-1 21 0,-21-22 0,0 1 16,-21 21-16,0-22 16,0 1-16,0 0 0,-21-1 0,-21 22 15,21-21-15,-22 0 0,1 20 0,-21-20 16,20 21-16,1 21 0,0 0 0,20 0 16,-20 0-16,21 0 0,-21 0 15,20 21-15,22 0 0,0 0 0,0 22 16,0-22-16,0 0 0,0 21 0,0-20 15,22 20-15,-1-21 0,21 0 0,-21 22 16,43-22-16,-22-21 0,22 21 16,-1-21-16,1 0 0</inkml:trace>
  <inkml:trace contextRef="#ctx0" brushRef="#br0" timeOffset="36427">17039 5207 0,'0'0'0,"21"-21"0,-21 0 0,0 0 16,0 42-1,0 21 1,0-21-16,0 22 0,0-1 0,0-21 16,-21 43-16,0-22 0,0 0 15,21 1-15,0-1 0,-21 0 0,21 1 16,-22-1-16,22 0 0,-21 1 15,21-22-15,0 21 0,0-21 0,0 0 16,0 1-16,0-1 0,21-21 16,1 0-16,-1 0 0,0 0 0,21 0 15,-21-21-15</inkml:trace>
  <inkml:trace contextRef="#ctx0" brushRef="#br0" timeOffset="36867.75">19325 5271 0,'0'0'0,"-42"0"0,-1 0 0,22-22 15,0 1-15,0 0 0,0 0 0,21 0 16,0-22-16,0 22 15,21 0-15,0 0 0,21 0 0,-20 0 16,20 21-16,0 0 0,1 0 0,-1 0 16,0 0-16,1 0 0,-1 21 15,0 0-15,-21 21 0,1-21 16,-1 22-16,-21-1 0,0 0 0,0-20 0,0 20 16,-21 0-16,-1 1 0,-20-1 15,21 0-15,-43-21 0,22 22 0,0-22 16,-1 21-16,-20-21 0,21 1 15,20-1-15,-20 0 0,21 0 0,0-21 16,0 0-16,21 21 0,21-21 16,0 0-1,0-21-15,21 21 0,1-21 16,-1 0-16,0 0 0,1 21 0,20-22 16,-20 1-16,20-21 0,1 21 15,-1 0-15,1-1 0,-1 1 0,-21-21 16,22 21-16,-1 0 0</inkml:trace>
  <inkml:trace contextRef="#ctx0" brushRef="#br0" timeOffset="37331.6">20955 4974 0,'0'0'0,"-21"-21"0,0 21 0,-1 0 0,1-21 16,0 21-16,21-21 15,21 21 1,0 0-16,1 0 0,20 0 16,-21 0-16,21 0 0,-20 0 0,20 0 15,-21 0-15,0 21 0,0-21 16,1 21-16,-22 0 0,0 0 0,0 1 16,0-1-16,0 0 0,-22 0 0,1 0 15,0 0-15,-21 1 0,21-1 16,-22 0-16,1 0 0,0-21 0,20 21 15,-20-21-15,21 0 0,0 21 0,0-21 16,42 0 0,0 0-16,21 0 0,-21 0 15,22 0-15,-1 0 0,0 0 16,1 0-16,-1 0 0,0 0 0,-20 22 16,-1-22-16,21 21 0,-21 0 0,-21 0 15,0 0-15,0 0 0,0 1 16,0-1-16,0 0 0,0 0 0,-21 0 15,0 22-15,-21-22 0,-1 0 0,22 0 16,-42-21-16,20 21 0,1 0 16,-22 1-16,22-22 0,-21 21 0,-1-21 15,22 21-15,-22-21 0,1 0 0,-1 21 16,1-21-16,-1 0 0,1 0 16,-22 21-16</inkml:trace>
  <inkml:trace contextRef="#ctx0" brushRef="#br0" timeOffset="38483.16">14351 5228 0,'0'0'0,"-42"0"0,20 0 0,1 0 16,0 0-16,0 0 0,0 0 15,0 0-15,-1 0 0,1 0 0,0 0 16,0 0-16,42 0 31,21 0-15,-20 0-16,20 0 0,0 0 0,1 0 15,-1 0-15,21 0 0,-20 0 0,20 0 16,1 0-16,-1-21 0,1 21 16,-1 0-16,22-21 0,-22 21 0,22-21 15,0 21-15,-1 0 0,1 0 0,0-21 16,-1 21-16,1 0 0,21 0 16,-21-22-16,42 22 0,0 0 15,0 0-15,0-21 0,21 21 0,-21 0 16,21 0-16,-21 0 0,21 0 0,-21 0 15,0 0-15,0 0 0,0 0 16,0 0-16,-21 0 0,21 0 0,-21-21 16,0 21-16,21-21 0,0 0 0,-22 0 15,22 21-15,0-22 0,0 1 0,-21 0 16,21 0-16,-21 21 16,21-21-16,-21 21 0,0 0 0,0-21 15,-1 21-15,-20-22 0,0 22 0,-1 0 16,1-21-16,0 21 0,-22-21 15,22 21-15,0-21 0,-1 21 0,1-21 16,0 21-16,-1 0 0,1 0 0,-22-21 16,1 21-16,-1 0 0,-20 0 15,-1 0-15,0 0 0,-20 0 0,-1 0 16,0 0-16,0 0 0,-42-22 16,0 22-1,-22-21-15,1 0 0</inkml:trace>
  <inkml:trace contextRef="#ctx0" brushRef="#br0" timeOffset="39035.36">15811 3027 0,'0'21'15,"0"-42"-15,0 63 0,0 1 0,0-1 16,0 0-16,0 1 0,0 20 0,0 1 15,0-1-15,0 22 0,0-22 0,0 22 16,0 0-16,0-1 0,-21 22 16,21-21-16,0 21 0,0-22 0,-21 1 15,0 0-15,21-1 0,0 1 0,-21-22 16,21 22-16,-21-21 0,21-1 16,0 1-16,0-22 0,0 21 0,0-20 15,0-1-15,0-21 0,0 22 0,0-22 16,0 0-16,21-21 15,0 0 1,0 0-16,0-21 0,0 0 0,1-1 16,-1-20-16</inkml:trace>
  <inkml:trace contextRef="#ctx0" brushRef="#br0" timeOffset="39395.15">17716 3112 0,'-21'0'15,"21"21"-15,0 21 16,-21 0-16,21 22 0,-21-1 15,21 22-15,-21 0 0,21-22 0,0 22 16,-21 0-16,-1 20 0,1-20 0,0 0 16,-21 21-16,21-22 0,-22 1 15,22 0-15,0-1 0,-21-20 0,20-1 16,1 1-16,21-1 0,0-20 16,0-1-16,0 0 0,0 1 0,0-22 15,0 0-15,0 0 0,0 0 16,0-42-1,-21 21 1,21-21-16</inkml:trace>
  <inkml:trace contextRef="#ctx0" brushRef="#br0" timeOffset="40235.65">4953 9271 0,'0'0'0,"0"-21"0,0 0 16,0 0-16,0-1 0,0 1 0,0 0 15,0 0-15,0 0 16,0 0-16,-21-1 0,21 1 0,-21 21 16,21 21 15,0 22-31,0-22 0,-22 21 0,22 1 16,-21-1-16,21 21 0,0-20 0,0 20 15,-21 1-15,21 20 0,-21-20 16,21 21-16,0-22 0,0 22 0,0-22 15,0 22-15,-21-22 0,21 22 0,-21-21 16,21 20-16,-22-20 0,22-1 16,0 1-16,0-22 0,-21 22 0,21-22 15,0-21-15,-21 0 0,21 0 16,0 1-16,0-44 16,0-20-1,0 21-15,0-21 0,0-1 16</inkml:trace>
  <inkml:trace contextRef="#ctx0" brushRef="#br0" timeOffset="41287.05">4762 9186 0,'0'-21'15,"22"42"32,-1-21-47,0 0 0,21 0 16,-21 0-16,22 0 0,-1 22 16,0-22-16,1 0 0,-1 0 0,22 0 15,-1 0-15,1 0 0,20 21 0,1-21 16,0 0-16,-1 0 0,1 0 15,21 0-15,-22 0 0,22 0 0,0 0 16,0 0-16,21 0 0,0-21 16,21 21-16,0-22 0,0 22 0,22-21 15,20 21-15,-20-21 0,20 21 16,1 0-16,20 0 0,-20 0 0,-1 0 16,1 0-16,-1 0 0,1 0 0,-1 0 15,-20 0-15,20 0 0,-21 0 16,1 0-16,-1 0 0,0 0 0,1-21 15,-1 21-15,22 0 0,-22 0 0,-21 0 16,21-21-16,-42 21 0,22 0 16,-22 0-16,0 0 0,0 0 0,0 0 15,-22 0-15,1 0 0,0 0 0,-21 0 16,-1 0-16,1 0 0,-21 0 16,-1 0-16,1 0 0,-22 0 0,0 0 15,1 0-15,-1 0 0,-21 0 16,0 0-16,0 0 0,1 0 15,-22 21-15,0 0 0,0 0 16,-22 0-16,1 1 0,0-1 16,21 0-16,-21 21 0,0-21 15,0 1-15,21 20 0,0 0 0,0 1 16,-22-1-16,22 21 0,0-20 0,0 20 16,0 1-16,0-22 0,0 22 0,0-1 15,0-21-15,0 22 0,0-22 0,0 22 16,0-22-16,0 0 0,0 1 15,0 20-15,0-20 0,0-1 16,0 0-16,0-21 0,-21 22 0,0-1 16,0-21-16,0 0 0,0 1 0,-1-1 15,-20 0-15,21 0 0,-21-21 0,-1 0 16,-20 21-16,20-21 0,-20 0 0,-1 0 16,1 0-16,-1 0 0,1 0 0,-1 0 15,-20 0-15,20 0 0,-20 0 16,20 0-16,-21 0 0,22 0 0,-22 0 15,1 0-15,-22 0 0,21 0 0,-21 0 16,0 0-16,-21 0 0,22-21 16,-22 21-16,0-21 0,0 21 0,-22 0 15,22 0-15,-21-21 0,0 21 16,0 0-16,0 0 0,0 0 0,-22 0 16,22 0-16,0 0 0,-21 0 0,20 0 15,-20 0-15,0 21 0,-1-21 0,1 0 16,0 21-16,-1 0 0,1-21 0,0 21 15,-22-21-15,1 22 0,20-22 16,-20 21-16,-1 0 0,1-21 0,-1 21 16,1 0-16,21-21 0,-1 21 15,1 1-15,42-1 0,-21-21 0,42 21 16,0 0-16,21-21 0,22 0 16,-1 0-16,1 0 0,21 0 0,20 0 15,-20 0-15,21 0 0,0 0 0,42-21 47,0 21-47,0-21 0,0 0 0,1-1 16,20-20-16</inkml:trace>
  <inkml:trace contextRef="#ctx0" brushRef="#br0" timeOffset="41883.18">15071 8911 0,'0'0'0,"-64"-21"16,64 0 0,-21 21-16,21-21 15,0 42 17,21 0-32,0 21 0,-21 1 0,21-1 15,1 0-15,-1 22 0,0-1 0,-21 1 16,0-1-16,21 1 0,-21-1 0,21 22 15,-21-21-15,0 20 0,0-20 16,0-1-16,0 22 0,0-22 0,0-20 16,0 20-16,0 1 0,0-22 0,0 22 15,0-22-15,-21 0 0,21 1 0,-21-1 16,21-21-16,0 21 0,0-20 16,-21-1-16,21 0 0,-21-21 0,21-21 31,0 0-31,0-22 0,21 1 15,0 0-15,-21-1 0</inkml:trace>
  <inkml:trace contextRef="#ctx0" brushRef="#br0" timeOffset="42775.02">15113 9144 0,'0'0'0,"-21"-21"16,0 21-1,21-21-15,21 21 16,0 0-16,0 0 0,21 0 16,1 0-16,20 0 0,1 0 15,-1 0-15,22 0 0,0 0 16,20-21-16,1 21 0,21 0 0,0-22 16,21 1-16,1 0 0,20 21 0,21-21 15,-20 0-15,41 0 0,1-1 0,0 1 16,-1 0-16,22 0 0,0 0 15,0 0-15,0 21 0,21 0 0,-21-22 16,-22 22-16,1 0 0,0 0 0,-22 0 16,1 0-16,-22 0 0,0 0 0,1 0 15,-22-21-15,0 0 0,-21 21 16,21-21-16,-21 0 0,0 0 16,0 21-16,0-22 0,-21 1 0,-21 0 15,20 0-15,-20 0 0,-21 21 0,-1-21 16,-21-1-16,1 22 0,-1 0 15,-21-21-15,0 21 0,1 0 0,-22 21 32,0 1-32,-22-1 15,1 0-15,21 21 0,-21-21 16,0 22-16,0-22 0,21 21 0,-21 1 16,-1-1-16,1 0 0,0 1 15,0-1-15,21 0 0,-21 22 0,21-22 16,-21 22-16,21-22 0,0 21 0,0 1 15,0-1-15,0 1 0,0-1 16,0 1-16,0-1 0,21 1 0,-21-1 16,21 1-16,-21-1 0,21 1 0,-21-22 15,21 22-15,-21-22 0,0 0 0,21 1 16,-21-1-16,0 0 0,0 1 0,0-22 16,0 21-16,-21-21 0,21 1 0,-42-1 15,21 0-15,-22-21 0,1 0 16,0 0-16,-22 0 0,1 0 0,-1 0 15,-20 0-15,20 0 0,-21 0 0,1 0 16,-1 0-16,0 0 0,-20-21 0,20 21 16,-21 0-16,0-21 0,0 21 15,-21-22-15,22 22 0,-22-21 0,0 21 16,0-21-16,0 21 0,-22-21 0,1 21 16,0-21-16,-21 0 0,-1-1 15,1 22-15,-21-21 0,20 0 0,-20 21 16,-1-21-16,-20 0 0,20 21 0,1 0 15,-22-21-15,21 21 0,1 0 0,-1 0 16,1 0-16,-1 0 0,22 0 0,0 0 16,21 21-16,-1 0 0,22-21 0,22 21 15,-1 0-15,21-21 0,22 21 0,-1-21 16,22 0-16,-1 0 0,1 0 16,21 22-16,0-22 0,21-22 46,-21 1-30</inkml:trace>
  <inkml:trace contextRef="#ctx0" brushRef="#br0" timeOffset="43470.62">6011 9716 0,'0'0'0,"-21"-22"16,21 1-16,-21 21 16,0 21-16,0 1 15,21 20-15,-22-21 0,1 21 16,21 1-16,-21-1 0,0 22 15,0-22-15,21 0 0,0 1 0,-21-1 16,-1 0-16,22 22 0,0-43 0,0 21 16,-21 1-16,21-1 0,0-21 15,0 0-15,0 22 0,0-22 0,0 0 16,21-21 0,1-21-16,-1 21 15</inkml:trace>
  <inkml:trace contextRef="#ctx0" brushRef="#br0" timeOffset="43841.41">6371 9927 0,'21'-21'15,"-42"42"-15,42-21 16,-42 21 0,0 1-16,0 20 0,0-21 0,-1 21 15,22-20-15,-21 20 0,0 0 16,0 1-16,21-1 0,0-21 0,0 21 15,0 1-15,0-22 0,0 0 0,0 21 16,21-20-16,0-22 0,22 0 16,-22 0-16,21 0 0,-21 0 15,22-22-15,-1 22 0,0-21 16,1 0-16,-1-21 0,0 21 0,1-22 16,-22 22-16,0-21 0,-21 21 15,0-22-15,0 22 0,-21-21 0,-22 21 16,22-22-16,-21 22 0,21-21 0,-22 21 15,1-1-15,0 1 0,-1 21 16,22 0-16,-21 0 0,21 0 0,-22 0 16,22 0-16,0 21 0,21 1 15,0-1-15,0 0 0,21-21 16,0 0-16,1 21 0,20-21 16,0 0-16,1 0 0</inkml:trace>
  <inkml:trace contextRef="#ctx0" brushRef="#br0" timeOffset="44115.25">7429 9504 0,'0'0'0,"0"-21"0,0 0 16,0-1-16,0 1 0,-21 21 16,0 21-16,0 1 0,21 20 15,-21 0-15,0 1 0,-1 20 16,22 1-16,-21-1 0,0 1 0,21-1 15,-21 22-15,21-22 0,-21 1 0,0-1 16,21 22-16,0-22 0,-22 1 16,22-1-16,-21 1 0,21-22 15,0 22-15,0-22 0,0-21 0,0 22 16,0-22-16,0 0 0,21-21 16,1 0-1,-1 0-15,0-21 0,0-22 0,0 22 16,0-21-16</inkml:trace>
  <inkml:trace contextRef="#ctx0" brushRef="#br0" timeOffset="44923.3">7959 9927 0,'0'-21'15,"0"0"-15,0 0 16,0 0-16,0-1 15,21 1 1,0 21-16,0 0 0,0 0 16,0 21-16,1 1 0,-1-1 15,0 21-15,0-21 0,-21 22 0,21-1 16,-21-21-16,0 21 0,0 1 16,-21-22-16,-21 21 0,21-21 0,-22 22 15,1-22-15,0 21 0,-1-21 0,1 1 16,0-22-16,-1 21 0,1-21 15,0 0-15,20 0 0,1 0 0,0-21 16,0-1-16,0 1 0,21 0 0,0 0 16,-21 0-16,21 0 0,0-1 15,0 1-15,0 0 0,21 0 0,0 0 16,0 0-16,0 21 0,22 0 16,-22 0-16,0 0 0,0 21 0,21 0 15,-20 0-15,20 0 0,-21 0 16,0 1-16,22-22 0,-22 21 0,0 0 15,0 0-15,0 0 0,0 0 16,1-21-16,-1 22 0,0-22 0,0 21 16,0-21-16,0 0 0,1 0 15,-1 0-15,0 0 0,0-21 0,0-1 16,0 22-16,1-21 0,-1 0 0,0 0 16,0-21-16,0 20 0,0 1 15,1-21-15,-1 21 0,0-22 0,0 22 16,-21 0-16,0 0 0,21 0 0,-21 0 15,0-1-15,0 1 0,-21 21 32,0 21-32,0 1 0,21-1 0,-21 0 15,-1 0-15,22 0 0,-21 0 0,21 22 16,0-22-16,0 0 0,0 0 16,0 0-16,0 22 0,0-22 15,0 0-15,21 0 0,1 0 16,-1-21-16,0 0 0,0 0 0,21 0 15,-20 0-15,-1 0 0,21-21 0,-21 0 16,22 0-16,-22 0 0,21 0 16,-21-1-16,0 1 0,1-21 0,-22 21 15,0-22-15,0 22 0,0-21 0,-43 0 16,22 20-16,0-20 0,0 21 0,-22 0 16,22 21-16,0 0 15,-21 0-15,21 0 0,-1 0 0,-20 0 16,21 0-16,0 21 0,0 0 0,21 0 15,-22 0-15,22 1 0,0-1 16,0 0-16,22-21 16,-1 0-16,0 0 0,0 0 0,21 0 15</inkml:trace>
  <inkml:trace contextRef="#ctx0" brushRef="#br0" timeOffset="45203.14">9419 9356 0,'0'0'0,"0"-21"0,0-1 0,-21 44 31,21-1-31,-21 0 0,21 0 0,-21 21 16,21 1-16,0-1 0,0 22 0,0-1 16,0 1-16,0-22 0,0 21 15,-22 1-15,22-22 0,0 22 0,-21-22 16,21 0-16,0 1 0,0-1 0,-21 0 15,21 1-15,0-1 0,-21-21 0,21 22 16,0-22-16,0 0 0,0 0 16,0 0-16,21-21 15,0-21-15,0 0 16,1 0-16,-1 0 0,0-1 16</inkml:trace>
  <inkml:trace contextRef="#ctx0" brushRef="#br0" timeOffset="45666.87">9885 9821 0,'0'0'0,"0"-42"16,0 21-16,0 0 0,0 0 15,21-1 1,0 22-16,0 0 0,0 0 16,1 0-16,-1 0 0,0 0 15,21 0-15,-21 0 0,1 22 0,-1-1 0,0 0 16,0 0-16,-21 21 15,21-20-15,-21-1 0,0 0 0,0 0 16,-21 21-16,0-20 0,0-1 0,-22 0 16,22-21-16,-21 21 0,21 0 0,-22-21 15,22 0-15,-21 21 0,21-21 16,0 0-16,-1 0 0,22-21 16,0 0-1,22 21-15,-1-21 0,0 21 0,21 0 16,-21 0-16,1 0 0,20 0 15,-21 0-15,21 0 0,-20 0 16,-1 0-16,0 0 0,21 21 0,-21 0 0,-21 0 16,22-21-16,-22 22 0,0-1 15,0 0-15,0 0 0,-22-21 16,22 21-16,-21 0 0,0-21 16,-21 22-16,21-22 0,-1 0 0,-20 21 15,21-21-15,0 0 0,-22 0 0,22 0 16,0 0-16,0 0 0,21-21 31,21-1-15,0 22-16,0-21 0</inkml:trace>
  <inkml:trace contextRef="#ctx0" brushRef="#br0" timeOffset="46023.1">10604 9843 0,'0'0'0,"0"-22"15,-21 22 1,0 22-16,0-1 16,0 0-16,0 0 0,-1 21 0,1-20 15,21-1-15,0 21 0,-21-21 0,21 0 16,0 22-16,0-22 0,0 0 16,0 0-16,0 0 0,21 1 15,0-1-15,1-21 0,-1 0 0,0 21 16,0-21-16,0 0 0,0 0 0,22 0 15,-22-21-15,0 21 0,0-21 0,22-1 16,-43 1-16,21 0 0,-21 0 16,21 0-16,-21-22 0,0 22 0,0-21 15,-21 21-15,0-22 0,-1 22 0,1-21 16,-21 21-16,21 0 0,0-1 0,-22 22 16,22 0-16,0 0 0,-21 0 15,20 0-15,1 22 0,0-1 0,0-21 16,21 21-16,0 0 0,0 0 15,21-21-15,21 0 16,-20 0-16</inkml:trace>
  <inkml:trace contextRef="#ctx0" brushRef="#br0" timeOffset="46311.24">11409 9250 0,'0'0'0,"0"-42"0,0 20 0,0 44 16,-21-22-16,-1 42 16,1-21-16,0 21 0,21 22 0,-21-22 15,0 22-15,0 20 0,-1-20 16,1-1-16,0 22 0,0-21 16,21-1-16,0 22 0,-21-43 0,21 22 15,0-1-15,0-21 0,0 22 0,0-22 16,0 1-16,0-22 0,0 21 0,0-21 15,0 0-15,21 1 0,-21-1 16,21-21-16,0 0 16,0 0-16,1-21 15,-1-22-15,0 22 0,0 0 0</inkml:trace>
  <inkml:trace contextRef="#ctx0" brushRef="#br0" timeOffset="46698.94">11705 9800 0,'0'0'0,"0"-63"15,0 42-15,0 42 16,0 0 0,0 0-16,0 0 0,-21 22 0,21-22 15,-21 21-15,0 0 0,21-20 0,0 20 16,-22-21-16,22 21 0,-21-20 16,21-1-16,0 0 0,0 0 0,0 0 15,0 0-15,21 1 16,1-22-16,-1 0 0,0 0 0,0 0 15,-21-22-15,21 22 0,0-21 0,1 0 16,-1 21-16,0-21 0,0 0 16,0 0-16,-21-1 0,0 1 15,21 21-15,-21-21 0,22 21 0,-22 21 32,0 0-32,0 1 0,0-1 15,-22 0-15,22 0 0,-21 0 0,21 0 16,0 1-16,0-1 15,-21 0-15,21 0 0,-21-21 16,21 21-16,21-42 31,0 0-31,0 21 16,1-21-16,20 0 0</inkml:trace>
  <inkml:trace contextRef="#ctx0" brushRef="#br0" timeOffset="47010.74">12361 9906 0,'0'-21'0,"0"42"0,0-63 16,-21 63 0,0 0-1,0-21-15,0 21 0,-1 0 16,22 22-16,-21-22 0,21 0 0,-21 0 16,21 0-16,0 1 0,0 20 15,0-21-15,21 0 0,0 0 16,1-21-16,-1 0 0,21 22 0,-21-22 15,0 0-15,22 0 0,-22 0 0,0-22 16,21 22-16,-20-21 0,-1 0 16,0 21-16,0-21 0,-21 0 0,0 0 15,0-22-15,21 22 0,-21 0 0,0 0 16,0 0-16,0-1 0,-21 22 0,0-21 16,0 21-16,-22 0 0,22 0 0,0 0 15,-21 0-15,21 0 0,-22 0 0,22 0 16,0 0-16,-21 0 0,20 0 15,1 0-15</inkml:trace>
  <inkml:trace contextRef="#ctx0" brushRef="#br0" timeOffset="48534.9">5990 10880 0,'0'-21'0,"21"-1"16,0 22-1,-21-21-15,-21 21 63,0 0-63,0 21 16,21 1-16,0-1 15,0 0-15,0 0 0,0 0 0,0 22 0,0-1 16,0 0-16,-21 1 0,21-1 15,-21 21-15,21-20 0,0 20 16,-22-20-16,1-1 0,0 21 0,21-20 16,0-1-16,-21 0 0,0 1 0,21-22 15,-21 21-15,21-21 0,0 1 0,-22-1 16,22 0-16,-21 0 0,0 0 16,21 0-16,-21 1 0,21-1 15,-21-21-15,0 0 16,-1 0 15,22-21-31,0-1 0,0 1 16</inkml:trace>
  <inkml:trace contextRef="#ctx0" brushRef="#br0" timeOffset="48857.9">5503 11536 0,'0'21'47,"0"0"-47,21-21 0,1 21 15,-22 1-15,21-1 0,0 0 16,0 0-16,-21 0 0,21 0 0,-21 1 15,21-1-15,-21 0 0,0 0 16,22 0-16,-22 0 0,0 1 0,21-22 16,-21 21-16,21-21 47,-21-21-32,0-1-15,21 1 0</inkml:trace>
  <inkml:trace contextRef="#ctx0" brushRef="#br0" timeOffset="49159.73">6265 11536 0,'-21'0'16,"0"0"-16,0 21 15,0-21 1,21 21-16,-22-21 0,1 21 0,21 1 16,-21-1-16,0 0 0,0 0 0,0 0 15,-1 0-15,-20 1 0,21-1 16,0 0-16,-22 0 0,22 0 0,-21 0 16,21-21-16,0 22 0,21-1 0,-22-21 15,22 21-15,-21-21 0,42-21 47,-21 0-47,22 21 0,-22-22 0,21 22 16</inkml:trace>
  <inkml:trace contextRef="#ctx0" brushRef="#br0" timeOffset="50023.08">8149 10732 0,'0'-22'16,"0"44"47,0-1-32,0-42 47</inkml:trace>
  <inkml:trace contextRef="#ctx0" brushRef="#br0" timeOffset="50486.81">8255 10689 0,'0'-21'16,"0"42"31,0 0-32,-21 1-15,0 20 0,21-21 0,-22 0 16,1 22-16,21-1 0,-21 0 16,0 1-16,0-1 0,21 21 15,-21-20-15,-1 20 0,1-20 0,0 20 16,0-21-16,0 22 0,0-22 0,-1 1 15,1-1-15,0 0 0,0 1 16,0-1-16,-22 0 0,22-21 0,0 22 16,0-22-16,0 0 0,0 0 0,21 0 15,0 1-15,-22-22 0,22 21 16,-21-21-16,21-21 31,0-1-15</inkml:trace>
  <inkml:trace contextRef="#ctx0" brushRef="#br0" timeOffset="50743.46">7578 11515 0,'0'0'0,"0"-21"0,0 42 15,0 0 1,0 0-16,0 0 15,0 0-15,21 1 0,-21-1 0,0 0 16,0 0-16,21 0 0,-21 0 0,21 1 16,0-1-16,-21 0 0,0 0 15,0 0-15,21-21 0,-21 21 16,22 1-16,-22-1 16,21-21-16,0 0 15,-21-21 1,21 21-16,0-22 0</inkml:trace>
  <inkml:trace contextRef="#ctx0" brushRef="#br0" timeOffset="50963.34">8297 11536 0,'0'21'15,"-21"-21"-15,21 21 16,-21 0-16,-21-21 0,20 22 0,1-1 15,0 0-15,-21 0 0,21 0 16,-1 0-16,-20 1 0,21-1 0,0 0 16,0 0-16,-1 0 0,22 0 0,-21-21 15,21 22-15,-21-22 0,42 0 32,22-22-32</inkml:trace>
  <inkml:trace contextRef="#ctx0" brushRef="#br0" timeOffset="51418.64">10329 10626 0,'0'0'0,"0"21"46,-21-21-46,21 42 0,0-21 0,-21 22 16,21-1-16,0-21 0,0 43 0,-21-22 16,21 0-16,-21 22 0,21-22 15,0 22-15,-22-22 0,1 22 0,0-22 16,21 0-16,0 22 0,-21-43 0,0 21 16,0 1-16,21-22 0,0 21 0,-22-21 15,1 0-15,0 1 16,21-1-16,-21 0 0,0 0 15,21 0-15,-21-21 0,-1 0 0,22 21 16,-21-21-16,0 0 16</inkml:trace>
  <inkml:trace contextRef="#ctx0" brushRef="#br0" timeOffset="51659.5">9800 11494 0,'0'21'16,"0"0"-16,0 0 15,0 0-15,21-21 0,0 21 16,-21 1-16,22-1 0,-22 0 0,0 0 16,21 0-16,0 0 0,-21 1 15,21-22-15,-21 21 0,21-21 16,0 0-16,-21 21 0,22-21 0,-1 0 15,0 0-15,0 0 16,0 0-16,0 0 0,1-21 16</inkml:trace>
  <inkml:trace contextRef="#ctx0" brushRef="#br0" timeOffset="51871.38">10477 11472 0,'0'0'0,"-21"0"15,0 0-15,21 22 0,-21-1 16,0-21-16,0 21 0,-1 0 0,1 0 16,0 0-16,0 1 0,0-1 15,0 0-15,-1 0 0,1 0 0,0 0 16,21 1-16,0-1 0,-21 0 0,0 0 16,21 0-1,21-21 1</inkml:trace>
  <inkml:trace contextRef="#ctx0" brushRef="#br0" timeOffset="52262.69">12044 10541 0,'0'0'0,"21"0"0,-21-21 0,0 42 32,0 0-17,-21 0-15,21 22 0,-21-1 0,21 0 16,-22 1-16,1-1 0,0 22 0,21-22 15,-21 0-15,0 22 0,0-22 16,21 22-16,-22-1 0,1-21 0,21 22 16,-21-22-16,21 1 0,-21-1 15,21-21-15,0 21 0,-21-20 0,0-1 16,21 0-16,-22 0 0,22 0 0,0 0 16,0 1-16,-21-1 15,21 0-15,-21-21 16</inkml:trace>
  <inkml:trace contextRef="#ctx0" brushRef="#br0" timeOffset="52682.45">11515 11536 0,'0'0'0,"-22"0"0,1 0 15,0 0 1,21 21-1,0 0 1,0 0-16,0 1 16,0-1-16,21 0 15,-21 0-15,0 0 0,21-21 16,-21 21-16,22-21 0,-22 22 0,0-1 16,21-21-1,-21 21-15,21-21 16,0 0-1,0 0-15,0 0 0,1 0 16,-1 0-16,0 0 16,0 0-16,0-21 0,0 21 15,1-21-15,-1-1 0,0 22 0,21-21 16,-21 0-16,1 0 0,-1 0 0,0 21 16,-21-21-16,21-1 0,0 22 15,-21-21-15</inkml:trace>
  <inkml:trace contextRef="#ctx0" brushRef="#br0" timeOffset="53619.13">5122 14817 0,'0'21'0,"21"-21"31,-21-21-31,22 0 16,-1 21-16,0-22 0,-21 1 0,21 0 15,0 0-15,22-21 0,-22 20 16,0 1-16,0-21 0,0 0 0,0 20 16,1-20-16,-1 21 0,0-21 0,-21 20 15,0 1-15,0 0 0,0 42 31,0 22-31,0-22 16,0 21-16,0-21 0,0 22 0,0-1 16,0-21-16,0 21 0,0-20 15,0-1-15,0 0 0,0 0 16,0 0-16,0 0 0,21-21 16,0 0-16,0-21 31,1 0-31,-22 0 0</inkml:trace>
  <inkml:trace contextRef="#ctx0" brushRef="#br0" timeOffset="53910.96">5651 14139 0,'0'0'0,"-21"-21"0,0 0 0,0 0 16,0 21-16,0 0 0,-1 0 15,22 21 1,0 0-16,0 0 15,22-21-15,-1 0 0,0 0 16,0 0-16,0 0 0,0 0 16,1 0-16,-22-21 0,21 21 0,-21-21 15,0 0-15,0 0 16,-21 21-16,-1 0 16,1 0-16,0 0 0,0 0 0,0 0 15,0 0-15,-1 0 16,1 0-16,0 0 0,21 21 15,21-21 1,0 0-16,1 0 0,20 0 16,0 0-16</inkml:trace>
  <inkml:trace contextRef="#ctx0" brushRef="#br0" timeOffset="54174.81">6181 13822 0,'0'21'31,"0"21"-15,0-20-16,0-1 0,-22 21 15,22 0-15,-21 1 0,0 20 0,21-20 16,-21 20-16,0-21 0,21 22 16,-21-1-16,-1 1 0,22-22 0,0 22 15,0-22-15,0 0 0,0-20 0,0 20 16,0-21-16,0 0 0,0 0 15,0 1-15,22-22 16,-1 0-16,0 0 16,0-22-16,-21 1 15</inkml:trace>
  <inkml:trace contextRef="#ctx0" brushRef="#br0" timeOffset="54358.7">5969 14457 0,'-21'0'15,"0"0"-15,42 0 32,0 0-32,0 0 15,0 0-15,22 0 0,-22 0 16,0 0-16,21-21 0,-21 21 0,22 0 16,-22-21-16,0-1 0,0 22 15,0-21-15,1 21 0,-1-21 16</inkml:trace>
  <inkml:trace contextRef="#ctx0" brushRef="#br0" timeOffset="54682.55">6435 14436 0,'0'21'15,"0"-42"-15,0 63 0,0-21 0,0 0 16,21-21 0,0 0-16,0 0 15,21 0-15,-20-21 0,-1 21 16,0-21-16,21 0 0,-21 0 0,22 0 15,-22-1-15,0 1 16,-21 0-16,0 0 0,0 0 0,0 0 16,0-1-16,-21 22 0,-21 0 15,20 0-15,1 0 16,0 0-16,0 22 0,0-1 0,0 0 16,-1 0-16,1 21 0,0-20 0,0 20 15,21 0-15,0 1 0,0-22 16,0 21-16,0-21 0,0 0 0,21 22 15,0-22-15,0 0 0,1-21 0,20 21 16,-21 0-16,21-21 0,1 0 0,-1 0 16,0 0-16,-20 0 0,20 0 15,0-21-15,-21 0 0</inkml:trace>
  <inkml:trace contextRef="#ctx0" brushRef="#br0" timeOffset="55055.34">7133 14393 0,'0'0'0,"0"-21"0,0 0 0,0 0 0,0 0 16,21 0-16,0 21 16,1 0-1,-1 0-15,-21 21 0,21 0 0,0 0 16,-21 0-16,0 22 0,21-22 0,-21 21 16,21-21-16,-21 22 0,0-22 0,22 0 15,-22 21-15,0-21 16,0 1-16,0-1 0,0 21 0,0-21 15,0 0-15,-22 1 0,1-22 16,21 21-16,0-42 31,0-1-31,0 1 16,0 0-16,0 0 0,21 0 0,1-22 16,-22 22-16,21-21 0,0 0 15,-21 20-15,21-20 0,0 0 0,-21-1 16,21 22-16,1 0 0,-22 0 0,0 0 15,21 0-15,0 21 0,0 0 16,0 0 0,-21 21-16,21 0 15,-21 0-15</inkml:trace>
  <inkml:trace contextRef="#ctx0" brushRef="#br0" timeOffset="55539.58">8107 14457 0,'0'0'15,"0"-85"1,0 64-16,0 0 0,-21 0 16,21 0-16,-22 21 0,-20-22 0,21 22 15,0 0-15,0 0 0,-22 0 0,22 22 16,-21-1-16,-1 0 0,22 21 15,-21 1-15,21-22 0,0 21 0,-1 0 16,1 1-16,21-1 0,-21 0 0,21-20 16,0 20-16,0-21 0,0 0 15,0 0-15,21-21 0,0 22 0,1-22 16,-1 0-16,0 0 0,0 0 0,0 0 16,0 0-16,22-22 0,-22 22 0,0-21 15,0 0-15,0 0 16,1 0-16,-1-22 0,-21 22 0,0 0 15,21-21-15,-21 21 0,0-22 0,0 22 16,0-21-16,0 21 0,0-1 16,0 44-1,0-1-15,0 0 16,0 0-16,0 0 0,-21 0 16,21 1-16,0 20 0,-21-21 0,21 0 15,0 0-15,0 1 0,0-1 0,0 0 16,0 0-16,0 0 0,0 0 15,21-21-15,0 0 16,0 0-16,0 0 0,0 0 16,1-21-16</inkml:trace>
  <inkml:trace contextRef="#ctx0" brushRef="#br0" timeOffset="55827.41">8509 13949 0,'0'0'0,"0"-21"0,0-22 0,0 22 0,0 64 32,0-22-17,-21 21-15,21-21 0,-21 22 16,21-1-16,0 21 0,0-20 16,0 20-16,-22-20 0,22-1 0,0 21 15,-21-20-15,21-1 0,0 22 0,-21-43 16,21 21-16,0 0 0,0-20 15,0 20-15,-21-21 0,21 0 0,0 0 16,0 1-16,-21-22 0,21 21 0,21-42 47,-21-1-47</inkml:trace>
  <inkml:trace contextRef="#ctx0" brushRef="#br0" timeOffset="56188.95">8826 14520 0,'0'0'0,"0"22"15,0-1-15,-21 0 0,21 0 16,-21 0-16,0 0 0,0 1 16,0-1-16,-1 0 0,22 0 0,0 0 15,0 0-15,0 1 0,0-1 16,22-21-1,-1 0-15,0 0 0,0 0 16,0 0-16,22 0 0,-22 0 0,0-21 0,0 21 16,0-22-16,0 22 0,1-21 15,-1 0-15,-21 0 0,0 0 16,0-22-16,0 22 0,0 0 0,0-21 16,0 21-16,0-22 0,0 22 0,-21 0 15,-1 0-15,1 0 0,-21 21 16,21 0-16,0 0 0,-1 21 15,1-21-15,-21 21 0,21 0 0,0 0 16,-1 0-16,1 1 0,21-1 0,-21 0 16,21 0-16,0 0 0,21 0 15,0-21 1</inkml:trace>
  <inkml:trace contextRef="#ctx0" brushRef="#br0" timeOffset="56615.23">9207 14436 0,'0'0'0,"0"-21"0,0-22 15,0 22-15,22 21 0,-22-21 16,21 21 0,0 0-16,0 0 0,0 0 15,0 0-15,22 0 0,-1 0 0,0 21 16,1 0-16,-1 0 0,-21 1 15,22 20-15,-22-21 0,0 0 0,0 22 16,-21-22-16,0 0 0,0 0 0,0 21 16,0-20-16,0-1 0,0 0 0,-21 0 15,0 0-15,21 0 0,-21-21 16,-1 22-16,1-22 0,0 0 0,0 0 16,21-22-1,0 1-15,0 0 16,0 0-16,0-21 15,0 20-15,21-20 0,-21 21 0,21-21 16,-21-1-16,21 1 0,1 0 16,-1-1-16,-21 1 0,21 21 15,0-22-15,0 22 0,-21 0 0,21 0 16,-21 0-16,22 21 0,-1 0 16,-21 21 15</inkml:trace>
  <inkml:trace contextRef="#ctx0" brushRef="#br0" timeOffset="56947.04">8424 14097 0,'0'0'0,"-21"-21"0,21 0 16,0 0 0,21 21-16,0-22 0,1 1 0,20 21 15,0-21-15,22 0 0,-1 21 0,1-21 16,20 0-16,-20 21 0,21 0 16,-1-22-16,-20 22 0,20 0 15,-41 0-15,20 0 0,-20-21 0,20 21 16,-42 0-16,22 0 0,-22 0 15,0 0-15,0 0 0,0 0 32,-21-21-1,-21 21-31</inkml:trace>
  <inkml:trace contextRef="#ctx0" brushRef="#br0" timeOffset="69910.96">6011 9059 0,'0'22'0,"0"-1"32,0 0-1,0 0-15,0 0-16,0 0 31,0-42 16,0 0-47,0 0 15,0 0-15,0 0 16,0-1-16,0 1 0,0 0 16,0 0-16,-21 0 0,21 0 0,0-22 15,0 22-15,0-21 0,0 21 0,0-22 16,0 22-16,0 0 15,0-21-15,0 20 0,0 1 0,0-21 0,21 21 16,0 0-16,-21-22 0,22 22 16,-1-21-16,0 21 0,0-22 15,0 22-15,-21-21 0,21-1 0,1 22 16,20-21-16,-21 0 0,0 20 0,0-20 16,1 21-16,-1 0 0,0-22 15,0 22-15,21 0 0,-20 0 0,-1 0 16,0 21-16,21-21 0,-21-1 15,22 22-15,-1-21 0,0 0 0,1 21 16,-1-21-16,0 21 0,1 0 0,-1-21 16,0 21-16,1 0 0,-1 0 15,0 0-15,1-21 0,-22 21 16,21 0-16,-21 0 0,1 0 0,20 0 16,-21 0-16,0 0 0,22 0 0,-22 0 15,0 0-15,21 0 0,-21 21 16,22-21-16,-1 21 0,-21-21 0,22 21 15,-1-21-15,0 21 0,1 0 16,-1-21-16,0 22 0,-21-1 0,22 0 16,-1 0-16,-21 0 0,0 0 0,1 1 15,-1 20-15,0-21 0,0 0 16,0 0-16,0 22 0,1-22 0,-1 0 16,0 21-16,0-20 0,0-1 15,0 21-15,1-21 0,-1 0 0,0 22 16,0-22-16,-21 0 0,21 0 15,0 22-15,-21-22 0,0 0 0,0 0 16,22 21-16,-22-20 0,21-1 0,-21 0 16,0 21-16,0-21 0,0 1 15,0 20-15,21-21 0,-21 0 0,0 0 16,0 1-16,0-1 0,21 0 0,-21 0 16,0 0-16,0 0 15,0 1-15,-21-1 16,0-21-16,0 0 31,-1-21-31,1-1 16,21 1-16,-21 21 0,0-21 15,0 0-15,21 0 0,-21 0 0,-1-1 16,1 1-16,0 0 0,21 0 16,0 0-16,-21 0 0,0-1 0,21 1 15,0 0-15,0 0 0,0 0 16,0 42 31,0 0-47,21 0 15,0 0-15,-21 1 16,21-1-16,-21 0 0,21 0 0,-21 0 16,22 0-16,-1 1 0,0-1 15,-21 0-15,21-21 0,-21 21 16,21-21-16,0 0 0,1 0 15,-1 0-15,0 0 16,0-21-16,0 0 0,0 21 0,1-21 16,-1-1-16,-21 1 0,21 0 15,0-21-15,0 21 0,0-1 0,1 1 16,-1 0-16,-21 0 0,0 0 16,21 21-16,-21-21 15,0 42 16,0 0-15,-21-21-16,21 21 0,0 0 16</inkml:trace>
  <inkml:trace contextRef="#ctx0" brushRef="#br0" timeOffset="70750.47">8530 9038 0,'0'0'0,"0"-21"32,0 0-32,0 0 15,0 0-15,21-1 0,-21 1 16,21 0-16,-21 0 0,22-21 0,-1 20 16,-21-20-16,21 0 0,0 21 15,0-22-15,0 1 0,1 0 0,-1-1 16,21 1-16,-21 0 0,22-1 0,-22-20 15,21 20-15,0 1 0,1-21 16,-1 20-16,0 1 0,1 0 0,-1-1 16,0 1-16,1 21 0,-1 0 0,0-22 15,-20 22-15,20 21 0,-21-21 16,0 0-16,0 21 0,22 0 16,-22-21-16,0 21 0,0 0 0,0 0 15,22 0-15,-22 0 0,21 21 0,1-21 16,-1 21-16,0 0 0,1 21 15,-1-20-15,0 20 0,1 0 0,-1 1 16,0-1-16,-21 0 0,22 1 0,-1-1 16,-21 0-16,0 1 0,1-1 15,-1-21-15,-21 21 0,0 1 0,0-1 16,0 0-16,0-20 0,0 20 0,0 0 16,-21 1-16,-1-22 0,1 21 15,21 0-15,-21-20 0,0 20 16,0-21-16,21 0 0,-21 0 0,21 1 15,-22-1-15,22 0 0,0 0 0,0 0 16,-21-21 15,0 0-31,0-21 16,0 0-16,0 0 0,21 0 16,-22-1-16,1 1 0,0 0 0,0-21 15,21 21-15,0-1 0,-21-20 16,21 21-16,-21 0 0,21-22 0,0 22 15,0 0-15,0 0 16,0 42 15,0 0-31,0 0 0,0 1 16,21-1-16,0 0 0,0 0 16,0-21-16,0 21 15,1-21-15,-1 0 0,0 0 0,21 0 16,-21 0-16,1 0 0,-1 0 0,0 0 15,21 0-15,-21 0 0,1 0 0,-1-21 16,0 0-16,0 0 16,0 0-16,-21-1 15,0 1 1,-21 21 31,21 21-47,-21 1 0</inkml:trace>
  <inkml:trace contextRef="#ctx0" brushRef="#br0" timeOffset="71527.03">10287 8996 0,'0'0'0,"0"21"0,0-42 46,0 0-46,21 21 16,0-21-16,-21-1 0,21 1 0,-21 0 16,22-21-16,-1 21 0,0-22 0,0 1 15,0 21-15,22-22 0,-22 1 16,21 0-16,0-1 0,-20 1 0,20-21 16,0 20-16,1 1 0,20-22 0,-21 22 15,1-21-15,-1 20 0,0 1 16,1 0-16,20-1 0,-20 1 0,-22 21 15,21 0-15,0-1 0,1 1 0,-1 21 16,0 0-16,1 0 0,-22 0 16,21 0-16,1 0 0,-1 21 0,0 1 15,1-1-15,-1 21 0,0 0 16,-21 1-16,22-1 0,-22 0 0,21 1 16,-21-1-16,1 22 0,-1-22 0,-21 0 15,0 1-15,0-1 0,0 0 0,0 1 16,0-1-16,0 0 0,0 1 15,0-1-15,0 0 0,0 1 0,-21-22 16,21 21-16,0-21 0,0 22 16,0-22-16,-22 0 0,22 0 0,0 0 0,-21 0 15,21 1-15,-21-22 32,0 0-32,0 0 15,21-22-15,-21 1 0,21 0 16,-22 0-16,1 0 0,21 0 0,-21-1 15,21 1-15,-21 0 0,21 0 16,0 0-16,-21 21 0,42 21 47,0 0-47,-21 0 16,21 0-16,0 1 15,1-1-15,-22 0 0,21 0 16,0 0-16,0 0 15,0-21-15,0 22 0,1-22 16,-1 0-16,0 0 0,0 0 16,0 0-16,0 0 0,1 0 0,-1 0 15,0-22-15,-21 1 0,21 21 16,0-21-16,0 0 0,1 21 0,-1-21 16,-21 0-16,21 21 0,-21-22 15,21 22-15,-42 0 31,0 0-31,0 0 0,-1 22 16,1-22-16,-21 21 0</inkml:trace>
  <inkml:trace contextRef="#ctx0" brushRef="#br0" timeOffset="72374.89">5419 15028 0,'0'0'0,"-22"22"0,1-1 0,-21 0 0,21-21 15,0 21-15,21 0 0,0 0 16,0 1-16,21-1 15,21-21-15,0 0 16,1 0-16,41 0 0,-20 0 16,42 0-16,0 0 0,-1 0 0,22 0 0,0-21 15,22-1-15,20 22 0,0-21 16,1 21-16,-1-21 0,0 0 16,-21 21-16,22 0 0,-22-21 0,-21 21 15,0 0-15,-21-21 0,0 21 0,-22 0 16,1 0-16,-22-22 0,1 22 15,-1 0-15,-20 0 0,-1 0 0,0-21 16,-20 21-16,-1 0 0,0 0 0,-42 0 31,0 0-15,-22 0-16,22 0 0,-21 0 0,-1 0 16,-20 0-16,21 21 0,-22-21 0,22 0 15,-22 22-15,1-22 0,-1 0 0,22 21 16,-22-21-16,1 0 15</inkml:trace>
  <inkml:trace contextRef="#ctx0" brushRef="#br0" timeOffset="72755.19">5990 15409 0,'0'0'0,"-63"0"0,-149 43 16,170-22-16,-1-21 15,22 0-15,21 21 0,21-21 16,22 21-16,-1-21 16,21 0-16,22 0 0,0 0 0,-1 0 15,43 0-15,-21 0 0,21-21 16,21 21-16,1-21 0,-1 0 0,-21 21 16,21-21-16,-21 21 0,0-22 0,0 1 15,-21 21-15,0-21 0,-1 21 0,-20-21 16,-21 0-16,-1 21 0,1-21 15,-1 21-15,-21-22 0,1 22 0,-22-21 16,21 21-16,-21 0 0,1-21 16,-1 21-16,0 0 0,0 0 0,-21-21 15,0 0-15,21 21 16,-21-21 15,-21 21-31,0 0 0,0 0 16,0-22-16,-1 22 0,1-21 15</inkml:trace>
  <inkml:trace contextRef="#ctx0" brushRef="#br0" timeOffset="84696.85">21040 12277 0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3:29:12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16298 3747 0,'-21'0'15,"0"-22"1,21 1-16,0 0 16,0 0-16,0 0 0,0 0 15,0-1-15,0 1 16,0 0-16,0 0 0,0 0 15,0 0-15,0-1 0,0 1 0,0 0 16,0 0-16,21 42 47,-21 0-47,21 0 0,-21 1 0,0 20 16,0-21-16,0 21 0,21 1 0,-21-1 15,0 0-15,0 1 0,0-1 16,0 22-16,0-22 0,0 21 0,0 1 15,0-22-15,0 22 0,0-22 0,-21 22 16,21-22-16,0 0 0,0 1 16,0-22-16,0 21 0,0-21 15,0 0-15,0 1 0,0-1 0,0 0 16,0-42 15,0 0-15,0-1-16,0 1 0,0 0 15,0-21-15,0 21 0,0-22 0</inkml:trace>
  <inkml:trace contextRef="#ctx0" brushRef="#br0" timeOffset="1875.82">16425 3471 0,'0'0'0,"0"-21"16,-21 21-16,0 0 0,0 0 16,0 0-16,-1 0 15,44 0 32,-1 0-31,0 0-16,0 0 0,21 0 0,-20 0 15,20 0-15,0 0 0,1 0 16,-1 0-16,0 0 0,1 0 0,-1 0 16,21 0-16,-20 0 0,20 0 0,1 0 15,-1 0-15,1-21 0,-1 21 16,22 0-16,-22 0 0,22-21 0,-21 21 16,-1 0-16,22 0 0,-22-21 15,1 21-15,20 0 0,-20 0 0,21 0 16,-1 0-16,1-21 0,0 21 0,-1 0 15,1 0-15,21 0 0,-22 0 16,-20 0-16,21 0 0,-1 0 0,1 0 16,0 0-16,-1 0 15,22 0-15,0 0 0,0-22 0,-22 22 16,22 0-16,0 0 0,0 0 0,-21 0 16,20 0-16,1 0 0,0 0 15,0 0-15,0 0 0,0 0 0,-1 0 16,-20 0-16,21 0 0,-21 0 15,-22 0-15,22 0 0,-1 0 0,1 0 16,0 0-16,-22 0 0,22-21 16,0 21-16,-1 0 0,1 0 0,0 0 15,-1 0-15,-20-21 0,20 21 0,-20 0 16,21 0-16,-1 0 0,-20 0 16,20 0-16,-20 0 0,21-21 15,-22 21-15,1 0 0,20 0 16,-20-21-16,-1 21 0,1 0 0,-1 0 15,1-21-15,-1 21 0,22 0 0,-22 0 16,1-22-16,-1 22 0,22 0 16,-21 0-16,20 0 0,1 0 0,-22 0 15,22 0-15,0 0 0,-22 0 16,1 0-16,-1 0 0,22 0 0,-22 0 16,1 0-16,-1 0 15,1 0-15,21 22 0,-22-22 0,1 0 0,20 0 16,-20 0-16,-1 0 0,1 0 15,-1 21-15,1-21 0,-1 0 16,-20 0-16,-1 0 0,0 0 0,1 0 16,-1 0-16,0 0 0,1 0 15,-22 0-15,0 0 0,21 0 0,-21 0 16,1 0-16,-1 0 0,0 0 16,0 0-16,-21 21 62,0 0-46,0 0-16,0 0 0,0 1 0,0-1 15,0 0-15,0 0 16,0 21-16,0-20 0,0-1 0,0 21 16,-21-21-16,21 22 0,-21-22 0,21 0 15,0 21-15,0-21 0,0 22 16,-21-22-16,21 21 0,0 1 0,0-22 15,0 21-15,0 0 0,0 1 0,0 20 16,0-20-16,0-1 0,0-21 16,0 21-16,0 1 0,0-1 0,0-21 15,0 0-15,0 22 0,0-22 16,0 0-16,0 0 16,0 0-16,-22 1 15,1-22-15,0 0 16,0 0-16,0 0 0,0 0 15,-1 0-15,1 0 0,0 0 0,0 0 16,0 0-16,-22 0 0,22 0 16,-21 0-16,0 0 0,-1 0 0,1 0 15,-22 0-15,22 0 0,-21 0 0,-1 0 16,1 0-16,-1 0 0,-21 0 16,22 0-16,-1 0 0,1 0 0,-22 0 15,22 0-15,-1 0 0,-20 0 16,20 0-16,-21 0 0,1 0 0,-1 0 15,0 0-15,1 0 0,-1 0 16,0 0-16,-20 0 0,20 0 0,0 0 16,-21 0-16,22 0 0,-22 0 0,0 0 15,0 0-15,22 0 0,-22 0 16,21 0-16,0 0 0,22 0 0,-22 0 16,1 0-16,20 0 0,-21 0 0,1-22 15,20 22-15,-20 0 0,-22 0 16,21 0-16,0 0 0,1 0 0,-1-21 15,0 21-15,1-21 0,-22 21 0,21 0 16,22 0-16,-22 0 16,0 0-16,1 0 0,20 0 0,-20 0 15,20-21-15,1 21 0,-1 0 0,1 0 16,-1 0-16,1 0 0,-1 0 0,-21 0 16,22-21-16,-1 21 0,-20 0 15,-1 0-15,22 0 0,-22 0 0,21 0 16,-20-21-16,20 21 0,1 0 0,20 0 15,-20 0-15,-1 0 0,22 0 16,-21 0-16,20 0 0,-20 0 0,-1 0 16,1 0-16,-1-22 0,1 22 0,-1 0 15,1 0-15,-1 0 0,-20 0 16,20-21-16,-21 21 0,22 0 0,-1 0 16,1 0-16,-1-21 0,22 21 15,-21 0-15,20 0 0,-20 0 16,20 0-16,-20 0 0,-1 0 0,22 0 15,-21 0-15,-1 0 0,1 0 0,-1 0 16,1 0-16,-1 0 0,1 0 16,20 0-16,-20 0 0,20 0 0,-20 0 15,21 0-15,-1 0 0,1 0 0,0 0 16,20 0-16,-20 0 0,0 0 16,-1 0-16,1 21 0,0-21 15,-1 0-15,1 0 0,0 0 0,-1 0 0,1 0 16,-21 0-16,20 21 15,1-21-15,0 0 0,20 0 0,-20 0 16,21 0-16,0 0 0,-22 0 0,22 0 16,0 0-1,0 0 1,0 0-16,0 0 16,42-21 15,0 0-16,0 0-15,21 0 0</inkml:trace>
  <inkml:trace contextRef="#ctx0" brushRef="#br0" timeOffset="2223.5">16827 3683 0,'0'0'0,"0"21"47,0 0-47,0 1 0,0-1 16,0 0-16,0 0 0,0 21 15,-21-20-15,21-1 0,0 0 0,0 21 16,0-21-16,-21 1 0,21-1 0,0 0 16,0 0-16,0 0 0,0 0 15,0 1-15,0-1 16,0-42 15,21-1-31,0 1 16,-21 0-16</inkml:trace>
  <inkml:trace contextRef="#ctx0" brushRef="#br0" timeOffset="2644.27">17187 3747 0,'0'0'16,"0"-22"-16,0 44 31,-21-1-31,0 0 15,21 0-15,0 0 0,-21 0 16,21 1-16,-21-1 0,21 0 16,0 0-16,0 0 0,0 0 0,0 22 15,0-22-15,0 0 16,0 0-16,21 0 0,0-21 16,0 0-16,0 0 0,22 0 15,-22 0-15,0 0 0,21-21 0,-21 21 16,22-21-16,-22 0 0,21 0 0,-21 0 15,1-22-15,-1 22 0,-21 0 16,0-21-16,0 20 0,0-20 0,0 21 16,0-21-16,0 20 0,-21 1 0,-1 0 15,1 0-15,0 21 0,0 0 16,-21-21-16,20 21 0,1 0 16,0 0-16,0 0 0,0 21 0,0-21 15,21 21-15,0 0 0,-22-21 16,22 21-16,0 1 0,0-1 0,0 0 15,22 0 1,-1-21-16,0 0 0,21 0 16</inkml:trace>
  <inkml:trace contextRef="#ctx0" brushRef="#br0" timeOffset="2947.61">18203 3514 0,'0'-21'16,"0"42"15,0 0-31,-21 21 16,21-21-16,-21 1 0,21 20 0,0 0 15,-21-21-15,0 22 0,-1-1 0,22 0 16,0 1-16,-21-22 0,21 21 15,-21 1-15,21-1 0,0-21 16,0 21-16,-21-20 0,21-1 0,0 0 0,0 0 16,0 0-16,21-42 31,0 0-15,0 0-16,1 0 0</inkml:trace>
  <inkml:trace contextRef="#ctx0" brushRef="#br0" timeOffset="3511.31">19050 3683 0,'0'0'0,"-21"0"0,0 0 0,-1 0 0,1-21 15,0 21-15,21-21 16,0 0-16,0-1 0,21 1 16,0 21-16,1-21 0,-1 21 15,0 0-15,0 0 0,0 0 16,0 0-16,1 0 0,-1 0 0,0 0 16,0 0-16,-21 21 0,21 0 15,-21 1-15,21-1 0,-21 21 0,0-21 16,0 0-16,0 22 0,-21-22 15,0 0-15,-21 21 0,21-20 0,-22-1 16,22 21-16,-21-21 0,-1 0 16,1 1-16,21-1 0,-21 0 0,20 0 15,1-21-15,0 0 0,0 0 0,0 0 16,0 0-16,21-21 16,0 0-16,-22 0 0,22-1 15,0 1-15,0-21 0,0 21 0,0 0 16,0-1-16,0 1 15,22 0-15,-1 21 0,0 0 16,0 0 0,0 21-16,-21 0 15,21-21-15,1 22 0,-22-1 16,21 0-16,0 0 0,0 0 16,-21 0-16,21-21 15,0 22-15,1-22 0,-22 21 16,21-21-16,0 0 0,0 0 15,0 0-15,0 0 16,1 0-16,-1-21 0</inkml:trace>
  <inkml:trace contextRef="#ctx0" brushRef="#br0" timeOffset="3907.92">19685 3704 0,'0'0'0,"0"-21"15,-21 21 1,0 0-16,-1 21 0,1 0 16,0-21-16,0 22 0,0-1 15,0 0-15,21 0 0,-22 0 0,1 0 16,0 1-16,21-1 0,0 0 0,0 0 16,0 0-16,0 0 0,0 1 15,0-1-15,21 0 0,0-21 0,22 0 16,-22 0-16,0 0 0,21 0 15,-20 0-15,20 0 0,-21-21 16,21 21-16,-20-21 0,-1-1 0,0 1 16,0 0-16,0-21 0,0 21 0,-21-1 15,0 1-15,0-21 0,0 21 16,0 0-16,0-1 0,0 1 0,-21 0 16,0 0-16,0 21 0,0 0 0,0 0 15,-1 0-15,-20 0 0,21 0 16,0 0-16,0 0 0,-1 0 0,22 21 15,-21 0-15,21 0 16,21 1 0,1-22-16,-1 0 15</inkml:trace>
  <inkml:trace contextRef="#ctx0" brushRef="#br0" timeOffset="4220.89">20489 3471 0,'0'-21'0,"0"42"0,0-63 15,0 21-15,-21 21 16,21 21-16,-21 0 16,0 0-16,21 1 0,-21 20 15,21 0-15,-22-21 0,1 22 16,21 20-16,-21-20 0,0-1 0,0 0 15,0 22-15,21-22 0,0 22 0,-22-22 16,22 21-16,-21-20 0,21-1 16,0 0-16,0-20 0,0 20 0,0-21 15,-21 0-15,21 0 0,0 1 0,21-22 47,-21-22-47,21 1 0,1 0 16</inkml:trace>
  <inkml:trace contextRef="#ctx0" brushRef="#br0" timeOffset="4739.6">20891 3620 0,'0'0'0,"-21"-22"15,21 1-15,0 0 0,0 0 16,21 21-1,1 0-15,-1 0 0,0 0 16,0 0-16,0 0 0,0 21 0,1 0 16,-1-21-16,-21 21 0,0 1 15,0-1-15,0 0 0,0 0 16,0 0-16,0 0 0,-21 1 0,-1-1 16,-20 0-16,21-21 0,-21 21 0,-1 0 15,1-21-15,0 0 0,20 21 16,-20-21-16,21 0 0,0 0 0,21-21 31,21 21-31,0 0 16,0-21-16,0 21 0,22 0 0,-22 0 15,21 0-15,-21 0 0,22 0 0,-22 0 16,0 0-16,0 0 0,22 0 16,-22 0-16,0 21 0,0 0 15,-21 1-15,21-1 0,-21 0 16,0 0-16,0 0 0,0 0 15,0 1-15,-21-22 0,0 21 0,0 0 16,-22-21-16,22 21 0,-21 0 0,21-21 16,-22 0-16,22 0 0,-21 0 15,21 0-15,0 0 0,-1 0 0,1 0 16,0 0-16,0 0 0,0 0 16,21-21-1,0 0 1,21 21-16,0-21 0,0 21 0,0-21 0,22 21 15</inkml:trace>
  <inkml:trace contextRef="#ctx0" brushRef="#br0" timeOffset="5146.89">21336 3747 0,'0'0'0,"0"-22"0,0 1 15,21 21-15,-21-21 16,-21 21 15,0 21-31,0 0 0,-1 1 16,1 20-16,0-21 0,21 0 15,-21 0-15,0 22 0,0-22 0,21 21 16,0-21-16,0 22 0,0-22 16,0 0-16,0 0 0,0 0 0,21 1 15,0-22-15,0 0 0,0 0 0,0 0 16,22 0-16,-22 0 0,21 0 15,1-22-15,-22 22 0,21-21 0,-21 0 16,22-21-16,-22 21 0,0-1 0,0-20 16,-21 0-16,0 21 0,0-22 15,0 1-15,0 21 0,0-22 0,0 22 16,0 0-16,-21 0 0,0 21 0,0-21 16,-22 21-16,22 0 15,0 0-15,0 0 0,0 0 16,-1 0-16,22 21 0,-21-21 0,21 21 15,0 0-15,0 0 32</inkml:trace>
  <inkml:trace contextRef="#ctx0" brushRef="#br0" timeOffset="5472.73">22140 3514 0,'0'0'16,"0"-43"-16,0 22 16,0 42 15,0 22-31,0-22 0,0 0 16,0 21-16,0 1 0,0-1 0,0 0 15,-21 1-15,21 20 0,-21-20 16,21 20-16,-21-21 0,21 22 0,0-22 15,0 22-15,0-22 0,-21 0 0,21 1 16,0-1-16,0-21 16,0 22-16,0-22 0,0 0 0,0 0 15,0 0-15,0-42 47,0 0-47,21 0 0,0 0 0,0-1 16</inkml:trace>
  <inkml:trace contextRef="#ctx0" brushRef="#br0" timeOffset="6119.44">22818 3662 0,'21'-21'0,"-42"42"0,63-63 0,-21 20 15,0 22-15,0-21 0,1 21 16,-22 21-1,0 22-15,0-22 16,0 0-16,0 21 0,-22 1 0,1-22 16,21 21-16,-21 1 0,0-1 15,0 0-15,0 1 0,21-1 0,-22 0 16,22-21-16,-21 1 0,21 20 0,-21-21 16,21 0-16,0 0 15,0-42 16,0 0-31,0 0 0,21-21 16,0 20-16,1-20 0,-1 0 0,0-1 16,0 1-16,0 0 0,0-1 0,1 1 15,-1 0-15,-21-1 0,0 22 16,0 0-16,0 0 0,0 0 0,0 0 16,-21 21-16,-1 0 15,1 0-15,0 21 0,-21 0 0,-1 0 16,1 0-16,0 0 0,-1 22 0,1-22 15,21 0-15,-21 0 0,-1 0 16,1 1-16,21-1 0,0 0 16,-1 0-16,1-21 0,42 0 31,1 0-31,-1-21 16,21 0-16,-21 21 0,22-21 0,-22-1 15,21 22-15,-21-21 0,22 0 16,-22 21-16,0-21 0,21 21 0,-21 0 15,1 0-15,-1 0 0,0 0 16,0 0-16,-21 21 0,0 0 16,21-21-16,-21 21 0,21 1 15,-21-1-15,22 0 16,-1-21-16,0 21 16,0-21-16,0 0 15,0 0-15,1 0 0,-1 0 16,0 0-16,0-21 15,0 21-15,0-21 0</inkml:trace>
  <inkml:trace contextRef="#ctx0" brushRef="#br0" timeOffset="6479.74">23495 3704 0,'0'-21'0,"0"42"0,0-63 16,-21 42 15,0 0-15,21 21-16,-22 0 0,1 0 0,0 1 15,0-1-15,0 0 0,0 0 16,21 0-16,0 22 0,0-22 0,0 0 16,0 0-16,0 0 0,0 22 0,0-22 15,21 0-15,0 0 16,0-21-16,0 0 0,0 0 0,1 0 16,-1 0-16,0 0 0,21 0 0,-21 0 15,1-21-15,-1 0 0,0 0 16,0-22-16,0 22 0,-21-21 0,21-1 15,-21 1-15,22 21 0,-22-21 16,0-1-16,0 22 0,0 0 0,0 0 16,-22 0-16,1-1 0,0 22 15,0 0-15,0 0 0,0 0 0,-1 0 16,1 0-16,0 0 0,21 22 16,-21-1-16,21 0 15,21-21 1,0 0-16</inkml:trace>
  <inkml:trace contextRef="#ctx0" brushRef="#br0" timeOffset="6823.06">24193 3260 0,'0'0'0,"0"-21"15,0-1-15,0 44 31,0 20-31,0-21 16,0 21-16,0 1 0,0-1 16,0 0-16,0 1 0,0 20 0,0 1 15,0-22-15,0 22 0,0-1 0,0-21 16,0 22-16,0-1 0,0 1 16,0-22-16,0 22 0,-21-22 0,21 0 15,-21 1-15,21-1 0,0-21 16,0 22-16,0-22 0,0 0 0,0 0 15,0 0-15,0 0 16,0-42 15,0 0-15,21 21-16,0-21 0,-21 0 0,22 0 16,-1-22-16,0 22 0</inkml:trace>
  <inkml:trace contextRef="#ctx0" brushRef="#br0" timeOffset="7084.14">24786 3768 0,'0'0'0,"0"-21"16,0-1 0,0 1-16,21 21 15,0 0-15,1 0 0,-1-21 16,0 21-16,21 0 0,-21 0 0,22 0 15,-1 0-15,-21 0 0,22 0 16,-22 0-16,21 0 0,-21 0 0,0 0 16,1 0-16,-44 0 47,1 0-47,0 0 0,0 0 0,0 0 15</inkml:trace>
  <inkml:trace contextRef="#ctx0" brushRef="#br0" timeOffset="7500.9">24807 3683 0,'0'0'0,"-21"0"0,0 21 0,0-21 0,0 21 15,-22 22 1,22-22-16,21 0 16,0 0-16,21-21 46,0 0-46,1 0 0,-1 0 16,0 0-16,0 0 0,0 0 0,0 0 16,1 0-16,-1 0 0,0 0 15,0 0-15,0 0 0,0 0 16,1 21-16,-1-21 0,0 22 16,0-1-16,-21 0 15,21 0-15,-21 0 0,0 0 16,0 1-16,0-1 0,0 0 15,-21 0-15,0 0 0,0-21 16,0 21-16,-1-21 0,-20 0 0,21 22 16,0-22-16,0 21 0,-22-21 15,22 0-15,0 0 0,0 0 16,0 0-16,42 0 47,0 0-32,0-21-15,0 21 0,0 0 0</inkml:trace>
  <inkml:trace contextRef="#ctx0" brushRef="#br0" timeOffset="7931.48">25358 3874 0,'-22'0'16,"1"0"-16,0 0 16,0 0-16,0 0 0,0 21 15,-1 0-15,22 0 16,-21 0-16,21 0 0,-21 1 16,21-1-16,0 0 0,0 0 15,0 0-15,0 0 0,0 1 16,21-1-16,0-21 0,1 21 15,-1-21-15,0 0 0,0 0 16,0 0-16,0 0 0,1 0 0,-1-21 16,0 0-16,0-1 15,0-20-15,0 21 0,-21 0 0,0 0 16,0-22-16,0 22 0,0 0 0,0 0 16,0 0-16,-21 21 15,0 0 1,0 0-16,0 0 0,0 0 0,-1 0 15,1 21-15,0-21 16,0 21-16,0 0 0,0 0 16,21 0-16,-22-21 0,22 22 15,-21-22-15,0 0 0,0 21 16,0-21-16</inkml:trace>
  <inkml:trace contextRef="#ctx0" brushRef="#br0" timeOffset="14071.63">17060 3239 0,'-21'0'62,"21"21"-31,0 0-15,0-42 46,0 0-62,0-1 16,0 1 15,-21 21 1,21 21-32,0 1 15,0-1-15,0 0 16,0 0-1,0 0-15,21-21 32,0 0-32,-21-21 31,21 0-31,-21 0 16,0 0-16,0-1 15,-21 22 16,0 0-15,21 22-16,-21-22 0,21 21 16,0 0-16,0 0 0,0 0 15,0 0 1,21-21 15,0 0-31,0-21 16,-21 0-1,0 0-15,0 0 16,0 0-16,0-1 16,0 1-16,0 0 15,-21 21-15,0 0 16,0 0 0,21 21-16,0 0 15,0 1-15,0-1 0,0 0 16,0 0-16,0 0 15,21-21 1,0 0-16,0 0 16,1 0-1,-22-21-15,21 21 0,-21-21 0,0 0 16,0 0-16,0-1 16,0 1-16,0 0 15,-21 21-15,21-21 16,-22 21-16,1 0 15,0 0-15,21 21 16,0 0-16,-21-21 0,21 21 16,0 1-16,0-1 0,0 0 15,0 0-15,0 0 16,21-21 15,0 0-31,0 0 16,-21-21-16,0 0 15,0 0-15,0 0 16,0-1-16,0 1 16,0 0-16,-21 21 0,21-21 15,-21 21-15,0 0 0,0 21 32,21 0-32,0 0 0,-21-21 15,21 22-15,0-1 0,0 0 16,0 0-1,21-21-15,0 0 0,0 0 16,0 0-16,0 0 31,-21-21-31,0 0 0,0 0 16,0-1-16,-21 1 31,0 21-31,0 0 16,21 21-1,0 1 1,0-1 0,0 0-1,21-21 17,0 0-32</inkml:trace>
  <inkml:trace contextRef="#ctx0" brushRef="#br0" timeOffset="16699.63">17230 3281 0,'-22'0'47,"1"0"62,0 0-31,0 0-47,21-21-31,0 0 32,0-1-17,0 1 1,0 0 15,0 0-15,0 0-16,0 0 15,0-1 1,0 1 0,0 0-16,0 0 15,0 0-15,0 0 16,0-1-16,0 1 15,21 0 1,-21 0-16,0 0 16,0 0-16,0-1 0,21 1 15,-21 0 1,21 0-16,-21 0 16,0 0-16,0-1 15,0 1-15,22 0 16,-22 0-16,21 21 15,-21-21-15,0 0 16,21-1 0,0 1-16,-21 0 31,21 21-31,-21-21 0,0 0 0,21 21 16,-21-21-16,22 21 0,-22-22 15,21 22-15,-21-21 0,0 0 16,21 0-16,0 21 15,-21-21-15,0 0 16,21 21-16,0-22 16,-21 1-16,22 21 15,-22-21-15,21 21 0,-21-21 16,21 21-16,-21-21 16,21 21-16,0 0 15,-21-21-15,21 21 16,1 0-16,-1-22 0,0 22 0,0-21 15,-21 0-15,21 21 16,0 0-16,-21-21 0,22 21 16,-1-21-16,0 21 15,-21-21 1,21 21-16,-21-22 0,21 22 0,0-21 16,1 21-1,-1 0-15,-21-21 16,21 21-16,0-21 15,0 21 1,0-21-16,1 21 16,-1-21-1,0 21-15,0 0 16,0 0-16,0-22 0,1 22 0,-1 0 16,0 0-16,0-21 15,0 21-15,0 0 0,1 0 16,-1 0-16,0-21 0,0 21 15,0 0-15,0 0 0,1 0 16,-1 0-16,0 0 16,0-21-16,0 21 0,0 0 15,1 0-15,-1 0 0,21 0 0,-21 0 16,0 0-16,1 0 16,-1 0-16,0 0 0,0 0 15,0 0-15,0 0 16,1 0-16,-1 0 15,0 0-15,0 21 16,0-21 0,0 0-16,-21 21 15,22-21-15,-1 0 16,-21 21-16,21-21 0,-21 22 16,21-22-16,0 21 15,-21 0 1,21-21-16,-21 21 15,22-21-15,-22 21 16,0 0 0,21-21-16,-21 22 0,21-22 15,-21 21-15,0 0 16,21 0 0,-21 0-16,21-21 15,-21 21-15,0 1 16,0-1-1,21-21-15,-21 21 16,22 0 0,-22 0-1,0 0-15,21 1 16,0-1-16,-21 0 16,21 0-16,-21 0 15,21-21-15,-21 21 16,0 1-16,0-1 15,0 0-15,0 0 16,0 0 0,0 0-16,0 1 15,0-1 1,21 0-16,-21 0 0,22-21 16,-22 21-16,0 0 0,21-21 0,-21 22 15,21-22-15,-21 21 16,0 0-16,0 0 0,21-21 15,-21 21-15,0 0 0,21 1 16,-21-1 0,0 0-16,0 0 15,0 0 1,21-21-16,-21 21 0,22 1 16,-22-1-1,0 0 1,21 0-1,-21 0 1,21 0 0,-21 1-1,21-1 17,-21 0-1,0 0-16,0 0 17,21-21-1,-21 21-15,0 1-1,21-22 1,-21 21 15,0 0 16,0-42 47,-21 21-79,21-21 1,-21 21-16,0 0 0</inkml:trace>
  <inkml:trace contextRef="#ctx0" brushRef="#br0" timeOffset="17291.41">19071 3090 0,'-21'0'0,"42"0"0,-63 0 15,63 0 48,0 0-63,0 0 16,0 0-16,-21 22 0,22-22 15,-1 0-15,0 21 0,-21 0 16,21-21-16,0 0 0,0 21 0,1 0 15,-1 0-15,0-21 16,-21 22-16,21-22 0,0 21 0,0-21 16,-21 21-16,22-21 0,-1 21 15,0-21 1,-21 21 0,21-21-1,0 0 32,-21 21-31,21-21 15,1 0 0,-22-21 32,0 0-63,0 0 15,21 0-15</inkml:trace>
  <inkml:trace contextRef="#ctx0" brushRef="#br0" timeOffset="17835.55">19748 2921 0,'0'0'0,"0"-42"15,22 42 1,-22-21-16,21 21 0,-21-22 15,0 44 32,-21-22-31,21 21-16,-22-21 0,1 21 16,21 0-16,-21-21 0,21 21 15,-21 0-15,21 1 0,-21-1 0,0 0 16,21 0-16,-22 0 0,22 0 0,-21 1 15,0-1-15,21 0 0,0 0 16,-21 0-16,21 0 0,-21 1 16,0-1-16,21 0 0,0 0 15,0 0 1,0 0-16,0 1 16</inkml:trace>
  <inkml:trace contextRef="#ctx0" brushRef="#br0" timeOffset="30587.8">13271 11790 0,'0'0'0,"0"-21"16,0 0 0,0-1-1,-21 44 48,21-1-63,0 0 15,0 0-15,0 0 16,0 0-16,0 1 16,0-1-1,0-42 32,0-1-31,0 1-16,0 0 0,0 0 15,0 0-15,0 0 16,0-1-16,0 1 16,0 0 171,0 42-109,0 0-78,0 1 16,0-1 0,0 0-16,0 0 15,0 0-15,0 0 16,0 1-1,0-1 17,21-21 93,1 0-110,-1 0-15,0 0 16,21 0-16,-21-21 0,1 21 16,20-22-16,-21 22 0,21-21 0,1 0 15,-1 0-15,22 21 0,-22-21 0,21 0 16,1-1-16,-1 1 0,22 0 0,-21 21 15,-1-21-15,1 21 0,-22-21 16,21 21-16,-20-21 0,-1 21 0,-21 0 16,0 0-16,1 0 0,-1 0 15,0 0-15,-21-22 16,21 22 0</inkml:trace>
  <inkml:trace contextRef="#ctx0" brushRef="#br0" timeOffset="31591.91">16192 11621 0,'0'0'0,"22"-22"16,-22 1-16,21 0 16,-21 0-16,21 21 0,-21-21 15,0 0-15,0-1 16,0 1 0,0 42 30,0 1-46,0-1 0,0 0 16,0 0-16,0 0 0,0 22 16,0-22-16,-21 0 0,21 21 0,0-21 0,-21 1 15,21-1-15,0 0 16,0 21-16,0-21 0,0 1 0,0-1 16,0 0-16,0 0 0,0 0 0,0 0 15,0 1-15,21-22 16,-21 21-16,21-21 0,0 0 15,0 0-15,0 0 0,1 0 16,-1 0-16,0 0 0,0-21 16,-21-1-16,21 22 0,0-21 0,-21 0 15,22 0-15,-1 0 16,-21 0-16,0-1 16,0 1-1,0 0-15,-21 21 0</inkml:trace>
  <inkml:trace contextRef="#ctx0" brushRef="#br0" timeOffset="31815.79">16087 11769 0,'0'0'16,"-43"0"-16,64 0 47,1 0-47,-1 0 15,0 0-15,0 0 0,0 0 0,0 0 16,1 0-16,-1-21 0,0 21 0,0 0 16,0 0-16,0 0 0,1 0 0,-1 0 15,0-22-15,0 22 0,0 0 16,0 0-16,1 0 0,-1-21 16</inkml:trace>
  <inkml:trace contextRef="#ctx0" brushRef="#br0" timeOffset="32371.46">16785 11705 0,'0'-21'15,"0"0"1,21 0-1,0 21-15,1 0 16,-1 0-16,0 0 16,0 0-16,-21 21 15,21 0-15,0 0 0,1 0 16,-22 1-16,21-22 0,-21 21 16,0 0-16,0 0 0,0 0 15,21 0-15,-21 1 16,0-1-16,0 0 0,0 0 15,0 0 1,-21-21 0,21-21 15,0 0-31,0 0 0,0 0 16,0-1-16,0 1 0,0 0 15,0 0-15,0 0 0,21 0 16,0-1-16,-21 1 0,21 21 15,0-21-15,-21 0 0,22 21 16,-1-21-16,0 21 0,-21-21 16,21 21-16,-21 21 78</inkml:trace>
  <inkml:trace contextRef="#ctx0" brushRef="#br0" timeOffset="32923.66">17441 11642 0,'0'-21'15,"0"-1"1,0 44 47,-21-1-63,21 0 15,-21 0-15,21 0 0,0 0 16,-21 1-16,21-1 0,0 0 15,0 0-15,0 0 0,0 0 0,0 1 16,0-1-16,0 0 0,0 0 16,21-21-16,-21 21 15,21-21-15,0 0 0,0 0 16,1 0-16,-1 0 0,0 0 16,0-21-16,0 21 0,0-21 15,1 0-15,-1 0 0,0-1 16,0 1-16,-21 0 15,0 0-15,21 0 0,0 0 0,-21-1 16,0 1-16,0 0 0,22 0 0,-22 0 16,0 0-16,21 21 0,-21-22 15,0 44 48</inkml:trace>
  <inkml:trace contextRef="#ctx0" brushRef="#br0" timeOffset="33743.61">17907 11748 0,'0'21'32,"21"-21"-1,0 0-31,0 0 15,1 0-15,-1 0 16,0 0-16,-21-21 0,21 21 0,0 0 16,0-22-16,1 22 15,-1-21-15,0 21 0,0-21 16,-21 0-16,0 0 16,21 21-16,-21-21 0,0-1 15,0 1 1,0 0 15,-21 21-31,0 0 16,0 0-16,0 0 15,-1 0 1,1 21-16,0 0 16,0 1-16,21-1 15,-21 0 1,21 0-16,-21-21 0,21 21 0,0 0 15,0 1 1,-22-1-16,22 0 16,-21 0-16,21 0 15,0 0-15,0 1 0,0-1 16,0 0-16,0 0 16,0 0-1,21-21-15,1 0 0,-22 21 16,21-21-16,0 0 0,0 0 15,0 0-15,0 0 16,1 0-16,-1 0 0,0 0 16,0 0-16,-21-21 0,21 21 15,0-21-15,-21 0 16,22 21-16,-1 0 0,-21-21 0,21 0 16,-42 21 140,0 0-141,-1 0-15</inkml:trace>
  <inkml:trace contextRef="#ctx0" brushRef="#br0" timeOffset="35023.91">15769 13250 0,'-21'0'0,"0"0"15,0 0 17,-1 0-17,1 0 16,0 0-31,0 0 16,0 0 15,42 0 47,0 0-78,0 0 16,0 0-16,1 0 0,-1 0 16,0 0-16,0 0 15,0 0-15,0 0 0,1 0 16,-1 0-16,0 0 0,0 0 0,21 0 16,-20 0-16,20 0 0,0 0 0,1 0 15,-1 0-15,0 0 0,1 0 16,-1 0-16,0 0 0,22 0 15,-22 0-15,0 0 0,22 0 0,-22 0 16,22 0-16,-22 0 0,0 0 0,22 0 16,-22 0-16,1 0 0,-1 0 15,21 0-15,-20 0 0,-1 0 0,0-21 16,1 21-16,-1 0 0,0 0 0,1 0 16,-1 0-16,0 0 0,1 0 0,-22-21 15,21 21-15,-21 0 0,22 0 16,-22 0-16,0 0 0,0 0 0,0 0 15,1 0-15,-1 0 0,-21-21 16,21 21 0,-42 0 62,0 0-78,-1 0 15,1 0-15,0 0 0,0 0 16,0 0-16,0 0 0,-1 0 16</inkml:trace>
  <inkml:trace contextRef="#ctx0" brushRef="#br0" timeOffset="35807.92">15811 13399 0,'0'0'0,"-21"0"16,0 0-1,42 0 79,0 0-94,1 0 16,-1 0-16,0 0 15,0 0-15,21 0 0,-20 0 16,20 0-16,0 0 0,1 0 0,-1 0 16,0 0-16,22 0 0,-22 0 0,22 0 15,-1 0-15,1 0 0,-1 0 16,1 0-16,-1 0 0,1 0 0,-1 0 15,1 0-15,-1 0 0,-21 0 0,22 0 16,-1 0-16,-20 0 0,20 0 0,-20 0 16,-1-22-16,0 22 0,1 0 15,-1 0-15,0 0 0,1 0 16,-22-21-16,21 21 0,-21 0 0,0 0 16,1 0-16,-1 0 0,0-21 0,0 21 15,0 0-15,0 0 0,1 0 16,-22-21-16,21 21 109,-42 0-46,-1 0-63,1 0 15,0-21-15,0 21 0,0 0 16,0 0-16</inkml:trace>
  <inkml:trace contextRef="#ctx0" brushRef="#br0" timeOffset="46040.16">21399 7578 0,'0'-21'94,"0"-1"-78,0 1-16,0 0 15,0 0-15,0 0 16,0 0 0,0-1-16,0 1 15,22 21 1,-1 0-16,0 0 15,0 0-15,0 0 16,-21 21-16,21 1 0,1-22 0,-1 21 16,-21 0-16,21 0 15,0 0-15,-21 0 0,0 1 16,0-1-16,0 0 0,0 0 0,0 0 16,0 0-16,0 1 0,0-1 0,0 0 15,0 21-15,-21-21 0,0 1 0,0-1 16,21 0-16,-22 0 0,1 0 15,0 0-15,0 1 0,21-1 0,-21 0 16,0 0-16,-1 0 0,1-21 0,0 21 16,0 1-16,0-1 0,-22-21 0,22 21 15,0-21-15,0 0 0,0 21 16,-22-21-16,22 0 0,0 0 0,0 0 16,0 0-16,0 0 0,-1 0 0,1-21 15,0 21-15,0-21 0,21 0 16,0-1-16,-21 1 15,21 0-15,0 0 0,0 0 0,0 0 16,0-1-16,0 1 0,21 0 16,-21 0-16,21 21 0,0-21 0,0 21 15,1-21-15,-1-1 16,0 22-16,0 0 16,0 0-16,0 0 0,1 0 0,-1 0 15,0 0-15,0 0 0,0 0 16,-21 22-16,21-1 0,1 0 0,-1 0 15,-21 0-15,0 0 16,21 1-16,0-22 0,-21 21 16,21 0-16,-21 0 0,21-21 0,-21 21 15,22-21-15,-1 0 0,-21 21 0,21-21 16,0 0-16,0 22 0,0-22 16,1 0-1,-1 0-15,0 0 31,-21-22-15,21 22-16,0-21 0,-21 0 16,21 21-16,1-21 0,-1 0 0,0 0 15,0-1-15</inkml:trace>
  <inkml:trace contextRef="#ctx0" brushRef="#br0" timeOffset="46979.63">22077 7684 0,'0'-22'16,"0"1"-16,0 0 16,0 42 31,-21-21-32,-1 21-15,22 1 0,-21-22 0,0 21 16,21 0-16,-21 0 0,0 0 0,21 0 15,0 1-15,0-1 16,-21 0-16,21 0 0,0 0 0,0 0 16,0 1-16,0-1 0,0 0 15,0 0-15,0 0 0,0 0 16,21 1-16,0-22 0,-21 21 16,21-21-16,0 0 0,0 0 0,1 21 15,-1-21-15,0 0 0,0 0 0,0 0 16,0 0-16,1 0 0,-1 0 0,0 0 15,0 0 1,0-21-16,0 0 0,1 21 0,-1-22 0,0 1 16,0 0-16,0 0 15,0 0-15,-21 0 0,22-1 0,-1 1 16,-21 0-16,21 0 0,-21 0 16,0-22-16,0 22 0,0 0 0,0 0 15,0 0-15,0 0 0,0-1 0,-21 1 16,21 0-16,-21 21 0,-1-21 0,1 0 15,0 21-15,0 0 0,0 0 16,0 0-16,-1 0 0,1 0 0,0 0 16,0 0-16,0 0 0,21 21 0,-21 0 15,-1-21-15,1 21 0,0 0 16,0-21-16,21 22 0,-21-1 0,0 0 16,21 0-16,-22-21 0,22 21 15,0 0-15,-21 1 0,0-1 16,21 0-16,0 0 0,0 0 15,0 0-15,0 1 16,0-1-16,0 0 0,21 0 16,0-21-16,1 21 0,-1-21 15,0 21-15,0-21 16,0 0-16,0 0 16,1 0-16,-1 0 0,0 0 0,0 0 15,0 0-15,0 0 16,1-21-16,-1 0 0,0 0 15,-21 0-15,21 0 0,0-1 16,-21 1-16,0 0 0,21 0 0,-21 0 16,0 0-16,22-22 0,-22 22 0,21-21 15,-21 21-15,0-1 0,0 1 0,0 0 16,0 0-16,0 0 0,-21 0 16,-1 21-16,1 0 15,0 0-15,0 0 0,-21 0 0,20 0 16,1 0-16,0 0 0,0 0 0,0 0 15,0 21-15,-1-21 16,22 21-16,-21-21 0,21 21 0,-21-21 16,0 21-16,0 0 0,0 1 15,-1-1-15,1 0 16,0-21-16,21 21 16,-21-21-16,0 21 0,0-21 15,21 21 1,-22-21-16</inkml:trace>
  <inkml:trace contextRef="#ctx0" brushRef="#br0" timeOffset="49767.63">19833 3302 0,'-21'0'109,"0"0"-77,21-21-17,0 0 1,0 0-1,0-1-15,0 1 16,0 0-16,0 0 16,0 0-1,0 0-15,0-1 16,21 22-16,-21-21 16,0 0-16,21 21 0,-21-21 15,0 0-15,0 0 16,0-1-16,0 1 0,0 0 15,21 0-15,-21 0 16,0 0-16,21-1 0,-21 1 16,0 0-16,0 0 0,0 0 15,22 0-15,-22-1 16,21 1-16,-21 0 0,0 0 0,21 0 0,-21 0 16,21-1-16,-21 1 0,21 0 15,-21 0-15,0 0 0,0 0 16,21-1-16,-21 1 0,22 0 0,-22 0 15,0 0-15,21 0 0,-21-1 16,21 1-16,-21 0 16,21 0-16,0 0 0,0 0 15,-21-1-15,22 1 0,-1 0 16,0 21-16,-21-21 0,21 21 16,-21-21-16,21 0 0,0 21 15,1-22-15,-1 1 16,-21 0-16,21 21 0,0-21 15,0 0-15,0 21 16,-21-21-16,22 21 0,-1-22 0,0 22 16,0-21-16,0 21 15,0-21-15,1 21 0,-1 0 16,0-21-16,0 21 16,0 0-16,-21-21 0,21 21 15,1-21-15,-1 21 0,0 0 0,0 0 16,0-22-16,0 22 0,1 0 15,-1 0-15,0 0 0,-21-21 0,21 21 16,0 0-16,0 0 0,1 0 16,-1 0-16,0 0 15,0 0-15,0 0 16,0 0-16,1 0 0,-1 0 16,0 0-16,0 0 0,0 0 15,0 0-15,1 0 0,-1 0 16,0 0-16,0 0 0,-21 21 15,21-21-15,0 0 16,1 22-16,-1-22 0,0 0 16,0 21-16,0 0 15,0-21-15,1 21 16,-1-21-16,0 21 16,0 0-1,0 1-15,0-22 0,-21 21 16,0 0-16,22-21 0,-1 21 0,-21 0 15,21 0 1,-21 1-16,21-22 0,-21 21 0,21-21 16,-21 21-16,0 0 0,21-21 15,-21 21-15,22-21 0,-22 21 16,21-21-16,-21 22 0,0-1 16,21-21-16,-21 21 0,21 0 0,-21 0 15,21 0 1,-21 1-16,21-1 0,-21 0 15,0 0-15,22 0 0,-22 0 16,21 1-16,-21-1 16,0 0-16,0 0 0,0 0 15,0 0-15,0 1 0,0-1 16,0 0-16,0 0 0,0 0 16,0 0-16,0 1 0,0-1 15,0 0-15,0 0 0,0 0 16,0 0-16,0 1 15,0-1-15,-21 0 16,21 0-16,0 0 16,-22-21-16,22 21 0,0 1 15,0-1 1,0 0 0,0 0-16,0 0 15,0 0 1,0 1 15,0-1-15,0 0 31,0 0-16,-21-21 78,0 0-93,21-21-1,-21 0 1,0 0 0</inkml:trace>
  <inkml:trace contextRef="#ctx0" brushRef="#br0" timeOffset="50260.34">21378 2985 0,'0'-22'0,"-21"1"16,21 0-1,21 42 63,0 0-78,1 1 16,-1-1-16,0 0 16,0 0-16,0-21 0,-21 21 15,21 0-15,1-21 0,-22 22 16,21-1-16,0-21 0,-21 21 0,21-21 16,-21 21-16,0 0 0,21-21 0,-21 21 15,21-21-15,1 22 16,-22-1-16,21-21 15,-21-21 95,21 21-110,-21-22 15,21 22-15,0-21 0,0 0 16,1 0-16</inkml:trace>
  <inkml:trace contextRef="#ctx0" brushRef="#br0" timeOffset="50791.04">22183 2900 0,'0'0'0,"21"0"0,-21-21 16,21 0 0,0 21-16,-21-22 0,0 1 15,0 42 48,-21 1-63,0-1 15,0 0-15,-1 0 16,1 0-16,0 0 16,0 1-16,0-1 0,0 0 0,-22 0 15,22 0-15,0 0 0,0 1 0,-22-1 16,22 0-16,0 0 0,0 0 16,0 0-16,0 1 0,-1-1 0,1-21 15,0 21-15,0 0 0,0 0 0,21 0 16,-21 1-16,21-1 0,-22-21 15,22 21-15,-21-21 16,21 21-16,-21-21 125,0 0-109,21-21-1</inkml:trace>
  <inkml:trace contextRef="#ctx0" brushRef="#br0" timeOffset="70883.82">19558 11515 0,'0'0'0,"0"-21"0,21-1 0,-21-20 16,21 21-16,-21 0 0,0 0 0,0-1 15,0 1-15,0 0 0,0 0 16,-21 42 15,0 0-31,21 0 0,-21 22 16,0-22-16,21 21 0,-22 1 15,1-1-15,21 0 0,-21 1 16,21-1-16,-21 0 0,21 1 0,0-22 16,0 21-16,0 0 0,0-20 0,0 20 15,0-21-15,0 21 0,21-20 0,0-1 16,0 0-16,1-21 0,-1 21 16,0-21-16,0 0 0,0 0 0,0 0 15,1 0-15,-1 0 0,0 0 16,0-21-16,-21 0 0,21 0 15,-21-1-15,0 1 0,0 0 16,0 0-16</inkml:trace>
  <inkml:trace contextRef="#ctx0" brushRef="#br0" timeOffset="71081.71">19198 11790 0,'0'0'0,"-21"0"0,42 0 31,0 0-15,0 0-16,1-21 0,20 21 0,-21 0 15,0 0-15,22-21 0,-22-1 16,21 22-16,-21-21 0,22 21 0,-22-21 16,21 21-16,-21-21 0,0 0 15</inkml:trace>
  <inkml:trace contextRef="#ctx0" brushRef="#br0" timeOffset="71475.49">19897 11621 0,'0'-22'16,"0"1"-16,0 0 16,0 0-1,21 21 1,0 0-16,0 0 15,0 0-15,-21 21 0,0 0 16,21-21-16,1 21 0,-22 1 0,21 20 16,-21-21-16,0 0 0,0 0 0,0 1 15,0-1-15,0 0 0,0 0 16,0 0-16,0 0 0,0 1 0,0-1 16,0 0-16,0-42 31,0 0-16,0-1-15,0 1 0,0 0 16,0 0-16,0 0 0,0-22 16,0 22-16,0 0 0,0 0 0,0 0 0,21 0 15,-21-1-15,21 22 0,-21-21 16,21 21 0,0 0-1,1 0-15,-1 0 16</inkml:trace>
  <inkml:trace contextRef="#ctx0" brushRef="#br0" timeOffset="72187.16">20489 11472 0,'0'0'0,"0"22"31,-21-1-31,21 0 15,-21 0-15,21 21 0,-21-20 0,21-1 16,0 0-16,0 21 0,0-21 0,0 1 16,0-1-16,0 0 0,0 0 0,0 0 15,21-21-15,0 0 16,0 0-16,0 0 16,1 0-16,-1 0 0,21-21 15,-21 21-15,22-21 0,-22 0 16,21 0-16,0 21 0,1-22 0,-1-20 15,-21 21-15,22 0 0,-22 0 0,21-1 16,-21 1-16,-21 0 0,21 21 16,-21-21-16,22 21 0,-22 21 15,0 0 1,-22 0-16,22 1 0,-21-1 16,21 0-16,0 0 0,0 0 15,0 0-15,0 1 0,0-1 16,0 0-16,0 0 0,0 0 15,21-21-15,-21 21 0,22-21 0,-1 0 16,0 0-16,0 0 0,21 0 16,-20 0-16,20 0 0,-21 0 15,0 0-15,22-21 0,-22 21 0,21-21 16,-21 0-16,22 0 0,-1 0 0,-21-1 16,0 1-16,0 0 0,1-21 0,-1 21 15,-21-22-15,0 22 0,0-21 16,0 21-16,0-1 0,0 1 0,0 0 15,-21 0-15,-1 21 0,1 0 16,0 21-16,0 0 0,0 0 0,0 1 16,-1-1-16,1 21 0,21-21 15,-21 22-15,21-22 0,0 21 0,0-21 16,0 0-16,0 1 0,0 20 16,0-21-16,21-21 0,0 21 0,22 0 15,-22 1-15,0-22 0,21 0 0,1 0 16,-1 0-16,0 0 0,22 0 15,-22 0-15,1 0 0,-22 0 0,0-22 16,0 22-16,0-21 0,-21 0 0,21 21 16,-21-21-16,0 0 0,0 0 15,-21 21-15,-21 0 0,21-22 16,-22 22-16,22 0 0</inkml:trace>
  <inkml:trace contextRef="#ctx0" brushRef="#br0" timeOffset="73644.17">21484 8128 0,'-21'0'15,"0"0"-15,0 0 16,-1 0 0,22-21-1,22 21 1,-1-21-16,0 21 16,0 0-16,0 0 0,0 0 15,1 0-15,-1 0 0,0 0 0,21 0 16,-21 21-16,1-21 0,-1 21 15,-21 0-15,0 0 0,21 1 0,-21-1 16,0 0-16,0 0 0,-21 0 16,0 0-16,-1 1 0,-20-1 0,21 0 15,-21 0-15,-1 0 0,-20 0 0,20-21 16,1 22-16,21-22 0,-21 0 0,20 0 16,1 0-16,0 0 0,0 0 15,21-22 1,0 1-16,21 21 15,-21-21-15,21 0 0,0 21 0,1-21 16,20 21-16,-21 0 0,0 0 16,22 0-16,-22 0 0,21 0 0,-21 0 15,22 0-15,-1 0 0,0 0 16,-21 21-16,22 0 0,-1 0 0,-21 0 16,0 1-16,1-1 0,-22 0 0,0 0 15,0 0-15,0 0 0,0 22 16,0-22-16,0 0 0,-22 21 0,-20-20 15,21-1-15,-21 0 0,20 0 0,-20 0 16,0 0-16,21 1 0,-22-22 16,22 21-16,-21-21 0,21 0 0,-1 0 0,1 0 15,0 0-15,0 0 0,0 0 16,0 0-16,21-21 16,-22 21-16,22-22 15,0 1-15,0 0 16,22 21-1,-1-21-15,0 21 16,0 0-16,0-21 0,0 21 16</inkml:trace>
  <inkml:trace contextRef="#ctx0" brushRef="#br0" timeOffset="74083.42">22077 8467 0,'0'0'0,"21"-21"16,-21 42 15,-21 0-31,0 0 16,-1 0-16,22 22 0,0-22 16,-21 0-16,21 0 0,-21 0 0,21 0 15,0 22-15,0-22 0,0 0 0,0 0 16,0 0-16,0 1 0,21-1 0,0 0 15,1 0-15,-1-21 0,21 0 16,-21 21-16,0-21 0,22 0 16,-1 0-16,-21 0 0,22-21 0,20 0 0,-21 0 15,1 0-15,-1-1 0,-21-20 16,22 21-16,-22-21 0,0 20 0,-21-20 16,0 21-16,0-21 0,0-1 15,0 22-15,-21-21 0,0 21 0,-22-1 16,22 1-16,-21 21 0,21 0 0,-22 0 15,22 0-15,-21 0 0,-1 0 0,22 21 16,-21 1-16,21-1 0,-22 0 0,22-21 16,0 21-16,-21 0 0,21 0 15,-1 1-15,1-1 0,0 0 16,21 0-16,0 0 0,21-21 31,0 0-31</inkml:trace>
  <inkml:trace contextRef="#ctx0" brushRef="#br0" timeOffset="91044.25">8615 11197 0,'0'-21'16,"0"0"-1,-21 21 32,-1 0-31,22 21-1,-21-21-15,21 21 16,0 0 0,0 1-16,-21-22 0,21 21 15,0 0 1,0 0 15,0 0-15,21-21-1,0 21-15,1 1 16,-1-22 0,0 0-16,0 21 15,0-21-15,0 0 16,1 0-16,-1 21 15,0-21-15,0 0 0,0 0 16,0 0-16,1 0 16,-1 0-16,0 0 0,0 0 0,0 0 15,0-21-15,1 21 0,-1 0 16,0 0-16,0-21 0,0 21 0,0 0 16,1 0-16,-1-22 15,0 22-15,0 0 0,0 0 16,0 0-16,1 0 0,-1-21 15,0 21 1,0 0-16,0 0 0,0 0 0,1 0 0,-1 0 16,0 0-16,0 0 0,0 0 15,0 0-15,1 0 0,-1 0 0,0 0 16,0 0-16,0 0 16,0 0-1,1 0-15,-1-21 0,0 21 16,0 0-16,0 0 15,0 0-15,1 0 0,-1-21 0,21 21 16,-21 0-16,0 0 0,22 0 0,-22 0 16,0 0-16,0 0 0,22 0 0,-22 0 15,0 0-15,0 0 0,0 0 16,0 0-16,1 0 0,-1 0 16,0 0-16,0 0 0,0 0 15,0 0-15,1 0 16,-1 21-16,0-21 0,0 0 15,-21 21-15,21-21 0,0 0 16,1 21-16,-1-21 16,0 0-16,-21 22 0,21-1 15,0-21-15,0 21 16,1-21 0,-22 21-1,21-21 1,-21 21 62,21-21 0,-21-21-78,0 0 16,21 21-16,-21-21 0,21 21 15,-21-21-15,21-1 0,1 22 0,-1-21 16,0 21-16,0 0 0,0-21 16,0 21-16,1 0 0,-1 0 15,0 0-15,0 0 0,0 0 16,0 0-16,1 0 0,-1 0 15,0 0-15,0 0 0,0 0 16,0 0-16,1 0 0,-1 0 0,0 0 16,0 0-16,0 0 15,0 0-15,22 0 0,-22 0 0,0 0 16,0 0-16,0 0 0,1 0 16,-1 21-16,0-21 0,0 0 15,0 0-15,0 0 0,1 0 16,-1 0-16,0 0 0,0 0 0,0 0 15,0 0-15,1 0 0,-1 0 0,0 0 16,0 0-16,0 0 0,0 0 0,1 0 16,-1 0-16,0 0 0,0 0 15,0 0-15,0 0 0,1 0 0,-1 0 16,0 0-16,0 0 0,0 0 0,0 0 16,1 0-16,-1 0 0,0 0 0,0 0 15,0 0-15,0 0 0,1 0 0,-1 0 16,0 0-16,0 0 15,0 0-15,0 0 0,1 0 0,-1 0 16,0 0-16,0 0 0,0 0 0,0 0 16,1 0-16,-1 0 0,0 0 0,0-21 15,0 21-15,0 0 16,1 0-16,-1 0 0,-21-21 16,21 21-16,0 0 31,-42 0 78,0 0-109,0 0 0,-1 0 16,1 0-16,0 21 0,0-21 0,0 0 15,-22 0-15,1 21 0,0-21 0,-1 0 16,1 0-16,0 21 0,-1-21 16,1 0-16,0 0 0,-1 0 0,22 0 15,-21 0-15,21 0 0</inkml:trace>
  <inkml:trace contextRef="#ctx0" brushRef="#br0" timeOffset="92087.1">1990 2667 0,'0'0'0,"0"-21"15,21-21-15,-21 20 0,21-20 16,-21 21-16,0-21 0,0 20 0,0-20 15,0 21-15,0 0 0,0 0 0,0-1 16,0 1 0,0 42-1,0 1-15,0-1 0,0 21 16,0 0-16,0 22 0,0-22 0,0 22 16,0-1-16,0-20 0,0 20 0,0 1 15,0-1-15,-21 1 0,0-1 16,21 1-16,0-22 0,-22 21 0,22-20 15,-21-1-15,21 0 0,0-20 16,0 20-16,0-21 0,0 0 0,0 0 16,-21-21 15,21-21-15,-21 21-1,0-21-15</inkml:trace>
  <inkml:trace contextRef="#ctx0" brushRef="#br0" timeOffset="92284.57">1693 3429 0,'0'0'0,"-21"21"0,0 0 16,0 22-1,21-22-15,0 0 0,0 0 16,21-21-16,21 0 0,-21 21 16,22-21-16,-1 0 0,-21 0 0,22 0 15,-1 0-15,21 0 0,-20-21 0,-1 21 16,0-21-16,1 21 15,-22-21-15,21 0 0,-21 0 0,1-1 16,-22 1-16,0 0 0,0 0 0,0-21 16,0-1-16,0 1 0,-22 0 15</inkml:trace>
  <inkml:trace contextRef="#ctx0" brushRef="#br0" timeOffset="92460.47">1884 2604 0,'0'0'0,"0"-22"0,-21 1 0,21 0 15,0 0-15,0 0 16,0 0-16,0-1 0,21 22 16,0-21-16,21 0 0,-21 21 0,22-21 0,-22 21 15,21 0-15,1 0 16,-1-21-16,0 21 0,1 0 0,-1 0 16,-21 0-16,21 0 0,-20 21 15,-1 0-15</inkml:trace>
  <inkml:trace contextRef="#ctx0" brushRef="#br0" timeOffset="92735.31">2752 2498 0,'0'-21'16,"0"42"0,0 0-16,-22 0 15,22 21-15,-21-20 0,21 20 0,-21 0 16,21 22-16,-21-22 0,0 0 15,0 22-15,21-1 0,-22-20 0,1 20 16,0 1-16,0-1 0,21-20 16,0 20-16,-21-21 0,21 1 0,0-1 15,0-21-15,0 22 0,0-22 0,0 0 16,21-21-16,0 0 16,0 0-16,0 0 0,1 0 15,-1-21-15,-21 0 16,0-1-16,21 1 0,-21-21 0,0 21 15</inkml:trace>
  <inkml:trace contextRef="#ctx0" brushRef="#br0" timeOffset="92895.22">2498 3196 0,'0'0'15,"-43"0"-15,22 0 0,0 0 0,-21 0 0,20-21 16,44 0 15,20 21-31,-21 0 0,0 0 16,22 0-16,-1 0 0,0-21 0,1 21 15,-22 0-15,21 0 0,-21 0 0,22-21 16,-22 21-16,0 0 16,0-22-16</inkml:trace>
  <inkml:trace contextRef="#ctx0" brushRef="#br0" timeOffset="93245.02">2900 3196 0,'-21'21'16,"42"-21"15,0-21-31,0 0 16,0 21-16,0-21 0,1 21 15,-1-21-15,0 0 0,0 21 0,-21-22 16,0 1-16,21 21 0,-21-21 16,0 0-16,-21 21 15,0 0 1,21 21-16,-21-21 0,0 21 0,-1 0 15,1 1-15,21 20 0,0-21 16,-21 21-16,21-20 0,0 20 0,0-21 16,0 21-16,0-20 0,0-1 0,0 0 15,21 0-15,-21 0 0,21-21 16,1 21-16,-1-21 0,0 0 0,0 0 16,21 0-16,-20 0 0,-1 0 0,0 0 15,0 0-15,0-21 0,0 0 16,1 0-16,-22 0 0,21 0 15,0-1-15,-21 1 0</inkml:trace>
  <inkml:trace contextRef="#ctx0" brushRef="#br0" timeOffset="93571.94">3365 3112 0,'22'-22'16,"-1"22"0,0 0-1,0 22-15,0-1 0,0 0 16,-21 0-16,0 0 0,22 22 15,-22-22-15,21 0 0,-21 0 16,0 21-16,0-20 0,0-1 0,0 0 0,0 0 16,-21 0-16,21 0 0,-22-21 15,22 22-15,-21-1 16,0-21-16,21-21 16,0-1-16,0 1 0,0 0 15,0 0-15,0 0 0,0-22 16,21 1-16,-21 21 0,21-21 0,1-1 15,-1 22-15,0 0 0,0 0 0,0 0 16,0-1-16,1 1 0,-1 21 16,0 0-16,0 0 0,0 0 15,0 0-15,1 0 0,-1 0 0,0 0 16,0 21-16,0 1 16,0-1-16</inkml:trace>
  <inkml:trace contextRef="#ctx0" brushRef="#br0" timeOffset="94035.68">4043 3260 0,'0'0'0,"0"-21"0,0-1 0,21 22 15,-21-21-15,0 0 0,0 0 16,0 0-16,0 0 0,0-1 0,0 1 16,0 0-16,-21 21 15,0 0-15,-1 21 16,1-21-16,0 21 15,0 1-15,0-1 0,0 21 0,-1-21 16,1 22-16,0-22 0,0 21 0,21-21 16,-21 22-16,21-22 0,-21 0 15,21 21-15,0-21 0,0 1 16,0-1-16,21-21 0,0 0 16,0 0-16,0 0 0,0 0 15,1-21-15,-1-1 0,0 1 0,0 0 16,0-21-16,0 21 0,1-22 0,-22 22 15,0-21-15,21-1 16,0 22-16,-21-21 0,0 21 0,0 0 0,0-1 16,0 1-16,0 42 15,0 1 1,0-1-16,0 21 16,0-21-16,0 0 0,0 22 0,0-22 15,0 0-15,0 21 0,0-20 0,0-1 16,0 0-16,0 0 0,0 0 15,0 0-15,21-21 16,0 0 0,0 0-16,-21-21 0,22 0 0,-1 0 15</inkml:trace>
  <inkml:trace contextRef="#ctx0" brushRef="#br0" timeOffset="94312.52">4635 2604 0,'0'0'0,"0"-85"16,0 64-16,-21 21 16,0 21-16,21 0 15,-21 21-15,0 1 0,21-1 16,-21 0-16,-1 22 0,22-22 0,-21 22 16,0-22-16,0 22 0,21-22 0,-21 21 15,0-20-15,21 20 0,-22-20 16,22-1-16,-21 0 0,21 1 15,-21-1-15,21-21 0,0 0 0,0 0 16,0 1-16,21-22 16,0 0-1,1 0-15,-1-22 0,0 1 16,0 0-16,0-21 0,22 21 0</inkml:trace>
  <inkml:trace contextRef="#ctx0" brushRef="#br0" timeOffset="94647.33">4784 3069 0,'0'21'16,"-22"-21"0,1 22-16,0-1 0,21 0 0,-21 0 15,0 0-15,0 0 0,-1 22 0,22-22 16,0 0-16,-21 0 0,21 0 16,0 22-16,0-22 0,0 0 15,0 0-15,21-21 0,1 21 16,-1-21-16,0 0 0,0 0 0,0 0 15,0 0-15,1-21 0,-1 0 16,0 0-16,0 0 0,0 0 0,0-1 16,-21-20-16,0 21 0,0 0 0,22-22 15,-22 22-15,0-21 16,0 21-16,0 0 0,-22-1 0,1 22 16,0 0-16,0 0 15,0 0-15,0 22 0,-1-1 0,1-21 16,21 21-16,0 0 0,-21 0 15,21 0-15,0 1 0,21-1 16,0-21-16,1 0 16,-1 0-16</inkml:trace>
  <inkml:trace contextRef="#ctx0" brushRef="#br0" timeOffset="95023.66">5186 3069 0,'0'0'0,"0"-21"15,21 21 1,0 0 0,0 0-16,0 0 0,1 0 15,-1 0-15,0 21 0,0 0 16,0 1-16,-21-1 0,0 0 16,21 0-16,-21 0 0,0 22 0,0-22 15,0 0-15,0 21 0,0-21 0,0 1 16,0-1-16,-21 0 0,21 0 0,-21 0 15,21 0-15,-21-21 32,21-21-17,0 0-15,21 0 0,-21-21 16,21 20-16,-21 1 0,0 0 16,21-21-16,1 21 0,-1-22 0,-21 22 15,21 0-15,-21 0 0,21 0 0,-21-1 16,0 1-16,21 21 0,-21-21 15,21 21-15,-21-21 16</inkml:trace>
  <inkml:trace contextRef="#ctx0" brushRef="#br0" timeOffset="95287.51">4381 2900 0,'0'0'0,"-21"0"0,-21 0 16,63 0-1,21-21 1,1 21-16,-1 0 0,0 0 0,22-21 16,-1 21-16,1 0 0,-1 0 15,-20-22-15,20 22 0,1 0 16,-22 0-16,-21 0 0,22 0 0,-22-21 15,0 21-15,0 0 0,-21-21 32,21 21-32,0 0 15,1-21-15</inkml:trace>
  <inkml:trace contextRef="#ctx0" brushRef="#br0" timeOffset="95735.92">6773 2477 0,'0'0'0,"0"-22"0,0-20 15,0 21-15,0 0 0,21 21 0,-21-21 16,0-1-16,22 22 0,-22 22 31,0-1-31,0 0 16,0 0-16,0 21 0,0 1 0,0-1 15,0 0-15,0 22 0,-22-22 16,1 1-16,0 20 0,0-21 16,0 22-16,0-22 0,-1 1 0,22 20 15,-21-21-15,0 1 0,21 20 16,-21-20-16,21-22 0,0 21 0,0 0 15,0-20-15,0-1 0,0 21 0,21-21 16,0-21-16,0 21 0,1-21 16,-1 0-16,0 0 0,0 0 15,0 0-15,0 0 0,1 0 0,20 0 16,-21-21-16,0 21 0,0-21 0,1 0 16,-1 0-16,0 0 0,0-1 15,0 1-15,-21 0 0,0-21 0,0 21 16,0-1-16,0 1 0,0-21 15</inkml:trace>
  <inkml:trace contextRef="#ctx0" brushRef="#br0" timeOffset="95999.3">6477 2900 0,'-21'0'15,"42"0"16,0 0-31,0 0 0,22 0 0,-1 0 0,-21 0 16,21 0-16,1 0 0,-1 0 16,0 0-16,1 0 0,-22 0 0,21 0 15,-21 0-15,22-21 0,-22 21 16,0 0-16,0 0 16,-21 21 30</inkml:trace>
  <inkml:trace contextRef="#ctx0" brushRef="#br0" timeOffset="99694.96">8340 2858 0,'-22'0'16,"1"0"0,0 0-16,0 0 15,0 0-15,0 0 16,-1 0-16,44 0 47,-1 0-47,0 0 15,0 0-15,0 0 0,0 0 16,22 0-16,-1 0 0,0 0 0,1-22 16,-1 22-16,0 0 0,1 0 0,-1 0 15,0 0-15,1 0 0,-22 0 16,0 0-16,0 0 0,0 0 16,-21-21-16,-21 21 78,0 0-63,0 0 1,0 0 0</inkml:trace>
  <inkml:trace contextRef="#ctx0" brushRef="#br0" timeOffset="100556.1">8318 3090 0,'0'0'0,"-21"22"0,0-22 0,0 21 16,0-21-16,0 0 15,-1 0-15,44 0 47,-1 0-31,0 0-16,0 0 0,21 0 16,-20 0-16,-1 0 0,21 0 15,0 0-15,1 0 0,-1 0 0,0 0 16,1 0-16,-1-21 0,0 21 0,-20 0 15,20 0-15,0 0 0,-21 0 16,1 0-16,-1 0 0,0 0 0,-21-22 16,21 22-16,0 0 47,-21-21 421,0 0-468,0 0 16</inkml:trace>
  <inkml:trace contextRef="#ctx0" brushRef="#br0" timeOffset="102251.27">2117 3895 0,'-22'0'0,"1"0"16,0 0-16,0-21 16,0 21-1,0 0 1,-1 0-1,22 21 17,22-21-17,-22 21-15,21-21 0,21 0 16,-21 0-16,22 0 0,20 0 16,1 0-16,20 0 0,1 0 0,0 0 15,20 0-15,-20 0 0,21-21 16,21 21-16,0-21 0,0-1 0,0 22 15,21-21-15,-21 0 0,0 21 0,-21-21 16,0 21-16,0 0 0,-22-21 16,22 21-16,-42 0 0,-1 0 0,1 0 15,-22 0-15,-21 0 0,0 0 0,0 0 16,-42 0 0,0 0-1,0 0 1,0 0-16</inkml:trace>
  <inkml:trace contextRef="#ctx0" brushRef="#br0" timeOffset="102843.38">6456 3704 0,'-21'0'15,"42"0"-15,-64 0 0,1 21 0,21-21 16,0 0-16,0 0 0,-1 0 16,44 0-1,-1 0 1,21 0-16,0 0 0,1 0 15,20 0-15,1 0 0,-1 0 0,22 0 0,-22-21 16,1 21-16,21-21 16,-43 21-16,21 0 0,-20 0 0,-1 0 15,0-21-15,-20 21 0,-1 0 0,0 0 16,-42 0 0,0 0-1,-1 21-15,-20-21 0,21 0 0</inkml:trace>
  <inkml:trace contextRef="#ctx0" brushRef="#br0" timeOffset="103695.8">3471 4445 0,'0'-21'0,"0"-21"15,0 20 1,0 44 15,-21-1-31,21 0 0,0 21 16,-21-21-16,0 22 0,21-1 0,-21 0 15,-1 1-15,22-1 0,-21 0 16,21 1-16,-21-1 0,0 0 0,21 1 16,0-1-16,0-21 0,0 0 0,0 22 15,0-22-15,0 0 16,21-21 0</inkml:trace>
  <inkml:trace contextRef="#ctx0" brushRef="#br0" timeOffset="103924.67">3196 5165 0,'0'0'0,"-21"21"0,21 0 16,0 0-16,0 0 16,0 1-16,21-22 15,21 0-15,-20 0 0,20 0 16,-21 0-16,21 0 0,1 0 15,20 0-15,-20-22 0,-1 1 16,0 21-16,1-21 0,-1 0 0,-21 0 16,21 21-16,-20-21 0,-1-1 0,-21-20 15,21 21-15,-21 0 0,0-22 16</inkml:trace>
  <inkml:trace contextRef="#ctx0" brushRef="#br0" timeOffset="104115.56">3175 4572 0,'0'0'0,"-21"0"15,42-21 17,0 21-32,21 0 15,-20 0-15,-1-21 0,21 0 16,0 21-16,-20-22 0,20 22 0,-21-21 15,21 21-15</inkml:trace>
  <inkml:trace contextRef="#ctx0" brushRef="#br0" timeOffset="104591.8">3641 4149 0,'0'0'0,"-43"0"0,1-21 0,0 21 0,-1 0 16,-20 0-16,20 0 15,-20 0-15,-1 0 0,22 21 0,-21 0 16,-1 0-16,22 0 0,-22 22 0,22-1 16,0 0-16,-22 22 0,22-1 15,-1 1-15,22 20 0,-21 1 0,21 0 16,-22 21-16,43-22 0,0 22 16,0-21-16,0-1 0,0 1 0,0 0 15,22-1-15,-1-20 0,21-1 16,0 1-16,1-1 0,-1-20 0,22-22 15,-1 21-15,1-21 0,-1-21 0,1 0 16,20 0-16,1 0 16,0-21-16,-1-21 0,1 0 0,0-1 15,-1 1-15,-20-22 0,20 1 0,-20-1 16,21 1-16,-22-22 0,-21 1 16,22 20-16,-22-21 0,1 1 0,-22-1 15,0 0-15,-21 22 0,0-1 0,-21 1 16,-22-1-16,22 22 0,-42 0 15,-1-1-15,1 1 0,-22 0 0,0 21 16,1-1-16,-1 22 0,0 0 16,1 0-16,-1 0 0,22 22 0,-1-1 15,1 21-15,20-21 0,22 0 0,0 22 16,21-22-16,0 0 16,21 21-16,0-20 0,43-1 0,-1 0 15,22 0-15,0-21 0,20 0 0</inkml:trace>
  <inkml:trace contextRef="#ctx0" brushRef="#br0" timeOffset="104887.63">6075 4233 0,'0'0'0,"0"22"31,-21 20-31,-1-21 16,1 0-16,0 22 0,21-1 0,0-21 15,-21 21-15,0 1 0,21-1 16,-21 0-16,-1 1 0,22-1 0,0 0 16,-21 1-16,0-1 0,21 0 0,-21 1 15,21-22-15,-21 0 0,21 0 16,0 0-16,-21 1 0,21-44 15,0 1 1,21 0-16,0-21 0,0 21 0</inkml:trace>
  <inkml:trace contextRef="#ctx0" brushRef="#br0" timeOffset="105291.4">5800 4445 0,'0'0'0,"0"-21"0,0 0 0,0-22 15,0 22-15,0 0 16,21 0-16,0 0 0,21 21 15,-21 0-15,1 0 0,20 0 0,-21 0 16,21 0-16,-20 21 0,20-21 16,-21 21-16,0 0 0,0 0 0,1 1 15,-22 20-15,0-21 0,0 0 0,0 22 16,-22-22-16,1 0 0,0 21 16,0-21-16,-21 1 0,-1-1 15,22 0-15,-21 0 0,-1-21 0,22 0 16,0 0-16,-21 0 0,21 0 0,-1 0 15,22-21-15,0 0 16,0 0-16,22 21 16,-1 0-16,0 0 0,0 0 0,21 0 15,-20 0-15,20 0 0,0 0 16,-21 0-16,22 21 0,-22-21 0,21 21 16,-21 0-16,1 0 0,-1 0 0,21-21 15,-42 22-15,21-1 0,0 0 16,1 0-16,-1 0 15,0-21-15,-21 21 0,21-21 0,0 0 32,0-21-32,-21 0 15</inkml:trace>
  <inkml:trace contextRef="#ctx0" brushRef="#br0" timeOffset="105512.27">6646 4614 0,'0'-21'16,"0"0"15,-21 21 32,42 0-32,0 0-31</inkml:trace>
  <inkml:trace contextRef="#ctx0" brushRef="#br0" timeOffset="105815.81">7197 4255 0,'0'0'16,"0"-22"-16,-22 22 0,22 22 31,0-1-31,0 0 16,0 0-16,0 0 0,22 0 0,-1 1 16,-21 20-16,21-21 0,0 0 0,-21 22 15,0-22-15,21 0 0,-21 0 0,21 0 16,-21 0-16,0 1 15,0-1-15,0 0 0,0 0 0,22-21 16,-22 21-16,21-21 31,-21-21-15,0 0-16,0 0 0,0 0 0,21-1 16</inkml:trace>
  <inkml:trace contextRef="#ctx0" brushRef="#br0" timeOffset="106047.2">7578 4191 0,'0'0'0,"0"-21"0,0 0 0,0 0 16,0-1-16,0 44 31,0-1-31,0 0 0,0 0 16,-22 0-16,1 22 0,21-22 0,-21 21 15,0-21-15,21 22 0,-21-1 0,0-21 16,-1 21-16,22-20 0,-21-1 15,21 0-15,-21 0 0,21 0 0,0 0 16,0 1-16,0-1 0,0 0 16,0-42-1,0 0-15</inkml:trace>
  <inkml:trace contextRef="#ctx0" brushRef="#br0" timeOffset="108367.04">12425 6816 0,'-21'0'15,"-1"0"1,22 21-1,-21-21 1,21 21 15,0 0 1,21-21-17,1 0 1,-1 0-16,0 0 0,0 0 15,0 0-15,0 0 0,1 0 16,-1 0-16,0 0 16,0 0-1,-21-21-15,21 21 0,-21-21 0,21 0 16,1 0-16,-1-1 16,-21 1-16,0 0 0,0 0 15,0 0-15,0 0 0,21-1 0,-21 1 16,0 0-16,0 0 0,0 0 0,0-22 15,0 22-15,0 0 0,0 0 16,0 0-16,0 0 0,0-1 0,0 1 16,0 0-16,0 0 0,0 0 15,0 0-15,-21-1 16,0 22-16,21-21 16,-22 21-16,1 0 0,21-21 15,-21 21-15,0 0 0,0 0 16,0 0-16,-1 0 15,1 0-15,0 0 16,21 21-16,-21-21 0,0 0 16,0 21-16,-1 1 0,1-22 15,0 21-15,0 0 0,21 0 16,-21 0-16,0 0 0,-1 1 0,1-1 16,0 21-16,0-21 0,0 22 15,21-22-15,-21 21 0,21-21 0,-22 22 16,22-22-16,0 21 0,0-21 15,0 0-15,0 1 0,0-1 0,0 0 16,0 0-16,22 0 0,-1-21 0,0 21 16,0 1-16,0-22 0,0 0 15,1 21-15,-1-21 0,0 0 0,0 0 16,0 0-16,0 0 0,1 0 0,-1 0 16,0 0-16,0-21 15,-21-1 1,0 1-16,0 0 15,0 0-15</inkml:trace>
  <inkml:trace contextRef="#ctx0" brushRef="#br0" timeOffset="109482.87">10350 2900 0,'0'0'0,"0"-21"0,0 0 15,22 21-15,-22-22 0,21 1 16,0 0-16,-21 0 0,0 0 0,0 0 16,0-1-16,0 1 0,0 0 0,0 0 15,0 0-15,0 0 0,0-22 16,-21 22-16,0 21 0,-1-21 0,1 0 16,0 21-16,0 0 0,0 0 15,-22 0-15,22 0 0,0 0 16,0 21-16,-21 21 0,20-21 0,1 22 15,0-1-15,0 0 0,-21 1 16,20-1-16,1 0 0,0 1 0,0-1 16,0 0-16,0 1 0,21-1 0,0 0 15,0-20-15,0 20 0,0 0 0,0-21 16,0 1-16,21 20 0,0-21 16,0-21-16,0 21 0,0-21 0,1 0 15,20 0-15,-21 0 0,0 0 0,22 0 16,-22-21-16,21 0 15,-21 0-15,0 0 0,1-1 0,-1-20 16,0 21-16,0-21 0,0 20 0,0-20 16,-21 0-16,0 21 0,22-22 15,-1 1-15,-21 21 0,0 0 0,0-22 16,0 22-16,21 0 0,-21 0 16,0 42 15,0 0-31,0 0 15,0 0-15,0 1 0,0 20 0,0 0 16,0 1-16,0-22 16,0 0-16,0 0 0,0 0 0,0 22 15,21-22-15,-21 0 0,0 0 16,21 0-16,0-21 16,-21 21-16,22-21 0,-1 0 15,-21-21 1,21 21-16,0-21 0</inkml:trace>
  <inkml:trace contextRef="#ctx0" brushRef="#br0" timeOffset="109824.67">11134 2963 0,'-22'0'0,"44"0"47,-1 0-47,0 0 15,0-21-15,0 21 0,0 0 16,1-21-16,-22 0 0,0 0 16,0 0-16,0-1 15,0 1-15,-22 21 16,1 0-16,0 0 15,0 0-15,0 0 16,21 21-16,0 1 0,-21-1 16,21 0-16,0 0 0,0 0 15,21-21 1,0 21-16,0-21 16,0 0-16,0 0 0</inkml:trace>
  <inkml:trace contextRef="#ctx0" brushRef="#br0" timeOffset="110199.45">11769 3090 0,'0'-21'47,"21"21"-47,0-21 0,-21 0 0,21 21 15,0-21-15,0 0 0,1-1 0,-1-20 16,0 21-16,-21 0 0,0-22 16,21 1-16,-21 21 0,21-21 0,-21 20 15,0-20-15,0 21 0,0 0 16,0 42 0,0 0-16,0 0 0,0 0 15,0 1-15,-21 20 0,0 0 16,21-21-16,0 22 0,0-22 0,0 21 15,0-21-15,0 22 0,0-22 16,0 0-16,0 0 0,0 0 0,0 1 16,21-22-1,0 0-15,0 0 16,1-22-16,-22 1 16,21 0-16,-21 0 0</inkml:trace>
  <inkml:trace contextRef="#ctx0" brushRef="#br0" timeOffset="110527.27">12150 2286 0,'0'0'15,"-43"0"-15,22 0 0,0 0 0,0 0 0,0 0 16,-1 0-16,1 21 0,0-21 16,0 21-16,21 1 0,0-1 15,0 0-15,0 0 0,21 0 16,0-21-16,22 0 0,-22 0 15,21 0-15,-21 0 0,22 0 0,-22 0 16,21 0-16,-21-21 0,0 21 16,1-21-16,-1 0 0,-21 0 15,0-1-15,0 1 0,0 0 0,0 0 16,-21 0-16,-1 0 0,1-1 0,-21 22 16,21 0-16,-22 0 0,22 0 15,0 0-15,-21 0 0,21 0 0,-1 22 16,1-22-16,21 21 0,0 0 0,0 0 15,0 0-15,0 0 0,0 1 16,21-1-16,1 0 0,-1-21 0,21 21 16,-21-21-16,22 0 0</inkml:trace>
  <inkml:trace contextRef="#ctx0" brushRef="#br0" timeOffset="110819.1">12742 2096 0,'0'-22'0,"0"44"0,0-65 16,-21 43 0,0 0-16,21 21 15,0 1-15,-21 20 0,0-21 0,-1 21 16,22 1-16,-21-1 0,0 22 16,0-1-16,21-21 0,-21 22 0,0-1 15,21 1-15,0-1 0,-22-20 0,22 20 16,-21-20-16,21-1 0,0 0 15,0-21-15,0 22 0,0-22 16,0 0-16,0 0 0,21-21 16,1 0-16,-1 0 0,0 0 15,0-21-15,0 0 0,-21 0 16,0 0-16,21-1 0,1 1 16,-22 0-16</inkml:trace>
  <inkml:trace contextRef="#ctx0" brushRef="#br0" timeOffset="110972.01">12467 2773 0,'0'0'0,"-85"0"16,64 0-16,21 21 15,21-21 1,22 0-16,-22 0 0,21 0 16,-21 0-16,22 0 0,-1 0 0,-21 0 15,22 0-15,-22-21 0,21 21 0,-21 0 16</inkml:trace>
  <inkml:trace contextRef="#ctx0" brushRef="#br0" timeOffset="111307.8">12848 2815 0,'0'0'0,"42"-21"31,-20 0-16,-1 21-15,21-21 0,-21 0 16,0-1-16,1 1 0,-1 0 0,0 21 16,-21-21-16,21 0 0,-21 0 0,-21 21 31,0 0-31,0 0 0,-1 0 16,1 21-16,21 0 0,-21 0 0,0 0 15,0 0-15,0 22 0,-1-22 16,1 21-16,21-21 0,0 22 0,0-22 15,0 0-15,0 0 0,0 0 16,0 1-16,0-1 0,21 0 0,1-21 16,-1 0-16,0 0 0,0 0 15,21 0-15,-20 0 0,20 0 0,-21 0 16,21 0-16,-20-21 0</inkml:trace>
  <inkml:trace contextRef="#ctx0" brushRef="#br0" timeOffset="111655.6">13398 2688 0,'0'0'0,"0"-42"16,22 42 15,-1 0-31,0 0 0,0 21 16,0 0-16,0 0 0,-21 22 0,0-22 15,22 0-15,-22 21 0,0-20 16,0 20-16,0-21 0,0 0 0,0 0 15,0 1-15,0-1 0,0 0 0,0 0 16,0 0-16,0-42 31,0 0-15,0 0-16,0 0 0,0-1 0,0-20 16,0 21-16,21-21 15,0 20-15,0-20 0,0 0 0,0-1 16,-21 22-16,22-21 0,-1 21 0,0 0 15,0-1-15,0 22 0,0 0 16,-21 22 0,22-22-16,-22 21 0</inkml:trace>
  <inkml:trace contextRef="#ctx0" brushRef="#br0" timeOffset="112139.85">14203 2731 0,'0'0'0,"0"-22"16,0 1-16,0 0 0,0-21 0,0 21 15,0-1-15,0 1 0,-21 0 16,-1 21-16,1 0 16,0 0-16,0 0 0,0 21 0,0 0 15,-22 1-15,22-1 0,0 21 0,0-21 16,0 22-16,-1-22 0,1 21 0,21-21 15,0 0-15,-21 22 0,21-22 16,0 0-16,0 0 0,0 0 0,0 1 16,0-1-16,21-21 15,0 0-15,1 0 0,-1 0 0,0 0 16,0 0-16,0-21 0,0 21 16,1-22-16,-1 1 0,-21 0 0,21 0 15,0 0-15,0-22 0,0 22 0,1-21 16,-22 0-16,0 20 0,21-20 15,-21 21-15,21 0 0,-42 42 32,0 0-32,-1 0 15,22 0-15,-21 22 0,21-22 0,-21 0 16,21 21-16,-21-20 0,21-1 0,0 0 16,0 0-16,0 0 0,0 0 15,0 1-15,0-1 0,0 0 16,21-21-16,0 0 15,0 0-15,1 0 0,-1 0 16,0-21-16,0 0 0</inkml:trace>
  <inkml:trace contextRef="#ctx0" brushRef="#br0" timeOffset="112455.67">14584 2159 0,'0'-21'0,"0"42"0,0-63 0,0 21 15,0-1-15,0 44 47,0-1-47,0 21 0,-21-21 16,21 22-16,-22-22 0,22 21 0,-21 22 16,0-22-16,21 21 0,0-20 0,-21 20 15,21-20-15,-21 20 0,0-21 16,21 1-16,0-1 0,0 0 0,0-20 15,-22-1-15,22 21 0,0-21 16,0 0-16,0 1 0,22-22 31,-1 0-15,0-22-16,-21 1 0,21 0 16,0 0-16,0 0 0,1 0 15</inkml:trace>
  <inkml:trace contextRef="#ctx0" brushRef="#br0" timeOffset="112791.48">14711 2625 0,'0'0'0,"0"-21"16,0 42 0,-21 0-1,-1 0-15,22 0 0,0 0 0,-21 1 16,0-1-16,21 0 0,0 0 16,0 0-16,0 0 15,0 1-15,0-1 0,0 0 16,21 0-16,0-21 15,1 0-15,-1 0 0,0 0 16,0 0-16,0 0 0,0 0 0,1 0 16,-1-21-16,0 21 0,0-21 0,-21 0 15,0-1-15,0-20 0,0 21 16,0 0-16,0 0 0,0-1 16,0 1-16,-21 0 0,21 0 0,-21 21 0,0 0 15,-1 0-15,1 0 0,0 0 16,0 21-1,21 0-15,0 0 16,0 1-16,21-1 31,0-21-31</inkml:trace>
  <inkml:trace contextRef="#ctx0" brushRef="#br0" timeOffset="113175.26">15071 2625 0,'0'0'0,"0"-21"16,21 21-1,0 0 1,-21 21-16,0 0 16,0 0-16,0 0 0,0 0 15,0 1-15,0 20 0,0-21 0,0 0 16,0 0-16,0 1 0,0-1 15,0 0-15,-21-21 0,21 21 0,-21 0 16,-1 0-16,22-42 47,0 0-47,0 0 16,22 0-16,-1-22 0,-21 22 0,21-21 15,0 21-15,-21-22 0,21 22 0,0-21 16,1 21-16,-22 0 0,21-1 15,-21 1-15,21 0 0,-21 0 16</inkml:trace>
  <inkml:trace contextRef="#ctx0" brushRef="#br0" timeOffset="113440.11">14372 2328 0,'0'0'16,"-42"-21"-16,21 21 16,21-21-16,21 21 0,0-21 15,0 21-15,21 0 0,-20-21 0,20 0 16,0 21-16,1 0 0,-1 0 15,0-22-15,1 22 0,-22 0 0,21 0 16,-21 0-16,0 0 0,1 0 16,-22-21-1,21 21-15,0 0 16</inkml:trace>
  <inkml:trace contextRef="#ctx0" brushRef="#br0" timeOffset="113823.78">15579 2328 0,'0'0'0,"21"-21"16,-21 0-16,0 0 16,-21 21-1,-1 21 1,1 0-16,0-21 0,0 43 16,0-22-16,-22 21 0,22-21 0,0 22 15,0-1-15,21 0 0,-21 1 0,21-1 16,-21 0-16,21 1 0,0-1 15,0-21-15,0 21 0,0-20 16,0-1-16,0 0 0,0 0 0,21 0 16,0 0-16,0-21 0,0 0 15,0 0-15,1 0 0,-1 0 16,21 0-16,-21 0 0,0 0 0,1 0 16,-1-21-16,0 0 0</inkml:trace>
  <inkml:trace contextRef="#ctx0" brushRef="#br0" timeOffset="114140.6">15917 2371 0,'0'-21'16,"0"42"-16,0-64 0,21 43 0,1-21 16,-1 21-16,0 0 15,0 0-15,0 0 0,0 0 16,1 0-16,-1 0 0,0 21 0,0-21 15,0 22-15,-21 20 0,0-21 16,0 0-16,0 22 0,0-1 0,0-21 16,0 21-16,0 1 0,-21-1 0,0 0 15,0-20-15,0 20 16,-1 0-16,1-21 0,21 1 0,-42 20 0,42-21 16,-21 0-16,0 0 0,-1 1 15,1-1-15,0-21 0,21 21 16,0 0-16,-21-21 0,0 0 0,21 21 15,-21-21-15</inkml:trace>
  <inkml:trace contextRef="#ctx0" brushRef="#br0" timeOffset="114547.37">16468 2604 0,'0'0'0,"21"-22"16,-21 1-16,21 21 15,-21-21-15,0 0 31,0 42 1,0 0-17,0 0-15</inkml:trace>
  <inkml:trace contextRef="#ctx0" brushRef="#br0" timeOffset="114799.93">16510 2858 0,'0'21'16,"0"0"-1,0 0-15,0 0 16,0 0-16,0 1 0,0-1 16,0 0-16,0 0 0,0 0 15,0 22-15,0-22 0,0 0 16,0 21-16,0-21 0,-21 1 15,0 20-15,-1-21 0,1 0 0,0 0 16,0 1-16,0-1 0,0 0 0,-1 0 16,1 0-16,0-21 0,0 21 0,-21-21 15,20 0-15,1 22 0,-21-22 16</inkml:trace>
  <inkml:trace contextRef="#ctx0" brushRef="#br0" timeOffset="116615.93">12107 3408 0,'-21'0'0,"-21"0"0,21 0 16,-1 0-16,-20 0 0,21 0 15,-21 21-15,-1-21 0,22 0 16,-21 0-16,21 0 0,-22 0 0,22 0 16,0 21-16,0-21 0,0 0 15,-1 0 1,44 0 0,-1 0-1,0 0-15,21 0 0,-21 0 0,22 0 16,20 0-16,-20 0 0,41 0 15,-20 0-15,-1 0 0,22 0 0,0 0 16,20 0-16,-20 0 0,0 0 0,21 0 16,21 0-16,-22-21 15,22 21-15,0 0 0,0 0 0,-21-21 16,21 21-16,-21 0 0,21 0 0,-21-21 16,21 21-16,-21 0 0,0 0 0,-1-21 15,-20 21-15,0 0 0,-22 0 16,22 0-16,-22 0 0,-20 0 0,20 0 15,-20 0-15,-1-22 0,0 22 0,-21 0 16,1 0-16,-1-21 0,0 21 16,0 0-16,0 0 0,-21-21 15,-21 21 17,0 0-32,0 0 15,-22 0-15,22 0 0,-21 0 0,0 0 16,-1 21-16,-20-21 0,20 0 0,-20 0 15,-22 0-15</inkml:trace>
  <inkml:trace contextRef="#ctx0" brushRef="#br0" timeOffset="117235.58">11917 3641 0,'-21'0'0,"42"0"0,-64 0 16,22 0-16,0 0 16,0 0-16,42 0 46,0 0-46,0 0 16,22 0-16,-22 0 16,21 0-16,1 0 0,20 0 0,1 0 15,-1 0-15,1 0 0,-1 0 0,22 0 16,-22 0-16,22 0 0,21 0 0,-22 0 16,22 0-16,21 0 0,-21 0 15,0 0-15,0 0 0,21-21 0,-21 21 16,-1 0-16,1 0 0,0 0 0,-21-22 15,21 22-15,-22 0 0,1 0 16,0 0-16,-22-21 0,1 21 0,-1 0 16,-21 0-16,1 0 0,-1-21 0,0 21 15,-20 0-15,-1 0 0,21 0 0,-21 0 16,0 0-16,-21-21 0,22 21 16,-1 0-16,0 0 0,0 0 15,0 0-15,0 0 16,1 0-16,-44 0 109,1 0-109,0-21 16,0 21-16,0-21 0</inkml:trace>
  <inkml:trace contextRef="#ctx0" brushRef="#br0" timeOffset="121850.71">10329 3535 0,'0'0'0,"0"21"0,0 0 16,0 0-16,0 1 0,0-1 16,21 0-16,1 0 0,-22 0 0,21 0 15,0 1-15,0-1 0,0 0 16,0 0-16,1 0 0,-1-21 0,21 21 15,-21 1-15,22-1 0,-1-21 0,0 21 16,22-21-16,-22 0 0,22 0 16,-22 0-16,21 0 0,1 0 15,-1 0-15,1-21 0,-1 0 0,1 21 16,-1-22-16,22 1 0,-21 0 0,-1-21 16,22 21-16,-22-1 0,22 1 0,-22 0 15,22 21-15,0-21 0,-22 0 16,22 21-16,-22 0 0,1 0 0,-1 0 15,-20 0-15,20 0 0,-20 21 0,-1 0 16,21 0-16,-20-21 0,-1 21 0,0 1 16,1-1-16,-22 0 0,21 0 0,-21 0 15,1-21-15,-1 21 16,0-21-16,0 22 0,0-22 16,0 0-1,-21-22 1,0 1-16,0 0 0,22-21 15,-1 21-15,0-1 16,-21 1-16,42 0 0,-21 0 0,22 0 16,-22 0-16,42-1 0,-20 22 0,-1 0 15,0 0-15,22 0 0,-22 0 0,1 0 16,20 0-16,-21 22 0,1-1 16,-22 0-16,21-21 0,1 21 0,-22 0 15,0 0-15,0 1 0,0-1 0,-21 0 16,0 0-16,21 0 0,1 0 15,-1-21-15,0 0 16,0 0-16,0 0 16,0 0-16,1 0 0,-22-21 15,21 0-15,0 21 0,0-21 0,-21 0 16,0 0-16,21-1 0,-21 1 0,0-21 16,0 21-16,0-22 0,0 1 15,0 0-15,0-1 0,0-20 0,-21 21 16</inkml:trace>
  <inkml:trace contextRef="#ctx0" brushRef="#br0" timeOffset="122608.27">13589 1947 0,'0'0'0,"-21"-21"0,0 0 0,-1 0 16,1 0-16,0-22 0,0 22 16,0 0-16,0 0 0,-1 0 0,22 0 15,0-1-15,0 1 0,-21 0 0,21-21 16,-21 21-16,21-1 16,-21 1-16,21 0 0,-21-21 0,21 21 0,-21-1 15,-1-20-15,1 21 0,0 0 16,0-22-16,0 22 0,-22 0 15,22-21-15,0 21 0,-21-22 0,21 22 16,-22 0-16,1-21 0,0 20 16,-1 1-16,22 0 0,-21 0 0,-1 0 15,-20 0-15,21-1 0,-1 1 16,-20 0-16,-1 0 0,-20 21 0,20-21 16,-21 0-16,1 21 0,-1-22 0,0 22 15,1 0-15,-22-21 0,21 21 16,1-21-16,-22 21 0,21 0 0,-21 0 15,22 0-15,-22 0 0,21 0 16,-21 0-16,43 0 0,-22 0 0,0 0 16,22 0-16,-1 21 0,1 0 15,-1-21-15,1 22 0,-1-1 0,-20-21 16,20 21-16,1 0 0,-1 0 16,1 0-16,-1-21 0,1 22 0,-1-1 15,1 0-15,-1 0 0,22 0 16,-22 22-16,22-22 0,0 0 0,-22 21 15,22-21-15,0 22 0,-1-22 0,1 21 16,-22-21-16,22 22 0,0-1 16,-22 0-16,22 1 0,0-1 0,-22 0 15,22 1-15,-1-1 0,1 0 16,0 22-16,-1-43 0,1 21 16,0 1-16,21-22 0,-22 21 0,22-21 15,-21 1-15,21 20 0,-22-21 0,22 0 16,0 0-16,-21 1 0,20-1 15,1 0-15,-21 0 0,21-21 0,0 21 16,-1 0-16,1 1 0,0-22 0,0 21 16,0-21-16,21 21 15,-21-21 17,-1 0-17,1 0 1,0-21-16</inkml:trace>
  <inkml:trace contextRef="#ctx0" brushRef="#br0" timeOffset="123060.01">8086 1842 0,'0'0'0,"21"0"15,0 0-15,-21 21 16,0 0 0,0 0-16,0 0 15,-21 22-15,0-22 0,-1 0 0,1 21 16,0-21-16,0 22 0,0-1 16,0-21-16,-1 22 0,1-22 0,21 21 15,-21-21-15,0 0 0,0 1 0,21-1 16,0 0-16,0 0 0,0 0 15,0 0-15,21-21 16,0 0-16,0 0 16,22 0-16,-22 0 0,21 0 15,0 0-15,1 0 0,-1 0 0,22 0 16,-22-21-16,21 0 0,-20 21 0,20 0 16,1-21-16,-1 21 0,-20 0 15,-1 0-15,0 0 0,-21-21 0,1 21 16,-1 0-16,-42 0 15,-1 0-15,1 0 16,0 0-16,0 0 0,42 21 31,0-21-15,0 0-16</inkml:trace>
  <inkml:trace contextRef="#ctx0" brushRef="#br0" timeOffset="124595.61">9652 12150 0,'-21'21'16,"0"-21"15,-1 0-31,1 0 16,0 0-1,0 0 1,42 0 78,0 0-79,0 0-15,1 0 0,-1 0 0,0 0 16,0 0-16,0 0 16,22 0-16,-22 0 0,21 0 0,-21 0 15,22 0-15,-1 0 0,21 0 0,-20 0 16,-1 0-16,22 0 0,-22 0 0,21 0 15,-20 0-15,20 0 0,-20 0 16,20 0-16,1 0 0,-1 0 16,22 0-16,-22 0 0,22 0 0,0 0 15,-1-21-15,1 21 0,0 0 0,-22 0 16,22 0-16,-22 0 0,-20 0 16,20 0-16,1 0 0,-22 0 0,0 0 15,1 0-15,-1-21 0,-21 21 0,0 0 16,0 0-16,1 0 0,-44 0 62,1 0-62,0 0 16,0 0-16,0 0 0,0 0 16,-1 0-16,1 0 0,0 0 0,-21 0 15,21 0-15,-22 0 0,1 0 0,0 0 16</inkml:trace>
  <inkml:trace contextRef="#ctx0" brushRef="#br0" timeOffset="125075.44">9800 12298 0,'-21'0'16,"42"0"31,0 0-47,0 0 0,1 0 0,20 0 16,0 0-16,1 0 0,20 0 15,-21 0-15,43 0 0,-21 0 0,-1 0 16,22 0-16,-1-21 0,1 21 0,21 0 15,0 0-15,-22-21 0,22 21 16,0 0-16,-21 0 0,-1 0 0,1 0 16,0-22-16,-22 22 0,1 0 15,-22 0-15,22 0 0,-22-21 0,0 21 16,1 0-16,-22 0 0,21 0 16,-21-21-16,0 21 0,1 0 0,-1 0 31,0 0 16,-21 21-32</inkml:trace>
  <inkml:trace contextRef="#ctx0" brushRef="#br0" timeOffset="126347.94">15896 13229 0,'-21'0'32,"0"0"-32,0 0 15,-1 0 1,1 0-16,0 21 16,0-21-1,42 0 16,0 0-31,0 0 0,22 0 16,-1 0-16,22 0 0,-1 0 16,22 0-16,-22 0 0,22-21 0,21 21 15,-22 0-15,1 0 0,21 0 0,-21 0 16,20 0-16,-20 0 0,21 0 16,-21 0-16,-1 0 0,1 0 0,-22 0 15,1 0-15,-22-21 0,1 21 16,-1 0-16,-21 0 0,0 0 0,0 0 15,1 0 1,-44 0 31,1 0-47,0 0 16,0 0-16,0 0 0,-22 0 0,1 0 15,0 0-15,-1 0 0,-20 0 0,21 0 16</inkml:trace>
  <inkml:trace contextRef="#ctx0" brushRef="#br0" timeOffset="126699.52">16023 13356 0,'0'0'0,"-42"0"0,21 0 16,-22 0-16,22 21 0,63-21 31,-20 0-31,20 0 15,21 0-15,1 0 0,21 0 0,-1-21 16,1 21-16,0 0 0,-1 0 0,22-21 16,-21 21-16,-1 0 0,22 0 15,-21-21-15,21 21 0,-22 0 16,1 0-16,0 0 0,-1 0 0,-20 0 0,-22-21 16,1 21-16,-1 0 0,-21 0 15,0 0-15,0 0 0,1 0 31,-44 0 16,1 0-31,0 0-16,0 0 16,21-21-16,-21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3:38:04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2604 0,'21'0'31,"-21"-22"1,0 1-1,0 0-31,0 0 15,0 0-15,0 0 16,0-1-16,0 1 16,0 0-16,0 0 15,0 0-15,0 0 16</inkml:trace>
  <inkml:trace contextRef="#ctx0" brushRef="#br0" timeOffset="856.5">2752 2286 0,'0'-21'16,"0"0"0,0 0-1,0-1-15,0 44 78,0-1-62,0 0-16,0 0 0,0 21 0,0 1 16,0-1-16,-22 0 0,1 22 15,21-22-15,-21 1 0,0 20 0,21-21 16,-21 1-16,0-1 0,21 0 16,0 1-16,-22-22 0,22 21 15,-21-21-15,21 1 0,0-1 0,-21 0 16,21 0-16,0-42 31,0 0-15,0 0-16,0-1 0,0-20 0</inkml:trace>
  <inkml:trace contextRef="#ctx0" brushRef="#br0" timeOffset="1232.57">2688 1905 0,'0'0'0,"-21"0"0,0 0 16,0 0-16,-1 0 15,22 21-15,0 0 0,-21 1 16,0-1-16,21 0 0,0 0 0,0 0 16,0 0-16,0 1 0,0-1 15,21-21-15,0 21 0,1-21 0,20 0 16,-21 0-16,0 0 0,22 0 0,-22 0 15,0-21-15,0 0 0,21-1 16,-20 1-16,-22 0 0,0-21 0,0 21 16,0-22-16,0 22 15,-43-21-15,22 21 0,-21-1 0,-1 1 16,1 0-16,-21 21 0,20 0 0,1 0 16,0 0-16,-1 21 0,22 0 15,-21 1-15,21-1 0,21 21 0,0-21 16,0 22-16,0-22 0,21 21 15,21-21-15,-21 0 0,22 22 0,-1-22 16,0 0-16,1-21 0,20 21 16,-21-21-16,1 0 0,-1 0 0</inkml:trace>
  <inkml:trace contextRef="#ctx0" brushRef="#br0" timeOffset="1511.88">3450 1757 0,'0'0'0,"0"-21"15,0 0 1,-21 21-16,0 21 0,0 0 16,21 0-16,-22 0 0,1 22 15,0-22-15,0 42 0,21-20 0,-21-1 16,0 21-16,-1 1 0,1-1 0,0 22 16,0-21-16,0-1 0,0 22 15,-1-22-15,1 1 0,0-1 0,0 1 16,0-22-16,21 0 0,-21 1 15,21-1-15,0-21 0,0 0 0,0 1 16,21-22-16,0 0 0,0 0 16,0 0-16,0-22 15,22 22-15,-22-21 0,0-21 0,0 21 16,0-22-16,1 22 0,-22-21 0</inkml:trace>
  <inkml:trace contextRef="#ctx0" brushRef="#br0" timeOffset="1676.79">3048 2561 0,'0'0'0,"-21"0"0,0 0 16,21 21-16,-22-21 16,22 22-16,0-1 15,22-21 1,-1 0-16,21 0 0,-21 0 16,0 0-16,22 0 0,-1 0 0,-21-21 15,22-1-15,-22 22 0,21-21 16,-21 0-16</inkml:trace>
  <inkml:trace contextRef="#ctx0" brushRef="#br0" timeOffset="2004.62">3492 2667 0,'0'0'0,"-21"21"16,21 0-16,21-21 15,22 0 1,-22-21-16,21 0 0,-21 0 15,22 0-15,-1 0 0,0-1 0,-20 1 16,-1 0-16,21 0 0,-42 0 0,0 0 16,0-1-16,0 1 0,0 0 15,-21 21-15,0 0 0,0 0 16,-22 0-16,22 21 0,-21 0 16,-1 1-16,22 20 0,-21 0 0,21-21 15,0 22-15,-1-1 0,22-21 0,-21 22 16,21-22-16,0 0 0,0 21 15,0-21-15,21-21 0,1 22 16,20-1-16,-21-21 0,21 0 0,-20 0 16,20 0-16,0 0 0,1 0 15,-1-21-15,-21-1 0,21 22 0,-20-21 16,20 0-16</inkml:trace>
  <inkml:trace contextRef="#ctx0" brushRef="#br0" timeOffset="2367.91">4043 2455 0,'0'0'0,"0"-42"16,21 21-1,0 21-15,0 0 16,0 0-16,1 0 0,-1 0 0,0 21 16,0-21-16,0 21 0,0 0 0,1 22 15,-1-22-15,0 0 0,-21 21 16,0 1-16,0-22 0,0 21 0,0-21 15,0 22-15,-21-22 0,0 0 0,21 0 16,-22 0-16,22 1 0,-21-1 16,0-21-16,21-21 15,0-1 1,0 1-16,0 0 16,0 0-16,0-21 0,21-1 0,-21 22 0,21-21 15,1-1-15,-22 1 0,21 0 16,0 21-16,0-22 0,0 22 15,0 0-15,1 0 0,-1 21 0,0 0 16,0 0-16,0-21 0,0 21 0,1 0 16,-1 0-16,0 21 15,0-21-15,0 21 0</inkml:trace>
  <inkml:trace contextRef="#ctx0" brushRef="#br0" timeOffset="2872.62">5101 2604 0,'0'0'0,"21"-22"0,0-20 15,-21 0-15,0 21 0,0-1 16,0 1-16,0-42 16,0 42-16,-21 21 15,0 0-15,0 0 0,0 0 0,0 0 16,-1 21-16,-20 0 0,21 0 15,-21 21-15,20-20 0,1 20 0,-21 0 16,21 1-16,0-1 0,-1 0 0,1-21 16,0 22-16,21-22 15,0 21-15,0-21 0,0 1 0,0-1 16,21 0-16,0-21 0,1 0 16,-1 0-16,21 0 0,-21 0 15,22-21-15,-1 0 0,-21-1 0,21 1 16,-20 0-16,20 0 0,-21-21 0,0-1 15,0 22-15,1-21 0,-1-1 16,0-20-16,-21 21 0,21 20 0,-21-20 16,0 21-16,0 0 0,0 0 0,0-1 15,-21 44 1,21-1-16,-21 21 0,21-21 16,0 22-16,-21-1 0,-1 0 15,22 1-15,-21-1 0,21 0 0,0 1 16,0-22-16,0 21 0,0-21 15,0 0-15,0 1 0,0-1 0,21 0 16,1-21-16,-1 0 0,0 0 16,0 0-16,0 0 0,0-21 15,22 0-15,-22-1 0,21 1 0</inkml:trace>
  <inkml:trace contextRef="#ctx0" brushRef="#br0" timeOffset="3151.98">6011 1524 0,'0'0'0,"0"-21"0,-21 21 15,21 21 1,-21 0-16,0 22 0,21-1 16,-21 0-16,-1 22 0,1-1 0,21 1 15,-21-1-15,0 1 0,21 20 16,0-20-16,-21-1 0,21 1 0,-21-1 15,-1 1-15,22-1 0,-21 1 0,21-22 16,0 1-16,0-1 0,-21 0 16,21-21-16,0 1 0,0-1 15,0 0-15,0 0 0,21-21 16,0 0 0,1-21-16,-1 0 0</inkml:trace>
  <inkml:trace contextRef="#ctx0" brushRef="#br0" timeOffset="3527.76">6159 2371 0,'0'-21'0,"0"42"0,0-21 31,-21 21-31,0 0 16,0 0-16,0 0 0,21 1 0,0 20 15,-21-21-15,21 21 0,-22-20 0,22 20 16,0-21-16,0 21 0,0-20 15,0-1-15,0 0 0,0 0 0,22 0 16,-1-21-16,0 21 0,0-21 16,0 0-16,0 0 0,1 0 0,-1 0 15,0 0-15,21 0 0,-21-21 0,1 0 16,-1 0-16,0 0 0,-21 0 16,0-22-16,0 22 0,0-21 0,0-1 15,0 1-15,0 0 0,0-1 0,-21 1 16,21 21-16,-21 0 0,-1 0 15,1-1-15,0 1 0,0 21 16,0 0-16,0 0 0,21 21 16,-22 1-16,22-1 0,0 0 0,0 0 15,0 0-15,0 0 0,0 1 16,0-1-16,22 0 0,-1 0 0,0 0 16,0 0-16,0-21 0</inkml:trace>
  <inkml:trace contextRef="#ctx0" brushRef="#br0" timeOffset="3919.54">6689 2519 0,'0'-21'15,"0"0"-15,0-1 16,0 1-16,0 0 0,0 0 16,21 21-1,21 0-15,-21 0 0,0 0 16,22 0-16,-22 0 0,21 21 15,1 0-15,-22 0 0,0 1 0,21-1 16,-21 21-16,1-21 0,-22 22 0,0-1 16,21-21-16,-21 21 0,0-20 15,0 20-15,0-21 0,0 21 0,0-20 16,-21-1-16,-1-21 0,22 21 0,-21 0 16,0-21-16,0 0 15,21-21 1,0 0-16,0 0 15,21-1-15,0-20 0,0 21 0,1-21 16,-1-1-16,0 1 0,0 0 16,0-1-16,0 1 0,1 0 0,-1-1 15,0 1-15,0 21 0,0 0 0,0-1 16,-21 1-16,0 0 0,0 0 16,0 0-16,0 0 15,0-1-15</inkml:trace>
  <inkml:trace contextRef="#ctx0" brushRef="#br0" timeOffset="4196.72">5546 2032 0,'0'0'0,"21"0"16,0 0-1,21 0-15,1-21 0,-1 21 16,21-21-16,1 21 0,-1-21 0,1 21 16,-1-22-16,1 22 0,21-21 15,-22 21-15,1-21 0,-1 21 16,1 0-16,-22 0 0,0-21 0,1 21 16,-1 0-16,-21 0 0,0 0 0,-42 21 31,-21-21-31,21 21 0,-22 0 15,1 1-15,0-1 0</inkml:trace>
  <inkml:trace contextRef="#ctx0" brushRef="#br0" timeOffset="4695.96">2752 3281 0,'0'0'16,"-64"0"-16,22 0 0,-43-21 16,43 21-16,21-21 0,-22 21 0,22 0 15,0 0-15,21-22 16,21 22-1,0 0-15,0 22 16,43-22-16,-22 0 0,22 0 16,20 0-16,1 21 0,0-21 15,21 0-15,21 0 0,21 0 0,0 0 16,21 0-16,1-21 0,20 21 16,22 0-16,-1 0 0,1 0 0,21 0 15,0 0-15,0 0 0,-1 0 0,-20 0 16,0 0-16,-1 0 0,-20 0 0,-1 0 15,-20 0-15,-22 0 0,0 0 16,-21 0-16,-21 0 0,0 0 0,-22 21 16,-20-21-16,-22 0 0,1 0 15,-1 0-15,-21 0 0,0 0 0,0 0 16,-21 21 15,-21-21-31,0 0 0,0 0 0,0 21 16,0-21-16,-1 0 0,1 0 15,0 21-15,0-21 0</inkml:trace>
  <inkml:trace contextRef="#ctx0" brushRef="#br0" timeOffset="5812.87">2857 4445 0,'0'0'0,"-21"0"16,21-21 0,21 21 15,1 0-31,-1 0 15,0 21-15,0 0 0,0 0 0,0 1 16,-21 20-16,22-21 0,-1 0 16,-21 22-16,0-22 0,0 21 0,0 0 15,0-20-15,0 20 0,0-21 16,0 21-16,-21-20 0,-1-1 16,22 0-16,-21-21 0,0 0 31,21-21-31,0 0 0,0-22 15,0 22-15,0 0 0,0-21 16,0 20-16,21-20 0,-21 0 0,21-1 16,1 22-16,-22-21 0,21 0 0,0 20 15,0-20-15,0 21 0,0 0 16,1 0-16,-1 21 0,0 0 16,0 0-16,0 0 0,0 0 15,-21 21 1,0 0-16,22-21 15</inkml:trace>
  <inkml:trace contextRef="#ctx0" brushRef="#br0" timeOffset="6148.19">3302 4699 0,'21'0'16,"0"0"-16,0 0 0,1 0 15,-1-21-15,0 21 0,0-21 0,0 0 16,22 21-16,-22-22 0,0 1 0,0 0 16,0 21-16,0-21 0,-21 0 15,0 0-15,0-1 0,-21 22 32,0 0-32,0 0 0,0 0 0,0 0 15,-1 22-15,1-1 0,0 0 16,0 0-16,0 0 0,0 22 0,21-22 15,0 0-15,0 21 0,0-21 0,0 1 16,0-1-16,0 0 0,0 0 16,0 0-16,21-21 0,0 0 15,21 21-15,-21-21 0,22 0 0,-1 0 16,0-21-16,1 0 0,20 21 16,-20-21-16,-1 0 0</inkml:trace>
  <inkml:trace contextRef="#ctx0" brushRef="#br0" timeOffset="6788.82">4149 4487 0,'-22'0'0,"1"0"15,0 0-15,21 22 16,-21-22-16,21 21 0,-21 0 0,21 0 16,-21 0-16,21 0 0,0 22 15,0-22-15,0 0 0,0 0 16,0 0-16,0 1 0,0 20 0,0-21 15,0 0-15,0 0 16,0 1-16,0-44 31,0 1-31,0 0 16,0-21-16,0 21 0,0-1 16,0-20-16,0 21 0,0 0 0,0-22 15,0 22-15,0-21 0,21 21 16,-21 0-16,21-1 0,0 1 0,21 0 15,-20 0-15,-1 21 0,0 0 16,21 0-16,-21 0 0,22 0 16,-22 21-16,21 0 0,1 0 0,-22 1 15,21-1-15,-21 0 0,0 0 16,-21 21-16,0-20 0,0-1 0,0 0 16,0 21-16,0-21 0,0 1 0,0-1 15,0 0-15,-21 0 0,0-21 16,0 0-16,0 0 15,21-21 1,0 0-16,0 0 0,0-1 16,0-20-16,0 21 0,21 0 0,0-22 15,0 22-15,0 0 16,1-21-16,-1 21 0,0-1 0,21 1 16,1 21-16,-22 0 0,21 0 0,-21 0 15,22 0-15,-22 21 0,21-21 16,-21 22-16,0-1 0,1 21 0,-22-21 15,0 0-15,0 1 0,0 20 0,0-21 16,0 0-16,0 22 0,-22-22 16,1 0-16,21 0 0,0 0 0,-21-21 15,21 21-15,-21-21 0,21 22 0,0-44 32,0 1-17,21 21-15,0-21 0</inkml:trace>
  <inkml:trace contextRef="#ctx0" brushRef="#br0" timeOffset="7200.59">5376 4487 0,'0'0'16,"0"-21"-16,-21 21 16,0 0-16,0 0 15,0 0-15,-1 21 0,1 1 16,0-1-16,0 0 15,0 0-15,0 0 0,21 0 0,0 22 16,-22-22-16,22 0 0,-21 21 0,21-20 16,0-1-16,0 0 0,0 0 15,0 0-15,21 0 0,1 1 0,-1-22 16,0 0-16,0 0 0,21 0 16,-20 0-16,-1 0 0,21 0 0,-21 0 15,22 0-15,-22-22 0,21 1 0,-21 0 16,0 0-16,1 0 0,-1 0 15,-21-22-15,0 22 0,0 0 0,0-21 16,0 20-16,-21 1 0,-1-21 0,1 21 16,-21 0-16,21 21 15,0-22-15,-1 22 0,1 0 0,0 0 16,0 0-16,0 0 0,21 22 16,-21-1-16,21 0 0,0 0 15,0 0-15,0 0 0,0 1 16,21-1-16,0-21 15,0 0-15,0 0 0</inkml:trace>
  <inkml:trace contextRef="#ctx0" brushRef="#br0" timeOffset="7573.37">5736 4487 0,'0'0'0,"21"0"0,0 0 16,1 0-1,-22 22 1,21-1-16,0 0 0,-21 0 16,0 0-16,0 0 0,21 1 0,-21 20 15,21-21-15,-21 0 0,0 0 16,0 1-16,0-1 0,0 0 0,21 0 16,-21 0-16,22-21 15,-1-21 1,0 0-1,0 0-15,-21 0 16,0-1-16,0-20 0,21 21 0,0 0 16,-21-22-16,22 22 0,-22 0 0,21-21 15,0 21-15,-21-1 0,21 1 0,-21 0 16,21 21-16,-21-21 16,21 21-16,1 0 15,-22 21 1,0 0-1</inkml:trace>
  <inkml:trace contextRef="#ctx0" brushRef="#br0" timeOffset="7948.16">6223 4614 0,'21'22'0,"0"-22"16,0 0-1,1 0-15,-1 0 0,0-22 0,0 22 16,0-21-16,0 0 0,1 21 0,-1-21 16,21 0-16,-21 21 0,0-21 0,1-1 15,-1 1-15,-21 0 16,21 0-16,-21 0 0,-21 21 16,0 0-1,-1 0-15,1 0 16,0 21-16,0 0 0,0-21 0,0 21 15,-1 22-15,1-22 0,0 0 0,21 0 16,0 0-16,0 0 0,0 22 16,0-22-16,0 0 0,0 0 0,0 0 15,0 1-15,0-1 0,0 0 16,21 0-16,0-21 0,1 0 16,-1 0-16,0 0 0,0 0 0,0 0 15,22 0-15,-22 0 0,21 0 0,-21 0 16,22-21-16,-22 0 0,21 21 15,-21-21-15,22 21 0</inkml:trace>
  <inkml:trace contextRef="#ctx0" brushRef="#br0" timeOffset="8235.99">7451 4297 0,'0'0'16,"0"-21"-16,0 0 0,-22 21 31,1 21-31,21 0 16,-21 0-16,0 0 0,21 0 15,0 1-15,-21 20 0,21-21 0,-21 0 16,21 22-16,-22-22 0,22 21 16,0-21-16,0 0 0,0 1 0,0-1 15,0 21-15,0-21 16,0 0-16,0 1 0,22-22 0,-1 21 15,0-21-15,0 0 0,0 0 16,0 0-16,1 0 0,-1 0 16,0-21-16,0 21 0,0-22 0,0 1 15</inkml:trace>
  <inkml:trace contextRef="#ctx0" brushRef="#br0" timeOffset="8573.79">8086 4128 0,'0'0'16,"0"-22"-16,0 1 0,21 0 0,0 0 16,0 0-16,0 21 15,0 0-15,1 0 16,-1 0-16,21 21 0,-21 0 0,0 0 16,1 0-16,20 22 0,-21-22 0,-21 21 15,21 1-15,-21-1 0,21 0 16,-21 1-16,0-22 0,0 21 15,0 0-15,0-20 0,-21 20 0,0-21 16,21 21-16,-21-20 0,0-1 0,0 0 16,-1 0-16,1 0 0,21 0 15,-21 1-15,0-1 0,0-21 0,21 21 16,-21-21-16,21 21 0,-22-21 16,22-21 15</inkml:trace>
  <inkml:trace contextRef="#ctx0" brushRef="#br0" timeOffset="10627.66">8826 4509 0,'22'0'125,"-1"0"-125,0 0 15,21 0-15,1 0 0,20 0 0,-21 0 16,43 0-16,-21 0 0,20 0 15,1 0-15,21 0 0,0 0 16,-1 0-16,1 0 0,0 0 0,0 0 16,0 0-16,-22 0 0,1 0 0,-21 0 15,-1 0-15,-21 0 0,-20 0 16,20 0-16,-21 0 0,0 0 0,0 0 16,1 0-16,-22-22 31,0 1 31,-22 21-62,22-21 16,-21 21-16</inkml:trace>
  <inkml:trace contextRef="#ctx0" brushRef="#br0" timeOffset="11015.71">10372 4276 0,'-22'0'0,"22"21"32,22 0-17,-1-21-15,0 0 16,0 0-16,21 21 0,-20-21 0,20 0 15,-21 0-15,21 21 0,1-21 0,-22 0 16,0 0-16,21 22 0,-20-22 16,-1 0-16,0 21 0,-21 0 15,0 0-15,0 0 0,0 0 16,-21-21-16,21 22 0,-43-1 16,22 0-16,0 0 0,0 0 15,-21 0-15,-1 1 0,22-1 0,-21-21 0,21 21 16,-22 0-16,22 0 15,0-21-15,0 21 0,0-21 0,-1 0 16,22 22-16,0-1 0,22-42 47,20-1-47,-21 22 0,21-21 16</inkml:trace>
  <inkml:trace contextRef="#ctx0" brushRef="#br0" timeOffset="11495.8">11557 4128 0,'21'0'16,"-21"-22"0,21 22 15,-21 22-31,21-1 15,-21 0-15,22 0 0,-1 0 16,-21 0-16,21 1 0,0 20 16,0-21-16,0 21 0,1-20 0,-1 20 15,21-21-15,-21 0 0,0 22 0,22-22 16,-22 0-16,0 0 0,0 0 16,0-21-16,1 21 0,-22 1 0,0-1 15,21-21 1,-21-21 31,0-1-32,0 1-15</inkml:trace>
  <inkml:trace contextRef="#ctx0" brushRef="#br0" timeOffset="11823.6">12171 4191 0,'0'-21'0,"0"0"16,-21 21 15,-1 21-31,1 0 0,0 0 16,0 0-16,0 1 0,-22 20 0,1-21 15,21 21-15,-21 1 0,-22-1 16,22-21-16,-1 22 0,1-1 0,21 0 16,-21-21-16,-1 22 0,22-22 0,0 0 15,0 0-15,0 0 0,-1 1 16,22-1-16,0 0 0,-21-21 0,21 21 16,-21-21-1,0 0 16,0 0-31</inkml:trace>
  <inkml:trace contextRef="#ctx0" brushRef="#br0" timeOffset="15870.55">3365 6223 0,'-21'0'15,"0"0"1,21 21-16,-21-21 15,0 0-15,0 0 16,-1 0 0,22-21 15,0 0-15,0 0-16,0 0 15,0-1-15,22 1 0,-1 0 16,0 21-16,0-21 0,0 0 15,22 0-15,-22 21 0,21-22 16,0 22-16,-20 0 0,20 0 0,-21 0 16,0 0-16,0 0 0,1 0 0,-22 22 15,21-1-15,0 0 0,-21 0 16,0 0-16,0 22 0,0-22 0,0 0 16,0 21-16,0 1 0,0-22 15,0 21-15,0 0 0,0-20 0,-21 20 16,0-21-16,21 0 0,-22 0 0,22 1 15,-21-1-15,0-21 16,21-21 15,0-1-31,0 1 0,0 0 16,0-21-16,21 21 0,-21-22 0,21 22 16,1-21-16,-1-1 0,0 22 15,0-21-15,21 0 0,-20 20 0,20-20 16,0 21-16,1 0 0,-22 0 0,21-1 15,0 1-15,1 21 0,-22 0 16,0 0-16,21 0 0,-20 21 0,-1 1 16,0-1-16,0 0 0,-21 21 0,0-21 15,21 1-15,-21-1 0,0 21 16,0-21-16,0 0 0,0 22 0,0-22 16,0 0-16,-21 0 0,21 0 15,-21 1-15,21-1 0,-21 0 16,21 0-16,-21-21 31,21-21-15,0 0-16,21 0 15,-21-1-15,0 1 0</inkml:trace>
  <inkml:trace contextRef="#ctx0" brushRef="#br0" timeOffset="16400.18">4487 6287 0,'0'21'0,"21"-21"47,1 0-47,-1 0 0,0 0 0,0 0 15,0-21-15,22 21 0,-22-22 16,0 22-16,0-21 0,0 0 0,0 21 15,1-21-15,-1 0 0,0 21 0,-21-21 16,0-1-16,0 1 0,0 0 16,-21 21-1,0 0-15,-1 0 0,1 0 16,-21 0-16,21 0 0,0 21 0,-22-21 16,22 21-16,0 1 0,-21 20 0,20-21 15,1 0-15,21 0 16,0 22-16,-21-22 0,21 21 0,0-21 15,0 22-15,0-22 0,0 0 0,0 0 16,21 0-16,0 1 0,1-1 16,-1-21-16,0 0 0,0 0 15,0 0-15,22 0 0,-22 0 0,0 0 16,21 0-16,1-21 0,-22 21 16,21-22-16,0 1 0</inkml:trace>
  <inkml:trace contextRef="#ctx0" brushRef="#br0" timeOffset="16664.03">5228 6117 0,'0'0'0,"0"21"31,21 1-15,-21-1-16,0 0 15,21 0-15,-21 0 0,22 0 0,-1 1 16,-21-1-16,0 0 0,21 21 0,0-21 15,-21 1-15,21-1 0,-21 0 16,0 0-16,0 0 0,0 0 0,21 1 16,-21-1-16,22-42 47,-22-1-47,0 1 15,0-21-15,21 21 0</inkml:trace>
  <inkml:trace contextRef="#ctx0" brushRef="#br0" timeOffset="16915.9">5588 6096 0,'0'0'0,"-21"0"31,0 0-31,-1 0 0,1 0 0,21 21 16,-21-21-16,0 21 0,0 1 15,0-1-15,-1 0 0,1 0 0,0 0 16,0 22-16,0-22 0,0 21 15,-1-21-15,1 22 0,0-22 0,21 0 16,-21 21-16,0-21 0,21 1 16,-21-1-16,21 0 0,0 0 15,21-21 1,0-21 0,0 0-16,0 0 0,0-1 15,1 1-15,-1-21 0</inkml:trace>
  <inkml:trace contextRef="#ctx0" brushRef="#br0" timeOffset="17247.71">6138 5800 0,'0'0'0,"0"-21"15,-21 42 1,0 0-16,0 21 15,0-21-15,21 1 16,0 20-16,-22 0 0,1 1 0,21-1 16,-21 0-16,21 1 0,-21-1 15,0-21-15,21 21 0,-21 1 0,21-1 16,0 0-16,-22 1 0,22-1 16,0-21-16,0 0 0,0 22 0,0-22 15,0 0-15,22 0 0,-1-21 16,0 0-16,0 0 15,0 0-15,0 0 0,1 0 0,-1 0 16,0-21-16,0 21 0,-21-21 0,21 0 16,0 0-16,1-1 0,-22 1 15,0 0-15,0-21 0,0 21 0</inkml:trace>
  <inkml:trace contextRef="#ctx0" brushRef="#br0" timeOffset="17427.61">5905 6202 0,'0'0'0,"-21"0"0,0 0 16,42 0 15,0 0-31,1 0 0,-1 0 16,21 0-16,0 0 0,-20 0 0,20 0 16,0 0-16,1 0 0,-22 0 0,21-21 15,0 21-15,1 0 0,-1-21 0,0 21 16</inkml:trace>
  <inkml:trace contextRef="#ctx0" brushRef="#br0" timeOffset="17740.43">7556 5969 0,'0'-21'16,"-21"21"15,0 21-31,21 0 16,-21 0-16,0 1 0,21 20 0,-21-21 15,21 21-15,-22-20 0,1 20 16,21-21-16,0 21 0,0 1 16,0-22-16,0 21 0,0-21 0,0 22 15,0-22-15,0 0 0,21 21 0,1-20 16,-1-1-16,0 0 15,0-21-15,0 0 0,0 0 16,1 0-16,-1 0 0,0 0 0,21-21 16,-21 0-16,22-1 0,-22-20 15,21 21-15</inkml:trace>
  <inkml:trace contextRef="#ctx0" brushRef="#br0" timeOffset="18036.25">8318 5842 0,'0'0'16,"0"-21"-16,22 21 0,-1 0 16,0 0-16,0 0 15,0 0-15,0 0 0,1 21 0,-22 21 16,21-20-16,0-1 0,0 21 0,0-21 16,-21 22-16,21-1 0,1 0 15,-22-21-15,0 22 0,21-1 0,-21 0 16,0-20-16,0 20 0,0 0 0,0 1 15,-21-22-15,21 21 0,-22-21 16,1 0-16,0 1 0,0-1 16,0 0-16,0 0 0,-1-21 0,22 21 15,-21-21-15,42-21 32,1 0-32,-1 0 15,21 0-15</inkml:trace>
  <inkml:trace contextRef="#ctx0" brushRef="#br0" timeOffset="18655.84">9461 6160 0,'22'0'31,"-1"0"-15,0 0-16,21 0 0,1 0 15,-1 0-15,0 0 0,1 0 0,20 21 16,22-21-16,-22 0 0,43 0 0,-21 0 16,-1 21-16,22-21 0,-21 0 15,21 0-15,-22 0 0,22 0 16,-21 0-16,0 0 0,-22 0 0,22 0 15,-22 0-15,1 0 0,-22 0 0,0-21 16,1 21-16,-1 0 0,-21 0 16,0-21-16,1 21 0,-1 0 0,-21-22 15,-21 1 1,-1 21-16,1 0 16,-21 0-16,21 0 0,-22 0 0,1 0 15,21 0-15,0 0 0,-22 0 0,22 0 16,0 0-16,0 0 15,42-21 17,0 21-32,0-21 0,1 21 0,-1 0 15,0 0-15,0-21 16,0 21-16,0 0 0,1 0 16,-22 21 15,0 0-31,-22 0 0,22 0 15,-21 1-15,0-1 0,-21 21 0,21-21 16,-1 0-16,-20 1 0,21 20 0,0-21 16,-22 0-16,22 0 15,0 1-15,0-1 0,21 0 0,-21 0 16,0-21 15</inkml:trace>
  <inkml:trace contextRef="#ctx0" brushRef="#br0" timeOffset="19424.31">3090 7726 0,'0'0'0,"-21"0"15,0 0 1,21 21-1,0 0-15,0 22 0,-21-22 16,21 21-16,0 0 0,0 1 0,0 20 16,0-20-16,0 20 0,0-21 15,0 22-15,0-22 0,0 1 16,0-1-16,0 0 0,0 1 0,0-1 16,0-21-16,0 0 0,0 0 15,0 1-15,0-1 0,0-42 31,0-1-31,0 1 16,0 0-16,0-21 0,21 21 0,-21-22 16,0 1-16,21-22 0,0 22 15,-21-21-15,21 20 0,1-20 0,-1 20 16,21 1-16,-21 0 0,22 21 0,-1-1 16,0 1-16,1 21 0,-1 0 15,0 0-15,1 21 0,-22 1 16,21 20-16,-21-21 0,0 21 0,1 1 15,-22-1-15,21 0 0,-21-20 16,0 20-16,0 0 0,0-21 0,-21 22 16,-1-22-16,1 0 0,0 0 0,21 0 15,-21 1-15,0-1 0,0-21 16,21 21-16,0-42 31,0 0-31,21 21 16</inkml:trace>
  <inkml:trace contextRef="#ctx0" brushRef="#br0" timeOffset="20205.84">4085 8149 0,'0'0'0,"0"-21"0,0-42 16,0 41-16,0 1 15,0 0-15,-21 0 16,0 0-16,0 21 0,-1 0 15,1 0-15,0 21 0,0 0 16,0 0-16,21 0 0,-21 22 16,-1-22-16,1 21 0,21 1 0,0-1 15,-21-21-15,0 21 0,21 1 16,-21-22-16,21 21 0,0-21 16,0 22-16,0-22 0,0 0 0,0 0 15,0 0-15,0 1 0,21-22 16,0 0-1,0 0-15,0 0 0,1-22 0,-1 1 16,21 0-16,-21 0 0,0 0 0,1 0 16,-1-1-16,0-20 0,-21 21 15,0-21-15,21 20 0,-21-20 0,0 21 16,0 0-16,0 0 0,0-1 16,0 44 15,0-1-31,0 0 0,0 0 0,0 0 15,0 0-15,0 1 0,0 20 0,0-21 16,0 0-16,0 0 0,0 1 16,0-1-16,21 0 0,0-21 15,1 0-15,-1 0 0,0 0 16,0 0-16,0 0 0,0 0 16,22 0-16,-22 0 0,21-21 0,-21 0 15,22-1-15,-1 1 0,0 0 16,1 0-16,-1-21 0,0 20 15,-20-20-15,20 21 0,0-21 0,-21-1 0,1 22 16,-1-21-16,-21 21 0,0-1 16,-21 22-16,-1 0 15,1 0-15,0 0 0,-21 0 0,21 22 16,-1-1-16,1 0 0,0 0 0,21 0 16,0 0-16,0 1 0,0-1 15,21 0-15,0 0 0,1 0 16,20 0-16,-21 1 0,21-1 0,1-21 15,-1 21-15,-21 0 0,22-21 16,-22 21-16,0-21 0,-21 21 0,0 1 16,-42-22-1,20 21-15,-20-21 0,21 0 16,-21 0-16,-1 0 0,22 0 16,-21 0-16,21 0 0,-1 0 0,1 0 15,21-21 1,21 21-16,1-22 15,-1 22-15,21-21 0,0 21 0,-20-21 16</inkml:trace>
  <inkml:trace contextRef="#ctx0" brushRef="#br0" timeOffset="20677.09">5186 8107 0,'0'0'0,"-21"0"31,21 21-16,0 0-15,0 0 16,0 1-16,0-1 0,0 0 0,0 21 16,0-21-16,0 1 0,0-1 0,0 0 15,0 0-15,0 0 0,0 0 0,0 1 16,0-1-16,0 0 31,0-42-15,0 0-16,0-1 15,0 1-15,0 0 0,0-21 16,0 21-16,0-22 0,0 1 16,0 0-16,21 20 0,0-20 0,0 21 15,0-21-15,0 20 0,1 1 16,-1 21-16,0 0 0,0 0 0,21 0 16,-20 0-16,-1 0 0,0 21 0,0 1 15,0-1-15,0 21 0,1-21 16,-1 22-16,-21-22 0,0 21 0,0-21 15,0 0-15,0 1 0,0 20 0,0-21 16,0 0-16,0 0 16,0 1-16,-21-1 0,-1-21 15,22-21 17,22-1-17,-1 1-15,21 0 0,-21 0 16,0 0-16</inkml:trace>
  <inkml:trace contextRef="#ctx0" brushRef="#br0" timeOffset="21036.89">5800 8255 0,'0'21'31,"21"-21"-31,0 0 16,0 0-16,0 0 0,22 0 15,-22 0-15,0-21 0,0 21 16,21-21-16,-20 0 0,-1 21 15,21-21-15,-21-1 0,0 1 0,1 21 16,-1-21-16,-21 0 0,0 0 16,0 0-16,0-1 0,0 1 0,0 0 15,-21 21-15,-1 0 16,1 0-16,-21 21 0,21-21 16,0 21-16,-1 22 0,1-22 0,0 0 15,0 21-15,0-20 0,0-1 0,21 21 16,0-21-16,-22 0 0,22 22 15,0-22-15,0 0 0,0 0 0,22-21 16,-22 21-16,21 1 0,0-22 16,21 0-16,-21 21 0,1-21 0,-1 0 15,0 0-15,0 0 0,0 0 0,0 0 16,22 0-16,-22-21 0,0-1 16,0 22-16,22-21 0,-22 0 0,0 0 15,0 0-15</inkml:trace>
  <inkml:trace contextRef="#ctx0" brushRef="#br0" timeOffset="21279.76">6498 8043 0,'0'0'16,"0"-21"-16,21 21 15,-21 21 1,0 1-16,0-1 0,21 0 16,1 0-16,-22 21 0,21-20 0,0-1 15,0 0-15,0 0 0,0 0 0,1 0 16,-1 1-16,0-1 0,0 0 15,0-21-15,-21 21 0,21-21 0,1 21 16,-22-42 15,0 0-15,0 0-16,21 0 0,-21-1 0,0 1 16,0 0-16,21 0 0,-21-21 15</inkml:trace>
  <inkml:trace contextRef="#ctx0" brushRef="#br0" timeOffset="21504.62">6943 7959 0,'-22'0'31,"1"21"-31,0-21 0,0 21 0,0 0 16,0 0-16,-1 22 0,1-22 0,-21 0 16,21 21-16,0-20 0,-1-1 0,1 21 15,-21-21-15,21 0 0,0 1 16,-1-1-16,1 0 0,0 0 15,21 0-15,0 0 0,-21-21 0,21 22 16,0-1-16,21-21 16,0 0-1,0 0-15,22-21 0,-22-1 0,21 1 16,1 0-16</inkml:trace>
  <inkml:trace contextRef="#ctx0" brushRef="#br0" timeOffset="21844.43">7599 7578 0,'0'0'0,"0"-21"15,0-1-15,0 1 16,0 42 0,-21 1-16,-1-1 15,1 21-15,0-21 0,21 22 0,-21-1 16,21 0-16,-21 1 0,21-1 15,0 21-15,0-20 0,0-1 0,0 22 16,0-22-16,0 0 0,0 1 0,0-1 16,0 0-16,0-21 0,0 1 0,0-1 15,0 0-15,0 0 0,0 0 16,21 0-16,0-21 16,0 0-16,0 0 15,1 0-15,-1-21 0,0 21 16,0-21-16,0 0 0,0 0 15,1 0-15,-22-1 0,21-20 16,-21 21-16,0 0 0,0 0 0,0-1 16</inkml:trace>
  <inkml:trace contextRef="#ctx0" brushRef="#br0" timeOffset="22004.34">7514 8065 0,'0'0'16,"-21"0"-16,0 0 0,0 0 0,-1 0 15,22 21 1,22-21-1,-1 0 1,0 0-16,0 0 0,0 0 0,0 0 16,22 0-16,-22 0 0,21-21 0,1-1 15,-1 22-15,0-21 0,1 0 16,-1 21-16</inkml:trace>
  <inkml:trace contextRef="#ctx0" brushRef="#br0" timeOffset="22304.17">8424 7832 0,'21'-21'16,"-21"-1"-16,22 1 0,-22 0 16,0 0-16,0 0 0,21 0 15,-21-1 1,0 44 0,-21-1-1,-1 0-15,1 0 0,21 0 0,-21 22 16,0-22-16,0 21 0,0 0 0,-1 1 15,22-1-15,-21 0 0,21 1 16,-21-22-16,21 21 0,0-21 0,0 22 16,0-22-16,0 0 0,0 0 0,21 0 15,0 1-15,1-22 0,-1 0 0,0 21 16,0-21-16,0 0 0,0 0 16,1 0-16,-1 0 0,0 0 0,0 0 15,0-21-15,0-1 0,1 1 16,-1 21-16,21-21 0</inkml:trace>
  <inkml:trace contextRef="#ctx0" brushRef="#br0" timeOffset="22615.99">9038 7662 0,'0'0'0,"21"0"15,0 0 1,1 0-16,-1 0 0,0 22 0,0-22 15,21 21-15,-20 0 0,-1 0 16,0 0-16,0 22 0,0-22 16,0 0-16,-21 21 0,0 1 0,0-1 15,0-21-15,0 21 0,0 1 0,0-1 16,0 0-16,0-20 0,-21 20 0,0-21 16,0 0-16,0 22 0,0-22 15,-1 0-15,1 0 0,0-21 0,0 21 16,0-21-16,21 21 0,-21-21 15,42 0 1,0 0 0,0-21-16,0 21 0,22-21 0,-1 0 15,0 0-15</inkml:trace>
  <inkml:trace contextRef="#ctx0" brushRef="#br0" timeOffset="23302.11">10118 7916 0,'0'0'0,"-43"0"16,22 0-16,0 0 0,-43 0 16,43 0-1,21-21 1,21 21-1,1 0-15,20 0 0,-21 0 16,21 0-16,1 0 0,-1 0 0,0 0 16,22 0-16,-1 0 0,1 0 15,-1 0-15,1 0 0,21 0 0,-1 0 16,1 0-16,-22 0 0,22 0 0,0 0 16,-1-21-16,-20 21 0,-1 0 0,1 0 15,-1-21-15,-20 21 0,-1 0 0,0 0 16,1-21-16,-22 21 15,0 0-15,0 0 0,0-21 0,1 21 16,-22-22-16,0 1 16,-22 21-1,1-21-15,0 21 0,0 0 0,0 0 16,0 0-16,-1 0 0,1 0 16,0 0-16,0 0 0,0 0 0,0-21 15,-1 21-15,1 0 0,0 0 0,0 0 16,21-21-16,0 0 31,21 21-31,0 0 16,0 0-16,1 0 0,-1 0 15,0 0-15,0 0 0,0 0 16,0 0-16,1 0 0,-1 0 16,0 0-16,-21 21 15,0 0-15,0 0 16,0 0-16,-21 0 0,0 1 0,-1-1 15,1 21-15,0-21 0,-21 0 16,21 22-16,-1-22 0,-20 0 0,21 0 16,-21 0-16,20 1 0,-20-1 0,21 0 15,0 0-15,0-21 0,21 21 0,-22-21 16,1 0-16,21 21 0,-21-21 16,0 0-16,0 0 15,0 0-15,-1-21 16,1 21-16</inkml:trace>
  <inkml:trace contextRef="#ctx0" brushRef="#br0" timeOffset="26631.73">16214 1312 0,'0'0'0,"21"0"0,-21-21 16,0 0-16,0 0 0,0 0 15,0 0 1,0 42 0,0 0-16,0 0 15,0 21-15,0 1 0,0-1 16,-21 0-16,21 22 0,-22-1 0,22 1 16,-21 21-16,0-22 0,0 1 15,0 20-15,0-20 0,-1-1 0,-20 1 16,21-1-16,0 1 0,-22-22 0,22 22 15,0-22-15,0-21 0,0 21 16,0-20-16,-1-1 0,1-21 0,0 0 16,21-21-1,-21-1-15,21 1 16,0-21-16,0 0 0,0 20 0,0-20 16,0 0-16,0-22 0,21 22 15,-21 0-15,0-1 0,21 1 0,-21 0 16,21 20-16,-21 1 0,0 0 15,0 0-15,22 21 0,-22 21 16,21 0-16,0 0 0,-21 1 16,21-1-16,0 21 0,0 0 0,1-20 15,-22 20-15,21-21 0,0 21 0,0-20 16,0 20-16,22-21 0,-22 0 0,0 0 16,0-21-16,21 22 0,-20-22 15,-1 0-15,21 0 0,-21 0 0,22 0 16,-22-22-16,21 1 0,-21 0 15,0 21-15,22-21 0,-22-21 16,0 20-16,0 1 0,0-21 0,1 21 16,-22-22-16,21 22 0,-21 0 0,0-21 15,0 21-15,0-1 16,0 44 0,0-1-16,-21 0 0,-1 0 15,22 0-15,-21 0 0,21 22 16,0-22-16,-21 0 0,21 0 0,0 0 15,-21 1-15,21-1 0,0 0 0,0 0 16,0 0 0,0-42 15</inkml:trace>
  <inkml:trace contextRef="#ctx0" brushRef="#br0" timeOffset="26796.16">16679 1820 0,'0'-21'0,"-21"21"16,0 0-16,0 0 15,0 0-15,21 21 16,0 1 0,0-1-16,21 0 15,0 0 1</inkml:trace>
  <inkml:trace contextRef="#ctx0" brushRef="#br0" timeOffset="27199.93">17103 2011 0,'0'0'0,"21"0"0,0-21 16,0 21-16,0-21 0,-21-1 15,21 22-15,-21-21 0,-21 21 31,0 0-31,0 0 0,0 0 16,0 0-16,-1 0 0,1 0 16,-21 21-16,21 1 0,0-1 0,-1 0 15,22 0-15,0 0 0,0 0 0,0 1 16,0-1-16,0 0 0,22-21 16,-1 21-16,0 0 0,0-21 15,21 21-15,-20-21 0,-1 22 0,21-1 16,-21-21-16,0 21 0,1-21 0,-1 21 15,0-21-15,-21 21 0,0 0 16,-21-21-16,0 22 16,-1-22-16,-20 0 0,21 0 0,-21 0 15,-1 21-15,1-21 0,0 0 16,-1 0-16,22 0 0,-21 0 16,21 0-16,-1 0 0,1-21 0,0-1 15,21 1-15,0 0 16,21 21-16,0-21 0,1 0 15,-1 0-15,21-22 0,0 22 0</inkml:trace>
  <inkml:trace contextRef="#ctx0" brushRef="#br0" timeOffset="27459.79">17738 1524 0,'0'0'0,"21"-21"0,-21 0 15,-21 21 16,-1 21-31,1 21 0,0-21 0,0 22 16,0-1-16,0 22 0,-1-22 0,-20 0 16,21 22-16,0-22 0,0 0 15,-1 22-15,1-22 0,21 1 0,0-1 16,-21-21-16,21 21 0,0-20 16,0-1-16,0 0 0,0 0 0,0 0 15,0 0-15,21-21 0,0 0 16,1 0-16,-1 0 15,0 0-15,0-21 16,-21 0-16</inkml:trace>
  <inkml:trace contextRef="#ctx0" brushRef="#br0" timeOffset="27627.7">17420 2096 0,'-21'0'15,"42"0"1,0 0-16,0 0 15,1 0-15,20 0 0,-21 0 16,21 0-16,1 0 0,-1-22 0,0 22 16,1 0-16,-22 0 0,21-21 15,-21 21-15,22 0 0,-22 0 16,0 0-16</inkml:trace>
  <inkml:trace contextRef="#ctx0" brushRef="#br0" timeOffset="27853.57">18140 2032 0,'0'21'16,"0"0"-16,0 1 15,0-1-15,0 0 0,-21 0 0,21 0 16,0 0-16,-22 1 0,22-1 0,0 0 16,0 0-16,-21 0 15,21 0-15,0 1 16,0-1-16,0-42 31,21-1-31,-21 1 16,22 0-16,-22 0 0</inkml:trace>
  <inkml:trace contextRef="#ctx0" brushRef="#br0" timeOffset="28004.48">18203 1884 0,'0'0'0,"-21"-21"0,-21-43 16,21 64-16,-1 0 0,1 0 15,0 0 1,0 0-16,42 21 31,0-21-31,0 0 0,1 0 0,20 0 16,-21 0-16</inkml:trace>
  <inkml:trace contextRef="#ctx0" brushRef="#br0" timeOffset="28280.22">18944 1461 0,'0'0'0,"-42"-64"15,21 64-15,-1 0 0,1 0 0,0 0 16,0 0-16,0 21 0,0 0 16,-1 1-16,1 20 0,0 0 0,0 22 15,0-22-15,21 22 0,-21-1 0,-1 1 16,1-22-16,0 21 0,0 1 15,0-22-15,21 22 0,0-22 0,-21 0 16,21 1-16,0-22 0,0 21 0,0-21 16,0 1-16,0-1 0,0 0 15,21 0-15,0-21 0,0 0 0,0 0 16,0 0-16,1 0 0,-1-21 0,0 0 16,-21 0-16,21-1 15</inkml:trace>
  <inkml:trace contextRef="#ctx0" brushRef="#br0" timeOffset="28440.13">18478 2096 0,'0'0'0,"-21"0"15,42 0 1,1 0-16,-1 0 0,0 0 16,0 0-16,21 0 0,1 0 15,-22 0-15,21 0 0,1 0 16,-22 0-16,21 0 0,-21 0 0,0-22 15,22 22-15</inkml:trace>
  <inkml:trace contextRef="#ctx0" brushRef="#br0" timeOffset="28772.47">19029 2159 0,'0'21'15,"21"-21"16,0 0-31,0 0 0,0-21 0,1 21 16,20-21-16,-21 0 0,21 21 16,-20-21-16,-1-1 0,21 1 15,-21 21-15,-21-21 0,0 0 0,0 0 16,0 0-16,-21 21 16,0 0-16,0 0 0,0 0 15,-22 0-15,22 0 0,-21 21 0,21 0 16,-1 0-16,1 0 0,0 0 0,0 22 15,21-22-15,0 0 0,0 21 16,0-20-16,0-1 0,0 0 0,0 0 16,21 0-16,0 0 0,0 1 0,1-22 15,20 21-15,-21-21 0,21 0 16,1 0-16,-1 0 0,0 0 0,1 0 16,-1-21-16</inkml:trace>
  <inkml:trace contextRef="#ctx0" brushRef="#br0" timeOffset="29117.65">19791 2011 0,'0'0'0,"21"21"32,0 0-32,0 0 15,0 1-15,-21 20 0,22-21 0,-1 0 16,0 22-16,0-22 0,-21 0 15,0 21-15,0-21 0,0 1 16,0 20-16,0-21 0,0 0 0,0 0 16,0 1-16,-21-44 15,21 1 1,0 0-16,-21 21 0,21-21 16,0 0-16,0 0 0,0-22 0,0 22 15,0 0-15,21-21 0,0 20 0,-21 1 16,21-21-16,0 21 0,1-22 15,-22 22-15,21 0 0,0 0 0,0 0 16,0 21-16,0 0 0,1 0 16,-1 0-16,0 0 15,0 0-15</inkml:trace>
  <inkml:trace contextRef="#ctx0" brushRef="#br0" timeOffset="29608.25">20680 2159 0,'0'-21'16,"0"0"-16,21 0 0,-21-1 15,0 1-15,0 0 16,0 0-16,0 0 0,0 0 16,-21 21-1,0 0-15,-1 21 0,-20 0 16,21-21-16,-21 21 0,20 0 0,-20 22 15,21-22-15,-21 0 0,20 21 0,-20-21 16,21 22-16,0-22 0,0 0 0,21 21 16,0-20-16,0-1 0,0 0 15,0 0-15,0 0 0,0 0 0,21-21 16,0 0-16,0 0 0,0 0 0,22 0 16,-22-21-16,0 21 0,21-21 15,-21 0-15,22 0 0,-22-22 0,0 22 16,21 0-16,-20-21 0,-1 21 15,0-22-15,0 22 0,-21-21 16,21 21-16,-21-1 0,0 1 0,21 0 16,-21 0-16,0 42 15,-21 0-15,0 0 16,21 22-16,-21-22 0,21 0 0,0 21 16,0 1-16,-21-22 0,21 21 0,0 1 15,0-22-15,0 21 0,0-21 16,0 0-16,21 1 0,-21-1 0,0 0 15,21 0-15,0-21 0,0 0 0,1 0 16,-1 0-16,0-21 16,0 0-16,0-22 0,0 22 0</inkml:trace>
  <inkml:trace contextRef="#ctx0" brushRef="#br0" timeOffset="29852.29">21294 1630 0,'0'0'0,"0"-64"0,0 43 15,0-21-15,0 21 0,0 0 16,0 42 0,-22 0-16,1 21 0,0 1 15,21-1-15,-21 21 0,0 1 16,0-1-16,-1 1 0,22-22 0,-21 22 16,0-1-16,0-20 0,21-1 0,-21 0 15,0 1-15,21-1 16,-22-21-16,22 21 0,0-20 0,0-1 15,0 0-15,0 0 0,22-21 16,-1 0-16,0 0 16,0-21-16,21 0 0</inkml:trace>
  <inkml:trace contextRef="#ctx0" brushRef="#br0" timeOffset="30169.11">21505 2096 0,'0'0'0,"0"-22"0,-21 22 16,0 0-16,0 0 0,0 22 15,-1-1-15,1 0 0,21 0 0,-21 0 16,0 22-16,0-22 0,21 0 16,-21 0-16,21 21 0,0-20 0,0-1 15,0 0-15,0 0 0,0 0 0,21 0 16,0 1-16,0-22 0,0 0 16,22 0-16,-22 0 0,0 0 0,21 0 15,-21 0-15,1-22 0,20 1 0,-21 0 16,0 0-16,-21 0 0,0-22 15,21 22-15,-21 0 0,0-21 0,0 21 16,0-1-16,0 1 0,-21 0 0,0 21 16,0-21-16,-21 21 15,20 0-15,1 0 0,0 0 0,0 0 16,0 21-16,21 0 16,0 0-16,21 1 15,0-22-15</inkml:trace>
  <inkml:trace contextRef="#ctx0" brushRef="#br0" timeOffset="30540.19">21971 2096 0,'0'0'0,"0"-22"0,0 1 0,0 0 0,21 0 31,0 21-31,0 0 0,1 0 0,-1 0 15,0 21-15,0 0 0,21 0 0,-20 1 16,-1 20-16,0-21 0,-21 21 16,0 1-16,21-22 0,-21 21 0,0 1 15,0-1-15,0-21 0,0 21 0,0-20 16,0-1-16,0 0 0,0 0 16,-21 0-16,0-21 0,21-21 15,0 0-15,0 0 16,0 0-16,0-1 0,0-20 0,0 21 15,0-21-15,0 20 0,21-20 16,0 0-16,0-1 0,0 1 0,1 21 16,-1-21-16,0-1 0,21 22 0,-21 0 15,1 0-15,-1 0 0,0 21 16,0-22-16</inkml:trace>
  <inkml:trace contextRef="#ctx0" brushRef="#br0" timeOffset="30796.48">20849 1799 0,'0'0'0,"-42"0"0,21 0 0,42-21 15,21 21-15,0 0 16,1 0-16,20 0 0,1 0 15,20 0-15,-20 0 0,21 0 0,20 0 16,-20 0-16,0-21 0,-1 21 16,1 0-16,-21 0 0,-1 0 0,-21 0 15,1 0-15,-22 0 0,0 0 0,0 0 16,-42 0 0,-21 0-16,-1 0 15,1 21-15,-21 0 0,-1-21 0,-21 21 16</inkml:trace>
  <inkml:trace contextRef="#ctx0" brushRef="#br0" timeOffset="31284.21">15748 2921 0,'0'0'0,"-85"0"0,22 0 0,-22 0 15,22 0-15,-1 0 0,1 0 0,-1 0 16,22 0-16,21 0 0,-22 0 16,22 0-16,42 0 15,0 0-15,22 0 0,20 0 0,1 21 16,20-21-16,1 0 0,21 0 0,21 0 15,21 0-15,0 0 0,43 0 16,-1 0-16,1-21 0,42 0 0,-1 21 16,1 0-16,42-21 0,-21 21 0,22 0 15,-1 0-15,21-21 16,-21 21-16,0 0 0,1 0 0,-22 0 16,0 0-16,-22 0 0,1 0 0,-42 0 15,-22 0-15,0 21 0,-20-21 16,-22 0-16,-22 0 0,1 0 0,-21 0 15,-22 0-15,1 21 0,-22-21 0,1 0 16,-1 0-16,-21 0 0,0 0 16,-21 21-1,-21-21-15,0 21 16,0-21-16,0 21 0,-22-21 0,22 0 16,-21 22-16,-1-22 0,1 21 15</inkml:trace>
  <inkml:trace contextRef="#ctx0" brushRef="#br0" timeOffset="31804.9">17399 3958 0,'0'0'0,"21"-21"0,21 0 0,-20 21 16,20 0-16,0 0 0,-21 0 16,22 0-16,-1 21 0,0 0 15,1 0-15,-22 22 0,0-1 0,0 0 16,0-20-16,-21 20 0,22 0 0,-22 1 16,0-1-16,0-21 0,0 0 15,-22 0-15,1 1 0,0-1 0,0-21 16,0 0-16,0 0 15,21-21 1,0-1-16,0 1 0,0 0 16,21 0-16,0 0 0,-21-22 0,21 22 15,0-21-15,0 0 0,1 20 0,-1-20 16,0 0-16,0 21 0,21-1 16,-20-20-16,20 21 0,-21 21 0,0-21 15,22 21-15,-22 0 0,0 0 16,21 0-16,-21 0 0</inkml:trace>
  <inkml:trace contextRef="#ctx0" brushRef="#br0" timeOffset="32691.91">18309 4085 0,'0'21'15,"0"-42"-15,0 64 0,0-22 16,0-42 0,21 21-1,0-22-15,1 1 0,-1 21 16,0-21-16,21 0 0,-21 0 15,1 0-15,-1-1 0,0 1 0,0 0 16,-21 0-16,0 0 0,0 0 16,-21 21-1,0 0-15,0 0 0,-22 21 0,22 0 16,0 0-16,-21 21 0,20-20 0,1 20 16,0-21-16,21 21 0,0 1 15,0-22-15,0 0 0,0 21 0,0-20 16,0-1-16,21 0 0,0-21 15,22 0-15,-22 0 0,21 0 0,-21 0 16,22-21-16,-1 21 0,0-21 16,1-1-16,-1 1 0,0 0 15,1 0-15,-1 0 0,-21-22 0,22 22 16,-22-21-16,0 21 0,0 0 16,0-1-16,-21 1 0,0 0 0,0 42 31,0 0-31,0 1 0,0-1 15,-21 21-15,0 0 0,21-20 16,-21 20-16,21-21 0,-21 21 0,21-20 16,0 20-16,0-21 0,0 0 0,-22 0 15,22 1-15,-21-22 16,21-22 15,0 1-31,0 0 0,0 0 16,0 0-16,21-22 0,1 22 15,-1 0-15,-21-21 0,21-1 0,0 22 16,0-21-16,0 21 0,1 0 0,-1-1 16,0 1-16,0 0 0,0 21 15,0 0-15,22 0 0,-22 0 0,21 21 16,-21 0-16,1 1 0,20-1 0,-21 0 16,0 21-16,0-21 0,1 22 15,-22-22-15,0 21 0,0-21 0,0 22 16,0-22-16,0 0 0,0 0 15,0 0-15,0 1 0,-22-22 16,22-22 0,0 1-1,0 0-15,0 0 0,0 0 0,0 0 16,0-1-16,22-20 0,-1 21 0,0-21 16,0-1-16,21 22 0,1-21 15,-1-1-15,0 22 0,1-21 0,-22 21 16,21 0-16,1 21 0,-1 0 0,-21 0 15,21 0-15,-20 0 0,-22 21 16,21 0-16,-21 21 0,0-21 0,0 22 16,0-1-16,0 0 0,0-20 0,-21 20 15,-1 0-15,22-21 0,-21 22 16,0-22-16,0 0 0,21 0 16,0 0-16,0 1 0,21-22 31,0 0-31,0 0 0,22-22 0,-22 1 15</inkml:trace>
  <inkml:trace contextRef="#ctx0" brushRef="#br0" timeOffset="33699.46">20426 3937 0,'0'-21'16,"0"42"-16,0-84 0,0 41 16,0 1-16,-21 21 0,-1 0 0,1 0 15,0 0-15,0 0 0,0 21 16,0 1-16,-22-1 0,22 0 0,0 21 15,0 1-15,0-22 0,-1 21 16,22 0-16,-21 1 0,21-1 0,0-21 16,0 22-16,0-22 0,0 0 0,21 0 15,1 0-15,-1 0 0,21-21 16,-21 0-16,22 22 0,-1-22 0,0 0 16,1 0-16,-1 0 0,0-22 0,1 22 15,-1-21-15,-21 0 0,21 0 0,-20 0 16,-1 0-16,-21-1 0,0-20 15,0 0-15,0-1 0,0 1 16,-21 0-16,-1-1 0,-20 22 0,0-21 16,21 21-16,-22 0 0,1-1 15,0 22-15,-1 0 0,1 0 0,21 0 16,-22 22-16,22-1 0,-21 0 0,21 21 16,0 1-16,-1-22 0,22 42 0,0-42 15,0 22-15,0-1 0,0 0 16,0-20-16,22 20 0,-1-21 0,21 0 15,-21 0-15,22-21 0,-1 0 0,0 0 16,1 0-16,-1 0 0,0 0 0,1 0 16,-1-21-16,0 0 15,1 21-15,-1-21 0,0-21 0,-21 20 16,22 1-16,-1-21 0,-21 21 0,0-22 16,22 22-16,-22-21 0,0 21 15,0 0-15,0-1 0,-21 1 0,0 42 31,0 1-31,0-1 0,0 0 16,0 0-16,-21 21 0,21-20 0,0 20 16,0-21-16,0 0 0,-21 0 0,21 22 15,0-22-15,0 0 0,0 0 16,21-21-16,0 0 0,1 21 16,-1-21-16,0 0 0,21 0 15,-21 0-15,1 0 0,20-21 0,-21 0 16,21 21-16,1-21 0,-22 0 0,21 0 15,-21-1-15,22-20 0,-22 21 16,21-21-16,-21-1 0,1 22 0,20-21 16,-21 21-16,0-22 0,0 22 0,-21 0 15,0 42 17,-21 0-32,0 0 0,21 22 0,-21-22 15,0 21-15,21-21 0,0 22 16,0-22-16,0 0 0,0 21 0,0-20 15,0-1-15,21 0 16,0 0-16,0-21 0,0 0 0,22 0 16,-22 0-16,21 0 0,1 0 15,-22 0-15,21-21 0,0 0 0,-20 0 16,20-1-16,0 1 0,-21 0 0,22-21 16,-22 21-16,0-22 0,0 1 15,0 0-15,1-1 0,-22 1 0,0 21 16,0-22-16,0 22 0,0 0 0,0 0 15,-22 21 1,1 0-16,0 21 0,-21 0 0,21 0 16,-1 22-16,22-22 0,-21 21 0,21 1 15,-21-22-15,21 21 0,0 0 16,0-20-16,0-1 0,0 0 16,0 21-16,0-21 0,21 1 15,0-22-15,-21 21 0,22-21 16,-1 0-16,0-21 15</inkml:trace>
  <inkml:trace contextRef="#ctx0" brushRef="#br0" timeOffset="35152.98">18330 5313 0,'0'0'0,"0"-21"0,0 0 15,-21-1-15,0 22 0,21 22 16,0-1-16,-21 0 16,21 0-16,0 21 0,0 1 15,0-22-15,0 21 0,-21 1 0,21-1 16,0 0-16,0 1 0,0-22 0,0 21 15,0-21-15,0 0 0,0 1 0,0-1 16,0 0-16,0-42 31,21 0-15,-21-1-16,21-20 0,0 21 0,-21-21 16,21 20-16,0-20 0,1 0 15,-1-1-15,0 1 0,-21 21 0,21-21 16,0 20-16,0 1 0,-21 0 0,22 21 15,-1 21 1,-21 0-16,0 1 0,0-1 16,21 0-16,-21 0 0,21 0 0,-21 22 15,0-22-15,21 21 0,0-21 0,-21 0 16,22 1-16,-1-1 0,0 0 16,0 0-16,21-21 0,-20 0 15,-1 0-15,21 0 0,-21 0 0,22 0 16,-1 0-16,0 0 0,1 0 0,-1-21 15,-21 0-15,21 0 0,1-1 16,-22-20-16,0 21 0,0 0 0,0-22 16,-21 22-16,0-21 0,0 21 0,0-22 15,0 22-15,0 0 0,-21 0 16,0 21-16,0 0 0,0 0 16,0 0-16,-1 0 0,22 21 0,0 0 15,-21 0-15,21 1 0,0 20 0,0-21 16,0 21-16,0-20 0,0 20 15,0-21-15,0 0 0,21 22 16,-21-22-16,22 0 0,-1-21 0,0 21 16,0-21-16,-21 21 0,21-21 0,0 0 15,1 0-15,-1 0 0,0 0 16,0-21-16,0 0 0,0 0 0,-21 0 16,22 21-16,-1-43 0,-21 22 0,21 0 15,0 0-15,0 0 0,-21-22 0,21 22 16,1 0-16,-1 0 0,0 0 15,0 21-15,21 0 0,-20 0 16,-1 0-16,0 0 0,0 0 0,0 21 16,-21 0-16,0 0 0,21 0 0,-21 22 15,0-22-15,0 0 16,0 0-16,0 21 0,0-20 0,0-1 16,0 0-16,0 0 0,-21 0 15,21-42 16,0 0-15,21 0-16,-21 0 0,22-1 0,-22 1 16,21 0-16,0-21 0,-21 21 15,21-1-15,-21-20 0,21 21 0,0 0 16,-21 0-16,0-1 0,0 44 47,-21-1-47,21 0 0,0 0 0,-21 0 15,21 22-15,-21-22 0,21 21 0,0-21 16,0 0-16,0 22 0,0-22 0,0 0 16,0 0-16,21 0 15,0 1-15,0-22 0,1 0 0,-1 0 16,21 0-16,-21 0 0,0 0 0,22-22 16,-1 1-16,-21 21 0,22-21 0,-1 0 15,-21-21-15,21 20 16,-20-20-16,20 21 0,-21-21 0,0-1 0,0 1 15,1 0-15,-1-1 0,0 1 16,0-22-16,0 22 0,-21 0 0,0-1 16,0 1-16,0 0 0,0 21 15,0-22-15,-21 43 16,0 0-16,0 21 0,0 22 16,21-22-16,-22 21 0,1 1 15,0-1-15,21 0 0,-21 22 0,21-22 16,-21 0-16,21 1 0,-21-1 0,21 0 15,0 1-15,0-1 0,0 0 0,0-20 16,0-1-16,21 0 0,0 0 16,0 0-16,0-21 0,0 0 0,1 0 15,-1 0-15,0 0 0,0 0 16,0 0-16,0 0 0,1-21 0,-1 0 16,0 0-16,-21 0 0</inkml:trace>
  <inkml:trace contextRef="#ctx0" brushRef="#br0" timeOffset="35300.89">20426 5398 0,'-21'0'0,"42"0"0,-64 0 0,22-22 16,0 22-16,0 0 0,42 0 31,21 0-31,-20 0 16,-1 0-16,21 0 0,0 0 15,-20 0-15,20 0 0,21 0 0,-20 0 16</inkml:trace>
  <inkml:trace contextRef="#ctx0" brushRef="#br0" timeOffset="35523.76">21548 5144 0,'0'0'0,"0"-22"0,-85-20 16,64 42-16,0 0 0,-22 0 15,22 0-15,-21 21 0,21 0 0,-1 1 16,1-1-16,0 0 0,0 21 15,0 1-15,0-22 0,21 21 0,-22 0 16,22 1-16,0-22 0,0 21 0,0 1 16,0-22-16,0 0 0,0 0 15,22 0-15,-1 0 0,0 1 0,0-22 16,0 0-16,22 0 0,-22 0 0,0 0 16,21-22-16,-21 22 0</inkml:trace>
  <inkml:trace contextRef="#ctx0" brushRef="#br0" timeOffset="35720.8">21780 5144 0,'0'0'0,"22"-22"0,-1 1 0,0 21 15,0 0-15,0 0 16,0 0-16,-21 43 0,22-22 0,-22 21 16,21-21-16,0 22 0,0-1 0,0 0 15,0 1-15,1-1 0,-22 0 16,0 1-16,0-1 0,0 0 0,0 1 15,0-22-15,-22 21 0,1-21 0,0 22 16,-21-22-16,-1 21 0,1-21 0,-21 0 16</inkml:trace>
  <inkml:trace contextRef="#ctx0" brushRef="#br0" timeOffset="36969.08">17886 6329 0,'0'-21'0,"0"42"0,0-63 16,0 20-16,-21 22 0,21-21 15,-22 21-15,1 0 0,21 21 0,0 1 16,0 20-16,-21 0 0,21 1 0,-21 20 16,21 1-16,0-1 0,0 1 15,0-1-15,0 1 0,-21-1 0,21-21 16,0 22-16,0-22 0,0 1 0,0-1 15,0 0-15,0 1 0,-21-22 0,21 0 16,0 0-16,0-42 47,0 0-47,0-22 0,0 22 0,21 0 16,-21 0-16,21-21 0,-21-1 0,21 22 15,0-21-15,0-1 0,1 1 0,-1 0 16,21 21-16,-21-1 0,0 1 15,1 0-15,-1 21 0,0 0 0,-21 21 16,21 0-16,-21 1 0,0 20 16,0-21-16,0 21 0,0-20 0,0 20 15,0-21-15,0 21 0,0-20 16,0 20-16,0-21 0,21 0 0,-21 0 16,21 1-16,1-1 0,-22 0 15,42-21-15,-21 0 0,0 0 0,22 0 16,-1 0-16,0 0 0,1 0 0,-1 0 15,0-21-15,22 0 0,-22 21 16,0-22-16,22 1 0,-22-21 0,1 21 16,-22 0-16,21-22 0,-21 1 0,0 21 15,1-22-15,-1 1 0,-21 21 0,0-21 16,0 20-16,0 1 0,0 0 0,0 0 16,-21 21-16,-1 0 0,1 0 15,-21 0-15,21 21 0,-22 0 16,22 0-16,-21 1 0,21 20 0,0-21 0,-1 0 15,1 22-15,21-22 0,-21 21 16,21-21-16,0 22 0,0-22 16,0 0-16,0 0 0,21 0 0,0 0 15,1-21-15,-22 22 0,21-22 0,0 0 16,0 0-16,0 0 0,0 0 0,1-22 16,-1 1-16,0 21 15,0-21-15,-21 0 0,21 0 0,-21 0 16,21-1-16,-21 1 0,22-21 0,-22 21 15,0 0-15,0-1 0,0-20 0,0 21 16,0 0-16,-22 42 31,1 0-31,21 0 16,-21 0-16,21 1 0,0-1 0,0 21 16,0-21-16,0 0 0,0 1 0,0-1 15,0 0-15,0 0 0,21 0 0,0 0 16,1-21-16,-1 0 0,0 22 15,0-22-15,0 0 0,22 0 0,-1 0 16,-21 0-16,21-22 0,22 1 0,-22 21 16,1-21-16,20 0 0,-21 21 0,22-21 15,-22 0-15,22-22 0,-22 22 16,0 0-16,-20-21 0,20-1 0,-21 22 16,-21-21-16,0 21 0,0-22 0,-42 22 15,21 0-15,-1 21 0,-20 0 16,21 0-16,-21 0 0,20 0 15,1 21-15,0 0 0,0 0 0,21 22 16,0-22-16,0 0 0,0 21 0,21-20 16,-21-1-16,21 0 0,0 0 0,1 21 15,-1-20-15,0-1 0,0-21 0,-21 21 16,0 0-16,0 0 0,0 0 16,0-42 30,21 21-46,0-21 0,1 0 0,-1 0 16,21 0-16,-21 21 16</inkml:trace>
  <inkml:trace contextRef="#ctx0" brushRef="#br0" timeOffset="38203.89">20087 6837 0,'0'0'16,"0"21"15,0 0-31,0 0 0,0 1 0,-21-1 15,21 0-15,-21-21 0,0 21 0,21 0 16,0 0-16,-22 1 0,22-1 0,0 0 16,-21-21-16,21 21 0,0 0 15,0-42 17,21 21-17,-21-21-15,22 0 0,-22 0 0,21-22 16,0 22-16,0 0 15,0 0-15,-21 0 0,21-22 0,1 22 16,-1 0-16,-21 0 0,21 0 16,0 21-16,-21 21 15,0 0-15,0 0 16,0 0-16,0 22 0,0-22 16,21 0-16,-21 0 0,21 0 0,-21 0 15,22 1-15,-1-22 0,0 21 16,0 0-16,0-21 0,22 0 0,-1 21 15,-21-21-15,21 0 0,1 0 0,-1 0 16,0 0-16,1 0 0,-22-21 16,21 21-16,1-21 0,-22 0 0,0 21 15,21-22-15,-21 1 0,1 0 0,-1 0 16,-21-21-16,21 20 0,-21 1 16,0-21-16,21 21 0,-21 0 0,0-1 15,0 1-15,-21 21 0,0 0 16,0 0-16,-1 0 0,1 21 15,21 1-15,0-1 0,-21 0 16,21 0-16,-21 21 0,21-20 0,0-1 16,0 0-16,0 0 0,0 0 15,0 0-15,0 1 0,21-22 0,0 21 16,0 0-16,1-21 0,-1 0 0,0 0 16,0 0-16,0 0 0,0 0 0,1 0 15,-1 0-15,0-21 16,0 21-16,-21-21 0,21-1 0,0 1 15,-21 0-15,22 0 0,-22 0 0,21 0 16,0-1-16,0 1 0,-21-21 0,21 21 16,0 0-16,22 21 0,-22-22 0,0 22 15,0 0-15,22 0 16,-22 0-16,0 0 0,0 22 0,0-1 16,-21 0-16,0 0 0,0 0 0,0 0 15,0 1-15,0-1 0,0 0 0,0 0 16,-21 0-16,0 0 0,0 1 0,21-1 15,-21-21-15,21 21 0,-22-21 16,44-21 15,-22 0-31,21 21 16,0-22-16,-21 1 0,21 0 0,0 0 16,0-21-16,1 20 15,-1 1-15,-21 0 0,21 0 16,-21 0-16,21 0 0,-21 42 31,-21 0-15,0 0-16,21 21 0,-21-20 0,21-1 15,0 0-15,0 0 0,0 0 0,0 0 16,0 1-16,0-1 0,0 0 0,21-21 16,0 21-16,0-21 0,0 0 15,22 0-15,-22 0 0,0 0 16,21 0-16,-21 0 0,1 0 0,20 0 0,-21-21 15,0 0-15,0 0 0,22-1 16,-22 1-16,0 0 0,0-21 0,0 21 16,1-22-16,-1 1 0,0 0 15,0-22-15,21 22 0,-20-22 0,-1 1 16,0-1-16,0 22 0,0 0 0,0-1 16,-21 1-16,0 21 0,0 42 31,0 0-31,-21 21 0,0 1 15,0-1-15,21 0 0,-21 1 0,0 20 16,21-20-16,-22-1 0,22 21 16,0-20-16,0-1 0,0 0 0,0-20 15,0 20-15,22-21 0,-1 0 0,0 0 16,-21 1-16,21-1 0,0-21 16,0 0-16,1 0 0,-1 0 15,0 0-15,0-21 16,0-1-1,-21 1-15,0 0 0,0 0 0,0 0 16</inkml:trace>
  <inkml:trace contextRef="#ctx0" brushRef="#br0" timeOffset="38384.79">22119 6689 0,'0'0'0,"21"0"31,0 0-15,1 0-16,20 0 0,-21 0 15,0 0-15,22 0 0,-22 0 0,21 0 16,0 0-16,-20 0 0,20 0 16,-21 0-16,0 0 0,0 0 0,-21 21 15,0 0-15,-21-21 16,0 0-16</inkml:trace>
  <inkml:trace contextRef="#ctx0" brushRef="#br0" timeOffset="38836.07">17970 7705 0,'0'0'16,"0"-21"-16,-21 21 15,21 21-15,0 0 0,0 21 16,0 1-16,0 20 0,0 1 16,0-1-16,0 1 0,0-1 0,0 1 15,0-1-15,0 1 0,0-1 0,0 1 16,0-22-16,0 0 0,0 1 0,0-1 16,0-21-16,0 21 0,0-20 0,0-1 15,0 0-15,0 0 16,-21-21-16,21-21 15,0 0 1,-21 0-16,21-1 0</inkml:trace>
  <inkml:trace contextRef="#ctx0" brushRef="#br0" timeOffset="39119.9">17822 8403 0,'0'-42'0,"0"84"0,-21-126 16,0 41-16,21-20 0,-21 20 16,21-20-16,0 21 0,0-22 0,0 22 15,21-1-15,0 1 0,0 0 0,22 21 16,-22-1-16,21 1 0,0 0 15,22 0-15,-22 21 0,22 0 0,-1 0 16,1 21-16,-1 0 0,1 0 16,-22 22-16,0-1 0,-20-21 0,-1 22 15,-21-1-15,0 21 0,0-20 0,-21-22 16,-22 21-16,1 1 0,0-1 0,-22-21 16,22 0-16,-22 22 0,22-22 0,0-21 15,-1 21-15,22 0 0,0-21 16,0 0-16,0 21 0,42-21 31,0 21-31,0-21 0,0 0 16,22 0-16,-22 0 0,0 0 0,0 0 0,0 0 15,0 0-15</inkml:trace>
  <inkml:trace contextRef="#ctx0" brushRef="#br0" timeOffset="39455.72">18351 8424 0,'0'0'0,"0"-21"0,22 21 0,-22-21 16,0 0-16,0 0 15,21 21-15,0 0 16,0 0-16,0 0 0,0 0 16,1 0-16,-1 0 0,21 21 0,-21 0 15,0 0-15,1 0 0,-1 1 0,21-1 16,-21 0-16,0 0 0,-21 0 16,22 22-16,-22-22 0,0 0 0,0 0 15,0 21-15,0-20 0,0-1 16,-22 0-16,1 0 0,0-21 0,0 21 15,0-21-15,0 0 0,-1 0 0,1 0 16,21-21 0,0 0-16,0 0 0,0 0 15,0-1-15,0 1 0,21 0 0,-21 0 16,22-21-16,-1 20 0,0 1 0,0 0 16,0-21-16,0 21 0,1-1 0,-1 1 15,0 0-15,0 21 0,0-21 0,0 21 16,1 0-16,-1 0 15,0 0-15,0 0 0,0 0 0,0 0 16</inkml:trace>
  <inkml:trace contextRef="#ctx0" brushRef="#br0" timeOffset="39768.54">19008 8573 0,'0'21'0,"-22"0"16,44-21 15,-1 0-31,0-21 0,0 21 15,0-21-15,22-1 0,-22 22 0,0-21 16,21 0-16,-21 0 0,1 0 0,20 0 16,-21 21-16,-21-22 0,0 1 15,21 0-15,-42 21 16,0 0-16,0 0 16,-22 0-16,22 21 0,0 0 0,-21 1 15,21-1-15,-1 0 0,1 0 0,0 0 16,0 0-16,21 22 0,0-22 0,0 0 15,0 0-15,0 0 0,0 1 16,0-1-16,21-21 0,0 21 0,22-21 16,-22 0-16,0 0 0,21 0 0,-21 0 15,22 0-15,-1 0 0,-21 0 0,22-21 16,-1 0-16,0-1 0,-21 1 0,22 21 16</inkml:trace>
  <inkml:trace contextRef="#ctx0" brushRef="#br0" timeOffset="40167.78">19664 8467 0,'0'0'0,"0"-21"0,0-1 15,0 1-15,0 0 0,0 42 32,0 0-32,0 1 15,0-1-15,0 0 0,0 0 16,0 0-16,0 0 0,0 1 0,0-1 16,0 0-16,0 0 0,0 0 0,0 0 15,0 1-15,0-1 0,21-21 31,0 0-31,0 0 16,0 0-16,1-21 0,-22-1 0,21 22 16,0-21-16,-21 0 0,21 0 15,0 0-15,-21 0 0,21-22 0,-21 22 16,0 0-16,0 0 0,0 0 0,22-1 16,-22 1-16,0 42 31,0 1-31,0-1 0,-22 0 15,1 0-15,0 0 0,21 0 0,-21 1 16,0-22-16,0 21 0,-1 0 0,22 0 16,0 0-16,0 0 0,-21-21 15,21 22-15,0-1 16,21-21 0,1 0-16,-1 0 0,0 0 15,0-21-15,0 21 0,0-22 0</inkml:trace>
  <inkml:trace contextRef="#ctx0" brushRef="#br0" timeOffset="40391.65">20172 8488 0,'21'-21'0,"-21"0"15,-21 21 17,21 21-32,-21 0 15,-1 0-15,22 0 0,-21-21 16,21 21-16,0 1 0,0-1 0,-21 0 15,21 0-15,0 0 16,0 0-16,21-21 16,0 0-16,1 0 0,-1 0 15,0 0-15,0 0 0,0 0 0,0 0 16,1 0-16,20-21 0,-21 21 0,21-21 16</inkml:trace>
  <inkml:trace contextRef="#ctx0" brushRef="#br0" timeOffset="41172.58">20637 8424 0,'0'0'0,"-21"22"32,0-22-32,0 21 15,0 0-15,0 0 0,21 0 16,0 0-16,-22-21 0,22 22 0,0-1 16,0 0-16,0 0 0,0 0 15,22-21-15,-1 21 0,0-21 16,0 0-16,0 0 0,0 0 0,1 0 15,-1 0-15,0 0 0,0 0 0,21 0 16,-20-21-16,-1 21 0,0-21 16,0 0-16,0 0 0,-21 0 15,0-1-15,0 1 0,0 0 16,0 0-16,0 0 0,0-22 0,0 22 16,0 0-16,-21 0 0,0 0 15,0 21-15,0 0 0,-1 0 16,1 0-16,0 21 0,0-21 0,0 21 15,0 0-15,-1 0 0,1 1 0,21-1 16,0 21-16,0-21 0,0 0 0,0 1 16,0-1-16,0 0 0,0 0 15,21-21-15,1 0 16,20 0-16,-21 0 0,0 0 16,0 0-16,22 0 0,-1 0 0,-21 0 15,22 0-15,-1-21 0,-21 21 0,21-21 16,-20 0-16,20-1 0,-21 22 0,0-21 15,22 0-15,-22 0 0,0 0 0,0 0 16,0 21-16,0-22 0,1 22 16,-22 22 15,0-1-31,-22 0 0,22 0 16,0 0-16,0 0 0,0 1 15,0-1-15,0 0 16,22-21-1,-1 0-15,0 0 16,0 0-16,0 0 0,0-21 0,1 21 16,-1-21-16,0 21 0,0-22 0,0 1 15,0 0-15,1 0 0,-22 0 0,21 0 16,0-1-16,0 1 0,-21 0 16,21 0-16,-21 0 0,21 21 0,-21 21 31,0 0-31,0 0 0,0 0 15,0 1-15,0-1 0,0 0 0,0 0 16,0 0-16,0 0 16,0 1-16,0-1 15,22-21-15,-1 0 16,0 0 0,-21-21-16,0-1 15,0 1-15,0 0 16</inkml:trace>
  <inkml:trace contextRef="#ctx0" brushRef="#br0" timeOffset="41340.48">21145 7980 0,'0'0'0,"-21"0"0,-21 0 16,21 0-16,0 0 15,-1 0-15,1 21 0,21 0 16,-21-21-16,21 21 0,-21-21 0,21 22 15,-21-1-15,21 0 0,-21 0 16,-1-21-16,22 21 0,-21 0 0</inkml:trace>
  <inkml:trace contextRef="#ctx0" brushRef="#br0" timeOffset="41996.1">18055 9694 0,'0'0'0,"0"-42"0,0 0 0,0-1 16,0-41-16,0 63 15,0-1-15,0 44 16,0-1-1,0 21-15,0 0 0,0 1 0,0 20 16,0 1-16,0-22 0,0 22 0,0-1 16,0-21-16,-21 1 0,0-1 15,21 0-15,0 1 0,0-22 0,-21 21 16,21-21-16,0 1 0,-22-22 16,22 21-16,0-42 15,0-1 1,0 1-16,0 0 0,0 0 0,22-21 15,-1 20-15,0-20 0,0 21 16,0-21-16,22-1 0,-22 22 0,21-21 16,-21 21-16,22-1 0,-1 1 0,-21 21 15,21 0-15,-20 0 0,-1 21 0,0 1 16,0-1-16,-21 0 0,21 0 16,-21 0-16,0 0 0,0 22 0,0-22 15,0 0-15,0 0 0,-21 0 0,21 1 16,0-1-16,-21 0 0,21 0 0,0 0 15,0 0 1,0 1-16,21-22 0,0 0 16,0 0-16,1 0 15,-1 0-15,21-22 0,0 22 0</inkml:trace>
  <inkml:trace contextRef="#ctx0" brushRef="#br0" timeOffset="42652.28">18986 9970 0,'0'0'0,"22"-22"0,-22 1 16,0 0-16,0 0 0,0 0 15,-22 21-15,1 0 16,0 0-16,0 0 0,0 0 0,0 0 16,-1 21-16,1 0 0,0 0 0,-21 0 15,21 1-15,-1-1 0,22 0 16,-21 21-16,0-21 0,21 1 16,-21-1-16,21 21 0,0-21 0,0 0 15,0 1-15,0-1 0,21 0 16,0 0-16,0-21 0,1 0 0,-1 0 15,0 0-15,21 0 0,-21 0 0,1 0 16,-1-21-16,21 21 0,-21-21 16,0 0-16,1-1 0,-22 1 0,21 0 15,-21 0-15,21 0 0,-21-22 16,0 22-16,0 0 0,0 0 0,0 0 0,0 0 16,0-1-16,-21 44 31,21-1-31,-21 0 15,21 0-15,0 0 0,0 0 0,0 1 16,0-1-16,0 0 0,0 0 16,0 0-16,21 0 0,0-21 15,0 22-15,0-22 0,0 0 0,1 0 16,-1 0-16,21 0 0,-21 0 16,22 0-16,-22-22 0,21 1 0,0 21 15,1-21-15,-1 0 0,-21 21 16,22-21-16,-22 0 0,0-1 0,0 1 0,0 0 15,-21 0-15,0 0 0,-21 0 16,0 21 0,0 0-16,0 0 0,-1 0 15,1 21-15,21 0 16,0 0-16,0 0 0,0 0 16,21 1-16,1-1 0,-1 0 0,0-21 15,-21 21-15,0 0 0,21 0 16,-21 1-16,0-1 0,0 0 15,-21 0-15,0-21 0,0 21 16,-1-21-16,44-21 47,-1 21-47,0-21 0,0 0 0,0 0 16,22 21-16,-22-22 0</inkml:trace>
  <inkml:trace contextRef="#ctx0" brushRef="#br0" timeOffset="42932.13">19918 9970 0,'0'0'15,"21"-22"-15,-21 1 0,0 0 0,0 0 16,0 42 0,0 0-1,0 0-15,-21 1 0,0-1 0,21 21 16,-22-21-16,1 22 0,21-1 0,0 0 16,0 1-16,0 20 0,0-21 0,0 22 15,0-1-15,0 1 16,0-1-16,0 1 0,0-1 0,0 1 15,-21-22-15,0 22 0,0-1 0,0-20 16,-22 20-16,22-21 0,0 1 0,0-1 16,-22 0-16,22 1 0,0-22 0,21 21 15,-21-42-15,21 21 0,-21-21 0,21-21 32,0 0-32,21 0 0,0 0 15,0-22-15,0 1 0,1 0 0,20-1 16,-21 1-16,21 0 0</inkml:trace>
  <inkml:trace contextRef="#ctx0" brushRef="#br0" timeOffset="43179.98">19939 10097 0,'0'0'0,"0"-43"0,0-20 0,21-43 16,-21 85-16,21 0 16,0-1-16,1 22 0,-1-21 15,0 21-15,21 0 0,-21 0 0,22 0 16,-22 0-16,21 21 0,-21 1 0,1-1 15,-1 0-15,0 21 0,-21-21 0,0 1 16,0 20-16,0-21 0,0 0 16,-21 0-16,-22 1 0,22 20 0,0-42 15,-21 21-15,21 0 0,-22 0 0,22-21 16,0 0-16,0 0 0,0 0 16,42 0-1,0-21-15,21 0 16,-21 0-16</inkml:trace>
  <inkml:trace contextRef="#ctx0" brushRef="#br0" timeOffset="43543.77">20447 9864 0,'0'0'0,"0"-43"16,0 22-16,0 0 15,21 21-15,0 0 0,0 0 16,1 21-1,-22 0-15,21 1 0,-21-1 0,21 0 16,0 21-16,-21-21 0,0 1 0,21 20 16,-21-21-16,21 21 0,-21-20 0,0-1 15,0 0-15,0 0 0,0 0 0,0 0 16,0 1-16,0-44 47,0 1-47,0 0 0,22 0 0,-22 0 15,21 0-15,-21-1 0,0 1 16,21-21-16,0 21 0,-21 0 16,21-1-16,0 1 0,-21 0 0,22 0 15,-1 0-15,0 21 16,0 0-16,0 0 16,0 0-16,-21 21 15,22-21-15,-1 21 0</inkml:trace>
  <inkml:trace contextRef="#ctx0" brushRef="#br0" timeOffset="45104.11">20976 9991 0,'21'0'16,"0"0"-16,1 0 15,-1 0-15,0-21 16,0 21-16,-21-22 0,0 1 0,21 0 16,-21 0-16,0 0 0,0 0 0,0-1 15,0 1-15,0 0 0,-21 21 31,0 0-31,0 21 0,21 0 16,-21 1-16,-1-1 0,22 0 0,0 0 16,-21 0-16,21 22 0,0-22 0,0 0 15,0 0-15,0 0 0,0 0 0,0 1 16,0-1-16,21 0 0,1 0 16,-1-21-16,21 0 15,-21 0-15,0 0 0,22 0 0,-22 0 16,21 0-16,-21 0 0,1-21 0,-1 21 15,0-21-15,0 0 0,0-1 0,-21 1 16,21 0-16,1 0 0,-22 0 16,21-22-16,-21 22 0,0 0 0,21 0 15,-21 0-15,21 0 16,-21 42 0,0 0-16,0 0 0,0 0 0,0 0 15,0 1-15,-21 20 0,21-21 16,0 0-16,0 0 0,0 1 0,0-1 15,0 0-15,21 0 16,0 0-16,22-21 0,-22 0 16,21 0-16,-21 0 0,0 0 15,1-21-15,-1 21 16,0-21-16,0 0 0,0 0 16,0-1-16,-21-20 0,0 21 0,22 0 15,-22 0-15,21-22 0,0 22 0,-21 0 16,0 0-16,0 42 31,0 0-31,0 0 16,-21 22-16,21-22 0,0 0 0,0 0 15,0 0-15,0 0 0,0 1 16,0-1-16,0 0 0,0 0 16,42-21-16,-21 0 15,0 0-15,1 0 0,20 0 0,-21 0 16,0 0-16,0 0 0,1 0 0,-1 0 15,0-21-15,0 21 0,0-21 0,0 0 16,1-1-16,-22 1 0,21 0 16,-21 0-16,21 0 0,-21 0 0,0-1 15,0 1-15,0 42 32,0 1-32,0-1 15,0 0-15,0 0 16,0 0-16,0 0 0,0 1 15,0-1-15,0 0 0,0 0 16,21 0-16,0-21 16,0 0-16,1 21 0,-1-21 0,0 0 15,21 0-15,-21 0 0,22 0 16,-1 0-16,-21 0 0,22-21 0,-1 0 16,0 21-16,1-21 0,-1 21 0,-21 0 15,0 0-15,0-21 0,1 21 0,-22 21 63,21-21-48,-21 21-15,21-21 16,0 0-16,0 0 16,0 0-16,-21-21 15,22 0-15,-22 0 0,21 21 16,-21-22-16,0 1 0,0 0 0,0 0 15,0 0-15,0 0 0,0-22 0,0 22 16,0-21-16,0 21 0,-21-1 16,-1 1-16,1 21 0,0 0 0,0 0 15,0 0-15,0 0 0,-1 0 16,-20 21-16,21-21 0,0 43 0,0-22 16,-1 0-16,1 0 0,21 22 0,0-22 15,0 0-15,0 0 0,0 0 16,0 0-16,0 1 0,0-1 0,21 0 15,-21 0-15,22-21 0,-1 0 0,0 21 16,0-21-16,0 0 0,0 0 0,1 0 16,-1 0-16,21 0 0,-42-21 0,21 21 15,0-21-15,1 0 0,-1 21 16,0-21-16,0-1 0,0 1 0,0 0 16,1 0-16,20 0 0,-21 0 15,0-1-15,0 1 0,1 21 0,-1 0 16,-21-21-16,21 21 0,-21 21 15,0 0 1,0 1-16,-21-1 0,21 0 0,-21 0 16,21 0-16,0 0 0,0 1 15,0-1-15,0 0 0,21-21 16,0 0 0,0 0-16,0 0 0,0 0 15,1 0-15,-1 0 0,0-21 0,0 0 16,0-1-16,0 1 0,1 0 15,-1 0-15,-21-21 0,21 20 16,0 1-16,0 0 0,-21 0 16,0 0-16,0 42 31,0 0-31,0 0 0,0 0 0,0 1 16,-21-1-16,21 0 0,-21 0 15,21 0-15,0 0 0,0 1 16,0-1-16,21-21 47,-21-21-47,0-1 0</inkml:trace>
  <inkml:trace contextRef="#ctx0" brushRef="#br0" timeOffset="45276.53">22923 9673 0,'0'0'16,"-21"0"-16,-21 0 0,21 0 0,0 0 0,-1 0 16,1 0-1,0 21-15</inkml:trace>
  <inkml:trace contextRef="#ctx0" brushRef="#br0" timeOffset="49664.28">16743 8340 0,'0'-21'16,"21"21"-16,0-22 15,-21 1-15,21 21 16,0-21-16,-21 0 16,22 21-16,-1-21 0,0 0 15,-21-1-15,21 22 16,0-21-16,-21 0 0,21 21 16,-21-21-16,0 0 15,0 0-15,0-1 0,0 1 16,-21 21-1,0 0-15,0 0 0,0 0 16,-22 0-16,22 0 0,0 0 0,-21 0 16,-1 0-16,22 21 0,-21 1 0,0-22 15,-1 21-15,22 0 0,-21-21 0,-1 21 16,22 0-16,-21 0 0,21-21 0,0 22 16,-1-1-16,1 21 0,0-21 15,0 0-15,0 1 0,0-1 0,-1 0 16,22 21-16,-21-21 0,0 1 15,21-1-15,0 0 0,0 0 0,-21 0 16,21 0-16,0 1 0,0-1 16,0 0-16,21-21 0,0 21 15,0-21-15,1 0 0,-1 0 16,0 21-16,21-21 0,-21 0 16,1 0-16,-1 21 0,21 1 0,-21-22 15,22 0-15,-22 21 0,21-21 0,-21 21 16,0 0-16,22-21 0,-22 21 0,21 0 15,-21-21-15,1 22 0,-1-1 0,0-21 16,-21 21-16,0 0 0,0 0 0,21 0 16,-21 1-16,0-1 15,0 0-15,0 21 0,0-21 0,-21 1 16,0-1-16,0 0 0,-1 0 0,1 0 16,0 0-16,-21 1 0,21-22 0,-1 21 15,-20 0-15,21-21 0,-21 0 0,20 21 16,1-21-16,-21 0 0,21 0 0,0 0 15,-1 0-15,1 0 0,0 0 0,0 0 16,21-21 0,0 0-1,0 0-15,21 21 16,0-22-16,0 22 0,1 0 0,-1 0 16,0-21-16,21 21 0,-21 0 15,1 0-15,20 0 0,-21 0 0,0 0 16,22 0-16,-22 0 0,0 0 0,0 21 15,0-21-15,0 22 0,1-1 0,-1-21 16,-21 21-16,0 0 0,0 0 16,21-21-16,-21 21 0,0 1 0,0 20 15,0-21-15,0 0 0,0 0 0,0 22 16,0-22-16,0 21 0,0-21 0,0 22 16,0-1-16,0-21 0,0 22 0,0-1 15,-21 0-15,21-21 0,-21 22 0,-1-1 16,22 0-16,-21-20 0,0 20 0,21 0 15,-21-21-15,0 22 0,21-1 16,-21-21-16,-1 22 0,22-1 0,-21 0 16,0-21-16,21 22 0,-21-1 0,21-21 15,0 22-15,0-22 0,0 21 0,0-21 16,0 22-16,0-22 0,0 0 0,0 0 16,21 0-16,0 0 0,0-21 0,1 0 15,20 0-15,-21 0 0,21 0 16,1 0-16,-1 0 0,0-21 0,1 21 15,-1-21-15,0 0 0,1 0 0,-1 21 16,0-21-16,-20-1 0,20 22 0,-21-21 16,0 21-16,0-21 15,-21 0-15,22 21 16,-22-21-16,0 0 16,0-1-16,0 1 0,0 0 15,0 0-15,0 0 0</inkml:trace>
  <inkml:trace contextRef="#ctx0" brushRef="#br0" timeOffset="63376.35">3365 10901 0,'-21'0'16,"42"0"-16,-63-21 0,0 0 0,21 21 15,-1-22-15,-20 1 0,21 0 0,0 21 16,-22-21-16,22 0 0,0 21 0,0-21 15,-21-1-15,20 22 0,-20-21 16,21 21-16,-21 0 0,20-21 0,-20 21 16,21 0-16,0 0 0,0 0 15,-1-21-15,1 21 0,64 0 47,-22 0-47,21 0 0,0 0 16,22 0-16,-1 0 0,1 0 0,21 0 15,20-21-15,1 21 0,0 0 16,21 0-16,0 0 0,0 0 0,21 0 16,0 0-16,22 0 0,-22 0 0,21 0 15,-21 0-15,22-21 0,-22 21 16,21 0-16,-21 0 0,22 0 0,-22 0 16,0 0-16,-21-22 0,21 22 0,-21 0 15,0-21-15,0 21 0,0-21 16,-21 21-16,-21-21 0,21 21 15,-43-21-15,22 21 0,-43-21 0,22 21 16,-43-22-16,21 22 0,-21-21 16,0 21-16,1-21 0,-22 0 15,0 0-15,0 0 16,-22-1-16,-20 22 0,21-21 0,-21 0 16,-1 21-16,-20-21 0,20 0 15,-20 21-15,-22-21 0,22-1 0,-22 22 16,22-21-16,-1 21 0,-21 0 0,22-21 15,-1 21-15,1 0 0,21 0 16,-1-21-16,1 21 0,21 0 0,0 0 16,-1 0-16,1 0 0,42 0 31,1 0-31,20 0 16,-21 0-16,43 0 0,-22 0 0,21 0 15,22 0-15,-21 0 0,20 0 0,1 0 16,0 0-16,-1 0 0,-20 0 15,-1 0-15,1 0 0,-1 0 0,-20 0 16,-1 0-16,-21 21 0,0 0 0,-21 0 16,0 1-16,0-1 0,-21 21 15,-21-21-15,-1 22 0,-20-1 16,-1 21-16,-20-20 0,20 20 16,-42-20-16,22 20 0,-1 1 0,0-22 15,22 0-15,-22 22 0,22-22 0,-1 0 16,1 1-16,20-1 0,1 0 15,0 1-15,-1-22 0,1 21 0,21-21 16,0 1-16,0-1 0,-1 0 0,22 0 16,22-21-1,20-21-15,-21 0 16</inkml:trace>
  <inkml:trace contextRef="#ctx0" brushRef="#br0" timeOffset="64023.82">16298 12404 0,'-63'-21'15,"126"42"-15,-190-42 0,64 21 0,-1-22 0,22 22 16,0 0-16,-1-21 0,22 21 0,0 0 16,0-21-16,21 0 0,42 21 15,0-21-15,1 21 16,41 0-16,1 0 0,21 0 0,0 0 16,21 0-16,0 0 0,0 0 0,0 0 15,21 0-15,0 0 0,-21 0 0,21 0 16,-21 0-16,-21 0 0,21 0 15,-42 0-15,21 0 0,-43 0 16,1 0-16,-22 0 0,0 0 0,-21 0 16,-42 0-16,-21 0 15,21 0-15,-22 0 0,-20 0 0,21 0 16,-22-21-16,-21 21 0,22-22 16,-22 1-16,1 0 0</inkml:trace>
  <inkml:trace contextRef="#ctx0" brushRef="#br0" timeOffset="64451.57">16573 11917 0,'0'0'0,"-21"-64"16,21 43-16,0 0 15,21 21-15,1-21 0,-1 0 16,0 21-16,0 0 0,0 0 16,-21 21-1,0 0-15,-21 0 0,0 0 16,-21 1-16,-1 20 0,1-21 0,-22 21 15,1 1-15,-1-1 0,1-21 0,-22 22 16,22-1-16,-1 0 0,1-21 0,-1 22 16,1-22-16,-1 21 0,1-21 15,-1-21-15,22 22 0,-22-22 0,22 0 16,0 0-16,-1 0 0,1 0 0,21 0 16,0 0-16,0 0 0,-1-22 15,44 22 1,20 0-16,-21 22 15,21-1-15,22 0 0,-1 0 0,1 0 16,-1 0-16,1 22 0,21-22 0,-1 0 16,1 21-16,0-20 0,-1 20 0,1-21 15,0 21-15,-22-20 0,1-1 16,-22 21-16,0-21 0,1 0 0,-22 1 16,0-1-16,0-21 0,0 21 0,-21 0 15,21-21-15,-21 21 0,22-21 16,-1 0-16,0 0 15,0 0-15,0-21 0,0 0 16</inkml:trace>
  <inkml:trace contextRef="#ctx0" brushRef="#br0" timeOffset="65244.12">20595 12488 0,'-42'-21'0,"84"42"0,-127-42 16,43 21-16,21-21 0,-21 21 15,20 0-15,-20-21 0,21 21 0,21-21 16,42 21 0,-21 0-1,22 0-15,20 0 0,1 0 0,20 0 16,1 0-16,21 0 16,-21 0-16,42 0 0,-22 0 0,44 0 0,-22 0 15,21 0-15,0 0 0,0 0 16,0 0-16,22 21 0,20-21 0,-21 0 15,22 0-15,-22 0 0,1 0 16,-1 0-16,-21 0 0,0 0 0,-21 0 16,-21 0-16,0 0 0,-21 0 0,-22 0 15,1 0-15,-22-21 0,-21 21 0,-21-21 16,0-1-16,-21 1 16,0 0-16,-22 0 0,1 0 0,-21 0 15,20-1-15,-20 1 0,-1 21 0,1-21 16,-1 0-16,1 0 0,20 21 0,-20-21 15,21 21-15,-1 0 0,1-22 0,21 22 16,0 0-16,-1 0 16,1 0-16,42 0 31,1 0-31,-1 0 0,21 0 0,0 0 16,1 0-16,20 0 0,-20 0 15,20 0-15,1 0 0,-1 0 0,1 22 16,-1-22-16,-21 0 0,1 0 0,-1 21 15,0-21-15,1 0 0,-43 21 0,21-21 16,-21 21-16,0 0 0,0 0 16,-21 1-16,0-1 0,-22 0 0,22 21 15,-21-21-15,-1 1 0,1 20 16,-21-21-16,20 21 0,1-20 0,0 20 16,-1-21-16,1 21 0,0-20 0,-1 20 15,22-21-15,-21 21 0,21-20 16,-1-1-16,1 0 0,0 0 0,0 0 15,0 0-15,0-21 0,-1 22 0,1-1 16,0-21-16,0 0 16,0 0-16,0 0 0,21-21 15,0-1-15</inkml:trace>
  <inkml:trace contextRef="#ctx0" brushRef="#br0" timeOffset="71248.83">17293 1270 0,'0'0'0,"21"0"0,-21-21 15,21 21-15,1 0 0,-22-21 16,21 0-16,-21-1 16,0 1-1,0 0-15,0 0 16,0 0-1,0 0-15,0-1 0,0 1 16,-21 0-16,-1 21 0,22-21 0,-21 0 16,0 0-16,21-1 0,-21 1 15,0 0-15,0 0 0,-1 21 16,1-21-16,0 0 0,0-1 16,0 1-16,0 21 0,-1-21 0,1 0 15,0 21-15,-21-21 0,21 21 0,-1 0 16,1 0-16,0-21 0,0 21 15,0 0-15,-22 0 0,22 0 0,0 0 16,-21 0-16,21 0 0,-1 0 0,-20 0 16,21 0-16,-21 0 0,20 0 15,-20 0-15,21 21 0,-21-21 16,-1 0-16,22 21 0,-21 0 0,-1-21 16,1 21-16,0 0 0,-1 1 15,1-1-15,0 0 0,21 0 0,-22 0 16,1 0-16,0 1 0,20-1 15,-20 0-15,21 0 0,-21 21 0,20-20 16,-20-1-16,21 0 0,-21 0 0,20 0 16,-20 0-16,0 1 0,21-1 15,-22 21-15,22-21 0,-21 0 0,21 1 16,-22-1-16,1 21 0,21-21 0,-22 0 16,22 1-16,0 20 0,-21-21 15,21 21-15,21-20 0,-22 20 0,1-21 16,0 21-16,21-20 0,-21 20 0,0-21 15,21 0-15,0 22 0,-21-22 16,-1 21-16,1-21 0,21 0 16,0 22-16,-21-22 0,21 0 0,-21 21 15,21-20-15,-21-1 0,21 0 16,0 0-16,0 21 0,0-20 0,0-1 16,0 0-16,0 0 0,0 0 0,0 0 15,0 1-15,0-1 0,0 21 0,0-21 16,0 0-16,21 1 0,-21 20 15,21-21-15,-21 0 0,0 0 0,0 22 16,21-22-16,0 0 0,-21 0 0,22 0 16,-1 1-16,-21-1 0,21 0 0,0 0 15,0 0-15,0 0 0,1 1 16,-1-22-16,0 21 0,0 0 16,21-21-16,-20 21 0,20-21 0,-21 21 15,21 0-15,-20-21 0,20 22 0,-21-22 16,21 21-16,-20-21 0,20 0 15,0 21-15,-21-21 0,22 0 0,-1 0 16,0 21-16,1-21 0,-1 0 0,0 0 16,1 0-16,-1 21 0,22-21 0,-22 0 15,0 0-15,1 0 0,20 0 16,-21 0-16,1 0 0,-1 0 0,0 0 16,1 0-16,-1 0 0,0 0 15,1 0-15,-1 0 0,0 0 0,1 0 16,-1 0-16,0 0 0,-20 0 15,20-21-15,0 0 0,1 21 0,-1 0 16,0-21-16,-21 21 0,22 0 0,-1-21 16,0 21-16,1 0 0,-1-22 0,0 1 15,1 21-15,-1 0 0,0-21 16,1 21-16,-1 0 0,0-21 0,1 21 16,-1 0-16,0-21 0,1 21 0,-1 0 15,0-21-15,1 21 0,-1 0 0,-21 0 16,22-22-16,-1 22 15,0 0-15,1-21 0,-1 21 0,21 0 16,-20 0-16,-1 0 0,0 0 0,1-21 0,20 21 16,-20 0-16,-1 0 15,0 0-15,1 0 0,-1 0 0,0 0 16,1 0-16,-22 0 0,21 0 0,0 0 16,-20 0-16,20 0 0,-21 0 0,0 0 15,22 21-15,-22-21 0,0 21 16,0-21-16,0 0 0,0 22 0,1-22 15,-1 21-15,0-21 0,-21 21 0,21-21 16,0 21-16,-21 0 16,21 0-16,1 1 15,-22-1-15,21 0 16,-21 0 0,0 0-16,0 0 15,21-21-15,-21 22 16,21-22 46,0 0-62,0 0 16,-21-22-16,22 1 0,-1 0 16,0 21-16,-21-21 15,21 21-15,0-21 0,0 0 0,1 21 16,-1-22-16,21 22 0,-21 0 0,22-21 15,-22 21-15,21 0 0,-21-21 0,22 21 16,-1-21-16,-21 21 0,21 0 16,-20 0-16,20 0 0,-21-21 0,21 21 15,1 0-15,-22 0 0,21 0 0,-21 0 16,22 0-16,-22 0 0,21 0 0,-21 0 16,22 0-16,-22 0 0,21 0 15,-21 0-15,22 0 0,-1 21 0,-21-21 16,22 21-16,-22-21 0,21 0 15,0 21-15,-20-21 0,20 21 0,-21-21 16,21 0-16,-20 22 0,-1-22 16,21 0-16,-21 21 0,0-21 0,22 21 15,-22-21-15,0 21 0,21-21 0,-20 0 16,20 21-16,-21-21 0,21 0 0,-20 21 16,20-21-16,-21 0 0,21 22 15,1-22-15,-22 0 0,21 0 0,1 21 16,-1-21-16,0 0 0,1 0 0,-1 21 15,0-21-15,1 0 0,-1 0 0,21 0 16,-20 21-16,-1-21 0,0 0 16,1 0-16,-1 0 0,0 0 0,1 0 15,-1 0-15,0 0 0,1 0 0,-1 0 16,0 0-16,-20 0 16,20 0-16,0-21 0,1 21 0,-1 0 15,-21-21-15,21 0 0,1 21 0,-22-22 16,21 22-16,1-21 0,-22 0 0,21 0 15,-21 21-15,22-21 0,-22 0 16,0-1-16,0 1 0,0 0 16,0 0-16,1 0 0,-1 0 0,0-22 15,0 22-15,-21 0 0,21-21 0,0 20 16,1-20-16,-1-21 0,0 20 16,0 1-16,0 0 0,0-1 15,1 1-15,-1 0 0,-21 20 0,21-20 16,0 21-16,-21-21 0,0 20 15,21 1-15,-21-21 0,0 21 0,0-22 16,0 22-16,0 0 0,0-21 0,0 21 16,-21-22-16,21 1 0,-21 21 15,0-22-15,21 1 0,-21 0 0,-1-1 16,22 22-16,-21-21 0,0 0 16,0 20-16,0-20 0,-22 21 0,1 0 15,21-22-15,-21 22 0,-1 0 0,-20-21 16,20 21-16,1-1 0,-21 1 15,20-21-15,1 21 0,0 0 16,-1-1-16,1-20 0,0 21 0,-22-21 16,43 20-16,-21 1 15,20 21-15,-20-21 0,21 0 0,-21 0 16,-1 21-16,22-21 0,-21-1 16,-1 22-16,-20-21 0,21 0 0,-22 21 15,22-21-15,-1 0 0,1 21 0,0-21 16,-1 21-16,1 0 0,21-22 15,-21 22-15,20 0 0,1 0 0,-21 0 16,21 0-16,0 0 0,-22 0 16,22 0-16,0 0 0,-21 0 15,20 22-15,1-22 0,-21 21 0,21-21 16,-22 21-16,1-21 0,0 21 16,-1-21-16,22 21 0,-21-21 0,0 21 15,20-21-15,-20 0 0,0 22 16,21-1-16,-22-21 0,1 21 0,0-21 15,-1 21-15,1-21 0,21 21 0,-22 0 16,1-21-16,21 22 0,-21-1 16,20 0-16,1-21 0,-21 21 0,21 0 15,-22 0-15,22-21 0,0 22 0,0-1 16,-21 0-16,20-21 0,22 21 16,-21 0-16,0 0 0,0-21 15,0 22-15,0-1 0,-1 0 16,1-21-16,0 0 0,21 21 15,-21-21-15,0 0 0,0 0 16,-1 0-16,1 0 16,0 0-16,0 0 15,0 0-15,0 0 0,-1 0 16,1-21-16,0 21 16,21-21-16,-21 0 0,0-1 15,0 1-15,-1 0 16,1 0-16,0 0 0,0 0 0,0-1 15,-22 1-15,22 0 0,0 0 16,0 0-16,-21 0 0,-1-22 16,1 22-16,21-21 0,-22 21 15,22-1-15,-21 1 0,-22-21 16,22 0-16,21 20 0,-21 22 16,20-21-16,-20 0 0,0 0 0,21 0 15,-22 0-15,1 21 0,-22-22 16,22 1-16,0 21 0,-22-21 0,22 21 0,-22 0 15,1 0-15,-1-21 0,22 21 16,-21 0-16,-1 0 0,22 0 0,-22 0 16,22 0-16,0 0 0,-1 0 15,-20 0-15,20 0 0,1 0 16,0 21-16,-22-21 0,22 21 0,0 0 16,-22 1-16,1-22 0,20 21 0,-20 0 15,-1 0-15,1 0 0,-1 0 16,1 1-16,-1-1 0,22 0 15,-22 0-15,22 0 0,-21 0 0,-1 1 16,22-1-16,21 0 16,-1-21-16,1 21 0,21 0 0,0 0 15,0 1-15</inkml:trace>
  <inkml:trace contextRef="#ctx0" brushRef="#br0" timeOffset="72692.23">24490 656 0,'0'0'0,"0"-21"16,21 21-16,-21-21 0,0 0 15,21 21-15,-21-21 0,21-1 16,-21 1-16,0 0 16,0 0-16,0 0 15,0 0 1,0-1-1,0 1 64,0 42 14,0 22-93,0-22 16,-21 21-16,0 1 0,0 20 16,0-21-16,-1 22 0,1-1 0,0 22 15,-21-21-15,21-1 0,-1 1 16,1-1-16,0-21 0,0 1 0,0 20 15,21-42-15,0 22 0,0-1 0,-21-21 16,21 0-16,0 1 0,-22-1 16,22 0-16,-21-21 31,21-21 0,0 0-31,0-1 0,0 1 0,0 0 16,0 0-16,0 0 0,0-22 15,0 22-15,0-21 0,0 21 16,0-22-16,21 1 0,-21 21 0,0-21 16,0 20-16,22 1 0,-22 0 15,21 0-15,0 21 16,-21 21-16,0 21 16,21-20-16,-21-1 0,21 21 15,-21-21-15,0 0 0,21 22 0,1-22 16,-22 0-16,21 0 0,0 0 15,0 1-15,0-22 0,0 21 0,1-21 16,-1 0-16,21 0 0,-21 0 0,0 0 16,1 0-16,20 0 0,-21 0 15,0-21-15,0-1 0,1 1 16,-1 0-16,0 0 0,0-21 0,0 20 16,-21-20-16,21 0 0,-21 21 0,22-22 15,-22 22-15,0 0 0,0 0 16,0 42-1,0 0-15,0 21 16,-22-20-16,1-1 0,21 21 0,0-21 16,0 22-16,-21-22 0,21 0 0,-21 0 15,21 0-15,0 0 16,0 1-16,0-1 0,0 0 16,0-42 15,0 0-31,0-1 15,0 1-15</inkml:trace>
  <inkml:trace contextRef="#ctx0" brushRef="#br0" timeOffset="72872.12">24998 826 0,'-21'0'0,"-1"-22"16,1 22-16,42 0 62</inkml:trace>
  <inkml:trace contextRef="#ctx0" brushRef="#br0" timeOffset="73252.42">25336 868 0,'0'0'0,"22"0"0,-22-21 31,-22 21-31,1 0 0,0 0 16,0 0-16,0 0 0,0 0 16,-22 0-16,22 21 0,0-21 0,0 21 15,21 0-15,0 0 0,0 1 0,0-1 16,0 0-16,21 0 15,0 0-15,0 0 0,0 1 0,1-1 16,20 0-16,-21 0 0,0 0 16,0 0-16,1-21 0,-1 22 0,0-1 15,-21 0-15,0 0 0,0 0 16,0 0-16,0 1 16,-21-22-16,0 0 0,-1 21 15,1-21-15,0 0 0,-21 21 0,21-21 16,-22 0-16,22 0 0,-21 0 15,21 0-15,-1 0 0,1 0 0,0 0 16,21-21 0,0 0-16,42-1 15,-20 22-15,-1-21 0,0 0 16,21-21-16</inkml:trace>
  <inkml:trace contextRef="#ctx0" brushRef="#br0" timeOffset="73571.89">25908 550 0,'0'0'0,"21"-42"15,-21 21-15,0 42 32,0 0-32,0 0 0,0 1 15,0 20-15,-21 0 0,0-21 16,21 22-16,-21 20 0,-1-20 15,22-1-15,-21 21 0,0-20 16,0 20-16,21-20 0,0-1 0,-21 0 16,21 1-16,0-1 0,0-21 0,0 21 15,0-20-15,0-1 0,0 0 16,0 0-16,21 0 0,0-21 16,0 0-16,0 0 0,1 0 15,-1 0-15,21 0 16,-21-21-16,0 21 0,1-21 0,-1 0 15,-21 0-15,21-1 0</inkml:trace>
  <inkml:trace contextRef="#ctx0" brushRef="#br0" timeOffset="73855.44">25717 1016 0,'-21'0'15,"42"0"-15,-63 0 0,63 0 31,22 0-31,-22 0 0,42-21 0,-20 21 16,20 0-16,-21 0 0,22 0 16,-1-21-16,-20 21 0,20-21 0,-20 21 15,-1 0-15,0-22 0,1 22 16,-1-21-16,0 21 0,1 0 16,-22 0-16,0-21 0,0 21 0,0 0 15,-21 21 32,-21 0-31,0-21-16,21 22 0,-21-1 0</inkml:trace>
  <inkml:trace contextRef="#ctx0" brushRef="#br0" timeOffset="81108.48">8276 1503 0,'0'-21'16,"0"0"-16,0-1 15,0 1 1,21 42 31,-21 1-31,21-1-16,-21 0 0,0 21 0,0 1 15,0-22-15,0 21 0,0 0 0,0 1 16,0-1-16,0-21 0,0 22 15,0-1-15,0-21 0,0 21 16,0-20-16,0-1 0,0 0 0,0 0 16,22 0-16,-22 0 15,21-21-15,0 0 16,21 0-16,-21-21 0,22 0 0,20 0 16,1-21-16,-1-1 0,43 1 0,-21-22 15,21 1-15,21-22 0,-22 22 16,22-1-16,0 1 0,-21-1 0,21 22 15,-21 0-15,0 20 0,0 1 0,0 0 16,-22 0-16,1 0 0,-22 21 16,22 0-16,-21 0 0,-1 0 0</inkml:trace>
  <inkml:trace contextRef="#ctx0" brushRef="#br0" timeOffset="90599.89">15727 2731 0,'0'0'0,"-21"0"0,-22 0 0,22 0 0,-21 0 16,21 0-16,-1 0 0,44 0 31,-1 0-15,0 0-16,0-22 0,21 22 0,1 0 15,-1 0-15,0 0 0,22-21 16,-22 21-16,22 0 0,-1 0 0,22 0 15,0-21-15,-22 21 0,22 0 16,-22 0-16,22 0 0,-22 0 16,1-21-16,-22 21 0,1 0 0,-1 0 15,0 0-15,-21 0 0,1 0 0,-1 0 16,0 0-16,-21-21 16,21 21-16,-42 0 46,0 0-46,0 0 0,-1 0 0,1 0 16,0 0-16,0 0 0,-21 0 0,-1 0 16,1 0-16</inkml:trace>
  <inkml:trace contextRef="#ctx0" brushRef="#br0" timeOffset="90928.7">15875 2688 0,'-21'0'0,"42"0"0,-63 21 0,20-21 16,1 0-16,0 22 0,0-22 0,0 0 16,21 21-1,21-21 1,0 0-16,0 0 0,22 0 0,-1 0 16,0 0-16,22 0 15,-1 0-15,22 0 0,0 0 0,-1 0 16,1 0-16,0 0 0,20 0 0,-20 0 15,-21-21-15,20 21 0,-20 0 16,-1 0-16,-20 0 0,-1 0 0,-21 0 16,0-22-16,0 22 0,-21-21 15,-21 21 1,0-21 0,0 21-16,0 0 0,0-21 15,-1 21-15,1 0 0,0 0 16,21-21-16</inkml:trace>
  <inkml:trace contextRef="#ctx0" brushRef="#br0" timeOffset="119147.48">22479 4403 0,'0'-64'94,"-21"1"-78,-22-22-16,-20-42 15,-22-63 1,-21-22-16,22-42 16,-22-85-1,21-42-15,64 64 16,21 20 0,21 65-16,64 41 15,0 64-15,42 21 16,63 0-1,22 1-15,-22 62 16,-20 43 0,-43 0-16,-64 0 15,-21 0 1,-20 0-16,-1 0 16,0 43 77,169 84-77,424 254 0,296 296-16,-21 106 15,-105 0 1,232 318-1,-1143-741 657,-1270-466 8219,740 656-8875,-83 1-16,83-65 15,86-83-15,211-128 16,127-106-1,43-63-15,105-43 16,22-41 0,41-1-16,1-21 15,21 0 2267</inkml:trace>
  <inkml:trace contextRef="#ctx0" brushRef="#br0" timeOffset="120368.5">22521 7980 0</inkml:trace>
  <inkml:trace contextRef="#ctx0" brushRef="#br0" timeOffset="128137.95">14647 13229 0</inkml:trace>
  <inkml:trace contextRef="#ctx0" brushRef="#br0" timeOffset="132266.54">4572 8996 0,'21'0'203,"0"21"-187,22 0 0,84 22-16,21 41 15,63 43 1,22 21-16,-21-21 16,-43 0-1,-42-42-15,-21-64 16,-64 43-16,1-43 15,-22 0 1,0-21 0,-21 21-1</inkml:trace>
  <inkml:trace contextRef="#ctx0" brushRef="#br0" timeOffset="133529.29">5969 9123 0,'-21'0'125,"0"0"-125,-64 63 16,-127 22-16,-63 63 15,-127 106 1,-43 0-16,107-21 15,105-64 1,42-42-16,64-21 16,43-42-1,41-43-15,22 21 16,21-21 0,-21-21-1</inkml:trace>
  <inkml:trace contextRef="#ctx0" brushRef="#br0" timeOffset="153048.24">15579 14563 0</inkml:trace>
  <inkml:trace contextRef="#ctx0" brushRef="#br0" timeOffset="156491.75">4043 6922 0,'0'0'0,"0"21"16,-21-21-16,-1 0 0,1 0 15,0 0-15,0 0 16,0 0-16,0 0 15,-1 0-15,44 0 47,-1 0-31,0 0-16,21 0 0,-21 0 16,43 0-16,-22 0 0,22 0 0,20 0 15,1 0-15,21-21 0,0 21 16,0 0-16,21 0 0,0-22 0,21 22 15,-21 0-15,42-21 0,-21 21 16,0 0-16,1 0 0,-22-21 0,21 21 16,-42 0-16,21 0 0,-22 0 0,1 0 15,0 0-15,-21 0 0,-1 0 16,-20 0-16,-1 0 0,-20 0 0,-22 0 16,21 0-16,-21 0 0,-42 0 46,0 0-46,0-21 0,-21 21 16,-1 0-16,1 0 0,0 0 0,-1 0 16,1 0-16,0 0 0,-22 0 15,22 0-15,-22 0 0</inkml:trace>
  <inkml:trace contextRef="#ctx0" brushRef="#br0" timeOffset="156828.26">4022 7091 0,'0'0'0,"-22"0"0,1 0 16,0 0-16,21 21 0,21-21 16,22 0-1,20 0-15,1 0 0,20 0 16,1 0-16,42 0 0,-21 0 0,21-21 15,0 21-15,21 0 0,0 0 0,0-21 16,0 21-16,22 0 0,-43 0 0,21-21 16,-21 21-16,-21 0 0,0 0 15,-1 0-15,-41 0 0,-1 0 0,1-22 16,-22 22-16,-21 0 0,22 0 0,-64 0 31,-1 0-15,1 0-16,-21 0 0,21 0 0,-43 0 15,22 0-15,-22 0 0,1 0 0,-22 22 16</inkml:trace>
  <inkml:trace contextRef="#ctx0" brushRef="#br0" timeOffset="157264.01">4466 7239 0,'85'-63'15,"-170"126"-15,191-126 0,-85 41 16,-21 1-16,0 0 15,-21 21 1,0 0-16,0 21 0,-1-21 16,1 21-16,-21 22 0,21-22 15,0 21-15,-1-21 0,22 22 16,-21-1-16,0 0 0,0 1 0,0-1 16,0 0-16,21 1 0,0-22 15,-22 21-15,22-21 0,0 1 0,-21-1 16,21 0-16,0 0 0,0 0 0,0 0 15,0 1 1,-21-22 15,21-22-15,0 1-16,0 0 0</inkml:trace>
  <inkml:trace contextRef="#ctx0" brushRef="#br0" timeOffset="157612.32">4635 7218 0,'0'0'0,"0"-21"0,0 0 0,0-1 15,0 1-15,-21 21 31,21 21-31,-21 1 16,21 20-16,-21-21 0,21 21 0,-21 1 0,21-1 16,-21 0-16,-1 1 15,22-1-15,-21 0 0,0 1 0,0-22 16,21 21-16,-21 1 0,0-22 0,21 0 16,-22 0-16,22 21 0,0-20 15,0-1-15,0 0 0,0 0 16,-21 0-16,21 0 15,0-42 17,0 0-17</inkml:trace>
  <inkml:trace contextRef="#ctx0" brushRef="#br0" timeOffset="158107.44">4085 7641 0,'0'-21'15,"0"42"17,21 0-32,-21 1 15,0-1-15,21 0 0,1 0 16,-22 0-16,21 0 0,-21 1 0,0-1 15,21 21-15,-21-21 0,21 0 0,-21 1 16,0-1-16,0 0 0,0 0 16,0 0-16,21-21 0,-21 21 0,21-21 15,1 0 17,-1-21-32,-21 0 0,21 0 0,0 0 15,0 0-15,0-22 0,1 22 16,-1-21-16,21 21 0,-21-22 15,22 22-15,-1 0 0,0-21 0,-21 20 0,22 1 16,-1 0-16,-21 21 0,0-21 16,1 21-16,-22 21 31,-43-21-31,22 21 0,0 0 0,0 1 16,0-1-16,-22 0 0,22 0 15,0 0-15,0 0 0,-22 1 0,22-1 16,0-21-16,0 21 0,0 0 0,21 0 15,-21 0-15,-1 1 16</inkml:trace>
  <inkml:trace contextRef="#ctx0" brushRef="#br0" timeOffset="159912.29">6752 12383 0,'0'0'0,"0"-22"16,0 1-16,-21 21 16,21 21 15,0 1-16,0-1-15,0 0 0,0 21 16,0-21-16,0 1 0,0 20 16,0 0-16,0-21 0,0 22 15,0 20-15,0-20 0,0-1 0,0 0 16,0 1-16,0-1 0,0 0 16,0-21-16,0 22 0,0-22 0,0 0 15,0 21-15,0-20 0,0-1 16,0 0-16,0 0 15,0-42 17,0 0-17,0 0-15,0-1 16,0 1-16,0 0 16,0 0-1,0 0 1,0 0-16,0-1 15,0 1 1,21 0 0,-21 0 15,21 21 94,0 0-78,1 0-32,-22-21 17,21 0-32,-21-1 31,0 1-31,21 21 0,-21-21 16,21 21-16,-21-21 0,0 0 0,21 0 15,-21-1-15,21 1 16,-21 0-16,22 21 0,-1-21 15,0 21-15,0 0 0,-21-21 0,21 21 16,0 0-16,1-21 0,-1 21 16,0 0-16,0 0 0,0 0 0,0 21 15,-21 0-15,22 0 0,-22 0 0,21 0 16,-21 22-16,0-22 0,0 0 0,0 21 16,0 1-16,0-22 0,0 0 15,0 21-15,0-20 0,0-1 16,0 0-16,0 0 0,0 0 0,0 0 15,0-42 48,0 0-63,0 0 16,0 0-16,21 0 0,-21-1 15,21 22-15</inkml:trace>
  <inkml:trace contextRef="#ctx0" brushRef="#br0" timeOffset="160796.5">7662 12785 0,'0'0'15,"0"-64"1,0 43-16,0 0 0,0 0 15,0 0-15,0-1 0,-21 22 16,0 0-16,0 0 0,0 0 16,-1 0-16,1 0 0,0 0 15,0 22-15,0-1 16,21 0-16,-21 0 0,-1 21 0,1-20 16,21 20-16,0-21 0,-21 21 0,21 1 15,-21-22-15,21 0 0,0 21 16,0-20-16,0-1 0,0 0 0,0 0 15,0 0-15,21-21 0,0 0 16,0 0-16,1 0 0,-1 0 16,0 0-16,0-21 15,0 0-15,-21 0 0,0 0 16,21-22-16,-21 22 0,22-21 0,-22 21 16,0-22-16,0 22 15,0-21-15,0 21 0,0-1 0,0 1 16,0 0-16,0 0 15,0 42 1,0 0 0,0 0-16,0 1 0,0-1 0,0 0 15,0 21-15,0-21 0,0 1 0,0 20 16,21-21-16,-21 0 0,21 0 16,-21 1-16,0-1 0,21 0 0,-21 0 15,21-21-15,0 21 0,1-21 16,-1 0-16,0 0 0,0 0 15,0 0-15,0 0 0,1 0 16,-1 0-16,0-21 0,0 0 0,21 0 16,-20 0-16,-1-22 0,21 22 0,-21-21 15,0-1-15,1 22 0,-1-21 16,0 21-16,-21 0 0,21-1 0,-21 1 16,0 0-16,-21 21 15,0 0-15,0 0 16,-1 21-16,1 0 0,21 1 15,0-1-15,0 0 0,0 0 0,0 0 16,0 0-16,0 1 0,0-1 16,0 0-16,21 0 0,1 0 0,-1 0 15,0 1-15,0-1 16,0 0-16,0 0 16,1-21-1,-22 21-15,0 0 16,-22-21-1,1 0-15,0 0 0,-21 0 16,21 0-16,-22 0 0,22 0 16,-21 0-16,21 0 0,-1 0 0,1 0 15,0 0-15,0 0 0,21-21 32,21 0-17,0 0-15,0 0 0,1 0 16</inkml:trace>
  <inkml:trace contextRef="#ctx0" brushRef="#br0" timeOffset="161328.34">8340 12404 0,'0'0'15,"-22"-43"1,22 22-16,-21 21 0,21 21 31,0 1-31,0-1 16,0 0-16,0 21 0,0-21 0,0 22 15,0-22-15,0 21 0,0 1 0,0-1 16,0 0-16,0 1 0,0-1 16,0 0-16,0 1 0,0-22 0,0 21 15,0-21-15,0 22 0,0-22 0,0 0 16,0 0-16,0 0 0,-21-21 31,21-21-15,0 0-16,0 0 0,0-22 15,0 22-15,0 0 16,0-21-16,21-1 0,0 22 0,1-21 16,-1 21-16,0-22 0,0 22 0,0 0 15,0 0-15,1 0 0,-1 21 0,0 0 16,0 0-16,0 0 0,0 0 15,1 0-15,-22 21 0,21 0 0,-21 0 16,21 0-16,-21 1 0,0 62 16,0-41-16,0-22 0,0 21 15,0-21-15,-21 0 0,0 1 16,21-1-16,-22 0 0,22 0 0,-21 0 16,0 0-1,21-42 16,21 0-31,0 0 0,-21 0 16</inkml:trace>
  <inkml:trace contextRef="#ctx0" brushRef="#br0" timeOffset="161831.73">8953 12700 0,'0'0'0,"-21"-21"16,0 21-1,0 0 1,21 21-16,0 0 16,-21 0-16,21 1 0,0-1 0,0 0 15,0 21-15,0-21 0,0 1 0,0-1 16,0 0-16,0 0 0,0 0 16,0 0-16,0 1 0,0-1 0,0 0 15,0 0 1,-21-21-16,21-21 31,0 0-31,0 0 0,0-1 16,0 1-16,0 0 0,0 0 15,0-21-15,21 20 0,-21 1 0,21 0 16,0-21-16,21 21 0,-20-1 16,-1 1-16,21 0 0,-21 21 0,22-21 15,-22 21-15,21 0 0,-21 0 0,22 0 16,-22 0-16,21 21 0,-21 0 15,0-21-15,1 43 0,-1-22 0,-21 0 16,0 0-16,0 0 0,0 22 0,0-22 16,0 0-16,0 0 0,0 0 15,0 0-15,-21 1 0,-1-1 0,1 0 16,0 0-16,21 0 0,-21 0 16,21-42 30,0 0-46,21 21 0,0-21 16,-21 0-16</inkml:trace>
  <inkml:trace contextRef="#ctx0" brushRef="#br0" timeOffset="162196.03">9440 12891 0,'21'0'16,"1"0"-16,-1 0 15,0 0-15,0 0 0,0-22 16,0 22-16,1-21 0,20 21 16,-21-21-16,0 21 0,22-21 0,-22 0 15,0 21-15,21-21 0,1-1 0,-22 1 16,21 0-16,-21 0 0,0 21 0,-21-21 16,0 0-16,-21 21 15,-21 0-15,21 0 0,0 0 0,-22 0 16,22 21-16,0 0 0,-21 0 0,20 0 15,1 0-15,0 22 0,0-22 0,0 21 16,21-21-16,0 22 0,0-22 16,0 21-16,0-21 0,0 1 0,0-1 15,0 0-15,21 0 0,0 0 0,0-21 16,0 21-16,22-21 0,-22 0 16,0 0-16,0 22 0,22-22 15,-22 0-15,0 0 0,21 0 0,-21 0 16,1 0-16,-1-22 0,21 1 0,-21 21 15,0-21-15,1 0 0</inkml:trace>
  <inkml:trace contextRef="#ctx0" brushRef="#br0" timeOffset="162436.4">10287 12742 0,'21'0'31,"0"22"-16,0-1-15,1-21 0,-1 21 0,0 0 16,0 0-16,21 22 0,-20-22 0,-1 0 16,0 0-16,0 0 15,0 0-15,-21 1 0,21-22 16,-21 21-16,0 0 16,0-42-1,0 0-15,0-1 16,0 1-16</inkml:trace>
  <inkml:trace contextRef="#ctx0" brushRef="#br0" timeOffset="162668.26">10668 12679 0,'0'0'0,"0"-21"16,-21 21 0,21 21-16,-21-21 15,-1 21-15,1 0 0,0 0 0,21 22 16,-21-22-16,0 0 0,0 21 0,-1-20 15,1 20-15,0-21 0,0 21 16,21-20-16,-21-1 0,0 0 0,21 0 16,-22 0-16,22 0 0,0 1 15,22-22 17,-1 0-32,-21-22 15,21 1-15,0 0 0,21 0 0</inkml:trace>
  <inkml:trace contextRef="#ctx0" brushRef="#br0" timeOffset="162988.4">10943 12192 0,'0'0'0,"0"-21"0,0 0 0,0 0 0,0-1 16,0 44 15,0 20-31,0-21 0,0 21 15,0 1-15,-21-1 0,21 22 0,0-22 16,0 21-16,0-20 0,-21 20 16,21-20-16,0 20 0,-21-21 0,21 1 15,0-1-15,0 0 0,0 1 0,0-1 16,0-21-16,0 0 0,0 22 0,0-22 16,0 0-16,0 0 15,21-21-15,0 0 16,0 0-16,0 0 0,0 0 15,1-21-15,-1 21 0,0-21 16,0 0-16,-21 0 0,21-1 0,-21-20 16,21 21-16,-21 0 0,0-22 15,0 22-15</inkml:trace>
  <inkml:trace contextRef="#ctx0" brushRef="#br0" timeOffset="163152.31">10816 12721 0,'-42'0'0,"84"0"0,-105 0 16,41 0-16,1 0 0,0 0 0,42 0 47,0 0-47,1 0 0,-1-21 15,0 21-15,21 0 0,1-21 16,-22 21-16,21 0 0,0-21 0,1 0 16,-22 21-16,21-22 0,1 22 0</inkml:trace>
  <inkml:trace contextRef="#ctx0" brushRef="#br0" timeOffset="163432.15">11726 12467 0,'0'0'0,"0"-21"16,0-21-16,-21 21 16,0 21-16,0 0 0,0 0 15,-1 21-15,22 0 16,-21 0-16,0 0 0,0 22 0,21-22 15,-21 21-15,21 0 0,-21 1 0,21-1 16,0 0-16,0 1 0,0-1 16,0 0-16,0 1 0,0-1 0,0-21 15,0 22-15,0-22 0,21 0 0,0 0 16,0 0-16,0 0 0,0-21 16,1 0-16,-1 0 0,0 0 15,0 0-15,0 0 0,0-21 0,1 0 16,20 0-16,-21 0 0</inkml:trace>
  <inkml:trace contextRef="#ctx0" brushRef="#br0" timeOffset="163704">12255 12361 0,'0'0'0,"0"-21"0,0 0 0,0 0 16,22 0-16,-1 21 15,0 0-15,0 0 0,0 0 16,22 0-16,-1 0 0,0 0 0,1 0 15,-1 0-15,0 21 0,1 0 0,-22 0 16,21 0-16,-21 22 0,-21-1 0,0 0 16,0 1-16,0-1 0,0 22 15,0-22-15,0 21 0,0 1 16,-21-22-16,0 22 0,0-22 0,-22 22 16,22-22-16,-21 0 0,0 1 0,20-22 15,-20 21-15,0-21 0,21 22 0,-22-22 16,22 0-16,-21 0 0,-1 0 15,22 0-15,0 1 0,0-1 0,0 0 16</inkml:trace>
  <inkml:trace contextRef="#ctx0" brushRef="#br0" timeOffset="164375.76">10160 13504 0,'0'0'0,"-21"22"16,-22 20 0,22 0-16,-21 1 0,-22 20 0,22 1 15,-21-1-15,-1 1 0,22 20 0,-22 1 16,-20 21-16,20-22 0,1 22 16,-22 0-16,21 0 0,-20-21 15,-1 20-15,0-20 0,1 0 0,20-1 16,-20-20-16,20 21 0,22-22 0,-1-21 15,1 1-15,0-1 0,21 0 16,21-20-16,0-1 0,21-21 16,0-21-16,21-22 15,-21 1-15,22 0 0,-1-1 16</inkml:trace>
  <inkml:trace contextRef="#ctx0" brushRef="#br0" timeOffset="164643.85">10245 13589 0,'0'0'0,"-43"42"0,22 1 0,-21-1 16,-22 22-16,22-1 0,-22 22 16,1-1-16,-22 1 0,22 0 0,-22 21 15,22-1-15,-1 1 0,-21-21 0,22 0 16,-1-1-16,1 1 0,-1-22 0,22 1 15,-21-1-15,20 1 0,22-22 16,-21 1-16,21-1 0,-1 0 0,1-21 16,0 1-16,0-1 0,0 0 0,21 0 15,-21 0-15,-1-21 0,1 21 0,0-21 16,0 22-16,0-22 16,-22 21-16</inkml:trace>
  <inkml:trace contextRef="#ctx0" brushRef="#br0" timeOffset="166072.79">4953 16701 0,'0'0'0,"0"-22"0,0 1 15,0 0-15,21 21 16,-21 42 0,21-20-16,-21 20 0,0 0 0,0 1 15,0 20-15,0-21 0,0 1 0,0-1 16,0 0-16,-21 1 0,21-1 16,0-21-16,-21 22 0,0-22 0,21 0 15,-21-21-15,21 21 0,0-42 31,0 0-31,0 0 16,0-1-16,21-20 0,0 0 16,-21-1-16,21 1 0,0 0 0,0-1 15,1 1-15,-22 0 0,21-1 16,0 22-16,0 0 0,0 0 16,0 21-16,1 0 0,-1 21 15,-21 0-15,0 0 0,0 22 16,21-1-16,-21-21 0,0 22 0,0-1 15,21 0-15,-21 1 0,0-22 16,0 0-16,0 21 0,0-21 0,21 1 16,0-22-16,1 21 0,-1-21 15,21 0-15,-21 0 0,0-21 16,22 21-16,-22-22 0,21 1 0,1 0 16,-22 0-16,21-21 0,0 20 15,-20-20-15,-1 21 0,0-21 16,-21-1-16,0 1 0,0 21 0,0-22 15,0 22-15,0 0 0,-21 0 16,0 21-16,-1 0 0,1 0 0,0 0 16,0 0-16,0 21 0,0 0 0,21 0 15,0 22-15,0-22 0,0 21 16,0-21-16,0 22 0,0-22 0,0 0 16,0 0-16,21 0 0,0 1 0,-21-1 15,21-21-15,0 0 0,0 0 16,1 0-16,-1 0 0,0 0 0,0 0 15,0-21-15,0-1 0,1 22 16,-1-21-16,0 0 0,0 0 16,0-21-16,0 20 0,1 1 0,-1-21 15,0 21-15,0 0 0,0-1 16,-21 1-16,21 0 0,1 21 0,-1 0 16,0 0-16,0 21 0,-21 0 0,0 1 15,0-1-15,0 0 0,0 21 16,0-21-16,0 22 0,0-1 0,0-21 15,0 22-15,-21-22 0,21 0 0,-21 0 16,21 0-16,-21 0 0,21 1 16,21-44 15,0 22-31,0-21 16,0-21-16,-21 21 0,21 0 0,1-22 15,-1 1-15,0 0 0,-21 20 16,21-20-16,0 21 0,-21-21 0,21 20 15,-21 44 17,0-1-32,-21 0 0,0 21 0,21-21 15,-21 22-15,21-22 0,0 21 0,0-21 16,0 22-16,0-22 0,0 0 16,0 0-16,0 0 0,21 1 15,-21-1-15,21-21 0,0 0 0,1 0 16,20 0-16,-21 0 0,0 0 15,22-21-15,-22 21 0,21-22 0,0 1 16,-20-21-16,20 21 0,0-22 16,-21 1-16,1 0 0,20-1 0,-21 1 15,-21-21-15,0 20 0,21 1 0,-21-22 16,0 22-16,0 21 0,0-21 16,0 20-16,0 1 0,0 0 0,-21 21 15,0 0-15,21 21 16,-21 0-16,21 1 15,-21-1-15,21 21 0,0 22 0,0-22 16,0 0-16,0 22 0,0-22 0,0 0 16,0 22-16,0-22 0,0 1 15,0-22-15,0 21 0,0-21 0,0 22 16,0-22-16,21 0 0,0 0 16,0-21-1,0 0-15,-21-21 16,21 0-16,-21 0 0,0-1 0,0 1 15,0 0-15</inkml:trace>
  <inkml:trace contextRef="#ctx0" brushRef="#br0" timeOffset="166211.71">6562 16806 0,'0'0'0,"-22"0"16,44 0-1,-1 0 1,0-21-16,0 21 0,21 0 15,-20 0-15,20-21 0,0 21 0,1-21 16,-1 0-16,0 21 0</inkml:trace>
  <inkml:trace contextRef="#ctx0" brushRef="#br0" timeOffset="166447.59">7472 16531 0,'0'0'0,"-64"0"16,43 0-1,0 0-15,0 0 0,0 21 0,-1 1 16,22-1-16,-21 0 0,0 21 0,0 1 16,21-22-16,-21 21 0,21 0 15,0 1-15,0-1 0,0-21 0,0 22 16,0-1-16,0-21 0,0 0 16,0 0-16,21 1 0,-21-1 0,21 0 15,0 0-15,0-21 0,1 0 16,-1 0-16,0 0 0,0 0 15,0-21-15,0 0 0</inkml:trace>
  <inkml:trace contextRef="#ctx0" brushRef="#br0" timeOffset="166700.44">7832 16510 0,'0'0'0,"42"-63"15,-21 41-15,-21 1 0,21 21 0,22 0 16,-22 0-16,21 0 0,0 21 0,22 1 15,-1-1-15,-20 21 0,20-21 16,-20 22-16,-1-1 0,0 0 0,1 1 16,-22-1-16,0 0 0,0 1 0,-21-1 15,0 0-15,0 1 16,-21-1-16,21 0 0,-42 1 0,20-22 16,-20 21-16,21-21 0,-21 0 0,20 22 15,-20-43-15,21 21 0,0 0 0,0-21 16,21-21-1,0 0-15,0-22 0</inkml:trace>
  <inkml:trace contextRef="#ctx0" brushRef="#br0" timeOffset="167344.46">10816 11705 0,'-21'0'16,"21"-21"-16,0 0 0,0 0 16,0 0-16,0-1 0,21 1 15,0-21-15,22 21 0,-1-22 16,0 1-16,22 0 0,-1-22 0,1 22 16,20-22-16,1 22 0,0 0 0,21-1 15,21 1-15,-22 0 0,22-1 0,0 22 16,0 0-16,0 21 0,0 0 15,-21 0-15,0 21 0,21 0 0,-21 1 16,0 20-16,0 0 0,-1 1 0,-20 20 16,0 1-16,-1-1 0,-20 1 0,-1-1 15,-20-21-15,-1 22 0,0-1 0,-20-20 16,-1-1-16,-21 0 0,0 1 16,0-1-16,0-21 0,0 22 15,0-22-15,0 0 0,0 0 0,0 0 16,0 0-16,0 1 0,-21-22 15,-1 0 1,1-22-16,0 1 0,0 0 16</inkml:trace>
  <inkml:trace contextRef="#ctx0" brushRef="#br0" timeOffset="167652.28">13271 11663 0,'0'0'15,"-21"0"-15,0-21 0,0 21 16,21 21-1,0 0-15,0 0 0,0 0 16,21 1-16,-21-1 0,21 21 0,0-21 16,1 0-16,-1 22 0,21-22 15,-21 0-15,0 0 0,22 0 0,-22 1 16,0-22-16,21 0 0,-20 0 0,20 0 16,-21 0-16,0 0 0,22 0 0,-22-22 15,0 1-15,0 0 0,0 0 0,0 0 16,1-22-16,-1 22 0,0-21 15,0 21-15,-21-22 0,0 1 0,21 21 16,0 0-16,-21-22 0,0 22 16,0 0-16,0 42 31,0 0-15,-21 1-16,21-1 0</inkml:trace>
  <inkml:trace contextRef="#ctx0" brushRef="#br0" timeOffset="168953.19">14203 12510 0,'21'0'15,"-42"0"-15,42 21 32,-21 0-32,21 0 0,-21 21 15,21 1-15,-21-1 0,0 0 0,0 1 16,0-1-16,21 0 0,-21 22 0,0-22 15,0-21-15,0 22 0,0-1 0,0-21 16,0 0-16,0 1 0,0-1 16,0 0-16,0-42 31,0 0-31,0-1 16,22 1-16,-22 0 0,21-21 0,-21 21 15,21-22-15,0 22 0,-21-21 16,21-1-16,0 1 0,1 21 0,-1-21 15,0 20-15,0 1 0,0 0 0,0 0 16,1 21-16,-1 0 0,0 0 0,0 0 16,0 21-16,0 0 0,-21 0 15,0 22-15,0-1 0,22-21 0,-22 22 16,0-1-16,0 0 0,0-21 0,0 22 16,0-22-16,21 0 0,-21 21 15,0-20-15,21-22 0,0 21 0,-21 0 16,21-21-16,0 0 0,1 0 15,-1 0-15,0 0 0,0 0 0,0-21 16,22 0-16,-22-1 0,21 1 0,-21 0 16,0 0-16,22 0 0,-22-22 0,0 22 15,0-21-15,-21 21 0,0-22 16,0 1-16,0 21 0,0 0 0,0 0 16,-21-1-16,21 1 0,-21 0 0,0 21 15,0 0-15,-1 0 0,1 0 16,0 21-16,0 0 0,21 1 0,-21-1 15,21 0-15,-21 0 16,21 0-16,0 22 0,0-22 0,0 0 16,0 0-16,0 0 0,0 0 0,0 1 15,0-1-15,0 0 0,21-21 16,0 0-16,0 0 16,0 0-16,0 0 0,1-21 15,-1 0-15,0-1 0,0 1 16,0 0-16,-21 0 0,0 0 0,21 0 15,-21-1-15,22 1 0,-22 0 0,0 0 16,0 0-16,0 42 31,0 0-31,0 0 0,0 0 16,0 1-16,0-1 0,0 0 0,0 0 16,0 0-16,0 0 0,0 1 0,0-1 15,0 0-15,21-21 16,0 21-16,21-21 0,-21 0 15,1 0-15,-1 0 0,21 0 0,-21-21 16,0 0-16,22 0 0,-22 21 0,0-22 16,21 1-16,-20-21 0,-1 21 15,0-22-15,0 22 0,0-21 0,0 0 16,-21 20-16,0-20 0,0 21 0,0 0 16,0 0-16,-21 21 0,0 0 15,0 0-15,21 21 0,-21 0 16,0 0-16,-1 0 0,22 0 15,0 22-15,0-22 0,0 0 0,0 21 16,0-20-16,0-1 0,0 0 0,22 0 16,-1 0-16,-21 0 0,0 1 0,0-1 15,21-21-15,-21 21 0,0 0 16,-21-21 0,0 0-16,-1 0 15,22-21 1,0 0-16,0 0 0,0-1 15,22 1-15,-1 0 16</inkml:trace>
  <inkml:trace contextRef="#ctx0" brushRef="#br0" timeOffset="169359.65">16023 12573 0,'0'0'0,"0"21"15,0 0-15,-21 1 0,21-1 16,0 21-16,-21-21 0,21 22 15,-21-22-15,21 21 0,0 0 0,-22 1 16,22-22-16,-21 21 0,21-21 16,-21 22-16,21-22 0,0 0 0,0 0 0,0 0 15,0 1-15,0-1 0,0 0 16,0 0 0,0-42-1,0 0-15,0 0 16,0-1-16,0-20 0,0 21 15,21 0-15,0-22 0,1 22 0,-22-21 16,21 21-16,0-22 0,0 22 16,0 0-16,0 0 0,1 21 0,-1 0 15,0 0-15,0 0 0,0 21 16,-21 0-16,0 22 0,0-22 16,0 0-16,0 21 0,0-21 15,0 1-15,0 20 0,0-21 16,0 0-16,0 0 0,0 1 0,0-1 15,0 0-15,0 0 0,21-21 32,1 0-32,-1 0 0,0-21 0,0 0 15</inkml:trace>
  <inkml:trace contextRef="#ctx0" brushRef="#br0" timeOffset="169952.82">16595 12933 0,'0'-21'16,"0"42"15,0 0-31,-22 0 0,1 0 16,0 1-16,21-1 0,-21 0 15,21 0-15,-21 0 0,21 0 0,0 1 16,0-1-16,0 0 0,0-42 47,0 0-32,0-1-15,21 1 0,0 0 16,0 0-16,0 0 0,-21 0 0,22 21 16,-1-22-16,-21 1 0,21 21 15,0 0 1,-21 21 0,0 1-16,0-1 0,0 0 15,0 0-15,0 0 0,21 0 0,-21 1 16,21-1-16,1 0 15,-1-21-15,0 21 0,0-21 16,0 0-16,0 0 0,1 0 0,-1 0 16,0 0-16,0 0 0,0-21 0,0 0 15,1 21-15,-1-21 0,0-1 0,-21 1 16,0 0-16,21 0 0,-21 0 16,21 0-16,-21-1 0,0 1 0,0 0 15,0 0-15,-21 42 31,0-21-31,21 21 0,0 0 16,0 1-16,-21-1 0,21 0 16,0 0-16,0 0 0,0 0 0,0 1 15,0-1-15,0 0 0,21-21 16,0 0-16,0 0 0,0 0 16,1 0-16,-1 0 0,0 0 15,0-21-15,0 21 16,0-21-16,-21-1 0,22 1 15,-22 0-15,21 0 0,0-21 16</inkml:trace>
  <inkml:trace contextRef="#ctx0" brushRef="#br0" timeOffset="170314.62">17293 12954 0,'0'-63'16,"0"41"-1,0 107-15,0-148 32,0 84-32,0 0 0,21 0 15,-21 0-15,0 0 0,21 1 0,-21-1 16,0 0-16,0 0 0,22-21 15,-22 21-15,21-21 0,0 21 0,0-21 16,-21 22-16,21-22 0,0 0 16,1 0-1,-1-22-15,-21 1 16,21 21-16,-21-21 16,0 0-16,21 0 0,-21 0 0,0-1 15,0 1-15,0 0 0,0 0 0,0 0 16,0 0-16,0-1 15,-21 22-15,0 0 0,0 22 16,-1-1-16,1 0 16,0 0-16,0 0 0,0 0 0,0 1 15,-1-1-15,22 0 0,-21 0 0,21 0 16,-21 0-16,21 1 0,0-1 16,21-21-1,0 0 1,1 0-16,-1 0 0,0 0 0,0-21 15</inkml:trace>
  <inkml:trace contextRef="#ctx0" brushRef="#br0" timeOffset="170544.49">17780 12742 0,'0'0'0,"21"-42"0,-21 21 16,21 0-16,-21 0 0,21-1 16,-21 44-1,22-1-15,-22 0 0,0 0 0,0 0 16,0 22-16,0-1 0,0-21 0,0 21 15,0 1-15,0-22 16,0 21-16,0-21 0,0 22 0,0-22 16,0 0-16,0 0 0,0 0 0,0 1 15,0-1-15,0 0 0,21-21 16,0 0 0,-21-21-1,21 21-15,-21-21 0,0-1 0</inkml:trace>
  <inkml:trace contextRef="#ctx0" brushRef="#br0" timeOffset="170695.4">17843 12869 0,'0'0'16,"0"-21"-16,-21 21 15,42 0 17,1 0-32,-1 21 15,0-21-15,0 0 0,0 0 0,0 0 16,1 0-16,20 0 0,-21 0 0,21-21 15,-20 0-15</inkml:trace>
  <inkml:trace contextRef="#ctx0" brushRef="#br0" timeOffset="170880.29">18584 12679 0,'0'0'0,"-21"0"0,0 0 0,0 0 16,0 21-16,-1-21 0,1 21 15,0 0-15,0 22 0,0-22 16,21 0-16,-21 21 0,21-20 0,-22 20 15,22-21-15,0 0 0,0 0 0,0 1 16,0-1-16,0 0 0,0 0 0,22-21 16,-1 0-16,0 0 15,0 0-15,0 0 0,-21-21 16,21 21-16</inkml:trace>
  <inkml:trace contextRef="#ctx0" brushRef="#br0" timeOffset="171069.18">18796 12721 0,'0'0'0,"21"-42"15,21 21-15,1 0 0,-22 21 0,21 0 16,1 0-16,-22 0 0,0 0 16,0 0-16,0 0 0,0 42 0,-21-21 15,22 0-15,-22 22 0,0-22 0,0 21 16,0-21-16,0 22 0,0-22 0,-22 21 16,1-21-16,0 22 0,0-22 0,0 0 15,-22 21-15,22-21 0,-21 1 16,0-1-16,-1 0 0,-20 0 0,20 0 15,-20 0-15</inkml:trace>
  <inkml:trace contextRef="#ctx0" brushRef="#br0" timeOffset="171523.95">15557 13949 0,'0'0'0,"22"-21"0,-1 0 0,0-1 0,0 1 15,21-21-15,-20 21 0,-1 0 16,0-1-16,0 22 0,0-21 0,0 0 15,-21 42 1,0 22 0,-21-22-16,0 21 0,-21 22 0,21-22 15,-43 43-15,22-22 0,-22 22 0,1 21 16,-1-1-16,-20 1 0,-1 0 16,21 0-16,-20 0 0,-1 0 0,0 21 15,1-22-15,-1 1 0,0 0 16,22 0-16,-22-21 0,22 20 0,-1-20 15,1 0-15,20-1 0,-20 1 0,21-21 16,20-1-16,-20 1 0,21-22 16,0 0-16,21-21 0,0 1 0,0-1 15,21-42 1,0-1-16,21-20 0,-20 0 0,20-22 16,0 1-16,22-1 0</inkml:trace>
  <inkml:trace contextRef="#ctx0" brushRef="#br0" timeOffset="171807.79">15515 14055 0,'0'-43'0,"0"86"0,0-107 16,0 43-16,0 0 0,-21 42 16,0 0-16,0 0 0,-1 22 15,-20 20-15,21 1 0,-21 20 0,-1 1 16,-20 21-16,20-21 0,-20 20 0,-1 1 15,22 21-15,-21-21 0,-1 0 0,1 0 16,20-22-16,-20 22 0,-1-21 16,22 0-16,-22-1 0,1-20 0,21 20 15,-22-20-15,22-1 0,-1 1 0,1-1 16,0-20-16,-1-1 0,22 0 16,-21 1-16,21-22 0,0 0 0,21 0 15,0 0-15</inkml:trace>
  <inkml:trace contextRef="#ctx0" brushRef="#br0" timeOffset="172088.63">13801 16235 0,'0'0'0,"-22"0"0,1 0 16,0 0-16,21 21 15,-21 0-15,21 0 16,0 1-16,0-1 0,0 21 15,0-21-15,0 0 0,0 22 0,0-22 16,0 21-16,0-21 0,0 22 0,0-22 16,21 0-16,0 0 0,0 0 15,1 1-15,-1-22 0,0 0 0,0 0 16,21 0-16,1 0 0,-1 0 0,0-22 16,1 1-16,20 0 0,-20 0 0,20 0 15,-21 0-15,22-22 0,-22 22 16,1-21-16,-1 21 0,0-1 0,-21-20 15,1 21-15,-1 0 0,-21 0 0,0-1 16</inkml:trace>
  <inkml:trace contextRef="#ctx0" brushRef="#br0" timeOffset="173439.81">14203 17251 0,'0'0'0,"-21"0"16,-1-21-1,1 0-15,0 21 0,21-22 0,-21 1 16,0 0-16,0 0 0,21 0 15,-22 21-15,22 21 16,0 0 0,0 0-16,0 22 0,0-22 0,0 21 15,0 0-15,22 1 0,-22-22 16,0 21-16,0 1 0,0-22 0,0 21 16,0-21-16,21 0 0,-21 1 0,0-1 15,21-21 1,0 0-16,0 0 0,0-21 15,1-1-15,-1 1 16,0 0-16,0 0 0,0 0 0,0-22 16,1 22-16,-1-21 0,0 21 0,0-22 15,0 22-15,0 0 0,-21 0 16,22 0-16,-1 21 0,0 0 16,-21 21-16,21-21 0,-21 21 15,21 0-15,-21 0 0,0 1 16,21-1-16,1 0 0,-22 21 0,21-21 15,-21 1-15,21-1 0,0-21 0,0 21 16,0 0-16,1-21 0,-1 0 16,0 0-16,0 0 0,0 0 0,22 0 15,-22 0-15,0 0 0,21-21 16,-21 0-16,22 0 0,-22-1 0,0 1 16,0 0-16,0 0 0,-21 0 15,0 0-15,0-1 0,0 1 0,0 0 16,0 0-16,0 0 0,-21 0 0,0 21 15,0 0-15,21 21 16,-21 0-16,21 0 0,-21 0 16,21 0-16,0 1 0,0-1 0,0 21 15,0-21-15,0 0 0,0 1 0,0-1 16,0 0-16,0 0 0,21 0 0,-21 0 16,21-21-16,0 0 0,0 0 15,0 0-15,1 0 16,-1 0-16,0-21 0,0 21 0,0-21 15,0 0-15,1 0 0,-1 21 16,0-21-16,0-1 0,0-20 0,-21 21 16,21 0-16,1 0 0,-1-1 0,0 1 15,0 21-15,0 0 0,0 0 0,1 0 16,-1 21 0,-21 1-16,21-1 0,-21 0 0,0 0 15,0 0-15,0 0 0,0 1 0,0 20 16,0-21-16,0 0 0,-21 0 15,0 1-15,21-1 0,-22 0 16,22 0-16,-21 0 0,21-42 31,21 21-15,1-21-16,-22 0 0,21 0 0,0-1 16,0 1-16,0 0 0,0-21 0,1 21 15,-1-22-15,0 22 0,0 0 16,0 0-16,-21 0 0,0-1 0,0 1 15,0 42 1,0 1-16,0-1 16,-21 0-16,21 0 0,0 0 15,0 0-15,-21 1 0,21-1 0,0 0 16,0 0-16,0 0 0,0 0 16,0 1-16,0-1 15,21-21-15,0 0 0,0 0 0,1 0 16,-1 0-16,0 0 0,0-21 0,0-1 15,0 1-15,22 0 0,-22 0 0,0 0 16,0-22-16,0 22 0,1-21 16,-22 21-16,0-22 0,21 1 0,-21 0 15,0-22-15,0 22 0,0 0 0,0-22 16,0 22-16,0-1 0,0 22 16,0-21-16,0 21 0,-21 21 15,-1 21-15,22 0 16,-21 21-16,21 1 0,0-1 15,0-21-15,0 22 0,0-1 0,0 0 16,0 1-16,0-1 0,0 0 16,0 1-16,0-22 0,0 21 0,0-21 15,0 0-15,0 1 0,0-1 0,21 0 16,1 0-16,-1-21 16,0 0-16,0 0 15,0-21 1,-21 0-16,0 0 0,0-1 0,0 1 15</inkml:trace>
  <inkml:trace contextRef="#ctx0" brushRef="#br0" timeOffset="173587.5">15917 17272 0,'0'21'47,"21"-21"-31,1 0-16,-1 0 0,0 0 0,0 0 15,0 0-15,22 0 0,-22-21 0,21 21 16,0-21-16,1 0 0</inkml:trace>
  <inkml:trace contextRef="#ctx0" brushRef="#br0" timeOffset="173815.88">16827 16955 0,'0'0'0,"-21"0"16,0 21-1,0 0-15,0 0 0,21 0 0,-21 22 16,-1-22-16,1 0 0,0 21 0,0-21 16,0 22-16,0-22 0,21 0 0,-22 0 15,22 22-15,0-22 0,0 0 16,0 0-16,0 0 0,0 0 16,22-21-16,-1 0 15,0 0-15,0 0 16,0-21-16,0 0 0,1 0 15,20 0-15</inkml:trace>
  <inkml:trace contextRef="#ctx0" brushRef="#br0" timeOffset="174031.76">17039 17018 0,'0'0'0,"21"-42"0,-21 21 0,21-1 16,-21 1-16,22 0 0,-1 21 16,0 0-16,0 0 0,-21 21 15,21-21-15,-21 21 0,0 1 16,0 20-16,0-21 0,0 0 0,0 0 15,0 1-15,-21 20 0,0-21 16,0 0-16,0 0 0,-1 1 16,1-1-16,0 21 0,0-21 0,0 0 15,-22 1-15,22-1 0,0-21 0,-21 21 16,21 0-16,-22-21 0,22 0 0,-21 0 16,21 0-16,-22 0 0,22 0 0,0-21 15</inkml:trace>
  <inkml:trace contextRef="#ctx0" brushRef="#br0" timeOffset="174711.9">17314 11494 0,'-63'0'15,"42"0"1,21-22-16,0 1 0,0 0 16,0 0-16,21 0 0,0-22 0,21 22 15,-21-21-15,43 0 0,-22 20 0,22-20 16,-1 0-16,1-1 0,20 22 0,1-21 16,0 21-16,21 0 0,21-1 0,0 1 15,21 0-15,0 21 0,0 0 16,21 0-16,1 21 0,20 0 0,-20 22 15,-1-1-15,21 0 0,-41 22 0,20-1 16,-21 1-16,0-1 0,-42 1 16,0-1-16,-21-20 0,-1 20 0,-41-20 0,-1 20 15,-21-21-15,0 1 0,-21-1 16,0 0-16,0-20 0,-21 20 16,21-21-16,-21 0 0,0 0 0,21 1 15,-21-1-15,-1-21 16,1 0-1,0 0-15,21-21 0,-21-1 16,0 1-16,0 0 0</inkml:trace>
  <inkml:trace contextRef="#ctx0" brushRef="#br0" timeOffset="175035.73">20214 11748 0,'0'0'0,"0"21"0,0 0 0,0 0 0,0 0 16,0 22-16,0-22 0,0 21 0,21-21 16,22 0-16,-22 1 0,0 20 0,21-21 15,1-21-15,-22 21 0,21 0 0,-21-21 16,22 0-16,-22 22 0,21-22 0,-21 0 16,0 0-16,1 0 0,-1 0 15,0 0-15,0-22 0,-21 1 0,21 0 16,0 0-16,1-21 0,-1 20 15,-21-20-15,21 0 0,0 21 0,-21-22 16,21 1-16,0 0 0,-21 20 0,0 1 16,22 0-16,-22 0 0,0 0 0,21 21 15,-21 21 1,0 0 0,0 0-16,0 0 0,0 1 15</inkml:trace>
  <inkml:trace contextRef="#ctx0" brushRef="#br0" timeOffset="175550.44">22077 12637 0,'0'0'15,"0"-22"-15,21 22 0,-21-21 16,21 21 0,0 0-16,0 0 15,1 21-15,-1 1 0,0 20 16,0 0-16,0 1 0,0-1 15,22 0-15,-22 1 0,21-1 0,1 0 16,-1 1-16,0-1 0,1 0 0,-22 1 16,21-1-16,0-21 0,1 0 0,-1 0 15,-21 1-15,0-1 0,1 0 0,-1 0 16,0-21-16,0 0 0,-21-21 31,0 0-15</inkml:trace>
  <inkml:trace contextRef="#ctx0" brushRef="#br0" timeOffset="175768.31">23114 12721 0,'0'0'0,"0"-21"0,0 0 0,0 0 0,0 42 31,0 0-15,-21 0-16,0 0 0,-1 22 15,1-1-15,0-21 0,0 22 0,-21-1 16,-1 0-16,1 22 0,0-22 0,-1 0 16,1 1-16,0-22 0,-1 21 0,1 1 15,0-1-15,-1-21 0,1 21 0,21-20 16,-22 20-16,22-21 0,21 21 16,-21 22-16</inkml:trace>
  <inkml:trace contextRef="#ctx0" brushRef="#br0" timeOffset="177144.09">21590 13737 0,'0'0'0,"0"-21"0,0 0 16,0 0-16,0 0 15,0-1-15,0 1 0,0 0 16,0 42 15,0 0-31,0 22 0,0-22 0,0 21 16,0 1-16,0 20 0,0-21 16,-21 22-16,21-22 0,0 22 0,0-22 15,-21 22-15,-1-1 0,1-21 0,21 22 16,-21-1-16,0 1 0,0-1 0,-22 1 15,22-22-15,0 22 0,-21-1 16,21-20-16,-22 20 0,22-21 0,-21 22 16,21-22-16,-22 1 0,22-1 0,0 0 15,-21 1-15,20-1 0,1 0 0,-21-21 16,21 22-16,0-22 0,-1 0 16,1 0-16</inkml:trace>
  <inkml:trace contextRef="#ctx0" brushRef="#br0" timeOffset="177436.11">21675 14097 0,'0'0'0,"21"-42"0,21-1 0,-21 22 16,0-21-16,1 21 0,-1 21 15,-21 21 1,0 0-16,-21 0 15,-1 22-15,1-1 0,0 0 0,0 22 16,0-1-16,0 1 0,-22-1 0,22 1 16,-21-1-16,-1 1 0,1-1 0,21 1 15,-21-22-15,-1 22 0,22-22 0,-21 0 16,21 22-16,-1-22 0,-20-21 16,21 22-16,0-1 0,0 0 0,-22 1 15,22-1-15,0-21 0,0 21 0,0-20 16,-1-1-16,1 0 0,-21 21 0</inkml:trace>
  <inkml:trace contextRef="#ctx0" brushRef="#br0" timeOffset="177724.94">20383 15409 0,'0'0'0,"-21"0"16,0 22-16,42-22 0,-42 0 16,0 0-16,0 0 0,21 21 0,-21 0 15,21 0-15,0 0 0,0 22 16,0-22-16,0 0 0,0 0 16,0 21-16,0-20 0,21-1 15,0 0-15,0-21 0,21 21 0,-20-21 16,20 0-16,0 0 0,1 0 0,20 0 15,-21-21-15,22 0 0,-1 0 0,1-1 16,-1 1-16,22-21 0,-21 0 0,-1 20 16,22-20-16</inkml:trace>
  <inkml:trace contextRef="#ctx0" brushRef="#br0" timeOffset="178784.5">20214 15939 0,'0'0'0,"-21"0"16,21 21-16,0 0 16,0 0-16,21 21 0,0-20 0,0 20 15,22 0-15,-22 22 0,21-22 0,1 22 16,-1-22-16,0 21 0,1 1 15,-1-1-15,0 1 0,1-22 0,-1 22 16,0-22-16,-21 0 0,22 1 0,-22-22 16,0 21-16,0-21 0,0 1 0,1-22 15,-1 0-15,0 0 0,0 0 16,0 0-16,0-22 16,-21 1-16,22-21 15,-22 21-15</inkml:trace>
  <inkml:trace contextRef="#ctx0" brushRef="#br0" timeOffset="178956.4">21145 16425 0,'0'-63'0,"0"126"0,0-190 0,0 85 0,0 0 16,0-1-16,0 1 0,0 21 0,0 0 15,-21 21-15,0 0 0,-21 0 16,21 21-16,-43 0 0,22 0 0,-22 22 16,1-1-16,-22 21 0,22-20 0,-1-1 15,-21 22-15,22-22 0,-1 21 0,1-20 16,21 20-16,-1-20 0,-20-1 15,20 0-15,22 1 0,-21-22 0,42 21 16,0 0-16</inkml:trace>
  <inkml:trace contextRef="#ctx0" brushRef="#br0" timeOffset="199507.42">26289 13356 0,'0'0'16,"0"-21"-16,0 0 0,0 0 16,-21 0-16,21-1 0,0 1 15,0 0-15,0 0 16,0 0 0,-21 21-1,21 21 1,0 0-16,0 0 15,0 0-15,0 1 0,0-1 16,0 21-16,21 0 0,-21 1 0,21-1 16,-21 0-16,0 22 0,0-22 0,0 22 15,0-1-15,21-20 0,-21 20 16,0-21-16,0 22 0,21-22 0,-21 22 16,0-22-16,0 0 0,0 22 0,0-22 15,0 1-15,0-1 0,0 0 0,0-21 16,0 22-16,0-22 0,0 0 15,0 0-15,0 0 0,0-42 32,0 0-17,0 0-15,0-21 0,0 20 16,0-20-16,0 0 0</inkml:trace>
  <inkml:trace contextRef="#ctx0" brushRef="#br0" timeOffset="201395.76">26310 13293 0,'0'0'0,"-21"0"16,21-21-16,21 21 62,0 0-62,0 0 0,1 0 16,-1 0-16,21 0 0,-21 0 16,0 0-16,1 0 0,20 0 15,0 0-15,-21 0 0,22 0 16,-1 0-16,0 0 0,22 0 0,-22 0 15,22 0-15,-1 0 0,1-22 0,-1 22 16,1 0-16,-1-21 0,22 0 16,-22 21-16,22 0 0,-21-21 0,20 21 15,1 0-15,0 0 0,-1-21 0,22 21 16,-21 0-16,-1 0 0,-20 0 16,21 0-16,-22-21 0,22 21 0,-22 0 15,22 0-15,0 0 0,-22 0 0,22 0 16,-1-22-16,1 22 0,0 0 15,21 0-15,-22 0 0,1 0 0,0 0 16,-1 0-16,1 0 0,0 0 16,20 0-16,-20 0 0,21 0 15,-21 0-15,-1 0 0,1 0 0,0 0 16,-1 0-16,-20 0 0,-1 0 16,22 0-16,-22 0 0,1 0 0,21 0 15,-22 0-15,22 0 0,-1-21 0,1 21 16,0 0-16,-1 0 0,1 0 15,0 0-15,-22 0 0,1 0 0,-1 0 16,1 0-16,-1-21 0,1 21 16,-22 0-16,22 0 0,-1 0 15,-21 0-15,22-21 0,-1 21 0,1 0 0,-1 0 16,1 0-16,-1 0 16,1 0-16,-1 0 0,1 0 0,-1-21 15,-20 21-15,20 0 0,-20 0 16,-1 0-16,0 0 0,1 0 0,-1 0 15,0 0-15,1 0 0,-1 0 16,0 0-16,-21 0 0,22 0 0,-1-21 16,0 21-16,-20 0 0,20 0 15,-21 0-15,21 0 0,-20 0 0,-1 0 16,0 0-16,-21-22 16,21 22-16,-21 22 46,0-1-46,0 0 16,0 0-16,0 0 0,0 0 16,0 1-16,-21-1 0,21 0 15,0 21-15,0-21 0,0 1 0,0 20 16,0-21-16,0 21 0,0 1 16,0-22-16,0 21 0,0 1 0,0-1 15,0 0-15,0 1 0,0-1 16,0 0-16,0 1 0,0-22 0,0 21 15,0 0-15,0 1 0,0-1 16,0-21-16,0 22 0,21-1 0,-21-21 16,21 21-16,-21-20 0,0 20 15,0-21-15,21 21 0,-21-20 16,0-1-16,0 21 0,0-21 0,22 0 16,-22 1-16,0-1 15,0 0-15,0 0 0,-22-21 16,1 0-16,21 21 15,-21-21-15,0 0 0,0 0 0,0 0 16,-1 0-16,-20 0 0,21 0 16,0 0-16,-22 0 0,1 0 0,21 0 15,-21 0-15,-1 0 0,1-21 0,0 21 16,20 0-16,-20 0 16,0 0-16,-22 0 0,22-21 0,0 21 15,-1 0-15,1 0 0,-22 0 16,22 0-16,-21 0 0,20 0 0,-20 0 15,-1 0-15,22 0 0,-22 0 0,1 0 16,21 0-16,-22 0 0,22 0 16,-22 0-16,22 0 0,-22 21 0,22-21 15,-21 0-15,20 0 0,1 21 0,0-21 16,-1 21-16,-20-21 0,20 0 16,1 0-16,-21 0 0,20 0 15,-20 0-15,20 22 0,-20-22 0,21 0 0,-22 0 16,22 0-16,-1 0 15,-20 0-15,21 21 0,-1-21 0,1 0 16,0 0-16,-1 0 0,1 0 0,0 21 16,-1-21-16,1 0 0,0 0 15,-22 0-15,22 0 0,-1 0 0,1 0 16,-21 0-16,20 0 0,1 0 0,0 0 16,-1 0-16,1 21 0,0-21 15,-1 0-15,1 0 0,0 21 0,-1-21 16,1 0-16,0 21 0,-1-21 0,22 0 15,-21 0-15,-1 0 0,1 0 16,0 0-16,-1 0 0,1 0 0,0 0 16,-22 0-16,22 0 0,0 0 15,-22 0-15,22 22 0,-1-22 0,1 0 16,0 0-16,21 0 0,-22 0 0,1 21 16,0-21-16,20 0 0,-20 0 15,0 0-15,21 0 0,-22 0 0,1 21 16,0-21-16,-1 0 0,1 0 0,0 0 15,-1 0-15,1 0 0,0 0 0,-1 0 16,1 0-16,0 0 0,-1 0 16,-20 0-16,20 0 0,1 0 0,0 0 15,-1 0-15,1 0 0,0 0 16,-1 0-16,1 0 0,0 0 0,-1 0 16,22 0-16,-21 0 0,0 0 15,-1 0-15,1 0 0,0 0 0,-1 0 16,22 0-16,-21 0 0,21 0 0,-22 0 15,22 0-15,-21 0 0,-1 0 0,22 0 16,-21 0-16,0 0 0,-1 0 16,-20 0-16,20 0 0,1 0 15,-21 0-15,20 0 0,-20 0 0,20 0 0,-20 21 16,21-21-16,-1 0 0,1 0 16,0 0-16,-1 21 0,1-21 15,0 0-15,-1 0 0,1 0 0,0 21 16,-1-21-16,22 0 0,-21 0 0,21 0 15,-1 0-15,1 0 0,0 0 0,42 0 47,0 0-31,-21-21-16,43 0 0,-22 0 16,0 0-16</inkml:trace>
  <inkml:trace contextRef="#ctx0" brushRef="#br0" timeOffset="201767.54">26860 13335 0,'0'0'0,"0"-21"15,22 42 1,-22 0 0,21 0-16,-21 22 15,21-1-15,0 22 0,0-22 0,0 21 16,1 1-16,-1 21 0,-21-22 0,21 1 16,0 20-16,0-20 0,-21 20 15,0 1-15,21 0 0,-21-22 0,0 22 16,0 0-16,0-22 0,0 1 0,0-1 15,0 1-15,0-22 0,0 0 0,0 1 16,0-1-16,0-21 0,0 21 16,0-20-16,0-1 0,22-21 15,-22-21 1,21-1-16,-21 1 0,0 0 0,0 0 16</inkml:trace>
  <inkml:trace contextRef="#ctx0" brushRef="#br0" timeOffset="202280.29">26797 15282 0,'0'0'0,"-21"0"0,21-21 0,-21 0 16,-1 21-16,1 0 0,0 0 15,0 0-15,0 0 0,0 0 16,21 21-16,-22 0 0,1 1 0,21-1 15,0 0-15,0 0 0,0 21 0,0-20 16,0 20-16,0 0 0,0-21 0,0 22 16,0-22-16,21 0 0,1 21 0,-1-20 15,0-22-15,21 21 16,-21 0-16,1-21 0,20 0 0,-21 0 16,21 0-16,1-21 0,-22 0 0,21-1 15,1-20-15,-22 21 0,0-21 0,0-1 16,0 1-16,-21 0 0,0-1 15,0 1-15,0 0 0,-21-1 0,0 1 16,0 21-16,0-22 0,-1 22 0,1 21 16,0 0-16,-21 0 0,21 0 0,-1 0 15,1 0-15,0 0 0,0 21 16,0-21-16,0 22 0,21-1 0,-22 0 16,22 0-16</inkml:trace>
  <inkml:trace contextRef="#ctx0" brushRef="#br0" timeOffset="202607.27">28067 14923 0,'-21'0'0,"-22"0"15,22 21-15,21 0 0,-21 0 16,21 0-16,-21 0 0,0 22 0,21-1 16,0 0-16,0 1 0,-21-22 0,21 21 15,0 1-15,0-1 0,-22 21 0,22-20 16,0-22-16,0 0 0,0 21 0,0-20 15,0-1-15,0 0 0,22-21 16,-1 0 0,0-21-16,0 21 0,-21-21 0</inkml:trace>
  <inkml:trace contextRef="#ctx0" brushRef="#br0" timeOffset="202947.59">27898 13081 0,'0'0'0,"0"21"16,0 0-16,21 22 0,0-22 15,0 21-15,0 22 0,-21-1 0,21 22 16,1 0-16,-1-1 0,0 22 0,0-21 16,0 21-16,0-22 0,1 1 0,-22 0 15,21-1-15,-21 1 0,21-22 16,0 1-16,-21-1 0,0 1 0,0-22 16,0 1-16,21-1 0,-21 0 0,0-21 15,0 22-15,21-22 0,1-21 16,-22 21-16,21-21 0,0 0 0,0 0 15,0 0-15,0 0 0</inkml:trace>
  <inkml:trace contextRef="#ctx0" brushRef="#br0" timeOffset="203429.17">29062 14753 0,'0'-21'16,"21"21"15,-21 21-31,21-21 15,0 21 1,0-21-16,-21 22 16,22-1-16,-1-21 0,0 21 0,0 0 15,-21 0-15,0 0 0,0 1 0,0-1 16,0 0-16,0 21 0,0-21 16,0 1-16,-21-1 0,0 21 0,0-21 15,-1 0-15,-20 1 0,0-1 16,21 0-16,-22 0 0,1-21 0,21 21 15,0 0-15,-1-21 0,1 0 16,42 0 0,22 0-16,-22 0 15,0 0-15,0-21 0,0 21 0,22 0 16,-22 0-16,21-21 0,1 0 0,-22 0 16,21 0-16,0-1 0,1 1 0,-1 0 15,0-21-15,1 21 0,-22-22 16,21 22-16,1-21 0</inkml:trace>
  <inkml:trace contextRef="#ctx0" brushRef="#br0" timeOffset="203716.01">29803 13208 0,'0'0'0,"0"-42"0,-22-1 0,1 22 16,0 0-16,0 0 0,0 21 15,0 0-15,21 21 0,-22 0 16,22 0-16,0 22 0,0-1 0,0 0 16,0 1-16,0 20 0,0 22 15,0-22-15,22 22 0,-22 0 0,21-22 16,0 22-16,0-22 0,-21 1 16,21 21-16,0-43 0,-21 21 0,0 1 15,0-22-15,22 22 0,-22-22 16,0 0-16,0 1 0,0-1 0,0 0 15,0-20-15,0 20 0,0-21 0,0 0 16,0 0-16,21-21 0,0 22 0</inkml:trace>
  <inkml:trace contextRef="#ctx0" brushRef="#br0" timeOffset="204248.7">30332 14774 0,'0'-21'32,"0"0"-32,0 0 15,21 0-15,0 0 16,0 21-16,0 0 0,1 0 16,-1 0-16,0 0 0,0 0 0,0 0 15,0 21-15,1-21 0,-22 21 0,0 0 16,0 0-16,0 0 0,0 1 15,0-1-15,-22 0 0,1 0 0,0 0 16,0 0-16,-21 1 0,20-1 16,-20 0-16,21 0 0,-21-21 0,20 0 15,1 21-15,42-42 32,1 21-32,-1-21 0,0 0 15,21 21-15,-21-21 0,22-1 0,-1 1 16,0 21-16,1-21 0,-1 0 15,0 21-15,1 0 0,-1 0 0,-21 0 16,22 0-16,-22 0 0,0 0 0,0 0 16,0 0-16,-21 21 15,0 0-15,0 0 0,0 1 16,0-1-16,-21-21 0,0 21 16,0 0-16,0 0 0,-1 0 0,1 1 15,0-1-15,0 0 0,0-21 0,-22 21 16,22 0-16,-21 0 0,21-21 15,-22 0-15,22 22 0,0-22 0,0 0 16,0 0-16,0 0 0,-1 0 0,1 0 16,21-22-16,0 1 0,0 0 0,0 0 15,0 0-15,0-22 0,0 1 16</inkml:trace>
  <inkml:trace contextRef="#ctx0" brushRef="#br0" timeOffset="204548.53">31454 12996 0,'-22'0'16,"22"-21"-16,-21 21 0,0 0 0,21 21 16,-21 1-1,21-1-15,-21 21 0,21 22 0,-21-22 16,21 43-16,-22-22 0,22 22 0,0-1 15,0 1-15,0 21 16,0-21-16,0-1 0,0-20 0,0 20 16,0-20-16,0 21 0,0-22 0,0-21 15,0 22-15,0-22 0,0 1 16,0-1-16,0 0 0,-21-21 0,0 22 16,21-22-16,-21 0 0,0 0 15</inkml:trace>
  <inkml:trace contextRef="#ctx0" brushRef="#br0" timeOffset="204968.31">31390 14647 0,'21'-21'0,"-42"42"0,42-63 16,-21 63 15,0 0-31,-21 1 0,21-1 15,-21 0-15,21 0 0,-21 0 0,21 0 16,0 1-16,-21-1 0,21 0 16,0 0-16,0 0 0,0 0 15,0 1-15,0-1 0,21-21 0,0 21 16,0-21-16,0 0 0,0 0 16,1 0-16,-1 0 0,21 0 0,-21 0 15,0 0-15,1-21 0,-22 0 16,21 21-16,0-22 0,0 1 0,-21 0 15,21 21-15,-21 21 47,0 0-47,-21 1 16,0-1-16,21 0 0,-21 0 0,21 0 16,-21 0-16,-1 1 0,1-1 15,0 0 1,42-42 15,0 0-31,1 21 0,20-22 16</inkml:trace>
  <inkml:trace contextRef="#ctx0" brushRef="#br0" timeOffset="205243.66">32491 13102 0,'-21'21'31,"-1"1"-31,22 20 0,-21 0 16,0 1-16,0 20 0,21 1 16,-21 20-16,0 1 0,21 0 0,-22-1 15,22 1-15,0-22 0,0 22 0,0-21 16,0-1-16,0 1 0,0-1 15,0 1-15,0-22 0,0 0 0,0 1 16,-21-1-16,21 0 0,-21 1 0,21-22 16,0 0-16,-21 0 0,21 0 15,0 0-15</inkml:trace>
  <inkml:trace contextRef="#ctx0" brushRef="#br0" timeOffset="205644.43">32343 14753 0,'0'21'0,"21"-21"16,0 0 0,0 0-16,0 0 0,0 0 0,22 0 15,-22 0-15,21 0 0,-21-21 0,22 21 16,-22 0-16,0-21 0,0 21 16,-21-21-16,-21 21 31,0 0-31,-21 0 0,-1 21 0,22-21 15,-21 21-15,-1-21 0,22 21 16,0 1-16,-21-22 0,21 21 16,21 0-16,-22 0 0,22 0 15,22 0-15,-1-21 16,0 22-16,21-22 0,-21 0 16,1 21-16,20-21 0,-21 21 0,0-21 15,0 21-15,22 0 0,-22-21 0,0 21 16,0 1-16,0-1 0,-21 0 15,0 0-15,0 0 0,0 0 16,-21 1-16,0-22 0,0 21 16,-21-21-16,20 21 0,-20-21 0,0 0 15,-1 0-15,-20 0 0,21 0 16,-1 0-16,1 0 0,0 0 0,-1-42 16,1 20-16</inkml:trace>
  <inkml:trace contextRef="#ctx0" brushRef="#br0" timeOffset="206564.96">26247 13293 0,'0'0'0,"-22"0"0,1 0 0,0-21 16,0-1 0,0 1-1,21 0-15,0 0 0,0 0 16,0 0-16,0-22 0,0 22 0,0-21 15,0 21-15,0-22 0,21 1 16,0 0-16,0-22 0,0 22 0,1-1 16,-1 1-16,0 0 0,21-1 0,1 1 15,-22 0-15,21 21 0,22-22 0,-22 22 16,0 0-16,22 0 0,-22 0 16,0 21-16,1 0 0,-1 0 0,0 0 15,-20 21-15,-1 0 0,0 21 0,0 1 16,0-1-16,0 0 0,22 22 15,-22-1-15,0 1 0,0-1 0,0 1 16,1-22-16,-1 0 0,0 22 16,0-22-16,-21-21 0,0 22 0,21-22 15,-21 0-15,21 0 0,-21 0 16,0 1-16,-21-22 31,0 0-31,0 0 0,0 0 0,0-22 16,21 1-16,-22 0 0,1 0 15</inkml:trace>
  <inkml:trace contextRef="#ctx0" brushRef="#br0" timeOffset="206943.26">26818 13018 0,'21'0'15,"0"21"-15,1 0 16,-1 0-16,0 0 0,0 0 15,0 1-15,0-1 0,-21 0 16,22 0-16,-1 0 0,-21 0 0,21 1 16,0-1-16,0 0 15,0 0-15,1-21 16,-1 0-16,0 0 0,0 0 0,0 0 16,0 0-16,1 0 0,-1-21 15,0 21-15,0-21 0,0 0 16,0-22-16,1 22 0,-1-21 0,0 21 15,0-22-15,0 1 0,-21 0 0,0 20 16,0 1-16,0 0 0,0 0 0,0 0 16,21 21-16,-21 21 15,0 0-15,0 0 16,0 22-16,-21-22 0,21 0 0,-21 0 16,21 21-16,-21-20 0,21-1 0,0 0 15,-21 21-15,21-21 0,-21 1 0,21-1 16,0 0-16,0 0 0,0 0 15</inkml:trace>
  <inkml:trace contextRef="#ctx0" brushRef="#br0" timeOffset="209728.86">27686 12975 0,'0'0'0,"-21"0"0,0 21 0,21 1 16,-22-22-16,22 21 15,-21-21-15,21 21 0,0 0 16,0 0-16,0 0 0,0 1 16,0-1 15,0-42 0,0-1-15,0 1-16,0 0 0,0 0 15,0 0-15,0 0 0,0-1 0,0 1 16,0 0-16,0 0 0,0-21 0,0 20 16,0-20-16,21 21 0,-21-21 15,0-1-15,22 22 0,-22-21 0,0 21 16,0-22-16,21 1 0,0 21 0,-21-22 16,21 1-16,0 0 0,-21-1 15,21 22-15,1-21 0,-1 0 0,0 20 16,0-20-16,0 21 0,0 0 15,1-22-15,-1 22 0,0 0 0,21 0 16,-21 0-16,22 0 0,-22 21 16,21-22-16,1 1 0,-22 21 0,21 0 15,0 0-15,1 0 0,-22 0 16,21 0-16,-21 0 0,1 0 0,20 21 16,-21 1-16,0-1 0,0 0 15,1 21-15,-22 1 0,21-1 0,0 0 16,0 1-16,-21-1 0,0 0 0,21 1 15,0-1-15,-21 0 0,0 1 16,0-1-16,22 0 0,-22 1 0,21-1 16,-21 0-16,0 1 0,0-1 0,0 0 15,21 1-15,-21-1 0,0-21 0,21 21 16,-21-20-16,0-1 16,0 0-16,0 0 0,0 0 0,0 0 15,21-21-15,-21-21 31,-21 21-15,21-21-16,0 0 0,-21 21 0,0-21 16,21 0-16,-21-1 0</inkml:trace>
  <inkml:trace contextRef="#ctx0" brushRef="#br0" timeOffset="209987.62">28448 12785 0,'0'21'0,"0"0"16,21 0-16,0 0 15,-21 1-15,0-1 0,21 0 16,-21 0-16,22 0 0,-22 0 0,0 1 16,21-1-16,0 0 0,0 0 15,-21 0-15,21 0 16,0-21-16,1 0 31,-22-21-15,21 0-16,-21 0 0,21 0 15,0 0-15</inkml:trace>
  <inkml:trace contextRef="#ctx0" brushRef="#br0" timeOffset="210207.49">28998 12679 0,'-21'0'16,"0"21"0,0 0-16,0 0 0,21 1 15,-22-1-15,1 0 0,0 0 0,0 21 16,-21-20-16,20-1 0,1 0 0,0 21 16,0-21-16,0 1 0,0-1 15,21 0-15,-22 0 0,22 0 16,22-21-1,-1 0-15,0-21 16,0 21-16</inkml:trace>
  <inkml:trace contextRef="#ctx0" brushRef="#br0" timeOffset="210740.64">28998 13018 0,'0'21'15,"0"-42"17,0-1-17,0 1-15,0 0 0,0 0 16,21 0-16,-21-22 0,0 22 15,0 0-15,22-21 0,-22-1 0,21 22 16,-21-21-16,0 0 0,21-1 16,0 1-16,0 0 0,0-1 0,1 1 15,-1-22-15,0 22 0,21-21 16,-21 20-16,22-20 0,-1 20 0,0 1 16,1 0-16,-1-1 0,0 22 15,22 0-15,-22 0 0,1 21 16,-22 0-16,21 0 0,0 0 0,-20 21 0,-1 0 15,0 0-15,0 22 0,0-1 16,0 0-16,-21 1 0,0-1 0,0 0 16,0 22-16,22-22 0,-22 22 0,21-22 15,-21 22-15,21-22 0,0 21 16,-21-20-16,21 20 0,0-20 16,-21-1-16,0 0 0,22-21 0,-22 22 15,0-22-15,21 0 0,-21 0 16,0 0-16,0-42 47,-21 21-47,-1-21 0,22 0 0,-21 0 15,0 0-15</inkml:trace>
  <inkml:trace contextRef="#ctx0" brushRef="#br0" timeOffset="210992.8">29760 12658 0,'0'21'16,"0"0"-16,0 0 0,0 0 16,0 1-16,21-1 0,1 0 0,-22 0 15,21 0-15,0 0 0,-21 1 0,21-1 16,-21 0-16,21 0 0,-21 0 16,21 0-16,-21 1 0,0-1 15,22-21-15,-1 0 0,0 0 16,0 0-16,0 0 15,0-21-15,1-1 16,-1 1-16,-21 0 0,21 0 0,0-21 16,0 20-16,0-20 0,1 0 15,-1-1-15,-21 22 0</inkml:trace>
  <inkml:trace contextRef="#ctx0" brushRef="#br0" timeOffset="211151.7">30268 12615 0,'21'-63'16,"1"63"-1,-65 63-15,86-105 16,-43 63-16,0 0 0,-22 1 0,22 20 15,-21-21-15,0 0 0,21 22 16,-21-22-16,0 21 0,21-21 0,-21 0 16,-1 1-16,22-1 0,-21 0 0,21 0 15,0 0 1</inkml:trace>
  <inkml:trace contextRef="#ctx0" brushRef="#br0" timeOffset="211596.45">30374 12954 0,'-21'0'15,"21"-21"1,0 0-1,0 0-15,0-1 0,0-20 16,21 21-16,0 0 0,-21-22 16,21 1-16,1 0 0,20-1 0,-21 1 15,21 0-15,-20-22 0,20 22 16,21-22-16,-20 1 0,20-1 0,1 22 16,-1 0-16,22 21 0,-22-22 0,1 43 15,21 0-15,-22 0 0,-21 0 16,22 21-16,-22 1 0,1 20 0,-1 0 15,-21 1-15,0-1 16,0 21-16,-21 1 0,22-22 0,-22 22 16,0-1-16,0 1 0,0-22 0,0 22 15,0-22-15,0 21 0,0-20 16,0-22-16,0 21 0,0-21 0,0 22 16,0-22-16,0 0 0,0-42 46,0 0-46,0 0 16,0-1-16,-22 1 0,22 0 16</inkml:trace>
  <inkml:trace contextRef="#ctx0" brushRef="#br0" timeOffset="211813.05">31390 12869 0,'0'0'0,"0"22"0,-21-1 0,21 0 0,0 0 15,0 0-15,0 0 0,0 1 0,21-1 16,-21 0-16,21-21 16,0 0-16,-21 21 0,22-21 0,-1 0 15,0 0-15,0 0 16,0 0-16,-21-21 0,21 0 16,1 21-16,-22-21 0,0-1 15,21 1-15,0 0 0,-21 0 16,0 0-16,21 0 0,0-1 0,-21 1 15</inkml:trace>
  <inkml:trace contextRef="#ctx0" brushRef="#br0" timeOffset="212215.7">32025 12700 0,'0'21'16,"0"-42"-16,-21 42 0,0 0 0,0 1 15,-1-22-15,22 21 0,-21 0 16,21 0-16,-21 0 0,21 0 0,0 1 16,-21-1-16,0 0 0,21 0 15,-21 0-15,-1-21 0,22 21 0,0 1 16,-21-22-16,0 21 0,42-21 31</inkml:trace>
  <inkml:trace contextRef="#ctx0" brushRef="#br0" timeOffset="212675.43">32427 12806 0,'0'0'15,"-21"0"-15,0 0 0,0 0 16,21-21-16,0 0 15,0-1-15,0 1 16,0 0-16,21 0 16,0 0-16,0 0 0,0-1 0,1 1 15,-1 0-15,21-21 0,-21 21 16,0-1-16,22 1 0,-22 0 0,21-21 16,-21 42-16,1-21 0,20 21 15,-21 0-15,0 0 0,0 21 16,-21 21-16,22-21 15,-22 22-15,0-1 0,0 0 0,0 1 16,0-1-16,0 0 0,0 22 0,-22-43 16,22 21-16,-21 1 0,0-22 15,21 0-15,0 21 0,-21-21 16,21 1-16,-21-22 16,21-22-1,-21 1 1,21 0-16</inkml:trace>
  <inkml:trace contextRef="#ctx0" brushRef="#br0" timeOffset="212855.33">32639 12700 0,'0'21'32,"21"-21"-17,0 0-15,0 0 0,1 0 16,-1 0-16,0 0 0,0 0 15,0 0-15,0 0 0,1-21 16,-1 21-16,-21-21 0,0 0 16,21 0-16,-21-1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3:47:23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5038 2477 0,'0'0'0,"0"-22"0,-22 1 0,22-21 0,0 21 15,-21 0-15,21-1 0,-21 1 16,21 0-16,-21 0 0,21 0 0,0 0 16,0-1-16,0 1 0,0 0 15,0 0-15,0 0 0,0 42 32,0 0-17,0 0-15,0 0 0,0 22 0,-21-1 16,21 0-16,0 1 0,0 20 15,0 1-15,-21-1 0,21 1 16,-22-1-16,22 1 0,0 20 0,0-20 16,-21-1-16,21 22 0,-21-21 0,21-1 15,-21 22-15,21-22 0,-21-20 16,21 20-16,-21-21 0,21 1 0,0-22 16,0 21-16,0-21 0,0 1 0,0-44 46,21 1-46,0 0 0,-21-21 0,0 21 0,21-22 16,0-20-16,0 20 0,1-20 0</inkml:trace>
  <inkml:trace contextRef="#ctx0" brushRef="#br0" timeOffset="1185.94">5080 2286 0,'0'0'0,"-42"0"16,42-21-16,21 21 31,0 0-15,0 0-16,21 21 15,-20-21-15,-1 0 0,21 0 0,0 0 16,1 0-16,20 0 0,1 0 0,-1 0 15,1 0-15,20 0 0,1 0 16,0 0-16,21 0 0,-22 0 0,22 0 16,0 0-16,21-21 0,0 21 0,0 0 15,0 0-15,21 0 0,-21-21 16,21 21-16,22 0 0,-22 0 0,21 0 16,0 0-16,1 0 0,-1 0 0,22 0 15,-1 0-15,1 0 0,-22 0 16,21 0-16,22 0 0,-21 0 0,20 0 15,-20 0-15,-1 0 0,1 0 16,20 0-16,-20 0 0,-1 0 0,1 0 16,-22 0-16,22 21 0,-1-21 15,1 0-15,-22 21 0,22-21 0,-1 0 16,-21 21-16,22 0 0,-1-21 0,-20 22 16,-1-22-16,0 21 0,22-21 0,-22 21 15,1 0-15,-1-21 0,0 21 0,-21-21 16,1 0-16,-1 21 0,0-21 0,-21 0 15,0 0-15,-21 0 0,0 0 0,-22 0 16,1 0-16,-22 0 0,1 0 0,-22-21 16,1 21-16,20-21 0,-42 21 15,0 0-15,-21-21 0,22 21 16,-22 21 31,0 0-47,0 0 0,-22 1 0,1-1 15,0 42-15,0-42 0,0 22 0,21-22 16,-21 21-16,21-21 0,0 22 0,-22-1 16,1 0-16,21-20 0,0 20 0,0 0 15,-21 1-15,21-1 0,0 0 0,-21-21 16,21 22-16,0-1 0,0 0 16,-21 1-16,21-22 0,0 21 0,0-21 15,0 22-15,0-22 0,-21 0 0,-1 21 16,1-20-16,0-1 0,0-21 0,0 21 15,0-21-15,-1 0 0,-20 21 0,21-21 16,-21 0-16,-1 0 0,1 0 0,0 0 16,-1 0-16,1 0 0,0 0 0,-22 0 15,22 0-15,-22 0 0,1 0 0,-1 0 16,1 0-16,-22 0 0,-84 0 0,84 0 16,-21 0-16,-21 0 0,21 0 0,-21 0 15,-21-21-15,21 21 0,-21 0 0,-21 0 16,21 0-16,-1 0 0,1 0 15,0 0-15,-21 0 0,21 0 0,-170 0 16,149 21-16,21-21 0,-22 0 0,1 0 16,-22 0-16,22 0 0,-21 0 0,-1 0 15,1 0-15,-1 0 0,-21 0 0,22 0 16,-1 21-16,1-21 0,-1 0 0,1 0 16,21 0-16,-22 0 0,-190 0 0,212 0 15,-22 0-15,22 0 0,0 0 0,-1 0 16,1 0-16,0 0 0,-1 0 0,1 0 15,21 0-15,0 0 0,21-21 0,-22 21 16,44-21-16,-22 21 0,21-21 0,21 21 16,0-21-16,1 21 0,20-22 15,22 22-15,-22-21 0,43 21 0,-21-21 16,21 21-16,0-21 0,-1 21 0,1-21 16,0 21-16,0-21 0,0 21 15,0 0-15,-1 0 0,1 0 16,0 0-16,0 0 0,0 0 15,0 0-15,-1 0 16,1 0-16,21 21 0,-21-21 16,0 0-16,0 0 15,21 21-15,21-63 32,0 42-32,21-22 15</inkml:trace>
  <inkml:trace contextRef="#ctx0" brushRef="#br0" timeOffset="1525.26">6731 2392 0,'0'0'0,"21"0"0,-21-42 0,0 20 16,0 44 0,0-1-16,0 0 0,0 21 15,0 1-15,0-1 0,0 0 0,0 64 16,0-42-16,0-1 0,0-21 0,0 22 16,-21-1-16,0 1 0,21-1 0,-21 1 15,21-22-15,0 22 0,-43 20 0,43-41 16,0-1-16,-21 0 0,21-20 0,0-1 15,0 0-15,0 0 0,0-42 32,0 0-17,0-22-15,0 22 0,-21 0 0</inkml:trace>
  <inkml:trace contextRef="#ctx0" brushRef="#br0" timeOffset="1845.07">5694 2731 0,'-21'-22'16,"21"1"-16,-22 21 15,22 21-15,-21-21 0,21 22 16,0 20-16,-42 0 0,21 1 0,21-22 16,-21 21-16,21-21 0,0 22 0,-22-22 15,22 0-15,-21 42 0,21-41 0,0-1 16,0 0-16,0 0 0,0 0 0,0 0 16,0 1-16,0-1 0,21-21 31,1-21-31,-1-1 0,0 1 15,0 0-15</inkml:trace>
  <inkml:trace contextRef="#ctx0" brushRef="#br0" timeOffset="2164.89">6011 2794 0,'21'0'16,"-21"21"-16,-21 0 15,0 1-15,21-1 0,-21 0 16,0 0-16,21 21 0,0-20 0,-21-1 15,21 0-15,0 0 0,0 0 0,0 0 16,0 1-16,0-1 16,21-21-16,0 0 0,0 0 15,0 0-15,22 0 0,-22 0 0,21-21 16,-21-1-16,0 1 0,22 0 0,-22 0 16,-21 0-16,0 0 0,0-1 15,0-20-15,0 21 0,0 0 0,0-22 16,-21 22-16,0 0 0,-1 0 15,1 21-15,0 0 0,-21 0 16,21 0-16,21 21 0,0 0 0,-22-21 16,22 21-16,0 1 0,0-1 0,22 0 15,-22 0-15,21-21 0,21 0 16,-21 0-16,22 0 0</inkml:trace>
  <inkml:trace contextRef="#ctx0" brushRef="#br0" timeOffset="2785.21">8107 2434 0,'0'0'0,"21"-21"15,-21 0-15,0 42 16,0 0-1,0 0-15,0 22 0,0-1 16,0 0-16,0 1 0,0-1 0,0 0 16,0 22-16,0-22 0,0 1 0,0-1 15,0-21-15,0 21 0,-21 1 16,21-1-16,0 0 0,0 1 16,-21-1-16,-1 0 0,22 22 0,-21-22 15,21 1-15,0-1 0,0 0 0,0 1 16,0-1-16,0 0 0,0-21 15,0 1-15,0-1 0,0 0 0,0 0 16,-21-21 0,21-21-16,-21 0 15,21 0-15,-21-1 0,0 1 16,21 0-16</inkml:trace>
  <inkml:trace contextRef="#ctx0" brushRef="#br0" timeOffset="3265.93">6985 3069 0,'0'0'0,"-42"-42"16,42 21 0,0 0-16,21-1 0,0 1 0,0 21 15,0-21-15,0 0 0,1 21 0,-1-21 16,21 21-16,-21 0 0,0 0 15,22 0-15,-22 21 0,0-21 0,-21 21 16,0 21-16,21-20 0,-21-1 0,0 21 16,0-21-16,0 22 15,-21-1-15,0-21 0,0 21 0,0-20 16,-22 20-16,22-21 0,0 0 0,-21 0 16,20 1-16,1-22 0,0 0 0,0 0 15,0 0-15,0 0 16,21-22-16,-22 1 15,22-21-15,0 21 0,0 0 0,0-1 16,0 1-16,0 0 0,0 0 16,22 21-16,-1 0 0,-21-21 0,21 21 15,0 0-15,0 21 0,0-21 16,1 21-16,-1 0 0,-21 0 16,21 1-16,0-1 0,0 0 15,-21 0-15,21 0 0,-21 0 0,22 1 16,-1-1-16,0 0 0,0-21 15,0 0-15,0 0 16,1 0-16,-1 0 0,0-21 0,0 0 16,0-1-16,0 1 0,1 0 0,-1 0 15</inkml:trace>
  <inkml:trace contextRef="#ctx0" brushRef="#br0" timeOffset="3568.76">7641 2963 0,'0'0'0,"-21"0"16,0 0-16,0 0 15,-1 22-15,1-1 0,21 0 0,-21 0 16,0 0-16,0 0 0,21 1 16,0 20-16,0-21 0,0 0 0,0 22 15,0-22-15,0 0 0,0 0 0,0 0 16,21-21-16,0 0 0,0 0 16,22 0-16,-22 0 0,0 0 0,21-21 15,-21 21-15,22-21 0,-22 0 16,0 0-16,0-22 0,0 22 0,-21 0 15,22 0-15,-22-22 0,0 22 0,0-21 16,-22 21-16,-20 0 0,21-1 16,0 1-16,-22 21 0,22 0 15,0 0-15,0 0 0,0 0 0,0 0 16,-1 0-16,1 0 0,21 21 16,0 1-16,21-1 15,1-21-15,-1 0 0</inkml:trace>
  <inkml:trace contextRef="#ctx0" brushRef="#br0" timeOffset="4120.96">8721 2836 0,'0'0'0,"-22"0"0,22-21 16,0 0-1,0 0-15,0 0 0,22 21 16,-1-21-16,21 21 0,-21 0 16,22 0-16,-22 0 0,0 0 0,21 0 15,-21 21-15,1-21 0,-1 21 16,0 0-16,-21 0 15,0 0-15,-21 1 0,0-1 0,-22 0 16,1 0-16,0 0 0,-1 0 0,1 1 16,-22-22-16,22 21 0,21-21 0,-21 0 15,20 0-15,1 0 0,0 0 16,42 0 0,22 0-16,-22 0 15,21-21-15,0 21 0,1 0 16,-1 0-16,0 0 0,1 0 15,-1 0-15,0 0 0,1 21 0,-22-21 0,21 21 16,-21 0-16,1-21 0,-1 21 0,-21 0 16,0 1-16,0-1 15,-21 0-15,-22-21 0,22 21 0,-21 0 16,-1 0-16,-20 1 0,21-22 0,-1 21 16,-20-21-16,20 0 0,22 0 15,-21 0-15,21 0 0,0 0 0,-1 0 16,22-21-1,22 21-15,-1-22 0,21 1 0,0 0 16,-20 0-16,20 0 0</inkml:trace>
  <inkml:trace contextRef="#ctx0" brushRef="#br0" timeOffset="4476.75">9440 2815 0,'0'0'0,"-21"0"16,0 0-1,0 21-15,0-21 0,-1 22 16,22 20-16,-21-21 0,0 0 0,21 22 16,0-22-16,-21 21 0,21 0 15,-21-20-15,21 20 0,0 0 0,0-21 16,0 1-16,0-1 0,0 0 0,21 0 16,0 0-16,0-21 0,22 0 0,-22 0 15,0 0-15,21 0 0,1 0 16,-22-21-16,21 0 0,0 0 0,1 0 15,-22-1-15,0-20 0,0 0 16,0-1-16,-21 1 0,0 0 0,0-1 16,-21-20-16,0 21 0,0-1 15,0 1-15,0 21 0,-22-22 0,22 22 16,0 21-16,0-21 0,-22 21 0,22 0 16,0 0-16,0 0 0,21 21 15,0 0-15,-21 1 0,21-1 0,0 0 16,0 0-16,21 0 0,0 0 15,0 1-15,0-22 0</inkml:trace>
  <inkml:trace contextRef="#ctx0" brushRef="#br0" timeOffset="4760.59">10753 2371 0,'21'-21'0,"-42"42"0,42-85 16,-21 43-16,21 0 0,-21 42 31,-21 21-31,0 1 0,21-1 16,-22 22-16,1-1 0,0 1 15,0 20-15,21-20 0,-21 20 16,0-20-16,-1-1 0,1 22 0,21-21 16,-21-1-16,0 1 0,21-22 0,-21 21 15,21-20-15,0-1 0,0-21 16,0 0-16,0 1 0,0-1 0,0 0 15,21-21-15,0 0 16,0-21-16,0 0 0,22-1 0,-22-20 16,21 21-16,-21-21 0</inkml:trace>
  <inkml:trace contextRef="#ctx0" brushRef="#br0" timeOffset="4821.55">11134 2752 0,'0'0'0</inkml:trace>
  <inkml:trace contextRef="#ctx0" brushRef="#br0" timeOffset="5120.38">11070 5186 0,'0'0'0,"0"-360"0,0-21 0,-21 42 16,21 64-16,0 64 0,-21 41 0,0 64 16,21 22-16,-22 41 0,22 1 0,0 21 15,0 0-15,22 21 32,-1 0-32,0 0 0,0-21 0,0 21 15,22-22-15,-22 1 0,21 0 0,-21 21 16,0-21-16,22-21 0,-22 20 15,0 1-15,0 0 0,0 0 16,-21 0-16,0 42 31,0 0-31,0 0 0,0 0 16,0 22-16,-21-22 0,21 0 0,-21 0 16,21 22-16,0-22 0,0 0 0,0 0 15,0 0-15,21-21 31,0 0-31,-21-21 16,22 0-16,-1 0 0,0 21 0</inkml:trace>
  <inkml:trace contextRef="#ctx0" brushRef="#br0" timeOffset="5260.3">11832 2646 0,'0'-21'16,"-21"21"-1,0 0 1,0 0-16,-1 0 16,1 0-16</inkml:trace>
  <inkml:trace contextRef="#ctx0" brushRef="#br0" timeOffset="5976.9">11324 2604 0,'0'0'16,"0"-22"-16,0 1 0,0 0 15,0 42 32,0 0-47,0 1 0,0-1 0,0 0 16,0 21-16,0 1 0,0-1 0,-21 0 16,21 1-16,-21-1 0,0 0 0,-1 1 15,1-1-15,0 0 0,0 1 16,21-1-16,-21-21 0,0 0 0,21 22 15,-22-22-15,22 0 0,0 0 16,22-42 0,-1 21-1,0-21-15,-21 0 0,21-1 0,0-20 16,0 21-16,1-21 0,-1-1 16,0 1-16,0 0 0,0-1 0,0-20 15,1 20-15,-22-20 0,0 21 16,0-22-16,0 22 0,0-1 0,0 22 15,0 0-15,0 0 0,-22 21 16,1 21-16,0 0 16,0 0-16,0 1 0,0 20 0,-22-21 15,22 21-15,-21 1 0,21-22 0,-22 21 16,1 1-16,21-22 0,-22 0 0,22 21 16,-21-21-16,21 1 0,0-1 15,42-21 16,0-21-31,0 21 0,0-22 16,0 1-16,1 21 0,20-21 16,-21 0-16,0 21 0,22 0 0,-22-21 15,0 21-15,0 0 0,0 0 0,0 0 16,1 0-16,-1 0 0,0 0 0,0 0 16,0 21-16,0-21 15,1 0-15,-1 21 0,0-21 16,0 0-16,0 0 15,0 0-15,1 0 0,-1 0 0</inkml:trace>
  <inkml:trace contextRef="#ctx0" brushRef="#br0" timeOffset="6320.7">11853 2709 0,'0'0'0,"0"-21"0,0 0 0,0 0 16,0 0-16,-21 0 15,0 21-15,0 0 0,0 21 16,-1 0-16,1 0 0,0 0 15,21 22-15,-21-22 0,0 21 0,21 0 16,-21-20-16,21 20 0,-22-21 16,22 0-16,0 22 0,0-22 0,0 0 15,0 0-15,22-21 0,-1 21 16,0-21-16,21 0 0,-21 0 0,22 0 0,-22 0 16,21 0-16,1 0 15,-22-21-15,21 0 0,-21 0 0,22 0 16,-22-1-16,0 1 0,0 0 0,-21-21 15,0 21-15,0-22 0,0 22 0,0-21 16,0 21-16,0-1 0,-21 1 16,0 0-16,0 21 0,-1 0 0,1 0 15,0 0-15,0 0 0,0 21 0,0-21 16,-1 21-16,1-21 0,21 22 16,0-1-16,0 0 0</inkml:trace>
  <inkml:trace contextRef="#ctx0" brushRef="#br0" timeOffset="6637.51">13123 2392 0,'0'0'0,"0"-21"0,-21 21 0,0 0 16,0 0-16,0 0 15,-1 42-15,22-21 0,-21 22 16,0-1-16,21 0 0,0 22 16,-21-22-16,0 22 0,0-1 0,-1-21 15,22 22-15,-21-1 0,0 1 0,0-22 16,21 22-16,-21-22 0,0 0 0,21 22 16,-22-43-16,22 21 0,-21 1 15,21-22-15,-21 0 0,21 0 0,0 0 16,0 1-16,21-22 15,0 0-15,1-22 16,-1 1-16,0 0 0,21 0 16,-21 0-16,22-22 0,-1 1 0</inkml:trace>
  <inkml:trace contextRef="#ctx0" brushRef="#br0" timeOffset="7181.72">13483 2836 0,'0'0'0,"0"-21"16,21 21-1,0-21-15,1 21 0,20 0 16,-21 0-16,21 0 0,-20 0 0,20 0 16,-21 0-16,21 0 0,1 0 15,-22 0-15,0 0 0,21 0 16,-20 0-16,-22-21 15,-22 21 1,1 0-16,0 0 0,-21 0 16,21 0-16,-22 0 0,1 0 0,21 21 15,-22-21-15,1 21 0,21-21 0,0 0 16,0 21-16,-1-21 0,1 0 16,0 22-16,42-22 31,0 0-16,22 0-15,-22 0 0,0 0 16,0 0-16,0 0 0,1 21 0,-1 0 16,0-21-16,0 21 0,0-21 15,-21 21-15,21 0 0,1 1 16,-22-1-16,0 0 0,0 0 16,0 0-16,0 0 0,0 1 15,-22-22-15,1 21 0,0-21 16,0 0-16,0 0 0,0 21 0,-1-21 15,1 0-15,0 0 0,0 0 16,0 0-16,0 0 0,-1 0 0,1 0 16,0 0-16,42 0 31,0-21-15,1 21-16,-1-21 0,21 21 0</inkml:trace>
  <inkml:trace contextRef="#ctx0" brushRef="#br0" timeOffset="7576.51">14414 2942 0,'-21'0'16,"0"0"-1,21 21-15,-21-21 0,0 22 16,0-1-16,-1-21 0,1 21 0,0 0 0,21 0 15,0 0-15,-21 1 0,21-1 16,0 0-16,0 0 16,0 0-16,21-21 0,-21 21 0,21-21 15,22 0-15,-22 0 0,0 0 0,0 0 16,21 0-16,-20 0 0,-1-21 0,0 0 16,0 21-16,0-21 0,0 0 15,-21 0-15,22-1 0,-22 1 0,0 0 16,0 0-16,0 0 0,0 0 0,0-1 15,0 1-15,-22 0 0,1 21 16,0 0-16,0 0 16,0 0-16,0 0 0,-1 0 0,1 21 15,0-21-15,0 21 0,0 1 16,0-22-16,-1 21 16,1 0-16,0-21 0,0 0 15,0 21-15,0-21 0</inkml:trace>
  <inkml:trace contextRef="#ctx0" brushRef="#br0" timeOffset="11224.06">5482 4170 0,'21'-21'0,"0"0"16,1-1-16,-22 1 16,0 0-16,0 0 0,21 0 0,-21 0 15,0-1-15,0 1 0,0 0 0,0 0 16,-21 21-16,-1 0 16,1 0-16,0 21 0,0 0 15,0 0-15,0 1 0,-1 20 0,1 0 16,0 1-16,0-1 0,0 0 0,21 1 15,-21-1-15,21 0 0,0 1 16,0-1-16,0 0 0,0-21 0,21 22 16,0-22-16,21 0 0,-21 21 0,22-42 15,-1 22-15,0-1 0,1-21 0,-1 0 16,22 0-16,-22 0 16,0 0-16,22-21 0,-22-1 0,0 1 15,1 0-15,-1 0 0,-21-21 0,22-1 16,-22 1-16,-21-22 0,0 22 0,0-21 15,0 20-15</inkml:trace>
  <inkml:trace contextRef="#ctx0" brushRef="#br0" timeOffset="11329">5482 4191 0,'0'42'16,"0"-20"-16,0-1 15,21 0-15,0 0 0,1-21 16</inkml:trace>
  <inkml:trace contextRef="#ctx0" brushRef="#br0" timeOffset="11940.79">7662 4212 0,'0'0'0,"21"-21"0,-21 0 16,0-21-16,0 20 0,0 1 16,0 0-16,-21 21 15,21-21-15,-21 21 16,21 21 0,0 0 15,0-42 16,0 42-16,0 43-15,0-43-16,0 0 0,0 21 0,0 1 15,0-22-15,0 21 0,-21-21 0,21 22 16,0-1-16,0-21 0,-21 0 0,21 22 15,-21-22-15,21 0 0,0 0 16,-22 0-16,22 1 0,0-1 0,0 0 16,22-21 31,-1-21-47,0 0 0,0-1 0,0 22 15,22-21-15</inkml:trace>
  <inkml:trace contextRef="#ctx0" brushRef="#br0" timeOffset="12402.55">9356 4233 0,'0'-42'16,"0"21"-1,0 0-15,21 0 0,-21-1 0,21 1 16,0 0-16,0 0 0,0 0 0,1 21 16,-1 0-16,0-21 0,0 21 15,0 0-15,0 0 0,1 0 0,-1 0 16,0 21-16,0 0 0,0 0 0,0 0 15,-21 0-15,0 22 0,0-22 0,0 21 16,0-21-16,-21 22 0,0-22 0,-21 0 16,-1 21-16,1-20 0,0-1 0,-1 0 15,1 0-15,0 0 0,-1 0 0,-20 1 16,21-1-16,20-21 0,22 21 0,22-21 31,-1 0-31,0 0 0,0 0 16,21 0-16,-20 0 0,-1 0 15,21 0-15,-21-21 0,22 21 0,-22 0 16,21-21-16,-21 21 0,22 0 0,-1-22 16,0 22-16,1-21 0,-1 0 0,0 0 15,1 21-15,-1-21 0,21 0 0</inkml:trace>
  <inkml:trace contextRef="#ctx0" brushRef="#br0" timeOffset="12897.2">10964 4128 0,'0'0'0,"-21"-22"0,21 1 16,0 0-16,21 0 16,0 21-16,1-21 15,-1 21-15,0 0 0,21 0 0,-21 0 16,1 0-16,-1 0 0,0 0 0,-21 21 15,21 0-15,-21 0 0,0 0 16,0 1-16,-21-1 0,-21 0 0,20 0 16,1 0-16,-21 0 0,0 1 0,20-1 15,-20 0-15,0 0 0,-1 0 0,1 0 16,21-21-16,0 0 0,0 0 16,42 0-1,0 0 1,0 0-16,0 0 0,22 0 0,-22 0 15,0 0-15,21 22 0,-21-22 0,22 21 16,-22-21-16,0 21 0,21 0 0,-20-21 16,-1 21-16,-21 0 0,21 1 0,-21-1 15,0 0-15,0 0 0,0 0 16,-21 0-16,0-21 0,-1 22 0,1-1 16,-21-21-16,21 21 0,-22-21 0,1 21 15,-43-21-15,43 0 0,21 21 0,-21-21 16,-1 0-16,22 0 0,-21 0 15,21 0-15,-1 0 0,1 0 0,0 0 16,21-21 0,0 0-16,21 0 15,0 0-15,22 21 0</inkml:trace>
  <inkml:trace contextRef="#ctx0" brushRef="#br0" timeOffset="13492.4">13695 4106 0,'0'0'0,"0"-21"0,21 0 0,0 0 16,-21 42 15,-21 0-31,0 22 0,0-22 0,-1 0 16,1 21-16,-21-21 0,21 1 0,0 20 15,-22-21-15,22 0 0,-21 22 0,21-22 16,-22 0-16,-20 21 0,42-21 0,-1 1 16,22-1-16,0 0 0,-21-21 0,21 21 15,21-21 1,1 0-16,-1 0 0,0 0 0,42-21 16,-20 0-16,-1 0 0,0 21 0,1-22 15,-1 1-15,0 0 0,-20 0 16,20 0-16,-21 0 0,0-1 0,0 22 15,1-21-15,-1 21 0,-21 21 16,0 1 0,-43 20-16,22-21 0,0 0 0,0 0 15,0 22-15,21-22 0,-21 0 0,-1 21 16,1-20-16,0-1 0,0 42 0,21-42 16,0 1-16,-21-1 0,21 0 0,-21 21 15,21-21-15,-22-21 16,1 0-1,0 0-15,0 0 0,0-21 16,-22 0-16,-41 0 0</inkml:trace>
  <inkml:trace contextRef="#ctx0" brushRef="#br0" timeOffset="14440.85">5778 3979 0,'22'0'0,"-22"-21"15,0 0 1,0 0-16,0 0 0,-22 21 31,1 0-15,0 0-16,0 0 0,0 0 0,0 0 16,-1 21-16,1-21 0,0 21 0,0 21 15,0-20-15,0-1 0,-1 21 16,1 0-16,0-20 0,0 20 0,0 0 15,21 1-15,-21-22 0,21 21 0,-22 0 16,22-20-16,0 20 0,0-21 0,0 0 16,0 0-16,0 1 0,0-1 15,0 0-15,22 0 0,-1 0 16,0-21-16,21 0 0,-21 21 16,1-21-16,-1 0 0,21 0 15,-21 0-15,22 0 0,-1 0 0,0-21 16,-21 21-16,22-21 0,-1 0 0,0 0 15,-20 0-15,20-1 0,-21 1 0,0 0 16,0 0-16,1-21 0,-22-1 16,0 22-16,0-21 0,0-1 0,0-20 15,0 21-15,-22-1 0,1 1 0,0 0 16,0-1-16,-21 1 0,20 21 16,1 0-16,0-1 0,-21 1 0,21 21 15,-22 0-15,22 0 0,-21 0 0,21 0 16,-1 21-16,-20 1 0,21-1 15,0 0-15,-22 21 0,22-21 16,0 22-16,0-1 0,0-21 0,0 22 16,-1-22-16,1 0 0,21 21 0,0-21 15,0 22-15,0-22 16,0 0-16,43-21 16,-22-21-16,0 0 15,-21 0-15</inkml:trace>
  <inkml:trace contextRef="#ctx0" brushRef="#br0" timeOffset="15801.19">5778 2138 0,'0'0'0,"-21"0"0,0 0 16,0 0 15,21-21 16,0 0-31,0-1-1,0 1-15,0 0 16,0 0-16,0 0 15,0 0-15,0-1 0,0 1 0,0-21 16,0 21-16,0-22 0,0 22 0,0-21 16,0 21-16,0-22 0,0 1 15,0 21-15,0-21 0,0 20 16,0-20-16,0 21 0,-21 0 0,21-22 16,-21 22-16,-1 0 0,22-21 15,0 21-15,-21-1 0,0 1 0,0 0 16,21-21-16,-21 21 0,0-1 0,21 1 15,-22 0-15,1 0 0,21 0 16,-21 0-16,0-1 0,0 1 0,0 0 16,21 0-16,-22 21 0,1-21 0,0 0 15,0-1-15,0 22 0,0-21 16,-1 21-16,1-21 0,0 0 0,0 21 16,0-21-16,-22 21 0,22-21 15,0-1-15,-21 22 0,21-21 16,-1 21-16,-20 0 0,21-21 0,-21 21 15,20 0-15,-20-21 0,0 21 16,21 0-16,-22 0 0,1-21 0,0 21 16,-1 0-16,1-21 0,0 21 15,20 0-15,-20 0 0,21-22 0,0 22 16,-22 0-16,22 0 0,-21 0 0,21 0 16,0 0-16,-22 0 0,22 0 15,0 0-15,-21 0 0,20 0 0,1 0 16,0 0-16,-21 0 0,21 0 0,-1 0 15,-20 0-15,21 22 0,0-22 16,-22 0-16,22 21 0,-21-21 16,21 21-16,-22 0 0,22-21 15,-21 21-15,21 0 0,-22 1 0,22-1 16,-21 0-16,21 0 0,-22 0 0,22 22 16,-21-22-16,21 0 0,0 0 15,-1 0-15,1 22 0,0-22 0,-21 0 16,21 21-16,-1-21 0,1 1 15,-21 20-15,21-21 0,0 0 0,-1 22 16,1-22-16,-21 0 0,21 21 16,0 1-16,-1-22 0,1 21 0,0 0 15,21 1-15,-21-1 0,0 0 0,0 1 16,-1-1-16,22 0 16,-21 1-16,0-1 0,21-21 0,0 22 15,-21-1-15,21-21 0,-21 0 0,21 22 16,0-22-16,0 0 0,0 0 15,0 0-15,-21-21 0,21 21 0,0 1 16,0-44 31,-22 22-31,22-21-16</inkml:trace>
  <inkml:trace contextRef="#ctx0" brushRef="#br0" timeOffset="16136.52">2455 1820 0,'0'0'0,"-21"-21"0,0 0 16,0 0-1,0 21-15,-1-21 0,22 42 47,22 0-31,-1 0-16,0 0 0,0 22 15,21-22-15,-20 0 0,-1 21 0,0-20 16,0 20-16,0-21 0,0 0 16,1 0-16,-22 22 0,21-22 0,0 0 15,0 0-15,-21 0 0,21 1 16,0-22-16,-21 21 15,0-42 17,22-1-32,-1 1 0</inkml:trace>
  <inkml:trace contextRef="#ctx0" brushRef="#br0" timeOffset="16400.37">3154 1842 0,'0'0'0,"21"0"0,-21 21 31,-21-21-31,0 21 16,-1 0-16,1 0 0,-21 0 16,21 1-16,-22-1 0,22 0 0,-21-21 15,21 21-15,0 0 0,-1 0 16,1 1-16,0-22 0,21 21 15,0 0-15,0 0 0,-21-21 16,21 21-16,-21-21 16</inkml:trace>
  <inkml:trace contextRef="#ctx0" brushRef="#br0" timeOffset="27018.47">6054 2053 0,'0'0'0,"-22"0"16,1 0-16,21 21 0,0 1 31,-21-22-31,21 21 0,-21-21 16,21 21-16,0 0 15,-21-21 16,21-21-15,0 0-16,0 0 16,0-22-16,0 22 15,0 0-15,0-21 0,21-1 16,-21 22-16,0-21 0,21-22 0,-21 22 16,21 0-16,0-1 0,-21 1 0,22 0 15,-1-1-15,0 1 0,0 0 16,0-1-16,0 1 0,1 0 0,20-1 15,-21 22-15,21-21 0,1-1 0,-1 22 16,22-21-16,-22 21 0,21-22 16,-20 22-16,20 0 0,-20 0 0,20 21 15,1 0-15,-22 0 0,0 0 16,22 0-16,-22 0 0,-21 21 0,22 0 16,-1 0-16,-21 22 0,0-1 0,0 0 15,1 1-15,-22-1 16,21 22-16,0-22 0,-21 21 0,21 1 15,0-22-15,-21 22 0,21-1 0,1-20 16,-22 20-16,21-21 0,0 1 0,0-1 16,-21 0-16,0-20 0,21 20 15,-21-21-15,21 21 0,-21-20 0,0-1 16,0 0-16,0 0 0,0 0 0,0 0 16,0 1-16,0-1 15,-21-21 1,0 0-1,0-21-15,0-1 16,0 1-16,21 0 0,-22 0 0,1 21 16,0-21-16,0 0 0,0-1 15,21 1-15</inkml:trace>
  <inkml:trace contextRef="#ctx0" brushRef="#br0" timeOffset="27289.32">7027 1863 0,'0'0'0,"-42"0"15,42 21 1,0 0-1,0 0-15,0 0 0,21 1 16,0 20-16,0-21 0,-21 0 0,22 22 16,-1-22-16,0 0 0,0 0 0,0 0 15,-21 0-15,21-21 0,1 0 16,-1 22-16,21-22 0,-21 0 16,0 0-16,1 0 0,-1-22 0,21 1 15,-21 0-15,0 0 0,22 0 0,-22 0 16,0-22-16,-21 22 0,0 0 0,21-21 15,-21 20-15,0-20 0,0 21 16,0-21-16,0 20 0,0 1 16,0 0-16,0 42 31</inkml:trace>
  <inkml:trace contextRef="#ctx0" brushRef="#br0" timeOffset="27725.03">7641 2159 0,'0'0'0,"-21"0"15,0 0-15,0 0 16,21-21 0,0 0-16,0 0 0,0-1 0,0 1 15,21 0-15,0-21 0,0-1 0,21 1 16,-20 0-16,20-22 0,0 1 15,22-1-15,-22 22 0,22-22 0,-1 1 16,1-1-16,-1 1 0,1-1 16,20 1-16,-20 21 0,20-22 0,1 22 15,-21 21-15,20-22 0,1 22 16,-22 0-16,1 21 0,-1 0 0,1 0 16,-1 0-16,-20 21 0,-1 21 0,0-20 15,-20 20-15,20 0 0,-21 1 16,21 20-16,-20 1 0,20-22 0,-21 21 15,0 1-15,0-1 0,1 1 0,-1-22 16,0 22-16,0-1 0,-21-20 16,0-1-16,0 0 0,0-21 0,0 22 15,0-22-15,0 0 0,0 0 0,0 0 16,-21-21-16,0 22 16,0-22-16,-1 0 15,1-22-15,0 1 16,21 0-16,-21 21 0,0-21 0,0-21 15,-1 20-15,-20 1 0</inkml:trace>
  <inkml:trace contextRef="#ctx0" brushRef="#br0" timeOffset="27984.88">9038 1778 0,'0'0'0,"-21"0"0,0 0 16,21 21-16,0 0 0,0 1 0,0-1 16,21 0-16,0 0 0,-21 0 15,21 0-15,0 1 0,1-1 0,-1 0 16,0 0-16,0 0 0,0 0 15,0 1-15,1-22 0,-1 0 0,0 0 16,0 0-16,21 0 0,-20 0 16,20 0-16,-21 0 0,21-22 0,-20 1 15,20 0-15,-21 0 0,21 0 0,-20 0 16,-1-22-16,0 22 0,-21 0 0,0-21 16,0 20-16,0 1 0,0 0 15,0 0-15,0 0 0,0 0 0,0-1 16,0 1-1</inkml:trace>
  <inkml:trace contextRef="#ctx0" brushRef="#br0" timeOffset="28452.62">9821 2096 0,'0'-22'16,"0"1"-16,0 0 16,0 0-16,0 0 0,0 0 0,21-1 15,1-20-15,-1 0 0,0-1 16,0 1-16,21 0 0,-20-22 16,20 22-16,0-22 0,1 1 0,20 21 15,-21-22-15,22 1 0,-1-1 0,-20 1 16,20 20-16,22-20 0,-22-1 15,1 22-15,21 0 0,-1-1 0,-20 22 16,20 0-16,1 0 0,-21 21 0,-1 0 16,22 0-16,-43 21 0,22 0 15,-1 0-15,-21 22 0,1-22 0,20 21 16,-20 0-16,-1 1 0,0 20 0,1-20 16,-1-1-16,-21 21 0,0-20 15,0 20-15,1-20 0,-22 20 16,0 1-16,0-22 0,0 21 0,0-20 15,0 20-15,0-20 0,0-1 0,0 0 16,0 1-16,0-1 0,0-21 16,0 0-16,0 0 0,0 1 0,-22-1 15,1-21 1,0 0-16,0 0 0,0 0 16,0-21-16,-1 21 0,1-22 0,0 1 15,0 21-15,0-21 0,21 0 16</inkml:trace>
  <inkml:trace contextRef="#ctx0" brushRef="#br0" timeOffset="28720.47">11578 1884 0,'0'0'0,"0"-21"0,-21 21 0,0 0 16,0 21-1,21 0-15,0 0 0,-22 0 16,22 1-16,0-1 0,0 0 0,0 0 16,0 21-16,0-20 0,0-1 0,0 0 15,22 0-15,-1-21 0,0 21 0,0 0 16,0-21-16,0 0 0,1 0 15,20 0-15,-21 0 0,21 0 0,-20-21 16,20 21-16,0-21 0,-21 0 0,22 0 16,-1 0-16,-21-1 0,22 1 0,-22 0 15,0-21-15,0 21 0,0-1 16,0-20-16,-21 21 0,22 0 16,-22 0-16,0 42 46</inkml:trace>
  <inkml:trace contextRef="#ctx0" brushRef="#br0" timeOffset="29249.89">12361 2201 0,'0'0'0,"-21"22"15,42-22 17,0 0-32,1-22 15,20 1-15,-21 0 0,0 21 16,0-21-16,22 0 0,-22-22 0,21 22 16,-21-21-16,22 0 0,-1-1 0,0 1 15,1 0-15,-1-22 0,0 1 0,22-1 16,-1 1-16,-20-1 0,20-21 15,1 22-15,-1-1 0,1 1 16,-1-1-16,1 1 0,-22-1 0,22 22 16,-1 0-16,-21 21 0,22-22 15,-1 22-15,1 21 0,-1 0 0,1 0 16,-1 0-16,1 0 0,-1 21 0,1 22 16,-1-22-16,1 21 0,-1 0 0,-20 1 15,-1 20-15,0-20 0,-20 20 16,-1-21-16,0 22 0,0-1 0,-21-20 15,0 20-15,21 1 0,-21-1 0,0 1 16,0-1-16,0 1 0,0-1 16,0-20-16,-21-1 0,21 0 0,0 1 15,0-1-15,0 0 0,0 1 16,0-22-16,0 0 0,0 0 0,0 0 16,21-21-16,-21 21 0,0-42 31,0 0-31,0 0 15,-21 0-15,0 0 0,0-1 16,0-20-16,-1 21 0,1 0 0,0 0 16</inkml:trace>
  <inkml:trace contextRef="#ctx0" brushRef="#br0" timeOffset="29540.24">14330 1947 0,'-21'0'0,"42"0"16,-64 0-16,22 0 0,0 0 0,21 22 15,0-1-15,-21 0 0,21 0 0,0 0 16,-21 0-16,21 1 0,0-1 15,0 0-15,0 0 0,0 0 16,21 0-16,0 1 0,0-22 0,0 21 16,1 0-16,20-21 0,-21 0 0,21 0 15,-20 0-15,20 0 0,-21 0 0,21 0 16,1-21-16,-22 21 0,21-21 0,-21-1 16,22 1-16,-22 0 0,0 0 15,0 0-15,0 0 0,1-1 0,-1 1 16,-21 0-16,0 0 0,21 21 0,-21-21 15,21 21-15,-21 21 47,0 0-31</inkml:trace>
  <inkml:trace contextRef="#ctx0" brushRef="#br0" timeOffset="32093.14">14817 3598 0,'0'0'0,"0"-21"0,0 0 15,0 0-15,0 0 16,0 0-16,0-1 16,0 1-1,21 21-15,0 0 47,-21 21-47,0 1 16,21-22-16,-21 21 0,21 0 15,-21 0-15,0 0 0,0 0 16,21 1-16,-21-1 0,0 0 0,0 0 16,0 0-16,0 22 0,0-22 0,0 21 15,-21 0-15,0-20 0,0 20 16,0 21-16,0-20 0,21-1 16,-22 0-16,1 1 0,0 20 0,-21-20 15,21-1-15,-1 0 0,1 22 0,0-22 16,0 0-16,0 22 0,0-22 0,-1 1 15,1-1-15,0 21 0,21-20 0,-21-1 16,0 0-16,21 1 0,-21-1 0,-1 0 16,1 1-16,21-22 0,-21 21 0,0-21 15,0 1-15,0 20 0,-1-42 0,-20 21 16,21 0-16,-21 0 0,20-21 0,-20 22 16,0-22-16,-1 0 0,22 0 15,-21 0-15,0 0 0,-1 0 0,1 0 16,0 0-16,-22 0 0,22 0 15,-1 0-15,-20 0 0,21 0 0,-22 0 16,22-22-16,-22 22 0,1-21 0,-1 21 16,22-21-16,-22 0 0,1 21 0,-1-21 15,22 0-15,-21-1 0,-1 1 0,22 0 16,-1 0-16,1-21 0,-21 20 0,20 1 16,1-21-16,0 21 0,-1 0 0,1-22 15,-22 1-15,22 21 0,0-22 0,-1 22 16,1-21-16,0 21 0,-1-22 0,22 1 15,-21 0-15,0 21 0,-1-43 16,1 22-16,0-1 0,20 1 0,-20 0 16,21-1-16,0 1 0,0 21 15,-1-21-15,1-1 0,0 22 0,21 0 16,0 0-16,-21 0 0,21-1 0,0 1 16,0 0-1,21 21 32,0 0-31,0 0-16,1 0 15,-1 0-15,0 0 16,0 0-16,0 0 0,0 0 16,1-21-16,-1 21 15,0-21-15,-21 0 0,21 21 16,0-22-16,-21 1 0,0 0 15,21 21-15,-21-21 16,0 42 15,-21 0-31,21 0 16,-21 1-16,0-1 0,0 21 0,0-21 16,-22 22-16,22-1 0,-21-21 15,21 21-15,-22 1 0,1-22 0,21 0 16,0 21-16,-1-20 0,1-1 15,0-21-15,21 21 0,-21-21 0,21-21 47,0 0-47,0-1 0,21 22 0,-21-21 16,21 0-16,-21-21 0,21 21 16,1-1-16,-22 1 0,21 0 0,0 0 15,0 0-15,0 0 0,0-1 0,1 22 16,-1 0-16,0 0 0,0 0 0,0 0 15,0 22-15,-21-1 0,22 0 16,-1 21-16,0-21 0,0 22 0,0-1 16,0 0-16,1-20 0,-1 20 0,0 0 15,0-21-15,0 1 0,0-1 16,1 0-16,20 0 0,-21 0 0,0 0 16,22-21-16,-22 0 0,0 0 0,21 0 15,-21 0-15,1 0 0,-1-21 0,-21 0 16,0 0-16,0 0 0,0 0 15</inkml:trace>
  <inkml:trace contextRef="#ctx0" brushRef="#br0" timeOffset="33214.01">10964 4001 0,'0'0'16,"0"-22"-16,21 1 0,1 0 0,-1 21 0,0-21 16,-21 0-16,21 21 0,0-21 15,-21-1-15,21 22 16,1 0-1,-22 22 1,0-1-16,0 0 0,0 0 0,0 0 16,0 22-16,0-1 0,0 0 0,0 1 15,0-1-15,0 21 0,0-20 0,-22 20 16,1-20-16,0 20 0,0-21 16,0 22-16,0-1 0,-1-20 0,-20 20 15,21-20-15,-21 20 0,20-21 0,-20 22 16,21-22-16,-21 22 0,-1-22 15,-20 0-15,20 1 0,1-1 0,-21 0 16,-1 1-16,22-1 0,-22-21 0,1 22 0,20-22 16,-20 21-16,-1-21 0,1 0 15,21 1-15,-22-22 0,1 21 0,-1-21 16,1 0-16,-1 0 0,1 0 0,20 0 16,-20 0-16,-1 0 0,1 0 0,-1-21 15,1-1-15,-1 1 0,1 0 16,-1 0-16,1 0 0,20 0 0,-20-1 15,21-20-15,-1 21 0,1-21 0,0 20 16,20-20-16,-20 0 0,0-1 0,21-20 16,-22 21-16,22-22 0,0 22 0,-21-22 15,20 22-15,1 0 0,0-22 0,0 22 16,21-1-16,0 1 0,-21 0 16,21-1-16,0 1 0,0 21 15,0-21-15,0-1 0,0 22 0,0-21 16,0 21-16,0-22 0,0 22 0,0 0 15,0-21-15,0 20 0,0 1 16,0 0-16,0 42 31,0 0-15,0 1-16,0-1 0,0 0 16,0 0-16,0 0 0,0 0 0,0 1 15,0-1-15,-21 0 0,21 0 16,0 0-1,-22-21 1,1 0 0,21-21-16,0 0 0,-21 21 15,21-21-15,0 0 0,0-1 0,0 1 16,0 0-16,0 0 0,0 0 16,0 0-16,0-1 0,0 1 15,0 0-15,0 0 0,0 0 0,0 0 16,0 42-1,0 21 1,0-21-16,0 0 0,0 22 16,0-22-16,-21 21 0,21 1 15,0-1-15,0-21 0,-21 21 0,21-20 16,-21 20-16,21-21 0,0 0 0,-22 0 16,44-21-1,-1-21 1,0 0-16,0 0 0,0 0 0,0-22 15,1 22-15,-1-21 0,21 0 16,-21-1-16,22 1 0,-22 0 0,21 20 16,-21-20-16,22 21 0,-22 0 0,21 21 15,0 0-15,-20 0 0,-1 0 0,21 21 16,-21 0-16,0 0 0,-21 0 16,0 1-16,22-1 0,-22 0 15,0 21-15,0-21 0,0 1 0,-22-1 16,1 0-16,0 0 0,0 0 0</inkml:trace>
  <inkml:trace contextRef="#ctx0" brushRef="#br0" timeOffset="34076.82">8022 4255 0,'0'0'0,"0"-22"0,21 22 16,0 0-16,1 0 16,-1 22-16,0 20 15,-21-21-15,0 0 0,21 22 16,-21-22-16,0 21 0,0 0 0,0 1 16,0-1-16,-21 0 0,0 1 0,0-1 15,-1 0-15,-20 22 0,21-22 0,-21 22 16,-1-22-16,22 0 0,-21 22 0,-1-22 15,1 1-15,-21-1 0,20 0 0,1 1 16,0-1-16,-1-21 0,1 21 16,0-20-16,-1-1 0,22 21 15,-21-42-15,-1 21 0,1 0 0,21-21 16,-21 0-16,-1 0 0,22 0 0,-21-21 16,21 0-16,-22 0 0,22 0 0,0-22 15,0 1-15,0 0 0,-1-22 0,22 22 16,0-43-16,0 22 0,0-22 0,0 0 15,0 1-15,0-1 0,0 0 0,0 1 16,22-1-16,-1 0 0,0 22 16,0-1-16,0 22 0,0 0 0,1-1 15,-1 22-15,0 0 0,-21 0 0,21 0 16,0 21-16,-21-21 16,0 42 30,-21 0-30,0-21-16,0 0 16,21-21 15,0 42 16,0 0-47,-21 0 0,-1 22 15,22-22-15,-21 0 0,0 0 16,0 0-16,0 0 0,21 1 0,-21-22 16,21 21-16,-22-21 0,22-21 31,0-1-31,22 1 0,-1 0 16,0 0-16,0 0 0,0-22 0,22 22 15,-22-21-15,0 21 0,21-22 0,-21 22 16,1 0-16,20 0 0,-21 0 15,0 21-15,0 0 0,1 0 0,-1 0 0,0 0 16,0 21-16,0 0 16,-21 21-16,0-20 0,0 20 0,0-21 15,0 21-15,0 1 0,0-22 0,0 21 16,0-21-16,-21 1 0,0 20 0,21-21 16,0 0-16,-21 0 0,0-21 15,-1 0-15,22 22 0,-21-22 0,0 0 16</inkml:trace>
  <inkml:trace contextRef="#ctx0" brushRef="#br0" timeOffset="34920.19">7091 4233 0,'0'-21'0,"0"-21"16,0 21-1,0 0 1,-21 21-1,-1 0 1,22 21-16,-21 0 0,0 0 0,21 0 16,-21 22-16,0-22 0,0 21 0,-1 0 15,1 1-15,0 20 0,0-20 16,0 20-16,0-21 0,-22 22 0,22-1 16,-21 1-16,-1-1 0,22-20 15,-21 20-15,0 1 0,-1-1 0,22-20 16,-21 20-16,-1-21 0,1 22 0,0-22 15,-1 1-15,1-22 0,0 21 0,21-21 16,-22 22-16,1-22 0,0 0 16,-1-21-16,1 21 0,0-21 0,-22 0 15,22 0-15,-22 0 0,22 0 0,-22-21 16,22 0-16,-21 0 0,20-22 0,1 1 16,-22 0-16,22-1 0,0-20 0,-1 20 15,1-41-15,0 20 0,-1-20 16,22 20-16,-21-21 0,21 22 0,21-22 15,0 22-15,0-1 0,0 1 16,0-1-16,0 22 0,0 0 0,21-22 16,-21 22-16,21 21 0,21-22 0,-20 22 15,-1-21-15,0 21 0,0-1 16,0 1-16,0 0 0,1 0 0,-1 0 16,0 0-16,0-1 0,0 22 15,0-21-15,1 21 16,-22-21-16,21 21 0,-21 21 47,-21 0-47,-1-21 0,1 22 15,0-1-15,-21 0 0,21 0 16,-1 0-16,-20-21 0,21 21 0,0 1 16,-22-1-16,22 0 0,-21 0 15,21 0-15,0 0 0,-1-21 0,1 0 16,0 22-16,21-44 31,0 1-31,42 0 0,-20 0 0,-1-21 16,0 20-16,21 1 0,-21-21 0,22 21 15,-1 0-15,-21-22 0,22 22 0,-1 21 16,-21-21-16,0 0 0,22 21 0,-22 0 16,0 0-16,0 0 15,0 21-15,-21 0 0,21 0 0,-21 0 16,0 22-16,22-1 0,-22-21 15,0 22-15,0-1 0,0 0 0,0-21 16,0 22-16,0-22 0,0 21 16,0-21-16,0 1 0,0-1 0,0 0 15</inkml:trace>
  <inkml:trace contextRef="#ctx0" brushRef="#br0" timeOffset="38565.39">14753 3641 0,'0'0'0,"21"0"15,-21-21-15,21 21 0,-21-22 16,0 1-1,0 0 1,0 0 15,-21 21 1,21 21-32,0 0 0,0 0 15,0 1-15,0-1 0,0 0 0,-21 0 16,21 0-16,0 22 0,0-22 15,0 0-15,0 21 0,0-21 16,0 22-16,0-22 0,0 21 0,0 1 16,0-1-16,0 21 0,0-20 0,-21-1 15,21 22-15,-21-22 0,21 0 16,-21 22-16,21-22 0,0 0 0,-22 1 16,22-1-16,-21 22 0,21-22 0,-21 0 15,21 1-15,0-1 0,0-21 0,-21 21 16,21 1-16,-21-1 0,21-21 0,-21 22 15,21-1-15,-22-21 0,22 21 16,-21-20-16,0 20 0,0-21 0,0 0 16,21 0-16,-21 1 0,-1-1 15,1 0-15,0 0 0,-21 0 0,21 0 16,-1 1-16,1-22 0,-21 21 0,21-21 16,0 21-16,-1-21 0,-20 0 0,21 21 15,0-21-15,-22 0 0,22 0 0,0 21 16,-21-21-16,21 0 0,-1 0 15,-20 0-15,21 0 0,-21 0 0,-1 0 16,22 0-16,-21 0 0,21 0 0,-22 0 16,22 0-16,-21 0 0,21 0 0,-1 0 15,-20 0-15,21 0 0,0 0 16,0 0-16,-1 0 0,-20-21 0,21 21 16,0-21-16,-22 21 0,22-21 0,-21 21 15,0-21-15,20 21 0,-20-22 16,0 22-16,21-21 0,-22 21 0,1-21 15,21 21-15,-22-21 0,22 21 0,-21-21 16,21 0-16,0 21 0,-1-22 0,1 1 16,0 0-16,0 21 0,0-21 0,0 0 15,-1 0-15,-20-1 0,21 1 16,0 0-16,0 0 0,-1 0 0,-20 0 16,21-1-16,-21 1 0,20-21 0,1 21 15,-21 0-15,21-1 0,0 1 16,-1 0-16,-20 0 0,21 0 0,0 0 15,0-1-15,-1 1 0,1 0 16,0 0-16,21 0 0,-21 0 0,0 21 16,0-22-16,-1 1 0,1 0 0,21 0 15,-21 0-15,0 0 0,21-1 0,0 1 16,-21 0-16,0 0 0,21 0 16,-22 0-16,22-1 0,-21 1 0,21 0 15,0 0-15,0 0 0,0 0 0,0-1 16,0 1-16,0 0 0,-21 21 15,21-21-15,0 0 0,-21 21 0,21-21 16,0-1-16,-21 1 16,0 21-16,21-21 0,-22 21 15,22-21 1,-21 21-16,21-21 0,-21 21 16,0 0-1,0 21 16,21 0-31,0 0 0,0 0 16,0 1-16,0-1 0,0 21 0,0 0 16,0 1-16,0-1 0,0 0 15,0 1-15,0-1 0,-21 22 0,21-22 16,0-21-16,0 21 0,0 1 16,0-1-16,-22 0 0,22-20 0,0-1 15,0 0-15,0 0 0,0 0 16,0 0-16,0 1 0,-21-22 15,21-22 1,-21 22-16,21-21 16,0 0-16,0 0 0,0-21 15,0 20-15,0-20 0,0 21 0,0-21 16,0-1-16,0 1 0,21 0 0,-21-22 16,21 1-16,-21 20 0,0-20 0,22-1 15,-22 1-15,21 20 16,-21 1-16,0 0 0,21-1 0,0 1 15,0 21-15,-21 0 0,21 0 0,1-1 16,-1 22-16,0-21 0,0 21 16,0 0-16,0 21 15,1-21-15,-1 22 0,0 20 16,0-21-16,0 21 0,0 1 0,22-1 16,-22 0-16,42 43 0,-20-43 15,-22-20-15,21 20 0,-21 0 16,1-21-16,20 1 0,-21-1 0,0 0 15,22 0-15,-22 0 0,0-21 16,0 0-16,0 21 0,0-21 0,1 0 16,-44 0 15,1 0-31,0 0 16,0 0-16,-21 0 0,-1 0 0,1 0 15,0 0-15</inkml:trace>
  <inkml:trace contextRef="#ctx0" brushRef="#br0" timeOffset="40081.03">11007 3916 0,'0'-21'15,"0"0"-15,0-1 0,0 1 16,0 0-16,-22 21 15,1 0 1,21 21 0,0 0-16,0 1 15,0 20-15,0-21 0,0 21 16,0 22-16,0-22 0,0 22 0,0-22 16,-21 22-16,21-1 0,0-21 15,0 22-15,-21-22 0,21 22 0,-21-22 16,21 22-16,0-22 0,-21 21 0,-1-20 15,1-1-15,0 0 0,0 1 0,0-1 16,0-21-16,-1 22 0,1-22 0,-21 21 16,0-21-16,-1 0 0,1 1 15,0 20-15,-1-21 0,-20 0 0,-1 0 16,1 1-16,-1-1 0,1-21 0,-1 21 16,1 0-16,-22-21 0,22 21 0,-1 0 15,1-21-15,-1 22 16,1-22-16,-1 0 0,1 21 0,20-21 15,-20 21-15,20-21 0,-20 21 0,21-21 16,-22 21-16,1-21 0,20 0 0,-20 21 16,20-21-16,-20 0 0,21 0 0,-1 0 15,1 0-15,0 0 0,-1 0 16,1 0-16,0 0 0,-1-21 0,1 0 16,21 21-16,-22-21 0,1 0 0,21 0 15,-21-1-15,-1 1 0,22 0 16,-21 0-16,21 0 0,-1-22 0,1 22 15,0-21-15,21 21 0,0-22 0,-21 1 16,21 0-16,0-22 0,0 22 16,0 0-16,0-22 0,0 22 0,0-1 15,0 1-15,0 0 0,0-1 16,0 22-16,-21-21 0,21 0 0,-21 20 16,21 1-16,0 0 0,-22-21 0,1 21 15,21-1-15,-21 1 0,21 0 16,0 0-16,0 0 0,0 0 0,0-1 15,0 1-15,0 0 0,0 0 0,0 0 16,0 0-16,21 21 16,-21-22-1,21 22 1,-21 22 0,0-1-16,0 0 0,0 0 15,0 0-15,0 0 0,0 1 16,0 20-16,0-21 0,0 21 15,0 1-15,0-1 0,0 0 0,0 1 16,0 20-16,0-20 0,0-1 0,0 21 16,0-20-16,0 20 0,0-20 15,0-1-15,0 0 0,0-21 0,0 1 16,0-1-16,0 0 0,0 0 0,22-21 31,-1 0-31,-21-21 0,0 0 16,21 0-16,-21-22 0,21 22 15,-21-21-15,0-1 0,0 1 16,21 0-16,-21-1 0,21 1 0,1-21 16,-22 20-16,0 1 0,21-22 0,0 1 15,0 21-15,-21-1 0,21-20 0,0 20 16,1 1-16,-1 21 0,0 0 16,0 0-16,21-1 0,-20 22 0,-1 0 15,21 22-15,-21-1 0,22 0 0,-1 0 16,0 21-16,1 1 15,-1-1-15,-21-21 0,21 22 0,-20-1 16,20 0-16,-21 1 0,0-22 0,0 0 0,1 21 16,-1-21-16,0 1 15,0-1-15,-21 0 0,21-21 0,-21 21 16,-21-21 0,0 0-16,0 0 15,-22 0-15,22 0 0,-21-21 16,0 0-16</inkml:trace>
  <inkml:trace contextRef="#ctx0" brushRef="#br0" timeOffset="41100.46">8551 4318 0,'0'0'0,"-63"0"15,42 0-15,-1 0 16,1 21-16,0-21 0,0 21 16,21 1-16,-21-22 0,0 42 0,21-21 15,-22 0-15,1 22 0,0-22 16,21 21-16,-21 0 0,0 1 0,0-1 16,21 22-16,-22-22 0,1 21 0,0-20 15,-21 20-15,21-20 0,-1 20 0,1-21 16,-21 1-16,21-1 15,-22 0-15,22 1 0,-21-22 0,0 21 16,20-21-16,-20 1 0,0 20 0,-1-21 16,22 0-16,-21 0 0,0 1 15,-1-1-15,1-21 0,0 21 0,20 0 16,-20 0-16,0-21 0,-1 21 0,1-21 16,0 0-16,21 0 0,-22 0 0,1 0 15,0 0-15,-1 0 0,1 0 16,21 0-16,-22-21 0,22 0 0,-21 21 15,21-42-15,0 21 0,-1-1 16,1 1-16,21-21 0,0 21 16,0-22-16,0 1 0,0 0 0,0-1 15,0-20-15,0 21 0,21-22 0,1 22 16,-22-22-16,0 22 0,0 0 16,0-22-16,21 22 0,-21-1 0,21 1 15,-21 21-15,0-21 0,0-1 0,21 1 16,0 0-16,0 20 0,1-20 15,-22 0-15,42-1 0,-21 1 0,0 0 16,0-1-16,1 22 0,-1-21 0,0 21 16,-21 0-16,0-1 0,21 22 15,-21-21-15,-21 21 78,0 21-78,0 1 0,-1-22 16,1 21-16,0 0 0,0 0 0,0 0 16,-22 0-16,22 1 0,0-1 15,0-21-15,0 21 0,0 0 0,-1-21 16,1 21-16,0 0 0,0-21 16,21 22-16,0-44 46,0 1-46,21 21 16,0-21-16,-21 0 0,21 21 0,1-21 16,-1 0-16,0-1 0,-21 1 15,21 0-15,21 0 0,-20 0 0,-1 0 16,0-1-16,0 1 0,0 21 0,0-21 16,1 0-16,-1 21 15,0 21-15,0 0 16,0 0-16,-21 22 0,21-22 0,1 21 15,-1-21-15,21 22 16,-21-1-16,0 0 0,1 1 0,-1-22 16,0 21-16,0 1 0,0-22 0,0 21 15,-21-21-15,22 0 0,-22 1 16,21-1-16,-21 0 0,0 0 0,0 0 16,0 0-16,0 1 0,-21-22 15,-1 0 1,1 0-16,0 0 0,0 0 0,0 0 15,-22 0-15,22-22 0</inkml:trace>
  <inkml:trace contextRef="#ctx0" brushRef="#br0" timeOffset="42244.57">7048 4530 0,'0'0'0,"22"0"16,-22 21 15,0 0-31,0 0 0,0 0 16,0 1-16,0-1 0,0 0 0,0 21 15,0 1-15,0-1 0,0 0 16,-22 1-16,1-1 0,0 0 16,0 1-16,0-1 0,-22 21 0,1-20 15,21-1-15,-21 0 0,-1-20 0,1 20 16,0 0-16,-1-21 0,1 22 16,0-22-16,-1 0 0,1 0 0,0 22 15,-1-22-15,1 0 0,0 0 0,-1 0 16,1 0-16,0-21 0,-1 22 15,-20-1-15,20-21 0,1 0 16,-21 0-16,20 0 0,1 0 0,-22 0 16,1 0-16,21 0 0,-22 0 15,1-21-15,20-1 0,-20 22 0,20-21 16,1 0-16,0-21 0,-1 21 16,1-1-16,0-20 0,21 21 0,-1-21 15,1 20-15,0-20 0,0 0 0,0 21 16,0-22-16,21 1 0,-22 0 15,22-1-15,0 1 0,0 0 0,-21-1 16,21-20-16,0 20 0,0 1 0,0 0 16,0-1-16,0 1 0,0 0 15,0-22-15,0 22 0,0 0 0,21-1 16,-21 1-16,0 0 0,0-1 16,0 1-16,0 21 0,0-22 15,0 22-15,0 0 0,0-21 0,0 21 16,0-1-16,0 1 0,22 0 15,-22 0-15,21 0 0,-21 0 0,21-1 16,0 1-16,-21 0 0,0 0 16,21 0-16,0 21 0,-21-21 15,0 42 48,0 0-48,0 0-15,-21 0 0,0 0 16,0 22-16,0-1 0,-22-21 16,22 22-16,-21-1 0,21 0 0,-22-21 15,22 22-15,0-22 0,0 21 0,0-21 16,0 1-16,-1-1 0,1 0 16,21 0-16,0-42 31,21 0-16,1 0-15,20-1 0,-21 1 16,21 0-16,-20-21 0,20-1 0,0 1 16,1 0-16,-1-1 0,0 1 15,1 21-15,-22-21 0,21 20 16,-21 1-16,0 0 0,1 0 0,-22 0 16,21 21-16,0-21 15,0 21-15,0 21 16,0 0-16,1 0 15,-1 0-15,0 22 0,0-22 0,0 21 16,22 0-16,-22-20 0,21 20 0,0 0 16,-20 1-16,20-22 0,0 21 15,-21-21-15,22 22 0,-22-22 16,0 21-16,0-21 0,0 0 0,1 1 16,-1 20-16,0-21 0,-21 0 15,21 0-15,0 1 16,-21-1-16</inkml:trace>
  <inkml:trace contextRef="#ctx0" brushRef="#br0" timeOffset="44212.84">5778 2180 0,'0'0'0,"-21"0"0,0 21 0,0-21 16,0 0-16,0 0 15,-1 0-15,1 0 16,0 0 0,21-21-1,0 0-15,0 0 0,0 0 16,0 0-16,0-22 0,0 22 0,0-21 16,21-1-16,0-20 0,1 21 15,-22-22-15,42 1 0,-21-1 0,0-21 16,22 22-16,-1-1 0,0 1 15,22-22-15,-22 22 0,22-22 0,-1 22 16,1-1-16,-1 1 0,-21 20 16,22 1-16,-1 21 0,1-22 0,-22 43 15,22-21-15,-22 21 0,0 0 0,1 0 16,20 21-16,-20 1 0,-1-1 16,-21 0-16,21 21 0,1 22 15,-1-22-15,0 0 0,-20 22 0,20-22 16,-21 22-16,21-22 0,-20 0 15,20 22-15,-21-22 0,21 1 0,-20 20 16,-1-21-16,0 1 0,0 20 16,0-20-16,0-1 0,1 0 0,-22 1 15,0-1-15,0 0 0,21-21 0,-21 22 16,0-22-16,0 0 0,0 0 16,0 0-16,0 1 0,0-1 0,0 0 15,-21-21-15,-1 0 0,1 0 16,0 0-16,0 0 15,0 0-15,0 0 0,-22-21 16,22 21-16,0-21 0,-21-1 0,20 1 16,-20-21-16,21 21 0,-21-22 15,-1 1-15,22 21 0,-21-21 0,21-1 16,-22 22-16,22 0 0,0-21 0,0 42 16,21-22-16,21 44 31,0-1-31,21 21 0,-20-21 15,20 22-15,0-1 0,1 0 0,-1 1 16,-21-1-16,21 0 0,-20-21 16,20 22-16,-21-1 0,0-21 15,0 0-15,1 1 0,-1-1 0,0 0 16,-21 0-16,21-21 0,0 0 16,-21-21-1,0 0-15,21 0 0,1-1 16,-22 1-16,21-21 0,0 0 0,-21-1 15,21 1-15,0 0 0,0-22 16,1 22-16,-1-22 0,0 22 0,0 0 16,-21-1-16,21 22 0,-21-21 0,0 21 15,21 21-15,-21-22 0,0 44 32,-21-22-17,0 21-15,0 0 0,21 0 16,-21 21-16,0-20 0,-1-1 0</inkml:trace>
  <inkml:trace contextRef="#ctx0" brushRef="#br0" timeOffset="44993.19">7345 2159 0,'0'0'0,"0"21"0,-21-21 16,21-21 15,0 0-31,21 0 0,-21 0 0,21-22 0,0 22 15,21-21-15,-20-1 16,20-20-16,0-1 0,1 1 0,20-1 16,1 1-16,-22-1 0,43-20 0,-22 20 15,1-20-15,-1 20 0,22-21 16,-22 22-16,1-1 0,-1 22 0,1 0 16,-1-1-16,-20 1 0,-1 21 15,0 0-15,1 21 0,-1 0 0,0 0 16,-21 0-16,22 0 0,-22 0 15,21 21-15,1 21 0,-22-21 0,21 22 16,0-1-16,1-21 0,-1 43 16,0-22-16,-20 0 0,20 22 15,-21-22-15,21 22 0,-20-22 0,-1 22 16,0-1-16,-21 1 0,21-1 0,-21 1 16,21-1-16,-21 1 0,0-22 15,0 0-15,21 1 0,-21-1 0,22 0 16,-22-21-16,0 1 0,0-1 0,0 0 15,0 0-15,-22-42 32,1 21-17,0-21-15,0 0 0,-21-1 16,20 1-16,-20 0 0,21-21 16,-21 21-16,20-22 0,-20 1 0,21 0 15,-21-1-15,20 1 0,-20 0 0,21-1 16,0 22-16,21 0 0,0 0 15,-21 0-15,21 42 16,0 0-16,0 21 16,21-21-16,-21 22 0,21-1 15,0 0-15,0 1 0,0-1 16,1 0-16,-1 1 0,0-1 0,0 0 0,0-20 16,0 20-16,1-21 0,-1 0 15,0 0-15,0-21 0,0 0 16,0 22-16,1-22 0,-1 0 0,0 0 15,0-22-15,0 1 0,0 0 0,1 0 16,-1 0-16,0-22 0,0 1 16,0 0-16,0-1 0,1-20 0,-1 21 15,0-22-15,0 22 0,0-1 0,0 1 16,1 0-16,-22 21 0,0-1 16,0 1-16,21 21 0,-21-21 15,0 42 1,0 0-1,0 1-15,0-1 0,0 0 16,-21 0-16,21 21 0</inkml:trace>
  <inkml:trace contextRef="#ctx0" brushRef="#br0" timeOffset="45777.98">9504 2201 0,'0'-21'31,"0"0"-31,0 0 0,21 0 16,0 0-16,0-1 0,0-20 0,-21 21 15,43-21-15,-22-1 0,0-20 16,21-1-16,1 1 0,-1-1 0,0 1 16,22-1-16,-22-20 0,22 20 0,-1 1 15,1-22-15,-1 21 0,22 1 16,-22 21-16,1-22 0,21 1 15,-22 20-15,22 1 0,-1 0 0,1 20 16,21-20-16,-21 21 0,-1 0 0,1 0 16,0 21-16,-1 0 0,-20 0 15,-1 0-15,1 21 0,-22 0 16,0 21-16,1 1 0,-1-1 0,-21 21 0,0-20 16,1 20-16,-22 1 0,21 20 15,-21-20-15,21-1 0,-21 1 16,21 21-16,0-22 0,0 22 0,1-22 15,-22 1-15,21-1 0,0 1 16,-21-1-16,0-20 0,21 20 0,-21-21 16,0-20-16,0 20 0,0-21 0,0 21 15,0-20-15,0-1 0,0 0 0,0 0 16,-21-21 0,0 0-1,0-21-15,-1 0 16,1 21-16,21-21 0,-42-22 0,21 22 15,0 0-15,-1-21 0,-20 20 16,0-20-16,21 0 0,-22 21 16,22-22-16,-21 1 0,-1 21 0,22-22 15,0 22-15,0 0 0,0 0 0,21 42 32,0 0-32,0 0 0,0 1 15,0 20-15,0-21 0,21 21 0,0 1 16,0-1-16,0 0 0,-21 1 15,22-22-15,-1 21 0,0 1 0,0-22 16,0 21-16,0-21 0,1 0 0,-1 1 16,21-1-16,-21-21 0,0 0 15,1 0-15,20 0 0,-21 0 0,21-21 16,-20-1-16,20 1 0,0 0 16,1 0-16,-22-21 0,21 20 0,0-20 15,-20 21-15,-1-21 0,21-1 16,-21 1-16,-21 0 0,21-1 0,1 22 15,-22-21-15,21 21 0,-21-1 0,0 1 16,21 21 15</inkml:trace>
  <inkml:trace contextRef="#ctx0" brushRef="#br0" timeOffset="46777.4">12636 2328 0,'-21'0'0,"21"-21"16,21 0-1,1 0-15,-1 21 0,0-21 16,0 0-16,0-1 0,0 1 0,1 0 15,-1-21-15,0 21 0,21-22 16,-21 1-16,1 0 0,20-1 16,-21-20-16,21-1 0,1 1 0,-1-1 15,0 1-15,1-1 0,20 1 0,-20-22 16,20 22-16,-21-22 0,22 21 16,-1 1-16,1-1 0,-1 22 0,-20 0 15,20-1-15,1 1 0,-1 21 0,1-21 16,-1 42-16,-20-22 0,20 22 15,1 0-15,-1 0 0,-21 0 0,22 0 16,-1 22-16,-20 20 0,-1-21 0,0 43 16,1-22-16,-1 0 0,-21 22 15,0-1-15,1 1 0,-22-1 0,0 1 16,0-1-16,0 1 0,0 20 0,0-20 16,-22-1-16,1 1 0,0-1 15,21 1-15,-21-22 0,0 22 16,21-22-16,0 22 0,0-22 0,0 0 15,0-21-15,0 22 0,0-22 0,0 21 16,0-21-16,0 1 0,0-1 0,0 0 16,0 0-16,0 0 0,-21-21 15,-1 0-15,1 0 0,0-21 0,0 0 16,0 0-16,0 0 0,-1-1 16,1 1-16,-21 0 0,21-21 15,-22 21-15,22-22 0,0 1 0,-21 0 16,21-1-16,-1 22 0,1-21 0,0-1 15,21 22-15,0-21 0,-21 21 16,21 0-16,0-1 0,0 44 31,21-1-31,-21 0 16,21 0-16,0 21 0,1-20 16,-22 20-16,21-21 0,0 21 0,0 1 15,0-1-15,-21-21 0,21 22 0,1-1 16,-22-21-16,21 21 0,-21-20 0,21 20 15,0-21-15,-21 0 16,0 0-16,0 1 0,21-1 0,0-21 16,1 0-16,-1 0 0,0 0 15,0 0-15,0-21 0,0-1 16,1 1-16,-1 0 0,21-21 16,-21 21-16,0-22 0,1 1 0,20 0 15,-21 20-15,0-20 0,22-21 16,-22 20-16,0 22 0,21-21 0,-21 21 0,1-22 15,-1 22-15,-21 0 0,21 0 16,0 21-16,-21 21 47,0 0-31,0 0-16,0 0 15,0 1 1,0-1-1,-21-21 1,0 0 0,0 0-1,-1 0-15</inkml:trace>
  <inkml:trace contextRef="#ctx0" brushRef="#br0" timeOffset="50261.02">5757 2011 0,'21'0'32,"-21"-21"-32,0 0 15,0-1-15,0 1 16,0 0-16,-21 0 0,21 0 15,0-22-15,-21 22 0,0-21 16,0 21-16,21-22 0,-21 1 0,-1 0 16,1 21-16,21-22 0,-21 1 15,0 0-15,0-1 0,0 1 0,-1 0 16,1-1-16,0 22 0,0-21 16,21-1-16,-21 1 0,0 0 0,-1-1 15,1 1-15,0 21 0,0-21 16,0-1-16,0 22 0,-1-21 0,1 21 15,0-1-15,0 1 0,0 0 16,0 21-16,-1-21 0,-20 21 0,21 0 16,0 0-16,0-21 0,-22 21 0,22 0 15,-21 0-15,21 0 16,-1 0-16,-20 0 0,0 0 0,21 0 16,-22 0-16,1 0 0,0 0 0,20 0 15,-20 0-15,0 0 0,-1 0 16,22 0-16,-21 0 0,0 0 0,20 0 15,-20 0-15,21 0 0,-21 0 16,20 0-16,-20 0 0,0 0 0,21 0 16,-22 0-16,22 0 0,-21 0 15,-1 0-15,1 0 0,0 0 0,-1 0 16,1 0-16,0 21 0,-1-21 0,-20 21 16,21-21-16,-1 21 0,22 0 15,-21 1-15,-1-1 0,1 0 16,21 21-16,-21 1 0,20-22 15,1 21-15,-21 0 0,21 1 0,-22-1 16,22 0-16,0-20 0,-21 20 16,21 0-16,-1 1 0,1-1 0,0-21 15,0 21-15,0-20 0,0 20 16,-1 0-16,1-21 0,0 22 0,0-22 16,0 21-16,0-21 0,21 22 0,0-22 15,-22 0-15,1 0 0,21 0 16,0 1-16,0-1 0,-21-21 15,0 0-15,0 0 47,0 0-47,-1 0 16,1 0 0,0 0-16,0 0 15,0 0 1,21 21-16,-21 0 0,21 0 15,0 0-15,0 1 0,-22-1 16,1 0-16,21 0 16,0 0-16,-21-21 0,0 21 15,0-21-15,21 22 16,-21-22 0,-1 0 15,1 0-16,21-22-15,0 1 0,0 0 0,0 0 16,0 0-16,0 0 0,-21-22 16,21 22-16,-21-21 0,21-1 0,-21 1 15,0 0-15,-1-1 0,1 1 16,0 0-16,0-1 0,-21 22 16,20-21-16,1 21 0,0 0 0,0-1 15,0 1-15,21 0 0,-21 21 16,21-21-16,0 42 31,0 0-31,0 0 0,0 22 0,0-1 16,21 0-16,0 1 0,-21-1 15,21 0-15,0 22 0,-21-22 0,21 1 16,1-1-16,-1 0 0,-21 1 16,21-1-16,0-21 0,-21 21 0,0-20 15,0-1-15,21 0 0,-21 0 16,21 0-16,-21 0 31,22-21-15,-1 0-16,0 0 15,0 0-15,0 0 0,0 0 16,1-21-16,-1 21 0,21-21 0,0 0 16,1 21-16,-1-21 0,22 0 15,-22-1-15,21 1 0,1 0 0,-1 0 16,1-21-16,-1 20 0,1 1 0,-1 0 15,1 0-15,-1 0 0,-20 21 16,20-21-16,-20-1 0,-1 22 0,0 0 16,-21 0-16,1 0 0,-1-21 15,0 21-15,0 0 0,-21 21 78,0 1-62,0-1-16,0 0 0,0 0 16,0 0-16,21-21 0</inkml:trace>
  <inkml:trace contextRef="#ctx0" brushRef="#br0" timeOffset="50924.65">2413 3260 0,'0'0'0,"0"-21"0,0-43 15,-21 43-15,0 0 0,-1 0 16,22-1-16,-21 1 0,21 0 0,-21 0 15,0 21-15,21-21 16,0 42 0,21 0-16,0-21 0,22 42 15,-22-20-15,21 20 0,22 0 0,-22 1 16,0-1-16,22 21 0,-22-20 16,0-1-16,1 0 0,20 1 0,-42-1 15,22 0-15,-1-20 0,-21 20 16,0-21-16,1 0 0,-1 0 0,0 1 15,-21-1-15,0 0 0,0 0 16,-21-21 0,0-21-1,-1 0-15,1 21 16,21-21-16,0-22 0,0 22 0,0-21 16,0 21-16</inkml:trace>
  <inkml:trace contextRef="#ctx0" brushRef="#br0" timeOffset="51200.49">3111 3090 0,'0'0'0,"22"-21"0,-1 0 0,-21 0 16,0 0-16,0 0 15,-21 21 1,-1 0-16,1 21 0,-21 0 16,0 0-16,-1 0 0,-20 22 0,20-22 15,-20 21-15,-1 0 0,1 1 16,-22-1-16,22 22 0,-1-22 0,1 0 15,-1 22-15,22-22 0,-22 0 0,22 1 16,0-22-16,-1 21 0,22-21 16,-21 1-16,21-1 0,0 0 0,21 0 15,-22-21-15,22 21 16,-21-21-16,21-21 31,-21 0-31,21 0 0,0 0 16</inkml:trace>
  <inkml:trace contextRef="#ctx0" brushRef="#br0" timeOffset="108032.8">1863 9102 0,'0'0'0,"-22"-21"0,1 21 16,21-22-16,0 1 0,-21 0 0,21 0 16,0 0-16,0 0 15,0-1-15,0 1 0,0 0 0,21 0 16,-21 0-16,21 0 0,1-1 15,-1 1-15,0 21 0,21-21 0,-21 21 16,1 0-16,-1 0 0,21 0 16,-21 0-16,22 21 0,-22 0 15,0 22-15,21-22 0,-21 21 0,1 1 16,-22-1-16,21 0 0,-21 1 16,0-1-16,0 0 0,0-21 0,0 22 15,0-1-15,0 0 0,0-20 16,-21-1-16,21 21 0,-22-21 0,22 0 15,0 1-15,-21-22 32,0-22-17,21 1-15,0 0 0,0 0 16,0 0-16,0-22 0,0 22 0,0-21 16,0-22-16,0 22 0,21-21 15,0 20-15,1-20 0,-1 20 0,0 1 16,21 0-16,-21-1 0,22 22 15,-1-21-15,0 42 0,1-21 16,-1 21-16,0 0 0,1 21 0,-1 0 16,0 0-16,-20 0 0,20 22 15,-21-1-15,0 0 0,-21 1 0,0-1 16,0 0-16,0 1 0,0-1 0,0 0 16,0 1-16,-21-1 0,0-21 15,0 22-15,0-22 0,-1 0 0,22 0 16,0 0-16,-21 0 0,42-42 47,-21 0-47,22 0 0,-22 0 15,21 0-15,0-22 0,-21 1 16,21 21-16</inkml:trace>
  <inkml:trace contextRef="#ctx0" brushRef="#br0" timeOffset="108413.09">3027 9038 0,'42'85'47,"-254"-64"-47,382-127 0,-107 191 16,-42-85-16,1 0 0,20-21 16,-21 0-16,21-1 0,1 1 0,-1 0 15,0-21-15,-20 21 0,20-22 0,-21 22 16,0-21-16,-21 21 0,0-1 15,0 1-15,0 0 0,0 0 0,-21 21 16,0 0-16,0 0 0,-22 0 16,22 0-16,-21 21 0,21 0 0,-22 0 15,22 22-15,0-22 0,0 21 0,0 1 16,0-1-16,-1-21 0,22 21 16,0 1-16,0-1 0,0-21 0,0 0 15,0 22-15,0-22 0,0 0 0,22 0 16,-1 0-16,0-21 15,0 22-15,0-1 0,0-21 0,22 0 16,-22 0-16,0 0 0,21 0 0,-20 0 16,-1 0-16,21 0 0,-21 0 15,0 0-15,1-21 0,20-1 0,-21 1 16,0 0-16,22 0 0</inkml:trace>
  <inkml:trace contextRef="#ctx0" brushRef="#br0" timeOffset="108689.93">3831 8805 0,'0'0'0,"0"-21"0,-21 21 16,21 21-1,0 1 1,21-22-16,0 42 0,0-21 0,1 0 16,-1 22-16,0-22 0,0 0 15,0 21-15,0-21 0,1 22 0,-1-22 16,21 0-16,-21 0 0,0 22 0,1-22 15,-1 0-15,-21 0 0,21-21 16,0 21-16,0 0 0,-21 1 0,21-1 16,1-21-1,-22-21 17,0-1-32,0 1 0,0 0 0,21 0 15,0-21-15</inkml:trace>
  <inkml:trace contextRef="#ctx0" brushRef="#br0" timeOffset="108972.77">4445 8784 0,'0'0'0,"0"-21"0,0 0 0,0 0 15,-21 0-15,0 21 16,-1 0-16,1 0 0,0 0 16,0 21-16,0 0 15,0 0-15,21 21 0,-22-20 0,1 20 16,0 0-16,0 1 0,0 20 15,-22-21-15,22 1 0,0-1 0,0 0 16,0-20-16,0 20 0,-1 0 16,1-21-16,0 1 0,0-1 0,0 21 15,21-21-15,0 0 0,21-21 47,0-21-47,0 0 0,0 0 0,1 0 16,-1-22-16,21 1 0,-21 21 0,22-43 15</inkml:trace>
  <inkml:trace contextRef="#ctx0" brushRef="#br0" timeOffset="109340.56">4805 8170 0,'0'0'0,"0"-21"0,0 0 0,0 0 16,0 0-16,0 0 0,0-1 0,0 44 31,0 20-31,-21-21 16,21 21-16,-22 1 0,22 20 0,-21-20 15,21 20-15,0 1 16,0-22-16,0 21 0,0 1 0,-21-1 0,21 1 16,0 21-16,0-43 0,-21 21 15,21 1-15,0-1 0,0-20 16,0-1-16,0 0 0,0 1 0,0-1 15,0-21-15,0 22 0,0-22 0,0 0 16,0 0-16,0 0 0,21-21 16,0 0-16,0 0 15,1 0-15,-1 0 0,0 0 16,0-21-16,0 21 0,0-21 0,1 0 16,-1 0-16,0-1 0,0 1 15,0 0-15,0 0 0,1-21 16,-1 20-16,-21 1 0,21-21 0,-21 21 15</inkml:trace>
  <inkml:trace contextRef="#ctx0" brushRef="#br0" timeOffset="109573.32">4614 8890 0,'0'0'0,"-42"0"15,63 0 1,0 0-16,0 0 0,1 0 15,20 0-15,0-21 0,-21 21 16,22 0-16,-1 0 0,0-21 16,-20 21-16,-1 0 0,0 0 0,0 0 15,0-21-15,0 21 16,1-22 0,-1 1-1</inkml:trace>
  <inkml:trace contextRef="#ctx0" brushRef="#br0" timeOffset="109985.09">6117 8573 0,'0'0'0,"-21"-22"16,0 1-16,0 21 0,-1-21 0,1 21 15,0 0-15,0 0 0,0 0 16,0 0-16,-1 0 16,1 21-16,0 0 0,0 1 15,0-1-15,0 21 0,-1-21 16,1 22-16,21-1 0,-21 0 15,0 1-15,21-1 0,-21 0 0,21 1 16,0 20-16,0-21 0,-21 1 0,21-22 16,0 21-16,0 1 0,0-22 0,0 0 15,0 21-15,0-21 0,21 1 16,-21-1-16,21-21 0,0 21 0,0 0 16,0-21-16,1 0 0,-1 0 0,0 0 15,0 0-15,0 0 0,22 0 0,-22 0 16,0 0-16,21-21 0,-21 0 15,1 0-15,-1-1 0,21 1 0,-21 0 16</inkml:trace>
  <inkml:trace contextRef="#ctx0" brushRef="#br0" timeOffset="110264.93">6519 8488 0,'0'0'16,"21"-21"-16,22 21 15,-22 0-15,0 0 16,21 21-16,1-21 0,-1 21 0,0 21 16,1-20-16,-1 20 0,0-21 0,-20 21 15,-1 1-15,0-1 0,-21 22 16,0-22-16,0 0 0,0 1 0,-21-1 16,0 0-16,-1 1 0,-20-1 15,0 0-15,-1 1 0,1-1 0,0-21 16,-1 21-16,1-20 0,0-1 0,21 0 15,-22 0-15,22 0 0,0 0 0,0-21 16,0 0-16,-1-21 16,22 0-16,0 0 15</inkml:trace>
  <inkml:trace contextRef="#ctx0" brushRef="#br0" timeOffset="110732.66">2730 6414 0,'0'0'0,"0"-22"0,0 1 0,0 0 15,0 42 1,0 0-1,0 22-15,0-1 0,0 0 16,0 1-16,0 20 0,0 1 0,0-1 16,0 1-16,-21-1 0,0-20 0,21 20 15,-21 1-15,21-22 0,-21 21 16,0-20-16,21-1 0,-22 0 16,22 1-16,0-22 0,0 21 0,0-21 15,0 1-15,0-44 16,0 1-1,0-21-15,0 21 0,0-22 0,0-20 16</inkml:trace>
  <inkml:trace contextRef="#ctx0" brushRef="#br0" timeOffset="110969.53">2582 6583 0,'0'-64'16,"0"128"-16,0-191 0,-21 0 16,21 106-16,0 0 0,0-1 15,21 22-15,0 0 0,1 0 0,20 22 16,-21-1-16,21 21 15,1 22-15,-1-22 0,0 21 0,1 1 16,-22-1-16,0 1 0,0-1 0,0 1 16,-21-22-16,0 22 0,22-22 15,-22 0-15,0 1 0,0-1 0,0-21 16,0 22-16,0-22 0,0 0 0,0 0 16,21-42-1,-21-21 1,21 20-16,0-20 0,0 0 0,0-1 15</inkml:trace>
  <inkml:trace contextRef="#ctx0" brushRef="#br0" timeOffset="111209.39">3344 6287 0,'0'0'16,"21"-43"-16,-21 22 0,0 0 0,0 0 0,0 42 31,0 0-31,0 0 0,0 22 16,0-1-16,-21 21 0,0-20 0,0 20 15,0 1-15,0-1 0,-1-20 16,1 20-16,0 1 0,0-22 0,0 21 16,0-20-16,-1-1 0,22 0 15,0-20-15,-21 20 0,21-21 0,0 0 16,0 0-16,0 1 0,0-1 16,21-21-1,1 0-15,-1 0 0,0-21 16,0-1-16,21 1 0</inkml:trace>
  <inkml:trace contextRef="#ctx0" brushRef="#br0" timeOffset="111577.18">3619 6837 0,'0'0'0,"0"-21"0,-21 21 16,0 0-16,21 21 16,-21-21-16,0 21 0,0 0 0,-1 0 15,22 1-15,-21-1 0,0 0 16,0 21-16,21-21 0,0 22 15,0-22-15,0 0 0,0 21 0,0-20 16,0 20-16,0-21 0,21 0 0,0 0 16,0-21-16,22 22 0,-22-22 15,21 0-15,1 0 0,-1 0 0,-21 0 16,21-22-16,1 1 0,-22 0 0,21 0 16,-21 0-16,1-22 0,-1 22 15,-21-21-15,21 21 0,-21-22 0,0 1 16,0 0-16,-21 21 0,0-1 0,-1-20 15,1 42-15,-21-21 0,21 0 0,-22 21 16,22 0-16,-21 0 16,0 0-16,20 0 0,-20 21 0,21 0 15,0-21-15,0 21 0,-1-21 0,1 21 16,21 1-16,0-1 16,21-21-16,1 0 0,20 0 15,-21 0-15,21 0 0,1 0 0,-1-21 16</inkml:trace>
  <inkml:trace contextRef="#ctx0" brushRef="#br0" timeOffset="111849.02">4508 6308 0,'0'0'16,"0"-21"-16,0-1 0,-21 22 16,0 0-16,0 0 15,0 0-15,21 43 0,-21-22 16,21 21-16,0 1 0,-22-1 15,22 21-15,-21 1 0,21-22 0,-21 22 16,21-22-16,0 22 0,0-22 0,0 21 16,0-20-16,-21-1 0,21 0 15,0 1-15,0-1 0,0 0 0,-21-20 16,21 20-16,0-21 0,0 0 0,0 0 16,21-21-1,0 0-15,0-21 16,-21 0-16,21 0 0,1 0 15,20-22-15,-21 1 0</inkml:trace>
  <inkml:trace contextRef="#ctx0" brushRef="#br0" timeOffset="112237.8">4614 6837 0,'0'0'0,"0"21"32,0 0-17,21-21-15,1 0 0,-1 21 16,0-21-16,0 0 0,0 0 0,0 0 15,22 0-15,-22 0 0,21 0 0,-21-21 16,22 21-16,-22-21 0,21 21 16,-21-21-16,1 0 0,-1 0 15,0-1-15,-21 1 0,0 0 0,0 0 16,0 0-16,-21 0 16,-22 21-16,22 0 0,0 0 15,-21 21-15,21 0 0,-22 0 0,1 0 16,0 0-16,20 22 0,-20-22 15,21 21-15,0-21 0,0 22 0,-1-22 16,22 21-16,0-21 0,0 22 0,0-22 16,0 0-16,43 0 0,-22 0 15,0 1-15,0-22 0,22 21 16,-1-21-16,0 0 0,-21 0 0,22 0 0,-1 0 16,0-21-16,1 21 0,-22-22 15,21 1-15,-21 21 0,1-21 16,-1 0-16,0 0 0,-21 0 0,0-1 15,0 1-15,0 0 0,0 0 0,0 0 16,0 0-16</inkml:trace>
  <inkml:trace contextRef="#ctx0" brushRef="#br0" timeOffset="112476.66">4593 6414 0,'21'0'0,"0"-22"15,22 22-15,-1-21 0,0 21 16,1-21-16,-1 21 0,22 0 16,-22 0-16,21-21 0,-20 21 0,20 0 15,-20 0-15,-1 0 0,-21-21 0,0 21 16,0 0-16,1 0 0,-1 0 16,-42 21-1,-1-21 1,1 21-16,0 0 0,0 0 0,0 1 15,-22-1-15,1 21 0</inkml:trace>
  <inkml:trace contextRef="#ctx0" brushRef="#br0" timeOffset="112660.72">2328 7684 0,'-42'0'15,"84"0"-15,-126 21 0,41-21 0,22 0 16,-21 0-16</inkml:trace>
  <inkml:trace contextRef="#ctx0" brushRef="#br0" timeOffset="112896.59">2265 7747 0,'84'0'16,"1"0"-16,0 0 0,21 0 15,-1 0-15,22 0 0,22 0 0,-1 0 16,21 0-16,0 0 0,1 21 16,-1-21-16,0 0 0,1 0 0,-22 21 15,0-21-15,0 0 0,-21 0 0,-21 0 16,0 0-16,-21 0 0,-22 0 0,1 0 16,-22 0-16,0 0 0,1 0 0,-22 0 15,0 0-15,-42-21 31,-22 21-15,22 0-16,-21 0 0,0 0 0,-1 0 16,-20 0-16,-1 0 0,1 0 15,-22 0-15,0-21 0</inkml:trace>
  <inkml:trace contextRef="#ctx0" brushRef="#br0" timeOffset="113212.02">3069 7874 0,'-85'0'0,"170"0"0,-233 0 0,84 0 16,43 21-16,-21-21 0,21 0 0,21 21 16,21-21-16,21 22 0,22-22 15,20 0-15,1 0 0,42 0 16,0 0-16,21 0 0,0 0 0,22 0 16,-1 0-16,0 0 0,1 0 0,-22 0 15,0 0-15,0 0 0,-42 0 0,21-22 16,-42 22-16,-1 0 0,-20-21 15,-1 21-15,1 0 0,-22-21 0,-21 21 16,1 0-16,-1 0 0,0-21 0,-21 0 16,-42 21 46,42 21-62,-22-21 0,1 0 16,0 0-16,0 0 0</inkml:trace>
  <inkml:trace contextRef="#ctx0" brushRef="#br0" timeOffset="167880.49">1884 11176 0,'0'0'0,"0"-21"0,0 0 15,0 0-15,0-1 0,0 1 16,0 0-16,0 0 0,0 0 16,21 0-16,-21-1 0,21 1 15,-21 0-15,0 0 0,0 0 0,21 21 16,-21-21-16,0-1 15,0 44 17,0-1-32,0 21 15,0 0-15,-21 1 0,0-1 0,21 22 16,0-1-16,-21 22 0,0-22 16,-1 22-16,1-22 0,0 1 0,0 21 15,0-22-15,0 1 0,-22-22 16,22 21-16,0-20 0,0 20 0,-22-20 15,22-22-15,0 21 0,21-21 16,0 0-16,-21-21 0,0 0 16,21-21-1,0 0-15,0 0 0,0-21 16,0-1-16,0 1 0,0 0 0,0-1 16,0 1-16,0 0 0,0-1 15,21 1-15,-21 0 0,0-1 0,0 22 16,0 0-16,0 0 0,21 21 15,0 21 1,-21 0-16,0 0 0,0 22 0,0-22 16,21 21-16,-21 0 0,0-20 15,0 20-15,22 0 0,-1-21 0,0 22 16,0-22-16,0 0 0,0 0 16,1 0-16,20 1 0,-21-22 15,0 0-15,22 0 0,-22 0 16,21 0-16,0-22 0,1 1 0,-22 0 15,21 0-15,1-21 0,-22 20 0,21 1 16,-21-21-16,0 21 0,1-22 16,-22 1-16,0 21 0,0-21 0,0 20 15,0 1-15,0 0 0,0 0 16,0 0-16,-22 21 16,22 21-16,0 0 0,-21-21 15,21 21-15,-21 0 0,0 22 16,21-22-16,-21 0 0,21 0 0,0 22 15,0-22-15,0 0 0,0 21 16,0-21-16,0 1 0,0-1 16,0 0-16,21 0 0,0 0 0,21-21 15,-20 0-15,20 0 0,0 0 16,-21 0-16,22 0 0,20-21 0,-20 21 16,-1-21-16,0 0 0,1 0 15,20-22-15,-21 22 0,1 0 0,-22-21 16,21-1-16,-21 22 0,1-21 0,-22 21 15,0-1-15,0 1 16,0 0-16,0 0 0,-22 0 0,1 21 0,0 0 16,0 0-16,0 0 0,0 0 15,-22 21-15,43 0 0,0 0 16,0 0-16,0 1 0,0-1 16,21 0-16,22 0 0,-22 0 15,21 0-15,-21 1 0,22-22 0,-22 21 16,21 0-16,-21 0 0,22 0 0,-22-21 15,0 21-15,-21 1 0,0-1 16,0 0 0,-21-21-16,0 0 0,0 0 15,-22 0-15,22 0 0,0 0 16,0 0-16,0 0 0,-1 0 0,1 0 0,0 0 16,0 0-16,42 0 31,0 0-16,0 0-15,22 0 0,-22 0 16,0 0-16,21 0 0,-20 0 0,20 0 16,0 0-16,1-21 0,-1 21 15,0-21-15,1-1 0,-1 1 0,0 0 16,1 0-16,-1-21 0,0 20 0,-21-20 16,22 0-16,-22-1 0,0 1 15,0-21-15,-21 20 0,0-20 16,21-1-16,-21 22 0,0-22 0,0 22 0,0 0 15,0 21-15,0-22 16,0 22-16,0 0 0,-21 0 16</inkml:trace>
  <inkml:trace contextRef="#ctx0" brushRef="#br0" timeOffset="168068.7">3450 11303 0,'106'572'94,"-212"-1144"-94,233 1144 16,-106-572-16,0 0 0,1 0 15,-1 0-15,0-22 0,0 1 0,0 0 16,0 0-16,-21 0 0,0-22 16,22 22-16,-22 0 0,0 0 15,0-21-15,0 20 0</inkml:trace>
  <inkml:trace contextRef="#ctx0" brushRef="#br0" timeOffset="168261.59">3450 11367 0,'21'-22'16,"0"22"-16,1 0 0,-1 0 0,21-21 16,-21 21-16,22-21 15,-22 21-15,21-21 0,-21 21 0,22-21 16,-22 21-16,0 0 0,0-21 0,-21-1 15,0 1 1,-21 21 0,0 0-16,0 0 0,-1 0 0</inkml:trace>
  <inkml:trace contextRef="#ctx0" brushRef="#br0" timeOffset="168440.49">2815 11240 0,'0'0'0,"-21"0"0,0 0 0,-22-22 0,22 22 16,0 0-16,21-21 16,0 42 15,21-21-15,0 0-16,1 0 0,20 0 0,0 0 15,1 0-15</inkml:trace>
  <inkml:trace contextRef="#ctx0" brushRef="#br0" timeOffset="168748.64">4466 11261 0,'-21'0'16,"42"0"-16,-63-21 0,21 21 0,-1 21 15,22 0 1,-21 0-16,21 0 0,-21 0 16,21 22-16,0-1 0,0-21 0,-21 22 15,21-1-15,-21-21 0,21 21 0,0 1 16,0-22-16,0 0 0,0 0 16,-21 0-16,21 1 0,0-1 15,0 0-15,0 0 16,21-21-1,0-21-15,0 0 16,0 0-16,0-22 0,-21 22 16</inkml:trace>
  <inkml:trace contextRef="#ctx0" brushRef="#br0" timeOffset="169064.46">4530 11176 0,'0'0'0,"0"-42"0,0-1 0,0 1 0,-22 21 15,1 0-15,0 0 0,0 21 16,0 0-16,0 0 0,-1 0 15,1 0-15,0 0 0,21 21 16,0 0-16,0 0 16,21-21-16,0 0 15,22 0-15,-22 0 0,21 0 16,1 0-16,-22 0 0,21-21 0,0 21 16,-20-21-16,-1 0 0,0 21 0,0-22 15,-21 1-15,0 0 0,0 0 16,0 0-16,0 0 0,-21 21 0,0-22 15,-22 22-15,22 0 0,-21 0 16,21 0-16,-22 0 0,22 0 16,-21 22-16,21-22 0,0 21 0,-1 0 15,22 0-15,0 21 16,22-42-16,20 0 16,-21 22-16,21-22 0,1 0 0,-1 0 15,0 0-15</inkml:trace>
  <inkml:trace contextRef="#ctx0" brushRef="#br0" timeOffset="169348.3">5207 10795 0,'0'0'0,"0"-21"0,21 21 0,-21-21 0,0 0 15,0 42 17,-21 0-32,0 0 15,0 21-15,-1-20 0,22 20 16,-21 0-16,0 22 0,0-22 0,0 22 15,0-1-15,21 1 0,-22-1 0,1-21 16,21 22-16,0-22 0,0 22 16,0-22-16,0 0 0,0-20 0,0 20 15,0-21-15,0 0 0,0 0 0,21 1 16,1-22-16,-22 21 16,21-21-16,0 0 0,0 0 0,-21-21 15,21-1 1,-21 1-16,0 0 0,0 0 0,0 0 15,0 0-15</inkml:trace>
  <inkml:trace contextRef="#ctx0" brushRef="#br0" timeOffset="169500.21">4974 11409 0,'0'0'15,"-21"0"-15,0 0 0,0 0 0,-1 0 16,1-21-16,64 21 0,-22 0 0,0 0 31,0 0-31,0 0 16,22 0-16,-22 0 0,21 0 15,-21 0-15,0 0 0,22 0 0,-22-21 16,21-1-16,-21 22 0,22-21 16,-22 21-16</inkml:trace>
  <inkml:trace contextRef="#ctx0" brushRef="#br0" timeOffset="169846.01">5482 11430 0,'0'0'0,"-21"0"16,42 0-1,0 0 1,0 0-16,22 0 0,-1-21 0,-21 0 16,22 21-16,-22-21 0,21-1 0,-21 1 15,0 0-15,1 21 0,-22-21 0,0 0 16,0 0-16,0-1 16,-22 22-16,1-21 0,0 21 0,-21 0 15,21 0-15,-1 0 0,-20 0 0,21 21 16,-21 1-16,20-1 0,1 0 15,-21 21-15,21-21 0,21 22 0,-21-1 16,21-21-16,-22 22 0,22-22 0,0 21 16,0-21-16,0 0 0,22 1 0,-1-1 15,0 0-15,0-21 0,0 21 16,0-21-16,1 0 0,20 0 0,-21 0 16,0 0-16,22 0 0,-22 0 0,0-21 15,21 21-15,-21-21 0,1 0 16,-1-1-16,0 1 0,0 0 15,0 0-15</inkml:trace>
  <inkml:trace contextRef="#ctx0" brushRef="#br0" timeOffset="170177.83">5948 11345 0,'21'-63'16,"-42"190"-16,21-191 0,21-20 0,-21 63 15,0-1-15,0 1 0,21 0 0,0 21 16,0 0 0,1 0-16,-1 21 15,0 0-15,0 22 0,0-22 16,0 21-16,-21-21 0,22 22 15,-22-1-15,0 0 0,0-20 0,21 20 0,-21-21 16,0 21-16,0-20 0,0 20 0,0-21 16,0 0-16,0 0 0,-21-21 15,21 22-15,-22-22 16,1 0 0,21-22-16,0 1 15,0 0-15,0 0 0,0 0 16,21 0-16,1-22 0,-22 22 0,21-21 15,0-1-15,-21 1 0,21 21 0,0-21 16,0 20-16,-21 1 0,22-21 0,-1 42 16,-21-21-16,0 0 0,21 21 15,0 0-15,0 0 0,0 0 16,22 0-16,-22 0 0,0 0 0,0 0 16,43 42-16</inkml:trace>
  <inkml:trace contextRef="#ctx0" brushRef="#br0" timeOffset="170708.52">7112 11388 0,'0'0'0,"0"-21"0,21-1 0,-21 1 16,0 0-16,0 0 0,0 0 16,0-22-16,0 22 0,0 0 15,0 0-15,-21 21 0,0-21 0,0 0 16,-1 21-16,1 0 0,0 0 0,0 0 15,0 0-15,-22 21 0,22 0 16,-21 0-16,0 0 0,20 22 16,-20-22-16,0 21 0,21 0 0,-22 1 15,22-22-15,0 21 0,0 1 0,21-22 16,-21 21-16,21-21 0,0 0 16,0 1-16,21-1 0,0 0 0,0-21 15,0 0-15,0 21 0,1-21 0,20 0 16,-21 0-16,0 0 0,22-21 0,-22 21 15,21-21-15,-21 0 16,0-1-16,1 1 0,-1 0 0,0 0 0,0-21 16,0 20-16,-21-20 0,21 0 15,-21 21-15,0-22 0,22 22 0,-22 0 16,21 0-16,-21 0 0,0-1 16,0 44-1,0-1-15,0 0 0,-21 0 16,21 0-16,-22 0 0,22 22 0,0-22 15,0 21-15,0-21 0,-21 1 16,21 20-16,0-21 0,0 0 0,0 0 16,0 1-16,0-1 0,0 0 15,21-21 17,1 0-17,-1-21-15,0 21 0,-21-21 0,21-1 16,0 1-16,22 0 0</inkml:trace>
  <inkml:trace contextRef="#ctx0" brushRef="#br0" timeOffset="170992.36">7599 10986 0,'0'0'0,"21"-43"0,0 1 0,-21 0 0,0-1 16,0 22-16,0-21 0,0 21 0,0-1 16,0 1-16,-21 21 31,0 21-31,21 1 0,-21 20 15,-1-21-15,1 21 0,21 1 16,-21-1-16,0 22 0,0-22 0,0 21 16,21 1-16,-22-22 0,1 22 0,21-22 15,0 22-15,-21-22 0,21 0 16,0 1-16,-21-22 0,21 21 0,0-21 16,0 0-16,0 1 0,0-1 15,21-21 1,0 0-16,0 0 15,1-21-15,-1-1 16,21 1-16,-21 0 0,0 0 0</inkml:trace>
  <inkml:trace contextRef="#ctx0" brushRef="#br0" timeOffset="171340.67">7832 11303 0,'0'0'0,"0"-21"0,21 0 0,-21 0 16,21 21-16,-42 0 31,21 21-31,-21 0 0,21 0 15,0 0-15,0 0 0,-22 1 0,22-1 16,0 0-16,0 21 0,0-21 16,0 1-16,0-1 0,0 0 0,0 0 15,0 0-15,22 0 0,-1-21 0,0 0 16,21 0-16,-21 0 0,22 0 16,-1 0-16,-21 0 0,0-21 0,22 21 15,-22-21-15,0 0 0,0-21 16,-21 20-16,0 1 0,0-21 15,0 0-15,0 20 0,-21-20 0,21 0 16,-21 21-16,0-1 0,0 1 16,-1 0-16,1 0 0,0 21 0,-21 0 15,-1 0-15,22 0 0,21 21 0,-21 0 16,21 0-16,-21 1 0,21-1 0,0 0 16,0 0-16,0 0 0,0 0 0,21 1 15,0-1-15,0-21 16,1 0-16,20 0 0,-21 0 0</inkml:trace>
  <inkml:trace contextRef="#ctx0" brushRef="#br0" timeOffset="171749.43">8382 11261 0,'0'0'16,"0"-21"-16,0-22 16,0 22-16,21 21 0,-21-21 0,21 21 15,0 0-15,1 0 16,-1 0-16,0 21 15,-21 0-15,0 0 0,21 1 16,-21-1-16,0 21 0,0 0 16,0-20-16,21-1 0,-21 21 0,21-21 15,-21 22-15,0-22 0,0 0 0,0 0 16,0 21-16,0-20 0,0-1 0,0 0 16,0 0-16,-21-21 31,21-21-16,0 0-15,0 0 0,0-1 16,0-20-16,0 21 0,21 0 16,1-22-16,-1 22 0,0-21 0,0 0 15,0-1-15,0 22 0,1-21 16,-1 21-16,0-1 0,0 1 0,21 0 16,-20 0-16,-22 0 0,21 21 15,0 0-15,-21-21 0,21 21 0,-21-22 31,-21 22-15,0 0-16,0 0 0,-1-21 16</inkml:trace>
  <inkml:trace contextRef="#ctx0" brushRef="#br0" timeOffset="171852.38">7345 10859 0,'-64'0'0,"128"0"0,-170-22 15,64 1-15</inkml:trace>
  <inkml:trace contextRef="#ctx0" brushRef="#br0" timeOffset="171988.3">7218 10795 0,'63'0'15,"-126"0"-15,169 0 0,-64-21 0,21 21 0,1 0 0,-1 0 16,1 0-16,-1 0 0,1-21 0,21 21 16,-1 0-16,-41 0 0,20 0 0,-21 0 15,1 0-15,-22 0 0,21-21 0,-21 21 16,1 0-16,-1 0 15,0-22-15,0 22 0</inkml:trace>
  <inkml:trace contextRef="#ctx0" brushRef="#br0" timeOffset="172014.29">8403 10583 0,'64'-42'15</inkml:trace>
  <inkml:trace contextRef="#ctx0" brushRef="#br0" timeOffset="177608.16">9398 11430 0,'-42'0'31,"84"0"-31,-106 0 16,86 0 78,-1 0-94,0-21 15,0 21-15,-21-21 0,42 21 0,-20-21 16,-1-1-16,0 22 0,21-21 0,1 0 16,-1 0-16,0 0 0,22 0 15,-1-1-15,-20 1 0,41 0 0,-20 0 16,-1-21-16,1 20 0,-1 1 0,-20 0 16,20 0-16,-21 0 0,1 21 0,-1-21 15,0 21-15,-42-22 0,22 1 0,-1 21 16,0 0-16,0 0 15,-42 0 79,0 0-78,0 0-16,-1 0 15,1 0 1</inkml:trace>
  <inkml:trace contextRef="#ctx0" brushRef="#br0" timeOffset="177774.05">10350 10710 0,'0'0'0</inkml:trace>
  <inkml:trace contextRef="#ctx0" brushRef="#br0" timeOffset="177936.94">10287 10668 0,'0'21'31,"0"0"-15,21 1-1,0-1-15,0-21 0,22 21 0,-22-21 16,21 0-16,-21 21 0,1 0 0,20-21 16,0 0-16,-21 21 0,22-21 15,-1 0-15,-21 0 0,22 22 0,-22-1 16,-21 0-16,0 0 16,0 0-16,-21-21 0</inkml:trace>
  <inkml:trace contextRef="#ctx0" brushRef="#br0" timeOffset="178068.86">10308 11303 0,'-63'0'16,"41"21"-16,22 0 16,-21-21-16,21 22 0,0-1 15,21-21 17,1 0-32,20-21 0,-21 21 15,21-22-15,1 1 0</inkml:trace>
  <inkml:trace contextRef="#ctx0" brushRef="#br0" timeOffset="179114.27">12277 10859 0,'0'0'0,"0"-64"16,0 43-16,0 0 0,0 0 0,0-1 15,0 1-15,-22 0 0,1 21 16,0 0-16,0 0 0,0 0 0,0 0 16,-1 0-16,-20 0 0,21 0 15,-21 21-15,-1 0 0,22 1 0,-21-1 16,-1 21-16,1-21 0,0 22 0,-1-1 16,1 0-16,0 1 0,21-1 0,-22 0 15,22 1-15,-21 20 0,21-21 16,-1 1-16,1-1 0,21 0 0,0 1 15,0-22-15,0 21 0,21-21 16,22 22-16,-22-22 0,0 0 0,21 0 16,22 0-16,-22 1 0,1-22 0,20 21 15,-21-21-15,22 0 0,-1 0 0,1 0 16,-22 0-16,22 0 0,-22 0 0,22-21 16,-22 21-16,-21-22 0,21 1 0,-20 0 15,-1 0-15,0 0 0,0 0 16,-21-1-16,21-20 0,-21 21 0,0-21 15,0 20-15,0-20 0,0 21 0,-21 0 16,0 0-16,0-1 0,0 22 16,-1 0-16,1 0 0,0 0 0,0 0 0,-21 0 15,20 0-15,-20 0 0,21 22 16,-21-1-16,-1 0 0,22 0 16,-21 21-16,21-20 0,-1-1 0,1 21 15,0-21-15,21 0 0,-21 1 0,21-1 16,0 0-16,0 0 0,0 0 0,21 0 15,0-21-15,0 0 0,1 22 0,-1-22 16,21 0-16,-21 0 0,0 0 0,22 0 16,-22 0-16,0 0 0,0-22 0,0 22 15,1-21-15,-1 0 0,0 21 16,0-21-16,-21 0 0,0 0 16,0-1-16,21 1 0,-21 0 0,0 0 0,0 0 15,0 0-15,0 42 31,-21-21-15,21 21-16,0 0 0,-21 0 0,21 0 16,-21 1-16,21-1 0,0 0 15,0 0-15,0 0 0,0 0 0,21 1 16,0-1-16,0-21 0,0 0 16,22 21-16,-22-21 0,0 0 0,21 0 15,-20 0-15,-1 0 0,21 0 16,-21 0-16,0-21 0,1 21 0,-1-21 15,0 21-15,0-22 0,0 1 0,-21 0 16,21 0-16,-21 0 0,22-22 16,-22 22-16,0 0 0,0 0 0,0-21 15,0 20-15,0 1 0,0 0 16,0 42 0,0 0-1,-22 1-15,22-1 0,0 0 0,-21 0 16,0 0-16,21 22 0,-21-22 0,21 0 15,0 0-15,-21 0 0,21 0 16,-21 1-16,21-1 16,0 0-16,-22-21 15,22-21 17,0 0-32,22-1 15,-22 1-15,21 0 0,0-21 16,0 21-16,0-1 0,0-20 15,22 21-15,-22-21 0,21 20 0,-21-20 16</inkml:trace>
  <inkml:trace contextRef="#ctx0" brushRef="#br0" timeOffset="179277.17">13187 11240 0,'0'21'15,"0"0"-15,0 0 0,0 0 16,0 0-16,0 1 0,0 20 0,0-21 16,-21 21-16,21-20 0,-22-1 15,1 21-15,0-21 0,0 0 0,21 1 16,-21-1-16,0 0 0,21 0 0,-22-21 15,22 21-15,-21-21 16,0 0 0,21-21-1,0 0-15,0 0 0,21-22 0</inkml:trace>
  <inkml:trace contextRef="#ctx0" brushRef="#br0" timeOffset="180216.13">14372 10943 0,'0'0'0,"0"-21"0,0 0 0,0 0 16,0 0-16,0-22 0,0 22 16,0 0-16,21-21 0,-21 20 0,21 1 15,-21 0-15,22 0 0,-22 0 16,0 42-16,0 0 15,0 0-15,0 0 0,0 22 0,0-1 16,0 0-16,0 1 0,0-1 0,0 0 16,-22 22-16,1-22 0,0 22 15,21-22-15,-21 0 0,0 1 0,0-1 16,-1 0-16,22 1 0,-21-22 16,0 0-16,21 21 0,-21-42 0,21 22 15,0-1-15,0-42 31,0-1-15,0-20-16,21 21 0,0 0 0,-21-22 16,43 22-16,-22-21 0,0 21 0,0 0 15,21-1-15,-20 1 0,20 0 16,-21 21-16,21 0 0,1 0 0,-22 0 16,0 0-16,21 0 0,-20 21 0,-1 0 15,0 1-15,-21-1 0,0 0 0,0 0 16,0 0-16,0 0 0,0 1 15,-21-1-15,0 0 0,-1 0 16,1 0-16,-21-21 0,21 21 0,-22 1 16,22-22-16,-21 0 0,21 21 0,0-21 15,-1 0-15,1 0 0,0 0 0,21 21 16,0 0 15,21-21-15,0 0-16,1 0 0,20 0 0,-21 0 15,21 0-15,1 0 0,-1 0 0,22 0 16,-22-21-16,21 0 0,1 21 16,-22-21-16,22-1 0,-1 1 15,-20 21-15,-1-21 0,0 0 0,1 0 16,-22-22-16,0 22 0,0 0 0,0-21 16,-21 21-16,0-22 0,0 22 0,0 0 15,0 0-15,0 0 0,-21 21 16,0 0-16,0 0 15,0 21-15,-1 0 0,1 0 0,0 0 16,0 22-16,0-22 0,0 21 0,21-21 16,0 22-16,-22-22 0,22 21 0,0-21 15,0 0-15,0 1 0,0-1 0,0 0 16,0 0-16,22-21 0,-1 21 16,0-21-16,0 0 0,0 0 15,22 0-15,-22 0 0,0 0 16,0 0-16,21 0 0,-20 0 0,20-21 15</inkml:trace>
  <inkml:trace contextRef="#ctx0" brushRef="#br0" timeOffset="181732.13">16002 11494 0,'0'0'0,"-21"0"16,21-22-1,0 1 1,0 0-16,0 0 0,0 0 0,0 0 16,0-1-16,0 1 0,0-21 0,21 0 15,-21-1-15,0 22 0,21-21 0,0-1 16,0 1-16,-21 0 0,22-1 16,-1 1-16,0 21 0,-21-21 0,0 20 15,21 22-15,-21-21 0,21 21 0,-42 21 31,0 1-31,21-1 0,-21 21 16,0-21-16,21 22 0,-22-1 0,1 0 16,0 1-16,0-1 0,21 0 0,-21 1 15,21 20-15,-21-21 0,21 1 0,0-1 16,0 0-16,0-20 0,0 20 0,21-21 16,0 0-16,0 0 0,0 1 0,22-1 15,-22-21-15,21 0 0,0 0 0,-20 0 16,20 0-16,0 0 0,1 0 15,-22-21-15,21-1 0,0 1 0,-20 0 16,20 0-16,-21-21 0,0 20 0,0-20 16,1 0-16,-1-1 0,0 1 0,0-21 15,0 20-15,-21 1 0,0 0 16,21-1-16,-21 1 0,0 21 0,0 0 16,0-1-16,0 1 0,0 42 31,-21 1-31,0-1 0,0 0 0,0 21 15,21 1-15,-21-1 0,-1 0 0,1 1 16,0-1-16,0 0 0,21 1 0,-21-1 16,21-21-16,0 21 0,0-20 15,0 20-15,0-21 0,21 0 0,0 0 16,0-21-16,22 22 0,-22-22 0,0 0 16,0 0-16,21 0 0,-20 0 0,20 0 15,-21 0-15,21-22 0,-20 22 0,-1-21 16,21 0-16,-21 0 0,0 0 15,1 0-15,-1-22 0,0 22 16,0-21-16,-21 21 0,0-1 0,0 1 16,0 0-16,-21 42 15,21 0 1,0 1-16,0-1 0,0 0 16,0 0-16,0 21 0,0-20 15,0-1-15,0 0 0,0 0 0,0 0 16,0 0-16,0 1 0,0-1 15,0 0 1,-21-21 0,0 0-1,-1 0-15,1-21 16,0 21-16,0-21 0,0 21 16,42 0 30,0 0-46,0 0 0,0 21 16,1-21-16,-1 0 0,0 0 16,21 0-16,-21 0 0,1 0 0,20 0 15,-21 0-15,21 0 0,1 0 16,-1-21-16,0 21 0,1-22 0,-22 1 16,21 21-16,-21-21 0,22 0 0,-22 0 15,0 0-15,0-1 0,0 1 0,22 0 16,-43 0-16,21 0 0,-21 0 15,0-1-15,-21 22 16,0 0-16,-1 22 0,1-1 16,0-21-16,21 42 0,-21-21 0,0 0 15,0 1-15,-1-1 0,22 0 0,0 0 16,0 0-16,0 0 0,0 1 16,0-1-16,0 0 0,22 0 0,-1-21 15,0 21-15,0-21 0,0 0 16,0 21-16,22-21 0,-22 0 0,21 0 15,1 0-15,-1 0 0,0 0 0,1 0 16,-1 0-16,21 0 0,1 0 0,-22 0 16,22-21-16,-22 21 0,22-21 15,-22 0-15,0 0 0,-21 0 0,22-1 16,-22-20-16,0 21 0,0-21 0,-21 20 16,0-20-16,0 0 0,0 21 0,0-1 15,-42 1-15,21 0 0,0 0 0,-1 21 16,-20 0-16,21 0 0,-21 0 0,-1 0 15,1 21-15,21 0 0,-22 0 16,22 1-16,0 20 0,0-21 16,0 21-16,0-20 0,21 20 0,0-21 15,0 0-15,0 22 0,0-22 0,21 0 16,-21 0-16,21 0 0,0-21 0,0 21 16,0-21-16,22 0 0,-22 0 0,0 0 15,0 0-15,0 0 0,22 0 16,-22 0-16,0-21 0,0 0 0,0 21 15,1-21-15,-1-21 0,0 20 0,0-20 16,0 0-16,-21-1 0,21 1 0,1-21 16,-1-1-16,0 1 0,0-1 0,21 1 15,-20-1-15,-1 1 0,21-1 16,-21 1-16,0 20 0,-21 1 16,22 21-16,-22 0 0,21-1 0,-21 1 15,-21 42-15,-1 1 16,1 20-16,0 0 0,0-21 0,-21 22 15</inkml:trace>
  <inkml:trace contextRef="#ctx0" brushRef="#br0" timeOffset="181817.08">18457 11472 0,'0'22'16,"0"-1"-16,0-64 0,0 128 15,0-64-15,0 0 0,0 1 0,0-1 16,0 0-16,21-21 0,1 0 16,-1 0-16,0 0 15,0 0-15</inkml:trace>
  <inkml:trace contextRef="#ctx0" brushRef="#br0" timeOffset="182076.93">21103 10710 0,'0'0'0,"0"-21"0,0-21 15,21 21-15,-21-22 0</inkml:trace>
  <inkml:trace contextRef="#ctx0" brushRef="#br0" timeOffset="182955.96">21167 10329 0,'0'0'0,"-22"0"0,1 22 16,0-1-16,0 0 0,0 0 15,-22 21-15,22 1 0,-21-1 0,0 22 16,-22-22-16,22 21 0,-1-20 0,1 20 16,-21 1-16,20-22 0,1 22 15,21-1-15,-22 1 0,22-22 0,21 21 16,0-20-16,0-1 0,0 0 15,21 1-15,1-22 0,-1 21 0,21-21 16,22 1-16,-22-1 0,21 0 0,1-21 16,-1 0-16,-20 0 0,41 0 0,-20 0 15,-1-21-15,1 0 0,-1-1 0,1 1 16,-1 0-16,1-21 0,-22-1 16,1 1-16,-22-21 0,21 20 0,-42-20 15,0-1-15,0 1 0,0-1 0,0 1 16,-21-1-16,0 1 0,-22-1 0,22 22 15,-21 0-15,0 20 0,-1-20 16,1 42-16,-22 0 0,22 0 16,-21 0-16,20 21 0,1 0 0,-22 22 15,22-1-15,0 0 0,-1 1 0,22-1 16,-21 22-16,21-22 0,21 0 0,0 1 16,0 20-16,0-21 0,21 1 0,0-1 15,21 0-15,-20-20 0,41 20 16,-21-21-16,1 0 0,20 0 0,-20 1 15,20-22-15,1 0 0,-1 0 0,1 0 16,-1 0-16,1-22 0,-1 1 16,-21 0-16,1 0 0,-1 0 0,0 0 0,-20-22 15,-1 22-15,0-21 16,0 21-16,-21-1 0,0 1 0,0 0 16,-21 42-1,0 0-15,21 1 16,-21 20-16,-1-21 0,1 21 0,0-20 15,0-1-15,0 21 0,21-21 0,0 0 16,-21 1-16,21-1 0,-22-21 16,22 21-16,22-21 31,-1 0-31,0-21 16,0 21-16,0-21 0,0-1 0,1 1 0,-1 0 15,21-21-15,-21 21 16,0-1-16,22-20 0,-22 21 0,0 0 15,0 0-15,0-1 0,1 1 0,-1 21 16,0 0-16,-21 21 16,0 1-16,0 20 0,0-21 15,0 0-15,0 0 0,-21 22 16,21-22-16,0 0 0,0 0 0,0 22 16,0-22-16,0 0 0,0 0 0,21 0 15,0 0-15,0-21 16,0 0-16,1 0 0,20 0 0,-21 0 0,0 0 15,22 0-15,-22-21 0,0 21 16,21-21-16,-21 0 0,1 0 16,-1-22-16,0 22 0,0-21 0,0 0 15,0-1-15,1-20 0,-1 20 0,21-20 16,-21 21-16,0-22 0,1 22 0,20-22 16,-21 22-16,-21 21 0,21-22 0,-21 22 15</inkml:trace>
  <inkml:trace contextRef="#ctx0" brushRef="#br0" timeOffset="183577.86">22669 10922 0,'-21'42'16,"42"-84"-16,-63 106 0,21-22 0,0-21 0,0 21 16,-1 1-16,1-22 0,21 21 15,0 1-15,0-22 0,0 21 0,0-21 16,0 0-16,0 1 0,0-1 0,21 0 16,1-21-16,-1 0 0,21 0 15,-21 0-15,0 0 0,1 0 0,20 0 16,-21 0-16,0-21 0,0 0 0,1-1 15,-1 1-15,0 0 0,0 0 0,0 0 16,-21 0-16,21-1 0,-21 1 16,0 42 15,0 1-31,-21-1 0,21 0 16,-21-21-16,21 21 0,0 0 15,0 0-15,0 1 0,21-22 16,0 21-16,1-21 15,-1 0-15,21 21 0,0-21 0,1 0 16,-1 0-16,0 0 0,-20 0 0,20 0 16,-21-21-16,21 0 0,-20-1 0,-1 1 15,0 0-15,0 0 0,-21 0 0,21-22 16,0 1-16,-21 21 0,22-21 0,-22 20 16,0-20-16,0 21 0,0 0 15,0 0-15,-22 21 31,1 21-31,21 0 0,-21 21 0,0-21 16,21 22-16,-21-1 0,0-21 0,21 22 16,-22-1-16,1 0 0,21 1 15,-21-1-15,0 0 0,0 1 0,21-1 16,-21 0-16,-1 1 0,22-1 0,-21 0 16,0 1-16,0-1 0,0 0 0,21 1 15,-43-22-15,22 21 0,0-21 0,0 22 16,0-22-16,0 0 0,-22 0 0,22-21 15,0 0-15,0 21 0,0-21 0,-1 0 16,-20 0-16,-191-233 47,254 212-31,1 0-16,20 21 15,0-21-15,1 0 0,20-22 0,-21 22 16</inkml:trace>
  <inkml:trace contextRef="#ctx0" brushRef="#br0" timeOffset="183678.81">24278 11536 0</inkml:trace>
  <inkml:trace contextRef="#ctx0" brushRef="#br0" timeOffset="183804.74">24342 11430 0,'0'-21'0,"21"-21"16,-42 105-16,42-169 0,0 85 0,0-21 15,0-1-15,-21-20 0,21 21 16,1-1-16,-1 1 0,0-22 0,21 22 16,-21 0-16,1-22 0,-1 22 0,0 0 15,0 20-15,0-20 0,-21 21 0,0 0 16</inkml:trace>
  <inkml:trace contextRef="#ctx0" brushRef="#br0" timeOffset="184056.59">24532 10880 0,'-42'84'16,"84"-168"-16,-105 211 15,41-64-15,-20 1 0,-21-1 0,41 1 16,1 20-16,0-20 0,0 21 0,0-22 16,0 1-16,21-1 0,-22 1 0,1-1 15,0 1-15,0-22 0,0 21 16,21-20-16,-21 20 0,21-20 0,-22-1 16,22-21-16,0 21 0,0-20 0,0-1 15,0 0-15,0 0 0,22-21 0,-1 0 16,0 0-16,0 0 0,0 0 0,0 0 15,22 0-15,-22-21 0,0 0 0,0 0 16,0-1-16,1 1 0,-1 0 16,0 0-16,-21-21 0,0 20 15,0-20-15,0 0 0,0-1 0,0 1 16,-21 0-16,0-22 0,21 22 0,-22 0 16,1-1-16,0 1 0</inkml:trace>
  <inkml:trace contextRef="#ctx0" brushRef="#br0" timeOffset="184468.35">24236 11494 0,'0'0'0,"21"0"0,0 0 15,0 0-15,0 0 0,1-22 0,-1 1 16,21 21-16,-21 0 0,22-21 0,-1 0 16,0 0-16,1 21 0,20-21 15,-21-22-15,1 22 0,20 0 16,-20-21-16,-1 20 0,0 1 0,-21 0 16,1 0-16,-1 0 0,0 21 0,-21-21 15,0 42 1,0 0-16,-21 0 15,0 0-15,-1 0 0,1 1 0,0 20 16,21-21-16,0 0 0,0 0 0,0 22 16,0-22-16,0 0 0,0 0 15,0 0-15,21 1 0,0-22 16,1 0-16,-1 0 0,21 0 16,0 0-16,1 0 0,-22 0 0,21 0 15,-21 0-15,1 0 0,-1-22 16,0-20-16,0 21 0,0-21 0,-21-1 15,0 1-15,0 0 0,0 20 0,0-20 0,0 21 16,0 0-16,-21 0 0,0-1 16,0 22-16,0 0 0,-1 0 15,-20 0-15,21 0 0,-21 0 0,20 22 16,1-22-16,0 21 0,0 0 0,0 0 16,21 0-16,0 0 0,0 1 15,0-1-15,21 0 0,21-21 16,-21 0-16,1 21 0,20-21 0,-21 0 15</inkml:trace>
  <inkml:trace contextRef="#ctx0" brushRef="#br0" timeOffset="184820.72">25379 11303 0,'0'0'0,"0"-21"0,21 0 0,-21 0 0,0-1 16,0 1-16,0 0 0,21 0 0,-21 0 16,21 0-16,0 21 0,-21-22 0,22 1 15,-1 0-15,0 21 0,0-21 16,0 0-16,22 21 0,-22 0 0,21 0 15,-21 0-15,0 0 0,1 0 0,-1 21 16,0 0-16,-21 0 0,21 0 0,-21 1 16,0 20-16,0-21 0,0 21 0,0-20 15,-21 20-15,0 21 16,21-41-16,0-1 0,-21 0 16,21 0-16,-22 0 0,1-21 15,21-21 1,0 0-1,0 0-15,0 0 0,21-1 0,1 1 16,-1-21-16,-21 21 0,21-22 16,0 1-16,0 21 0,0-21 0,1 20 15,-1 1-15,-21 0 0,0 0 0,21 0 16,-21 0-16,21 21 0,-21-22 0,21 22 16,0-21-16,1 21 0,-1 0 15,0-21-15,21 0 0</inkml:trace>
  <inkml:trace contextRef="#ctx0" brushRef="#br0" timeOffset="185712.75">26966 10689 0,'0'0'0,"0"-21"0,0 0 0,21 0 16,-42 21-1,0 21-15,0 0 0,0 0 16,0 22-16,-1-22 0,1 21 0,-21 0 16,21 1-16,-22 20 0,22-20 15,0 20-15,-21-21 0,21 22 16,-1-22-16,-20 1 0,21 20 0,0-21 16,0-20-16,21 20 0,-22-21 0,22 0 15,-21 0-15,0 1 0,21-1 0,0-42 31,0-1-15,0 1-16,0 0 0,0 0 16,21-21-16,0 20 0,1-20 0,-1 21 15,0-21-15,0 20 0,0 1 0,0 0 16,1 0-16,-22 0 0,21 21 16,-21 21-1,0 0-15,0 0 16,0 0-16,0 1 0,0-1 0,0 0 15,21 0-15,0 0 0,-21 0 0,21 1 16,0-1-16,1-21 0,20 21 0,0 0 16,-21-21-16,22 0 0,-1 0 0,-21 0 15,22 0-15,-22 0 0,0 0 16,0-21-16,21 0 0,-20 0 0,-1-1 16,0 1-16,21-21 0,-21 0 0,1 20 15,-1-20-15,0 21 0,0 0 16,0 0-16,-21-1 0,-21 22 31,0 0-31,0 22 0,0-1 0,-1 21 16,1-21-16,0 0 0,0 1 0,0 20 15,21-21-15,0 0 0,0 0 0,0 1 16,0-1-16,0 0 0,21 0 16,0-21-16,0 0 0,0 0 15,22 21-15,-22-21 0,21 0 0,1 0 16,-1 0-16,0 0 0,1 0 0,-1 0 15,-21-21-15,21 0 0,-20 0 0,-1 0 16,0-1-16,21 1 0,-21-21 16,-21 21-16,22 0 0,-22-1 15,0 1-15,0 0 0,-22 21 16,1 0-16,0 0 16,21 21-16,-21 0 0,21 1 15,0-1-15,0 0 16,0 0-16,0 0 0,0 0 15,21 1-15,-21-1 16,0 0 0,0 0-16,-21-21 15,0 21-15,0-21 0,-1 21 32,22-42-1,0 0-31,22 0 0</inkml:trace>
  <inkml:trace contextRef="#ctx0" brushRef="#br0" timeOffset="186009.56">28363 10964 0,'0'0'0,"21"-42"0,1 21 16,-1 0-16,0 0 0,-21-1 0,21 1 15,-21 42 1,-21 1-16,0-22 15,21 21-15,-21 21 16,-1-21-16,1 22 0,-21-22 0,21 21 16,0 0-16,-22 1 0,22-1 0,0 0 15,0 1-15,-22-1 0,22-21 0,21 22 16,0-1-16,0-21 0,0 21 16,0-20-16,0-1 0,0 0 0,0 0 15,21-21-15,1 21 16,-1-21-16,0 0 0,0 0 0,0 0 15,0 0-15,1-21 0,-1 0 0,0 21 16,21-21-16,-42 0 16,21-1-16,1 1 0,-1 0 0</inkml:trace>
  <inkml:trace contextRef="#ctx0" brushRef="#br0" timeOffset="186242.43">28300 11134 0,'-21'0'0,"42"0"0,-21 0 31,21 0-31,21 0 16,-21 0-16,1 0 0,-1 0 0,0 0 15,21 0-15,-21 0 16,1 0-16,-1 0 0,0 0 0,0 0 16,0 0-16,0 0 0,1 0 0,-1-21 15,0 21-15,-21-22 16,0 1-1,-21 21 1,0 0-16,-1 0 0</inkml:trace>
  <inkml:trace contextRef="#ctx0" brushRef="#br0" timeOffset="186473.28">27834 10859 0,'0'0'0,"-21"0"125</inkml:trace>
  <inkml:trace contextRef="#ctx0" brushRef="#br0" timeOffset="199890.84">3111 13356 0,'0'-21'0,"-21"0"15,0 21-15,21-21 0,-21 21 16,0-21-16,0 42 16,21 21-1,0-21-15,0 22 0,0-1 0,0 0 16,0 1-16,0 20 0,0 1 16,0-22-16,0 0 0,0 1 0,0 20 15,-22-42-15,22 22 0,0-22 16,0 21-16,0-21 0,0 0 15,0 1-15,0-44 16,0 1 0,0 0-16,0 0 0,0-21 15</inkml:trace>
  <inkml:trace contextRef="#ctx0" brushRef="#br0" timeOffset="200233.06">3133 13166 0,'0'0'0,"0"-43"0,-22 22 15,1 0-15,0 21 0,0 0 16,0 0-16,0 0 16,-1 0-16,22 21 15,-21 0-15,21 1 0,0-1 16,0 0-16,21 0 0,1-21 16,-1 0-16,0 0 0,0 0 15,0 0-15,0 0 0,22-21 0,-22 21 16,21-21-16,-21 0 0,1-1 0,-1 1 15,-21 0-15,0 0 0,0-21 16,-21 20-16,-1 1 0,1 21 0,-21-21 16,21 21-16,-22 0 0,22 0 0,0 0 15,-21 0-15,21 21 0,-1-21 16,1 21-16,21 1 0,0-1 16,0 0-16,0 0 0,0 0 15,0 0-15,0 1 0,21-22 16,22 0-16,-22 0 0,21 0 0,22 0 15,-22 0-15,22-22 0,-1 1 16</inkml:trace>
  <inkml:trace contextRef="#ctx0" brushRef="#br0" timeOffset="200480.92">3831 12891 0,'42'-22'0,"-317"171"0,508-276 0,-169 84 0,-22 1 16,-42 21-16,0 0 0,21-1 0,-21 44 31,0-1-31,0 0 16,-21 21-16,0 1 0,21 20 0,-21-21 15,-1 22-15,1-1 0,0 1 0,0-1 16,0 1-16,0-1 0,-1 1 16,-20-1-16,21 1 0,0-1 0,0 1 15,-1-22-15,22 1 0,0-1 0,0 0 16,0-21-16,0 1 0,0-1 16,22 0-16,-1-21 0,0 0 0,0 0 15,0 0-15,0 0 0,1-21 0,-1 0 16,0-1-16,0 1 0,-21 0 15,0-21-15,0 21 0,0-22 0</inkml:trace>
  <inkml:trace contextRef="#ctx0" brushRef="#br0" timeOffset="200641.83">3725 13526 0,'-42'-22'0,"190"128"0,-254-190 0,43 62 0,20 22 16,1 0-16,21 0 0,-21 0 0,20 0 16,44 0 15,20 0-31,-21 0 0,21 0 0,1-21 15,-1 21-15,0 0 0,1 0 0,-1-21 16,0 0-16,1 21 0,-22-21 16,21 21-16,-21-21 0,1 21 15,-1 0-15</inkml:trace>
  <inkml:trace contextRef="#ctx0" brushRef="#br0" timeOffset="201304.55">4085 13504 0,'0'0'0,"0"22"15,0-1 1,21-21 0,0 0-16,1-21 0,20-1 15,-21 1-15,0 21 0,22-21 0,-22 0 16,0 0-16,0 21 0,-21-21 0,0-1 16,0 1-1,0 0-15,-21 21 16,0 0-16,0 0 0,-1 0 0,1 21 15,0 0-15,0 1 16,0-1-16,0 21 0,-1-21 0,22 22 16,0-1-16,-21-21 0,21 21 0,0-20 15,0 20-15,0-21 0,0 0 0,0 0 16,21 1-16,1-1 0,-1-21 16,0 0-16,0 21 0,0-21 0,0 0 15,22 0-15,-22 0 0,21-21 0,-21 21 16,22-21-16,-22 21 0,0-22 15,0 1-15,0 0 0,1 0 0,-22 0 16,0 0-16,21-1 0,0 1 0,-21-21 16,21 21-16,-21 0 0,21-22 0,0 22 15,-21 0-15,22 0 16,-1 21-16,0-21 0,0 21 16,0 0-16,0 0 0,1 0 0,-1 21 15,0 0-15,21 0 0,-21 0 16,1 0-16,-1 22 0,-21-1 0,21 0 15,0-20-15,-21 20 0,0 0 0,0 1 16,0-22-16,0 21 0,0-21 0,0 22 16,0-22-16,-21 0 0,0 0 15,0-21 1,21-21 0,0 0-16,0 0 15,0-1-15,0 1 0,0-21 16,21 21-16,-21-22 0,21 1 0,0 0 15,-21-1-15,21 1 0,0 0 0,1 21 16,-1-1-16,0-20 0,0 21 16,0 21-16,-21-21 0,21 21 15,1 0-15,-22 21 16,21 0-16,0-21 0,-21 21 0,21 0 16,-21 1-16,21-22 0</inkml:trace>
  <inkml:trace contextRef="#ctx0" brushRef="#br0" timeOffset="201797.27">5884 13695 0,'0'0'0,"21"-42"16,-21 20-16,0 1 0,0 0 16,0 0-16,0 0 0,-21 0 0,21-1 15,-21 1-15,-21 21 0,21-21 0,-1 21 16,-20 0-16,0 0 0,21 0 15,-22 21-15,1-21 0,21 21 0,-22 22 16,1-22-16,21 21 0,-21-21 16,20 22-16,1-1 0,0-21 0,0 22 15,0-1-15,21-21 0,0 0 16,0 22-16,0-22 0,21 0 16,21-21-16,-21 21 0,22-21 0,-22 0 15,21 0-15,1-21 0,-22 0 0,21 21 16,0-21-16,1-1 0,-22 1 15,21 0-15,-21-21 0,1 21 0,-1-22 16,-21 1-16,0 21 0,0-22 0,21 1 16,-21 0-16,0 21 0,0-1 0,0 1 15,-21 21 1,0 0-16,-1 21 16,1 1-16,0-1 0,0 21 0,0-21 15,21 22-15,0-22 0,-21 21 0,21 0 16,0-20-16,0-1 0,0 21 0,0-21 15,21 0-15,0 1 0,-21-1 16,21 0-16,0-21 0,0 21 0,1-21 16,-1 0-16,0 0 0,0 0 0,0 0 15,0 0-15,1-21 0,-1 0 16,0 0-16,0-1 16,0 1-16</inkml:trace>
  <inkml:trace contextRef="#ctx0" brushRef="#br0" timeOffset="202084.53">6413 13039 0,'0'0'0,"0"-64"0,0 22 16,0 0-16,0-1 0,0 22 15,0 0-15,0 0 0,0 42 32,0 21-32,0-21 0,0 22 15,0-1-15,0 0 0,0 1 0,0 20 16,-21 1-16,21-22 0,0 22 0,-21-1 15,0 1-15,21-1 0,-21-21 0,0 22 16,21-1-16,0-20 0,-22-1 16,22 0-16,-21-20 0,21 20 0,0-21 15,0 0-15,0 0 0,0 1 16,21-44 15,1 1-31,-1 0 16,0 0-16,21 0 0</inkml:trace>
  <inkml:trace contextRef="#ctx0" brushRef="#br0" timeOffset="202449.31">6816 13377 0,'0'0'15,"21"0"-15,-42 22 16,21-1 0,-22-21-16,1 42 0,0-21 0,0 0 0,0 22 15,0-1-15,-1-21 0,1 22 16,0-1-16,0-21 0,21 21 0,0-20 15,0-1-15,0 0 0,0 21 16,21-21-16,0 1 0,22-22 16,-22 0-16,21 0 0,-21 0 0,22 0 15,-1 0-15,0 0 0,-21-22 0,22 22 16,-22-21-16,0 0 0,0-21 16,0 21-16,-21-22 0,0 22 0,0-21 15,0-1-15,0 1 0,0 0 16,0-1-16,-21 22 0,-21-21 0,21 21 15,0 0-15,-1 21 0,-20 0 0,21 0 16,0 0-16,-22 0 0,22 0 16,0 21-16,0 0 0,0 0 0,0 21 15,-1-20-15,22-1 0,0 0 0,0 0 16,0 21-16,0-20 0,22-22 0,-1 21 16,0 0-16,0-21 0,21 0 15,-20 0-15,20 0 0,0 0 0</inkml:trace>
  <inkml:trace contextRef="#ctx0" brushRef="#br0" timeOffset="202868.07">7366 13526 0,'0'0'0,"0"-22"0,0-20 16,21 21-16,-21 0 16,0 0-16,0-1 0,21 1 15,0 21-15,1-21 0,-1 21 16,0 0-16,0 0 0,0 0 15,-21 21-15,21 0 0,-21 1 16,0-1-16,22 0 0,-22 21 16,21-21-16,-21 22 0,0-1 0,0-21 15,0 22-15,0-1 0,0-21 0,0 0 16,0 22-16,0-22 0,0 0 16,0 0-16,0 0 0,-21-21 15,-1 0 1,22-21-1,0 0-15,0 0 16,0 0-16,0-22 0,22 1 0,-1 21 16,0-43-16,0 22 0,21 0 0,-20-1 15,-1 1-15,0 0 0,21-1 16,-21 22-16,1 0 0,-1 0 0,0 0 16,0-1-16,0 22 0,0 0 15,1 0-15</inkml:trace>
  <inkml:trace contextRef="#ctx0" brushRef="#br0" timeOffset="203184.89">6540 13060 0,'-21'0'0,"42"0"0,-63 0 15,21 0-15,42 0 16,21 0-16,1 0 16,-1 0-16,22-21 0,-22 21 0,43 0 15,-22 0-15,1-21 0,20 21 0,-20 0 16,-1 0-16,1-22 0,-1 1 15,1 21-15,-22 0 0,0-21 0,-20 21 16,-1 0-16,0 0 0,0-21 0,-21 0 16,0 0-1,-21 21 32</inkml:trace>
  <inkml:trace contextRef="#ctx0" brushRef="#br0" timeOffset="-191952.43">17505 3006 0,'-43'0'0,"86"0"0,-128 0 0,43 0 0,21 0 15,-1 21-15,44-21 16,20 0-16,0 0 16,22 0-16,20 0 0,1 0 15,21 0-15,0-21 0,21 21 0,0 0 16,21 0-16,0 0 0,0 0 0,0 0 16,-21-21-16,22 21 0,-22 0 15,0 0-15,0 0 0,-43 0 0,1 0 16,0 0-16,-43 0 0,0 0 0,1 0 15,-22 0-15,0 0 0,-63 0 32,-1 0-32,1 0 0,-22 0 0,-20 0 15,-1 0-15,0 21 0,-20-21 16,-1 0-16,-21 21 0,21 0 0,-42 0 16</inkml:trace>
  <inkml:trace contextRef="#ctx0" brushRef="#br0" timeOffset="-191752.02">18246 3133 0,'-127'21'0,"-212"42"16,254-41-16,636-128 0,-1186 212 0,571-85 15,22 0-15,21-21 0,-1 21 0,44-21 16,-1 21-16,42-21 16,1 0-16,20 0 0,22 0 0,0 0 15,42 0-15,0 0 0,22 0 0,-1 0 16,0 0-16,22 0 0,-1 0 16,-20 0-16,-1 0 0,-21 0 15,-21 0-15,-21-21 0,-21 0 0,-22 21 16,-20-21-16,-1 0 0,-21 21 0,-21-22 15,0 1-15,-21 0 0,-43 0 16,22 0-16,-43 0 0,1-1 0</inkml:trace>
  <inkml:trace contextRef="#ctx0" brushRef="#br0" timeOffset="-191339.26">18394 2498 0,'0'0'0,"42"-21"0,106-22 16,-105 43-16,-22 0 0,21 0 16,-21 0-16,0 0 0,-21 21 15,0 1-15,-21-1 0,-21 21 16,0-21-16,-22 22 0,-21-1 0,-20 0 16,20 22-16,-21-22 0,0 22 0,0-1 15,-21 1-15,0-1 0,-42 1 0,0-1 16,42 1-16,0-22 0,0 21 0,21-20 15,21-1-15,1-21 0,20 22 0,1-22 16,20 0-16,22-21 0,0 21 16,42-21-16,0 0 15,22 21-15,20 0 0,1-21 0,20 0 16,1 22-16,21-1 0,0-21 16,21 21-16,-22 0 0,22 0 0,-21 22 15,21-22-15,0 0 0,-21 21 0,21-21 16,-21 22-16,-21-22 0,-1 21 15,-20-21-15,-1 22 0,-20-1 0,-22-21 16,0 0-16,-21 22 0,0-22 0,0 0 16,0 0-16,0 0 0,-21 22 0,-22-43 15,22 21-15,-21 0 0,-22 0 16,1-21-16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A56F-2422-4E3D-B329-D1BD53E64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7CC2F-835C-4192-94A7-559EFC5E6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95A0-75FD-430D-B1CF-9B49E42C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6759-D63A-4421-B845-CDD6B1F8437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AA13-48E6-4A68-A927-D175B6F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E02E-A378-43E4-A723-41913062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C287-052E-4221-A0F9-89DC02A1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7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B9B5-6FE3-40C1-A07E-499E0B97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F33E7-B9A6-45CD-84C5-19FF1CABD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78BD-AC77-4AA7-AA1B-F8B683C3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6759-D63A-4421-B845-CDD6B1F8437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B9FD3-D916-47B0-8BB1-7039AA0B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C051-1B7E-4086-BE22-96AD55E9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C287-052E-4221-A0F9-89DC02A1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1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EAB00-1E9C-43D2-B320-BFF2A59AA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55CB1-EEE7-43C0-BBF9-21DA0E44B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683D-ED1B-4002-836C-97FBABCF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6759-D63A-4421-B845-CDD6B1F8437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ED52-8B36-4FF9-8295-3537FDF3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5366-0CE2-4727-AAC7-0008FACA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C287-052E-4221-A0F9-89DC02A1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9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E706-EF5D-4912-947C-E1A7501B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8BDB-8F00-4D76-A796-8D05CF9C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EB51-E20A-4C34-A93A-09EAC421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6759-D63A-4421-B845-CDD6B1F8437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9473-1C5C-4D58-8E87-D2575EDB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4B91-BACD-4AD3-A8DD-5E2612DE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C287-052E-4221-A0F9-89DC02A1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4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94BA-83BE-442B-8F8D-5598F2C2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F34B3-4355-42EF-A38F-1B22AE2FD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1726-E894-4BE5-A5AF-AB8CE9D8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6759-D63A-4421-B845-CDD6B1F8437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A656-7D28-43A3-A113-7B90F4C7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D9136-8236-46FB-B0EC-08E55A92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C287-052E-4221-A0F9-89DC02A1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7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03E3-DCB9-44B5-B0E0-DF7BE7F9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8F5A-9D38-47EC-A344-81956D562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CE8F2-0FCF-4F87-8175-9D60A69F1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8822-E08E-45CB-9448-C1791FD9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6759-D63A-4421-B845-CDD6B1F8437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C789F-9B36-4F6C-82E6-A7E428A0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378A7-FEB2-49B9-AA11-9B24C584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C287-052E-4221-A0F9-89DC02A1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2FF5-3690-44CD-A907-57D19368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1B35F-0494-4D26-97A9-EB15C451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A2D34-1BB1-45EC-A76E-962C124D3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BE2BA-F206-4720-A4D3-6E2C28F0A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8391F-EFB1-4561-A85F-A8E846B99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AC323-63A1-4B89-B51A-1296E4DF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6759-D63A-4421-B845-CDD6B1F8437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62807-07CA-4AF5-B1D0-1843EA00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76CED-A502-4A50-A3E9-168FA4D7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C287-052E-4221-A0F9-89DC02A1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1744-23F8-4BA7-85E1-82905295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476A0-F4E3-4C5A-B249-4B026537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6759-D63A-4421-B845-CDD6B1F8437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37EFD-32DC-41F5-8361-CEC99464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3836A-D75D-4877-8AAA-23727817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C287-052E-4221-A0F9-89DC02A1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27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357A1-D22C-4D7B-87B7-24384924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6759-D63A-4421-B845-CDD6B1F8437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B62A6-482E-44E3-9FB2-4FB79608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C781B-A8EB-4AD3-8C23-8BA18666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C287-052E-4221-A0F9-89DC02A1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38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C184-69C1-4D82-ACC1-680F1C57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F578-BAEE-4CFE-94BA-92292165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BA9DD-23E3-43BB-9C53-2AA91A64C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7398-FD96-4331-A250-8ACA75B8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6759-D63A-4421-B845-CDD6B1F8437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FF528-450B-41FD-BC67-304F415C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C93ED-C9F7-4B8B-AE61-A637B754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C287-052E-4221-A0F9-89DC02A1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85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F14B-EF93-425F-8293-808EA420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96423-0963-4D31-88D8-CFB42D1E4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08F64-F7AA-4675-BB3E-76D464776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AC154-EC62-4AE1-8721-75FAE78A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6759-D63A-4421-B845-CDD6B1F8437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6FF9-1CDC-40B7-BF1A-DB5F0626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F633C-479B-4C16-949C-693290F9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C287-052E-4221-A0F9-89DC02A1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1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71E57-1CE0-4F8F-B96B-95499105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206DD-9A24-4284-B83F-DA54AD30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B161-80A5-4FF6-B037-0E2D2767A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6759-D63A-4421-B845-CDD6B1F8437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79F2-A5C3-4D9B-8B4E-7C0A4243D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9B5D-E9CD-4EEE-B871-D510DA1FA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2C287-052E-4221-A0F9-89DC02A1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4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B30FB4-4068-4252-BE9A-18EDA8EBC793}"/>
                  </a:ext>
                </a:extLst>
              </p14:cNvPr>
              <p14:cNvContentPartPr/>
              <p14:nvPr/>
            </p14:nvContentPartPr>
            <p14:xfrm>
              <a:off x="1051560" y="137160"/>
              <a:ext cx="5662080" cy="312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B30FB4-4068-4252-BE9A-18EDA8EBC7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127800"/>
                <a:ext cx="568080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90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D2D35A-73C9-49D2-9459-EE24C7949661}"/>
                  </a:ext>
                </a:extLst>
              </p14:cNvPr>
              <p14:cNvContentPartPr/>
              <p14:nvPr/>
            </p14:nvContentPartPr>
            <p14:xfrm>
              <a:off x="411480" y="137160"/>
              <a:ext cx="8176680" cy="531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D2D35A-73C9-49D2-9459-EE24C79496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127800"/>
                <a:ext cx="819540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1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460B33-15F0-45F6-84AD-28B63A1A1F10}"/>
                  </a:ext>
                </a:extLst>
              </p14:cNvPr>
              <p14:cNvContentPartPr/>
              <p14:nvPr/>
            </p14:nvContentPartPr>
            <p14:xfrm>
              <a:off x="1988640" y="1219320"/>
              <a:ext cx="7041240" cy="225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460B33-15F0-45F6-84AD-28B63A1A1F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280" y="1209960"/>
                <a:ext cx="7059960" cy="22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93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B97F52-9927-407C-A2A2-771151DA4503}"/>
                  </a:ext>
                </a:extLst>
              </p14:cNvPr>
              <p14:cNvContentPartPr/>
              <p14:nvPr/>
            </p14:nvContentPartPr>
            <p14:xfrm>
              <a:off x="1478160" y="518040"/>
              <a:ext cx="6820200" cy="502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B97F52-9927-407C-A2A2-771151DA45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800" y="508680"/>
                <a:ext cx="683892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35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BE6534-77D9-44F9-B199-3E1F1DB00891}"/>
                  </a:ext>
                </a:extLst>
              </p14:cNvPr>
              <p14:cNvContentPartPr/>
              <p14:nvPr/>
            </p14:nvContentPartPr>
            <p14:xfrm>
              <a:off x="221040" y="861120"/>
              <a:ext cx="6462000" cy="307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BE6534-77D9-44F9-B199-3E1F1DB008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851760"/>
                <a:ext cx="6480720" cy="30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93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B234F7-A693-48B2-9DDB-E9B5F379C408}"/>
                  </a:ext>
                </a:extLst>
              </p14:cNvPr>
              <p14:cNvContentPartPr/>
              <p14:nvPr/>
            </p14:nvContentPartPr>
            <p14:xfrm>
              <a:off x="571320" y="868680"/>
              <a:ext cx="6912000" cy="211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B234F7-A693-48B2-9DDB-E9B5F379C4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859320"/>
                <a:ext cx="6930720" cy="21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2E1859-A159-462F-9D1A-40B88E6CA6C8}"/>
                  </a:ext>
                </a:extLst>
              </p14:cNvPr>
              <p14:cNvContentPartPr/>
              <p14:nvPr/>
            </p14:nvContentPartPr>
            <p14:xfrm>
              <a:off x="1188720" y="3726360"/>
              <a:ext cx="2751120" cy="123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2E1859-A159-462F-9D1A-40B88E6CA6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360" y="3717000"/>
                <a:ext cx="2769840" cy="12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56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FBA285-48D0-4E66-A07B-53AECABBFC2A}"/>
                  </a:ext>
                </a:extLst>
              </p14:cNvPr>
              <p14:cNvContentPartPr/>
              <p14:nvPr/>
            </p14:nvContentPartPr>
            <p14:xfrm>
              <a:off x="510480" y="228600"/>
              <a:ext cx="8427960" cy="379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FBA285-48D0-4E66-A07B-53AECABBFC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219240"/>
                <a:ext cx="8446680" cy="38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91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1AFBDC-B1B8-4FE2-B60E-8B8C32A47BCE}"/>
                  </a:ext>
                </a:extLst>
              </p14:cNvPr>
              <p14:cNvContentPartPr/>
              <p14:nvPr/>
            </p14:nvContentPartPr>
            <p14:xfrm>
              <a:off x="685800" y="525960"/>
              <a:ext cx="8336520" cy="509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1AFBDC-B1B8-4FE2-B60E-8B8C32A47B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516600"/>
                <a:ext cx="8355240" cy="511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42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A3DD43-AF13-40DD-8192-DA4DC0A6521D}"/>
                  </a:ext>
                </a:extLst>
              </p14:cNvPr>
              <p14:cNvContentPartPr/>
              <p14:nvPr/>
            </p14:nvContentPartPr>
            <p14:xfrm>
              <a:off x="327600" y="0"/>
              <a:ext cx="1162836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A3DD43-AF13-40DD-8192-DA4DC0A65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-9360"/>
                <a:ext cx="1164708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05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45049D-1536-4E1E-BB67-61E53787ABC8}"/>
                  </a:ext>
                </a:extLst>
              </p14:cNvPr>
              <p14:cNvContentPartPr/>
              <p14:nvPr/>
            </p14:nvContentPartPr>
            <p14:xfrm>
              <a:off x="335160" y="160200"/>
              <a:ext cx="7955640" cy="588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45049D-1536-4E1E-BB67-61E53787A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50840"/>
                <a:ext cx="7974360" cy="59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4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087364-7356-487E-8813-110070333B8C}"/>
                  </a:ext>
                </a:extLst>
              </p14:cNvPr>
              <p14:cNvContentPartPr/>
              <p14:nvPr/>
            </p14:nvContentPartPr>
            <p14:xfrm>
              <a:off x="2247840" y="784800"/>
              <a:ext cx="5608800" cy="224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087364-7356-487E-8813-110070333B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8480" y="775440"/>
                <a:ext cx="5627520" cy="22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38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6C75F8-A568-4126-A72E-620EED9D5167}"/>
                  </a:ext>
                </a:extLst>
              </p14:cNvPr>
              <p14:cNvContentPartPr/>
              <p14:nvPr/>
            </p14:nvContentPartPr>
            <p14:xfrm>
              <a:off x="1318320" y="274320"/>
              <a:ext cx="6759360" cy="531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6C75F8-A568-4126-A72E-620EED9D51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960" y="264960"/>
                <a:ext cx="677808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82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0B79D-EA43-4470-96DC-F446E0EED94F}"/>
              </a:ext>
            </a:extLst>
          </p:cNvPr>
          <p:cNvSpPr txBox="1"/>
          <p:nvPr/>
        </p:nvSpPr>
        <p:spPr>
          <a:xfrm>
            <a:off x="3048886" y="2136339"/>
            <a:ext cx="609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(30);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(40);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pPr algn="l"/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Iterator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.iterator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9A26DB-7617-48A5-95D4-43A075AC12D7}"/>
                  </a:ext>
                </a:extLst>
              </p14:cNvPr>
              <p14:cNvContentPartPr/>
              <p14:nvPr/>
            </p14:nvContentPartPr>
            <p14:xfrm>
              <a:off x="586800" y="274320"/>
              <a:ext cx="8656560" cy="4549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9A26DB-7617-48A5-95D4-43A075AC1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264960"/>
                <a:ext cx="867528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88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8CEA3C-8D5A-4DB6-812C-CA48AC90BBD2}"/>
                  </a:ext>
                </a:extLst>
              </p14:cNvPr>
              <p14:cNvContentPartPr/>
              <p14:nvPr/>
            </p14:nvContentPartPr>
            <p14:xfrm>
              <a:off x="853560" y="144720"/>
              <a:ext cx="1124748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8CEA3C-8D5A-4DB6-812C-CA48AC90BB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135360"/>
                <a:ext cx="1126620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62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352-C67C-4101-9F89-A13C98F0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BBC-24E1-43F5-BA15-DE1EB7034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3366B5-F44D-41CE-BF5E-ACE98450B217}"/>
                  </a:ext>
                </a:extLst>
              </p14:cNvPr>
              <p14:cNvContentPartPr/>
              <p14:nvPr/>
            </p14:nvContentPartPr>
            <p14:xfrm>
              <a:off x="541080" y="243720"/>
              <a:ext cx="9792000" cy="480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3366B5-F44D-41CE-BF5E-ACE98450B2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234360"/>
                <a:ext cx="9810720" cy="48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57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57</Words>
  <Application>Microsoft Office PowerPoint</Application>
  <PresentationFormat>Widescreen</PresentationFormat>
  <Paragraphs>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2020-12-17T13:14:45Z</dcterms:created>
  <dcterms:modified xsi:type="dcterms:W3CDTF">2020-12-17T14:18:55Z</dcterms:modified>
</cp:coreProperties>
</file>