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3T13:28:51.9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5990 2434 0,'0'21'16,"21"-21"-1,0 0-15,1 0 0,-1 0 16,0 0-16,0 0 15,0-21-15,0 21 0,1-21 16,-1 0-16,-21 0 0,21 21 16,0-21-16,0-1 0,-21 1 15,0 0-15,0 0 0,0 0 16,0 0-16,0-1 0,-21 1 16,0 21-1,0 0-15,0 0 0,-22 0 0,22 21 16,-21 1-16,-1-22 0,1 21 0,0 0 15,-1 0-15,1 21 0,0-20 16,21 20-16,-22-21 0,22 21 0,0-20 16,0-1-16,21 21 0,0-21 15,0 0-15,0 1 0,21-1 0,0 0 16,21 0-16,-20-21 0,20 21 16,0 0-16,1 1 0,-22-1 0,21-21 15,0 21-15,1 0 0,-22 0 16,21 0-16,-21 1 0,1-1 0,-1 0 15,0 0-15,-21 0 0,0 0 16,0 1-16,-21-1 0,0 0 16,-1 0-16,-20 0 0,0 0 0,-1 1 15,-20-22-15,21 21 0,-22-21 0,22 0 16,-22 0-16,22 0 0,0 0 16,-1 0-16,1 0 0,21-21 0,-22-1 15,22 1-15,21 0 16,0 0-16,0 0 15,21 21-15,1-21 16,-1-1-16,0 22 0</inkml:trace>
  <inkml:trace contextRef="#ctx0" brushRef="#br0" timeOffset="471.62">6667 2328 0,'0'0'0,"-21"0"16,0 0-16,21 22 0,-21-22 15,0 21-15,0 0 0,-1 21 0,22 1 16,-21-1-16,0 0 0,0 1 0,0-1 15,21 0-15,0 1 0,-21-1 16,21 0-16,0 1 0,0-22 0,0 21 16,0-21-16,0 0 0,21 1 0,0-1 15,0-21-15,21 0 16,1 21-16,-1-21 0,0 0 0,1 0 16,-1-21-16,0 21 0,1-21 0,-1-1 15,0-20-15,-20 21 0,20-21 0,-21-1 16,0 1-16,-21 0 0,0-1 15,0 1-15,0-22 0,-21 22 0,0 0 16,-21-1-16,20 1 0,-20 21 0,0 0 16,21 0-16,-22-1 0,1 1 15,0 21-15,20 0 0,1 0 0,-21 0 16,21 0-16,0 21 0,-1 1 0,22-1 16,0 21-16,-21-21 0,21 0 15,0 1-15,0 20 0,0-21 16,21 0-16,1-21 0,-1 21 0</inkml:trace>
  <inkml:trace contextRef="#ctx0" brushRef="#br0" timeOffset="749.1">7472 2244 0,'0'0'16,"0"-21"-16,0 42 15,0 0-15,0 0 16,0 21-16,0 1 0,0-1 0,0 22 16,0-22-16,0 21 0,0-20 15,0 20-15,0-20 0,0 20 16,0-21-16,0 1 0,0 20 0,0-42 16,0 22-16,0-1 0,0-21 0,0 0 15,0 1-15,0-1 0,21 0 0,-21 0 16,21-21-16,0 0 15,-21-21-15,21 0 0,-21 0 16,0-1-16</inkml:trace>
  <inkml:trace contextRef="#ctx0" brushRef="#br0" timeOffset="1019.1">7493 2413 0,'0'-42'0,"0"84"0,-21-105 0,21 41 0,-21 1 16,21-21-16,0 21 0,0 0 0,21 21 15,0-22-15,0 1 0,21 0 16,1 21-16,-1-21 0,0 21 0,1 0 16,-1 0-16,22 0 0,-22 21 0,0 0 15,-21 0-15,1 1 0,-1 20 16,-21-21-16,0 21 0,-21 1 0,-1-1 16,-20 0-16,0 1 0,-22-1 0,22 0 15,0 1-15,-22-22 0,22 21 16,-1-21-16,22 1 0,0-1 15,0-21-15,21 21 0,0 0 0,21-21 32,21-21-32,-20 0 0,41 0 0</inkml:trace>
  <inkml:trace contextRef="#ctx0" brushRef="#br0" timeOffset="1335.07">9356 1799 0,'21'-21'0,"-42"42"0,42-84 15,0 20-15,-21 1 0,0 21 0,0 0 16,0 0-16,-21 21 16,0 0-16,-22 0 0,22 42 0,-21 0 15,21 1-15,-22 20 0,1 22 16,-43 63-16,43-63 0,0-1 15,-1 1-15,1 0 0,21-1 0,0 1 16,-22-22-16,43 1 0,-21-1 16,21 1-16,0-1 0,0-20 0,0-1 15,0-21-15,21 22 0,0-22 0,1 0 16,-1 0-16,21-21 16,-21 0-16,22 0 0,-1 0 0,-21 0 15,21 0-15,1-21 0,-22 0 0,21 0 16</inkml:trace>
  <inkml:trace contextRef="#ctx0" brushRef="#br0" timeOffset="1533.2">9483 2074 0,'-22'22'31,"22"-1"-31,0 0 16,0 0-16,-21 0 15,21 0-15,0 1 0,0-1 16,0 0 0</inkml:trace>
  <inkml:trace contextRef="#ctx0" brushRef="#br0" timeOffset="1686.92">9673 1990 0,'0'0'15,"0"21"1,0 0 0,-21 0-16,0 0 0,21 1 15,0-1-15,0 0 0,0 0 16,0 0-16,0 0 0,0 1 16,0-1-16</inkml:trace>
  <inkml:trace contextRef="#ctx0" brushRef="#br0" timeOffset="1962.91">10266 1947 0,'0'-21'0,"0"42"0,0-63 16,0 21-16,0 42 31,0 0-31,0 22 0,0-22 0,0 42 16,0-20-16,0 20 0,-21 1 15,21-1-15,0 22 0,-22-22 0,22 1 16,-21 20-16,0-20 0,0-1 0,0-20 16,21-1-16,-21 0 0,-1 1 15,22-1-15,0-21 0,0 0 0,0 1 16,22-22 0,-1-22-16,0 1 0,0 0 15,21 0-15,-20-21 0,20-1 16</inkml:trace>
  <inkml:trace contextRef="#ctx0" brushRef="#br0" timeOffset="2163.53">10689 2074 0,'0'0'0,"21"-42"0,-21-21 0,0 20 15,0 1-15,0 21 0,0 0 0,0 63 16,0-21 0,-21 21-16,21 22 0,0-1 15,0 1-15,0-1 0,0 1 0,0-1 16,0 22-16,0-21 0,0-22 0,-21 21 15,21-20-15,0 20 0,-21-42 16,21 22-16,0-22 0,0 21 16,0-21-16,-21-21 0,21 22 0,-22-22 15,1 0-15,0 0 0,0 0 0,0 0 16</inkml:trace>
  <inkml:trace contextRef="#ctx0" brushRef="#br0" timeOffset="2301.78">10160 2752 0,'-42'0'16,"84"0"-16,-106 0 0,22 0 0,21 0 0,42 0 15,0 0 1,22 0-16,-1 0 0,0 0 16,22-21-16,-1 21 0,1-22 0,-1 1 15,22 21-15,-22-21 0,1 0 16,-1 0-16,1 0 0,-22-1 0</inkml:trace>
  <inkml:trace contextRef="#ctx0" brushRef="#br0" timeOffset="2625.67">10964 2392 0,'-21'0'0,"42"0"16,-42 21-16,21 0 16,21-21-1,22 0-15,-22 0 16,0 0-16,21 0 0,1-21 16,-22 0-16,21 21 0,-21-21 0,22 0 15,-22-22-15,0 22 0,0 0 0,-21 0 16,0 0-16,0-1 0,0 1 15,-21 21-15,0 0 16,-22 0-16,22 0 0,-21 0 0,0 21 16,-1 1-16,22-1 0,-21 21 0,-1 0 15,22 1-15,-21 41 0,21-20 16,21-22-16,0 1 0,0-1 16,0-21-16,0 21 0,0 1 0,0-22 15,21 0-15,0 0 0,0 0 0,0-21 16,1 0-16,20 22 0,-21-22 0,21 0 15,1 0-15,-22-22 16,21 1-16,1 21 0</inkml:trace>
  <inkml:trace contextRef="#ctx0" brushRef="#br0" timeOffset="2880.2">11684 1672 0,'-21'-148'16,"21"106"-16,-21 21 0,-1-1 15,1 22-15,21 22 0,-21-1 16,0 21-16,0 22 0,21-22 16,-21 106-16,21-63 15,-22-1-15,22 1 0,0 0 0,0-1 16,0 1-16,0-21 0,0 20 0,0-20 16,0-1-16,0-20 0,0-1 15,0 0-15,0 1 0,0-1 0,0-21 16,0 0-16,0 0 0,0-42 15,0 0 1,0 0-16,22 0 0</inkml:trace>
  <inkml:trace contextRef="#ctx0" brushRef="#br0" timeOffset="3135.23">11917 1736 0,'0'-43'0,"0"86"0,0-128 0,0 43 16,0-1-16,-21 22 15,-1 21-15,1 21 16,0 22-16,21-22 0,-21 42 0,21 1 16,0-1-16,-21 1 0,21 21 15,0-22-15,-21 276 16,21-255-16,0-20 0,-22 21 16,22-43-16,0 21 0,-21-20 0,21-1 15,0 0-15,0-20 0,0-1 16,0 0-16,0 0 0,21-21 15,1 0-15,-1 0 16,0 0-16,0-21 0,0 0 16,0 0-16</inkml:trace>
  <inkml:trace contextRef="#ctx0" brushRef="#br0" timeOffset="3396.74">12107 2582 0,'0'0'0,"-21"0"0,0 22 0,0-1 16,0 21-16,21-21 0,0 0 15,-22 22-15,22-22 0,0 0 16,0 0-16,0 0 0,0 1 0,22-22 16,-1 0-16,0 21 0,21-21 0,-21 0 15,1 0-15,20 0 0,-21-21 16,21-1-16,-20 1 0,-1 0 16,21 0-16,-21-21 0,0-1 0,-21 22 15,0-21-15,0-1 0,0 1 0,0 21 16,0-21-16,-21 20 0,0 22 15,-21 0-15,21 0 0,-22 0 0,1 0 16,-22 22-16,22-1 0,21 0 0,-21 0 16,-43 21-16</inkml:trace>
  <inkml:trace contextRef="#ctx0" brushRef="#br0" timeOffset="3999.13">13208 2498 0,'21'0'15,"0"-21"-15,0-1 16,-21 1-16,43 0 0,-22 0 0,0-21 15,0 20-15,22-20 0,-22 0 16,0-1-16,21 1 0,-21 0 0,1-1 16,-1 1-16,-21 21 0,0-21 0,0 20 15,0 44 1,0 20-16,0 0 0,0 1 16,-21 20-16,-1 1 0,22-1 15,-21 22-15,21-1 0,0 1 0,0 0 16,0-1-16,0 1 0,0 0 0,0-1 15,0 1-15,0 0 0,0-1 0,0 1 16,0 0-16,0-22 0,0 1 16,0-1-16,0 1 0,0-22 0,0 0 15,0 1-15,-21-1 0,21-21 0,-21 0 16,0-21-16,0 0 0,-1 0 16,1 0-16,0 0 0,0-21 0,0 0 15,0 0-15,-1 0 0,1 0 16,0-1-16,0-20 0,0 0 0,0-1 15,-1 1-15,1-21 0,21-1 16,0 1-16,0-1 0</inkml:trace>
  <inkml:trace contextRef="#ctx0" brushRef="#br0" timeOffset="4159.33">13377 1969 0,'0'-43'15,"0"86"-15,0-149 0,0 63 0,0 1 16,0 21-16,0-21 0,0 20 0,0 1 15,0 0-15,0 0 0,0 42 32,0 0-32,21 22 15,1-22-15,-1 21 0,-21 0 0</inkml:trace>
  <inkml:trace contextRef="#ctx0" brushRef="#br0" timeOffset="4628.46">14097 2477 0,'21'0'16,"-42"0"-16,63 0 0,-21-22 16,-21 1-16,0 0 0,0 0 15,0-21-15,0 20 0,0-20 16,0 21-16,0 0 0,0-22 16,0 22-16,-21 21 0,21-21 0,-21 21 15,0 0-15,0 0 0,0 21 0,-1 0 16,1 1-16,-21-1 0,21 21 15,0 0-15,-1 1 0,1-1 0,0 0 16,21 1-16,0-1 0,-21 0 0,21-20 16,0-1-16,0 0 0,0 0 15,0 0-15,21-21 16,0 0-16,0 0 0,1-21 0,20 0 16,-21 0-16,0 0 0,22-22 0,-22 22 15,21-21-15,-21-1 0,0 1 16,1 0-16,-1-1 0,0 1 15,0 0-15,-21 21 0,21-1 0,-21 1 16,0 42 0,0 1-16,0-1 15,0 21-15,0 0 0,0-20 0,0 20 16,0 0-16,21 1 0,-21-1 0,22-21 16,-1 21-16,-21-20 0,21-1 15,0 0-15,0 0 0,0 0 0,1-21 16,-1 21-16,0-21 0,0 0 15,0 0-15,0 0 0,-21-21 16,22 0-16,-1 0 0</inkml:trace>
  <inkml:trace contextRef="#ctx0" brushRef="#br0" timeOffset="4827.59">14647 2201 0,'0'-21'16,"0"42"-16,0-63 0,0 21 0,0 0 15,0 42 1,0 0-16,0 21 15,21-20-15,-21 20 0,0 0 16,22-21-16,-22 22 0,0-1 16,0 0-16,0 1 0,0-22 0,0 21 0,0-21 15,0 1-15,0-1 0,0 0 16,21-21-16,0 0 16,0 0-1,-21-21-15,21 0 0</inkml:trace>
  <inkml:trace contextRef="#ctx0" brushRef="#br0" timeOffset="5032.71">15155 2138 0,'21'-21'0,"-42"42"0,42-63 0,-21 20 0,-21 22 31,0 0-31,0 0 0,-21 43 16,20-22-16,-20 0 0,21 21 0,-21 1 15,20-1-15,-20 0 0,21 1 16,-21 20-16,20-20 0,1-1 15,0 0-15,0 1 0,21-22 0,0 21 16,0-21-16,0 0 0,0 1 0,21-22 16,0 0-16,0 0 15,22 0-15</inkml:trace>
  <inkml:trace contextRef="#ctx0" brushRef="#br0" timeOffset="5425.98">15579 2307 0,'21'-21'15,"-42"42"-15,63-63 0,-21 21 16,-21 0-16,0-1 0,0 1 16,-21 21-16,0 0 0,0 0 15,-22 21-15,1 1 0,21-1 0,-22 0 16,1 0-16,0 21 0,21 1 16,-22-22-16,22 21 0,0 1 0,-21-22 15,42 21-15,-22-21 0,22 0 0,0 1 16,0-1-16,0 0 15,22-21-15,-1 0 0,0 0 16,0 0-16,21-21 0,-20 0 0,-1-1 16,21 1-16,-21-21 0,22 21 15,-22-22-15,0 1 0,0 21 16,0 0-16,-21-22 0,21 22 0,-21 42 16,22 22-1,-22-22-15,0 0 16,0 21-16,0-20 0,0-1 0,0 21 15,0-21-15,21 0 0,0 22 16,-21-22-16,21-21 0,0 21 16,0-21-16,1 0 15,-1 0-15,-21-21 0,21 0 0,0 21 16,-21-43-16,0 22 0</inkml:trace>
  <inkml:trace contextRef="#ctx0" brushRef="#br0" timeOffset="5619.12">15981 1609 0,'0'0'0,"-21"0"15,21 21-15,-22 0 16,1 0 0,21 0-16,-21 1 0,21-1 15,0 0-15,0 0 0,0 0 16,0 0-1,21-21 1</inkml:trace>
  <inkml:trace contextRef="#ctx0" brushRef="#br0" timeOffset="5776.82">16235 1736 0,'0'-21'16,"0"42"-16,21-64 0,-21 22 0,0 0 15,0 0-15,-21 42 31,21 0-31,0 0 16,0 1-16,-21-1 0,21 0 16,0 0-16,-22 0 0,22 0 0</inkml:trace>
  <inkml:trace contextRef="#ctx0" brushRef="#br0" timeOffset="6082.76">16700 1355 0,'0'-43'0,"0"86"0,0-107 16,0 43-16,0-21 0,-21 42 15,21-21-15,0-1 0,-21 22 0,21 22 16,0-1-16,21 21 16,0 0-16,1 1 0,-1-1 15,0 22-15,0-1 0,0 22 0,-21-22 16,21 22-16,1 21 0,-1-22 15,-21 1-15,0 21 0,0-21 16,0 20-16,0-20 0,-43 0 0,22-1 16,-21 1-16,-22-21 0,22-1 0,-21-21 15,-1 22-15,22-22 0,-22 1 0,1-22 16,-1 0-16,22 21 0,0-42 16,-1 21-16,1 1 0,0-22 0,20 0 15,-20 0-15,21 0 0,-21 0 0</inkml:trace>
  <inkml:trace contextRef="#ctx0" brushRef="#br0" timeOffset="6752.01">5673 4847 0,'21'-21'0,"-42"42"0,63-63 0,0 21 0,-21 0 16,22-1-16,-22-20 0,21 21 15,-21 0-15,22-22 0,-22 22 0,0 0 16,0-21-16,-21 21 0,0-1 16,0 1-16,0 0 0,-21 0 0,-21 21 15,-1 0-15,1 0 0,-21 0 0,-1 0 16,1 21-16,20 0 0,1-21 16,0 21-16,-1 1 0,43-1 0,0 0 15,0 0-15,21 0 16,22 22-16,-1-22 0,22 0 0,-22 0 15,21 21-15,1-20 0,-1 20 0,1 0 16,-22 1-16,22-22 0,-43 21 16,21 0-16,-42 1 0,0-22 15,0 21-15,0-21 0,-21 1 0,0 20 16,-21-21-16,-1 0 0,1-21 16,0 21-16,-22-21 0,22 0 0,-64 0 15,64 0-15,20-21 0,-20 21 16,21-21-16,0-21 0,0 21 15,21-1-15,0-20 0,0 0 0,0 21 16,21-22-16,21 1 0</inkml:trace>
  <inkml:trace contextRef="#ctx0" brushRef="#br0" timeOffset="7094.38">6625 4551 0,'21'0'0,"-42"0"0,42 21 31,-42 0-31,0 22 0,-21 20 16,20-21-16,1 1 0,0-1 0,0 22 16,21-22-16,0 0 0,0 1 15,0-1-15,0 0 0,0 1 0,21-22 16,0 0-16,0 0 0,22 0 0,-22-21 16,21 0-16,1 0 0,-1 0 15,0 0-15,22-21 0,-22 0 16,0-21-16,1 20 0,20-41 15,-42 21-15,-21-1 0,0 1 16,0 0-16,-21-1 0,-21 1 0,0 21 16,-1 0-16,1-1 0,-22 1 0,22 0 15,0 21-15,-1 0 0,1 0 16,0 0-16,21 0 0,21 21 16,42-21-1,-21 0-15,21 0 0,22 0 16,-22-21-16</inkml:trace>
  <inkml:trace contextRef="#ctx0" brushRef="#br0" timeOffset="7297">7726 4360 0,'21'0'0,"-42"0"0,63 0 16,-42 22 0,0-1-16,0 0 0,0 21 0,0 1 15,0-1-15,0 21 0,0 1 0,0-1 16,0 1-16,0-1 0,-21 1 15,0-1-15,0 1 0,-1-22 0,22 22 16,0-22-16,0-21 0,0 22 0,0-22 16,0 0-16,22-21 15,-1 0-15,0 0 0,-21-21 16,0 0-16</inkml:trace>
  <inkml:trace contextRef="#ctx0" brushRef="#br0" timeOffset="7531.57">7641 4614 0,'0'0'0,"-21"-63"0,0 21 0,0-22 0,21 22 16,0-22-16,0 43 0,0-21 0,21 21 16,21-1-16,-21 22 0,43 0 15,-22 0-15,22 0 0,-1 22 0,-21-1 16,22 0-16,-22 21 0,1-21 16,-1 22-16,-21-22 0,-21 21 0,0 1 15,0-1-15,-42-21 0,-1 21 0,1 1 16,-21-1-16,-22-21 0,21 22 15,1-1-15,21-21 0,-1 0 16,1 0-16,21-21 0,0 0 0,21-21 16,21 0-16,21 0 15,-21 0-15,22-22 0</inkml:trace>
  <inkml:trace contextRef="#ctx0" brushRef="#br0" timeOffset="7811.05">9546 3789 0,'-21'0'16,"42"0"-16,-63 0 0,21 21 0,-1-21 0,1 42 16,-21 1-16,21-1 0,0 22 0,-1-1 15,-20 1-15,0 20 0,21 1 16,-22 0-16,22-1 0,0 1 15,0 21-15,0-22 0,21 1 0,0 0 0,0-22 16,0 22-16,0-43 0,21 22 16,0-22-16,0 0 0,0 1 0,0-22 15,1 0-15,-1 0 0,21-21 16,-21 0-16,0 0 0,1 0 0,-1-21 16,0 0-16,0 0 0</inkml:trace>
  <inkml:trace contextRef="#ctx0" brushRef="#br0" timeOffset="7995.71">9588 4466 0,'-21'-42'16,"42"84"-16,-63-105 0,21 42 0,21-1 0,-21 22 15,0 0 1,21 22-16,0-1 16,0 0-16,0 0 0,0 0 0,0 0 15,0 1-15,0-1 0,21 0 0,0 0 16,-21 0-1,21-21-15,0 0 0,0 0 16,1 0-16</inkml:trace>
  <inkml:trace contextRef="#ctx0" brushRef="#br0" timeOffset="8135.45">9948 4297 0,'0'-21'16,"0"42"-16,0-63 0,-21 42 15,0 0 1,0 21-16,21 0 0,0 0 15,0 0-15,0 0 0,0 1 16,0-1-16,0 0 0,21 0 16,-21 0-16</inkml:trace>
  <inkml:trace contextRef="#ctx0" brushRef="#br0" timeOffset="8425.41">10689 4297 0,'0'-21'16,"0"42"-16,0-85 0,0 22 0,0 21 0,-21-21 15,21-1-15,-21 1 0,21 21 16,-21 0-16,21 63 16,0 0-16,0 1 15,0 20-15,0 1 0,0-1 16,0 1-16,0 20 0,0-20 0,0 20 15,21-20-15,-21 21 0,0-22 0,0 22 16,0-43-16,0 22 0,0-22 16,0 0-16,0 1 0,0-22 0,0 0 15,0 0-15,21-42 16</inkml:trace>
  <inkml:trace contextRef="#ctx0" brushRef="#br0" timeOffset="8625.54">11049 4424 0,'21'-42'0,"-42"84"0,42-148 16,-21 43-16,0 41 16,0 1-16,0 42 15,0 1-15,-21-1 0,21 21 0,0 0 16,0 1-16,0-1 0,0 22 0,0-22 16,0 21-16,0-20 0,0 20 15,21-20-15,-21-1 0,0 0 0,0 1 16,0-1-16,0-21 0,0 0 15,0 0-15,-21 1 0,-21-1 16,-1-21-16</inkml:trace>
  <inkml:trace contextRef="#ctx0" brushRef="#br0" timeOffset="8763.78">10626 4974 0,'0'0'0,"0"-21"0,-22 21 16,44 0-1,-1 0-15,0 0 0,21 0 16,1 0-16,62-21 0,-41 0 15,-1 21-15,22-21 0,-21-1 0,-1 1 16,22 0-16,-43 0 0,22 21 16,-22-21-16</inkml:trace>
  <inkml:trace contextRef="#ctx0" brushRef="#br0" timeOffset="9067.21">11578 4741 0,'-21'0'0,"42"-21"46,0 21-46,0 0 0,22-21 0,-22 21 16,0-21-16,21 21 0,1-21 0,-22 0 16,21 21-16,1-22 0,-22 1 15,0 0-15,-21 0 0,0 0 16,0 0-16,-21 21 0,0 0 16,-22 0-16,22 21 0,-21 0 15,-1 0-15,22 0 0,-21 22 0,0 62 16,20-62-16,1-1 15,0 22-15,21-22 0,0 0 0,0 22 16,0-22-16,21-21 0,0 22 16,1-22-16,-1 21 0,21-21 0,-21 0 15,22-21-15,-1 0 0,0 22 0,1-22 16,-22 0-16,21 0 0,0-22 0,1 1 16,-22 0-16,21 0 0,1-21 0</inkml:trace>
  <inkml:trace contextRef="#ctx0" brushRef="#br0" timeOffset="9310.76">12488 4233 0,'0'-63'16,"0"126"-16,0-190 0,0 64 0,0 42 0,0-22 15,0 22-15,0 42 16,-21 22-16,0-1 16,21 0-16,-21 22 0,21-1 0,0 22 15,-21 148 1,21-148-16,0-1 0,0 1 0,-22-22 15,22 1-15,0-1 0,0 1 0,-21-22 16,0 1-16,21-1 0,0 0 0,0-21 16,-21 1-16,21-44 31,0 1-31,21 0 0,0-21 16,0-1-16</inkml:trace>
  <inkml:trace contextRef="#ctx0" brushRef="#br0" timeOffset="9524.87">12742 4212 0,'0'-63'16,"0"126"-16,0-253 16,-21 147-16,-21 43 15,42 22-15,-21 20 0,-1 0 16,22 22-16,-21-1 0,21 1 16,0 20-16,-21-20 0,21 21 0,-21-1 15,21-20-15,-21 20 0,21-20 16,0-1-16,-21 1 0,21-22 0,-22 1 15,22-1-15,0-21 0,0 0 16,0 0-16,0 1 0,22-22 16,-1 0-16,0 0 0,0-22 15</inkml:trace>
  <inkml:trace contextRef="#ctx0" brushRef="#br0" timeOffset="9803.35">12721 4932 0,'0'21'0,"-21"0"16,21 0-16,-21 1 0,21-1 15,-21 0-15,21 0 0,-22 21 0,22-20 0,0-1 16,0 0-16,0 0 0,0 0 0,22 0 16,20-21-1,-21 0-15,21 0 0,-20 0 0,20 0 16,0 0-16,1 0 0,-1-21 0,0 0 16,1 21-16,-1-42 0,-21 21 0,0-1 15,-21-20-15,0 21 0,0-21 16,0 20-16,-21-20 0,0 21 0,-21 0 15,20 21-15,-20 0 0,0 0 0,-1 0 16,1 0-16,0 0 0,21 21 0,-22 0 16,22 0-16,-21 0 0,42 1 15,0-1-15,0 0 16,21-21-16,21 0 0,1 0 16</inkml:trace>
  <inkml:trace contextRef="#ctx0" brushRef="#br0" timeOffset="10103.29">13906 4741 0,'0'0'0,"0"-21"0,0 0 0,-21 0 15,21 0-15,-21 0 0,0 21 16,21 21 15,0 21-31,0 0 0,0 22 0,0-22 16,0 22-16,21 20 0,-21-20 15,21-1-15,-21 22 0,0-21 0,0 20 16,0-20-16,0 20 0,0 1 0,0-21 16,0-1-16,0 1 0,0-1 15,0 1-15,21-22 0,1 21 0,-22-41 16,21 20-16,-21-21 0,21 21 0,-21-20 16,0-44-1,0 1-15,0 0 0,0-21 16,-21-1-16,0 1 0,21-21 0,-22-1 15</inkml:trace>
  <inkml:trace contextRef="#ctx0" brushRef="#br0" timeOffset="10259.5">13822 4657 0,'-21'-43'16,"42"86"-16,-42-128 0,-1 43 0,22-1 0,-21 22 15,21 0-15,0 0 0,0 0 0,0 0 16,21 21-1,1 0-15,-1 0 0,0 21 0,0 0 16,0 0-16,22 0 0,-22 0 16</inkml:trace>
  <inkml:trace contextRef="#ctx0" brushRef="#br0" timeOffset="10651.78">14330 4699 0,'0'0'0,"21"0"0,0 0 16,-21-21-16,-21 21 31,0 0-31,0 0 16,-22 0-16,22 21 0,0-21 0,0 21 15,-22 0-15,22 1 0,21-1 0,-21 21 16,21-21-16,-21 0 0,21 1 16,0-1-16,0 0 0,0 0 15,21-21 1,0 0-16,0 0 0,1 0 0,-1-21 15,0 21-15,0-21 0,0 0 16,0-22-16,1 22 0,-1 0 0,0-21 16,-21-22-16,0 43 0,21 0 15,-21 0-15,0-1 0,0 44 32,0-1-32,0 21 0,0-21 15,0 22-15,0-1 0,0-21 16,0 21-16,0-20 0,0 20 0,0-21 0,21 0 15,0 0-15,-21 1 0,22-1 16,-1-21-16,0 0 16,0 0-16,21 0 0,-20 0 0,-1-21 15,-21-1-15</inkml:trace>
  <inkml:trace contextRef="#ctx0" brushRef="#br0" timeOffset="10857.89">14774 4487 0,'0'-21'0,"0"42"0,0-63 15,-21 42-15,21 21 16,0 0-16,0 1 0,0-1 16,0 0-16,0 0 0,0 0 15,0 22-15,0-22 0,21 21 0,0-21 16,-21 22-16,22-22 0,-1 21 16,0-21-16,-21 0 0,21 1 15,0-1 1,0-21-16,1-21 15</inkml:trace>
  <inkml:trace contextRef="#ctx0" brushRef="#br0" timeOffset="11058.52">15240 4466 0,'0'-42'0,"0"84"0,0-105 16,0 42-16,-21 21 0,0 0 0,-1 0 15,1 21-15,0 0 0,-21 0 0,-1 0 16,22 0-16,-21 22 15,0-22-15,-1 0 0,22 21 0,-21-20 16,-1 41-16,1-21 0,42-20 16,0 20-16,-21-21 0,21 0 0,0 0 15,0 1-15,21-1 0,0-21 16,0 0-16,22 0 0,-1 0 0,0 0 16</inkml:trace>
  <inkml:trace contextRef="#ctx0" brushRef="#br0" timeOffset="11441.81">15557 4551 0,'0'-21'0,"0"42"0,0-85 15,0 43-15,0 0 0,-21 21 16,0 0 0,0 21-16,0 0 0,0 1 15,-1-1-15,1 21 0,0-21 0,0 0 16,0 22-16,0-22 0,-1 21 0,22-21 15,0 1-15,0-1 0,0 0 16,0 0-16,0 0 0,22-21 16,-1 0-16,21 0 0,-21 0 15,0-21-15,22 21 0,-22-21 0,21-21 16,-21 20-16,22 1 16,-22-21-16,0 21 0,21 0 0,-42-1 15,22 1-15,-22 42 31,-22 1-31,22-1 0,0 21 16,-21-21-16,21 22 0,0-22 0,0 0 16,0 21-16,0-21 0,0 1 0,0-1 15,21-21-15,1 21 0,-1-21 0,0 0 16,0 0-16,0 0 16,0-21-16,1 0 0</inkml:trace>
  <inkml:trace contextRef="#ctx0" brushRef="#br0" timeOffset="11641.94">16087 4128 0,'0'-22'0,"0"44"0,-22-44 0,1 22 31,0 22-31,21-1 16,-21-21-16,21 21 0,0 0 0,0 0 15,0 0-15,0 1 0,0-1 0,0 0 16,0 0 0</inkml:trace>
  <inkml:trace contextRef="#ctx0" brushRef="#br0" timeOffset="11791.16">16235 4128 0,'0'0'0,"-21"0"15,-1 21-15,1-21 16,21 21-16,0 0 0,0 0 16</inkml:trace>
  <inkml:trace contextRef="#ctx0" brushRef="#br0" timeOffset="12110.57">16785 3493 0,'0'-22'0,"0"44"0,0-65 16,0 64 0,21 1-1,0-1-15,1 21 0,-1 0 16,0 1-16,0-1 0,0 0 15,22 22-15,-1-22 0,-21 43 0,0-22 16,22 1-16,-43 21 0,0-22 0,0 22 16,-22-22-16,1 1 0,-21-1 15,-22 22-15,1-22 0,-1 1 0,-20 21 16,-22-22-16,0 1 0,21-1 0,-20-21 16,20 1-16,-21-1 0,21 0 0,22 1 15,-22-22-15,43 0 0,-22 21 16,22-20-16,-21-1 0,20-21 0,1 21 15,-22 0-15</inkml:trace>
  <inkml:trace contextRef="#ctx0" brushRef="#br0" timeOffset="12783.82">5948 6943 0,'-21'-21'15,"21"-1"-15,21 22 16,-21-21-16,0 0 0,21 0 16,-21 0-16,0 0 0,0-1 15,0 1-15,0 0 16,-21 0-16,-22 0 0,22 21 0,-21 0 16,0 0-16,-1 0 0,1 0 0,0 0 15,-1 0-15,22 21 0,-21 21 16,42-21-16,0 22 0,0-22 15,0 21-15,0 1 0,21-1 0,21 0 0,-21 22 16,1-22-16,20 0 16,-21 22-16,21-22 0,-20 1 0,-1-1 15,0 0-15,-21-21 0,0 22 0,0-22 16,0 21-16,-21-21 0,0 1 16,-22-22-16,1 21 0,0-21 0,-1 0 15,1 0-15,-22 0 0,22 0 0,-21-21 16,20 21-16,1-22 0,21 1 15,0-21-15,-1 21 0,1-22 0,21 1 16,0 0-16,0-1 0,0 22 0,0-21 16,0 0-16,21-1 0,1 22 15,41-42-15</inkml:trace>
  <inkml:trace contextRef="#ctx0" brushRef="#br0" timeOffset="13115.7">6498 6858 0,'42'0'0,"-84"0"0,106 21 0,-43 0 16,-21 22-16,0-22 0,0 0 16,-21 21-16,-1 1 0,1-1 0,0 0 15,0 1-15,0 20 0,0-20 0,-1-1 16,1 21-16,21-20 16,0-1-16,0 0 0,0-20 0,0 20 0,21-21 15,1 0-15,-1 0 0,21-21 16,0 0-16,1 0 0,-1 0 15,22 0-15,-22-21 0,21 0 0,-20 0 16,63-43-16,-64 22 0,-21 0 16,0-22-16,0 22 0,-21-22 0,0 22 15,0-21-15,-21 20 0,-21 1 16,0 21-16,-1 0 0,-20-22 0,20 43 16,-20-21-16,21 21 0,-22 0 0,22 0 15,21 0-15,-1 0 0,1 0 16,21 21-16,0 0 0,21-21 15,22 0-15,-1 0 16</inkml:trace>
  <inkml:trace contextRef="#ctx0" brushRef="#br0" timeOffset="13351.26">7853 6604 0,'0'-21'0,"0"42"0,0-63 0,0 21 16,0-1-16,0 44 15,-21 20-15,-1 0 0,22 1 16,-21 20-16,21 1 0,0-1 0,0 1 16,0-1-16,0 22 0,0-1 0,0-20 15,0-1-15,0 22 0,0-43 16,0 22-16,0-22 0,0 1 16,0-1-16,0-21 0,0 0 0,21 0 15,1-21-15,-1-21 16,-21 0-16,0 0 15</inkml:trace>
  <inkml:trace contextRef="#ctx0" brushRef="#br0" timeOffset="13562.87">7853 6985 0,'0'-85'15,"0"170"-15,0-254 0,0 105 0,0-20 16,21 20-16,0 1 0,21-1 0,-20 22 16,41 21-16,-21-1 0,22 22 15,-22 0-15,22 22 0,-22-1 0,22 0 16,-22 21-16,-21 1 0,21 20 15,-20-21-15,-22 22 0,0-22 0,0 22 16,-22-22-16,-20 0 0,0 22 16,-1-22-16,-20-21 0,-1 22 0,1-22 15,21 21-15,-1-21 0,1-21 0,21 22 16,21-44-16,21 22 16,0-21-16</inkml:trace>
  <inkml:trace contextRef="#ctx0" brushRef="#br0" timeOffset="13836.86">10118 6033 0,'42'-22'0,"-84"44"0,105-65 0,-42 43 0,-42 21 16,0 1-1,-21 20-15,20 0 0,-41 22 16,21-1-16,-22 22 0,1 0 0,-1 20 15,22 1-15,-22-21 0,22 21 0,0 0 16,-1-1-16,22 1 0,0-21 16,0 0-16,21-1 0,0-20 0,0-1 15,0 22-15,21-43 16,0 1-16,0-22 0,22 0 0,-22 0 16,21 0-16,-21-21 0,22 0 0,-22 0 15,21 0-15,-21-21 0,0 0 0,1 0 16</inkml:trace>
  <inkml:trace contextRef="#ctx0" brushRef="#br0" timeOffset="14003.05">10054 6795 0,'-21'-22'16,"42"44"-16,-63-65 0,21 43 0,-22 0 16,22 21-16,0-21 0,21 22 15,-21-1-15,21 0 0,-21 0 16,21 0-16,0 0 0,0 1 0,0-1 15,21-21 1,0 0-16</inkml:trace>
  <inkml:trace contextRef="#ctx0" brushRef="#br0" timeOffset="14141.8">10223 6710 0,'0'21'15,"0"0"-15,0 0 0,0 1 0,-42 62 31,42-41-31,-21-22 0,21 21 0,0-21 16,0 0-16,0 1 0,0-1 0,0 0 16,21-21-16,0 0 0</inkml:trace>
  <inkml:trace contextRef="#ctx0" brushRef="#br0" timeOffset="14580.48">10922 6519 0,'42'-63'0,"-84"126"0,127-232 32,-85 148-32,0 0 0,21 21 0,-21 21 15,-21 0 1,-1 21-16,1 1 0,0 20 0,0 1 15,0-1-15,21 1 0,-21 20 16,21-20-16,-22 21 0,1-1 0,21 1 16,-21 0-16,0-1 0,21 1 0,0-22 15,-21 64-15,21-84 0,0-1 16,0 22-16,21-64 0,0 0 16,0 0-16,22-22 0,-22 1 15,21 0-15,0-21 0</inkml:trace>
  <inkml:trace contextRef="#ctx0" brushRef="#br0" timeOffset="14780.11">11282 6646 0,'21'-127'15,"-42"254"-15,42-296 0,-21 127 0,0 21 16,0-1-16,0 44 16,0-1-16,0 21 0,0 22 0,0-1 15,0 1-15,0-1 0,0 1 0,0 20 16,0-20-16,0-1 0,0 1 15,0-1-15,0 1 0,0-1 0,0-20 16,0-1-16,-21 0 0,0 1 0,21-22 16,-22 21-16,1-42 0,0 21 0,-21-21 15,21 0-15</inkml:trace>
  <inkml:trace contextRef="#ctx0" brushRef="#br0" timeOffset="14927.34">10583 7303 0,'-21'0'0,"42"0"0,-21 0 15,43 0-15,-1 0 16,0 21-16,1-21 0,20 0 0,1 0 16,-1 0-16,1 0 0,20 0 0,1 0 15,0-21-15,-1 21 0,-20-22 0,20 1 16,-20 0-16,-1 0 0</inkml:trace>
  <inkml:trace contextRef="#ctx0" brushRef="#br0" timeOffset="15236.27">11684 7133 0,'0'0'0,"-21"21"0,0-21 16,21 22-16,21-1 31,0-21-31,0 0 0,0 0 16,22 0-16,-22-21 0,21 21 0,0-22 16,1 1-16,-1 21 0,-21-21 0,22 0 15,-22 0-15,0 0 0,0-1 0,-21 1 16,0 0-16,0 0 15,-21 0-15,-21 21 0,-1 0 0,22 0 16,-21 0-16,-1 21 0,1 0 16,0 0-16,-1 22 0,22-1 0,-21 0 15,21 22-15,0-22 0,21 0 0,0 22 16,0-22-16,0 1 0,0-1 16,0-21-16,21 21 0,0-20 0,21-1 15,-21 0-15,1-21 0,20 0 0,0 0 16,-21 0-16,22 0 0,-22 0 0,21 0 15,1-21-15,-1 0 0</inkml:trace>
  <inkml:trace contextRef="#ctx0" brushRef="#br0" timeOffset="15506.77">12615 6477 0,'0'-63'0,"0"126"0,21-190 15,-21 64-15,0 20 0,0-63 16,0 128-1,0-1-15,0 0 16,-21 42-16,21-20 0,-21 41 0,21-20 16,0 21-16,0 20 0,-21-20 0,21 0 15,-21-1-15,21 1 0,0 0 16,-21-1-16,21-20 0,0-1 0,0 1 16,-22-1-16,1-20 0,21-1 0,-21 0 15,21-20-15,0-1 0,0 0 0,0 0 16,0-42-1,0 0-15,0 0 16,21-1-16,0-20 0,-21 0 0</inkml:trace>
  <inkml:trace contextRef="#ctx0" brushRef="#br0" timeOffset="15758.3">12996 6287 0,'0'0'0,"21"-64"15,-21 1-15,0 41 0,0-20 16,0 21-16,0 0 0,-21 42 15,0 0-15,0 0 0,0 22 16,0-1-16,-1 21 16,1 1-16,0 21 0,0-1 0,0 1 15,0 0-15,21-1 0,-22-20 0,22 20 16,-21 1-16,21-21 0,0 20 0,-21-20 16,21-22-16,-21 22 0,21-22 0,-21 0 15,21 1-15,0-22 0,0 0 16,0 0-16,0 0 0,21-21 15,0-21 1,0 0-16,0 0 0,1-22 0</inkml:trace>
  <inkml:trace contextRef="#ctx0" brushRef="#br0" timeOffset="16057.74">12954 7091 0,'0'21'0,"0"-42"0,-21 21 31,0 21-31,21 0 0,-22 0 0,1 43 16,21-43-16,-21 21 0,21 1 15,-21-1-15,21 0 0,0-20 0,0 20 16,0-21-16,0 21 0,21-20 16,0-1-16,0 0 0,1 0 15,-1-21-15,21 0 0,-21 21 0,22-21 0,-22 0 16,21 0-16,0 0 0,-20-21 0,20 0 16,-21 0-16,0 0 0,0-22 0,1 1 15,-22 0-15,0-1 0,0 1 16,0 0-16,-43-22 0,22 22 0,0-1 15,-21 22-15,20-21 0,-20 21 16,21 21-16,-21 0 0,20 0 0,-20 0 16,21 0-16,0 0 0,0 0 0,-1 21 15,22 0-15,0 0 0,0 0 16,0 1-16,22-1 0,20 0 0,0-21 16</inkml:trace>
  <inkml:trace contextRef="#ctx0" brushRef="#br0" timeOffset="16583.75">14287 6985 0,'-63'-42'16,"126"84"-16,-168-105 0,83 63 0,-20-22 0,21 1 15,0 21-15,0 0 0,-1-21 0,1 21 16,0 0-1,21-21 1,0 0 0,0 0-16,0-1 15,-21 22 17,21 22-32,0-1 0,0 0 15,0 0-15,0 0 0,21-21 31,0 0-31,0 0 16,1 0-16,-1 0 0,-21-21 16,21 21-16,-21 21 15,0 0-15,0 1 0,0 20 0,0 0 16,0 22-16,0-1 0,0 1 0,0-1 16,0 22-16,0-22 0,0 1 15,0 21-15,0-22 0,0 1 0,0-1 16,0 1-16,0-1 0,-21 1 15,0-22-15,-1 21 0,1-20 0,-21-1 16,21 0-16,-22 1 0,22-22 0,-21 0 16,0 0-16,-1 0 0,22-21 0,-21 0 15,21 0-15,-22 0 0,22-21 0,0 0 16,21 0-16,-21 0 0,21-22 0,0 1 16,0 0-16,0-22 0,0 1 15,0-1-15,21-20 0,0 20 0</inkml:trace>
  <inkml:trace contextRef="#ctx0" brushRef="#br0" timeOffset="16733.98">13885 6625 0,'0'-42'0,"0"84"0,0-126 0,-21 62 16,21-20-16,-21 21 0,21 0 0,-21 0 16,21-1-16,0 44 31,21-1-31,0 0 0,0 0 15,0 0-15</inkml:trace>
  <inkml:trace contextRef="#ctx0" brushRef="#br0" timeOffset="17167.68">14626 6922 0,'21'0'0,"-42"0"0,63-22 15,-42 1-15,22-21 16,-22 21-16,0 0 0,0-1 15,0-20-15,0 21 0,0 0 0,-22 0 16,1 21-16,0 0 0,0 0 16,0 0-16,0 21 0,-22 21 0,22-21 15,0 22-15,0-1 0,0 0 16,-1 1-16,1-1 0,21 0 0,0 1 16,0-1-16,0 0 0,0-21 0,0 1 15,0-1-15,21 0 0,1-21 0,-1 0 16,0 0-16,0 0 0,0 0 15,0 0-15,-21-21 0,22 0 0,-1-1 16,0 1-16,0 0 0,-21-21 0,0 21 16,21-22-16,0 22 0,-21-21 0,0 21 15,0-22-15,0 22 0,22 0 16,-1 21 0,-21 21-16,0 21 0,0-20 15,0 20-15,0 0 0,0-21 0,21 22 16,0-1-16,-21 0 0,21 1 0,0-22 15,-21 21-15,22-21 16,-1 1-16,-21-1 0,21 0 0,0-21 16,0 0-16,0 0 15,1-21-15,-22 0 16,21-1-16</inkml:trace>
  <inkml:trace contextRef="#ctx0" brushRef="#br0" timeOffset="17363.32">15198 6731 0,'0'0'15,"0"-21"-15,0 0 0,0 0 0,0 42 32,0 21-32,0-21 0,0 22 0,0-22 15,-22 21-15,22 0 0,0 1 0,0-22 16,0 21-16,0-21 0,0 22 16,0-22-16,0 0 0,0 0 15,0 0-15,0 1 0,0-1 0,22-21 16,-1 0-1,0 0-15,0-21 0,0-1 0</inkml:trace>
  <inkml:trace contextRef="#ctx0" brushRef="#br0" timeOffset="17563.43">15663 6816 0,'0'-43'0,"0"86"0,0-128 16,0 64-16,0-21 0,0 20 0,-21 22 15,0 0-15,0 22 0,-22-1 16,22 0-16,0 21 0,-21-21 15,21 22-15,-22-1 0,22 0 16,0 1-16,0-1 0,0 0 0,-1-20 16,22 20-16,0-21 0,0 0 0,0 0 15,0 1-15,0-1 0,22 0 0,-1-21 16,0 0-16,42 0 0,-41 0 16,20 0-16,0 0 0</inkml:trace>
  <inkml:trace contextRef="#ctx0" brushRef="#br0" timeOffset="17953.22">16129 6922 0,'21'-43'0,"-42"86"0,63-107 0,-42 43 0,21-21 15,-21 20-15,22 1 0,-22-21 16,0 0-16,-22 42 16,1 21-16,0 0 15,0 0-15,-21 0 0,20 22 0,-20-22 16,21 21-16,-21-21 0,20 22 0,1-22 15,0 21-15,0-21 0,21 0 16,-21 1-16,21-1 0,0 0 0,21-21 16,0 0-16,0 0 15,0 0-15,1 0 0,-1 0 16,21-21-16,-21 21 0,0-21 16,1-1-16,-1 1 0,0 0 0,0-21 15,0 21-15,0-1 0,1 1 0,-22 0 16,21 21-16,-21 21 15,0 0-15,0 1 0,0-1 0,0 0 16,0 0-16,0 21 0,0-20 0,0-1 16,0 0-16,0 21 0,21-21 15,-21 1-15,21-1 16,0 0-16,0-21 0,1 0 0,-1 0 16,0 0-16,0-21 0,0 0 15,0-1-15</inkml:trace>
  <inkml:trace contextRef="#ctx0" brushRef="#br0" timeOffset="18176.31">16722 6117 0,'-22'0'16,"44"0"-16,-65 0 0,1 0 0,21 0 15,0 21-15,-1-21 0,22 22 16,-21-22-16,21 21 0,0 0 16,-21 0-16,21 0 0,0 0 15,0 1-15,0-1 0,0 0 16,21 0-16</inkml:trace>
  <inkml:trace contextRef="#ctx0" brushRef="#br0" timeOffset="18351.98">16997 6223 0,'-21'0'15,"-1"0"-15,22 21 0,-21 0 16,21 1-16,-21-22 0,21 21 16,0 0-16,-21-21 0,21 21 0,0 0 15,0 0-15</inkml:trace>
  <inkml:trace contextRef="#ctx0" brushRef="#br0" timeOffset="18675.38">17272 5715 0,'-21'-21'0,"42"42"0,-63-63 0,20 21 15,22-1-15,0 44 16,22 20-16,-1-21 16,0 21-16,0 1 0,0-1 15,0 0-15,1 1 0,-22 20 0,0 1 16,0-1-16,0 1 0,-22 20 0,1 1 16,0 0-16,-21-1 0,-1 1 0,1 21 15,0-43-15,-22 22 0,22 0 0,0-22 16,-22 22-16,22-22 0,-1 1 15,1-22-15,0 1 0,-1 20 16,22-42-16,-21 22 0,0-22 0,20 0 16,-20 0-16,21 0 0,-21 0 0,-1 1 15,1-22-15,21 21 0,0-21 16,-22 0-16,22 0 0,-21 0 0</inkml:trace>
  <inkml:trace contextRef="#ctx0" brushRef="#br0" timeOffset="19368.59">6138 9250 0,'21'-21'15,"1"0"1,-22-1-16,21 1 0,0 21 16,0-21-16,0 0 0,22 0 0,-22-22 15,0 22-15,21 0 0,-21 0 0,-21 0 16,0 0-16,-21 21 15,0 0-15,-21 0 0,-1 0 16,1 0-16,-21 0 0,-1 21 0,-21 0 16,22 0-16,-22 0 0,22 0 15,20 1-15,1-1 0,0 21 0,21-21 16,21 0-16,0 1 0,0-1 16,21 0-16,21 0 0,0 0 0,1 22 15,20-22-15,-20 0 0,20 0 0,1 21 16,-22-20-16,0 20 0,1-21 0,-1 21 15,-21-20-15,0-1 0,-21 21 16,0-21-16,0 0 0,0 1 0,-21-1 16,0-21-16,-21 21 0,-1-21 0,-20 0 15,20 0-15,-20 0 0,-1-21 16,22 0-16,-21 21 0,20-22 0,1-20 16,-22 0-16,43-1 15,0 22-15,0-21 0,21 21 16,0 0-16,0-1 0,0 1 0,0 0 15,21 0-15,0 21 0,22-21 0,-1 0 16</inkml:trace>
  <inkml:trace contextRef="#ctx0" brushRef="#br0" timeOffset="19737.41">7048 9123 0,'0'0'16,"-42"21"-1,21 0-15,-21 0 16,20 1-16,-20-1 0,21 0 0,-21 21 16,20-21-16,1 22 0,0-1 0,21 0 15,0 1-15,0-1 0,0 0 16,21 1-16,0-22 0,22 21 0,-22-21 16,21 22-16,1-22 0,-1 0 0,0-21 15,1 0-15,-1 0 0,21 0 0,-20 0 16,-1 0-16,-21 0 0,22-21 15,-1 0-15,-21-22 0,0 22 16,-21-21-16,0 0 0,0-1 0,0 1 16,0 0-16,-21-22 0,-21 22 15,21-1-15,-1 1 0,-20 21 0,0-21 16,21 20-16,-22 22 0,22 0 0,-42 0 16,41 0-16,1 0 15,0 22-15,21-1 0,0 0 16,0 0-16,0 0 0,21 0 15,0-21-15,22 0 0</inkml:trace>
  <inkml:trace contextRef="#ctx0" brushRef="#br0" timeOffset="19964.99">8361 8996 0,'21'-21'0,"-42"42"0,42-21 31,-21 21-31,0 21 0,0 1 16,0-1-16,0 22 0,0-22 16,0 21-16,0-20 0,21 20 0,0 1 15,-21-22-15,21 22 0,1 41 16,-22-62-16,21-1 0,0 0 16,-21-20-16,0 20 0,0-21 15,21-21-15,0 0 0</inkml:trace>
  <inkml:trace contextRef="#ctx0" brushRef="#br0" timeOffset="20176.09">8445 9144 0,'0'-42'16,"0"84"-16,0-148 0,22 64 0,-1 0 16,0 20-16,21-20 0,-21 21 0,22 21 15,20 0-15,-20 0 0,-1 0 0,21 0 16,1 21-16,-22 21 0,1-20 15,-1 20-15,0 0 0,-21 1 16,-21-1-16,0 0 0,-21 1 0,-21-1 16,21-21-16,-43 21 0,1-20 0,-1 20 15,22-21-15,-22 0 0,1 0 0,21-21 16,-22 22-16,43-22 0</inkml:trace>
  <inkml:trace contextRef="#ctx0" brushRef="#br0" timeOffset="20668.68">10626 8657 0,'21'-42'0,"-42"84"0,42-105 15,0 20-15,0 22 0,-21-21 0,21 21 16,-21-22-16,0 22 0,0 0 16,-21 0-16,0 21 0,0 0 15,0 21-15,-22 0 0,22 0 0,0 22 16,-21-1-16,20 22 0,1-1 0,-21 22 16,21-1-16,0 1 0,-1 0 0,1-1 15,21 1-15,-21 21 0,21-21 16,0-1-16,0 1 0,0 0 0,0-22 15,0 1-15,42 63 16,-20-85-16,-1 0 0,21-21 0,0 1 0,1-1 16,-1-21-16,0 0 0,1-21 15,20-1-15,-20 1 0,-1-21 16,21 21-16</inkml:trace>
  <inkml:trace contextRef="#ctx0" brushRef="#br0" timeOffset="20873.8">11134 8911 0,'0'-21'0,"0"42"0,0-63 16,-22 21-16,1 21 0,21 21 31,-21 0-31,21 0 0,-21 0 16,21 1-16,0-1 0,0 0 15,-21 0-15,21 0 0,21-21 31,-21-21-15,21 21-16</inkml:trace>
  <inkml:trace contextRef="#ctx0" brushRef="#br0" timeOffset="21024.52">11261 8784 0,'21'-21'16,"-42"42"-16,42-21 31,-21 21-31,0 1 15,0-1-15,0 0 0,0 0 16,0 0-16,21 0 0,-21 1 0,0-1 16,0 0-16,21 0 0</inkml:trace>
  <inkml:trace contextRef="#ctx0" brushRef="#br0" timeOffset="21227.14">11959 8742 0,'21'-21'0,"-42"42"0,42-63 16,-21 20-16,-21 22 16,0 22-16,0-1 0,0 0 15,21 0-15,-22 21 0,1 1 0,0-1 16,21 0-16,-21 1 0,21-1 16,-21 22-16,21-22 0,-21 21 0,21-20 15,0-1-15,0 0 0,0 1 0,0-1 16,0 0-16,0-20 0,0-1 0,0 0 15</inkml:trace>
  <inkml:trace contextRef="#ctx0" brushRef="#br0" timeOffset="21499.64">12319 8721 0,'0'-21'0,"0"42"0,21-64 16,-21 22-16,0 0 0,0 42 15,0 0 1,-21 22-16,21-1 0,0-21 0,-21 43 16,21-22-16,-21 22 0,21-22 0,-22 21 15,22 1-15,0-22 0,0 22 16,0-22-16,-21 22 0,21-22 0,-21 0 16,21 22-16,-21-22 0,21 0 15,0 1-15,0-1 0,-21-21 0,21 0 16,0 1-16,0-1 0,0 0 0,0-42 31,0 0-31,0-1 0</inkml:trace>
  <inkml:trace contextRef="#ctx0" brushRef="#br0" timeOffset="21667.33">11769 9313 0,'-22'0'0,"44"0"0,-22 0 16,21 0-1,21 0-15,-21 0 0,22 0 16,20 0-16,-21 0 0,22-21 0,-1 21 0,1 0 16,-1-21-16,1 21 0,-1-21 15,-20 21-15,20-21 0,1 21 16,-22 0-16</inkml:trace>
  <inkml:trace contextRef="#ctx0" brushRef="#br0" timeOffset="21984.24">12763 9335 0,'-21'0'15,"0"21"-15,85-64 0,-86 65 0,-41-1 0,42-21 16,21 21 0,21-21-1,0 0-15,21 0 0,-20-21 0,20 0 16,0 21-16,1-22 0,-1 22 16,0-21-16,-21 0 0,22 0 15,-1 0-15,-21 0 0,0-1 0,-21 1 16,0-21-16,0 21 0,0 0 0,-21 21 15,-21 0-15,0 0 0,-1 0 0,1 0 16,0 21-16,-1 0 0,-41 42 16,62-20-16,-20-1 0,21 0 15,-21 1-15,-1 41 0,43-41 16,0-1-16,0-21 0,0 22 0,0-22 16,21 21-16,1-21 0,-1 0 0,0 1 15,21-22-15,-21 21 0,22-21 16,-1 0-16,-21 0 0,22 0 0,-1-21 15,21-22-15</inkml:trace>
  <inkml:trace contextRef="#ctx0" brushRef="#br0" timeOffset="22223.29">13652 8636 0,'22'-42'15,"-44"84"-15,44-148 0,-1 64 0,-21 0 0,0 20 0,-21 65 31,-1-22-31,1 42 0,0-20 16,0 20-16,21 22 0,0-22 16,-21 107-16,21-107 0,0 22 15,0-22-15,0 1 0,0-1 0,0 1 16,0-22-16,-21 22 0,21-22 0,0 0 16,0 1-16,-22-22 0,22 21 0,0-21 15,0-42 1,22 0-16</inkml:trace>
  <inkml:trace contextRef="#ctx0" brushRef="#br0" timeOffset="22475.83">14118 8573 0,'0'-85'0,"0"64"0,0 127 0,0-233 15,-21 148 1,0 21-16,21-21 0,-21 43 0,-1-22 15,22 22-15,0 20 0,-21-20 16,21 20-16,0 1 0,0-21 0,0-1 16,-21 1-16,21-1 0,0-21 0,0 22 15,-21-22-15,0-21 0,0 22 0,21-1 16,0-21-16,-22 0 0,22 1 0,0-1 16,0 0-16,0 0 0,22-21 31,-1-21-31,0 0 0,-21 0 15</inkml:trace>
  <inkml:trace contextRef="#ctx0" brushRef="#br0" timeOffset="22767.28">14203 9398 0,'0'21'0,"0"-63"0,0 63 0,0 21 0,0 1 16,0-22-16,-21 0 15,21 0-15,-22 0 0,22 1 0,0-1 0,0 0 16,0 0-16,0 0 0,22 0 15,-1-21-15,0 0 0,0 0 16,0 0-16,22 0 0,-22-21 16,21 21-16,0-21 0,1 0 0,-22 0 15,21 0-15,-21-1 0,1-20 16,-1 21-16,-21-21 0,0 20 0,0-20 16,0 21-16,0 0 0,-21-22 0,-22 22 15,22 21-15,0-21 0,-21 21 0,-22 0 16,22 0-16,21 0 0,-22 21 15,22-21-15,0 21 0,0 1 0,21-1 16,0 0-16,21-21 16,0 21-16</inkml:trace>
  <inkml:trace contextRef="#ctx0" brushRef="#br0" timeOffset="23139.59">15198 9504 0,'0'-42'16,"0"20"-16,0 1 0,0 0 15,21 0-15,-21 42 32,0 0-32,0 22 15,0-1-15,0 0 0,0 1 0,0 20 16,0 1-16,-21-1 0,21-21 15,-22 22-15,1-1 0,21-20 0,0 20 16,0 1-16,-21-1 0,21-20 0,0 20 16,0 43-16,0-64 0,0 1 15,0-1-15,0 0 0,0 1 0,0-1 16,0-21-16,0 21 0,0-20 0,0-1 16,0 0-16,0 0 0,-21-21 15,0 0-15,0 0 16,-1-21-16,1 21 0,-21-21 0,21 0 15,0-22-15,-1 22 0,1-21 0,0 21 16,21-22-16,0-20 0,0 20 16,0-20-16,0 21 0</inkml:trace>
  <inkml:trace contextRef="#ctx0" brushRef="#br0" timeOffset="23289.82">15134 9038 0,'-21'-21'0,"-21"0"0,105 63 0,-148-105 0,64 42 16,0-1-16,0 22 0,0 0 16,21-21-16,21 21 15,0 0-15,0 0 0,22 0 0</inkml:trace>
  <inkml:trace contextRef="#ctx0" brushRef="#br0" timeOffset="23742.97">15790 9335 0,'0'-22'16,"21"1"-16,-21 0 0,22 0 15,-1-21-15,-21 20 0,0-20 0,0 21 16,0-21-16,0-1 0,0 22 16,0-21-16,0 21 0,-21 21 15,-1 0-15,1 0 0,0 21 0,0 0 16,-21 21-16,20 1 0,1-1 15,-21 0-15,21 22 0,0-22 0,-1 0 16,22 1-16,0-1 0,0 0 16,0 1-16,0-22 0,22 21 0,-1-21 15,21 1-15,-21-22 0,0 0 0,22 0 16,-22 0-16,0 0 0,21 0 0,-20 0 16,20-22-16,-21-20 0,0 21 0,0 0 15,1-22-15,-1 22 0,0-21 16,0 0-16,0 20 0,-21-20 15,0 21-15,0 0 0,21 0 16,-21 42 0,0 0-16,0 0 0,0 0 0,22 22 15,-22-22-15,0 0 0,0 21 0,21-21 16,0 22-16,0-22 0,0 0 0,-21 0 16,21 22-16,1-22 0,-1-21 15,0 21-15,0-21 0,0 0 0,0 0 16,1 0-16,-1 0 0,0 0 15,0-21-15,0 0 0,0-1 0</inkml:trace>
  <inkml:trace contextRef="#ctx0" brushRef="#br0" timeOffset="23940.61">16637 9186 0,'21'-169'32,"-21"127"-32,-21 253 0,42-401 15,-42 211-15,0 0 16,0 22-16,21-1 0,-22 0 0,22 1 15,0 20-15,0-21 0,0 1 0,0-1 16,0 22-16,0-43 0,0 21 16,0 0-16,0-20 0,0-1 0,0 0 15,0 0-15,22 0 0,-1-21 16,0 0-16,0 0 0,21 0 0,-20 0 16,20-21-16,0 0 0</inkml:trace>
  <inkml:trace contextRef="#ctx0" brushRef="#br0" timeOffset="24131.75">17335 9165 0,'0'-42'0,"-63"0"16,126 126-16,-147-168 0,41 84 15,1 0-15,-21 21 0,20 0 0,1 0 16,-22 0-16,22 22 0,0-1 0,-22 0 16,22 1-16,0-1 0,20-21 15,-20 21-15,21 1 0,21-22 0,0 0 0,0 21 16,0 1-16,21-43 15,21 21-15,-20 0 0,-1-21 16,21 0-16,0 0 0,1 0 0,-1 0 16</inkml:trace>
  <inkml:trace contextRef="#ctx0" brushRef="#br0" timeOffset="24516.54">17716 9229 0,'0'-43'16,"0"86"-16,-21-86 15,0 43-15,-21 0 0,21 22 16,-1-1-16,-20 21 0,21-21 16,-21 0-16,20 22 0,1-22 0,0 21 15,0 1-15,21-22 16,0 21-16,0-21 0,21 0 16,-21 1-16,21-22 0,0 0 0,22 0 15,-22 0-15,0 0 0,0 0 0,22-22 16,-22 1-16,0 0 0,0 0 15,0 0-15,0-22 0,1 22 0,-1-21 16,0 21-16,-21-22 0,21 22 0,-21 0 16,0 42-1,-21 0-15,0 1 0,21 20 16,0 0-16,0-21 0,0 22 0,0-1 16,0 0-16,0-20 0,21-1 15,0 21-15,0-21 0,0 0 16,1-21-16,-1 22 0,0-22 0,0 0 15,0 0-15,0 0 0,1-22 0,-1 1 16,0-21-16,0 21 0,0-22 0,-21 1 16,21 0-16,1-1 0</inkml:trace>
  <inkml:trace contextRef="#ctx0" brushRef="#br0" timeOffset="24696.2">18309 8509 0,'-63'21'0,"126"-42"0,-148 63 16,64-20-16,0-22 0,0 21 0,0 0 16,0 0-16,21 0 15,0 0-15,0 1 0,0-1 0,0 0 16,0 0-16,0 0 0,0 0 16,21-21-16,0 0 0</inkml:trace>
  <inkml:trace contextRef="#ctx0" brushRef="#br0" timeOffset="24857.4">18563 8657 0,'-42'21'31,"21"-21"-31,21 22 0,-22-1 0,1 0 16,0-21-16,21 21 0,0 0 0,-21-21 15,21 21-15,0 1 16,21-22-16,0 0 15,0 0-15</inkml:trace>
  <inkml:trace contextRef="#ctx0" brushRef="#br0" timeOffset="25089.47">19198 8128 0,'0'0'15,"-21"-21"-15,0 21 0,0 0 16,-1 21-16,1 0 0,21 0 15,-21 22-15,0-22 0,21 21 16,-21 22-16,21-22 0,0 22 0,0-1 16,0 1-16,0 20 0,-21 1 0,-1 0 15,1-1-15,0 1 0,0 0 0,0-1 16,-22 1-16,-20 0 0,-1-1 0,1-20 16,-22 20-16,1-20 0,-1-1 0,-21-20 15,0 20-15,-21-20 0,0-1 16</inkml:trace>
  <inkml:trace contextRef="#ctx0" brushRef="#br0" timeOffset="25723.3">7535 11705 0,'21'0'15,"-42"0"-15,42-21 0,1 0 16,-22 0 0,0 0-16,0-1 0,0 1 0,0 0 0,0 0 15,0 0-15,-22-22 0,1 22 0,-21 0 16,21 0-16,-22 0 15,1 0-15,0-1 0,-22 22 0,22 0 16,-22 0-16,22 22 0,-21-22 0,20 21 16,22 0-16,0 21 0,21-21 0,0 1 15,0 20-15,0-21 0,21 21 16,0-20-16,0 20 0,22-21 16,-22 21-16,21-20 0,1 20 0,-1-21 15,-21 21-15,21-20 0,-20 20 0,-1 0 0,-21-21 16,0 22-16,0-22 0,0 21 15,-21-21-15,-64 43 16,43-43-16,-22 0 0,1 0 0,-1-21 16,1 0-16,-1 0 0,22 0 0,-22 0 15,22-21-15,0 0 0,-1-21 16,22 21-16,0-22 0,21 1 0,0-22 16,0 22-16,0 0 0,0-1 0,21 1 15,21 21-15,-20-21 0,20 20 16,-21 1-16,21 0 0,1 0 0</inkml:trace>
  <inkml:trace contextRef="#ctx0" brushRef="#br0" timeOffset="26055.68">7895 11536 0,'85'21'16,"-276"-42"-16,297 21 0,-21 42 0,-85-21 0,0 1 15,0 20-15,-21 21 0,-1-20 16,1-1-16,0 0 0,0 1 0,21 20 15,-21-20-15,21-1 0,0 0 0,0 1 16,0-1-16,0-21 0,0 0 16,21 0-16,0 1 0,0-1 0,22-21 15,-22 0-15,21 0 0,22 0 16,-22-21-16,0-1 0,-21 1 0,22 0 16,-22-21-16,0-1 0,0 1 15,-21 0-15,0-1 0,0 1 16,-21 0-16,0-1 0,0 1 0,-22 21 15,22 0-15,-21 0 0,0-1 0,-1 1 16,1 21-16,21 0 0,-22 0 16,22 0-16,0 0 0,0 21 0,21 1 15,-21-22-15,21 21 0,0 0 0,84 0 16,-62-21 0</inkml:trace>
  <inkml:trace contextRef="#ctx0" brushRef="#br0" timeOffset="26295.73">9186 11367 0,'0'-22'15,"0"44"-15,0-65 0,0 22 0,-21 21 16,21 21-16,0 0 16,-21 22-16,21-1 0,0 0 0,0 22 15,0-1-15,0 1 0,0-1 16,0 1-16,0-1 0,21 22 0,-21-21 15,21-1-15,0 1 0,-21-1 0,0 1 16,22-22-16,-22 0 0,0 1 0,0-1 16,0-21-16,0 0 0,0 0 0,0-42 31</inkml:trace>
  <inkml:trace contextRef="#ctx0" brushRef="#br0" timeOffset="26539.78">9123 11832 0,'-21'-211'31,"42"-65"-15,21 213-16,-84 613 0,105-1164 0,-20 572 0,-1 21 0,21 0 15,-20 0-15,20 21 0,1 0 0,-1 21 16,1 0-16,-1 0 0,-20 21 16,-1 1-16,-21 20 0,-21-20 15,0 20-15,-21-21 0,0 1 0,-22-1 0,-20 0 16,21 1-16,-22-1 0,-21-21 15,43 22-15,-21-22 0,-1 0 16,22 0-16,-1-21 0,22 0 0,42 0 16,1 0-1,20-21-15,0 0 0,22-22 0</inkml:trace>
  <inkml:trace contextRef="#ctx0" brushRef="#br0" timeOffset="26816.27">11430 10753 0,'0'-21'0,"0"42"0,0-64 15,-21 43-15,0 0 16,-1 0-16,1 22 0,-21 20 0,0 0 16,-1 1-16,1 20 0,-22 22 0,-41 84 15,62-63-15,1-21 16,0 20-16,-1 1 0,22 0 0,0-21 15,0 21-15,21-22 0,0 1 16,0-22-16,21 1 0,0-1 0,0 1 0,0-22 16,1 1-16,-1-1 0,21 0 15,-21-21-15,0 1 0,22-22 0,-22 21 16,0-21-16,0 0 0,0 0 0,1 0 16,-1-21-16</inkml:trace>
  <inkml:trace contextRef="#ctx0" brushRef="#br0" timeOffset="27023.88">11515 11515 0,'-22'-43'16,"44"86"-16,-65-86 0,22 43 0,0 0 0,0 22 16,21-1-16,-21 0 0,-1 0 0,22 0 15,-21 0-15,21 1 0,0-1 16,0 21-16,0-21 0,0 0 0,0 1 15,0-1-15,21-21 16,1 0-16,-1 0 16,0 0-16,0-21 0</inkml:trace>
  <inkml:trace contextRef="#ctx0" brushRef="#br0" timeOffset="27146.65">11705 11494 0,'0'42'31,"-233"148"-31,466-422 0,-275 359 15,21-106-15,21 21 0,-22-21 16,22 0-16,-21 1 0,21 20 0,0-21 16,0 0-16</inkml:trace>
  <inkml:trace contextRef="#ctx0" brushRef="#br0" timeOffset="27546.91">12827 11134 0,'-21'-21'16,"21"-1"-16,21 65 0,-42-107 0,21 43 0,-21 0 15,-1 21-15,22 42 16,0-21-16,0 43 16,-21-22-16,21 22 0,0 20 0,-21 1 15,21-21-15,-21 20 0,21 1 16,-21 0-16,0-1 0,-1 1 0,1 0 15,-21 42-15,21-64 0,-22 1 16,22-1-16,-21-21 0,21-20 16,0 20-16,21-21 0,0 0 0,0-42 15,21 21 1,0-42-16,21 21 0</inkml:trace>
  <inkml:trace contextRef="#ctx0" brushRef="#br0" timeOffset="27748.54">13335 11197 0,'63'-84'16,"-63"62"0,-105 171-16,147-192 0,21-84 0,-63 148 0,-21 22 15,0-1-15,0 0 0,0 22 0,0 21 16,-1-22-16,1 1 0,-21 20 0,21-20 16,0 20-16,-1-20 0,1-1 0,0 1 15,21-22-15,-21 22 0,0-22 16,21 0-16,-21-20 0,21 20 0,0-21 15,-22 0-15,1-21 0,0 0 0,-21 0 16</inkml:trace>
  <inkml:trace contextRef="#ctx0" brushRef="#br0" timeOffset="27895.76">12340 12044 0,'-21'0'15,"42"0"1,-21 0-16,42 0 0,-20 0 0,41 0 15,-21 0-15,22 0 0,-1 0 0,1 0 16,21-21-16,-1 21 0,1-21 0,0-1 16,-1 22-16,1-21 0,0 0 0</inkml:trace>
  <inkml:trace contextRef="#ctx0" brushRef="#br0" timeOffset="28222.66">13589 11938 0,'-64'64'16,"43"-43"-1,106-106-15,-149 170 16,86-85 0,-1 0-16,21 0 0,-21-21 0,22 21 15,-22-22-15,21 1 0,-21 0 16,22 0-16,-22 0 0,0 0 16,0-1-16,0-20 0,-21 21 0,0 0 0,0-22 15,-21 22-15,0 0 0,-21 0 0,20 0 16,-20 21-16,-21 0 0,20 0 0,-20 0 15,20 21-15,-20 21 0,21-21 0,-1 22 16,1-1-16,0 22 16,-1-22-16,22 21 0,21-20 0,0-1 15,0 0-15,0 1 0,21-1 0,0 0 16,1-20-16,20-1 0,0 0 0,1 0 16,-1 0-16,0-21 0,1 0 0,-1 0 15,0 0-15,1 0 0,-1 0 16,0-21-16,1 0 0</inkml:trace>
  <inkml:trace contextRef="#ctx0" brushRef="#br0" timeOffset="28463.71">14436 11091 0,'21'-63'16,"-64"317"-16,65-445 0,-1 107 0,-21 41 0,0 22 0,-21 21 15,-1 0-15,1 21 0,0 22 16,0-1-16,0 0 0,0 43 15,-22-21-15,22 20 0,0 1 0,21 0 16,0-22-16,-21 22 0,21-1 0,0 1 16,0-21-16,0-1 0,0 22 0,0-43 15,0 22-15,-21-22 0,21 0 16,0 1-16,0-1 0,0-21 16,0 0-16,-22 0 0,22-42 31,0 0-31</inkml:trace>
  <inkml:trace contextRef="#ctx0" brushRef="#br0" timeOffset="28722.23">14732 10964 0,'0'-42'16,"0"84"-16,21-126 0,-21 20 0,21 43 15,-21 42-15,0 0 16,0 1-16,0 20 0,0 21 0,-21 1 15,0 21-15,0-1 0,0 1 16,-1 0-16,1-1 0,0 1 0,0 0 16,-21-1-16,20 1 0,-20 0 15,21-22-15,0 1 0,0-1 0,-1-21 16,1 1-16,21-1 0,0-21 0,0 22 16,0-22-16,0 0 0,21-21 15,1-21 1,-1 21-16</inkml:trace>
  <inkml:trace contextRef="#ctx0" brushRef="#br0" timeOffset="29021.67">14817 11769 0,'0'42'32,"0"-84"-32,0 105 0,-22-20 0,1-22 0,0 21 15,21 0-15,-21 1 0,0-22 0,21 21 16,0 1-16,0-22 0,0 21 0,0-21 15,0 0-15,0 1 0,0-1 16,21 0-16,0-21 0,0 0 0,22 0 16,-22 0-16,0 0 0,21 0 0,-21-21 15,22 0-15,-22-1 0,0 1 16,0-21-16,0 21 0,-21-85 0,0 64 16,0-1-16,-21 1 0,-21 21 15,21-22-15,-22 22 0,1 0 0,0 21 16,-85 0-1,106 0-15,-1 21 0,1 0 16,21 1-16,0-1 0,0 0 16,0 0-16,21 0 0</inkml:trace>
  <inkml:trace contextRef="#ctx0" brushRef="#br0" timeOffset="29423.43">15706 11980 0,'0'-21'0,"0"42"0,0-63 16,0 21-16,0 0 0,0-22 0,0 22 16,0-21-16,0 0 0,21-1 0,-21 22 15,21-21-15,-21-1 0,21 22 0,-21-42 16,0 84-1,0 0 1,0 21-16,0 1 0,0 20 0,0 1 16,-21-1-16,21 1 0,0-1 0,0 22 15,0-22-15,0 22 0,0-21 0,0-1 16,-21 64-16,21-63 0,0-22 16,0 21-16,0-20 0,0-1 15,-21 0-15,21 1 0,-22-22 0,1 21 16,21-21-16,-21 1 0,0-1 15,0 0-15,0 0 0,-1-21 0,-20 0 16,21 0-16,0 0 0,-22 0 0,22 0 16,-21 0-16,21 0 0,-22-21 0,22 0 15,0-22-15,0 22 0,21-21 16,0-22-16,0 22 0,0-21 0</inkml:trace>
  <inkml:trace contextRef="#ctx0" brushRef="#br0" timeOffset="29598.6">15790 11261 0,'0'-21'0,"0"-1"0,0 171 0,0-255 0,0 42 0,-21 43 15,0 21-15,21-21 0,0 42 32,0 0-32,0 0 15,21 1-15,0-1 16,0 21-16,22-21 0</inkml:trace>
  <inkml:trace contextRef="#ctx0" brushRef="#br0" timeOffset="30027.81">16700 11811 0,'0'-42'16,"0"21"-16,0 84 0,0-148 0,0 43 15,0 21-15,-21-21 0,21-1 0,-21 1 16,0 21-16,-21 0 0,20-1 15,1 1-15,-21 21 0,21 0 0,-22 21 16,1 1-16,21-1 0,-21 21 0,20 0 16,-20 1-16,21-1 0,-21 0 0,20 1 15,22-1-15,0 0 0,0-20 16,0 20-16,0-21 0,0 0 0,0 0 0,22 1 16,-1-1-16,0-21 15,0 0-15,0 0 0,22 0 0,-22 0 16,0-21-16,21-1 0,-21 1 0,1 0 15,20 0-15,-21 0 0,0-22 0,0 1 16,1 21-16,-1-21 0,0-1 0,0 22 16,0 0-16,-21 0 0,0 0 15,21 21-15,-21 21 16,0 0-16,0 0 0,0 0 0,0 22 16,0-22-16,0 21 0,0 0 0,0-20 15,0 20-15,0-21 0,0 0 0,22 22 16,-22-22-16,21 0 0,0 0 15,0-21-15,0 21 0,0-21 0,1 0 16,-1 0-16,0 0 0,0 0 16,0 0-16,0-21 0,1 0 0,-1 0 15,-21-22-15</inkml:trace>
  <inkml:trace contextRef="#ctx0" brushRef="#br0" timeOffset="30251.39">17145 11303 0,'0'-42'0,"0"-1"15,0 128 1,0-148-16,0 84 0,0 0 0,0 21 16,0 1-16,0-1 0,0 0 15,0 1-15,0 20 0,0-21 0,21 1 16,0-1-16,0 22 0,-21-22 0,22-21 16,-1 21-16,0 1 0,0-22 0,-21 0 15,0 0-15,21 0 0,0-42 31,-21 0-15,0-21-16,22 21 0</inkml:trace>
  <inkml:trace contextRef="#ctx0" brushRef="#br0" timeOffset="30439.04">17674 11261 0,'0'-43'15,"-85"65"-15,64-1 16,127-21-16,-254 42 0,127 0 0,-22-20 15,22 20-15,0 0 0,-21 1 16,21-1-16,-1 0 0,1 1 0,0-22 0,0 21 16,0-21-16,0 0 0,21 1 15,0-1-15,0 0 0,0 0 0,0 0 16,21-21-16,0 0 16,21 0-16,-21 0 0</inkml:trace>
  <inkml:trace contextRef="#ctx0" brushRef="#br0" timeOffset="30863.75">17907 11621 0,'0'0'0,"0"-64"0,0 43 0,0 0 0,0 0 16,0-1-16,-21 22 15,0 0-15,-1 22 0,-20-22 16,21 21-16,-21 21 15,-1-21-15,22 0 0,21 22 0,-21-22 16,21 0-16,0 0 0,-21 0 0,21 1 16,0-1-16,0 0 0,0 0 15,21-21 1,0 0 0,0-21-16,0 0 0,1 0 15,-1-1-15,0-20 0,0 21 0,-21-21 16,21-1-16,0 1 0,1 21 0,-1 0 15,-21-1-15,0 1 0,0 42 16,0 1-16,0-1 16,0 0-16,0 21 0,0 1 15,0-22-15,0 21 0,0-21 16,0 0-16,0 22 0,0-22 0,0 0 16,21-21-16,-21 21 0,21 0 0,0-21 31,0 0-31,1 0 0,-22-21 15,0 0-15,21 0 0,0-21 0</inkml:trace>
  <inkml:trace contextRef="#ctx0" brushRef="#br0" timeOffset="31068.87">18330 11007 0,'0'0'0,"-21"0"0,0 0 0,21 21 15,-21-21 1,21 21-16,0 0 0,0 0 0,0 1 16,-21-1-16,21 0 0,0 0 0,0 0 15,0 0-15,0 1 16,0-1-16,21-21 16,0 0-16</inkml:trace>
  <inkml:trace contextRef="#ctx0" brushRef="#br0" timeOffset="31232.07">18563 11070 0,'-63'64'31,"63"-43"-31,-22 0 0,1 0 0,21 0 16,0 1-16,0-1 0,-21 21 15,21-21-15</inkml:trace>
  <inkml:trace contextRef="#ctx0" brushRef="#br0" timeOffset="31531.02">18796 10478 0,'-21'0'15,"21"-22"-15,21 22 16,0 22-16,21-1 16,-20 0-16,-1 21 0,21-21 0,-21 43 15,0-22-15,1 22 0,-1-1 16,0 1-16,0 20 0,0 1 0,-21 106 16,0-107-16,-21 22 0,-21-21 15,-1-1-15,1-20 0,-21 21 0,-1-22 16,1-21-16,20 22 0,-20-22 15,20 1-15,1-1 0,0-21 0,21 21 16,-22-20-16,22-22 0,0 21 0,21-42 31</inkml:trace>
  <inkml:trace contextRef="#ctx0" brushRef="#br0" timeOffset="70609.5">19685 3641 0,'0'-21'16,"-21"21"0,21-22-1,-21 22 1,21-21-16,0 0 15,-22 0-15,1 21 16,0-21-16,0 0 16,0-1-16,0 22 0,-1-21 0,22 0 15,0 0-15,0 0 16,0 0-16,0-1 16,0 1-16,0 0 0,22 21 0,20-21 15,-21 0-15,21 21 0,1 0 16,20-21-16,1 21 0,-22 0 0,22-22 15,-1 22-15,1 0 0,-22 0 16,21 0-16,1 0 0,-1 0 0,1 0 16,-22 0-16,22 0 0,-22 0 15,22 0-15,-22 22 0,-21-22 16,21 21-16,1 0 0,-22 0 0,0 0 16,0 0-16,22 43 0,-43-43 15,0 21-15,0-20 0,0 20 16,0-21-16,0 21 0,0 1 0,0-1 15,-22-21-15,22 22 0,-21-1 0,0 0 16,0 1-16,0-1 0,0 21 16,-1-20-16,1 20 0,0 1 0,0-22 15,-21 22-15,20-1 0,1-21 16,0 22-16,0-1 0,0-20 0,0 20 16,-22 1-16,22-1 0,0 1 15,0-1-15,-22 1 0,22-1 0,0 22 16,0-22-16,-21 1 0,20-1 0,1 1 15,0-1-15,0 22 0,21-21 0,-21-1 16,0 1-16,21 20 0,-22-20 16,22-1-16,0 1 0,-21 20 0,21-20 15,0 63-15,0-64 16,0 22-16,0-21 0,0 20 0,0-20 0,0-1 16,0 22-16,0-22 0,21 1 0,1-1 15,-1 1-15,0-1 16,0 1-16,21-1 0,-20 1 0,20-1 15,21 1-15,-20-1 0,20-20 0,1 20 16,-1-20-16,1-1 0,84 43 16,-85-43-16,22-21 0,-21 0 0,-1 22 15,1-22-15,-1 0 0,1-21 16,-22 21-16,21 0 0,-20-21 0,-1 0 16,0 0-16,1 0 0,-22 0 0,0 0 15,0 0-15,0 0 0,-21-21 16,0 0-1,0 0-15,-21 21 16,0 0-16,0 0 0,0 0 16,0 0-16,-1 0 0,1 0 15,0 0-15,-21 0 0,21 0 0,-22 21 16,22-21-16,-21 21 0,-1 0 0,22 0 16,-21-21-16,0 22 0,20 20 15,-20-21-15,21 0 0,-21 22 0,20-1 16,-20 0-16,21 1 0,0-1 0,0 0 15,-1 1-15,1-1 0,0 64 16,0-43-16,0 1 0,21-22 16,-21 43-16,-1-22 0,22 1 0,-21 20 0,0-20 15,21 21-15,-21-22 0,21 22 16,-21-1-16,0 1 0,21 0 0,0-1 16,0 1-16,0 21 0,0-21 15,0-1-15,0 1 0,0 21 0,0-22 16,0 107-16,0-85 0,0 0 15,0-22-15,0 22 0,0-21 0,0 21 16,0-1-16,0 1 0,0-21 0,0 21 16,0 0-16,0-1 0,0 1 0,0 0 15,0 0-15,0 0 0,0 0 0,0-22 16,0 22-16,0 0 0,0 0 0,0 0 16,21-22-16,0 128 15,0-127-15,-21 20 0,21-20 16,0 21-16,-21-21 0,0 20 0,22-20 15,-22 0-15,21 21 0,-21-22 0,0 1 16,0-22-16,0 22 0,0 0 0,0-1 16,0 1-16,-21-21 0,-1 20 0,1-20 15,-21-1-15,21 1 0,-22-1 16,1-20-16,0 20 0,-1-21 0,1 1 16,-64 41-16,64-62 0,0 20 0,-1-21 15,1 0-15,0-21 0,20 0 16,1 0-16,0-21 0,21 0 0,0-21 15,0-1-15</inkml:trace>
  <inkml:trace contextRef="#ctx0" brushRef="#br0" timeOffset="71733.42">20680 1503 0,'0'-42'15,"0"84"-15,0-106 0,0 43 0,0 0 16,0 0-16,0 0 0,0 0 0,0-1 16,0 1-16,0 0 0,0 0 15,0 0-15,0 0 0,0-1 16,-21 22-1,-1 22 1,22-1-16,0 21 16,0-21-16,-21 22 0,0-1 15,21 21-15,-63 170 16,63-169-16,0-1 0,-22 1 16,1 42-1,21-43-15,0-21 0,0 1 0,0-1 16,0 0-16,0 1 0,21-22 0,1 0 15,-1 0-15,0 0 0,0 1 16,0-22-16,0 0 0,22 0 0,-22 0 16,21 0-16,-21-22 0,22 22 0,-22-21 15,21 0-15,-21 0 0,1 0 16,-1-22-16,0 22 0,0-21 0,21-22 16,-42 22-16,0 21 0,0-21 15,0 20-15,22 22 0,-22-21 16,0 42-1,0 1-15,0-1 16,0 0-16,0 0 16,0 0-16,0 0 0,0 1 0,0-1 15,0 0-15,0 0 0,0 0 0,0 0 16,-22 1 0,22-44 15,0 1-31,0 0 15,0 0-15</inkml:trace>
  <inkml:trace contextRef="#ctx0" brushRef="#br0" timeOffset="71917.58">21103 1566 0,'0'-42'0,"0"21"15,0 84-15,0-147 16,0 63 15,-21 21 0,0 0-31,0 0 16</inkml:trace>
  <inkml:trace contextRef="#ctx0" brushRef="#br0" timeOffset="72091.75">20235 1693 0,'-21'22'16,"63"-44"-16,-63 22 0,21 22 15,21-22 1,1 0-16,20 0 0,-21 0 0,21 0 16,1 0-16,-1-22 0,0 22 15,22-21-15,-22 21 0,22 0 0,-22 0 16,22 0-16</inkml:trace>
  <inkml:trace contextRef="#ctx0" brushRef="#br0" timeOffset="72755.02">21653 1757 0,'0'0'0,"-21"0"16,0 0-16,0 21 15,0 0-15,0 0 0,21 1 16,-22-1-16,22 0 0,-21 21 0,21-21 16,-21 1-16,21-1 0,0 21 15,0-21-15,0 0 0,0 1 16,0-1-16,0 0 0,0 0 0,0 0 16,0 0-16,0-42 46,0 0-46,0 0 0,0 0 16,0 0-16,0-1 0,0-20 16,0 21-16,0-21 0,21 20 0,0-20 15,1 21-15,-22 0 0,21 0 16,0-1-16,0 1 0,0 21 16,0 0-16,1 0 0,-1 0 0,0 21 15,0 1-15,0 20 16,0-21-16,-21 0 0,0 22 15,22-22-15,-22 21 0,21-21 0,-21 0 16,0 22-16,0-22 0,0 0 0,0 0 16,0 0-16,0-42 47,21 0-47,0 0 15,-21 0-15,21 0 0,0-22 0,1 22 16,-1-21-16,0-1 0,21 22 0,-21-21 15,1 21-15,-1 0 0,0-1 16,0 1-16,0 21 0,0 0 16,-21 21-16,22 1 0,-22 20 15,21-21-15,-21 0 0,0 22 16,0-22-16,0 21 0,0-21 0,0 0 16,0 1-16,0-1 0,0 0 0,0 0 15,0 0-15,0 0 16,21-21 15,0-21-31,0 21 0</inkml:trace>
  <inkml:trace contextRef="#ctx0" brushRef="#br0" timeOffset="73087.39">22542 1884 0,'0'21'31,"0"-42"-31,0 63 0,22-42 0,-1 21 16,0-21-16,0 0 0,0 0 16,0 0-16,1 0 0,-1 0 15,21-21-15,-21 0 0,0 21 0,1-21 16,-1 0-16,-21 0 0,0-1 0,0 1 16,0 0-16,0 0 0,-21 0 15,-1 0-15,1-1 0,0 22 16,-21 0-16,21 0 0,-22 22 0,1 20 15,21-21-15,0 21 0,-22 1 16,22-22-16,21 21 0,0 1 0,0-1 16,0 0-16,0-21 0,0 22 0,0-22 15,0 0-15,21 0 0,0 0 16,1 1-16,20-1 0,-21-21 0,21 0 16,-20 21-16,20-21 0,-21 0 0,21 0 15,1 0-15,-1 0 0,-21-21 0,22 0 16</inkml:trace>
  <inkml:trace contextRef="#ctx0" brushRef="#br0" timeOffset="73285.03">23368 2053 0,'0'21'32,"0"-42"-32,-21 64 0,21-22 15,-21 0-15,21 0 0,-22 0 16,22 0-16,-21 1 0,21-1 0,0 0 15,-21 0-15,0 0 0,21 0 0,-21 1 16,21-1-16,0 0 0,0 0 0,21-21 31</inkml:trace>
  <inkml:trace contextRef="#ctx0" brushRef="#br0" timeOffset="73924.94">23728 1863 0,'21'-43'16,"-42"86"-16,63-86 15,-42 65-15,0-1 0,0 21 16,21-21-16,-21 22 0,0-22 0,0 21 16,0 0-16,0-20 0,0 20 15,0-21-15,0 0 0,0 0 16,0 1-16,0-1 0,0 0 0,0 0 15,0 0 1,0-42 0,0 0-1,0 0-15,0 0 0,0-1 0,0 1 16,0-21-16,0 21 0,21-22 16,1 22-16,-1-21 0,0 0 0,0-1 15,0 22-15,0 0 0,1 0 0,-1 0 16,0-1-16,0 22 0,0 0 15,0 0-15,1 22 0,-1-1 0,42 85 16,-42-85 0,-21 21-16,0 0 0,0-20 15,0-1-15,0 0 0,0 21 0,0-21 16,0 1-16,0-1 0,-21-21 16,21 21-16,0-42 31,0 0-16,0-1-15,0 1 0,0 0 0,0 0 16,0 0-16,21-22 0,1 22 16,-1-21-16,0 0 0,0 20 0,21-20 15,-20 0-15,-1 21 0,0-1 0,21 1 16,-21 21-16,1 0 16,41 85-1,-63-43-15,0-21 0,0 22 0,0-1 16,0 0-16,0-20 0,-21-1 15,21 21-15,0-21 0,-21 0 0,21 1 16,-21-22-16,21 21 0,21-21 31,0 0-31,0 0 16,0-21-16,0-1 0</inkml:trace>
  <inkml:trace contextRef="#ctx0" brushRef="#br0" timeOffset="74775.86">24828 2032 0,'22'0'16,"-1"21"0,-64-42-16,86 63 15,-22-42-15,0 0 0,0 0 16,0 0-16,1 0 0,-1 0 16,0-21-16,0 21 0,0-21 15,0 0-15,1 0 0,-1 0 0,0-1 16,-21 1-16,0-42 0,0 42 15,-21 21 1,-22 0-16,1 21 16,21 0-16,-21 21 0,-1-21 0,22 22 15,-21-22-15,21 21 0,-1-21 0,1 22 16,0-22-16,21 0 0,0 0 16,0 0-16,0 1 0,0-1 0,21-21 15,0 21-15,1-21 0,-1 0 0,0 0 16,21 0-16,-21 0 0,22 0 15,-1 0-15,-21 0 0,22 0 0,-22-21 16,21 21-16,-21-21 0,0-1 0,22 1 16,-22-21-16,0 21 0,-21 0 15,21-1-15,-21 1 0,21 0 16,-21 0-16,0 42 31,0 0-31,0 0 0,-21 1 0,0-1 16,21 0-16,0 0 0,0 0 0,-21 0 15,0 1-15,21-1 16,-21 0-16,21-42 47,21 0-31,0 21-16,0-22 0,-21 1 15,21 0-15,0-21 0,1 21 0,-1-1 16,0 1-16,-21 0 0,21 0 15,0 0-15,0 21 0,-21 21 16,0 0 0,0 0-16,0 0 0,0 22 15,0-22-15,0 0 0,0 0 0,0 0 16,0 1-16,0-1 0,-21-21 16,21-21 15,21 21-31,-21-22 15,22 1-15,-1 0 0,0 0 0,0-21 16,0 20-16,22 1 16,-22-21-16,0 21 0,0 21 0,0-21 15,0 21-15,1 0 0,-22 21 16,0 0-16,0 0 0,0 0 16,0 22-16,0-22 0,-22 0 0,1 0 15,21 21-15,-21-20 0,0-1 0,21 0 16,-21 0-16,21 0 15,0 0 1,21-21-16,0 0 16,0-21-16,22 0 0,-1 21 15,0-21-15</inkml:trace>
  <inkml:trace contextRef="#ctx0" brushRef="#br0" timeOffset="75071.31">26141 2011 0,'-85'0'15,"-42"85"17,106-64-32,254-127 0,-487 233 0,233-106 0,-1 0 15,22 0-15,0 1 0,0-1 16,0 0-16,22-21 16,-1 0-16,0 0 0,0 0 15,21 0-15,-20 0 0,-1 0 0,0 0 16,21-21-16,-21 21 0,-21-21 15,22-1-15,-22 1 0,21 0 0,-21 0 16,0 0-16,0 0 0,0-1 16,0 1-16,0 0 0,-43 21 0,22 0 15,0 0-15,0 0 0,0 0 16,0 0-16,42 0 31</inkml:trace>
  <inkml:trace contextRef="#ctx0" brushRef="#br0" timeOffset="75408.69">26225 2011 0,'22'-21'31,"-44"42"-31,65-42 0,-22 21 16,0 0-16,0 21 15,0 0-15,1 0 0,-22 0 16,0 1-16,0-1 0,0 21 0,0-21 15,0 0-15,0 1 0,0-1 0,0 0 16,0 0-16,0 0 0,0 0 16,0-42 15,0 0-31,0 0 16,21 0-16,0 0 0,0-1 15,-21 1-15,21-21 0,0 21 0,1-22 16,-22 22-16,21 0 0,0-21 0,0 21 15,-21-1 1,21 22 0,-21 22-16,0-1 0,0 0 15</inkml:trace>
  <inkml:trace contextRef="#ctx0" brushRef="#br0" timeOffset="75767.52">26606 2096 0,'0'0'16,"-21"42"0,0-21-16,21 0 0,-21 0 0,21 1 15,0-1-15,-21-21 0,21 21 0,0 0 16,0 0-16,0 0 0,21-21 31,0 0-31,0 0 0,0 0 0,1-21 16,-1 21-16,0-21 0,0 0 0,21 0 15,-20 0-15,-1-1 0,0-20 16,0 21-16,0 0 0,0 0 16,-21-1-16,0 44 31,0-1-31,-21 21 0,0-21 0,0 22 16,0-22-16,0 21 0,-22-21 0,22 22 15,0-22-15,0 21 0,21-21 16,-21 0-16,21 22 0,-22-22 0,1 0 15,21 0-15,0 0 0,0 1 0,-21-1 16,21 0-16,-21 0 0,21 0 0,0 0 16,0 1-16,-21-1 0</inkml:trace>
  <inkml:trace contextRef="#ctx0" brushRef="#br0" timeOffset="76233.64">21399 3387 0,'0'-21'15,"0"42"-15,-21-64 0,21 22 0,0 0 0,0 0 16,-21 21-16,21 21 0,0 0 15,0 22-15,0-1 0,0 21 16,0 1-16,0-1 0,0 1 0,0-1 16,0 1-16,-21 21 0,21-22 15,-21 1-15,0 20 0,-1-41 0,1 20 16,21-21-16,-21 1 0,21-1 0,-21-21 16,21 0-16,0 1 0,0-1 15,-21-21-15,21-21 16,0-1-16,0 1 0,0-21 15,0 0-15</inkml:trace>
  <inkml:trace contextRef="#ctx0" brushRef="#br0" timeOffset="76576.52">21188 3768 0,'106'-297'47,"190"213"-16,-698 465-31,867-762 0,-401 381 0,-22 21 15,22 21-15,-43-21 0,21 22 0,-42-1 16,0 0-16,0 1 0,0-1 0,-21-21 16,-21 22-16,-1-1 0,1-21 15,0 21-15,-22-20 0,1 20 16,20-21-16,-20 0 0,21 0 0,-1-21 0,22 22 16,0-22-16,0 0 0,0 0 15,21 21-15,0 0 16,0 0-16,21 0 0,-21 0 15,21 1-15,21-1 0,-21 21 0,1-21 16,20 0-16,-21 1 0,21-22 16,-20 21-16,-1 0 0,0 0 0,0-21 15,0 0-15,0 21 0,22-21 16,-22 0-16,0 0 0,0 0 16,0-21-16,1 21 0,-1-21 15</inkml:trace>
  <inkml:trace contextRef="#ctx0" brushRef="#br0" timeOffset="77092.06">21886 4233 0,'106'-42'63,"-42"0"-47,-43 21-16,-212 126 0,403-232 0,-191 85 0,-21 21 0,0 0 15,0 0-15,0-1 0,0 1 16,0 0-16,-21 21 0,0 0 15,0 0-15,-1 0 0,-20 21 16,21 0-16,0 1 0,-22-1 0,22 21 16,0-21-16,0 22 0,21-22 15,0 21-15,0-21 0,0 22 0,21-22 0,0 0 16,0 0-16,1 0 0,20 0 16,-21 1-16,21-22 0,1 0 15,-1 21-15,0-21 0,22 0 0,-22 0 16,1 0-16,-1-21 0,0-1 0,1 22 15,-1-21-15,0-21 0,-21 21 0,1 0 16,20-22-16,-42 22 0,21-21 16,-21 21-16,0-22 0,0 22 0,0 0 15,0 0-15,0 0 0,-21 42 16,21 0-16,0 0 16,-21 21-16,0 43 0,21-43 15,0 1-15,0 20 0,-22 1 0,22-22 16,-21 22-16,21-1 0,-21 1 15,21-1-15,-21 1 0,0 20 16,21-20-16,-21-1 0,-1 22 0,1-22 16,0-20-16,21 20 0,-21-20 0,0-1 15,21 0-15,-21-21 0,21 22 16,0-22-16,0 0 0,21-42 31,0 0-31,0-22 0,0 22 0,-21-21 16,21 0-16</inkml:trace>
  <inkml:trace contextRef="#ctx0" brushRef="#br0" timeOffset="77351.08">22585 4382 0,'-64'-212'32,"85"127"-32,22 64 15,-43 339-15,42-636 0,0 318 16,1 0-16,-22 0 0,21 0 0,1 42 15,-22-20-15,0-1 0,-21 21 0,0-21 16,0 22-16,0-22 0,-42 21 0,20-21 16,-20 22-16,0-22 15,-1 0-15,1 0 0,-21-21 0,41 21 0,-20 0 16,21-21-16,0 0 0,0 0 16,42 0-1,0-21-15,21 0 16,-21 21-16,22-21 0,-1 0 0,0 0 15</inkml:trace>
  <inkml:trace contextRef="#ctx0" brushRef="#br0" timeOffset="77759.82">23177 4191 0,'85'-148'32,"-127"127"-17,-1 21-15,43 169 0,-21-338 16,0 190-16,-21 0 0,21 0 0,-1 22 15,-20-22-15,21 21 0,0-21 16,0 22-16,21-22 0,0 21 0,0-21 16,0 0-16,0 1 0,0-1 0,0 0 15,21 0-15,0-21 16,0 0-16,0 0 0,0 0 0,1 0 16,20 0-16,-21-21 0,0 0 0,0 0 15,1-1-15,-1 1 0,0 0 16,0-21-16,-21-1 0,0 1 0,21 0 15,-21 21-15,0-22 0,0 22 0,0 0 16,0 42 0,0 21-1,-21-20-15,21 20 0,0 0 0,0-21 16,0 22-16,0-1 0,0 0 0,0-20 16,0 20-16,0-21 0,0 0 15,0 0-15,21 1 0,-21-1 0,21-21 16,1 21-16,-1-21 15,0 0-15,0 0 0,0-21 0,0 0 16,1-1-16,20 1 0,-21-21 16</inkml:trace>
  <inkml:trace contextRef="#ctx0" brushRef="#br0" timeOffset="79766.1">23834 3577 0,'-85'-254'31,"43"297"-15,20-1-16,171 127 0,-298-296 0,149 170 16,-21 20-16,21 1 0,-21-22 0,21 43 15,-21 42-15,21-64 16,0 22-16,0-22 0,0 1 0,-21-1 16,21-20-16,-21 20 0,21-21 0,0 1 15,0-22-15,0 21 0,0-21 0,0 1 16,0-1-16,0 0 15,0 0-15,21-21 32,-21-21-17,21 21 1,0 0-16,-21-21 16,21 21-16,0 0 0,1-21 15,-1-1-15,0 22 16,-21-21-16,21 21 0,0 0 15,-21-21-15,21 21 0,1 0 16,-22-21-16,0 0 47,21 21-47,-21-21 0,0-1 16,21 22-16,0-21 0,0 0 0,-21 0 15,21 21-15,1-21 0,-1 21 16,0 0-1,0 0-15,-21 21 16,0 0-16,0 0 31,21-21-31,0 0 16,1 0 0,-22-21-16,0 0 15,0 0-15,0 0 16,-22 21-1,1 0 1,0 0-16,0 0 16,0 0-16,0 0 0,-1 21 15,1 0-15,0-21 0,0 21 16,0 0-16,0 0 0,-1 22 16,22-22-16,-21 0 0,21 0 0,0 0 15,0 1-15,0-1 0,0 0 16,0 0-16,21-21 15,-21 21-15,22-21 0,-1 0 0,21 0 16,-21 0-16,0 0 0,1 0 0,20-21 16,-21 21-16,0-21 0,0 0 0,1 0 15,-1-1-15,0 1 0,0 0 16,-21-21-16,0 21 0,0-1 0,0 1 16,0 0-16,0 0 0,0 42 31,0 0-31,-21 0 15,21 22-15,-21-22 0,21 0 0,0 0 16,0 22-16,-21-22 0,21 0 0,0 0 16,0 0-16,0 0 0,0 1 15,0-1-15,21-21 0,-21 21 0,21-21 16,0 21-16,43-21 0,-43 0 16,21 0-16,-21 0 0,0-21 0,22 0 15,-22 21-15,21-21 0,-21-1 16,1 1-16,-1-21 0,21 0 15,-21-1-15,0 1 0,1 0 0,-1-107 16,0 86-16,0-22 0,-21 22 16,21-22-16,-21 22 0,0-22 15,0 21-15,0 22 0,0-21 0,0-1 16,0 43-16,0 0 0,0 42 31,0 0-31,0 21 0,0 1 0,0-1 16,0 22-16,-21-22 0,21 21 0,-21 22 15,21-21-15,0-1 0,0 1 16,-21-1-16,21 1 0,-21-22 0,21 21 16,0-20-16,-22-22 0,22 21 0,0-21 15,0 22-15,0-22 0,0 0 0,22 0 16,-1-21-16,0 0 16,0 0-16,0 0 15,0 0-15,1 0 0,-1-21 16,0 0-16,0 0 0,0 0 15,0-1-15,1 1 16,-1 0-16,0 0 0,0 0 0,0 0 16,-21 42-16,0 0 15,0 0-15,-21 0 16,21 0-16,0 1 0,-21-1 0,21 0 16,-21 0-16,21 0 0,21-21 31,0 0-16,0 0-15,0 0 0,1 0 0,20-21 16,-21 0-16,0 21 0,22-21 0,-22 0 16,0-1-16,21 1 15,-21 21-15,1-21 0,-22 0 0,21 0 16,-21 0-16,0 42 16,-21 0-1,-1 0-15,1 0 0,21 0 16,-21-21-16,0 22 0,0-1 15,0 0-15,21 0 0,0 0 0,0 0 16,21-21 0,0 0-1,0 0-15,0 0 0,0 0 16,1-21-16,-22 0 0,21 0 16,-21 0-16,0 0 15,0-22-15,0 22 0,0 0 0,0 0 16,0-22-16,0 22 0,0 0 0,0 0 15,0 0-15,0 0 16,21 21-16,0 0 16,0 0-16,0 0 15,1 21-15,-22 0 16,21-21-16,-21 21 0,0 0 0,0 0 16,21 1-16,-21-1 0,0 0 0,0 0 15,0 0-15,0 0 16,0 1-16,0-1 15,0 0 1,0-42 15,0 0-15,0-1-16,0 1 0,0 0 16,0 0-16,21-21 0,0 20 0,0 1 15,-21 0-15,22-21 0,-1 21 16,0-1-16,0 1 0,0 0 15,0 21-15,1 0 0,-1 0 0,0 0 16,0 0-16,0 21 0,0 0 0,1 22 16,-1-22-16,0 21 0,-21 1 15,0 20-15,0-42 0,0 0 16,0 22-16,-21-22 0,21 0 16,-21 0-16,-1 0 15,22-42 32,0 0-47,0 0 0,0 0 0,22 0 16,-1-1-16</inkml:trace>
  <inkml:trace contextRef="#ctx0" brushRef="#br0" timeOffset="79935.34">26056 3874 0,'-63'-64'31,"20"43"-15,149 106-16,-233-170 0,127 106 31,0 0-15,-21-21 0</inkml:trace>
  <inkml:trace contextRef="#ctx0" brushRef="#br0" timeOffset="80136.36">24744 4043 0,'-21'0'0,"42"0"0,-64 0 16,65 0 0,-1 0-16,0 0 0,21 0 15,1 0-15,-1 0 0,21 0 0,-20 0 16,20 0-16,-20 0 0,-1 0 0,-21-21 15,21 21-15,-20 0 0,-22-21 16,0-1-16,0 1 16,-22 21-16</inkml:trace>
  <inkml:trace contextRef="#ctx0" brushRef="#br0" timeOffset="80371.42">23304 3789 0,'-63'21'16,"126"-42"-16,-126 63 15,84-42-15,0 0 0,22 0 0,41 0 16,-20 0-16,-1 0 16,-20 0-16,20 0 0,1 0 0,-22 0 15,21 0-15,-20 0 0,-22 0 0,0 0 16,0 0-16,0 0 0,-21-21 15,-21 0 1</inkml:trace>
  <inkml:trace contextRef="#ctx0" brushRef="#br0" timeOffset="89648.78">4826 4720 0,'0'0'0,"21"0"0,0 0 16,0-21-16,1 21 15,-1 0 1,0 0 31,0-21-47,0 21 16,0 0-1,1 0-15,-1 0 16,0 0-1,0 0-15,-21-21 32,21 21-17,0 0-15,1 0 16,-1 0-16,0-21 16,0 21-16,0 0 15,0 0 1,1 0 46,-22-22 79,-22 22-125,1 0 15,0 0 16,0 0-32,0 0-15,0 0 16,-1 0 0,1 0-16,0 0 0,21 22 15,-21-22-15,0 0 0,0 0 16,-1 0-16,1 0 15,0 0-15,0 0 16,0 0 0,0 0-16,-1 0 15,1 0 1,0 0 0,0 0 15,0 0-16,0 21-15,-1-21 16,22 21-16,-21-21 16,0 0-16,21 21 0,-21-21 15,0 0-15,0 0 16,-1 0-16,22 21 0,-21-21 16,0 0-16,0 0 0,0 21 15,0-21 1,42 0 187,0 0-187,0-21 15,0 21 63,0 0-79,1 0 16,-1 0-15,0 0 0,0 0-16,0 0 15,0 0-15,1 0 0,-1 0 0,0 0 16,0 0-16,0 0 0,22 0 16,-22 0-16,0 0 0,0 0 0,0 0 15,0 0 1,-21 21-1,-21-21 95,0 0-79,0 0 0,0 0 47,21 22 172,21-22-234,-21 21-16,0 0 31</inkml:trace>
  <inkml:trace contextRef="#ctx0" brushRef="#br0" timeOffset="91746.39">5016 4847 0,'0'-21'62,"0"0"-31,0 0-31,0 0 32,-21 21-17,0 0 1,0 0-16,0 0 0,0-22 16,-1 22-16,1 0 0,0 0 0,-21 0 15,21 0-15,-22 0 0,1 0 16,21 0-16,-22 0 0,1 0 0,21 0 15,-21 0-15,20 0 0,1 0 16,-21 22-16,21-22 0,0 21 16,-1-21-16,1 21 0,0-21 0,0 21 15,0-21-15,0 0 0,-1 21 16,1 0-16,0-21 0,0 22 0,0-1 16,0-21-16,-22 21 15,22 0-15,-21 0 0,21 0 0,-22 1 16,22-1-16,-21 0 0,21 0 0,-22 0 15,22 0-15,0 1 0,-21-1 0,20 0 16,-20 0-16,21 0 0,0 0 0,0 1 16,-22-1-16,22 0 15,0-21-15,0 21 0,0 0 0,-1 0 16,1 1-16,0-1 0,0 0 16,0-21-16,21 21 0,0 0 0,-21 0 15,-1 1-15,22-1 0,0 0 16,0 0-16,0 0 0,0 0 0,0 22 15,0-22-15,0 0 0,0 0 16,0 0-16,0 1 0,0 20 0,0-21 16,0 0-16,0 0 0,0 1 0,0-1 15,0 0-15,0 0 0,0 0 16,22 0-16,-22 1 0,0-1 16,21 0-16,-21 0 0,0 0 15,0 0-15,0 1 0,21-1 0,-21 0 16,21 0-16,-21 0 0,0 0 0,21 22 15,0-22-15,1 0 0,-22 21 16,21-20-16,0-1 0,-21 21 0,21-21 16,0 22-16,0-22 0,-21 0 15,22 21-15,-1-21 0,0 1 0,0 20 16,0-21-16,-21 0 0,21 0 16,1 22-16,-1-22 0,-21 0 0,21 21 15,0-20-15,-21 20 0,21-21 0,0 21 16,-21-20-16,0 20 0,22 0 15,-1 22-15,0-22 0,-21 0 16,21 1-16,-21 20 0,0-20 0,21-1 16,-21 0-16,21 22 0,-21-22 15,22 0-15,-22 1 0,0-1 0,0 0 16,0 1-16,0-1 0,0 0 0,0 1 16,0-1-16,21 0 0,-21 1 15,0-1-15,0 0 0,0 1 0,0-1 16,0-21-16,0 22 0,0-1 0,-21-21 15,-1 21-15,1-20 0,21-1 16,-21 21-16,0-21 0,0 0 16,0 1-16,-1-1 0,1 0 0,0 0 15,0 0-15,0 0 0,0 1 16,-1-1-16,1 0 0,0 0 16,0-21-16,21 21 0,-21-21 0,0 0 15,-1 0 1,1 0-1,21-21 1,0 0 0,0 0-16,21 21 15,1 0 1,-1 0 0,0 0-16,0 0 15,0 0 1,-21 21-16,21 0 15,1 0-15,-22 0 16,0 1-16,0-1 16,21 0-16,-21 0 0,0 0 0,0 0 15,21 1-15,-21-1 0,0 0 16,0 21-16,0-21 0,0 1 16,0-1-16,0 0 0,21 21 0,-21-21 15,0 1-15,0-1 0,0 21 0,0-21 16,0 0-16,0 1 0,0-1 15,0 21-15,0-21 0,0 0 0,-21 22 16,21-22-16,-21 21 0,0-21 16,-1 22-16,1-1 0,0 0 0,0-20 15,0 20-15,0 0 0,-1 1 0,1-22 16,-21 21-16,21 0 0,0 1 16,-1-1-16,1-21 0,0 22 15,0-1-15,0 0 0,0 1 0,-1 20 16,1-21-16,0 22 15,21-22-15,-21 1 0,21-1 0,-21 0 16,0 1-16,21-1 0,0 0 0,0 1 16,-22-1-16,22 0 0,0 1 15,-21-1-15,21 0 0,0 1 0,0-1 16,0 0-16,0 22 0,-21-22 0,21 22 16,0-22-16,0 21 0,-21-20 15,21 20-15,0-20 0,0-1 0,0 21 16,0-20-16,0-1 0,0 0 15,0 1-15,0-1 0,0 22 0,0-22 16,0 0-16,0 1 0,21 20 0,-21-21 16,21 1-16,-21-1 0,21 22 0,1-22 15,-1 0-15,-21 1 16,21-1-16,0 0 0,0 22 0,-21-22 16,21 0-16,1 1 0,-1 20 0,0-20 15,0 20-15,0-21 0,0 22 16,1-22-16,-1 1 0,0-1 0,0 21 15,0-20-15,0-1 0,1 0 16,41 43-16,-42-43 0,22 1 16,-22-1-16,21 0 0,0 1 0,1-1 15,20 43-15,1-43 16,-22 0-16,0-20 0,1 20 0,20 0 16,-20 1-16,20-1 0,64 21 15,-63-41-15,-1 20 0,1-21 16,-1 0-16,85 22 0,-84-22 15,-1 0-15,1 0 0,84 0 16,-63 0-16,63-21 0,-85 0 16,22 22-16,-22-22 0,22 0 15,-21 0-15,-1 0 0,1 0 0,-1 21 16,1-21-16,-22 0 0,0 0 0,1 0 16,-1 21-16,-21-21 0,21 0 15,-20 0-15,-1 0 0,0 0 0,0 0 0,0 0 16,0 0-1,1 0 1,-22-21 93</inkml:trace>
  <inkml:trace contextRef="#ctx0" brushRef="#br0" timeOffset="155807.32">6371 3450 0,'-21'0'32,"0"0"-17,0 0-15,-1 0 0,1 0 0,0 21 16,0-21-1,0 22-15,21-1 47,21-21-31,0 21-16,0-21 0,0 0 16,1 0-16,20 0 0,0 21 0,1-21 15,-1 0-15,21 0 0,1 0 16,-1 21-16,22-21 0,-21 0 0,20 0 15,-20 0-15,20 0 0,-20 0 0,21 21 16,-22-21-16,22 0 0,-1 0 16,22 0-16,-21 22 0,0-22 0,-1 0 15,22 0-15,-21 0 0,-1 0 16,1 21-16,-21-21 0,20 21 0,1-21 16,0 0-16,20 21 0,-20-21 0,0 0 15,21 21-15,-22-21 16,22 0-16,-21 21 0,-1-21 0,1 0 15,21 22-15,0-22 0,0 0 0,-1 21 16,22-21-16,0 21 0,0-21 16,-21 21-16,0-21 0,21 0 0,-21 21 15,106-21-15,-107 0 16,1 21-16,-21-21 0,21 0 0,-22 0 16,1 0-16,0 0 0,21 0 0,-22 0 15,1 0-15,21 0 0,0 0 16,-1 0-16,1 0 0,21 0 0,-21 0 15,0 22-15,21-22 0,-21 0 0,21 0 16,-21 0-16,21 21 0,-22-21 16,22 0-16,-42 0 0,21 21 15,-21-21-15,-1 0 0,22 0 0,-21 21 16,-1-21-16,1 0 0,21 0 16,-21 0-16,20 0 0,-20 0 0,0 0 15,21 0-15,-22 0 0,1 0 0,-22 0 16,22 0-16,0 0 0,-22 0 15,22 0-15,-22 0 0,22 0 0,-21 0 16,20 0-16,-20 0 0,20-21 0,-20 21 16,21 0-16,-22 0 0,22-21 15,-22 21-15,22-21 0,-22 21 16,1 0-16,21-22 0,-22 22 0,22-21 16,-22 21-16,1-21 0,-22 0 15,22 21-15,-22-21 0,21 21 0,-20-21 16,-1-1-16,0 22 0,-20-21 15,20 0-15,0 21 0,1-21 0,-22 0 16,21 0-16,-21 21 0,22-22 0,-1 1 16,-21 0-16,0 0 0,22 0 15,-22 0-15,0-1 0,21-20 0,-21 21 16,1 0-16,-1 0 0,0-22 16,0 22-16,0 0 0,0-21 15,1 20-15,-1 1 0,-21 0 16,21 0-16,-21 0 0,0 0 0,0-1 15,0 1-15,0 0 0,0 0 0,0 0 16,0 0-16,0-1 16,0 1-16,0 0 0,0 0 15,0 0-15,0 0 0,0-1 16,0 1-16,0 0 0,0 0 16,0 0-16,-21 0 0,21-1 15,-21 22-15,-1-21 0,1-21 0,0 21 16,0 0-16,0-1 0,0 1 15,-1 0-15,1 0 0,0-21 16,0 20-16,0 1 0,0 0 16,21 0-16,-22 0 0,1 0 0,0-1 15,0 1-15,0 0 0,0 21 0,-1-21 16,-20 0-16,21 0 0,-21-22 16,-22 22-16,1 0 0,-1 0 0,-21 0 15,1-22-15,-1 22 0,0 0 16,22-21-16,-22 20 0,22 1 0,-1 0 15,22-21-15,0 21 0,-1-1 16,1 1-16,0 0 0,-22 0 0,22 0 16,-22 0-16,1-1 0,-1 1 15,-20 0-15,-1 0 0,-21 0 0,21 0 16,-20-1-16,20 22 16,-21-21-16,21 0 0,-20 0 0,-1 21 15,21-21-15,0 0 0,1 21 16,-1 0-16,22 0 0,-22-22 0,21 22 15,1 0-15,21 0 0,-22-21 16,1 21-16,-1 0 0,1 0 0,-22-21 16,0 21-16,1 0 0,-22 0 15,21 0-15,0-21 0,-20 21 0,20 0 16,0 0-16,22 0 0,-22 0 0,22 0 16,-22 0-16,21 0 15,-20 0-15,-1 0 0,0 0 0,-20 0 16,20 0-16,0 0 0,1 0 15,-22 0-15,21 0 0,0 0 0,-20 0 16,20 0-16,-21 0 0,0 0 16,0 0-16,1 0 0,20 0 0,0 0 15,1 0-15,-1 0 0,0 0 16,22 0-16,-22 0 0,0 0 0,-20 21 16,20-21-16,-21 0 0,21 0 0,-20 0 15,20 0-15,0 21 0,1-21 16,20 0-16,-21 0 0,22 0 0,-1 0 15,1 21-15,-22-21 0,22 0 16,-1 0-16,1 0 0,-1 0 16,1 0-16,-1 0 0,1 0 15,-1 0-15,1 0 0,-1 0 0,1 0 16,-1 0-16,-20-21 0,20 21 16,-21 0-16,1-21 0,20 21 0,-20 0 15,-1 0-15,0-21 0,1 21 16,20-21-16,-21 21 0,22 0 0,-1 0 15,1 0-15,-1 0 0,22 0 16,-21 0-16,20 0 0,1 0 0,-22 0 16,22 0-16,-21 0 0,-1 0 15,22 0-15,-22 0 0,1 21 16,-1-21-16,1 0 0,20 21 0,-20 0 16,21-21-16,-1 0 0,1 21 15,0-21-15,20 0 0,-20 22 0,21-22 16,0 0-16,0 21 0,-1-21 15,-20 21-15,21-21 0,-21 21 16,20-21-16,-20 21 0,0 0 0,-1-21 16,1 22-16,0-1 0,-1 0 0,1 0 15,-21 0-15,20 0 0,1 1 16,-22-1-16,22 0 0,0 0 16,21 0-16,-22 0 0,22 1 15,-21-1-15,21 21 0,-1-21 0,-20 0 16,21 1-16,0-1 0,0 21 15,-1-21-15,1 0 0,0 1 0,0-1 16,21 0-16,0 21 0,0-21 16,-21 1-16,21-1 0,0 0 0,0 21 15,-21-21-15,21 22 0,0-22 16,0 21-16,0-21 0,0 22 0,0-22 16,0 0-16,0 21 0,0-20 15,0-1-15,0 21 0,0-21 0,0 0 16,0 22-16,0-22 0,0 0 15,0 0-15,0 0 0,0 22 16,0-22-16,0 0 0,0 0 16,0 0-16,0 1 0,0-1 15,21 0-15,0 0 0,0 0 16,0 0-16,0 1 0,1-1 16,-1 0-16,-21 0 15,21 0-15,0 0 0,0 1 0,0-1 16,1 0-16,-1 0 0,21 0 15,-21-21-15,0 0 0,22 21 16,-1-21-16,-21 0 0,22 0 0,-1 22 16,0-22-16,22 0 0,-43 21 15,21 0-15,1-21 0,-22 21 0,0-21 16,0 0-16,0 21 16,-21 0-16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3T13:56:17.84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3958 995 0,'0'-21'0,"0"42"0,0-63 0,0 20 15,0 1-15,0 0 0,-21 0 47,21 0-16,0 0-15,0-1 0,0 1-1,0 0 1,0 0-16,21 21 16,-21-21-16,0 0 0,21 21 15,-21-22-15,0 1 0,0 0 16,21 0-16,-21 0 0,0 0 15,0-1-15,0 1 0,0 0 16,0 0-16,22 21 16,-22 21 15,0 0-31,0 0 0,0 1 0,0 20 16,-22 21-16,1-20 0,0 20 0,0 1 15,-21-1-15,20 1 0,-20-1 16,21 1-16,-21-1 0,-1 1 0,1-1 15,21 1-15,-22-22 0,22 22 0,-21-22 16,21 0-16,0 1 16,-1-1-16,22-21 0,0 0 0,0 0 15,0 1-15,0-44 32,0 1-32,0 0 0,22-21 0,-1 21 15,0-22-15,0 1 0,0 0 0,22-22 16,-22 22-16,21-22 0,0 1 15,1-1-15,-22-20 0,21 20 0,1 1 16,-22-1-16,21-21 0,-21 22 16,0-1-16,1 22 0,-1-21 0,-21-1 15,0 22-15,0-1 0,21 1 0,-21 21 16,0 0-16,0 0 16,21 21-16,-21 21 15,0 0-15,21 21 0,0 1 0,-21 20 16,0 1-16,22-1 0,-22 1 15,21 20-15,-21-20 0,0 20 0,0-20 16,0-1-16,0 1 0,0-1 16,0-20-16,0-1 0,0 0 0,0 1 15,0-1-15,0-21 0,0 0 0,0 1 16,0-1-16,0 0 0,0 0 16,0-42 15,-21 0-31,-1 0 15</inkml:trace>
  <inkml:trace contextRef="#ctx0" brushRef="#br0" timeOffset="193.26">3619 1312 0,'0'0'0,"22"0"31,-1 0-31,0 0 0,0-21 15,0 21-15,22 0 0,-1-21 0,-21 0 16,21 21-16,1 0 0,-1-21 16,-21 21-16,0 0 0,22 0 15,-22-21-15,0-1 0,0 22 0,0-21 16,22 21-16,-22 0 0</inkml:trace>
  <inkml:trace contextRef="#ctx0" brushRef="#br0" timeOffset="701.25">4762 1164 0,'22'0'0,"-44"0"0,65 0 16,-22 0-16,21-21 0,-21 21 16,1-21-16,-1 21 0,0-21 0,0 21 15,-21-21-15,21-1 0,-42 22 31,-21 0-15,21 0-16,-22 0 0,1 0 0,0 22 16,-1-1-16,1-21 0,0 21 15,-1 0-15,1 0 0,21 0 0,-22 1 16,22-22-16,21 21 0,-21 0 16,21 0-16,0 0 15,21-21-15,0 21 0,1-21 16,-1 22-16,0-22 0,21 21 15,-21-21-15,22 21 0,-22-21 16,21 21-16,-21-21 0,22 21 0,-22 0 16,0-21-16,0 22 0,-21-1 15,0 0-15,0 0 16,-21 0-16,0-21 0,0 21 16,-22-21-16,1 22 0,0-22 0,-22 0 15,22 21-15,-22-21 0,22 0 16,0 0-16,-1 0 0,1 0 0,0 0 15,-1 0-15,22 0 0,0 0 0,0 0 16,0-21-16,21-1 0,0 1 16,0 0-16,0 0 15,0 0-15,21 21 0,0-21 16,21 21-16,-20-22 0,20 22 16</inkml:trace>
  <inkml:trace contextRef="#ctx0" brushRef="#br0" timeOffset="1248.59">5334 1291 0,'21'0'15,"-42"0"-15,63-21 0,1 0 0,-22 21 0,0-21 16,0 21-16,0-21 0,0-1 15,-21 1 1,-21 21 0,0 0-16,0 0 0,0 0 0,-22 21 15,22 1-15,-21-22 0,21 21 16,-22 0-16,22 0 0,0-21 0,-21 21 16,21 0-16,-1 1 0,1-22 0,21 21 15,-21 0-15,21 0 16,0 0-1,21-21-15,0 21 16,1-21-16,-1 0 0,0 22 0,0-22 16,0 0-16,0 21 0,1-21 15,-1 21-15,0-21 0,0 21 0,0-21 16,0 21-16,-21 0 0,0 1 16,0-1-16,0 0 15,-21 0 1,0-21-16,0 0 0,0 21 0,0-21 15,-1 0-15,-20 0 0,21 0 16,0 0-16,-22 0 0,22 0 0,0 0 16,0 0-16,0 0 0,0 0 15,21-21-15,-22 21 0,1 0 16,21-21-16,-21 21 0,21-21 31,21 0-15,0 21-16,22 0 0,-22-22 15</inkml:trace>
  <inkml:trace contextRef="#ctx0" brushRef="#br0" timeOffset="1516.6">5736 1312 0,'0'0'0,"21"0"0,-21-21 15,21 0 1,1 21-1,-22 21-15,0 0 16,0 1-16,0-1 16,0 0-16,-22 21 0,1-21 0,0 1 15,0 20-15,21-21 0,-21 0 0,0 0 16,21 1-16,0-1 0,0 0 0,-22 0 16,22 0-16,-21-21 0,21 21 15,0-42 16,21 21-31,1-21 16,-22 0-16</inkml:trace>
  <inkml:trace contextRef="#ctx0" brushRef="#br0" timeOffset="1728.21">5821 1037 0,'0'-21'0,"0"42"0,0-63 0,0 21 0,0 0 15,-21 21 32,21 21-31,0 0 0,0 0-1,0 0-15</inkml:trace>
  <inkml:trace contextRef="#ctx0" brushRef="#br0" timeOffset="2506.26">6329 1545 0,'21'0'0,"0"-21"16,0 21 0,-21-21-16,21 0 0,-21 0 15,22-1-15,-22 1 0,0 0 16,0 0-16,0 0 16,0 0-16,-22-1 0,1 22 15,0 0-15,0 0 0,0 0 16,0 0-16,-1 0 0,1 22 15,-21-1-15,21-21 0,0 21 0,-1 0 16,-20 0-16,21 0 0,0 1 0,21-1 16,0 0-16,0 0 0,0 0 15,0 0-15,21 1 16,0-22-16,0 0 16,22 0-16,-22 0 0,21 0 0,-21-22 15,22 22-15,-22-21 0,21 21 16,-21-21-16,0 0 0,22 21 0,-22-21 15,0 0-15,0 21 0,-21-22 0,21 1 16,-21 0-16,22 21 0,-22-21 16,0 42 15,0 0-15,0 0-16,0 1 0,0 20 0,0 0 15,0 1-15,0-1 0,-22 0 0,22 1 16,-21-1-16,21 21 0,-21-20 15,21 20-15,-21-20 0,0 20 16,21 1-16,-21-1 0,-1 1 0,1-1 0,21 1 16,-21-1-16,0 1 0,0-1 0,0 1 15,-1-22-15,1 0 0,0 22 16,0-43-16,21 21 0,-21-21 16,0 1-16,-1-1 0,1 0 0,0-21 15,0 0-15,0 0 0,0 0 0,-22 0 16,22 0-16,-21 0 0,-1-21 0,22 0 15,0-1-15,0 1 0,0-21 16,0 0-16,21-1 0,0 1 0,0-22 16,0 1-16,0 21 0,0-22 0,21 1 15,0-1-15,0 1 0,21-1 0,-20 22 16,20-22-16,-21 22 0,21-22 16,1 22-16,-22 0 0,21-1 15,1 22-15,-22-21 0,21 21 0,0-22 16,1 22-16,-1 0 0,0-21 15,1 21-15,-1-1 0</inkml:trace>
  <inkml:trace contextRef="#ctx0" brushRef="#br0" timeOffset="2992.36">6900 1397 0,'0'-21'16,"-21"42"31,21 0-47,-21-21 15,0 43-15,0-22 0,21 0 0,0 0 16,-22 0-16,1 0 0,21 22 0,0-22 16,-21 0-16,21 0 0,-21 0 0,21 1 15,-21-22-15,21-22 47,0 1-47,21 0 0,-21 0 16,21 0-16,0 0 0,-21-1 0,21-20 15,1 21-15,-1 0 0,0 0 0,0-1 16,-21 1-16,21 0 0,0 0 16,1 21-16,-1 0 0,0 0 15,0 0-15,-21 21 16,0 0-16,0 0 0,0 1 15,0-1-15,0 0 0,0 0 0,0 21 16,0-20-16,0-1 0,0 0 0,0 0 16,0 0-16,0 0 15,21-21-15,-21 22 0,21-22 16,1 0-16,-1 0 16,0 0-16,0 0 15,0-22-15,0 22 0,-21-21 0,22 0 16,-1 0-16,0 0 0</inkml:trace>
  <inkml:trace contextRef="#ctx0" brushRef="#br0" timeOffset="3664.28">7366 1439 0,'0'-21'15,"0"42"-15,0-63 16,-21 63 15,21 0-15,-21 1-16,21-1 0,0 0 15,0 0-15,0 0 0,-22 0 0,22 1 16,-21-1-16,21 0 0,0 0 0,0 0 16,-21 0-16,21 1 15,0-1-15,-21 0 0,21 0 16,0-42 31,0 0-47,0 0 0,0-1 0,21 1 15,-21-21-15,21 21 0,-21 0 0,21-22 16,1 22-16,-22-21 0,21 21 16,0-1-16,0 1 0,0 0 0,0 21 15,1 0-15,-1 0 16,0 0-16,-21 21 16,21 0-16,-21 1 15,0-1-15,0 0 0,0 0 0,0 0 16,0 0-16,0 1 0,0 20 15,0-21-15,0 0 0,0 0 16,0 1-16,-21-1 0,21-42 47,0-1-31,21 1-16,-21-21 0,21 21 15,0 0-15,1-1 16,-1 1-16,-21-21 0,21 21 0,21 0 0,-21-1 15,1 1-15,-1 0 0,0 21 16,0 0-16,21 0 0,-20 0 16,-1 0-16,0 21 15,-21 0-15,0 1 0,0-1 16,0 0-16,0 21 0,0-21 16,0 1-16,0-1 0,0 0 0,0 0 15,-21 0-15,21 0 0,-21 1 16,21-1-16,0-42 47,0-1-47</inkml:trace>
  <inkml:trace contextRef="#ctx0" brushRef="#br0" timeOffset="4072.52">8170 1630 0,'0'0'0,"0"-21"16,0 0-1,21 21-15,1-22 16,-1 22-16,0-21 0,0 0 15,0 21-15,-21-21 0,21 21 16,-21-21-16,0 0 0,0-1 16,0 1-16,0 0 15,-21 21-15,0 0 0,0 0 16,0 0-16,0 0 16,-1 21-16,1 0 0,21 1 0,0-1 15,-21 0-15,21 0 0,0 21 16,-21-20-16,21-1 0,0 0 0,0 0 15,0 0-15,0 0 16,0 1-16,21-22 0,0 21 0,0-21 16,1 0-16,-1 0 0,0 0 15,0 0-15,0 0 0,0 0 16,22 0-16,-22 0 0,0 0 0</inkml:trace>
  <inkml:trace contextRef="#ctx0" brushRef="#br0" timeOffset="4532.17">8721 1376 0,'-22'0'15,"1"0"-15,0 21 16,21 0-16,-21 0 0,21 1 16,-21-1-16,21 0 0,-21 0 0,21 21 15,0-20-15,0-1 0,-22 0 0,22 0 16,-21 0-16,21 0 0,0 1 15,0-1-15,0 0 0,-21-21 0,21 21 16,-21-21 0,21-21-1,0 0 1,0 0-16,0-1 16,21 1-16,-21-21 0,21 21 15,0-22-15,1 1 0,-1 21 16,0 0-16,0 0 0,0-1 0,22 22 15,-22 0-15,0-21 0,0 21 0,0 0 16,0 21-16,1-21 0,-22 22 16,0-1-16,0 0 0,0 21 0,0-21 15,0 1-15,0 20 0,0-21 0,0 21 16,0-20-16,0-1 0,-22 0 16,22 0-16,-21 0 0,0 0 15,21 1-15,21-22 47,0-22-47,1 1 0,-1 0 0,0 21 16,0-21-16</inkml:trace>
  <inkml:trace contextRef="#ctx0" brushRef="#br0" timeOffset="4875.53">9377 1058 0,'0'-21'0,"0"42"15,0-84-15,0 42 0,0 0 16,0-1-16,0 44 47,0 20-47,-21-21 0,-1 0 16,1 22-16,0-1 0,21 0 0,-21 1 15,0-22-15,0 21 0,-1 0 16,1 1-16,21-1 0,-21 0 15,21-20-15,-21 20 0,21 0 0,0-21 0,0 22 16,0-22-16,0 21 0,0-21 16,0 1-16,0-1 0,21 0 15,0-21-15,0 21 0,1-21 16,-1 0-16,0 0 16,0 0-16,0 0 0,0-21 15,1 21-15,-1-21 0,0 0 0,0-1 16,0-20-16,0 21 0,-21 0 15</inkml:trace>
  <inkml:trace contextRef="#ctx0" brushRef="#br0" timeOffset="5116.74">9207 1312 0,'-21'0'16,"42"0"-16,-63-21 0,63 0 15,0 21 1,1 0-16,-1 0 0,21 0 15,-21 0-15,22-21 0,-1 21 16,0 0-16,1 0 0,-1 0 0,0 0 16,-21 0-16,22 0 0,-22 0 0,0 0 15,0 0-15,0 0 0,1 0 16,-1 0-16,-42 21 31,-1-21-15,-20 21-16</inkml:trace>
  <inkml:trace contextRef="#ctx0" brushRef="#br0" timeOffset="6148.41">571 4128 0,'-42'0'16,"84"0"-16,-105 0 0,21 21 0,20-21 15,1 0-15,0 0 0,0 0 0,0 21 16,0-21-16,21 21 31,21-21-31,0 0 0,0 0 0,21 0 16,1 0-16,-1 21 0,22-21 16,-1 0-16,1 0 0,20 0 0,-20 0 15,-1 0-15,22 0 0,-22 0 16,1 0-16,-1 0 0,1 0 0,-22 0 15,1 0-15,20 0 0,-42 0 16,22 0-16,-22 0 0,0 0 0,0 0 16,0 0-1,-21-21-15,0 0 16,0 0-16,0 0 16,-21-1-16,0 22 15,0-21-15,0 0 0,-1 0 0,-20 21 16,21-21-16,0 0 0,-22 21 15,22 0-15,0-22 0,0 22 0,0 0 16,0 0-16,-1 0 16,44 0 15,-1 0-31,21 22 0,-21-22 16,22 21-16,-1-21 0,0 21 0,-21-21 15,64 21 1,-64 0-16,22-21 0,-22 21 0,0 1 15,-21-1-15,0 0 16,0 0-16,0 0 16,-21 0-16,0 1 0,-1-1 0,1 0 15,-21 21-15,21-21 0,-22 1 16,22-1-16,-21 0 0,21 0 0,-22 0 16,22 0-16,0 1 15,21-1-15,-21-21 0,42 0 31,0 0-31,0-21 0,22 21 16,-1-22-16,0 1 0</inkml:trace>
  <inkml:trace contextRef="#ctx0" brushRef="#br0" timeOffset="6564.25">2752 3789 0,'0'0'15,"0"-21"-15,0 0 0,0-1 0,0 1 16,0 0-16,0 0 0,-22 21 31,22 21-31,-21 0 16,21 0-16,0 22 0,0-22 0,-21 21 16,0 22-16,21-22 0,-21 0 15,21 22-15,-21-22 0,-1 1 16,1-1-16,21 0 0,0 1 0,-21-1 15,0-21-15,21 21 0,-21-20 16,21-1-16,0 0 0,0 0 16,21-42 15,0 0-31</inkml:trace>
  <inkml:trace contextRef="#ctx0" brushRef="#br0" timeOffset="6809">2942 4064 0,'0'0'0,"21"0"0,-42 0 16,0 21-1,0-21-15,0 21 0,-1 1 16,1-1-16,0 21 0,-21-21 0,21 0 16,-22 1-16,22 20 0,0-21 15,-21 0-15,20 0 0,1 1 0,21-1 16,-21 0-16,0 0 0,42-21 47,0 0-47,0-21 0,1 21 0,-1-21 15,0 0-15,0-1 0</inkml:trace>
  <inkml:trace contextRef="#ctx0" brushRef="#br0" timeOffset="7032.89">2942 4064 0,'21'-21'0,"-42"42"0,42-63 0,0 42 15,-21-21-15,0 42 32,22 0-32,-22 0 0,21 21 0,-21-20 15,21-1-15,-21 21 0,0-21 0,0 22 16,21-22-16,-21 21 0,21-21 16,-21 0-16,21 1 0,-21-1 0,0 0 15,0 0-15,22-21 0,-22 21 0,21-21 16,-21 21-16,21-21 15,0 0 1,-21-21-16,21 21 16,0-21-16</inkml:trace>
  <inkml:trace contextRef="#ctx0" brushRef="#br0" timeOffset="7308.38">3492 3831 0,'0'-42'0,"0"84"0,0-126 0,22 62 15,-22 1-15,0 0 0,0 0 0,0 0 16,0 0-16,-22 42 31,1 0-31,21 0 0,0 0 16,-21 22-16,0-1 0,0 0 16,21 1-16,-21 20 0,-1-21 0,1 22 15,0-22-15,0 22 0,0-22 0,-22 85 16,43-85-16,-21-20 15,21-1-15,-21 0 0,21 0 16,21-21 0,0 0-1,-21-21-15,22 21 16</inkml:trace>
  <inkml:trace contextRef="#ctx0" brushRef="#br0" timeOffset="7613">4064 3810 0,'0'0'15,"0"-42"1,0 21-16,0-1 0,-21 44 31,21-1-31,0 0 0,0 0 16,-21 0-16,-1 22 0,22-1 15,-21 21-15,0-20 0,21-1 0,-21 22 16,0-22-16,0 0 0,-1 1 16,1-1-16,21-21 0,-21 21 0,0-20 15,21-1-15,0 0 0,0 0 0,-21-21 16,21 21-16,0-42 31,0 0-31,21 0 16,-21 0-16</inkml:trace>
  <inkml:trace contextRef="#ctx0" brushRef="#br0" timeOffset="7910.09">4022 3937 0,'21'-21'0,"-42"42"0,42-63 0,0 21 0,-21-1 16,0 1-16,0 0 0,21 0 16,-21 0-16,21 21 0,0 0 15,1 0-15,-1 0 16,0 0-16,0 0 0,0 21 15,0-21-15,1 21 0,-1 0 16,-21 0-16,0 22 0,21-22 0,-21 21 16,0 1-16,0-1 0,0-21 15,0 21-15,0 1 0,0-1 0,-21-21 16,21 22-16,-21-22 0,21 0 0,0 21 16,0-21-16,0 1 0,0-1 15,0 0-15,0 0 16,0 0-16,-22-21 15,1-21 17</inkml:trace>
  <inkml:trace contextRef="#ctx0" brushRef="#br0" timeOffset="8116.71">4043 4233 0,'0'0'0,"-21"0"16,21-21-16,0 0 31,21 21-31,0-21 16,0 21-16,0 0 0,0 0 15,1 0-15,-1-21 0,21 21 0,-21 0 16,0 0-16,1 0 0,-1-21 16,0 21-16,-21-22 15,21 22-15,-21-21 0,21 21 16,-21-21-16,21 21 0</inkml:trace>
  <inkml:trace contextRef="#ctx0" brushRef="#br0" timeOffset="8432.62">4932 3789 0,'0'0'16,"0"-21"-1,0 0-15,-21 21 0,-1 0 16,22 21-16,0 0 16,-21-21-16,21 21 0,0 21 0,0-20 15,0 20-15,-21 0 0,21 1 0,-21-1 16,21 0-16,-21 1 0,21-1 16,-21 0-16,-1 1 0,1-22 15,21 21-15,0-21 0,-21 0 0,21 1 16,-21-1-16,21 0 0,0 0 0,21-42 47,0 0-32,-21 0-15,21-1 0</inkml:trace>
  <inkml:trace contextRef="#ctx0" brushRef="#br0" timeOffset="8716.14">4805 3937 0,'0'-21'15,"0"42"-15,0-63 0,0 21 0,0-1 16,0 1-16,21 0 16,0 21-16,0 0 0,0 0 15,1 0-15,-1 0 0,0 0 0,0 0 16,21 0-16,-20 0 0,-1 0 16,21 0-16,-21 0 0,0 21 0,1 0 15,-22 1-15,0-1 0,0 0 16,0 0-16,0 21 15,-22-20-15,1-1 0,0 0 0,0 0 16,-21 0-16,20 0 0,1 1 16,0-1-16,0 0 0,0-21 15,0 21-15,21-42 32</inkml:trace>
  <inkml:trace contextRef="#ctx0" brushRef="#br0" timeOffset="9240.62">7175 3704 0,'-21'-21'15,"42"42"-15,-42-63 0,42 42 16,1 0-1,-1 0-15,21-21 0,0 21 0,22 0 16,-1 0-16,22-21 0,-21 21 16,20 0-16,1 0 0,0 0 15,-1 0-15,-20-22 0,-22 22 0,0 0 16,1 0-16,-22 0 0,-42 0 16,-22 0-1,22 0-15,-21 0 0,21 0 0,-22 0 16,1 0-16,0 0 0</inkml:trace>
  <inkml:trace contextRef="#ctx0" brushRef="#br0" timeOffset="9548.56">7726 3662 0,'-21'0'46,"21"21"-46,-22 0 16,1 0-16,0 1 0,21 20 0,-21-21 16,21 21-16,-21 1 0,0-1 15,21 0-15,-22 1 0,1-1 0,0 0 16,21 1-16,-21-1 0,0 0 0,0 1 16,21-1-16,0-21 0,0 0 0,-22 1 15,22 20-15,0-21 16,0 0-16,0 0 0,22-21 47,-1-21-32,0 0-15</inkml:trace>
  <inkml:trace contextRef="#ctx0" brushRef="#br0" timeOffset="9924.37">8022 4149 0,'21'-21'15,"-42"42"-15,63-64 0,-42 22 16,-21 42 0,0-21-1,21 22-15,-21-1 0,0 0 16,0 0-16,-1 0 0,22 0 0,-21 22 16,0-22-16,21 0 0,-21 0 0,21 0 15,0 1-15,0-1 0,0 0 0,0 0 16,0 0-16,42-21 15,-21 0-15,1 0 0,-1 0 16,0 0-16,0 0 0,0 0 0,0 0 16,1-21-16,-1 21 0,0-21 15,-21 0-15,0 0 0,21-1 0,-21 1 16,21 21-16,-21-42 0,0 21 16,0 0-16,0-1 0,0 1 0,-21 0 15,0 21-15,0 0 16,-22 0-16,22 0 0,0 0 15,0 0-15,0 0 0,0 0 0,-1 0 16,1 21-16,0-21 0,42 0 31</inkml:trace>
  <inkml:trace contextRef="#ctx0" brushRef="#br0" timeOffset="12212.24">9800 3620 0,'0'0'0,"0"-22"0,0 1 0,0 0 16,0 0-16,0 0 0,-21 21 16,0 0-1,0 0-15,21 21 16,-22 0-16,1 0 0,0 22 0,0-1 16,0 0-16,0 1 0,21-1 0,-22 21 15,1-20-15,21 20 0,-21 1 0,0-22 16,21 0-16,-21 22 0,21-22 15,0-21-15,0 22 0,-21-1 16,21-21-16,0 0 0,0 1 0,0-1 16,0-42 15,0-1-15,0 1-16,0 0 0,0 0 0</inkml:trace>
  <inkml:trace contextRef="#ctx0" brushRef="#br0" timeOffset="12508.69">9504 3747 0,'0'0'0,"0"-43"0,0 1 0,0 0 15,0-1-15,0 1 0,0 0 0,0-1 16,0 22-16,21-21 0,0-1 16,0 22-16,22 0 0,-22 0 0,21 0 15,0 21-15,22 0 0,-22 0 0,1 21 16,20 21-16,-21-21 0,-20 22 15,-1-1-15,0 0 0,-21 22 0,0-22 16,-21-21-16,-22 22 0,1-1 0,0 0 16,-1-20-16,-20-1 0,21 0 0,-1 21 15,1-42-15,21 21 0,-22 1 16,22-1-16,0 0 16,42 0-1,0-21-15,1 0 16,-1 0-16,0 0 0,21 0 15,-21 0-15,22 0 0,-22 0 0</inkml:trace>
  <inkml:trace contextRef="#ctx0" brushRef="#br0" timeOffset="13138.57">10012 4255 0,'0'0'0,"-21"21"16,-1-21-16,44-21 31,-1-1-31,0 22 16,0-21-16,21-21 0,-20 21 15,20 0-15,0-22 0,1 1 0,-22 21 16,21-22-16,-21 1 0,0 21 16,1-21-16,-22 20 0,0 1 0,0 0 15,0 0-15,0 0 0,-22 21 0,-20 0 16,21 0-16,0 0 0,-22 0 0,22 0 15,0 21-15,0 0 0,0 0 16,21 0-16,0 1 0,0-1 16,0 0-16,21 0 0,0 0 0,0 0 15,0 1-15,1-1 0,-1 0 0,0 0 16,0 0-16,0 0 16,0 1-16,-21-1 0,0 0 0,0 0 15,0 0-15,22 0 0,-22 1 0,0-1 16,0 0-16,21 0 0,-21 0 15,0 0 1,21-21-16,0 0 0,0 0 16,0 0-16,1 0 0,-1 0 15,-21-21-15,21 21 0,0-21 0,0 0 16,0 0-16,1 0 0,-1-1 16,0 1-16,0-21 0,0 21 0,0-22 15,-21 22-15,0 0 0,22 0 0,-22 0 16,0 0-16,21-1 0,-21 44 31,0-1-31,0 0 16,0 0-16,-21 0 0,21 0 0,-22 1 15,22 20-15,0-21 0,0 0 0,0 0 16,0 1-16,-21-22 0,21 21 16,0 0-16,0 0 15,-21-21-15,21-21 31,0 0-31,0 0 0</inkml:trace>
  <inkml:trace contextRef="#ctx0" brushRef="#br0" timeOffset="13308.75">10774 3831 0,'0'-21'0,"0"42"0,0-63 0,-21 21 15,-1 21-15,22-21 0,-21 21 16,21 21 31,0 0-32,21-21-15,1 21 0,-1-21 16</inkml:trace>
  <inkml:trace contextRef="#ctx0" brushRef="#br0" timeOffset="13796.34">11155 3937 0,'-21'0'15,"-1"21"1,22 0-16,0 1 16,0-1-16,-21 0 0,21 0 15,-21 0-15,21 0 0,0 1 0,-21 20 16,21-21-16,0 21 15,0-20-15,-21-1 0,21 0 16,-21-21-16,21-21 47,0 0-47,0-1 0,21 1 0,0 0 16,0 0-16,0-21 0,-21 20 15,21 1-15,1-21 0,-1 21 0,0-22 16,0 22-16,0 0 0,22 0 0,-1 0 15,-21 21-15,0 0 16,0 0-16,1 21 16,-22 0-16,21 0 0,-21 0 15,0 22-15,0-1 0,0-21 0,0 22 16,0-22-16,0 21 0,0-21 0,-21 0 16,-1 22-16,22-22 0,0 0 0,-21 0 15,21 0-15,-21-21 16,21 22-16,21-44 31,-21 1-31,0 0 16,21 0-16,1 0 0,-1 0 15</inkml:trace>
  <inkml:trace contextRef="#ctx0" brushRef="#br0" timeOffset="14104.77">11853 3366 0,'0'0'0,"0"-22"0,0 1 0,0-21 0,0 21 16,0 0-16,0-1 16,0 44-1,0 20-15,-21-21 0,21 21 16,0 1-16,0-1 0,-21 22 16,21-22-16,-21 21 0,0-20 0,21 20 15,-22-20-15,1 20 0,21 1 0,-21-22 16,21 0-16,-21 22 0,0-22 15,21 0-15,0-20 0,0 20 16,0-21-16,0 0 0,0 0 0,0 1 16,0-1-16,21-21 15,0 0 1,0-21-16,0 21 16,-21-22-16,22 1 0,-22 0 0,21 0 15,-21-21-15,0 20 0,0 1 0</inkml:trace>
  <inkml:trace contextRef="#ctx0" brushRef="#br0" timeOffset="14286.44">11663 3874 0,'-21'0'0,"-1"0"15,22-22-15,0 1 16,22 21 0,-1-21-16,0 21 0,21 0 15,-21 0-15,1 0 0,-1-21 16,21 21-16,-21 0 0,0 0 15,1 0-15,-22-21 16,21 21-16,0-21 16</inkml:trace>
  <inkml:trace contextRef="#ctx0" brushRef="#br0" timeOffset="15220.38">13483 3979 0,'-21'0'0,"42"0"0,-63-21 0,-1 21 15,22 0-15,-21-21 0,21 0 16,0 21-16,-22-21 0,43 0 0,-21-1 15,21 1-15,0 0 0,0-21 16,0 21-16,21-1 0,0 1 16,1 0-16,20 21 0,-21-21 15,21 0-15,-20 21 0,20 0 0,-21 0 16,21 0-16,-20 0 0,-1 21 0,0 0 16,-21 0-16,0 22 0,0-22 0,0 21 15,0 0-15,0 1 0,0-1 16,0-21-16,0 22 0,-21-1 0,21 0 15,-21-21-15,21 22 0,-22-22 0,22 0 16,0 0-16,0 0 0,0 1 0,22-22 31,-1 0-15,0 0-16,0-22 0,21 1 0,-20 0 16,-1 0-16,0-21 0,21 20 0,-21-20 15,1 21-15,20-21 0,-21-1 16,0 1-16,0 21 0,1-22 0,-1 1 15,-21 21-15,21 0 0,-21 0 0,21-1 16,-21 1-16,0 0 0,0 42 31,0 0-31,-21 22 0,0-22 16,21 21-16,-21 1 0,-1-1 0,22 21 16,-21-20-16,0 20 0,21 1 0,-21-22 15,21 22-15,-21-1 0,21 1 16,-21-1-16,21-21 0,0 22 15,0-1-15,0 22 0,0-21 0,0-1 16,0 1-16,-22 20 0,22-20 0,0-1 16,-21-20-16,21 20 0,0-21 0,0 1 15,-21-1-15,0 0 0,0 1 16,0-22-16,-1 0 0,1 0 0,0 0 16,0-21-16,-21 0 0,20 0 0,-20 0 15,0 0-15,-1 0 0,1-21 0,0-21 16,-1 21-16,1 0 0,21-22 0,-21 1 15,-1 0-15,22-1 0,0 1 16,21 0-16,0-22 0,0 22 0,0-22 16,0 22-16,21-22 0,0 22 15,0 0-15,1-1 0,20 1 0,0 0 16,22-1-16,-22 1 0,0 0 0,22-1 16,-1 1-16,1 0 0,-1-22 0,1 22 15,21 0-15</inkml:trace>
  <inkml:trace contextRef="#ctx0" brushRef="#br0" timeOffset="16444.41">14584 3831 0,'0'-21'0,"0"42"0,0-63 0,0 21 15,0 0-15,-21 21 0,-1 0 16,1 0-1,0 0-15,0 21 0,0-21 16,21 21-16,-21 0 0,-1 0 0,1 22 16,0-22-16,21 0 0,-21 21 0,0-21 15,21 22-15,-21-22 0,21 21 16,0-21-16,0 22 0,0-22 0,0 0 16,0 0-16,0 0 0,0 1 0,21-22 15,0 21-15,0-21 16,21 0-16,-20 0 0,-1-21 15,21-1-15,-21 22 0,0-21 16,1 0-16,-1 0 0,21-43 16,-21 43-16,-21-21 0,0 21 15,0-22-15,0 1 0,0 21 0,0-21 0,0 20 16,0 1-16,-21 0 0,0 0 16,0 0-16,0 21 0,-1 0 0,-20 0 15,21 0-15,0 0 0,0 0 0,-1 0 16,-20 21-16,42 0 0,-21 0 0,0 22 15,21-22-15,-21 21 0,21-21 16,0 22-16,0-22 0,0 21 16,0-21-16,0 0 0,21 1 0,0-1 15,0 0-15,0 0 0,0 0 0,1-21 16,20 0-16,-21 0 0,0 0 16,22 0-16,-22 0 0,21-21 0,-21 21 15,22-21-15,-22 0 0,21 0 0,-21-1 16,0 1-16,22-21 0,-22 21 0,0 0 15,-21-22-15,21 22 0,-21 0 16,21 0-16,-21 0 0,0-1 0,22 1 16,-22 42 15,-22 1-31,1-1 16,21 21-16,0-21 0,-21 22 0,0-22 15,21 21-15,-21-21 0,21 0 0,0 22 16,0-22-16,0 0 0,0 0 0,0 0 15,21 1 1,0-22-16,0 0 0,0 0 16,1 0-16,-1-22 0,0 1 0,21 0 15,-21 0-15,1 0 0,-1 0 0,0-1 16,0 1-16,0-21 0,0 21 16,1-22-16,-1 22 0,0-21 0,0 21 15,-21 0-15,0-1 0,0 1 0,0 0 16,0 42 15,-21-21-31,0 21 16,0 22-16,-1-22 0,1 21 0,0-21 15,21 22-15,-21-22 0,21 21 0,-21-21 16,21 22-16,0-22 0,0 0 0,0 0 16,0 0-16,21 1 15,0-22-15,0 0 0,0 0 0,1 0 16,-1 0-16,0 0 0,0 0 0,21-22 15,-20 22-15,-1-21 0,21 0 0,-21 0 16,0 0-16,1 0 16,-22-1-16,21-20 0,-21 21 0,21 0 15,-21-22-15,0 22 0,0 0 0,0 0 16,0 0-16,0 0 0,-21 21 16,0 0-16,-1 0 15,44 0 16,-1-22-31,0 22 16,0 0-16,0 0 0,0 0 16,1 0-16,-1 0 0,0 0 0,0 22 15,-21-1 1,0 0-16,0 21 0,0-21 16,0 22-16,0-22 0,0 21 15,-21-21-15,21 1 0,-21 20 0,21-21 16,-21 21-16,-1-20 0,22-1 15,0 0-15,-21 0 0,21 0 32,0-42-17,21 0 1,1 0-16,-1 0 0</inkml:trace>
  <inkml:trace contextRef="#ctx0" brushRef="#br0" timeOffset="16732.55">16764 3471 0,'0'-21'16,"-21"21"-16,0 0 0,-1 0 15,1 21-15,0 1 0,0-1 0,0 21 16,0 0-16,-1 1 0,-20-1 15,21 0-15,0 1 0,0 20 0,-1-20 16,-20 20-16,21-21 0,0 1 16,0-1-16,21 0 0,-22-20 0,1 20 15,21-21-15,-21 0 0,21 0 16,0 1-16,0-1 16,21-21-1,0-21-15,-21-1 0,0 1 16</inkml:trace>
  <inkml:trace contextRef="#ctx0" brushRef="#br0" timeOffset="17160.37">16362 3683 0,'0'-21'16,"0"42"-16,0-84 0,0 41 0,0 1 0,0 0 16,21 0-16,-21 0 0,21 0 15,0-1-15,0 1 0,1 21 0,-1-21 16,0 21-16,21 0 0,-21 0 0,22 0 15,-22 21-15,21 0 0,-21 1 0,22 20 16,-22 0-16,21 1 0,-21-1 16,1 0-16,-1 22 0,0-1 0,-21-20 15,0 20-15,21 1 0,-21-22 0,0 21 16,0-20-16,0-1 0,0 0 0,0-20 16,-21-1-16,21 0 0,0 0 15,0-42 1,0 0-1,0 0-15,21-22 0,-21 22 16,21-21-16,0-1 0,1 1 16,20 0-16,-21-1 0,0-20 0,22 21 15,-22-1-15,21-20 0,-21 20 0,0-20 16,22 21-16,-22-22 0,0 22 16,0-1-16,-21 22 0,0-21 0,21 21 15,-21 0-15,-21 42 31,21 0-31,0 0 0,0 0 16,0 0-16,0 1 0,0-1 0,0 0 16,0 0-16</inkml:trace>
  <inkml:trace contextRef="#ctx0" brushRef="#br0" timeOffset="18355.87">17632 4255 0,'0'-22'16,"21"1"-16,-21 0 0,0 0 15,21-21-15,-21 20 0,21-20 0,-21 0 16,0 21-16,0-22 16,0 1-16,0 21 0,0-22 0,0 22 15,0-21-15,0 21 0,-21 0 16,0 21-16,0 0 0,-22 0 15,22 0-15,0 21 0,-21 0 16,21 0-16,-22 0 0,1 22 0,21-1 16,0-21-16,-22 21 0,22 1 0,0-22 15,0 21-15,0-21 0,21 22 0,0-22 16,0 0-16,0 0 0,0 0 16,0 1-16,21-22 0,0 21 15,0-21-15,0 0 0,22 0 0,-22 0 16,21 0-16,-21-21 0,22-1 15,-22 1-15,21 0 0,-21 0 16,22 0-16,-22-22 0,21 22 0,-21-21 16,0 0-16,1-1 0,-22 1 0,0 21 15,21-22-15,-21 22 0,0 0 16,0 0-16,0 0 0,0 0 0,0 42 31,-21 0-31,21 0 0,0 0 0,-22 0 16,22 22-16,0-22 0,0 21 15,0-21-15,0 1 0,0 20 0,0-21 16,0 0-16,0 0 0,22 1 16,-1-1-16,-21 0 0,21-21 15,0 0-15,0 0 0,0 0 0,1 0 16,20 0-16,-21 0 0,0-21 0,0 0 16,1-1-16,-1 1 0,0 0 0,0-21 15,0 21-15,0-22 0,1 22 16,-22-21-16,0 21 0,21-1 0,-21-20 15,0 21-15,0 42 32,-21-21-32,-1 21 0,22 0 15,-21 1-15,21 20 0,0-21 0,-21 0 16,0 0-16,21 22 0,0-22 16,-21 0-16,21 0 0,0 0 0,0 1 15,0-44 32,0 1-47,0 0 0,0 0 16,0 0-16,0 0 0,0-1 0,0 1 15,0 0-15,21-21 0,0 21 0,-21-1 16,21-20-16,0 21 0,1 0 0,-22 0 16,21 21-16,0-22 0,0 1 15,0 21-15,0 0 0,1 0 16,-1 0-16,0 0 0,0 21 15,0-21-15,-21 22 0,0-1 16,0 0-16,0 0 0,0 0 16,0 0-16,0 22 0,0-22 0,0 21 15,0-21-15,0 22 0,0-22 0,-21 0 16,21 0-16,-21 0 0,21 1 16,-21-1-16,0-21 0,21 21 15,0-42 1,0 0-1,0-1-15,21 1 0,0 0 16,0 0-16,-21-21 0,21 20 16,22-20-16,-22 21 0,0-21 0,21-1 15,-21 22-15,22-21 0,-22 21 0,0-1 16,21 1-16,-20 21 0,-1 0 16,0 0-16,0 0 0,0 0 0,-21 21 15,0 1-15,0-1 0,0 0 0,0 0 16,0 43-1,0-22-15,-21 0 0,21-21 0,0 22 0,-21-22 16,0 0-16,21 0 0,-21 0 0,21 1 16,0-1-16,0 0 0,0-42 47,21 0-47,0-1 15,0 1-15,0-21 0,0 21 0</inkml:trace>
  <inkml:trace contextRef="#ctx0" brushRef="#br0" timeOffset="18733.16">19029 3852 0,'-21'0'0,"42"0"47,0 0-47,0-21 16,0 21-16,0 0 0,1-21 15,20 21-15,-21-21 0,0 21 16,0-21-16,1 0 0,-1-1 0,0 1 16,0 0-16,-21 0 0,0 0 0,0 0 15,0-1-15,-21 22 16,0 0 0,-22 0-16,22 22 0,-21-1 0,21 0 15,-22 0-15,22 21 0,0-20 16,0-1-16,0 21 0,0-21 0,21 22 15,-22-22-15,22 21 0,0-21 0,0 22 16,0-22-16,22 0 0,-1 21 0,21-21 16,-21-21-16,0 22 15,1-22-15,20 0 0,-21 0 0,0 0 16,0 0-16,1 0 0,-1 0 16,0-22-16,0 1 15,-21 0-15</inkml:trace>
  <inkml:trace contextRef="#ctx0" brushRef="#br0" timeOffset="19316.66">20680 3937 0,'-21'0'0,"21"-21"16,-22 21-16,22-21 15,22 21 1,-1 0-16,0 0 0,0 0 16,21 0-16,-20-21 0,20 21 15,-21 0-15,21 0 0,-20 0 0,-1 0 16,21 0-16,-21 0 0,0 0 15,-42 0 32,0 21-31,0-21-16</inkml:trace>
  <inkml:trace contextRef="#ctx0" brushRef="#br0" timeOffset="19509.82">20637 4064 0,'-21'21'0,"42"-42"0,-63 42 16,42 0 0,21-21-1,0 0-15,1 0 0,-1 0 0,0 0 16,0 0-16,0 0 0,0 0 0,22 0 16,-22 0-16,0 0 0,0 0 15,0 0-15,1-21 16,-1 21-16,0 0 15,0-21-15,0 21 0</inkml:trace>
  <inkml:trace contextRef="#ctx0" brushRef="#br0" timeOffset="19987.34">21590 3514 0,'0'-21'0,"0"42"0,21-42 0,-21-1 0,0 1 15,0 42 32,0 1-47,-21 20 0,0-21 0,21 21 16,-21 1-16,-1-1 0,22 0 15,-21 1-15,0-1 0,21 0 0,0 1 16,-21-1-16,0 0 0,21-20 0,0 20 16,-21-21-16,21 0 0,0 22 15,0-22-15,0 0 0,0 0 16,21-21 15,0-21-31,0 0 0,0 0 16</inkml:trace>
  <inkml:trace contextRef="#ctx0" brushRef="#br0" timeOffset="20405.36">21992 3620 0,'0'0'0,"0"-22"0,0 1 16,0 0-16,-21 42 31,0-21-31,0 21 15,21 1-15,-22-1 0,1 21 0,0-21 16,0 0-16,21 22 0,-21-22 16,0 21-16,21 1 0,0-22 15,-22 21-15,22 0 0,0-20 0,0 20 16,0-21-16,0 0 0,0 0 0,22 1 16,-1-1-16,0-21 0,0 0 15,0 0-15,0 0 0,22 0 0,-22 0 16,0 0-16,21 0 0,-20-21 0,-1-1 15,0 1-15,0 0 0,0-21 0,0 21 16,-21-1-16,22-20 0,-22 0 16,0 21-16,0-22 0,0 1 0,0 21 15,0-22-15,0 22 0,0 0 0,0 0 16,0 0-16,-22 21 16,1 0-16,0 0 0,0 0 15,0 0-15,0 0 0,-1 0 16,1 21-1,21 0-15</inkml:trace>
  <inkml:trace contextRef="#ctx0" brushRef="#br0" timeOffset="21108.82">22437 4212 0,'0'0'0,"-22"0"0,1 0 0,0 0 0,21-21 31,0 0-31,21 21 15,0-21-15,1 0 0,-1-1 0,21 22 16,-21-42-16,22 21 0,-1 0 16,0-22-16,1 22 0,-1-21 15,-21 0-15,21-1 0,1 1 0,-1 0 16,0-1-16,-20-20 0,-1-1 0,0 22 16,0-22-16,0 1 0,-21 21 15,21-1-15,-21 1 0,0 21 0,0-22 16,0 22-16,0 0 0,-21 21 15,0 0-15,0 0 0,0 21 16,0 0-16,21 22 0,-22-1 0,1 0 16,0 1-16,0 20 0,0-20 15,21 20-15,-21-21 0,-1 22 16,1-22-16,0 1 0,21 20 0,-21-21 0,0 1 16,21-1-16,0 0 0,0 1 15,0-1-15,0-21 0,0 22 16,0-22-16,0 0 0,21 0 0,0-21 15,21 0-15,-20 0 0,-1 0 16,21 0-16,-21 0 0,22 0 16,-22-21-16,21 0 0,-21 0 0,0-1 15,22 1-15,-22-21 0,0 21 0,0-22 16,0 22-16,1 0 0,-1 0 0,-21 0 16,0 0-16,0-1 0,21 22 15,-21 22 1,0-1-16,-21-21 15,21 42-15,-21-21 0,21 0 16,0 1-16,0-1 0,0 0 0,-22 0 16,22 0-16,0 0 0,0 1 0,0-1 15,0 0-15,22-21 32,-22-21-17,21 0-15,0-1 0,-21 1 16</inkml:trace>
  <inkml:trace contextRef="#ctx0" brushRef="#br0" timeOffset="21309">23558 3556 0,'0'0'0,"0"-42"16,0 21-16,-21 21 15,21 21 32,0 0-47,0 0 16,-21-21-1,0 0-15,0 0 16</inkml:trace>
  <inkml:trace contextRef="#ctx0" brushRef="#br0" timeOffset="21500.4">22712 3704 0,'0'0'0,"0"21"16,-21-21-16,42 0 31,21 22-31,-21-22 0,0 0 16,1 0-16,20 0 0,-21 0 0,21 0 15,-20 0-15,20 0 0,-21 0 16,21 0-16,-20 0 0,20 0 15,-21 0-15</inkml:trace>
  <inkml:trace contextRef="#ctx0" brushRef="#br0" timeOffset="22244.55">23749 3895 0,'0'-21'15,"-21"21"17,0 0-32,-1 0 15,1 21-15,21 0 0,-21 0 0,0 0 16,21 0-16,0 1 0,-21-1 0,0 21 16,21-21-16,0 0 0,0 1 15,-22-1-15,22 0 0,0 0 0,0 0 16,-21 0-16,21-42 47,0 0-47,0 0 0,0 0 15,0 0-15,0-1 0,0 1 0,0 0 16,0-21-16,21 21 0,-21-1 16,22-20-16,-1 21 0,0 0 15,0 0-15,0-1 0,22 22 0,-22-21 16,0 21-16,21 0 0,-21 0 15,1 0-15,20 0 0,-21 0 0,0 21 16,0-21-16,-21 22 0,22-1 0,-22 0 16,21 0-16,-21 0 0,0 22 0,0-22 15,0 0-15,0 0 0,0 0 16,0 0-16,0 1 0,0-1 0,0 0 16,-21 0-16,-1-21 15,1 0 1,21-21-1,-21 0-15,21 0 16,0-1-16,0 1 0,21 0 16,0 0-16,1 0 0,-1 0 15,0-1-15,21-20 0,-21 21 0,22 0 16,-22 0-16,21-1 0,-21 1 0,22 0 16,-1 21-16,-21 0 15,0 0-15,1 0 0,-1 21 0,-21 0 16,21 1-16,-21-1 0,0 0 0,0 0 15,0 0-15,0 22 0,0-22 0,0 0 16,0 21-16,0-21 16,0 1-16,-21-1 0,0 0 15,21 0-15,0 0 16,-22-21-16,1 0 16,42-21 15</inkml:trace>
  <inkml:trace contextRef="#ctx0" brushRef="#br0" timeOffset="22632.57">24723 4022 0,'-22'0'0,"44"-21"47,-1 21-47,0 0 0,0 0 0,0 0 16,0-22-16,1 22 0,-1 0 0,0-21 15,0 21-15,-21-21 0,21 0 16,0 21-16,-21-21 0,0 0 0,0-1 16,0 1-16,0 0 0,-21 21 31,0 0-31,0 0 0,0 0 15,0 21-15,-1-21 0,1 21 0,0 1 16,-21 20-16,21-21 0,-1 0 16,22 22-16,-21-22 0,0 0 0,21 0 15,-21 21-15,21-20 0,0-1 0,0 0 16,0 0-16,0 0 16,21-21-1,0 0-15,0 0 0,1 0 16,-1 0-16,0 0 0,0 0 15,0 0-15,0 0 0</inkml:trace>
  <inkml:trace contextRef="#ctx0" brushRef="#br0" timeOffset="23089">25569 3958 0,'0'0'0,"0"-21"0,21 0 15,-21 0-15,-21 21 16,0-21 0,0 21-16,0 0 0,0 0 0,-22 0 15,1 0-15,0 21 0,-1-21 16,1 21-16,0 0 0,20-21 0,-20 21 0,0 0 16,21 1-16,-1-1 15,22 0-15,0 0 0,0 0 16,0 0-16,0 1 0,43-22 0,-22 21 15,0-21-15,0 0 0,0 21 16,1-21-16,20 21 0,-21-21 0,0 0 16,0 21-16,1 0 0,-1-21 0,0 0 15,-21 22-15,0-1 16,0 0-16,0 0 16,-21 0-16,0-21 0,-1 0 15,1 21-15,0-21 0,0 0 16,0 22-16,0-22 15,-1 0-15,1 0 0,0 0 16,0 0-16,0 0 16,21-22 31,-21 22-47</inkml:trace>
  <inkml:trace contextRef="#ctx0" brushRef="#br0" timeOffset="25238.31">571 6731 0,'0'0'0,"-21"0"0,0 0 0,0 0 16,0 0-16,-22 0 0,22 0 0,-21 0 15,21 0-15,-22 0 0,22 0 16,0 0-16,-21 0 0,21 0 0,-22 0 16,22 0-16,0 0 0,0 0 15,0-21-15,63 21 16,-21 0-1,21 0-15,1 0 0,-1 0 0,22 0 16,-1 0-16,1 0 0,-1 0 16,22 0-16,-22 0 0,22 0 0,-22 0 15,22 0-15,0 0 0,-1 0 16,1 0-16,-21 0 0,20 0 0,-20 0 16,-1-21-16,1 21 0,-22 0 15,0 0-15,-20 0 0,20-21 16,-21 21-16,0-22 15,-21 1-15,0 0 16,0 0-16,-21 0 16,0 21-16,0-21 15,0 21-15,-1-22 0,1 22 0,0 0 16,0 0-16,-21-21 0,20 21 16,1 0-16,-21 0 0,21 0 0,0 0 15,-1 0-15,1 0 0,0 0 16,0 0-16,42 0 31,0 0-15,0 21-16,1-21 0,-1 0 0,21 0 15,-21 0-15,22 0 0,-1 0 16,-21 0-16,21 0 0,-20 0 0,-1 0 16,21 0-16,-21 22 0,0-22 15,-21 21-15,22-21 0,-22 21 16,0 0-16,0 0 15,-22 0-15,22 1 0,-21-1 0,-21 0 16,21 21-16,0-21 0,-22 1 0,1-1 16,21 21-16,-22-21 15,22 0-15,-21 1 0,21-1 0,0 0 16,-1 0-16,1-21 0,21 21 16,0 0-16</inkml:trace>
  <inkml:trace contextRef="#ctx0" brushRef="#br0" timeOffset="25760.34">3111 6223 0,'0'-21'15,"0"42"-15,0-63 0,0 21 0,0-22 16,0 22-16,0 0 0,0 42 31,-21 21-15,21-20-16,-21 20 0,0 0 15,21 1-15,-21 20 0,21 1 0,-21-22 16,21 21-16,0-20 0,-22 20 16,1-20-16,0-1 0,0 0 15,0 1-15,0-22 0,-1 0 0,22 21 16,-21-21-16,21 1 0,-21-22 16,21-22 15,21 1-31,0 0 0,1 0 0,-22 0 15,21 0-15,21-1 0</inkml:trace>
  <inkml:trace contextRef="#ctx0" brushRef="#br0" timeOffset="26004">3365 6414 0,'0'0'0,"-21"0"15,0 0-15,-21 0 16,21 21-16,-1 0 0,-20 0 0,21 0 15,-21 0-15,-1 1 0,22-1 0,-21 21 16,21-21-16,-1 0 0,1 1 16,0-1-16,0 0 0,21 0 0,0 0 15,21-21 17,0 0-32,0-21 0,1 0 0,-1 0 15,0 0-15,21-1 0,-21 1 16,1 0-16,-1-21 0,0 21 15,0-1-15</inkml:trace>
  <inkml:trace contextRef="#ctx0" brushRef="#br0" timeOffset="26176.68">3260 6435 0,'0'-21'16,"0"42"-16,21-42 0,0 21 0,0 21 15,-21 0 1,21 0-16,-21 21 0,21-20 0,1-1 16,-22 21-16,21-21 0,0 22 0,-21-22 15,21 0-15,-21 0 0,0 0 16,21 0-16,-21 1 0,0-1 0,21-21 15,-21 21-15,22-21 16,-1 0 0,0-21-16,0 0 15,0-1-15</inkml:trace>
  <inkml:trace contextRef="#ctx0" brushRef="#br0" timeOffset="26422.25">3789 6202 0,'0'-21'15,"0"42"-15,0-63 0,0 20 0,0 1 16,0 0-16,0 0 0,-21 21 16,-1 0-16,22 21 15,-21 21-15,0-20 0,21 20 16,-21-21-16,0 21 0,0 22 16,21-22-16,-43 1 0,22 20 0,0-21 15,0 1-15,0-1 0,-1 0 16,1 1-16,0-22 0,21 21 0,0-21 15,0 1-15,0-1 0,21-21 16,0 0 0,1 0-16,-1-21 0,21-1 0,-21 1 15</inkml:trace>
  <inkml:trace contextRef="#ctx0" brushRef="#br0" timeOffset="26952.46">4339 6075 0,'0'0'0,"-21"0"15,0 0-15,0 0 16,-1 21-16,22 0 0,-21 0 0,0 1 16,21-1-16,-21 21 0,21 0 0,-21 1 15,-43 147 1,43-105-1,0-43-15,0-21 0,0 22 0,21-22 0,0 0 16,-22 0-16,22 0 0,0 1 16,22-22-1,-22-22 1,21 1-16,-21 0 0,21 0 16,-21-21-16,0 20 0,21-20 0,0 21 15,-21-21-15,21-1 0,-21 22 16,0-21-16,22-1 0,-1 1 0,-21 0 15,21 21-15,0-22 0,-21 1 16,21 21-16,0 0 0,1-1 0,-1 1 16,0 0-16,0 0 0,0 21 15,0 0-15,1 0 0,-1 21 0,0 0 16,0 0-16,0 1 0,0 20 0,-21-21 16,22 21-16,-22 1 0,0-1 15,0 0-15,0 1 0,0-22 0,0 21 16,0 1-16,0-22 0,0 0 15,0 21-15,-22-21 0,22 1 0,-21-22 16,21 21-16,-21-21 0,21 21 16,-21-21 15,0-21-31,0 0 16</inkml:trace>
  <inkml:trace contextRef="#ctx0" brushRef="#br0" timeOffset="27128.87">4106 6541 0,'0'0'0,"21"0"31,1 0-31,20-22 16,-21 22-16,21 0 0,1 0 0,-1-21 16,0 21-16,-20 0 0,20 0 0,0-21 15,-21 21-15,1 0 0,-1-21 16,0 21-16,0-21 0,0 21 15,0-21-15,-21-1 0</inkml:trace>
  <inkml:trace contextRef="#ctx0" brushRef="#br0" timeOffset="27405.54">5207 6096 0,'0'0'0,"0"-21"16,-21 21-1,0 21 1,21 0-16,-22 0 0,22 1 16,0 20-16,0-21 0,-21 21 15,21 1-15,-21-1 0,21 22 16,-21-22-16,21-21 0,0 21 0,-21 1 16,21-22-16,-21 21 0,21-21 15,0 1-15,-22-1 0,22 0 0,0 0 16,0-42 15,0 0-31,0 0 16</inkml:trace>
  <inkml:trace contextRef="#ctx0" brushRef="#br0" timeOffset="27645.14">5059 6244 0,'0'-21'0,"0"42"15,0-63-15,0 21 0,0 0 0,21-1 16,0 1-16,-21 0 0,21 21 0,0-21 15,1 21-15,-1 0 0,0 0 16,0 0-16,0 0 0,0 0 0,1 0 16,-1 21-16,0 0 0,0 0 0,-21 1 15,0-1-15,0 0 0,0 0 0,0 0 16,-21-21-16,0 21 0,0 1 16,-1-1-16,1-21 0,-21 21 0,21-21 15,0 0-15,-1 0 0,22 21 0,-21-21 16,42 0-1,1-21 1,-1 21-16</inkml:trace>
  <inkml:trace contextRef="#ctx0" brushRef="#br0" timeOffset="28087.33">7175 5884 0,'-21'0'16,"21"-21"0,0 0-16,21 21 0,22 0 15,-22-21-15,21 21 0,1 0 0,-1 0 16,0-21-16,22 21 0,-1 0 15,1 0-15,-1 0 0,-20 0 0,20 0 16,-21 0-16,1 0 0,-1 0 16,-21 0-16,0 0 0,1 0 0,-1 0 15,-42 0 1,-1-21 0,1 21-16,0 0 0</inkml:trace>
  <inkml:trace contextRef="#ctx0" brushRef="#br0" timeOffset="28336.39">7683 5779 0,'-21'0'16,"0"42"-1,0-42-15,0 21 0,21 0 0,-21 0 16,-1 22-16,22-22 0,-42 42 16,42-20-16,-21-1 0,21 0 15,0 1-15,-21-1 0,0 0 0,21 1 16,-22-1-16,22 0 0,0-20 0,-21 20 15,21 0-15,-21-21 0,21 22 0,-21-22 16,21 0-16,0 0 0,0 0 16,21-42 15,0 0-15,0 0-16,1 0 0</inkml:trace>
  <inkml:trace contextRef="#ctx0" brushRef="#br0" timeOffset="28660.54">7874 6265 0,'0'0'0,"-21"22"31,0-1-31,-1 0 16,1 21-16,0-21 0,0 1 16,21-1-16,0 0 0,0 0 15,0 21-15,0-20 0,0-1 16,0 0-16,21-21 0,0 0 15,0 21-15,1-21 0,-1 0 0,21 0 16,-21 0-16,0 0 0,22-21 16,-22 0-16,0 21 0,0-21 0,0-1 15,1 1-15,-22 0 0,0 0 0,0-21 16,0 20-16,0 1 0,0 0 16,0 0-16,-22 21 0,1-21 0,0 0 15,0 21-15,0 0 0,0 0 0,-1 0 16,1 0-16,0 0 0,0 0 15,21-22 1,21 22 0,0-21-16,0 21 0</inkml:trace>
  <inkml:trace contextRef="#ctx0" brushRef="#br0" timeOffset="28992.73">9737 5779 0,'-22'-22'0,"44"44"0,-65-65 16,22 43-16,0-21 0,0 21 15,0 0-15,-1 0 0,1 21 0,0 0 16,21 22-16,-21-22 0,21 21 15,-21 22-15,21-22 0,-21 0 0,-1 22 16,1-22-16,21 22 0,-21-22 0,0 22 16,21-22-16,-21 0 0,21 1 0,-21-1 15,21 0-15,-22 1 0,22-22 16,0 0-16,0 0 0,0 0 0,0 0 16,0-42 15,0 0-31</inkml:trace>
  <inkml:trace contextRef="#ctx0" brushRef="#br0" timeOffset="29276.7">9377 5990 0,'21'-21'0,"-42"42"0,42-84 16,0 42-16,-21-22 0,21 22 0,0 0 15,1 0-15,-1 0 0,0-1 0,0 1 16,21 21-16,1 0 0,-1 0 15,0 0-15,1 0 0,-1 0 0,0 21 16,1 1-16,-1 20 0,0-21 0,-20 21 16,-1-20-16,-21 20 0,0-21 15,0 21-15,0 1 0,-21-22 16,-1 0-16,-20 0 0,21 0 0,-21 1 16,-1-1-16,1 0 0,0 0 0,20-21 15,-20 21-15,21-21 0,0 0 0,0 0 16,-1 21-16,22 1 31,22-22-31,-1 21 0</inkml:trace>
  <inkml:trace contextRef="#ctx0" brushRef="#br0" timeOffset="30576.29">9779 6625 0,'21'0'15,"0"0"1,0-21-16,1 21 0,-22-21 0,42 0 16,-21 0-16,0 21 0,22-43 0,-22 22 15,21 0-15,0 0 0,-20-22 16,20 22-16,-21 0 0,0-21 0,0 21 16,1-1-16,-22 1 0,0 0 15,-22 21-15,1 0 16,0 0-16,0 0 0,0 0 15,0 0-15,-1 0 0,1 21 16,0 0-16,21 1 0,0-1 0,0 0 16,0 0-16,0 0 0,0 0 0,0 1 15,0-1-15,21 0 0,0 0 0,-21 0 16,0 0-16,22 1 16,-22-1-16,21-21 0,-21 21 0,0 0 15,21 0-15,0-21 16,0 0-16,0 0 0,1 0 15,-1 0-15,0 0 0,0 0 16,0 0-16,0 0 0,1 0 16,-1-21-16,0 0 0,21 21 0,-21-21 15,1 0-15,-1-1 0,0-20 0,0 21 16,0 0-16,-21-22 0,21 22 0,-21 0 16,22 0-16,-22 0 0,0 0 15,-22 42 16,1 0-31,21 0 0,-21 0 0,0 0 16,21 1-16,0 20 0,-21-21 16,21 0-16,0 0 0,0 1 0,0-1 15,0 0-15,0 0 0,0 0 0,21-21 16,0 21-16,0-21 16,0 0-16,22 0 0,-22 0 0,21 0 15,-21 0-15,22 0 0,-1 0 16,-21-21-16,22 0 0,-22 0 0,21 21 15,-21-21-15,0 0 0,1-22 0,-1 22 16,0 0-16,0-21 0,-21 20 0,21 1 16,-21 0-16,0 0 0,0 0 0,-21 42 31,0-21-15,0 21-16,21 21 0,-21-20 0,-1-1 15,1 0-15,21 0 0,-21 21 0,0-20 16,21-1-16,0 0 15,-21 0-15,0 0 0,21 0 16,21-42 15,0 21-15,-21-21-16,21 0 0,0 0 16,0 0-16,1-1 0,-1 1 0,0 0 15,21 0-15,-21 0 0,1 0 16,20-1-16,-21 1 0,0 0 0,0 21 0,1 0 15,-1 0-15,0 21 16,-21 0 0,0 1-16,0-1 0,0 0 0,0 0 15,-21 21-15,21-20 0,0-1 0,-21 0 16,21 0-16,0 0 0,0 0 0,0 1 16,0-1-16,21 0 15,0-21-15,0 0 0,0 0 0,0 0 16,1 0-16,20 0 0,-21 0 0,0 0 15,0 0-15,22-21 0,-22 0 0,0-1 16,0 22-16,0-21 0,1-21 16,-1 21-16,0-22 0,-21 1 15,21 0-15,0-1 0,0 1 0,1 0 0,-22-1 16,21 1-16,-21-21 0,21 20 16,-21 1-16,0 0 0,0 20 0,0-20 15,0 21-15,0 0 0,0 0 16,0-1-16,-21 44 15,21-1 1,-21 21-16,-1-21 0,1 22 0,21-22 16,-21 21-16,0 0 0,21 1 15,-21 20-15,21-20 0,-21-1 0,21 0 16,-22 1-16,22-1 0,0 0 0,0 1 16,0-22-16,0 21 0,0-21 0,0 0 15,0 1-15,22-1 16,-1-21-16,0 0 0,0 0 15,0 0-15,0 0 0,22 0 16,-22 0-16,0 0 0,0 0 0,0-21 16,1 21-16,-1-22 0,0 1 0,0 21 15,0-21-15,0 0 0,1 0 16,-22 0-16,0-22 0,0 22 0,0 0 16</inkml:trace>
  <inkml:trace contextRef="#ctx0" brushRef="#br0" timeOffset="30766.93">11790 6181 0,'0'-21'15,"21"21"1,0-22-16,0 22 0,0 0 0,22 0 16,-22 0-16,0 0 0,0 0 15,0-21-15,1 21 0,-1 0 0,0 0 16,0 0-16,-21-21 15</inkml:trace>
  <inkml:trace contextRef="#ctx0" brushRef="#br0" timeOffset="30964.57">11070 5884 0,'-21'0'0,"42"0"0,-63 0 16,21 0-16,-1 0 0,1 0 16,21 22 15,21-22-15,1 0-16</inkml:trace>
  <inkml:trace contextRef="#ctx0" brushRef="#br0" timeOffset="31608.95">15049 6011 0,'0'-21'0,"0"42"0,22-63 16,-22 21-16,0 0 0,0 0 0,0-1 16,0 1-16,-22 21 15,1 0-15,0 0 16,0 0-16,0 43 0,0-22 16,-1 0-16,22 21 0,-21 1 0,0-1 15,0 0-15,0 1 0,21-1 0,-21 0 16,-1 1-16,1 20 15,0-21-15,21 1 0,-21-1 0,0 0 16,21 1-16,0-22 0,-21 0 0,21 0 16,-22 0-16,22 1 0,0-44 47,0 1-47,0 0 0,0 0 15,22-21-15,-1 20 0,-21-20 0,21 0 16</inkml:trace>
  <inkml:trace contextRef="#ctx0" brushRef="#br0" timeOffset="31906.67">14880 6054 0,'21'-21'0,"-42"42"0,63-85 0,-20 43 0,-22-21 15,21 21-15,0-1 0,-21 1 0,21 0 16,0 0-16,0 0 0,1 0 0,-1 21 16,0-22-16,0 22 0,0 0 15,0 0-15,22 0 0,-22 0 0,0 22 16,21-1-16,-20 21 0,-1-21 0,0 22 15,0-1-15,0 0 0,0 1 16,-21-1-16,0 0 0,0 1 0,0-1 16,0 0-16,0 1 0,0-1 0,-21 0 15,0-21-15,21 22 0,0-1 16,-21-21-16,21 0 0,-21 1 0,21-1 0,0 0 16,-21 0-16,21 0 15,0 0-15,0-42 31,-22 0-15,22 0-16,-21 0 0,0 0 0,21-1 16</inkml:trace>
  <inkml:trace contextRef="#ctx0" brushRef="#br0" timeOffset="32102.31">14880 6350 0,'-21'0'0,"42"0"0,-42-21 16,42 21-1,0-21-15,0 21 16,1 0-16,20 0 0,0 0 0,1-21 16,-1 21-16,0 0 0,1 0 15,-1 0-15,-21 0 0,0-22 0,0 22 16,1 0-16,-1 0 0,0-21 16,-21 0-16,21 21 15,-21-21-15,21 21 0</inkml:trace>
  <inkml:trace contextRef="#ctx0" brushRef="#br0" timeOffset="32480.82">16637 5630 0,'0'-21'0,"0"42"0,0-63 16,0 21-16,0 0 0,0 0 16,0 42 15,0 0-31,0 21 0,0-21 16,-21 22-16,0-1 0,-1 0 15,1 22-15,0-22 0,0 22 0,0-22 16,-22 22-16,22-22 0,0 0 0,-21 64 15,21-64-15,-1 1 0,1-22 16,21 21-16,0 1 0,-21-22 16,21 0-16,0 0 0,-21-21 0,21 21 15,0 0-15,21-42 32,0 21-32,-21-21 15,21 0-15,1 21 16</inkml:trace>
  <inkml:trace contextRef="#ctx0" brushRef="#br0" timeOffset="32928.49">16806 6054 0,'0'0'16,"0"-21"-16,0-1 0,21 22 16,-21-21-16,0 42 31,0 1-31,-21-1 0,21 0 15,0 0-15,0 21 0,-21-20 0,0-1 16,-21 85 0,42-85-16,0 21 0,-22-21 15,22 22-15,0-22 0,0 0 0,0 21 16,0-21-16,0 1 0,0-1 16,22-21-16,-1 0 0,21 0 15,-21 0-15,0 0 0,1 0 16,-1 0-16,0 0 0,0-21 0,0-1 15,0 1-15,1 0 0,-22 0 0,21-21 16,-21 20-16,21-20 0,-21 21 0,0-21 16,0 20-16,0-20 0,0 21 15,0 0-15,0-22 0,0 22 0,0 0 16,0 0-16,-21 21 0,21-21 0,-21 0 16,-1 21-1,1 0 1,0 0-1,0 0-15,21-22 32,0 1-17,-21 21-15</inkml:trace>
  <inkml:trace contextRef="#ctx0" brushRef="#br0" timeOffset="33248.51">16552 5800 0,'-21'0'0,"42"0"0,-63 0 0,21 0 0,21-21 16,-21 21-16,21-22 15,21 22-15,0 0 16,0 0-16,0 0 0,22 0 0,-1 0 16,-21 0-16,21 0 0,1 0 0,-22 0 15,21 0-15,1 0 0,-22 0 16,21 0-16,-21-21 0,0 21 0,1 0 15,-1 0-15,0 0 0,0 0 16</inkml:trace>
  <inkml:trace contextRef="#ctx0" brushRef="#br0" timeOffset="34121.42">17716 5906 0,'0'0'0,"-42"0"16,21 0-1,0 0-15,42 0 32,0 21-32,21-21 0,-20 0 15,-1 0-15,21 21 0,0-21 16,-20 0-16,20 0 0,0 0 15,1 0-15,-1 0 0,0 0 0,1 0 16,-1 0-16,0 0 0,1 0 0,-22 0 16,21 0-16,-21 0 0,0-21 0,-21 0 15,22-1-15,-22 1 16,0 0 0,-22 21-1,1 0-15,0 0 16,0 21-16,0 0 0,0 1 15,-1-1-15,1 0 0,0 0 0,0 0 16,-21 0-16,20 1 0,1 20 16,-21-21-16,21 0 0,0 22 15,-22-22-15,22 0 0,-21 21 0,-1-21 16,22 22-16,-21-22 0,21 21 0,0-21 16,-64 64-16,64-43 15,0-20-15,-1-1 0,22 0 16,0 0-16,-21-21 0,21 21 15,21-21 17,1 0-32,-1-21 0,0 0 15,0 0-15,0 0 0,22-1 16,-22 1-16,0 0 0,0 0 16,0 0-16,0 0 0,1-1 0,-1 22 15,0-21-15,0 21 0,0 21 16,-21 1-1,21-22-15,-21 21 0,0 0 0,22 0 16,-22 21-16,0-20 0,0-1 0,63 42 16,-42-42-1,0-21-15,1 22 0,20-22 0,-21 0 16,0 0-16,0 0 0,1 0 16,20 0-16,-21 0 0,0 0 0,0 0 15,1-22-15,-1 22 0,0-21 16,0 0-16,-21 0 0,21 0 15,-21 0-15,21-1 0,1 1 16,-22 0-16,0 0 0,21 0 16,-42 21 46,-1 0-62,1 0 16,0 0-16</inkml:trace>
  <inkml:trace contextRef="#ctx0" brushRef="#br0" timeOffset="35464.31">656 8932 0,'0'0'0,"-21"0"0,0-21 15,0 0-15,-1 21 16,1-21-16,0 21 0,0 0 0,0-21 16,0 21-16,-1 0 0,1 0 15,0-21 1,42 21-1,0 0-15,22 0 16,-1 0-16,22 0 0,-22 0 16,21 0-16,1 0 0,-1 0 0,22 0 15,-21 0-15,20 0 0,1 0 16,0 0-16,-1 0 0,1 0 0,-22 0 16,22 0-16,-21 0 0,-22 0 15,0 0-15,1 0 0,-1 0 0,-21 0 16,0 0-16,0-22 0,1 22 15,-22-21-15,0 0 0,0 0 16,0 0-16,0 0 0,0-1 16,-22 1-16,1 0 15,0 21-15,-21-21 0,21 21 16,-22 0-16,22 0 0,-21 0 0,-1 0 16,22 0-16,-21 0 0,21 0 15,0 0-15,-1 0 0,44 0 31,20 0-31,-21 0 0,21 0 16,-20 0-16,20 0 0,0 0 16,1 0-16,-1 0 0,-21 0 0,21 0 15,-20 0-15,-1 0 0,0 0 16,0 0-16,0 0 0,-21 21 16,0 0-1,0 0-15,0 22 16,0-22-16,-21 0 0,0 21 15,0 1-15,-22-1 0,22-21 16,0 22-16,0-1 0,0 0 0,0-21 16,-1 1-16,22-1 0,0 0 15,-21 0-15,42-21 32,1-21-32,-1 0 0</inkml:trace>
  <inkml:trace contextRef="#ctx0" brushRef="#br0" timeOffset="35984.66">3598 8297 0,'0'-21'0,"0"42"0,0-63 0,0 0 16,0 21-16,0-1 0,0 1 0,0 0 16,-21 21-1,0 0-15,21 21 16,0 0-16,-21 22 0,21-1 0,-21 0 15,21 1-15,0-22 0,0 21 16,0 1-16,0-1 0,-22 0 0,1 1 16,21-22-16,0 21 0,-21-21 15,0 22-15,21-22 0,0 0 0,0 0 16,-21 0-16,21 0 0,-21 1 0,21-44 47,21 22-47</inkml:trace>
  <inkml:trace contextRef="#ctx0" brushRef="#br0" timeOffset="36228.11">3937 8446 0,'0'0'0,"0"-22"0,0 1 16,0 42-1,-21 1-15,0-22 0,-22 21 16,22 0-16,-21 0 0,21 21 15,-22-20-15,22-1 0,-21 0 0,21 0 16,-22 0-16,22 0 0,0 1 16,21-1-16,-21-21 0,0 21 15,21-42 17,21 21-32,0-21 0,0-1 15,0 1-15,22 0 0,-22 0 0</inkml:trace>
  <inkml:trace contextRef="#ctx0" brushRef="#br0" timeOffset="36460.68">3852 8403 0,'43'-42'16,"-22"21"-16,-106 127 0,191-233 0,-191 211 0,191-190 15,-85 106-15,0 0 0,1 0 16,-1 22-16,-21-1 0,21 0 16,0 0-16,0 0 0,0 22 15,-21-22-15,22 21 0,-1 0 0,-21-20 16,21 20-16,0-21 0,0 21 0,-21-20 15,21 20-15,1-21 0,-1 0 16,-21 0-16,0 1 0,21-1 16,0-21-16,0 0 15,-21-21-15,0-1 16,0 1-16,21 0 0,-21 0 0,22 0 16,-22 0-16,21-22 0</inkml:trace>
  <inkml:trace contextRef="#ctx0" brushRef="#br0" timeOffset="36694.25">4593 8192 0,'0'0'0,"21"-43"16,-21 1-16,0 0 0,21-1 16,-21 22-16,0 0 0,0 0 0,0 0 15,0 42 1,-21 21-16,0-21 0,0 22 16,0-1-16,0 21 0,-1-20 0,-20 20 15,21-20-15,-21 20 0,20-21 0,-20 1 16,21-1-16,0 0 0,0 1 15,-1-22-15,22 0 0,0 0 0,0 0 16,0 1-16,0-1 0,22-21 31,20 0-31,-21 0 16,0-21-16,22 21 0</inkml:trace>
  <inkml:trace contextRef="#ctx0" brushRef="#br0" timeOffset="37205.3">5228 8022 0,'0'-21'0,"0"42"0,0-63 15,-21 42 1,0 21-16,21 21 16,-21-20-16,-1 20 0,1 21 0,0-20 15,0-1-15,-21 22 0,20-22 16,1 0-16,0 1 0,0 20 0,21-42 15,-21 22-15,0-1 0,-1-21 0,22 21 16,0-20-16,0-1 0,0 0 16,0 0-16,0-42 31,0 0-31,22 0 0,-1-1 16,0 1-16,-21 0 0,21-21 0,0 21 15,0-22-15,1 1 0,-1 0 0,0-1 16,0 1-16,0 0 15,0-1-15,1 1 0,-22 0 0,21-1 16,0 22-16,0 0 0,-21 0 0,21 0 16,0-1-16,1 22 0,-1 0 15,0 0-15,0 0 0,0 22 0,0-22 16,-21 42-16,22-21 0,-22 21 0,0 1 16,0-1-16,0 0 0,0 1 15,0-22-15,0 21 0,0 1 0,0-1 16,0-21-16,0 21 0,-22-20 0,22-1 15,-21 0-15,21 0 0,-21-21 16,21 21-16,0 0 0,-21-21 31,0 0-31,0 0 16,-1-21-16,22 0 16,-21 21-16</inkml:trace>
  <inkml:trace contextRef="#ctx0" brushRef="#br0" timeOffset="37388.96">5038 8530 0,'-22'0'0,"65"0"16,-64 0-16,21 0 31,21 0-31,0-21 16,21 21-16,-21 0 0,43-21 16,-43 21-16,0 0 0,43 0 15,-43 0-15,0-21 0,0 21 16,0 0-16,-21-21 0,22 21 15,-1-22-15,0 1 16</inkml:trace>
  <inkml:trace contextRef="#ctx0" brushRef="#br0" timeOffset="37680.42">6117 7980 0,'0'-21'16,"0"42"-16,0-63 0,0 63 31,-21 0-31,0 0 0,21 21 16,-21 1-16,-1-1 0,22 0 16,-21 1-16,0-1 0,21 22 0,-21-22 15,21 0-15,-21 1 0,21-22 0,-21 21 16,-1 0-16,22-20 0,-21 41 15,21-42 1,0 0-16,0-42 31,21 21-31,-21-21 0</inkml:trace>
  <inkml:trace contextRef="#ctx0" brushRef="#br0" timeOffset="37920.98">6054 8192 0,'0'0'15,"0"-43"-15,21 1 0,-21 21 0,0-22 0,0 1 16,21 21-16,0 0 0,0 0 0,0-1 16,1 1-16,20 21 0,-21 0 0,0 0 15,0 0-15,22 0 0,-22 0 16,0 0-16,-21 43 0,0-22 16,0 0-16,0 21 0,0-21 0,0 22 15,0-1-15,0-21 0,-42 22 16,21-22-16,-1 0 0,1 0 0,0 0 15,0 0-15,0-21 0,0 22 0,-1-22 16</inkml:trace>
  <inkml:trace contextRef="#ctx0" brushRef="#br0" timeOffset="38386.69">7578 7811 0,'-22'0'16,"44"0"-16,-65-22 0,22 22 0,21-21 15,21 0 1,0 21-16,22-21 16,-1 21-16,0 0 0,22 0 0,-1 0 15,1 0-15,-1 0 0,-20 0 16,20 0-16,1 0 0,-22 0 16,0 0-16,1 0 0,-22 0 0,0 0 15,0 0-15,-42 0 31,-21 0-31,21-21 0,-1 21 0</inkml:trace>
  <inkml:trace contextRef="#ctx0" brushRef="#br0" timeOffset="38608.29">7980 7705 0,'0'0'0,"0"21"0,0 0 15,0 0-15,0 0 0,0 1 0,-21-1 16,21 0-16,-22 21 0,1-21 15,0 22-15,21-1 0,-21 0 16,0 1-16,0-1 0,-1 0 0,1 1 16,21-22-16,-21 21 0,0 1 0,0-1 15,21-21-15,-21 0 0,21 22 16,0-22-16,0 0 0,0 0 16,21-21-1,0 0-15,0 0 16</inkml:trace>
  <inkml:trace contextRef="#ctx0" brushRef="#br0" timeOffset="38956.71">8340 8065 0,'0'0'0,"-22"0"31,1 0-31,0 21 0,0 0 16,0 0-16,0 0 0,-1 0 0,1 1 15,21 20-15,0-21 0,0 21 0,0-20 16,0-1-16,0 0 0,0 0 16,0 0-16,0 0 0,21 1 0,1-22 15,-1 0-15,0 0 0,0 0 16,21 0-16,-20 0 0,-1 0 16,0 0-16,0-22 0,0 22 15,-21-21-15,21 0 0,-21 0 0,22 0 16,-22-22-16,0 22 0,0 0 0,0-21 15,0 21-15,0-1 0,-22 1 16,1-21-16,0 42 0,0-21 0,0 0 16,0 21-16,-1 0 0,1 0 0,0 0 15,0 21 1,42-21 0,0 0-16</inkml:trace>
  <inkml:trace contextRef="#ctx0" brushRef="#br0" timeOffset="39268.62">10160 7789 0,'0'0'0,"42"0"15,-42-21-15,0 0 0,21 21 0,-42 0 31,0 0-31,0 21 0,0-21 16,0 43-16,-1-22 0,1 21 0,0 0 16,0 1-16,0-1 0,0 22 15,21-22-15,-22 21 0,22-20 16,-21-1-16,21 0 0,0 1 0,-21-22 16,21 21-16,-21-21 0,21 1 0,-21-1 15,21 0-15,0 0 0,0-42 47</inkml:trace>
  <inkml:trace contextRef="#ctx0" brushRef="#br0" timeOffset="39537.12">9948 8043 0,'0'0'0,"0"-42"0,21-21 0,-21 20 15,22 22-15,-22-21 0,0-1 0,21 1 16,0 21-16,0 0 0,21-22 0,-20 22 15,20 0-15,-21 21 0,21-21 16,1 21-16,-1 0 0,0 0 0,1 0 16,-22 21-16,21 0 0,-21 0 0,1 1 15,-22 20-15,0 0 0,0-21 0,0 22 16,-22-1-16,1-21 0,-21 22 16,21-22-16,-22 21 0,-20-21 0,21 0 15,-1 1-15,1-1 0,0 0 0,20 0 16,1-21-16,0 21 15,0-21-15,21 21 16,21-21-16,0 0 16,0 0-16,1 0 0</inkml:trace>
  <inkml:trace contextRef="#ctx0" brushRef="#br0" timeOffset="40828.73">10435 8488 0,'0'0'0,"0"-21"32,0 0-17,21 21-15,0-22 0,1 22 16,-1-21-16,0 0 0,0 0 0,21 0 16,-20 0-16,20-22 0,-21 22 0,21-21 15,-20-1-15,-1 22 0,0-21 0,0 21 16,-21 0-16,0-1 0,0 1 15,-21 21-15,0 0 16,0 0-16,-22 0 0,22 0 16,0 21-16,0 1 0,0-1 0,21 0 0,0 0 15,0 0-15,0 22 16,0-22-16,0 0 0,21 21 16,0-21-16,-21 1 0,21-1 0,-21 0 15,21 0-15,-21 0 0,21-21 0,-21 21 16,0 1-16,22-1 15,-1-21-15,0 0 16,0 0-16,0 0 16,22 0-16,-22 0 0,0 0 15,0 0-15,0-21 0,0 21 0,22-22 16,-22 1-16,21 0 0,-21 0 16,1-21-16,-1 20 0,0-20 15,0 21-15,0-21 0,0 20 0,-21 1 0,22 0 16,-22 0-16,-22 42 31,1 0-31,0 22 16,21-22-16,0 0 0,-21 0 0,21 21 15,-21-20-15,21-1 0,0 0 0,0 0 16,0 0-16,0 0 0,21-21 16,0 22-16,0-22 0,0 0 0,1 21 15,-1-21-15,0 0 0,21 0 0,-21 0 16,22 0-16,-22 0 0,0-21 0,21 21 15,-20-22-15,-1 1 0,0 0 0,0 0 16,0 0-16,0 0 16,1-1-16,-1-20 0,0 21 0,-21 0 15,0 0-15,21-1 0,-21 1 0,0 42 32,0 1-17,-21-1-15,0 0 0,21 0 0,-21 0 16,-1 22-16,22-22 0,0 0 0,-21 0 15,0 0-15,21 0 0,-21-21 0,21 22 16,0-1 0,21-42 15,0-1-31,0 22 0,-21-21 16,22 0-16,-1 0 0,0 0 15,0 0-15,0-1 0,0-20 16,1 21-16,-1 0 0,21 0 0,-21-1 15,0 1-15,1 21 0,-1 0 0,0 0 16,0 0-16,-21 21 16,0 1-16,0-1 0,0 0 15,0 0-15,0 21 0,0-20 0,0-1 16,0 0-16,0 0 0,0 0 16,0 0-16,21 1 0,0-22 15,1 0-15,-1 0 0,0 0 16,0 0-16,0 0 15,0 0-15,1 0 0,-22-22 0,21 22 16,0-21-16,0 0 0,0 0 0,0 0 16,1-22-16,-1 22 0,0-21 0,0 0 15,0-22-15,22-42 16,-1 64-16,-21 0 0,0-22 0,0 22 16,1-1-16,-1-20 0,-21 21 15,21 20-15,-21 1 0,-21 42 31,21 1-31,-21-1 16,-1 0-16,1 0 0,0 21 0,21-20 16,-21 20-16,0 0 0,21 1 0,0-1 15,-21 0-15,21 22 0,0-22 16,0 0-16,0 1 0,0-1 0,0-21 16,0 22-16,0-22 0,0 21 0,0-21 15,0 0-15,21-21 0,-21 22 0,21-22 16,0 0-16,-21 21 0,21-21 15,0 0-15,1 0 0,-1 0 16,0 0-16,0 0 0,0-21 16,-21-1-16,21 22 0,-21-21 15,22 0-15,-22 0 0,21 0 16,-21 0-16,0-22 0,21 22 0,-21-21 16,21 21-16</inkml:trace>
  <inkml:trace contextRef="#ctx0" brushRef="#br0" timeOffset="41028.39">12552 7938 0,'0'0'0,"-21"0"16,21-22 0,21 22-1,0 0-15,0 0 0,0 0 16,22 0-16,-22 0 0,0 0 0,21 0 16,-21 0-16,1-21 0,-1 21 0,0 0 15,0 0-15,0 0 0,-21-21 16,0 0-1,0 0 1,-21 21-16,0-21 16</inkml:trace>
  <inkml:trace contextRef="#ctx0" brushRef="#br0" timeOffset="41202.57">11853 7726 0,'0'0'0,"-21"0"0,0 0 0,0 0 15,0 0-15,-1 0 32,44 0-1,-1 0-31,0 0 16</inkml:trace>
  <inkml:trace contextRef="#ctx0" brushRef="#br0" timeOffset="42121.59">15282 7641 0,'-42'0'0,"84"0"0,-105 0 15,20 0-15,22 0 0,-21 0 16,21 0-16,0 0 0,-1 0 0,1 21 16,21 1-16,0-1 15,21-21 1,1 0-16,-1 21 0,0-21 0,21 0 15,1 0-15,-1 0 0,21 0 16,-20 0-16,20 0 0,1 0 16,-22 0-16,22-21 0,-22 21 0,21 0 15,-20-21-15,-22-1 0,21 22 0,-21-21 16,22 0-16,-22 0 16,-21 0-16,0 0 0,-21 21 15,0 0 1,-1 0-16,1 0 0,0 21 0,-21 0 15,21 0-15,-22 21 0,22-20 16,-21 20-16,-1 0 0,1 1 16,0-1-16,-1 0 0,1 1 0,-21-1 0,20 0 15,-20 1-15,20-1 0,1 0 16,-21 1-16,20-22 0,22 21 0,-21-21 16,21 0-16,-22 1 0,22-22 15,0 21-15,0-21 16,21-21-1,0-1 1,0 1-16,21 0 0,-21 0 0,21-21 16,0 20-16,0-20 0,22 21 15,-22-21-15,0 20 0,0 1 0,22 0 16,-22 21-16,0 0 0,0 0 0,0 0 16,0 0-16,1 21 0,-1-21 0,-21 43 15,21-22-15,-21 0 16,0 0-16,0 21 0,21-20 0,-21 20 15,21-21-15,-21 0 0,21 0 0,1 1 16,-22-1-16,21 0 0,0 0 0,0-21 16,0 21-16,22-21 0,-22 0 0,0 0 15,0 0-15,0 0 0,0 0 16,22 0-16,-22 0 0,0 0 16,0-21-16,-21 0 0,0 0 15,21 0-15,-21-1 0,22 1 0,-1 0 16,-21-21-16,21 21 0,0-1 15</inkml:trace>
  <inkml:trace contextRef="#ctx0" brushRef="#br0" timeOffset="42476.43">16912 7535 0,'0'-21'15,"0"42"-15,21-63 0,-21 21 0,0 0 16,0 0-16,-21 21 16,0 21-1,0 0-15,21 0 0,0 0 16,-21 22-16,-1-1 0,1 0 0,0 1 16,0 20-16,0-21 0,0 22 15,-1-1-15,-20-20 0,-21 63 16,41-64-16,1 0 0,0 1 15,-21-1-15,42-21 0,-21 21 0,21-20 16,-22-1-16,22 0 0,0 0 16,22-21-1,-1 0 1,0-21-16,0 21 0,0-21 0,0 0 16,1 21-16,-1-22 0,21 1 0,-21 0 15,0 0-15,22 0 0</inkml:trace>
  <inkml:trace contextRef="#ctx0" brushRef="#br0" timeOffset="42860.22">16976 7959 0,'42'-64'16,"-84"149"-16,42-106 0,42-64 0,-42 106 31,0 0-15,-21 1-16,21-1 0,0 0 15,-21 21-15,-1-21 0,22 1 16,-21 20-16,21-21 0,0 0 0,0 22 0,-21-22 15,21 0-15,0 0 0,0 0 0,0 0 16,0 1-16,21-1 16,0-21-1,1 0-15,-1 0 0,0 0 0,0 0 16,0-21-16,0 21 0,22-22 0,-22 1 16,0 0-16,0 0 0,0 0 0,1 0 15,-22-22-15,0 1 0,21 21 0,-21-22 16,0 22-16,0 0 0,0-21 15,0 21-15,-21-1 0,21 1 16,-22 21-16,1 0 0,0 0 0,0 0 16,0 0-16,0 0 0,-1 0 15,1 0 1,21-21 31</inkml:trace>
  <inkml:trace contextRef="#ctx0" brushRef="#br0" timeOffset="43116.52">16827 7684 0,'-21'0'0,"42"-22"31,1 22-31,-1 0 16,0 0-16,0 0 0,21 0 15,-20-21-15,20 21 0,0 0 0,-21 0 16,22 0-16,-22-21 0,21 21 0,-21 0 16,1 0-16,-1-21 0,0 21 15,-21-21 1,21 42 31</inkml:trace>
  <inkml:trace contextRef="#ctx0" brushRef="#br0" timeOffset="43464.95">18182 7578 0,'0'0'15,"21"-21"-15,0-1 16,-21 44 15,0-1-31,0 0 16,-21 0-16,0 0 0,0 22 0,21-22 16,-21 21-16,0-21 0,-1 22 0,1-1 15,0 0-15,0 1 0,0-1 0,0 0 16,-1 1-16,22-1 0,-21-21 15,21 21-15,0-20 0,-21-1 0,21 0 16,-21 0-16,21 0 0,0 0 16,21-42 15,-21 0-31,21 0 16,-21 0-16,21 0 0,1-1 0</inkml:trace>
  <inkml:trace contextRef="#ctx0" brushRef="#br0" timeOffset="43803.82">18161 7789 0,'42'-63'16,"-84"126"-16,84-147 0,-42 41 16,0 22-16,21 0 0,-21 0 0,22 0 15,-1 0-15,0-1 0,0 22 16,0-21-16,0 21 16,22 0-16,-22 0 0,0 0 0,0 0 15,22 0-15,-22 0 0,0 21 0,0 1 16,-21-1-16,0 0 0,21 21 0,-21-21 15,0 22-15,0-22 0,0 21 16,0 1-16,-21-1 0,0 0 16,21 1-16,-21-1 0,0 0 0,21 1 15,0-1-15,0-21 0,0 64 16,0-64-16,0 0 0,0 0 16,0 0-16,0 1 0,0-1 15,-22-21-15,1-21 31,21-1-15,-21 1-16,21 0 16,0 0-16,-21 21 0,21-21 15,-21 0-15</inkml:trace>
  <inkml:trace contextRef="#ctx0" brushRef="#br0" timeOffset="44036.89">18076 8043 0,'-21'0'0,"106"0"0,-170-21 0,106 42 0,-63-42 15,42 0 1,21 21-16,0-21 16,0 21-16,1 0 0,-1 0 0,21 0 15,-21-21-15,22 21 0,-1 0 0,0 0 16,-21 0-16,22-21 0,-22 21 16,0 0-16,0 0 15,0 0-15,-21-22 16,-21 22 15,0 22-31,0-22 16,21 21-16,-42-21 0</inkml:trace>
  <inkml:trace contextRef="#ctx0" brushRef="#br0" timeOffset="47572.72">106 10583 0,'-21'0'15,"-1"0"1,1 0-16,0 0 16,42 0 46,0 0-46,22 0-16,-22 0 0,21 22 0,22-22 15,-1 0-15,1 21 0,-1-21 16,22 21-16,0-21 0,-22 0 0,22 0 16,-1 0-16,-20 21 0,21-21 0,63 0 15,-106 0 1,22 0-16,-22 0 0,0 0 0,1 0 0,-22 0 15,0 0-15,0 0 16,0 0-16,0 0 0,-21-21 16,0 0-1,-21 21 1,0-21-16,0-1 0,0 22 16,0 0-16,-1-21 0,1 21 15,0 0-15,0-21 0,0 21 0,0 0 16,-1 0-16,1-21 0,0 21 15,0-21-15,0 21 0,0 0 16,-1 0 15,44 0 32,-1 0-63,0 0 15,0 0-15,0 0 0,0 21 0,22-21 16,-22 0-16,0 0 0,0 0 16,0 0-16,22 0 0,-22 0 0,0 21 15,0-21-15,0 0 0,1 0 16,-22 21 0,0 0-1,-22 1 1,1-22-16,0 21 0,0 0 0,0-21 15,0 21-15,-1 0 0,1 0 16,-21 1-16,21-1 0,-22 0 0,22 0 16,-21 0-16,21 0 0,0 1 15,-1-1-15,-20 0 0,21-21 0,0 21 16,21 0-16,-21-21 0,-1 21 0,1-21 16,21 22-1,0-44 79,0 1-94</inkml:trace>
  <inkml:trace contextRef="#ctx0" brushRef="#br0" timeOffset="49820.8">3514 10393 0,'21'0'0,"0"-21"0,0 21 16,0-21-16,0-1 15,1 22-15,-1-21 0,0 0 0,0 21 16,0-21-16,22 0 0,-22 21 16,0-21-16,0-1 0,21 1 0,-42 0 15,22 0-15,-22 0 0,0 0 16,0-1-16,-22 1 15,1 21-15,-21 0 0,0-21 0,-22 21 16,22 0-16,-22 0 0,1 0 16,-1 0-16,22 0 0,-22 0 0,22 0 15,21 21-15,0-21 0,-22 21 16,43 1-16,0-1 16,0 0-16,0 0 0,0 0 0,0 0 15,22 1-15,-1-1 0,21 0 0,-21 0 16,22 0-16,-22 0 0,21 22 15,85 41 1,-106-62-16,22-1 0,-22 21 0,0-21 0,0 22 16,0-22-16,-21 21 0,21-21 15,-21 0-15,0 22 0,0-22 0,-21 21 16,-21-21-16,21 1 0,-22 20 0,22-21 16,-21 0-16,0 0 0,-1 1 15,22-22-15,-21 21 0,-1-21 0,22 21 16,0-21-16,-21 0 0,21 0 15,-1 0-15,1-21 0,0 0 16,0-1-16,0 1 0,0 0 0,21 0 16,-22-21-16,22 20 0,0-20 0,0 0 15,-21-1-15,21 22 0,0-21 16,0 0-16,0-1 0,0 22 0,0-21 16,0 21-16,0-1 0,0 1 0,21 42 31,-21 1-16,0-1-15,0 0 0,22 0 0,-1 21 16,0-20-16,-21-1 16,0 21-16,21-21 0,0 0 0,0 22 15,-21-22-15,22 0 0,-1 0 0,0 0 16,0 1-16,0-1 0,0-21 16,1 21-16,20-21 0,-21 0 0,21 21 15,1-21-15,-1 0 0,0 0 0,1 0 16,-1 0-16,0 0 0,1-21 15,-1 21-15,0-21 0,1 0 0,-22 21 16,21-22-16,-21 1 0,1 0 0,-1 0 16,-21-21-16,21 20 0,-21 1 15,21 0-15,-21 0 0,0 0 16,0 0-16,0-1 0,0 1 16,0 42-1,0 1 1,0-1-16,-21 0 0,21 0 15,-21 21-15,21-20 0,-21-1 0,21 0 16,0 0-16,0 0 0,0 0 16,0 1-16,0-1 0,0 0 15,0 0-15,21-21 0,0 0 0,0 0 16,21 0-16,-20 0 0,-1 0 16,0 0-16,21 0 0,-21 0 15,1-21-15,-1 0 0,0 0 16,0 21-16,0-22 0,0 1 0,-21 0 15,0-21-15,22 21 0,-22-1 0,0 1 16,0 0-16,0 0 0,0 0 16,0 0-16,-22 21 31,22 21-31,0 0 16,-21 0-16,21 0 0,-21 0 0,21 1 15,0 20-15,0-21 0,0 0 0,0 0 16,0 1-16,0-1 0,0 0 15,0 0-15,21-21 0,0 0 16,1 0-16,-1 21 0,0-21 16,21 0-16,-21 0 0,22 0 0,-1-21 15,0 0-15,-20 21 0,20-21 16,-21 0-16,0-1 0,0 1 16,1 0-16,-1-21 0,-21 21 0,0-1 15,21 1-15,-21-21 0,0 21 0,0 0 16,-21 42 15,21 0-31,-21 0 16,21 0-16,0 0 0,-22 1 15,22-1-15,-21 0 0,21 0 16,0 0-16,0 0 0,0 1 0,-21-22 16,21 21-16,0 0 0,0 0 15,0-42 32,0 0-47,0 0 0,0-1 16,21 1-16,-21 0 0,0 0 15,21 0-15,1 0 0,-1-1 16,0-20-16,0 21 0,-21 0 0,21 0 0,22-22 16,-22 43-16,0 0 15,0 0 1,0 21-16,-21 1 15,0-1-15,0 0 0,21 21 0,-21-21 16,0 1-16,0-1 0,0 0 16,22 0-16,-22 0 0,0 0 0,0 1 15,0-1-15,0 0 0,0-42 47,0 0-31,0-1-16,21 1 15,-21 0-15,21 0 0,0 0 0,0 0 16,0-1-16,1 1 16,-1-21-16,21 21 0,-21 0 0,22 21 15,-22-22-15,21 22 0,-21 0 0,0 0 16,1 22-16,-1-22 0,0 21 0,0 0 16,-21 0-16,0 21 0,0-20 15,0-1-15,0 0 0,0 0 0,0 21 16,0-20-16,0-1 0,0 0 15,0 0-15,-21-21 0,21 21 0,-21-21 16,0 0-16,21 21 16,0-42-1,42 21 1,-21-21-16,0 0 0</inkml:trace>
  <inkml:trace contextRef="#ctx0" brushRef="#br0" timeOffset="50598.67">7048 10351 0,'22'-22'0,"-44"44"0,44-65 0,-22 22 15,0 0-15,-22 21 0,1 0 16,0 0-16,0 0 0,-21 0 15,20 0-15,-20 21 0,21 0 0,-21 0 16,20 1-16,-20 20 0,21-21 16,0 21-16,-22-20 0,43 20 0,-21-21 15,21 0-15,-21 22 0,21-22 0,0 0 16,0 0-16,0 0 0,21 0 16,0-21-16,1 22 0,20-22 15,-21 0-15,0 0 0,22 0 0,-22 0 0,21 0 16,0 0-16,-20-22 0,20 1 0,-21 0 15,0 0-15,0 0 0,1 0 0,-1-22 16,-21 22-16,0-21 16,0 21-16,0-22 0,0 1 0,0 21 15,0-22-15,0 1 0,-21 21 0,-1 0 16,22 0-16,0-1 0,0 1 0,0 0 16,22 0-1,-1 21-15,0 0 0,0 0 16,0-21-16,0 21 0,1 0 0,-1 0 15,21 0-15,-21 0 0,0 0 16,1 0-16,-22 21 16,21 0-16,-21 0 0,0 0 0,0 1 15,0-1-15,0 21 0,0 0 0,-21-20 16,21 41-16,-22-21 16,22 1-16,-21-1 0,21 0 0,-21 22 15,21-22-15,-21 1 0,0 20 0,21-21 16,0 1-16,-21-1 0,-1 22 0,22-22 15,-21 21-15,21 1 0,0-1 16,0 1-16,-21-1 0,21 1 0,-21-1 16,0 1-16,0-1 0,21 1 0,-22-22 15,1 22-15,0-22 0,0 22 0,0-43 16,0 21-16,-1-21 0,1 0 0,0 1 16,0-22-16,21-22 0,-21 1 15,21 0-15,0 0 0,0-21 16,0-1-16,0 1 0,0-22 15,0 22-15,0-21 0,21-1 0,0 1 16,0-1-16,0 1 0,1-1 0,20 22 16,-21-22-16,0 22 0,0-22 0,1 22 15,-22 0-15,21 21 0,0-22 16,0 22-16,0-21 0,0 21 0,1-22 16,-1 22-16,21 0 0,-21-21 15,0 20-15,1 1 0</inkml:trace>
  <inkml:trace contextRef="#ctx0" brushRef="#br0" timeOffset="51319.36">9715 10160 0,'0'-21'16,"0"42"-16,0-63 0,0-1 0,0 22 0,0 0 15,0 0-15,0 0 0,0 0 16,-21 21-16,0 0 0,0 0 0,0 0 16,0 0-16,-1 21 0,1 0 15,0 0-15,0 21 0,0 1 16,0-1-16,-1 0 0,22 1 0,-63 105 15,63-106-15,-21 22 16,0-22-16,21 0 0,-22-20 16,1 20-16,21-21 0,0 0 0,0 0 15,0 1-15,-21-22 0,42 0 32,-21-22-32,21-20 15,1 21-15,-1 0 0,-21-22 0,21 1 16,0 21-16,0-43 0,-21 22 0,21 0 15,1-1-15,-1-20 0,0 21 0,0-1 16,-21 1-16,0 0 0,21-1 16,-21 22-16,21 0 0,-21 0 15,22 21-15,-22 21 16,21 0-16,-21 21 0,21 1 16,-21-1-16,0 0 0,21 1 0,-21-1 15,21 0-15,-21 1 0,0-1 16,0 0-16,0 1 0,0-1 0,0-21 15,0 22-15,0-22 0,0 0 0,0 0 16,0 0-16,0 0 0,-21-21 31,0 0-31,0 0 0,0 0 0,-1-21 16,1 0-16</inkml:trace>
  <inkml:trace contextRef="#ctx0" brushRef="#br0" timeOffset="51504.92">9250 10435 0,'21'0'16,"0"0"-16,0 0 0,0 0 16,1 0-16,-1 0 0,21 0 15,-21 0-15,22 0 0,-1 0 0,21 0 16,-20 0-16,20-21 0,1 21 0,-1-21 16,1 21-16,-22-21 0,22 0 15,-22 21-15,21-22 0,-41 1 0,20 0 16,0 0-16,-21 0 0,1-22 15,20 22-15,-21 0 0</inkml:trace>
  <inkml:trace contextRef="#ctx0" brushRef="#br0" timeOffset="51768.43">10393 9991 0,'0'-85'15,"0"170"17,0-149-32,0 85 15,0 1-15,0-1 0,0 21 0,0 0 0,-21 1 16,21-22-16,-22 21 0,22 1 15,-21-1-15,21 0 0,-21 1 16,0-1-16,21 0 0,-21 1 0,0-1 16,-1 0-16,22-21 0,0 1 0,-21 20 15,21-21-15,0 0 0,0 0 16,0 1-16,21-22 16,1 0-1,-1 0-15,0-22 0,21 22 0,-21-21 16,1 0-16,20-21 0,-21 21 0,21-22 15,1 22-15,-22-21 0,21-1 16</inkml:trace>
  <inkml:trace contextRef="#ctx0" brushRef="#br0" timeOffset="51998.51">10689 10266 0,'106'-360'47,"-106"339"-47,-106 402 0,212-741 15,-127 402 1,21-20-16,-21 20 0,-1-21 0,22 21 15,-21 1-15,21-1 0,-21 22 16,21-22-16,-21 0 0,0 22 0,21-22 16,0 0-16,0 1 0,0-1 0,-21-21 15,21 0-15,0 22 0,0-22 0,0 0 16,0 0-16,21-21 31,0 0-31,0 0 0,0-21 16,0 21-16,1-21 0,20 0 15</inkml:trace>
  <inkml:trace contextRef="#ctx0" brushRef="#br0" timeOffset="52317.91">12382 9906 0,'0'-21'0,"0"42"0,0-63 0,0 21 0,0-1 16,0 1-16,0 0 0,0 42 31,-21 0-31,21 1 0,-21 20 16,0 0-16,21 1 0,-21-1 0,0 0 16,21 22-16,-22-22 0,1 0 15,0 22-15,0-22 0,21 22 0,-21-22 16,0 0-16,21-20 0,0 20 0,-22-21 15,22 21-15,-21-20 0,0-1 16,21 0-16,21-42 31,0 0-31,22 21 0,-22-22 16,0-20-16</inkml:trace>
  <inkml:trace contextRef="#ctx0" brushRef="#br0" timeOffset="52756.52">12615 10012 0,'21'-64'15,"-42"128"-15,64-170 0,-43 85 16,0 0-16,0 0 0,0 42 31,0 21-31,-22-21 0,1 22 0,21-1 16,-21 0-16,21 1 0,0-1 16,-21 0-16,0 1 0,21-1 0,0 0 15,-21 1-15,21-22 0,-22 21 16,22-21-16,-21 22 0,21-22 0,0 0 15,0 0-15,0 0 0,-21-21 16,21 21-16,0-42 31,0 0-31,21 0 0,0 0 16,-21 0-16,22-22 0,-1 22 0,21-21 16,-21 21-16,0-22 0,22 22 0,-22 0 15,0 0-15,21 0 0,-20-1 0,-1 22 16,0 0-16,0 0 0,0 0 15,-21 22-15,21-1 0,-21 21 0,0-21 16,0 22-16,0-22 0,0 21 16,0 0-16,0-20 0,0 20 0,0-21 15,0 0-15,0 0 0,-21 1 0,21-1 16,-21 0-16,21 0 0,-21-21 16,0 0 15,21-21-31,-21 21 0,21-21 0,0 0 15,-22-1-15,1 1 0</inkml:trace>
  <inkml:trace contextRef="#ctx0" brushRef="#br0" timeOffset="52940.68">12234 10160 0,'-21'0'0,"42"0"0,-63 0 0,21-21 15,0 21-15,42 0 31,0 0-31,0-21 0,0 21 0,22 0 16,-22 0-16,21 0 0,0 0 0,1 0 16,-1 0-16,0 0 0,-20-21 15,20 21-15,0 0 0,1-22 0,-22 22 16,21 0-16</inkml:trace>
  <inkml:trace contextRef="#ctx0" brushRef="#br0" timeOffset="53308.5">13144 10329 0,'0'0'0,"0"22"0,64-22 15,-43 0 1,0 0-16,0 0 0,1 0 16,20-22-16,-21 22 0,0-21 0,0 21 15,22-21-15,-22 21 0,0-21 0,0 0 16,-21 0-16,21-1 0,-21 1 15,22 0-15,-22 0 0,0 0 0,0 0 16,-22 21 0,1 0-16,0 0 0,0 0 15,0 21-15,-22 0 0,22-21 0,0 42 16,0-21-16,0 1 0,0 20 0,-1-21 16,1 21-16,0-20 0,21 20 0,0-21 15,-21 21-15,21-20 0,0-1 0,0 0 16,0 0-16,0 0 0,0 0 15,21 1-15,0-22 0,0 21 16,1-21-16,-1 0 0,0 0 0,0 0 16,0 0-16,0 0 0,22 0 0,-22-21 15,0-1-15,21 22 0,-20-21 16</inkml:trace>
  <inkml:trace contextRef="#ctx0" brushRef="#br0" timeOffset="53740.2">14139 10202 0,'0'0'0,"0"-21"16,0 0-16,-21 21 16,0 0-16,-21 0 15,20 0-15,1 0 0,-21 0 0,21 0 16,0 21-16,-22-21 0,22 21 0,0 1 16,0-22-16,0 21 0,21 0 15,-22 0-15,22 0 16,0 0-16,22 1 15,-1-1-15,0-21 16,0 21-16,0-21 0,0 21 0,1-21 16,-1 21-16,0 0 0,0-21 0,-21 22 15,21-1-15,0 0 16,-21 0-16,22 0 0,-22 0 16,0 1-16,0-1 0,0 0 15,-22 0-15,1-21 0,0 21 0,0-21 16,0 0-16,0 0 0,-1 0 15,1 0-15,0 0 0,0 0 16,0 0-16,0 0 0,-22 0 0,22 0 0,0 0 16,0-21-16,0 0 15,-1 21-15,1-21 16,21 0 0,21 21-1,22-22-15,-22 22 0,0 0 0,21-21 16,1 21-16,-22 0 0</inkml:trace>
  <inkml:trace contextRef="#ctx0" brushRef="#br0" timeOffset="54189.17">14478 10435 0,'0'0'0,"-21"-21"16,21 0-16,21 0 15,0 21 1,0 0-16,0 0 0,1-21 16,-1 21-16,21-22 0,-21 22 0,0-21 15,1 0-15,-1 21 0,0-21 0,0 0 16,0 0-16,0-1 0,1 1 0,-22 0 16,0 0-16,0 0 0,0 0 0,0-1 15,0 1-15,-22 21 16,1 0-16,0 0 15,-21 0-15,21 0 0,-1 21 0,1 1 16,-21-1-16,21 0 0,0 0 0,-1 0 16,-20 22-16,21-22 0,0 21 0,0-21 15,-1 22-15,22-1 0,0-21 0,0 21 16,0-20-16,0-1 0,0 21 16,0-21-16,0 0 0,22 1 0,-1-1 15,0 0-15,0 0 0,0-21 0,22 21 16,-22-21-16,0 0 0,0 0 0,0 0 15,0 0-15,1 0 0,-1 0 16,0 0 0,-21-21-16,21 21 0,-21-21 15,21 21-15,0 0 16</inkml:trace>
  <inkml:trace contextRef="#ctx0" brushRef="#br0" timeOffset="54354.35">14922 10774 0,'-21'0'16,"21"21"-1,-21-21-15,21 21 32</inkml:trace>
  <inkml:trace contextRef="#ctx0" brushRef="#br1" timeOffset="66000.8">868 13441 0,'0'-21'16,"21"21"-16,0 0 0,-21-21 15,0-1 1,21 22-16,-21-21 0,21 21 0,-21-21 16,0 42 46,0 0-46,-21 1-16,21-1 0,-21 0 15,0 0-15,21 0 0,-21 0 0,21 22 16,0-22-16,-21 0 16,-1 21-16,22-20 0,-21 20 0,21-21 15,0 0-15,0 22 0,0-22 16,0 0-16,0 0 0,0 0 0,0 0 15,0 1-15,0-1 0,0 0 16,21 0-16,1-21 16,-1 0-16,0 0 15,0 0-15,0 0 0,0 0 16,1 0-16,-1-21 0,-21 0 16,21 21-16,0-21 0,-21-1 15,0 1-15,21 0 0,-21 0 0,21 0 16,-21 0-16,22-22 15,-22 22-15</inkml:trace>
  <inkml:trace contextRef="#ctx0" brushRef="#br1" timeOffset="66425.07">995 12806 0,'-21'0'0,"-1"0"16,1 0-16,21 21 16,-21 0-16,21 0 15,0 1-15,0-1 0,0 0 16,0 0-16,21-21 15,0 0-15,1 0 16,-1 0-16,0 0 0,0 0 16,0-21-16,-21 0 15,0 0-15,0-1 16,0 1-16,0 0 16,-21 21-1,0 0 1,21 21-16,-21-21 0,21 21 0,0 1 15,0-1-15,0 0 16,0 0-16,0 0 0,21-21 16,21 21-1</inkml:trace>
  <inkml:trace contextRef="#ctx0" brushRef="#br1" timeOffset="66876.42">1820 13462 0,'0'0'15,"-42"0"1,21 0-16,21 21 16,21-21 15,0 0-15,0 0-16,22 0 15,-22 0-15,0 0 0,0 0 0,21 0 16,-20 0-16,-1 0 0,0 0 0,0 0 15,0 0-15,0 0 0,1 0 16,-1 0-16,0 0 31,-42 0 16,0 0-31,-1 0-1</inkml:trace>
  <inkml:trace contextRef="#ctx0" brushRef="#br1" timeOffset="67240.69">1799 13674 0,'-21'0'15,"42"0"-15,-42 21 16,42-21 15,0 0-31,0 0 16,1 0-16,-1 0 0,0 0 16,0 0-16,0 0 15,0 0-15,1 0 0,-1 0 0,0 0 16,0 0-16,0 0 15,0 0 1,1 0 0,-1 0 46,0-21-46,-21 0-16</inkml:trace>
  <inkml:trace contextRef="#ctx0" brushRef="#br1" timeOffset="68082.19">3450 13356 0,'42'-42'16,"-42"21"-16,22 21 16,-22-21-16,21 21 0,-21-22 15,0 1-15,0 42 63,0 1-63,-21-22 0,21 21 15,-22 0-15,22 0 0,-21 0 0,21 22 16,-21-22-16,21 0 0,0 0 16,-21 21-16,21-20 0,-21-1 0,21 0 15,0 0-15,0 21 0,0-20 0,0-1 16,0 0-16,0 0 16,0 0-16,21 0 0,-21 1 0,21-22 15,0 21-15,0 0 0,1-21 16,-1 0-1,0 0-15,0 0 0,0 0 16,0 0-16,1 0 0,-1 0 16,0 0-16,0-21 0,0 0 15,0-1-15,-21 1 0,22 0 16,-22 0-16,21 0 0,-21 0 0,0-1 16,21-20-16</inkml:trace>
  <inkml:trace contextRef="#ctx0" brushRef="#br1" timeOffset="68541.89">3746 12785 0,'0'0'0,"-21"0"15,0 0 1,0 0-16,21 21 0,0 0 0,-21-21 0,21 21 16,0 0-16,0 1 0,0-1 15,0 0-15,0 0 16,21-21-16,0 0 0,0 0 15,0 0-15,1 0 0,-1 0 0,0 0 16,0 0-16,0 0 16,-21-21-16,21 21 0,-21-21 0,0 0 15,0-1-15,0 1 16,-21 21-16,0 0 16,0 0-1,0 0-15,0 21 16,21 1-16,0-1 15,0 0-15,0 0 0,0 0 16,0 0-16,0 1 16,21-1-16,0-21 0</inkml:trace>
  <inkml:trace contextRef="#ctx0" brushRef="#br1" timeOffset="68960.62">4572 13293 0,'0'-21'16,"0"42"-16,0-64 0,0 22 15,0 0 1,0 42 0,0 0-1,0 1-15,0-1 16,0 0-16,0 0 0,0 0 0,-21 22 16,21-22-16,-21 0 0,21 21 15,-22-21-15,22 22 0,0-22 0,0 0 16,-21 21-16,21-20 0,0-1 0,-21 0 15,21 0-15,0 0 0,-21 0 16,21 1-16,0-44 47,0 1-47,0 0 16,0 0-16,0 0 0</inkml:trace>
  <inkml:trace contextRef="#ctx0" brushRef="#br1" timeOffset="69280.53">4233 13547 0,'0'0'15,"0"-21"-15,-21-1 16,42 22 15,0 0-31,1 0 0,20 0 0,-21 0 16,21 0-16,-20 0 0,20 0 15,0 0-15,-21 0 0,22 0 0,-22 0 16,21 0-16,-21 0 0,1 0 16,20 0-16,-21 0 0,0 0 0,0 0 15,1 0-15,-1 0 16,0 0 46,0 0-46,0-21 0</inkml:trace>
  <inkml:trace contextRef="#ctx0" brushRef="#br1" timeOffset="69684.53">5461 13166 0,'0'-21'15,"0"42"-15,0-64 0,0 22 16,0 42 31,0 1-47,0-1 0,-21 0 15,21 0-15,-21 0 0,21 0 0,0 1 16,0 20-16,-22-21 0,22 21 0,-21-20 16,21-1-16,-21 21 0,21-21 15,0 22-15,0-22 0,0 0 0,-21 0 16,21 21-16,0-20 0,-21-1 0,21 0 16,0 0-16,0 0 0,0 0 15,0-42 48,0 0-48,0 0-15,0 0 0,0 0 16</inkml:trace>
  <inkml:trace contextRef="#ctx0" brushRef="#br1" timeOffset="69999.45">5186 13504 0,'-21'0'16,"-1"0"-16,44 0 31,-1 0-31,0 0 0,0 0 16,0 0-16,0 0 0,1 0 15,-1 0-15,21 0 0,-21 0 0,0 0 16,1 0-16,-1 0 0,0 0 15,0 0-15,0 0 0,0 0 0,1 0 16,-1 0 0,0 0 62,-21-21-78,21 21 0</inkml:trace>
  <inkml:trace contextRef="#ctx0" brushRef="#br1" timeOffset="70955.14">7620 12679 0,'0'0'0,"21"0"16,-21-21-16,21 21 0,-21-21 0,0-1 16,21 1-1,-21 0 1,0 0-1,0 0-15,0 0 32,-21 21-17,21 21 1,-21 0-16,21 0 16,-21 0-16,21 0 0,0 1 15,-21 20-15,21 0 0,0 1 0,0-1 16,0 0-16,-21 22 0,21-22 0,0 0 15,0 22-15,0-22 0,-22 1 0,22-1 16,0 0-16,0 1 0,0-1 16,0 0-16,0 1 0,-21-1 0,21 0 15,-21 1-15,21-1 0,-21 0 0,21 1 16,-21-1-16,21-21 0,-21 21 16,21 1-16,0-22 0,-22 21 15,22-21-15,-21 1 0,21-1 0,-21 0 16,21 0-16,0 0 0,0 0 0,0 1 15,0-44 32,0 1-47,21 0 16,-21 0-16,21 0 0,-21 0 0,22-22 16</inkml:trace>
  <inkml:trace contextRef="#ctx0" brushRef="#br1" timeOffset="71433.32">7218 13250 0,'-21'0'0,"-1"0"0,1 0 15,0 0-15,0 0 0,0 0 0,0 0 16,-1 0-16,1 0 0,0 0 31,42 0-15,0 0 0,1 0-16,-1 0 0,0 0 15,21 0-15,1 0 0,-22 0 0,42 0 16,-20 0-16,20 0 0,1 0 0,20 0 15,-20 0-15,-1 0 0,22 0 16,-22 0-16,1 0 0,-1 0 0,-20 0 16,-1 0-16,0 0 0,-20 0 0,-1 0 15,0 0-15,0 0 0,0 0 63,-21 22-63,21-22 31,-21-22 0</inkml:trace>
  <inkml:trace contextRef="#ctx0" brushRef="#br1" timeOffset="72161.05">9461 13145 0,'22'-22'16,"-22"1"-16,21 21 0,-21-21 15,21 0-15,0 0 0,-21 0 16,21 21 0,-21 21 15,0 0-31,-21 0 16,21 0-16,0 0 0,0 1 15,-21-1-15,21 21 0,-21-21 16,21 0-16,-21 22 0,21-22 0,-22 0 15,22 0-15,0 0 0,0 22 0,0-22 16,0 0-16,0 0 0,0 0 16,0 1-16,0-1 0,0 0 15,22 0-15,-1 0 0,0-21 16,0 0-16,0 0 0,0 0 0,1 0 16,-1 0-16,0 0 0,0 0 15,0 0-15,0 0 0,-21-21 0,22 21 16,-1-21-16,0 21 0,-21-21 0,0 0 15,21 21-15,-21-22 0,21 1 0,-21 0 16,0 0-16,0 0 16,21 0-16,-21-1 0</inkml:trace>
  <inkml:trace contextRef="#ctx0" brushRef="#br1" timeOffset="72548.78">9779 12658 0,'-21'0'16,"42"0"-16,-42 21 0,0-21 0,21 21 15,21-21 16,0 0-31,0 0 0,0 0 16,0 0-16,-21-21 16,0 0-1,-21 21 1,0 0 0,0 0-16,21 21 15,0 0 1,0 0-16,0 0 15,0 1-15,21-1 32,0-21-32,0 0 0,1 0 0,-1 21 15</inkml:trace>
  <inkml:trace contextRef="#ctx0" brushRef="#br1" timeOffset="72992.5">10456 13314 0,'-42'0'16,"21"0"-1,42 0 32,0 0-31,0 0-16,0 0 0,1 0 16,-1 0-16,0 0 15,0 0-15,0 0 0,0 0 0,1 0 16,-1 0-16,0 0 15,0 0 32,0 0-31,0 0 0,1 0-1,-1 0-15,0 0 16,0-21-16,0 21 0</inkml:trace>
  <inkml:trace contextRef="#ctx0" brushRef="#br1" timeOffset="73418.72">11366 13250 0,'-21'0'0,"0"0"16,0 0-16,0 0 16,42 0 31,0 0-32,0 0-15,0 0 0,1 0 16,-1 0-16,0 0 0,0 0 15,0 0-15,0 0 0,1 0 0,-1 0 16,0 0-16,0 0 0,0 0 0,0 0 16,1 0-16,-1 0 15</inkml:trace>
  <inkml:trace contextRef="#ctx0" brushRef="#br1" timeOffset="74637.17">13716 12531 0,'0'0'0,"21"0"0,-21-21 15,0-1-15,21 1 16,-21 0-16,0 0 0,0 0 16,0 0-16,0-1 0,0 1 15,0 0-15,0 0 0,0 0 16,21 0-16,-21-1 0,0 1 0,0 0 16,22 21-16,-22-21 15,21 21-15,0 21 16,-21 0-16,0 0 15,21 1-15,-21-1 0,0 0 0,0 0 16,0 21-16,0-20 0,0 20 0,0-21 16,0 21-16,0-20 0,0 20 0,0 0 15,0 1-15,0 20 0,0-21 16,0 1-16,0 20 0,0-20 0,0 20 16,0-21-16,-21 1 0,0-1 0,21 0 15,-21 1-15,21-1 0,-22 0 16,1 1-16,21-22 0,0 21 15,-21-21-15,21 22 0,-21-22 0,21 21 16,0-21-16,-21 22 0,21-22 0,0 0 16,0 0-16,0 0 0,0 1 0,0-1 15,0 0 1,0-42 15,0 0-15,0-1-16,0 1 15,0 0-15,0 0 0,0 0 16</inkml:trace>
  <inkml:trace contextRef="#ctx0" brushRef="#br1" timeOffset="74977.66">13356 13081 0,'0'0'0,"0"-21"16,21 21 0,22 0-16,-22 0 0,21 0 15,0 0-15,1 0 0,-1 0 0,0 0 16,1 0-16,20 0 16,-20 0-16,20 0 0,-21 0 0,22-21 15,-22 21-15,1 0 0,-1 0 0,0 0 16,-21-21-16,1 21 0,-1 0 0,0 0 15,-21-22 1,21 22 15,0 0-15,-21-21 0,0 0-1</inkml:trace>
  <inkml:trace contextRef="#ctx0" brushRef="#br1" timeOffset="75983.11">16044 12785 0,'0'0'0,"21"0"0,1-21 16,-22-1-16,0 1 15,0 0-15,21 21 0,-21-21 16,0 0-16,0 0 15,0-1 1,0 1 0,0 42 46,0 1-46,-21-1-16,21 0 0,0 0 15,0 21-15,-22-20 0,1-1 0,21 21 16,-21-21-16,0 22 0,21-22 0,0 21 16,-21-21-16,0 0 0,21 22 15,0-22-15,0 0 0,0 0 16,0 0-16,0 1 0,0-1 0,0 0 16,0 0-16,0 0 0,21-21 15,0 21-15,0-21 0,0 0 0,0 22 16,22-22-1,-22 0-15,0 0 0,0 0 0,22 0 16,-22 0-16,0 0 0,0 0 0,0 0 16,0 0-16,1 0 0,-1-22 15,0 22-15,-21-21 0,21 21 0,-21-21 16,21 0 0,-21 0-16,0 0 0,0-1 15,0 1-15,0 0 0,21 0 16</inkml:trace>
  <inkml:trace contextRef="#ctx0" brushRef="#br1" timeOffset="76440.55">16362 12256 0,'-21'0'0,"42"0"0,-64 0 15,22 0-15,0 0 0,0 0 16,21 21-16,-21 0 0,0 0 16,21 0-16,0 0 15,0 1-15,0-1 0,0 0 16,21-21-1,0 0-15,0 0 0,0 0 0,0 0 16,1 0-16,-1 0 0,0 0 16,-21-21-16,21 21 0,-21-21 15,0-1-15,0 1 0,0 0 16,0 0-16,-21 21 16,0 0-16,0 0 15,-1 0-15,1 0 0,0 0 16,0 21-16,0-21 0,21 21 15,0 0-15,-21-21 0,21 22 0,-22-22 16,22 21-16,0 0 16,22-21-1,-1 0-15,0 0 16,0 0-16</inkml:trace>
  <inkml:trace contextRef="#ctx0" brushRef="#br1" timeOffset="77700.75">18690 12171 0,'0'-21'0,"0"42"0,21-42 15,-21 0-15,21 21 16,-21-22-16,0 1 31,0 42 110,22-21-63,-1 0-62,0 0-1,-21-21-15,0 0 16,21 21 0,-21-21-1,0 0 1,0 0-1,0-1-15,0 1 16,0 0-16,-21 21 31,0 0-31,0 0 16,-1 21-16,22 0 0,-21 1 16,0-1-16,0 21 0,21 0 15,-21 1-15,0-1 0,21 0 0,0 22 16,-22-22-16,1 22 0,21-22 15,-21 22-15,21-1 0,0-21 0,-21 22 16,0-1-16,21 1 0,-21-1 0,21 1 16,0-1-16,0-20 0,-22 20 15,22-20-15,0-1 0,0 0 0,0 1 16,0-1-16,0 0 0,0-21 0,0 1 16,0 20-16,0-21 0,0 0 0,0 0 15,0 1-15,0-1 0,0-42 63,0-1-63,0 1 0,0 0 15,0 0-15,0 0 16,0 0-16,0-1 0,22 1 0,-22 0 16</inkml:trace>
  <inkml:trace contextRef="#ctx0" brushRef="#br1" timeOffset="78036.78">18246 12912 0,'-22'-21'0,"44"42"0,-65-42 0,22-1 16,0 22-16,0 0 0,42 0 47,21-21-47,1 21 0,-1 0 0,0 0 15,22 0-15,-1 0 0,1 0 0,-1 0 16,1-21-16,-22 21 0,22 0 16,-1-21-16,-21 21 0,1 0 0,-1 0 15,0 0-15,1 0 0,-22 0 0,0 0 16,0 0-16,-21-21 0,21 21 47,1 0-32,-1-21 1,0 21 0,0 0-16,0 0 0</inkml:trace>
  <inkml:trace contextRef="#ctx0" brushRef="#br1" timeOffset="78624.67">20891 12658 0,'22'-21'16,"-22"-1"-16,0 1 0,21 21 0,-21-21 15,0 0-15,0 0 16,21 21-16,-21 21 31,-21 0-15,0 0-16,21 0 15,-22 22-15,1-22 0,21 0 0,-21 21 16,0-20-16,0 20 0,21 0 0,0-21 16,-21 22-16,21-22 0,-22 21 0,22-21 15,0 1-15,0 20 0,0-21 16,0 0-16,0 0 0,0 1 15,0-1-15,0 0 0,22 0 16,-1-21-16,0 0 0,0 0 16,0 0-16,0 0 0,22 0 0,-22 0 15,0 0-15,0 0 16,0 0-16,-21-21 0,22 21 0,-1-21 16,-21 0-16,0-1 15,0 1-15,0 0 0,0 0 16,0 0-16,0 0 0,0-1 15</inkml:trace>
  <inkml:trace contextRef="#ctx0" brushRef="#br1" timeOffset="79024.37">21103 12192 0,'0'-21'0,"0"42"0,-21-63 16,0 42-16,0 0 0,-1 0 16,1 0-16,0 0 0,0 0 0,0 21 15,0 0-15,-1 0 16,22 0-16,0 1 0,0-1 16,0 0-16,0 0 0,22-21 15,-22 21-15,21-21 0,0 0 0,21 0 16,-21 0-16,1 0 0,-1 0 15,21 0-15,-21 0 0,0-21 0,1 21 16,-22-21-16,0 0 0,0 0 16,0-1-16,0 1 0,0 0 0,0 0 15,-22 0-15,1 21 16,0 0-16,0 0 16,0 0-16,0 0 0,21 21 15,-22-21-15,22 21 0,-21-21 0,21 21 16,0 0-16,0 1 15,21-1-15,1-21 16,-1 0-16,0 21 0,0-21 0</inkml:trace>
  <inkml:trace contextRef="#ctx0" brushRef="#br1" timeOffset="79516.46">21929 12869 0,'-43'0'0,"22"0"16,0 0-16,0 0 15,0 0-15,-1 0 16,1 0-16,42 0 31,1 0-15,20 0-16,-21 0 0,0 0 0,22 0 15,-22 0-15,21 0 0,-21 0 0,22 0 16,-22 0-16,0 0 0,0 0 16,0 0-16,0 0 0,1 0 15,-1 0-15,0 0 47,0 0-16,-21-21-31,21 21 16,0 0-16</inkml:trace>
  <inkml:trace contextRef="#ctx0" brushRef="#br1" timeOffset="79873.8">22839 12869 0,'-21'0'0,"42"0"0,-64 0 15,22 0-15,42 0 32,1 0-17,-1 0-15,0 0 0,0 0 0,21 0 16,-20 0-16,-1 0 0,0 0 0,21 0 15,-21 0-15,1 0 0,-1 0 16,0 0-16,0 0 0,0 0 0,0 0 16</inkml:trace>
  <inkml:trace contextRef="#ctx0" brushRef="#br1" timeOffset="80524.47">24934 12044 0,'21'-21'0,"-42"42"16,64-42-16,-22 0 0,-21-1 0,0 1 15,0 0-15,0 0 16,0 42 31,0 0-47,0 22 0,0-22 0,-21 42 16,21-20-16,-22-1 0,1 0 0,21 22 15,-21-22-15,0 22 0,21-22 16,-21 0-16,0 22 0,-1-22 0,1 22 15,0-22-15,21 0 0,-21 22 0,0-22 16,21 0-16,0 1 0,0-1 0,-21 0 16,21 1-16,-22-22 0,22 0 15,-21 21-15,21-20 0,0-1 0,0 0 16,0 0-16,0 0 0,0-42 47,0 0-32,0 0-15,0 0 0,0-1 16,0 1-16,0 0 0,0 0 0</inkml:trace>
  <inkml:trace contextRef="#ctx0" brushRef="#br1" timeOffset="80864.64">24363 12637 0,'-21'0'15,"42"0"-15,-42-22 0,-1 22 0,1-21 16,21 0 0,21 21-1,1 0-15,20 0 0,0 0 0,1 0 16,-1 0-16,0 0 0,22 0 0,-1 0 16,1 0-16,-1 0 0,1 0 0,-1 0 15,-20 0-15,20 0 0,1 0 16,-22 0-16,0 0 0,1 0 0,-1 0 15,-21 0-15,0 0 0,0 0 0,1 0 16,-1 0 0</inkml:trace>
  <inkml:trace contextRef="#ctx0" brushRef="#br1" timeOffset="81408.59">26797 12277 0,'0'-21'0,"0"42"0,21-106 15,-21 64 1,21 0-16,-21 0 0,21-1 16,1 1-16,-22 42 31,0 1-31,0-1 16,-22 0-16,22 0 0,-21 0 0,0 22 15,0-22-15,0 21 0,0-21 16,-1 22-16,1-22 0,0 21 0,0-21 15,0 22-15,21-22 0,-21 0 0,21 21 16,-22-21-16,22 22 0,0-22 0,0 0 16,0 21-16,0-20 0,0-1 0,0 0 15,0 0-15,22 0 16,-1 0-16,0-21 0,0 22 0,0-22 0,0 0 16,1 0-16,20 0 0,-21 0 15,0 0-15,0 0 0,1-22 0,-1 22 16,0-21-16,0 0 0,0 0 0,0 0 15,-21 0-15,0-1 0,22 1 16,-22 0-16,0 0 0,21-21 0,-21 20 16,0-20-16</inkml:trace>
  <inkml:trace contextRef="#ctx0" brushRef="#br1" timeOffset="81775.1">27072 11705 0,'-21'0'15,"42"0"-15,-63 0 0,21 0 0,-1 0 16,1 0-16,0 0 16,42 0 15,0 0-31,1 0 0,-1 0 15,0 0-15,0 0 0,0 0 16,-21-21 15,-21 21-15,0 0-16,0 0 16,21 21-1,0 0-15,0 1 16,0-1-16,0 0 15,21-21-15,0 21 0,0 0 16,0-21-16,1 21 0</inkml:trace>
  <inkml:trace contextRef="#ctx0" brushRef="#br1" timeOffset="82136.92">28279 12234 0,'0'0'0,"0"-21"0,0 0 15,0 0 1,0 42 0,0 0-1,0 0-15,0 1 16,0 20-16,0-21 0,-22 0 0,1 22 15,0-1-15,21-21 0,-21 21 0,21-20 16,-21 20-16,0 0 0,-1-21 0,22 1 16,-21 20-16,21-21 0,-21 0 15,21 22-15,0-22 0,-21 0 16,21 0-16,0 0 0,-21-21 0,21 21 16,0-42 15,0 0-16,0 0-15,0 0 16</inkml:trace>
  <inkml:trace contextRef="#ctx0" brushRef="#br1" timeOffset="82404.92">27876 12594 0,'-21'0'0,"-21"-21"15,21 21-15,105 21 0,-147-42 31,84 21-31,0 0 16,0 0-16,22 0 0,-1 0 0,0 0 16,1 0-16,-1 0 0,0 0 15,1 0-15,-1 0 0,0 0 0,1 0 0,-22 0 16,0 0-16,0 0 16,0 0-16,1 0 0,-22-21 15,21 21-15,0-21 16,0 21 15,0 0-31,0 0 0,1 0 16</inkml:trace>
  <inkml:trace contextRef="#ctx0" brushRef="#br1" timeOffset="82788.75">29337 12192 0,'21'-21'0,"-42"42"0,42-63 15,-21 21-15,0-1 0,21 22 16,-21 22 15,0-1-31,-21 0 0,0 0 16,0 0-16,21 22 0,-21-22 15,-1 21-15,1 0 0,0-20 16,0 20-16,0 0 0,21-21 0,-21 22 16,21-1-16,-22-21 0,22 22 0,-21-22 15,21 21-15,0-21 0,0 22 16,-21-22-16,21 0 0,0 0 0,-21 0 16,21 0-16,0 1 0,0-44 62,0 1-62,0 0 0,0 0 16,0 0-16,0 0 0</inkml:trace>
  <inkml:trace contextRef="#ctx0" brushRef="#br1" timeOffset="83088.61">28871 12531 0,'0'0'0,"-21"-21"0,42 21 47,0 0-47,22 0 0,-22 0 15,21 0-15,1 0 0,-1 0 0,0 0 16,1 0-16,-22 0 0,21 0 16,-21 0-16,22 21 0,-22-21 0,0 0 15,0 0-15,0 0 0,0 0 16,1 0-16,-44 0 94,1 0-94,0 0 0,0 0 0</inkml:trace>
  <inkml:trace contextRef="#ctx0" brushRef="#br1" timeOffset="84164.5">10245 11388 0,'0'-21'0,"0"-1"16,21 1-16,-21 0 16,21 21-16,-21-21 0,0 0 15,0 0-15,0-1 16,0 44 15,-21-1-15,21 0-16,-21 0 0,-1 0 0,22 0 15,-21 22-15,0-22 0,21 0 0,-21 21 16,21-20-16,-21-1 0,21 21 0,0-21 16,0 0-16,0 1 0,0-1 0,0 0 15,0 0-15,21 0 16,0-21-16,0 21 0,0-21 16,1 0-16,-1 0 0,0 0 15,0 0-15,0 0 0,0 0 0,1 0 16,-1 0-16,-21-21 15,21 0-15,-21 0 16,0 0-16,21 0 16,-21-1-16,21 1 0</inkml:trace>
  <inkml:trace contextRef="#ctx0" brushRef="#br1" timeOffset="84574.23">10414 10943 0,'-21'0'16,"0"0"-16,21 21 0,-22 1 15,22-1 1,0 0-1,22-21 1,-1 0-16,0 0 16,0 0-1,-21-21 1,0 0-16,0-1 16,-21 22-1,0 0 1,21 22-1,-21-22-15,21 21 0,-22-21 16,22 21-16,0 0 16,0 0-1,22-21 1,-1 0-16,0 0 0,0 0 0</inkml:trace>
  <inkml:trace contextRef="#ctx0" brushRef="#br1" timeOffset="84913.61">11007 11303 0,'-22'0'15,"44"0"32,-1 0-47,0 0 0,-21 21 0,21-21 16,0 0-16,0 0 0,1 0 15,-1 0-15,0 21 16,0-21-16,0 0 31,-42 0 16,0 0-31,0 0-16</inkml:trace>
  <inkml:trace contextRef="#ctx0" brushRef="#br1" timeOffset="85164.7">10922 11494 0,'-21'21'15,"42"-42"-15,-42 63 16,42-42 0,0 0-16,0 0 0,0 0 0,1 0 15,-1 0-15,0 0 0,0 0 16,0 0-16,-21 21 0,21-21 16,1 0-16,-1 0 46,0-21-30,-21 0 0,0 0-16,21-1 0</inkml:trace>
  <inkml:trace contextRef="#ctx0" brushRef="#br1" timeOffset="86114.46">11811 11218 0,'0'0'0,"-21"0"15,21-21 1,0 0-16,0 0 15,0 0 1,0 0-16,21 21 16,-21-22-16,21 22 0,0 0 0,0-21 15,1 21-15,-1-21 16,0 21-16,0 0 0,0 0 0,0 0 16,1 0-16,-1 0 0,0 0 0,0 0 15,0 0 1,-21 21-16,0 0 15,0 1-15,0-1 0,0 0 16,0 0-16,0 0 0,-21 0 16,21 1-16,-21-1 0,0 0 0,0 0 15,-1 0-15,1 0 0,0 1 0,0-1 16,0 0-16,0 0 0,-1 0 0,-20 0 16,21 1-16,0-1 0,0 0 0,-1 0 15,1-21-15,0 21 16,0 0-16,0-21 0,0 22 0,-1-1 15,1-21 1,21 21 0,21-21 62,1 0-63,-1-21 1,0 21 0,0 0-16,-21-21 15,21 21-15,0-22 0,1 22 16,-1-21-16,0 21 0,0 0 16,0 0-16,0 0 0,1 0 15,-1 0 1,0 0-16,0 21 15,-21 1 1,0-1-16,21-21 0,0 21 0,1-21 16,-22 21-16,21-21 0,0 0 15,0 0-15,-21 21 0,21-21 16,0 0-16,1 0 16,-1 0-1,0 0-15,-21-21 0,21 0 16,-21 0-16,21 21 15,-21-21-15,0-1 0,0 1 16,0 0-16,21 21 16,-21-21-16,-21 21 62,0 0-62</inkml:trace>
  <inkml:trace contextRef="#ctx0" brushRef="#br1" timeOffset="87546.33">952 15240 0,'0'0'0,"0"-21"0,22 21 0,-22-21 0,0 0 16,21-1-16,-21 1 0,0 0 15,0 0-15,0 0 32,0 42-17,0 0-15,-21 0 16,21 0-16,0 1 0,-22-1 0,22 0 15,-21 21-15,21 1 0,-21-22 16,21 21-16,0-21 0,-21 22 0,21-1 16,-21-21-16,21 0 0,-21 22 15,21-22-15,0 0 0,0 0 0,0 0 16,0 0-16,21-21 16,0 0-1,0 0-15,0 0 16,0 0-16,1 0 0,-1 0 15,0-21-15,-21 0 16,21 21-16,-21-21 0,0 0 0,0 0 16,0-22-16,21 22 15</inkml:trace>
  <inkml:trace contextRef="#ctx0" brushRef="#br1" timeOffset="87930.62">1079 14796 0,'-21'0'16,"0"0"0,0 0-16,21 21 15,-21 0-15,21 0 16,0 0-1,21-21 1,0 0 0,0 0-16,0 0 0,-21-21 15,0 0 1,0 0-16,0 0 16,-21 21-1,0 0 1,0 0-16,21 21 15,0 0-15,0 0 16,0 0-16,0 0 16,21-21-16,0 22 0,0-22 15,1 0-15</inkml:trace>
  <inkml:trace contextRef="#ctx0" brushRef="#br1" timeOffset="88346.93">2011 15155 0,'0'-21'0,"-21"21"16,21-21 0,0 0-1,0 0-15,21 21 16,0 0-16,0 0 0,0 0 16,0 0-16,1 0 0,-1 0 15,0 0-15,0 0 0,0 0 0,0 0 16,1 0-16,-1 0 15,0 0 1,-21 21 31,-21-21-31,0 0-1</inkml:trace>
  <inkml:trace contextRef="#ctx0" brushRef="#br1" timeOffset="88650.22">1947 15325 0,'-21'0'0,"42"0"0,-21 0 46,21 0-46,1 0 16,-1 0-16,0 0 0,21 0 0,-21 0 16,1 21-16,-1-21 0,0 0 15,0 0-15,0 0 0,0 0 16,1 0 15,-22-21 16,21 21-47</inkml:trace>
  <inkml:trace contextRef="#ctx0" brushRef="#br1" timeOffset="89895.56">3831 15092 0,'21'-21'15,"0"0"-15,-21-1 32,0 44-17,0-1 1,0 0-16,-21 0 0,21 21 15,-21-20-15,21 20 0,-21 0 0,21 1 16,0-1-16,-21 0 0,21 1 0,-21-1 16,21-21-16,-22 21 0,22-20 15,0 20-15,0-21 0,0 0 0,0 0 16,0 1-16,-21-22 47,21-22-32,-21 1-15,21 0 16,0 0-16</inkml:trace>
  <inkml:trace contextRef="#ctx0" brushRef="#br1" timeOffset="90160.76">3577 15409 0,'-21'0'0,"63"0"0,-63 0 0,21 0 47,21 0-47,22 0 0,-22 0 16,21 0-16,0 0 0,1 0 0,-1 0 15,0 0-15,-20 0 0,20 0 16,0 0-16,-21 0 0,1 0 0,20 0 16,-21 0-16,0 0 0,0 0 15,1 0 32,-1 0-31,0 0-16</inkml:trace>
  <inkml:trace contextRef="#ctx0" brushRef="#br1" timeOffset="90481.17">4911 15134 0,'-43'85'16,"86"-170"-16,-43 64 0,0 0 0,0 0 0,0 0 16,-22 21 15,22 21-31,-21 0 0,21 0 16,0 0-16,0 22 0,0-1 15,0 0-15,-21-21 0,21 22 0,-21-1 16,21 0-16,-21 1 0,21-1 0,0-21 15,-21 22-15,21-22 0,-22 0 16,22 0-16,0 0 0,0 0 0,0 1 16,0-1-16,0-42 47,0-1-47,0 1 15,0 0-15</inkml:trace>
  <inkml:trace contextRef="#ctx0" brushRef="#br1" timeOffset="90765.13">4551 15452 0,'-43'-21'15,"22"-1"1,85 65-16,-107-86 16,65 43-16,-1 0 0,21 0 15,0 0-15,22 0 0,-22 0 0,1 0 16,-1 0-16,0 0 0,1 0 15,-22 0-15,21 0 0,-21 0 16,0 0-16,1 0 0,-1 0 0,0 0 16,0 0-16,0 0 15,0 0 1,1 0 0,-22-21 30,21 21-30</inkml:trace>
  <inkml:trace contextRef="#ctx0" brushRef="#br1" timeOffset="91149.4">5863 15134 0,'0'-21'0,"0"42"0,0-63 16,0 63 31,0 0-47,-21 0 0,21 1 0,0 20 16,-21-21-16,0 21 0,21-20 0,-22 20 15,22 0-15,-21-21 0,0 22 16,21-1-16,-21-21 0,21 22 15,0-22-15,-21 0 0,21 0 0,0 0 16,-21 0-16,21 1 0,0-1 0,0 0 16,0 0-16,21-21 15,0 0-15,0 21 0,0-21 0,0 0 16,1 0-16,-1 0 0,0 0 16,0 0-16,0 0 0,0-21 15,1 0-15,-1 21 0,0-21 16,0 0-16,0-1 0,-21 1 15,0 0-15,21 0 0,1 0 0,-22 0 16,21-22-16</inkml:trace>
  <inkml:trace contextRef="#ctx0" brushRef="#br1" timeOffset="91488.77">6138 14732 0,'0'0'15,"-21"-21"-15,0 0 0,0 21 16,0 0-16,-1 0 0,1 21 16,21 0-16,-21 0 15,21 0-15,-21-21 0,21 22 0,0-1 16,0 0-16,21-21 16,0 0-16,0 21 0,1-21 15,-1 0-15,0 0 16,0 0-16,0-21 15,-21 0-15,0 0 0,0-1 16,0 1-16,-21 0 16,0 21-16,0 0 15,0 0-15,-1 0 0,1 0 16,0 21-16,21 0 0,-21-21 16,21 22-16,-21-1 0,21 0 15,21-21 1,0 21-16</inkml:trace>
  <inkml:trace contextRef="#ctx0" brushRef="#br1" timeOffset="92112.57">7641 14944 0,'0'0'15,"21"-21"-15,0-1 0,-21 1 0,22 21 16,-22-21-16,0 0 0,0 42 47,0 0-47,0 0 0,-22 1 0,22 20 16,0-21-16,0 21 0,-21 1 15,21-1-15,-21 0 0,0 1 0,21-1 16,0 0-16,0 1 0,-21-1 15,0 0-15,21 1 0,-22-22 0,22 0 16,0 21-16,0-20 0,-21-1 16,21 0-16,0 0 0,0-42 47,0 0-47,0 0 15,0-1-15,0 1 0,0 0 0,0 0 16,0 0-16</inkml:trace>
  <inkml:trace contextRef="#ctx0" brushRef="#br1" timeOffset="92421">7408 15304 0,'-21'-22'16,"42"44"-16,-21-44 47,21 22-47,1 0 0,-1 0 15,21 0-15,-21 0 0,22 0 0,-1 0 16,0 0-16,1 0 0,-1 0 0,0 0 16,1 0-16,-1 0 0,0 0 15,-21 0-15,22 0 0,-22 0 0,0 0 16,0 0 0,0 0 46,1 0-46,-1 0-16,0 0 0,21 0 15</inkml:trace>
  <inkml:trace contextRef="#ctx0" brushRef="#br1" timeOffset="93916.48">9948 14965 0,'21'0'16,"-21"-21"-16,22 21 15,-22-21-15,0-1 16,0 1-16,21 21 16,-21-21-16,21 21 15,-21-21-15,0 42 47,-21 0-47,0 0 16,21 1-16,-22-1 0,1 21 0,21-21 15,-21 0-15,0 22 0,21-22 0,0 21 16,0-21-16,-21 22 0,21-22 16,0 0-16,0 0 0,0 22 0,0-22 15,0 0-15,0 0 0,0 0 16,21-21-16,-21 21 0,21-21 16,0 0-16,0 0 0,1 0 15,-1 0-15,0 0 0,0 0 0,0 0 16,0 0-16,1 0 0,-1-21 15,0 21-15,-21-21 16,0 0-16,0 0 0,21 0 0,-21-22 16,0 22-16,0-21 0,21 21 0</inkml:trace>
  <inkml:trace contextRef="#ctx0" brushRef="#br1" timeOffset="94254.16">10223 14457 0,'-21'0'0,"42"0"0,-63 0 0,21-21 0,0 21 0,0 0 16,-1 0-16,1 0 15,0 0-15,21 21 0,0 0 16,0 0 0,0 0-1,21-21-15,0 0 0,1 0 16,-1 0-16,0 0 15,-21-21 1,0 0 0,-21 21-1,0 0 1,-1 0-16,1 0 0,21 21 16,0 0-1,0 1-15,21-1 16,1-21-16,-1 0 0,0 0 15,21 21-15</inkml:trace>
  <inkml:trace contextRef="#ctx0" brushRef="#br1" timeOffset="94685.22">12065 14774 0,'0'0'16,"0"-21"-16,-21 42 46,21 1-30,-21-1-16,21 0 0,-22 0 16,22 21-16,0-20 0,-21 20 0,0 0 15,21-21-15,-21 22 0,21-1 0,0 0 16,-21 1-16,0-1 0,21 0 0,-22-20 16,22 20-16,-21-21 0,21 0 15,0 0-15,0 22 0,-21-22 16,21 0-16,-21 0 15,21-42 32,0 0-47,0 0 0</inkml:trace>
  <inkml:trace contextRef="#ctx0" brushRef="#br1" timeOffset="95042.4">11663 15134 0,'-21'-21'0,"42"42"0,-64-42 0,43 0 0,-21 21 15,42 0 17,1 0-32,20 0 15,-21 0-15,21 0 0,1 21 0,-1-21 16,0 0-16,1 0 0,20 21 15,-20-21-15,-1 0 0,0 0 0,1 0 16,-1 0-16,0 0 0,1 0 0,-22 0 16,0 0-16,0 0 0,0 0 15,0 0-15</inkml:trace>
  <inkml:trace contextRef="#ctx0" brushRef="#br1" timeOffset="97696.72">14393 14965 0,'0'-21'47,"0"0"-16,21 21-31,-21-22 0,0 1 15,0 0-15,0 0 16,0 0 0,0 0-1,0-1 1,0 44 46,0-1-46,0 0-16,0 0 0,-21 0 0,21 0 16,-21 1-16,21-1 0,0 0 0,0 0 15,-21 21-15,21-20 0,0-1 16,0 21-16,-21-21 0,21 0 0,0 1 16,0-1-16,0 0 0,0 0 0,0 0 15,21 0-15,0 1 0,-21-1 0,21-21 16,0 0-16,1 21 0,-1-21 15,0 0-15,0 0 0,0 0 16,0 0-16,1 0 0,-22-21 16,0 0-16,21 21 0,-21-22 15,21 1-15,-21 0 0,0 0 16,21 0-16,-21 0 0,0-22 0</inkml:trace>
  <inkml:trace contextRef="#ctx0" brushRef="#br1" timeOffset="98053.05">14605 14372 0,'0'0'0,"-64"0"16,43 0-16,0 0 15,0 21-15,0 1 0,0-1 16,21 0-16,-22 0 0,22 0 15,0 0-15,22-21 16,-1 0-16,0 0 16,0 0-16,0 0 0,0 0 15,1 0-15,-1-21 0,0 21 0,-21-21 16,0 0-16,0 0 0,0 0 16,0-1-1,0 1-15,-21 21 0,0 0 16,-1 0-16,1 0 0,0 21 15,21 1 1,0-1-16,0 0 16,0 0-16,21-21 0,0 21 0,1-21 15,-1 21-15,21-21 0</inkml:trace>
  <inkml:trace contextRef="#ctx0" brushRef="#br1" timeOffset="98401.06">15600 14542 0,'21'-22'16,"-21"1"-16,0 42 15,0 1 1,0 20-16,0-21 15,-21 21-15,21 1 0,0-22 0,-21 21 16,21 1-16,-22-22 0,1 21 0,0 0 16,21-20-16,-21 20 0,21-21 0,-21 21 15,21-20-15,0-1 16,-21 0-16,21 0 0,-22 0 0,22 0 16,0 1-16,0-1 15,0-42 16,0-1-31,0 1 0,0 0 16,0 0-16,0 0 0,0 0 0</inkml:trace>
  <inkml:trace contextRef="#ctx0" brushRef="#br1" timeOffset="98662.52">15198 14901 0,'-22'0'15,"-41"-21"1,148 42-16,-191-63 0,127 42 15,21 0 1,-21 0-16,22 0 0,-1 0 0,0 0 16,22 0-16,-22 0 0,22 0 0,-22 0 15,0 0-15,1 0 0,-1 0 16,0 0-16,1 0 0,-22 0 0,0 0 16,0 0-16,0 0 0,1 0 15,-22-21 32,21 21-31</inkml:trace>
  <inkml:trace contextRef="#ctx0" brushRef="#br1" timeOffset="98995.51">16595 14584 0,'0'-42'16,"0"20"-16,0 1 15,0 42 17,0 1-32,0-1 15,0 21-15,-22-21 0,22 22 0,-21-1 16,0-21-16,21 21 0,-21 1 0,0-1 15,0 0-15,21-20 0,-22 20 16,1 0-16,0-21 0,21 1 0,0 20 16,-21-21-16,21 0 0,-21 0 0,21 1 15,0-1-15,0 0 16,0-42 15,21 0-31,-21-1 0,0 1 16,0 0-16</inkml:trace>
  <inkml:trace contextRef="#ctx0" brushRef="#br1" timeOffset="99261.11">16192 14944 0,'64'21'16,"-128"-42"-16,64 0 0,22 21 15,-1 0-15,0 0 16,21 0-16,1 0 0,-1 0 15,0 0-15,1 0 0,-1 0 0,0 0 16,1 0-16,-22 0 0,21 0 16,-21 0-16,22 0 0,-22 0 0,0 0 15,0 0 1,-42 0 15</inkml:trace>
  <inkml:trace contextRef="#ctx0" brushRef="#br1" timeOffset="100412.12">18817 14245 0,'0'0'0,"0"-21"15,21 0-15,0 0 16,-21 0-16,22 21 16,-22-22-16,21 22 0,-21-21 15,0 42 17,0 1-17,-21 20-15,-1-21 0,1 21 0,21 1 16,-21-1-16,21 0 0,-21 22 0,21-22 15,-21 22-15,21-22 0,-21 0 0,21 1 16,0-1-16,0 0 0,0 1 16,0-1-16,0 0 0,0-20 0,0 20 15,0-21-15,0 21 0,0-20 16,0-1-16,0 0 0,0 0 0,0 0 16,-22 0-16,22 1 15,0-44 16,0 1-15,0 0-16,0 0 0,0 0 16,0 0-16</inkml:trace>
  <inkml:trace contextRef="#ctx0" brushRef="#br1" timeOffset="100736.52">18457 14774 0,'-21'0'0,"85"22"0,-107-44 16,22 1-16,21 0 16,21 21-1,0 0-15,1 0 0,20 0 16,0 0-16,-21 0 0,22 0 0,-1 0 16,22 0-16,-22 0 0,0 0 15,1 0-15,-1 0 0,0 0 0,1 0 16,-22 0-16,21 21 0,-21-21 0,0 0 15,1 0-15,-1 0 0,0 0 0,0 0 16,0 0 0,0 0-1,-21-21 48</inkml:trace>
  <inkml:trace contextRef="#ctx0" brushRef="#br1" timeOffset="101336.43">21018 14563 0,'22'-21'0,"-44"42"0,44-64 0,-1 43 15,-21-21-15,0 0 16,0 42-1,0 0-15,0 1 16,-21-1-16,-1 0 16,22 0-16,0 21 0,-21-20 15,21-1-15,-21 0 0,21 21 0,-21-21 16,21 1-16,-21-1 0,21 21 0,0-21 16,0 0-16,0 1 0,0-1 0,0 0 15,0 0-15,0 0 0,0 0 16,0 1-16,0-1 0,21-21 15,0 21-15,0-21 0,0 0 16,1 0-16,-1 0 0,0 0 16,0 0-16,0 0 15,0-21-15,1 0 0,-22-1 16,21 1-16,-21 0 16,21 0-16,-21 0 0,0 0 0</inkml:trace>
  <inkml:trace contextRef="#ctx0" brushRef="#br1" timeOffset="101694.27">21251 14139 0,'0'0'15,"-21"-21"-15,-42 21 16,41 0-16,1 21 15,0 1-15,21-1 16,21-21 0,0 0-16,1 0 0,-1 0 15,0 0-15,0 0 16,0 0-16,-21-21 16,0-1-1,-21 22-15,0 0 16,0 0-1,0 0-15,-1 0 0,1 22 16,0-1-16,21 0 16,0 0-16,0 0 15,0 0 1,21-21-16</inkml:trace>
  <inkml:trace contextRef="#ctx0" brushRef="#br1" timeOffset="102262.07">23601 14457 0,'0'-21'0,"0"42"0,0-63 0,0 20 0,0 1 16,21 0-16,-21 0 0,0 0 16,0 0-1,21 21-15,-21 21 16,0 0 0,0 0-16,0 21 0,-21-20 15,21 20-15,-21 0 0,21 1 0,-21-1 16,-1 0-16,1 1 0,21-1 0,-21 0 15,0 1-15,0-1 0,0 0 0,21 1 16,-22-1-16,1 0 0,21 1 16,-21-1-16,21-21 0,-21 21 15,21 22-15,0-43 16,0 0-16,0 0 0,21-42 47,-21 0-47,0 0 0,0 0 15,0 0-15,0-1 0,0-20 0</inkml:trace>
  <inkml:trace contextRef="#ctx0" brushRef="#br1" timeOffset="102537.07">23114 14859 0,'-21'0'15,"42"0"1,-21 0-1,21 0-15,0-21 0,22 21 16,-22 0-16,21 0 0,0 0 0,1 0 16,20 0-16,-20 0 0,-1 0 0,21 0 15,-20 0-15,20 0 0,-20 0 16,-1 0-16,0 0 0,-21 0 0,1 0 16,-1-21-16,0 21 0,0 0 15,-42 0 16,21-21-15</inkml:trace>
  <inkml:trace contextRef="#ctx0" brushRef="#br1" timeOffset="103020.67">25506 14626 0,'21'0'16,"-21"-21"-16,21 0 0,0 21 16,-21-21-16,0 0 0,21 21 15,-21-22-15,22 22 16,-22 22 15,-22-1-31,1 0 0,21 0 16,-21 0-16,0 22 0,0-22 0,0 21 15,-1-21-15,22 22 0,-21-1 0,0-21 16,0 21-16,0-20 0,0-1 16,21 21-16,0-21 0,0 22 15,0-22-15,0 0 0,0 0 0,0 0 16,21-21-16,0 0 0,0 0 16,0 0-16,0 0 0,1 0 15,20 0-15,-21 0 0,0 0 16,0-21-16,1 0 0,-1 0 15,0 0-15,-21-1 0,21 1 0,0 0 16,-21 0-16,21 0 0</inkml:trace>
  <inkml:trace contextRef="#ctx0" brushRef="#br1" timeOffset="103357.04">25844 14139 0,'0'0'0,"-21"0"0,0-21 0,0 21 0,0 0 16,-22 0-16,22 0 0,0 0 0,0 0 16,0 0-16,0 0 0,-1 0 15,22 21-15,0 1 16,22-22-16,-1 0 16,0 0-16,0 0 0,0 0 0,0 0 15,1 0-15,-1 0 0,0 0 16,-42 0 15,0 0-31,-1 0 16,1 0-16,0 0 0,0 21 15,21 0-15,0 0 16,0 0 0,0 0-16,21-21 0,0 22 15,0-22-15,1 0 0,20 21 0,-21-21 16</inkml:trace>
  <inkml:trace contextRef="#ctx0" brushRef="#br1" timeOffset="103696.41">26395 14753 0,'-21'0'0,"42"0"0,-64 0 15,65 0 17,-1 0-32,0 0 0,0 0 0,0 0 15,0 0-15,1 0 0,-1 0 0,0 0 16,0 0-16,0 0 0,0 0 0,1 0 16,-1 0-16,0 0 15,0 0-15,-21-21 0,21 21 31,0-21 16,1 0-31,-1 21-16,0 0 0</inkml:trace>
  <inkml:trace contextRef="#ctx0" brushRef="#br1" timeOffset="104012.61">27517 14690 0,'-22'0'0,"44"0"0,-44-21 0,1 21 15,21-22-15,21 22 31,1 0-31,-1 0 0,0 0 16,0 0-16,21 0 0,-20 0 0,-1 22 16,0-22-16,21 0 0,-21 0 15,1 0-15,-1 0 16,-42 0 31,21-22-32,0 1 1</inkml:trace>
  <inkml:trace contextRef="#ctx0" brushRef="#br1" timeOffset="104656.4">29443 14076 0,'21'-21'15,"-21"0"-15,21-22 16,-21 22-16,0 42 31,-21 0-31,21 22 0,-21-22 16,21 0-16,0 21 0,0 1 15,0-1-15,-21 0 0,-1 1 0,22-1 16,-21 22-16,0-22 0,21 0 16,-21 1-16,21-1 0,-21 0 0,0-21 15,21 22-15,0-22 0,0 0 0,-22 0 16,22 0-16,0 1 0,0-1 16,22-21 30,-22-21-46,0-1 16,21 1-16,-21 0 16,0 0-16</inkml:trace>
  <inkml:trace contextRef="#ctx0" brushRef="#br1" timeOffset="104944.87">29062 14351 0,'-43'0'16,"170"0"-16,-211 0 0,63 0 31,63 0-31,-21 0 0,21 0 0,1 0 0,-1 0 16,0 0-16,1 0 16,-1 0-16,0 0 0,1 0 0,-1 0 15,-21 0-15,22 0 0,-22 0 0,0 0 16,0 0-16,0 0 0,-21-21 15,21 21 17,1 0-17,-1 0-15,0 0 16,0 0-16,0 0 0</inkml:trace>
  <inkml:trace contextRef="#ctx0" brushRef="#br1" timeOffset="105296.64">30522 14372 0,'-21'-21'0,"0"21"16,42 0-1,0 0 1,0 0-16,1 0 0,-1 0 16,0 0-16,21 0 0,-21 0 15,22 0-15,-22 0 0,21 0 0,-21 0 16,22 0-16,-22 0 0,0 0 0,0 0 16,0 0-1,1 0 16,-1 0 1,0 0-32,0 0 15</inkml:trace>
  <inkml:trace contextRef="#ctx0" brushRef="#br1" timeOffset="105620.58">31538 14372 0,'0'0'0,"-21"0"16,21-21-1,21 21 1,0 0-16,1 0 15,-1 0-15,0 0 0,0 0 16,0 0-16,0 0 0,1 0 0,-1 0 16,0 0-16,0 0 15,0 0 1,0 0 15</inkml:trace>
  <inkml:trace contextRef="#ctx0" brushRef="#br1" timeOffset="106033">32237 14076 0,'0'0'0,"0"21"47,0 0-47,-21 0 15,-1 1-15,22-1 0,-21 0 16,0 21-16,21-21 0,-21 22 0,0-22 15,0 21-15,-1 1 0,1-22 0,0 21 16,21 0-16,0-20 0,-21 20 16,21-21-16,-21 21 0,21-20 0,0-1 15,0 0-15,0 0 0,0 0 0,21-21 16,-21 21-16,21-21 0,0 0 16,0 0-16,1 0 0,-1 0 15,0 0-15,0 0 0,0 0 16,0-21-16,1 21 15,-1-21-15,0 0 0,0 0 0,-21 0 16,21-1-16,0 1 0,1-21 16,-1 21-16</inkml:trace>
  <inkml:trace contextRef="#ctx0" brushRef="#br1" timeOffset="106486.16">32554 13399 0,'-21'-22'0,"42"44"0,-63-44 15,21 22-15,0 0 0,-1 0 16,1 0-16,0 22 0,0-22 0,21 21 15,0 0-15,-21-21 0,21 21 16,0 0-16,0 0 0,0 1 16,0-1-16,0 0 0,21-21 15,0 21-15,0-21 0,0 0 0,1 0 16,-1 0-16,0 0 16,0 0-16,0 0 0,0-21 0,1 0 15,-1 0-15,-21-1 0,0 1 16,0 0-16,0 0 0,0 0 15,-21 21 1,-1 0-16,1 21 16,0-21-16,0 21 15,0 0-15,21 0 0,-21 1 16,-1-1-16,22 0 16,0 0-1</inkml:trace>
  <inkml:trace contextRef="#ctx0" brushRef="#br1" timeOffset="107769.01">593 16976 0,'0'0'0,"21"-21"0,0-1 16,-21 1-16,0 0 15,0 0 1,21 21-16,-21 21 31,0 0-31,0 0 0,-21 1 0,21-1 16,0 0-16,-21 21 0,0-21 15,-1 22-15,1-1 0,21-21 0,0 22 16,-21-22-16,0 21 16,21 0-16,-21-20 0,21-1 0,0 21 15,0-21-15,0 0 0,0 1 16,0-1-16,21-21 0,0 0 16,0 0-16,0 0 15,1 0-15,-22-21 0,21 21 16,0-22-16,-21 1 0,21 0 15,-21 0-15,0 0 0,0-22 0,21 22 16</inkml:trace>
  <inkml:trace contextRef="#ctx0" brushRef="#br1" timeOffset="108100.74">677 16552 0,'0'0'0,"-21"0"0,0 0 16,21 22 15,21-22-15,-21 21-16,21-21 0,0 0 16,-21-21 15,0-1 0,0 44 0,22-1-15,-1-21 0,0 0-16,0 21 0,0-21 0,0 0 15,1 21-15</inkml:trace>
  <inkml:trace contextRef="#ctx0" brushRef="#br1" timeOffset="108517.97">1820 17039 0,'-21'0'16,"42"0"15,0 0-15,1 0-16,-1 0 0,0 0 15,0 0-15,0 0 0,0 0 16,1 0-16,-1 0 0,0 0 0,0 0 16,0 0-16,0 0 15,1 0-15,-22 21 47,-22-21 0</inkml:trace>
  <inkml:trace contextRef="#ctx0" brushRef="#br1" timeOffset="108796.57">1863 17230 0,'0'21'15,"21"-42"-15,-42 21 0,-1 21 16,44-21 0,-1 0-1,0 0-15,0 0 0,0 0 16,0 0-16,1 0 0,-22 21 0,21-21 16,0 0-16,0 0 0,0 0 15,0 0 1,-21-21 31,0 0-47,0 0 15</inkml:trace>
  <inkml:trace contextRef="#ctx0" brushRef="#br1" timeOffset="109376.99">3260 17039 0,'-22'0'16,"44"0"-16,-86 0 0,43 0 0,0 0 0,0 0 16,-1 0-16,1 0 0,42 0 47,22 0-32,-22 0-15,21 0 0,1 0 0,-1 0 16,0 0-16,1 0 0,20 0 15,-21 0-15,22 0 0,-22 0 0,1 0 16,-1 0-16,-21 0 0,0 0 16,0 0-16,1 0 0,-1 0 15,0 0 48,0-21-48,0 21-15</inkml:trace>
  <inkml:trace contextRef="#ctx0" brushRef="#br1" timeOffset="109706.38">4381 17018 0,'-63'0'15,"126"0"1,-147 0-16,105 0 31,21 0-31,-21 0 16,22 0-16,-22 0 0,21 0 0,1 0 16,-1 0-16,0 0 0,1 0 0,-1 0 15,0 0-15,1 0 0,-1 0 16,-21 0-16,0 0 0,0 0 0,1 0 15,-44 0 32,1 0-31,21-21-16</inkml:trace>
  <inkml:trace contextRef="#ctx0" brushRef="#br1" timeOffset="110069.71">5546 16806 0,'-43'-63'16,"86"126"-16,-86-147 15,22 84-15,0 0 16,0 21-1,21 0-15,-21 0 0,21 0 16,-22 1-16,22 20 0,-21-21 0,0 21 16,21 1-16,-21-1 0,21 0 0,-21-20 15,0 20-15,21 0 0,0 1 16,0-22-16,0 21 0,0-21 0,0 0 16,0 22-16,0-22 0,0 0 15,0 0-15,21 0 0,0 1 16,0-22-16,-21 21 0,21-21 0,0 0 15,1 0-15,-1 0 0,0 0 16,0 0-16,0 0 0,0-21 16,-21-1-16,0 1 15,22 0-15,-1 0 0,-21 0 16,21 0-16,-21-22 0</inkml:trace>
  <inkml:trace contextRef="#ctx0" brushRef="#br1" timeOffset="110410.07">5778 16425 0,'0'0'16,"-21"0"-16,0-21 0,-42 21 0,41 0 16,1 0-16,0 0 0,0 0 0,0 21 15,0-21-15,21 22 0,0-1 16,0 0-16,21 0 31,0-21-31,0 0 0,0 0 16,0 0-16,1 0 0,-22-21 31,0 0-15,-22 21-16,1 0 0,0 0 15,0 0-15,0 0 0,0 0 16,-1 0-16,1 0 0,21 21 15,0 0 1,21-21-16,1 0 16,-1 21-16</inkml:trace>
  <inkml:trace contextRef="#ctx0" brushRef="#br1" timeOffset="110936.75">6816 17018 0,'21'-21'0,"-42"42"0,42-63 0,0 21 16,-21-1-16,21 1 0,0 0 0,-21 0 16,0 0-16,0 0 0,0-1 0,0 1 15,-21 42 16,21 1-31,0-1 0,0 0 16,-21 21-16,21 1 0,-21-1 0,0 0 16,21 1-16,0-1 0,-22 0 0,22 1 15,-21-1-15,21-21 0,-21 21 16,21 1-16,0-1 0,0 0 16,0-20-16,0 20 0,-21-21 0,21 0 15,0 0-15,0 1 0,0-1 16,0-42 15,0-1-31,0 1 16,0 0-16,21 0 0,-21 0 0,0-22 15,0 22-15,0 0 0,0 0 16</inkml:trace>
  <inkml:trace contextRef="#ctx0" brushRef="#br1" timeOffset="111233.22">6540 17209 0,'-42'0'31,"63"0"-15,0 0-1,-21 0-15,22 0 0,-1 0 0,21 0 0,-21 0 16,22 0-16,-1 0 0,0 0 16,1 0-16,-1 0 0,0 0 0,-21 0 15,22 0-15,-1 0 0,-21 0 0,22 0 16,-22 0-16,0 0 0,0 0 15,0 0-15,0 0 0,-21-22 94,0 1-94,22 21 0,-1-21 16</inkml:trace>
  <inkml:trace contextRef="#ctx0" brushRef="#br1" timeOffset="111778.88">8276 17060 0,'21'-21'16,"-42"42"-16,63-42 0,-42 0 0,22 21 0,-22-21 16,21 0-16,0 0 0,-21-1 15,21 22-15,-21-21 16,0 42 0,0 1-1,-21-1-15,21 0 0,-21 0 16,0 21-16,21-20 0,-22 20 0,1-21 15,0 21-15,21-20 0,0 20 16,-21 0-16,21-21 0,-21 22 0,21-22 16,0 0-16,0 21 0,0-20 15,0-1-15,0 0 0,0 0 16,21-21-16,0 21 0,0-21 0,0 0 16,1 0-16,-1 0 0,0 0 0,0 0 15,0 0-15,0 0 0,1-21 16,-1 0-16,0 21 0,0-21 0,0 0 15,0-1-15,1 1 0,-22-21 0,21 21 16,-21 0-16,21-22 0</inkml:trace>
  <inkml:trace contextRef="#ctx0" brushRef="#br1" timeOffset="112097.79">8636 16574 0,'-85'-43'15,"-21"64"17,297 1-32,-403-44 0,212 44 0,0-1 15,0 0-15,0 0 0,21-21 16,1 0-16,-1 0 16,0 0-16,0 0 0,0 0 15,0 0-15,1 0 0,-22-21 0,21 21 16,-21-21-16,0 0 15,0-1-15,-21 1 16,-1 0-16,1 21 16,0 0-16,0 0 15,21 21-15,0 0 16,0 1-16,21-1 0,0-21 16,0 21-16,1-21 0,20 21 15,0 0-15</inkml:trace>
  <inkml:trace contextRef="#ctx0" brushRef="#br1" timeOffset="112444.28">9779 16849 0,'0'-21'0,"0"42"31,0 0-31,-21 0 0,21 0 16,0 0-16,0 1 0,-21-1 0,21 21 15,-22-21-15,1 22 0,21-22 16,0 21-16,-21-21 0,21 22 16,-21-1-16,21-21 0,-21 21 0,21 1 15,0-22-15,0 42 0,-21-41 16,21-1-16,0 0 0,0 0 15,0 0-15,0 0 0,0-42 47,0 0-47,0-21 0,0 21 16,0-1-16</inkml:trace>
  <inkml:trace contextRef="#ctx0" brushRef="#br1" timeOffset="112676.85">9440 17230 0,'-42'-21'32,"169"21"-1,-212 21-31,191-42 0,-64 21 0,1 0 0,-1 0 16,0 0-16,1 0 0,-1 0 0,0-22 15,1 22-15,-22 0 0,21 0 0,-21 0 16,-42 0 15,21-21 0,0 0-31</inkml:trace>
  <inkml:trace contextRef="#ctx0" brushRef="#br1" timeOffset="113137.17">11557 16785 0,'0'0'0,"0"-21"15,21 21-15,-21-21 0,0 0 16,0 42 0,0 0-1,0 0-15,0 0 16,-21 1-16,0 20 0,21-21 0,-21 21 15,-1 1-15,1-1 0,0 0 0,0-20 16,0 20-16,21 0 0,0-21 16,-21 22-16,21-22 0,0 0 0,0 0 15,0 0-15,21 1 0,0-1 16,0-21-16,0 0 0,0 0 16,1 0-16,-1 0 0,0 0 0,0 0 15,0-21-15,0-1 0,1 1 16,-22 0-16,21 0 0,0 0 15,-21-22-15,0 22 0,21-21 16</inkml:trace>
  <inkml:trace contextRef="#ctx0" brushRef="#br1" timeOffset="113460.16">11726 16447 0,'-148'-22'31,"317"44"-15,-190-22-16,-127 0 0,148 21 16,21 0-1,0-21-15,1 0 16,-1 0-16,0 0 0,0 0 16,0 0-16,0 0 0,-21-21 0,0 0 15,0-1 1,-21 22-16,0-21 15,0 21-15,0 0 0,0 0 16,21 21 0,-22-21-16,22 22 0,0-1 15,0 0-15,0 0 0,0 0 16,22 0-16,-1-21 0,0 22 16,21-22-16</inkml:trace>
  <inkml:trace contextRef="#ctx0" brushRef="#br1" timeOffset="113788.89">12509 16658 0,'0'0'15,"0"21"1,0 1-1,0-1-15,-21 0 0,21 21 0,0-21 16,-21 1-16,21 20 0,0-21 16,0 21-16,0 1 0,-21-22 15,21 21-15,-21-21 0,21 22 0,0-22 16,0 21-16,-21-21 0,21 1 16,0-1-16,0 0 0,-22 0 0,22 0 15,0 0-15,0-42 47,0 0-47,0 0 0,0 0 16,0 0-16</inkml:trace>
  <inkml:trace contextRef="#ctx0" brushRef="#br1" timeOffset="114032.44">12150 17039 0,'-22'0'15,"44"-21"1,-22 42-16,21-42 16,0 21-16,0 0 0,21 0 0,-20 0 15,20 0-15,-21 0 0,21 0 0,-20 0 16,-1 0-16,0 0 0,0 0 16,0 0-16,0 0 15,1-21 1,-1 21-1,-21-21-15,21 21 16,-21-21-16,21 21 0,0-22 16,0 22-16</inkml:trace>
  <inkml:trace contextRef="#ctx0" brushRef="#br1" timeOffset="114380.42">13504 16616 0,'0'0'0,"-42"0"16,21 0-16,0 0 16,-1 0-16,22 21 0,-21 0 15,0 22-15,21-22 0,-21 0 16,21 21-16,0-21 0,0 22 0,0-1 15,0 0-15,0-20 0,0 20 0,0 0 16,0-21-16,0 22 0,-21-22 16,21 0-16,0 0 0,-21 0 0,21 1 15,0-1-15,0 0 0,-22-21 0,22 21 16,-21-21-16,21-21 47,0 0-47,0 0 15</inkml:trace>
  <inkml:trace contextRef="#ctx0" brushRef="#br1" timeOffset="114641.94">13081 16955 0,'0'-43'31,"127"43"0,-254 43-31,296-86 0,-126 43 0,-1 0 0,0 0 16,-21 0-16,22 0 0,-1 0 16,-21 0-16,0 0 0,1 0 0,-1 0 15,0 0-15,0 0 16</inkml:trace>
  <inkml:trace contextRef="#ctx0" brushRef="#br1" timeOffset="115226.66">15261 16785 0,'0'-21'0,"0"42"0,21-63 0,-21 21 0,0 0 15,0-1-15,0 1 0,0 0 16,-21 42 15,21 0-31,-21 1 0,21 20 16,-21-21-16,0 21 0,21 1 0,0 20 16,-22-20-16,1-1 0,0 0 0,21 1 15,-21-1-15,21 0 0,0-21 16,-21 22-16,21-1 0,-21-21 0,21 0 15,0 1-15,0-1 0,0 0 0,0 0 16,0 0-16,0 0 16,0-42 15,0 0-15,0 0-16,0 0 0,0 0 0,0-1 15,0 1-15,0 0 0</inkml:trace>
  <inkml:trace contextRef="#ctx0" brushRef="#br1" timeOffset="115484.68">14795 17103 0,'-21'-21'31,"148"21"0,-233 21-31,255-42 0,-107 21 0,21 0 0,1 0 16,-1 0-16,1 0 0,-22 0 0,22 0 15,-22 0-15,0 0 0,22 0 16,-43 0-16,21 0 0,-20 0 0,-1-22 16,-21 1-1,0 0 17,0 0-17,0 0 1</inkml:trace>
  <inkml:trace contextRef="#ctx0" brushRef="#br1" timeOffset="116060.61">16933 16679 0,'21'-21'0,"-42"42"0,64-63 0,-43 21 15,0 0-15,21 0 32,-21 42-1,-21 0-31,21 0 0,0 0 0,-22 0 15,1 1-15,0 20 0,21 0 0,-21-21 16,21 22-16,-21-22 0,0 21 16,21 1-16,-22-22 0,22 21 0,-21-21 15,21 0-15,0 1 0,0-1 0,0 0 16,0 0-16,0 0 0,21 0 16,1-21-16,-1 22 0,0-22 15,21 0-15,-21 0 0,1 0 16,20 0-16,-21 0 0,21 0 15,-20-22-15,20 1 0,-21 0 0,0 21 16,0-21-16,1 0 0,-22 0 0,21-22 16,-21 22-16,21 0 0,-21-21 15,21 20-15,-21-20 0,0 21 0</inkml:trace>
  <inkml:trace contextRef="#ctx0" brushRef="#br1" timeOffset="116480.71">17208 16214 0,'-21'0'16,"42"0"-16,-63 0 0,21 0 0,0 0 15,0 0-15,21 21 0,-22 0 16,1-21-16,21 21 0,0 0 0,0 1 16,-21-1-16,21 0 0,0 0 15,21-21 1,0 0 0,1 0-16,-1 0 0,0 0 0,0 0 15,0-21-15,0 21 0,1-21 16,-22 0-16,0-1 15,0 1-15,0 0 0,0 0 16,-22 21-16,1 0 16,0 0-16,0 0 0,0 21 15,0 0-15,-1-21 0,1 21 16,21 1-16,-21-1 0,21 0 16,0 0-16,0 0 15,21-21-15,22 0 0,-22 21 16</inkml:trace>
  <inkml:trace contextRef="#ctx0" brushRef="#br1" timeOffset="117061.64">18817 16574 0,'0'-22'16,"0"44"-16,21-65 0,-21 22 0,0 0 15,0 0-15,0 0 16,0 42 15,-21 0-15,21 0-16,-21 0 0,21 0 15,0 22-15,-21-1 0,21 0 0,-21-20 16,-1 41-16,1-21 0,21 1 0,-21-1 16,0 0-16,21-20 0,0 20 15,-21 0-15,0-21 0,21 22 0,-22-22 16,22 0-16,0 0 0,0 0 0,0 1 16,0-1-16,0 0 15,0-42 32,0 0-47,0-1 16,0 1-16,0 0 0,0 0 0,0 0 15,0 0-15,0-1 0,0 1 16</inkml:trace>
  <inkml:trace contextRef="#ctx0" brushRef="#br1" timeOffset="117345.81">18457 16828 0,'-42'0'0,"21"0"31,84 0-31,-105 0 16,63 0-16,0 0 16,22 0-16,-1 0 0,0 0 0,1 0 15,20 0-15,-21 0 0,1 0 0,-1 0 16,22 0-16,-22 0 0,0 0 15,1 0-15,-22 0 0,21 0 0,-21 0 16,0 0-16,-21-22 0,0 1 16,0 0-1,0 0 17,22 21-17,-1 0-15</inkml:trace>
  <inkml:trace contextRef="#ctx0" brushRef="#br1" timeOffset="117822.42">20108 16489 0,'21'0'16,"-42"0"-16,42-21 0,-21 0 16,0 42 30,0 0-30,0 0-16,0 0 0,0 0 16,-21 1-16,0 20 0,0 0 15,0-21-15,0 22 0,21-1 0,-22 0 16,1 1-16,0-1 0,21 0 16,0-20-16,0 20 0,0-21 0,0 21 15,0-20-15,0-1 0,0 0 0,0 0 16,0 0-16,21-21 15,0 21-15,1-21 0,-1 0 16,0 0-16,0-21 0,0 0 16,-21 0-16,21 0 15,1-22-15,-22 22 0,21 0 0,-21-21 16,21-1-16,0 22 0</inkml:trace>
  <inkml:trace contextRef="#ctx0" brushRef="#br1" timeOffset="118136.84">20341 16171 0,'-148'-21'16,"127"21"-16,211 43 0,-211-65 0,-169 1 16,168 21-16,1 21 15,21 1-15,0-1 16,21-21-16,1 0 15,-1 0-15,0 0 16,0 0-16,0 0 0,0 0 0,1 0 16,-22-21-16,0-1 15,0 1 1,-22 21 0,1 0-16,0 0 0,0 0 15,21 21-15,0 1 16,0-1-16,0 0 0,0 0 15,21 0-15,0 0 0</inkml:trace>
  <inkml:trace contextRef="#ctx0" brushRef="#br1" timeOffset="118688.75">20828 16806 0,'0'0'0,"-21"0"0,21 22 31,21-22-15,0 0-16,0 0 15,0 0-15,1 0 0,-1 0 0,21 0 16,-21 0-16,22 0 0,-1 0 0,0 0 16,1 0-16,-1 0 0,-21 0 15,0 0-15,0 0 0,1 0 16,-22-22 46,0 1-62,21 21 16,0 0-16</inkml:trace>
  <inkml:trace contextRef="#ctx0" brushRef="#br1" timeOffset="118981.25">21717 16785 0,'-42'-21'15,"84"42"-15,-63-42 32,42 21-32,0 0 15,21 0-15,1 0 0,-1 0 0,0 0 16,1 0-16,-22 0 0,21 0 0,1 21 15,-22-21-15,0 0 0,0 0 16,0 0-16,-21-21 47,-21 21-47,21-21 31,0 0-31</inkml:trace>
  <inkml:trace contextRef="#ctx0" brushRef="#br1" timeOffset="119621.06">23770 16425 0,'0'0'0,"0"-21"15,0-42-15,0 42 16,0-1-16,0 1 15,0 0-15,0 0 16,0 42 15,0 0-31,0 0 0,0 22 0,0-22 16,0 21-16,0 1 0,-21-22 0,21 21 16,-21 22-16,0-22 0,21 0 15,0 1-15,-22 20 0,22-21 0,0 22 16,0-22-16,-21 1 0,21-1 15,0 0-15,0 1 0,0-22 16,0 21-16,0-21 0,0 0 0,0 1 16,0-1-16,0 0 0,0 0 15,0-42 17,0 0-32,0 0 15,0-1-15,0 1 16,0 0-16,0 0 0,0 0 0</inkml:trace>
  <inkml:trace contextRef="#ctx0" brushRef="#br1" timeOffset="119929.84">23389 16806 0,'-63'-21'15,"126"42"-15,-105-42 31,63 21-31,21 0 0,-21 0 16,22 0-16,20 0 0,-20 0 0,-1 0 16,21 0-16,1 0 0,-22 0 15,22 0-15,-22 0 0,0 0 0,1 0 16,-1 0-16,-21 0 0,22 0 16,-22 0-16,-21-21 0,21 21 15,0 0 1,-21-21 15,0 0-15,0 0-16,0-1 15</inkml:trace>
  <inkml:trace contextRef="#ctx0" brushRef="#br1" timeOffset="120537.27">25612 16489 0,'0'0'0,"0"-21"0,21 0 16,-21 42 31,-21-21-32,-1 21-15,1 0 0,21 0 0,-21 0 16,0 22-16,21-22 0,-21 21 0,21-21 15,-21 22-15,-1-1 0,22 0 16,0 1-16,0-22 0,-21 21 0,21 1 16,-21-22-16,21 0 0,0 21 0,0-21 15,0 1-15,0-1 0,21 0 16,0-21-16,1 0 0,-22 21 16,21-21-16,0 0 0,21 0 0,-21 0 15,1 0-15,-1 0 0,0 0 16,0-21-16,0 21 0,0-21 15,1 0-15,-22-1 0,21 1 0,0 0 16,-21 0-16,0 0 0,21 0 16,0-1-16,0 1 0</inkml:trace>
  <inkml:trace contextRef="#ctx0" brushRef="#br1" timeOffset="120876.64">26014 16087 0,'-43'0'0,"-189"42"31,507-84-15,-572 105-16,276-42 0,21 1 0,-21-1 0,21 0 16,0 0-16,21-21 15,0 0-15,1 0 0,-1 0 0,21 0 16,-21 0-16,22 0 0,-22 0 0,21 0 15,-21-21-15,22 0 0,-22 21 16,0-21-16,0-1 0,-21 1 0,0 0 16,0 0-16,0 0 0,0 0 15,-42 21 1,21 0-16,-1 0 0,1 0 16,0 0-16,0 0 0,0 21 0,21 0 15,0 0-15,0 0 16,0 0-16,0 1 0,0-1 0,21 0 15</inkml:trace>
  <inkml:trace contextRef="#ctx0" brushRef="#br1" timeOffset="121259.52">27495 16341 0,'0'-21'0,"0"42"0,22-64 0,-1 22 15,-21 0-15,21 0 0,-21 0 0,0 0 16,0 42 15,-21 0-31,21 21 0,-21-21 0,-1 22 16,1-1-16,0 0 0,21 1 0,-21-1 15,0 0-15,0 22 0,-1-22 16,1 22-16,0-22 0,21 22 16,0-22-16,-21 0 0,21 1 0,-21-1 15,21-21-15,0 21 0,0-20 16,0-1-16,0 0 0,0 0 0,0 0 16,0-42 15,0 0-31,0 0 0,0 0 15,0-1-15,0-20 0</inkml:trace>
  <inkml:trace contextRef="#ctx0" brushRef="#br1" timeOffset="121494.08">26945 16743 0,'0'-64'47,"212"64"-16,-424 64-31,487-128 0,-211 64 0,-22 0 0,22 0 0,-22 0 16,21 0-16,-20 0 0,-1 0 15,0 0-15,-20 0 0,-1 0 0,0 0 16,0 0-16,0-21 0,-21 0 16,0 0-1,0 0-15,0 0 16,0-1-16</inkml:trace>
  <inkml:trace contextRef="#ctx0" brushRef="#br1" timeOffset="121926.28">28998 16341 0,'0'-21'0,"0"42"0,0-64 0,21 43 16,1 0-16,-22-21 0,0 42 46,0 22-46,0-22 0,0 0 16,-22 21-16,22-20 0,-21 20 16,0-21-16,0 21 0,0 1 0,0-1 15,21 0-15,-22 1 0,1-1 0,21 0 16,-21-20-16,21 20 16,0-21-16,0 21 0,0-20 0,0-1 15,21 0-15,0 0 0,1 0 0,-1-21 16,0 21-16,0-21 0,0 0 15,0 0-15,1 0 0,-1 0 0,0 0 16,0 0-16,0-21 0,0 0 0,1 0 16,-1 0-16,0-22 0,0 22 15,-21 0-15</inkml:trace>
  <inkml:trace contextRef="#ctx0" brushRef="#br1" timeOffset="122269.05">29443 15917 0,'-85'-105'16,"170"210"-16,-191-210 0,85 105 15,-22 0-15,22 0 0,-21 0 0,21 0 16,0 21-16,-1-21 0,1 21 16,21 0-16,0 0 0,0 0 15,0 1-15,21-22 0,1 0 16,20 21-16,-21-21 0,21 0 15,-20 0-15,20 0 0,-21 0 0,0-21 16,0 21-16,1-22 0,-1 1 16,-21 0-16,0 0 15,0 0-15,0 0 0,0-1 16,-21 22-16,-1-21 0,1 21 16,0 0-16,21 21 15,0 1 1,0-1-16,0 0 0,0 0 0,0 0 15,21 0-15,0 1 0,1 20 16,-1-21-16</inkml:trace>
  <inkml:trace contextRef="#ctx0" brushRef="#br1" timeOffset="122585.13">30522 16277 0,'0'-21'16,"0"42"-16,0-63 0,-21 21 16,0 21-1,21 21-15,-21 0 0,0 0 16,21 0-16,-22 1 0,1 20 0,21-21 16,0 21-16,-21 1 0,0-1 15,21-21-15,-21 22 0,0-1 16,21 0-16,-22 1 0,1-22 0,21 21 15,0-21-15,-21 0 0,0 22 16,21-22-16,-21-21 0,21 21 0,0 0 16,0 0-16,0-42 47,-21 21-47</inkml:trace>
  <inkml:trace contextRef="#ctx0" brushRef="#br1" timeOffset="122829.18">29930 16658 0,'0'-21'0,"-22"0"16,44 63 0,-22-84-16,21 42 0,0 0 0,0 0 15,0 0-15,22 0 0,-22 0 16,21 0-16,0 0 0,1 0 0,-22 0 15,21 0-15,-21 0 0,22 0 0,-22 0 16,0 0-16,0 0 0,0 0 16,1 0-16,-1 0 0,0 0 15,0-21 1,0 21 0</inkml:trace>
  <inkml:trace contextRef="#ctx0" brushRef="#br1" timeOffset="123200.49">31559 16256 0,'0'-21'16,"0"42"-16,0-63 0,0 63 31,0 0-31,0 0 16,-21 0-16,0 1 0,21 20 15,-21 0-15,0-21 0,0 22 0,-1-1 16,22 0-16,-21 1 0,0 20 16,0-20-16,0-1 0,0 0 15,-1 1-15,1-1 0,21-21 0,0 21 0,0-20 16,-21-1-16,21 0 0,0 0 15,0 0-15,-21-21 0,21 21 16,0-42 15,0 0-31,0 0 16,0 0-16,0 0 0,0-1 16</inkml:trace>
  <inkml:trace contextRef="#ctx0" brushRef="#br1" timeOffset="123492.89">31030 16679 0,'-42'-21'16,"42"0"-16,85 85 0,-128-86 0,22-20 16,42 42-16,22 0 0,-1 0 15,0 0-15,1 0 0,-1 0 0,21 0 16,-20 0-16,20 0 0,-20 0 15,-1 0-15,-21 0 0,21 0 0,-20 0 16,-1 0-16,0 0 0,0 0 16,0 0-16,-21-21 15,0 0 17,-21 21-17,0 0 1,0 0-16,21-21 0</inkml:trace>
  <inkml:trace contextRef="#ctx0" brushRef="#br1" timeOffset="126192.85">2857 14436 0,'0'0'0,"0"-21"0,0-1 0,22 22 16,-22-21-16,21 21 0,-21-21 15,0 42 17,0 0-17,0 1-15,-21-1 0,-1 0 16,22 0-16,-21 0 0,21 22 0,0-22 16,0 0-16,0 0 0,0 0 0,0 0 15,0 1-15,0-1 0,0 0 16,0 0-16,0 0 0,21-21 31,1 0-31,-1 0 16,0-21-1,-21 0-15,21 0 0,-21 0 16</inkml:trace>
  <inkml:trace contextRef="#ctx0" brushRef="#br1" timeOffset="126515.75">2984 14161 0,'-63'0'32,"126"0"-32,-126 21 31,84-21-16,-42 0 48,21 21-16,21-21-32,0 0-15,-21 21 0,21-21 16</inkml:trace>
  <inkml:trace contextRef="#ctx0" brushRef="#br1" timeOffset="126801.72">3238 14436 0,'0'0'0,"22"0"31,-1 0-15,0 0-16,-21 21 0,21-21 15,0 0 1,-21 21-1</inkml:trace>
  <inkml:trace contextRef="#ctx0" brushRef="#br1" timeOffset="126998.85">3196 14605 0,'0'21'32,"0"-42"-32,21 42 15,0-21-15,1 0 0,-1 0 16,0 0 0,0 0-16,0-21 31,0 21-31</inkml:trace>
  <inkml:trace contextRef="#ctx0" brushRef="#br1" timeOffset="127691.29">3810 14224 0,'0'-21'16,"-21"21"15,21 21-31,-21 0 16,21 0-16,0 1 0,0-1 15,0 21-15,-22-21 0,1 0 0,21 22 16,-21-22-16,21 0 16,-21 0-16,0 0 0,21 1 0,0-1 0,-21 0 15,21 0-15,-22-21 0,22 21 16,22-21 15,-1-21-15,0 21-16,0 0 0,-21-21 15,21 21-15,0 0 0,1 0 16,-1 0-16,0 0 0,0 0 16,0 0-16,0 0 0,1 0 15,-1-21-15,0 21 16,-21-21 0,0-1-16,21 22 0,-21-21 0,0 0 15,21 0-15,-21 0 16,21 0-16,-21-1 15,0 1-15,0 0 16,0 42 0,0 0-16,0 1 15,0-1-15,0 0 0,0 0 0,-21 0 16,21 0-16,-21 1 0,0-1 16,21 0-16,0 0 0,0 0 0,-21 0 15,21 1-15,0-1 16,0 0-1</inkml:trace>
  <inkml:trace contextRef="#ctx0" brushRef="#br1" timeOffset="128341.22">2371 17822 0,'0'0'0,"0"-21"16,-22 21-16,1 0 0,0 21 16,21 1-1,-21-1-15,0 0 0,21 0 0,-21 0 16,21 0-16,0 1 0,0 20 15,-22-21-15,22 0 0,0 0 16,0 1-16,0-1 0,0 0 0,0 0 16,0 0-16,22-21 15,-1 0 1,0 0-16,0 0 16,0-21-16,-21 0 0,21 0 0,1 0 15</inkml:trace>
  <inkml:trace contextRef="#ctx0" brushRef="#br1" timeOffset="128613.34">2498 17611 0,'-85'-21'16,"170"42"-16,-170-64 0,64 43 15,21 22 79,0-1-78,0 0-16,0 0 15,0 0-15,21-21 16,-21 21-16</inkml:trace>
  <inkml:trace contextRef="#ctx0" brushRef="#br1" timeOffset="128912.78">2857 17886 0,'-21'21'15,"42"-63"-15,-21 63 0,-42 0 16,63-21 15,0 0-31,1 0 0,-1 0 16,0 0-16,0 0 0,21 0 16,-20 0-16,-1 0 0,0 0 15,-21-21-15,21 21 0,-42 0 47,0 0-31,0 0-16</inkml:trace>
  <inkml:trace contextRef="#ctx0" brushRef="#br1" timeOffset="129101.04">2879 18013 0,'-22'21'31,"65"-21"-15,-22 0-16,-63-21 0,105 42 0,-42-21 0,0 0 15,1 0-15,-1 0 0,0 0 16,0 0-16,0 0 0,-21-21 16,0 0-16,21 21 15,-21-21-15,22 21 0</inkml:trace>
  <inkml:trace contextRef="#ctx0" brushRef="#br1" timeOffset="129777.36">3492 17844 0,'0'-22'16,"0"1"-1,22 21-15,-1 0 16,0-21-16,0 21 0,0 0 16,0 0-16,1 0 0,-1 0 15,0 0-15,-21 21 0,21-21 16,-21 21-16,0 1 16,0-1-16,0 0 15,0 0-15,0 0 16,-21-21-16,0 21 0,0-21 0,-1 0 15,22 22-15,-21-22 0,0 0 16,0 0 0,42 0 31,0 0-47,0 0 0,1 0 15,-1 21-15,0-21 16,0 0-16,0 21 0,0 0 15,1 0 1,-22 0-16,0 1 16,0-1-16,0 0 15,0 0-15,-22-21 16,1 21-16,0-21 0,0 0 16,-21 21-16,20-21 0,1 0 0,0 0 15,0 0-15,0 0 0,0 0 16,-1 0-16,1 0 0,0 0 0,0 0 15,0 0 1,0 0 15,21-21 47,-22 21-62,1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3T13:30:45.1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9165 1778 0,'0'0'0,"0"21"0,0 0 16,0 1-16,0-1 15,0 0 1,21-21 31,0 0-31,1 0-1,-22-21-15,0 0 0,0-1 16,21 22-16,-21-21 0,21-21 0,-21 21 15,0 0-15,0-1 0,21 1 0,-21 0 16,21-21-16,-21 21 0,0-1 16,0 1-16,21 0 0,-21 0 0,22 0 15,-22 0-15,0-22 0,0 22 0,21 0 16,-21 0-16,21-22 0,-21 22 16,0-21-16,0 21 0,21-22 15,-21 22-15,21-21 0,-21 21 0,0-22 16,0 22-16,0 0 0,0 0 15,0-21-15,0 20 0,0 1 0,0 0 16,0 0-16,0 0 0,0 0 0,0-1 16,0 1-16,0 0 0,-21 21 15,21-21-15,0 0 16,-21 21 0,0 0-1,21 21-15,0 0 0,-21 21 16,21-20-16,-22-1 15,22 21-15,0-21 0,0 22 0,-21 84 16,0-43 0,0-41-16,21-22 0,0 21 15,0 0-15,0 1 0,0-1 0,0 0 16,0 1-16,0-1 0,0 0 0,0-20 16,0 20-16,0 0 0,0-21 15,0 22-15,0-22 0,21 0 0,-21 0 16,21 0-16,0 1 0,-21-1 0,0 0 15,22 0-15,-22 0 0,21-21 16,-21 21-16,21-21 0,-21 22 0,21-22 16,0 0-16,0 0 15,1 0-15,-1 0 0,0 0 16,0 0-16,0 0 0,0 0 16,1 0-16,-1-22 0,0 1 0,0 0 15,0 0-15,0 0 0,1 0 0,-1-1 16,0-20-16,-21 21 0,21-21 15,0 20-15,0-20 0,-21 21 0,0 0 16,22-22-16,-1 1 16,-21 21-16,21 21 0,-21-21 0,0 0 15,0 42 32,0 0-47,0 0 16,-21 0-16,21 0 0,-21 1 15,21 20-15,-22-21 0,22 0 0,0 22 16,0-22-16,0 0 0,0 21 16,0-21-16,0 1 0,0-1 0,0 0 15,0 0-15,0 0 0,0 0 0,0 1 16,22-1-16,-1-21 16,0 0-16,0 0 15,0 0-15,0 0 0,1 0 16,-1 0-16,0 0 0,0-21 15,0-1-15,0 22 0,1-21 0,-1-21 16,-21 21-16,21 0 0,-21-22 0,21 22 16,-21-21-16,0 21 0,0-22 15,0 22-15,0-21 0,0 21 0,0-1 16,0 1-16,-21 0 0,0 0 0,0 0 16,-1 21-16,1 0 0,0 0 15,0 0-15,0 0 0,0 0 16,-1 0-16,1 0 0,0 0 15,0 0-15,0 0 0,21 21 47,21-21-31,0 21-16</inkml:trace>
  <inkml:trace contextRef="#ctx0" brushRef="#br0" timeOffset="547.48">10520 1503 0,'0'0'0,"-21"0"15,-1 0 16,1 0-31,21 21 0,0 0 16,-21 0-16,0-21 0,21 22 16,-21-1-16,21 0 0,-21 21 0,21-21 15,-22 1-15,1-1 0,21 21 16,0-21-16,0 0 0,0 1 0,0-1 16,0 0-16,0 0 0,0 0 0,0 0 15,0 1-15,0-1 16,0 0-16,21-21 0,1 0 15,-1 21-15,0-21 0,0 0 16,0 0-16,0 0 0,1 0 0,-1 0 16,21 0-16,-21 0 0,0-21 15,1 0-15,-1 21 0,0-21 0,0-1 16,-21 1-16,21 0 0,-21 0 0,21 0 16,-21-22-16,0 22 0,0-21 15,0 21-15,0-22 0,0 22 16,0-21-16,0 21 0,-21 0 0,0-1 0,0 1 15,0 0-15,0 21 16,-1-21-16,1 21 16,0 0-16,0 0 0,0 0 15,0 0-15,21 21 16,-22-21-16,22 21 0,0 0 16,22-21-1,-1 22 1,0-22-16</inkml:trace>
  <inkml:trace contextRef="#ctx0" brushRef="#br0" timeOffset="968.2">11091 1545 0,'0'0'0,"-21"-21"16,21 42 0,0 0-16,0 1 15,0 20-15,0-21 16,0 0-16,0 22 0,0-22 0,0 21 16,0 22-16,0-22 0,0 0 15,0 1-15,0-1 0,0 0 0,0 1 16,0-1-16,0-21 15,0 21-15,0 1 0,0-1 0,0 22 16,0-22-16,0 0 0,0 1 0,0-1 16,0 0-16,0 1 0,0-1 0,0 0 15,0 1-15,0-22 0,0 0 16,0 21-16,0-21 0,0 22 16,0-22-16,0-42 31,0 0-16,0-1-15,0 1 0,0 0 16,0 0-16,0-21 0,0-22 16</inkml:trace>
  <inkml:trace contextRef="#ctx0" brushRef="#br0" timeOffset="1377.44">10985 1715 0,'0'-22'16,"0"44"-16,0-65 0,0 22 0,0 0 15,0 0-15,0 0 16,0-1-16,0 1 0,22 0 0,-1 21 16,0-21-16,0 21 0,0 0 15,0-21-15,1 21 0,20 0 0,-21 0 16,0 0-16,22 0 0,-22 0 15,0 0-15,0 21 0,0 0 0,0 0 16,1 0-16,-22 1 0,0-1 0,0 0 16,0 0-16,0 21 0,0-20 15,-22-1-15,1 21 0,-21-21 16,21 0-16,0 1 0,-22-1 0,22 0 16,0-21-16,0 21 0,-22 0 0,22 0 15,0-21-15,0 0 16,21 22-16,21-22 62,0 0-62,-21-22 0,21 22 16,1 0-16</inkml:trace>
  <inkml:trace contextRef="#ctx0" brushRef="#br0" timeOffset="2076.69">11959 1651 0,'21'0'0,"-42"0"0,42-21 0,0 0 16,1 0 0,-22-1-16,21 22 0,-21-21 15,0 0-15,0 0 0,0 0 16,0 0-16,0-1 15,-21 22-15,-1 0 16,1 0-16,-21 0 16,21 22-16,0-22 0,-22 21 0,22 0 15,-21 0-15,-1-21 0,22 21 0,0 0 16,-21 1-16,21-1 0,21 0 16,-22 0-16,22 0 0,-21 0 0,21 1 15,0-1 1,21-21-16,1 0 15,-1 21-15,0-21 0,0 0 16,0 0-16,0 21 0,1-21 0,-1 0 16,0 0-16,0 21 0,0-21 0,0 0 15,1 21-15,-1-21 0,0 0 16,-21 22-16,21-1 0,0-21 0,0 21 16,1 0-16,-1 0 15,-21 0-15,0 1 16,-21-1-1,-1-21-15,1 21 0,0-21 0,0 21 16,-21-21-16,20 0 0,1 21 16,0-21-16,0 0 0,-21 0 0,20 0 15,1 21-15,0-21 0,-42 0 32,41 0-1,1 0-16,0 0 1</inkml:trace>
  <inkml:trace contextRef="#ctx0" brushRef="#br0" timeOffset="2695.44">9461 2286 0,'0'0'0,"-21"0"15,42 0 32,1 0-47,-1 0 16,0 0-16,0 0 15,0 0-15,0 0 0,22 0 0,-22 0 0,21 0 16,1 0-16,20 0 0,-21 0 16,22 0-16,-1 0 0,1 0 15,-1 0-15,1 0 0,21 0 0,-22 0 16,22 0-16,-1 0 0,1 0 0,0 0 16,-1 0-16,22 0 0,-21 0 0,0 0 15,-1 0-15,1 0 0,0 0 16,-1 0-16,-20 0 0,20 0 0,-20 0 15,-1 0-15,-20 0 0,20 0 0,-20 0 16,20 0-16,-21 0 0,1 0 0,-22 0 16,21 0-16,-21 0 0,1 0 15,-1 0-15,0 0 0,0 0 0,-42 0 63,0 0-63,0 0 15,-1 0-15,1 0 0,-21 0 0,21 0 16</inkml:trace>
  <inkml:trace contextRef="#ctx0" brushRef="#br0" timeOffset="3322.19">9440 2519 0,'-21'0'16,"0"0"0,42 0 46,0 0-62,0 0 16,22 0-16,-22 0 0,21 0 15,1 0-15,20 0 0,1 0 16,-1 0-16,1 0 0,-1 0 0,22 0 16,-1-21-16,1 21 0,0 0 15,-1 0-15,1 0 0,21 0 0,0 0 16,0 0-16,-22 0 0,22 0 0,0 0 15,-21 0-15,20 0 0,-20-21 0,-21 21 16,-1 0-16,22 0 0,-43 0 16,22 0-16,-22 0 0,0 0 0,-21 0 15,22 0-15,-22 0 0,0 0 0,0 0 16,0 0 0,-21 21-1,0 0 1,0 0-1</inkml:trace>
  <inkml:trace contextRef="#ctx0" brushRef="#br0" timeOffset="13906.91">6710 4953 0,'-21'0'47,"-1"0"0,22-21-31,0 0-1,-21 21 1,0 0 0,0 0 15,0 0-15,21 21-1,0 0-15,-21 0 16,21 0-16,0 1 0,0-1 15,0 0 1,21-21 0,0 0-1,0 0-15,0 0 16,0 0-16,1 0 16,-22-21-16,0 0 15,0-1 1,0 1-16,0 0 0,0 0 15,0 0-15,0 0 16,-22 21 0,1 0-1,0 0-15,0 21 16,0 0-16,21 0 16,0 0-16,-21 0 0,21 1 15,0-1 1,0 0-16,21-21 0,0 0 15,-21 21-15,21-21 16,0 0-16,0 0 16,1 0-16,-1 0 15,0 0-15,-21-21 0,21 21 0,-21-21 16,0 0-16,21-1 16,-21 1-16,0 0 0,0 0 15,0 0-15,-21 21 16,0-21-16,0 21 15,0 0-15,-1 0 16,1 0-16,21 21 16,-21 0-16,0 0 0,21 0 15,0 0-15,0 1 0,0-1 16,0 0-16,0 0 16,0 0-16,0 0 15,21-21-15,0 0 16,0 0-16,1 0 15,-1 0-15,-21-21 16,21 0-16,-21 0 0,0 0 16,0 0-16,0-1 15,0 1-15,0 0 16,-21 21 0,0 0-16,-1 0 15,22 21 1,-21-21-16,21 21 0,-21-21 0,21 22 15,0-1-15,0 0 16,0 0 0,21-21 15,0 0-31,1 0 0,-22-21 16,21 0-1,-21 0-15,0-1 16,0 1-16,0 0 0,0 0 15,0 0 1,-21 21-16,-1 0 16,1 0-1,0 21-15,21 0 16,0 0-16,0 0 16,0 1-16,21-22 46,0 0-30,-21-22 0,0 1-1,0 0 1,-21 21 15,0 0-15,21 21-16,0 0 15,0 1 1,0-44 109,0 1-109,0 0-1,0 0 1,0 0 0,0 0 15,-21-1-16,0 22-15,0 0 16,21-21-16,-22 21 16,1 0-16,0-21 0,0 21 15,0 0-15,0-21 16,-1 21-16,1 0 16,0 0-16,21-21 0,-21 21 0,0 0 15,0 0-15,-1 0 16,1 0-16,0 0 15,0 0-15,0 0 0,0 0 16,-1 0-16,1 0 16,0 0-16,0 0 0,0 0 0,0 21 15,-1-21-15,1 0 0,0 0 16,0 21-16,0-21 16,0 0-16,-1 0 0,1 0 0,0 0 15,0 21-15,0-21 0,-22 0 0,22 0 16,0 0-16,0 0 0,0 0 15,0 21-15,-1-21 0,1 0 16,0 0-16,0 22 0,0-22 0,0 0 16,-1 0-16,1 0 0,0 21 0,0-21 15,0 0-15,0 0 16,-1 0-16,1 21 0,0-21 16,0 0-16,21 21 0,-21-21 15,0 0-15,-1 21 0,1 0 16,0-21-16,0 22 0,0-1 15,0-21-15,-1 0 0,22 21 16,-21-21-16,0 0 0,21 21 16,-21-21-16,0 0 0,21 21 0,-21-21 15,21 21-15,-22-21 0,1 22 16,0-1-16,0-21 0,0 21 16,0-21-16,-1 21 0,1-21 0,0 21 15,0-21-15,0 21 0,-22-21 16,22 22-16,0-22 0,0 21 15,0-21-15,0 21 0,-1-21 0,1 21 16,0-21-16,21 21 0,-21-21 16,21 21-16,-21-21 0,0 22 0,-1-1 15,1 0-15,0 0 16,0-21-16,0 21 0,0 0 16,-1 1-16,1-22 15,21 21-15,-21-21 0,21 21 0,-21 0 16,0 0-16,0-21 0,21 21 15,-22 1-15,1-1 16,0 0-16,21 0 0,-21 0 16,21 0-16,-21-21 0,21 22 15,-21 62 1,-1-63 0,22 1-16,-21-1 15,21 0-15,0 0 0,0 0 16,-21 0-1,21 1-15,-21-1 0,21 0 16,-21 0-16,21 0 16,0 0-16,0 1 15,-21-1-15,21 0 0,0 0 16,-22-21-16,22 21 0,0 0 16,0 1-16,0-1 0,0 0 0,0 0 15,0 0-15,0 0 0,0 1 16,0-1-16,0 0 0,0 0 15,0 21-15,0-20 0,0-1 0,0 0 16,0 0-16,0 0 0,0 0 0,0 1 16,0-1-16,0 0 0,0 0 15,22 0-15,-22 0 0,0 1 0,0-1 16,21 0-16,-21 0 16,0 0-16,0 0 0,0 1 0,21-1 15,-21 0-15,21 0 0,-21 0 16,0 0-16,21 1 15,-21-1-15,21-21 0,-21 21 0,0 0 16,0 0-16,22 0 0,-1 1 16,-21-1-16,21 0 0,0 0 15,-21 0-15,21 0 0,0 1 0,-21-1 16,22 0-16,-1 0 0,0 0 0,0 0 16,0 1-16,22-1 15,-22 0-15,0 0 16,21 0-16,-21-21 0,22 21 15,-1-21-15,-21 22 0,22-22 16,-1 21-16,0-21 0,1 21 0,-1-21 16,0 21-16,-21-21 0,43 42 0,-43-42 15,21 0-15,-20 22 0,-1-22 16,0 0-16,0 21 0,0-21 16,0 0-16,1 21 0,-1-21 15,0 0-15,0 0 0,0 0 0,0 0 16,1 0-16,-1 0 0,0 21 0,0-21 15,21 0-15,-20 0 0,-1 0 16,0 0-16,0 0 0,0 0 0,22 21 16,-22-21-16,0 0 0,21 0 15,-21 0-15,1 0 0,20 0 0,-21 0 16,0 0-16,22 0 0,-22 0 16,21 0-16,0 0 0,-20 0 0,20 0 15,-21-21-15,21 21 0,1 0 16,-22 0-16,0 0 0,21 0 0,-20-21 15,-1 21-15,21 0 0,-21 0 16,0 0-16,1 0 0,-1-21 0,0 21 16,0 0-16,0 0 0,22 0 0,-22 0 15,0-21-15,0 21 0,21-22 0,-20 22 16,-1 0-16,21 0 0,-21 0 16,0-21-16,1 21 0,-1 0 0,0 0 15,21-21-15,-21 21 0,1 0 16,-1 0-16,0-21 0,0 21 0,0 0 15,22-21-15,-22 21 0,0 0 0,0 0 16,0-21-16,0-1 0,1 22 16,-1 0-16,0-21 0,0 21 0,0 0 15,0-21-15,1 21 0,-22-21 0,21 21 16,0-21-16,0 21 0,-21-21 0,21 21 16,0-22-16,-21 1 0,22 0 15,-1 0-15,-21 0 16,21 0-16,0 21 15,-21-22-15,0 1 16,21 21-16,-21-21 0,21 21 16,-21-21-16,22 0 0,-22 0 15,21-1-15,0 1 16,-21 0-16,0 0 16,21 0-16,-21 0 15,21 21-15,-21-22 0,0 1 16,21 21-16,-21-21 0,22 0 15,-22 0-15,0 0 16,0-1-16,0 1 16,0 0-16,0 0 15,0 0-15,0 0 0,0-1 16,0 1-16,0 0 16,0 0-16,0 0 15,0 0-15,0-1 16,0 1-16,0 0 0,0 0 15,0 0-15,0 0 16,0-1-16,0 1 0,0 0 16,0 0-16,0 0 15,0 0-15,0-1 16,0 1-16,0 0 0,0 0 16,0-21-1,0 20 1,0 1-16,0 0 0,0 0 15,0 0-15,0 0 16,0-1-16,0 1 16,0 0-16,0 0 15,0 0-15,0 0 16,0-1-16,0 1 0,0 0 16,0 0-16,0 0 15,0 0-15,0-1 0,0 1 16,0 0-16,0 0 15,-22 21-15,22-21 0,-21 0 16,21-1-16,0 1 16,0 0-16,-21 21 0,21-21 15,0 0-15,-21 0 0,21-1 16,0 1-16,0 0 16,-21 21-16,21-21 0,-21 21 0,21-21 15,-22 0-15,22-1 16,-21 22-16,21-21 0,-21 21 15,21-21-15,0 0 0,-21 21 16,0-21-16,21 0 16,-21 21-1,21-22-15,-22 22 0,22-21 16,-21 21-16,21-21 16,-21 21-16,21-21 15,-21 21-15,21-21 16,-21 0-1,0 21 1,21-22-16,-22 22 16,1 0-16,0 0 0,0-21 15,0 21 1,21-21-16,-21 21 0,-1 0 16,1-21-16,0 21 15,21-21 1,-21 21-16,21-21 31,-21 21-15,0 0-16,21-22 15,-22 22 1,1 0 0,0 0 15,0 0-16,0 0-15,21 22 16,-21-22-16,-1 21 16,22 0-1,-21-21-15,21 21 16,-21-21 0,21 21-1,0 0 16,21-21-15,0 0 0,1 0-16,-1 0 15,0 0-15,0 0 16,0 0-16,0-21 31,1 0-31,-22 0 0,0 0 16,0 0-1,0-1-15,0 1 16,0 0 0,-22 21-16,1 0 15,0 0 1,0 0-16,0 0 16,0 21-1,21 0-15,0 1 16,-22-22-16,22 21 0,0 0 15,0 0 1,0 0 0,0 0-16,22-21 15,-1 0 1,0 0-16,0 0 16,0 0-16,0 0 15,-21-21-15,22 21 0,-22-21 16,21 21-16,-21-21 0,0 0 15,0 0 1,0-1-16,-21 22 16,-1 0-16,1 0 15,0 0 1,0 0-16,0 0 0,21 22 16,0-1-16,-21 0 15,21 0-15,0 0 16,0 0-1,21-21 1,0 0 0,0-21-1,-21 0-15,0 0 0,0 0 16,0 0 0,-21 21-16,21-22 15,-21 22-15,21 22 78,0-1-62,0 0 0,-21 0-16,-1 0 15</inkml:trace>
  <inkml:trace contextRef="#ctx0" brushRef="#br0" timeOffset="20407.34">6625 4890 0,'-21'21'0,"21"0"0,-21 0 15,21 0 1,0 0-16,0 1 15,0-1 1,21-21 15,0 0-15,-21-21-16,0-1 16,0 1-16,0 0 15,0 0 1,0 0-16,-21 21 47,21 21-47,-21-21 15,21 21-15,0 0 16,21-21 0,0 0-16,0 0 15,0 0-15,1 0 16,-1 0-16,0 0 15,-21-21 1,-21 21 15,21 21 16</inkml:trace>
  <inkml:trace contextRef="#ctx0" brushRef="#br0" timeOffset="21092.03">6964 5144 0,'-21'0'31,"-1"0"-15,1 0-16,0 0 16,0 0-1,21 21-15,-21 0 16,21 0-16,0 0 16,21-21 15,0 0-16,0 0-15,0 0 16,1-21 0,-22 0-16,0 0 15,0 0-15,0-1 32,-22 22-32,1 0 0,0 0 15,0 0-15,0 0 16,0 22-1,21-1 1,-22-21-16</inkml:trace>
  <inkml:trace contextRef="#ctx0" brushRef="#br0" timeOffset="75180.82">9821 4593 0,'0'21'16,"0"-42"78,0 0-79,0 0-15,21 0 16,-21 0-16,0-1 0,0 1 16,0 0-16,0 0 15,0 0-15,0 0 0,0-1 16,0 1-16,0 0 16,0 0-16,0 0 15,0 42 16,0 0-31,0 0 16,0 0 0,0 1-16,0 20 0,0-21 0,0 0 15,0 22-15,0-22 0,0 21 0,0-21 16,0 22-16,0-1 0,0 0 0,0 1 16,-21-1-16,21-21 0,0 21 15,0 1-15,0-1 0,0 0 0,0-20 16,0 20-16,-21-21 0,21 21 0,0-20 15,0-1-15,-21 0 0,21 0 0,0 21 16,0-20 0,0-1-16,0 0 0,0 0 15,0-42 17,0 0-17,21 0 1,0-1-16,0 1 0,1 21 0,-1-21 15</inkml:trace>
  <inkml:trace contextRef="#ctx0" brushRef="#br0" timeOffset="75634.98">10245 4974 0,'-22'0'16,"1"0"-16,21 21 31,21-21 0,1 0-15,-1 0-16,0 0 16,-21-21-16,0 0 15,0 0 1,-21 21 15,0 0-31,-1 0 0,22 21 16,-21 0-1,0 0-15,21-42 79</inkml:trace>
  <inkml:trace contextRef="#ctx0" brushRef="#br0" timeOffset="77367.42">11747 4530 0,'-21'0'0,"0"0"0,21 21 0,-21-21 15,42 0 16,0 0-15,0 0-16,22-21 0,-1 0 0,-21 21 16,43-22-16,-22 1 0,0 0 0,22 0 15,-22-21-15,22 20 0,-22 1 16,0-21-16,1 0 0,-1-1 16,-21 22-16,0-21 0,1-1 0,-1 1 15,-21 0-15,0-1 0,0 1 0,0 0 16,0 21-16,0-22 0,0 22 0,-21 0 15,-1 0-15,22 0 0,-21 21 16,0 0-16,0 0 0,0 0 16,0 21-16,21 0 0,-22 0 0,1 21 15,0 1-15,21-1 0,-21 22 0,0-1 16,0 1-16,21-1 16,-22 1-16,1-1 0,0 1 0,21-1 15,-21 1-15,0-1 0,0 22 0,21-22 16,0 1-16,-22 20 0,22 1 0,0-21 15,-21 20-15,21 1 0,0 0 0,0-1 16,0 1-16,-21 0 0,21-1 16,0 1-16,0-22 0,0 22 0,0-21 15,0-22-15,0 0 0,21 1 0,-21-1 16,21-21-16,1 0 0,-1 0 0,21 1 16,-21-22-16,0 0 0,22 0 0,-22-22 15,21 1-15,-21 0 0,22 0 0,-1 0 16,-21-22-16,22 1 0,-22 0 15,0-1-15,0-20 0,0 21 0,0-22 16,-21 1-16,0-1 0,0 1 16,0-1-16,-21 1 0,0-1 0,0 1 15,-21 20-15,-1-20 0,1 20 0,-22 1 16,22 0-16,0 21 0,-1-1 0,1 1 16,0 0-16,-1 0 0,22 21 0,0 0 15,0-21-15,21 0 16,0-1-16,42 22 15,-21-21-15,1 0 0,20 21 0,0-21 16,1 0-16,-1 0 0,0-1 0,22 1 16,-22 0-16,0 0 15,1-21-15,20 20 0,-20 1 0,-1 0 0,-21-21 16,21 21-16,-20-1 0,20-20 16,-42 21-16,21 0 0,-21 0 0,21 21 15,-21-22-15,-21 22 31,0 22-31,0-1 16,21 0-16,0 0 0,0 0 0,-21 0 16,21 1-16,0 20 0,-22-21 15,22 0-15,0 22 0,0-22 0,0 21 16,0-21-16,0 0 0,0 22 0,0-22 16,0 0-16,0 0 0,0 0 0,22-21 15,-1 22-15,0-22 0,0 0 16,0 0-16,0 0 0,1 0 15,-1 0-15,0 0 0,0-22 0,0 22 16,22-21-16,-22 0 0,0 0 0,0 0 16,0 0-16,0-22 0,-21 22 0,0 0 15,0-21-15,0 20 0,0-20 0,0 21 16,0-21-16,-21 20 0,0 1 16,0 0-16,0 0 0,0 0 0,-22 21 15,22 0-15,-21 0 0,21 0 16,-22 0-16,22 0 0,0 21 0,0 0 0,0 0 15,-1 0-15,22 1 0,-21-1 16,21 0-16,0 0 0,0 0 16,0 0-16,0 1 0,21-1 0,1-21 15,-1 21-15,0-21 0,0 0 0,0 0 16,22 0-16,-22 0 0,21 0 0,0 0 16,1 0-16,-1 0 0,0-21 15,1 0-15,-1-1 0,0 1 0,1 0 16,-1 0-16,-21 0 0,22 0 0,-22-1 15,0 1-15,0 0 0,-21 0 16,-21 21 0,0 0-16,0 0 0,-1 21 15,1-21-15,0 21 0,0 0 16,0-21-16,0 22 0,21-1 0,0 0 16,21-21 15,0 0-31,0 0 0,0 0 0,22-21 15,-22 0-15,0 21 0,0-22 0,0 1 16,0 0-16,1 21 0,-1-21 0,0 21 16,-21 21 15,0 0-31,0 0 0,0 1 0,0-1 16,0 21-16,-21-21 0,21 0 0,-21 22 15,21-22-15,0 0 16,0 21-16,-22-20 0,22-1 0,0 0 15,0 0-15,0 0 0,22-21 32,-1-21-17,0 0-15,0 0 0,21 0 16</inkml:trace>
  <inkml:trace contextRef="#ctx0" brushRef="#br0" timeOffset="78539.19">14097 4805 0,'0'-21'16,"21"0"0,0-1-16,22 1 15,-22-21-15,0 21 0,21 0 0,-21-22 16,1 1-16,20 0 0,-21-1 0,21 1 15,-20-22-15,-1 1 0,0-1 0,0 1 16,-21-1-16,0 1 0,0-1 16,0 22-16,0-21 0,0 20 0,-21 22 15,0-21-15,0 21 0,-1-1 0,1 22 16,0 0-16,0 0 16,0 0-16,21 22 0,-21 20 15,-1-21-15,1 21 0,21 22 0,-21-22 16,0 22-16,21-1 0,0 1 0,-21-1 15,0 1-15,21-1 0,-22 1 0,22-1 16,0-20-16,0 20 0,0-21 16,0 1-16,0-1 0,0 0 0,22 1 15,-1-22-15,0 21 0,0-21 0,0 1 16,22-22-16,-22 0 0,0 0 0,21 0 16,-21 0-16,22 0 0,-1 0 0,-21-22 15,22 1-15,-22 0 0,21 0 16,-21-21-16,22 20 0,-22-20 15,0 21-15,0-21 0,0 20 0,0-20 16,-21 21-16,0 0 0,22 0 0,-22-1 16,-22 22-1,22 22 1,-21-1-16,0 0 0,21 0 0,-21 0 16,0 0-16,21 22 0,0-22 0,-21 0 15,21 0-15,0 22 0,-22-22 0,22 0 16,0 0-16,0 0 0,22 0 15,-1-21-15,0 0 0,0 0 16,0 0-16,0 0 0,1 0 16,-1 0-16,0 0 0,21-21 0,-21 0 15,22 0-15,-22 0 0,21 0 0,-21-1 16,1 1-16,-1 0 0,0 0 0,-21-21 16,0 20-16,0 1 0,0-21 15,0 21-15,0 0 0,0-1 0,0 1 16,-42 0-16,20 21 0,1 0 0,-21 0 15,21 0-15,-22 0 0,22 21 0,-21 0 16,21 1-16,-22-1 0,22 0 16,0 0-16,0 0 0,0 22 0,21-22 15,0 0-15,0 0 0,0 0 0,0 0 16,0 1-16,0-1 0,21-21 16,0 21-16,0-21 0,0 0 0,1 0 15,20 0-15,0 0 0,-21 0 0,22 0 16,-1-21-16,22 0 0,-22 21 15,0-22-15,22 1 0,-22 0 0,0 0 16,22 0-16,-22 0 0,1-1 0,-1 1 16,-21 0-16,21 0 0,-42 0 0,22 0 15,-22-1-15,0 1 16,-22 21 0,1 0-16,0 21 0,0 1 15,0-1-15,0 0 0,-1 0 16,1 0-16,0 0 0,0 1 0,0-1 15,0 0-15,21 21 0,0-21 0,-22 1 16,22-1-16,0 0 16,0 0-16,0 0 0,22-21 0,-1 0 15,0 0-15,21 0 0,-21 0 0,1 0 16,20 0-16,-21 0 0,21 0 0,-20-21 16,20 21-16,-21-21 0,0 0 0,0 0 15,1 21-15,-1-22 0,-21 1 16,21 0-16,-21 0 0,0 0 0,0-22 15,0 22-15,0 0 0,-21 0 0,0 21 16,-22-21-16,22 21 16,-21 0-16,21 0 0,-1 0 0,-20 0 15,21 0-15,0 21 0,0-21 16,-1 21-16,1-21 0,0 21 0,21 0 16,21-21-1,0 0-15,1 0 0,-1 0 16</inkml:trace>
  <inkml:trace contextRef="#ctx0" brushRef="#br0" timeOffset="78887.03">16171 4445 0,'-21'0'15,"42"0"-15,-63 0 0,21 0 16,0 0-16,21 21 0,-22 0 0,22 1 16,0-1-16,0 21 0,0-21 0,0 22 15,0-1-15,0 21 0,0-20 0,0 20 16,0 1-16,0 20 0,0-20 0,-21-1 16,21 22-16,-21-21 0,0 20 15,21-20-15,-21 20 0,0-20 16,-1-1-16,1 1 0,0-1 0,0 1 15,-21-22-15,20 1 0,22-22 16,-21 21-16,0-21 0,21 0 0,-21 1 0,21-44 31,21 1-31,0 0 0,0 0 16,1 0-16,-1-22 0,0 1 0,0 0 16,21-1-16</inkml:trace>
  <inkml:trace contextRef="#ctx0" brushRef="#br0" timeOffset="79163.06">16065 4741 0,'-21'-63'0,"42"126"0,-42-253 15,21 148-15,0-1 0,0 1 16,0 21-16,0 0 0,43-1 16,-22 1-16,0 0 0,21 21 0,1 0 15,-1 0-15,0 0 0,1 0 0,-1 21 16,0 0-16,1 1 0,-22 20 15,0-21-15,0 21 0,-21 1 0,0-22 16,0 21-16,-42-21 0,21 22 0,-22-22 16,1 21-16,0-21 0,-1 1 0,1-1 15,0 0-15,-1 0 0,1 0 0,0-21 16,20 21-16,1-21 0,0 0 16,0 22-16,0-22 0,0 0 15,21 21-15,0 0 16</inkml:trace>
  <inkml:trace contextRef="#ctx0" brushRef="#br0" timeOffset="79959.42">9673 7112 0,'-21'0'0,"0"-21"16,21 0-16,-21 21 0,21-21 0,-22 21 15,22-22-15,0 1 0,0 0 16,0 0-16,0 0 0,0 0 16,22 21-16,-1-22 0,0 22 15,0 0-15,0 0 0,0 0 16,22 0-16,-22 22 0,0-1 16,21 0-16,-20 0 0,-1 21 0,0 1 15,-21-1-15,0 22 0,0-22 0,0 21 16,0 1-16,-21-22 0,0 22 0,-1-22 15,-20 22-15,0-22 0,-1 0 0,1 1 16,0-1-16,-1 0 0,1-21 16,0 1-16,-1-1 0,1 0 0,21 0 15,-21-21-15,20 0 0,1 0 0,0 0 16,0 0-16,0 0 0,0-21 0,-1 21 16,1-21-16,21 0 0,0-1 0,0 1 15,-21-21-15,21 21 16,0 0-16,0-22 0,0 22 0,0 0 15,21-21-15,0 20 0,1 22 0,-1-21 16,0 0-16,0 21 0,0 0 0,0 0 16,22 0-16,-22 21 0,0 0 15,0 1-15,0-1 0,1 0 0,-22 21 16,0-21-16,0 1 0,0 20 0,0-21 16,0 0-16,0 22 0,0-22 0,0 0 15,0 0-15,0 0 0,0 0 16,0 1-16,21-22 15,0 0-15,0 0 16,0 0-16,0 0 0,1-22 16</inkml:trace>
  <inkml:trace contextRef="#ctx0" brushRef="#br0" timeOffset="80102.64">10118 7747 0,'21'0'0,"-21"-21"63,0 0-48</inkml:trace>
  <inkml:trace contextRef="#ctx0" brushRef="#br0" timeOffset="80818.91">12065 6625 0,'0'-21'0,"0"42"0,0-63 0,-21 42 31,0 0-31,-1 21 16,1 0-16,21 0 0,-21 1 0,0 20 15,0 0-15,0 1 0,21-1 0,-22 0 16,1 1-16,21 20 0,-21 1 16,0-22-16,21 21 0,-21-20 0,0 20 15,21-20-15,-22-1 0,22 0 0,-21 1 16,21-22-16,0 0 0,0 0 0,0 0 15,0-42 1,21 0 0,-21 0-16,22-22 0,-1 22 15,-21-21-15,21-22 0,0 22 0,0-21 16,0-1-16,1 22 0,-1-22 16,0 1-16,0-1 0,-21 1 0,21-1 15,0 1-15,-21 20 0,22 22 0,-22-21 16,0 21-16,21 42 15,-21 0 1,0 21-16,21-20 0,-21 20 0,0 0 16,21 1-16,-21 20 0,21-21 0,-21 1 15,21 20-15,-21-20 0,0-1 16,0 21-16,0-20 0,22-1 0,-22 0 16,0 1-16,0-22 0,0 21 0,0-21 15,0 1-15,0-1 0,0 0 16,0 0-16,-22-21 15,1 0-15,21-21 16</inkml:trace>
  <inkml:trace contextRef="#ctx0" brushRef="#br0" timeOffset="80970.63">11790 7324 0,'-21'0'0,"42"0"0,-42-21 0,-1 21 16,22-22-16,22 22 15,-1 0-15,0-21 16,21 0-16,-21 21 0,22 0 0,-1-21 15,0 21-15,22-21 16,-22 21-16,1-21 0,20 21 0,-21-22 16,1 22-16,-1 0 0,0-21 0</inkml:trace>
  <inkml:trace contextRef="#ctx0" brushRef="#br0" timeOffset="83371.2">12933 7176 0,'0'0'0,"0"-22"16,0 1-16,0 0 0,0 0 16,0 0-16,0 0 0,0-1 0,-21 1 15,-1 0-15,1 0 0,0 0 16,0 0-16,0 21 0,0-22 16,-1 22-16,1 0 0,0 0 15,0 0-15,0 22 0,0-1 0,-1 0 16,1 0-16,0 0 0,0 22 0,0-1 15,0 0-15,-1 1 0,1-1 0,0 0 16,0 1-16,21-22 0,0 21 16,0-21-16,0 0 0,0 22 0,0-22 15,0 0-15,21-21 0,0 0 16,22 0-16,-22 0 0,0 0 16,21-21-16,-21 0 0,22 0 0,-1-1 15,0 1-15,1-21 0,20 21 16,-20-22-16,-1 1 0,0 0 15,1-1-15,-1-20 0,-21 21 0,21-22 16,-20 1-16,-1 20 0,0-20 0,-21-1 16,0 1-16,0-1 0,0 1 0,0 20 15,0 1-15,0 0 0,0-1 0,0 22 16,0 0-16,-21 0 0,0 21 16,-1 0-16,1 21 15,0 0-15,21 22 0,-21-1 0,21 0 16,0 22-16,-21-22 0,21 22 0,-21-22 15,21 21-15,-22 1 0,22-22 16,0 22-16,0-1 0,0-20 16,0 20-16,0-21 0,0 1 0,0-1 15,0 22-15,22-43 0,-1 0 16,0 0-16,0 0 0,0-21 0,0 0 16,1 0-16,20 0 0,-21 0 0,21 0 15,-20-21-15,20 21 0,-21-21 16,21 0-16,-20 0 0,-1-1 0,0 1 15,0 0-15,-21-21 0,21 21 0,-21-1 16,21-20-16,1 21 0,-22 0 0,0 0 16,0-1-16,0 44 31,0-1-31,0 0 16,0 0-16,0 21 0,0-20 0,0-1 15,0 21-15,0-21 0,0 0 0,0 1 16,0-1-16,0 0 0,0 0 15,21-21-15,0 0 16,0 0-16,0 0 0,0 0 16,-21-21-16,22 0 0,20 0 0,-21-1 15,0 1-15,0 0 0,1 0 16,-1 0-16,0 0 0,-21-22 0,21 22 0,0 0 16,-21 0-16,21-22 15,1 22-15,-22 0 0,0 42 31,0 0-31,0 1 16,0-1-16,0 21 0,0-21 0,0 22 16,0-22-16,-22 0 0,22 21 0,0-21 15,0 1-15,0-1 0,0 0 0,22 0 16,-1 0-16,0 0 0,0-21 0,0 0 16,0 22-16,1-22 0,20 0 15,21 0-15,22 0 16,-43 0-16,1-22 0,-1 1 0,0 21 15,1-21-15,-22 0 0,21 0 16,-21 0-16,22-1 0,-22 1 0,0 0 16,-21 0-16,0-21 0,21 20 0,-21-20 15,0 21-15,0-21 0,0 20 0,0-20 16,0 21-16,0 0 0,-21 21 16,0-21-16,0 21 0,-22 0 15,22 0-15,0 21 0,0-21 0,0 21 16,-22 0-16,22 0 0,0 22 0,0-22 15,0 21-15,0-21 0,-1 22 16,22-22-16,0 21 0,0-21 0,0 0 16,0 1-16,0-1 0,22 0 15,-1-21-15,0 0 0,0 0 16,21 0-16,-20 0 0,-1 0 0,0 0 16,0 0-16,21-21 0,-20 0 0,-1-1 15,0 1-15,0 0 0,0 0 0,-21 0 16,0 0-16,21-1 0,-21-20 15,22 21-15,-22 0 0,0 0 0,0-1 16,0 1-16,0 42 31,0 1-31,-22-1 0,1 42 16,21-42-16,0 1 0,0 20 16,0-21-16,0 0 0,0 0 15,0 1-15,21-1 0,1 0 16,-1-21-16,21 0 0,-21 0 15,0 0-15,1 0 0,20 0 0,-21 0 16,21-21-16,-20 21 0,20-21 0,-21-1 16,0 22-16,22-21 0,-22-21 0,0 21 15,0 0-15,0-1 0,0-20 0,1 21 16,-22-21-16,0 20 0,0 1 16,0 0-16,0 0 0,0 42 31,0 0-31,0 0 0,-22 22 15,22-22-15,-21 0 0,21 0 0,-21 22 16,0-22-16,21 0 0,0 21 16,0-21-16,-21 1 0,21-1 0,0 0 15,-21-21-15,21 21 0,0-42 47,21 0-47,0 0 0,-21-1 16,21 1-16,0 0 0,0-21 0,1 21 15,-1-1-15,0-20 0,0 21 0,0 0 16,0 0-16,-21-1 0,22 22 0,-1 0 16,-21 22-1,0-1-15,21 0 16,-21 0-16,0 0 0,21 0 16,-21 1-16,0-1 0,21 0 0,0 0 15,-21 0-15,22 0 0,-1 1 0,0-1 16,0-21-16,0 21 0,0-21 0,1 0 15,20 0-15,-21 0 16,0 0-16,0 0 0,1-21 16,-1 0-16,0-1 0,0 1 0,-21 0 15,21 0-15,0 0 0,43-64 16,-43 43-16,0 21 0,0-1 16,1 1-16,-1 0 0,0 0 0,0 21 15,0 0-15,0 0 16,1 0-16,-1 0 15,-21 21-15,0 0 0,0 0 16,0 1-16,0-1 16,21-21 15,0 0-15,-21-21-16,0-1 15,0 1-15,0 0 16,0 0-1,0 0-15,-21 21 16,0 0 0,0 0-16,-1 0 0,1 21 15,0-21-15,0 21 0,0 0 0,21 0 16,-21-21-16,-1 22 0,1-1 0,0 0 16,0 0-16,21 21 0,0-20 0,-21-1 15,21 0-15,0 0 0,-21 0 16,21 0-16,0 1 0,0-1 15,0 0-15,21 0 0,0-21 0,0 21 16,0-21-16,0 0 0,22 21 0,-22-21 16,21 0-16,-21 0 0,22 0 0,-1 0 15,0 0-15,1 0 0,-1 0 0,0 0 16,-20-21-16,20 21 0,0-21 16,-21 0-16,22 0 0,-1 0 15,-21-1-15,0-20 0,22 21 0,-22-21 16,0 20-16,0-20 0,0 21 15,1 0-15,-1-22 0,-21 22 0,0 0 16,0 0-16,-21 21 16,-1 21-16,1-21 15,0 21-15,21 0 0,-42-21 0,42 22 16,-21-1-16,-1 21 0,1-21 16,0 0-16,21 1 0,-21-1 0,21 0 15,0 0-15,0 0 0,0 0 16,0 1-16,21-22 0,0 0 15,0 0-15,1 0 0,-1 0 0,21 0 16,-21 0-16,22 0 0,-22 0 0,21 0 16,-21-22-16,22 22 0,-22-21 0,0 0 15,0 21-15,0-21 0,0 0 0,1 21 16,-1-21-16</inkml:trace>
  <inkml:trace contextRef="#ctx0" brushRef="#br0" timeOffset="85551.3">17568 7535 0,'0'22'15,"0"-44"1,0 1 0,0 0-16,21 0 0,1 0 15,-1-22-15,0 22 0,0-21 0,0 21 16,0-22-16,1 1 0,-1-21 0,0 20 15,0 1-15,21-22 0,-20 1 0,-1-1 16,0 1-16,0-1 0,0 1 16,0-1-16,1 1 0,-22-1 0,0 1 15,0 21-15,0-1 0,0 1 0,0 21 16,0-22-16,0 22 0,-22 0 16,1 21-16,0 0 0,0 0 15,0 21-15,0 0 16,21 1-16,-22 20 0,1 0 0,21 22 15,-21-22-15,0 22 0,0-1 0,21 1 16,-21-1-16,21 1 0,-22-1 0,22 1 16,0-22-16,0 21 0,0-20 0,0 20 15,0-20-15,0-1 0,22-21 0,-1 21 16,0-20-16,0-1 0,0 0 16,0 0-16,1 0 0,-1-21 15,0 0-15,21 0 0,-21 0 0,1 0 16,20 0-16,-21-21 0,21 0 0,-20 0 15,20 0-15,-21-1 0,0-20 0,22 21 16,-22 0-16,0-22 0,0 1 0,-21 21 16,21 0-16,0-22 0,1 22 0,-22 0 15,0 0-15,21 0 16,-21 42 0,0 0-16,0 0 15,-21 0-15,21 1 0,-22-1 0,22 0 16,0 21-16,0-21 0,0 1 0,-21-1 15,21 21-15,0-21 0,0 0 0,0 1 16,0-1-16,0 0 0,21 0 16,1-21-16,-1 21 0,0-21 15,0 0-15,0 0 0,0 0 0,22 0 16,-22 0-16,21 0 0,-21-21 0,22 0 16,-22 0-16,21 0 0,-21-1 0,1 1 15,-1 0-15,0 0 0,-21 0 0,0-22 16,0 22-16,0-21 0,0 21 0,0 0 15,-21-22-15,0 22 0,-43 0 16,43 0-16,0 21 0,-22 0 16,22 0-16,-21 0 0,21 0 0,0 0 15,-1 0-15,1 0 0,21 21 16,21-21 0,1 0-1,-1 0-15,21 0 0,-21 0 16,22 0-16,-1-21 0,0 0 0,1 21 15,-22-22-15,21 22 0,0-21 0,1 0 16,-1 21-16,-21 0 0,22 0 0,-22-21 16,0 21-16,0 0 0,0 0 0,-21 21 15,21 0-15,-21 0 16,0 1-16,0-1 16,0 0-16,0 0 0,-21 0 15,21 0-15,0 22 0,-21-22 0,21 21 16,-21-21-16,21 1 0,-21 20 0,21-21 15,0 0-15,0 0 0,0 1 0,0-1 16,0 0-16,21 0 0,0-21 16,0 0-16,0 0 0,1 0 0,20 0 15,-21 0-15,0 0 0,22-21 0,-1 0 16,-21 21-16,21-21 0,-20-1 16,-1 1-16,0 0 0,0 0 0,0-21 15,-21 20-15,0-20 0,0 21 0,0-21 16,0 20-16,0-20 0,-21 21 0,0 0 15,0 0-15,0-1 0,-1 1 16,1 21-16,0 0 0,0 0 0,0 0 16,0 0-16,-1 0 0,1 21 15,21 1-15,-21-1 0,21 0 16,21-21 15,0 0-31,1 0 0,20 0 0,-21 0 16,21-21-16,1 21 0,-1 0 0</inkml:trace>
  <inkml:trace contextRef="#ctx0" brushRef="#br0" timeOffset="85898.88">20024 6773 0,'0'0'0,"0"-21"15,-22 21-15,1-21 0,0 21 16,0 21-1,21 0-15,0 1 0,0-1 16,-21 0-16,21 0 0,0 21 0,0 1 16,-21-22-16,21 21 0,0 1 0,0-1 15,-22 21-15,22-20 0,-21 20 16,21-20-16,-21 20 0,21 1 0,0-1 16,-21 1-16,0-1 0,0 1 15,-1-1-15,1 64 0,-21-63 16,21-1-16,0 1 0,-1-22 0,1 21 15,0-20-15,0 20 0,0-20 0,0-1 16,-1-21-16,1 21 0,21-20 0,0-1 16,21-42 15,1-1-31,-1 1 0,0 0 0,0-21 16,0 21-16,0-1 0,1-20 0,-22 0 15</inkml:trace>
  <inkml:trace contextRef="#ctx0" brushRef="#br0" timeOffset="86219.79">19918 7154 0,'0'-42'16,"0"84"-16,0-126 0,0 41 0,0 22 0,0-21 16,0 21-16,0-22 15,0 22-15,0 0 0,0 0 0,21 0 0,0 0 16,0-1-16,0 22 0,1 0 15,20 0-15,-21 0 0,21 0 0,-20 22 16,20-22-16,-21 21 0,21 0 0,-20 0 16,-1 0-16,0 0 0,0 22 15,-21-22-15,0 0 0,0 0 0,0 0 16,-21 22-16,0-22 0,0 0 0,-22 0 16,22 0-16,-21-21 0,21 22 15,-22-1-15,1-21 0,21 21 0,0-21 16,-1 21-16,1-21 0,0 0 15</inkml:trace>
  <inkml:trace contextRef="#ctx0" brushRef="#br0" timeOffset="87846.56">21886 5546 0,'0'0'0,"0"-21"16,0-1-16,0 1 0,0-21 0,0 21 16,0 0-16,0-1 0,-21 22 15,0 0 1,0 22-16,0 20 0,-1 0 0,1 1 15,0 41-15,0-20 0,0 20 0,0 22 16,-22-21-16,22 21 0,0 0 0,0-1 16,-22 22-16,22-42 0,-21 21 0,21 0 15,-22-22-15,1 22 0,21-21 16,-21 0-16,-1-1 0,1 1 0,21-22 16,-22 1-16,22-1 0,0-20 0,0-1 15,0 0-15,0 1 0,21-22 16,0 0-16,0 0 0,0-42 31,21 0-31,0 0 0,0-22 0,0 22 16,0-21-16,1 0 0</inkml:trace>
  <inkml:trace contextRef="#ctx0" brushRef="#br0" timeOffset="88836.77">21886 6795 0,'21'0'0,"1"0"16,-1 0-1,0 0-15,0 0 0,0 0 0,0 0 16,1-22-16,-1 1 0,21 0 0,0 21 16,-20-21-16,20-21 0,0 20 0,1 1 15,-1-21-15,-21 21 0,21-22 0,-20 1 16,-1 0-16,0-1 0,0-20 0,-21 21 15,0-1-15,0 1 0,0 0 16,0 20-16,-21-20 0,0 21 0,21 0 16,-21 0-16,-1-1 0,1 22 0,-21 0 15,21 0-15,0 22 0,21-1 16,-22 21-16,1-21 0,0 43 16,0-22-16,21 22 0,0-1 0,0 1 15,-21 20-15,21-20 0,-21-1 0,21 22 16,-22 42-16,1 21 15,0-84-15,0 20 0,0-20 0,21 20 16,-21-20-16,-1 21 0,22-1 0,0-20 16,-21 84-16,0-85 0,21 1 15,0-1-15,0 1 0,0-22 0,0 22 16,0-22-16,0-21 0,0 22 0,0-22 16,0 0-16,0 0 0,21-21 15,0 0-15,1 0 0,-1-21 16,21 0-16,0 0 0,-20-1 0,20-20 15,0 0-15,1-1 0,-1 1 0,0 0 16,1-1-16,-22 1 0,0-21 0,21-22 16,-42 21-16,0 1 0,0 21 15,0-22-15,-21 1 0,0 20 0,0-20 16,-22 20-16,22-20 0,-21 21 0,0 20 16,20-20-16,-20 21 0,21 0 0,0 0 15,0 21-15,21-22 0,-22 22 0,22-21 16,22 21-1,-1-21-15,0 0 16,0 21-16,0-21 0,22 21 0,-22-21 16,21-1-16,0 1 0,1 0 0,-1 0 15,22 0-15,-22 0 0,0-1 0,1-20 16,-1 21-16,21-43 0,-41 43 16,-1 0-16,0 0 0,-21 0 15,21 0-15,-21-1 0,-21 44 31,0-22-31,0 21 0,-1 0 16,22 21-16,-21-21 0,21 1 0,-21 20 16,21-21-16,0 21 0,0-20 15,0-1-15,0 21 0,0-21 16,0 0-16,0 1 0,0-1 0,21-21 16,0 21-16,1 0 0,-1-21 0,0 0 15,0 0-15,21 0 0,-20 0 0,-1 0 16,0 0-16,21-21 0,-21 0 0,1 21 15,-1-21-15,0-1 0,0 1 16,-21 0-16,0 0 0,0-21 0,0 20 16,0-20-16,0 21 0,-21-21 0,0 20 15,0-20-15,-1 21 0,1 0 0,-21 21 16,21 0-16,0 0 0,-1 0 0,1 0 16,0 0-16,0 0 0,0 21 15,21 0-15,-21 0 0,21 0 16,-22 1-16,22-1 0,0 0 15,0 0-15,22-21 0,-1 0 16,0 0-16,0 0 0,0 0 0,22 0 16</inkml:trace>
  <inkml:trace contextRef="#ctx0" brushRef="#br0" timeOffset="89213.57">23262 6604 0,'0'0'0,"0"-21"15,0 0-15,21 21 16,0 0-16,-21-21 0,22 21 16,-1 0-16,0 0 0,0 0 15,0 21-15,0 0 0,1 0 16,-1 0-16,0 0 0,0 1 0,-21-1 16,0 21-16,0-21 0,0 0 0,0 22 15,0-22-15,0 0 0,0 0 0,0 0 16,0 1-16,0-1 15,-21-21-15,21 21 0,0-42 32,0 0-32,0-1 15,0 1-15,0 0 0,21 0 0,-21-21 16,21 20-16,-21-20 0,21 21 16,1-21-16,-1-1 0,0 22 15,-21-21-15,21 21 0,0-1 0,-21 1 16,21 0-16,1 21 0,-1 0 15,0 0-15,0 0 16,-21 21-16,21 0 0,0 1 16</inkml:trace>
  <inkml:trace contextRef="#ctx0" brushRef="#br0" timeOffset="89571.1">24172 6773 0,'0'0'0,"21"0"0,1 0 16,-1 0-16,0 0 0,0 0 16,0-21-16,0 0 0,1 0 15,-1 21-15,-21-21 0,0 0 0,21-1 16,-21 1-16,0 0 0,0 0 16,0 0-16,0 0 0,0-1 0,0 1 15,-21 21-15,0 0 0,-1 0 16,1 0-16,0 0 0,0 21 15,0 1-15,0-1 0,-1 0 16,1 21-16,0-21 0,21 1 16,0 20-16,-21-21 0,21 0 0,0 22 15,0-22-15,0 0 0,0 0 0,0 0 16,0 0-16,21-21 0,-21 22 16,21-22-16,0 0 0,1 0 0,-1 0 15,0 0-15,0 0 0,0 0 16,0 0-16,1 0 0,-1 0 15,21 0-15,-21 0 0,0 0 0,22 0 16</inkml:trace>
  <inkml:trace contextRef="#ctx0" brushRef="#br0" timeOffset="90045.22">24786 6731 0,'0'0'16,"21"-21"-16,-21-21 0,0 20 0,0 1 15,0 0-15,0 0 0,0 0 0,0 0 16,0-1-16,-21 22 15,0 0-15,0 0 16,0 22-16,-1-1 0,1-21 0,21 21 16,-21 21-16,0-21 0,0 1 15,21-1-15,-21 21 0,-1-21 0,22 0 16,-21 1-16,21-1 0,0 0 0,0 0 16,-21 0-16,21 0 0,0 1 15,0-1 1,21-21-1,0 0-15,1-21 16,-1 21-16,0-22 0,0 1 16,0 0-16,0 0 0,-21 0 15,0 0-15,22-1 0,-22-20 0,21 21 16,-21 0-16,21 0 0,-21-1 0,0 1 16,0 0-16,0 42 31,0 0-31,0 1 15,0-1-15,0 0 0,0 0 0,0 0 16,0 0-16,0 1 0,0-1 16,-21 0-16,21 0 0,0 0 0,0 0 15,0 1 1,21-22-16,0 0 16,0 0-16,0 0 0,1 0 15,-1 0-15,0 0 0,0-22 0,21 22 16,-20-21-16</inkml:trace>
  <inkml:trace contextRef="#ctx0" brushRef="#br0" timeOffset="90335.19">25231 6668 0,'-22'-22'0,"1"1"16,0 21-16,0 0 15,0 0-15,21 21 0,0 1 0,-21-22 16,-1 21-16,1 0 0,21 0 0,0 0 15,-21 0-15,21 1 16,-21-1-16,21 0 0,-21-21 0,21 21 16,0 0-16,0 0 0,0 1 15,0-1-15,21-21 16,0 21-16,0-21 0,0 0 16,1 0-16,-1 0 0,0 0 15,0 0-15,0 0 16,0 0-16,1 0 0,-1 0 0,0 0 15,0 0-15,0 0 0,-21-21 0,21 21 16,1-21-16,-1 21 0,-21-22 0,21 1 16</inkml:trace>
  <inkml:trace contextRef="#ctx0" brushRef="#br0" timeOffset="90870.69">25654 6350 0,'0'0'0,"-21"-42"0,0-1 0,21 22 15,-22-21-15,22 21 0,-21-22 16,21 22-16,0 0 0,0 0 16,0 0-16,0 0 0,0 42 31,0 0-31,0 0 0,0 0 16,0 22-16,0-1 0,0-21 15,0 43-15,0-22 0,0 0 0,0 1 16,0-1-16,-21 0 0,21 22 0,-21-43 15,21 21-15,0 1 0,-21 20 16,21-42-16,-21 22 0,21-22 0,0 0 16,-22 0-16,22 0 15,-21-21-15,21 21 0,0-42 47,21 0-31,1 0-16,20 0 15,-21 0-15,0-1 0,0-20 16,22 21-16,-1 0 0,0 0 0,1-1 16,-22 1-16,21 0 0,1 21 0,-22 0 15,21 0-15,-21 0 0,0 0 0,1 0 16,-1 0-16,-21 21 0,0 0 0,0 1 16,0-1-16,0 0 0,0 0 15,-21 0-15,-1 0 16,22 1-16,-21-22 0,21 21 0,-21-21 15,21 21-15,-21-21 0,21 21 16,-21-21-16,0 0 47</inkml:trace>
  <inkml:trace contextRef="#ctx0" brushRef="#br0" timeOffset="97119.06">9610 9673 0,'-22'0'0,"1"-21"31,21 0-31,0 0 0,0 0 16,0-1-16,21 1 0,1 0 15,-1 21-15,0 0 0,0-21 16,21 21-16,-20 0 0,-1 0 15,0 0-15,21 0 0,-21 0 0,1 0 16,-1 21-16,0 0 0,21 0 0,-42 1 16,21-1-16,-21 0 0,0 0 15,0 21-15,0-20 0,0-1 0,-21 21 16,0-21-16,0 0 0,-21 1 0,20 20 16,-20-21-16,0 0 0,-1-21 15,22 21-15,-21 1 0,21-22 0,0 0 0,-1 0 16,1 0-16,0 0 15,21-22 1,21 1 0,0 21-16,1 0 0,-1-21 15,0 0-15,21 21 0,43 0 16,-43 0-16,1 0 16,-1 0-16,0 0 0,1 0 0,-1 0 15,-21 21-15,21-21 0,1 21 0,-22 0 16,21 1-16,-21-1 0,-21 0 15,0 0-15,0 0 0,0 0 0,0 1 16,-21-1-16,0 21 0,0-21 16,0 0-16,-22 1 0,1-1 0,0 0 15,-1 0-15,1 0 0,0 0 0,-22 1 16,22-1-16,0-21 0,-1 21 0,1-21 16,0 0-16,20 0 0,-20 0 15,21 0-15,-21 0 0,20 0 16,1 0-16,0 0 0,21-21 15,0 0 1,21-1 0,0 22-1,1-21-15,-1 21 16,0-21-16</inkml:trace>
  <inkml:trace contextRef="#ctx0" brushRef="#br0" timeOffset="97432.01">10477 10054 0,'0'0'0,"0"21"16,22-21 15,-1 0-31,0 0 16,0 0-16,0 0 0,0 0 15,1 0-15,-1 0 0,-21-21 0,21 21 16,-21-21-16,0 0 16,-21 21-1,0 0-15,-1 0 0,1 0 16,0 0-16,21 21 16,-21-21-16,21 21 0,0 0 15</inkml:trace>
  <inkml:trace contextRef="#ctx0" brushRef="#br0" timeOffset="99236.87">11811 9313 0,'0'43'31,"-21"-22"-15,21 0-16,0 21 0,0 1 0,0 20 15,-21-20-15,21 20 0,0-21 16,0 1-16,0 20 0,0-20 15,0-1-15,0 0 0,0-21 0,0 22 16,-22-22-16,22 0 0,0 0 0,0 0 16,22-42 15,-22 0-31,21 0 0,0 0 0,-21-22 16,21 22-16,0-21 0,0 0 0,1-1 15,-1 1-15,0-22 0,0 22 0,0 0 16,0-1-16,1 22 0,-22-21 0,21 21 15,-21 0-15,21 21 0,0 0 16,0 21 0,0 0-16,-21 0 0,22 21 0,-22-20 15,21 20-15,-21 0 0,0 1 0,21-1 16,-21 0-16,21-21 0,-21 22 16,21-22-16,-21 21 0,0-21 0,21 1 15,1-1-15,-22 0 0,21-21 16,0 21-16,0-21 0,0 0 0,0 0 15,1 0-15,-1-21 0,0 0 16,0 0-16,0-1 0,0 1 16,-21 0-16,22-21 0,-1-1 0,0 22 15,0-21-15,0-22 0,-21 22 16,21 0-16,-21-1 0,22-20 0,-22 21 16,0 20-16,21-20 0,-21 21 0,0 0 15,0 0-15,0-1 0,0 44 31,0-1-31,0 0 0,-21 21 0,-1 1 16,22-1-16,0 0 0,0 1 0,-21 20 16,21-21-16,0 1 0,0-1 15,0 0-15</inkml:trace>
  <inkml:trace contextRef="#ctx0" brushRef="#br0" timeOffset="100478.91">12679 10054 0,'0'0'16,"21"0"-16,0 0 0,0 0 15,22 0-15,-22 0 0,0 0 0,21-21 16,1 0-16,41 0 0,-41 0 15,-1-22-15,21 22 0,-20-21 0,-1-1 16,0 1-16,-20 0 0,20-22 0,-21 22 16,0-22-16,0 1 0,-21 21 15,0-22-15,0 22 0,0-22 0,0 22 16,0 0-16,-21-1 0,0 22 0,0 0 16,21 0-16,-21 21 0,0 0 0,-1 0 15,22 21-15,-21 0 0,0 21 16,21-20-16,0 20 0,-21 21 0,0-20 15,21 20-15,-21 1 0,21-22 16,0 22-16,0-1 0,-22 1 0,22-22 16,-21 0-16,21 22 0,0-22 0,0-21 15,-21 22-15,21-1 0,0-21 16,-21 0-16,21 0 0,0 1 0,0-1 16,0-42-1,21-1 1,0 1-16,0-21 0,1 21 15,-1 0-15,0-22 0,0 22 0,0-21 16,0 21-16,1-22 0,-1 22 16,0 0-16,0 21 0,0 0 15,0 0-15,1 0 16,-22 21-16,0 0 0,21 0 0,-21 1 16,0-1-16,21 0 0,-21 0 0,0 0 15,0 0-15,0 1 0,0-1 16,21 0-16,-21 0 0,21 0 0,-21 0 15,21 1-15,1-22 0,-1 0 16,0 0-16,0 0 0,0 0 0,0 0 16,1 0-16,-1 0 0,0 0 0,0-22 15,0 1-15,22 21 0,-22-21 0,0 0 16,0 0-16,-21 0 0,21-22 16,0 22-16,-21 0 0,22-21 0,-22 20 15,0 1-15,0-21 0,0 21 16,0 0-16,0 42 31,0 0-31,0 0 0,0 0 16,0 0-16,0 1 0,-22 20 15,22-21-15,0 0 0,0 0 0,0 1 16,0-1-16,0 21 16,0-21-16,0 0 0,22 1 0,-1-22 15,0 0-15,0 0 0,0 0 16,0 0-16,1 0 0,-1 0 0,0-22 15,21 22-15,-21-21 0,1 0 16,20-21-16,-21 21 0,21-22 16,-20 1-16,20 0 0,-21-1 0,21 1 15,-20-22-15,-1 1 0,21-1 0,-21 22 16,0-21-16,1-1 0,-1 22 0,0-22 16,0 1-16,0 20 0,0 1 15,1 0-15,-22-1 0,0 1 0,0 21 16,21 0-16,-21 0 0,0 42 31,0 0-31,-21 21 0,21 1 16,-22-22-16,1 21 0,0 22 0,0-22 0,21 0 15,-21 1-15,0 20 0,-1-21 16,22 22-16,0-22 0,-21 22 16,0-22-16,21 0 0,0 22 0,0-22 15,0-21-15,0 22 0,0-1 0,0-21 16,0 0-16,0 1 0,0-1 0,0 0 15,21 0-15,0-21 0,1 0 16,-1 0-16,0 0 0,0 0 0,21 0 16,-20 0-16,20-21 0,-21 21 0,21-21 15,1 0-15,-1-1 0,-21-20 16,22 21-16,-1 0 0,-21-22 0,0 1 16,22 0-16,-22-1 0,0 22 0,-21-21 15,0 0-15,21 20 0,-21 1 16,-21 21-1,-43 43 1,22 20-16,21-42 0,0 22 16,0-1-16,21-21 0,0 21 0,0-20 15,0 20-15,0-21 0,0 0 0,0 0 16,21 1-16,0-1 0,0-21 0,0 21 16,0-21-16,1 0 0,-1 0 15,0 0-15,21 0 0,-21 0 0,1 0 16,20 0-16,-21 0 0,21-21 15,-20 0-15,-1 21 0,0-22 0,0 1 16,0 0-16,0 0 0,-21 0 0,0-22 16,0 22-16,0 0 0,0 0 0,0-21 15,0 20-15</inkml:trace>
  <inkml:trace contextRef="#ctx0" brushRef="#br0" timeOffset="100695.01">14563 9271 0,'-22'0'16,"44"0"-16,-65 0 0,22 0 0,0 0 15,0 0-15,0 0 32,21 21-1,0 0-16,21-21-15,0 0 16</inkml:trace>
  <inkml:trace contextRef="#ctx0" brushRef="#br0" timeOffset="101588.42">16595 10097 0,'-22'0'0,"44"0"0,-65 0 0,22 0 16,21-22-1,0 1-15,0 0 0,21 0 16,0 0-16,1 0 0,-1-1 0,0-20 15,0 21-15,0-21 0,22-1 0,-22 1 16,0 0-16,21-1 0,-21-20 16,1-43-16,-22 42 0,21 22 15,-21-21-15,21-1 0,-21 22 16,0-1-16,0-20 0,0 42 0,0-22 16,0 22-16,0 0 0,0 0 0,-21 21 15,0 0-15,-1 0 0,22 21 16,-21 21-16,0-20 0,0 20 15,0 0-15,21 1 0,-21-1 16,-1 21-16,1-20 0,0 20 0,0 1 0,0-1 16,21 1-16,-21-1 0,21-20 15,0 20-15,-22-21 0,22 1 0,0-1 0,0 0 16,0 1-16,0-22 16,22 0-16,-1 0 0,0 0 0,0-21 15,0 22-15,0-22 0,1 0 0,-1 0 16,21 0-16,-21 0 0,22-22 0,-22 22 15,21-21-15,-21 0 0,22 0 0,-1 0 16,-21-22-16,0 22 0,0-21 0,1 21 16,-1-22-16,0 1 0,0 21 15,0-21-15,-21 20 0,0 1 0,0 0 16,0 0-16,0 42 16,0 0-1,-21 22-15,0-22 0,21 21 16,-21-21-16,0 22 0,21-22 0,0 21 15,0-21-15,0 0 0,-22 1 16,22 20-16,0-21 0,0 0 0,0 0 16,0 1-16,22-22 0,-22 21 15,21-21-15,0 0 0,0 0 0,0 0 16,0 0-16,1 0 0,20 0 0,-21 0 16,0 0-16,22-21 0,-22-1 0,0 1 15,0 0-15,0 0 0,0 0 16,1-22-16,-22 22 0,0-21 0,0 0 15,0-1-15,0 1 0,0 0 16,-22 20-16,22-20 0,-21 21 0,-21 0 16,21 0-16,0 21 0,-1 0 0,1 0 15,-21 0-15,21 0 0,0 21 16,-1 0-16,1 0 0,-21 0 0,21 22 16,0-22-16,21 0 0,-22 0 0,22 0 15,-21 0-15,21 1 0,0-1 0,0 0 16,0 0-16,0 0 0,21-21 15,1 0-15,-1 0 0,0 0 0,21 0 16,-21 0-16,22 0 0,-1 0 16</inkml:trace>
  <inkml:trace contextRef="#ctx0" brushRef="#br0" timeOffset="102028.64">17970 9716 0,'0'-22'0,"0"44"0,0-65 0,22 43 15,-22-21-15,0 0 16,-22 21-16,1 0 16,0 0-16,0 21 0,0 0 15,0 0-15,-1 1 0,1-1 0,0 21 16,0-21-16,21 22 0,-21-22 0,21 21 16,-21-21-16,21 0 0,0 22 0,0-22 15,0 0-15,0 0 0,0 0 0,0 1 16,0-1-1,21 0-15,0-21 0,0 0 0,-21 21 16,42-21-16,-20 0 0,-1 0 0,21 0 16,-21 0-16,0 0 0,22 0 0,-22-21 15,21 21-15,1-21 0,-22 0 0,0-1 16,21-20-16,-21 21 0,-21-21 0,0-1 16,0 1-16,0 0 0,0-1 15,0 1-15,-21 0 0,21-1 0,-21 22 16,0 0-16,0 21 0,0 0 0,-1-21 15,1 21-15,0 0 0,0 0 0,0 0 16,0 21-16,21 0 0,-22-21 16,22 21-16,-21 0 0,21 1 0,-21-1 15,21 0-15,0 0 16,0 0-16,0 0 0,21 1 16,0-22-16,1 0 0,-1 21 15,0-21-15</inkml:trace>
  <inkml:trace contextRef="#ctx0" brushRef="#br0" timeOffset="102409.94">18732 9779 0,'0'0'16,"0"-21"-16,-21 21 15,0 0-15,0 0 0,0 0 16,0 21-16,-1 0 0,1 0 15,21 1-15,0 20 0,0-21 16,-21 0-16,21 0 0,0 22 0,0-22 16,-21 21-16,21-21 0,0 22 0,0-22 15,0 21-15,-21 1 0,21-1 0,-21 0 16,-1 1-16,22-1 0,-21 21 0,0-20 16,21 20-16,-21 1 0,0-1 0,0-20 15,-22 20-15,22 1 0,0-22 0,0 0 16,0 22-16,-22-22 0,22 0 15,0 1-15,0-1 0,0 0 16,-1-20-16,1 20 0,21-21 0,0 0 16,-21-21-16,21 21 0,0 1 15,0-44 1,0 1-16,21 0 0,0 0 16,1-21-16,-1 20 0,0 1 15,0-21-15,0 0 0</inkml:trace>
  <inkml:trace contextRef="#ctx0" brushRef="#br0" timeOffset="102976.88">18563 9906 0,'0'0'0,"0"-127"16,0 85-16,0 21 15,0-22-15,0 22 0,0 0 0,0 0 16,0 0-16,21-1 16,0 22-16,1 0 0,-1 0 0,0 0 15,0 0-15,0 0 0,22 22 16,-22-22-16,21 21 0,-21 0 0,22 0 16,-22-21-16,21 21 0,-21 0 0,0 1 15,1-1-15,-1 0 0,-21 0 0,0 0 16,0 0-16,0 1 0,0-1 0,0 0 15,-21 0-15,-1 0 0,1 0 16,0 1-16,-21-1 0,21 0 0,-22 0 16,22-21-16,-21 21 0,-1 0 0,22 1 15,-21-1-15,21 0 0,0-21 0,-22 21 16,22 0-16,0-21 0,0 21 0,0-21 16,-1 22-16,1-22 15,0 21 1,0-21-1,0 0 1,0 0 62</inkml:trace>
  <inkml:trace contextRef="#ctx0" brushRef="#br0" timeOffset="105771.07">9250 4953 0,'0'0'0,"0"-21"0,0 0 15,-21 0-15,21-1 16,-22 1-16,1 0 16,0 21-16,21-21 15,0 42 1,0 0-1,0 0-15,0 22 0,0-22 16,0 0-16,0 21 0,21-20 0,-21-1 16,21 21-16,-21-21 15,0 0-15,0 1 0,0-1 0,0 0 16,0 0-16,0 0 0,22-21 47,-22-21-47,0 0 15,0 0-15,0 0 0,0-1 16,0 1-16,0 0 0,0 0 0,0 0 16,0-22-16,0 22 0,0 0 15,0-21-15,-22 21 0,22-1 0,0 1 16,0 0-16,0 42 47,0 0-47,0 1 0,0 20 0,0-21 15,0 0-15,0 22 0,0-22 16,0 21-16,0-21 0,0 22 0,0-22 16,0 0-16,0 0 0,0 21 0,0-20 15,0-1-15,0 0 0,0 0 0,0 0 16,0 0-16,0 1 16,0-1-16,22-21 46,-1 0-46,0 0 16,0 0-16,0 0 0,0-21 16,1 21-16,20-22 0,0 1 0,22 0 15,-22 0-15,43-21 0,-1 20 0,-20 1 16,42-21-16,-22 0 0,1-1 16,21 1-16,-21 21 0,-1-22 0,1 1 15,0 0-15,-22-1 0,22 22 0,-22 0 16,22 0-16,-43 0 0,22 21 15,-43-21-15,21 21 0,-21 0 0,1 0 16,-22 21 0,0 0-1,0 0 1,0 0 31,0 0 172</inkml:trace>
  <inkml:trace contextRef="#ctx0" brushRef="#br0" timeOffset="106780.45">8805 9779 0,'0'0'16,"0"-21"-16,0 0 15,0 0-15,0 42 16,0 0 0,0 0-16,0 0 15,0 0-15,0 1 0,0-1 0,0 0 16,0 0-16,0 0 0,0 22 0,0-22 16,0 0-16,-21 21 0,21-21 0,-21 1 15,21-1-15,0 21 0,0-21 16,0 0-16,0 1 0,0-1 0,0 0 15,0 0-15,0 0 16,21-21-16,0 0 0,22 0 0,-22 0 0,21 0 16,0-21-16,22 0 0,-1 0 15,1 0-15,21-1 0,-22 1 16,22-21-16,-1 21 0,1-22 0,21 22 16,-21-21-16,-1 0 0,22 20 0,-42 1 15,20 0-15,-20 0 0,-1 0 0,-20 0 16,-1-1-16,0 22 0,-21 0 15,1 0-15,-22-21 0,21 21 16,0 0 78,-21 21-32,-21-42-15</inkml:trace>
  <inkml:trace contextRef="#ctx0" brushRef="#br0" timeOffset="112364.03">9356 7281 0,'21'0'16,"0"0"-16,-21-21 62,0 0-46,-21 21-16,21-21 16,-21 21-16,-1 0 15,1 0-15,0-21 0,0 21 0,0 0 16,0 0-16,-1 0 0,-20 0 0,0 0 15,-1 0-15,1 0 0,0 0 16,-1 0-16,1 0 0,-21 0 16,20 21-16,-20-21 0,-1 21 0,22-21 15,-22 21-15,1 0 0,-1-21 0,-20 22 16,20-1-16,-20 0 0,-1 0 16,-21 0-16,21 0 0,-20 1 0,-22-1 15,21 0-15,0 21 0,-21-21 16,0 1-16,0 20 0,0 0 0,0-21 15,0 22-15,0-1 0,21-21 0,-21 22 16,21-1-16,0 0 0,1 1 0,-1 20 16,-21-21-16,21 1 0,0-1 15,21 22-15,-20-22 0,20 0 16,0 1-16,1-1 0,20 0 0,-21-21 16,22 22-16,-1-22 0,1 21 0,21-21 15,-1 1-15,1-1 0,0-21 16,20 21-16,-20-21 0,21 21 15,0-21-15,0 0 0,-1 0 16,1 21-16,0-21 16,0 0-16,0 0 0,21-21 15,0 0-15</inkml:trace>
  <inkml:trace contextRef="#ctx0" brushRef="#br0" timeOffset="112767.41">4889 7959 0,'0'0'0,"-21"21"31,21 0-31,-21 0 16,0 22-16,0-22 0,-22 0 15,22 21-15,0 1 0,-21-22 0,21 21 16,-22-21-16,22 22 0,-21-22 0,21 21 16,-22-21-16,22 0 0,-21 22 15,21-22-15,-1-21 0,1 21 16,21 0-16,-21-21 0,21 21 16,0 1-1,0-1-15,21-21 0,0 0 16,22 0-16,-22 21 0,21-21 0,1 0 15,20 0-15,-21 0 0,22 0 16,-22 0-16,1 0 0,-1 21 0,0-21 16,-21 0-16,1 0 0,-1 21 0,0-21 15,-21 21-15,-21-21 32,0 0-32</inkml:trace>
  <inkml:trace contextRef="#ctx0" brushRef="#br0" timeOffset="113808.56">8826 7366 0,'0'0'0,"22"-21"0,-1 21 15,-21-21-15,0 0 0,21 21 16,0-22-16,-21 44 47,-21-1-47,-21 0 0,-1 21 0,1 1 16,0-1-16,-1 0 0,-20 22 15,-22-22-15,22 22 0,-22-1 16,-21 22-16,0-22 0,0 22 0,1 0 15,-1-1-15,0-20 0,21 20 0,-21-20 16,22 21-16,-1-22 0,0 22 16,1-22-16,20 22 0,-20-22 0,20 22 15,1-21-15,20 20 0,-20-20 0,20-1 16,1 22-16,0-22 0,-1 1 16,1-1-16,0 22 0,-1-21 0,22-1 15,-21 1-15,21-1 0,-22-21 0,22 22 16,0-1-16,0-20 0,0-1 0,21 0 15,0 1-15,0-1 0,0 0 0,0 1 16,0-22-16,0 21 16,0-21-16,0 1 0,0-1 0,0 0 15,0 0-15,0-42 16,0 0 0,0 0-16,-21-1 15,-1-20-15,22 21 0,-21 0 0,0-22 16,0 22-16,0 0 0,0-42 15,-1 41-15,22 1 0,-21-21 0,21 21 16,-21 0-16,21-1 0,0 1 16,-21 21-16,21 21 31,0 1-15,21 20-16,0-21 0,-21 0 15,21 22-15,-21-22 0,0 21 16,0 0-16,22-20 0,-22 20 0,0-21 15,0 21-15,0-20 0,0 20 0,0-21 16,21 0-16,0-21 0,0 0 16,0 0-1,0-21-15,1 0 0,-22-21 0,21 20 16,0-20-16,0 21 0,21-21 16,-20-1-16,-1 22 0,0-21 0,0 21 0,0-1 15,-21 1-15,21 0 0,1 0 16,-1 0-16,-21 0 15,21-1-15</inkml:trace>
  <inkml:trace contextRef="#ctx0" brushRef="#br0" timeOffset="114809.1">1736 8848 0,'0'0'15,"0"-43"-15,0 22 0,0-21 0,0 0 16,0-1-16,-22 22 0,1-21 0,0 21 16,0-1-16,0 1 0,0 21 15,-1 0-15,1 0 0,0 0 0,0 0 16,0 21-16,0 22 0,-1-1 15,1 22-15,0-1 0,0 1 16,0 20-16,-22 1 0,22-22 16,-21 22-16,21-21 0,-22 20 0,1-20 15,0-1-15,21 1 0,-22-1 16,22 1-16,-21-22 0,21 0 0,21-20 16,-22-1-16,22 21 0,0-21 15,-21-21-15,21-21 16,0 0-16,0 0 0,21-22 15,-21 22-15,22-21 0,-22-22 16,21 22-16,0-21 0,-21-1 16,21 1-16,-21-1 0,21 1 0,0-22 15,1 21-15,-22-20 0,21 20 16,0 1-16,0-1 0,-21 22 16,21 0-16,-21 20 0,21 1 0,-21 0 15,22 21-15,-1 0 16,0 21-16,-21 0 0,21 22 0,0 20 15,22-20-15,-22 20 0,0 1 16,0-1-16,0-21 0,0 22 0,1-1 16,-1-20-16,0-1 0,-21 22 15,0-22-15,0 0 0,0 1 0,0-1 16,0 0-16,0-21 16,0 22-16,0-22 0,0 0 0,0 0 0,0 0 15,-21-21 1,0 0-16,-1 0 0,1-21 15,-21 0-15</inkml:trace>
  <inkml:trace contextRef="#ctx0" brushRef="#br0" timeOffset="114986.77">868 9483 0,'0'-21'16,"21"-1"-1,0 22-15,0 0 16,0-21-16,1 21 0,-1-21 15,0 21-15,0-21 0,0 21 0,22-21 16,-22 21-16,21-21 0,0 21 16,-20-22-16,-1 22 0,21-21 15,-21 21-15,0 0 0,1 0 0</inkml:trace>
  <inkml:trace contextRef="#ctx0" brushRef="#br0" timeOffset="115342.61">1566 9229 0,'0'0'16,"21"-43"-16,1 43 16,-22-21-16,21 21 15,0 0 1,-21 21-16,21 1 0,0-22 0,0 21 16,1 0-16,-1 21 0,0-21 15,21 1-15,-21-1 0,1 21 0,-1-21 16,-21 0-16,21 22 0,0-22 0,-21 0 15,0 0-15,0 0 0,0 1 16,0-1-16,0-42 31,0-1-31,0 1 16,0 0-16,0 0 0,0 0 16,0-22-16,0 22 0,0-21 0,0 21 15,0 0-15,0-22 0,0 22 0,0 0 16,0 0-16,0 0 15,21-1-15,0 22 16,-21-21-16,22 0 16</inkml:trace>
  <inkml:trace contextRef="#ctx0" brushRef="#br0" timeOffset="115714.98">2159 9102 0,'-21'0'0,"21"-21"16,0-1 0,21 22-1,0 0 1,0 22-16,0-1 0,1 0 16,-1 0-16,0 0 0,0 0 0,0 22 15,0-22-15,1 0 0,-22 21 16,0-20-16,21-1 0,-21 0 0,21 0 15,-21 0 1,0-42 0,0 0-1,0 0-15,0 0 0,0-1 16,0 1-16,0 0 0,0 0 16,0-21-16,0 20 0,-21-20 0,21 21 15,0 0-15,0 0 0,0-1 16,0 1-16,21 21 15,0 21 1,0-21-16,0 0 0,-21 22 16,22-22-16</inkml:trace>
  <inkml:trace contextRef="#ctx0" brushRef="#br0" timeOffset="116171.76">2857 8996 0,'0'-21'0,"0"-22"16,-21 22-16,0 21 16,0 0-16,0 0 0,0 0 0,-1 0 15,1 21-15,0 22 16,0-22-16,21 0 0,0 21 0,-21-20 16,21 20-16,-21-21 0,21 0 15,0 22-15,0-22 0,0 0 0,0 0 16,0 0-16,0 0 0,21 1 15,0-22-15,0 0 16,0 0-16,0 0 0,1-22 16,-1 1-16,0 0 0,0 21 0,-21-21 15,21-21-15,-21 20 0,21 1 16,-21-21-16,0 21 0,0-22 0,0 1 16,0 21-16,0 0 0,0 0 15,0-1-15,0 1 0,22 21 16,-22 21-1,0 1-15,0-1 0,0 0 16,21 0-16,-21 0 0,0 22 0,0-22 16,0 0-16,0 0 0,21 0 15,0 0-15,-21 1 16,0-1-16,21 0 16,0-21-1,-21-21-15,0 0 16,22-1-16</inkml:trace>
  <inkml:trace contextRef="#ctx0" brushRef="#br0" timeOffset="116883.21">3027 8869 0,'0'0'0,"0"21"32,21 0-32,-21 0 15,0 1-15,0-1 0,21 0 16,-21 0-16,0 0 0,0 0 15,21 1-15,0-1 0,1-21 0,-22 21 16,21-21-16,0 0 0,0 0 16,0 0-16,0 0 0,1 0 15,-1 0-15,0-21 0,0 0 0,0-1 16,0 1-16,-21 0 0,0 0 0,22 0 16,-22 0-16,0-1 0,0 1 15,0 0-15,0 0 0,0 0 0,0 0 16,-22 42-1,22 0 1,0 0-16,0 21 16,0-20-16,0 20 0,0-21 0,0 21 15,0 1-15,0-22 0,0 21 16,0 1-16,22-1 0,-1-21 0,-21 21 16,0 1-16,21-1 0,0-21 0,-21 22 15,0-1-15,0 0 0,0-21 16,0 22-16,0-22 0,0 0 0,0 0 15,0 0-15,0 1 0,0-44 32,0 1-32,0 0 0,0 0 15,0 0-15,0-64 16,0 64-16,-21-21 0,21-1 16,0-20-16,0 20 0,0 1 0,0-21 15,0 20-15,21-20 0,-21 20 0,21-20 16,0 21-16,1-1 0,20 1 15,-21 0-15,-21-1 0,21 22 0,-21-21 16,21 21-16,-21-1 0,0 1 16,-21 21-1,0 0-15,0 21 0,0 1 16,21-1-16,0 0 0,0 0 0,0 0 16,0 0-16,0 1 0,21 20 15,0-21-15,0 0 0,0 0 16,1 1-16,-22-1 0,21 0 0,-21 0 15,21 0-15,-21 0 0,0 1 16,0-1-16,0 21 16,-21-42-16,0 0 0,-1 0 15,1 0 1,0 0 0</inkml:trace>
  <inkml:trace contextRef="#ctx0" brushRef="#br0" timeOffset="117792.95">3175 11917 0,'0'0'0,"0"-21"0,0-43 16,0 43-16,0 0 0,0-21 0,0-1 16,0 22-16,0-21 0,0-1 0,-21 1 15,21 21-15,-21-21 0,-1-1 16,1 22-16,21 0 0,-21 0 15,0 21-15,0 0 0,0 0 0,21 21 16,-22 0-16,1 0 0,21 22 16,0-1-16,0 0 0,0 22 0,0-1 15,0-20-15,0 20 0,0 1 0,21-1 16,1 1-16,-1-1 0,0-21 16,0 22-16,0-22 0,22 1 0,-22-1 15,21-21-15,-21 0 0,22 0 0,-22 1 16,21-22-16,0 0 0,1 0 15,-1 0-15,0 0 0,1-22 16,-1 22-16,85-127 16,-106 106-16,0-21 15,-21 0-15,0-1 0,0 1 0,0 21 16,0-22-16,0 1 0,-21 21 0,0 0 16,0 0-16,21-1 0,-21 22 15,0 0-15,-1 0 16,22 22-16,0-1 0,0 0 0,0 0 15,0 21-15,0-20 0,0 20 16,0-21-16,0 21 0,22-20 0,-1-1 16,0 0-16,0 0 0,0 0 15,0-21-15,1 0 0,-1 0 0,0 0 16,0 0-16,21 0 0,-20-21 16,-1 21-16,0-21 0,0 0 0,0 0 15,-21-1-15,0 1 0,0 0 0,0-21 16,0 21-16,0-1 0,-21 1 15,0-21-15,0 21 0,0 0 0,-1-1 16,1 1-16,-21 21 0,21 0 0,0 0 16,-1 0-16,1 0 0,0 21 15,0 1-15,21-1 16,0 0-16,0 0 0,21-21 16,0 0-1,0 0-15,1-21 16,-1 21-16</inkml:trace>
  <inkml:trace contextRef="#ctx0" brushRef="#br0" timeOffset="118059.45">3873 11324 0,'0'-42'0,"0"84"0,-21-126 0,21 62 0,0 1 16,0 0-16,-21 21 0,21 21 15,0 0-15,0 1 16,21 20-16,0 0 0,-21 1 0,22 20 15,20-21-15,-21 22 16,0-22-16,0 22 0,1-22 0,-1 22 16,0-22-16,-21 0 0,21 1 0,-21-1 15,21-21-15,-21 21 0,0-20 16,0-1-16,21 0 0,-21 0 16,22-21-16,-22-21 15,0 0-15,0 0 16,0-1-16,0-20 0,0 0 0,0 21 15</inkml:trace>
  <inkml:trace contextRef="#ctx0" brushRef="#br0" timeOffset="118293.52">4022 11134 0,'0'-43'0,"0"86"0,-22-107 0,22 43 0,-21 0 16,21 42-1,0 0-15,0 0 0,0 22 0,0-1 16,21 0-16,1 22 0,-1-1 0,0-20 15,0 20-15,0-20 0,0 20 16,1-21-16,-22 1 0,21-1 0,0 0 16,0 1-16,0-22 0,-21 0 0,0 21 15,21-20-15,-21-1 0,22-21 16,-22 21-16,0 0 0,21-21 16,-21-21-16,0 0 15,0 0-15,0-1 16</inkml:trace>
  <inkml:trace contextRef="#ctx0" brushRef="#br0" timeOffset="118619.33">4339 11705 0,'0'0'0,"0"21"16,21-21 0,0 0-16,1 0 15,-1 0-15,0 0 16,0-21-16,0 0 0,0 0 15,-21 0-15,0 0 0,22-1 0,-22 1 16,0 0-16,0 0 0,0 0 16,-22 0-16,1-1 0,0 1 15,0 0-15,0 21 0,0 0 0,-1 0 16,1 21-16,0 0 0,21 1 16,-21 20-16,21-21 0,0 21 15,0 1-15,0-22 0,0 21 0,21-21 16,0 22-16,0-22 0,1 0 0,-22 0 15,21-21-15,0 21 0,0-21 0,0 0 16,0 0-16,1 0 0,-1 0 16,0 0-16,0-21 0,0 0 15,0 0-15,1 0 0,-22 0 16,21-1-16</inkml:trace>
  <inkml:trace contextRef="#ctx0" brushRef="#br0" timeOffset="118847.14">4847 11324 0,'0'21'16,"-21"1"0,21-1-16,0 21 0,0-21 15,0 0-15,0 22 0,0-22 0,0 0 16,0 21-16,0-20 0,0-1 16,21 0-16,0 0 0,0 0 15,1 0-15,-1 1 0,0-1 0,0-21 16,0 0-16,0 0 0,1 0 0,-1 0 15,0 0-15,0 0 0,0 0 16,0-21-16,-21-1 0,0 1 16,0-21-16,0 21 0,0-22 0</inkml:trace>
  <inkml:trace contextRef="#ctx0" brushRef="#br0" timeOffset="120174.63">4932 10689 0,'0'0'0,"-21"-42"0,21 21 0,-22 0 15,1-1-15,0 22 0,0 22 16,21-1 0,0 0-16,0 21 0,0 1 0,0-1 15,21 0-15,0 1 0,0-1 16,22 21-16,-22-20 0,0 20 0,0-20 16,0 20-16,22-21 0,-22 1 0,0-1 15,-21 0-15,21 1 0,0-1 0,1-21 16,-22 22-16,0-22 0,21 0 15,-21 0-15,21-21 0,0 0 32,-21-21-32,0 0 0,0 0 15,0-1-15,0-20 0,0 21 0,0-21 16,0 20-16,0-20 0,0 0 16,0-1-16,0 22 0,0-21 0,0 21 15,0 42 16,0 0-31,0 21 0,0-20 0,21 20 16,-21-21-16,21 0 0,-21 22 16,0-22-16,0 0 0,22 0 0,-1 0 15,0 0-15,-21 1 0,0-1 0,21-21 16,0 0-16,0 0 0,1 0 16,-1 0-16,0-21 0,0 21 15,0-22-15,-21 1 0,21 0 16,-21 0-16,22 0 0,-22 0 0,0-1 15,0-20-15,0 21 0,0 0 16,0 0-16,0-1 0,0 44 31,0-1-31,0 0 16,0 0-16,0 0 0,0 0 0,21 1 16,0-1-16,-21 0 0,0 0 15,21-21-15,0 0 16,0 0-1,1 0-15,-1 0 16,-21-21-16,0 0 0,0 0 16,0-1-16,0 1 0,0 0 15,0 0-15,-21 0 0,-1-22 0,1 22 16,21 0-16,0 0 0,-21 0 0,21 0 16,-21-1-16,21 1 0,0 0 15,21 21 1,0 0-16,0 0 15,1 0-15,-1 0 16,0 0-16,-21 21 16,21-21-16,-21 21 0,21 1 0,0-22 15,-21 21-15,22 0 0,-1 0 0,0-21 16,0 21-16,0 0 0,0 1 16,1-1-16,-1 0 0,-21 0 15,21 0-15,0-21 0,-21 21 0,0 1 16,0-44 31,0 1-47,0 0 0,0 0 0,0-21 15,0 20-15,0-20 0,0 21 0,0-21 16,0 20-16,0-20 0,0 21 16,0 0-16,0 0 0,21-1 0,0 1 15,1 21 1,-1 0-16,0 21 15,-21 1-15,0-1 16,0 0-16,21 0 0,-21 0 16,21 0-16,-21 1 0,0-1 0,0 0 15,0 0-15,21-21 16,1 0-16,-1 0 0,0 0 16,0 0-16,0 0 0,-21-21 15,21 0-15,1 21 0,-22-21 0,21-1 16,-21 1-16,0 0 0,0 0 15,0 0-15,0 0 0,0-1 16,0 1-16,0 0 0,0 0 0,0 0 16,-21 21-1,21 21 1,0 0-16,0 0 0,0 0 16,0 1-16,0-1 0,21 0 15,0 0-15,0 0 16,-21 0-16,21-21 0,-21 22 0,21-1 15,-21 0-15,22 0 0,-22 0 16,0 0 0,-22 1-1,1-22 1,0 0 0,0 0-16,21-22 15,-21 1-15,0 21 0,-1-21 16,22 0-16,-21 0 0</inkml:trace>
  <inkml:trace contextRef="#ctx0" brushRef="#br0" timeOffset="120384.24">5778 10626 0,'0'-21'0,"0"42"0,-21-42 0,0-1 0,0 22 16,21-21-16,-21 0 0,0 21 15,21 21 17,0 0-32,0 1 15,0-1-15,0 0 16,0 0-16</inkml:trace>
  <inkml:trace contextRef="#ctx0" brushRef="#br0" timeOffset="120620.8">5080 11028 0,'-21'21'0,"42"-42"0,-63 63 15,20-21-15,1 1 0,21-1 0,-21-21 16,42 0 15,0 0-31,1-21 0,20 21 0,-21-22 16,21 1-16,-20 21 0,20-21 0,-21 0 15,0 0-15,22 21 0,-22-21 16,0-1-16,-21 1 16,0 0-1</inkml:trace>
  <inkml:trace contextRef="#ctx0" brushRef="#br0" timeOffset="121779.61">1058 9885 0,'0'0'0,"-21"21"16,0 0-16,0-21 15,21 21-15,-21-21 0,-1 22 0,1-22 16,0 21-16,0-21 16,0 21-16,0-21 0,-1 0 15,22 21 1,-21-21-1,42 0 48,1 0-63,-1 0 16,0 0-16,21 0 15,-21 0-15,1-21 0,20 0 0,0 21 16,1 0-16,-1-21 0,21-1 15,1 22-15,-1-21 0,22 0 0,0 0 16,-1 0-16,1 0 0,21-1 16,-21 1-16,20 0 0,22-21 15,0-1-15,0 22 0,22-21 0,-22 0 16,0-1-16,-22 22 0,1-21 16,21 21-16,-42-1 0,21 1 0,-22 0 15,-20 0-15,21 21 0,-43-21 0,0 0 16,1 21-16,-1 0 0,-21 0 15,0-22-15,0 22 16,-21-21-16,-21 21 31,0 0-31,0 0 16,0 0-16,-22 0 0,22 21 16,-21-21-16,0 22 0,-22-22 0,22 21 15,-22 0-15</inkml:trace>
  <inkml:trace contextRef="#ctx0" brushRef="#br0" timeOffset="122362.91">593 10160 0,'0'0'0,"-22"0"0,1 0 15,0 0-15,21 21 0,-21-21 16,0 0-16,42 0 47,0 0-47,0-21 0,22 21 15,-1-21-15,21 21 0,-20-21 16,20 21-16,22-21 0,0-1 0,-1 1 16,22 0-16,0 0 0,0 0 15,21 0-15,-21-1 0,21 1 0,-22-21 16,22 21-16,0-22 0,0 22 15,22-21-15,-22 21 0,0 0 0,-22-22 16,1 22-16,0 0 0,-21 0 0,-1 0 16,1-1-16,0 1 0,-43 0 15,22 21-15,-22 0 0,0-21 0,-21 21 16,22 0-16,-22 0 16,0-21-16,0 21 46,0 0-30,1 0-16,-1 0 16,-21 21-1,0 0-15</inkml:trace>
  <inkml:trace contextRef="#ctx0" brushRef="#br0" timeOffset="123444.15">4022 12552 0,'-22'0'0,"44"0"0,-65 0 16,22 21-16,0-21 15,0 0-15,0 0 0,-1 21 0,1 0 16,0-21-16,0 22 0,0-22 0,-22 21 16,22-21-16,0 21 0,-21 0 15,21-21-15,-1 21 0,1-21 0,0 21 16,0-21-16,0 0 0,0 0 16,-1 0-16,22-21 31,0 0-16,22 21-15,-1-21 0,21 21 16,-21-21-16,22 0 0,-22 21 0,21-22 16,0 1-16,22 0 0,-22-21 15,22 21-15,-1-22 0,1 1 0,20 0 16,1-1-16,21 1 0,0-22 0,0 1 16,-1 21-16,1-22 15,21 1-15,-21 20 0,0 1 0,0 0 16,0-1-16,-1 1 0,-20 0 0,0 20 15,-1 1-15,-20 0 0,-22 0 16,1 0-16,-1 21 0,-21 0 0,0-21 16,0 21-16,-21-22 15,-21 22 32,0 22-47,0-1 0,0-21 0,-22 21 16,22 0-16,-21 0 0,0 0 15,-1 22-15,22-22 0</inkml:trace>
  <inkml:trace contextRef="#ctx0" brushRef="#br0" timeOffset="123943.22">3979 12764 0,'-42'21'0,"84"-42"0,-105 42 0,-1 0 16,43-21-16,0 0 0,0 0 0,0 0 16,21 21-16,0-42 31,21 21-31,0-21 15,0 0-15,21-1 0,1 1 0,-1 0 16,0-21-16,22 21 0,-1-22 0,1 1 16,42 0-16,-22-1 0,22-20 15,21-1-15,-21 1 0,0 20 0,0-20 16,0 21-16,-1-1 0,-20 1 16,0 0-16,-22-1 0,1 22 0,-22 0 15,0 0-15,-20 0 0,-1 21 16,0-22-16,0 22 0,0 0 0,-21-21 15,21 21-15,-21-21 0,0 0 32,-21 21 30,0 0-46,21 21-1</inkml:trace>
  <inkml:trace contextRef="#ctx0" brushRef="#br0" timeOffset="134105.66">12658 5461 0,'-22'0'0,"1"0"0,0 0 16,0 0-16,0 0 16,0 0-1,-1 0-15,1 0 16,42 0 31,1 0-47,-1 0 15,0 0-15,21 0 0,1 0 0,-22 0 16,21 0-16,22 0 0,-22 0 16,21 0-16,1 0 0,21 0 0,-1 0 15,1 0-15,0 0 0,20 0 0,-20 0 16,21 0-16,0 0 0,0 0 0,-1 0 15,1 21-15,-21-21 0,21 0 16,0 0-16,-22 0 0,1 0 16,-22 21-16,22-21 0,-21 0 0,-1 0 15,-21 0-15,22 22 0,-22-22 0,-21 0 16,22 0-16,-22 0 0,21 0 16,-21 0-16,1 0 0,-1 0 15,-42 0 48,-1 0-63,1 0 0,0 0 0,0 0 15</inkml:trace>
  <inkml:trace contextRef="#ctx0" brushRef="#br0" timeOffset="134818.82">12509 5482 0,'0'0'0,"-21"0"0,0 0 46,42 0 33,0 0-79,1 21 0,-1-21 0,21 0 15,-21 0-15,22 22 0,-1-22 16,21 0-16,-20 0 0,41 21 0,-20-21 15,21 0-15,-1 0 0,1 21 0,0-21 16,20 0-16,-20 0 0,21 0 16,-21 0-16,20 0 0,-20 0 0,21 0 15,-21 0-15,-1 0 0,1 0 0,0 0 16,-1 0-16,-20 0 16,-1 0-16,1 0 0,-22 0 0,22 0 15,-22 0-15,-21 0 0,21 0 0,-20 0 16,20 0-16,-21 0 0,0 0 15,0 0-15,1 0 0,-1 0 0,0 0 16,0 0-16,0 0 0,0 0 16,1 0-16,-1 0 0,0 0 15,-42 0 63,0 0-62</inkml:trace>
  <inkml:trace contextRef="#ctx0" brushRef="#br0" timeOffset="147042.78">1757 13928 0,'-21'0'32,"21"-21"14,0-1-46,0 1 16,0 0 0,21 21-16,-21-21 0,0 0 15,0 42 17,-21 0-32,-1 0 0,22 0 15,0 22-15,-21-22 0,0 0 16,21 0-16,-21 0 0,21 1 15,0-1-15,0 0 0,0 0 0,0 0 16,21-21 15,0 0-31,0-21 0,-21 0 16,22 21-16,-22-21 0,21 0 0,-21-1 16,0 1-16,0 0 0,0 0 15,0 0-15,-21 21 16,-1 0-1,1 0-15,0 21 0,21 0 16,-21 0-16,21 0 0,-21 22 16,21-22-16,0 0 0,0 0 0,0 0 15,0 1-15,0-1 0,0 0 16,0 0-16,0 0 0,0 0 16,21-21-16,0 0 15,0 0-15,0 0 0,1 0 0,-1-21 16,0 21-16</inkml:trace>
  <inkml:trace contextRef="#ctx0" brushRef="#br0" timeOffset="147390.63">2180 13907 0,'0'0'16,"-21"21"-1,0-21 1,21 21-16,-21-21 0,21 21 0,0 0 15,-22-21-15,44 0 32,-1 0-32,0-21 15,0 21-15,0-21 0,-21 0 16,21 0-16,-21-1 16,0 1-16,-21 21 15,0 0 1,0 0-16,0 0 0,0 21 0,-1 1 15,1-1-15,0 0 0,0 0 16,21 0-16,-21 0 0,21 1 0,-21-1 16,21 0-16,-22 0 0,22 0 15,0 0-15,0 1 16,22-22-16,-1 0 16,0 0-16</inkml:trace>
  <inkml:trace contextRef="#ctx0" brushRef="#br0" timeOffset="149147.1">2963 14182 0,'0'-21'15,"0"42"-15,0-64 0,0 22 0,0-21 16,0 21-16,0 0 0,0-1 0,0 1 15,0 0-15,0 42 32,0 0-32,-21 1 0,21 20 0,-21-21 15,0 21-15,21 1 0,-21-1 0,-1 22 16,22-22-16,-21 21 0,0-20 16,21-1-16,0 0 0,0 1 15,-21-1-15,21-21 0,0 0 0,0 1 16,0-1-16,21-21 15,0-21-15,0-1 16,1 1-16,-1-21 0,0 21 0,0-43 16,0 22-16,0 0 0,1-1 15,-1 1-15,0 0 0,0 20 0,0 1 16,-21 0-16,21 0 0,1 21 16,-22 21-1,0 0-15,0 22 0,0-22 0,0 21 16,0 0-16,0 1 0,0-22 15,0 21-15,0-21 0,0 1 16,0 20-16,21-21 0,0-21 0,0 21 16,0 0-16,0-21 0,1 0 15,20 0-15,-21-21 0,0 0 16,22 0-16,-22 0 0,21 0 0,-21-22 16,22 22-16,-22-21 0,21-1 0,-21 1 15,0 0-15,1-1 0,-1 22 16,0-21-16,-21 21 0,21 0 0,-21-1 15,0 1-15,-21 21 16,0 21 0,0 1-16,21-1 0,-22 0 0,22 21 15,-21-21-15,21 22 0,0-1 16,0 0-16,0-20 0,0 20 0,0-21 16,0 21-16,0-20 0,21-1 15,1 0-15,-1 0 0,0-21 0,21 0 16,-21 0-16,22 0 0,-22 0 0,21-21 15,-21 21-15,22-21 0,-1-22 16,-21 22-16,22-21 0,-22 0 0,21-1 16,-21 1-16,0 0 0,1-1 0,-1-63 15,-21 64-15,21 0 16,-21-22-16,21 22 0,-21 0 0,0-1 16,0 22-16,0 0 0,0 0 0,0 0 15,-21 21 1,0 0-16,21 21 0,-21 0 15,21 21-15,-22 1 0,1-22 0,21 21 16,0 22-16,-21-22 0,0 0 0,0 22 16,21-22-16,0 22 0,0-22 15,0 0-15,0 1 0,0-1 0,0-21 16,0 21-16,0-20 0,0-1 16,0 0-16,21-21 15,0-21 1,0 0-16,-21-1 0,21 1 0,1-21 15,-22 21-15,21 0 0,0-22 16,-21 22-16,0 0 0,21 21 16,0-21-16,-21 42 15,0 0-15,0 0 16,0 0-16,0 1 0,0 20 16,0-21-16,0 21 0,21-20 0,-21-1 15,22 0-15,-1 21 0,0-21 0,21 1 16,-21-1-16,1-21 0,20 0 15,-21 0-15,21 0 0,1 0 16,126-85 0,-127 43-16,-20 21 0,20-22 0,-21 22 15,21-21-15,-20-1 0,-1 22 0,0-21 16,-21 21-16,0 0 16,0-22-16,0 22 0,0 0 0,0 0 15,-21 21-15,0 0 0,-1 0 16,1 0-16,0 21 0,0 0 0,0 0 15,0 0-15,-1 1 0,1 20 16,21 0-16,0-21 0,0 22 0,0-1 16,0-21-16,0 0 0,21 1 0,-21-1 15,43 0-15,-22 0 0,0 0 0,0-21 16,22 0-16,-22 0 0,21 0 16,-21-21-16,22 0 0,-1 0 0,0 0 15,-21-1-15,22 1 0,-22-21 16,42-22-16,-41 43 0,-1-21 15,0 21-15,-21-22 0,0 22 16,0-21-16,-21 63 31,21 0-31,-21 22 16,21-22-16,-22 0 0,1 21 0,21 1 16,0-22-16,0 0 0,-21 21 15,21-21-15,0 1 0,0-1 0,0 0 16,0 0-16,0 0 15,0-42 17,0 0-32,0 0 0,21 0 0,-21-1 15,0-20-15,21 0 0,1 21 0,-1-22 16,0 1-16,0 21 0,0 0 0,0-1 16,1 1-16,-1 0 0,0 21 15,0 0-15,0 0 0,22 0 0,-22 21 16,0-21-16,0 43 0,0-22 0,0 0 15,-21 0-15,22 21 0,-22-20 0,0 20 16,0-21-16,0 21 0,0-20 0,0-1 16,0 0-16,0 0 0,0 0 15,0-42 17,21 0-32,0 0 15</inkml:trace>
  <inkml:trace contextRef="#ctx0" brushRef="#br0" timeOffset="150754.13">7281 14182 0,'0'-21'0,"0"42"0,0-85 0,0 43 0,0 0 16,0 0-16,0 0 0,0-1 0,0 1 15,0 0-15,0 0 16,0 42 0,0 0-1,0 22-15,0-22 0,-21 21 16,21 0-16,0 1 0,0-1 0,-21 0 16,21 1-16,0-1 0,0 0 15,0 1-15,0-1 0,0-21 0,0 0 16,0 22-16,0-22 0,0 0 15,21-21 1,0-21-16,0 0 16,-21 0-16,22-22 0,-1 22 0,0-21 15,0 21-15,-21-22 0,21 22 16,0-21-16,1 21 0,-22-1 0,21 1 16,-21 0-16,21 21 0,0 0 15,-21 21 1,0 0-16,21 1 0,-21-1 0,0 0 15,0 0-15,0 21 0,21-20 0,-21-1 16,22 0-16,-1 0 0,-21 0 0,21 0 16,-21 1-16,21-22 0,0 0 15,0 21-15,1-21 0,-1 0 16,0 0-16,21-21 0,-42-1 0,43 22 16,-22-42-16,0 21 0,0 0 0,0-22 15,-21 22-15,21-21 0,1 21 16,-1-22-16,-21 22 0,0-21 15,0 21-15,0 0 0,21-1 0,-21 1 16,0 0-16,0 42 31,0 0-31,-21 1 0,21-1 0,0 0 16,0 21-16,0-21 0,-21 22 16,21-22-16,0 0 0,0 21 0,0-20 15,0 20-15,0-21 0,0 0 0,21 0 16,0 1-16,0-1 0,0 0 15,0-21-15,1 21 0,-1-21 16,0 0-16,21 0 0,-21 0 0,1 0 16,20-21-16,-21 0 0,0 0 0,22-1 15,-22 1-15,0 0 0,0-21 0,0 21 16,0-22-16,-21 1 0,0 0 0,0 20 16,0-20-16,0 21 0,0-21 15,0 20-15,0 1 0,0 0 0,-21 21 16,0 0-1,0 0-15,21 21 0,0 0 0,-21 1 16,21-1-16,-21 0 0,21 21 16,-22-21-16,22 22 0,0-22 0,0 21 15,0-21-15,0 22 0,0-22 0,0 0 16,0 21-16,22-20 0,-1-22 16,0 21-16,0 0 0,0-21 0,0 0 15,1 0-15,-1 0 0,0 0 16,0 0-16,21 0 0,-20-21 0,-1 0 15,21-1-15,-21 1 0,22 0 0,-22-21 16,0-1-16,21 22 0,-21-21 16,1 0-16,-22-1 0,0 22 0,21-21 15,-21 21-15,0-1 0,0 1 0,-21 21 16,-1 0 0,-20 21-1,42 1-15,-21-22 0,21 21 0,0 0 16,0 0-16,21-21 15,0 0-15,0 0 16,1 0-16,20 0 0,0-21 16,-21 0-16,1 21 0,-1-21 15,0-1-15,0 22 0,0-21 0,0 21 16,-21-21-16,22 21 16,-22 21-1,0 0-15,0 1 16,0-1-16,0 0 0,0 0 0,-22 0 15,22 0-15,-21 22 0,21-22 16,-21 0-16,21 0 0,0 22 16,0-22-16,0 0 0,0 0 0,0 0 15,0 0-15,21 1 0,0-22 0,-21 21 16,22-21-16,20 0 0,-21 0 0,0 0 16,22 0-16,-22 0 0,0-21 0,21 21 15,1-22-15,-22 1 0,21 0 16,-21 0-16,22 0 0,-22 0 15,0-22-15,21 1 0,-21 0 0,-21 20 16,22 1-16,-22 0 0,0 0 0,0 0 16,-22 21-16,1 0 15,0 0-15,0 0 0,0 0 16,0 21-16,-1 0 0,1 0 16,21 0-16,-21 22 0,21-22 0,-21 0 15,21 21-15,0-20 0,0-1 0,0 21 16,0-21-16,0 0 0,21 1 0,0-22 15,0 21-15,1 0 0,-1-21 0,0 0 16,21 0-16,-21 0 0,1 0 16,20 0-16,-21 0 0,0 0 0,22-21 15,-22 0-15,0-1 0,0 1 0,-21 0 16,21 0-16,0 0 0</inkml:trace>
  <inkml:trace contextRef="#ctx0" brushRef="#br0" timeOffset="151842.54">10964 13991 0,'0'-21'0,"0"0"0,0 63 0,0-105 0,0 42 16,0-22-16,0 22 16,0 0-16,0 42 15,0 0-15,-21 0 16,21 22-16,-21-22 0,21 21 16,0 1-16,-21-1 0,21 0 15,0 1-15,0-22 0,0 21 0,0 0 16,0 1-16,0-1 0,0-21 0,0 22 15,0-22-15,0 0 0,0 0 16,21-21 0,0-21-16,0 0 15,-21 0-15,21-22 0,1 22 0,-1-21 16,0 21-16,0-22 0,-21 22 16,21 0-16,0-21 0,-21 20 0,0 1 0,22 0 15,-1 21 1,-21 21-1,0 0-15,21 1 16,-21-1-16,0 0 0,21 0 0,-21 0 16,0 22-16,0-22 0,21 0 0,-21 0 15,21 0-15,1 0 0,-1 1 16,0-1-16,0-21 0,0 0 16,0 0-16,1 0 0,-1 0 0,0 0 15,0 0-15,0-21 0,22-1 0,-22 1 16,0 0-16,0 0 0,0 0 0,0-22 15,1 22-15,-1-21 16,0 21-16,0-22 0,-21 1 0,0 21 16,0-21-16,0 20 0,0-20 0,0 21 15,0 0-15,0 42 32,-21 0-17,0 0-15,21 22 0,0-22 0,0 0 0,0 21 16,0-21-16,0 22 0,0-22 0,0 21 15,0 1-15,0-22 0,0 0 0,0 21 16,21-21-16,0 1 0,0-1 0,0 0 16,1-21-16,20 21 0,-21-21 15,0 0-15,22 0 0,-22 0 0,21 0 16,0-21-16,-20 21 0,20-21 16,-21-22-16,21 22 0,-20 0 0,20-21 15,-21-1-15,0 22 0,0-21 0,-21 0 16,0-1-16,0 22 0,0-21 15,0 21-15,0-22 0,0 22 0,-21 21 16,0 0-16,0 0 0,0 0 16,0 0-16,-1 21 0,1 0 0,0 1 15,0 20-15,21-21 0,0 0 0,0 22 16,0-22-16,0 0 0,0 21 16,0-21-16,0 1 0,21 20 0,0-21 15,0 0-15,22 0 0,-22 1 16,21-22-16,-21 21 0,22-21 0,-1 0 15,-21 0-15,22 0 0,-1 0 0,-21 0 16,21-21-16,-20-1 0,20 1 0,0 0 16,1 0-16,-1 0 0</inkml:trace>
  <inkml:trace contextRef="#ctx0" brushRef="#br0" timeOffset="152397.51">13441 13885 0,'0'-21'0,"0"42"0,0-63 16,21 42-16,-21 21 16,0 0-1,0 1-15,0 20 0,0-21 0,0 21 16,-21 1-16,21-22 0,-21 21 16,21-21-16,-22 22 0,22-22 0,0 21 15,-21-21-15,21 1 0,-21-1 0,21 0 16,0 0-16,0-42 31,0 0-31,21-22 0,0 22 16,-21 0-16,22-21 0,-1 21 15,0-1-15,-21-20 0,21 21 16,0 0-16,-21 0 0,0-1 0,21 22 16,-21 22-1,0-1-15,0 0 0,0 0 16,0 0-16,0 22 0,0-22 15,0 0-15,0 0 0,0 0 0,0 0 16,22 1-16,-1-1 0,0-21 16,0 21-16,0-21 0,0 0 0,1 0 15,20 0-15,-21-21 0,0 0 0,22-1 16,-22 1-16,0 0 0,0 0 16,0 0-16,0-22 0,1 1 15,-22 0-15,0-1 0,0 1 0,0 0 16,0-1-16,0 1 0,0 0 0,0-1 15,-22 22-15,22 0 0,-21 0 0,0 0 16,0 21-16,0 0 0,0 0 16,-1 21-16,22 0 0,0 0 15,-21-21-15,21 21 0,0 1 0,0-1 16,0 0-16,0 0 0,0 0 0,21 0 16,1 1-16,20-22 0,-21 21 0</inkml:trace>
  <inkml:trace contextRef="#ctx0" brushRef="#br0" timeOffset="153555.37">14478 13970 0,'0'-21'0,"0"42"0,0-63 0,21-1 16,-21 22-16,0-21 0,0 21 16,0 0-16,-21-1 0,0 22 15,0 0-15,-1 0 16,1 22-16,0-1 0,-21 0 0,21 0 15,-1 21-15,1-20 0,0 20 0,0-21 16,0 21-16,0-20 0,-1 20 16,1-21-16,21 21 0,0-20 0,0-1 0,0 0 15,0 21-15,0-21 16,0 1-16,21-22 0,1 0 16,-1 0-16,0 0 0,0 0 15,0 0-15,22-22 0,-22 1 0,0 21 16,0-21-16,0-21 0,0 21 0,1-1 15,-1-20-15,0 21 0,0-21 16,0-1-16,-21 22 0,0-21 0,21 21 16,-21-1-16,0 1 0,-21 42 31,21 1-31,-21-1 0,0 0 0,21 0 16,0 21-16,-21-20 0,21-1 15,0 21-15,0-21 0,0 0 16,0 22-16,0-22 0,0 0 0,0 0 15,21-21-15,0 21 0,0 1 0,0-22 16,1 0-16,-1 0 0,21 0 0,-21 0 16,0 0-16,1 0 0,-1 0 0,0 0 15,0-22-15,0 1 0,0 0 16,1 0-16,-1 0 0,0 0 0,0-22 16,0 22-16,-21-21 0,21 21 15,-21-22-15,22 22 0,-22 0 0,0 0 0,0 0 16,21 21-16,-21 21 31,0 0-31,0 0 0,0 0 16,-21 0-16,21 1 0,-22 20 0,1-21 15,21 0-15,0 0 0,-21 1 0,21-1 16,-21 0-16,21 0 0,-21 0 0,21 0 16,0 1-16,0-44 31,0 1-16,21 21-15,-21-21 0,21 0 0,0 0 16,-21 0-16,21-1 0,1 1 16,-1 0-16,0 0 0,0 0 0,0 0 15,-21-1-15,21 1 0,1 0 0,-1 0 16,0 21 0,0 0-16,-21 21 15,0 0-15,0 0 0,0 1 0,0-1 16,0 0-16,0 0 0,0 0 0,0 0 15,0 1-15,0 20 0,0-21 0,0 0 16,0 0-16,21 1 0,0-1 16,1-21-16,-1 0 15,0 0-15,0 0 0,0 0 0,0 0 16,1 0-16,20-21 0,-21-1 0,0 22 16,0-21-16,22 0 0,-22 0 0,0-21 15,21 20-15,-20-20 0,-1 21 16,21-21-16,-21-1 0,0 1 15,1 0-15,-1-1 0,0 1 0,0 0 16,-21-1-16,0 1 0,0 21 0,0 0 16,0-22-16,0 22 0,0 0 15,-21 0-15,0 21 0,0 0 0,-1 0 16,1 21-16,0 0 16,0 0-16,21 0 0,0 22 0,-21-22 15,21 21-15,-21 1 0,21-1 0,0 0 16,0 1-16,0-1 0,0 0 15,0-21-15,0 22 0,0-1 0,0-21 16,0 0-16,0 1 0,0-1 16,0 0-16,21 0 0,-21 0 0,21 0 15,0-21-15,0 22 0,0-22 16,1 0-16,-1 0 0,0 0 16,0 0-16,-21-22 0,21 22 15,-21-21-15,21 0 0,-21 0 16,0 0-16,0 0 0,0-1 15</inkml:trace>
  <inkml:trace contextRef="#ctx0" brushRef="#br0" timeOffset="153754">15452 13970 0,'21'0'31,"0"-21"-31,0 21 0,0 0 0,22-21 15,-22 21-15,21 0 0,-21 0 0,22 0 16,-22-21-16,21 21 0,-21 0 0,0 0 16,1 0-16,-1 0 0,0 0 0</inkml:trace>
  <inkml:trace contextRef="#ctx0" brushRef="#br0" timeOffset="154579.17">17293 14203 0,'0'-21'16,"0"0"-1,21-1-15,-21 1 16,21 0-16,1 0 0,-1-21 0,0 20 15,-21-20-15,21 0 0,0-1 0,0-20 16,1 21-16,-22-1 0,0-20 0,21 20 16,-21 1-16,0 0 0,0-1 0,0 1 15,0 21-15,0 0 16,-21 21 0,-1 21-16,1 21 0,0-21 15,0 22-15,0-1 0,0 22 0,-1-1 16,1-21-16,0 22 0,21-22 0,-21 22 15,21-22-15,0 0 0,0 1 16,0-1-16,0 0 0,0-20 0,21 20 16,0-21-16,0 0 0,22 0 0,-22 1 15,21-22-15,-21 0 0,22 0 0,-22 0 16,21 0-16,-21 0 0,22 0 0,-1-22 16,-21 1-16,22 0 0,-22 0 15,0 0-15,0 0 0,21-1 16,-42-20-16,0 21 0,0 0 0,22 0 15,-22-1-15,0 1 0,-22 21 16,1 0 0,0 21-16,0 1 0,0 20 15,0-21-15,21 0 0,0 0 16,0 1-16,0 20 0,0-21 0,0 0 16,0 0-16,21 1 0,21-1 15,-21 0-15,0-21 0,1 0 0,-1 0 16,21 0-16,-21 0 0,22 0 0,-22-21 15,0 0-15,0 21 0,0-22 16,0 1-16,1 0 0,-22 0 16,0 0-16,0 0 0,0-1 0,0-20 15,-22 21-15,1 0 0,0 21 0,0-21 16,0-1-16,0 22 0,-1 0 0,1 0 16,0 0-16,0 0 0,0 0 0,0 0 15,-1 22-15,1-1 0,0-21 0,0 0 16,0 0-1,0-21 1</inkml:trace>
  <inkml:trace contextRef="#ctx0" brushRef="#br0" timeOffset="154746.84">17314 13822 0,'21'0'0,"-42"0"0,0 0 0,42 0 31,0 0-31,22 0 16,-1 0-16,0 0 0,1-21 0,20 21 16,1 0-16,-22 0 0,22 0 0,-1-21 15,-21-1-15,22 22 0,-22 0 0,22 0 16,-22-21-16</inkml:trace>
  <inkml:trace contextRef="#ctx0" brushRef="#br0" timeOffset="155195.04">19833 13293 0,'0'-21'0,"0"42"0,-21-64 0,0 43 16,0 0-16,-1 0 15,1 22-15,0-1 0,0 21 0,0 0 16,0 22-16,-1-1 0,1 22 0,0 0 15,0-1-15,0 22 0,21 0 0,-21 0 16,-1-21-16,1 20 0,0 1 16,0 0-16,0 0 0,0 0 15,-1 0-15,-20-1 0,21-20 0,0 0 0,0-1 16,-1 1-16,1-21 0,21-1 16,-21-21-16,21 1 0,0-22 0,0 0 15,0 0-15,0-42 16,0 0-16,0 0 0,0-22 15,0 1-15,0 0 0,21-22 0,-21 1 16</inkml:trace>
  <inkml:trace contextRef="#ctx0" brushRef="#br0" timeOffset="155454.56">19325 14245 0,'0'-63'0,"0"-22"16,-21 530-16,42-742 0,-21 107 0,0 147 0,0 22 0,21-21 0,-21 21 15,21-22-15,1 22 16,-1 0-16,21 0 0,0 0 0,1 0 15,-1 21-15,22 0 0,-22 0 0,0 0 16,22 21-16,-43-21 0,21 42 0,-21-21 16,-21 0-16,0 22 0,0-1 15,0-21-15,-42 22 0,21-22 0,-21 21 16,-1-21-16,1 0 0,0 1 0,-1 20 16,1-21-16,0-21 0,20 21 0,1-21 15,0 0-15,21 21 0,21-21 31,0 0-31,1 0 0,20-21 16,-21 21-16,0-21 0,22 21 0</inkml:trace>
  <inkml:trace contextRef="#ctx0" brushRef="#br0" timeOffset="157680.32">19897 14224 0,'21'0'0,"0"-21"15,-21 0-15,21 0 0,0-1 16,0 1-16,1 0 0,-1 0 15,0 0-15,0-22 0,0 22 0,0 0 16,1-21-16,-1 21 0,-21-1 0,0 1 16,0 0-16,0 0 0,0 0 0,-21 21 31,-1 21-31,1 0 16,0 0-16,21 0 0,-21 1 0,21-1 15,-21 0-15,21 0 0,0 21 0,0-20 16,0-1-16,0 0 15,0 0-15,21-21 0,0 0 0,0 21 16,0-21-16,1 0 0,-1 0 0,0 0 16,0 0-16,0 0 0,0 0 0,1 0 15,-1 0-15,0 0 16,-21 21 0,21-21-1,0 0-15,0 0 16,1-21-16,-1 0 15,0 0-15,0 0 0,0 0 0,0-1 16,1-20-16,-1 21 0,0 0 16,-21-22-16,21 22 0,0-21 0,-21 21 15,0 0-15,0-1 0,0 1 0,0 0 16,-21 21 0,0 0-16,0 21 15,21 0-15,0 1 16,-21-22-16,21 21 0,0 0 0,0 0 15,0 0-15,0 0 16,0 1-16,0-1 0,0 0 16,21 0-16,-21 0 15,21-21-15,0 0 0,0 0 16,0 21-16,1-21 16,-1 0-16,0 0 15,-21 22 1,0-1-16,0 0 31,0 0-31,21-21 16,0 0-1,0 0-15,1-21 16,-1 0-16,0 0 0,0 21 0,0-43 16,22 22-16,-22 0 0,0-21 15,21-1-15,-21-20 0,22 20 0,-22-20 16,0-1-16,0 1 0,22-1 0,-22 22 15,-21 0-15,21-1 0,-21 22 0,21-21 16,-21 21-16,0 42 31,-21 0-31,0 0 0,0 22 0,-1-1 16,1 0-16,0 22 0,0-1 16,0 1-16,0 20 0,-1-20 0,1 21 0,0-22 15,0 22-15,0-1 16,0 1-16,-1 0 0,1-1 0,0 22 15,0-21-15,0 0 0,0-1 0,-1-20 16,1 20-16,0 1 0,21-21 0,-21 20 16,0-20-16,21-1 0,0-20 0,-21 20 15,21-21-15,0 1 0,0-22 0,0 0 16,0 0-16,0 0 0,21-21 16,0 0-16,21-21 0,-21-21 15,22 21-15,-1-22 0,-21 1 0,22 0 16,-1-1-16,0-20 0,-21-1 15,22 22-15,-22-21 0,0-1 0,0 22 16,0-22-16,-21 1 0,0 20 0,0 1 16,0-21-16,0 20 0,-21 1 15,0 21-15,0-22 0,0 22 0,0-21 16,-1 21-16,-20-85 31,42 85-31,0 0 0,21-1 0,0 22 0,1-21 16,-1 0-16,21 0 0,-21 0 15,22 0-15,-1-1 0,0-20 0,1 21 16,-1-21-16,0 20 0,1-20 0,-22 0 16,21 21-16,-21-22 0,22 22 15,-43 0-15,21 0 0,-21 0 0,21 21 16,-21 21 0,-21-21-1,0 21-15,-1 0 0,1 0 0,0 0 16,0 1-16,21-1 0,0 0 15,0 0-15,-21 0 0,21 0 16,0 1-16,0-1 0,0 0 16,0 0-16,21 0 0,0-21 15,0 21-15,0-21 0,1 0 16,-1 0-16,0 0 0,0 0 0,21 0 0,-20 0 16,-1 0-16,0 0 0,0-21 15,0 0-15,0 21 0,1-21 16,-1-21-16,-21 20 0,0 1 0,0-21 15,0 21-15,0-22 0,0 22 0,0-21 16,0 21-16,-21 0 0,-1-1 0,1 1 16,0 21-16,-21 0 0,21 0 15,-1 0-15,1 0 0,-21 21 0,21 1 16,0-1-16,-1 0 0,1 0 16,0 0-16,0 0 0,21 22 0,0-22 15,0 0-15,0 0 0,0 0 16,0 1-16,0-1 0,21 0 0,0 0 0,0-21 15,22 21-15,-22-21 0,0 0 16,21 0-16,-20 0 0,20 0 0,-21 0 16,21 0-16,1 0 0,-22-21 0,21 0 15,1 21-15,-22-21 0,21 0 16,-21-1-16,0 1 0,1 0 0,-1 0 16,0 21-16,-21-21 0,0 42 31,0 0-31,0 0 15,0 0-15,0 1 0,0-1 0,0 0 16,0 0-16,0 0 0,0 0 16,0 1-16,21-22 15,0 0 1,0 0-16,1 0 0,-22-22 16,21 1-16,0 21 0,0-21 0,0 0 15,0 0-15,1 0 0,-22-1 0,21 1 16,-21 0-16,21 0 0,-21 0 0,0 0 15,0-1-15,0 44 32,-21-1-32,0 0 15,-1 0-15,1 0 0,21 0 16,-21 1-16,0-1 0,0 0 0,21 0 16,0 0-16,-21 0 0,21 1 31,0-44-16,0 1 1,0 0-16,0 0 0,0 0 16,21 0-16,0-1 0,0 1 0,0-21 15,0 21-15,-21 0 0,22-1 16,-1 1-16,0 21 0,0 0 16,0 0-16,0 21 15,-21 1-15,0-1 0,0 21 16,0-21-16,0 0 0,0 1 0,0 20 15,-21-21-15,21 0 0,-21 0 16,21 1-16,0-1 16,0 0-16,-21-21 0,21-21 31,21 0-31,-21-1 16,21 1-16,0 0 0,1 0 15,-1 0-15,0-22 0,0 22 16,21-21-16,-20 21 0,20-22 0,0 22 15,22-21-15,-43 42 0,0 0 0,0 0 16,0 0-16,-21 21 0,0 0 16,0 22-16,0-22 0,0 0 15,-21 21-15,0-21 0,0 1 16,0 20-16,21-21 0,-21 0 0,-1 0 16,22 1-16,0-1 0,0 0 15,22-21 1,-1 0-16,0 0 0,21-21 15</inkml:trace>
  <inkml:trace contextRef="#ctx0" brushRef="#br0" timeOffset="159486.63">24320 14161 0,'0'0'15,"-21"21"-15,-21-21 0,21 0 0,0 0 0,-1 0 16,44 0-1,-1-21-15,0 21 16,21-43-16,-21 22 16,22 0-16,20-21 0,-20-1 0,20 1 15,1 0-15,-1-22 0,1 1 0,-1-1 16,1 1-16,-22-22 0,21 21 0,-41 1 16,-1 21-16,0-1 0,-21 1 15,0 0-15,-21 20 0,-22 1 0,22 0 16,-42 21-16,20 0 0,-20 0 0,-1 21 15,22 0-15,-21 22 0,20-22 0,1 21 16,21 1-16,0 20 0,-1-21 16,22 22-16,0-1 0,0 1 0,22-1 15,-1-20-15,0 20 0,0 1 0,21-22 16,-20 22-16,-1-22 0,0 0 16,0 1-16,0-1 0,-21-21 15,0 21-15,0-20 0,0-1 0,-21 0 16,-21 0-16,21-21 0,-1 0 0,-20 0 15,21 0-15,-21 0 0,-1-21 0,22 0 16,-21 0-16,21-1 0,-1-20 0,-20 0 16,42-1-16,-21 1 0,21 0 15,0-22-15,0 22 0,0 0 0,0-1 16,0 1-16,0 0 0,0 20 0,0 44 31,0-1-31,0 21 16,0-21-16,0 22 0,21-1 0,-21 0 15,21-21-15,0 22 0,-21-1 0,22-21 16,-1 22-16,0-22 0,0 0 0,0 0 16,22 0-16,-22 0 0,21 1 15,0-1-15,1-21 0,-1 0 0,0 0 16,1 0-16,-1 0 0,0 0 0,22-21 16,-22 21-16,1-22 0,-1-20 0,0 21 15,1 0-15,-22-22 0,0 22 16,0-21-16,0 0 0,-21 20 0,0-20 15,0 0-15,0 21 0,0-22 16,-21 22-16,0 0 0,0 21 0,0 0 16,-1 0-16,-20 0 0,0 0 0,21 0 15,-22 21-15,1 0 0,21 22 16,-22-22-16,22 21 0,0 0 0,0-20 16,0 20-16,21-21 0,0 0 0,0 22 15,0-22-15,0 0 0,21 0 0,0-21 16,0 21-16,22-21 0,-22 0 0,0 0 15,21 0-15,-21 0 0,1 0 16,20-21-16,-21 0 0,21 21 0,-20-21 16,-1 0-16,0-22 0,0 22 0,-21 0 15,0-21-15,21 20 0,-21 1 0,0 0 16,21 0-16,-21 0 0,0 42 31,0 0-31,0 0 16,0 22-16,0-22 0,0 0 0,0 21 15,0-21-15,0 1 0,0-1 0,0 0 16,0 0-16,0 0 0,22-21 16,-1 21-16,0-21 0,0 0 0,0 0 15,0 0-15,1 0 0,20-21 0,-21 0 16,0 0-16,0 21 0,22-21 0,-22 0 16,0-22-16,-21 22 0,21 0 15,0-21-15,-21-1 0,22 22 16,-22-21-16,0 21 0,21-1 0,-21 1 15,0 42 1,0 1-16,0-1 16,-21 0-16,-1 0 0,22 0 0,0 22 15,-21-22-15,0 0 0,21 0 16,-21 0-16,21 0 0,0 1 0,0-1 16,21-21-1,0 0-15,0-21 16,-21-1-16,22 1 0,-22 0 15,21 0-15,0 0 16,-21-22-16,0 22 0,21 0 0,-21-21 16,21 21-16,-21-1 0,0 1 0,21 0 15,1 21-15,-1 0 0,-21 21 16,0 0-16,21 1 16,-21-1-16,0 0 0,0 0 15,0 0-15,21 0 0,-21 1 0,0-1 16,0 0-16,0 0 0,21 0 15,0-21-15,1 0 16,-1 0-16,0 0 16,0 0-16,0 0 0,0 0 0,1-21 15,-22 0-15,21 0 0,0 0 16,0-1-16,0 1 0,0 0 0,-21 0 16,22 0-16,-1 0 0,0-1 0,-21 1 15,21 0-15,0 0 0,0 21 31,-21 21-31,0 0 0,0 0 0,0 1 16,0-1-16,0 21 0,0-21 0,-21 0 16,21 22-16,0-22 15,0 0-15,0 0 0,0 0 0,0 22 16,0-22-16,21-21 0,1 0 0,-1 21 16,0-21-16,0 0 0,0 0 0,0 0 15,43 0-15,-22-21 16,-21 0-16,22 0 0,-1-1 0,-21 1 15,22 0-15,-22 0 0,0-21 16,0 20-16,0-20 0,-21 0 0,21 21 16,-21-1-16,0 1 0,0 0 0,-21 21 15,0 0-15,0 21 0,-21-21 16,20 43-16,1-22 0,0 0 16,0 21-16,0-21 0,0 22 0,21-22 15,0 21-15,0-21 0,0 1 16,0-1-16,21 0 0,0 0 0,21 0 0,-21 0 15,22-21-15,-1 0 0,0 0 16,22 0-16,-22 0 0,22 0 16,-22 0-16,0 0 0,-20-21 0,-1 21 15,-21-21-15</inkml:trace>
  <inkml:trace contextRef="#ctx0" brushRef="#br0" timeOffset="160586.04">2138 15769 0,'21'0'0,"0"-21"0,0 0 15,-21 0-15,21 0 0,-21-1 0,0 1 16,22-21-16,-22 21 0,0 0 0,0-22 16,-22 22-16,1 0 0,0 0 15,0 0-15,0 21 0,0 0 0,-22 0 16,22 0-16,-21 0 0,21 0 16,-22 21-16,1 0 0,0 21 15,-1-21-15,1 22 0,21-1 0,-22 22 16,22-22-16,0 21 0,21 22 15,0-21-15,0-1 0,0 1 0,0-1 16,21-21-16,0 22 0,22-22 16,-22 1-16,21-22 0,1 0 0,-1 0 15,0 0-15,1-21 0,20 0 16,1 0-16,-22 0 0,21-21 0,1 0 16,-1 0-16,-20 0 0,20-22 0,-20 1 15,-1 0-15,-21-1 0,21 1 16,-42-22-16,0 22 0,0-21 15,0 20-15,-21 1 0,0-22 16,-21 22-16,21 0 0,-43-1 0,22 1 16,-1 0-16,-20 21 0,21-1 0,-1 22 15,-20 0-15,20 0 0,1 0 16,21 22-16,-21-1 0,20 0 0,-20 21 16,21-21-16,21 22 0,0-1 15,-21 0-15,21 1 0,0-1 0,0 0 16,0 1-16,21-22 0,-21 21 0,21-21 15,21 1-15,-20-1 0,20-21 16,0 0-16,1 0 0,-1-21 0</inkml:trace>
  <inkml:trace contextRef="#ctx0" brushRef="#br0" timeOffset="160896.51">2879 15494 0,'-254'296'15,"508"-592"-15,-233 254 0,0-22 0,-21 22 0,0 21 16,0-22-16,0 22 0,-21 0 0,0 0 15,-1 0-15,1 21 0,0 0 16,0 21-16,0 0 0,0 21 16,-1 1-16,22 20 0,0 1 0,0-1 15,0 1-15,0 20 0,0 1 16,0 21-16,0 0 0,0 0 0,0-1 16,0 1-16,0 0 0,0 0 0,0 21 15,0-21-15,0 21 16,0-21-16,0-1 0,0 1 0,0-21 15,0 0-15,0-1 0,0 1 0,-21-22 16,21 1-16,0-22 0,0 1 16,0-1-16,-21-21 0,21 0 0,-21-21 15,0 0-15,21-21 0,-21-21 16,-1 21-16,1-43 0,21 22 16,-21-22-16,21-20 0,-21 20 0</inkml:trace>
  <inkml:trace contextRef="#ctx0" brushRef="#br0" timeOffset="163327.04">2540 16552 0,'0'-232'16,"0"464"-16,0-528 0,0 233 16,0-1-16,0 22 0,21-1 0,-21 1 15,21 0-15,-21-1 0,21 22 0,1 0 16,-1 0-16,21 0 0,-21 21 16,22 0-16,-22 0 0,21 0 0,0 0 15,-20 0-15,20 21 0,-21 0 0,0 0 16,-21 22-16,0-22 0,0 0 15,0 21-15,0-21 0,-42 22 0,21-22 16,0 21-16,-22-21 0,22 1 16,0-1-16,-21 0 0,20 0 0,1-21 15,0 21-15,0-21 0,42 0 32,0 0-17,0 0-15,1 0 0,-1 0 0,0 0 16,21 0-16,-21 0 0,1 0 15,-1 0-15,0 0 0,0 0 0,0 0 16,0 0-16,1 0 0,-1 0 0,0 0 16,0 0-16,0-21 0,0 21 15,1-21-15,-1 0 0,0 0 0,0-22 16,21 22-16,-20-21 0,-1-1 16,21 1-16,-21 0 0,0-1 0,1 1 15,-1 21-15,-21-21 0,0 20 16,0 1-16,0 0 0,-21 21 15,-1 0-15,1 0 0,0 0 16,0 0-16,0 0 0,0 21 0,21 0 16,-22 1-16,22-1 0,0 0 15,0 0-15,0 0 0,0 0 0,0 1 16,22-1-16,-1 0 0,0 0 0,0 0 16,0-21-16,0 21 0,1 1 15,-1-22-15,0 21 0,0-21 16,0 21-16,0-21 0,1 21 0,-1 0 15,-21 0 1,21 1 0,0-1-1,0-21 1,0 0-16,1 0 0,-1 0 16,0-21-16,0-1 0,0 1 0,22 0 15,-22-21-15,0 21 0,0-22 16,21 1-16,-20 0 0,-1 20 0,-21-20 15,21 21-15,-21-21 0,0 20 0,0 1 16,0 0-16,-21 21 16,0 0-16,-1 0 15,-20 0-15,0 21 0,21 0 16,-1 1-16,22-1 0,0 0 0,0 0 16,0 0-16,0 0 15,0 1-15,22-22 0,-1 21 16,0 0-16,0-21 0,0 21 0,0 0 0,1 0 15,-1-21-15,0 22 0,0-1 16,0-21-16,-21 21 0,0 0 0,21-21 16,-21 21-16,22 0 0,-22 1 15,21-22 1,0 0-16,0 0 16,0 0-16,0-22 15,1 22-15,-1-21 16,0 21-16,0-21 0,21 21 0,-20-21 15,20 21-15,-21-21 0,21 0 0,-20 21 16,20-22-16,-21 1 0,0 0 16,0 0-16,1 0 0,-22 0 0,0-1 15,0 1-15,0 0 0,0-21 0,0 21 16,0-1-16,0 1 0,0 0 0,-22 21 16,1 0-16,0 0 15,0 0-15,-21 0 0,20 21 0,1-21 16,0 21-16,0 22 0,0-22 0,0 0 15,-1 21-15,1-20 16,0 20-16,21-21 0,0 21 0,0-20 16,0-1-16,0 0 0,0 0 0,0 0 15,0 0-15,21-21 0,0 0 16,1 0-16,-1 0 0,0 0 0,0 0 16,21-21-16,-20 21 0,-1-21 0,21 0 15,-21 0-15,0 0 0,1-1 16,-22 1-16,0 0 0,21 0 0,-21 0 15,0 0-15,0-1 0,0 1 0,0 0 16,0 0-16,0 42 31,0 0-31,0 0 0,-21 1 16,21-1-16,0 0 0,0 21 16,0-21-16,0 1 0,0 20 0,0-21 15,0 0-15,0 0 0,0 1 16,21-22-16,0 21 0,-21 0 0,21-21 15,0 0-15,0 0 0,1 0 0,-1 0 16,0-21-16,0 0 0,0-1 16,0 1-16,22 0 0,-1-21 0,0-1 15,22-41-15,-43 41 16,21 1-16,-20-21 0,-1 20 0,0 1 16,21-64-16,-42 64 0,21-43 15,-21 43-15,0 21 16,0-1-16,0 1 0,-21 21 15,0 21 1,0 22-16,0-22 0,21 21 0,0 1 16,0-22-16,-21 21 0,21 22 0,0-22 15,0 0-15,0 1 0,0-1 0,0 0 16,0 1-16,21-1 0,0 0 16,0 1-16,-21-22 0,21 21 15,0-21-15,1 0 0,-1-21 0,0 22 0,0-22 16,0 0-16,22 0 15,-22 0-15,0 0 0,0-22 0,21 1 16,-20 21-16,-1-21 0,21-21 0,-21 21 16,0-1-16,1 1 0,-22-21 0,0 21 15,21 0-15,-21-1 0,0 1 0,0 0 16,0 0-16,0 42 31,0 0-31,0 0 16,0 1-16,0 20 0,0-21 15,0 0-15,0 0 0,0 1 0,0-1 16,0 0-16,0 0 0,21 0 16,0-21-16,0 0 0,0 0 15,1 0-15,-1 0 0,0-21 16,0 0-16,21 0 0,-20 0 16,-1-1-16,21 1 0,-21 0 0,0-21 15,1 21-15,-1-1 0,0 1 0,0 0 16,-21 0-16,0 0 0,0 0 15,0 42 1,0 0 0,0 0-16,-21 0 0,21 22 0,-21-22 15,21 0-15,0 0 0,0 0 0,0 0 16,0 1-16,0-1 0,0 0 16,21-21-16,0 0 15,0 0-15,0 0 16,1 0-16,-1 0 0,0-21 0,-21 0 15,0-1-15,21 22 0,-21-21 16,0 0-16,0 0 0,0 0 0,0 0 16,0-1-16,-21 1 0,0 0 0,0 0 15,-1 0-15,1 21 0,0 0 0,0-21 16,0 21-16,0 0 16,42 0-1,0 0 1,21 0-16,-21 0 0,1 0 15,-1 0-15,0 0 0,0 0 16,0 0-16,0 0 0,1 0 16,-1 0-16,0 0 0,0 0 0,0 0 15,0 0-15,1 21 0,-22 0 16,0 0-16,0 0 0,0 0 16,0 1-16,0-1 0,0 21 15,0-21-15,0 0 0,0 1 0,0-1 16,0 0-16,0 0 0,-22 0 0,22 0 15,0 1-15,-21-22 0,21-22 47,0 1-47,0-21 16,0 21-16,21 0 0,-21-22 0,22 1 16,-1 0-16,0-1 0,0 22 15,0-21-15,22-22 0,-22 22 16,0 42-16,0-21 0,0 21 0,0 0 15,1 0-15,-1 0 0,0 21 16,-21 21-16,21-21 0,-21 1 16,0 20-16,0-21 0,0 21 0,0 1 15,0-22-15,0 21 0,0-21 0,-21 22 16,21-22-16,-21 0 0,21 0 16,0 0-16,0 1 0,0-44 46,0 1-46,0 0 0,0 0 16,-21-21-16,21 20 0</inkml:trace>
  <inkml:trace contextRef="#ctx0" brushRef="#br0" timeOffset="163512.73">6075 15409 0,'-21'-21'0,"42"42"0,-64-42 0,22 21 15,0 0-15,0-21 0,0 21 0,42 0 63</inkml:trace>
  <inkml:trace contextRef="#ctx0" brushRef="#br0" timeOffset="163716.28">4974 15642 0,'0'0'0,"-21"0"0,-21 0 15,20 0-15,1 0 0,0 0 16,42 0 0,0 0-16,22 0 15,-22 0-15,21 0 0,1-21 0,-1 21 16,0 0-16,22-21 0,-22 21 0,22 0 15,-22 0-15,0-21 0,1 21 0,-1 0 16,-21 0-16,0 0 0,0 0 16,1 0-16</inkml:trace>
  <inkml:trace contextRef="#ctx0" brushRef="#br0" timeOffset="164854.68">8467 16150 0,'-22'21'0,"22"-42"31,22 0-15,-1 0-16,0 0 0,-21-22 0,21 22 16,0-21-16,22 0 0,-22-1 0,0 1 15,0-22-15,21 22 16,-20 0-16,-1-1 0,0 1 0,-21 0 16,0-1-16,0 22 0,0 0 0,0 0 15,-21 21-15,0 0 0,-1 0 0,1 0 16,-21 0-16,21 21 0,-22 0 15,22 0-15,0 1 0,21-1 0,0 0 16,0 0-16,0 0 0,0 0 16,21-21-16,22 22 0,-22-22 15,21 0-15,-21 21 0,22-21 0,-1 21 16,0-21-16,-21 21 0,1-21 0,-1 21 16,0 0-16,-21 1 0,0-1 15,0 0-15,0 0 0,0 0 0,-21 22 16,0-22-16,21 21 0,0-21 15,-22 0-15,22 1 0,0-1 0,0 0 16,0 0-16,0 0 0,22-21 16,-1 0-16,0 0 0,21 0 15,-21 0-15,22 0 0,-1-21 0,0 0 16,1 0-16,-1 0 0,0-1 16,1 1-16,-1 0 0,-21-21 0,22 21 0,-1-1 15,0-20-15,-21 21 0,1 0 16,-1-22-16,-21 22 0,0 0 0,0 0 15,0 0-15,-21 21 16,-1 0-16,1 0 0,0 0 16,0 0-16,0 0 0,-22 0 15,22 21-15,0 0 0,0 0 0,0 0 16,21 1-16,0 20 0,-21-21 0,21 21 16,0 1-16,0-22 0,0 0 0,0 21 15,0-20-15,21-1 0,0 0 16,0 0-16,0-21 0,0 0 0,22 0 15,-1 0-15,-21 0 0,22 0 0,-1 0 16,0-21-16,1 0 0,-1 0 0,0-1 16,1-20-16,-1 21 0,0 0 15,-21-22-15,22 22 0,-22-21 0,0 21 16,0-22-16,-21 22 0,0 0 16,0 0-16,0 0 0,0 42 31,-21 21-16,21-21-15,-21 22 0,21-1 0,-21 0 16,21 22-16,0-1 0,-21 1 0,-1-1 16,22 1-16,-21 21 0,0-22 0,21 22 15,-21-1-15,0 1 0,21 0 16,-21-1-16,21 1 0,0 0 0,0-1 16,0 1-16,-22 0 0,22-22 15,0 1-15,0-1 0,0-20 0,-21-1 16,21 0-16,0-21 0,0 1 0,0-1 15,0-42 1,0-22-16,0 22 0,21-42 16,1 20-16,-1-20 0,0-1 0,0 1 15,0-22-15</inkml:trace>
  <inkml:trace contextRef="#ctx0" brushRef="#br0" timeOffset="165134.66">9969 16447 0,'22'-149'15,"-22"-126"1,-22 699-16,44-890 0,-44 424 15,22 20-15,0-20 0,0 21 16,0 0-16,0 0 0,0-1 0,0 1 16,22 21-16,-1-21 0,21 21 0,-21 0 15,22 0-15,-1 0 0,-21 21 0,21 0 16,-20 1-16,-1-1 0,0 0 16,-21 0-16,0 21 0,0-20 0,0-1 15,0 21-15,-21-21 0,0 0 0,-22 1 16,1-1-16,0 0 0,-1 0 0,1-21 15,21 21-15,-22-21 0,22 0 16,0 0-16,0 0 0,42 0 31,0 0-31,0-21 0,1 0 16,-1 21-16,0 0 0,21-21 16</inkml:trace>
  <inkml:trace contextRef="#ctx0" brushRef="#br0" timeOffset="165443.59">10223 16066 0,'22'0'15,"-44"0"1,65 0-16,-22 0 16,-21-22-16,21 22 0,0-21 0,0 0 15,1 0-15,-1 21 0,0-21 16,0 0-16,0-1 0,0-20 0,1 21 0,-1 0 16,-21 0-16,0-1 15,0 1-15,-21 21 16,-1 0-16,1 0 15,0 21-15,0 1 0,0-1 0,0 0 16,-1 0-16,-20 0 0,21 0 16,21 1-16,-21 20 0,21-21 0,0 0 15,0 22-15,0-22 0,0 0 0,0 0 16,0 0-16,21 0 0,0-21 0,0 22 16,0-1-16,1-21 0,-1 0 15,0 0-15,0 0 0,0 0 0,22 0 16,-22 0-16,21 0 0,-21-21 0,22 21 15,-1-22-15,0 1 0,22 0 16</inkml:trace>
  <inkml:trace contextRef="#ctx0" brushRef="#br0" timeOffset="166079.91">11134 15917 0,'0'-63'16,"0"42"-16,-22 127 0,44-128 0,-44-62 16,1 84-16,-21 0 15,21 0-15,0 0 0,-22 0 0,22 0 16,0 21-16,-21 0 0,20 0 0,1 0 15,0 1-15,0-1 0,0 21 0,0-21 16,21 0-16,0 1 0,0-1 16,0 0-16,0 0 0,0 0 15,0 0-15,21-21 0,0 0 0,0 0 16,0 0-16,0 0 0,1 0 16,20-21-16,-21 0 0,0 0 15,22 0-15,-22 0 0,0-1 0,0-20 16,0 21-16,0 0 0,-21-22 0,0 22 15,0 0-15,0 0 0,0 0 0,0 42 47,0 0-47,-21 21 0,21-20 0,-21 20 16,21-21-16,0 21 0,0-20 16,0 20-16,0-21 0,0 0 0,0 0 0,0 1 15,0-1-15,21 0 16,0 0-16,1-21 0,-1 0 0,0 0 15,21 0-15,-21 0 0,22 0 0,-22-21 16,21 0-16,1 0 0,-22-1 0,21 1 16,-21-21-16,22 0 0,-22-1 15,21 1-15,-21-22 0,22 22 16,-22-21-16,0 20 0,0-20 0,0-1 16,0 22-16,1-22 0,-22 22 0,0 0 0,0 21 15,0-1-15,0 1 16,0 0-16,-22 21 0,1 0 0,21 21 15,-21 0-15,0 22 0,0-22 16,0 21-16,-1 1 0,22-1 0,-21 0 16,0 22-16,21-22 0,0 0 15,-21 22-15,21-22 0,-21 1 0,21-1 16,0 0-16,0 1 0,0-22 0,0 21 16,0-21-16,0 0 0,0 1 0,21-1 15,0-21-15,0 0 16,0 0-16,1 0 0,-1 0 0,0 0 15,0-21-15,0-1 0,0 1 0,1 0 16,-1 0-16,0-21 0</inkml:trace>
  <inkml:trace contextRef="#ctx0" brushRef="#br0" timeOffset="166243.1">11451 15854 0,'-21'0'0,"42"0"0,-21 0 31,21 0-31,0 0 0,22 0 16,-22 0-16,21 0 0,-21 0 0,22-21 16,-1 21-16,-21-21 0,22 21 0,-22-22 15,21 1-15,-21 21 0,-21-21 16</inkml:trace>
  <inkml:trace contextRef="#ctx0" brushRef="#br0" timeOffset="166814.09">12150 16044 0,'0'-21'47,"21"21"-47,0-21 0,0 0 16,0 0-16,0 0 0,1-1 0,-1 1 15,0 0-15,21 0 0,-21 0 16,-21 0-16,0-1 0,22 1 16,-22 0-16,0 0 0,-22 21 15,1 0-15,0 0 0,0 0 16,-21 21-16,20 0 0,-20 0 0,21 1 15,0-1-15,-22 0 0,43 21 16,-21-21-16,21 1 0,0 20 0,0-21 16,0 0-16,0 22 0,0-22 0,0 0 15,21 0-15,1-21 0,-1 21 16,0-21-16,0 0 0,21 21 0,-20-21 16,20 0-16,-21 0 0,21 0 0,1 0 15,-22 0-15,21 0 0,1 0 16,-22-21-16,21 21 0,0-21 0,-20 0 15,20 0-15</inkml:trace>
  <inkml:trace contextRef="#ctx0" brushRef="#br0" timeOffset="168539.15">12933 15896 0,'0'-42'15,"0"21"1,0 84-16,-21-126 0,-1 63 16,1 0-16,0 0 0,0 21 0,0-21 15,0 21-15,-22 0 0,22 0 0,0 1 16,21-1-16,-21 0 0,0 0 15,21 0-15,-22 0 0,22 1 16,0-1-16,0 0 0,0 0 16,22-21-1,-1 0-15,0 0 0,0 0 0,0-21 16,0 0-16,1 21 0,-22-21 16,21 21-16,0-22 0,0 1 0,-21 0 15,21 0-15,0 0 0,-21 0 0,22-1 16,-22 1-16,21 21 15,-21 21 17,0 1-32,0-1 0,0 0 15,0 0-15,0 0 0,0 0 16,0 1-16,21-1 0,-21 0 16,21 0-16,0-21 0,0 21 15,1-21-15,20 0 0,-21 0 16,0 0-16,22 0 0,-1 0 0,0 0 15,-21-21-15,22 0 0,-1 21 16,0-21-16,-20 0 0,-1-1 0,21 1 16,-21 0-16,0-21 0,1 21 0,-22-1 15,0 1-15,0 0 0,0-21 16,0 21-16,-22 21 16,1-22-16,0 22 0,0 0 15,0 0-15,0 0 0,-1 0 0,1 22 0,0-1 16,-21 0-16,21 0 0,21 0 15,-22 22-15,1-22 0,21 0 0,0 21 16,0-21-16,0 1 0,0-1 16,0 0-16,0 0 0,0 0 0,21 0 15,1-21-15,-1 0 0,0 0 0,0 0 16,21 0-16,-20 0 0,-1 0 0,21-21 16,-21 21-16,22-21 0,-22 0 15,21 0-15,0 0 0,-20-22 16,20 22-16,-21-21 0,21-1 0,-20 22 15,-1-21-15,0 0 0,0-43 16,0 43-16,-21-1 0,0 1 16,21 0-16,-21 20 0,22 1 0,-22-21 15,0 21-15,0 0 0,-22 21 16,1 0 0,0 21-16,21 0 0,-21 21 15,0-21-15,0 22 0,21-1 0,-22 0 16,1 1-16,0-1 0,21 0 0,0 1 15,0 20-15,-21-20 0,21-1 0,0 0 16,0 1-16,0-1 0,0-21 16,0 0-16,0 22 0,0-22 0,21-21 15,0 21-15,0-21 0,1 0 16,-1 0-16,0 0 0,21 0 0,1 0 16,-1 0-16,0-21 0,1 0 0,-1-1 15,0-20-15,22 21 0,-22-21 16,0-1-16,1 1 0,-1 0 0,-21-1 15,22 1-15,-22 0 0,0-22 0,0 22 16,0-1-16,-21 1 0,0 21 0,0-21 16,0 20-16,0-20 0,0 21 15,0 0-15,0 0 16,-21 21-16,0 21 16,0 0-16,0 0 0,21 21 15,-22-20-15,1 20 0,21 0 16,-21 1-16,21-1 0,0 21 0,-21-20 15,21 20-15,-21-20 0,21-1 0,0 0 16,0 43-16,0-43 0,0-21 16,0 22-16,0-22 0,21 0 15,0-21-15,0 21 0,22-21 0,-22 0 16,0 0-16,21 0 0,-21 0 0,22 0 16,-22-21-16,0 0 0,21 0 0,-20 0 15,-1-1-15,0 1 16,0 0-16,-21 0 0,42-43 15,-42 43-15,0 0 0,0 42 32,0 0-17,-21 1-15,21-1 0,0 0 16,0 0-16,0 0 0,0 0 16,0 1-16,21-22 15,1 0-15,-1 0 0,21 0 0,-21 0 16,0 0-16,1-22 0,-1 1 15,0 21-15,0-21 0,0 0 0,0 0 16,1 0-16,-1-1 0,-21 1 16,0 0-16,21 0 0,-21 0 0,21 0 0,-21-1 15,0 1 1,0 42 0,0 1-1,0-1-15,0 0 0,-21 0 16,0 0-16,21 0 0,-21 1 0,21 20 15,0-21-15,-22 0 0,22 22 16,-21-22-16,21 21 0,-21-21 0,21 22 16,0-22-16,0 21 0,-21-21 15,21 22-15,-21-1 0,21-21 0,-21 21 16,21 1-16,0-1 0,-22 0 0,1 1 16,21-1-16,-21 0 0,21 1 15,-21-1-15,0 0 0,21 1 0,0-22 16,-43 42-16,43-20 0,-21-22 15,21 0-15,-21 0 0,0-21 0,0 21 16,0-21-16,-1 0 0,1 0 16,0 0-16,0-21 15,0 21-15,21-21 0,0 0 0,0 0 16,0-22-16,0 22 0,0-21 0,0-22 16,0 22-16,21-21 0,0-1 0,21 22 15,-20-22-15,20 1 0,0 20 0,1-20 16,-22 21-16,21-1 15,0 1-15,1 0 0,-22 20 0,21 1 16,-21-21-16,1 21 0,20 0 16,-21-1-16,0 1 0,0 0 0,1 21 15,-1-21-15,0 0 0,0 0 16,0 21-16,0-22 0,1 1 16,-1 21-16,-21-21 0,21 21 0</inkml:trace>
  <inkml:trace contextRef="#ctx0" brushRef="#br0" timeOffset="169895.24">17314 15981 0,'0'0'16,"-21"0"-16,0 0 15,42 0 1,0 0-16,0-21 0,1 21 16,20 0-16,-21-21 0,21-1 0,1 1 15,-1 0-15,0 0 0,-20 0 16,20 0-16,0-1 0,-21-20 15,22 21-15,-22-21 0,0-1 0,-21 1 16,0 0-16,21-22 0,-21 22 0,0-22 16,0 1-16,0 20 0,0-20 15,-21 21-15,0-1 0,21 22 0,-21-21 16,0 21-16,-1-1 0,1 22 16,0 0-16,0 43 0,21-22 0,-21 21 15,0 22-15,-1-1 0,1 22 16,21-22-16,-21 22 0,0 0 0,0 21 15,0-22-15,-1 22 0,1 0 16,0-21-16,21 20 0,-21-20 0,0 0 0,21-1 16,0 1-16,0 0 0,0-1 15,0 1-15,0 0 0,-21-22 16,21 1-16,0-1 0,0 1 0,0-22 16,0 0-16,21 22 0,0-43 15,0-21-15,0 0 16,0-21-16,1 0 0,20 0 0,-21-1 15,21-20-15,-20 0 0,-1-22 0,0 22 16,0-22-16,-21 1 0,0-1 0,0 1 16,0-1-16,0 1 0,-21-1 15,0 1-15,0-1 0,-22 22 0,22-21 16,-21 20-16,21 22 0,-22-21 0,22 21 16,0-1-16,0 1 0,0 21 15,-1 0-15,22-21 0,22 0 31,-1 0-31,0 21 0,0-21 0,21-1 16,-20 1-16,20 0 0,0 0 0,1-21 16,-1 20-16,0-20 0,1 21 15,-1-21-15,0 20 0,1-20 0,-1 21 16,-21 0-16,21 0 0,-20-1 0,-1 1 16,-21 0-16,-21 42 31,-1-21-31,1 21 15,21 1-15,0-1 0,-21 0 0,21 0 16,-21 0-16,21 22 0,-21-22 0,21 0 16,0 0-16,0 21 0,0-20 15,0-1-15,0 0 0,0 0 0,0 0 16,21 0-16,0-21 0,0 0 16,0 0-16,1 0 0,-1-21 15,0 0-15,21 21 0,-21-21 16,1 0-16,-1 0 0,0-1 0,-21-20 15,0 21-15,0 0 0,0-22 0,0 22 16,0 0-16,-21 0 0,0-21 0,-1 20 16,1 1-16,0 0 15,0 21-15,0 0 0,-22 0 0,22 0 16,0 0-16,0 0 0,0 21 0,0 0 16,-1 1-16,22 20 0,0-21 0,0 21 15,0-20-15,0 20 0,0-21 16,0 21-16,0-20 0,0-1 0,22 0 15,-1-21-15,0 0 0,0 0 0,0 0 16,0 0-16,22 0 0,-22-21 0,21 0 16,1-1-16,-22 1 0,21 0 15,-21 0-15,22-21 0,-22 20 16,0 1-16,0-21 0,0 0 0,0 20 16,-21 1-16,0 0 0,0 0 0,0 42 31,0 0-31,0 0 0,0 1 15,0 20-15,0-21 0,0 21 0,22-20 16,-22 20-16,0-21 0,21 21 0,-21-20 16,0-1-16,0 0 0,0 0 15,21 0-15,-21 0 0,21-21 0,0 0 16,0 0-16,1 0 0,-1 0 16,0 0-16,21-21 0,-21 21 0</inkml:trace>
  <inkml:trace contextRef="#ctx0" brushRef="#br0" timeOffset="170379.26">19939 15558 0,'0'-22'15,"-21"44"1,21-1-16,0 0 16,0 0-16,0 0 0,0 0 15,-21 1-15,21 20 0,-22-21 16,22 0-16,-21 22 0,0-22 0,21 0 16,0 0-16,-21 0 0,21 0 0,-21 1 15,21-1-15,0-42 31,0-1-15,0 1-16,21-21 0,0 21 0,0 0 16,0-22-16,1 1 0,20 0 0,-21 20 15,0-20-15,22 21 0,-22-21 16,21 20-16,-21 22 0,0 0 0,1 0 16,-1 0-16,0 0 0,0 22 0,-21-1 15,0 0-15,0 0 0,0 21 16,0-20-16,0-1 0,0 21 15,0-21-15,0 22 0,-21-22 0,21 0 16,-21 0-16,21 0 0,-21 0 0,-1-21 16,22 22-16,-21-22 15,0 0-15,0 0 16,21-22-16,-21 1 0,0 21 0</inkml:trace>
  <inkml:trace contextRef="#ctx0" brushRef="#br0" timeOffset="170571.4">19727 15325 0,'-21'0'0,"0"0"16,21 21-16,0 0 16,0 0-16,-21-21 0,21 21 0,0 1 15,0-1-15,21 0 16,0-21-16,0 0 15,0 0-15,1 0 0,-1 0 16</inkml:trace>
  <inkml:trace contextRef="#ctx0" brushRef="#br0" timeOffset="170731.11">20299 15282 0,'0'0'0,"0"22"0,0-1 16,0 0-16,0 0 0,0 0 15,0 0 1,0 1-16</inkml:trace>
  <inkml:trace contextRef="#ctx0" brushRef="#br0" timeOffset="172660.73">21399 15642 0,'0'0'0,"0"-21"31,22 21-31,-22-21 16,21 0-1,0 0 16,0-1-31,0 1 16,0 21-16,1-21 0,-1 21 0,0 0 16,0 0-16,0 0 15,0 0-15,1 0 0,-1 0 0,-21 21 16,21 0-16,-21 1 0,0-1 0,0 21 16,0-21-16,0 22 0,0-1 0,0-21 15,0 21-15,0 1 0,0-22 16,0 21-16,-21-21 0,21 22 15,-21-22-15,21 0 0,0 0 16,0-42 0,0 0-1,0 0-15,0 0 16,0-22-16,21 22 0,-21 0 0,21 0 16,0-22-16,0 22 0,0-21 0,1 21 15,-1-22-15,0 1 0,0 21 16,21-21-16,-20 20 0,-1 1 15,0 0-15,21 0 0,-21 21 0,1 0 16,-1 0-16,-21 21 16,0 21-16,0-20 0,0-1 15,0 21-15,0-21 0,0 0 16,0 22-16,0-22 0,0 21 0,0-21 16,0 1-16,0-1 0,0 0 0,0 0 15,0 0-15,0 0 0,0 1 16,21-22-16,0 0 15,0 0-15,0 0 0,1 0 16,20-22-16,-21 22 0,0-21 16,0 0-16,1 0 0,-1 0 0,21 0 15,-21-1-15,0 1 16,1 0-16,-22 0 0,21 0 0,0 0 16,-21-1-16,0 1 0,0 0 0,0 0 15,0 0-15,0 0 16,-21 42-1,21 0 1,-21 0-16,21 0 0,-22 0 0,22 1 16,0-1-16,0 0 0,-21 0 0,21 0 15,0 22-15,0-22 0,0 0 16,0 0-16,0 0 0,0 0 0,0 1 16,21-1-16,1 0 15,-1-21-15,0 0 0,21 0 16,-21 0-16,1 0 0,-1-21 15,21 21-15,-21-21 0,0-1 0,1 1 16,-1 0-16,0 21 0,0-21 0,0 0 16,0 0-16,-21-22 0,0 22 0,0 0 15,22 0-15,-22 0 0,21-22 16,-21 22-16,0 0 0,0 0 0,0 0 16,0-1-16,0 44 31,0-1-31,0 0 15,0 0-15,0 0 0,0 0 16,0 1-16,0-1 0,0 0 0,0 21 16,-21-21-16,21 1 0,0-1 0,0 0 15,0 0-15,0 0 0,0 0 0,21 1 16,0-22-16,0 21 16,0-21-16,0 0 0,22 0 0,-22 0 15,0 0-15,21-21 0,-20-1 0,20 1 16,-21 0-16,0 0 0,0 0 0,22 0 15,-22-22-15,0 22 0,-21 0 16,21-21-16,0 20 0,-21-20 0,0 21 16,0 0-16,0 0 0,0-1 0,-21 22 31,0 0-15,21 22-16,-21-1 0,0 0 0,0 0 15,21 0-15,-22 0 0,1 1 0,21-1 16,0 0-16,-21 0 0,21 0 0,0 0 15,-21 1-15,21-1 0,0 0 0,0 0 16,0 0-16,21-21 31,-21-21-15,0 0-16,21 0 0,-21 0 16,21-1-16,1 1 15,-22 0-15,21 0 0,-21 0 0,21 0 16,0-1-16,-21 1 0,21 0 0,0 0 15,1 0-15,-1 21 0,0-21 16,0 21-16,0 0 0,-21 21 16,21-21-16,-21 21 0,0 0 15,0 0-15,0 0 0,0 1 0,0-1 16,0 0-16,0 21 0,22-21 0,-22 1 16,0-1-16,0 0 0,0 0 15,21-42 32,0 0-47,-21 0 0,21-1 16,0-20-16,0 21 0,1 0 0,-1 0 15,0-22-15,0 22 0,21 0 16,-20-21-16,-1 42 0,0-22 0,0 1 16,0 21-16,0 0 0,1 21 15,-22 1-15,0-1 0,0 0 0,0 0 16,0 0-16,0 0 0,0 1 15,0-1-15,-22 21 0,22-21 0,0 0 16,0 1-16,0-1 0,0 0 0,0 0 16,0 0-16,0 0 15,0 1 1,0-44 0,0 1-1,22 21-15,-22-21 0,21 0 0</inkml:trace>
  <inkml:trace contextRef="#ctx0" brushRef="#br0" timeOffset="173635.68">24363 15134 0,'21'-21'16,"-42"42"-16,42-84 0,-21 42 0,0-1 0,0 1 16,-21 21-1,21 21 1,-21 1-16,-1 20 0,22 0 0,-21 1 15,21-1-15,-21 0 0,0 22 0,0-22 16,21 22-16,-21-22 0,-43 106 16,43-106-16,0-20 15,0 20-15,-1-21 0,1 0 0,21 0 16,0 1-16,-21-1 0,0-21 16,42-21 15,0-1-31,-21 1 0,21 0 0,1 0 15,-1 0-15,21 0 0,-21-22 16,0 22-16,22 0 0,-22 0 0,0 21 16,21-21-16,-20 21 0,-1 0 0,0 0 15,0 0-15,0 0 0,0 21 16,-21 0-16,0 0 16,0 0-16,0 0 0,0 1 15,-21-1-15,21 0 0,-21-21 0,0 21 16,0 0-16,0 0 15,-1-21-15,1 0 0,0 0 16,0 0-16,0 0 16,0 0-16,21-21 0,-22 0 15,22 0 1,-21 21 15,21 21-31,0 0 16,0 0-16,0 1 0,0-1 15,0 0-15,0 0 16,21-21-16,1 21 0,-1-21 16,0 0-16,0 0 0,0 0 0,22 0 15,-22 0-15,21 0 0,0 0 0,22 0 16,-22 0-16,22-21 0,-22 0 16,22 21-16,-22-21 0,0 0 0,1-22 15,-1 22-15,-21 0 0,0 0 16,0-22-16,-21 22 0,0 0 0,0 0 15,-21 0-15,0 21 16,0 0-16,0 0 0,0 0 0,-1 21 16,1 0-16,0 0 0,0 0 0,0 1 15,0-1-15,-1 21 0,1-21 16,21 0-16,0 1 0,0-1 0,0 0 16,21 0-16,1-21 15,-1 0-15,0 0 0,0 0 16,0 0-16,0 0 0,22 0 0,-22-21 15,0 21-15,0-21 0,0 0 16,1-1-16,-1 1 0,0 0 16,0 0-16,0-21 0,0 20 0,1 1 15,-1-21-15,0 21 0,0 0 0,0-1 16,0 22-16,-21 22 31,0 20-31,0-21 0,0 0 0,0 0 16,0 1-16,-21 20 0,21-21 0,0 0 15,0 0-15,0 1 0,0-1 0,0 0 16,21 0-16,-21 0 0,22-21 16,-1 0-16,-21 21 0,21-21 15,0 0-15,0 0 16,0-21-16,1 21 0,-1-21 16,0 0-16</inkml:trace>
  <inkml:trace contextRef="#ctx0" brushRef="#br0" timeOffset="174492.92">26352 15431 0,'0'0'0,"0"-22"0,0 1 0,0 0 0,0 0 16,-21 21-16,0 0 15,0 0-15,0 0 16,0 21-16,-1 0 0,1 0 0,0 22 15,0-22-15,21 21 0,-21 1 0,21-22 16,-21 21-16,21-21 0,0 0 16,0 22-16,0-22 0,0 0 0,21 0 15,0 0-15,0 1 0,0-1 0,0-21 16,1 0-16,-1 21 0,21-21 0,-21 0 16,0 0-16,1 0 0,-1-21 15,0 0-15,0 21 0,0-22 0,-21-20 16,0 21-16,0 0 0,0-22 0,0 1 15,0 0-15,0-1 0,0 1 0,0 21 16,-21-21-16,0-1 0,21 22 16,-21 0-16,21 0 0,-21 0 15,42 21 1,0 0-16,0 0 16,21 0-16,-20 0 0,20 0 0,-21 0 15,21-22-15,-20 22 0,20-21 16,0 21-16,22-21 15,-43 21-15,0-21 0,0 21 16,-21 21 0,0 0-16,0 0 15,-21 1-15,0-1 0,21 21 16,-21-21-16,0 22 0,21-22 0,-22 21 16,1 0-16,21 1 0,-21-1 0,0 0 15,21 1-15,0-1 0,0 0 16,0 22-16,0-1 0,0 1 0,0-1 15,0 1-15,0-1 0,0 1 0,0-1 16,0 1-16,0-1 0,0-20 0,0 20 16,0 1-16,0-1 0,0 1 0,0-22 15,0 22-15,0-22 0,0 0 16,0 22-16,0-43 0,0 21 0,0 1 16,-21-22-16,0 0 0,-1 0 0,1-21 15,0 0-15,0 0 16,0 0-1,21-21-15,-21 0 0,21 0 16,0-22-16,0 22 0,0-21 0,0-1 16,0 1-16,0 0 0,21-1 0,0-20 15,0 21-15,0-22 0,22 1 16,-1 20-16,-21-20 0,21 20 0,1 1 16,-1 0-16,0-1 0,1 1 0,-1 21 15,0-21-15,1 20 0,-1 1 0,0 0 16,-20 21-16,-1-21 0,21 21 15,-21-21-15,0 21 0,-21-21 16,22 21-16,-1-22 0,-21 1 16,-21 0-1,-22 21-15,22-21 0,-21 21 16</inkml:trace>
  <inkml:trace contextRef="#ctx0" brushRef="#br0" timeOffset="176455.97">10329 17463 0,'0'0'0,"0"21"0,0 0 16,0 0-16,0 0 15,0 0-15,21-21 16,1 0 0,-1-21-16,0 21 15,0-21-15,0 0 0,0 0 0,1 0 16,-1-22-16,0 22 0,0-21 16,21 21-16,-20-22 0,-1 1 0,0-22 15,0 22-15,0 0 0,-21-1 16,0-20-16,0 21 0,0-1 0,0 1 15,0 21-15,0-22 0,-21 22 16,0 21-16,0 0 0,0 21 16,-1 1-16,1-1 0,21 21 15,0 0-15,0 1 0,-21-1 16,21 22-16,0-22 0,-21 21 0,21 1 16,0-22-16,0 22 0,0-22 15,0 22-15,0-22 0,0 0 0,21 1 16,0-22-16,0 0 0,1 0 0,-1 0 15,21-21-15,-21 0 16,22 0-16,-1 0 0,-21 0 0,21-21 16,1 0-16,-1 0 0,0-22 0,1 22 15,-1 0-15,-21-21 0,22-1 16,-22 22-16,-21-21 0,0 21 0,0-22 16,0 22-16,0 0 0,0 0 0,0 0 15,-21 42 1,21 0-1,-22 0-15,1 0 0,21 22 0,0-22 16,0 0-16,0 21 0,0-20 16,0 20-16,0-21 0,0 0 0,21 0 15,1 1-15,-1-22 0,0 0 16,0 21-16,21-21 0,-20 0 0,20 0 16,0-21-16,-21 21 0,22-22 15,-1 1-15,-21 0 0,0 0 0,1 0 16,-1 0-16,0-1 0,-21 1 0,0 0 15,0 0-15,-21 21 32,0 0-32,21 21 0,0 0 15,-22 22-15,22-22 16,0 0-16,-21 0 0,21 0 0,0 0 16,0 1-16,0-1 0,0 0 0,0 0 15,0-42 32,0 0-47,21 0 0,-21-1 16,22 1-16,-1-21 0,-21 21 0,0 0 15,0-1-15,21 1 0,-21-21 0,21 42 16,0-21-16,-21 0 0,21 21 16,1 0-1,-22 21-15,0 0 0,21 0 16,-21 0-16,21 0 0,-21 1 15,0-1-15,0 21 0,0-21 16,21 0-16,-21 1 0,21 20 0,-21-21 16,0 0-16,0 0 15,21 1-15,1-22 0,-1 0 16,0 0 0,0 0-16,-21-22 0,21 1 15,0 0-15,1 0 0,-22 0 16,21 0-16,0-22 0,0 22 0,0 0 15,0 0-15,1 0 0,-22-1 0,21 1 16,0 21-16,0 0 0,0 0 16,-21 21-1,0 1 1,0-1-16,0 21 0,0-21 16,0 0-16,0 1 0,0-1 0,0 0 15,21 0-15,1 0 0,-22 0 0,21 1 16,0-1-16,0-21 0,0 21 0,0 0 15,1-21-15,20 0 0,-21 0 16,0 0-16,22 0 0,-1 0 0,-21 0 16,21 0-16,-20-21 0,20 0 0,-21 21 15,0-21-15,-21-1 0,21 1 16,-21 0-16,22 0 0,-22-21 0,0 20 16,0 1-16,0 0 0,0-21 15,-22 21-15,1-1 16,0 22-16,0 0 15,21 22-15,-21-1 0,21 0 16,0 0-16,0 0 0,0 22 16,0-22-16,0 0 0,0 0 0,0 0 15,21 0-15,0 1 0,-21-1 0,21-21 16,0 0-16,1 0 0,-1 0 16,0 0-16,21 0 0,-21 0 0,22-21 15,-1-1-15,-21 22 0,22-21 0,-22-21 16,0 21-16,0 0 0,0-22 15,-21 22-15,0 0 0,0-21 16,0 20-16,0 1 0,-21-21 0</inkml:trace>
  <inkml:trace contextRef="#ctx0" brushRef="#br0" timeOffset="176703.51">11917 17039 0,'0'0'0,"-21"0"0,-1 0 0,1 0 16,0 0-16,0 0 0,0 0 15,42 0 63,0 0-78</inkml:trace>
  <inkml:trace contextRef="#ctx0" brushRef="#br0" timeOffset="176927.59">10689 17251 0,'0'0'0,"-21"21"16,42-21-16,0 0 15,0 0-15,1 0 0,20 0 16,0 0-16,1 0 0,-22 0 0,42 0 16,-20 0-16,-1 0 0,0 0 0,1-21 15,20 21-15,-21-21 0,1 0 16,20 21-16,-20-22 0,20 1 0</inkml:trace>
  <inkml:trace contextRef="#ctx0" brushRef="#br0" timeOffset="177252.94">13377 16955 0,'0'-22'0,"-21"22"16,0 22 15,21-1-31,0 0 0,0 0 16,0 0-16,0 0 0,0 1 15,0-1 1,21-21 15,0-21-15,0 21-16,-21-22 0</inkml:trace>
  <inkml:trace contextRef="#ctx0" brushRef="#br0" timeOffset="177404.16">13483 16976 0,'42'-43'31,"-20"43"-15,-86 43-16,128-64 0,-64 42 16,0 0-16,0 0 0,0 0 0,0 0 15,0 1-15,0-1 0,0 0 16,-22-21-16,22 21 0,-21-21 0,0 0 16,0 0-16,0 0 0,0 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3T13:31:39.37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1270 2180 0,'-21'0'0,"21"-21"47,21 21-31,0 0-1,0-21-15,-21 0 0,21 21 0,1-21 16,-1 21-16,0-22 16,0 1-16,0 0 0,0 0 0,1 0 15,-1 0-15,21-1 0,-21 1 0,22 0 16,-22-21-16,21 21 0,-21-1 16,0-20-16,1 21 0,-1 0 0,0 0 15,-21-1-15,21 1 0,-21 0 16,0 0-16,0 0 0,0 0 15,0-1-15,-21 22 16,0-21-16,0 21 0,-1 0 0,1 0 16,0 0-16,0 0 0,0 0 15,0 0-15,-1 0 0,1 0 16,0 21-16,0 1 0,-21 20 16,20-21-16,1 21 0,-21 1 0,21-22 15,0 21-15,-1 1 0,1-1 16,0-21-16,0 21 0,21-20 0,-21-1 15,21 0-15,0 0 0,0 0 16,0 0-16,0 1 0,21-1 0,0 0 16,0-21-16,-21 21 0,21-21 15,1 21-15,-1 0 0,0-21 0,0 22 16,0-22-16,0 21 0,1-21 0,-1 21 16,0-21-16,0 21 0,0 0 15,0-21-15,1 21 0,-1-21 16,-21 22-16,21-1 0,0-21 15,-21 21-15,0 0 0,0 0 0,21 0 16,-21 1-16,0-1 0,0 21 16,0-21-16,0 0 0,0 1 0,-21-1 15,0 0-15,0 0 0,0 0 16,-1 0-16,1 1 0,0-1 0,0-21 16,-21 0-16,20 21 0,-20-21 0,21 0 15,-21 0-15,-1 0 0,1 0 16,21-21-16,-22 21 0,1-21 15,0-1-15,21 22 0,-1-21 0,-20 0 16,21 0-16,0 0 0,21 0 16,-21-1-16,21 1 15,-22 21-15,22-21 0,0 0 32,0 42-1,22 0-31,-1-21 0,-21 21 15,0 1-15,21-1 0,0-21 16,-21 21-16,21 0 0,0 0 0,1-21 16,-22 21-16,21 1 0,0-1 15,21-21-15,-21 21 0,1 0 16,-1-21-16,21 0 0,-21 0 16,0 21-16,22-21 0,-22 0 0,21 0 15,1 0-15,-22 0 0,0 0 0,21 0 16,-21-21-16,22 21 0,-22-21 15,0 21-15,0-21 0,0 0 0,1-1 16,-1 1-16,0 0 0,0 0 16,-21 0-16,21-22 0,0 22 15,1 0-15,-22 0 0,21 0 0,0 0 16,-21-1-16,21 1 0,-21 0 0,0 0 16,0 0-16,21 21 0,-21-21 15,0 42 16,0 0-15,0 0-16,0 0 0,0 0 16,0 1-16,0-1 0,0 0 15,0 21-15,0-21 0,0 1 0,0-1 16,0 0-16,0 0 0,0 0 16,0 0-16,21-21 15,1 0-15,-1 0 0,0 0 16,0 0-16,0 0 0,0 0 15,1-21-15,-1 0 0,21 0 0,-21 0 16,0 21-16,1-43 0,-1 22 16,-21 0-16,21 0 0,0 0 15,0 0-15,-21-1 0,0 1 0,21 0 16,-21 0-16,0 0 0,22 0 16,-22-1-16,0 1 0,0 0 31,0 42-16,0 0 1,0 1-16,0-1 0,0 0 16,0 0-16,0 21 0,0 1 15,0-1-15,0 0 0,0 1 0,0-1 0,0 0 16,0 22-16,0-22 16,0 22-16,0-1 0,0-20 0,0 41 15,0-20-15,0-1 0,21 1 0,-21 20 16,21-20-16,0-1 0,-21 22 15,21-21-15,0-1 0,1 1 0,-1-1 16,0 1-16,-21-1 0,0-21 0,21 22 16,-21-22-16,0 1 0,0-1 15,0 0-15,0 1 0,0-22 0,0 0 16,-21 0-16,0 0 0,-22-21 16,22 0-16,0 0 0,-21 0 15,-1 0-15,22 0 0,-21-21 16,0 0-16,20 0 0,-20 21 0,0-21 15,21-22-15,-1 22 0,-20 0 16,21-21-16,0-1 0,21 1 0,-21 0 16,-1-1-16,22-20 0,0 20 15,0-20-15,0-1 0,0 1 0,0-1 16,0 1-16,0-1 0,0-20 0,22 20 16,-1 1-16,0-1 0,21 1 15,-21-1-15,22 1 0,-1-1 0,0 1 16,1-1-16,-1 1 15,0-1-15,1 1 0,-1 20 0,0-20 16,1 21-16,-1-1 0,-21 22 0,0-21 16,1 21-16,-1-1 0,0 22 15,0-21-15,0 21 0,0 0 32,-21 21-32,0 1 15,0-1-15,0 0 0,0 0 0,0 21 16,0-20-16,0-1 0,0 21 15,0 0-15,0-20 0,0-1 0,0 21 16,0-21-16,0 0 0,0 1 0,0-1 16,0-42 31,0-1-32,0 1-15,0 0 0,0-21 0,0 21 16,0-1-16,0-20 0,0 21 15,22-21-15,-1 20 0,-21 1 0,21-21 16,0 21-16,0 0 0,-21-1 0,21 1 16,1 21-16,-1-21 0,0 21 15,0 0-15,0 0 16,-21 21-16,21 0 16,-21 1-16,0 20 0,0-21 15,22 0-15,-22 22 0,0-22 0,0 21 16,0-21-16,0 22 0,0-22 15,21 0-15,-21 0 0,21 0 16,0 0-16,-21 1 0,21-22 16,0 0-16,1 0 15,-1 0-15,0 0 0,0 0 16,0-22-16,0 1 0,1 0 0,-1 0 16,-21-21-16,21 20 0,-21-20 15,21 0-15,-21-1 0,0 1 0,21 0 16,-21-1-16,0 1 0,21 0 0,-21 21 15,0-22-15,0 1 0,0 0 16,0-1-16,22 1 0,-22 21 16,0-22-16,0 22 0,0-21 0,0 21 15,0 0-15,0-1 0,0 1 16,0 42 15,-22 1-31,22 20 0,-21-21 0,21 21 16,0 1-16,0-1 0,-21 0 0,21 1 15,0-1-15,-21 22 0,21-22 16,0 0-16,0 1 0,0-1 0,0-21 16,0 21-16,0 1 0,0-22 0,0 21 15,0-21-15,0 1 16,0-1-16,0 0 0,0 0 0,0 0 16,21-21-16,-21 21 0,21-21 15,0 22-15,1-22 16,-1-22-1,0 22-15,-21-21 0,0 0 0,0 0 16,21 0-16,-21 0 0,0-1 16,0-20-16,0 21 0</inkml:trace>
  <inkml:trace contextRef="#ctx0" brushRef="#br0" timeOffset="248.03">3175 2286 0,'-21'0'0,"42"0"32,0 0-32,0 0 15,0 0-15,1-21 0,-1 21 0,0 0 16,21 0-16,-21 0 0,1 0 16,-1 0-16,0 0 0,0 0 0,-21-21 15,0 0 48</inkml:trace>
  <inkml:trace contextRef="#ctx0" brushRef="#br0" timeOffset="1436.11">3958 2455 0,'0'-21'0,"0"42"0,0-63 0,0 21 16,21 0-16,-21 0 0,0-1 15,0-20-15,0 21 0,0 0 0,0 0 16,-21-1-16,21 1 0,-21 21 0,21-21 16,-21 21-16,0 0 0,-1 0 15,1 0-15,0 0 0,0 0 0,0 21 16,0 0-16,-1 1 0,1-1 16,0 0-16,0 21 0,-21-21 15,20 22-15,1-1 0,0 0 0,0 1 16,0-22-16,21 21 0,0-21 0,0 22 15,0-22-15,0 0 0,0 0 16,0 0-16,21-21 0,0 22 0,0-22 16,0 0-16,1 0 0,-1 0 0,21 0 15,-21 0-15,0-22 0,1 1 16,-1 21-16,0-21 0,0 0 0,0 0 16,0 0-16,-21-22 0,0 22 0,0-21 15,0 21-15,0-22 0,0 22 16,0-21-16,0 21 0,0-1 0,0 1 15,0 42 17,0 1-17,0-1-15,0 21 0,22-21 0,-22 22 16,0-22-16,21 21 0,-21-21 16,0 22-16,0-22 0,21 0 0,-21 0 15,21 0-15,-21 0 0,0 1 0,21-22 16,-21 21-16,21-21 0,1 0 15,-1 0 1,0-21-16,-21-1 0,0 1 16,21 0-16,-21 0 0,21-21 15,-21 20-15,0 1 16,0-21-16,21 21 0,1-22 0,-1 1 16,0 21-16,0 0 0,0-22 0,0 22 15,1 0-15,20 0 0,-21 21 16,21-21-16,-20 21 0,20 0 0,-21 0 15,0 0-15,22 0 0,-22 21 0,0 0 16,-21 0-16,0 0 0,21 1 16,-21-1-16,0 21 0,0-21 0,0 0 15,0 22-15,0-22 0,-21 0 0,0 0 16,0 22-16,-1-22 0,1 0 16,21 0-16,-21 0 0,0 0 0,0-21 15,0 22-15,-1-1 0,22 0 16,22-42 31,-1 0-47,0-1 0,0 1 0,0 0 15,0 0-15,1 0 0,-1-22 16,21 22-16,-21-21 0,0 0 0,1 20 16,-1-20-16,0 21 0,0 0 0,0 0 15,-21-1-15,0 1 0,21 0 16,-21 0-16,0 0 15,0 42 17,0 0-17,0 0-15,0 22 0,-21-22 0,21 21 16,-21-21-16,21 22 0,-21-22 0,21 21 16,0 0-16,0-20 0,0 20 15,-21-21-15,21 0 0,0 0 0,0 1 16,0-1-16,0 0 0,0 0 15,21 0-15,0-21 0,0 0 16,0 0-16,1 0 0,-1 0 16,0 0-16,0 0 0,0 0 15,0-21-15,1 21 0,-22-21 16,21 0-16,0 21 16,-21-21-16,0-1 0,21 1 15,0 0-15,-21 0 0</inkml:trace>
  <inkml:trace contextRef="#ctx0" brushRef="#br0" timeOffset="1824.46">5694 2180 0,'0'0'0,"-21"0"32,-1 0-17,22 21-15,0 1 16,0-1 0,22-21-1,-1 0 1,-21-21-1,0-1 1,-21 22 15,-1 0-31,22 22 32,0-1-17</inkml:trace>
  <inkml:trace contextRef="#ctx0" brushRef="#br0" timeOffset="2236.94">5567 2667 0,'0'21'0,"0"-42"0,0 63 16,0-20-1,21-22 17,0 0-17,0 0 1,0-22-1,-21 1-15,0 0 0,0 0 16,-21 21 0,0 0-1,0 0-15,0 0 16,0 0-16,21 21 16,0 0-1</inkml:trace>
  <inkml:trace contextRef="#ctx0" brushRef="#br0" timeOffset="2975.99">1841 3133 0,'-21'0'16,"42"0"-16,-63 0 0,21 0 0,0 0 16,0 0-16,-1 0 0,1-21 0,0 21 15,0 0-15,0 0 0,0 0 16,-1 0-16,1 0 0,0 0 16,0 0-1,42 0 1,0 0-1,0 0-15,1 0 0,20 0 16,0 0-16,22 0 0,-22 0 16,22 0-16,-1 0 0,1 0 0,20 0 15,22 0-15,-21 0 0,21-22 16,-1 22-16,1 0 0,0 0 0,21 0 16,0 0-16,-21 0 0,21 0 0,0-21 15,0 21-15,0 0 0,0 0 16,-21 0-16,0 0 0,-1 0 0,-20 0 15,0 0-15,-1-21 0,-20 21 0,-1 0 16,1 0-16,-22 0 0,-21 0 16,22 0-16,-22 0 0,0 0 0,-21-21 31,-21 21 0,0 0-31,0 0 16,-1 0-16,1 0 0,-21 0 15,21 0-15,0 0 0,-22 0 0,1 0 16</inkml:trace>
  <inkml:trace contextRef="#ctx0" brushRef="#br0" timeOffset="3620.29">1778 3302 0,'-21'0'0,"42"0"0,-42-21 0,0 21 0,42 0 79,0 0-79,0 0 0,21 0 0,-20 0 15,20 0-15,0 0 0,22 0 0,-1 0 16,1 0-16,-1 0 0,22 0 15,21 0-15,-22 0 0,22 0 0,0 0 16,21 0-16,-21 0 0,0 0 16,21 0-16,0 0 0,0 0 0,0 0 15,-21 0-15,21-21 0,-22 21 16,-20 0-16,21 0 0,-21 0 0,-1 0 16,1 0-16,-22 0 0,-20 0 15,-1 0-15,0 0 0,-42-21 16,22 21-16,-22-22 0,-22 22 15,1 0 1,21-21-16,-21 21 0,0 0 16,0-21-16,0 21 47,21-21 15,21 21-62,-21-21 0,0 0 16</inkml:trace>
  <inkml:trace contextRef="#ctx0" brushRef="#br0" timeOffset="13945.06">995 5906 0,'-21'0'16,"21"21"-1,-22-21 1,22 21-16,0 0 31,22-21-15,-1 0-1,0 0-15,0 0 16,0 0-16,0 0 0,1 0 16,-1-21-16,0 0 0,0 21 15,0-21-15,22-1 0,-22 1 0,21 0 16,0 0-16,-20 0 0,20 0 0,0-1 16,-21 1-16,22 0 0,-22-21 15,0 21-15,0-22 0,0 22 16,1 0-16,-1-21 0,0 20 0,-21-20 15,0 21-15,21-21 0,-21 20 16,21-20-16,-21 21 0,0 0 0,0-22 16,0 22-16,0 0 0,0 0 15,0 0-15,0 0 0,0-1 16,0 1 0,-21 21-16,0 0 0,0 0 15,0 0 1,-1 0-16,1 21 0,0 1 15,0-1-15,21 0 0,-21 0 16,0 0-16,21 0 0,-22 1 16,22-1-16,-21 21 0,21-21 15,0 22-15,-21-22 0,21 21 0,-21 0 16,21 1-16,0-1 0,0 0 16,0 1-16,0-1 0,0 0 0,0 1 15,-21-1-15,21 0 0,0 1 16,-21-1-16,21 22 0,-22-22 0,22 0 15,0 1-15,0-1 0,-21 0 16,21 1-16,0 20 0,0-21 0,-21 1 16,21 20-16,0-20 0,0-1 15,0 0-15,0 22 0,0-22 0,0 0 16,0-20-16,0 20 0,0 0 16,0 1-16,0-22 0,0 21 15,0 0-15,0-20 0,0-1 0,0 21 16,0-21-16,21 0 0,-21 1 15,21-1-15,-21 0 0,22 0 0,-1-21 16,0 0 0,0 0-16,0 0 0,-21-21 15,21 21-15,1-21 0,-1 0 16,0-1-16,0 1 0,0 0 0,0 0 16,1 0-16,-1-22 0,0 22 0,-21 0 15,21-21-15,-21 21 16,0-22-16,0 22 0,0-21 0,0-1 15,0 1-15,0 0 0,0-1 16,-21-20-16,21 21 0,-21-1 0,-22 1 16,22 0-16,0-1 0,0 22 15,-21-21-15,20 21 0,-20-1 0,21 1 16,-21 0-16,20 21 0,1-21 16,0 21-16,0 0 0,0 0 0,0-21 15,-1 21-15,44 0 31,-1 0-15,0 0-16,0-21 0,21 21 16,-20 0-16,-1-22 0,21 1 15,-21 21-15,22-21 0,-1 0 16,0 21-16,1-21 0,-1 0 0,0-1 16,1 1-16,20-21 15,-42 21-15,0 0 0,1-1 0,-1 1 16,-21 0-16,21 0 0,-21 0 15,21 0-15,-21-1 16,0 1-16,0 0 0,0 0 16,-21 42 31,0 0-47,21 0 0,0 1 15,-21-1-15,21 0 0,-22 0 16,22 0-16,0 0 0,0 1 0,-21-1 15,21 0-15,0 0 0,0 0 16,0 0-16,0 1 0,0-1 0,0 0 16,0 0-16,0 0 0,21 0 15,1 1-15,-1-22 0,0 21 16,0-21-16,0 0 16,0 0-16,1 0 0,-1 0 0,0 0 15,0 0-15,0 0 16,0-21-16,1-1 0,-1 22 15,-21-21-15,21 0 0,0 0 0,-21 0 16,21 0-16,-21-22 0,21 22 0,-21 0 16,0-21-16,0 20 0,0-20 15,0 21-15,0 0 0,0-22 0,0 22 16,0 0-16,0 0 0,0 0 16,-21 0-16,0-1 0,0 22 0,0-21 15,0 21-15,-1 0 0,1 0 16,0 0-16,0 0 0,0 0 0,0 0 15,-1 21-15,1-21 0,0 22 16,0-1-16,0 0 0,0 0 0,21 0 16,0 22-16,-22-22 0,22 0 15,0 0-15,0 0 0,0 0 16,0 1-16,0-1 0,0 0 0,0 0 16,22 0-16,-22 0 15,21-21-15,0 0 0,0 22 0,0-22 16,0 0-16,1 0 0,-1 0 15,0 0-15,21 0 0,-21-22 0,1 22 16,20-21-16,-21 0 0,21 0 0,-20 0 16,20 0-16,-21-1 0,21 1 15,1-21-15,-22 21 0,0 0 16,21-1-16,-20 1 0,-22 0 16,0 0-16,21 0 0,-21 0 15,0-1-15,-21 22 31,-1 0-31,1 22 16,0-22-16,21 21 0,0 0 16,-21 0-16,21 0 15,0 0 1,0 1 0,21-22-16,0 0 15,0 0 1,1 0-16,-1 0 0,0-22 15,-21 1-15,21 21 0,-21-21 16,21 21-16,0-21 0,-21 0 16,22 0-16,-1 21 15,-21-22-15,0 44 63,0-1-63,0 0 15,0 0-15,-21 21 16,21-20-16,-22-1 0,1 0 0,21 0 16,0 21-16,-21-20 0,21-1 15,-21 0-15,0 42 0,21-41 16,0-1-16,0 0 0,0 0 16,0 0-16,0 0 0,21 1 15,0-22-15,0 0 0,0 21 0,1-21 16,-1 0-16,0 0 15,0 0-15,0 0 0,0 0 0,1 0 16,-1-21-16,0 21 16,-21-22-1,0 1 17</inkml:trace>
  <inkml:trace contextRef="#ctx0" brushRef="#br0" timeOffset="15513.17">3746 4678 0,'0'0'0,"22"0"0,-22-21 16,21 21-16,-21-21 0,21 21 0,0-22 15,-21 1-15,21 21 0,0-21 16,1 21-16,-22-21 16,21 21-16,-21-21 15,21 21-15,-42 0 94,21 21-78,-21-21-16,-1 21 0,1 0 15,21 0-15,-21-21 0,0 22 16,0-1-16,0 0 0,-1 21 16,1-21-16,0 1 0,0-1 15,0 21-15,0-21 0,21 22 0,-22-1 16,1 0-16,0 1 0,0-22 15,0 21-15,0 0 0,-1 1 0,1 20 16,21-20-16,-21-1 0,0 0 16,0 1-16,21-1 0,0 0 15,0 1-15,-21 20 0,21-21 0,0 1 16,-22 20-16,22-20 0,0-1 16,0 0-16,0 1 0,0-1 0,22-21 15,-1 21-15,0 1 0,0-22 0,0 0 16,22 0-16,-22 22 0,0-22 15,0 0-15,21 0 0,-20-21 0,-1 21 16,21 0-16,-21-21 0,0 22 0,22-22 16,-22 0-16,0 0 0,0 0 15,0 0-15,1 0 0,-1 0 16,0 0 0,-21-22 62,0 1-78,0 0 15</inkml:trace>
  <inkml:trace contextRef="#ctx0" brushRef="#br0" timeOffset="16484.37">4212 5440 0,'0'-21'16,"0"0"0,0 42 31,0 0-47,0 0 15,0 0-15,0 0 0,0 1 16,0-1-16,0 0 0,0 0 0,0 0 15,0 22-15,0-22 0,0 0 16,0 0-16,0 0 0,0 0 0,0 1 16,0-1-16,0 0 0,-21 0 15,21 0 1,0-42 31,0 0-47,0 0 15,0 0-15,0-1 0,0 1 0,0 0 16,0 0-16,0-21 0</inkml:trace>
  <inkml:trace contextRef="#ctx0" brushRef="#br0" timeOffset="16868.58">4276 5038 0,'0'0'16,"-22"0"-1,1 21-15,0 0 0,21 0 16,21-21 31,0 0-47,1 0 15,-1-21-15,-21 0 0,21 21 16,0 0-16,-21-21 16,-21 21 15,0 0-15,21 21-1,21-21 32,0 0-47,-21-21 16</inkml:trace>
  <inkml:trace contextRef="#ctx0" brushRef="#br0" timeOffset="141363.85">4530 5546 0,'0'0'16,"0"-21"-16,21-1 15,0 1-15,-21 0 16,21 21 0,-21-21-16,21 21 0,-21-21 15,21 21 16,-21 21-31,0 0 0,0 0 0,0 0 16,0 1-16,0-1 0,0 0 0,0 21 16,0-21-16,0 1 0,0 20 15,0-21-15,0 0 0,0 0 0,0 1 16,-21-1-16,21 0 0,0 0 0,0 0 16,0 0-1,-21-21 1,21-21-1,-21 21-15,21-21 16,0 0-16,0 0 0,0 0 16,0-1-16,0-20 0,0 21 0,0 0 15,0 0-15,0-22 0,21 22 16,0 0-16,0 0 0,1 0 0,-1-1 16,0 1-16,21 0 0,-21 0 0,1 0 15,20 21-15,-21 0 0,0 0 0,0 0 16,1 0-16,-1 0 0,0 21 15,-21 0-15,0 0 0,0 0 16,0 1-16,0-1 0,0 21 0,0-21 16,0 22-16,0-22 0,0 21 15,0-21-15,0 0 0,0 1 0,0 20 16,0-21-16,0 0 0,0 0 16,0 1-1,0-44 16,0 1-31,0 0 16,0 0-16,0 0 0</inkml:trace>
  <inkml:trace contextRef="#ctx0" brushRef="#br0" timeOffset="141640.34">5186 5440 0,'0'0'0,"0"-21"0,21 0 15,-21 42 17,0 0-32,0 0 0,0 0 15,0 22-15,0-22 0,0 21 0,0-21 16,0 22-16,-21-22 0,21 21 16,0-21-16,0 22 0,0-22 0,-21 0 15,21 0-15,0 0 0,0 0 16,0 1-16,0-44 47,0 1-47,0 0 0,0 0 0,21-21 15,-21 20-15</inkml:trace>
  <inkml:trace contextRef="#ctx0" brushRef="#br0" timeOffset="141956.25">5228 5271 0,'-21'0'0,"42"0"0,-42-22 0,0 22 0,0 0 16,-1 0-16,22 22 31,22-22-15,-1 0 0,0 0-16,0 0 15,0 0-15,0 0 0,-21-22 16,0 1-16,0 0 15,0 0-15,0 0 16,-21 21-16,0 0 0,0 0 16,0 0-16,0 0 0,21 21 15,-22-21 1,22 21-16,-21 0 0,21 0 16,0 1-16,0-1 0,21 0 15,1-21-15,-1 0 16,0 0-16,0 0 0</inkml:trace>
  <inkml:trace contextRef="#ctx0" brushRef="#br0" timeOffset="142337.06">5757 4826 0,'0'-21'0,"0"0"15,-21 21-15,0 0 16,0 21 0,21 0-16,0 0 15,0 22-15,0-22 0,0 21 0,-21 0 16,21 22-16,0-22 0,-22 1 0,22 20 16,0-21-16,0 1 0,-21-1 15,21 22-15,-21-22 0,21 0 16,0 1-16,0-1 0,0 0 0,0-21 15,0 22-15,0-22 0,0 21 16,0-21-16,0 1 0,0-1 0,0 0 16,0 0-16,21-21 15,0 0 1,1 0 0,-1-21-16,-21 0 15,21 0-15,-21-1 0,21 1 16,-21 0-16,21 0 0,-21 0 15</inkml:trace>
  <inkml:trace contextRef="#ctx0" brushRef="#br0" timeOffset="143000.07">5567 5313 0,'21'0'31,"0"0"-31,0 0 16,0 0-16,-21-21 0,22 21 0,-1 0 16,0 0-16,0-21 15,0 21-15,-21-22 16,21 22-16,1 0 16,-44 0 30,22 22-30</inkml:trace>
  <inkml:trace contextRef="#ctx0" brushRef="#br0" timeOffset="143672.42">6244 5673 0,'0'-21'15,"0"-1"1,21 1-16,-21 0 0,0 0 15,0 0-15,21 0 0,-21-1 0,0 1 16,0 0-16,0 0 0,0 0 16,0 0-16,0-1 0,0 1 15,-21 0-15,0 0 0,0 21 16,0-21-16,0 21 0,-1 0 16,1 0-16,0 21 0,0 0 15,0 0-15,-22 0 0,22 22 0,0-22 16,0 21-16,0-21 0,0 22 0,-1-22 15,22 21-15,0 1 0,0-22 0,0 0 16,0 0-16,0 21 0,0-20 16,0-1-16,22 0 0,-1-21 15,0 0-15,0 0 16,0 0-16,0 0 0,1 0 16,-1 0-16,0-21 0,0 0 0,0-1 15,0 1-15,-21 0 0,22 0 0,-1-21 16,0 20-16,-21-20 0,21 21 0,-21-21 15,0 20-15,0-20 0,0 21 16,0 0-16,21 0 0,-21-1 0,0 1 16,-21 42 15,21 1-31,0-1 0,0 0 16,0 21-16,-21-21 0,21 22 0,0-22 15,-21 21-15,21 1 0,0-22 16,0 0-16,0 21 0,0-21 15,0 1-15,0-1 0,21 0 16,0-21-16,0 0 0,-21 21 16,21-21-16,1 0 0,-1 0 0,0 0 15,0-21-15,0 0 0,0 0 16,1-1-16,-1 1 0,-21 0 0,21-21 16,0 21-16,0-22 0</inkml:trace>
  <inkml:trace contextRef="#ctx0" brushRef="#br0" timeOffset="143996.82">6646 4911 0,'0'-21'0,"0"42"0,0-64 15,0 22-15,0 0 0,0 0 0,-21 0 16,21 0-16,-21 21 0,0 21 31,21 21-31,0-21 16,-21 22-16,21-1 0,0 21 0,0-20 15,0 20-15,0 1 0,0-1 16,0-20-16,0 20 0,0-21 0,-22 22 16,22-22-16,-21 22 0,21-22 15,-21 0-15,21 1 0,0-1 16,0-21-16,0 22 0,0-22 0,0 0 16,0 0-16,0 0 0,21-21 15,0 0 1,1 0-16,-1-21 15,0 0-15,0 0 0,0-22 0,0 22 16,1-21-16,-1 21 0,0-22 0,-21 22 16,21-21-16</inkml:trace>
  <inkml:trace contextRef="#ctx0" brushRef="#br0" timeOffset="144196.95">6794 5440 0,'0'0'0,"0"21"31,0 0-31,0 0 16,0 1-16,0-1 0,0 0 0,0 0 15,-21 21-15,21-20 0,0-1 0,0 0 16,0 0-16,0 0 0,0 0 16,0 1-16,0-44 47,0 1-47,0 0 15,0 0-15,0-21 0,0 20 0,0 1 16</inkml:trace>
  <inkml:trace contextRef="#ctx0" brushRef="#br0" timeOffset="144348.85">6816 5334 0,'0'-21'0,"0"42"0,0-63 16,0 21 0,-22 21-16,44 21 46</inkml:trace>
  <inkml:trace contextRef="#ctx0" brushRef="#br0" timeOffset="144958.72">7070 5482 0,'0'-21'16,"0"0"-16,21 21 16,-21-21-16,21 21 0,0-21 15,21 21-15,-20 0 0,-1 0 0,0 0 0,0 0 16,0 0-16,-21 21 16,21 0-16,-21 0 15,0 0-15,0 0 0,-21 1 0,0-1 16,0 21-16,0-21 0,0 0 0,-22 1 15,22-1-15,-21 0 0,21 0 0,-1 0 16,1 0-16,0-21 0,21 22 16,21-22 15,22 0-31,-22 0 16,0 0-16,0 0 0,0 0 0,0 0 15,22 0-15,-22 0 0,0 0 0,0 0 16,0 0-16,1 21 0,-1-21 0,0 21 15,0 0-15,-21 0 0,21 0 16,0 1-16,-21 20 0,22-21 16,-22 21-16,0 1 0,21-22 0,-21 21 15,0 1-15,0-1 0,0 21 0,0-20 16,-21-1-16,-1 0 0,1 22 0,0-22 16,-21-21-16,21 22 0,-1-1 15,-20-21-15,21 0 0,-21 1 0,20-1 16,-20 0-16,0 0 0,21-21 0,-22 0 15,1 0-15,0 0 0,-22 0 0,22 0 16,-1-21-16,1 0 0,0 0 0,-1-1 16,1 1-16,0 0 15,21 0-15,-22 21 0,22-21 0,0 0 16,0-1-16,21 1 0,0 0 16,0 0-16,0 0 0,0 0 0,0-1 15,0 1-15,21-21 0,0 21 16,0 0-16,22-22 0,-22 1 0</inkml:trace>
  <inkml:trace contextRef="#ctx0" brushRef="#br0" timeOffset="145564.39">7747 5419 0,'0'0'16,"0"-64"-1,0 43-15,0 0 0,0 0 0,-21 0 16,0 21-16,-1 0 0,1 0 15,0 0-15,0 0 16,0 0-16,0 0 0,21 21 0,-22 0 16,1 0-16,0 21 0,0-20 0,0 20 15,0 0-15,-1-21 0,22 22 16,0-22-16,0 0 0,0 21 0,0-20 16,0-1-16,0 0 0,0 0 15,0 0-15,22-21 0,-1 0 16,0 0-16,0 0 0,0 0 15,0 0-15,1-21 0,-1 0 0,0 0 16,0 0-16,0-1 0,0 1 0,1 0 16,-1 0-16,0-21 0,-21 20 0,0 1 15,21-21-15,-21 21 16,21 0-16,-21-22 0,0 22 0,0 0 16,0 42 15,0 21-31,0-20 15,-21-1-15,21 21 0,0-21 0,0 0 16,0 22-16,0-22 0,0 0 0,0 0 16,0 0-16,0 1 0,0-1 0,0 0 15,21-21-15,0 21 16,1-21-16,-1 0 16,0 0-16,0 0 0,-21-21 15,21 0-15,0 21 0,-21-21 0</inkml:trace>
  <inkml:trace contextRef="#ctx0" brushRef="#br0" timeOffset="146956.48">8191 4741 0,'0'-42'0,"0"84"0,0-105 0,0 42 0,0 0 16,0-1-16,0 1 0,0 0 0,0 42 31,0 0-15,0 1-16,-21 20 0,21 0 0,0 1 15,-21-1-15,21 21 0,0 1 0,0-1 16,0 1-16,-21-1 0,21 1 0,-21-22 16,21 22-16,0-1 0,0-20 15,0 20-15,0-21 0,0 22 0,0-22 16,0-21-16,0 22 0,0-1 0,0-21 15,0 0-15,0 1 0,0-1 16,21-21-16,0 0 0,0 0 16,0 0-16,1 0 0,-1-21 0,0 21 15,0-22-15,21 1 0,-20 0 16,-1-21-16,0 21 0,0-22 0,-21 22 16,21-21-16,0 21 0,-21-22 15,22 22-15,-22 0 0,21 0 0,-21 0 16,0-1-16,0 1 0,0 42 31,0 1-15,0-1-16,-21 0 0,21 21 0,0-21 15,0 1-15,0 20 0,0-21 0,0 21 16,0-20-16,0-1 0,0 0 0,0 0 16,0 0-16,0 0 0,0 1 15,21-22 1,0 0-16,0 0 0,0 0 15,0-22-15,1 1 0,20 21 16,-21-21-16,0 0 0,0 0 0,1 0 16,-1-1-16,0-20 0,-21 21 0,21 0 15,-21 0-15,21-1 0,-21 1 16,0 0-16,21 0 0,-21 0 16,0 42-1,-21 0 1,21 0-16,0 0 0,-21 1 15,21-1-15,-21 0 0,21 0 16,0 0-16,0 0 0,0 1 0,0-1 16,0 0-16,0 0 0,21 0 15,0-21 1,0 0-16,1 0 16,-1 0-16,-21-21 0,21 21 15,-21-21-15,0 0 0,21 0 0,-21-1 16,0-20-16,0 21 0,0 0 15,0 0-15,0-1 0,0 1 0,-21 0 16,0 21-16,21-21 0,-21 21 16,-1 0-16,1 0 15,0 0-15,42 0 32,0 0-32,1 0 15,-1 0-15,0 0 16,0-21-16,0 21 0,0-21 0,1 21 15,-1 0-15,0 0 0,21 0 0,-21 0 16,1 0-16,-1 0 0,0 0 16,0 0-16,0 21 15,-21 0-15,0 0 0,0 0 16,0 0-16,0 1 0,0-1 16,0 0-16,0 0 0,0 0 0,0 0 15,0 1-15,0-1 0,0 0 16,0 0-16,0 0 15,0 0-15,0 1 0,0-1 16,0 0-16,-21-21 31,21-21 1,0 0-32,0-1 0,0 1 15,0 0-15,0-21 0,21 21 0,-21-22 16,21 22-16,1-21 0,-1 21 0,-21-22 15,21 22-15,0 0 0,0 0 16,0 0-16,1-1 0,-1 1 16,0 0-16,0 21 0,0 0 15,0 0-15,1 21 0,-1-21 16,-21 21-16,0 1 0,0-1 0,0 0 16,21 0-16,-21 0 0,0 0 0,0 1 15,0-1-15,0 0 0,0 0 16,0 0-16,0 0 0,0 1 0,0-1 15,0 0-15,0 0 0,0 0 16,0 0-16,-21-21 0,21 22 0,0-1 16,0 0-1,-21-21 17,-1 0-32,22-21 15,0 0-15,-21-1 0,21 1 16,-21 0-16,21 0 0,-21 0 0</inkml:trace>
  <inkml:trace contextRef="#ctx0" brushRef="#br0" timeOffset="147240.54">9144 4826 0,'0'0'0,"-21"0"0,0 0 0,21-21 47,21 21-16,-21 21 0,0 0-15,-21-21 0</inkml:trace>
  <inkml:trace contextRef="#ctx0" brushRef="#br0" timeOffset="147596.16">8276 5207 0,'-42'0'16,"84"0"-16,-105 0 0,41 0 0,1 0 15,42 0 17,1 0-32,-1 0 0,0 0 15,0 0-15,21 0 0,-20-21 16,20 21-16,-21 0 0,0 0 0,22 0 15,-22 0-15,0-21 0,0 21 16,0 0-16,-42 0 94,0 0-79</inkml:trace>
  <inkml:trace contextRef="#ctx0" brushRef="#br0" timeOffset="149228.15">10689 5271 0,'0'0'0,"0"21"31,0 0-15,-21-21 0,21 21-16,21-21 31,-21-21 0,0 0-15,-21 0-1,0 21 1,0 0 0,21 21-16,0 0 15,0 0 1,0 0 15</inkml:trace>
  <inkml:trace contextRef="#ctx0" brushRef="#br0" timeOffset="149757.7">10668 5630 0,'-21'22'31,"42"-22"63,-21 21-79,0 0-15,0 0 16,0 0-16,0 0 16,0 1-16,0-1 0,0 0 15,-21-21-15,0 0 16,-1 0-16,1 0 16,0 0-1,21-21 1,0 0-16,0-1 0,0 1 15,21 0-15,0 21 0,1-21 16,-1 21-16,0 0 0,0 0 16,0 0-16,0 0 15,-21 21-15,22 0 16,-22 0-16,0 1 0,0-1 16,0 0-16,-22 0 0,1 0 0,0 0 15,0 1-15,0 20 0,0-21 16,-22 0-16,22 0 0,-21 1 15,-1-1-15,22 0 0,-21-21 0,21 21 0,0-21 16,-22 0-16,22 0 0,0 0 16,0 0-16</inkml:trace>
  <inkml:trace contextRef="#ctx0" brushRef="#br0" timeOffset="151101.04">12298 4932 0,'0'0'0,"21"-21"0,-21 0 0,0-1 0,0 1 16,0 0-16,0 0 0,0 0 0,0 0 15,0-1-15,0 1 0,0 0 16,-21 21-16,0 0 0,-1 0 0,1 0 15,0 0-15,0 21 0,-21 0 16,20 22-16,1-22 0,-21 42 0,21-20 16,0-1-16,-1 22 0,-20-1 15,21-21-15,0 22 0,0-22 0,-1 1 16,1-1-16,21 0 0,0 1 0,-21-1 16,21 0-16,0 1 0,0-22 0,0 0 15,0 21-15,0-21 0,21 1 16,0-22-16,1 21 0,-1 0 0,21-21 15,-21 0-15,22 0 0,-22 0 0,21 0 16,0-21-16,1 0 0,-1-1 0,-21 22 16,22-21-16,-1-21 0,-21 21 15,0 0-15,0-1 0,1 1 16,-1-21-16,-21 21 0,0 0 0,0-1 16,0 1-16,0 0 0,0 0 0,0 0 15,0 0-15,0 42 31,0 0-31,-21 0 0,21 0 16,-22 0-16,22 1 0,0-1 0,-21 0 16,21 0-16,-21 0 0,21 0 0,0 1 15,0-1-15,0 0 16,21-21-16,0 0 16,1 0-16,-1 0 0,0 0 0,0 0 15,0 0-15,0-21 0,1 0 16,-1 21-16,0-22 0,-21 1 15,0 0-15,21 0 0,-21 0 0,0 0 16,0-1-16,0 1 0,-21 0 16,0 0-16,0 21 0,-1 0 15,1 0-15,0 0 0,0 0 16,21-21-16,0 0 31,21 21-31,0-22 0,0 22 0,1 0 16,20-21-16,-21 21 0,0 0 0,0 0 15,22 0-15,-22 0 16,42 0-16,-41 0 0,-1 21 16,0 1-16,-21-1 0,0 0 0,21 0 15,-21 0-15,0 0 0,0 1 0,0-1 16,0 0-16,0 0 0,0 0 16,0 0-16,0 1 0,0-1 0,0 0 15,0 0-15,-21-21 0,21 21 0,0 0 16,-21-21-16,0 0 15,-1 0-15,22-21 32,0 0-17,0 0-15,0 0 0,0 0 0,0-1 16,0-20-16,22 21 0,-1-21 0,0 20 16,0-20-16,21 21 0,1 0 15,-1 0-15,0-1 0,1 1 0,-1 0 16,0 21-16,1 0 0,-1 0 0,-21 0 15,0 21-15,22 0 0,-43 1 0,21-1 16,-21 0-16,0 0 0,0 21 16,0-20-16,0-1 0,0 0 0,0 0 15,0 0-15,-21 0 0,0 1 0,21-1 16,0 0-16,-22 0 0,1 0 16,0-21-16,21 21 0,0-42 46,21 0-46,0 0 16</inkml:trace>
  <inkml:trace contextRef="#ctx0" brushRef="#br0" timeOffset="153364.54">13970 5419 0,'0'-21'16,"0"-1"-16,0 1 16,0 0-16,0 0 0,0 0 15,0 0-15,0-1 0,0 1 16,0 0-16,0 0 0,-21 21 0,0 0 15,21-21-15,-22 21 0,1 0 0,-21 0 16,21 0-16,0 0 0,-22 21 16,22-21-16,-21 21 0,21 0 15,-1 0-15,-20 1 0,21-1 0,0 21 0,0-21 16,-1 0-16,22 22 0,0-22 16,0 0-16,0 0 0,0 22 15,0-22-15,0 0 0,0 0 0,0 0 16,22-21-16,-22 21 0,21 1 0,0-22 15,0 0-15,0 0 0,0 0 0,1 0 16,-1 0-16,21 0 0,-21-22 16,0 1-16,1 0 0,20 0 0,-21 0 15,0 0-15,22-22 0,-22 1 0,0 21 16,21-22-16,-21-20 0,1 21 0,20-1 16,-21-20-16,21-1 0,-20 1 15,20-1-15,-21 1 0,21-1 16,-20 22-16,-1-22 0,0 22 0,0 0 15,0-1-15,-21 22 0,0 0 0,0 0 16,0 0-16,-21 42 31,0 0-31,0 21 0,21 1 0,-21-1 16,-1 0-16,1 1 0,0 20 0,0 1 16,0-22-16,0 22 0,21-22 15,-22 21-15,1-20 0,0 20 0,21-20 16,0-1-16,0 0 0,0 1 0,0-1 15,0 0-15,0-21 0,0 1 16,0 20-16,21-21 0,0 0 16,1 0-16,-1-21 0,0 0 15,21 0-15,-21 0 0,1 0 0,20-21 16,-21 0-16,21 21 0,-20-21 0,-1 0 16,0-22-16,0 22 0,0 0 0,0 0 15,-21 0-15,0-22 0,0 22 16,0 0-16,0 0 0,0 0 15,0 0-15,-21 42 32,21 0-32,0 0 0,-21 0 15,21 0-15,-21 1 0,21-1 16,0 0-16,0 0 0,0 0 16,0 0-16,0 1 0,0-1 0,0 0 15,21 0-15,0-21 16,0 0-16,1 0 0,-1 0 15,0 0-15,0 0 0,21 0 0,-20 0 16,20 0-16,-21 0 0,21-21 0,-20 0 16,20 0-16,0-1 0,-21 1 0,22 0 15,-22-21-15,21 21 0,-21-22 0,22 1 16,-22 0-16,21-22 16,-21 22-16,1-22 0,20 1 0,-21-1 15,0 1-15,-21-1 0,21 22 0,-21 0 16,22-1-16,-22 1 0,0 21 0,0-22 15,0 22-15,0 0 16,0 0-16,-22 21 0,1 0 16,0 0-16,21 21 0,-21 0 15,0 0-15,21 22 0,-21-1 0,-1 0 16,1 1-16,21-1 0,-21 22 16,0-22-16,0 21 0,0-20 0,21 20 15,-22-20-15,22-1 0,-21 0 0,21 1 16,0-1-16,0 0 0,0-21 0,0 22 15,0-22-15,0 21 16,0-21-16,21 1 0,1-1 0,-22 0 16,21-21-16,0 21 0,0-21 0,0 0 15,22 0-15,-22 0 0,0 0 0,0 0 16,21 0-16,-20 0 0,20-21 0,-21 0 16,0 0-16,0 21 0,1-43 15,-1 22-15,0 0 0,0 0 0,0-22 16,0 22-16,-21 0 0,0-21 0,22 21 15,-22-1-15,0 1 0,21 0 16,-21 42 15,0 0-31,-21 1 0,21-1 16,-22 0-16,22 0 0,0 0 0,0 0 16,0 1-16,0-1 0,0 0 0,0 0 15,0 0-15,0 0 16,0 1-16,0-1 0,22 0 15,-1-21-15,0 0 0,0 0 16,0 0-16,0 0 0,1 0 0,-1 0 16,21 0-16,-21-21 0,0 0 15,1 21-15,-1-22 0,0 1 16,0 0-16,0 0 0,0 0 0,-21 0 0,0-1 16,22 1-16,-22 0 0,0 0 15,0 0-15,0 42 47,-22-21-47,22 21 0,0 0 0,0 0 16,-21 1-16,21-1 0,0 0 0,0 0 15,0 0-15,0 0 0,0 1 0,21-1 16,-21 0-16,22-21 16,-1 0-16,0 0 0,0 0 15,0 0-15,0 0 0,1 0 0,-1 0 16,0 0-16,0-21 0,0 0 0,-21-1 15,21 22-15,-21-21 0,0 0 0,0-21 16,0 21-16,0-1 16,0 1-16,0-21 0,0 21 0,-21 0 15,21-1-15,-21 1 0,0 21 0,-21-21 16,20 21-16,1 0 0,0 0 0,-21 0 16,21 0-16,-1 0 0,1 0 15,0 21-15,21 0 16,21-21 15,22 0-31,-22 0 16,0-21-16,21 21 0,1-21 0,-22 0 0,21 21 15,-21-21-15,22 0 0,-22 21 16,21 0-16,-21-22 0,22 22 0,-22 0 16,0 0-16,0 0 0,0 0 15,0 0-15,-21 22 0,22-1 0,-22 0 16,0 0-16,0 0 0,0 0 15,0 1-15,0-1 0,0 0 0,0 0 16,0 0-16,0 22 0,0-22 0,0 0 16,0 0-16,0 0 0,0 0 15,0 1-15,0-1 0,0 0 0,-22 0 16,22 0 0,0-42 30,0 0-46,0 0 0,0 0 16,0-1-16,0 1 0,0-21 16,0 21-16,22 0 0,-1-22 0,0 22 15,-21-21-15,21-1 0,0 22 16,0-21-16,22 0 0,-22 20 0,0-20 16,0 21-16,22-21 0,20 20 15,-42 1-15,0 21 0,1 0 0,20 21 16,-21 1-16,21-1 0,-20 0 15,-1 21-15,0 1 0,-21 41 16,0-41-16,0-1 0,0-21 16,0 21-16,0 1 0,0-22 0,0 0 15,-21 0-15,0 0 0,21 1 16,-22-1-16,22 0 0,0 0 16,-21-21-16,21 21 15,0-42 16,0 0-15,0 0-16,0 0 0,0-1 16</inkml:trace>
  <inkml:trace contextRef="#ctx0" brushRef="#br0" timeOffset="153588.18">16510 4720 0,'0'-21'0,"0"42"0,-21-63 0,0 42 16,21-21-16,0 42 78,-22-21-78,1 0 15,0 0-15</inkml:trace>
  <inkml:trace contextRef="#ctx0" brushRef="#br0" timeOffset="153824.46">15240 4805 0,'0'0'0,"-21"0"0,0 0 0,-1 0 0,65 0 31,-22 0-31,0 0 16,21 0-16,1 0 0,-1 0 15,-21 0-15,22 0 0,-1 0 0,-21-21 16,0 21-16,0 0 0,1 0 0,-22-21 16,-22-1-1,-20 1 1,21 21-16</inkml:trace>
  <inkml:trace contextRef="#ctx0" brushRef="#br0" timeOffset="154005.62">14711 4741 0,'0'0'0,"21"0"62,0-21-46</inkml:trace>
  <inkml:trace contextRef="#ctx0" brushRef="#br0" timeOffset="154644.35">18182 5059 0,'-21'0'16,"0"0"-16,0 21 16,-1-21-1,22 21 1,-21-21 124,21 21-108,0 1-17,21-22-15,-21 21 0,22-21 0</inkml:trace>
  <inkml:trace contextRef="#ctx0" brushRef="#br0" timeOffset="154921.32">18203 5482 0,'0'21'32,"0"1"-32,0-1 15,0 0-15,0 0 0,0 0 16,0 0-16,0 1 0,0-1 15,-21 0-15,0 0 0,0 0 0,-22 0 16,22 22-16,-21-22 0,0 0 16,-1 0-16,22 0 0,-21 1 0,-1-1 0,22-21 15,-21 21-15,21-21 0,0 0 16,-1 0-16,1 0 0,0 0 16,21-21-16,-21 21 0</inkml:trace>
  <inkml:trace contextRef="#ctx0" brushRef="#br0" timeOffset="155436.87">19389 5186 0,'0'-21'0,"0"42"0,0-63 16,21 42-16,-21 21 31,0 0-31,0 0 15,0 0-15,0 0 0,0 1 0,0-1 16,0 0-16,0 0 0,0 0 0,0 0 16,0 1-16,0-1 0,0 0 0,0 0 15,0 0 1,0-42 15,0 0-31</inkml:trace>
  <inkml:trace contextRef="#ctx0" brushRef="#br0" timeOffset="155758.78">19452 4805 0,'-21'0'16,"42"0"-16,-42-21 0,-21 0 0,20 21 16,1 0-16,0 0 0,0 0 0,0 21 15,0 0-15,21 0 16,0 0-16,21 0 15,0-21-15,0 0 16,0 0-16,22 0 0,-22 0 0,63-42 16,-84 21-1,0 0-15,0 0 0,0-1 16,-21 1-16,0 21 0,0-21 0,0 21 16,0 0-16,-1 0 0,1 0 15,0 0-15,0 0 0,0 0 0,21 21 16,0 0-16,0 1 0,0-1 0,0 21 15,0-21-15,0 0 0,0 22 16,21-22-16,-21 0 0,21 0 16,0 0-16,0 1 0,1-1 0,-1 0 15</inkml:trace>
  <inkml:trace contextRef="#ctx0" brushRef="#br0" timeOffset="158679.1">19791 5101 0,'0'21'0,"0"1"0,0-1 16,0 0-16,0 0 15,0 0-15,0 0 0,0 1 0,0-1 16,0 21-16,0-21 0,0 0 16,0 1-16,0-1 0,0 0 0,0 0 15,0 0-15,0 0 0,0 1 0,0-1 16,0 0-16,-21-42 31,21 0-31,0-1 16,0 1-16,0 0 0,0 0 0,0-21 15,0 20-15,0-20 0,21 21 16,0-21-16,-21 20 0,21-20 0,0 21 0,0 0 16,1 0-16,-1-1 15,-21 1-15,21 21 0,0 0 0,0 0 16,0 0-16,-21 21 0,22 1 0,-1-1 15,0 0-15,-21 0 0,21 21 0,-21-20 16,0-1-16,21 21 0,0-21 16,1 0-16,-22 1 0,21-1 0,-21 0 15,0 0-15,21 0 0,0 0 16,0-21-16,0 0 16,1 0-1,-22-21-15,21 21 0,-21-21 0,21 21 16,0-21-16,0 0 0,-21-22 0,21 22 15,1 0-15,-1-21 0,0 21 16,21-22-16,-21 22 0,22-21 16,-22 21-16,21-22 0,-21 22 0,1 0 15,-1 21-15,0-21 0,0 21 0,0 0 16,0 0-16,-21 21 16,0 0-16,0 0 15,0 0-15,0 1 0,0-1 16,0-42 31,-21-1-32,21 1 1,0 0-16,-21 21 0,21-21 0,0 0 16,-21 21-16,0 0 15,0 0-15,-1 0 16,1 0-16,0 21 15,0 0-15,0 0 0,0 0 16,21 1-16,-22-1 0,1 21 0,0-21 16,0 0-16,0 22 0,0-22 0,21 0 15,0 0-15,0 22 0,0-22 0,0 0 16,0 0-16,0 0 16,21 0-16,0-21 0,0 0 0,0 0 15,0 0-15,1 0 0,20 0 16,-21 0-16,21 0 0,1 0 0,-22-21 15,21 21-15,1-21 0,-22 0 0,21 0 16,0 0-16,-20-1 0,20-20 16,-21 21-16,0-21 0,0 20 0,1-20 15,-22 21-15,0-21 0,0 20 0,0 1 16,0 0-16,0 0 0,-22 21 0,1 0 16,0 0-16,0 0 15,0 0-15,21 21 0,0 0 16,0 0-16,0 1 0,0-1 15,0 0-15,0 0 0,21 0 16,0 0-16,-21 1 0,0-1 16,0 0-16,21 0 0,-21 0 0,0 0 15,0 1-15,0-1 0,0 0 16,0 0-16,0 0 0,21-21 0,-21 21 16,22-21-16,-1 22 15,0-22-15,0 0 0,0 0 0,0 0 16,1 0-16,-1 0 0,42 0 15,-20 0-15,-22-22 0,0 1 0,21 21 16,-21-21-16,1 0 0,20 0 16,-21 0-16,-21-22 0,21 22 0,0-21 15,-21 21-15,22-22 0,-22 22 16,0-21-16,0 21 0,0-1 0,0 1 16,0 0-16,0 0 0,-22 21 0,1 0 15,0 0-15,0 0 0,0 0 16,0 0-16,-1 21 0,1 0 0,0 0 15,0 1-15,0-1 0,0 0 0,-1 21 16,22-21-16,0 1 0,0-1 0,0 0 16,0 0-16,0 21 0,0-20 15,22-1-15,20-21 0,-21 21 0,0 0 16,0 0-16,43-21 16,-22 21-16,-21-21 0,22 0 0,-1 0 15,-21 0-15,22 0 0,-1 0 0,-21-21 16,21 0-16,-20 0 0,20 21 15,-21-21-15,0 0 0,22-22 0,-22 22 16,0 0-16,-21-21 0,21 20 0,-21-20 16,21 21-16,-21 0 0,0 0 0,0-1 15,-21 44 17,21-1-32,-21 0 0,21 0 15,0 0-15,0 0 0,0 1 0,0-1 16,0 0-16,0 0 0,0 0 15,-21 0-15,21 1 0,0-1 16,0 0-16,0 0 0,0 0 16,21-21 15,-21-21-31,0 0 16,21 21-16,-21-21 0,21 0 0,-21-1 15,21 1-15,-21 0 0,22 0 0,-22-21 16,21 20-16,0 1 0,-21 0 0,21 0 15,0 0-15,-21 0 0,21-1 16,1 22-16,-1 22 16,-21-1-1,0 0-15,0 0 16,0 0-16,0 0 0,0 22 16,0-22-16,0 0 0,21 0 0,-21 0 15,0 1-15,0-1 0,0 0 16,0 0-16,21-21 0,-21 21 0,21-21 15,0 0 17,1 0-32,-22-21 0,21 0 15,0 0-15,-21 0 0,21-1 0,0 1 16,0 0-16,-21 0 0,22-21 0,-1 20 16,0-20-16,0 21 0,21 0 15,-20-22-15,-1 22 0,0 0 16,0 21-16,-21-21 0,21 21 15,-21 21 1,0 0-16,0 0 0,0 1 0,0-1 16,0 0-16,-21 0 0,21 21 15,0 1-15,-21-22 0,21 0 16,0 0-16,0 0 0,0 1 0,0-1 16,0 0-16,0 0 0,21 0 15,0-21-15,0 21 16,1-21-16,-1 0 0,21 0 15,-21 0-15,22 0 0,-1 0 0,0 0 16,-21 0-16,22-21 0,-1 0 0,0 0 16,1 21-16,-22-21 0,21 0 0,-21-1 15,1-20-15,-1 21 0,-21 0 16,0-22-16,0 22 0,0-21 0,0 21 16,0 0-16,0-1 0,0 1 0,-21 21 15,-1 0-15,1 0 16,0 0-16,0 21 0,21 1 15,-21-1-15,21 0 0,0 0 16,0 0-16,0 22 0,0-22 0,0 0 16,0 0-16,0 0 0,0 0 0,21 1 0,-21-1 15,21-21-15,0 21 16,0 0-16,1-21 0,-1 0 0,0 0 16,0 0-16,0 0 0,0 0 0,1 0 15,-1 0-15,21 0 0,-21-21 0,0 0 16,1 21-16,20-21 0,-21-1 0,0 1 15,0 0-15,1 0 0,-1-21 16,-21 20-16,0-20 0,21 21 0,-21-21 16,0 20-16,21 1 0,-21 0 0,-21 21 31,0 21-31,21 0 16,-21 22-16,-1-22 0,22 0 15,0 0-15,0 0 0,-21 22 0,21-22 16,0 0-16,0 0 0,0 0 0,-21-21 15,21 22-15,0-1 0,0 0 16,0-42 31,0 0-47,21-1 16,0 22-16,-21-21 0,22 0 0,-1 0 15,-21 0-15,21-22 0,0 22 16,0 0-16,0 0 0,1 0 15,-1 0-15,0 21 0,0-22 0,0 1 16,0 21-16,1 0 16,-22 21-16,0 1 15,0-1-15,0 0 0,0 0 0,0 0 16,0 0-16,0 1 0,0-1 0,0 0 16,0 0-16,0 0 0,0 0 0,0 1 15,0-1-15,21-21 16,0 0-16,0 0 15,0 0-15,0 0 16,1 0-16,-1 0 0,-21-21 0,42 21 16,-21-22-16,22 1 0,-22 0 0,21 0 15,-21-21-15,22 20 0,-22-20 16,0 0-16,0-22 0,0 22 16,0-22-16,1 22 0,-1-21 0,-21 20 15,0 1-15,0 0 0,0-1 0,0 22 16,0 0-16,0 0 0,0 0 0,-21 21 15,-1 0 1,1 0-16,0 21 0,0 0 16,21 0-16,-21 21 0,21 1 15,0-1-15,0 0 0,0 1 0,0-1 0,0 0 16,0 1-16,0 20 16,0-20-16,0-22 0,21 21 0,-21 0 0,0-20 15,21 20-15,-21-21 0,0 0 16,0 0-16,0 1 0,21-22 0,-21 21 15,21-21-15,1 0 16,-1 0-16,0 0 0,0 0 16,0 0-16,0 0 15,1 0-15,-22-21 0,21 21 16,-21-22-16,0 1 0,0 0 16,0 0-16,0 0 0</inkml:trace>
  <inkml:trace contextRef="#ctx0" brushRef="#br0" timeOffset="158862.26">24151 5122 0,'0'0'0,"-21"-21"15,42 21 1,-21-21-16,42 21 16,-20 0-16,-1 0 0,0 0 0,21 0 15,-21 0-15,22 0 0,41-21 31,-62 21-31,-1 0 0,0 0 0,-21-21 0,21 21 16,0 0-16</inkml:trace>
  <inkml:trace contextRef="#ctx0" brushRef="#br0" timeOffset="159137.28">25125 4699 0,'0'-21'15,"0"42"-15,0-63 0,21 42 0,-21-21 16,0 42 0,0 0-16,-21 0 15,0 21-15,-1-20 0,1 20 16,0 21-16,0-20 0,0 20 0,-22-20 16,22 20-16,-21-21 0,21 1 15,-22 20-15,22-20 0,0-22 0,-21 21 16,21 0-16,-1-20 0,1-1 0,21 0 15,-21 0-15,0 0 0,0-21 0,21 21 16,-21 1-16,-1-22 16,1 0-16,21 21 15,-21-21-15</inkml:trace>
  <inkml:trace contextRef="#ctx0" brushRef="#br0" timeOffset="159333.41">18648 6689 0,'-43'0'0,"86"0"0,-149 0 16,85 0-16,-22-21 0,1 21 0</inkml:trace>
  <inkml:trace contextRef="#ctx0" brushRef="#br0" timeOffset="162579.81">18775 6392 0,'21'0'0,"-42"0"0,63 0 0,-21 0 0,0 0 16,1 0-16,-1 0 0,0 0 0,0 0 16,21 0-16,-42-21 0,22 21 15,-1 0-15,0-21 0,0 21 16,-21-21-16,0 0 0,0 0 15,0-1-15,-21 1 16,0 21-16,0 0 0,-1-21 16,1 21-16,0 0 0,-21 0 0,21 0 15,-1 0-15,-20 0 0,21 21 0,0 0 16,0 1-16,-1-1 0,-20 0 16,-21 106-1,41-106-15,22 0 0,-21 22 0,21-22 16,0 0-16,0 0 0,0 0 15,21-21-15,1 0 0,-1 0 16,21 0-16,-21 0 0,0 0 16,22 0-16,-22-21 0,0 0 0,21 0 15,1 0-15,-22-1 0,21-20 0,-21 21 16,22-21-16,-22 20 0,21-20 0,-21 0 16,1-1-16,-1 1 0,0 0 15,0-22-15,0 22 0,-21 0 0,0-22 16,21 22-16,-21-22 0,0 22 0,0 0 15,0-1-15,0 22 0,0 0 0,0 42 32,-21 0-32,0 0 0,21 22 0,0 20 15,-21-20-15,0 20 0,21-21 16,-21 22-16,21-22 0,0 22 0,0-22 16,0 22-16,0-22 0,0 0 0,0 1 15,0-1-15,0 0 0,0-21 16,21 22-16,0-22 0,0 0 0,0-21 15,22 21-15,-22-21 0,21 0 0,-21 0 16,22 0-16,-1 0 0,0-21 0,1 21 16,-1-21-16,0 0 0,1 0 0,-1-1 15,-21-20-15,21 21 0,-20-21 16,-1 20-16,-21-20 0,0 0 0,0 21 16,0-1-16,0 1 0,0 0 15,0 0-15,0 0 0,-21 21 0,-1 0 16,1 0-16,0 0 0,0 21 0,0 0 15,0 0-15,21 22 16,-22-22-16,22 0 0,0 21 0,0-21 16,0 22-16,0-22 0,0 0 0,0 0 15,22 0-15,-1 1 0,0-1 0,0-21 16,0 0-16,0 21 0,22-21 16,-22 0-16,0 0 0,0 0 15,0-21-15,22 0 0,-22 21 0,0-22 16,0 1-16,0 0 0,1 0 0,-1 0 15,0 0-15,-21-1 0,21-20 0,0 21 16,0 0-16,1 0 0,-22-22 16,21 22-16,0 21 0,0-21 15,0 21-15,0 0 0,-21 21 32,0 0-32,0 0 0,0 1 15,0-44 32,0 1-31,0 0-16,0 0 15,0 0-15,0 0 16,0-1-16,-21 22 16,21-21-16,-21 21 15,0 0-15,21 21 16,-21 1-16,0-1 0,-1 0 0,22 0 15,-21 21-15,0-20 0,21 20 0,-21-21 16,21 21-16,-21-20 0,21 20 16,0-21-16,0 43 0,0-43 15,0 0-15,21 0 0,0 0 0,0-21 16,0 21-16,1-21 0,20 0 16,-21 0-16,21 0 0,-20 0 0,20 0 15,0 0-15,1-21 0,-1 21 16,0-21-16,1 0 0,-1 0 0,0 0 15,-21-22-15,22 22 0,-22-21 0,0 21 16,0-22-16,0 22 0,-21 0 16,0-21-16,0 20 0,0 1 0,-21 21 15,0 0-15,0 0 0,0 0 16,0 0-16,-1 0 0,1 0 0,0 21 16,21 1-16,0-1 0,0 0 15,0 0-15,0 0 0,21 0 0,0 1 16,1-1-16,-1 0 0,0 0 15,0 0-15,-21 0 0,0 1 16,21-22-16,-21 21 0,21 0 0,-21 0 16,0 0-16,0 0 0,0 1 15,0-1-15,0 0 16,22-21-16,-1 0 0,0 0 0,0 0 16,0 0-16,22 0 0,-22 0 15,0 0-15,21 0 0,-21 0 0,22 0 16,-22-21-16,21 0 0,-21 21 0,1-22 15,20 1-15,-21-21 0,0 21 0,0-22 16,1 1-16,-1 21 0,0-21 0,0-1 16,-21 22-16,21 0 0,-21 0 15,0 0-15,0-1 0,-21 22 16,0 0-16,0 0 0,0 0 16,-1 0-16,1 22 0,0-1 15,0 0-15,0 21 0,0-21 0,21 1 16,0 20-16,0-21 0,0 0 0,0 0 15,0 22-15,0-22 0,21 0 16,0 0-16,0 0 0,0-21 0,0 22 16,1-1-16,20-21 0,-21 0 0,21 0 15,-20 0-15,20 0 0,0 0 0,1 0 16,-1 0-16,0 0 0,1-21 0,-1 21 16,0-22-16,-21 1 15,22 0-15,-22-21 0,0 21 0,0-22 16,-21 1-16,0 21 0,0-22 0,0 22 15,0 0-15,0 0 0,0 0 0,-21 21 32,21 21-32,-21 0 0,21 0 15,-21 0-15,21 22 0,0-22 0,-21 21 16,21-21-16,-22 1 0,22 20 16,-21-21-16,21 0 0,0 0 0,-21 1 0,21-1 15,0 0-15,0 0 16,21-42 15,0 0-15,1 0-16,-22-1 0,0 1 15,21-21-15,0 21 0,0-22 0,-21 22 16,21-21-16,0 21 0,-21-22 16,22 22-16,-1 0 0,0 0 0,0 0 15,0 0-15,0 21 0,1 0 0,-1 0 16,-21 21-16,21 0 0,-21 0 15,0 0-15,0 0 0,0 22 0,0-22 16,0 0-16,0 0 0,0 0 16,0 22-16,0-22 0,0 0 0,0 0 15,0 0-15,0 1 16,21-22 0,-21-22 15,21 1-31,0 0 0,-21 0 15,22 0-15,-1 0 0,0-1 0,0-20 16,0 21-16,0-21 0,22 20 16,-22 1-16,0 0 0,21 0 0,1 0 15,-22 21-15,0-21 16,-21 42 0,0 0-16,0 0 15,0 0-15,0 22 0,0-22 0,0 0 16,0 21-16,0-21 0,0 1 0,0-1 15,0 0-15,0 21 0,0-21 16,0 1-16,0-1 0,21-21 16,0 21-16,1-21 0,-1 21 0,0-21 15,0 0-15,0 0 0,0 0 0,22 0 16,-22 0-16,0 0 0,21 0 0,-20 0 16,20-21-16,-21 0 0,21 0 15,-20-1-15,-1 1 0,21 0 16,-21-21-16,0 21 0,1-22 0,-1 1 15,-21-22-15,0 43 0,0 0 16,0 0-16,0 0 0,-21 21 16,-1 0-16,1 0 15,0 21-15,-21 0 0,42 21 0,-21-20 16,-1-1-16,22 21 0,-21-21 0,21 0 16,0 22-16,0-22 0,0 0 0,0 0 15,0 0-15,0 1 0,21-1 16,1 0-16,-1-21 0,0 21 0,0-21 15,0 0-15,0 0 0,1 21 0,-1-21 16,0 0-16,0 0 0,21 0 0,-20 0 16,-1-21-16,0 21 0,0-21 0,0 0 15,0 0-15,1-1 0,-1 1 16,0 0-16,-21 0 0,21-21 16,-21 20-16,21-20 0,-21 21 0,0 0 15,0 0-15,0-1 0,0 44 31,0-1-31,0 0 16,-21 0-16,21 21 0,-21-20 16,0-1-16,21 21 0,0-21 0,0 0 0,0 1 15,-21-1-15,21 0 0,0 0 16,-22 0-16,44-21 47,-1 0-47,-21-21 0,21 21 15,0-21-15,0 0 0,64-64 16,-43 64-16,-21-21 16,1 20-16,20 1 0,0 0 15,-21 21-15,1 0 0,-1-21 0,-21 42 16,0 0 0,0 0-16,0 1 0,0-1 15,0 0-15,0 21 0,0-21 0,0 1 0,0-1 16,0 0-16,0 0 15,0 0-15,21 0 16,0-21-16,0 0 0,0 0 16,1 0-16,-1 0 0,0 0 15,0-21-15,0 21 0,0-21 0,1 0 16,-1 0-16,0 0 0,0-1 16,0 1-16,0-21 0,1 21 0,62-212 31,-63 191-31,22-64 0,-43 63 15,0 22-15,0-21 0,0 21 16,21 0-16,-21-1 0,-21 44 31,0-22-31,21 21 0,-22 21 16,1-21-16,0 22 0,21-22 0,0 21 16,0 0-16,-21 1 0,21-1 15,0 0-15,0 1 0,0-22 0,0 21 16,0 1-16,0-22 0,0 21 0,0-21 15,0 0-15,21 1 0,-21-1 0,21-21 16,0 21-16,1-21 16,-1 0-16,0 0 0,0 0 15,0 0-15,0 0 0,1 0 0,-1 0 16,0-21-16,0 21 0,0-21 16,0-1-16,-21 1 0,0 0 15,22 0-15,-22 0 0,0 0 16,0-1-16</inkml:trace>
  <inkml:trace contextRef="#ctx0" brushRef="#br0" timeOffset="162779.44">23939 6414 0,'-21'0'0,"42"0"0,-21 0 31,22 0-31,20 0 0,-21 0 16,0 0-16,22 0 0,-1 0 0,-21 0 15,21 0-15,-20 0 0,20-22 16,-21 22-16,0 0 0,0 0 16,1-21-1,-22 0-15,0 0 16</inkml:trace>
  <inkml:trace contextRef="#ctx0" brushRef="#br0" timeOffset="163548.31">25040 4001 0,'0'-22'16,"0"44"-16,0-65 16,21 43-16,0 0 15,1 0 1,-1 21-1,0-21-15,-21 22 0,21-1 16,0 0-16,0-21 0,1 42 16,-1-21-16,-21 1 0,21 20 0,0-21 15,0 21-15,0 1 0,1-1 0,20 0 16,-21 1-16,0 20 0,0-20 16,1 20-16,-1 1 0,0-1 0,21 1 15,-21 20-15,22 1 0,-22-22 0,21 22 16,-21 0-16,1-1 0,20 1 0,-21 0 15,0 21-15,-21-22 0,0 1 16,0 0-16,0-22 0,0 22 0,0-22 16,-21 22-16,0-22 0,0 1 15,0-22-15,-22 22 0,22-22 0,-21 0 0,-1 1 16,22-1-16,-21 0 0,0 1 16,20-22-16,-20 21 0,0-21 0,21 1 15,-22-1-15,1 0 0,21 0 0,0 0 16,-22 0-16,22 1 0,0-1 15,0-21-15,42-21 63,-21-1-47,0 1-16</inkml:trace>
  <inkml:trace contextRef="#ctx0" brushRef="#br0" timeOffset="165032.45">5016 7514 0,'0'0'0,"22"0"0,-22-21 0,21 0 0,-21 0 16,21 21-16,-21-21 0,0-1 16,0 1-16,0 0 15,0 0 1,-21 21-16,0 0 15,-1 0-15,1 0 16,0 21-16,-21-21 0,21 21 0,-1 0 16,1 1-16,-21-1 0,21 0 0,0 0 15,-22 0-15,22-21 0,0 21 0,0 1 16,0-1-16,21 0 16,0 0-1,21 0 1,0-21-16,0 0 15,0 0-15,0 21 0,1-21 0,-1 0 16,0 22-16,0-22 0,0 0 0,0 21 16,1-21-16,-1 21 0,0-21 0,0 21 15,0-21-15,-21 21 0,21 0 16,-21 1-16,0-1 16,0 0-16,0 0 0,0 0 15,-21-21-15,0 21 0,0 1 16,0-1-16,0-21 0,-1 21 0,-20-21 15,21 0-15,0 0 16,0 0-16,21-21 31,0 0-31,0 42 47,0 0-31,0 0-16,0 0 0,0 22 0,0-22 15,-22 21-15,1 0 0,0 1 0,0-1 16,-21 0-16,20 22 0,-20-22 16,21 1-16,0 20 0,0-21 15,-1 1-15,22-1 0,-21 0 0,21 1 16,0-22-16,0 0 0,21 0 0,1 0 16,-1 1-16,0-22 0,0 0 15,0 0-15,22 0 0,-22 0 0,21 0 16,-21 0-16,22 0 0,-22-22 0,0 22 15,0 0-15,0-21 0,0 21 0,-21-21 16,22 0 0,-22 0-1,0 0-15,0-1 16</inkml:trace>
  <inkml:trace contextRef="#ctx0" brushRef="#br0" timeOffset="165734.81">6858 8890 0,'-21'-21'16,"0"21"-16,-1 0 15,1 0-15,0 0 16,0 0-16,0 0 0,0 0 16,-1 0-16,1 0 0,0 0 15,0 0-15,0 0 0,0 0 16,-1 21-16,1-21 15,0 0-15,0 0 0,21 21 16,-21-21 0,42 0-1,0 0 1,0 0-16,0 0 0,22 0 0,-1 0 16,22 0-16,-1 0 0,1 0 0,-1 0 15,22 0-15,-1 0 0,22 0 16,-21 0-16,21 0 0,0-21 15,-1 21-15,1 0 0,0 0 0,-21-21 16,-1 21-16,1-21 0,0 21 0,-1 0 16,-20 0-16,-1-21 0,1 21 0,-22 0 15,22 0-15,-22 0 0,0-22 0,-20 22 16,-1 0-16,0 0 0,0 0 16,-42 0 30,21 22-46,-21-22 16,0 0-16</inkml:trace>
  <inkml:trace contextRef="#ctx0" brushRef="#br0" timeOffset="166188.32">7006 9186 0,'-21'0'16,"42"0"-16,-84 0 0,41 0 0,1 0 16,0 0-16,0 0 15,21 22 1,21-22 15,0 0-31,22 0 0,-22 0 16,21 0-16,0 0 0,1 0 0,20 0 15,1 0-15,-1 0 0,1 0 0,20 0 16,-20 0-16,21 0 0,-1 0 0,-20 0 16,20 0-16,1 0 0,-21 0 15,20 0-15,-20 0 0,20 0 16,-20-22-16,-1 22 0,-20 0 0,20 0 15,-20 0-15,-1-21 0,0 21 0,1 0 16,-22 0-16,0 0 0,0 0 0,-42 0 47,0 0-47,0 0 0,-1 0 16,-20 0-16,21 0 0,0 0 0,0 0 15,-22 0-15,22 0 0</inkml:trace>
  <inkml:trace contextRef="#ctx0" brushRef="#br0" timeOffset="166584.6">7175 9462 0,'-42'0'15,"84"0"-15,-126 0 0,41 21 0,1-21 0,0 0 16,-1 0-16,22 0 0,0 0 15,0 0-15,0 0 0,0 21 16,42-21 0,0 0-1,0 0-15,21 0 0,1 21 16,-1-21-16,0 0 0,22 0 0,-1 0 16,-20 0-16,20 0 0,22 0 0,-22 0 15,22 0-15,0 0 0,-1 0 0,1 0 16,21-21-16,-21 21 0,-22 0 0,22-21 15,-22 21-15,1 0 0,-1-21 16,-20 21-16,-1-22 0,0 22 0,-21 0 16,22 0-16,-22 0 0,-21-21 15,21 21-15,0 0 0,-42 0 78</inkml:trace>
  <inkml:trace contextRef="#ctx0" brushRef="#br0" timeOffset="167649.12">4953 10478 0,'0'-22'32,"0"1"-17,21 21 1,0-21-16,0 21 0,1 0 15,-1 0-15,0 0 16,-21 21 0,0 0-1,0 1-15,0-1 0,-21 0 16,21 0-16,-21 0 0,-1 22 0,1-22 16,21 21-16,0-21 0,-21 22 0,21-22 15,-21 0-15,21 0 0,0 21 0,0-20 16,0-1-16,0 0 0,0 0 15,0 0-15,21 0 16,0 1-16,0-22 0,1 21 16,-1-21-16,0 0 0,0 0 15,0 0 1,0 0-16,-21-21 16,0-1-16,-21 22 15,0 0 1,0 0-16,0 22 15,0-1-15,21 0 16,0 0-16,0 0 0,0 0 16,-22 1-16,22-1 0,0 0 15,0 21-15,0-21 0,0 22 0,0-22 0,0 21 16,0 1-16,0-22 16,0 21-16,0-21 0,0 22 0,0-1 15,0-21-15,0 21 0,0-20 0,0-1 16,0 21-16,0-21 0,0 0 0,0 1 15,-21-1-15,0 0 0,21 0 16,-21 0-16,0-21 0,0 0 16,-1 0-1,1 0-15,0-21 16,0 21 0,21-21 46</inkml:trace>
  <inkml:trace contextRef="#ctx0" brushRef="#br0" timeOffset="174569.05">18140 5144 0,'0'0'0,"0"-22"93,0 44-15,-21-22-78,21 21 16,0 0 15,0 0 1,21-21-17,0 0 1,0-21-1,-21 0 1,0 0 15,-21 21 16,21 21-47,-21 0 16,0 0-16,21 0 15,0 0 1,21-21 15,0 0-15,0 0-16,-21-21 16,0 0-16,21 0 15,-21 0-15,0 0 16,-21 21 31,21 21-47,0 0 31</inkml:trace>
  <inkml:trace contextRef="#ctx0" brushRef="#br1" timeOffset="181059.36">1206 12975 0,'-21'0'47,"21"-21"-16,0 0-15,21 21 0,1-21-16,-22 0 15,0-1 1,0 1 0,0 0 15,-22 21-16,1 0 1,21 21 0,-21 0-16,0 1 0,0-1 0,21 0 15,-21 21-15,-1-21 16,22 22-16,-21-22 0,0 21 0,21 1 16,0-22-16,-21 21 0,21-21 15,-21 22-15,21-22 0,0 0 0,0 0 16,0 21-16,0-20 0,21-1 15,0-21-15,-21 21 0,21 0 0,0-21 16,22 0-16,-22 0 0,0 0 16,0 0-16,0 0 0,22 0 0,-22 0 15,0 0-15,0-21 0,22 0 16,-22 21-16,0-21 0,0-1 0,0 1 16,0-21-16,-21 21 0,0 0 15,0-22-15,0 22 0,0 0 16,0-21-16,0 20 0,0-20 0,0 21 15,0-21-15,-21 20 0,0 1 16,0-21-16,0 21 0,0 21 0,-1-21 16,1-1-16,-21 22 0,21 0 15,-22 0-15,22 0 0,-21 22 0,21-1 16,-22 0-16,22 21 0,-21-21 16,21 22-16,0-1 0,-22 0 0,22 1 15,0-1-15,21 0 0,-21-20 16,21 20-16,0 0 0,0 1 0,0-1 15,0 0-15,0-21 16,0 22-16,0-1 0,0-21 0,21 22 16,-21-22-16,21 21 0,0-21 15,0 0-15,-21 1 0,22-22 0,-1 21 16,21 0-16,-21-21 0,0 0 16,1 0-16,20 0 0,-21 0 0,21 0 15,-20 0-15,-1-21 0,0 0 16,0 21-16,0-22 0,0 22 15,-21-21-15,0 0 16,-21 21 0,-21 0-16,21 0 0,0 21 15,-22 0-15,22 1 0,-21-1 16,21 0-16,-1 0 0,1 0 16,0 0-16,0 22 0,0-22 0,0 0 15,21 0-15,0 0 0,0 1 0,0 20 16,0-21-16,0 0 15,0 0-15,0 1 0,0-1 16,21-21 0,0 0-16,0 0 0,0 0 15,0 0-15,1 0 0,-1 0 16,21-21-16,-21-1 0,0 1 0,22 21 16,-22-21-16,21 0 0,-21 0 15</inkml:trace>
  <inkml:trace contextRef="#ctx0" brushRef="#br1" timeOffset="181759.7">2032 13674 0,'0'0'0,"0"-21"0,0-1 0,0 1 0,0 0 15,0 0-15,0 0 0,-21 21 16,0 0-16,-1 0 15,1 0-15,0 21 16,0-21-16,0 21 0,0 21 16,21-20-16,-22 20 0,1-21 0,0 21 15,0-20-15,0 20 0,21 0 0,-21-21 16,21 1-16,-22 20 0,22-21 16,0 0-16,22-21 15,-1 0-15,0 0 16,0 0-16,0-21 0,0 0 0,1 0 15,-1 0-15,0-1 0,21 1 16,-21 0-16,-21 0 0,22 0 0,-1 0 16,-21-1-16,0 1 0,0 0 0,0 0 15,21 0 1,-21 42 31,0 0-47,0 0 0,0 22 15,0-22-15,-21 0 0,21 21 16,0 1-16,-21-22 0,21 21 0,0 0 16,0 1-16,0 20 0,0-20 0,-22 20 15,22 1-15,0-22 0,0 43 16,0-22-16,0 1 0,0-1 0,0 1 16,-21-22-16,21 21 0,0-20 15,0 20-15,-21-20 0,0-1 16,21 0-16,-21 1 0,0-22 0,-1 21 15,1-21-15,0 0 0,0-21 0,0 22 16,0-22-16,-1 0 0,-20 0 16,0 0-16,21 0 0,-22-22 0,1 22 15,0-21-15,-1 0 0,1 0 16,0 0-16,-1 0 0,22-1 0,-21 1 16,21 0-16,-22-21 0,22 21 15,0-1-15,21 1 0,0 0 0,-21 0 16,21 0-16,0 0 0,0-1 15,0 1-15,0 0 0,0-21 16,0 21-16,0-1 0,21 1 0,0-21 16,0 21-16,22-22 0,-22 1 15</inkml:trace>
  <inkml:trace contextRef="#ctx0" brushRef="#br1" timeOffset="182112.46">2730 13547 0,'-21'0'15,"21"-21"32,0-1-31,-21 22 31,0 22-32,21-1-15,-21-21 0,21 21 0,0 0 16,0 0-16,0 0 15,0 1 1</inkml:trace>
  <inkml:trace contextRef="#ctx0" brushRef="#br1" timeOffset="182349.02">2688 13907 0,'0'0'0,"0"21"0,0-42 47,21 21-47,-21-22 15,0 1 1,-21 21 15</inkml:trace>
  <inkml:trace contextRef="#ctx0" brushRef="#br1" timeOffset="184206.15">4508 13547 0,'0'0'15,"-21"0"-15,0 0 16,21 21-16,0 0 15,21-21 17,0 0-32,1 0 0,-1 0 15,21 0-15,-21 0 0,22-21 0,-1 0 16,0 0-16,1-1 0,-1-20 0,0 21 16,1 0-16,-1-22 0,0 22 15,1-21-15,-22 21 0,0-22 0,0 1 16,0 21-16,0-21 0,-21-1 0,0 1 15,0 0-15,0-1 0,0 22 16,0-21-16,0 21 0,0-22 0,0 22 16,0 0-16,0 0 0,-21 21 31,21 21-31,-21 0 0,0 0 16,0 22-16,21-1 0,-21 0 0,21 1 15,-22 20-15,22-21 0,-21 22 0,0-22 16,0 22-16,21-1 0,-21 1 15,0 20-15,21-20 0,0-1 0,-22 22 16,22-21-16,-21 20 0,21-20 0,-21-1 16,21 22-16,0-22 0,0 22 15,-21 0-15,21-22 0,-21 22 16,21 0-16,-21-22 0,-1 22 0,22-22 16,-21 1-16,21-1 0,-21 1 0,21-1 15,-21-20-15,21-1 0,0 0 16,0-21-16,0 22 0,21-22 15,21-21-15,-20 0 0,-1 0 0,0-21 16,21 21-16,-21-21 0,22-1 0,-22-20 16,21 21-16,1-21 0,-22-1 0,21 22 15,-21-21-15,0-1 0,1-20 16,-1 21-16,-21-1 0,0-20 0,0-1 16,0 1-16,0-1 0,0 1 0,0-1 15,-21 1-15,-1-1 0,1 1 0,0-1 16,-21 22-16,-64-64 15,85 64-15,-22 21 16,22 21-16,0-22 0,0 22 0,0-21 16,0 21-16,42-21 31,0 21-31,0-21 0,0 0 16,22 21-16,-22-21 0,21-1 15,-21 1-15,22 0 0,-1-21 0,0 21 16,1-22-16,-1 22 0,0-21 15,1-1-15,-1 22 0,0-21 0,-21 21 16,1 0-16,-1-22 0,0 22 0,0 0 16,-21 0-16,0 0 0,21 21 15,-21-22-15,0 1 16,0 42 15,0 1-31,-21-22 0,21 21 0,-21 0 16,21 21-16,0-21 0,0 1 0,-21 20 15,21-21-15,-21 21 0,21-20 16,0-1-16,0 21 0,0-21 0,0 0 16,0 1-16,21-1 0,0 0 0,0-21 15,0 21-15,0-21 16,1 0-16,-1 0 0,21 0 0,-21 0 16,0-21-16,1 21 0,-1-21 0,21 0 15,-21-1-15,0 1 0,1 0 16,-1-21-16,0 21 0,0-22 15,-21 22-15,0-21 0,0 21 0,0-22 16,0 22-16,0-21 0,0 21 0,0-1 16,-21-20-16,0 42 0,0-21 0,-1 0 15,1 21-15,0 0 0,0 0 16,-21 0-16,20 0 0,1 0 0,0 0 16,-21 0-16,21 21 0,-1 0 0,1 0 15,0 0-15,0 1 16,21-1-16,-21 0 0,21 0 0,0 0 0,0 0 15,0 1-15,0-1 0,21 0 16,0 0-16,0-21 0,22 21 0,-22 0 16,0-21-16,21 0 0,1 0 15,-22 0-15,21 0 0,0 0 0,-20 0 16,20-21-16,0 0 0,1 0 0,-22 21 16,21-21-16,-21 0 0,22-1 0,-22 1 15,21-21-15,-21 21 0,0 0 16,1-1-16,-22-20 0,21 21 15,-21 0-15,0 0 0,0 42 32,-21 0-17,-1 0-15,22 0 16,0 0-16,-21 1 0,21-1 16,21-21 15,1 0-31,-1-21 0,0-1 15,0 1-15,0 0 0,0 21 16,-21-21-16,22 21 16,-22-21-16,21 21 0,-21 21 31,0 0-31,0 0 0,0 22 16,-21-22-16,21 0 15,-22 0-15,1 21 0,21-20 0,0 20 16,0-21-16,0 0 0,0 22 0,0-22 15,0 0-15,0 0 0,0 21 16,0-20-16,21-22 16,1 0-16,-22 21 0,21-21 15,0 0-15,0 0 16,0-21-16,-21-1 31,0 1-31,21 0 16</inkml:trace>
  <inkml:trace contextRef="#ctx0" brushRef="#br1" timeOffset="190197.13">7726 12806 0,'0'-21'16,"0"0"0,21-1-1,0 1-15,0 21 16,-21-21-16,21 0 0,1 21 15,-1-21-15,0 21 0,-21-21 0,21-1 0,0 22 16,-21-21-16,21 21 0,1-21 16,-22 0-16,21 21 15,-21-21-15,21 0 0,0 21 0,-21-22 16,21 1-16,0 0 16,-21 0-1,-21 21 16,-63 63-15,20-20 0,43-1-16,-21-21 0,20 22 0,1 20 15,0-21-15,-21 22 16,21-1-16,-1-20 0,1 20 0,0 1 16,21-1-16,0 1 0,0-22 0,0 22 0,0-1 15,0-21-15,0 22 16,0-1-16,21 1 0,-21-22 0,21 22 15,1-22-15,-1 22 0,-21-22 0,21 0 16,-21-21-16,21 22 0,0-22 0,0 0 16,-21 0-16,22 0 0,-1-21 0,0 0 15,0 0-15,21 0 0,-20 0 16,-1 0-16,21-21 0,-21 21 0,22-21 16,-22 0-16,0 0 0,0 0 0,0-22 15,0 22-15,-21 0 0,22 0 0,-22 0 16</inkml:trace>
  <inkml:trace contextRef="#ctx0" brushRef="#br1" timeOffset="190768.57">8467 13187 0,'0'-21'16,"21"21"-16,-21-21 0,0-1 16,21 22-1,-21-21-15,0 42 63,0 1-63,0-1 0,0 0 0,0 21 15,0-21-15,0 1 0,0-1 16,-21 21-16,21-21 0,0 0 0,-21 1 16,21 20-16,0-21 0,0 0 15,0 0-15,0 1 16,0-44 15,0 1-15,0 0-16,0 0 15,0 0-15,0 0 0</inkml:trace>
  <inkml:trace contextRef="#ctx0" brushRef="#br1" timeOffset="191168.32">8594 12721 0,'0'0'0,"-22"0"15,22 21 1,0 1-1,0-1 1,22-21 0,-1 0-1,0-21-15,-21-1 0,21 1 16,-21 0-16,0 0 0,0 0 16,-21 21-1,0 0-15,0 0 16,-1 0-16,1 0 0,0 0 15,0 0-15,21 21 0,-21 0 16,21 0-16,0 0 16,0 1-16,0-1 15,0 0-15,21-21 16,0 21-16,0-21 16,0 0-16</inkml:trace>
  <inkml:trace contextRef="#ctx0" brushRef="#br1" timeOffset="191837.08">8953 13039 0,'0'-21'0,"0"-1"31,0 44 0,0-1-15,0 0-16,0 0 16,0 0-16,0 22 0,0-22 0,0 0 15,0 0-15,0 0 0,0 0 0,0 22 16,0-22-16,0 0 0,0 0 15,0 0-15,0 1 0,0-1 0,0 0 16,0 0 0,0-42-1,0 0 1,0 0-16,0-1 16,0 1-16,0 0 15,0 0-15,0 0 0,0 0 0,0-22 16,22 22-16,-22 0 0,0 0 0,21 0 15,0-22-15,-21 22 0,21 0 16,0 0-16,0 0 0,1 21 0,-1-22 16,0 1-16,0 21 0,0 0 15,0 0-15,1 0 0,-1 0 0,0 0 16,0 0-16,0 21 0,0 1 16,-21-1-16,0 21 0,22-21 15,-22 0-15,0 1 0,0-1 0,0 21 16,0-21-16,0 0 0,0 1 15,0-1-15,0 21 0,0-21 16,0 0-16,0 1 0,0-1 0,0 0 16,0 0-16,0 0 0,0 0 15,0 1-15,0-44 63,0 1-63,0 0 0,0 0 0,0 0 15</inkml:trace>
  <inkml:trace contextRef="#ctx0" brushRef="#br1" timeOffset="192307.27">9821 12510 0,'0'0'0,"0"-22"15,0 1-15,-21 21 16,0 21 0,21 1-16,0-1 15,0 0-15,0 0 0,-21 0 16,21 22-16,0-1 0,-21 0 0,21 1 15,0-1-15,0 0 0,0 1 0,0-1 16,-22 0-16,22 1 0,0-1 16,0 0-16,0 1 0,0-22 0,0 21 15,0-21-15,0 22 0,0-22 0,0 0 16,0 0-16,0 0 0,0 0 16,0 1-16,0-1 0,22 0 0,-1 0 15,-21 0 1,21-21-16,0 0 15,0 0 1,0 0-16,1 0 16,-22-21-16,21 21 0,0-21 15,0 0-15,0 0 0,-21-1 16,21 1-16,1 21 0,-22-21 16,0 0-16,0 0 0,0 0 0,0-1 15</inkml:trace>
  <inkml:trace contextRef="#ctx0" brushRef="#br1" timeOffset="192590.25">9715 12996 0,'-21'0'16,"42"0"-16,-21 0 31,43 0-31,-22-21 0,0 21 15,21 0-15,-20 0 0,20-21 0,-21 21 16,21 0-16,-20 0 0,-1 0 0,0 0 16,0 0-16,-21-21 0,0 42 93</inkml:trace>
  <inkml:trace contextRef="#ctx0" brushRef="#br1" timeOffset="193161.19">11239 12933 0,'0'0'0,"0"-21"0,0 0 15,-21 21-15,21-22 16,0 1-16,-21 21 47,21 21-47,0 1 0,-21-1 15,21 0-15,0 0 0,0 0 0,0 22 16,-21-22-16,21 0 0,0 21 0,0-21 16,-21 1-16,21 20 0,0-21 0,0 0 15,0 0-15,0 22 0,0-22 16,0 0-16,0 0 0,0 0 16,0 1-16,21-1 0,0 0 15,0-21-15,0 0 16,0 0-16,1 0 0,-1 0 15,0 0-15,0 0 0,0-21 16,0 0-16,1 21 16,-22-22-16,21 1 0,-21 0 15,21 21-15,-21-21 0,0 0 0,0 0 16,0-1-16,0 1 0</inkml:trace>
  <inkml:trace contextRef="#ctx0" brushRef="#br1" timeOffset="193528.01">11388 12510 0,'0'-22'16,"0"44"-16,-22-44 0,1 22 0,0 0 0,0 0 15,0 0 1,21 22-16,0-1 0,0 0 15,0 0-15,0 0 16,21-21 0,0 0-16,0 0 0,0 0 15,1 0 1,-22-21 0,0 0-16,0 0 15,0 0-15,-22 21 0,1 0 16,0 0-16,0 0 15,0 0 1,21 21-16,0 0 16,0 0-16,0 0 15,21-21-15,-21 21 0,21-21 16,0 0-16</inkml:trace>
  <inkml:trace contextRef="#ctx0" brushRef="#br1" timeOffset="193880.94">11790 12975 0,'0'0'0,"21"0"47,0 0-31,0 0-16,0 0 0,1 0 15,-1 0-15,0 0 0,0 0 16,0 0-16,0 0 31,1 0-31,-22 21 47,-22-21-31,1 22-1</inkml:trace>
  <inkml:trace contextRef="#ctx0" brushRef="#br1" timeOffset="194128.48">11769 13229 0,'0'0'0,"-22"0"16,44 0 15,-1 0-31,0 0 0,0 0 0,0 0 16,0 0-16,1 0 15,-1 0-15,0 0 0,0 0 0,0 0 16,0 0-1,1 0-15,-1 0 16,0 0-16,-21-21 0,0 0 16,21 21-16,0-21 0,0 21 0</inkml:trace>
  <inkml:trace contextRef="#ctx0" brushRef="#br1" timeOffset="194723.94">12742 12658 0,'-21'0'15,"42"0"-15,-42-21 0,21-1 0,-21 1 0,21 0 16,0 0-16,0 0 16,-21 21 15,21 21-16,0 0-15,0 0 0,0 0 16,0 1-16,0-1 0,0 0 0,-21 0 16,21 21-16,0-20 0,0-1 0,0 21 15,0-21-15,0 22 0,0-22 16,0 21-16,0 0 0,0-20 0,0-1 16,0 21-16,0-21 0,0 22 15,0-22-15,0 0 0,-22 0 0,22 0 16,0 0-16,0 1 0,-21-1 0,21 0 15,0 0-15,0 0 16,0 0 0,0-42 46,0 0-46,21 21-16,-21-21 0,22 21 0,-22-21 15,21 0-15</inkml:trace>
  <inkml:trace contextRef="#ctx0" brushRef="#br1" timeOffset="195108.16">13843 12785 0,'0'0'0,"-21"0"15,0-21-15,21-1 16,0 1-16,0 0 16,-22 21 62,22 21-63,-21 0 1,21 1-16</inkml:trace>
  <inkml:trace contextRef="#ctx0" brushRef="#br1" timeOffset="195442.04">13779 13145 0,'0'21'47,"0"0"-32,0 0 1,0 0-16,0 0 15,0 1-15,0-1 16,0 0-16,0 0 0,-21 0 0,0 0 16,0 1-16,0-1 0,-22 0 15,22 0-15,-21 21 0,0-20 0,-1-1 16,22 0-16,-21 0 0,-1 0 0,22 0 16,-21 1-16,21-1 0,0-21 0,-1 0 15,1 0-15</inkml:trace>
  <inkml:trace contextRef="#ctx0" brushRef="#br1" timeOffset="197378.86">13843 12615 0,'0'-21'46,"0"42"33,-21-21-79,21 22 15,0-1-15,0 0 16,0-42 46,21 21-62,-21-21 16,0-1-16,0 1 16,0 0-1,-21 21 1,0 0-1,21 21 1,-22 0-16,1 1 16,0-1-16,21 0 15,0 0 1,21-21 15,0 0-31,1 0 16,-1 0-16,0 0 15,0 0-15,-21-21 0,21 21 16,-21-21-16,0 0 16,0-1-1,0 1 1,-21 21-16,0 0 16,0 0-1,0 21-15,21 1 16,0-1-16,-22-21 0,22 21 15,-21 0-15,21 0 16,0 0-16,21-21 31,1 0-15,-1 0 0,0-21-16,-21 0 15,0 0 1,0 0-1,0 0 1,-21 21 0,0 0-1,21 21-15,0 0 16,-22-21-16,22 21 0,-21-21 0,21 21 16,0 0-16,0 1 15,0-1-15,21-21 31,1 0-31,-1 0 16,0 0-16,0 0 16,-21-21-16,21-1 0,-21 1 15,0 0 1,0 0-16,-21 21 16,21-21-16,-21 21 15,0 0 1,0 0-16,-1 0 0,22 21 15,-21-21-15,21 21 16,-21 0-16,21 0 0,0 1 16,0-1-1,21-21 17,0 0-17,1-21-15,-22-1 16,21 22-16,-21-21 15,0 0 1,-21 21 0,-1 0-16,1 0 31,21 21-15,0 0-16,0 1 15,21-22 157,-21-22-156</inkml:trace>
  <inkml:trace contextRef="#ctx0" brushRef="#br1" timeOffset="198290.01">15706 12785 0,'0'-21'0,"21"-22"16,-21 22-16,0 0 15,0 0 1,0 0-16,21 21 31,-21 21-15,0 0-1,0 0-15,0 0 0,0 22 16,-21-22-16,21 0 0,-21 21 0,21-21 16,0 22-16,-22-1 0,1-21 0,21 22 15,-21-22-15,21 21 0,0-21 16,0 22-16,0-22 0,0 0 0,0 0 16,0 0-16,0 0 0,0 1 0,0-1 15,21-21-15,-21 21 0,21 0 0,-21 0 16,22-21-1,-1 0-15,0 0 16,0 0-16,0 0 16,-21-21-16,21 0 0,1 0 15,-1 0-15,-21-1 16,0 1-16,0 0 0,0 0 0,21-21 16</inkml:trace>
  <inkml:trace contextRef="#ctx0" brushRef="#br1" timeOffset="198912.49">15748 12256 0,'-21'0'31,"0"21"-31,21 0 16,0 0-16,0 0 0,0 0 16,0 1-16,0-1 15,0 0 1,21-21-1,0 0-15,0 0 16,0-21-16,-21 0 16,0-1-16,0 1 15,0 0-15,0 0 16,-21 21 0,0 0-16,0 0 0,0 0 31,21 21-31,-22-21 0,22 21 15,22-21 17,-1 0-17,0 0 1,-42 0 46,21 21-46,0 1 0,0-1-1,21-21 17</inkml:trace>
  <inkml:trace contextRef="#ctx0" brushRef="#br1" timeOffset="199497.5">16891 12510 0,'0'0'0,"0"-22"16,-21 22 0,0 0-1,-1 0-15,22 22 0,-21-1 16,21 0-16,-21 0 0,0 0 16,0 0-16,0 1 0,-1 20 15,1-21-15,0 0 0,-21 0 16,21 1-16,-22-1 0,1 0 15,21 0-15,-22 0 0,1 0 0,0 1 16,21-22-16,-22 21 0,22-21 0,-21 0 16,21 0-16,-1 0 15,22 21-15,22-21 32,-1 0-32,0 21 15,21-21-15,-21 21 0,1-21 16,-1 21-16,21 1 0,0-22 15,-20 21-15,20-21 0,0 21 0,-21 0 16,22-21-16,-1 21 0,-21 0 0,22-21 16,-22 22-16,0-22 0,0 0 15,0 21-15,0-21 16,1 0 62,-1-21-62,-21-1-16</inkml:trace>
  <inkml:trace contextRef="#ctx0" brushRef="#br1" timeOffset="199864.87">17335 12721 0,'0'0'0,"-21"0"0,0 0 0,0-21 16,0 21 0,42-21-1,0 21 1,0 0-16,0 0 0,1 0 0,-1 0 15,21 0-15,-21 0 16,0 0-16,1 0 0,-1 0 0,21 0 16,-21 0-16,0 0 0,1 0 15,-1 0-15,-21-21 0,0 42 63,0 0-63,0 0 15,-21-21 1,-1 21-16</inkml:trace>
  <inkml:trace contextRef="#ctx0" brushRef="#br1" timeOffset="200196.75">17251 12912 0,'0'0'0,"-21"0"0,-1 0 0,1 0 16,21 21-16,-21-21 0,21 21 15,21-21 1,0 21-16,1-21 16,-1 0-16,0 0 15,21 0-15,-21 0 0,22 0 0,-22 0 16,0 0-16,21 0 0,-20 0 0,-1 0 15,0 0-15,0 0 0,0 0 0,0 0 16,1 0-16,-1 0 16,-21-21 31,21 21-32,-21-21-15,21 21 16</inkml:trace>
  <inkml:trace contextRef="#ctx0" brushRef="#br1" timeOffset="200528.95">18182 12552 0,'0'0'16,"0"-21"-16,0 0 15,21 21-15,0 0 0,1-22 16,-1 22-16,0 0 0,21 0 16,-21 0-16,1 0 0,20 0 0,0 0 15,-21 0-15,22-21 0,-22 21 0,0 0 16,0 0-16,0 0 0,1 0 0,-44 0 47,1 0-47,0 0 15,0 0-15,0 0 0,0 0 16,-1 0-16</inkml:trace>
  <inkml:trace contextRef="#ctx0" brushRef="#br1" timeOffset="201118.85">18288 12467 0,'0'0'0,"-21"0"0,0 0 16,-1 21-16,1-21 0,0 0 16,21 22-16,-21-1 0,0-21 0,21 21 15,-21 0-15,21 0 16,0 0-16,-22-21 0,22 22 0,-21-1 16,21 0-16,-21 0 0,21 0 0,0 0 15,0 1-15,-21-1 0,0 0 16,21 0-16,21-21 62,0 0-62,-21-21 0,21 21 0,0 0 16,1 0-16,-1-21 16,0 21-16,0 0 0,0 0 15,0 0-15,1 0 0,20 0 16,-21 0-16,21 0 0,-20 0 15,-1 0-15,0 0 0,0 21 16,0-21-16,0 21 0,1-21 0,-1 21 16,0 0-16,0-21 0,-21 22 0,0-1 15,21 0-15,-21 0 0,21 0 16,-21 0-16,0 1 0,0-1 0,0 0 16,0 0-16,0 0 0,-21 0 15,0 1-15,0-1 0,0 0 16,0-21-16,-1 21 0,1 0 0,-21-21 15,21 21-15,0-21 0,-22 0 0,-20 22 16,42-22-16,-1 0 0,-20 0 16,21 0-16,0 0 0,0 0 15,-1 0-15,1 0 0,0 0 0,0 0 16,0 0-16,0 0 16,21-22 30,0 1-30,21 0-16,0 21 0,0-21 16</inkml:trace>
  <inkml:trace contextRef="#ctx0" brushRef="#br1" timeOffset="201527.16">19494 12679 0,'0'-21'0,"22"21"62,-22-21-46,0-1 15,-22 22 16,1 0-32,21 22 1,0-1-16,0 0 16,0 0-16,0 0 15,0 0-15</inkml:trace>
  <inkml:trace contextRef="#ctx0" brushRef="#br1" timeOffset="201812.49">19473 13081 0,'-21'21'16,"21"0"0,0 1-16,0-1 15,21-21-15,-21 21 16,0 0-16,0 0 0,0 0 15,0 1-15,0-1 16,-21 0-16,21 0 0,-21 0 0,0-21 16,0 21-16,-22 1 0,22-1 0,0 0 15,-21 0-15,20 0 0,-20 0 0,21 1 16,0-22-16,0 21 0,-1-21 16,1 0-16,0 0 0,0 0 0,0 0 15,0 0-15</inkml:trace>
  <inkml:trace contextRef="#ctx0" brushRef="#br1" timeOffset="202449.78">20743 12658 0,'0'0'0,"43"-43"15,-22 22-15,-21 0 0,21 0 16,0 21-16,-21-21 0,0 42 62,0 0-62,0 0 0,0 22 0,0-22 16,-21 21-16,0-21 0,0 22 0,-1-1 16,22 0-16,-21 1 0,0-1 0,0-21 15,21 21-15,0-20 0,0 20 0,0-21 16,0 0-16,0 0 0,0 1 15,21-1-15,0-21 0,0 0 16,1 0-16,-1 0 0,0 0 0,0 0 16,21 0-16,-20 0 0,-1-21 0,0 21 15,0-22-15,0 1 0,0 21 16,-21-21-16,22 0 0,-22 0 16,21 21-16,-21-21 0,0-1 0,0 1 15,0 0-15,0 0 0</inkml:trace>
  <inkml:trace contextRef="#ctx0" brushRef="#br1" timeOffset="202812.66">20807 12192 0,'0'0'0,"-21"0"15,-1 0-15,1 0 0,0 0 16,0 0-16,21 21 16,21-21 15,0 0-31,0 0 0,1 0 16,-1 0-16,-21-21 15,0 0-15,0 0 16,0 0-1,0-1-15,-21 22 16,-1 0-16,1 0 16,0 22-1,21-1-15,0 0 16,0 0-16,0 0 0,0 0 16,0 1-16,21-22 0,0 21 15,1-21-15,-1 21 0</inkml:trace>
  <inkml:trace contextRef="#ctx0" brushRef="#br1" timeOffset="203212.41">21653 12510 0,'0'-22'0,"-21"1"16,0 0-1,21 42 17,0 0-32,0 1 15,0 20-15,0-21 0,0 0 16,0 22-16,0-1 0,0 0 0,0 1 15,0-1-15,0 0 0,0-21 0,-21 22 16,21-1-16,0-21 0,0 22 16,0-22-16,0 0 0,0 0 0,0 0 15,0 0-15,0 1 0,0-1 16,0-42 31,0-1-47,0 1 0</inkml:trace>
  <inkml:trace contextRef="#ctx0" brushRef="#br1" timeOffset="203508.35">21378 12891 0,'0'0'0,"-21"-22"0,21 1 31,21 21-31,0 0 16,1 0-16,-1 0 0,21 0 16,-21 0-16,22 0 0,-22 0 15,21 0-15,0-21 0,1 21 0,-1 0 16,-21 0-16,22 0 0,-1 0 0,-21 0 16,0 0-16,0 0 0,1 0 15,-1 0-15,-21-21 0,21 21 16,-21-21 31,0 0-32</inkml:trace>
  <inkml:trace contextRef="#ctx0" brushRef="#br1" timeOffset="203876.66">22585 12425 0,'0'0'0,"0"-21"16,0 0-16,0-1 16,0 44-1,0-1 1,0 0-16,0 0 0,0 0 15,0 0-15,0 22 0,0-22 0,0 21 16,0 1-16,0-1 0,0 0 0,0 1 16,0-1-16,0-21 0,0 21 15,0 1-15,0-1 0,0-21 0,-21 22 16,21-22-16,0 0 0,0 0 0,0 0 16,0 0-16,0 1 0,0-1 15,0-42 32,0-1-47,0 1 16,0 0-16</inkml:trace>
  <inkml:trace contextRef="#ctx0" brushRef="#br1" timeOffset="204124.7">22331 12869 0,'-21'0'16,"42"0"-16,-64 0 0,43-21 31,22 21-31,20 0 16,-21 0-16,0 0 0,22 0 0,-1 0 16,-21 0-16,21 0 0,-20 0 15,20 0-15,-21 0 0,0 0 16,0 0-16,1 0 0,-1 0 0,0 0 15,-21-21-15,21 21 0,-21-21 16,21 21-16,-21-21 0,21 0 0</inkml:trace>
  <inkml:trace contextRef="#ctx0" brushRef="#br1" timeOffset="204580.46">23220 11832 0,'0'-21'15,"0"0"1,21 21-1,0 0-15,0 0 16,0 21-16,22 0 0,-22 0 0,0 1 16,0 20-16,0 0 15,22 1-15,-22-1 0,0 21 0,-21 1 16,21-22-16,0 22 0,-21-1 0,22 1 16,-22 20-16,0-20 0,21-1 0,-21 1 15,0-1-15,0 1 0,0-1 16,0 1-16,-21-22 0,-1 22 0,1-22 15,-21 0-15,21 1 0,-22-1 0,1 0 16,0 1-16,-1-22 0,1 0 0,0 21 16,21-20-16,-22-1 0,1 0 15,21 0-15,-22-21 0,22 21 0,0 0 16,0-21-16,0 0 0,0 22 0,-1-22 16,1 0-1,0 0-15,0 0 0,0-22 16,0 1-16,-1 21 0</inkml:trace>
  <inkml:trace contextRef="#ctx0" brushRef="#br1" timeOffset="205525.22">11515 14838 0,'0'0'0,"0"-21"0,21 21 0,0 0 16,-21-21-16,21-1 16,0 1-1,-21 0 1,-21 21-1,0 0 1,0 0-16,0 0 0,-1 0 16,1 21-16,0-21 0,0 21 0,0-21 15,0 22-15,-1-22 0,22 21 0,0 0 16,22-21 15,-1 21-15,0 0-16,0-21 0,0 21 15,0-21-15,22 22 0,-22-1 0,0 0 16,-21 21-16,21-21 0,-21 1 16,21 20-16,-21-21 0,0 21 0,0-20 15,0-1-15,-21 21 0,0-21 0,-21 0 16,21 1-16,-22-1 0,22 0 16,-21 0-16,21 0 0,-1-21 0,1 0 15,0 21-15,0-21 0,0 0 16,21-21-16,0 0 15,0 0-15,21 21 16,0 0-16,0-21 0,0 21 16,1 0-16,-1 0 0,0 0 15,-21 21-15,0 0 16,0 0-16,0 0 0,0 1 0,0-1 16,0 21-16,0-21 0,0 22 0,0-22 15,0 0-15,0 21 0,-21-21 0,0 1 16,21 20-16,-22-21 0,22 0 15,0 0-15,0 1 0,0-1 16,0 0-16,0 0 0,22-21 16,-1 21-16,0-21 0,0 0 15,0 0-15,22 0 0,-22 0 16</inkml:trace>
  <inkml:trace contextRef="#ctx0" brushRef="#br1" timeOffset="206232.61">13208 16108 0,'0'-21'0,"0"42"0,0-63 0,0 20 16,-21 1-16,0 21 0,-1-21 16,1 21-1,0 0-15,0 0 0,21 21 16,-21 0 0,21 1-16,0-1 15,0 0-15,0 0 16,0-42 31,0 0-32,-21 21 17,-1 0-17,1 0-15,0 0 0,0 0 0,0 0 16,0 21-16,-1 0 0,1-21 0,0 21 15,0 0-15,0-21 0,0 22 16,21-1-16,-22 0 0,22 0 16,0 0-16,22 0 0,-1-21 15,21 22-15,-21-1 0,22-21 16,-22 0-16,21 21 0,0-21 16,1 21-16,-1-21 0,-21 21 0,22-21 15,-22 21-15,21-21 0,-21 22 0,0-22 16,-21 21-16,0 0 15,0 0-15,-21-21 16,0 21-16,0-21 0,-21 0 0,-1 0 16,22 21-16,-21-21 0,-1 0 15,1 0-15,0 0 0,-1 0 0,1 22 16,0-22-16,21 0 0,-22 0 0,22 0 16,0 0-16,0 0 0,0 0 0,-1 0 31,44 0-16,-1-22-15,0 1 0,0 21 16,21-21-16,1 0 0</inkml:trace>
  <inkml:trace contextRef="#ctx0" brushRef="#br1" timeOffset="206664.31">13758 15960 0,'0'0'15,"0"-21"-15,0-1 0,-21 22 16,0 0 0,0 22-1,21-1-15,-21 0 0,-1 21 16,22-21-16,-21 1 0,0 20 0,21-21 16,-21 21-16,21-20 0,0 20 0,0-21 15,0 0-15,0 22 0,0-22 16,0 0-16,0 0 0,0 0 15,21-21-15,0 0 0,0 0 16,1 0-16,-1 0 0,0 0 16,0 0-16,0 0 0,0 0 0,1-21 15,-1 0-15,0 0 0,0 0 0,0-1 16,-21 1-16,21 0 0,-21-21 0,0 21 16,0-1-16,0-20 15,0 21-15,0-21 0,-21 20 0,0 1 16,0 0-16,21 0 0,-21 0 0,0 21 15,-1 0-15,1 0 16,0 0-16,21 21 16,0 0-16,0 0 15,21-21-15,0 0 16,1 0-16,-1 0 0,21 0 16</inkml:trace>
  <inkml:trace contextRef="#ctx0" brushRef="#br1" timeOffset="206944.23">14499 15917 0,'0'22'16,"0"-1"0,0 0-16,0 0 0,0 0 0,0 0 15,0 1-15,-21-1 0,21 21 0,0-21 16,-21 0-16,21 22 0,0-22 0,0 0 15,0 0-15,-21 22 0,21-22 16,-22 0-16,1 0 0,21 0 0,0 0 16,0 1-16,0-1 0,-21 0 0,21 0 15,0 0-15,-21-21 16,42 0 15,-21-21-31,21 0 0,-21 0 16</inkml:trace>
  <inkml:trace contextRef="#ctx0" brushRef="#br1" timeOffset="207212.73">14541 15939 0,'22'-22'0,"-44"44"0,44-65 0,-1 43 0,-21-21 16,21 0-16,0 21 0,-21-21 15,21 21-15,0 0 0,1 0 0,-1 0 16,0 0-16,0 0 15,0 0-15,0 21 0,-21 0 16,22 0-16,-22 0 0,0 1 0,0-1 16,0 0-16,0 0 0,0 0 0,-22 0 15,1 1-15,0-1 0,0-21 16,0 21-16,0 0 0,-1 0 0,-20-21 16,21 21-16,0 1 0,0-22 0,-1 0 15,1 0-15,0 0 0,0 0 16,0 0-1</inkml:trace>
  <inkml:trace contextRef="#ctx0" brushRef="#br1" timeOffset="207759.72">16108 15494 0,'21'-21'0,"-42"42"0,63-63 0,-42 21 0,21-1 16,0 1-16,-21 0 0,0 0 15,0 0-15,0 0 0,-21 21 31,0 21-31,0 0 0,0 0 16,0 21-16,-1 1 0,-20-1 0,21 0 16,0 22-16,0-22 0,-1 22 15,1-22-15,21 22 0,-21-1 0,21 1 16,-21-1-16,21 170 16,0-191-16,0 1 15,21-1-15,0-21 0,0 21 0,1-20 16,20-1-16,-21 0 0,21 0 0,-20 0 15,20-21-15,0 0 0,1 0 16,-22 0-16,21 0 0,0 0 0,-20-21 16,20 21-16,-21-21 0,21 0 15</inkml:trace>
  <inkml:trace contextRef="#ctx0" brushRef="#br1" timeOffset="207980.81">16595 15790 0,'0'-21'0,"0"42"0,0-84 15,0 42-15,0 0 0,0-1 16,0 1-16,-22 21 16,22 21-1,0 1-15,0-1 16,0 0-16,0 0 0,-21 0 16,21 0-16,0 1 0,-21-22 15,21 21-15,21-21 31,0 0-31,1 0 16</inkml:trace>
  <inkml:trace contextRef="#ctx0" brushRef="#br1" timeOffset="208161.47">16785 15621 0,'21'-21'0,"-63"84"0,63-105 0,0 42 46,-21 21-46,0 0 0,0 1 16,-21-22-16,21 21 0,0 0 0,0 0 16,0 0-16,0 0 15</inkml:trace>
  <inkml:trace contextRef="#ctx0" brushRef="#br1" timeOffset="208438.46">17462 15494 0,'0'-21'0,"-21"21"16,21 21-1,-21-21-15,21 21 0,-21 22 0,21-22 16,-21 21-16,21-21 0,0 22 15,0-1-15,-21 0 0,21 1 0,-22-1 16,22 0-16,-21 22 0,21-22 0,0 0 16,0-20-16,0 20 0,0-21 15,0 21-15,0-20 0,0-1 16,0 0-16,0 0 0,21-21 16,1 0-16,-1 0 0,0 0 15,0-21-15,0 21 0</inkml:trace>
  <inkml:trace contextRef="#ctx0" brushRef="#br1" timeOffset="208660.54">17822 15642 0,'0'-21'0,"0"42"0,0-84 0,0 42 0,0-1 16,0 44 0,0-1-16,-21 0 0,21 0 15,0 0-15,-21 22 0,21-1 16,0-21-16,0 21 0,0 1 15,0-1-15,0 0 0,0-20 0,0 20 16,0-21-16,0 21 0,0-20 0,0-1 16,0 0-16,0 0 0,0 0 0,0 0 15,-21-21-15,0 0 16,-1 0-16</inkml:trace>
  <inkml:trace contextRef="#ctx0" brushRef="#br1" timeOffset="208824.24">17314 16023 0,'127'21'0,"-254"-42"0,106 21 0,42 0 31,0 0-31,1 0 0,-1 0 0,0 0 16,21 0-16,1 0 0,-22 0 16,21 0-16,0 0 0,1 0 0,-1 0 15,0-21-15,1 0 0,-22 21 0,21-21 16</inkml:trace>
  <inkml:trace contextRef="#ctx0" brushRef="#br1" timeOffset="209157.01">18055 15917 0,'0'-21'32,"21"0"-17,0 21 1,1 0-16,-1-21 0,0 0 0,0 21 15,0-21-15,0-1 0,1 22 0,-1-21 16,0 0-16,-21 0 0,0 0 16,0 0-16,-21 21 15,-22 0-15,22 0 0,0 0 16,0 21-16,-21 0 0,20 0 0,1 0 16,0 0-16,0 22 0,0-22 0,0 21 15,-1 1-15,22-22 16,0 21-16,0-21 0,0 0 0,0 22 15,0-22-15,0 0 0,22 0 0,-1 0 16,0 1-16,0-22 0,0 21 0,0-21 16,1 0-16,-1 0 0,0 0 15,0 0-15,0 0 0,0 0 16,1-21-16,-1-1 0</inkml:trace>
  <inkml:trace contextRef="#ctx0" brushRef="#br1" timeOffset="209405.04">18605 15494 0,'0'-42'0,"0"84"0,0-105 0,0 20 16,0 22-16,0 42 31,0 0-31,0 22 0,0-22 0,0 21 16,0 1-16,0-1 0,0 0 0,0 1 15,0-1-15,-21 0 0,21 1 0,-21-22 16,21 21-16,-21 0 0,21 1 15,0-22-15,-21 21 0,21-21 0,0 1 16,0-1-16,0 0 0,0 0 0,0 0 16,21-21-1,0-21 1,0 21-16,0-21 0</inkml:trace>
  <inkml:trace contextRef="#ctx0" brushRef="#br1" timeOffset="209660.57">18965 15304 0,'0'-22'0,"0"44"0,21-22 31,-21 42-31,0-21 0,0 21 0,22 1 16,-22-1-16,21 22 0,-21-22 0,0 0 15,0 1-15,0-1 16,0 0-16,0 1 0,0-1 0,0 0 15,0-21-15,0 22 0,0-22 0,0 21 16,0-21-16,0 1 0,0-1 0,0 0 16,0 0-1,21-21 1,-21-21-16,21 0 0,0 0 0</inkml:trace>
  <inkml:trace contextRef="#ctx0" brushRef="#br1" timeOffset="209963.01">19240 15875 0,'0'21'16,"0"-42"-16,-21 42 16,21 0-16,-21-21 0,21 22 15,0-1-15,0 0 0,0 0 0,0 0 16,0 0-16,0 1 16,0-1-16,21-21 0,0 0 15,1 0-15,20 0 16,-21 0-16,0-21 0,0-1 0,1 1 15,-1 0-15,-21 0 0,21 0 0,-21-22 16,21 22-16,-21-21 0,0 21 0,0 0 16,0-22-16,0 22 15,0 0-15,-21 21 0,0 0 0,0 0 16,-1 0-16,-20 0 0,21 0 0,0 0 16,-22 0-16,22 21 0,-21 0 0,21-21 15,-22 21-15,22 1 0,0-22 16,0 0-16,0 21 0</inkml:trace>
  <inkml:trace contextRef="#ctx0" brushRef="#br1" timeOffset="210560.26">20447 15727 0,'21'0'47,"0"0"-47,0-21 16,1 0-16,-1 21 0,21-22 0,-21 1 15,0 21-15,1-21 0,-1 0 0,-21 0 16,0 42 15,0 0-31,0 0 0,0 22 16,0-1-16,0 0 0,0 22 0,0-22 0,0 22 15,0-1-15,0-21 16,0 22-16,0-1 0,-21 1 0,21-1 16,0-20-16,0 20 0,-22-20 0,22 20 15,0-21-15,0 1 0,0-1 0,0 0 16,-21-20-16,21 20 0,0-21 15,-21 0-15,0 0 0,0 1 0,0-22 16,-1 0-16,-20 0 0,21 0 0,-21 0 16,20 0-16,-20 0 0,21-22 0,0 1 15,-22 21-15,22-21 16,0-21-16,21 21 0,-21-1 0,21 1 0,0-21 16,0 21-16,0-22 0,0 1 15,0 0-15,0-1 0</inkml:trace>
  <inkml:trace contextRef="#ctx0" brushRef="#br1" timeOffset="210732.43">20722 15473 0,'21'-21'16,"-42"42"-16,42-63 0,-21 20 0,0-20 0,0 21 16,0 42 15,0 0-16,0 0 1,0 1-16</inkml:trace>
  <inkml:trace contextRef="#ctx0" brushRef="#br1" timeOffset="211172.62">21336 15769 0,'21'0'16,"-42"0"-16,63 0 0,-42-21 0,0 0 15,0 0-15,0 0 0,-21-1 16,21 1-16,-21 21 0,0-21 16,0 21-16,-22 0 0,22 0 0,0 0 15,-21 0-15,20 21 0,1 0 16,-21 1-16,21-1 0,0 0 0,-1 21 16,1-21-16,21 22 0,0-22 15,-21 21-15,21-21 0,0 1 0,0-1 16,0 0-16,0 0 0,21 0 0,0-21 15,1 0-15,-1 0 16,0 0-16,21 0 0,-21-21 0,1 0 16,-1 0-16,0 0 0,0-1 0,0 1 15,0 0-15,1-21 0,-1 21 0,-21-1 16,0-20-16,21 21 0,-21 0 16,0 0-16,21-1 0,-21 44 31,0-1-31,0 0 0,0 0 0,0 0 15,0 22-15,0-22 0,0 21 16,0-21-16,0 22 0,0-22 0,21 0 16,-21 0-16,21 0 0,1 0 0,-1 1 15,0-22-15,0 0 0,0 0 16,0 0-16,1-22 16</inkml:trace>
  <inkml:trace contextRef="#ctx0" brushRef="#br1" timeOffset="211380.73">21675 15685 0,'21'-22'16,"-42"44"-16,42-128 16,-21 85-16,21 21 15,-21 21-15,0 0 0,0 0 16,0 0-16,0 22 0,0-22 16,0 21-16,0-21 0,0 22 0,0-22 15,0 21-15,0-21 0,0 0 0,21 1 16,-21-1-16,0 0 0,21 0 15,0-21-15,1 0 16,-1 0-16,0-21 16,0 0-16,0 0 0,0 21 15</inkml:trace>
  <inkml:trace contextRef="#ctx0" brushRef="#br1" timeOffset="211564.89">22098 15685 0,'42'-85'15,"-42"64"1,-42 127-16,63-212 0,-42 106 0,0 0 15,0 21-15,-22 0 0,22 0 16,0 0-16,0 1 0,-22 20 0,22-21 16,0 0-16,0 0 0,0 1 0,0-1 15,21 21-15,-22-42 0,22 21 16,0 0-16,0 1 0,22-22 16,-1 0-1,0 0-15,21 0 0,-21 0 0</inkml:trace>
  <inkml:trace contextRef="#ctx0" brushRef="#br1" timeOffset="211972.17">22521 15748 0,'0'-21'16,"0"42"-16,0-63 0,0 21 0,0-1 16,0 1-16,0 0 0,0 0 0,-21 21 15,0 0-15,0 0 0,0 0 0,-1 0 16,1 0-16,0 21 0,0 0 0,0 0 15,0 1-15,-1-1 16,1 0-16,21 21 0,-21-21 0,21 1 16,-21 20-16,21-21 0,0 0 0,0 0 15,0 1-15,0-1 0,21-21 16,0 0-16,0 0 16,1 0-16,-1 0 0,0-21 0,0-1 15,0 1-15,0 0 0,1 0 0,-1 0 16,0 0-16,0-1 0,-21-20 0,21 21 15,0 0-15,1 0 16,-1-1-16,-21 44 16,0-1-16,0 0 15,0 0-15,0 0 0,0 0 16,-21 1-16,21-1 0,0 0 16,0 0-16,-22 0 0,22 0 15,22-21 1,-1 0-16,0 0 0,0-21 15,-21 0-15</inkml:trace>
  <inkml:trace contextRef="#ctx0" brushRef="#br1" timeOffset="212177.36">23072 15219 0,'-22'0'16,"1"21"-1,0-21-15,21 21 0,-21-21 0,21 21 16,0 1-16,-21-1 0,21 0 16,0 0-16,-21-21 0,21 21 15,0 0-15,0 1 16</inkml:trace>
  <inkml:trace contextRef="#ctx0" brushRef="#br1" timeOffset="212381.98">23262 15240 0,'0'0'0,"-21"0"16,21 21 0,-21 0-16,0 1 0,-1-1 15,22 0-15,-21 0 0,21 0 0,0 0 16,-21 1-16,21-1 0,0 0 0,-21-21 15,21 21-15,0 0 0,0 0 16,0 1-16,21-22 16</inkml:trace>
  <inkml:trace contextRef="#ctx0" brushRef="#br1" timeOffset="212686.42">23516 14880 0,'0'0'0,"0"-42"0,0 21 0,0 0 16,0-1-16,0 1 0,21 21 15,-21 21-15,21 1 0,-21-1 0,22 21 16,-1 0-16,21 22 0,-21-1 16,22 1-16,-1-1 0,0 22 15,1-21-15,-1 20 0,-21-20 0,0-1 16,0 1-16,-21-1 0,0 1 0,0-1 15,-21 1-15,-21-1 0,0-20 16,-22 20-16,22 1 0,-43-22 0,22 21 16,-22-20-16,0-1 0,1 0 0,-1 1 15,0-1-15,-21-21 0,22 22 16,-1-22-16,22 0 0,-22 0 0,21 0 16,22-21-16,-21 21 0,20-21 15,-20 0-15,20 0 0</inkml:trace>
  <inkml:trace contextRef="#ctx0" brushRef="#br1" timeOffset="213677.88">10435 17547 0,'0'-21'0,"0"0"16,0 0-16,0 0 15,0-1-15,21 22 0,0-21 16,-21 0-16,22 21 0,-1-21 16,0 21-16,-21-21 0,21 21 15,-21 21 16,-21 0-31,0 21 0,21-20 0,-21 20 16,-1 0-16,-20 1 0,21-22 16,0 21-16,0 43 15,21-43-15,-22 22 16,22-43-16,0 21 0,0-21 0,0 0 16,22 1-16,-1-22 15,0 0-15,0 21 0,21-21 16,-20 0-16,-1 0 0,0 0 0,0 0 15,21 0-15,-20 21 0,-1-21 16,0 21-16,0-21 0,0 21 0,0-21 16,1 21-16,-22 1 0,0-1 15,0 0-15,0 0 0,0 0 0,-22 22 16,22-22-16,-21 0 0,0 21 16,-21-21-16,21 22 0,-1-22 15,1 21-15,-21-21 0,21 22 0,0-22 16,-1 0-16,1 0 0,0 0 15,0 1-15,21-1 0,-21 0 0,0 0 16,-1-21-16,22 21 0,-21-21 16,0 0-16,0 21 0,0-21 15,0 0-15,-1 0 0,1 0 0,0 0 16,21-21-16,-21 0 0,0 0 16,21 0-16,-21 0 0,21-22 0</inkml:trace>
  <inkml:trace contextRef="#ctx0" brushRef="#br1" timeOffset="-214036.25">21124 13631 0,'-21'0'16,"0"0"-16,0 0 16,0 0-16,-1 22 15,1-22-15,0 0 0,0 0 16,0 0-16,0 0 0,-1 0 15,1 0-15,0 0 16,0 0-16,0 0 0,0 0 16,-1 0-1,44 0 48,-1 0-63,0 0 15,0 0-15,21 0 0,1 0 16,-22 0-16,42 0 0,-20 0 0,-1 0 16,22 0-16,-1 0 0,1 0 0,20 0 15,1 0-15,-22 0 0,22 0 16,0 0-16,-22 0 0,22 0 0,-22 0 16,1 0-16,-1 0 0,1 0 0,-1 0 15,1 0-15,-1 0 0,1 0 16,-22 0-16,22 0 0,-22 0 0,0 0 15,-20 0-15,20 0 0,-21 0 0,0 0 16,0 0 0,-42 0 46,0 0-62,0 0 0,-21 0 16,20 0-16,1 0 0,-21 21 0,0 0 15</inkml:trace>
  <inkml:trace contextRef="#ctx0" brushRef="#br1" timeOffset="-213453.87">20870 13949 0,'0'0'0,"-21"0"0,-21 0 15,21 0-15,-1 0 16,44 0 46,-1 0-62,0 0 0,0 0 16,21 0-16,1 0 0,-22 0 0,21 0 16,22 0-16,-22 0 0,0 0 0,22 0 15,-1 0-15,22 0 0,-21 0 16,20 0-16,1 0 0,0 0 0,-1 0 15,1 0-15,0 0 0,-22 0 0,1 0 16,-1 0-16,1 0 0,-1 0 0,-21 0 16,1 0-16,-1 0 15,-21 0-15,22 0 0,-22 0 0,0 0 16,0 0-16,0 0 0,0 0 0,1 0 16,-22-21 62,0 0-47,-22 21-31</inkml:trace>
  <inkml:trace contextRef="#ctx0" brushRef="#br1" timeOffset="-212416.33">22204 8784 0,'0'0'0,"0"-21"0,0 0 0,0 0 16,-21 21-16,21-21 0,0-1 16,-22 22-16,22 22 31,0-1-15,0 0-16,0 0 0,-21 21 15,21-20-15,0 20 0,0-21 0,0 21 16,-21-20-16,21 20 0,-21-21 0,21 21 15,-21-20-15,21 20 0,0-21 0,0 21 16,0-20-16,0-1 0,0 0 0,0 0 16,0 0-16,0 0 15,21-21-15,0 0 0,0 0 0,0 0 16,1 0-16,-1 0 0,0 0 16,0-21-16,0 0 15,0 21-15,1-21 0,-22 0 0,21-22 16,-21 22-16,21-21 0</inkml:trace>
  <inkml:trace contextRef="#ctx0" brushRef="#br1" timeOffset="-212031.71">22437 8319 0,'0'-22'16,"0"44"-16,-22-65 0,1 43 15,21-21-15,-21 21 16,0 0-16,0 21 16,21 0-16,-21 1 0,-1-22 15,22 21-15,0 0 0,0 0 16,0 0-16,22-21 16,-1 0-1,0 0-15,0 0 0,0 0 16,-21-21-16,21 21 0,-21-21 15,0 0-15,0 0 16,0-1-16,-21 1 16,0 21-1,0 0-15,0 0 16,21 21-16,-21 1 0,21-1 16,0 0-16,0 0 15,0 0-15,0 0 0,0 1 16,0-1-16,21 0 0,0-21 15,0 21-15</inkml:trace>
  <inkml:trace contextRef="#ctx0" brushRef="#br1" timeOffset="-211708.33">22966 8594 0,'0'0'15,"0"21"17,0 0-17,0 0-15,0 0 0,-21 1 0,21 20 16,0-21-16,-22 21 0,22-20 0,0 20 16,0 0-16,-21-21 0,0 22 15,21-22-15,-21 0 0,21 21 16,0-20-16,0-1 0,0 0 0,0 0 0,0 0 15,-21-21-15,21 21 0,0-42 47,0 0-31,0 0-16,0 0 0</inkml:trace>
  <inkml:trace contextRef="#ctx0" brushRef="#br1" timeOffset="-211474.26">22627 8932 0,'0'0'16,"21"0"-1,0 0-15,1 0 0,-1 0 16,21 0-16,-21 0 0,22 0 0,-22 0 16,21 0-16,0 0 0,1 0 0,-22 0 15,21 0-15,-21 0 0,22 0 0,-22 0 16,0 0-16,0 0 15,0 0-15,-21-21 16,0 0 0,0 0-1,22 21-15</inkml:trace>
  <inkml:trace contextRef="#ctx0" brushRef="#br1" timeOffset="-211158.27">23728 8573 0,'0'0'0,"-21"-22"16,-1 22 0,1 0-1,21 22-15,0-1 0,0 0 16,0 0-16,-21 21 0,21-20 15,0 20-15,0 0 0,0-21 0,0 22 16,0-1-16,0-21 0,-21 22 0,21-22 16,0 21-16,0-21 0,0 0 0,0 1 15,-21-1-15,21 0 0,0 0 16,0 0-16,-21-21 16,21 21-16,0-42 31,0 0-16</inkml:trace>
  <inkml:trace contextRef="#ctx0" brushRef="#br1" timeOffset="-210871.8">23389 8890 0,'21'0'15,"22"0"1,-22 0-16,0 0 0,21 0 16,-21 0-16,22 0 0,-1 0 15,-21 0-15,22 0 0,-22 0 0,21 0 16,-21 0-16,0 0 0,1 0 16,-1 0-1,-21-21 32,21 21-31,0 0-16</inkml:trace>
  <inkml:trace contextRef="#ctx0" brushRef="#br1" timeOffset="-210473.97">24426 8911 0,'-21'0'0,"42"0"47,0 0-47,1 0 0,20 0 0,-21 0 15,21 0-15,-20 0 0,20 0 16,0 0-16,-21 0 0,22 0 0,-1 0 16,-21 0-16,22 0 0,-1 0 0,-21 0 15,0 0-15,0 0 0,22 0 0,-22 0 16,0 0-1,-42 0 17,0 0-32,0 0 0,-1 0 15,1 0-15,0 0 0</inkml:trace>
  <inkml:trace contextRef="#ctx0" brushRef="#br1" timeOffset="-210222.94">24405 9059 0,'-21'0'16,"42"0"-16,-63 22 0,21-22 0,-1 0 16,1 0-16,42 0 15,1 0-15,-1 0 16,0 0-16,0 0 0,21 0 0,1 0 16,-1 0-16,0 0 0,-20 0 0,20 0 15,0 0-15,1 0 0,-22 0 16,21 0-16,-21 0 0,22 0 15,-22 0-15,0 0 0,0 0 0,0 0 16,-21-22-16,0 1 16,21 0-1,-21 0-15</inkml:trace>
  <inkml:trace contextRef="#ctx0" brushRef="#br1" timeOffset="-209807.71">25040 8594 0,'0'0'0,"-21"0"0,0 0 15,0 0-15,21 21 16,0 0-16,0 0 16,0 0-16,0 1 0,21-1 15,0-21-15,0 21 0,0 0 16,0-21-16,1 21 0,20-21 0,-21 0 15,21 0-15,-20 21 0,20-21 0,-21 0 16,21 0-16,-20 0 0,-1 0 0,0 0 16,0 0-16,0 22 0,-21-1 15,0 0 1,0 0 0,0 0-16,-21 0 0,0 1 15,0-22-15,-22 21 0,22 0 16,0 0-16,-21 0 0,21 22 0,-22-22 15,22 0-15,-21 0 0,-1 0 16,22 0-16,-21 1 0,21-1 0,0-21 16,-22 21-16,22 0 0,0 0 0,0-21 15,21 21-15,-21-21 0,-1 22 16,44-44 15,-1 1-31,0 21 0</inkml:trace>
  <inkml:trace contextRef="#ctx0" brushRef="#br1" timeOffset="-209323.44">25866 8678 0,'0'-21'0,"21"21"15,-21 21 16,0 1-15,0-1-16,-21 21 0,21-21 16,-22 0-16,22 22 0,-21-22 0,21 21 15,0-21-15,-21 22 0,21-22 16,-21 0-16,21 0 0,0 22 0,-21-22 16,21 0-16,0 0 15,0 0-15,0 0 0,0 1 16,21-1-16,0-21 15,0 0-15,0 0 16,1 0-16,-1 0 0,0 0 16,0 0-16,0 0 0,0 0 15,1-21-15,-1 21 0,-21-22 0,21 22 16,-21-21-16,21 0 0,-21 0 0,0 0 16,21 0-16</inkml:trace>
  <inkml:trace contextRef="#ctx0" brushRef="#br1" timeOffset="-208941.72">25908 8382 0,'0'0'0,"-21"0"16,0 0-1,21 21-15,0 0 16,0 1 0,21-22-1,0 0 1,0 0 0,-21-22-16,0 1 15,-21 21 1,0 0-1,0 0 1,-1 0-16,22 21 16,-21 1-16,21-1 15,0 0 1,21-21-16,1 0 16,-1 21-16,0-21 0,21 0 15</inkml:trace>
  <inkml:trace contextRef="#ctx0" brushRef="#br1" timeOffset="-208426.18">26479 8721 0,'0'-21'16,"0"-1"-16,22 22 15,-22-21-15,0 42 63,0 1-48,0-1-15,0 0 16,0 0-16,-22 0 0,22 0 0,0 1 16,0-1-16,0 0 0,0 0 15,-21 0-15,21 0 0,0 1 0,-21-1 16,21 0-16,0 0 0,0 0 0,0 0 15,0 1-15,-21-1 16,42-21 47,-21-21-48,0-1-15,0 1 16</inkml:trace>
  <inkml:trace contextRef="#ctx0" brushRef="#br1" timeOffset="-208103.73">26352 8954 0,'-21'0'0,"42"0"0,-63 0 0,42-22 31,21 22-15,0 0 0,1 0-16,-1 0 0,0 0 15,0 0-15,0 0 16,0 0-16,1 0 0,-1 0 16,0 0-16,0 0 15,0 0-15,-21-21 31</inkml:trace>
  <inkml:trace contextRef="#ctx0" brushRef="#br1" timeOffset="-207740.2">26966 8636 0,'0'0'0,"0"-21"15,0 0-15,0 42 31,0 0-31,0 0 0,0 0 0,0 1 16,-21 20-16,21-21 0,0 21 0,-21-20 16,21 20-16,0-21 0,0 21 15,-21-20-15,21 20 0,-21-21 16,21 0-16,0 0 0,0 1 0,0-1 0,-22 0 16,22 0-16,22-21 62</inkml:trace>
  <inkml:trace contextRef="#ctx0" brushRef="#br1" timeOffset="-196460.38">22437 10181 0,'0'-21'16,"0"0"-16,0 0 16,21 0-1,-21-1 1,21 22-16,-21 22 47,-21-1-47,21 0 0,-21 0 15,21 0-15,-22 0 0,22 1 0,0 20 16,0-21-16,0 0 0,0 22 0,0-22 16,0 21-16,0-21 0,0 0 15,0 1-15,0-1 0,0 0 0,22-21 16,-22 21-16,0 0 0,21-21 0,0 0 15,-21 21-15,21-21 0,0 0 0,0 0 16,1 0-16,-1 0 16,0-21-16,0 21 0,0-21 15,-21 0-15,21 0 0,1 0 16,-22-1-16,0 1 0,0 0 0</inkml:trace>
  <inkml:trace contextRef="#ctx0" brushRef="#br1" timeOffset="-196125.86">22585 9821 0,'0'-21'0,"0"42"0,-21-42 16,-1 21-16,1 0 0,0 0 16,0 0-16,0 0 15,42 0 32,-42 0 0,0 0-47,-1 0 16,1 0-16,0 0 15,21 21-15,0 1 16,0-1-16,0 0 15,21-21-15,0 0 0,1 0 16,-1 0-16,0 0 0,21 0 0,-21 21 16</inkml:trace>
  <inkml:trace contextRef="#ctx0" brushRef="#br1" timeOffset="-195759.04">23093 10181 0,'-21'0'15,"42"0"-15,-42 21 0,-1-21 0,1 0 16,42 22 15,1-22-31,-1 0 16,21 0-16,-21 0 0,0 0 0,1 0 15,-1 0-15,0 0 0,0 0 16,0 0-16,-21-22 78,21 22-78</inkml:trace>
  <inkml:trace contextRef="#ctx0" brushRef="#br1" timeOffset="-195448.44">23685 10139 0,'-21'0'16,"0"0"-1,42 0 17,0 0-32,1 0 15,-1 0-15,0 0 0,0 0 16,0 0-16,0 0 15,1 0-15,-1 0 16</inkml:trace>
  <inkml:trace contextRef="#ctx0" brushRef="#br1" timeOffset="-195052.36">24680 10202 0,'-21'0'0,"0"0"0,0 0 31,42 0 0,0 0-31,0 0 0,0 0 0,22 0 16,-1 0-16,-21 0 0,22 0 0,-22 0 15,21-21-15,-21 21 0,22 0 16,-22 0-16,0 0 0,0 0 16,0 0-1,-42 0 32,0 0-47,0 0 16</inkml:trace>
  <inkml:trace contextRef="#ctx0" brushRef="#br1" timeOffset="-194828.27">24680 10329 0,'-21'0'16,"42"0"-1,0 0 1,1 0-16,-1 0 0,0 0 0,0 0 15,0 0-15,0 0 16,1 0-16,-1 0 0,0 0 0,0 0 16,0 0-16,0 0 0,1-21 15,-1 21-15,0 0 16,-21-21-16,0 0 0,21 21 16,-21-21-16</inkml:trace>
  <inkml:trace contextRef="#ctx0" brushRef="#br1" timeOffset="-194404.06">25146 9927 0,'0'0'16,"-21"0"-1,21 21 1,21-21-16,0 22 15,0-22-15,0 21 0,1 0 16,-1-21-16,0 0 0,0 0 16,0 21-16,0-21 0,1 0 15,-1 0-15,0 0 0,0 0 16,0 0-16,0 21 0,-21 0 31,0 1-31,0-1 16,0 0-16,-21-21 0,0 21 0,0 0 15,0 0-15,0 1 0,21-1 0,-22 0 16,1 0-16,0 0 0,0 0 0,0 1 16,21 20-16,-21-21 0,-1 0 15,1 0-15,0 1 0,0-1 16,0 0-16,21 0 0,-21-21 0,21 21 16,0 0-1,21-42 16,-21 0-31,42 0 0</inkml:trace>
  <inkml:trace contextRef="#ctx0" brushRef="#br1" timeOffset="-193891.35">25950 10118 0,'0'-21'15,"0"-1"1,0 44 31,0-1-47,0 0 16,-21 0-16,21 0 0,-21 0 15,21 1-15,0-1 0,0 0 0,-21 0 16,21 0-16,-21 0 0,21 1 15,0-1-15,0 0 0,0 0 0,0 0 16,0 0-16,0 1 0,0-1 16,21-21-16,0 0 15,0 0-15,0 0 16,0 0-16,1 0 0,-1 0 16,0 0-16,0 0 15,0-21-15,-21-1 0,21 22 16,-21-21-16,22 0 0,-22 0 15,0 0-15,0 0 16,0-1-16</inkml:trace>
  <inkml:trace contextRef="#ctx0" brushRef="#br1" timeOffset="-193543.86">26056 9779 0,'-21'0'0,"0"0"16,-22 0-1,22 0-15,21 21 16,21-21 15,1 0-31,-1 0 0,0 0 16,0 0-1,-21-21-15,0 0 16,-21 21 0,0 0-16,0 0 0,-1 0 15,1 21 1,21 0 0,0 0-16,0 1 0,0-1 15,21-21-15,-21 21 16,22-21-16</inkml:trace>
  <inkml:trace contextRef="#ctx0" brushRef="#br1" timeOffset="-193191.77">26416 10202 0,'-21'0'16,"21"22"31,21-22-47,0 0 15,0 0-15,0 0 0,1 0 16,-1 0-16,0 0 16,0 0 31,0 0-32</inkml:trace>
  <inkml:trace contextRef="#ctx0" brushRef="#br1" timeOffset="-192839.22">26924 9991 0,'0'-21'15,"0"-1"17,0 44-17,0-1 1,0 0-16,0 0 0,21 0 15,-21 0-15,0 1 0,0 20 16,21-21-16,-21 0 0,0 0 0,0 1 16,0 20-16,0-21 0,0 0 0,0 0 15,0 1-15,0-1 0,-21-21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3T13:35:47.05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4106 191 0,'0'0'0,"-42"-64"0,21 22 0,-22-22 0,22 43 15,-106 21-15,85 0 0,21 0 16,-22 0-16,-41 0 0,63 0 0,-22 0 16,1 0-16,-22 0 0,22 0 0,0 0 15,-43 0-15,43 0 0,21 0 0,-22 0 16,-41 0-16,62 0 0,-20 0 16,-21 0-16,41 0 0,1 0 0,-21 0 0</inkml:trace>
  <inkml:trace contextRef="#ctx0" brushRef="#br0" timeOffset="1306">952 1312 0,'22'0'344</inkml:trace>
  <inkml:trace contextRef="#ctx0" brushRef="#br0" timeOffset="3447.87">762 1461 0,'0'0'0,"-21"0"15,21 21-15,-21-21 16,-1 0-1,22 21-15,22-21 63,-1-21-47,0 21-16,0-21 15,0 21-15,0-22 0,1 1 0,-1 21 16,0-21-16,21 0 0,-21 0 15,1 0-15,-1-1 0,21 1 0,-21-21 16,0 21-16,1-22 0,-1 22 16,0-21-16,0 0 0,0-1 0,0 1 15,-21 0-15,0-1 0,22 1 16,-22 0-16,0-1 0,0 22 0,0-21 16,0 21-16,0-1 15,0 1-15,0 0 0,-22 0 0,22 0 16,0 0-16,-21 21 0,0 0 15,21-22-15,-21 22 0,0 0 16,0 0-16,21 22 16,-22-1-16,1 0 15,21 0-15,0 0 0,0 22 16,0-1-16,0-21 0,0 21 0,0 22 16,0-22-16,0 22 0,0-22 15,0 22-15,0-22 0,0 21 0,0 1 16,0-22-16,0 22 0,0-1 15,0-20-15,0 41 0,0-20 16,0-1-16,0 1 0,0-1 0,21 1 16,-21-1-16,0 1 0,22-1 15,-22-20-15,0 20 0,0-21 0,0 1 16,21 20-16,-21-20 0,21-1 16,-21 0-16,0 1 0,0-22 0,21 21 15,-21-21-15,21 22 0,-21-22 16,0 0-16,21 0 0,1-21 15,-1 0-15,0 0 16,0 0-16,0-21 0,-21 0 16,21 0-16,1-1 15,-1-20-15,0 21 0,0-21 0,0 20 16,0-20-16,1 0 0,-22-1 0,0 1 16,21 0-16,-21-1 0,0 1 15,0 0-15,0-1 0,-21-20 0,-1 21 16,1-22-16,0 22 0,0-1 15,0 1-15,-22 21 0,22-21 0,-21 20 16,21 1-16,-22 0 0,22 21 16,-21 0-16,21 0 0,0 0 0,-1 0 15,1 0-15,0 0 16,42 0 15,0 0-15,22-21-16,-22 21 0,21-21 15,-21 0-15,22-1 0,-1 22 0,0-21 16,1 0-16,-1 0 0,-21 0 16,85-22-1,-64 22-15,-20 0 0,-1 21 0,0-21 16,-21 0-16,0 0 0,21 21 0,0-22 16,-21 1-16,0 0 0,21 21 15,-21-21-15,0 0 16,0 42 31,0 0-47,0 0 0,-21 0 15,21 1-15,0-1 0,-21 0 0,21 21 16,0-21-16,0 1 0,0-1 16,0 21-16,0-21 0,0 0 0,0 1 15,0-1-15,0 0 0,0 0 16,0 0-16,0 0 0,21 1 15,0-22-15,1 0 0,-1 0 16,0 0-16,0 0 0,0 0 16,0 0-16,1-22 0,-1 22 15,0-21-15,0 0 0,-21 0 16,21 0-16,0 0 0,1-1 0,-22 1 16,21-21-16,-21 21 0,21 0 0,-21-1 15,0-20-15,0 21 0,0-21 16,0 20-16,0 1 0,0-21 0,0 21 15,-21 0-15,0-1 0,-1 1 16,1 0-16,0 21 0,0 0 16,0 0-16,0 0 0,-1 0 15,1 0-15,0 21 0,0 0 0,0-21 16,0 22-16,-1-1 0,1 0 16,21 0-16,0 0 0,0 0 15,0 1-15,0-1 0,0 0 0,0 0 16,0 0-16,0 0 0,21 1 15,1-22-15,-1 0 0,0 0 16,0 0-16,0 0 0,0 0 16,1 0-16,20 0 0,-21 0 0,0-22 15,0 22-15,22-21 0,-22 21 0,0-21 16,0 0-16,0 21 0,1-21 16,-1 0-16,0-1 0,0 22 0,0-21 15,0 0-15,1 21 0,-1-21 16,-21 0-16,21 21 0,-21-21 15,0-1-15,-21 22 47,0 22-47,-1-1 16,1 0-16,21 0 0,-21 0 16,0 22-16,21-22 0,0 0 15,0 0-15,0 0 0,0 0 16,0 1-16,21-22 15,0 0 1,0 0-16,1 0 0,-1 0 16,0-22-16,0 22 15,0-21-15,0 0 0,1 21 0,-1-21 16,0 0-16,0 0 0,-21-1 16,0 1-1,0 42 16,0 1-31,-21-1 0,21 0 16,-21 21-16,0-21 0,21 1 0,0-1 16,0 21-16,-22-21 0,22 22 15,0-22-15,-21 21 0,21-21 0,0 22 16,0-22-16,0 0 0,0 0 16,0 0-16,0 0 0,0 1 15,21-1-15,1-21 0,-1 0 16,0 0-16,0 0 15,0 0-15,0-21 16,1-1-16,-22 1 0,21 21 0,0-42 16,0 21-16</inkml:trace>
  <inkml:trace contextRef="#ctx0" brushRef="#br0" timeOffset="3839.46">3556 529 0,'0'0'0,"0"-21"0,0-21 15,-21 21-15,21-1 16,-21 22-16,-1 22 15,22-1 1,-21 0-16,21 0 0,-21 0 16,21 22-16,-21-22 0,0 42 0,0-20 15,-1 20-15,1 1 0,0-1 16,0 22-16,0-22 0,0 1 16,21-1-16,0 1 0,-22-1 0,22-20 15,0 20-15,0-21 0,0-20 0,0 20 16,22 0-16,-22-21 0,21 1 15,0-1-15,0-21 0,0 21 0,0-21 16,1 0-16,-1 0 0,0 0 16,0 0-16,0-21 0,0 0 0,1-1 15,-1 1-15,-21 0 0</inkml:trace>
  <inkml:trace contextRef="#ctx0" brushRef="#br0" timeOffset="4296.54">3831 1207 0,'0'-22'0,"0"44"0,0-65 15,0 22-15,21 21 16,-21-21-16,21 21 15,-21 21-15,0 0 16,0 0-16,0 22 16,0-22-16,0 0 0,0 0 0,0 22 0,0-22 15,0 0-15,-21 0 16,21 0-16,0 0 0,-21 1 0,21-1 16,0 0-16,0 0 15,0-42 16,0 0-31,0 0 0,21-1 0</inkml:trace>
  <inkml:trace contextRef="#ctx0" brushRef="#br0" timeOffset="4624">3958 953 0,'0'0'0,"0"-22"15,-21 22 1,0 0-1,21 22 1,21-22 15,0 0-31,0-22 16,0 22-16,-21-21 0,0 0 0,0 0 16,0 0-1,0 0-15,0-1 16,-21 22-16,0 0 15,0 0-15,0 22 16,21-1-16,0 0 0,-21-21 0,21 21 16,0 0-16,0 0 0,0 1 15,0-1-15,0 0 16,21-21-16,0 0 0,0 21 16,0-21-16</inkml:trace>
  <inkml:trace contextRef="#ctx0" brushRef="#br0" timeOffset="5123.57">4360 1143 0,'-21'0'16,"0"0"-16,0 0 16,21 21-1,0 0-15,0 1 0,0-1 16,0 0-16,0 21 15,0-21-15,0 1 0,0-1 0,0 0 16,-21 0-16,21 0 0,-22 0 0,22 1 16,0-1-16,0 0 15,-21-21-15,21-21 47,0 0-47,0-1 0,0 1 16,0 0-16,0 0 0,0-21 0,21 20 15,-21-20-15,22 0 0,-1 21 16,0-22-16,0 1 0,0 21 0,22-22 16,-22 22-16,0 0 0,0 21 0,21 0 15,-20 0-15,-1 0 0,0 21 16,0 0-16,0 1 0,-21 20 16,0-21-16,0 0 0,0 22 0,0-22 15,0 0-15,0 21 0,0-21 16,0 1-16,0-1 0,0 0 15,0 0-15,0 0 0,0 0 16,-21-21-16,21 22 0,-21-1 16,42-21 31,0 0-47,-21-21 0,21-1 0</inkml:trace>
  <inkml:trace contextRef="#ctx0" brushRef="#br0" timeOffset="5479.57">5080 593 0,'0'-21'0,"0"42"0,0-64 0,0 65 31,0-1-16,0 0-15,0 0 0,0 21 0,0 1 16,0-1-16,-21 22 0,21-22 16,0 21-16,-21-20 0,21 20 0,-22-20 15,22 20-15,0-21 0,0 1 16,-21-1-16,21 0 0,0-20 16,0 20-16,0-21 0,0 0 0,0 0 15,0 1-15,21-22 16,1 21-16,-1-21 15,0 0-15,0 0 0,0 0 16,0-21-16,1 21 0,-1-22 0,0 1 16,0 0-16,-21 0 15,0 0-15,21 0 0,-21-1 16,0 1-16,0-21 0</inkml:trace>
  <inkml:trace contextRef="#ctx0" brushRef="#br0" timeOffset="5676.2">4974 1143 0,'0'0'0,"-21"0"16,42 0 0,-21-21-16,42 21 15,-20 0-15,-1-21 0,21 21 0,-21-21 16,22 21-16,-22 0 0,0-22 0,0 22 16,0 0-16,0 0 0,1 0 15</inkml:trace>
  <inkml:trace contextRef="#ctx0" brushRef="#br0" timeOffset="6227.68">6498 826 0,'0'0'0,"0"-22"0,0 1 15,0 0-15,0 0 31,0 42-15,0 0 0,0 0-16,0 1 0,-21-1 0,21 21 15,-21 0-15,0-20 0,21 20 16,-22 0-16,1 1 0,21-1 0,-21-21 16,0 21-16,21 1 0,-21-22 0,21 0 15,0 21-15,0-20 0,0-1 16,0 0-16,0 0 15,21-21-15,0 0 16,0 0-16,0 0 16,1-21-16,-1 0 15,-21 0-15,21 21 0,0-22 16,-21 1-16,21 0 0</inkml:trace>
  <inkml:trace contextRef="#ctx0" brushRef="#br0" timeOffset="6560.23">6583 572 0,'0'0'0,"0"-22"0,-21 1 15,-1 21-15,1 0 16,0 0-16,0 0 16,0 0-16,21 21 15,0 1 1,21-22-1,0 0-15,0 0 0,0 0 16,-21-22 0,-21 22 15,0 0-31,0 0 16,0 0-16,21 22 15,0-1-15,0 0 16,0 0-16,0 0 0,21-21 15,-21 21-15,21-21 0,0 0 16,22 22-16,-22-22 0,0 0 0</inkml:trace>
  <inkml:trace contextRef="#ctx0" brushRef="#br0" timeOffset="6859.44">7070 1058 0,'21'0'31,"0"0"-31,0 0 16,0 0-16,0 0 0,1 0 15,-1 0-15,0-21 0,0 21 16,0 0-16,-42 0 78,21 21-78</inkml:trace>
  <inkml:trace contextRef="#ctx0" brushRef="#br0" timeOffset="7044.14">7112 1164 0,'0'21'15,"0"-42"-15,0 64 0,-21-43 0,21 21 0,-21-21 16,21 21 0,21-21-1,0 0-15,0 0 16,0 0-16,0 0 0,1 0 16,-1 0-16,0-21 0,0 21 15,0-21-15,0 21 16,-21-22-16,22 1 15,-1 0-15</inkml:trace>
  <inkml:trace contextRef="#ctx0" brushRef="#br0" timeOffset="7799.07">8001 741 0,'-21'-42'16,"21"20"-1,0 1 1,21 0 0,0 21-16,0 0 0,0 0 0,1 0 15,-1-21-15,0 21 0,0 0 0,0 0 16,0 0-16,1 0 0,-1 0 15,-21 21-15,0 0 0,21-21 0,-21 21 16,0 1-16,0-1 0,0 0 0,0 0 16,-21 0-16,0 0 0,-1 1 15,-20-1-15,21 0 0,0 0 0,-22 0 16,22 0-16,0 1 0,0-1 0,0 0 16,0-21-16,-1 21 15,44-21 32,-1 0-47,0 0 0,0-21 16,0 21-16,0 0 0,1 0 0,-1 0 15,0 0-15,0 0 0,0 0 16,0 0-16,1 0 0,-1 0 16,0 0-16,0 0 0,0 0 15,-21 21-15,0 0 16,21-21-16,-21 21 0,0 1 15,0-1-15,0 0 0,0 0 16,0 0-16,0 0 0,0 1 16,-21-1-16,0 0 0,0 0 15,0-21-15,21 21 0,-21 0 0,-1 1 16,1-22-16,-21 21 0,21 0 0,0-21 16,-1 0-16,1 21 0,-21-21 15,21 0-15,0 0 0,-1 0 0,-20 0 16,21 0-16,0 0 0,0 0 0,-1 0 15,1-21-15,0 0 0,0 21 16,0-21-16,21-1 16,-21 22-16,42 0 78,-21-21-78,21 21 15,0 0-15,0-21 0,-21 0 0,43 21 16</inkml:trace>
  <inkml:trace contextRef="#ctx0" brushRef="#br0" timeOffset="8228.29">9229 868 0,'0'-21'16,"-22"21"-1,22-21 17,-21 21 14,21 21-30,0 0 0,0 0-16,0 0 15,0 0 1,0 1-16</inkml:trace>
  <inkml:trace contextRef="#ctx0" brushRef="#br0" timeOffset="8496.79">9229 1334 0,'0'0'0,"0"21"0,21-21 47,-21 21-47,0 0 16,0 0-16,0 0 0,0 1 15,-21-1 1,-1 0-16,1 0 0,0 0 0,0 0 16,-21 22-16,20-22 0,-20 0 0,0 0 15,21 0-15,-22 1 0,22-22 0,0 21 16,0-21-16,0 0 0,-1 0 16</inkml:trace>
  <inkml:trace contextRef="#ctx0" brushRef="#br0" timeOffset="9130.95">10604 826 0,'0'-22'16,"0"1"-16,0 0 15,0 0-15,0 0 16,0 42 15,0 21-15,0-21-16,0 1 0,0 20 16,-21 0-16,0-21 0,21 22 15,-21-1-15,21 0 0,0-20 0,-21 20 16,21-21-16,0 21 0,0-20 0,0-1 15,0 0-15,0 0 16,0 0-16,0 0 16,21-21-16,0 0 31,-21-21-15,0 0-16,0 0 0,21 0 15</inkml:trace>
  <inkml:trace contextRef="#ctx0" brushRef="#br0" timeOffset="9457.91">10604 529 0,'0'0'0,"-21"0"0,0 0 16,0 0-1,0 0-15,42 0 47,0 0-31,0 0-1,-42 0 48,21 21-63,0 1 15,0-1 1,0 0-16,21-21 16,0 0-16,1 0 0,-1 0 15</inkml:trace>
  <inkml:trace contextRef="#ctx0" brushRef="#br0" timeOffset="10083.41">11599 783 0,'0'0'0,"0"-21"0,21 21 15,-21-21-15,22 0 16,-22 0-16,-22 42 47,22 0-47,-21 0 15,0 0-15,0 0 0,0 22 16,-22-22-16,22 21 0,-21 1 0,21-22 16,-22 21-16,1 0 0,0-20 0,-1-1 15,1 0-15,0 0 0,21 0 16,-22 0-16,22 1 0,0-22 0,0 0 31,42 0-15,0 0-16,0 0 15,0 0-15,1 0 0,-1 0 0,21 0 16,-21 0-16,22 21 0,-22-21 0,21 21 16,0-21-16,-20 0 0,20 0 15,0 21-15,-21 0 0,22-21 0,-1 0 16,-21 0-16,0 21 0,22-21 0,-22 0 16,0 0-16,0 0 0,-21 22 15,21-22 1,1 0 15,-1-22 0,0 22-31</inkml:trace>
  <inkml:trace contextRef="#ctx0" brushRef="#br0" timeOffset="10423.93">12277 931 0,'0'0'0,"0"-21"16,21 21 15,0 0-31,0 0 16,0 0-16,0 0 0,22 0 0,-22 0 15,0 0-15,0 0 0,0 0 0,1 0 16,-1 0-16,0 0 16,0 0-16,0 0 15,-21 21 48,0 1-48,-21-22-15,0 21 16</inkml:trace>
  <inkml:trace contextRef="#ctx0" brushRef="#br0" timeOffset="10701.41">12361 1185 0,'0'22'16,"0"-44"-16,-21 44 0,42-22 47,0 0-47,1 0 0,-1 0 15,0 0-15,0 0 0,0 0 0,0 0 16,1 0-16,-1 0 0,0 0 16,0 0-1,-21-22 16,0 1-15,0 0 0</inkml:trace>
  <inkml:trace contextRef="#ctx0" brushRef="#br0" timeOffset="13184.85">8086 741 0,'21'-21'16,"-21"0"0,0-1-1,21 22-15,-21-21 0,0 0 16,21 21-16,-21-21 15,0 42 17,0 0-32,0 0 0,0 1 0,0 20 15,0 0-15,0 1 0,0-1 16,0 0-16,0 1 0,0-1 0,0 0 16,0 22-16,0-22 0,0 0 0,0 1 15,-21-22-15,21 21 0,0-21 16,0 22-16,0-22 0,0 0 15,0 0-15,0 0 0,0-42 47,0 0-31,0 0-16,0 0 0,0 0 0,0-1 16,0 1-16,0-21 0,0 0 15,0 20-15,0-20 0,21-21 0,-21 20 16,0 1-16,21 0 0,-21-1 15,0 1-15,0 0 0,0-1 0,0 22 16,0 0-16,0 0 0,0 0 16,0-1-16,0 1 0,0 42 31,0 1-31,0-1 0,0 21 16,0 0-16,0 1 0,0-1 15,0 22-15,0-22 0,0 21 0,-21-20 16,21-1-16,-21 0 0,21 1 0,-21-1 15,21-21-15,0 22 0,0-22 16,0 0-16,0 0 0,0 0 16,0 0-16,0-42 31,0 0-15,0 0-16,0 0 0,0 0 15,0-1-15,0-20 0,0 21 0,0-21 16,0-1-16,0 1 0,0-22 15,0 22-15,0 0 0,0-22 0,0 22 16,0 0-16,0 20 0,0-20 0,0 21 16,0 0-16,0 0 0,0-1 15,-21 22-15,-1 0 16,22 22-16,0-1 16,-21 0-16,21 21 0,-21 1 15,0 20-15,21-21 0,-21 22 0,21-1 16,0-20-16,-21 20 0,21-20 15,-22-1-15,22 21 0,0-41 16,0 20-16,0-21 0,0 21 0,0-20 16,0-1-16,0 0 0,0 0 15,0-42 17,0 0-32,0 0 15,22-1-15,-22 1 0,21-21 16,-21 21-16,0-22 0,21 1 0,0 0 15,-21-22-15,0 22 0,21-22 0,0 22 16,1-21-16,-22 20 0,0 1 16,0 0-16,21-1 0,-21 1 15,0 21-15,21 0 0,-21-1 0,0 1 16,0 42 0,0 1-1,0-1-15,0 0 0,0 21 0,0 1 16,0 20-16,0-21 0,0 22 15,0-22-15,-21 22 0,21-22 0,-21 22 16,-1-22-16,1 0 0,21 1 0,0-22 16,0 21-16,0-21 0,-21 0 15,21 1-15,0-1 0,0 0 16,0-42 15,0 0-31,0-1 16,0 1-16,21 0 0,-21 0 0,0-21 15,0-1-15,0 1 0,21 0 0,-21-1 16,22 1-16,-1-22 0,-21 22 16,0-21-16,21 20 0,0 22 0,0-21 15,-21 21-15,0-1 0,21 22 16,-21 22 0,0 20-16,0 0 0,0 1 15,-21-1-15,0 21 0,0 1 16,0-1-16,0-20 0,-1 20 15,1-20-15,0-1 0,0 0 0,0 1 16,0-1-16,21-21 0,0 0 0,0 0 16,0 1-16,0-1 0,0-42 31,21 21-31,0-22 16,-21 1-16,21 0 15,-21 0-15</inkml:trace>
  <inkml:trace contextRef="#ctx0" brushRef="#br0" timeOffset="14411.59">13356 762 0,'0'-21'0,"0"0"47,-21 21-31,21-21-1,0-1 1,0 1-1,0 0 1,21 21-16,0 0 16,0-21-16,1 21 0,-1 0 15,0 0-15,0 0 0,0 0 0,0 21 16,1 0-16,-22 0 16,21 22-16,-21-22 0,0 0 0,0 0 15,0 22-15,0-22 0,-21 21 0,-1-21 16,1 22-16,0-22 15,0 21-15,-21-21 0,-1 0 0,22 1 16,-21-1-16,21 0 0,-1 0 0,1-21 16,0 0-16,0 0 15,42-21 1,0 21-16,0-21 16,1 21-16,-1 0 0,0-21 15,0 21-15,21 0 0,-20 0 0,-1 0 16,21 0-16,-21 0 0,22 0 0,-22 0 15,0 0-15,21 21 0,-21-21 16,1 21-16,-1 0 0,-21 0 0,21-21 16,-21 21-16,21 1 0,-21-1 15,0 0-15,0 0 0,0 0 16,0 0-16,0 1 0,-21-22 0,0 21 16,21 0-16,-43 0 0,22-21 0,0 21 15,0-21-15,0 21 0,-22-21 16,22 0-16,0 0 0,-21 0 0,21 0 15,-1 0-15,-20 0 0,21 0 0,0 0 16,0 0-16,-1 0 0,1 0 0,0 0 31,21-21 16,21 0-31,0 21-1,1-21-15</inkml:trace>
  <inkml:trace contextRef="#ctx0" brushRef="#br0" timeOffset="14696.13">14563 953 0,'0'0'0,"0"-22"31,21 22-15,-21 22 46,0-1-46,0 0-16</inkml:trace>
  <inkml:trace contextRef="#ctx0" brushRef="#br0" timeOffset="15021.63">14605 1461 0,'0'0'16,"0"21"-16,0 0 31,0 0-15,0 0 0,0 0-1,0 1-15,0-1 16,0 0-16,-21-21 0,0 21 0,-1 0 15,1 0-15,0 1 0,0-1 0,-21 0 16,-1 0-16,22 0 0,-21 0 16,-1 1-16,22-22 0,-21 21 0,0-21 15,20 0-15,1 0 0,-21 0 0,21 0 16,0 0-16,21-21 16,0-1-1,0 1-15,21 0 0,0 0 16</inkml:trace>
  <inkml:trace contextRef="#ctx0" brushRef="#br0" timeOffset="15439.41">15557 995 0,'22'-21'0,"-44"42"0,44-63 0,-1-1 0,-21 22 15,21 0-15,-21 0 0,0 0 16,0-1-16,0 1 16,0 42-1,0 1-15,0-1 16,0 0-16,-21 21 0,21-21 0,0 22 15,-21-1-15,-1-21 0,1 22 0,21-22 16,0 21-16,0-21 0,-21 22 16,21-22-16,0 0 0,0 0 0,0 0 15,0 0-15,0 1 0,21-1 16,0-21 0,1 0-1,-1 0-15,0 0 16,0 0-16,0 0 15,0-21-15,-21-1 16,0 1-16,22 0 0,-22 0 16</inkml:trace>
  <inkml:trace contextRef="#ctx0" brushRef="#br0" timeOffset="15739.81">15684 508 0,'0'0'0,"-21"0"0,0 0 16,0 0-16,0 0 16,0 0-1,21 21 95,0 0-95,0 1-15,21-22 16,0 21-16,0-21 0</inkml:trace>
  <inkml:trace contextRef="#ctx0" brushRef="#br0" timeOffset="16063.39">16108 720 0,'0'21'31,"0"0"-31,0 0 16,0 0-16,0 22 0,0-22 0,0 21 16,0-21-16,0 22 0,0-1 0,0-21 15,-21 22-15,21-22 0,0 0 16,0 21-16,0-21 0,0 1 0,0-1 16,0 0-16,0 0 0,0 0 15,-22-42 32,22 0-31</inkml:trace>
  <inkml:trace contextRef="#ctx0" brushRef="#br0" timeOffset="16284.48">15938 1122 0,'-21'0'15,"21"-21"1,43 0-1,-22 21-15,0 0 0,0-22 16,0 22-16,22-21 0,-22 21 0,21 0 16,-21 0-16,0 0 0,22-21 15,-22 21-15,0 0 0,0 0 16,0 0-16,1 0 16,-1 0-16,-21-21 31,21 21-31</inkml:trace>
  <inkml:trace contextRef="#ctx0" brushRef="#br0" timeOffset="16605.89">16870 741 0,'0'0'0,"0"-21"15,0 42 32,0 0-47,0 0 0,0 0 16,0 22-16,0-22 0,0 21 0,0-21 16,-21 22-16,21-22 0,0 21 15,0-21-15,0 22 0,0-22 0,0 0 16,0 0-16,0 0 0,0 1 15,0-1-15,0 0 16,0 0-16,-22-21 47,22-21-47</inkml:trace>
  <inkml:trace contextRef="#ctx0" brushRef="#br0" timeOffset="16837.96">16616 1122 0,'0'-21'16,"21"21"-1,0 0 1,21-21-16,-20 21 0,-1 0 16,21 0-16,-21 0 0,0 0 0,22 0 15,-22 0-15,0 0 0,0 0 0,0 0 16,1-22-16,-1 22 0,0 0 15,0 0-15,0 0 0,0 0 16,1-21-16,-22 0 16,21 0-16,-21 0 15,21 21-15</inkml:trace>
  <inkml:trace contextRef="#ctx0" brushRef="#br0" timeOffset="17215.79">17420 318 0,'0'-22'0,"0"44"0,0-65 0,0 22 0,0 0 16,0 0-16,0 0 16,21 21-16,0 0 15,1 0-15,-1 0 0,0 21 0,0 0 16,21 0-16,-20 0 0,-1 22 15,0-1-15,0 0 0,0 1 16,0-1-16,-21 0 0,0 22 0,0-22 16,0 22-16,0-1 0,0-21 0,-21 22 15,0-1-15,0-20 0,0-1 16,-22 22-16,22-22 0,-21 0 0,21 1 16,-22-22-16,1 21 0,21-21 0,-21 22 15,20-22-15,1 0 0,-21 0 16,21 0-16,0-21 0,21 21 0,-22 1 15,1-22-15,21 21 0,-21-21 32,0 0-17,0 0-15</inkml:trace>
  <inkml:trace contextRef="#ctx0" brushRef="#br0" timeOffset="18243.87">4064 2815 0,'21'-21'0,"-42"42"0,42-63 16,-21 21-16,21 0 0,-21-1 0,21 22 15,-21-21-15,0 0 0,0 0 16,-21 21-1,0 0-15,0 0 16,0 0-16,0 21 0,-22 0 16,22-21-16,0 21 0,-21 1 0,20-1 15,1 0-15,0 0 0,0 0 0,21 0 16,0 1-16,-21-1 0,21 0 16,0 0-16,0 0 15,21-21 1,0 0-16,0 0 0,22 0 15,-22 0-15,0 21 0,0-21 16,0 0-16,0 22 0,1-22 0,-1 21 16,0-21-16,-21 21 0,0 0 15,0 0-15,0 0 16,-21 1-16,0-1 0,-1 0 0,1-21 16,0 21-16,0 0 0,0 0 15,0-21-15,-1 0 0,1 22 0,21-44 31,0 1-15,21 0 0,1 21-16,-1 0 15,0 21-15,-21 0 16,0 1-16,0-1 0,0 0 0,0 21 16,0 1-16,0-1 0,0-21 15,0 21-15,0 1 0,-21-1 0,21-21 16,-21 0-16,21 22 0,0-22 0,0 0 15,0 0-15,0 0 16,0 1-16,21-22 16,0 0-16,0 0 15,0 0-15,0 0 16,-21-22 0,22 22-16,-22-21 0</inkml:trace>
  <inkml:trace contextRef="#ctx0" brushRef="#br0" timeOffset="18807.34">5059 3725 0,'21'-21'0,"0"0"16,-21 0-16,0 0 16,21 21-16,-21-21 0,0-1 15,0 1-15,-21 21 16,0 0 0,0 0-16,0 21 0,-22 1 0,1-22 15,21 21-15,-22 0 0,1 0 0,21 0 16,-21 0-16,-1 1 0,22-1 15,0 0-15,0 0 0,21 0 16,0 0-16,0 1 0,0-1 16,21 0-16,0-21 0,21 21 15,-20-21-15,-1 21 0,21 0 16,-21 1-16,22-22 0,-1 21 0,-21 0 16,0 0-16,22 0 0,-22 0 0,0 1 15,-21-1-15,0 0 0,0 0 16,0 0-16,0 0 0,0 1 0,-42-1 15,20 0-15,1 0 0,-21-21 16,0 21-16,-1-21 0,1 0 16,0 0-16,-1 0 0,1 0 15,0 0-15,20 0 0,-20-21 0,21 21 16,0-21-16,0 0 0,-1 21 0,22-21 16,0-1-16,-21 22 0,21-21 15,0 0 1,0 0-16,21 21 0,1 0 15,-1-21-15,0 21 0,0-21 16,21 21-16,-20-22 0</inkml:trace>
  <inkml:trace contextRef="#ctx0" brushRef="#br0" timeOffset="19255.62">5778 3683 0,'0'-21'16,"-21"21"-1,0 0-15,0 0 0,0 0 0,0 0 16,-1 0-16,22 21 0,-21 0 16,0 0-16,0 22 0,0-22 0,0 0 15,-1 21-15,1 1 0,21-22 0,-21 21 16,21 1-16,-21-22 0,21 21 15,0-21-15,0 0 0,0 1 16,0-1-16,0 0 0,21 0 0,0-21 16,22 0-16,-22 0 0,0 0 0,21 0 15,-21 0-15,22 0 0,-1 0 0,-21-21 16,22 0-16,-22 0 0,0 21 16,21-22-16,-21-20 0,1 21 0,-22 0 15,0-22-15,21 22 0,-21-21 0,0 21 16,0-22-16,0 22 0,-21-21 15,-1 21-15,1 0 0,0-1 0,0 1 16,-106 0 0,106 21-16,0 0 0,-1 0 15,1 0-15,0 0 0,0 0 16,21 21-16,0 0 16,21-21-16,0 0 15,22 0-15</inkml:trace>
  <inkml:trace contextRef="#ctx0" brushRef="#br0" timeOffset="19580">6816 3620 0,'-22'0'0,"44"0"0,-65 0 0,22 0 0,0 0 15,0 0-15,0 21 16,21 0-16,-22 0 0,22 0 16,0 22-16,0-22 0,-21 21 0,21-21 15,-21 22-15,0-1 0,21 0 0,0 1 16,-21-1-16,0 0 0,-1 1 16,22-1-16,0-21 0,-21 21 0,0-20 15,21-1-15,0 21 0,0-21 16,21-42 31,-21 0-47,21 0 0,-21 0 0,0-1 15</inkml:trace>
  <inkml:trace contextRef="#ctx0" brushRef="#br0" timeOffset="19854.5">6562 3725 0,'-22'-21'0,"44"42"0,-44-63 0,22 21 15,0 0-15,0 0 0,22-1 16,-1 1-16,0 21 0,0-21 16,21 0-16,1 21 0,-22 0 0,21 0 15,1 0-15,-1 21 0,0 0 16,-21 0-16,22 1 0,-22-1 0,0 0 16,-21 0-16,0 21 0,0-20 15,0-1-15,0 21 0,-21-21 0,0 0 16,-22 1-16,22 20 0,-21-21 0,0 0 15,20-21-15,-20 21 0,21 1 0,0-1 16,0-21-16,-1 0 0,1 0 16,42 0-1,1-21-15,-1-1 16,21 1-16</inkml:trace>
  <inkml:trace contextRef="#ctx0" brushRef="#br0" timeOffset="20307.16">8869 3027 0,'0'0'0,"-21"0"15,21-21 1,-22 21-16,1 0 0,0 0 0,0 0 15,0 21-15,0 21 0,-1-21 16,1 22-16,0-1 0,0 22 16,0-22-16,0 21 0,-22 22 15,22-21-15,0-1 0,0 1 0,0-1 16,-1 22-16,1-22 0,0 1 0,21-1 16,-21-20-16,21 20 0,0 1 15,0-22-15,21 0 0,0-21 0,0 22 16,1-22-16,20 0 0,-21 0 0,21-21 15,-20 0-15,20 0 0,0 0 0,-21 0 16,1 0-16,20 0 0</inkml:trace>
  <inkml:trace contextRef="#ctx0" brushRef="#br0" timeOffset="20556.7">9144 3408 0,'0'0'0,"0"-21"0,-21 21 16,0 0-16,-1 0 15,1 21 1,21 0-16,-21 0 0,0 0 16,21 1-16,0-1 0,0 0 15,0 0-15,0 0 0,0 0 16,0 1-1</inkml:trace>
  <inkml:trace contextRef="#ctx0" brushRef="#br0" timeOffset="20691.45">9229 3471 0,'0'22'31,"-22"-1"-31,22 0 15,0 0-15,0 0 0,-21-21 16</inkml:trace>
  <inkml:trace contextRef="#ctx0" brushRef="#br0" timeOffset="21215.46">10245 3598 0,'0'0'0,"21"-21"0,-21-21 16,0 21-16,0 0 0,21-1 0,-21 1 15,21 0-15,-21 0 0,0 0 16,-21 21 0,0 21-16,0 0 15,21 21-15,-22-20 0,1 20 0,0 21 16,-21-20-16,21 20 0,-1 1 0,1-1 16,0-20-16,0 20 0,0 1 15,0-1-15,-1-21 0,1 22 0,0-22 16,21 1-16,0-22 0,-21 0 0,21 21 15,0-21-15,0 1 0,21-22 32,0 0-32,0-22 0,1 1 15,-1 0-15,0-21 0,0-1 0</inkml:trace>
  <inkml:trace contextRef="#ctx0" brushRef="#br0" timeOffset="21455.38">10477 3577 0,'22'-42'0,"-44"84"0,65-126 0,-22 62 15,0 1-15,-21 0 0,0 0 0,21 21 16,-21 21 0,0 0-16,0 0 0,0 22 0,0-1 15,0 0-15,0 1 0,0-1 0,0 0 16,0 1-16,-21-1 0,21 22 0,-21-22 16,21 0-16,0 1 15,0-1-15,-21 0 0,21-21 0,0 22 16,-21-22-16,21 0 0,0 0 0,0 0 15,0 1-15,-22-22 16,1 0 0,0 0-16,0 0 0,0-22 15</inkml:trace>
  <inkml:trace contextRef="#ctx0" brushRef="#br0" timeOffset="21608.59">9948 4170 0,'-21'0'15,"42"0"-15,-21 0 31,43-21-31,-22 21 0,21 0 16,0-21-16,1-1 0,20 22 0,-20-21 16,-1 21-16,21-21 0,-20 0 0,-1 0 15,0 21-15,1-21 0,-1-1 16,0 1-16,-20 21 0,-1-21 0</inkml:trace>
  <inkml:trace contextRef="#ctx0" brushRef="#br0" timeOffset="22075.23">11112 3895 0,'22'0'0,"-44"0"0,65-21 0,-22 21 16,-21-22-16,0 1 15,21 21-15,-21-21 0,21 0 0,-21 0 16,-21 21 0,0 0-16,0 0 0,0 0 0,-22 0 15,22 0-15,-21 0 0,-1 21 16,1 0-16,0 0 0,-1 0 0,22 22 15,-21-22-15,21 21 0,-22 1 0,22-22 16,0 21-16,21-21 0,0 0 16,0 22-16,0-22 0,0 0 15,21-21-15,0 0 0,1 0 16,-1 0-16,21 0 0,-21-21 0,22 21 16,-22-21-16,0 0 0,21-1 15,-21 1-15,22 0 0,-22 0 16,0-21-16,-21 20 0,0 1 0,21 0 15,-21 0-15,0 0 0,0 0 16,0-1-16,-21 22 16,0 0-1,21 22-15,0-1 0,-21 0 0,21 0 16,0 0-16,0 22 0,-21-22 0,21 0 16,0 21-16,0-21 0,0 1 0,0-1 15,0 0-15,0 0 0,0 0 16,0 0-16,21-21 15,0 0-15,0 0 0,0 0 0,22 0 16,-22 0-16,0 0 0,0-21 0,0 0 16,0 0-16,1 0 0,-1 0 0</inkml:trace>
  <inkml:trace contextRef="#ctx0" brushRef="#br0" timeOffset="22337.74">11430 3852 0,'0'-21'15,"0"42"-15,0-63 0,0 21 16,0 42-1,0 0 1,0 0-16,0 1 0,-21-1 0,21 21 16,-21 0-16,21 1 0,-22-1 15,22 0-15,0 1 0,-21-1 0,21 22 16,-21-22-16,0 0 0,21 22 16,0-22-16,-21 0 0,21 1 0,-21-1 15,-1 0-15,22 1 0,0-1 0,0-21 16,-21 0-16,21 1 0,0-1 0,0 0 15,0-42 17,0 0-32,0-1 0,0 1 15,21 0-15</inkml:trace>
  <inkml:trace contextRef="#ctx0" brushRef="#br0" timeOffset="22623.66">11324 4064 0,'0'-21'0,"0"42"0,0-84 15,0 41-15,0 1 0,0 0 0,0 0 16,0 0-16,21 0 0,0-1 16,1 1-16,-1 0 0,0 21 0,0 0 15,21-21-15,-20 21 0,-1 0 0,0 0 16,0 21-16,0 0 0,0 0 0,-21 1 16,0-1-16,0 0 0,0 0 15,0 21-15,-21-20 0,0-1 0,-21 0 16,21 21-16,-22-21 0,22 1 0,-21-22 15,21 21-15,-43 0 16,43-21-16,21 21 0,-21-21 16,42 0-1,0 0-15,0 0 16,0 0-16,1 0 0,20-21 16,-21 0-16,21 21 0</inkml:trace>
  <inkml:trace contextRef="#ctx0" brushRef="#br0" timeOffset="22901.15">11811 3810 0,'0'0'0,"0"-42"15,0 21-15,-21 42 32,21 0-32,0 21 0,0-21 15,0 22-15,0-1 0,-21 0 0,21 1 16,0-1-16,-22 0 0,22 22 0,0-22 15,-21 1-15,0 20 0,0-21 16,21 1-16,0-1 0,-21 0 0,0 1 16,21-22-16,-22 21 0,22-21 0,0 1 15,0-1-15,0 0 0,0 0 0,0-42 47,22 0-47,-22 0 16,0-1-16,21-20 0</inkml:trace>
  <inkml:trace contextRef="#ctx0" brushRef="#br0" timeOffset="23164.16">11684 4191 0,'0'-42'0,"0"84"0,0-127 0,0 64 0,0-21 15,0 0-15,0 20 0,0-20 16,0 21-16,0-21 0,21 20 0,0 1 16,0 0-16,1 0 0,20 0 0,-21 21 15,21 0-15,-20 0 0,20 0 0,-21 0 16,0 21-16,0-21 0,1 21 15,-22 0-15,0 22 0,0-22 16,0 0-16,-22 21 0,1-21 0,-21 22 16,21-22-16,-22 0 0,1 0 0,21 22 15,-21-43-15,20 21 0,-20 0 0,21 0 16,0-21 0,42 0-1,0 0-15,0-21 16,0 21-16,22-21 0,-22 0 15,0-1-15</inkml:trace>
  <inkml:trace contextRef="#ctx0" brushRef="#br0" timeOffset="23706.35">12192 3810 0,'0'0'0,"21"0"0,-21-21 16,-21 21-1,21 21 1,-21 0-16,0 0 0,21 1 15,0-1-15,-22 0 0,22 0 0,0 0 16,0 0-16,0 1 0,0-1 16,22-21-16,-1 0 0,0 0 15,0 0-15,0 0 0,0 0 0,1 0 16,-1 0-16,21 0 0,-21-21 16,0-1-16,1 1 0,-1 0 0,-21 0 15,21 21-15,-21-21 0,21-22 16,0 22-16,-21 0 0,0 0 0,0 0 15,0 0-15,21 21 0,-21-22 0,0 44 47,0-1-47,0 0 0,0 21 0,-21 1 16,0-22-16,21 21 0,-21 22 0,21-22 16,0 21-16,-21-20 0,21 20 0,-21-20 15,21 20-15,0-21 0,0 22 0,0-22 16,0 1-16,21 20 0,-21-21 15,21 1-15,-21-1 0,21 22 16,-21-22-16,0 0 0,0 1 0,0-1 16,0 0-16,0 1 0,0-22 0,-21 21 15,0-21-15,0 0 0,-1-21 0,1 0 16,0 0-16,-21 0 0,21 0 0,-1-21 16,-20 0-16,21 0 0,0 0 15,21 0-15,0-22 0,-21 1 0,21 0 16,0-1-16,0 1 0,0 0 0,21-1 15,-21 1-15,21 0 0,21-1 0,-21 1 16,1 0-16,20-1 0,-21 1 16,21 0-16,-20-1 0,-1-20 0,21 20 15</inkml:trace>
  <inkml:trace contextRef="#ctx0" brushRef="#br0" timeOffset="24194.5">13504 3302 0,'21'-21'0,"-42"42"0,42-84 0,-21 41 16,0 1-16,0 0 0,0 0 0,0 0 15,0 42 17,0 0-32,0 0 0,0 22 15,0-1-15,0 0 0,0 22 0,0-22 16,0 0-16,0 22 0,0-22 0,0 1 16,0-1-16,-21 0 0,21 1 15,-21-22-15,21 21 0,0-21 0,0 0 16,0 1-16,0-1 15,0-42 1,0-1-16,-21 1 0</inkml:trace>
  <inkml:trace contextRef="#ctx0" brushRef="#br0" timeOffset="24487.37">13271 3493 0,'0'0'0,"0"-43"0,0 1 15,0 21-15,0-22 0,0 1 0,0 21 16,22 0-16,-1 0 0,0-1 15,0 1-15,21 0 0,1 21 0,-1 0 16,0 0-16,22 0 0,-22 0 0,22 0 16,-1 21-16,-20 22 0,20-22 15,-21 21-15,-20 0 0,20 1 16,-21 20-16,-21-20 0,0-1 0,0 0 16,-21 1-16,0-1 0,-22 0 0,1 1 15,0-22-15,-1 21 0,22-21 16,-21 0-16,0 1 0,20-1 0,-20 0 15,21-21-15,0 0 0,0 0 0,-1 0 16,1 0-16,21-21 31,0 0-15,21-1-16</inkml:trace>
  <inkml:trace contextRef="#ctx0" brushRef="#br0" timeOffset="24711.34">14076 3598 0,'0'0'0,"21"0"0,-21 22 15,0-1 1,0 0-16,0 0 0,0 0 16,0 0-16,0 1 0,0-1 0,0 0 15,0 0-15,0 0 0,0 0 0,0 1 16,0-1-16,-21-21 15,21 21-15,-21-21 16,21-21 0,0 0-16,0-1 15,0 1-15</inkml:trace>
  <inkml:trace contextRef="#ctx0" brushRef="#br0" timeOffset="24877.03">14097 3387 0,'0'0'15,"0"-21"-15,0-1 0,0 1 16,0 42 15,0 1-15,21-1-16,0 0 0,0 0 16,-21 0-1</inkml:trace>
  <inkml:trace contextRef="#ctx0" brushRef="#br0" timeOffset="25423.52">14457 3556 0,'0'21'32,"0"0"-32,0 1 15,0-1-15,0 0 0,0 0 16,-21 0-16,21 0 0,-22 1 0,22-1 15,0 0-15,-21 0 16,0 0-16,21 0 0,-21-21 0,21 22 16,0-44 31,21 1-47,0 21 0,0-21 0,1 0 15,-1 0-15,0 0 0,0-1 0,0 22 16,0-21-16,1 21 0,-1 0 15,0 0-15,0 0 16,-21 21-16,0 1 0,21-1 16,0 42-1,-21-42-15,0 1 16,22-22-16,-22 21 16,21-21-16,0 0 0,0 0 15,0 0-15,0 0 0,1 0 0,-1-21 16,0-1-16,0 22 0,0-21 0,0 0 15,22 21-15,-22-21 0,-21 0 0,21 0 16,-21-22-16,0 22 0,0 0 16,0 0-16,0 0 0,0-1 0,-21 1 15,0 0-15,0 0 0,21 0 0,-43 0 16,22 21-16,0 0 0,0 0 16,0 0-16,-1 0 15,22 21 1,22-21-16,-1 0 15,0 0-15,0 21 0,0-21 0,0 0 16</inkml:trace>
  <inkml:trace contextRef="#ctx0" brushRef="#br0" timeOffset="25871.19">15367 3514 0,'21'0'0,"-42"0"0,42-21 0,-21-1 15,0 1-15,0 0 16,-21 21-1,0 0 1,0 21-16,-1 0 0,1 1 0,-21-1 16,21 0-16,0 21 0,-1-21 15,1 1-15,0 20 0,0-21 0,0 0 16,21 22-16,-21-22 0,21 0 0,0 0 16,0 0-16,21-21 15,0 0-15,0 0 0,0 0 16,0 0-16,1 0 0,-1-21 15,0 21-15,21-21 0,-21 0 0,1 0 16,-1-1-16,-21 1 0,21 0 0,0 0 16,-21 0-16,0 0 0,0-1 15,0 1-15,21 0 0,-21 0 16,0 0-16,0 0 0,0 42 31,-21 0-31,21 0 0,0 0 0,0 0 16,-21 1-16,21-1 0,0 0 0,0 21 15,0-21-15,0 1 0,0-1 16,0 0-16,0 0 16,21-21-16,0 0 15,0 0-15,1 0 0,-1 0 16,0 0-16,0-21 0,0 0 16,0 0-16</inkml:trace>
  <inkml:trace contextRef="#ctx0" brushRef="#br0" timeOffset="26364.27">15811 3133 0,'0'-43'0,"0"86"0,0-107 15,0 22-15,0 21 0,0 0 16,0-1-16,0 44 16,0-1-16,0 0 15,0 0-15,0 21 0,0-20 16,0 20-16,0 0 0,0 1 0,0 20 15,0-21-15,0 1 0,-21-1 16,21 22-16,-21-22 0,21 0 0,-21-21 16,21 22-16,0-1 0,0-21 15,0 22-15,0-22 0,0 0 0,0 0 16,0 0-16,21-21 0,0 0 16,0 0-16,1 0 0,-1 0 0,0 0 15,0 0-15,0 0 0,0 0 0,1-21 16,20 0-16,-21 21 0,0-21 15,0 0-15,1-1 0,-1 1 16,0 0-16,-21 0 0,21 0 0,-21 0 0,21-1 16,-21 1-1,0 42 1,-21 1 0,0-1-16,0 0 0,21 0 15,0 0-15,0 0 0,0 1 0,-21-1 16,21 0-16,0 0 0,0 0 15,21-21 17,0 0-17,0 0-15,0-21 16,-21 0-16,21 0 0,-21 0 16</inkml:trace>
  <inkml:trace contextRef="#ctx0" brushRef="#br0" timeOffset="26537.45">16277 3366 0,'-21'0'16,"42"0"-16,-63-22 0,21 1 0,21 0 15,-22 0-15,1 21 0,21 21 63,21-21-63,1 0 15</inkml:trace>
  <inkml:trace contextRef="#ctx0" brushRef="#br0" timeOffset="26807.45">16722 3069 0,'0'-21'0,"0"42"0,0-63 16,0 63 15,0 0-31,0 0 0,0 1 16,-22-22-16,22 42 0,-21-21 16,21 0-16,-21-21 0,21 21 0,0 1 15,-21-1-15,21 0 0,0 0 0,-21-21 16,21 21-16,21-21 31,0 0-31</inkml:trace>
  <inkml:trace contextRef="#ctx0" brushRef="#br0" timeOffset="27005.08">16849 3112 0,'21'0'15,"-42"0"-15,42-22 0,-21 1 16,0 42 15,0 1-31,0-1 16,-21-21-16,21 21 0,0 0 15,-22-21-15,22 21 0,0 0 0,0 1 16</inkml:trace>
  <inkml:trace contextRef="#ctx0" brushRef="#br0" timeOffset="27338.46">17018 2731 0,'0'-22'0,"0"44"0,0-65 15,0 22-15,-21 21 0,42 0 31,0 21-31,0 0 0,0 22 16,1-22-16,-1 21 0,0-21 16,-21 22-16,21-1 0,0 22 0,-21-22 0,0 21 15,21 1-15,-21-22 0,0 22 16,0-1-16,0 1 0,0-1 16,-21-20-16,0 20 0,0-21 0,0 22 15,-22-22-15,1 1 0,21-1 0,-21-21 16,-1 21-16,1-20 0,21 20 0,-22-21 15,22 0-15,-21 0 0,21 1 0,0-1 16,-1-21-16,22 21 16,-21-21-16,0 0 0,0 0 15,0 0-15</inkml:trace>
  <inkml:trace contextRef="#ctx0" brushRef="#br0" timeOffset="28437.42">3958 5694 0,'0'-42'0,"0"84"0,0-106 16,0 43-16,0 0 0,0 0 0,0-21 15,21 20-15,0 1 0,22 0 0,-22 0 16,21 21-16,-21-21 0,22 21 15,-1 0-15,-21 0 0,0 0 16,1 21-16,-22 0 0,0 0 0,0 22 16,0-1-16,-22 0 0,-20 1 15,21-1-15,-21 0 0,-1 1 0,1-1 16,21-21-16,-22 21 0,22 1 0,0-22 16,0 0-16,21 0 0,0 22 15,0-22-15,0 0 0,21 0 16,0-21-16,0 0 0,22 21 0,-22-21 15,21 0-15,-21 0 0,22 0 16,-1 0-16,0 0 0,-20 0 0,20 0 16,-21 0-16,-21-21 0,-21 21 31,-21 21-31,20 0 16,1 1-16,0-22 0,0 21 15,0 0-15,0 0 0,21 0 0,0 0 16,0 22-16,0-22 0,0 0 0,0 21 15,21-20-15,0 20 0,-21-21 16,21 21-16,0-20 0,-21 20 0,21-21 16,-21 0-16,0 0 0,0 22 0,-21-22 15,0 0-15,-21 0 0,21 0 16,-22 1-16,22-22 0,-21 21 16,21-21-16,-1 0 0,1 21 0,0-21 15,0 0-15,0 0 0,0 0 47,-1 0-47,1 0 0</inkml:trace>
  <inkml:trace contextRef="#ctx0" brushRef="#br1" timeOffset="34991.73">2879 7980 0,'0'0'0,"0"-21"15,0 0-15,0-1 16,0 1-1,-22 0 1,1 42 47,21 0-63,0 1 15,0-1-15,0 21 0,0-21 16,-21 0-16,21 22 0,0-22 0,0 0 15,-21 21-15,21-20 0,-21 20 16,21-21-16,0 21 0,0-20 0,0-1 16,0 21-16,0-21 0,0 22 15,0-22-15,0 0 0,0 0 16,0 0-16,21 0 0,0 1 0,0-22 16,-21 21-16,21-21 0,1 0 15,-22 21-15,21-21 0,0 0 16,0 0-16,0 0 0,0 0 15,1 0-15,-1-21 16,0 21-16,-21-21 16,21 21-16,-21-22 0,0 1 15,21 0-15,0 0 0,-21 0 16,0 0-16,0-1 16,0-20-16</inkml:trace>
  <inkml:trace contextRef="#ctx0" brushRef="#br1" timeOffset="35395.54">2963 7451 0,'0'0'0,"0"21"16,-21 0-16,21 0 0,0 0 16,0 1-16,0-1 15,21-21 17,0 0-32,1 0 15,-22-21-15,21 21 0,-21-22 16,0 1-16,0 0 15,0 0-15,-21 21 16,-1 0 0,1 0-16,0 0 0,21 21 15,0 0-15,-21 0 16,21 1 0,0-1-16,0 0 0,21-21 15,0 0-15,22 0 16</inkml:trace>
  <inkml:trace contextRef="#ctx0" brushRef="#br1" timeOffset="35863.78">3598 8086 0,'0'0'0,"-21"0"15,42 0 17,0 0-17,22 0-15,-22-21 0,0 21 0,21 0 16,-20 0-16,-1-22 0,21 22 0,-21 0 16,0 0-16,1 0 0,-1 0 15,0 0-15,0 0 0,0 0 0,0 0 31,-42 0 16,0 0-31</inkml:trace>
  <inkml:trace contextRef="#ctx0" brushRef="#br1" timeOffset="36175.62">3704 8319 0,'-21'21'0,"42"-42"0,-63 63 16,63-42 15,0 0-31,0 0 15,0 0-15,1 0 16,20 0-16,-21 0 0,0 0 0,0 0 16,1 0-16,-1 0 0,0 0 15,0 0-15,-21-21 16,21 21-16,0 0 0,1 0 47,-22-21-32,21 21-15,-21-22 0,21 22 16</inkml:trace>
  <inkml:trace contextRef="#ctx0" brushRef="#br1" timeOffset="37103.96">4530 7853 0,'0'0'0,"-43"-42"16,43 20-16,0 1 0,0 0 15,0 42 16,0 0-15,0 1-16,0-1 0,0 0 0,0 21 16,-21-21-16,21 22 0,0-22 0,0 21 15,-21 1-15,21-22 0,-21 21 16,21 0-16,0-20 0,0 20 0,0-21 16,0 21-16,0-20 0,0-1 0,0 0 15,0 0-15,0 0 0,0 0 16,21-21-1,-21-21 17,0 0-32,0 0 15,0 0-15,0 0 0,0-1 0,0-20 16,0 0-16,-21-1 0,21 1 0,0 0 16,0-1-16,0 1 0,0 0 15,0-1-15,0 22 0,0 0 0,0 0 16,0 0-16,0 0 0,0-1 15,0 44 17,0-1-32,0 0 0,0 0 15,0 0-15,0 0 0,0 22 0,0-22 16,0 21-16,0 1 0,0-1 16,0 0-16,-21 1 0,21-22 0,-22 21 15,22 0-15,0-20 0,0-1 0,-21 21 16,21-21-16,0 0 0,0 1 15,0-1-15,-21-21 0,21 21 16,0 0-16,0 0 31,21-21 204,0 0-220,1-21-15,-1 21 0,0-21 16,0 0-16</inkml:trace>
  <inkml:trace contextRef="#ctx0" brushRef="#br1" timeOffset="38263.4">7197 7789 0,'0'0'0,"0"-21"16,0 0-16,0 0 15,0 0-15,0 0 16,0-1-16,0 1 16,0 42 15,0 1-31,0-1 15,0 0-15,0 0 0,0 0 16,0 22-16,0-1 0,0 0 0,0 1 16,0-1-16,0 0 0,0 1 0,0-1 15,0 0-15,0 1 0,0-1 0,0 0 16,0-21-16,0 22 16,0-22-16,0 0 0,0 0 0,0 0 15,0 1-15,0-44 125,21 22-78,0 0-31,0 0-1,0 0 1,0 0 0,1 0-16,-1 0 15,0 0 1,0 0-16,0 0 15,0 0 1,1-21 0,-22 0-1,21 0-15,-21 0 16,0 0-16,0-1 16,0 1-16,0 0 15,0 0-15,0 0 0,0 0 0</inkml:trace>
  <inkml:trace contextRef="#ctx0" brushRef="#br1" timeOffset="38635.21">7366 7324 0,'-42'0'16,"20"0"-1,1 0-15,21 21 16,0 0 0,0 0-16,0 0 31,21-21-31,1 0 0,-1 0 16,-21-21-1,0 0 1,0 0-16,-21 21 31,-1 0-15,1 21-16,21 0 15,0 0-15,0 1 16,0-1-16,0 0 16,21 0-16,1-21 15,-1 0-15,21 0 0</inkml:trace>
  <inkml:trace contextRef="#ctx0" brushRef="#br1" timeOffset="39169.3">8699 7768 0,'0'0'0,"0"-21"15,0 42 32,0 0-47,-21-21 0,0 22 16,0-1-16,0 0 0,0 0 0,-22 21 15,22-20-15,-21-1 0,21 0 0,-22 21 16,22-21-16,-21 1 0,21-1 16,-22 0-16,22-21 0,0 21 0,0-21 15,21 21 1,21 0 0,0-21-1,0 0-15,0 22 0,22-22 0,-22 21 16,0-21-16,21 21 0,-20-21 15,20 21-15,0-21 0,-21 21 0,22-21 16,-22 0-16,21 0 0,-21 0 16,22 0-16,-22 21 0,0-21 0,0 0 15,0 0 1,-21 22 0,0-44 30,22 22-46,-1-21 0</inkml:trace>
  <inkml:trace contextRef="#ctx0" brushRef="#br1" timeOffset="39496.71">9504 7811 0,'0'0'0,"-21"0"0,-1 0 16,44 0 15,-1 0-31,0 0 0,0 0 16,0 0-16,0 0 15,1 0-15,-1 0 0,0 0 16,0 0-16,0 0 15,0 0-15,1 0 16,-44 0 31,22 21-47,-21-21 16</inkml:trace>
  <inkml:trace contextRef="#ctx0" brushRef="#br1" timeOffset="39748.74">9483 8022 0,'-22'0'0,"1"21"15,21 1 1,21-22 0,1 0-16,-1 0 15,0 0-15,0 0 0,0 0 16,0 0-16,1 0 0,-1 0 15,0 0-15,0 0 16,-21-22 47</inkml:trace>
  <inkml:trace contextRef="#ctx0" brushRef="#br1" timeOffset="40563.65">10689 7662 0,'0'0'0,"-21"-21"16,0 21-16,0 0 0,-1-21 16,1 21-16,21-21 15,0 0 1,0 0-16,0-1 16,21 22-1,1 0-15,-1 0 0,0-21 16,0 21-16,0 0 0,0 0 0,22 0 15,-22 0-15,0 0 0,21 0 16,-20 21-16,-1-21 0,0 22 0,0-1 16,0-21-16,-21 21 0,0 0 0,0 0 15,0 0-15,0 1 16,-21-1-16,0 0 0,0 0 0,0 0 16,-22 0-16,22-21 0,-21 22 0,-1-1 15,22 0-15,-21 0 0,21-21 0,0 21 16,-1 0-16,1-21 0,0 0 0,21 22 15,-21-22-15,42 0 63,0 0-63,0 0 0,1 0 0,-1 0 16,0 0-16,21 0 0,-21 0 0,1 0 15,-1 0-15,21 0 0,-21 0 16,0 0-16,1 0 0,-1 0 0,0 0 15,21 21-15,-21-21 0,1 21 16,-1-21-16,-21 21 0,21 0 16,0 0-16,-21 1 15,0-1-15,0 0 16,0 0-16,-21 0 16,0-21-16,0 21 0,-1-21 15,-20 22-15,21-22 0,-21 21 0,-43 0 16,43-21-16,-1 21 0,1-21 15,0 0-15,20 21 0,-20-21 0,21 0 16,0 0-16,0 0 0,-1 0 16,1-21 93,0 21-93</inkml:trace>
  <inkml:trace contextRef="#ctx0" brushRef="#br1" timeOffset="44639.63">7387 9250 0,'0'-21'0,"0"0"32,0-1-17,0 1-15,0 0 16,0 0-1,0 0 1,0 0 0,0 42 15,0 0-31,0 0 16,0 0-16,0 0 0,0 22 15,0-22-15,0 0 0,0 21 0,0-20 16,0-1-16,0 21 0,0-21 0,0 22 15,0-22-15,0 21 0,0-21 16,0 0-16,0 22 0,0-22 16,0 0-16,0 0 0,0 0 15,-21 1-15,21-44 47,0 1-47,0 0 16,0 0-16,0 0 0,0 0 0,0-1 15,0-41 1,0 21-16,0 20 0,21-20 0,-21 0 0,0-1 16,21 22-16,0-21 0,-21 0 0,22 20 15,-22-20-15,0 21 0,0 0 0,21 0 16,-21-1-16,0 1 16,0 0-16,21 21 0,-21 21 31,0 22-31,0-22 0,-21 0 15,21 21-15,-21-21 0,-1 22 16,22-1-16,0 0 0,-21-20 0,0 20 16,21 0-16,-21 1 0,21-22 0,0 21 15,0-21-15,0 22 0,-21-22 16,21 0-16,0 0 0,0 0 0,0 0 16,0 1-16,0-1 15,0 0 1,0-42 62,0 0-78,0-1 16,0 1-16,0 0 0,0 0 15,0 0-15,0 0 0,21-1 0</inkml:trace>
  <inkml:trace contextRef="#ctx0" brushRef="#br1" timeOffset="45328.07">8657 9165 0,'0'-21'15,"0"0"1,21 21-16,-21-21 15,0 42 48,-21-21-63,0 21 0,0 0 16,21 0-16,-21 1 0,-1-1 0,1 0 15,-21 21-15,21-21 0,0 1 0,-22-1 16,22 21-16,-21-21 0,21 0 15,-22 1-15,1-1 0,21 0 16,-22 0-16,1 0 0,21 0 0,0-21 16,0 22-16,-1-22 0,1 0 15,42 0 17,1 0-32,-1 0 15,0 0-15,0 0 0,21 0 16,-20 21-16,-1-21 0,0 21 15,0-21-15,0 21 0,0-21 16,22 21-16,-22-21 0,0 21 0,0-21 0,0 22 16,1-22-16,-1 21 0,0-21 0,0 0 15,0 21-15,0 0 0,1-21 16,-22 21 0,21-21-16,0 0 31,-21-21 0,21 0-15,0 21-16,-21-21 0</inkml:trace>
  <inkml:trace contextRef="#ctx0" brushRef="#br1" timeOffset="45727.24">9461 9271 0,'-21'0'16,"42"0"-16,-42-21 0,0 21 0,0 0 15,42 0 32,0 0-47,0 0 0,1 0 16,-1 0-16,0 0 0,0 0 0,0 0 15,0 0-15,1 0 0,-1 0 0,0 0 16,0 0-16,0 0 0,0 0 16,1 0-1,-22 21 79,-22-21-94</inkml:trace>
  <inkml:trace contextRef="#ctx0" brushRef="#br1" timeOffset="46020.27">9419 9462 0,'0'0'15,"-21"0"1,21 21 0,21-21-1,0 0-15,0 0 0,1 0 16,-1 0-16,0 0 0,0 0 15,0 0-15,0 0 16,1 0-16,-1 0 16,-21-21 46</inkml:trace>
  <inkml:trace contextRef="#ctx0" brushRef="#br1" timeOffset="46943.23">10541 9038 0,'0'0'0,"-21"0"0,0-21 15,-1 0 1,22 0-1,0 0-15,0-1 16,22 22 0,-1 0-16,0 0 15,0-21-15,0 21 0,22 0 16,-22 0-16,21 0 0,-21 0 16,22 0-16,-1 0 0,0 0 0,1 0 15,-22 0-15,21 0 0,-21 21 0,0 1 16,1-22-16,-22 21 0,0 0 0,0 0 15,0 0-15,0 0 16,0 1-16,-22-1 0,1 0 0,-21 0 16,21 0-16,0 0 0,-22 1 0,22-1 15,-21 0-15,21-21 0,-22 21 0,22 0 16,-21-21-16,21 21 0,-1-21 16,1 0-16,0 0 0,0 22 0,0-22 31,42 0 0,0 0-15,0 0-16,0 0 0,1 0 15,-1 0-15,0 0 0,0 0 0,0 0 16,0 0-16,1 0 0,-1 0 0,0 0 16,0 0-16,0 0 0,0 21 15,1-21-15,-1 0 0,-21 21 16,21 0-16,0 0 15,-21 0-15,0 1 16,0-1 0,0 0-16,0 0 0,-21-21 15,0 21-15,0-21 0,-1 21 0,1-21 16,21 22-16,-42-22 0,21 0 16,0 21-16,-1-21 0,1 0 0,0 21 15,-21-21-15,-43 0 16,43 21-16,-1-21 0,22 0 0,-21 0 15,-22 0-15,43 0 16,0 0-16,0 0 0,0 0 16,0 0-1,21-21 79,21 21-78</inkml:trace>
  <inkml:trace contextRef="#ctx0" brushRef="#br1" timeOffset="51566.36">12044 9208 0,'0'-22'15,"0"1"1,0 0 0,21 21-16,-21 21 46,0 0-30,0 1-16,0-1 16,0 0-16,0 0 0,0 0 0,0 0 15,0 1-15,0-1 0,0 0 16,0 0-16,0 0 16,0 0-16,0 1 0,-21-22 15,21 21-15,-21-42 47,21-1-31,0 1-16,0 0 15,0 0-15,0 0 0,0 0 0,0-1 16,0 1-16,0 0 0,0 0 0,0 0 16,21 0-16,-21-1 0,0 1 0,0 0 15,21 0-15,-21 0 0,0 0 16,0 42 15,0 0-31,0 0 16,0 0-16,0 0 0,0 1 0,0-1 15,-21 21-15,21-21 0,0 0 0,0 1 16,-21-1-16,21 0 0,0 0 16,0 21-16,0-20 0,-22-1 15,22 0-15,0 0 0,0 0 0,-21-21 16,21 21-16,0-42 31,0 0-31,0 0 16,0 0-1,0 0-15,0-1 0,0 1 0,0 0 16,0 0-16,0-21 0,0 20 0,21 1 16,-21 0-16,22 0 0,-22 0 0,0 0 15,0-1-15,21 1 0,-21 0 0,21 0 16,-21 0-16,0 0 15,0 42 32,0 0-47,0 0 0,0 0 0,0 0 16,0 1-16,0 20 0,0-21 16,0 0-16,0 0 0,0 1 0,0-1 15,0 0-15,-21 0 0,21 0 16,0 0-16,0 1 0,0-44 62,0 1-62,0 0 16,0 0-16,0 0 0,0 0 16,0-1-16,0 1 0,0 0 0,0 0 15,0 0-15,21 21 0,-21-21 16,0 42 31,0 0-47,0 0 15,0 0-15,0 0 0,0 1 16,0-1-16,0 0 0,0 0 16,0 0-16,0 0 0,-21 1 0,21-1 15,0 0-15,0 0 16,0 0-16,0 0 15,0 1 1,0-1 15,21-21 16,0 0-31,0 0-16,0 0 0,1 0 15,-1 0-15,0 0 0,0-21 16,0 21-16,0 0 0,1-22 16,20 22-16,-21-21 0,0 21 15,0-21-15,1 21 0,-1-21 0,21 21 16,-21-21-16,22 21 0,-22-21 16,21 21-16,0 0 0,22-22 0,-22 22 15,1 0-15,20-21 0,43 0 16,-64 21-16,1 0 0,20-21 0,-21 21 15,1 0-15,-1 0 0,0 0 16,1 0-16,-22-21 0,0 21 0,0 0 16,0 0-16,1 0 0,-44 0 62,1 0-46,0 0-16,0 0 0,0 21 0,0-21 15,-1 0-15,-20 0 16,21 21-16,-21-21 0,-1 21 0,1-21 16,0 0-16,-1 21 0,-20-21 0,20 0 15,1 22-15,-21-22 0,20 0 0,1 21 16,-22-21-16,22 0 0,0 21 0,-1-21 16,1 0-16,0 0 0,-22 21 0,22-21 15,0 0-15,-1 0 0,22 21 0,-21-21 16,21 0-16,-22 0 0,22 0 15,0 0-15,0 21 0,0-21 0,-1 0 16,1 0 0,21 22-16,0-44 156,0 1-140,0 0-16,21 21 0,-21-21 15,0 0-15,22 0 0,-22-1 0,0 1 16,0 0-16,21 0 0,0 0 0,-21-22 15,0 22-15,21 0 0,-21 0 16,21 0-16,-21-22 0,0 22 0,0 0 16,0 0-16,21 21 0,-21-21 0,0 0 15,0 42 17,0 0-17,0 0-15,0 0 0,-21 0 0,21 1 16,0-1-16,0 0 0,-21 0 15,21 0-15,-21 22 0,21-22 0,0 0 16,0 0-16,-21 0 0,21 0 0,0 1 16,0-1-16,0 0 0,0 0 15,0 0-15,0 0 0,0 1 16,0-1-16,0 0 16,0 0-1,0 0 16,21-21 16,0 0-47,0 0 16,0 0-16,1 0 0,-1 0 16,0 0-16,0 0 0,0 0 0,22 0 15,-22 0-15,21 0 0,-21 0 16,22-21-16,-1 21 0,-21 0 0,21-21 15,22 0-15,-22 21 0,1 0 0,-1 0 16,21-21-16,-20-1 0,20 22 0,-20 0 16,20-21-16,-21 21 0,1 0 0,-1-21 15,0 21-15,1 0 0,-1 0 16,22-21-16,-22 21 0,-21 0 16,0 0-16,0 0 15,1 0 1,-44 0 93,1 0-109,0 0 16,0 0-16,0 0 0,0 0 15,-1 0-15,1 0 16,0 0-16,0 0 0</inkml:trace>
  <inkml:trace contextRef="#ctx0" brushRef="#br1" timeOffset="53027.63">10964 2265 0,'0'-21'16,"0"0"15,0-1-15,0 1-1,21 0 1,-21 0 0,22 21-16,-22-21 0,0 0 31,0 42 0,0 0-15,0 0-16,0 0 0,0 0 15,0 22-15,0-22 0,0 21 0,-22-21 16,22 22-16,0-1 0,-21 0 0,21 1 16,0-1-16,0 0 0,0-20 15,0 20-15,0-21 0,-21 21 16,21-20-16,0-1 0,0 0 0,0 0 15,0 0-15,-21 0 0,21 1 0,0-1 16,0 0 15,0-42 1,0 0-32,0-1 15,0 1-15,0 0 0,0 0 16,0 0-16,0 0 0</inkml:trace>
  <inkml:trace contextRef="#ctx0" brushRef="#br1" timeOffset="53487.72">11197 2117 0,'0'-21'0,"0"-1"16,0 1 0,0 42 31,0 1-47,0-1 15,-21 0-15,21 0 0,0 0 16,0 22-16,-21-22 0,21 0 0,0 21 15,0 1-15,0-22 0,-21 21 0,21 0 16,-22-20-16,22 20 0,0 0 0,0 1 16,-21-22-16,21 21 0,-21-21 15,21 0-15,0 1 0,-21 20 16,21-21-16,0 0 0,0 0 0,0 1 16,0-1-16,0 0 15,0 0-15,0 0 31,0-42 1,0 0-17,0 0-15,-21 0 16,0-1-16,21 1 16</inkml:trace>
  <inkml:trace contextRef="#ctx0" brushRef="#br1" timeOffset="53837.07">10753 2604 0,'-22'-22'15,"44"44"-15,-44-65 0,1 43 0,21-21 0,-21 21 16,0-21-16,21 0 16,21 21 15,0 21-31,0 0 0,1-21 0,-1 21 15,0 0-15,0 1 0,0-1 16,0 21-16,1-21 0,-22 0 0,21 1 16,0-1-16,0 0 0,-21 0 0,0 0 15,0 0-15,21-21 16,-21 22-16,21-1 0,-21 0 16,0 0-16,0 0 31,22-21-16,-22-21 17,21 0-32</inkml:trace>
  <inkml:trace contextRef="#ctx0" brushRef="#br1" timeOffset="57008.54">11409 2646 0,'0'0'0,"21"0"0,0 0 0,-21-21 16,21 21-16,-21-21 0,0-1 15,0 44 32,-21-1-47,0 0 16,0 0-16,0 0 16,21 0-16,-22 1 0,-20-1 0,21 0 15,0 0-15,0 0 0,-22 0 0,22 1 16,0-1-16,0 0 0,0 0 0,-1-21 15,1 21-15,0-21 16,21 21-16,-21-21 16,42 0 31,-21-21-32,21 21-15,0-21 0,1 21 0,-1-21 16,0 0-16,0 21 0,0-21 15,0-1-15,22 1 0,-22 0 16,0 0-16,21 0 0,-20 0 0,-1-1 0,0 1 16,0 0-16,0 0 15,0 0-15,1 0 0,-1-1 16,-21 44 15,-21-1-31,-1 0 16,1 21-16,0-21 0,0 1 0,0-1 15,-22 0-15,22 0 0,0 0 0,0 0 16,-21 1-16,20-1 0,1-21 16,0 21-16,0 0 15,0-21-15,0 0 16,21 21-16,0-42 125,-22 21-109</inkml:trace>
  <inkml:trace contextRef="#ctx0" brushRef="#br1" timeOffset="60691.42">21780 6160 0,'22'-22'0,"-22"1"15,0 0-15,0 0 0,0 0 16,0 0 0,21 21-16,-21 21 15,0 0 1,21 0-16,-21 21 15,0-20-15,0 20 0,0 0 16,0-21-16,0 22 0,0 20 0,-21-20 16,0-1-16,21 0 0,-22 1 0,1-1 15,21 0-15,0 1 0,-21-22 0,0 21 16,21-21-16,-21 0 0,21 1 16,0-1-16,0 0 0,0 0 15,0-42 32,0 0-47,21 0 16</inkml:trace>
  <inkml:trace contextRef="#ctx0" brushRef="#br1" timeOffset="60987.4">22077 6033 0,'0'21'31,"0"0"-31,0 0 0,0 0 0,0 22 16,0-22-16,0 21 16,0 0-16,0 1 0,0-1 0,0 0 15,-21 1-15,-1-1 0,22 0 0,0 1 16,-21-22-16,0 21 0,21-21 0,0 22 15,-21-22-15,21 0 0,0 0 0,0 0 16,0 1-16,0-44 47,-21 22-47,0-21 16</inkml:trace>
  <inkml:trace contextRef="#ctx0" brushRef="#br1" timeOffset="61184.08">21611 6668 0,'0'0'16,"0"-22"-1,21 22-15,0 0 0,22 0 16,-22-21-16,0 21 0,0 0 0,22 0 16,-22-21-16,21 21 0,-21 0 0,0 0 15,1 0-15,-1 0 0,0 0 0,0-21 16,0 21-16,0 0 0,1 0 15,-22-21-15,21 21 16</inkml:trace>
  <inkml:trace contextRef="#ctx0" brushRef="#br1" timeOffset="61695.63">22479 6541 0,'0'0'0,"0"-22"0,0 1 16,21 0-16,-21 0 15,0 0-15,0 0 0,0-1 16,-21 22-16,21-21 16,-21 21-16,0 0 0,-1 0 15,1 0-15,0 21 0,0 1 0,0-1 16,0 0-16,-1 0 0,-20 0 0,21 0 15,0 22-15,0-22 0,-1 0 16,1 0-16,0 0 0,21 1 0,0-1 16,0 0-16,0 0 0,21-21 15,0 0-15,1 0 16,-1 0-16,0 0 0,0 0 16,21 0-16,-20-21 0,-1 21 0,0-21 15,0 0-15,0-1 0,0 1 0,1 0 16,-1 0-16,0 0 0,0 0 0,-21-1 15,0 1-15,0 0 0,21 0 16,-21 0 0,0 42-1,0 0-15,0 0 16,0 0-16,0 1 0,0-1 0,0 0 16,-21 0-16,21 0 0,0 0 15,0 1-15,0-1 0,0 0 16,0 0-16,21-21 15,0 0-15,1 0 0,-1 0 16,0 0-16,0-21 16,21 21-16</inkml:trace>
  <inkml:trace contextRef="#ctx0" brushRef="#br1" timeOffset="62010.61">22987 6414 0,'0'-22'0,"0"44"0,0-65 0,0 22 0,0 0 15,0 42 17,0 21-17,0-20-15,-21-1 0,21 21 0,-21-21 16,21 22-16,0-1 0,-22-21 0,22 21 16,-21 1-16,0-1 0,21 0 15,0-20-15,-21 20 0,21 0 0,-21 1 16,21-1-16,0-21 0,-21 21 15,21-20-15,-22 20 0,22-21 0,-21 0 16,21 0-16,0 1 0,0-1 0,0 0 16,0-42 15,0 0-31,0-1 0,0 1 16,21-106-1</inkml:trace>
  <inkml:trace contextRef="#ctx0" brushRef="#br1" timeOffset="62283.6">22923 6519 0,'22'-21'16,"-22"0"-16,-43 169 0,64-254 0,1 43 0,-22 42 15,0 0-15,21-1 0,-21 1 0,21 0 16,0 21-16,0-21 0,0 21 0,22 0 16,-22 0-16,0 0 0,0 0 15,0 0-15,1 0 0,-22 21 16,21 0-16,-21 0 0,0 1 0,0-1 15,0 0-15,0 0 0,0 0 0,0 0 16,-21 1-16,-1-1 0,1 0 16,0 0-16,-21 0 0,21 0 15,-1 1-15,1-22 0,0 21 0,0-21 16,0 0-16,21 21 16,21-21-1,0 0 1,0-21-16,0 0 0,1 21 15</inkml:trace>
  <inkml:trace contextRef="#ctx0" brushRef="#br1" timeOffset="62560.59">23410 6350 0,'21'-21'0,"-42"42"0,42-63 15,-42 63 16,21 0-31,0 21 16,-21-20-16,21 20 0,0-21 16,0 21-16,0 1 0,0-1 0,-21-21 15,0 22-15,21-1 0,-21-21 0,21 21 16,0-20-16,-22 20 0,1-21 0,21 0 16,-21 0-16,21 1 0,-21-22 0,21 21 15,0 0-15,0-63 47</inkml:trace>
  <inkml:trace contextRef="#ctx0" brushRef="#br1" timeOffset="62851.37">23347 6498 0,'0'-21'0,"0"42"0,0-84 16,0 42-16,0-1 0,21 1 0,-21 0 15,21 0-15,0 21 0,-21-21 0,21 0 16,1 21-16,-1 0 0,0 0 16,0 0-16,0 0 15,0 21-15,-21 0 0,0 0 16,0 0-16,0 0 0,0 1 0,0-1 16,0 21-16,-21-21 0,21 0 15,-42 1-15,21-1 0,0 0 0,-1 0 16,1-21-16,0 21 0,0 0 0,0-21 15,0 0-15,21 22 0,-22-22 0,44-22 47,-1 1-47,0 21 0,0-21 16</inkml:trace>
  <inkml:trace contextRef="#ctx0" brushRef="#br1" timeOffset="63435.89">23855 6287 0,'0'-22'0,"0"44"31,-21-1-15,21 0-16,0 0 0,0 0 0,-22 0 15,22 1-15,-21-1 0,21 0 0,0 0 16,0 0-16,0 0 0,0 1 15,0-1-15,0 0 16,21-21-16,1 0 0,-1 0 16,0 0-16,0 0 0,0 0 15,0-21-15,1 0 0,-1-1 0,0 22 16,0-21-16,0 0 0,0 0 16,-21 0-16,22 0 0,-1-1 15,-21 1-15,21 0 0,-21 0 0,0 0 0,21 0 16,-21-1-16,0 44 31,0-1-15,-21 0-16,21 0 0,-21 0 0,0 0 15,-1 22-15,22-1 0,-21-21 16,0 22-16,0-1 0,21 0 0,0 1 16,-21-1-16,21-21 0,-21 21 15,21 1-15,0-1 0,0 0 0,0-20 16,0 20-16,0 0 0,-22 1 0,22-22 15,-21 21-15,21 0 0,-21 1 0,21-22 16,-21 21-16,0-21 0,0 22 0,-1-22 16,22 0-16,-21-21 0,0 21 15,0-21-15,0 0 0,0 0 0,-1 0 16,1 0-16,0 0 0,0 0 16,0-21-16,0 21 0,21-21 15,-22 21-15,1-21 0,0 0 16,21-1-1,0 1-15,0 0 0,21 0 16,0 0-16,1 0 0,-1-1 0</inkml:trace>
  <inkml:trace contextRef="#ctx0" brushRef="#br1" timeOffset="63811.45">24934 5990 0,'21'-21'16,"-21"0"-16,0 42 15,0 0 1,0 0-16,-21 1 0,21 20 16,-21-21-16,21 21 0,-21 1 0,21-1 15,-21 0-15,0 1 0,21-1 16,-22 0-16,22 1 0,0-22 0,-21 21 16,21-21-16,-21 22 0,21-22 0,0 0 15,0 0-15,-21 0 0,21 1 16,0-44 15,0 1-31</inkml:trace>
  <inkml:trace contextRef="#ctx0" brushRef="#br1" timeOffset="64183.76">24744 6096 0,'0'-21'0,"0"42"0,-21-63 0,21 21 0,0-1 15,0 1-15,0 0 0,0 0 16,21 0-16,0 21 0,0-21 16,0 21-16,22 0 0,-22 0 0,21 0 15,-21 0-15,22 0 0,-1 0 0,-21 0 16,21 0-16,1 21 0,-22 0 16,21 0-16,-21 21 0,22-20 15,-22 20-15,0 0 0,-21 1 0,0-1 0,0 0 16,0 1-16,0-22 0,0 21 15,-21 0-15,0 1 0,0-22 16,-1 21-16,1-21 0,-21 1 0,21-1 16,-22 0-16,1 0 0,21 0 0,-21-21 15,20 21-15,1-21 0,0 0 0,0 0 16,0 0-16,0 0 0,-1 0 16,44-21 30,-1 0-46,0 21 0,0-21 16,0 21-16</inkml:trace>
  <inkml:trace contextRef="#ctx0" brushRef="#br1" timeOffset="64467.74">25485 6308 0,'21'0'15,"-42"0"-15,42-21 0,0 21 16,-21 21 15,0 0-31,0 0 0,0 0 0,0 22 16,0-22-16,0 0 0,0 0 16,-21 0-16,0 0 0,21 1 15,0-1-15,-22 0 0,1 0 0,0-21 16,21 21-16,-21-21 0,21 21 15,-21-21 1,21-21 0,0 0-1,21 0-15,-21 0 0</inkml:trace>
  <inkml:trace contextRef="#ctx0" brushRef="#br1" timeOffset="64667.86">25548 6138 0,'0'0'16,"0"-21"-16,-21 21 15,21-21-15,0 42 47,0 0-31,0 1-16,0-1 15</inkml:trace>
  <inkml:trace contextRef="#ctx0" brushRef="#br1" timeOffset="65300.32">25760 6329 0,'0'21'32,"0"0"-17,0 0-15,-21 1 0,21-1 0,0 0 16,-22 0-16,1 0 16,21 0-16,-21 1 0,21-1 0,0 0 15,0 0-15,-21-21 0,21 21 0,-21-21 16,21 21-16,21-21 47,0 0-47,-21-21 15,21 0-15,-21 0 0,21 21 0,1-21 16,-1 0-16,-21-1 0,21 1 16,0 0-16,0 0 0,-21 0 15,21 0-15,-21 42 31,0 0-31,0 0 16,0 0-16,0 0 16,0 1-16,0-1 0,0 0 15,22-21-15,-22 21 0,21-21 16,0 0-16,0 0 16,0 0-16,0 0 0,1 0 0,-1 0 15,0 0-15,0 0 0,0 0 0,0-21 16,1 0-16,-1 21 0,-21-21 15,0-1-15,21 1 0,-21 0 0,21 0 16,-21-21-16,0 20 0,0 1 0,0 0 16,0 0-16,0 0 0,0 0 15,-21-1-15,0 22 16,0 0-16,-1 0 16,1 0-16,0 0 15,0 22-15,21-1 0,0 0 16,0 0-1,21-21-15</inkml:trace>
  <inkml:trace contextRef="#ctx0" brushRef="#br1" timeOffset="65807.72">26458 6287 0,'-21'-22'15,"0"22"1,0 0-16,0 0 0,-1 0 16,1 0-16,0 0 0,21 22 15,-21-1-15,0-21 0,0 21 0,-1 0 16,22 0-16,-21 0 0,0 1 0,21-1 16,0 0-16,-21 0 0,21 0 15,0 0-15,0 1 0,0-1 16,0 0-16,0 0 15,21-21-15,0 0 0,0 0 16,1 0-16,-1 0 16,0 0-16,0-21 15,0 0-15,0 0 0,-21-1 16,0 1-16,22 0 0,-1-21 0,-21 21 16,0-1-16,0 1 0,0 0 15,0 0-15,0 0 0,21 21 0,-21-21 16,0 42-1,0 0 1,0 0-16,0 0 0,0 0 16,0 1-16,-21-1 0,21 0 15,0 0-15,0 0 0,0 0 0,0 1 16,0-1-16,0 0 16,0 0-16,21-21 15,0 21-15,0-21 16,-21-21-1,21 21 1,-21-21-16,22 21 0</inkml:trace>
  <inkml:trace contextRef="#ctx0" brushRef="#br1" timeOffset="66375.75">26628 6096 0,'0'0'0,"0"-42"16,0 21-16,21 21 16,-21-22-16,0 44 31,0-1-15,0 0-16,0 0 0,0 0 0,0 0 15,0 22-15,-21-22 0,21 0 0,0 21 16,0 1-16,-22-22 0,22 21 15,-21-21-15,21 22 0,-21-22 16,21 0-16,0 0 0,0 22 0,0-22 16,0 0-16,0 0 0,0 0 15,21 0 1,0-21-16,1 0 0,-1 0 16,0 0-16,0 0 0,0 0 15,0-21-15,1 21 0,-22-21 16,21 0-16,0 0 0,-21 0 15,21-1-15,0 1 0,-21 0 0,21 0 16,-21 0-16,0 0 0,22-1 16,-22 44 15,-22-1-31,22 0 16,-21 0-16,21 0 0,0 0 0,0 1 15,-21-1-15,21 0 16,0 0-16,0 0 15,21-21 1,0 0 0,1 0-16,-1 0 31,0 0-15,-21-21-16,0 0 0,0 0 15</inkml:trace>
  <inkml:trace contextRef="#ctx0" brushRef="#br1" timeOffset="66568.89">26966 6202 0,'0'-21'16,"0"42"-16,0-63 0,0 20 16,-21 22-1,21 22 16,0-1-15,0 0 0</inkml:trace>
  <inkml:trace contextRef="#ctx0" brushRef="#br1" timeOffset="72360.77">13060 4614 0,'0'-21'0,"21"21"125,-21 21-109,21 1-1,-21-1 1,21-21-16,-21 21 0,0 0 16,21-21-16,-21 21 0,0 0 15,0 1-15,0-1 16,0 0-16,0 0 16,0 0-16,0 0 15,0 1-15,0-1 0,0 0 16,22 0-1,-1 0-15,-21 0 0,0 1 16,21-1 0,-21 0-16,21 0 0,-21 0 0,0 0 15,21-21-15,-21 22 16,21-1-16,1 0 0,-22 0 16,21-21-16,-21 21 0,21-21 15,0 21-15,-21 1 0,21-22 16,-21 21-16,21-21 0,-21 21 15,0 0-15,22-21 0,-22 21 16,21 0-16,0 1 0,-21-1 16,21 0-16,0-21 0,-21 21 15,21 0-15,-21 0 16,22-21-16,-1 22 0,-21-1 16,21-21-16,-21 21 0,21-21 15,-21 21-15,21 0 0,0 0 16,1 1-1,-22-1-15,21-21 0,0 21 16,-21 0-16,21 0 0,0-21 16,0 0-16,-21 21 0,22-21 0,-1 0 15,-21 22-15,0-1 0,21-21 0,0 0 16,-21 21-16,21-21 16,0 0-16,-21 21 0,22-21 0,-22 21 15,21-21-15,0 0 0,-21 21 16,21 1-16,0-22 0,0 21 15,1-21-15,-1 21 0,0-21 0,0 21 16,0 0-16,0-21 0,1 21 16,20 1-16,-21-22 0,0 21 0,0 0 15,1-21-15,-1 21 0,0-21 0,0 0 16,-21 21-16,21-21 0,0 21 16,1-21-16,-1 0 0,0 0 15,0 0-15,0 0 0,0 0 16,1 0-16,-1 0 0,0 0 0,0 0 15,0 0-15,0 0 0,1 0 0,-1 0 16,0 0-16,0 0 0,0 0 16,0 0-16,1 22 0,-1-22 15,0 0-15,0 0 0,0 21 0,0-21 16,1 0-16,-1 21 0,21-21 16,-21 0-16,0 0 0,22 21 15,-22-21-15,21 0 0,-21 0 0,22 21 16,-22-21-16,21 0 0,1 0 0,-22 21 15,21-21-15,-21 0 0,0 0 0,22 22 16,-22-22-16,21 0 0,-21 0 0,22 0 16,-22 21-16,0-21 0,21 0 15,-20 0-15,-1 0 0,0 0 16,21 0-16,-21 0 0,1 0 0,20 0 0,-21 0 16,0 0-16,0 0 0,1 0 15,20 0-15,-21 0 0,0 0 0,0 0 16,1 0-16,-1 0 0,0 0 0,0 0 15,0 0-15,0-21 0,1 21 16,-1 0-16,0 0 0,0 0 0,0 0 16,0-22-16,1 22 0,-1 0 15,0 0-15,0 0 0,0-21 16,0 21-16,1 0 0,-1 0 0,0 0 16,0 0-16,0 0 0,0-21 0,1 21 15,-1 0-15,0 0 0,0-21 16,0 21-16,0 0 15,1 0-15,-1 0 16,-21-21-16,21 21 0,0 0 16,0 0-16,-21-21 15,21 21-15,1 0 16,-1 0-16,-21-22 0,21 22 16,0 0-16,0 0 15,0-21-15,1 21 0,-1 0 16,0 0-16,-21-21 0,21 21 15,0 0-15,0 0 0,-21-21 0,22 21 16,-1 0-16,0 0 0,-21-21 16,21 21-16,0-21 0,0 21 15,1 0-15,-22-22 0,21 22 16,0 0-16,0-21 16,0 21-16,-21-21 15,21 21-15,1 0 0,-22-21 16,21 21-16,0 0 0,0-21 15,0 21-15,0 0 16,-21-21-16,22 21 0,-1-22 16,0 22-16,-21-21 0,21 21 15,-21-21-15,21 21 16,0 0 0,1-21-16,-1 0 15,0 21-15,0 0 0,-21-21 0,21-1 16,0 22-16,-21-21 15,22 21-15,-1-21 16,-21 0-16,21 21 16,-21-21-16,21 21 0,-21-21 15,21 21-15,0-22 0,-21 1 16,22 21-16,-1 0 0,-21-21 0,21 21 16,-21-21-16,21 21 0,-21-21 0,0 0 15,21 21-15,-21-22 0,21 22 16,-21-21-16,43-21 15,-22 21 1,0 21-16,0-21 0,0-1 16,1 22-16,-22-21 0,0 0 0,21 21 15,-21-21-15,21 21 0,-21-21 0,21 0 16,0 21-16,-21-22 16,21 1-16,1 21 0,-1-21 0,-21 0 15,21 0-15,21 0 0,-21-1 0,1 1 16,-1 0-16,0 0 0,21 0 15,-21 0-15,1-1 0,-1 1 0,0 0 16,0 0-16,0 0 0,0 0 16,22-22-16,-22 22 0,0 0 15,0 0-15,0 0 0,-21-1 0,43-20 16,-1 21-16,-21 0 16,0 0-16,1-1 0,-1 1 15,0 21-15,0-21 0,0 0 16,-21 0-16,21 21 0,-21-21 0,0-1 15,22 1-15,-1 0 16,-21 0 0,0 0-16,21 0 0,0 21 0,0-22 15,-21 1-15,21 0 0,1 21 16,-22-21-16,21 0 0,0 0 0,0-1 16,0 1-16,-21 0 15,21 0-15,-21 0 0,22 0 16,-1-1-16,-21 1 0,21 0 0,21-42 15,-21 41 1,1 1-16,-22 0 0,0 0 0,0 0 16,21 0-16,-21-1 0,0 1 15,0 0-15,21 0 16,-21 0 0,0 0-16,0-1 0,0 1 15,0 0-15,21 21 0,0-21 0,-21 0 16,0 0-16,0-1 0,21 22 15,-21-21-15,0 0 0,22 0 16,-22 0-16,0 0 16,0-1-16,0 1 15,0 0-15,0 0 16,0 0-16,0 0 0,0-1 16,0 1-16,0 0 15,0 0-15,0 0 0,0 0 16,0-1-16,0 1 15,0 0-15,-22 0 0,1 21 16,21-21-16,0 0 16,0-1-16,-21 22 15,21-21-15,-21 21 0,0-21 16,21 0-16,-21 21 0,21-21 0,-22 21 16,22-21-16,-21-1 0,21 1 15,-21 0-15,0 21 0,21-21 16,-21 21-16,21-21 0,-21 21 0,21-21 15,-22-1 1,22 1-16,-21 21 0,0-21 16,0 0-1,0 21-15,0 0 0,21-21 16,-22 0-16,1 21 0,21-22 16,-21 22-16,0-21 15,0 21-15,21-21 16,-21 0-16,-1 21 15,22-21-15,-21 21 16,0-21-16,0 21 0,21-22 16,-21 22-16,0-21 0,-1 21 0,1-21 15,0 21 1,0-21-16,0 0 16,0 21-16,-1-21 0,1 21 15,0-22-15,0 22 16,0 0-16,0-21 0,-1 21 15,-20 0-15,21-21 0,0 21 0,0-21 16,-1 21-16,-20-21 0,21 21 16,0 0-16,0-21 0,-1 21 0,1-22 15,0 22-15,0 0 0,0 0 16,0-21-16,-1 21 0,22-21 0,-21 21 16,0 0-16,0 0 0,0 0 0,21-21 15,-21 21-15,-1 0 16,1-21-16,0 21 0,0 0 15,0 0-15,21-21 0,-21 21 16,-1 0-16,1-22 16,0 22-16,0 0 0,0 0 0,0-21 0,-1 21 15,1 0 1,0-21-16,0 21 0,0 0 0,0-21 16,-1 21-16,22-21 0,-21 21 0,0 0 15,0-21-15,0 21 0,0 0 16,-1-22-16,1 22 0,0 0 0,0 0 15,21-21-15,-21 21 0,0-21 16,-1 21-16,1 0 0,0-21 16,0 21-16,0 0 0,0 0 15,21-21-15,-22 21 0,1 0 16,0-21-16,0 21 0,0 0 16,0 0-1,-1-22-15,1 22 0,0 0 16,0 0-1,21-21-15,-21 21 0,0 0 32,-1 0-17,22-21-15,-21 21 32,0 0-17,21-21-15,-21 21 16,0 0-16,0 0 15,-1 0-15,1-21 16,0 21-16,0 0 16,0 0-1,21-21-15,-21 21 0,-1 0 16,22-22 78,-21 22-94,21-21 31,21 21-15,1-21-16,-1 21 15,0 0-15,0-21 16,0 21-16,0 0 15,1 0-15,-22-21 0,21 21 0,0 0 16,0 0-16,0 0 16,-21-21-16,21 21 0,1 0 15,-1 0-15,0 0 0,-21-22 16,21 22-16,0 0 0,0 0 16,1 0-16,-22-21 15,21 21-15,0 0 16,-21 21 62,-21-21-78,0 22 16,-1-22-16,1 21 0,0-21 15,0 0-15,21 21 16,-21-21-16,0 0 0,21 21 0,-22-21 0,1 0 15,0 21 1,0-21-16,0 0 0,0 0 16,21 21-16,-22-21 0,1 0 0,0 0 15,0 0 1,0 22-16,0-22 16,21 21 140,0 0-141,21-21-15,-21 21 16,0 0-16,21 0 16,0 1-16,-21-1 15,0 0-15,0 0 16,21-21-16,-21 21 0,0 0 16,21-21-16,-21 22 0,0-1 0,0 0 15,22-21-15,-22 21 16,0-42 312,-22 21-219,1 0-93</inkml:trace>
  <inkml:trace contextRef="#ctx0" brushRef="#br1" timeOffset="73855.25">21378 1101 0,'0'-21'15,"0"-1"1,21 1 0,-21 0-16,22 0 15,-22 0-15,0 0 16,0-1-1,0 44 48,0-1-47,0 0-16,0 0 0,0 0 15,0 22-15,0-22 0,-22 0 0,22 21 16,-21-21-16,21 1 15,0 20-15,0-21 0,-21 0 0,21 22 0,0-22 16,-21 0-16,21 0 0,0 21 16,0-20-16,0-1 0,0 0 15,0 0-15,0 0 0,0 0 16,21 1-16,-21-1 0,21-21 16,0 21-16,1-21 0,-1 0 0,0 0 15,0 0-15,0 0 0,0 0 0,1 0 16,-1 0-16,0 0 0,0 0 15,0 0-15,0-21 0,1 0 16,-1-1-16,0 22 16,-21-21-16,0 0 15,0 0-15,0 0 16</inkml:trace>
  <inkml:trace contextRef="#ctx0" brushRef="#br1" timeOffset="74571.81">21590 529 0,'0'-21'0,"-21"21"32,0 0-17,21 21-15,-22-21 16,22 21-16,-21 1 0,0-22 15,21 21-15,0 0 32,21-21-17,0 0-15,1 0 16,-1 0 0,-21-21-16,21 21 0,-21-21 15,0-1-15,0 1 16,0 0-1,-21 21 1,0 0-16,-1 0 16,1 0-16,0 0 0,21 21 0,-21 0 15,0 1-15,0-1 16,21 0-16,0 0 16,0 0-16,0 0 15,0 1 1,0-1-16,0 0 31,21-21-15,0 0-16,0 0 0</inkml:trace>
  <inkml:trace contextRef="#ctx0" brushRef="#br1" timeOffset="75216.27">22394 1058 0,'0'0'0,"21"-21"16,-21 0-16,22 0 16,-22 0-16,21 0 15,0-1-15,0 22 16,-21-21-16,0 0 0,21 21 0,-21-21 15,21 0-15,-21 0 16,0 42 31,0 0-31,0 0-16,0 21 0,0-20 15,0-1-15,0 21 0,0-21 0,0 22 16,0-1-16,0-21 15,0 21-15,0 1 0,-21-22 0,21 21 16,0-21-16,-21 1 0,21-1 0,0 0 16,0 0-16,0 0 0,0 0 15,0 1-15,0-1 0,0 0 0,0 0 16,0 0-16,0 0 16,0 1-1,0-44 48,0 1-48,0 0-15</inkml:trace>
  <inkml:trace contextRef="#ctx0" brushRef="#br1" timeOffset="75649.14">22288 1334 0,'0'0'16,"-21"0"-16,42 0 46,1 0-46,-1-22 16,0 22-16,0 0 0,21 0 16,-20 0-16,20 0 0,-21 0 0,21 0 15,1 0-15,-22 0 0,21 0 16,1-21-16,-22 21 0,21 0 0,-21 0 16,22 0-16,-22 0 0,0 0 0,0 0 15,0 0-15,0 0 16,1 0-16,-1-21 15,-21 0 64</inkml:trace>
  <inkml:trace contextRef="#ctx0" brushRef="#br1" timeOffset="76199.84">23622 995 0,'0'0'0,"0"-21"0,0-22 15,0 22-15,0 0 16,0 0-16,0 0 15,0 0-15,0-1 0,0 1 16,0 42 31,0 1-47,0-1 16,0 0-16,0 21 0,0-21 0,-21 22 15,21-1-15,0 0 0,0 1 16,0-1-16,0 0 0,0-20 15,0 20-15,0 0 0,0-21 0,0 1 16,0 20-16,0-21 0,0 0 16,0 0-16,0 1 0,0-1 15,0 0-15,0 0 16,-21-21 46,-1 0-30,1 0-32</inkml:trace>
  <inkml:trace contextRef="#ctx0" brushRef="#br1" timeOffset="78163.47">21484 2477 0,'0'-22'0,"0"1"31,0 0-15,0 0-1,0 0 17,21 0-17,-21-1-15,21 22 0,-21-21 16,0 0-1,0 0-15,0 0 16,0 0 0,0-1-1,0 44 32,0-1-31,0 0-16,0 0 0,0 0 15,0 0-15,0 1 0,0-1 0,0 21 16,0-21-16,0 22 0,0-22 0,0 21 16,0-21-16,0 22 0,0-22 15,-21 0-15,21 21 0,0-21 0,0 1 16,0 20-16,0-21 0,0 0 0,-21 0 16,21 1-16,0-1 15,0 0-15,0 0 0,0 0 16,0 0-1,0-42 79,0 0-78,0 0-16,0 0 15</inkml:trace>
  <inkml:trace contextRef="#ctx0" brushRef="#br1" timeOffset="78708.27">22479 2328 0,'0'-21'0,"0"0"16,0 0 0,0 0-1,0 42 17,-21-21-17,21 21-15,0 0 0,0 0 0,0 1 16,-21-1-16,21 0 15,0 21-15,-22-21 0,22 1 0,0 20 16,0-21-16,0 21 0,0-20 0,0 20 16,-21-21-16,21 0 0,-21 0 15,21 22-15,0-22 0,0 0 0,0 0 16,0 0-16,0 1 0,0-1 16,-21-21-16,21 21 15,-21-21 1,0 0 31,21-21-47</inkml:trace>
  <inkml:trace contextRef="#ctx0" brushRef="#br1" timeOffset="79019.7">22119 2731 0,'0'-22'15,"21"22"1,0 0-16,1 0 0,-1 0 0,0 0 16,0 0-16,0 0 15,22 0-15,-22 0 0,21 0 0,-21 0 16,0 0-16,1 0 0,20 0 0,-21-21 15,0 21-15,0 0 0,1 0 16,-1 0-16,-21-21 16,21 21-16,0-21 62,0 21-46</inkml:trace>
  <inkml:trace contextRef="#ctx0" brushRef="#br1" timeOffset="79519.25">23453 2286 0,'0'0'16,"0"-21"0,0 0-1,0 42 16,0 0-31,0 0 16,0 0-16,0 1 0,0 20 0,-22-21 16,22 0-16,0 22 0,-21-22 15,21 21-15,0-21 0,0 22 0,0-22 16,0 0-16,-21 21 0,21-21 0,0 1 16,0-1-16,0 0 0,0 0 15,-21 0-15,21 0 0,0 1 16,0-1-16,0 0 0,0 0 15,0 0-15,0 0 16,0-42 47,0 0-48,0 0-15,0 0 16</inkml:trace>
  <inkml:trace contextRef="#ctx0" brushRef="#br1" timeOffset="80075.72">24215 2434 0,'-22'0'16,"1"0"0,42 0 46,1 0-62,-1 0 0,0 0 0,0 0 16,0 0-16,0 0 15,1 0-15,-1 0 0,0 0 0,21 0 16,-21 0-16,1 0 0,-1 0 16,0 0-16,0 0 0,0 0 31,-21-21-15,-21 21 46,0 0-46,21 21-16,-21-21 0</inkml:trace>
  <inkml:trace contextRef="#ctx0" brushRef="#br1" timeOffset="80468.49">24236 2667 0,'21'0'47,"0"0"-31,0 0-16,0 0 15,1 0-15,-1 0 0,0 0 16,0 0-16,0 0 0,0 0 0,1 0 16,-1 0-16,0 0 15,0 0-15,0 0 0,0 0 16,1 0-16,-1 0 16,-42 0 62,21-21-63</inkml:trace>
  <inkml:trace contextRef="#ctx0" brushRef="#br1" timeOffset="82828.62">25294 2371 0,'-21'0'110,"0"0"-110,21-21 0,0-1 15,0 1 1,0 0-16,0 0 16,0 0-16,0 0 0,21-1 15,0 22-15,-21-21 0,21 0 16,0 21-16,1-21 0,-1 21 16,0 0-16,0 0 0,0-21 0,0 21 15,1 0-15,-1 0 0,0 0 0,0 0 16,0 0-16,0 0 0,1 21 15,-1-21-15,0 21 0,-21 0 16,0 0-16,0 1 0,0-1 16,0 0-16,0 0 0,0 0 15,-21 0-15,21 1 0,-64 62 32,43-63-32,0 1 0,0-22 15,0 21-15,-1 0 0,1 0 0,0 0 16,0 0-16,0 1 0,0-1 0,-1 0 15,1-21-15,0 21 0,0 0 16,0 0-16,0 1 0,-1-22 0,1 21 16,0 0-16,21 0 0,-42 0 15,42 0-15,-21-21 16,21 22-16,21-22 47,-21-22-32,21 22-15,0-21 0,0 21 0,0-21 16,1 0-16,-1 21 16,0-21-16,0 21 15,0 0 1,0 21-16,1 0 16,-22 0-16,21 0 15,0-21-15,0 0 0,-21 22 16,21-22-16,0 21 0,1-21 15,-1 0-15,0 0 0,0 0 16,0 0-16,0 0 0,1-21 16,-1-1-1,-21 1 1,21 0-16,-21 0 16,21 21-1,-21-21 63</inkml:trace>
  <inkml:trace contextRef="#ctx0" brushRef="#br1" timeOffset="84047.85">2921 9737 0,'0'-21'0,"0"-1"0,0 1 15,0 0-15,0 0 0,0 0 16,0 0 0,-21 21-1,21 21 1,0 0-16,-21 0 16,21 0-16,-22 0 0,22 1 0,0-1 15,-21 21-15,21-21 0,0 0 16,0 22-16,0-22 0,0 21 0,0-21 15,0 1-15,0-1 0,0 0 0,0 0 16,0 0-16,0 0 0,0 1 16,21-22-16,-21 21 0,22-21 15,-1 0 1,0 0-16,0 0 0,0 0 16,0 0-16,1 0 15,-22-21 1,21-1-16,0 1 0,-21 0 15,0 0-15</inkml:trace>
  <inkml:trace contextRef="#ctx0" brushRef="#br1" timeOffset="84413.17">3006 9356 0,'-22'0'0,"44"0"0,-65 0 0,22 0 32,21 21-17,0 0-15,21-21 32,0 0-17,1 0-15,-1 0 16,-21-21-16,0 0 15,0 0 1,-21 21-16,-1 0 16,1 0-16,0 0 31,21 21-15,21 0 15,0-21-31,1 0 15,-1 0-15</inkml:trace>
  <inkml:trace contextRef="#ctx0" brushRef="#br1" timeOffset="84812.91">3535 9631 0,'0'0'0,"-21"0"15,21 21-15,-22-21 0,44 0 63,-1 0-63,0 0 0,0 0 15,0 0-15,0 0 0,1 0 0,-1 0 16,0 0-16,0 0 0,0 0 16,0 0-1,1 0-15,-44 0 78,1 0-78,0 0 16</inkml:trace>
  <inkml:trace contextRef="#ctx0" brushRef="#br1" timeOffset="85067.94">3429 9864 0,'0'0'0,"0"21"16,21-21 0,0 0-1,0 0-15,1 0 16,-1 0-16,0 0 0,0 0 16,0 0-1,0 0-15,1 0 16,-1 0 15,-21-21-31,21 0 16</inkml:trace>
  <inkml:trace contextRef="#ctx0" brushRef="#br1" timeOffset="85979.22">4318 9631 0,'-21'0'0,"42"0"0,-63 0 15,20-21-15,22 0 16,-21 21-16,21-22 15,0 1-15,0 0 16,0 0-16,0 0 16,0 0-16,21-1 0,1 1 15,-1 21-15,0 0 16,0-21-16,0 21 0,0 0 0,1 0 16,-1 0-16,0 0 0,0 0 15,0 0-15,0 0 16,1 0-16,-1 0 0,0 0 0,-21 21 15,21 0-15,-21 1 16,0-1-16,0 0 0,0 0 16,0 0-16,0 0 0,0 1 0,-21-1 15,0 0-15,0 21 0,-1-21 0,1 1 16,0-1-16,0 0 0,0 0 16,0 0-16,-1 0 0,-20 22 15,21-22-15,0 0 0,0 0 16,-1 0-16,1 1 0,0-1 15,21 0-15,-21 0 0,0-21 0,21 21 16,0 0-16,-21-21 0,-1 22 16,44-44 46,-1 22-62,-21-21 0,21 0 16,0 0-16,0 21 15,0 0-15,-21-21 0,22 21 16,-1 0-16,0 0 16,0 0-16,0 21 15,0-21-15,1 21 16,-1 0 0,-21 0-16,21-21 0,0 0 15,0 0-15,0 0 16,1 0-16,-1 0 0,0 0 15,0 0-15,0 0 0,0 0 16,1-42 0,-22 21-16,21 21 0,-21-21 15,21 21-15,-21-21 0,0-1 32,0 1 46,21 0-63,-21 0-15,21 0 16</inkml:trace>
  <inkml:trace contextRef="#ctx0" brushRef="#br1" timeOffset="87291.66">7281 10837 0,'0'-21'47,"0"0"-16,0 0-31,0 0 16,0 0-1,0-1-15,21 22 0,1-21 0,-1 0 16,0 0-16,0 0 16,0 21-16,0-21 0,1 21 0,-1 0 15,0 0-15,0 0 0,0 0 0,0 0 16,1 0-16,-1 0 0,0 0 15,-21 21-15,21 0 0,-21 0 16,0 0-16,0 22 0,0-22 0,0 0 16,0 0-16,-21 21 0,21-20 15,-21-1-15,0 0 0,-1 21 0,-20-21 16,21 1-16,0 20 0,0-21 0,-1 0 16,1 22-16,-21-22 0,21 21 15,0-21-15,-1 0 0,1 1 16,0-1-16,0 21 0,0-21 0,0 0 15,-1-21-15,1 22 0,0-1 16,21 0-16,-21-21 0,0 21 0,0-21 16,21 21-16,-22-21 15,22-21 17,0 0-32,22 21 0,-22-21 15,21 0-15,0-1 0,0 1 16,0 0-16,0 21 0,1-21 0,-1 0 15,-21 0-15,21 21 0,0 0 16,0-22-16,0 22 0,1 0 0,-1 0 16,0 0-16,0 0 0,0 22 15,-21-1-15,21 0 16,-21 0-16,22-21 0,-1 21 0,-21 0 16,21 1-16,0-22 0,0 0 15,0 21-15,1-21 16,-1 0-16,0 0 15,0 0-15,0 0 0,-21-21 16,0-1-16,21 22 0,-21-21 16,22 0-16,-22 0 15,0 0 1,0 0 0,0-1 15,0 1-31,21 21 15,0-21-15,0 21 0</inkml:trace>
  <inkml:trace contextRef="#ctx0" brushRef="#br1" timeOffset="87885.23">8805 10710 0,'0'22'31,"0"-1"-31,0 0 16,-21 0-16,0 0 15,0 0-15,0 1 0,-1-1 0,-20 0 16,21 0-16,-21 21 0,20-20 16,-20-1-16,0 0 0,21 0 0,-22 0 15,22 0-15,-21 1 0,21-1 0,-1 0 16,1-21-16,0 21 0,0 0 16,0-21-16,21 21 15,0-42 16,21 0-15,0 21-16,0 0 16,0 0-16,1 0 0,-1 0 15,0 0-15,0 0 0,0 21 16,0-21-16,1 21 0,-1-21 0,0 22 16,0-22-16,0 21 0,0-21 0,1 21 15,-1 0-15,0-21 0,0 21 0,0-21 16,0 21-16,1-21 15,-1 0-15,0 22 0,0-22 16,0 0 0,-21-22 31,21 1-32</inkml:trace>
  <inkml:trace contextRef="#ctx0" brushRef="#br1" timeOffset="88313.93">9525 10837 0,'0'0'0,"21"0"63,0 0-63,0 0 0,1 0 15,-1 0-15,0 0 0,0 0 0,0-21 16,0 21-16,22 0 0,-22 0 0,0 0 16,0 0-16,0 0 0,1 0 15,-1 0-15,0 0 0,0 0 16,0 0-16,-21 21 62,-21-21-62,0 0 0,21 22 16,-21-22-16,0 0 0</inkml:trace>
  <inkml:trace contextRef="#ctx0" brushRef="#br1" timeOffset="88584.43">9588 11049 0,'0'0'0,"-21"0"15,0 21-15,42-21 47,0 0-47,-21 21 0,22-21 16,-1 0-16,0 0 16,0 0-16,0 0 15,0 0-15,1 0 16,-1 0-16,0 0 15,0 0 1,-21-21 0,0 0-16</inkml:trace>
  <inkml:trace contextRef="#ctx0" brushRef="#br1" timeOffset="89547.89">10562 10605 0,'0'0'0,"-21"-22"16,21 1-1,0 0 1,0 0-1,0 0-15,21 0 16,0 21-16,0-22 16,1 22-16,-1 0 15,0 0-15,0 0 0,0 0 0,0 0 16,1 0-16,-22 22 0,21-1 0,0-21 16,0 21-16,0 0 0,-21 0 15,21 0-15,-21 1 0,0-1 16,0 0-16,0 0 15,0 0-15,-21 0 0,0 1 0,0-1 16,0 0-16,-22 0 0,22 0 0,0 0 16,0 1-16,-21-22 0,20 21 15,1 0-15,0-21 0,21 21 16,-21-21-16,0 0 16,42 0 15,0 0-16,0 0-15,0 0 0,1 0 16,-1 0-16,0 0 0,0 0 16,0 0-16,0 0 0,1 0 15,-1 0-15,0 0 0,0 0 16,0 0-16,0 21 0,1 0 16,-1 1-16,-21-1 15,0 0-15,0 0 16,0 0-16,0 0 15,0 1-15,0-1 0,0 0 16,-21-21-16,21 21 0,-22 0 0,1 0 16,0 1-16,0-1 0,0-21 15,0 21-15,-1-21 0,1 21 16,-21-21-16,21 0 0,0 21 0,-1-21 16,1 0-16,0 0 0,0 0 15,0 0-15,0 0 0,-1 0 0,1 0 16,0 0-16,0 0 15,0 0-15,21-21 16,-21 21 93,-1 0-93</inkml:trace>
  <inkml:trace contextRef="#ctx0" brushRef="#br1" timeOffset="92672.17">11726 10837 0,'21'0'0,"-21"-21"0,22 21 16,-22-21 0,21 21 15,-21 21-16,21-21-15,-21 21 0,21 1 0,0-22 16,-21 21-16,0 0 0,0 0 16,0 0-16,21 0 0,-21 1 15,0-1-15,0 0 0,0 0 0,0 0 16,0 0-16,0 22 0,0-22 0,0 0 16,0 0-16,0 0 0,0-42 62,0 0-62,-21 0 0,21 0 0,0 0 16,0-1-16,-21 1 0,21 0 15,0 0-15,-21 0 0,21 0 0,0-1 16,0 1-16,0 0 0,0 0 16,0 0-16,0 0 0,0-1 15,0 1-15,0 0 16,0 42 15,0 0-31,0 1 16,0-1-16,0 0 0,0 0 15,0 21-15,0-20 0,0-1 0,0 0 16,0 0-16,21 21 0,-21-20 0,0-1 16,21 0-16,-21 0 0,0 0 15,0 0-15,0 1 16,0-1-1,0 0 17,21-21 30,1 0-31,-1 0-15,0-21-16,0 0 16,0 21-16,0-22 15,1 22-15,20-21 0,-21 0 0,0 0 16,22 0-16,-22 0 0,21-1 16,0 1-16,1 0 0,20-21 0,-20 21 15,-1-22-15,21 22 0,-20-21 0,20 21 16,1-1-16,-1 1 0,1-21 15,-1 21-15,-20 0 0,20 21 0,1-22 0,-22 1 16,0 21-16,-21 0 0,22-21 16,-22 0-16,0 21 15,-42 0 48,0 21-63,0 0 0,-1 0 15,-20-21-15,21 22 0,0-1 0,-22-21 16,1 21-16,0 0 0,-1 0 16,1 0-16,0 1 0,-22-1 15,22 0-15,-22 0 0,-41 43 0,41-43 16,22 21-16,-1-21 0,-20 0 16,21 1-16,-1 20 0,1-21 0,0 0 0,20 0 15,1-21-15,-21 22 0,21-22 0,0 0 16,21 21-16,-22-21 15,22-21 110,22 21-109</inkml:trace>
  <inkml:trace contextRef="#ctx0" brushRef="#br1" timeOffset="93583.58">21463 7874 0,'0'-21'0,"0"0"15,0 0-15,0-1 16,0 44 15,0-1-31,0 0 16,0 0-16,-21 21 0,21 1 0,-21-22 15,21 21-15,-22 1 0,1 20 16,21-21-16,0 1 0,-21-1 0,0 0 16,21 1-16,-21-22 0,21 21 0,0-21 15,0 22-15,0-22 0,0 0 0,0 0 16,0 0-16,0 1 15,0-44 17,0 1-17,0 0-15</inkml:trace>
  <inkml:trace contextRef="#ctx0" brushRef="#br1" timeOffset="93864.71">21759 7811 0,'43'-43'0,"-86"86"0,86-107 16,-43 85-1,0 0 1,0 1-16,0 20 0,0-21 16,0 21-16,0 1 0,0 20 0,0-20 15,0-1-15,0 0 0,0 1 0,-22-1 16,22 0-16,0 1 0,0-22 0,-21 21 15,21-21-15,0 22 0,0-22 16,0 0-16,0 0 0,0 0 16,-21-21-16,21 21 0,-21-21 15,0 0-15,0 0 16,-1 0-16,1 0 0,0-21 16,0 21-16</inkml:trace>
  <inkml:trace contextRef="#ctx0" brushRef="#br1" timeOffset="94029.91">21230 8424 0,'42'0'16,"-84"0"-16,63 0 16,0-21-1,22 21-15,-22 0 0,21 0 0,1 0 16,-1-21-16,0 21 0,1 0 16,-1 0-16,0 0 0,1 0 0,-1 0 15,-21-21-15,0 21 0,0 0 0,1 0 16,-1-21-16,0 21 0</inkml:trace>
  <inkml:trace contextRef="#ctx0" brushRef="#br1" timeOffset="94595.56">22288 8297 0,'0'0'0,"22"0"16,-22-21-1,21 21-15,-21-21 0,21 0 0,-21 0 16,21 0-16,-21-1 0,21 1 16,-21 0-16,0 0 0,0 0 15,0 0-15,0-1 0,-21 22 16,0-21-16,0 0 0,0 21 0,-1 0 16,1 0-16,0 0 0,0 0 0,-21 21 15,20 0-15,1 1 0,0 20 0,0-21 16,0 0-16,0 22 0,-1-1 15,22-21-15,-21 21 0,21-20 0,0 20 16,-21-21-16,21 0 0,0 0 0,0 1 16,21-22-16,0 21 0,1-21 15,-1 0-15,0 0 0,21 0 0,-21 0 16,1-21-16,20 21 0,-21-22 16,0 1-16,0 21 0,1-21 15,-1 0-15,0 0 0,0 0 0,-21-1 16,21 1-16,-21 0 0,0 0 0,0 0 15,0 0-15,0 42 32,0 0-17,0 0-15,0 0 0,0 0 0,0 1 16,0-1-16,0 0 0,0 0 0,0 0 16,0 0-16,21-21 15,1 0-15,-1 0 0,0 0 16,21 0-16,-21 0 15,1 0-15,-1-21 0,21 21 0,-21-21 16,22 0-16,-22 21 0,0-21 0,0 0 16,21-1-16,-20 1 0,-1-21 15,0 21-15,0-22 0,0 22 0,0-21 16</inkml:trace>
  <inkml:trace contextRef="#ctx0" brushRef="#br1" timeOffset="94829.62">22945 8043 0,'21'-84'47,"-21"147"-32,0-42-15,-21-21 0,42 22 0,-21 20 16,0-21-16,-21 21 0,21-20 16,-22 20-16,22-21 0,-21 21 0,21 1 15,-21-22-15,21 21 0,0 1 16,-21-22-16,21 21 0,-21 22 16,0-22-16,21-21 0,-22 21 0,22-20 15,0-1-15,0 0 0,0 0 0,0 0 16,0-42 15,0 0-31,0 0 16,0 0-16,0-1 0,0-20 0</inkml:trace>
  <inkml:trace contextRef="#ctx0" brushRef="#br1" timeOffset="95099.12">22902 8192 0,'0'-43'0,"21"-41"16,-42 211-16,42-297 0,-21 149 15,0 0-15,22 0 0,-22 0 0,21 21 16,0-22-16,0 22 0,0 0 16,0 0-16,1 0 0,-1 0 15,0 22-15,0-22 0,-21 21 0,0 0 16,21 0-16,-21 0 0,0 22 0,0-22 16,0 0-16,0 0 0,0 0 0,-21 0 15,0 1-15,0-1 0,0 0 0,-22 0 16,22 0-16,-21-21 15,21 21-15,-1-21 0,-20 0 0,42 22 16,-21-22-16,21-22 31,21 22-31,0-21 0,0 0 0,1 0 16</inkml:trace>
  <inkml:trace contextRef="#ctx0" brushRef="#br1" timeOffset="95379.6">23537 7874 0,'0'-21'0,"-42"21"16,21 0-16,21 21 0,0 0 16,-21 0-16,21 1 0,-22 20 0,22 0 15,0 1-15,-21-1 0,21 21 0,0-20 16,0-1-16,-21 0 0,0 1 15,0-1-15,0 0 0,21 1 0,-22-1 16,1 0-16,0 1 0,21-22 0,0 0 16,0 21-16,0-20 0,0-1 15,0-42 17,0-1-32,21 22 0,-21-21 15,0 0-15</inkml:trace>
  <inkml:trace contextRef="#ctx0" brushRef="#br1" timeOffset="95635.63">23368 8086 0,'0'-85'15,"0"233"-15,0-211 0,21-43 0,-21 85 0,21 0 0,0-1 16,1 1-16,-1 0 16,0 21-16,0 0 0,0 0 0,22 0 15,-22 0-15,0 0 0,0 21 16,0 0-16,-21 1 0,0-1 0,21 0 15,-21 21-15,0-21 0,0 1 16,-21-1-16,21 0 0,-21 21 0,0-21 16,-21 1-16,20-1 0,1 0 0,-21-21 15,21 21-15,0 0 0,-1-21 0,22-21 32,22 21-17,-1-21-15,0 0 0</inkml:trace>
  <inkml:trace contextRef="#ctx0" brushRef="#br1" timeOffset="96192.09">23897 7895 0,'0'-21'0,"0"42"0,21-42 16,0 0-16,-21 42 31,0 0-15,0 0-16,0 1 0,0-1 15,0 21-15,0-21 0,0 0 0,0 1 16,0-1-16,0 0 0,0 0 0,0 0 16,0 0-16,22-21 15,-1 0-15,0 0 0,0 0 0,0 0 16,0 0-16,1-21 16,-1 0-16,-21 0 0,21 21 0,0-21 15,-21 0-15,0-1 0,21 1 0,0-21 16,-21 21-16,22 0 0,-22-1 0,21 1 15,-21 0-15,21 21 16,-21 21 15,0 0-31,0 1 0,0 20 0,0-21 16,-21 21-16,0 1 0,21 20 0,0-20 16,0-1-16,-22 21 0,22-20 15,0 20-15,0-20 0,0-1 0,-21 21 16,21-20-16,0 20 0,-21 1 0,21-22 15,0 22-15,-21-22 0,21 0 16,-21 1-16,21-1 0,0 0 0,-21-21 16,-1 22-16,1-22 0,0 0 0,0-21 15,0 0-15,0 0 0,-1 0 0,1 0 16,0 0-16,-21 0 0,21 0 16,-22-21-16,22 21 0,-21-21 0,21 0 15,-1 21-15,1-22 0,0 22 0,0-21 16,0 21-16,21-21 0,0 0 0,0 0 15,0 0-15,0-1 0,0 1 16,21 0-16,0-21 0,21 21 0,-20-22 16</inkml:trace>
  <inkml:trace contextRef="#ctx0" brushRef="#br1" timeOffset="96507.51">25231 7599 0,'0'0'16,"-22"0"-16,22 21 15,0 0 1,0 0-16,0 1 0,0 20 0,0-21 15,0 21-15,0 1 0,-21-1 0,21 0 16,0 1-16,-21-1 0,0-21 0,21 22 16,0-1-16,-21-21 0,0 0 15,21 0-15,-22 1 0,22-1 16,0-42 0,0-1-1</inkml:trace>
  <inkml:trace contextRef="#ctx0" brushRef="#br1" timeOffset="96807.48">24955 7747 0,'0'0'0,"-21"-42"0,21 21 0,0-1 0,0 1 0,0-21 16,0 21-16,21 0 0,1 21 0,-1-22 16,21 1-16,-21 0 0,22 21 15,-1 0-15,0 0 0,1 0 0,-1 0 16,0 21-16,1 0 0,-1 1 0,0 20 15,-21-21-15,22 21 0,-22 1 0,0-1 16,-21-21-16,0 22 0,0-1 16,0 0-16,-21-21 0,-21 22 15,-1-1-15,22-21 0,-21 0 0,-1 1 16,1-1-16,0 0 0,-1 0 0,1 0 16,21-21-16,0 21 0,0-21 15,-1 0-15,1 0 0,42 0 31,1 0-31,-1-21 16,0 21-16,0-21 0</inkml:trace>
  <inkml:trace contextRef="#ctx0" brushRef="#br1" timeOffset="97035.55">25675 7938 0,'0'0'0,"0"21"47,0 0-47,-21 0 0,21 0 0,-21 0 16,21 1-16,0-1 0,-21 0 0,21 0 15,0 0-15,-22 0 0,22 1 16,-21-22-16,21 21 0,-21-21 0,21 21 16,0-42 15,0 0-31,0-1 15,21 1-15</inkml:trace>
  <inkml:trace contextRef="#ctx0" brushRef="#br1" timeOffset="97212.07">25760 7705 0,'0'42'0,"0"-84"0,0 21 0,-21 21 31,21 21 0,0 0-15,0 0-1,0 0-15</inkml:trace>
  <inkml:trace contextRef="#ctx0" brushRef="#br1" timeOffset="97720.13">26120 7874 0,'0'21'16,"-22"-21"-16,1 0 16,0 21-16,21 1 0,-21-1 0,0-21 15,0 21-15,-1 21 0,22-21 0,-21 1 16,21-1-16,-21 0 0,21 0 16,0 0-16,-21 0 0,21 1 15,0-1-15,0 0 0,0 0 0,21-21 47,-21-21-47,21 0 0,0 21 16,1-21-16,-22-1 0,21 1 0,0 0 15,-21 0-15,0 0 0,21 0 0,0 21 16,0 21 15,-21 0-31,0 0 0,22 0 16,-22 0-16,0 1 15,21-1-15,0 0 0,0-21 0,-21 21 16,21-21-16,0 0 16,1 0-16,-1 0 0,0 0 15,0-21-15,0 0 16,-21 0-16,0-1 0,21 1 0,-21 0 16,0 0-16,22-21 0,-22 20 0,0 1 15,0-21-15,0 21 0,0 0 16,0-1-16,0 1 0,0 42 47,21-21-32,-21 22 1</inkml:trace>
  <inkml:trace contextRef="#ctx0" brushRef="#br1" timeOffset="98600.26">26628 7916 0,'0'-21'0,"0"64"16,0-65-16,0-20 0,0 21 0,-22 21 16,1 0-1,0 0-15,0 0 16,0 21-16,21 0 0,-21 0 16,21 1-16,-22-1 0,1 0 15,21 21-15,0-21 0,0 1 0,0-1 16,-21 0-16,21 0 0,0 0 0,0 0 15,21-21 1,0 0 0,1 0-16,-1 0 15,0-21-15,-21 0 0,21 0 16,0 0-16,-21 0 0,0-1 0,0 1 16,21 0-16,-21 0 0,0 0 15,22 0-15,-22-1 0,0 44 31,0-1-31,0 0 16,0 0-16,0 0 0,0 0 0,0 1 16,0-1-16,0 0 0,0 0 15,0 0-15,0 0 0,21-21 16,0 0-16,0 0 16,0 0-16,0 0 0,1 0 15,-1 0-15,0 0 16,0-21-16,0 0 0,0 0 15,1 0-15,-1-22 0,-21 22 16,21 0-16,0-21 0,-21 21 0,42-85 16,-20 63-16,-22 22 15,0 0-15,0 0 0,0 0 16,21 21-16,-42 21 31,-1 0-31,22 0 0,-21 0 16,21 1-16,-21-1 0,0 0 0,21 21 15,0-21-15,0 22 0,0-22 0,0 21 16,0-21-16,0 22 0,0-22 0,0 0 16,0 0-16,0 0 0,0 1 15,21-1-15,0-21 0,0 21 0,1-21 16,-1 0-16,0 0 0,0 0 16,0 0-16,0 0 15,1-21-15,-1 0 16,0-1-16,0 1 0,-21 0 0,21 0 15,0 0-15,-21 0 0,0-1 0,22 1 16,-22 0-16,21 0 0,-21 42 31,0 0-31,-21-21 16,-1 21-16,22 1 0,-21-1 0,21 0 16,0 0-16,0 0 0,0 0 0,0 1 15,0-1 1,21-21-1,1 0-15,-1 0 16,0 0 0,0 0-16,-21-21 15,0-1-15</inkml:trace>
  <inkml:trace contextRef="#ctx0" brushRef="#br1" timeOffset="98795.19">27368 7811 0,'0'-22'16,"0"44"-16,0-65 0,-21 22 0,21 0 31,-21 21 16,0 0-47,0 0 0,0 0 15</inkml:trace>
  <inkml:trace contextRef="#ctx0" brushRef="#br1" timeOffset="101393.96">13547 4551 0,'0'0'0,"-22"-21"16,22 0-1,-21 21-15,0 0 0,0 0 16,0-22-16,0 22 0,-1 0 15,1 0-15,0 0 16,0 22-16,21-1 16,0 0-16,0 0 15,0 0-15,0 0 0,21 1 0,-21 20 16,21-21-16,-21 0 0,21 22 16,-21-22-16,0 21 0,0-21 0,0 22 15,22-22-15,-1 21 0,-21-21 0,0 22 16,21-22-16,0 21 0,0-21 15,-21 22-15,21-22 0,1 21 0,-1-21 16,0 0-16,0 1 0,21 20 0,-20-21 16,-1 0-16,0 0 0,0 1 0,0-1 15,0-21-15,1 21 0,-1 0 16,0 0-16,0 0 0,0 1 0,0-1 16,1-21-16,-1 21 0,0 0 15,-21 0-15,21 0 0,0-21 0,0 22 16,1-1-16,20-21 0,-21 21 15,0-21-15,0 21 0,1 0 0,20-21 16,-21 21-16,21-21 0,-20 22 0,-1-22 16,21 21-16,-21-21 0,22 0 0,-22 21 15,21-21-15,-21 0 0,22 21 16,-22-21-16,21 0 0,0 0 0,-20 21 16,20-21-16,0 21 0,-21-21 0,22 0 15,-1 0-15,0 22 0,1-22 16,-1 0-16,-21 0 0,22 0 0,-1 0 15,0 0-15,1 0 0,-1 0 16,0 0-16,-21 0 0,22 0 0,-22 0 16,21 0-16,-21 21 0,1-21 0,20 0 15,-21 0-15,0 21 0,0-21 0,1 0 16,-1 0-16,0 0 0,0 0 0,21 0 16,-20 0-16,-1 0 0,0 0 15,0 0-15,21 0 0,-20 0 0,20 0 16,0 0-16,-21 0 0,22 0 0,-1 0 15,0 0-15,1 0 0,-1 0 0,0 0 16,1 0-16,-1-21 0,0 21 16,1-21-16,-22 21 0,21 0 15,1 0-15,-22-22 0,21 22 0,0 0 16,-20-21-16,20 21 0,0 0 0,-21-21 16,22 21-16,-22-21 0,21 21 0,1 0 15,-22-21-15,21 0 0,-21 21 16,22 0-16,-1-22 0,-21 22 0,21 0 15,-20-21-15,20 21 0,-21 0 0,21-21 16,-20 21-16,-1-21 0,0 21 0,21-21 16,-21 21-16,1 0 0,20-21 0,-21 21 15,0-22-15,22 22 0,-22-21 16,0 0-16,0 21 0,21-21 0,-20 21 16,-1-21-16,0 21 0,0-21 15,0-1-15,0 22 0,1-21 0,-1 21 16,21-21-16,-42 0 0,21 21 0,0-21 15,1 21-15,-1-21 0,-21-1 16,21 22-16,0-21 0,-21 0 0,21 0 16,0 21-16,1-21 0,-22 0 15,21-1-15,0 1 0,0 21 0,0-21 0,0 0 16,-21 0-16,22 0 0,-1-1 16,0 1-16,-21 0 0,21 0 0,0 21 15,0-21-15,1 0 0,-1-1 16,-21-20-16,21 21 0,0 0 0,21-22 15,-20 22-15,-22-21 16,21 21-16,0 0 0,0-1 0,0 1 16,-21 0-16,21 0 0,1 0 0,-22 0 15,21-1-15,0 1 0,-21 0 0,21 0 16,-21 0-16,21 0 0,0-1 16,-21 1-16,22 0 0,-1 0 0,0-21 15,0 20-15,-21 1 0,21 0 0,0-21 16,1 21-16,-1-1 0,0 1 0,0-21 15,-21 21-15,0 0 0,21-1 16,0 1-16,-21-21 0,0 21 0,0 0 16,22-1-16,-22 1 0,21 0 15,-21 0-15,21 0 0,-21 0 16,21-1-16,-21 1 0,0 0 0,21 0 16,0 0-16,-21 0 0,0-1 15,0 1-15,0 0 0,22 0 16,-22 0-16,0 0 15,0-1-15,0 1 0,0 0 16,0 0 0,0 0-16,0 0 0,0-1 15,0 1-15,0 0 0,0 0 16,0 0-16,-22 21 0,22-21 16,0-1-16,-21 1 0,21 0 15,0 0-15,0 0 0,-21 0 16,21-1-16,0 1 15,0 0-15,0 0 0,-21 0 16,21 0-16,0-1 16,0 1-16,-21 21 15,21-21-15,-21 21 0,21-21 0,-22 0 16,22 0-16,-21 21 16,21-22-16,-21 22 0,21-21 0,-21 21 15,21-21-15,0 0 16,-21 21-16,21-21 0,-21 21 15,-1-21-15,1-1 0,0 1 16,0 21-16,21-21 0,-21 0 0,0 21 16,-1-21-16,22 0 0,-21 21 15,0-22-15,21 1 0,-21 0 16,0 0-16,21 0 16,-21 0-16,-1 21 0,22-22 0,-21 1 15,0 21-15,0-21 0,0 0 16,0 0-16,-1 0 0,-20 21 15,21-22-15,-21 1 0,20 21 16,1-21-16,-21 0 0,21 21 16,0-21-16,-1 21 0,1-21 0,-21 21 15,21-22-15,0 1 16,-1 21-16,22-21 0,-21 21 16,0 0-16,0-21 0,0 21 0,-22-21 15,22 21-15,0-21 16,-42-1-16,20 22 0,1-21 15,0 21-15,20-21 0,-20 21 16,0 0-16,-1-21 0,22 0 0,-21 21 16,0 0-16,20 0 0,-20 0 0,21-21 15,-21 21-15,20 0 16,1 0-16,0 0 0,0 0 0,0 0 0,0 0 16,21 21-16,-22 0 0,22 0 15,0 0 1</inkml:trace>
  <inkml:trace contextRef="#ctx0" brushRef="#br1" timeOffset="105055.77">21653 3577 0,'-21'0'0,"0"0"16,0 0-16,0 0 15,0 0-15,-1 0 0,1 0 16,0 0-1,21-21 1,0 0-16,0 0 16,0 0-1,21 21-15,0-22 0,1 22 0,-1-21 16,21 21-16,-21-21 0,0 21 16,22 0-16,-22 0 0,0 0 0,0 0 15,0 0-15,1 0 0,-1 21 16,-21 0-1,0 1-15,0-1 0,0 0 0,0 0 16,0 0-16,0 0 0,0 1 0,0-1 16,-21 0-16,-1 0 15,1 21-15,21-20 0,-21-1 0,0 21 16,0-21-16,-22 22 0,22-22 0,0 21 16,-21-21-16,21 22 0,-22-22 15,22 21-15,-21-21 0,21 0 0,-22 1 16,1-1-16,21 0 0,-22-21 0,22 0 15,-21 21-15,21-21 0,0 0 16,-1 0-16,1 0 0,0-21 0,21 0 16,0 0-16,0-1 0,-21 1 15,21-21-15,0 21 0,0 0 16,0-1-16,21-20 0,-21 21 16,21 0-16,0 0 0,1 21 0,-1-22 15,0 1-15,0 21 0,0 0 16,0 0-16,1 0 0,-1 0 0,0 0 15,0 0-15,0 21 16,0 1-16,1-22 0,-22 21 0,21 0 16,0 0-16,-21 0 0,21 0 0,0 1 15,0-1-15,1 0 0,-22 0 16,21 0-16,0 0 0,0-21 0,-21 22 16,21-22-16,0 0 0,-21 21 15,22-21-15,-1 0 16,0 0-16,0 0 15,0 0-15,0-21 16,1-1-16</inkml:trace>
  <inkml:trace contextRef="#ctx0" brushRef="#br1" timeOffset="105436.63">22669 3598 0,'0'0'0,"0"-21"16,0 0-16,0 42 47,0 0-47,-21 1 0,21-1 0,-21 0 15,21 0-15,0 0 0,-21 0 16,0 22-16,21-22 0,-21 0 0,-1 0 16,22 0-16,0 22 0,0-22 0,-21 0 15,21 0-15,-21 0 0,21 1 16,-21-1-16,21 0 0,0 0 16,0 0-16,0 0 15,0-42 32</inkml:trace>
  <inkml:trace contextRef="#ctx0" brushRef="#br1" timeOffset="105733.07">22352 3958 0,'-21'-21'0,"42"42"0,-63-42 15,42 0 1,21 21 0,0 0-16,21 0 15,-21 0-15,1 0 0,-1 0 16,21 0-16,-21 0 0,22 0 16,-22 0-16,0 0 0,0 0 0,0 0 15,0 0-15,1 0 0,-1 0 0,0 0 16,-21-21 62</inkml:trace>
  <inkml:trace contextRef="#ctx0" brushRef="#br1" timeOffset="106239.57">23304 3598 0,'0'0'0,"0"-21"16,0 0-16,0 0 15,0 0 1,0 42 15,0 0-15,0 21-16,0-20 0,0-1 15,0 0-15,-21 21 0,21-21 0,0 22 16,-21-22-16,21 21 0,-21-21 0,0 22 16,21-1-16,0-21 0,0 0 15,-21 22-15,21-22 0,-22 0 0,22 0 16,0 0-16,0 1 0,0-44 62,0 1-46,0 0-16,22 21 16,-22-21-16</inkml:trace>
  <inkml:trace contextRef="#ctx0" brushRef="#br1" timeOffset="106715.88">24172 3725 0,'0'0'0,"-21"0"15,0 0-15,42 0 47,0 0-47,0 0 0,1 0 16,-1 0-16,0 0 0,0 0 15,0 0-15,0 0 0,1 0 16,-1 0-16,0 0 16,0 0-16,-21 22 62,-21-22-31</inkml:trace>
  <inkml:trace contextRef="#ctx0" brushRef="#br1" timeOffset="107009.77">24172 3874 0,'-21'21'16,"42"-21"31,0 0-47,1 0 15,-1 0-15,0 0 16,0 0-1,0 0-15,0 0 16,1 0 31,-22-21-16</inkml:trace>
  <inkml:trace contextRef="#ctx0" brushRef="#br1" timeOffset="109719.14">25400 3535 0,'0'0'0,"-21"0"15,21 21-15,-21-21 16,-1 0 0,22-21 30,22 0-30,-1 0 0,0 21-16,0 0 0,0-22 15,0 22-15,1 0 16,-1 0-16,0-21 0,21 21 0,-21 0 16,1 0-16,20 0 0,-21 0 15,0 0-15,22 0 0,-22 0 0,0 0 16,0 21-16,-21 1 0,21-1 15,-21 0-15,0 0 16,0 0-16,-21 0 0,0 1 16,0-22-16,-22 21 0,1 0 0,21 0 0,-21 0 15,-1 0-15,1 1 16,21-22-16,-22 21 0,22-21 0,0 21 16,0-21-16,0 0 0,0 21 0,-1-21 15,44 0 48,-1-21-63,0 21 0,0 0 0,0 0 15,0 0-15,1 0 0,-1 0 16,0 0-16,21 0 0,-21 0 16,1 0-16,-1 0 0,0 0 15,0 0-15,0 0 0,0 0 0,1 0 16,-1 0-16,-21 21 0,21-21 15,-21 21-15,21-21 16,-21 21-16,0 1 0,0-1 16,0 0-1,0 0-15,-21-21 16,0 21-16,0-21 0,-1 21 0,1-21 16,0 0-16,0 22 0,0-22 15,-22 0-15,22 21 0,0-21 16,-21 0-16,21 0 0,-1 21 0,1-21 15,-21 0-15,21 0 0,0 0 0,-1 0 16,1 0-16,0 0 0,0 0 16,0 0-16,21-21 15,-21 21-15,-1 0 0,44 0 110,-1 0-95,-21-21-15</inkml:trace>
  <inkml:trace contextRef="#ctx0" brushRef="#br1" timeOffset="110899.52">3027 11049 0,'0'0'0,"0"-21"0,21 0 15,-21 0-15,0-1 16,0 1-16,0 0 15,0 0-15,0 0 0,0 0 16,-21 42 31,21 0-47,-21-21 0,21 21 0,-22 21 16,22-20-16,0-1 0,-21 21 0,0 0 15,0 1-15,21-1 0,0-21 16,0 22-16,-21-1 0,21-21 0,0 21 15,0-20-15,0-1 0,0 0 16,0 0-16,0 0 0,21-21 16,0 0-16,0 0 0,0 0 15,1 0-15,-1 0 16,0 0-16,-21-21 0,0 0 0,21 0 16,0 0-1,-21-1-15,0 1 0,0 0 16,0 0-16,0-21 0</inkml:trace>
  <inkml:trace contextRef="#ctx0" brushRef="#br1" timeOffset="111144.12">3027 10647 0,'0'0'0,"-21"0"16,21-21-16,0 0 15,0 42 95</inkml:trace>
  <inkml:trace contextRef="#ctx0" brushRef="#br1" timeOffset="111468.52">3641 10880 0,'21'0'16,"0"0"-1,0 0 1,0 0-16,0 0 16,1 0-16,-1 0 0,0 0 15,0 0 1,0 0-16,0 0 15,-42 0 32,0 0-47,0 0 0</inkml:trace>
  <inkml:trace contextRef="#ctx0" brushRef="#br1" timeOffset="111736.96">3619 11113 0,'0'0'0,"0"21"16,22-21 31,-1 0-47,0 0 15,0 0-15,0 0 0,0 0 16,1 0-16,-1 0 15,0 0-15,0 0 32,-21-21-17</inkml:trace>
  <inkml:trace contextRef="#ctx0" brushRef="#br1" timeOffset="112559.44">4339 10880 0,'0'-21'0,"0"-1"15,0 1 1,0 0 0,0 0-1,0 0-15,21 21 16,0-21-16,1 21 0,-1-22 16,0 22-16,0 0 0,0 0 15,0 0-15,1 0 0,-1 0 0,0 0 16,0 0-1,0 22-15,-21-1 0,0 0 16,0 0-16,0 0 0,0 0 16,0 1-16,0-1 0,0 0 15,-21-21-15,0 21 0,0 0 0,0 0 16,-1-21-16,1 22 0,0-1 0,0-21 16,0 21-16,0-21 0,-1 21 15,1-21-15,42 0 78,1-21-62,-1 21-16,0 0 0,0 0 0,0 0 16,0 0-16,1 0 0,-1 0 0,21-21 15,-21 21-15,0 0 0,1 0 16,-1 0-16,0 0 0,0 0 15,0 21-15,-21 0 0,21-21 16,-21 21-16,0 0 16,0 1-16,0-1 15,0 0-15,0 0 0,-21 0 16,21 0-16,-21-21 0,0 22 0,0-1 16,0 0-16,-1 0 0,1 0 15,-21-21-15,21 21 0,0-21 16,-1 22-16,-41-22 0,42 0 15,0 0-15,-1 0 0,1 0 0,0 0 16,0 0-16,0 0 16,0 0-16,-1 0 15,1 0 1,42 0 46,1 0-62,-1-22 0,0 22 16,0-21-16,0 21 0</inkml:trace>
  <inkml:trace contextRef="#ctx0" brushRef="#br1" timeOffset="113731.6">7493 12044 0,'-21'0'16,"0"0"-16,-1 0 15,1 0-15,0 0 0,0 0 16,0 0-16,0 0 16,21-21-16,0 0 15,0-1-15,21 1 16,0 21-16,0-21 0,0 21 15,0-21-15,1 21 0,20 0 0,-21 0 16,0 0-16,0 0 0,1 0 16,20 0-16,-21 0 0,0 0 15,22 21-15,-22 0 0,0 0 0,0-21 16,0 22-16,-21-1 0,0 0 0,0 0 16,0 0-16,0 0 0,0 1 15,0-1-15,-21 21 0,0-21 0,-21 0 16,20 1-16,-20-1 0,21 0 0,-21 0 15,20-21-15,1 21 0,0 0 16,0-21-16,0 0 0,0 22 0,-1-22 16,1 0-1,21-22 17,21 22-32,1 0 15,-1-21-15,0 21 16,0-21-16,0 21 0,0 0 0,1 0 15,-1 0-15,0 0 0,0 0 0,21 0 16,-20 0-16,-1 0 0,0 0 16,0 0-16,0 0 0,0 21 0,1-21 15,-1 21-15,-21 1 0,21-22 16,-21 21-16,0 0 16,0 0-16,0 0 0,0 0 15,-21 1-15,0-1 0,-1 0 16,1-21-16,0 21 0,-21 0 0,21 0 15,-22 1-15,22-1 16,-21 0-16,-1 0 0,22-21 0,-21 21 16,21 0-16,-22-21 0,22 0 0,-21 0 15,21 0-15,0 0 0,-22 0 16,22 0-16,0-21 0,0 21 0,-22-21 16,22 0-16,0 21 0,0-21 15,0 21-15,21-21 16,21 21 46,0 0-62,0 0 0,0 0 16,1-22-16,-1 22 0,21-21 0</inkml:trace>
  <inkml:trace contextRef="#ctx0" brushRef="#br1" timeOffset="114319.51">8699 12107 0,'0'0'0,"22"-21"16,-22 0-16,21 21 15,-21-21-15,0 0 16,0 42 15,0 0-15,0 0-16,0 0 0,0 1 0,-21-1 16,21 0-16,-22 21 0,1-21 0,0 22 15,-21-22-15,21 21 0,-1-21 0,1 1 16,-21 20-16,21-21 15,0 0-15,-1 0 0,1 1 0,0-22 16,0 21-16,0 0 0,21-42 63,21 21-48,0 0-15,0 0 16,0 0-16,1 0 0,-1 0 15,0 0-15,0 0 0,0 0 0,0 21 16,1-21-16,-1 0 0,0 21 0,0-21 16,0 0-16,0 0 0,-21 21 15,22-21-15,-1 0 0,-21 21 16,21-21-16,0 0 16,0 22-16,0-22 15,1 0 16,-22-22-15,0 1 0,21 0-16</inkml:trace>
  <inkml:trace contextRef="#ctx0" brushRef="#br1" timeOffset="114703.82">9652 12234 0,'-42'0'16,"63"0"30,0 22-30,0-22-16,0 0 0,0 0 16,1 0-16,-1 0 0,0 0 0,0 0 15,0 0-15,0 0 0,1 0 16,-1 0-16,0 0 0,0 0 16,0 0-16,-42 0 78,0 0-78,0 0 15</inkml:trace>
  <inkml:trace contextRef="#ctx0" brushRef="#br1" timeOffset="114997.31">9567 12446 0,'0'21'15,"0"-42"-15,21 42 47,1-21-47,-1 0 0,0 0 16,0 0-16,0 0 0,0 0 16,1 0-16,-1 0 0,0 0 15,0 0-15,0 0 0,0 0 0,1 0 16,-1 0-16,0 0 15,-21-21 48</inkml:trace>
  <inkml:trace contextRef="#ctx0" brushRef="#br1" timeOffset="115900.03">10647 12044 0,'-21'0'16,"-1"0"-16,22-21 31,0 0-31,0-1 16,22 22-16,-1-21 15,0 21-15,0 0 0,0-21 16,0 21-16,1 0 0,-1 0 0,0 0 16,0 0-16,21 0 0,-20 0 0,-1 0 15,0 0-15,0 0 0,0 21 16,0-21-16,-21 21 0,0 1 0,0-1 16,0 0-16,0 0 15,0 0-15,0 0 0,-21 1 0,0-1 16,0 0-16,0-21 0,0 21 15,-22 0-15,22 0 0,0 1 0,0-22 16,0 21-16,-1 0 0,1-21 0,0 21 16,0-21-16,0 0 0,21 21 15,-21-21-15,42 0 47,0 0-31,0 0-16,0 0 0,0 0 0,1 0 15,20-21-15,-21 21 0,0 0 0,0 0 16,1 0-16,-1 0 0,0 0 0,0 0 16,0 0-16,0 0 15,1 21-15,-1-21 0,0 0 0,0 21 16,0 1-16,-21-1 16,21-21-16,-21 21 15,0 0-15,0 0 16,0 0-16,-21-21 0,0 22 15,0-22-15,0 21 0,0-21 16,-1 21-16,-20-21 0,21 21 0,0-21 16,-22 0-16,22 21 0,0-21 15,0 0-15,-21 0 0,20 21 0,1-21 16,0 0-16,0 0 0,0 0 0,0 0 16,-1 0-16,1 0 0,0 0 0,0 0 15,0 0-15,0 0 16,-1 0-1,44 0 79,-1-21-78,0 21-16,0 0 0</inkml:trace>
  <inkml:trace contextRef="#ctx0" brushRef="#br1" timeOffset="119120.96">12128 12129 0,'0'0'0,"22"-22"0,-22 1 16,0 0 0,21 21-1,0 0-15,0 0 0,0 0 16,0 21-16,-21 0 0,22 1 16,-1-1-16,0 0 0,-21 0 0,0 21 15,0-20-15,0 20 0,0-21 16,0 21-16,0-20 0,0 83 15,0-83 1,0-1-16,0 0 16,0-42 15,0 0-31,0-1 16,0 1-16,0 0 0,0 0 15,0 0-15,0 0 0,0-1 0,0-20 16,0 21-16,0 0 0,0 0 15,0-1-15,0 1 0,0 0 0,-21 0 16,21 0-16,-21 42 31,21 0-31,0 0 0,0 0 16,0 22-16,0-22 0,0 0 16,0 0-16,0 0 0,0 1 0,0-1 15,0 0-15,0 0 0,0 0 0,0 0 16,0 1-16,0-1 15,0 0 17,21-21-32,0 0 15,0 0 17,0 0-32,0 0 0,1-21 15,-1 0-15,0 21 0,0-22 0,0 1 16,22 0-16,-22 0 0,21 0 0,0 0 15,22-22-15,-1 1 0,1 0 0,21-1 16,-1 1-16,1-22 0,21 22 16,-22 0-16,22-1 0,-21 1 0,0 21 15,-1 0-15,-20 0 0,-22-1 0,22 1 16,-43 0-16,21 21 0,-21 0 0,0-21 16,1 21-16,-22-21 125</inkml:trace>
  <inkml:trace contextRef="#ctx0" brushRef="#br1" timeOffset="119993.39">21399 9483 0,'0'0'0,"0"-43"16,0 22-1,0 0-15,0 0 0,0 0 16,0 0-16,0-1 15,-21 22 1,0 22 0,0-22-16,0 21 0,21 21 0,-21-21 15,21 22-15,-22-1 0,1 0 0,21 22 16,0-22-16,0 0 0,0 22 16,0-22-16,-21 22 0,21-22 15,0 0-15,-21 1 0,21-1 0,-21 0 16,21 1-16,0-1 0,0 0 0,-21-20 15,21 20-15,0-21 0,-22 0 0,22 0 16,0 1-16,0-44 31,0 1-31,0 0 16,0 0-16,0 0 0,0 0 0,0-22 16,22 1-16</inkml:trace>
  <inkml:trace contextRef="#ctx0" brushRef="#br1" timeOffset="120280.9">21611 9398 0,'21'0'15,"-42"0"-15,63-21 0,-20 0 0,-1 21 16,0 0-16,-21 21 16,0 0-1,0 21-15,0-20 0,0 20 16,0-21-16,-21 21 0,0 1 0,-1-1 15,22 22-15,-21-22 0,0 0 16,21 1-16,0-1 0,-21 0 0,21-21 16,0 22-16,0-1 0,-21-21 15,21 0-15,0 1 0,0-1 0,0 0 16,0 0-16,0 0 16,-21-21-1,-1 0-15,1-21 16,0 21-16,21-21 0</inkml:trace>
  <inkml:trace contextRef="#ctx0" brushRef="#br1" timeOffset="120496">21061 10033 0,'0'0'16,"21"0"-1,0 0-15,0 0 16,0 0-16,1 0 0,-1 0 15,0 0-15,0 0 0,0 0 0,22 0 16,-22-21-16,0 21 0,0 0 0,0 0 16,22 0-16,-22-21 15,0 21-15,0 0 0,0 0 0,0 0 16,1-21-16,-1 21 0,0-22 16,21 22-16,-21 0 0</inkml:trace>
  <inkml:trace contextRef="#ctx0" brushRef="#br1" timeOffset="120997.07">22183 9906 0,'0'0'0,"0"-42"16,21 21 0,-21-1-16,0 1 0,0 0 15,0 0-15,0 0 16,-21 21-16,-1 0 15,1 0-15,0 0 0,-21 0 16,21 21-16,-1 0 0,1 0 0,-21 0 16,21 22-16,-22-22 0,22 0 15,0 21-15,-21-20 0,21 20 0,-1-21 16,22 0-16,0 0 0,0 1 0,0-1 16,0 0-16,22-21 15,-1 0 1,0 0-16,0 0 0,21 0 0,-20 0 15,-1 0-15,0-21 0,0 21 0,21-21 16,-20-1-16,-1 1 0,0 21 0,-21-21 16,21 0-16,-21 0 0,21 0 0,-21-1 15,21 22-15,-21-21 0,0 0 16,0 42 15,0 0-31,0 1 16,0-1-16,0 0 0,0 0 0,0 0 15,0 0-15,0 1 0,0-1 0,22 0 16,-22 0-16,21-21 16,0 0-16,0 0 0,0 0 15,0 0-15,1 0 0,-1 0 16,0 0-16,0-21 0,21 21 0,-20-21 16,-1 0-16,0-1 0</inkml:trace>
  <inkml:trace contextRef="#ctx0" brushRef="#br1" timeOffset="121280.55">22796 9821 0,'22'-84'16,"-22"63"-1,-22 126-15,44-189 16,-22 105-16,0 0 16,-22 0-16,22 22 0,0-22 0,-21 21 15,0 0-15,21-20 0,-21 20 0,21 0 16,0 1-16,-21-1 0,21 0 0,-21 1 15,-1-1-15,22 0 0,-21 22 0,21-22 16,0 22-16,-21-22 0,0 0 16,21 22-16,0-43 0,-21 21 15,21 1-15,-21-22 0,-1 21 0,22-21 16,0 0-16,0 1 0,-21-22 16,21-22-1,0 1-15,0 0 16,0 0-16,0 0 0,21-22 0</inkml:trace>
  <inkml:trace contextRef="#ctx0" brushRef="#br1" timeOffset="121560.56">22606 10118 0,'0'-106'16,"0"85"0,21-43-16,0 43 0,-63 233 0,105-445 15,-41 212-15,-22 0 0,21-1 0,0 1 16,21 21-16,-21-21 0,1 21 0,20 0 15,-21 0-15,21 0 0,-20 0 16,-1 21-16,21 0 0,-21 1 0,-21-1 16,0 0-16,0 0 0,0 21 0,0-20 15,0-1-15,-21 21 0,0-21 0,0 0 16,-22 1-16,22-1 0,-21 0 0,0 0 16,20 0-16,-20-21 0,21 21 15,0-21-15,0 0 0,42-21 31,0 21-31,-21-21 16,21 0-16,21 21 0</inkml:trace>
  <inkml:trace contextRef="#ctx0" brushRef="#br1" timeOffset="121863.63">23368 9800 0,'0'0'15,"-21"0"1,0 21 0,21 22-16,0-22 15,-22 21-15,22-21 0,-21 22 0,21-1 16,-21 0-16,0 22 0,0-22 16,21 1-16,-21 20 0,-1-21 0,1 1 15,0 20-15,0-20 0,-21 41 16,20-41-16,1 20 0,21-21 0,-21-20 15,0 20-15,21 0 0,-21-21 16,21 1-16,0-1 0,-21 0 0,21 0 16,0-42 15,0 0-31,0 0 16,0-22-16</inkml:trace>
  <inkml:trace contextRef="#ctx0" brushRef="#br1" timeOffset="122163.57">23220 10054 0,'0'-21'0,"0"42"0,0-63 15,0 21-15,0-22 0,0 22 0,21 0 16,0 0-16,-21 0 0,21 0 0,0 21 16,1-22-16,-1 1 0,0 21 15,21 0-15,-21 0 0,22 0 0,-22 0 16,21 0-16,-21 0 0,1 21 0,-22 1 15,0-1-15,0 0 0,0 21 16,0 1-16,-22-22 0,1 0 16,0 0-16,0 0 0,-21 0 15,20 1-15,-20-1 0,21-21 0,0 21 16,-22-21-16,22 0 0,21 21 0,-21-21 16,42 0 15,0 0-31,-21-21 0,22 0 0,-1 21 15,0-21-15</inkml:trace>
  <inkml:trace contextRef="#ctx0" brushRef="#br1" timeOffset="122728.03">23770 9843 0,'0'-22'15,"0"44"-15,0-22 31,0 21-31,0 0 16,0 0-16,0 0 0,-21-21 0,21 21 16,0 1-16,0-1 0,0 0 15,0 0-15,21-21 16,0 0 0,0 0-16,1 0 15,-1 0-15,-21-21 0,63-21 16,-42 20-16,1 22 0,-1-21 15,0 0-15,-21 0 0,21 0 0,-21 0 16,21 21-16,-21-22 0,0 1 16,0 42 15,0 1-31,-21-1 16,21 0-16,-21 0 0,21 21 15,-21-20-15,21-1 0,0 21 0,-21 0 16,-1-20-16,22 20 0,-21 0 15,21 1-15,-21-1 0,21 21 0,-21-20 16,0 20-16,21-20 0,0 20 0,-21-21 16,21 22-16,-22-22 0,22 1 0,0-1 15,0 0-15,0 1 0,-21-1 0,21-21 16,-21 0-16,0 22 0,0-22 0,0-21 16,-1 21-16,1-21 0,0 0 0,0 0 15,0 0-15,0 0 0,-1 0 0,1 0 16,0 0-16,0-21 0,-21 21 0,20-21 15,1 21-15,21-22 0,-21 22 16,21-21-16,0 0 0,-21 21 0,21-21 16,0 0-16,0 0 0,0-22 15,0 22-15,0 0 0,21-21 16,0-1-16,0 1 0</inkml:trace>
  <inkml:trace contextRef="#ctx0" brushRef="#br1" timeOffset="123059.91">25019 9440 0,'0'-21'16,"0"42"-16,0-63 0,0 21 0,-21 21 15,21-21-15,0 42 16,0 0-16,0 0 16,0 0-16,0 22 0,0-1 0,0 0 15,-21 1-15,21-1 0,-22 0 0,1 1 16,21-1-16,-21 0 0,0 1 16,0-22-16,0 0 0,21 0 0,-22 0 15,22 1-15,-21-1 0,21 0 16,0-42 15,0 0-31</inkml:trace>
  <inkml:trace contextRef="#ctx0" brushRef="#br1" timeOffset="123363.85">24786 9504 0,'0'-21'15,"0"-22"-15,0 22 16,0 106-16,0-191 0,21 85 0,0 0 0,1 21 15,-1-21-15,21 21 0,0 0 16,1 0-16,-22 0 0,21 0 0,1 0 16,-1 0-16,0 0 0,1 21 15,-1 0-15,-21 21 0,21-21 0,-20 22 16,-1-1-16,-21 0 0,0 1 16,0-1-16,0-21 0,0 22 0,-21-1 15,-22-21-15,22 21 0,-21-20 0,-1-1 16,1 0-16,21 0 0,-21 0 0,-1 0 15,1-21-15,21 22 0,0-22 0,-1 0 16,1 0-16,0 0 0,0 0 16,21 21-16,21-42 31,0 21-15</inkml:trace>
  <inkml:trace contextRef="#ctx0" brushRef="#br1" timeOffset="123616.38">25485 9673 0,'0'-21'15,"-22"63"-15,44-63 0,-22 21 32,0 21-32,0 1 0,-22-1 0,22 21 15,0-21-15,0 0 16,-21 1-16,21-1 0,0 21 0,0-21 15,-21 0-15,21 1 0,-21-1 0,0 0 16,21 0 0,0-42 15,0 0-31,0 0 16,0-1-16</inkml:trace>
  <inkml:trace contextRef="#ctx0" brushRef="#br1" timeOffset="123779.58">25506 9462 0,'0'-22'15,"0"65"-15,0-64 0,0-22 0,0 64 47,21 1-31</inkml:trace>
  <inkml:trace contextRef="#ctx0" brushRef="#br1" timeOffset="124296.78">25844 9589 0,'0'21'16,"0"0"-16,0 0 0,-21 0 15,21 0-15,-21 1 0,21-1 0,-21 0 16,21 21-16,-21-21 0,21 1 0,0-1 16,-21 0-16,21 0 0,0 0 15,-22-21-15,22 21 0,0 1 16,0-44 0,22 1-1,-22 0-15,21 0 0,0 0 16,-21 0-16,21-1 15,-21 1-15,0 0 0,21 0 0,0 0 16,-21 0-16,22 21 0,-22-22 16,21 22-16,-21 22 15,21-1-15,-21 0 0,0 0 0,0 0 16,0 0-16,0 1 0,0-1 16,21-21-16,-21 21 0,21 0 0,0 0 15,1 0-15,-1-21 0,0 0 16,0 0-16,0 0 0,0 0 15,1 0-15,-1 0 0,0 0 16,0-21-16,-21 0 0,21 0 0,0 0 16,-21 0-16,0-22 15,0 22-15,0 0 0,0 0 0,0-22 16,0 22-16,0 0 0,0 0 0,0 0 16,0 0-16,0 42 46</inkml:trace>
  <inkml:trace contextRef="#ctx0" brushRef="#br1" timeOffset="125225.56">26691 9652 0,'0'-42'0,"0"84"0,0-105 0,0 41 15,-21 1-15,0 21 16,0 0-16,-1 0 0,1 0 16,0 0-16,0 21 0,0 1 15,0-1-15,-1 21 0,1-21 0,0 0 16,0 22-16,0-22 0,0 21 0,21-21 16,0 1-16,0-1 0,0 0 0,0 0 15,0 0-15,0 0 0,21-21 16,0 0-16,0 0 15,0 0-15,0 0 0,1 0 16,62-42 0,-84 21-16,21 0 0,1 0 0,-1-1 15,-21 1-15,0-21 0,21 21 0,-21 0 16,21-1-16,-21-20 0,0 21 16,21 0-16,-21 42 15,0 0 1,0 0-16,-21 0 0,21 1 0,-21-1 15,21 0-15,-21 21 0,21-21 16,0 1-16,0-1 0,0 0 0,0 0 16,0 0-16,0 0 0,21 1 15,0-22-15,-21 21 0,21-21 0,0 21 16,1-21-16,-1 0 0,21 0 0,-21 0 16,0 0-16,1 0 0,-1 0 15,0-21-15,0 0 0,0-1 0,0 1 16,1 0-16,-1-21 0,0-22 15,0 22-15,0 0 0,-21-1 0,21 1 16,1 0-16,-22-1 0,0 1 16,0 0-16,21-1 0,-21 22 0,0-21 15,0 21-15,0-1 0,0 1 0,-21 21 32,-1 21-32,1-21 15,21 22-15,-21-1 0,0 21 0,21-21 16,-21 22-16,21-22 0,-21 21 0,21 0 15,0 1-15,0-1 0,-22 0 0,22 1 16,0-22-16,0 64 16,0-64-16,0 0 0,0 0 0,0 0 15,0 0-15,0 1 0,22-22 0,-1 0 16,-21 21-16,21-21 0,0 0 0,21 0 16,-20 0-16,-1 0 0,0 0 0,0-21 15,21 21-15,-20-22 0,-22 1 16,21 0-16,0 0 0,0 0 0,0-22 15,-21 22-15,0 0 0,0 0 16,0 0-16,0 0 0,0 42 31,0 0-31,0 0 0,-21 0 16,0 0-16,21 1 0,0-1 16,0 0-16,0 0 0,0 0 15,21-21 1,0 21-16,0-21 0,1 0 15,-1 0-15,0 0 0,0 0 16,0 0-16,-21-21 16,21 21-1,-21-21-15,0 0 0,0 0 16,0 0-16</inkml:trace>
  <inkml:trace contextRef="#ctx0" brushRef="#br1" timeOffset="125424.19">27347 9440 0,'-21'-21'16,"42"42"-16,-63-42 0,42 0 15,0 0 17,21 21-32,-42 0 46,0 0-30</inkml:trace>
  <inkml:trace contextRef="#ctx0" brushRef="#br1" timeOffset="127400.48">13652 4699 0,'0'-21'0,"0"42"0,-21-42 0,21 0 15,-21 21-15,21-21 16,0 42 31,0 0-47,0 0 0,0 21 15,0-20-15,0 20 0,0 0 16,0 1-16,0-1 0,21 21 0,-21-20 16,0-1-16,21 0 0,1 1 0,-22-1 15,21 0-15,0 1 0,0-1 0,0-21 16,0 22-16,1-1 16,20-21-16,-21 21 0,0-20 0,22 20 15,-1 0-15,-21-21 0,21 22 0,-20-22 16,20 21-16,0-21 0,1 1 0,-1-1 15,0 0-15,-21 0 0,22 0 16,-1 0-16,0 1 0,1-22 0,-1 21 16,43 0-16,-64-21 0,21 21 15,1-21-15,-22 0 0,21 21 0,0-21 16,1 21-16,-22-21 0,21 0 0,1 22 16,-1-22-16,0 0 0,-21 0 15,22 0-15,-1 0 0,0 21 0,1-21 16,-1 0-16,0 0 0,1 0 15,-1 0-15,0 0 0,1 0 0,-1 0 16,0 0-16,1 0 0,-1 0 0,0 0 16,1 0-16,-1 0 0,0 0 15,1 0-15,-1 0 0,0 0 0,1 0 16,-1 0-16,0 0 0,1 0 0,-1 0 16,0-21-16,1 21 0,-1 0 0,0 0 15,1-22-15,-1 1 0,0 21 0,22 0 16,-22-21-16,1 21 0,-1-21 15,0 21-15,1 0 0,-1-21 0,0 21 16,1 0-16,-1-21 0,0-1 16,1 22-16,-1 0 0,0-21 0,1 21 15,-1 0-15,-21-21 0,21 21 0,1 0 16,-22-21-16,21 21 0,-21 0 16,22-21-16,-22 21 0,21-21 0,-21 21 15,1 0-15,20-22 0,-21 22 0,0 0 16,22-21-16,-22 21 0,0 0 0,0 0 15,0-21-15,0 21 0,22 0 0,-22-21 16,0 21-16,0-21 0,0 0 16,1 21-16,-1-22 0,0 22 0,0-21 15,0 0-15,0 21 0,1-21 16,-1 0-16,0 21 0,21-43 16,-21 43-16,22-21 0,-22 0 0,0 21 15,0-21-15,0 0 0,1 21 16,-1-21-16,0-1 0,0 1 0,0 21 15,0-21-15,1 0 0,-1 0 0,0 0 16,0-1-16,0 22 0,0-21 0,1 0 16,-1 0-16,0 0 0,0 0 15,0-1-15,-21 1 0,21 0 0,-21 0 16,22 0-16,-22 0 0,0-1 0,0-20 16,0 21-16,0 0 0,0 0 0,0-1 15,0 1-15,21 0 0,-21 0 16,0 0-16,21 0 0,-21-1 15,0 1-15,0 0 0,21 0 0,0 0 16,-21 0-16,21-1 0,-21 1 0,0 0 16,22 0-16,-22 0 0,21 0 15,-21-1-15,0 1 0,0 0 16,0 0-16,0 0 0,0 0 0,0-1 16,21 1-16,-21 0 0,0 0 15,0 0-15,21 0 0,-21-22 0,0 22 16,0-21-16,0 21 0,0-1 0,21-20 15,-21 21-15,0-21 0,0 20 0,0 1 16,21-21-16,-21 21 16,0 0-16,0-1 0,0 1 0,0 0 0,0-21 15,0 21-15,0-1 0,0 1 16,0-21-16,0 21 0,0 0 16,0-1-16,0-20 0,0 21 0,0 0 15,0 0-15,0-1 0,0 1 0,0-21 16,-21 21-16,21 0 0,-21-1 15,0 1-15,21-21 0,-21 21 0,0-22 16,-1 22-16,1-21 0,21 21 16,-21-22-16,0 22 0,0-21 0,0 21 15,-1 0-15,22-1 0,-21 1 16,0 21-16,21-21 0,-21 21 16,0 0-16,0 0 15,-1 21-15,1-21 0,0 21 16,0 1-16,0-22 0</inkml:trace>
  <inkml:trace contextRef="#ctx0" brushRef="#br1" timeOffset="128831.87">21442 4551 0,'-21'0'15,"-1"0"-15,1 0 31,42 0 32,1-21-47,-1 21-16,0 0 0,0 0 15,0 0-15,0 0 0,1 0 16,-1 0-16,0 0 0,0 0 15,0 0-15,0 0 0,-21 21 16,22 0-16,-22 0 16,0 0-16,0 1 0,0-1 15,0 0-15,-22 0 0,1 0 16,0-21-16,0 21 0,0 1 16,-22-1-16,22 0 0,0 0 0,0 0 15,-21-21-15,20 21 0,1-21 16,0 22-16,0-22 15,0 0-15,21-22 32,0 1-17,21 21-15,0 0 0,0-21 16,0 21-16,1 0 0,-1-21 0,0 21 16,0 0-16,0-21 0,22 21 15,-22 0-15,0 0 0,0 0 0,0 0 16,0 0-16,1 0 0,-1 0 0,0 0 15,-21 21 1,21 0-16,-21 0 16,0 0-16,21 1 0,-21-1 15,0 0-15,0 0 16,0 0-16,-21 0 16,0 1-16,0-1 0,0-21 0,-1 21 15,1-21-15,0 21 0,0 0 0,-21-21 16,20 21-16,1-21 0,-21 0 15,21 22-15,0-22 0,-22 0 0,22 0 16,0 0-16,0 0 0,0 0 0,-1 0 16,1 0-16,0 0 15,0 0-15,0 0 0,0 0 16,-1 0-16,22-22 16,-21 22 15,21-21 0,0 0-15,21 21-16,1-21 0,-1 0 15</inkml:trace>
  <inkml:trace contextRef="#ctx0" brushRef="#br1" timeOffset="129263.63">22733 4636 0,'0'0'0,"0"-22"16,0 1-16,0 0 16,-21 21-1,21 21 17,0 0-32,-21 1 0,21-1 15,-22 21-15,22-21 0,-21 0 0,21 22 16,0-1-16,0-21 0,-21 22 15,21-22-15,0 21 0,-21-21 0,21 0 16,0 1-16,0-1 0,-21 0 16,21 0-16,0 0 0,0 0 15,0 1 1,0-44 15</inkml:trace>
  <inkml:trace contextRef="#ctx0" brushRef="#br1" timeOffset="129528.64">22394 4995 0,'0'-21'16,"21"42"-16,-42-21 0,21-42 0,0 21 15,21 21-15,1 0 16,-1 0-16,0 0 0,21-21 15,-21 21-15,22 0 0,-22 0 0,21 0 16,1 0-16,-22 0 0,21 0 0,0 0 16,-20 0-16,-1 0 0,0 0 15,0 0-15,0 0 16,0 0 31</inkml:trace>
  <inkml:trace contextRef="#ctx0" brushRef="#br1" timeOffset="129903.72">23516 4487 0,'0'0'0,"-21"0"16,0 0-1,0 22 1,21-1-16,0 0 0,0 0 16,-22 0-16,22 0 0,-21 1 0,21-1 15,-21 21-15,21 0 0,0-20 0,0 20 16,-21-21-16,21 21 0,0 1 15,-21-22-15,21 0 0,0 21 0,0-20 16,0-1-16,0 0 0,0 0 0,0 0 16,0 0-16,-21-21 15,21 22-15,21-44 63,-21 1-63,21 0 0</inkml:trace>
  <inkml:trace contextRef="#ctx0" brushRef="#br1" timeOffset="130385.01">24363 4699 0,'-21'0'0,"42"0"0,-42-21 47,42 21-47,0 0 15,0 0-15,0 0 16,0 0-16,1 0 0,-1 0 15,0 0-15,21 0 16,-21 0-16,1 0 16,-1 0-1</inkml:trace>
  <inkml:trace contextRef="#ctx0" brushRef="#br1" timeOffset="130667.7">24342 4890 0,'0'0'15,"0"21"-15,21-21 31,0 0-31,0 0 16,0 0-16,0 0 16,1 0-16,-1 0 15,0 0-15,0 0 0,0 0 16,0 0 0,1 0-1,-1 0 16</inkml:trace>
  <inkml:trace contextRef="#ctx0" brushRef="#br1" timeOffset="133657.13">25421 4572 0,'0'0'0,"0"-21"0,0 0 16,21 21-16,-21-21 0,21-1 15,1 1-15,-22 0 16,0 0-16,21 0 0,-21 0 16,21 21-16,-21 21 31,0 0-31,-21 0 0,0 21 0,21-20 15,-22 20-15,1 0 0,0-21 16,21 22-16,-21-1 0,0 0 0,0 1 16,21-1-16,-22-21 0,1 22 15,0-22-15,21 0 0,0 21 16,-21-42-16,21 21 0,0 1 0,-21-22 16,21-22 15,21 22-31,-21-21 15,21 0-15,0 0 0,0 0 16,1 0-16,-1 21 16,0 0-16,0 0 0,0 0 15,0 0-15,1 0 0,-1 0 0,0 0 16,0 0-16,0 0 16,0 0-16,1 0 0,-1 0 0,0 0 15,0 0-15,0 0 0,0 0 16,1 0-16,-22-22 15,21 22-15,0-21 0,-21 0 0,21 0 16,-21 0-16,0 0 0,0-1 0,21 1 16,-21 0-16,0 0 0,21 0 15,-21 0-15,0-1 0,0 1 16,0 42 0,-21 1-16,0-1 15,0 0-15,21 21 0,-21-21 0,0 22 16,-1-1-16,1 0 0,0 1 0,0-22 15,0 21-15,21-21 16,-21 22-16,-1-22 0,1 0 0,21 0 16,0 0-16,0 1 0,-21-22 0,21 21 15,-21-21-15</inkml:trace>
  <inkml:trace contextRef="#ctx0" brushRef="#br1" timeOffset="134736.01">3154 12467 0,'0'-21'0,"0"0"16,0 0 0,0 0-16,0 42 62,0 0-62,-21 0 0,-1 0 16,1 22-16,21-22 0,0 0 0,-21 21 15,0 1-15,21-22 0,-21 21 0,21 0 16,0-20-16,0-1 0,0 21 16,0-21-16,0 0 0,0 1 0,0-1 15,0 0-15,0 0 16,0 0-16,21-21 0,0 21 15,0-21-15,0 0 16,1 0-16,-1-21 16,0 0-16,-21 0 15,21 0-15,-21 0 0,0-1 16,21 1-16,-21 0 0,0 0 0,0 0 16</inkml:trace>
  <inkml:trace contextRef="#ctx0" brushRef="#br1" timeOffset="135079.85">3133 12086 0,'0'21'0,"0"1"15,21-22 1,0 0-16,0 0 16,0 0-16,-21-22 31,0 1-31,-21 0 31,0 21-31,21 21 47,0 0-31,21-21-1</inkml:trace>
  <inkml:trace contextRef="#ctx0" brushRef="#br1" timeOffset="135452.78">3683 12467 0,'-21'0'0,"21"21"15,21-21 1,0 0-1,0 0-15,0 0 16,1 0-16,-1 0 0,0 0 16,0 0-16,0 0 0,0 0 15,1 0-15,-1 0 16,0 0-16,0 0 47,-42 0 0</inkml:trace>
  <inkml:trace contextRef="#ctx0" brushRef="#br1" timeOffset="135707.31">3641 12658 0,'-22'21'16,"44"-42"-16,-22 42 31,21-21-15,0 0-16,0 0 0,0 0 0,0 0 16,1 0-16,-1 0 15,0 0-15,0 0 0,0 0 16,0 0-16,1 0 15,-1 0 1,-21-21 0</inkml:trace>
  <inkml:trace contextRef="#ctx0" brushRef="#br1" timeOffset="136441.96">4551 12150 0,'-21'0'0,"21"-21"0,-22 21 15,22-22-15,-21 22 16,21 22 0,0-1-16,0 21 0,0-21 15,0 0-15,0 22 0,0-22 16,-21 21-16,21 1 0,-21-22 0,21 21 16,-21 0-16,0-20 0,-1-1 0,22 21 15,-21-21-15,0 0 0,21 1 16,-21-22-16,21 21 0,21-42 62,0 21-62,0 0 0,1 0 16,-1 0-16,0 0 16,0 0-16,21 0 0,-20 0 0,-1 0 15,21 0-15,-21 0 0,0-22 0,1 22 16,-1 0-16,0 0 0,0 0 15,0-21-15,0 21 0,1-21 0,-1 0 16,-21 0-16,21 21 16,-21-21-16,0-1 0,0 1 15,0 0-15,21 0 0,-21 0 16,0 0-16,0-1 0,0 1 16,-21 42-1,21 1 1,0-1-16,-21 0 15,21 0-15,-21 0 0,21 22 0,-22-22 16,22 0-16,0 0 0,0 0 0,0 22 16,0-22-16,0 0 0,0 0 15,0 0-15,0 0 0,0 1 0,0-1 16,0 0-16,0 0 16,0 0-1,0-42 32,0 0-47</inkml:trace>
  <inkml:trace contextRef="#ctx0" brushRef="#br1" timeOffset="137575.6">7429 13377 0,'22'-21'0,"-22"-21"16,0 21-16,0 0 0,0-1 15,-22 22-15,22-21 16,-21 21-16,21 21 31,0 1-31,0-1 16,0 0-16,0 21 0,0 1 0,0-1 15,0 0-15,-21 1 0,0 20 0,21-21 16,-21 1-16,0-1 0,21 0 16,-22 22-16,1-22 0,0-21 0,0 22 15,0-22-15,21 21 0,-21-21 0,21 1 16,-22-1-16,22-42 31,0-1-31,0 1 16,22 0-16,-1 0 15,-21 0-15,0 0 0,21-1 0,0 1 16,0 21-16,-21-21 0,21 21 16,1 0-16,-1 0 0,0 0 0,0 0 15,0 0-15,0 0 0,1 0 16,-1 0-16,0 0 0,0 0 0,21 0 16,-20 0-16,-1 0 0,0 0 0,0-21 15,0 21-15,0 0 0,1 0 16,-1-21-16,0 0 15,-21-1-15,21 22 0,-21-21 0,0 0 16,0 0 0,0 0-16,-21 0 0,0-1 0,21 1 15,-21 0-15,-1 0 0,22 0 16,-21 0-16,0 21 16,0 0-16,0 0 15,21 21-15,0 0 16,0 0-16,0 21 0,-21-20 0,21 20 15,0-21-15,-22 21 0,22 1 0,0-22 16,0 21-16,0-21 0,-21 22 16,21-22-16,-21 21 0,21-21 0,0 1 15,0-1-15,0 0 0,0 0 0,0 0 16,-21 0-16,21 1 16,0-1-16,0-42 62,0-1-62,21 1 0,0 0 16,0 0-16,1 0 0</inkml:trace>
  <inkml:trace contextRef="#ctx0" brushRef="#br1" timeOffset="138207.23">8763 13377 0,'0'-21'0,"21"21"16,-42 0 15,0 21-31,21 1 0,-21-1 0,-1 0 16,1 21-16,0-21 0,0 22 0,0-22 15,0 21-15,-22 1 0,22-22 16,0 21-16,-21 0 0,20-20 16,1 20-16,-21-21 0,21 21 0,0-20 15,-1-1-15,-20 0 0,21 0 16,0 0-16,0-21 15,21-21 17,0 0-32,0 0 0,21 0 15,0-1-15,-21 1 0,0 0 16,21 0-16,-21 0 0,21 21 16,0 0-16,-21-21 0,22 21 15,-1 0-15,0 21 16,0 0-16,0 0 15,-21 0-15,21 0 0,1-21 16,-22 22-16,21-1 0,0 0 0,0 0 16,0 0-16,0-21 15,1 21-15,-1-21 0,0 0 16,0 0-16,0 0 0,0 0 16,-21 22-1,22-22-15,-22-22 63,21 1-63,0 21 0,-21-21 15</inkml:trace>
  <inkml:trace contextRef="#ctx0" brushRef="#br1" timeOffset="138549.04">9398 13631 0,'21'0'47,"0"0"-47,0 0 0,1 0 0,-1 0 15,0 0-15,0 0 0,0 0 16,0 0-16,1 0 0,20 0 0,-21 0 16,0 0-16,0 0 0,1 0 15,-44 0 63,1 0-78,0 0 16</inkml:trace>
  <inkml:trace contextRef="#ctx0" brushRef="#br1" timeOffset="138907.45">9398 13843 0,'0'0'0,"-21"0"0,21 21 15,21-21 32,0 0-47,0 0 0,0 0 16,1 0-16,-1 0 0,0 0 16,0 0-16,0 0 0,0 0 15,1 0-15,-1 0 16,0 0-16,0 0 0,0 0 15,0 0-15,1 0 16,-1 0-16,0 0 16,0 0-16,-21-21 78,21 0-63</inkml:trace>
  <inkml:trace contextRef="#ctx0" brushRef="#br1" timeOffset="139824.78">10668 13399 0,'0'-22'0,"-21"1"16,21 0 0,0 0-16,21 21 15,0-21-15,0 21 16,0 0-16,1 0 0,-1 0 15,0 0-15,0 0 16,0 0-16,0 0 0,1 0 16,-1 0-16,0 0 0,-21 21 0,21 0 15,-21 0 1,0 0-16,0 1 0,-21-22 0,21 21 16,-21 0-16,0 0 0,-1 0 0,1 0 15,0 1-15,0-1 0,0-21 16,0 21-16,-1 0 0,1 0 0,0-21 15,0 21-15,0-21 0,0 22 16,42-22 47,0-22-63,0 22 15,0 0-15,0 0 0,1 0 0,-1 0 16,0 0-16,0 0 0,0 0 15,0 0-15,1 0 0,-1 0 16,0 0-16,0 22 0,0-22 16,0 21-16,1-21 0,-22 21 0,21-21 15,0 21-15,-21 0 16,21-21-16,-21 21 0,0 1 16,0-1-16,0 0 15,-21 0-15,0-21 16,0 21-16,-1-21 0,1 21 15,-21-21-15,21 22 0,-22-1 0,22-21 16,-21 21-16,21-21 0,0 21 0,-22-21 16,22 0-16,21 21 0,-21-21 15,0 0-15,0 0 0,-1 0 16,1 0 0,0 0-16,21-21 15,-21 21 1,21-21-1,0 42 64,21-21-33,-21-21-14</inkml:trace>
  <inkml:trace contextRef="#ctx0" brushRef="#br1" timeOffset="142867.92">12404 13250 0,'0'0'0,"-22"0"15,44 0 157,-1 0-156,-21 22-16,21-22 15,0 0-15,-21 21 16,21-21 0,0 0-1,-21 21-15,22-21 16,-1 21-16,0-21 0,0 21 16,0 0-16,0 1 15,1-1-15,-1-21 0,-21 21 0,21 0 16,0 0-16,0 0 0,0 1 0,1 20 15,-1-21-15,0 0 0,-21 0 0,21 1 16,0-1-16,0 0 0,-21 0 16,22 0-16,-1 0 0,-21 1 15,21-1-15,-21 0 0,21 0 0,0 0 16,-21 0-16,21 1 0,1-22 0,-22 21 16,21-21-16,0 21 15,0-21-15,0 0 16,0 0-16,1 0 15,-22-21 17,0 0-17,0-1-15,0 1 16,0 0-16,0 0 16</inkml:trace>
  <inkml:trace contextRef="#ctx0" brushRef="#br1" timeOffset="143836.85">13208 13208 0,'21'0'16,"-21"-21"-1,-21 21 63,0 0-78,0 0 16,-1 0-16,1 0 16,0 0-16,0 21 0,0 0 0,0-21 15,-1 21-15,1 1 0,0-1 0,0 0 16,0 0-16,-22 0 0,22 22 0,0-22 15,0 21-15,-21-21 0,20 22 16,-20-1-16,21-21 0,0 21 0,-22 1 16,22-22-16,0 21 0,-21-21 0,21 22 15,-1-22-15,-20 0 0,21 21 16,0-20-16,0-1 0,-1-21 0,1 21 16,21 0-16,-21-21 0,0 21 15,21-42 79,0 0-94,21 0 16,-21 0-16,21-1 0,0 1 15,1 0-15,-1 0 0,21 0 16,-21-22-16,0 22 0,22-21 15,-1 0-15,0-1 0,1 1 0,20 0 16,-20-1-16,20 1 0,1 21 0,-1-22 16,-21 1-16,22 21 0,-22 0 15,1 0-15,-22-1 0,21 1 0,-21 0 16,0 21-16,-21-21 0,-21 21 31,0 0-15,0 0-16,0 0 0,0 0 15,-1 0 1,1 0 78,0 0-63,0 0-31,21 21 0,-21-21 16,0 0-16,-1 0 0,1 0 15</inkml:trace>
  <inkml:trace contextRef="#ctx0" brushRef="#br1" timeOffset="144343.91">12509 13145 0,'0'21'32,"0"0"-32,0 0 0,0 0 15,22-21-15,-22 21 0,21 1 16,-21-1-16,0 0 0,21 0 0,0-21 16,-21 21-16,21 0 0,-21 1 0,0-1 15,21 21-15,1-21 0,-22 0 16,21 22-16,0-22 0,0 21 0,0-21 15,0 22-15,1-1 0,-1-21 0,0 22 16,0-22-16,0 21 0,22-21 0,-22 0 16,0 1-16,21 20 15,-21-21-15,1 0 0,-1 0 0,0-21 16,0 22-16,0-1 0,0-21 0,1 21 16,-22-42 46,0 0-62,0-1 0,0 1 16,0 0-16,0 0 15,0 0-15,-22 0 0,22-1 0</inkml:trace>
  <inkml:trace contextRef="#ctx0" brushRef="#br1" timeOffset="144835.66">13293 13208 0,'0'0'0,"-22"0"46,22 21-30,-21-21-16,0 21 0,-21 1 0,21-1 16,-1-21-16,-20 21 0,21 21 0,-21-21 15,-1 1-15,22 20 0,-21-21 16,-1 21-16,-41 22 16,41-22-16,1 1 0,0-1 0,-1 0 0,1 1 15,21-22-15,-21 21 0,20-21 16,-20 22-16,21-22 0,0 0 0,21 0 15,-21 0-15,-1 0 0,22 1 0,-21-1 16,21 0-16,-21-21 16,21 21-1,-21-21 1,0 0 31,21-21 0,0 0-47,0 0 15</inkml:trace>
  <inkml:trace contextRef="#ctx0" brushRef="#br1" timeOffset="147907.54">3725 6773 0,'0'0'0,"-21"22"16,0-22-16,0 0 0,0 0 0,-1 0 16,1 0-1,42 0 1,22 0-16,-22 0 0,21 0 15,1 0-15,20 0 0,1 0 16,-22-22-16,21 22 0,1 0 0,-1-21 16,-20 21-16,20-21 0,1 21 15,-1 0-15,1 0 0,-22-21 0,0 21 16,1 0-16,-1 0 0,-21 0 0,0 0 16,1 0-16,-44 0 31,1 0-31,-21 0 15,0 0-15,-1 0 0,1 21 0,0-21 16,-22 0-16,22 21 0,-22 0 16,1-21-16,-1 22 0,1-22 0,-1 21 15,1-21-15,-1 0 0,1 21 0,20-21 16,-20 0-16,21 0 0,20 0 16,-20 0-16,21 21 0,0-21 0,0 0 15,42 0 1,0 0-1,21 0-15,-21 0 0,22 0 0,20 0 16,-20 0-16,20 0 0,1 0 16,-22 0-16,21 0 0,1-21 15,-1 21-15,1-21 0,-1 21 0,1 0 16,-1 0-16,1 0 0,-22 0 16,22 0-16,-43-21 0,21 21 0,-21 0 15,1 0-15,-44 0 16,1 0-1,-21 0-15,0 0 0,-1 21 0,1-21 16,0 0-16,-22 21 0,22 0 0,-1-21 16,1 0-16,0 0 0,21 21 15,-1-21-15,1 0 0,42 0 32,22 0-32,-22 0 0,21-21 15,22 0-15,-22 0 0,22 0 16,-22-1-16,21 1 0,-20-21 0,-1 0 15</inkml:trace>
  <inkml:trace contextRef="#ctx0" brushRef="#br1" timeOffset="149765.03">3535 3154 0,'0'0'0,"21"0"0,0 0 15,0 0-15,-21-21 16,21 21-16,1 0 15,-1 0-15,-21-21 32,-21 21-32,-1 0 15,1 0-15,0 0 0,-21 0 16,-1 0-16,1 0 0,0 0 16,-1 0-16,1 0 0,-21 0 15,20 0-15,-20 0 0,20 0 0,-20 21 16,21-21-16,-22 0 0,22 0 15,-1 0-15,1 0 0,0 0 0,-1 0 16,22 0-16,-21 0 0,21 0 16,-22 0-16,22 0 0,-21 0 0,21 0 15,0 21-15,-1-21 0,1 0 16,0 0-16,0 0 0,21 21 16,-21-21-16,21 21 0,-21-21 0,21 21 15,-22 1-15,22-1 0,-21 0 16,21 21-16,-21-21 0,21 22 15,0-22-15,0 21 0,0 1 16,-21-1-16,21 0 0,-21 1 16,21-1-16,0 21 0,0-20 0,0-1 15,0 22-15,0-1 0,0 1 16,0 20-16,0-20 0,0 20 0,0-20 16,0-1-16,0 1 0,0-1 15,0 22-15,0-21 0,0 20 0,0-20 16,0 20-16,0-20 0,0 21 15,0-22-15,0 1 0,0 20 0,-21-41 16,21 20-16,-22 1 0,22-1 16,0 1-16,0-22 0,0 21 15,0-20-15,0-1 0,0 22 16,0-22-16,0 0 0,0-21 0,0 22 16,0-22-16,0 21 0,0-21 15,0 1-15,0-1 0,22 0 0,-22 0 16,21 0-16,-21 0 0,0 1 15,21-1-15,0-21 16,0 0 0,0 0-16,1 0 0,-1 0 15,0 0-15,0 0 0,21 0 16,-20 0-16,20 0 0,0 0 16,1 0-16,-1 0 0,21 0 0,-20 0 15,20 0-15,1 0 0,-1 0 16,1 0-16,-1-21 0,1 21 0,-1 0 15,1 0-15,-1 0 0,-20 0 16,-1 0-16,0 0 0,1 0 0,-22 0 16,21 0-16,-21 0 0,0 0 15,-21-22-15,0 1 16,0 0 0,-21 0-1,0 21-15,0 0 0,0 0 16,0-21-16,-1 21 0,1 0 15,0 0-15,-21 0 0,21 0 16,-1 0-16,1 0 0,0 0 16,42 0 15,0 0-31,1 0 16,-1 0-16,0 0 0,0 0 0,0 0 15,22 0-15,-22 0 0,0 0 0,-21 21 16,0 0-1,0 0-15,-21-21 16,0 21-16,-1 1 0,-20-22 16,21 21-16,-21 0 0,20-21 15,1 21-15,-21 0 0,21-21 0,-22 21 16,22-21-16,0 0 0,0 22 16,0-22-16,0 0 0,-1 0 15,22-22-15,0 1 0,0 0 0</inkml:trace>
  <inkml:trace contextRef="#ctx0" brushRef="#br1" timeOffset="150748.6">3069 2879 0,'0'21'62,"0"0"-46,21 0-1,0-21-15,-21 21 0,22-21 0,-1 22 16,0-22-16,0 21 16,0-21-16,0 0 0,1 0 0,-1 0 15,0 21-15,0-21 0,0 0 16,0 0-16,1 0 0,-1 0 0,0 0 16,-21 21-1,0 0 1,0 0-16,0 1 15,-21-22-15,0 21 0,-1 0 16,-20 0-16,21 21 0,0-20 0,0 20 16,-1-21-16,-20 21 0,21-20 15,0-1-15,0 21 0,-1-21 0,22 0 16,-21 1-16,0-1 0,21 0 16,-21 0-16,21 0 0,0 0 15,0 1 1,-21-22-1</inkml:trace>
  <inkml:trace contextRef="#ctx0" brushRef="#br1" timeOffset="153215.44">5524 6138 0,'0'0'0,"-21"0"0,0 0 15,0 0-15,0 0 0,0 0 16,-1 0-16,1 0 0,0 0 15,0 0-15,0 0 16,21 22-16,-21-22 0,42 0 47,0 0-47,0 0 0,0 0 0,0 0 16,1 0-16,20 0 0,0 0 0,1 0 15,20 0-15,-21 0 0,43 0 16,-21 0-16,20 0 0,-20 0 15,20 0-15,1 0 0,-21 0 0,20 0 16,1 0-16,-22 0 0,1 0 16,21 0-16,-43 0 0,21 0 0,1 0 15,-22 0-15,-21 0 0,22 0 0,-22 0 16,0 0-16,0 0 0,0 0 16,-42 0 30,0 0-46,0 0 16,0 0-16,0 0 0,-1 0 0,1 0 16,0 0-16,0 0 15,-21 0-15,20 0 0,-20 0 0</inkml:trace>
  <inkml:trace contextRef="#ctx0" brushRef="#br1" timeOffset="153675.64">5376 6392 0,'-21'0'0,"42"0"0,-42 22 15,0-22 1,21 21 31,21-21-47,0 0 15,22 21-15,-22-21 0,0 0 0,21 0 16,1 0-16,-1 0 0,21 0 16,1 0-16,-1 0 0,1 0 0,-1 0 15,22 0-15,-21 0 0,-1 0 0,1 0 16,20 0-16,-20 0 15,-22 0-15,22 0 0,-22 0 0,0 0 16,1 0-16,-22 0 0,21 0 0,-21 0 16,0 0-1,-21-21-15,-21 21 32,0 0-17,0 0-15,0 0 0,0 0 16,-1 0-16,1 0 0,0 21 0,-21-21 15,21 0-15,-22 0 0,1 21 16</inkml:trace>
  <inkml:trace contextRef="#ctx0" brushRef="#br1" timeOffset="154071.57">5376 6816 0,'0'0'0,"-21"0"16,-21 21 0,21-21-16,42 0 47,0 0-47,21 0 0,-21 0 15,22 0-15,-1 0 0,22 0 0,-22 0 16,21 0-16,1 0 0,-1 0 0,1 0 15,21 0-15,-22 0 0,22 0 16,-22 0-16,1 0 0,-1 0 0,-20 0 16,20 0-16,-21 0 0,1 0 0,-22 0 15,21 0-15,-21 0 16,1 0-16,-44 0 31,1 0-15,0 0-1,0 0-15,0 0 16,0 0-16,-1 0 0,1 21 16,0-21-16,-21 21 0</inkml:trace>
  <inkml:trace contextRef="#ctx0" brushRef="#br1" timeOffset="154421.74">5567 7133 0,'106'-21'16,"-212"42"-16,63 0 0,22-21 0,0 0 16,0 22-16,0-22 0,21 21 15,42-21 17,-21 0-32,22 21 0,-22-21 15,21 0-15,22 0 0,-22 0 0,0 0 16,22 0-16,-22 0 0,22 0 15,-22 0-15,0 0 0,22-21 0,-22 21 16,0 0-16,-20 0 0,20 0 0,-21 0 16,21 0-16,-20 0 0,-1 0 15,0 0-15,0 0 16,0 0 31,-42 0-32,0 0-15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3T13:46:23.66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1545 3239 0,'0'21'16</inkml:trace>
  <inkml:trace contextRef="#ctx0" brushRef="#br0" timeOffset="229.57">423 3048 0,'0'0'0,"-21"0"0,21-21 15,0 0-15,21 0 16,0 21-16,1 0 0,-1 0 16,-21-22-16,21 22 0,0 0 15,0 0-15</inkml:trace>
  <inkml:trace contextRef="#ctx0" brushRef="#br0" timeOffset="953.18">656 3069 0,'-21'-21'16,"21"0"0,0 0-1,0 0 1,0-1-16,0 44 62,0-1-46,0 0-16,0 0 0,0 0 16,0 0-16,-21 1 0,21 20 15,0 0-15,0-21 0,0 22 0,0-1 16,-21 0-16,21 1 0,-22-1 15,22-21-15,0 22 0,0-22 0,0 21 16,0-21-16,0 0 0,0 1 16,0-1-16,0 0 0,0 0 0,0 0 15,22-21 1,-1 21-16,0-21 16,0 0-16,0 0 0,0 0 15,1 0-15,-1 0 0,0-21 16,0 21-16,0-21 0,-21 0 15,21 0-15,1 21 0,-22-21 0,21-43 16,0 43-16,-21 0 16</inkml:trace>
  <inkml:trace contextRef="#ctx0" brushRef="#br0" timeOffset="1376.69">762 2561 0,'0'0'0,"-42"21"16,42 1-1,0-1-15,0 0 16,0 0-16,0 0 0,0 0 15,0 1-15,21-22 16,0 0-16,0 0 16,0 0-1,0 0-15,1-22 0,-1 1 0,-21 0 16,0 0-16,0 0 16,0 0-16,0-1 0,0 1 0,0 0 15,0 0-15,-21 21 0,-1 0 16,1 0-16,0 0 15,21 21-15,-21-21 16,21 21-16,-21 0 0,21 1 0,0-1 16,0 0-16,-21-21 0,21 21 15,0 0-15,0 0 0,0 1 0,21-1 32</inkml:trace>
  <inkml:trace contextRef="#ctx0" brushRef="#br0" timeOffset="1952.29">1376 3217 0,'0'0'0,"0"22"0,-21-22 0,42 0 78,0 0-78,0 0 16,0 0-16,0 0 0,22 0 0,-22 0 15,21 0-15,-21 0 0,22 0 16,-22 0-16,21 0 0,-21 0 0,1 0 15,-1 0-15,0 0 0,0 0 16,21 0-16,-63 0 109,0 0-93,0 21 0</inkml:trace>
  <inkml:trace contextRef="#ctx0" brushRef="#br0" timeOffset="2651.82">1460 3450 0,'0'21'0,"0"-42"0,0 64 0,-21-43 15,0 0-15,21 21 16,0 0 15,21-21-15,0 0-1,1 0-15,-1 0 16,0 0-16,21 0 16,-21 0-16,1 0 0,-1 0 15,21-21-15,-21 21 0,0 0 0,1-21 16,-1 21-16,0 0 0,0 0 16,0 0-16,0 0 0,-42 0 62,0 0-62,0 0 0,0 0 16,0 0-16,-1 0 0,1 21 15,0-21-15,0 0 16,0 0-16,0 0 16,-1 0-1,44 0 32,-1 0-47,0 0 16,0 0-16,0 0 0,0 0 15,1 0-15,-1 0 16,0 0-16,-42 0 62,0 0-62,-1 0 0,1 21 16,0-21 0,0 0-16,21 21 0,-21-21 0,0 0 15,21-21 17,0 0-17,21 0-15</inkml:trace>
  <inkml:trace contextRef="#ctx0" brushRef="#br0" timeOffset="3268.78">3006 3366 0,'21'-22'0,"0"1"16,-21 0-16,21 21 0,-21-21 16,0 0-16,0 0 0,21 21 15,-21-22-15,0 1 16,0 42 46,0 1-62,0-1 16,0 21-16,0-21 0,0 0 16,0 22-16,-21-22 0,21 21 0,-21-21 15,21 22-15,0-22 0,-21 21 0,21-21 16,-21 22-16,21-22 0,0 21 16,-22-21-16,22 1 0,0-1 0,0 0 15,0 0-15,0 0 0,0 0 0,0 1 16,22-22-16,-1 21 15,0-21 1,0 0-16,0 0 0,0 0 16,1 0-1,-1-21-15,0 21 0,0-22 16,-21 1-16,21 21 0,0-21 0,1 0 16,-22 0-16,21 0 15,0-1-15</inkml:trace>
  <inkml:trace contextRef="#ctx0" brushRef="#br0" timeOffset="3669.11">3196 2963 0,'0'0'0,"-63"0"15,41 22-15,22-1 16,0 0 0,0 0-1,22-21-15,-1 0 16,0 0-16,0 0 16,0 0-16,-21-21 0,21 0 15,-21 0-15,0-1 16,-21 1-1,0 21-15,0 0 16,0 0 0,0 0-16,-1 21 15,22 1-15,0-1 16,0 0-16,0 0 16,0 0-16,22-21 15,-1 0-15,0 0 0,0 21 16,0-21-16,22 0 0</inkml:trace>
  <inkml:trace contextRef="#ctx0" brushRef="#br0" timeOffset="4060.38">4149 3196 0,'0'-21'0,"0"0"16,0 0-16,-22 21 31,22 21-15,0 0-16,0 0 15,0 0-15,-21 1 0,21 20 0,0-21 16,0 0-16,0 22 0,-21-1 15,21-21-15,0 21 0,0 1 0,0-22 16,0 21-16,0-21 0,0 22 0,0-22 16,0 0-16,0 0 0,0 0 15,0 1-15,0-1 0,0 0 0,0 0 16,0 0-16,0-42 47,0 0-32,0 0-15,0 0 16</inkml:trace>
  <inkml:trace contextRef="#ctx0" brushRef="#br0" timeOffset="4336.87">3852 3577 0,'-21'0'15,"0"0"1,42-21-1,0 21-15,0 0 16,1 0-16,-1 0 0,0 0 16,21 0-16,-21 0 0,22 0 0,-22 0 15,21-21-15,-21 21 0,1 0 16,20 0-16,-21 0 0,0 0 16,0 0-16,1 0 15,-22-21 48,21 0-63,0 21 0</inkml:trace>
  <inkml:trace contextRef="#ctx0" brushRef="#br0" timeOffset="4800.07">5016 3260 0,'0'-21'0,"22"-1"16,-1 22-1,-21-21 1,0 42 15,0 1-15,0-1-16,0 0 0,0 0 15,-21 0-15,21 0 0,-22 1 0,22 20 16,0-21-16,0 0 0,-21 22 0,21-22 16,-21 0-16,21 21 0,-21-21 15,21 1-15,0-1 0,0 0 0,0 0 16,0 0-16,0 0 0,-21 1 0,21-1 15,0 0-15,-21 0 0,21 0 16,0-42 47,0 0-48,0 0-15,0 0 16,0-1-16,0 1 0,0 0 15</inkml:trace>
  <inkml:trace contextRef="#ctx0" brushRef="#br0" timeOffset="5123.96">4826 3577 0,'0'0'0,"-21"0"16,21-21-16,-21 21 15,42 0 1,0 0-1,0 0-15,0 0 0,0 0 16,22 0-16,-22 0 0,0 0 0,21 0 16,-20 0-16,-1 0 0,0 0 0,0 0 15,0 0-15,0 0 0,1 0 16,-1 0 0,-21-21 93</inkml:trace>
  <inkml:trace contextRef="#ctx0" brushRef="#br0" timeOffset="6312.81">7281 3048 0,'0'0'0,"21"0"16,-21-21-16,0 0 0,0 0 15,0-1 1,0 1 0,0 0-1,0 42 32,0 0-31,0 1-16,0-1 0,0 0 15,0 0-15,0 21 0,0-20 0,0 20 16,0 0-16,0 1 0,0-1 0,0 0 16,0 1-16,0-1 0,0 0 15,0 1-15,0-1 0,0-21 0,0 21 16,0 1-16,0-22 0,0 0 0,0 0 15,-21 22 1,21-22-16,0 0 0,0 0 0,-21 0 16,21 0-16,0-42 62,0 0-46,0 0-16,0 0 0,0 0 15,0-1-15,0 1 16</inkml:trace>
  <inkml:trace contextRef="#ctx0" brushRef="#br0" timeOffset="6692.41">6964 3493 0,'0'0'0,"-21"0"0,-1 0 0,1 0 16,0 0-16,0 0 16,42 0 15,0 0-31,0 0 16,22 0-16,-1 0 0,0-22 15,1 22-15,20-21 0,-20 21 0,20 0 16,-21 0-16,22-21 0,-22 21 15,22 0-15,-1 0 0,-20-21 16,-1 21-16,0 0 0,1 0 0,-22 0 16,0 0-16,-21-21 93,21 21-77,0-21-16</inkml:trace>
  <inkml:trace contextRef="#ctx0" brushRef="#br0" timeOffset="7712.53">10012 3133 0,'0'0'0,"0"-21"15,0-1 1,0 44 47,0-1-63,0 0 0,-21 0 15,21 0-15,-22 22 16,22-22-16,0 21 0,0-21 0,-21 22 15,21-1-15,0-21 0,-21 21 0,21-20 16,0 20-16,0-21 0,0 0 0,0 0 16,0 1-16,0-1 0,0 0 15,0 0-15,0 0 0,0 0 16,21-21 0,0 0-16,1 0 15,-1 0-15,0 0 0,0 0 0,0 0 16,0-21-16,1 21 0,-1-21 0,0 0 15,0 0-15,0 21 16,-21-21-16,21-1 0,-21 1 16,22 0-16,-22-21 0,21 21 0</inkml:trace>
  <inkml:trace contextRef="#ctx0" brushRef="#br0" timeOffset="8104.59">10118 2709 0,'-22'0'0,"44"0"0,-65 0 0,22 0 16,0 0-16,21 22 0,-21-1 0,0 0 15,-1 0-15,22 0 0,0 0 16,0 1-1,22-22 1,-1 0-16,0 0 0,0 0 16,0 0-16,0 0 0,1-22 15,-22 1 1,0 0-16,0 0 0,-22 0 16,1 21-16,21-21 0,-21 21 15,0 0-15,0 0 0,0 0 16,-1 0-16,1 0 15,21 21-15,0 0 16,0 0-16,0 0 16,21 0-16,1-21 0,-1 22 0,0-22 15,21 21-15,-21-21 0,22 21 0</inkml:trace>
  <inkml:trace contextRef="#ctx0" brushRef="#br0" timeOffset="8534.94">10880 3196 0,'0'-21'15,"-22"21"-15,1 0 16,0 0 0,21 21-1,0 0-15,0 1 0,0-1 0,0 0 16,-21 0-16,21 21 0,0-20 0,0 20 16,0-21-16,0 21 15,0-20-15,0 20 0,0-21 0,0 0 16,0 22-16,0-22 0,-21 0 0,21 0 15,0 0-15,0 0 0,0 1 0,0-1 16,0 0 0,0 0-1,0-42 17,0 0-17,0 0-15,0-1 0,0 1 16</inkml:trace>
  <inkml:trace contextRef="#ctx0" brushRef="#br0" timeOffset="8796.52">10626 3514 0,'0'0'16,"-43"0"0,64 0 15,1 0-31,-1 0 0,0 0 0,0 0 15,0 0-15,0 0 0,22 0 0,-22 0 16,0 0-16,0 0 0,0 0 0,1 0 16,-1 0-1,0 0 1,0 0 31,0-21-47,0 21 0,1 0 0,-22-22 15</inkml:trace>
  <inkml:trace contextRef="#ctx0" brushRef="#br0" timeOffset="9113.25">11515 3260 0,'0'-21'16,"0"-1"-16,0 1 15,0 42 17,0 1-32,0-1 0,0 0 15,0 21-15,0-21 0,-22 22 16,22-22-16,-21 21 0,21-21 0,0 22 16,0-22-16,0 21 0,-21-21 0,21 1 15,-21 20-15,21-21 0,0 0 0,0 0 16,0 1-1,0-1-15,0 0 0,0 0 32,0-42-17,0 0 1</inkml:trace>
  <inkml:trace contextRef="#ctx0" brushRef="#br0" timeOffset="9311.87">11303 3535 0,'0'0'0,"0"-21"0,0 0 32,21 21-17,0-22-15,0 22 0,1 0 16,-1 0-16,21 0 0,-21 0 16,0 0-16,1 0 0,20 0 0,-21 0 15,0 0-15,0 0 0,1 0 0,-22-21 16,21 21-1,-21-21-15</inkml:trace>
  <inkml:trace contextRef="#ctx0" brushRef="#br0" timeOffset="9904.26">14245 3196 0,'0'-21'0,"0"42"31,0 0-15,0 1-16,0-1 0,0 0 0,-21 21 15,0 1-15,21-22 0,-21 21 16,-1 0-16,1 1 0,21-1 0,0 0 15,-21-20-15,21 20 0,0-21 0,-21 0 16,21 22-16,0-22 0,0 0 16,0 0-16,21-21 0,0 0 15,-21 21-15,21-21 0,1 0 0,-1 0 16,0 0-16,0 0 0,0 0 0,-21-21 16,21 21-16,1-21 0,-1 0 15,0 0-15,0-1 0,0-20 16</inkml:trace>
  <inkml:trace contextRef="#ctx0" brushRef="#br0" timeOffset="10228.66">14372 2900 0,'-21'0'15,"42"0"-15,-63 0 0,21 0 0,-1 0 16,22 21-16,0 0 15,22-21 1,-1 21 0,0-21-16,0 0 0,0 0 15,0 0-15,1 0 0,-1 0 16,-21-21-16,21 21 0,-21-21 16,0 0-16,-21 21 15,0-21-15,-1 21 16,1 0-16,0 0 0,0 0 15,21 21 1,0 0-16,0 0 16,0 0-16,21 1 15,0-22-15,0 21 0,1 0 0</inkml:trace>
  <inkml:trace contextRef="#ctx0" brushRef="#br0" timeOffset="10572.53">15134 3239 0,'-21'0'15,"0"0"1,21 21-16,-21 0 0,21 0 15,0 0-15,-22 0 0,22 1 16,-21 20-16,0-21 0,21 21 0,-21-20 16,21 20-16,0-21 0,-21 21 0,21-20 15,-21 20-15,21-21 0,-22 0 0,22 22 16,0-22-16,0 0 0,-21-21 16,21 21-16,0 0 0,-21-21 0,21 21 15,0-42 32,0 0-47,0 0 0</inkml:trace>
  <inkml:trace contextRef="#ctx0" brushRef="#br0" timeOffset="10806.59">14626 3641 0,'-21'0'0,"0"0"16,21-21-1,21 21 1,0 0-16,0 0 0,0 0 0,1 0 16,20 0-16,-21 0 0,21 0 15,-20 0-15,20 0 0,-21 0 16,0 0-16,22 0 0,-22 0 16,0 0-16,0 0 15,0 0 16,0 0-31</inkml:trace>
  <inkml:trace contextRef="#ctx0" brushRef="#br0" timeOffset="11102.58">15833 3302 0,'0'0'0,"0"-21"0,21 21 0,-21-42 15,0 63 17,0 21-17,0-21-15,0 22 0,-21-22 16,21 21-16,-22 0 0,22 1 0,-21-1 16,21 0-16,-21 1 0,0-1 0,21-21 15,0 22-15,-21-22 0,0 0 0,21 0 16,0 21-16,0-20 15,-22-1-15,22 0 0,0-42 47</inkml:trace>
  <inkml:trace contextRef="#ctx0" brushRef="#br0" timeOffset="11299.86">15642 3641 0,'-21'0'0,"21"-21"16,21 21 15,0 0-31,0 0 0,1 0 0,20 0 16,-21 0-16,0 0 0,22 0 0,-22 0 16,0 0-16,0 0 0,0 0 15,0 0-15,1 0 0,-22-22 16,21 22-16,-21-21 15</inkml:trace>
  <inkml:trace contextRef="#ctx0" brushRef="#br0" timeOffset="11900.11">19283 3429 0,'21'-21'0,"-42"42"0,42-63 15,-21 21-15,21 21 16,-21 21 15,0 0-31,0 0 0,0 0 16,-21 0-16,0 22 0,0-22 0,21 21 16,-22-21-16,1 22 0,0-22 15,0 21-15,21-21 0,-21 22 0,21-22 16,-21 0-16,21 0 0,0 22 0,0-22 15,0 0-15,0 0 0,21 0 16,0 0-16,0-21 16,0 22-16,0-22 0,1 0 0,-1 0 15,0 0-15,0 0 0,0 0 16,0-22-16,1 1 0,20 0 0,-21 0 16,0 0-16,0-22 15,1 22-15,-1 0 0</inkml:trace>
  <inkml:trace contextRef="#ctx0" brushRef="#br0" timeOffset="12235.43">19537 3069 0,'-21'0'0,"42"0"0,-64 0 0,22 0 0,0 0 15,0 0-15,0 0 16,0 21-16,21 1 15,0-1 1,21-21-16,0 0 16,0 0-16,0 0 0,22 0 0,-22 0 15,0 0-15,0 0 0,0 0 0,0 0 16,-21-21-16,0-1 16,0 1-16,-21 0 0,0 0 15,0 21-15,-21 0 0,20-21 0,1 21 16,0 0-16,0 0 0,0 0 15,0 0-15,-1 21 0,1 0 0,21 0 16,0 0-16,0 1 16,0-1-16,21 0 15,22-21-15,-1 21 0,0-21 0,1 21 16</inkml:trace>
  <inkml:trace contextRef="#ctx0" brushRef="#br0" timeOffset="13079.04">21780 3471 0,'0'0'0,"0"-21"16,22 0-1,-1 21-15,-21-21 0,21 0 0,-21 0 16,21 21 0,-21 21 15,-21 0-31,0 21 0,21-21 15,-21 1-15,-1 20 0,1-21 16,0 21-16,21-20 0,-21-1 0,0 21 16,21-21-16,-21 0 0,21 1 0,0-1 15,0 0-15,0 0 0,0 0 16,0 0-16,21 1 16,0-22-16,0 0 0,21 0 15,-20 0-15,-1 0 16,0 0-16,0 0 0,21-22 15,-20 22-15,-1-21 0,0 0 0,21 0 16,-21 0-16,1-22 0,-1 22 16</inkml:trace>
  <inkml:trace contextRef="#ctx0" brushRef="#br0" timeOffset="13368.71">22013 3048 0,'-21'0'16,"42"0"-16,-63 0 0,21 0 0,21 21 16,0 0-1,21-21-15,0 0 16,0 0-16,0 0 0,1 0 0,-1 0 16,0 0-16,-21-21 15,0 0-15,0 0 0,0 0 16,0 0-16,-21 21 15,0 0 1,-1 0-16,22 21 16,0 0-16,0 0 15,0 0-15,22 0 0,-1 1 16,0-22-16,21 21 0</inkml:trace>
  <inkml:trace contextRef="#ctx0" brushRef="#br0" timeOffset="13654.18">23029 3281 0,'0'0'0,"0"21"16,-21 0-1,0 0-15,21 1 0,-21-1 16,0 21-16,-1-21 0,1 22 15,0-1-15,0-21 0,0 21 0,0-20 16,-1 20-16,1-21 0,0 21 16,0-20-16,21-1 0,0 0 0,-21 0 15,0 0-15,21 0 0,-22-42 47</inkml:trace>
  <inkml:trace contextRef="#ctx0" brushRef="#br0" timeOffset="13828.38">22479 3641 0,'0'0'15,"0"-21"-15,21 21 16,0 0 0,0 0-16,22 0 0,-1 0 0,-21 0 15,22 0-15,20 0 0,-21 0 0,1 0 16,-1 0-16,0 0 0,1 0 15,-1 0-15,0 0 0,1 0 0,-22 0 16,21-22-16,-21 22 0,1 0 0,-1-21 16</inkml:trace>
  <inkml:trace contextRef="#ctx0" brushRef="#br0" timeOffset="14116.38">23812 3366 0,'0'0'16,"0"21"15,-21-21-31,0 21 16,21 21-16,-21-21 0,0 1 0,0 20 16,-1 0-16,1-21 0,21 22 0,-21-1 15,0-21-15,0 22 0,0-22 16,21 21-16,0-21 0,0 22 15,-22-22-15,22 0 0,0 0 0,0 21 16,0-20-16,0-1 0,-21-21 31,21-21-15,0-1-16</inkml:trace>
  <inkml:trace contextRef="#ctx0" brushRef="#br0" timeOffset="14288.71">23389 3768 0,'0'0'0,"0"-21"0,21 21 47,0 0-47,1 0 0,20 0 16,0 0-16,1 0 0,-1 0 0,0 0 16,22 0-16,-22 0 0,22 0 15,-22 0-15,21 0 0,-20 0 0,-1-22 16,0 22-16,1 0 0</inkml:trace>
  <inkml:trace contextRef="#ctx0" brushRef="#br0" timeOffset="14720.52">25590 3450 0,'0'0'0,"22"-21"16,-22 42 30,0 0-46,0 1 16,0-1-16,0 0 0,0 0 0,0 0 16,-22 22-16,1-22 0,0 0 0,21 0 15,0 21-15,-21-20 0,0-1 16,21 0-16,0 0 0,0 0 16,0 0-16,0 1 0,0-1 0,0 0 0,0 0 15,0 0-15,21-21 16,0 0-16,0 0 15,0 0-15,1 0 0,-1 0 0,0 0 16,0-21-16,0 21 16,0-21-16,1 0 0,-1 0 0,0-1 15,0 22-15</inkml:trace>
  <inkml:trace contextRef="#ctx0" brushRef="#br0" timeOffset="15104.49">25887 2985 0,'0'0'0,"-43"-22"16,22 22-16,0 0 0,0 0 0,0 0 15,0 0-15,-1 0 0,1 0 0,0 22 16,0-22-16,21 21 0,0 0 15,0 0-15,0 0 0,0 0 16,21-21-16,0 0 16,0 22-16,1-22 0,20 0 0,-21 0 15,21 0-15,-20 0 0,-1 0 0,0 0 16,0-22-16,-21 1 16,0 0-16,0 0 0,0 0 15,0 0-15,-21 21 16,0 0-16,0 0 15,-1 0-15,1 0 0,0 0 16,21 21-16,0 0 16,-21-21-16,21 21 0,-21-21 0,21 21 15,0 0-15,-21-21 0</inkml:trace>
  <inkml:trace contextRef="#ctx0" brushRef="#br1" timeOffset="21156.59">7451 2942 0,'0'-21'0,"0"0"16,0 0-1,0 0-15,0-1 16,0 1 0,0 0-1,0 42 16,0 0-15,-22 1-16,22-1 0,-21 0 0,21 21 16,0-21-16,-21 22 0,21-1 0,-21 0 15,0 1-15,21-1 0,-21 22 16,-1-22-16,22 0 0,-21 22 0,0-22 16,0 0-16,0 1 0,21-1 0,0-21 15,-21 22-15,-1-22 16,22 0-16,-21 0 0,21 0 0,0 0 0,0 1 15,0-1-15,0-42 47,0-1-31,21 1-16,1-21 0,-1 21 16,0 0-16,0-22 0,0 1 15,0 0-15,1-1 0,-1-20 0,-21 20 16,21-20-16,0-1 0,0 1 0,0 21 15,1-22-15,-22 1 16,0 20-16,0 1 0,0-22 0,0 43 0,0-21 16,0 0-16,0 20 0,0 1 15,0 0 1,0 42-16,0 0 16,0 1-16,0-1 0,0 21 15,0 0-15,-22 1 0,22 20 0,-21-20 16,21 20-16,0 22 0,-21-22 0,0 1 15,0 20-15,21-20 0,-21 21 0,-1-22 16,1 1-16,21-22 0,-21 21 16,0-20-16,21 20 0,-21-20 0,21-1 15,0 0-15,-21-21 0,21 1 0,0 20 16,0-21 0,0-42-1,0 0-15,0 0 0,0-1 16,0-20-16,0 0 0,0-1 0,0-20 15,0 21-15,0-22 0,0-21 16,0 22-16,0-22 0,0 22 0,0-1 16,0 1-16,21-1 0,0 22 0,-21-22 15,0 43-15,0-21 0,21 0 16,-21 20-16,21 1 0,-21 0 0,21 21 31,-21 21-31,0 0 0,22 1 16,-22 20-16,0-21 0,0 43 15,0-22-15,0 0 0,0 22 0,0-22 16,0 22-16,-22-22 0,22 0 16,-21 1-16,21-22 0,0 21 0,-21-21 15,21 0-15,-21 1 0,21-1 0,0 0 16,-21-21-16,21 21 16,0-42-1,0 0-15,21 21 0,0-21 16</inkml:trace>
  <inkml:trace contextRef="#ctx0" brushRef="#br1" timeOffset="21689.62">7345 3493 0,'-21'0'0,"42"0"0,-85 0 0,43 0 15,-21 0-15,-1 0 0,1 0 16,0 0-16,-1 0 0,1 0 0,0 0 15,-1 0-15,22 0 0,-21 0 0,21 0 16,0 0-16,-1 0 0,1 0 16,0 0-16,42 0 15,0 0-15,22 0 16,-1 0-16,22 0 0,-22 0 16,21 0-16,1 0 0,21 0 15,-22 0-15,22 0 0,-1-22 0,1 22 16,0 0-16,-1 0 0,1 0 15,0-21-15,-22 21 0,1 0 0,-22 0 16,-21 0-16,0 0 0,-42 0 16,-21 0-1,0 0-15,-22 0 0,1 0 0,-22 0 16,21 0-16,1 0 0,-22 0 0,22 0 16,-1 0-16,1 0 0,-1 0 15,22 21-15,-22-21 0,43 0 0,-21 0 16,21 0-16,0 0 0,42 0 31,21 0-31,0 0 0,-20 0 16,41 0-16,-21 0 0,22 0 0,-1 0 15,1 0-15,21 0 0,-43 0 0,21 0 16,-20 0-16,-22 0 0,0 0 16,-42 0-16,0 0 15,-22 0-15,1 22 0,-21-22 0,20 0 16,1 0-16,0 0 0,-1 0 15,22 0-15,0 0 0</inkml:trace>
  <inkml:trace contextRef="#ctx0" brushRef="#br1" timeOffset="22456.13">13377 2879 0,'0'-21'0,"0"42"0,0-64 0,0 1 16,0 21-16,0 0 0,0 0 0,0-1 15,0 1-15,0 0 0,0 0 16,0 0-16,0 42 16,-21 0-16,21 0 15,-21 22-15,0-1 0,0 21 16,-1-20-16,1 20 0,0 22 0,0-22 15,0 22-15,0-21 0,21 20 0,0-20 16,0-1-16,-22 1 0,22-1 16,-21-20-16,21 20 0,-21-21 0,21 1 15,0-22-15,0 21 0,0-21 16,-21 1-16,21 20 0,-21-21 0,21 0 16,0 0-16,-21-21 15,-1-21 16,22 0-31,0 0 16,0 0-16,0 0 0,0-1 0,0 1 16,0 0-16</inkml:trace>
  <inkml:trace contextRef="#ctx0" brushRef="#br1" timeOffset="22740.44">12742 3429 0,'-42'-21'0,"84"42"0,-105-42 0,42 21 0,-1 0 16,22-21-16,22 21 31,-1 0-31,21-21 0,0 21 0,22 0 16,-1 0-16,1 0 0,21 0 16,-22 0-16,22 0 0,-22 0 0,1 0 15,-1 0-15,1 0 0,-1 0 16,-42 0-16,1 0 15,-1 0-15,-42 0 16,-1 0 0,1 0-1,42 0 1,1 0-16,-1 0 0</inkml:trace>
  <inkml:trace contextRef="#ctx0" brushRef="#br1" timeOffset="23332.75">18119 2921 0,'0'0'16,"42"-42"0,-42 63-1,0 0 1,-21 21-16,0-20 0,-1 20 0,1 0 15,0 1-15,21 20 0,-21 1 16,0-1-16,0-21 0,21 22 16,-22-1-16,1 1 0,0-22 0,21 22 15,-21-22-15,0 0 0,0 1 0,-1-1 16,22 0-16,-21 1 0,0-1 16,21-21-16,0 22 0,-21-22 0,0 0 15,21 0-15,-21 0 0,21 0 16,0-42 15,0 0-31,0 0 16,0 0-16</inkml:trace>
  <inkml:trace contextRef="#ctx0" brushRef="#br1" timeOffset="23605.34">17335 3725 0,'0'0'0,"-21"0"0,0 0 0,0 0 15,42 0 1,0 0-16,22 0 16,-1 0-16,0 0 0,1 0 0,20 0 15,1 0-15,-1 0 0,1 0 16,-1 0-16,-21 0 0,22 0 0,-22 0 16,1 0-16,-1 0 0,0 0 0,-21 0 15,22 0-15,-22 0 0,0 0 16,0 0-16,0 22 15</inkml:trace>
  <inkml:trace contextRef="#ctx0" brushRef="#br1" timeOffset="24301.72">21061 2985 0,'0'-22'16,"0"44"-16,0-65 0,0 22 15,0 0 1,0 42 0,0 0-16,0 0 15,0 1-15,0 20 0,-21 0 0,-1 1 16,1-1-16,21 21 0,-21-20 15,0 20-15,0 1 0,0-1 0,21 1 16,-22-22-16,1 22 0,21-22 0,-21 0 16,21 1-16,-21-1 15,0 0-15,21 1 0,-21-22 0,21 21 16,-22-21-16,1 0 0,21 1 0,0-1 16,0 0-16,0-42 31,0 0-31,0-1 15,21-20-15</inkml:trace>
  <inkml:trace contextRef="#ctx0" brushRef="#br1" timeOffset="24568.92">20637 3577 0,'0'0'0,"22"0"47,-1 0-47,21 0 0,-21 0 0,22 0 16,-1 0-16,21 0 0,-20 0 0,20 0 15,-20 0-15,20 0 0,-21 0 16,1 0-16,-1 0 0,-21 0 0,22 0 16,-22 0-16,0 0 15,0 0 16,0 0-31,0 0 16,22 0-16</inkml:trace>
  <inkml:trace contextRef="#ctx0" brushRef="#br1" timeOffset="25333.72">25082 3048 0,'0'-21'0,"0"0"16,0 0-1,22 21-15,-22 21 32,0 0-32,-22-21 15,22 42-15,0-21 0,-21 1 16,21 20-16,-21 0 0,0 22 15,0-22-15,21 22 0,-21-22 0,-1 21 16,1-20-16,0 20 0,0-20 0,0-1 16,21 0-16,-21 1 0,-1-1 15,1 0-15,21-21 0,0 22 16,0-22-16,0 0 0,-21 0 0,21 0 16,0 1-16,0-1 0,0 0 0,0 0 15,0-42 16,0 0-31,0 0 16,0-1-16,0 1 16</inkml:trace>
  <inkml:trace contextRef="#ctx0" brushRef="#br1" timeOffset="25638.61">24532 3704 0,'0'0'0,"-21"0"0,21-21 16,21 21 0,0 0-1,22 0-15,-22 0 0,21 0 0,0 0 16,1 0-16,-1 0 0,22 0 16,-22 0-16,0 0 0,1 21 15,-22-21-15,21 0 0,-21 0 0,22 0 16,-22 0-16,0 0 15,0 0-15,-42 0 79,0 0-79,0 0 0,-1 0 0</inkml:trace>
  <inkml:trace contextRef="#ctx0" brushRef="#br1" timeOffset="26756.85">4741 1799 0,'0'0'0,"0"-21"0,21 0 0,-21-21 0,0 20 16,0 1-16,22 0 0</inkml:trace>
  <inkml:trace contextRef="#ctx0" brushRef="#br1" timeOffset="27316.79">4868 1312 0,'0'-21'0,"0"42"0,0-84 0,21 42 16,-21 0-16,22-1 0,-22 1 0,0 0 15,0 0-15,21 21 0,-21-21 0,21 0 16,-21-1-16,0 1 0,21 21 16,-21-21-16,21 0 0,-21 0 15,0 0 1,0-1-16,21 1 15,-21 0-15,0 0 16,0 0 0,0 0-16,22 21 15,-22-22-15,0 1 16,0 0-16,0 0 16,0 42 46,-22 0-62,1 0 0,21 1 16,-21 20-16,21-21 0,-21 21 15,0 1-15,0-22 0,21 21 0,-22 1 16,1-1-16,0 0 0,0-21 16,0 22-16,21-1 0,-21 0 0,-1-20 15,1 20-15,21-21 0,0 0 0,0 0 16,0 1-16,0-1 0,0 0 15,0 0-15,21-21 0,1 0 16,-1 21-16,0-21 0,0 0 16,0 0-16,22 0 0,-22 0 15,21 0-15,-21 0 0,0 0 0,22-21 16,-22 21-16,0 0 0,0-21 0,0 21 16,-21-21-16,22 0 0,-1-1 15,-21 1 1,0 0-16,0 0 15,0 0-15,0 0 16</inkml:trace>
  <inkml:trace contextRef="#ctx0" brushRef="#br1" timeOffset="27860.57">5101 339 0,'0'0'0,"0"-21"16,-21 21 0,0 0-1,0 21 1,21 0-16,0 0 16,0 0-16,0 0 15,0 1-15,21-22 16,0 0-1,0 0-15,0 0 16,64-22 15,-64 1-31,-21 0 0,0 0 16,-21 0-16,0 0 16,0 21-16,-1 0 15,1 0-15,0 0 0,0 0 0,0 0 16,0 0-1,21 21-15,-22 0 0,22 0 16,0 0-16,0 0 0,0 1 16,0-1-16,0 0 15,0 0-15,0 0 0</inkml:trace>
  <inkml:trace contextRef="#ctx0" brushRef="#br1" timeOffset="28292.82">5694 1016 0,'-21'0'0,"21"-21"15,0 0 1,42 21 0,-21-21-16,0 21 0,0 0 15,22 0-15,-22 0 0,21-22 0,-21 22 16,22 0-16,-22 0 0,0 0 15,0 0-15,0 0 0,1 0 0,-1 0 16,0 0-16,-42 0 78,0 0-62,-1 0-16,1 22 0,0-22 0</inkml:trace>
  <inkml:trace contextRef="#ctx0" brushRef="#br1" timeOffset="28605.87">5630 1185 0,'0'0'0,"-42"22"16,63-22 15,0 0-31,0 0 16,1 0-16,-1 0 0,21 0 15,-21 0-15,0 0 0,1 0 0,20 0 16,-21 0-16,0 0 0,0 0 0,1 0 16,20 0-16,-21 0 0,0 0 15,22 0-15,-22 0 0,0 0 0,0 0 16,0 0-16,0 0 15,1 0 1,-22-22 15</inkml:trace>
  <inkml:trace contextRef="#ctx0" brushRef="#br1" timeOffset="29070.01">6816 656 0,'0'0'0,"0"-21"0,0 0 15,0 0-15,0 0 16,0-1 0,0 44 15,0-1-31,0 0 0,0 0 16,0 0-16,-22 22 0,1-22 0,21 21 15,0 22-15,-21-22 0,21 0 16,-21 22-16,21-22 0,-21 0 0,21 1 15,0-1-15,0 0 0,0 1 16,-21-22-16,21 0 0,0 0 0,0 0 16,-22 1-16,22-1 0,0 0 0,0 0 15,0 0-15,0 0 16,-21-21 46</inkml:trace>
  <inkml:trace contextRef="#ctx0" brushRef="#br1" timeOffset="97496.53">5905 1334 0,'43'0'0,"-22"0"15,0 0-15,0 0 0,0 0 16,1 0-16,-1 0 0,0 0 0,0 0 15,21 0-15,-20 0 16,-1 0 0,0 0-16,0 0 0,0 0 15,0 0-15,1 0 32,-1 0-17,-21-22 157,0 1-156,0 0-1,21 21 1,-21-21-16</inkml:trace>
  <inkml:trace contextRef="#ctx0" brushRef="#br1" timeOffset="107957.14">2984 5207 0,'0'21'0,"0"-42"78,22 21-78,-1-21 16,-21 0-16,0 0 15,21 21-15,-21-22 16,21 22-16,-21-21 0,0 0 16,0 0-1,0 0-15,21 21 16,-21-21-16,0-1 31,0 1 94,21 21-125,-21-21 31,22 21-15,-22-21-16,0 0 31,0 0-15,21-1-1,-21 44 48,0-1-47,0 0-16,0 0 0,0 0 15,0 0-15,0 1 0,0-1 16,0 0-16,0 21 0,0-21 0,-21 1 15,21-1-15,-22 0 0,22 21 16,0-21-16,0 1 0,0-1 16,0 0-16,0 21 0,0-21 0,0 1 15,0-1-15,0 0 0,0 0 16,0 21-16,0-20 0,0-1 0,0 0 16,-21 0-16,21 0 0,0 0 15,0 1-15,0-1 0,0 0 0,0 0 16,0 0-16,-21-21 0,21 21 0,0 1 15,0-1 1,0 0 0,-21-21-16,0 0 62,0 0-46,-1 0-16,1 0 0,0 0 15,0 0-15,0 0 16,0 0-16,-1 0 0,1 0 0,0 0 16,0 0-16,0 0 0,0 0 0,-1 0 15,1 0-15,0 0 0,0 0 16,0 0-16,0 0 16,42 0 46,0 0-62,0 0 0,0 0 16,0 0-16,1 0 0,-1 0 15,21 0-15,-21 0 0,0 0 0,1 0 16,20 0-16,-21 21 0,0-21 0,22 0 16,-22 0-16,0 0 0,0 0 15,21 0-15,-20 0 0,-1 0 0,0 0 16,0 0-16,0 0 0,-42 0 78,0 0-78,0 0 0,-22 0 16,1 0-16,21 0 15,0 0-15,0 0 0,-1 0 0,1 0 16,0 0-16,0 0 0,0 0 15,42 0 32,0 0-47,0 0 16,0 0-16,1 0 16,-1 0-1,0-21 32,-21 0-47,21 0 0,0-1 16,22 1-16</inkml:trace>
  <inkml:trace contextRef="#ctx0" brushRef="#br1" timeOffset="108564.6">4297 5165 0,'0'-21'0,"0"42"0,0-64 0,0 22 15,0 0-15,21 0 16,-21 0-1,0 42 17,0 0-32,0 0 15,-21 0-15,21 1 0,0-1 16,-21 0-16,21 21 0,0-21 16,0 1-16,0 20 0,-22-21 0,22 21 15,0-20-15,-21-1 0,21 21 16,-21-21-16,21 22 0,0-22 0,0 21 15,0-21-15,-21 0 0,21 1 0,-21-1 16,21 0-16,0 0 0,0 0 16,0 0-16,-21 1 0,21-1 15,0-42 32,0-1-31,0 1-1,0 0-15,0 0 0,0 0 16,0 0-16</inkml:trace>
  <inkml:trace contextRef="#ctx0" brushRef="#br1" timeOffset="108932.99">4085 5482 0,'-21'0'16,"0"0"-1,21-21 17,21 21-32,0 0 15,0 0-15,0 0 0,22 0 16,-22 0-16,0 0 0,0 0 0,0 0 16,22 0-16,-22 0 0,0 0 15,0 0-15,0 0 0,1 0 0,-1 0 16,0 0-16,0 0 15,0 0 1,0 0 31,-21-21-16,0 0 0,22 21-31</inkml:trace>
  <inkml:trace contextRef="#ctx0" brushRef="#br1" timeOffset="109880.51">5249 5355 0,'0'-21'16,"0"0"-1,0 0 1,0 0-16,21-1 15,-21 1-15,22 21 0,-22-21 16,0 0-16,21 0 0,0 21 0,-21-21 16,21-1-16,-21 1 15,0 0 1,0 0-16,0 42 47,0 0-47,0 0 0,0 1 15,0-1-15,-21 21 16,21-21-16,-21 0 0,21 1 0,-21-1 16,21 0-16,0 0 0,0 0 0,0 22 15,0-22-15,0 0 0,-22 0 16,22 0-16,0 0 0,0 1 16,0-1-16,-21 0 0,21 0 0,0 0 15,0 0-15,0 1 0,0-1 16,0 0-16,0 0 0,0 0 15,0 0-15,0 1 16,0-1 0,-21-21-1,0 0 1,0 0 0,0 0-16,-1 0 15,1 0-15,0 0 0,0 0 16,0 0-16,0 0 0,-1 0 15,1 0-15,0 0 0,0 0 16,0 0-16,0 0 0,-1 0 0,1 0 16,0 0-16,42 0 47,0 0-32,1 0-15,-1 0 0,21 0 16,-21 0-16,0 0 0,1 0 0,20 0 15,-21 0-15,21 0 0,-20 0 0,-1 0 16,21 0-16,-21 0 0,0 0 16,1 0-16,-1 0 0,0 0 15,0 0-15,0 0 16</inkml:trace>
  <inkml:trace contextRef="#ctx0" brushRef="#br1" timeOffset="113053.69">3979 7811 0,'0'21'16,"-21"-21"15,0 0-15,0 0 0,0 0-1,-1 0 1,22-21-1,0-1 1,0 1 0,0 0-16,0 0 15,22 0 1,-1 21-16,0-21 16,0 21-16,0 0 0,0-22 0,1 1 15,-1 21-15,0 0 0,0 0 16,0-21-16,0 21 0,1 0 0,-1 0 15,0 0-15,0 0 0,0 0 16,0 0-16,1 0 0,-1 0 16,0 0-16,0 0 0,0 0 15,0 21-15,1-21 0,-1 21 0,-21 1 16,21-22-16,-21 21 0,0 0 16,0 0-16,0 0 15,0 0-15,0 1 0,-21-1 16,0 0-16,-1-21 0,22 21 0,-21 0 15,0 0-15,-21 1 0,21-1 16,-1 0-16,1 0 0,0 0 0,0 0 16,0 1-16,-22-1 0,22 0 0,0 0 15,0 0-15,-21 0 0,20 1 16,1-1-16,0 0 0,-21 0 16,21 0-16,-1 0 0,1 1 0,0-1 15,0 0-15,0-21 0,0 21 16,21 0-16,-22-21 0,1 21 0,21 1 15,-21-1-15,0-21 16,42 0 31,0 0-31,0-21-16,1-1 15,-1 22-15,-21-21 0,21 21 16,0-21-16,0 21 0,0-21 0,1 21 15,-1-21-15,0 21 0,0-21 16,0-1-16,0 22 0,1 0 16,-1 0-16,0-21 0,0 21 15,0 0-15,0 0 16,1 0-16,-1 0 16,0 0-16,-21 21 0,0 1 15,21-1-15,0 0 0,0 0 16,-21 0-1,0 0-15,0 1 0,0-1 16,22-21-16,-22 21 16,21-21-16,0 0 15,-21 21-15,21-21 16,0 0-16,0 0 16,1 0-16,-1 0 15,0 0-15,-21-21 16,21 21-1,-21-21-15,21 21 0,-21-21 0,21 21 16,-21-22-16,0 1 0,0 0 16,22 0-16,-22 0 0,21 21 0,-21-21 15,0-1-15,21 1 16,0 21 0,-21-21-16,0 42 78,0 0-47,-21-21 16,21-21-32,-21 21-15</inkml:trace>
  <inkml:trace contextRef="#ctx0" brushRef="#br1" timeOffset="114787.76">6943 7789 0,'0'-21'0,"0"0"16,0 0 0,0 42 46,0 0-46,0 0-16,0 1 15,0-1-15,0 0 0,0 21 0,0-21 16,-22 22-16,22-22 0,-21 21 0,21 1 16,0-1-16,0-21 0,-21 21 15,21 1-15,-21-22 0,21 21 0,-21-21 16,21 22-16,0-22 0,-21 21 0,21-21 16,-22 1-16,22-1 0,-21 0 0,21 0 15,0 0-15,0 0 0,0 1 16,-21-1-16,21 0 0,0 0 15,0-42 48,21 0-63,-21 0 16,21 21-16,1-22 0,-22 1 15,0 0-15,21 0 16</inkml:trace>
  <inkml:trace contextRef="#ctx0" brushRef="#br1" timeOffset="115212.46">6519 8297 0,'-21'0'0,"42"0"0,-63 0 0,21 0 0,42 0 63,0 0-63,0 0 0,22 0 0,-1 0 16,0 0-16,1 0 0,-1 0 0,0 0 15,22 0-15,-22 0 16,0 0-16,22 0 0,-22 0 0,22 0 15,-1 0-15,-20 0 0,20 0 0,-21 0 16,1 0-16,-1 0 0,0 0 0,-20 0 16,20 0-16,-21 0 0,0 0 15,0 0 1,-42 0 62,0 0-78,0 0 0,0 0 16,0 0-16,-1 0 0</inkml:trace>
  <inkml:trace contextRef="#ctx0" brushRef="#br1" timeOffset="122173.2">10139 4805 0,'0'21'16,"0"0"-1,-21-21 17,-1 0-17,1 0 1,0 0-16,21-21 15,-21 0 1,21 0 0,0 0-16,0-1 0,0 1 15,21 21-15,0-21 16,0 21-16,1 0 16,-1 0-16,-21-21 0,21 21 0,0 0 15,0 0-15,0 0 0,1 0 0,-1 0 16,0 0-16,0 21 0,0 0 15,-21 0-15,21-21 16,-21 22-16,0-1 0,0 0 16,0 21-16,0-21 0,0 1 0,0 20 15,0-21-15,-21 21 0,0-20 16,21 20-16,-21-21 0,0 0 0,0 22 16,-1-22-16,22 0 0,-21 21 0,0-21 15,0 1-15,0-1 0,0 0 0,-1 0 16,1 0-16,-21 0 0,21 1 15,-22-22-15,22 21 0,-21 0 0,21-21 16,-22 21-16,1 0 0,21-21 16,0 0-16,-22 0 0,22 21 0,0-21 0,0 0 15,0 0-15,0 0 0,-1 0 16,22-21-16,-21 0 16,0 21-16,21-21 0,-21 0 0,21 0 15,0-1-15,0 1 0,0 0 16,0 0-16,0 0 0,0 0 15,0-22-15,21 22 0,0 0 0,0 0 16,1 21-16,-1-21 0,0-1 0,0 22 16,0-21-16,0 21 0,1 0 15,-1 0-15,0 0 0,0 0 0,0 0 16,0 0-16,1 21 0,-1-21 0,-21 22 16,21-1-16,-21 0 0,21 0 15,-21 0-15,0 0 0,0 1 0,21-1 16,-21 0-16,21 0 0,-21 0 15,0 0-15,0 1 0,22-1 0,-22 0 16,21 0-16,0-21 0,-21 21 16,0 0-16,21-21 0,-21 22 0,21-22 15,0 21-15,1-21 16,-1 0 0,0 0-1,0 0-15,0-21 16,0-1-16,1 22 0,-1-21 15</inkml:trace>
  <inkml:trace contextRef="#ctx0" brushRef="#br1" timeOffset="122580.62">11028 5017 0,'21'-22'0,"-21"-20"16,0 63 46,0 0-62,0 1 16,0 20-16,-21-21 0,21 0 15,-21 0-15,-1 22 0,1-22 0,21 21 16,-21-21-16,0 1 0,21 20 16,-21-21-16,21 0 0,-21 0 0,-1 1 15,22-1-15,0 0 0,0 0 0,-21-21 16,21 21-16,-21 0 0,21 1 31,21-44 16,-21 1-47,0 0 16</inkml:trace>
  <inkml:trace contextRef="#ctx0" brushRef="#br1" timeOffset="122864.6">10753 5334 0,'-22'0'15,"1"0"1,42 0 0,1 0-1,-1 0-15,0 0 0,0 0 0,0 0 16,0 0-16,22 0 0,-22 0 16,21 0-16,-21 0 0,1 0 0,20 0 15,-21 0-15,0 0 0,0 0 0,1 0 16,-1 0-1,-21-21 17,21 21-17,-21-21 1</inkml:trace>
  <inkml:trace contextRef="#ctx0" brushRef="#br1" timeOffset="123288.82">11663 4868 0,'0'0'0,"0"-21"15,0 0 1,21 21 0,-21 21 15,0 0-31,0 1 16,-21 20-16,21-21 0,-21 0 0,-1 22 15,22-1-15,-21-21 0,21 21 0,0 1 16,-21-22-16,21 21 0,-21-21 0,0 22 15,21-22-15,0 21 0,0-21 16,-21 1-16,21-1 0,-22 0 16,22 0-16,0 0 0,0 0 15,0 1-15,0-1 16,-21-21 0</inkml:trace>
  <inkml:trace contextRef="#ctx0" brushRef="#br1" timeOffset="125390.92">10075 7557 0,'-21'0'31,"0"0"-31,0 0 31,21-22 1,0 1-17,21 21 1,-21-21-16,21 0 0,0 21 16,22 0-16,-22-21 0,0 21 0,21 0 15,-21 0-15,1 0 0,20-21 16,-21 21-16,0 0 0,0 0 0,1 0 15,-1 0-15,0 0 0,0 21 0,0 0 16,0-21-16,-21 21 0,0 0 0,0 0 16,0 1-16,0-1 0,0 0 15,0 0-15,0 0 0,-21 0 16,0 1-16,0-1 0,0 0 0,0 0 16,-1-21-16,-20 21 0,21 0 0,-21 1 15,-1-22-15,22 21 0,-64 0 16,64-21-16,-21 21 0,21-21 15,0 0-15,-1 0 0,1 21 0,42-21 63,1 0-63,-1 0 0,21 0 16,-21 0-16,0-21 0,22 21 0,-22 0 15,21 0-15,-21 0 0,22 0 0,-22 0 16,0 0-16,21 0 15,-20 0-15,-1 0 0,21 21 0,-21-21 16,0 21-16,1-21 0,-1 22 0,0-22 16,-21 21-16,21 0 0,0 0 15,-21 0-15,21-21 0,-21 21 0,0 1 16,0-1-16,0 0 16,0 0-16,0 0 0,0 0 0,0 1 15,-21-1-15,0 0 0,0 0 16,0 0-16,0-21 0,-1 21 0,-20 1 15,21-1-15,0-21 0,-22 21 0,1-21 16,21 21-16,-21-21 16,20 0-16,-20 0 0,0 0 0,21 0 15,-22 0-15,22 0 0,0 0 0,-21 0 16,20-21-16,-20 21 0,21-21 0,0 21 16,0-21-16,-1 21 0,1-22 0,0 22 15,0-21-15,0 21 16,21-21-16,-21 21 15,21-21 1,-22 21-16,44 0 63,-1 0-48</inkml:trace>
  <inkml:trace contextRef="#ctx0" brushRef="#br1" timeOffset="131980.97">14690 4890 0,'0'-22'0,"0"1"63,0 0-32,0 0-16,0 0 1,0 0-16,21 21 16,-21-22-1,21 22-15,0 0 0,0 0 0,0 0 16,1 0-16,-1 0 0,0 0 0,0 0 16,21 0-16,-20 0 15,-1 22-15,0-1 0,0-21 0,0 21 0,-21 0 16,0 0-16,0 0 0,0 1 15,0-1-15,0 0 0,0 0 16,-21 0-16,0 0 0,0 1 0,-22-1 16,22 0-16,-21 0 0,21 0 0,-22 0 15,22 1-15,-21-22 0,21 21 0,0 0 16,-1-21-16,22 21 16,-21-21-16,42-21 31,1 0-16,-1 21-15,0 0 16,0 0-16,0 0 16,0 0-16,1 0 0,-1 0 0,0 0 15,0 0-15,0 0 0,22 0 0,-43 21 16,21-21-16,0 21 0,0-21 16,0 21-16,0 0 0,-21 1 15,0-1-15,0 0 0,0 0 0,0 0 16,0 0-16,0 1 15,-21-1-15,0-21 0,-21 21 0,21-21 16,-1 21-16,-20-21 0,21 0 16,-21 0-16,-1 21 0,22-21 0,-21 0 15,21 0-15,-22 0 0,22 0 16,0 0-16,0 0 0,0 0 0,-1 0 16,1-21-16,0 21 0,21-21 15,-21 21-15,21-21 16,0 0-1,0-1 1,21 22-16,0 0 16,0-21-16,1 21 0,-1 0 15,21-21-15,-21 21 0,22-21 0</inkml:trace>
  <inkml:trace contextRef="#ctx0" brushRef="#br1" timeOffset="132328.7">15833 4974 0,'0'0'16,"0"-21"-16,0 0 15,0 42 1,0 0-1,0 0-15,-22 1 0,22 20 0,-21-21 16,21 0-16,-21 22 0,21-22 0,0 21 16,-21-21-16,0 22 0,0-22 15,-1 0-15,22 21 0,-21-21 16,0 1-16,0-1 0,21 0 0,-21 0 16,21 0-16,-21-21 0,21 21 15,-22-21-15,22 22 16,0-44 15,0 1-15</inkml:trace>
  <inkml:trace contextRef="#ctx0" brushRef="#br1" timeOffset="132589.21">15409 5355 0,'-42'-21'15,"63"21"1,0 0-16,0 0 0,1 0 16,-1 0-16,21 0 0,0 0 15,-20 0-15,20 0 0,0 0 0,-21 0 16,22 0-16,-22 0 0,21 0 0,-21 0 16,1 0-16,-1 0 0,0 0 0,0 0 15,0 0 1,0 0-1,-21-21 1,22 21 0,-1-21-16,0 21 0</inkml:trace>
  <inkml:trace contextRef="#ctx0" brushRef="#br1" timeOffset="132942.06">16489 4953 0,'0'0'0,"0"-21"0,0 0 15,0 0 1,0 42 0,0 0-16,-21 0 15,21 21-15,-22-20 0,1-1 16,21 21-16,-21 0 0,0-20 0,0 20 15,0 0-15,-1 1 0,1-1 0,0-21 16,0 21-16,21-20 16,-21 20-16,0-21 0,21 0 0,-22 22 0,22-22 15,0 0-15,0 0 0,0 0 0,0 0 16,-21-21-16,21 22 16</inkml:trace>
  <inkml:trace contextRef="#ctx0" brushRef="#br1" timeOffset="135280.68">13017 7557 0,'0'0'0,"0"-22"0,0 1 31,0 0-16,0 42 17,-21 0-32,21 1 15,-21 20-15,21-21 16,-21 0-16,21 0 0,0 22 0,-21-22 16,0 21-16,-1 1 0,22-22 0,-21 21 15,0 0-15,21-20 0,0 20 0,-21 0 16,0-21-16,21 22 0,-21-22 0,21 0 15,0 0-15,0 0 0,-22 1 16,22-1-16,-21 0 16,21 0-16,0-42 47,0 0-47,0 0 15,0-1-15</inkml:trace>
  <inkml:trace contextRef="#ctx0" brushRef="#br1" timeOffset="135540.26">12552 7959 0,'0'0'16,"0"-21"-16,0-1 16,21 22-1,0 0-15,21 0 0,-20 0 16,20 0-16,0 0 0,1 0 0,-1 0 15,0 0-15,22 0 0,-22 0 0,0 0 16,22 0-16,-22 0 0,22 0 16,-22 0-16,-21 0 0,22 22 0,-22-22 15,0 0-15,-21-22 47,0 1-31,0 0-16</inkml:trace>
  <inkml:trace contextRef="#ctx0" brushRef="#br1" timeOffset="136278.4">14605 7641 0,'0'0'0,"21"-21"0,-21 0 0,0 0 0,0 0 16,21 21 0,-21 21-1,0 0 1,-21 0-16,0 21 0,0-20 0,21 20 15,-21 0-15,-1 1 0,-20-1 0,21 0 16,0 1-16,0-1 0,-22 0 16,22 1-16,0-22 0,-21 21 0,20-21 15,1 0-15,0 1 0,21-1 16,-21-21-16,21 21 0,21-21 31,0-21-15,0 21-16,1 0 0,-1-21 0,0-1 15,0 22-15,0 0 0,0 0 0,1-21 16,-1 21-16,21 0 0,-21 0 0,0 0 16,22 0-16,-22-21 0,0 21 0,21 0 15,-20 0-15,-1-21 0,0 21 0,0 0 16,0-21-16,0 21 0,1-21 16,-1-1-16,0 1 0,-21 0 15,21 0-15,-21 0 16,21 0-16,-21-22 0,21 22 0,-21 0 15,0 0-15,0 0 0,22-22 0,-22 22 16,21 0-16,-21 0 16,0 0-16,-21 42 31,-1 0-31,1 0 0,21 0 16,-21 22-16,0-22 0,21 21 0,-21 0 15,0 1-15,-1-1 0,1 0 16,21 1-16,-21-1 0,0 0 0,0 1 15,21-22-15,-21 21 0,21-21 16,-22 1-16,22-1 0,-21 0 0,21 0 16,-21 0-16,21 0 0,0 1 15,0-44 17,0 1-17,21 21-15,0-21 0,1 0 0</inkml:trace>
  <inkml:trace contextRef="#ctx0" brushRef="#br1" timeOffset="136936.64">17843 7726 0,'0'0'0,"22"-21"0,-1 21 16,-21-21-16,0-1 0,21 1 16,-21 0-16,21 0 0,-21 0 0,0 0 15,0-1-15,0 1 0,21 0 0,-21 0 16,21 21-16,-21 21 31,0 21-31,0-20 0,0 20 16,0 0-16,0 1 0,0-1 0,0 0 15,-21 1-15,0-1 0,21 21 16,-21-20-16,0 20 0,21-20 0,-21-1 0,-1 0 16,22 1-16,0-1 15,-21-21-15,21 21 0,-21-20 0,21-1 16,0 0-16,0 0 0,0 0 16,0-42 15,0 0-31,0 0 0,0 0 15,0-1-15,-21 1 0,0-21 16</inkml:trace>
  <inkml:trace contextRef="#ctx0" brushRef="#br1" timeOffset="137168.24">17441 8001 0,'0'-21'15,"21"21"-15,1 0 16,-1 0-16,21 0 0,0 0 15,1-21-15,-1 21 0,0 0 0,22 0 16,-22 0-16,22 0 0,-22 0 16,22 0-16,-22 0 0,-21 0 0,21 0 15,-20 0-15,-1 0 0,0 0 0,-21-21 63</inkml:trace>
  <inkml:trace contextRef="#ctx0" brushRef="#br1" timeOffset="139041.22">19283 4826 0,'21'0'0,"0"0"78,-21-21 15,0 0-61,21 0-1,-21-1-15,21 22-1,-21-21 16</inkml:trace>
  <inkml:trace contextRef="#ctx0" brushRef="#br1" timeOffset="140798.99">19389 4826 0,'0'-21'15,"21"21"-15,-21-21 0,0 0 16,0-1-1,0 1 1,0 0 0,21 21-16,-21 21 47,-21-21-32,0 21-15,21 22 0,-22-22 0,1 21 16,21 1-16,-21-1 0,0 0 15,0 22-15,0-22 0,-1 0 0,1 1 16,0-1-16,0 0 0,0 1 16,0-1-16,-1-21 0,1 22 0,0-22 0,0 0 15,0 0-15,21 0 0,-21 0 16,21 1-16,0-1 16,-22-21-16,22-21 15,0-1 1,0 1-16,0 0 15,22 0-15,-22 0 0,21 0 16,0-1-16,-21 1 0,21 21 0,0-21 16,0 21-16,1 0 15,-1 0-15,0 0 0,0 0 16,0 0-16,0 0 0,1 0 0,20 0 16,-21 21-16,0-21 0,0 0 0,1 0 15,-1 0-15,0 0 16,0 0-16,0 0 0,0 0 15,1 0-15,-1 0 0,-21-21 16,21 0-16,0 0 0,-21 0 16,0-1-16,21 1 0,-21 0 15,21 0-15,-21 0 0,0 0 0,0-1 16,0 1-16,0 42 31,-21 1-31,0 20 16,21-21-16,-21 21 0,0-20 0,0 20 15,-1 0-15,1-21 0,21 22 16,-21-22-16,0 21 0,21-21 16,-21 22-16,21-22 0,-21 0 0,21 0 15,-22 0-15,22 1 0,0-1 16,0 0-16,-21-21 16,0 0-1,0 0 1</inkml:trace>
  <inkml:trace contextRef="#ctx0" brushRef="#br1" timeOffset="141844.56">19325 7514 0,'21'-21'0,"22"0"15,-43 0 1,0 42 15,0 0-31,0 0 0,-22 22 16,22-1-16,-21-21 0,0 21 0,0 1 15,0 20-15,0-20 0,-1-1 16,-20 0-16,21 1 0,0-1 0,0-21 16,-1 21-16,1 1 0,0-22 15,0 0-15,21 0 0,-21 0 0,21 1 16,21-44 15,0 1-31,0 0 0,-21 0 16,21 0-16,1 0 0,20-1 15,-21 22-15,0-21 0,0 0 0,1 0 16,20 21-16,-21 0 0,0-21 0,0 21 16,22 0-16,-22 0 0,0 0 0,0 0 15,0 0-15,1 0 16,-1 0-16,21 0 0,-21 0 15,0 0-15,1 0 0,-1 0 0,0 0 16,0 0-16,0 0 0,0-21 16,1 21-16,-22-22 0,21 22 0,-21-21 15,21 0-15,-21 0 0,21 0 16,-21 0-16,0-1 0,0 1 0,0 0 16,21 0-16,-21 0 0,0 0 0,0-1 15,0 1-15,0 0 16,0 42-1,0 0-15,0 1 0,-21-1 16,0 0-16,21 21 0,-21 1 0,0-1 16,21 0-16,-22 1 0,1-1 15,0 0-15,21 1 0,-21-1 0,0 0 16,21-21-16,-21 22 0,-1-22 16,22 21-16,-21-21 0,21 1 0,0-1 15,0 0-15,-21 0 0,42-21 47,0-21-47,1 0 0,-1 0 16,0 21-16,21-22 0,1 1 15</inkml:trace>
  <inkml:trace contextRef="#ctx0" brushRef="#br1" timeOffset="142324.47">21294 7641 0,'21'0'0,"-42"0"0,42-21 15,-21 0 1,0 42 47,0 0-63,0 0 0,-21 1 15,21-1-15,-22 0 0,1 21 0,21-21 16,-21 22-16,0-1 0,21 0 0,-21 1 15,0-1-15,21 0 0,-22 1 16,1-1-16,0 0 0,21-20 16,0 20-16,-21-21 0,0 21 0,0-20 15,21-1-15,0 0 0,-22 0 0,22 0 16,-21 0-16,21 1 16,0-44 30,0 1-46,0 0 16,21 0-16,-21 0 0</inkml:trace>
  <inkml:trace contextRef="#ctx0" brushRef="#br1" timeOffset="142650">20870 8107 0,'-21'0'0,"42"0"0,-63 0 15,21-21-15,0 21 0,21-21 16,21 21 0,0 0-16,0 0 0,21 0 15,1 0-15,-1 0 0,0 0 16,1 0-16,-1 0 0,0 0 0,1 0 16,-1 0-16,0 0 0,-20 0 0,20 0 15,-21 0-15,0 0 0,0 0 0,1 0 16,-1 0-16,-21-22 94</inkml:trace>
  <inkml:trace contextRef="#ctx0" brushRef="#br1" timeOffset="145729.95">21802 5207 0,'21'0'0,"0"-21"16,-21 0 30,21 21-46,-21-21 0,0-1 16,21 1-16,-21 0 16,0 0-16,0 0 15,21 0-15,1 21 0,-22-22 0,0 1 16,0 0-16,21 0 0,0 0 0,0 0 16,-21-1-16,0 1 15,0 0-15,21 21 0,-21-21 0,0 0 16,21 21-16,-21 21 31,0 0-31,-21 21 16,0 1-16,21-1 15,-21 0-15,0 22 0,0-22 0,-22 22 16,22-1-16,0-20 0,0 20 0,-22-21 16,22 22-16,0-22 0,-21 1 15,21-1-15,-1 0 0,1-21 0,0 1 16,21-1-16,0 0 0,-21 0 0,21-42 31,0 0-15,21 0-16,0-1 0,0 1 0,1 0 15,-1 0-15,0 0 0,0 0 16,0-1-16,0 1 0,22 0 16,-22 21-16,0-21 0,0 21 0,0 0 15,22 0-15,-22 0 0,0 0 0,21 0 16,-20 0-16,20 0 0,-21 0 0,0 0 15,22 0-15,-22 0 0,0 0 16,0 0-16,0 0 0,0 0 0,1 0 16,-1 0-16,-21-21 0,21 21 15,-21-21-15,21-1 0,-21 1 16,21 0-16,-21 0 0,0-21 0,0 20 16,0-20-16,0 0 0,0 21 0,0-22 15,0 22-15,0 0 16,0 0-16,0 42 15,-21 0 1,21 21-16,-21-20 0,0 20 0,0 0 16,21 1-16,-22-1 0,1 0 15,0 1-15,0-1 0,21 0 0,-21 1 16,0-1-16,-1 0 0,22 1 0,0-22 16,-21 0-16,0 21 0,21-21 15,-21 1-15,21 20 16,0-21-1,0-42 17,21 0-17,0 0-15,0-1 0,-21 1 0</inkml:trace>
  <inkml:trace contextRef="#ctx0" brushRef="#br1" timeOffset="146056.35">23156 5122 0,'0'0'0,"0"-21"0,21 0 0,-21 0 16,0 0-16,0 0 0,0 42 31,0 0-15,0 0-16,-21 21 0,0 1 0,0-1 15,21 0-15,-21 1 0,0-1 0,-1 0 16,22 22-16,-21-22 0,0 1 16,0-1-16,0 0 0,21-21 0,-21 22 15,-1-22-15,22 21 0,-21-21 0,21 1 16,0-1-16,-21-21 16,21-21 15,0-1-31,0 1 15,0 0-15,0 0 0</inkml:trace>
  <inkml:trace contextRef="#ctx0" brushRef="#br1" timeOffset="146297.48">22733 5440 0,'0'0'0,"0"-21"15,21 21 1,0 0-16,0 0 0,22 0 15,-22 0-15,21 0 0,-21 0 0,22 0 16,-1 0-16,0 0 0,-20 0 16,20 0-16,0 0 0,-21 0 15,22 0-15,-22 0 0,0 0 0,0 0 16,0 0-16,1 0 16,-1 0-16,-21-21 31</inkml:trace>
  <inkml:trace contextRef="#ctx0" brushRef="#br1" timeOffset="146632.81">23834 4953 0,'-22'0'31,"22"21"-31,-21 0 0,0 1 0,21-1 16,-21 21-16,21 0 0,-21-20 0,21 20 16,0 0-16,-21 1 0,-1-1 15,1 0-15,21-21 0,-21 22 16,21-22-16,0 0 0,-21 21 0,21-20 15,-21-1-15,21 0 0,0 0 16,0 0-16,0 0 16,0 1-1,0-1 17</inkml:trace>
  <inkml:trace contextRef="#ctx0" brushRef="#br1" timeOffset="147105.03">22818 6858 0,'0'0'0,"-22"0"16,44 0-1,-1 0 1,21 0-16,-21 0 0,22 0 0,-1 21 16,0-21-16,1 0 0,-1 21 15,0-21-15,-21 0 0,22 22 16,-1-22-16,-21 0 0,0 0 0,1 0 15,-1 0-15,-42 0 32,-1 0-17,1 0-15,0 0 0,0 0 0</inkml:trace>
  <inkml:trace contextRef="#ctx0" brushRef="#br1" timeOffset="147656.98">23008 6879 0,'0'0'0,"-21"0"15,0 0-15,0 0 0,-1 0 0,1 0 16,0 0-16,21 21 0,-21-21 0,0 22 16,0-1-16,-1 0 0,1-21 15,0 21-15,21 0 0,-21 0 16,21 1-16,-21-1 0,0 0 0,21 0 16,0 0-16,-22 0 0,22 1 15,22-22 32,-1 0-31,0 0-16,0 0 0,0 0 15,0 0-15,1 0 0,-1 0 16,0 0-16,0 0 0,0 0 16,0 0-16,1 0 0,-1 0 0,0 0 15,0 21-15,0-21 0,0 21 0,1 0 16,-1 0-16,0 0 15,0 1-15,-21-1 0,0 0 0,21 21 16,-21-21-16,21 1 0,-21 20 0,0-21 16,0 21-16,0-20 0,0-1 0,0 21 15,0-21-15,-21 0 0,0 1 0,0-1 16,-21 0-16,20 0 0,-20-21 16,21 21-16,-21-21 0,-1 0 0,22 0 15,-21 0-15,-1 0 0,1 0 16,0 0-16,-1 0 0,22 0 0,-21 0 15,21 0-15,0-21 0,-22 21 0,22 0 16,0-21-16,0 21 0,0-21 16,21 0 15,21 21-15,0 0-16,0 0 0,0 0 15,0-22-15,22 22 0,-22 0 0,21 0 16</inkml:trace>
  <inkml:trace contextRef="#ctx0" brushRef="#br1" timeOffset="148035.26">24172 7281 0,'21'-21'0,"-42"42"0,64-84 0,-43 42 15,21 0-15,0-1 0,-21 1 0,21 0 16,-21 0-16,0 0 16,0 42-1,0 0 1,-21 21-16,21-20 0,-21 20 16,0 0-16,-1 1 0,22-1 0,-21 0 15,0 1-15,0 20 0,0-21 0,0 1 16,-1-22-16,1 21 0,0 1 15,0-22-15,0 0 0,0 21 0,-1-21 16,22 1-16,-21-1 0,0-21 0,21 21 16,-21 0-16,21 0 0,0 0 31,0-42 0,21 0-15</inkml:trace>
  <inkml:trace contextRef="#ctx0" brushRef="#br1" timeOffset="148312.76">23855 7578 0,'-21'0'0,"42"0"0,-64-21 0,22 21 16,0 0-16,21-22 0,21 22 31,0 0-31,1 0 15,20 0-15,-21 0 0,21 0 0,1 0 16,-1 22-16,-21-22 16,22 0-16,-22 0 0,21 0 0,-21 21 15,22-21-15,-22 0 16,0 0-16,0 0 16,-21-21 30,0-1-30</inkml:trace>
  <inkml:trace contextRef="#ctx0" brushRef="#br1" timeOffset="149292.88">25633 7112 0,'0'0'0,"0"-21"15,0 0-15,21 21 32,0 0-17,0 0-15,22 0 0,-22 0 16,0 0-16,21 0 0,1 0 15,-22 0-15,21 0 0,0 0 0,1 0 16,-22 21-16,21-21 0,1 0 16,-22 0-16,0 0 0,0 0 0,0 0 15,0 0-15,-21 21 0,-21-21 32,0 0-32,-21 0 15,21 0-15,-1 0 0,-20 0 16,21 0-16,0 0 0,-22 0 0</inkml:trace>
  <inkml:trace contextRef="#ctx0" brushRef="#br1" timeOffset="149917.72">25802 7091 0,'-21'0'0,"-21"0"16,147 21-16,-147-42 0,-43 21 0,64 0 0,0 0 15,0 21-15,0-21 16,21 21-16,-21 0 0,-1 1 0,1-1 15,21 0-15,-21 0 0,0 0 0,21 0 16,0 1-16,-21 20 0,0-21 0,21 0 16,-22 0-16,1-21 0,21 22 15,0-1-15,0 0 0,0 0 0,-21-21 16,21 21-16,0 0 16,0 1-1,21-22 1,0 0-16,1 0 15,-1 0-15,0 0 0,0 0 16,0 0-16,0 0 0,1 21 16,-1-21-16,0 0 0,0 0 0,0 0 15,22 21-15,-22-21 0,0 0 0,0 21 16,0 0-16,0-21 0,-21 21 16,0 1-16,22-1 15,-1 0-15,-21 0 0,0 0 16,0 0-16,0 1 0,0-1 15,0 0-15,0 0 0,0 0 0,0 0 16,-21 1 0,-1-1-16,1 0 0,0-21 0,0 21 15,0-21-15,0 0 0,-1 0 0,1 21 16,-21-21-16,21 0 0,-22 0 0,22 0 16,-21 0-16,21 0 0,0 0 15,-1 0-15,-20 0 0,21 0 0,0 0 16,0 0-16,21-21 0,-22 21 15,1 0-15,21-21 47,0 0-15,0 0-1</inkml:trace>
  <inkml:trace contextRef="#ctx0" brushRef="#br1" timeOffset="153386.49">3937 8911 0,'-21'0'0,"0"0"15,-1 0-15,1 0 16,0 0-16,0 0 0,0 0 0,0 0 16,-1-21-16,1 21 0,0 0 0,0 0 15,0 0-15,0 0 16,-1 0-16,1 0 0,0 0 0,0 0 15,0 0-15,0 0 0,-1 0 16,1 0-16,0 0 0,42 0 47,0 0-47,22 0 16,-1 0-16,0 0 0,22 0 0,-1 0 15,1 0-15,-1 0 0,1 0 0,-1 0 16,1 0-16,-1 0 0,-20 0 15,41 0-15,-20 21 0,-1-21 0,1 0 16,-22 0-16,22 0 0,-22 0 16,0 0-16,-20 0 0,-1 0 15,0 0-15,0 0 16,0 0 46,0 0 17</inkml:trace>
  <inkml:trace contextRef="#ctx0" brushRef="#br1" timeOffset="154598.9">10054 8657 0,'-21'21'0,"0"-21"16,0 0-16,-1 0 15,1 0-15,0 0 16,0 0-16,-21 0 0,20 0 0,1 0 16,0 0-16,0 0 0,0 0 15,0 0-15,-1 0 16,22 22 15,22-22-31,20 21 16,0-21-16,1 0 0,-1 0 15,21 21-15,1-21 0,-1 0 0,22 0 16,-21 21-16,20-21 0,1 0 16,0 21-16,-1-21 0,1 21 0,0-21 15,-1 0-15,-20 22 0,-1-22 16,-20 0-16,-1 0 0,-21 0 0,0 0 15,0 0-15,1 0 79,-1 0-17,-21-22-62</inkml:trace>
  <inkml:trace contextRef="#ctx0" brushRef="#br1" timeOffset="155820.82">14690 8890 0,'-22'0'0,"1"0"0,0 0 0,0 0 16,0 0-16,0 0 0,-1 0 16,1 0-16,0 0 0,-21 0 0,21 0 15,-1 0-15,-20-21 0,21 21 0,-21 0 16,20 0-16,-20 0 0,21 0 16,0 0-16,0 0 0,-1-21 15,1 21-15,0 0 0,0 0 0,0 0 16,42 0 31,0 0-47,0 0 0,22 0 15,-22 0-15,21 21 0,0-21 0,22 0 16,-22 0-16,1 0 0,20 21 0,1-21 16,-22 0-16,21 0 0,-20 0 0,-1 0 15,22 0-15,-43 0 0,21 0 16,-21 0-16,0 0 0,1 0 15,-1 0-15,-21-21 235,-21 0-220,-1 21-15,1 0 16</inkml:trace>
  <inkml:trace contextRef="#ctx0" brushRef="#br1" timeOffset="158598.04">19304 8890 0,'-21'0'78,"0"0"-62,-1 0-16,1 0 16,0 0-16,0 0 0,0 0 15,0 0-15,-1 0 0,1 0 0,0 0 16,0 0-16,0 0 16,0 0-16,-1 0 0,1 0 15,42 0 48,1 0-63,-1 0 0,0 0 0,21 0 15,1 0-15,-1 0 0,21 0 16,1 0-16,-1 0 0,1 0 0,-1 0 16,22 0-16,-21 0 0,-1 0 0,1 0 15,-1 0-15,1 0 0,-22 0 16,0 0-16,1 0 0,-22 0 0,21 0 15,-21 0-15,0 0 0,1 0 16,-22-21 625,0 0-626,-22 21-15</inkml:trace>
  <inkml:trace contextRef="#ctx0" brushRef="#br1" timeOffset="159844.63">22627 8403 0,'0'21'15,"-21"-21"-15,0 0 16,0 22-16,-1-22 16,1 0-1,0 0-15,0 0 16,0 0-16,0 0 16,-1 0-1,1 0 1,21 21-16,-21-21 15,0 0-15,0 0 32,42 0 15,0 0-47,0 0 0,22 0 15,-22 0-15,21 0 0,0 0 0,1-21 16,-1 21-16,22 0 0,-1 0 0,-21 0 15,22 0-15,-1 0 0,1 0 16,-22 0-16,1 0 0,-1 0 16,0 0-16,-21 0 0,1 0 0,-1 0 15,0 0 1,0 0 0,0 0 77</inkml:trace>
  <inkml:trace contextRef="#ctx0" brushRef="#br1" timeOffset="160581.82">24765 8678 0,'0'0'0,"-21"0"16,0 0 0,-1 0-16,1 0 15,0 0 1,0 0-16,0 0 0,0-21 15,-1 21-15,1 0 0,0 0 16,0-21 0,42 21 31,0 0-47,22 0 0,-22 0 0,21 0 15,-21 0-15,22 0 0,-1 0 0,21 0 16,-20 0-16,-1 0 0,22 0 15,-1 0-15,-21 0 0,22 0 0,-22 0 16,22 0-16,-22 0 0,0 0 0,1 0 16,-1 0-16,0 0 0,-20-21 15,20 21-15,-21 0 0,0-21 0,0 21 16,1 0-16,-1 0 0,0 0 16,0 0-1,-42 0 141,0 0-156,0 0 0,-1 0 0,1 0 16,0 0-16,-21 0 0,-1 0 16,22 0-16</inkml:trace>
  <inkml:trace contextRef="#ctx0" brushRef="#br1" timeOffset="161824.78">11112 10054 0,'0'0'0,"0"21"0,0 1 31,-21-22-31,0 0 16,0 0-16,0 0 15,0 0 1,21-22 0,0 1-1,0 0-15,21 0 16,0 21-16,0-21 0,0 0 0,0 21 15,1-22-15,-1 22 0,21-21 0,-21 21 16,22 0-16,-22 0 0,0 0 16,21-21-16,-21 21 0,1 0 0,-1 0 15,21 0-15,-21 21 0,0-21 16,1 21-16,-1 1 0,-21-1 16,0 0-16,0 0 0,0 0 0,21 22 15,-21-22-15,0 21 0,0-21 0,0 22 16,0-22-16,0 21 0,-21 0 15,0 1-15,21-1 0,-22 0 0,1 1 16,0-1-16,0 0 0,0 1 0,0-1 16,-1-21-16,-20 22 0,21-22 0,-21 21 15,20-21-15,-20 0 0,21 1 0,-21-1 16,20 0-16,-20 0 0,21-21 16,-21 21-16,20-21 0,1 0 0,-21 0 15,21 0-15,0 0 0,-1 0 16,1 0-16,0 0 0,0-21 0,0 21 15,21-21-15,0 0 0,-21 21 0,21-21 16,0-1-16,0 1 0,0 0 0,0-21 16,0 21-16,0-1 0,0 1 0,21-21 15,0 21-15,-21 0 0,21-1 16,0 1-16,0 0 0,1 0 0,20 0 16,-21 0-16,0 21 0,0-22 0,1 22 15,-1 0-15,0 0 0,0 0 0,0 0 16,0 0-16,1 22 0,-1-22 0,0 21 15,0 0-15,0 21 16,0-21-16,1 1 0,-22-1 0,21 21 16,0-21-16,0 0 0,-21 1 0,0 20 15,21-21-15,0 0 0,-21 0 0,0 1 16,22-1-16,-1 0 16,0-21-1,-21 21-15,21-21 0,0 0 16,0 0-16,1-21 15,-1 0-15,0 0 16,0-1-16,-21 1 0,21 0 0</inkml:trace>
  <inkml:trace contextRef="#ctx0" brushRef="#br1" timeOffset="162572.4">12404 10097 0,'0'0'15,"0"-22"1,0 1-16,0 0 47,21 21-47,0 0 15,0 0-15,0 0 0,0 0 16,1 0-16,-1 0 0,0 0 16,0 0-16,0 0 0,0 0 15,1 0-15,-1 21 0,-21 0 16,0 1 0,0-1-16,0 0 0,0 0 15,-21 0-15,-1 0 0,1 1 0,-21-1 16,21 0-16,-22 0 0,1 0 15,0-21-15,-1 21 0,22 1 0,-21-1 0,21-21 16,0 0-16,-1 21 0,1-21 0,0 0 16,42 0 31,0 0-47,1-21 0,-1 21 15,0 0-15,0 0 0,0 0 0,0 0 16,1 0-16,-1 0 0,0 0 15,21 0-15,-21 0 0,1 0 0,-1 0 16,0 0-16,0 21 0,0 0 0,0 0 16,-21 0-16,22 1 0,-1-22 15,-21 21-15,0 0 0,0 0 16,0 0-16,0 0 0,0 1 0,0-1 16,0 0-16,0 0 0,-21 0 0,21 0 15,-22-21-15,1 22 0,-21-1 16,21 0-16,-22-21 0,22 21 0,-21-21 15,21 0-15,-22 21 0,1-21 0,21 0 16,-21 0-16,-1 0 0,22 0 0,0 0 16,-21 0-16,20 0 0,1 0 0,0-21 15,0 21-15,0-21 0,0 21 0,-1-21 16,1 21 0,21-21-16,0-1 46,21 22-46,1 0 0,-22-21 16,42 21-16,-21 0 0,0-21 0</inkml:trace>
  <inkml:trace contextRef="#ctx0" brushRef="#br1" timeOffset="163000.49">13695 10499 0,'0'0'0,"21"0"16,-21-21-1,21 21-15,-42 0 31,0 21-31,0 0 16,-1-21-16,1 21 0,0 0 0,-21 0 16,-1 1-16,1-1 0,0 0 0,-1 0 15,1 21-15,0-20 0,-22-1 16,22 21-16,-22-21 0,1 0 0,21 22 16,-22-22-16,22 0 0,-22 21 0,1-20 15,20-1-15,-20 21 0,21-21 0,-1 0 16,1 1-16,21-1 0,-22 0 15,22-21-15,21 21 0,-21-21 16,21-21 0,21 0-16,0 21 15,1-21-15,-1-1 0,0 1 0,0 21 16,21-21-16,-20 0 0,20 0 0</inkml:trace>
  <inkml:trace contextRef="#ctx0" brushRef="#br1" timeOffset="163508.54">13970 10541 0,'21'0'16,"-42"0"-16,63-21 0,-21 0 0,1 0 0,-1-1 15,0 22-15,0-21 16,0 21-16,0 0 15,1 0-15,-1 0 16,0 0-16,0 0 16,-21 21-1,0 1-15,-21-22 0,0 21 16,0 0-16,-22 0 0,22 0 0,-21 0 16,-1 1-16,1-1 0,0 0 15,-1 0-15,1 21 0,-21-20 0,-1-1 16,22 21-16,-22-21 0,1 22 15,-1-22-15,1 21 0,-22-21 0,22 0 0,-1 22 16,1-22-16,20 21 0,-20-21 0,20 1 16,-20 20-16,21-21 0,-1 0 0,22 0 15,-21 1-15,-22 20 16,43-21-16,-21-21 0,21 21 0,-1 0 16,1-21-16,21 22 0,-21-22 15,21 21 1,0-42 31,0-1-32,21-20 17,0 21-32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3T13:49:13.600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1164 4868 0,'-21'0'16,"0"0"-1,21-21 1,0 0 0,0 0-1,0 0-15,0 0 16,0 42 31,0 0-32,0 0-15,-21 21 0,21-20 16,-22-1-16,1 21 0,21 0 0,-21 1 16,21-1-16,-21-21 0,0 22 15,0-1-15,21 0 0,0 1 0,-22-1 16,22 0-16,-21-21 0,21 22 15,0-1-15,0-21 0,0 22 0,0-22 16,0 0-16,0 21 0,0-21 16,0 1-16,0-1 0,21 0 0,1-21 15,-22 21-15,21-21 0,0 0 16,0 0-16,0 0 16,0 0-16,1 0 0,-1 0 0,0 0 15,0-21-15,0 0 0,0 0 16,1-1-16,-1 1 0,0 0 0,0-21 15,-21 21-15,21-22 0</inkml:trace>
  <inkml:trace contextRef="#ctx0" brushRef="#br0" timeOffset="423.76">1439 4382 0,'-21'0'0,"42"0"0,-63 0 0,21 0 16,0 0-16,-1 0 16,22 21-16,-21 0 0,21 0 15,0 0 1,21-21-1,1 0-15,-1 0 16,0 0-16,0 0 0,0 0 16,0 0-16,-21-21 0,22 0 15,-22 0-15,0 0 16,-22 21 0,1 0-16,0 0 15,0 0-15,0 0 16,0 0-16,-1 0 0,22 21 0,0 0 15,-21 0-15,21 0 16,0 0-16,21-21 16,1 22-1,-1-22-15,0 0 0,0 0 0</inkml:trace>
  <inkml:trace contextRef="#ctx0" brushRef="#br0" timeOffset="808.1">2095 5313 0,'0'0'16,"-21"0"-16,0 0 15,42 0 17,22 0-32,-22 0 0,0 0 15,0 0-15,21 0 0,-20 0 16,-1 0-16,21 0 0,-21 0 0,0 0 16,1 0-16,-1 0 0,0 0 0,0 0 15,0 0-15,-42 0 78,0 0-62,0 0-16</inkml:trace>
  <inkml:trace contextRef="#ctx0" brushRef="#br0" timeOffset="1055.55">2095 5419 0,'-21'0'0,"42"0"0,-42 21 16,42-21 15,1 0-31,-1 0 0,0 0 16,0 0-16,0 0 0,22 21 15,-22-21-15,0 0 0,21 0 0,-21 0 16,1 0-16,-1 0 0,0 0 15,0 0-15,0 0 16,0 0 31</inkml:trace>
  <inkml:trace contextRef="#ctx0" brushRef="#br0" timeOffset="1623.52">4381 5313 0,'0'0'15,"0"-21"-15,22 0 0,-22-1 0,21 1 16,0 0-16,-21 0 15,21 0-15,0 0 0,-21-1 0,0 1 16,21 0-16,1 21 0,-1-42 16,-42 63 15,-1 0-15,1 21-16,21-20 0,-21 20 15,0-21-15,0 21 0,0 1 0,-1-22 16,22 21-16,-21 1 0,21-22 0,-21 21 15,0 0-15,21-20 0,0 20 16,0 0-16,0-21 0,0 1 0,0-1 16,0 0-16,0 0 0,0 0 0,21 0 15,0-21-15,0 0 0,1 22 16,-1-22-16,0 0 0,0 0 0,0 0 16,0 0-16,1 0 0,-1 0 0,0-22 15,0 22-15,0-21 0,0 0 16,1 0-16,-1 0 0,0 0 15,0-1-15,0 1 0,0-21 0</inkml:trace>
  <inkml:trace contextRef="#ctx0" brushRef="#br0" timeOffset="1983.85">4805 4614 0,'-21'-21'0,"42"42"0,-64-42 0,22 21 16,0 0-16,0 0 0,0 0 16,0 0-16,-1 0 0,22 21 15,-21 1-15,21-1 0,0 0 16,0 0-16,0 0 0,21-21 16,1 21-16,-1-21 15,0 0-15,0 0 0,0 0 0,0 0 16,22 0-16,-22 0 0,0-21 15,0 21-15,-21-21 0,0 0 0,21 21 16,-21-21-16,0 0 0,0-1 0,0 1 16,-21 21-16,0 0 15,21-21-15,-21 21 0,0 0 16,0 0-16,-1 0 0,1 21 0,0-21 16,0 21-16,0 1 0,21-1 15,0 0-15,0 0 0,0 0 0,0 0 16,21 1-16,0-1 0</inkml:trace>
  <inkml:trace contextRef="#ctx0" brushRef="#br0" timeOffset="2891.46">6350 5186 0,'0'0'15,"0"-21"1,21 0-16,-21-1 0,21 1 16,-21 0-16,0 0 15,21 21-15,-21 21 47,0 0-47,0 0 0,0 1 16,0 20-16,0-21 0,-21 21 0,21-20 15,0 20-15,0 0 0,0-21 16,-21 22-16,21-1 0,-21-21 16,21 22-16,0-22 0,0 21 0,0-21 15,-21 22-15,21-22 0,0 0 0,0 0 16,0 0-16,-21 0 0,21 1 15,0-1-15,0 0 16,0-42 156,21 21-141,-21-21 63,21 21-94,-21-22 62,0 1-46</inkml:trace>
  <inkml:trace contextRef="#ctx0" brushRef="#br0" timeOffset="3904.08">9038 5207 0,'21'-21'0,"-42"42"0,63-63 16,-20 21-16,-1-1 0,0 1 16,-21 0-16,0 0 0,21 0 0,0 21 15,-21-21-15,0 42 31,0 21-31,-21-21 16,21 22-16,-21-22 0,0 21 16,0 0-16,-1 1 0,22-1 15,-21-21-15,0 22 0,21-1 0,-21-21 16,21 21-16,0-20 0,0-1 0,0 0 16,0 0-16,0 0 0,0 0 15,21 1-15,0-22 16,0 0-16,1 0 0,-1 0 0,0 0 15,0-22-15,0 22 0,0-21 16,1 0-16,-22 0 0,21 0 16,-21 0-16,21-22 0</inkml:trace>
  <inkml:trace contextRef="#ctx0" brushRef="#br0" timeOffset="4252.43">9377 4636 0,'-21'0'0,"42"0"0,-64 0 16,22 0-16,0 0 0,0 0 15,0 0-15,0 0 0,21 21 16,-22-21-16,22 21 16,22-21-1,-1 0-15,0 0 16,0 0-16,0 0 0,-21-21 0,21 0 15,1 21-15,-22-22 0,0 1 16,0 0-16,0 0 16,0 0-16,-22 21 15,1 0-15,0 0 0,0 0 16,0 0-16,21 21 16,0 0-16,0 0 0,0 0 15,0 1-15,0 20 0,0-21 0,0 0 16,21 0-16,0 1 0,-21-1 15,21 0-15,0 0 0,1 0 16</inkml:trace>
  <inkml:trace contextRef="#ctx0" brushRef="#br0" timeOffset="4567.84">10160 5122 0,'0'0'0,"0"-21"16,-21 21-1,0 0-15,21 21 0,-22 1 16,1-1-16,21 0 0,-21 21 16,0-21-16,21 22 0,-21-1 15,21-21-15,-21 22 0,-1-22 0,22 21 16,-21-21-16,21 22 0,0-22 0,-21 0 15,21 0-15,0 0 0,-21 0 0,21 1 16,0-1-16,0 0 16,0-42 15,0 0-31,0-1 0,0 1 16</inkml:trace>
  <inkml:trace contextRef="#ctx0" brushRef="#br0" timeOffset="4759.99">9694 5440 0,'0'-21'0,"21"21"31,1 0-31,-1 0 0,21 0 16,-21 0-16,22 0 0,-1 0 0,0 0 16,1-21-16,-1 21 0,0 0 0,1 0 15,-1 0-15,-21 0 0,21 0 0,-20 0 16,-1-22-16,0 22 0,0-21 15,0 21-15,0 0 16,1-21-16</inkml:trace>
  <inkml:trace contextRef="#ctx0" brushRef="#br0" timeOffset="5063.72">11028 5207 0,'0'0'15,"0"-63"1,0 41-16,0 1 0,0 0 16,0 42-1,0 0 1,0 1-16,-21-1 0,21 21 0,-22-21 16,22 22-16,-21-1 0,21-21 0,0 21 15,-21 1-15,0-22 0,0 21 0,21 1 16,0-22-16,-21 0 0,-1 21 15,22-21-15,-21 1 0,21-1 0,0 0 16,0 0-16,0-42 47,0 0-47,0 0 0</inkml:trace>
  <inkml:trace contextRef="#ctx0" brushRef="#br0" timeOffset="5287.81">10731 5461 0,'0'-21'0,"0"0"16,22 21-1,-1 0-15,0 0 0,0-21 16,21 21-16,-20 0 0,20 0 0,-21 0 16,21 0-16,1 0 0,-22 0 15,21 0-15,-21 0 0,1 0 0,-1 0 16,0 0-16,-21-22 47,0 1-32,21 21-15</inkml:trace>
  <inkml:trace contextRef="#ctx0" brushRef="#br0" timeOffset="6382.26">14457 5122 0,'0'0'0,"21"0"0,0-21 15,-21 0-15,21 21 0,0-21 0,-21 0 16,22 0-16,-22-1 0,21 1 0,-21 0 16,0 0-16,0 0 0,0 42 47,-21 0-47,-1 0 0,22 22 0,0-1 15,-21 0-15,0 1 0,21-1 16,-21 0-16,21 1 0,-21-1 0,21 0 15,0 1-15,0-22 0,0 21 16,0-21-16,0 22 0,0-22 0,0 0 16,21 0-16,0 0 0,0 0 15,0-21-15,1 0 0,-1 0 16,0 0-16,0 0 0,0 0 0,22 0 16,-22-21-16,0 21 0,0-21 15,0 0-15,22 0 0,-22 0 0,0-1 16,0 1-16,-21 0 0,21 0 0,-21 0 15,21-22-15,-21 22 0,0 0 0,0-21 16</inkml:trace>
  <inkml:trace contextRef="#ctx0" brushRef="#br0" timeOffset="6740.09">14901 4593 0,'0'0'0,"0"-21"16,-21 21-16,0 0 16,21 21-16,-21-21 15,21 21-15,0 1 16,0-1 0,21-21-16,0 0 15,0 0-15,22 0 16,-22 0-16,0 0 0,0 0 0,0 0 15,0-21-15,1 21 0,-1-22 16,-21 1-16,0 0 0,0 0 16,-21 0-16,-1 21 0,1-21 0,-21 21 15,21 0-15,0 0 0,-1 0 16,-20 0-16,21 0 0,0 0 0,0 21 16,-1-21-16,22 21 0,0 0 0,-21 0 15,21 0-15,0 1 0,0-1 16,21 0-16,1 0 0,-1 0 15</inkml:trace>
  <inkml:trace contextRef="#ctx0" brushRef="#br0" timeOffset="7477.12">18097 5313 0,'22'-21'15,"-1"21"1,-21-21-16,0-1 0,21 1 15,-21 0-15,21 21 0,-21-21 16,0 42 31,-21 0-47,0 0 0,21 1 16,-21 20-16,-1 0 0,1-21 15,0 22-15,0-1 0,21 0 0,-21 1 16,0-1-16,-1 0 0,1-20 0,0 20 15,21 0-15,0-21 0,0 1 0,0-1 16,0 0-16,0 0 0,0 0 16,21 0-16,0-21 15,1 0-15,-1 0 0,0 0 0,0 0 16,0 0-16,0-21 16,1 21-16,-22-21 0,21 0 15,0 0-15,0 0 0,-21-22 0,21 22 16,0 0-16</inkml:trace>
  <inkml:trace contextRef="#ctx0" brushRef="#br0" timeOffset="7800.02">18267 4890 0,'0'-22'0,"0"44"0,-21-44 0,-1 22 0,1-21 16,0 21-16,0 0 0,0 0 15,42 0 17,0 0-17,0 0 1,-21-21-16,0 0 0,0 0 16,0 0-1,-21 21-15,0 0 0,0 0 16,-64 0-1,85 21 1,0 0-16,0 0 16,0 0-16,21 0 15,0-21-15,22 22 0,-22-22 0,21 21 16</inkml:trace>
  <inkml:trace contextRef="#ctx0" brushRef="#br0" timeOffset="8281.62">19452 5186 0,'0'-21'0,"0"0"15,0 42 17,0 0-32,0 0 0,-21 0 0,0 22 15,21-22-15,-21 21 16,-1 0-16,22-20 0,-21 20 0,0 0 15,0 1-15,21-1 0,0 0 0,-21-21 16,21 22-16,-21-22 0,21 0 0,0 21 16,0-20-16,0-1 15,0 0-15,0 0 16,0-42 31,0 0-47,0 0 15,0-1-15,21 1 16,-21 0 0,21 21-16</inkml:trace>
  <inkml:trace contextRef="#ctx0" brushRef="#br0" timeOffset="8581.07">19156 5525 0,'-21'0'16,"42"0"15,0 0-31,0 0 0,0 0 15,22 0-15,-22 0 0,21-22 0,0 22 16,-20 0-16,20 0 0,-21 0 0,21 0 16,-20 0-16,20 0 0,-21-21 0,43 21 31,-43-21-31,0 0 0,0 21 16,-21-21-16</inkml:trace>
  <inkml:trace contextRef="#ctx0" brushRef="#br0" timeOffset="8900.98">20489 5207 0,'0'0'0,"0"-21"15,0 0-15,21 21 0,-21 21 47,0 0-47,0 0 0,-21 22 16,0-22-16,21 21 0,-21-21 0,0 22 15,21-1-15,-21 0 0,-1 1 0,1-1 16,21-21-16,0 21 0,-21 1 16,0-22-16,21 21 0,0-21 0,0 1 15,0-1-15,0 0 0,-21 0 16,21-42 15,0 0-31,0 0 16</inkml:trace>
  <inkml:trace contextRef="#ctx0" brushRef="#br0" timeOffset="9105.1">20172 5567 0,'0'0'0,"-21"-21"0,-1 21 16,22-21-16,22 21 47,-1 0-47,0 0 0,0 0 0,0 0 15,22 0-15,-22 0 0,0 0 0,0 0 16,21 0-16,-20 0 0,-1 0 16,0-22-16,21 22 0,-21-21 0,22 21 15,-22 0-15,21-21 0,1 21 0,-1-21 16,0 21-16</inkml:trace>
  <inkml:trace contextRef="#ctx0" brushRef="#br0" timeOffset="9640.04">23304 5376 0,'0'0'0,"22"-42"15,-1 21 1,-21 42 15,-21 0-15,-1 0-16,1 1 0,21-1 0,-21 21 15,0-21-15,0 22 0,0-1 16,-1-21-16,1 21 0,0 1 0,21-22 16,0 21-16,-21-21 0,21 22 0,0-22 15,0 0-15,0 0 0,0 0 0,0 1 16,0-1-16,21-21 16,0 0-16,0 0 0,1 0 0,-1 0 15,0 0-15,0 0 16,0 0-16,-21-21 0,21-1 0,1 22 15,-1-21-15,-21 0 0,21 0 16,-21-21-16,21 20 0,0 1 0</inkml:trace>
  <inkml:trace contextRef="#ctx0" brushRef="#br0" timeOffset="9983.4">23558 5017 0,'0'0'0,"-63"-85"15,42 64-15,0 21 0,-1-21 16,1 21-16,0 0 16,0 21-1,21 0-15,0 0 0,0 0 16,21 0-16,0-21 16,0 0-16,1 0 0,-1 0 15,0 0-15,0 0 0,0 0 16,-21-21-16,0 0 15,0 0-15,0 0 0,0 0 16,0-1-16,-21 22 0,0-21 0,0 21 16,0 0-16,-1 21 15,22 1 1,-21-1-16,21 0 0,0 0 16,0 0-16,0 0 0,0 1 0,0-1 15,0 0-15,21 0 0,1 0 16,-1-21-16,0 21 0</inkml:trace>
  <inkml:trace contextRef="#ctx0" brushRef="#br0" timeOffset="10383.66">24088 5376 0,'0'0'0,"0"-21"0,21 21 16,-21-21-16,0 42 31,0 0-31,-21 1 0,-1-1 16,22 0-16,-21 21 0,0 1 15,0-1-15,0 0 0,21 1 0,-21-1 16,-1 0-16,1 1 0,21-22 0,0 21 16,-21-21-16,21 22 0,0-22 0,0 0 15,0 0-15,0 0 16,0-42 15</inkml:trace>
  <inkml:trace contextRef="#ctx0" brushRef="#br0" timeOffset="10552.84">23707 5673 0,'0'-21'15,"0"42"-15,21-42 16,0 21-16,0 0 15,21 0-15,1 0 0,-22 0 0,21 21 16,1 0-16,20-21 0,-21 0 0,1 0 16,-1 0-16,0 0 0,-20 0 15,20 0-15,0 0 0,-21 0 0,22 0 16</inkml:trace>
  <inkml:trace contextRef="#ctx0" brushRef="#br0" timeOffset="10804.71">24977 5419 0,'0'-21'0,"0"42"0,0-21 31,-22 21-31,1 0 0,0 0 16,0 0-16,0 1 0,0-1 15,-1 21-15,1 0 0,0-20 0,0 20 16,0 0-16,21 1 0,-21-22 0,21 21 15,-22-21-15,22 0 0,0 1 0,0-1 16,0 0-16,0 0 16,0 0-16,22-21 31</inkml:trace>
  <inkml:trace contextRef="#ctx0" brushRef="#br0" timeOffset="10967.9">24553 5800 0,'-21'0'0,"42"0"0,-42-21 0,42 21 32,0 0-32,1 0 15,-1 0-15,21 0 0,-21 0 16,22 0-16,-1 0 0,0 0 0,1 0 16,-1 0-16,0 0 0,-21 0 15,22 0-15,-22 0 0,21 0 0</inkml:trace>
  <inkml:trace contextRef="#ctx0" brushRef="#br0" timeOffset="11329.94">26056 5440 0,'0'-21'0,"0"42"0,-21-42 16,0 21-16,21-21 15,-21 21-15,-1 0 0,1 0 16,0 0-16,21 21 0,-21 0 0,0 0 16,0 0-16,21 0 0,-22 1 15,1 20-15,0-21 0,21 21 0,0 1 16,0-22-16,0 21 0,0-21 0,0 22 15,0-22-15,0 0 0,0 0 16,0 0-16,21 1 0,-21-1 16,21 0-16,1-21 0,20 0 0,-21 21 15,0-21-15,0 0 0,1 0 16,-1 0-16,0 0 0,0-21 0,0 21 16,0-21-16,1 0 0,-1-1 0</inkml:trace>
  <inkml:trace contextRef="#ctx0" brushRef="#br0" timeOffset="11635.87">26247 5080 0,'0'0'15,"-64"-21"-15,43 21 16,21 21-1,21-21-15,0 0 16,0 21-16,1-21 0,-1 0 0,0 0 16,0 0-16,0 0 0,-21-21 15,0 0 1,-21 21-16,0 0 0,0-21 16,0 21-16,-1 0 0,1 0 15,-42 0 1,42 21-16,-1 0 0,22 0 0,0 0 15,0 1-15,0-1 16,0 0-16,0 0 0</inkml:trace>
  <inkml:trace contextRef="#ctx0" brushRef="#br1" timeOffset="18372.14">6498 4720 0,'0'-21'16,"0"0"-16,0 0 15,0 0 1,0-1-1,-21 22-15,0 0 16,0 0 0,-1 22-16,1-1 15,21 0-15,0 0 0,-21 0 0,21 22 16,-21-1-16,0 0 0,0 1 16,-1-1-16,1 21 0,21-20 0,-21-1 15,0 22-15,0-22 0,0 0 0,-1 22 16,22-22-16,0 0 0,0 1 15,-21-1-15,21 0 0,0 1 16,0-1-16,0 0 0,0-20 0,-21 20 16,21-21-16,0 0 0,0 0 0,0 1 15,0-1-15,0 0 16,0-42 15,0 0-15,0-1-16,0 1 0,21 0 15,-21 0-15,21 0 0</inkml:trace>
  <inkml:trace contextRef="#ctx0" brushRef="#br1" timeOffset="18681.02">5948 5292 0,'-21'0'0,"42"0"0,-64-21 0,22 21 15,21-22-15,43 22 16,-22 0-16,21 0 0,0 0 16,22 0-16,-22 0 0,22 0 15,-1 0-15,1 0 0,20 0 0,-20 0 16,21 0-16,-1 0 0,-20 0 0,20 0 16,-20 0-16,-1 0 0,1 0 0,-22 0 15,-21 0-15,22 0 0,-22 0 16</inkml:trace>
  <inkml:trace contextRef="#ctx0" brushRef="#br1" timeOffset="19300.46">13674 4763 0,'0'0'0,"0"-22"0,0 1 0,0 0 16,0 0-16,0 0 0,0 0 15,0-1-15,0 44 32,0-1-32,-22 0 0,1 21 15,0 22-15,21-1 0,-21 1 0,0-1 16,0 22-16,-1-22 0,1 22 16,21-21-16,-21-1 0,0 22 0,21-22 15,-21 1-15,21-22 0,0 22 0,0-22 16,-21 0-16,21 1 0,0-1 0,-22-21 15,22 21-15,0-20 16,0-1-16,0 0 0,0-42 31,0 0-31,0-1 16</inkml:trace>
  <inkml:trace contextRef="#ctx0" brushRef="#br1" timeOffset="19499.88">13144 5546 0,'-21'-21'15,"42"42"-15,-42-64 0,0 43 0,21-21 0,0 0 16,21 21 0,0 0-16,22 0 0,-1 0 15,0 0-15,1 0 0,-1 0 0,22 0 16,-22 0-16,21 0 0,1 0 16,-22 0-16,22 0 0,-22 0 0,22 0 15,-22 0-15,0 0 0,1 0 0,-22 0 16,0 0-16,21 0 0,-21 0 15,1 0-15,-1 0 0</inkml:trace>
  <inkml:trace contextRef="#ctx0" brushRef="#br1" timeOffset="20000">17018 4932 0,'21'-42'0,"-42"84"0,63-127 0,-21 43 0,-21 0 16,0 20-16,22-20 0,-22 21 0,0 0 15,0 0-15,0 63 31,-22 0-31,1 1 0,21 20 16,-21 1-16,0 20 0,0-20 0,0 20 16,21-20-16,-22 21 0,1-22 15,0 1-15,21-1 0,0 1 16,-21-22-16,21 0 0,-21 1 0,21-1 16,-21 0-16,21-21 0,0 1 0,0-1 15,0 0-15,0 0 0,0-42 31,-22 0-31</inkml:trace>
  <inkml:trace contextRef="#ctx0" brushRef="#br1" timeOffset="20180.66">16573 5461 0,'0'-21'16,"0"42"-16,0-63 0,22 42 15,-1-21-15,21 21 0,-21 0 16,22 0-16,-22 0 0,21 0 0,0 0 15,1 0-15,20 0 0,-20 0 0,-1 0 16,21 0-16,-20 0 0,-1 0 16,0 0-16,22 0 0,-22-22 0,1 22 15,-1 0-15,0-21 0,22 21 0,-22-21 16,0 21-16</inkml:trace>
  <inkml:trace contextRef="#ctx0" brushRef="#br1" timeOffset="20779.61">21611 5038 0,'21'-21'0,"-42"42"0,42-64 0,0 22 0,-21 0 15,0 0-15,0 0 0,0 42 32,0 0-32,-21 21 0,0 1 0,0-1 15,0 22-15,0-1 0,-1 1 0,1-1 16,0 22-16,0-22 0,0 22 16,0-22-16,21 1 0,-22-1 0,22-20 15,0 20-15,0-20 0,0-22 0,-21 21 16,21-21-16,0 0 0,0 1 15,0-1-15,0 0 0,0-42 32,0 0-32,0-1 0</inkml:trace>
  <inkml:trace contextRef="#ctx0" brushRef="#br1" timeOffset="20961.27">21336 5546 0,'-21'0'0,"42"0"0,-63 0 15,63 0 1,0 0 0,21 0-16,-21 0 0,22 0 0,-1 0 15,22 0-15,-1 0 16,1 0-16,-1 0 0,1 0 0,-1 0 16,1 0-16,20 0 0,-20 0 0,-1 0 15,22 0-15</inkml:trace>
  <inkml:trace contextRef="#ctx0" brushRef="#br1" timeOffset="21713.5">25612 5165 0,'0'21'47,"0"0"-47,0 0 0,0 0 16,0 1-16,0 20 0,0-21 0,0 21 15,0-20-15,0 20 0,0 0 16,-43 149-1,22-170-15,0 21 0,21 1 16,-21-22-16,0 0 0,21 0 16,0 0-16,-22 0 0,22 1 0,-21-22 15,21 21-15,-21-21 0</inkml:trace>
  <inkml:trace contextRef="#ctx0" brushRef="#br1" timeOffset="21946.03">25273 5588 0,'-21'-21'0,"21"0"16,21 21-1,0-21-15,0 21 0,22 0 16,-22 0-16,21 0 0,0 0 0,1 0 16,-22 0-16,21 0 0,1 0 0,-1 0 15,-21 0-15,21 0 0,-20 0 16,20 0-16,-21 0 0,0-22 16,0 22-16</inkml:trace>
  <inkml:trace contextRef="#ctx0" brushRef="#br1" timeOffset="24194.38">8297 1947 0,'0'-21'0,"21"21"15,-21-21-15,22 0 16,-22 0-16,0 0 15,0-1-15,-22 44 32,1-1-32,0 0 0,21 0 15,-21 21-15,0-20 0,21 20 0,-21 0 16,-1-21-16,1 22 0,21-1 16,0 0-16,-21-20 0,21 20 0,0 0 15,0-21-15,0 1 0,0-1 0,0 21 16,0-21-16,21-21 15,-21 21-15,21 1 0,1-22 0,-1 0 16,0 0-16,0 0 0,21 0 0,-20 0 16,-1 0-16,0-22 0,0 1 0,0 0 15,43-42 1,-43 41-16,0 1 0,0 0 0,0 0 16</inkml:trace>
  <inkml:trace contextRef="#ctx0" brushRef="#br1" timeOffset="24561.82">8721 1312 0,'-22'0'0,"44"0"0,-65 0 0,22 0 15,0 0-15,0 0 16,0 0-16,-1 0 15,22 22-15,22-1 32,-1-21-32,0 0 15,0 0-15,0 0 0,0 0 16,-21-21 0,0-1-16,0 1 15,-21 21 1,0 0-1,0 0-15,0 0 16,0 21-16,21 1 0,0-1 16,0 0-1,21 0-15,0-21 0,0 21 0,0-21 16,22 21-16,-22 1 0</inkml:trace>
  <inkml:trace contextRef="#ctx0" brushRef="#br1" timeOffset="24811.86">9334 1947 0,'0'0'16,"22"0"0,-1 0-1,0-21-15,0 21 0,0 0 0,0 0 16,22 0-16,-22 0 0,0 0 0,0 0 15,0 0-15,22 0 0,-22 0 16,0 0-16,0 0 0,0 0 31,-42 0-15</inkml:trace>
  <inkml:trace contextRef="#ctx0" brushRef="#br1" timeOffset="24984.06">9250 2117 0,'-21'0'0,"42"0"0,-42 21 0,21 0 0,0 0 16,21-21-1,0 0-15,0 0 16,0 0-16,22 0 0,-22 0 16,21 0-16,-21 0 0,22 0 0,-1 0 15,-21 0-15,21 0 0,1-21 0,-1 0 16,0 21-16,22-21 0</inkml:trace>
  <inkml:trace contextRef="#ctx0" brushRef="#br1" timeOffset="25448.19">11070 1545 0,'0'0'0,"-63"0"16,41 0-16,1 0 15,-21 0-15,21 21 0,0 1 16,-22-1-16,1 21 0,21-21 0,-22 22 16,1-1-16,21 0 0,-21 22 0,-1-22 15,22 22-15,-21-22 0,21 21 16,-1-20-16,22-1 0,0 0 15,0 1-15,0-1 0,0 0 0,43 1 0,-22-22 16,21 21-16,1-21 0,-1 1 16,21-1-16,1-21 0,-1 0 15,1 0-15,-1 0 0,1 0 0,-1-21 16,-20-1-16,-1-20 0,0 21 16,1-21-16,-1-1 0,-21 1 0,0-22 15,1 22-15,-22-21 0,0-1 0,0 1 16,0-1-16,0 1 0,-22-1 15,-20 22-15,21-1 0,-21 1 0,-1 21 16,1 0-16,0 21 0,-22 0 0,22 0 16,-1 0-16,1 21 0,21 0 15,-21 0-15,20 0 0,-20 1 0,21-1 16,0 0-16,21 21 0,0-21 16,0 1-16,0-1 0</inkml:trace>
  <inkml:trace contextRef="#ctx0" brushRef="#br1" timeOffset="63983.94">4635 7451 0,'22'0'15,"-1"-21"1,0 21 0,0 0-16,-21-22 0,21 22 15,0-21 1,-21 0 15,0 0-15,-21 21-1,0 0-15,0 0 16,0 0-16,0 0 16,-1 0-16,1 0 0,0 21 15,0 0-15,0-21 0,0 21 0,21 1 16,-22-22-16,1 21 0,0 0 16,0 0-16,21 0 0,-21 0 15,0 1-15,21-1 0,0 0 0,-22 0 16,22 0-16,-21 0 0,21 1 0,0-1 15,0 0-15,0 0 0,0 0 16,0 0-16,0 1 0,0-1 0,0 0 16,0 0-16,0 0 0,0 0 0,0 1 15,0-1-15,21 0 0,-21 0 16,22 0-16,-1-21 0,0 21 0,0 1 16,0-22-16,0 21 0,1-21 0,20 0 15,-21 0-15,0 0 16,22 0-16,-22 0 0,21 0 0,-21 0 15,0 0-15,22 0 0,-22 0 0,0 0 16,21-21-16,-20-1 0,-1 1 0,0 21 16,0-21-16,0 0 0,0 0 15,1 0-15,-1-1 0,0 1 0,-21 0 16,0 0-16,21 21 0,-21-21 0,21 0 16,-21-1-16,0 1 0,0 0 15,0 0-15,0 0 0,0-22 0,0 22 16,0 0-16,0 0 0,0 0 0,0 0 15,0-1-15,0-20 0,0 21 16,0 0-16,-21 0 0,21-1 16,-21 22-16,0-21 0,0 0 0,-1 0 15,1 0-15,0 0 0,0 21 16,0 0-16,0-22 0,-1 22 16,1 0-16,0 0 0,-21 0 0,21 0 15,-1 0-15,1 0 0,0 0 16,0 0-16,-21 22 0,20-1 0,1 0 15,0-21-15,0 21 0,0 0 0,0 22 16,-1-22-16,1 0 0,-21 0 16,21 21-16,21-20 0,-21-1 15,-1 0-15,1 0 0,21 21 0,-21-20 16,21-1-16,0 0 0,0 0 0,0 0 16,-21 0-16,21 1 0,0-1 15,0 0-15,0 0 0,0 0 0,0 0 16,21 1-16,0-1 0,0-21 0,1 21 15,-22 0-15,42-21 0,-21 21 16,0-21-16,0 0 0,22 21 0,-22-21 16,21 0-16,1 0 0,-22 0 0,21 0 15,0 0-15,-20 0 0,20 0 16,-21 0-16,0 0 0,22-21 0,-22 0 16,0 21-16,0-21 0,0 0 15,0 21-15,1-21 0,-22-1 16,21 1-16,-21 0 0,21 0 0,-21 0 15,0 0-15,21-1 0,-21 1 16,0 0-16,0 0 0,0-21 0,0 20 16,0 1-16,0 0 0,0 0 15,0 0-15,0 0 0,0-1 0,0-20 16,0 21-16,0 0 0,0-22 0,0 22 16,-21 0-16,21 0 0,0 0 15,0 0-15,-21-1 0,0 1 0,-1 0 16,22 0-16,-21 0 0,0 21 0,0-21 15,0 21-15,0-22 16,-22 22-16,22 0 0,0 0 16,0 0-16,0 0 0,-22 0 15,22 22-15,-21-22 0,21 21 0,-1 0 16,-20 0-16,21 21 0,0-20 0,0-1 16,-1 21-16,1-21 0,0 22 15,21-22-15,-21 21 0,21-21 0,0 0 16,0 22-16,0-22 0,0 0 0,0 0 15,0 0-15,0 1 0,0-1 16,0 0-16,0 0 0,0 0 16,21 0-16,-21 1 0,0-1 0,21-21 15,-21 21-15,21 0 32,1-21-32,-1 0 15,0 0-15,0-21 0,0 0 16,22 21-16,-22-21 0,0-1 0</inkml:trace>
  <inkml:trace contextRef="#ctx0" brushRef="#br1" timeOffset="64659.7">6837 7430 0,'0'0'0,"0"-22"16,0-20-1,0 21-15,0 0 0,21 21 16,-21-21-16,0 42 47,0 0-47,0 0 0,0 0 16,0 22-16,-21-22 0,0 21 15,21 0-15,0-20 0,-22 20 0,22 0 16,-21 1-16,21-1 0,-21-21 0,21 21 15,0-20-15,0 20 0,-21 0 16,21-21-16,0 1 0,0 20 0,-21-21 16,21 0-16,0 0 0,0 1 0,0-1 15,0 0-15,0 0 0,0 0 16,0 0-16,0 1 16,0-44 30,0 1-30,0 0-16,0 0 0,0-21 16,0 20-16,0 1 0,0 0 0,0-21 15</inkml:trace>
  <inkml:trace contextRef="#ctx0" brushRef="#br1" timeOffset="65024.53">6498 7726 0,'0'0'0,"-21"0"16,0 0-16,0 0 15,-1 0-15,22-21 0,22 21 32,-1 0-32,21 0 15,-21 0-15,22 0 0,-1 0 0,0 0 16,1 0-16,-1 21 0,21-21 15,-20 0-15,-1 0 0,0 0 0,1 0 16,-1 0-16,0 0 0,1 0 0,-22 0 16,21 0-16,-21 0 0,1 0 15,-1 0-15,0 0 16,0 0 0,-21 21-1,21-21 32,0 0-47</inkml:trace>
  <inkml:trace contextRef="#ctx0" brushRef="#br1" timeOffset="66663.62">9229 7260 0,'0'-21'0,"0"0"16,0 0 0,0 0-16,-22 42 62,22 0-62,-21 0 0,0 0 16,21 0-16,-21 1 0,0 20 0,21-21 15,-21 21-15,-1-20 0,22 20 0,0-21 16,-21 21-16,0-20 0,21 20 0,-21-21 16,21 0-16,0 0 0,0 22 15,0-22-15,0 0 0,0 0 0,0 0 16,0 1-16,0-1 0,0 0 15,21 0-15,0 0 0,0-21 0,1 21 16,-1-21-16,0 22 16,0-22-16,0 0 0,0 0 0,1 0 15,-1 0-15,0 0 0,0 0 0,0 0 16,0 0-16,1 0 0,-1 0 0,0 0 16,0-22-16,0 22 0,0-21 15,1 0-15,-1 21 0,0-21 0,0 0 16,0 0-16,0-1 0,1 1 15,-22 0-15,0 0 0,21 0 0,-21 0 16,21-1-16,-21 1 0,0 0 16,0 0-16,0 0 0,0-22 0,0 22 15,0 0-15,0-21 0,0 21 0,0-1 16,0-20-16,0 21 0,0-21 16,0 20-16,0-20 0,0 21 15,-21 0-15,0 0 0,21-1 0,-22 1 16,1 0-16,0 21 0,21-21 0,-21 21 15,0 0-15,0 0 0,-1 0 0,1 0 16,-21 0-16,21 0 0,0 0 16,-1 0-16,-20 21 0,21 0 0,0 0 15,0-21-15,-22 22 0,22-1 0,0 21 16,21-21-16,-21 0 0,0 1 16,-1-1-16,22 0 0,-21 0 0,21 0 15,0 0-15,0 1 0,-21-1 16,21 0-16,0 0 0,0 0 15,21-21 1,0 0 0,1 0-16,-1 0 0,21 0 0,-21 0 15,22 0-15</inkml:trace>
  <inkml:trace contextRef="#ctx0" brushRef="#br1" timeOffset="67094.36">10414 7366 0,'0'-21'0,"0"42"15,0-63-15,21 21 0,-21-1 16,0 44 15,0-1-15,0 0-16,0 0 0,0 0 15,-21 22-15,0-22 0,21 0 0,0 21 16,0-21-16,-21 1 16,-1 20-16,22-21 0,0 0 0,0 22 15,-21-22-15,21 0 0,0 0 0,-21 0 16,21 0-16,0 1 0,0-1 0,0 0 15,0 0-15,-21-21 0,21 21 16,0 0 0,21-42 31,-21 0-32</inkml:trace>
  <inkml:trace contextRef="#ctx0" brushRef="#br1" timeOffset="67390.81">10202 7747 0,'0'0'0,"-42"-21"16,63 21 15,0 0-31,0 0 16,1 0-16,-1 0 0,21 0 0,-21 0 15,0 0-15,1 0 0,-1 0 16,21 0-16,-21 0 0,0 0 16,1 0-16,-1 0 0,0 0 0,0 0 15,0 0-15,0 0 16,1 0 0,-1-21 15,-21 0-16,21-1 1,0 22-16,0-21 0</inkml:trace>
  <inkml:trace contextRef="#ctx0" brushRef="#br1" timeOffset="67815.64">11239 7366 0,'0'-42'15,"0"21"-15,0-1 16,22 1-16,-22 0 0,0 0 16,0 42 30,0 0-46,0 0 0,-22 1 0,22-1 16,0 0-16,-21 21 0,21 1 16,-21-22-16,21 21 0,-21 0 0,21 1 15,0-22-15,0 21 0,-21 1 0,21-22 16,-21 21-16,-1-21 0,22 22 0,-21-22 16,21 0-16,0 0 0,0 21 15,-21-20-15,0-1 0,21 0 16,0 0-16,0 0 0,-21-21 15,21 21 1,0-42 31,0 0-47,21 0 16</inkml:trace>
  <inkml:trace contextRef="#ctx0" brushRef="#br1" timeOffset="71868.06">10753 10181 0,'0'0'0,"21"0"16,-21-21 0,21 21-16,-21-21 15,21 0-15,-21 0 16,21-1-16,-21 1 0,0 0 16,21 0-16,-21 0 15,0 0 1,0 42 15,0 0-15,0 0-16,0 0 0,0 0 0,-21 1 15,21-1-15,0 21 0,-21-21 16,0 22-16,0-1 0,21 0 0,-21 1 16,21-1-16,-22 0 0,1 1 0,0-1 15,0 0-15,0 1 0,21-22 0,-21 21 16,-1-21-16,22 0 0,0 1 15,-21-1-15,21 0 0,-21 0 0,21 0 16,0 0-16,0-42 31,0 0-31,21 0 16,0 0-16,-21 0 0,22-1 16,-1-20-16,0 21 0,-21-21 15,21-1-15,0-20 0,0 20 0,1 1 16,-22-21-16,21 20 0,0 1 0,-21 0 15,0-1-15,21 22 0,0-21 0,-21 21 16,0-1-16,0 1 0,21 0 16,-21 0-16,22 0 0,-22 42 31,0 0-31,0 0 16,0 0-16,0 22 0,-22-22 0,1 21 15,21 1-15,0-1 0,-21 0 16,21 1-16,-21-1 0,0 0 15,21 1-15,0-1 0,-21 0 0,-1-21 0,22 22 16,-21-22-16,21 21 0,0-21 16,0 1-16,0-1 0,-21-21 0,21 21 15,0 0-15,0 0 16,0-42 15,21 0-15,-21 0-16,21 21 0,1-21 15,-1-1-15</inkml:trace>
  <inkml:trace contextRef="#ctx0" brushRef="#br1" timeOffset="73652.45">13123 7218 0,'0'-21'0,"0"0"16,21-1-16,-21 1 15,0 0 17,-21 42 15,21 0-47,0 1 0,0-1 15,-21 0-15,21 0 0,-21 21 0,21-20 16,0 20-16,0 0 0,-21 1 0,21-22 15,-21 21-15,21 0 0,-22 1 0,22-1 16,0 0-16,0-20 0,0 20 0,-21-21 16,21 21-16,0-20 0,0-1 0,0 0 15,0 0-15,0 0 0,0 0 16,-21 1-16,21-1 0,0 0 16,0-42 30,0 0-46,0-1 16,0 1-16,21 0 0,-21 0 16,0 0-16</inkml:trace>
  <inkml:trace contextRef="#ctx0" brushRef="#br1" timeOffset="73989.03">12827 7662 0,'-21'0'0,"42"0"0,-42-21 0,0 21 16,-1 0-16,44 0 31,20 0-31,-21 0 16,0 0-16,22 0 0,-1 0 16,0 0-16,1 0 0,-1 0 0,0 0 15,1 0-15,-1 0 0,0 0 0,-21 0 16,22-21-16,-1 21 0,-21 0 0,0 0 15,1 0-15,-1 0 0,0 0 0,0 0 16,-21-21-16</inkml:trace>
  <inkml:trace contextRef="#ctx0" brushRef="#br1" timeOffset="74752.09">12933 9948 0,'0'0'0,"21"-21"0,-21 0 0,0 0 16,0 0-16,0 0 15,21-1-15,-21 44 47,0-1-47,0 0 0,0 0 16,0 21-16,0-20 0,0-1 0,0 0 16,0 21-16,0-21 0,0 22 0,-21-22 15,21 21-15,0 1 0,-21-22 16,21 21-16,0 0 0,0-20 0,0 20 15,-21 0-15,21-21 0,0 22 16,0-22-16,-22 0 0,22 21 0,0-20 16,0-1-16,0 0 0,0 0 15,0 0-15,0 0 0,0-42 63,0 0-63,22 0 0,-22 0 15,0 0-15,0-1 0,0 1 16</inkml:trace>
  <inkml:trace contextRef="#ctx0" brushRef="#br1" timeOffset="75057.56">12700 10308 0,'-21'0'16,"42"0"15,0-21-31,0 21 0,0 0 0,1 0 16,20 0-16,0 0 0,-21 0 0,22 0 15,-1 0-15,0 0 0,1 0 0,-1 0 16,0 0-16,1 0 0,-1 0 16,-21 0-16,0 0 0,1 0 0,-1 0 15,0 0-15,0 0 31,0 0 1,-21-21-32,21 21 15,1-21-15,-1 21 16</inkml:trace>
  <inkml:trace contextRef="#ctx0" brushRef="#br1" timeOffset="75989.11">14668 9906 0,'0'-21'0,"0"0"16,0 0-16,0-1 16,22 1-16,-1 0 15,-21 0-15,0 0 16,0 0-16,21 21 15,-21 21 17,0 0-32,0 0 0,0 0 0,0 0 15,0 1-15,0 20 0,-21-21 0,21 0 16,-21 22-16,21-1 0,0-21 0,0 21 16,-22-20-16,1 20 0,0-21 15,21 21-15,-21 1 0,0-22 16,21 0-16,0 21 0,0-20 0,-21-1 15,-1 21-15,22-21 0,-21 0 0,21 1 16,0-1-16,0 0 0,0 0 16,0 0-16,0-42 31,0 0-31,0 0 16,0 0-16,0-1 0,0 1 0,21 0 15,1-21-15,-22 21 0,0-22 16,21 1-16,0 0 0,0-1 0,-21 1 15,0 0-15,21-1 0,0 1 16,-21 0-16,22-1 0,-22 1 0,0 21 16,0-22-16,0 22 0,21 21 0,-21-21 15,0 0-15,0 42 32,0 0-32,0 0 0,0 22 15,0-22-15,0 21 0,0-21 0,0 22 16,0-22-16,0 21 0,0-21 0,0 22 15,-21-1-15,21-21 0,-22 22 0,22-22 16,-21 0-16,0 21 0,21-21 0,0 1 16,-21-1-16,21 0 0,-21 0 0,21 0 15,-21-21-15,21 21 0,0 1 16,0-44 15,21 1-31,-21 0 0,21 0 16,0 0-16,-21-22 0,21 1 0,0 21 15</inkml:trace>
  <inkml:trace contextRef="#ctx0" brushRef="#br1" timeOffset="76963.78">14838 7281 0,'0'-21'0,"0"42"0,21-42 0,-21 0 15,0 0-15,21 21 16,-21-21-16,0 42 47,0 0-47,0 0 0,0 0 15,0 1-15,-21 20 0,21 0 0,0-21 16,0 22-16,-21-1 0,21 0 0,-21-20 16,-1 20-16,22 0 0,-21-21 0,21 1 15,-21 20-15,21-21 0,-21 0 16,21 0-16,0 1 0,0-1 16,-21-21-16,42-21 31,-21-1-16,0 1-15,21 0 0,-21 0 16,21 0-16,-21-22 0,21 22 0,22-63 16,-43 41-16,21 1 15,0 0-15,-21-1 0,0 1 0,21 0 16,-21-1-16,21 22 0,-21-21 0,0 21 16,0-1-16,0 65 31,0-22-31,0 21 0,0-21 15,0 22-15,-21-1 0,21 0 0,-21 1 16,0-1-16,21-21 0,0 22 0,-21-22 16,0 21-16,21-21 0,-22 0 0,22 1 15,0-1-15,0 0 0,0 0 16,-21-21-16,21 21 0,21-21 31,1 0-31,-1-21 0</inkml:trace>
  <inkml:trace contextRef="#ctx0" brushRef="#br1" timeOffset="77512.3">16912 7197 0,'0'-21'0,"0"-1"16,0 44 15,0-1-16,-21 0-15,21 0 0,-21 21 0,21 1 16,0-1-16,-21 0 0,21 1 0,-22-1 16,1 0-16,21 1 0,-21-1 0,0-21 15,21 22-15,-21-1 16,0-21-16,21 0 0,0 0 0,0 22 16,-22-43-16,22 21 0,0 0 0,-21 0 15,21 0-15,0-42 31,0 0-15,0 0-16,0 0 0</inkml:trace>
  <inkml:trace contextRef="#ctx0" brushRef="#br1" timeOffset="77731.92">16510 7620 0,'21'0'31,"0"0"-31,0 0 0,1 0 16,-1 0-16,21 0 0,0 0 0,-20 0 16,20 0-16,0 0 0,-21 0 15,22 0-15,-22 0 0,21 0 0,-21 0 16,1 0-16,-22-21 0,21 21 0,0 0 16,0-21 15,0 21-31</inkml:trace>
  <inkml:trace contextRef="#ctx0" brushRef="#br1" timeOffset="78357.17">18648 7324 0,'0'0'0,"0"-21"15,0-1-15,21 1 16,0 0-16,-21 0 15,21 21-15,-21-21 16,0 42 0,0 0-1,0 0-15,-21 0 0,0 1 16,21-1-16,0 21 0,-21-21 0,0 22 16,-1-1-16,1-21 0,21 21 0,-21 1 15,0-22-15,0 21 0,21-21 0,-21 22 16,21-22-16,-22 0 0,22 0 0,0 0 15,-21 1-15,21-1 16,0 0-16,0 0 0,0 0 16,21-21-16,1 21 0,-1-21 15,0 0-15,0 0 0,0 0 16,0 0-16,1 0 0,-1 0 0,0-21 16,0 21-16,0 0 0,0-21 0,1 21 15,-1-21-15,21 21 0,-21-21 0,0 21 16,1-21-16</inkml:trace>
  <inkml:trace contextRef="#ctx0" brushRef="#br1" timeOffset="78695.92">19664 7260 0,'0'0'0,"0"-21"16,0 42 15,0 0-31,0 1 0,-21-1 0,-1 21 16,22-21-16,-21 22 0,21-1 16,-21-21-16,0 21 0,21 1 15,-21-22-15,21 21 0,-21-21 0,-1 1 16,22 20-16,0-21 0,-21 0 0,21 0 15,-21 1-15,21-1 0,0 0 16,-21-21-16,21 21 0,0-42 47,21 0-47,0 21 0,-21-21 16,21 21-16</inkml:trace>
  <inkml:trace contextRef="#ctx0" brushRef="#br1" timeOffset="78961.33">19367 7599 0,'-21'-21'16,"42"42"-16,-21-42 31,22 21-31,-1 0 16,0 0-16,21 0 0,-21 0 0,1 0 15,-1 0-15,0 0 0,0 0 0,0 0 16,0 0-16,1 0 0,-1 0 0,0 0 16,0 0-1,-21-21 17,0-1-17</inkml:trace>
  <inkml:trace contextRef="#ctx0" brushRef="#br1" timeOffset="79672.03">18859 7176 0,'22'0'15,"-44"0"-15,44-22 0,-22 44 47,0-1-47,0 0 0,-22 0 16,1 21-16,21 1 0,-21-1 0,0 0 15,0 1-15,0-1 0,-1 0 0,1 1 16,0-1-16,0 0 0,0 1 0,-22-1 16,22-21-16,0 22 0,0-1 0,0-21 15,21 21-15,-21-20 0,21-1 16,-22 0-16,22 0 0,0 0 0,0 0 15,22-42 17,-22 0-32,21 0 15,0-21-15,0 20 0,0 1 16,0-21-16,1 0 0,-1 20 0,0-20 16,0-21-16,0 20 0,0 1 15,1 0-15,-1-22 0,0 1 0,0 20 16,0-20-16,-21 20 0,21 1 0,-21 0 15,22-1-15,-22 1 0,0 21 0,0 0 16,0 0-16,0-1 0,0 44 16,0-1-1,0 21-15,-22 0 0,1 1 0,0-1 16,0 22-16,0-1 0,0-21 0,-1 22 16,-20-22-16,21 22 0,0-22 15,0 0-15,-1 1 0,1-1 0,0-21 16,0 22-16,21-22 0,0 0 15,0 0-15,0 0 0,0 0 0,0 1 16,21-22 0,0 0-16,0 0 15,1-22-15,-1 22 0,0-21 0</inkml:trace>
  <inkml:trace contextRef="#ctx0" brushRef="#br1" timeOffset="80112.35">20362 7303 0,'0'0'0,"21"-22"16,-21 1-1,-21 42 17,21 1-32,-21 20 15,0-21-15,21 21 0,-21 1 16,0-1-16,-1 0 0,1 1 0,0-1 15,0 0-15,21 1 0,-21-1 0,0 0 16,-1 1-16,22-1 0,-21-21 0,21 22 16,-21-22-16,21 0 0,0 0 0,-21 0 15,21 0-15,0 1 0,0-1 16,-21-21-16,21-21 47,0-1-32</inkml:trace>
  <inkml:trace contextRef="#ctx0" brushRef="#br1" timeOffset="80831.99">16827 9313 0,'0'-21'0,"0"42"0,22-42 15,-22 42 17,0 1-32,0 20 15,0-21-15,0 21 0,0-20 0,-22 20 16,22 0-16,0 1 0,-21-1 16,0 21-16,21-20 0,-21-1 0,21 0 15,0 1-15,-21-1 0,0-21 0,21 22 16,0-22-16,0 21 0,0-21 0,-22 0 15,22 1-15,0-1 16,0 0-16,0-42 31,0 0-15,0-1-16,0 1 0,0 0 16,0 0-16,0 0 0,0 0 0,0-1 15</inkml:trace>
  <inkml:trace contextRef="#ctx0" brushRef="#br1" timeOffset="81111.89">16573 9737 0,'0'0'0,"-21"0"15,42 0 17,22 0-32,-22 0 0,0 0 15,21 0-15,1 0 0,-1 0 0,0 0 16,1 0-16,-1 0 0,0 0 15,-20 0-15,20 0 0,0 0 0,-21 0 16,1 0-16,-1 0 0,0 0 0,-21-21 63,-21 21-32</inkml:trace>
  <inkml:trace contextRef="#ctx0" brushRef="#br1" timeOffset="82079.53">16552 9821 0,'0'0'0,"-21"0"0,0 0 0,0 0 0,-22 0 16,22 0-16,0 0 0,42 0 31,0-21-15,22 21-16,-1 0 0,0 0 15,1 0-15,-1 0 0,0 0 0,1 0 16,-1 0-16,0 0 0,1 0 0,-1 0 15,0 0-15,1 0 0,-22 0 0,0 0 16,0-21-16,0 21 16,-21-21 15,-21 21-31,21-21 16,-21 21-16,0 0 0,21-21 0</inkml:trace>
  <inkml:trace contextRef="#ctx0" brushRef="#br1" timeOffset="82438.37">16997 9419 0,'0'0'0,"0"-63"16,0 42-16,0-1 15,-21 22 1,-1 0-1,22 22-15,0-1 0,0 0 16,-21 0-16,0 21 0,21 1 16,-21-1-16,21 0 0,-21 1 0,21 20 15,-21-20-15,-1-1 0,22 21 0,-21-20 16,0-1-16,0 0 0,21 1 0,0-1 16,-21 0-16,0 1 0,21-22 0,-22 0 15,22 21-15,0-20 0,0-1 0,0 0 16,0 0-16,0 0 15,0-42 17,0 0-17,0 0-15,0 0 16,0-1-16,0 1 0,0 0 0</inkml:trace>
  <inkml:trace contextRef="#ctx0" brushRef="#br1" timeOffset="82719.85">16595 9843 0,'0'0'0,"0"-22"0,0 1 31,0 0-15,21 21-16,0 0 15,0 0-15,21 0 0,1 0 0,-22 0 16,21 0-16,1 0 0,-1 0 0,0 21 15,1-21-15,-1 0 0,0 0 0,-21 21 16,22-21-16,-22 0 0,0 0 16,0 0-16,0-21 62,1 21-62,-22-21 0</inkml:trace>
  <inkml:trace contextRef="#ctx0" brushRef="#br1" timeOffset="83633.07">18817 9843 0,'0'21'16,"0"-42"-16,-21 42 31,0-21-15,0 0-16,-1 0 0,1 0 15,0 0-15,0 0 16,21-21-16,-21 21 0,21-22 15,0 1 1,0 0-16,0 0 0,21 0 16,0 21-16,0-21 0,-21-1 15,21 22-15,1-21 0,-1 0 0,21 21 16,-21-21-16,0 21 0,22-21 16,-22 0-16,21 21 0,-21-22 15,1 22-15,20 0 0,-21 0 0,21 0 16,-20 0-16,20 0 0,-21 0 0,0 0 15,-21 22-15,21-22 0,-21 21 0,0 0 16,0 0-16,0 21 0,0-20 0,0-1 16,0 21-16,-21-21 0,21 0 15,-21 22-15,0-1 0,-21-21 0,20 0 16,1 22-16,0-22 0,-21 21 0,21-21 16,-22 1-16,22 20 0,-21-21 0,21 0 15,-22 0-15,22 1 0,-21-1 0,21 21 16,-22-21-16,22 0 0,-21 1 0,21-22 15,-1 21-15,1 0 0,0 0 0,-21 0 16,21 0 0,-1-21-16,1 22 0,21-44 47,21 22-47,1-21 0,-1 0 0,-21 0 15,21 21-15,21-21 0,-21 0 0,1-1 16,-1-20-16,21 21 0,-21 0 0,0 21 15,22-21-15,-22-1 0,0 22 16,0 0-16,0-21 0,1 21 0,-1 0 16,0 0-16,-21 21 15,21 1-15,-21-1 16,0 0-16,0 0 0,0 0 0,0 0 16,21 1-16,-21-1 0,0 0 0,21 0 15,1 0-15,-22 0 0,21-21 16,0 22-16,0-22 0,0 0 15,0 0-15,1 0 16,-1 0-16,0 0 0,-21-22 16,21 1-16,-21 0 0,21 21 15,0-21-15,-21 0 0,0 0 0,22-1 16,-1 1-16,-21 0 16,0 0 15,0 0-16,0 0 1</inkml:trace>
  <inkml:trace contextRef="#ctx0" brushRef="#br1" timeOffset="84372.69">20468 9462 0,'0'-22'0,"0"44"0,0-65 16,0 22-16,21 0 15,-21 0-15,21 0 16,-21 42 15,0 0-31,0 21 16,0-21-16,0 22 0,0-1 0,0-21 16,0 22-16,-21 20 0,0-21 0,0 1 15,0-1-15,0 0 0,-1 1 0,22-1 16,-21 0-16,0 1 0,0-22 15,0 21-15,0-21 0,21 22 0,0-22 16,-22 21-16,22-21 0,-21 22 0,21-22 16,0 0-16,0 0 0,0 0 15,0 1-15,0-1 0,0 0 16,0-42 15,0 0-31,0-1 16,0 1-16,0 0 0,0 0 0,0 0 15,0 0-15,0-1 0</inkml:trace>
  <inkml:trace contextRef="#ctx0" brushRef="#br1" timeOffset="84628.22">20108 9906 0,'0'0'0,"21"0"31,1 0-15,20 0-16,-21 0 0,21 0 0,1 0 16,-1 0-16,0 21 0,1-21 0,-1 0 15,0 0-15,-20 0 0,20 0 0,0 0 16,1 0-16,-22 0 0,0 0 0,0 0 16,0 0-16,0 0 0,-21-21 46,0 0-46,0 0 0,22 0 16</inkml:trace>
  <inkml:trace contextRef="#ctx0" brushRef="#br1" timeOffset="85911.84">22923 7451 0,'0'-21'15,"-21"21"1,0 0-16,21-22 16,-21 22-16,21-21 0,-21 21 0,0-21 15,21 0 1,0 0-16,0 0 16,0-1-16,21 1 0,0 0 15,0 0-15,0 0 0,0 0 16,1-1-16,-1 1 0,0 21 0,21-21 15,-21 0-15,22 21 0,-22 0 16,0-21-16,21 21 0,-20 0 0,-1 0 16,0 0-16,0 0 0,0 0 15,0 21-15,-21 0 0,0 0 0,0 0 0,0 22 16,0-22-16,0 21 16,0 1-16,-42-1 0,21 0 0,0 1 15,0-1-15,-22 0 0,1 1 0,21-1 16,-22 0-16,1-21 0,0 22 0,-1-22 15,-41 42-15,41-41 0,1 20 16,21-21-16,-21 0 0,20-21 16,-20 21-16,21 1 0,0-1 0,0-21 15,-1 21-15,1-21 0,0 21 0,0-21 16,21 21-16,-21-21 0,0 0 16,42 0 30,0-21-46,-21 0 0,21 21 0,0-21 16,0 0-16,1-1 0,20 1 0,-21 0 16,0 0-16,22 0 0,-22 0 0,0 21 15,21-22-15,-21 22 0,1 0 16,20 0-16,-21 0 0,0 0 0,0 0 16,1 0-16,-1 22 0,-21-1 15,21 0-15,-21 0 0,21 0 0,-21 0 16,0 1-16,0-1 0,21 0 0,-21 0 15,0 0-15,21 0 16,1-21-16,-1 22 0,0-22 16,0 0-16,0 0 15,0 0-15,1 0 16,-22-22-16,21 22 0,-21-21 0,21 0 16,-21 0-16,0 0 0,21 0 15,-21-1-15,0 1 0,0 0 16,21 21-16,-21-21 0,-21 21 31,0 0-31,0 0 16,21 21-16,0 0 0,-21 0 15</inkml:trace>
  <inkml:trace contextRef="#ctx0" brushRef="#br1" timeOffset="87375.64">23897 7345 0,'0'0'0,"21"0"0,0-21 0,-21 0 15,0-1 1,22 22-16,-22-21 0,0 42 31,0 1-31,0-1 16,-22 0-16,22 21 0,0 1 15,-21-22-15,21 21 0,-21 22 0,21-22 16,-21-21-16,21 21 0,-21 1 16,21-1-16,0-21 0,-21 22 0,-1-22 15,22 0-15,-21 0 0,21 0 0,0 0 16,-21 1-16,21-1 0,-21 0 16,0-21-1,21-21 1,0 0-1,0-1-15,0 1 0</inkml:trace>
  <inkml:trace contextRef="#ctx0" brushRef="#br1" timeOffset="87605.22">23622 7726 0,'0'0'16,"0"-21"-16,0 0 15,21 21 1,0 0-16,22 0 0,-22 0 15,0 0-15,21 0 0,1 0 0,-22 0 16,21 0-16,0 0 0,1 0 0,-22 0 16,21 0-16,-21 0 0,1 0 0,-1 0 15,0 0-15,0 0 0,0 0 16,0 0 0,-21-22-1,22 22 1,-22-21-16</inkml:trace>
  <inkml:trace contextRef="#ctx0" brushRef="#br1" timeOffset="87937.38">24680 7303 0,'0'-22'15,"-21"22"1,21 22-16,0-1 16,-21 0-16,21 21 0,0-21 15,-21 22-15,21-1 0,0-21 0,-21 22 16,-1-1-16,1 0 0,0 1 0,0-1 16,0 0-16,0 1 0,-1-1 0,1-21 15,0 21-15,21 1 0,-21-22 0,21 21 16,-21-21-16,21 1 0,-21-1 15,21 0-15,0 0 0,0 0 16,21-21 15,0-21-15,-21 0-16</inkml:trace>
  <inkml:trace contextRef="#ctx0" brushRef="#br1" timeOffset="89909.22">22352 9758 0,'0'-21'110,"-21"21"-110,0 0 15,21-21 32,0-1-16,0 1 1,21 21-17,0 0 1,-21-21-16,21 21 0,0 0 16,0 0-16,1 0 0,-1-21 15,0 21-15,0 0 0,0 0 16,0 0-16,1 0 0,-1 0 15,0 0-15,0 0 0,0 21 16,0-21-16,1 21 0,-1-21 16,-21 21-16,0 1 0,21-1 0,-21 0 15,0 0-15,0 0 0,0 0 0,0 1 16,0-1-16,0 0 0,0 0 16,-21 0-16,21 0 0,-21 1 0,-1-1 15,1-21-15,0 21 0,0 0 0,0-21 16,0 21-16,-1-21 0,-20 21 0,21-21 15,0 0-15,0 22 0,-1-22 0,1 0 16,0 0-16,0 0 0,0 0 16,0 21-16,-1-21 0,1 0 0,0 0 31,21-21 0,21 21-31,0 0 16,1 0-16,-1 0 15,0 0-15,0 0 0,0 0 16,0 0-16,1 0 0,-1 0 0,0 0 16,0 0-16,0 0 0,0 0 0,1 0 15,-1 0-15,0 0 0,0 0 0,0 21 16,0-21-16,1 21 0,-1 0 16,0 0-1,0-21-15,-21 21 0,21-21 16,-21 22-16,0-1 0,21-21 15,-21 21-15,22-21 0,-22 21 0,0 0 16,0 0-16,0 1 16,0-1-16,-22-21 15,1 21-15,0-21 0,0 0 16,0 21-16,0-21 0,-1 0 0,-20 42 16,0-42-1,-1 0-15,22 0 0,0 0 0,-21 0 0,21 0 16,-22 0-16,22 0 0,-21 0 0,21-21 15,-1 0-15,-20 21 0,21 0 16,0-21-16,0 21 0,-1 0 16,1 0-16,21-21 0,-21 21 0,0 0 15,21-21 1,-21 21-16,21-22 78,0 1-78,0 0 16,21 0-16,0 21 0,0-21 15</inkml:trace>
  <inkml:trace contextRef="#ctx0" brushRef="#br1" timeOffset="90495.56">24066 9758 0,'0'0'0,"0"-21"0,0 0 0,22-1 15,-22 1 1,0 42 15,0 1-31,0-1 16,-22 0-16,22 0 0,-21 21 0,0-20 16,21-1-16,-21 21 0,21-21 15,-21 22-15,21-22 0,0 21 0,-21-21 16,-1 0-16,22 22 0,-21-22 0,21 21 15,0-21-15,-21 1 0,21 20 0,-21-21 16,21 0-16,-21 0 0,21 1 0,0-1 16,0 0-16,0 0 0,0 0 15,0 0 1,0-42 15,0 0-15,0 0-16,0 0 15</inkml:trace>
  <inkml:trace contextRef="#ctx0" brushRef="#br1" timeOffset="90738.11">23728 10181 0,'0'-21'16,"0"42"-16,21-42 31,21 21-31,-21 0 15,1 0-15,-1 0 0,21 0 16,-21 0-16,22 0 0,-22 0 0,21 0 16,-21 0-16,22 0 0,-22 0 0,0 0 15,0 0-15,21 0 0,-20 0 16,-1 0-16,0 0 31,0 0-15,0 0-16</inkml:trace>
  <inkml:trace contextRef="#ctx0" brushRef="#br1" timeOffset="92753.75">25463 9567 0,'0'-21'31,"0"0"47,22 21-62,-1 0-16,0 0 15,0-21-15,0 21 0,0 0 16,1 0-16,-1 0 0,0 0 0,0 0 15,0 0-15,22 0 0,-22 0 0,0 0 16,0 0-16,0 0 0,0 0 0,1 21 16,-1 0-16,0-21 0,-21 21 15,0 1-15,0-1 0,0 21 0,0-21 16,0 0-16,0 1 0,0 20 0,-21-21 16,0 0-16,21 0 0,-43 43 15,22-43-15,-21 0 16,21-21-16,-1 21 0,-20 1 0,21-22 15,0 21-15,-22-21 0,22 0 0,0 21 16,0-21-16,-21 0 0,20 0 0,1 21 16,0-21-16,0 0 15,21 21 1,-21-21 0,42 0 46,0 0 16,0 0-31,0 0-31,1 0-16,-1 0 15,0 0 1,0 0-16,0 0 0,0 0 16,1 0-16,-1 0 0,0 0 0,0 0 15,0 0-15,0 0 0,1 0 0,-1 0 16,0 0-16,0 21 0,-21 1 15,21-1-15,0 0 16,-21 0-16,0 0 0,0 0 16,0 1-16,0-1 0,0 0 15,0 0-15,-21-21 0,0 21 16,0 0-16,0-21 0,-22 0 16,22 22-16,0-22 0,0 0 0,0 0 15,0 0-15,-1 21 16,1-21-16,0 0 0,0 0 0,0 0 15,0 0-15,-22 0 0,22 0 0,0 0 16,0 0-16,0 0 0,-1 0 16,22-21-16,-21 21 0,0 0 15,0 0 17,21-22-32,0 1 15,0 0 1,0 0-1</inkml:trace>
  <inkml:trace contextRef="#ctx0" brushRef="#br1" timeOffset="93808.42">10520 11345 0,'-21'0'0,"-1"0"16,1 0-16,42 0 78,-21 22-78,22-22 0,-1 0 0,0 0 15,0 0-15,0 0 16,0 0-16,1 0 0,-1 0 16,21 0-16,-21 0 0,22 0 0,-1 0 15,0 0-15,1-22 0,-1 1 0,21 21 16,1-21-16,-22 21 0</inkml:trace>
  <inkml:trace contextRef="#ctx0" brushRef="#br1" timeOffset="94596.51">14139 11367 0,'0'0'0,"-21"0"0,0 0 16,0 0-1,0 0-15,-1 0 0,1 0 16,21 21 15,0 0-15,21-21-16,1 0 16,-1 21-16,0-21 0,21 0 0,1 21 15,-1-21-15,0 0 0,22 0 0,-22 0 16,0 0-16,22 0 0,-22 0 0,1 0 15,-1 0-15,0 0 0,-21 0 16,22 0-16,-22 0 0,0 0 0,0 0 16,-42 0 46</inkml:trace>
  <inkml:trace contextRef="#ctx0" brushRef="#br1" timeOffset="95870.12">18203 11113 0,'0'0'0,"-21"0"16,0 0-16,21-22 16,0 1 15,21 21-16,0 0 1,0 0-16,1 0 0,-1 0 16,0 0-16,21 0 0,1 0 0,-1 0 15,-21 0-15,21 0 0,22 0 0,-22 0 16,1 0-16,-1 0 0,0 0 16,1 0-16,-1 0 0,-21 0 0,0 0 15,0 0-15,1 0 0,-1 0 16,0 0-1,0 0-15</inkml:trace>
  <inkml:trace contextRef="#ctx0" brushRef="#br1" timeOffset="97007.7">22394 11007 0,'0'0'0,"-21"0"15,0 0 1,21-21-16,-21 21 0,0 0 16,-1 0-1,1 0-15,21-22 63,21 22-48,1 0-15,-1 0 16,0 0-16,0 0 0,21 0 0,-20 0 16,20 0-16,-21 0 0,21 0 0,1 0 15,-1 0-15,0 0 0,1 0 0,-1 0 16,0 0-16,22 0 0,-22 0 15,22-21-15,-1 21 0,1 0 0,20 0 16,-20-21-16</inkml:trace>
  <inkml:trace contextRef="#ctx0" brushRef="#br1" timeOffset="97460.29">25590 11113 0,'-21'0'0,"42"0"0,-63 0 0,42-22 15,-21 22-15,0 0 16,42 0 15,0 0-31,0 0 0,22 0 0,-22 0 16,21 0-16,22 0 0,-22 0 15,21 0-15,22 0 0,-21 0 0,20 0 16,-20 0-16,-1 0 0,22 0 0,-22 0 16,-20 0-16,-1 0 0,0 0 15,-20 0-15,-1 0 0,-42-21 32,-1 21-32,1 0 0,-21 0 0,0 0 15,-1 0-15</inkml:trace>
  <inkml:trace contextRef="#ctx0" brushRef="#br1" timeOffset="97876.05">18563 12764 0,'-21'0'0,"21"-22"15,0 1-15,21 21 16,0-21-16,0 21 0,1 0 0,20-21 16,0 21-16,-21 0 0,22 0 0,20 0 15,22 0-15,-43 0 0,22 0 16,-22 0-16,0 0 0,-20 0 16,20 0-16,-21 0 0,0 0 0,0 0 15,1 0-15,-22-21 16,0 0-1,-22 21-15,1 0 0,0 0 0</inkml:trace>
  <inkml:trace contextRef="#ctx0" brushRef="#br1" timeOffset="98031.76">18817 12785 0,'-21'21'0,"127"-85"0,-191 107 0,64-1 0,0-42 16,21 21-16,0 0 15,21-21-15,0 0 16,21 22-16,-20-22 0,-1 0 0,0 0 15,21 0-15,-21 0 0,22 0 16,-22 0-16,21 0 0,1 0 0,-1 0 16,0 0-16,1-22 0,-1 22 0</inkml:trace>
  <inkml:trace contextRef="#ctx0" brushRef="#br1" timeOffset="98319.72">20532 12404 0,'0'-43'0,"0"86"0,0-107 0,0 43 0,0-21 15,0 21-15,-22 21 0,1 0 16,0 0-16,0 21 16,0 21-16,0 0 0,-1-20 0,1 41 15,21-21-15,-21 22 0,0-22 0,0 22 16,0-1-16,-1 1 0,1-1 15,0-20-15,21-1 0,-21 21 0,21-41 16,-21 20-16,21 0 0,-21-21 16,21 1-16,0-1 0,0 0 0,21-21 31,0 0-31,0 0 0,21-21 16,-20 0-16</inkml:trace>
  <inkml:trace contextRef="#ctx0" brushRef="#br1" timeOffset="98728.96">21145 12552 0,'0'-21'0,"0"42"0,0-63 0,0 20 15,0 1-15,-21 21 16,0 0-16,0 0 0,0 21 16,-22 1-16,22 20 0,0 0 15,0 1-15,0-1 0,-22 21 0,43-20 16,-21 20-16,0 1 0,21-22 0,0 22 15,0-22-15,0 0 0,0 1 0,0-1 16,21-21-16,0 21 0,1-20 16,20-1-16,-21 0 0,21-21 0,-20 0 15,20 0-15,0 0 0,1 0 0,-1 0 16,0-21-16,1 0 0,-1-1 0,21-20 16,-20 0-16,20-1 0,1 1 15,-22-21-15,22-1 0,-22 1 16,0-1-16,-21 1 0,1-1 0,-22 22 15,0-1-15,0 1 0,0 21 0,-22-21 16,1 42-16,-21-22 0,21 22 16,-22 0-16,1 0 0,-21 0 0,20 0 15,1 22-15,-22-1 0,22 0 0,0 0 16,21 0-16,-22 0 0,22 1 0,0-1 16,21 21-16,0-21 0,0 0 15,0 1-15,42 20 0,-21-21 0,43 0 16</inkml:trace>
  <inkml:trace contextRef="#ctx0" brushRef="#br1" timeOffset="98995.97">23368 13187 0,'0'-21'0,"0"42"0,0-63 0,-21 20 16,0 1-16,-1 21 0,-20 0 15,21 0-15,-21 0 0,-1 21 0,-20 1 16,20-1-16,1 21 0,-21-21 0,20 22 16,-20-1-16,20 0 0,-20 1 15,21-1-15,-22 21 0,22-20 0,-1-1 16,1 0-16,0 1 0,-1-22 16,1 21-16,21-21 0,-21 22 0,20-22 15,1 0-15,0 0 0,21 0 16,0 1-16,42-22 15,-20 0-15</inkml:trace>
  <inkml:trace contextRef="#ctx0" brushRef="#br1" timeOffset="99208.07">23664 13441 0,'0'0'0,"21"-21"0,-21 0 0,0-1 0,-42 22 16,21 0-1,-21 43-15,-1-22 0,-20 21 16,-1 1-16,1-1 0,-22 0 0,22 22 16,-22-22-16,-21 0 0,21 1 0,1-1 15,20 0-15,-20 1 0,20-1 0,1 0 16,20-20-16,1 20 0,0-21 16,20 21-16,1-20 0,0-1 0,21 21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3T13:50:56.54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974 4255 0,'0'-22'0,"0"1"0,0 0 16,21 21-16,-21-21 15,0 0-15,0 0 0,0-1 16,0 1-16,0 0 16,0 0-16,0 42 46,0 0-30,0 0-16,0 1 0,-21 20 16,21-21-16,0 21 0,0-20 0,-22 20 15,1 0-15,21-21 0,-21 22 16,21-1-16,0-21 0,-21 22 0,21-22 16,0 0-16,0 21 0,0-21 15,0 1-15,0-1 0,0 0 0,0 0 16,0 0-16,21-21 15,0 21-15,0-21 0,1 0 16,-1 0-16,0 0 16,0 0-16,0-21 0,0 0 0,1 0 15,-1 21-15,0-21 0,-21 0 16,21-22-16,0 22 0,0 0 16</inkml:trace>
  <inkml:trace contextRef="#ctx0" brushRef="#br0" timeOffset="347.24">1460 3535 0,'-21'-21'16,"42"42"-16,-63-42 0,21 0 0,0 21 0,0 0 16,-1 0-16,1 21 0,0 0 15,0 0-15,21 0 16,-21 0-16,21 1 0,0-1 15,0 0-15,0 0 16,21-21-16,0 0 16,0 0-16,0 0 0,1 0 0,-1 0 15,0 0-15,-21-21 0,0 0 16,0 0-16,0-1 16,-21 22-1,0 0-15,-1-21 0,1 21 16,0 0-16,21 21 31,0 1-31,0-1 16,21-21-16,22 0 15,-22 21-15</inkml:trace>
  <inkml:trace contextRef="#ctx0" brushRef="#br0" timeOffset="784.72">1841 4466 0,'0'0'16,"-21"0"0,42 0 15,1 0-31,-1 0 15,0 0-15,0 0 16,0 0-16,0 0 0,1 0 0,-1 0 16,0 0-16,0 0 15,0 0-15,0 0 0,1 0 32</inkml:trace>
  <inkml:trace contextRef="#ctx0" brushRef="#br0" timeOffset="1095.17">1926 4614 0,'0'0'0,"0"22"16,21-1 15,0-21-15,1 0-16,-1 0 0,0 0 15,0 0-15,0 0 0,0 0 16,1 0-16,-1 0 0,0 0 0,0 0 16,0 0-1,0 0 16</inkml:trace>
  <inkml:trace contextRef="#ctx0" brushRef="#br0" timeOffset="1899.34">3895 4128 0,'0'-22'0,"0"1"0,0 0 16,0 0-16,0 0 16,0 0-16,0-1 15,0 44 32,0-1-47,0 0 0,0 0 0,0 21 16,0-20-16,0 20 0,0-21 15,0 21-15,0 1 0,0-1 0,0 0 16,0-20-16,0 20 0,0 0 0,0-21 16,0 22-16,0-22 0,0 21 15,0-21-15,0 1 0,0-1 0,0 0 16,0 0-16,0 0 0,0 0 0,0 1 15,0-1-15,0 0 16,0 0-16,0 0 16,-22-21-16,22-21 47,0 0-47,0 0 15,0 0-15,0-1 0</inkml:trace>
  <inkml:trace contextRef="#ctx0" brushRef="#br0" timeOffset="2235.39">3683 4445 0,'-21'0'16,"42"0"15,0 0-31,21 0 16,-20 0-16,-1 0 0,21 0 15,-21 0-15,22 0 0,-22 0 0,21 0 16,-21 0-16,22 0 0,-22 0 0,0 0 16,0 0-16,0 0 0,0 0 15,1 0 1,-1 0 62</inkml:trace>
  <inkml:trace contextRef="#ctx0" brushRef="#br0" timeOffset="2683.42">4868 4212 0,'0'0'0,"0"-21"15,0 0-15,0 42 47,-21 0-31,21 0-16,0 1 0,-21-1 0,21 0 16,0 21-16,0-21 0,-21 22 0,21-22 15,-21 0-15,-1 21 0,22-20 16,0 20-16,-21-21 0,21 0 0,-21 22 15,0-22-15,21 0 0,0 0 0,0 0 16,0 0-16,0 1 0,0-1 16,-21 0-16,21 0 0,0 0 0,0 0 15,0 1 1,0-44 31,21 1-47,-21 0 15,0 0-15,0 0 0</inkml:trace>
  <inkml:trace contextRef="#ctx0" brushRef="#br0" timeOffset="2999.42">4530 4593 0,'0'0'0,"-22"0"0,1-21 16,0 21-16,42 0 47,0 0-47,1 0 0,20 0 15,-21 0-15,21 0 0,-20 0 16,20 0-16,-21 0 0,21 0 0,-20 0 16,20 0-16,-21 0 0,0 0 0,0 0 15,1-21-15,-1 21 0,0 0 16,0 0-16,0 0 0,0-21 94</inkml:trace>
  <inkml:trace contextRef="#ctx0" brushRef="#br0" timeOffset="3523.1">5609 4382 0,'0'-22'16,"0"1"-16,0 0 15,0 0 1,-21 21 15,21 21-15,-21 0-16,0 0 0,21 1 15,0-1-15,-22 0 0,1 0 0,0 0 16,21 0-16,-21 22 0,0-22 16,21 0-16,-21 0 0,-1 0 15,22 22-15,0-22 0,-21 0 0,21 0 16,0 0-16,0 1 0,0-1 0,0 0 16,0 0-16,0 0 15,21-21-15,1 0 0,-22 21 0,21-21 16,0 0-16,0 0 0,0 0 0,0 0 15,22 0-15,-22 0 0,0 0 16,0 0-16,0 0 0,1 0 0,-1-21 16,0 21-16,0 0 15,-21-21-15,21 21 0,-21-21 16,21 21-16,-21-21 0,0 0 0,22 21 16,-22-22-16,21 1 0,0 0 15,-21 0-15,0 0 0</inkml:trace>
  <inkml:trace contextRef="#ctx0" brushRef="#br0" timeOffset="4045.63">5715 3852 0,'0'0'0,"-21"0"0,0 0 16,-1 0 0,1 0-1,21 22-15,0-1 16,0 0-16,0 0 15,21-21 17,1 0-32,-1 0 0,0 0 15,0 0-15,0 0 0,0-21 16,-21 0 0,0 0-16,0-1 15,0 1-15,0 0 0,-21 21 16,0 0-16,0 0 15,0 0-15,0 0 0,-1 0 16,1 0-16,21 21 0,-21 0 16,0-21-16,21 22 15,-21-22-15,21 21 16,0 0 0,0 0-1,0 0 1,21 0-16</inkml:trace>
  <inkml:trace contextRef="#ctx0" brushRef="#br0" timeOffset="6283.44">9525 4360 0,'0'0'0,"0"-21"16,0 0-16,0 0 15,21 21-15,-21-21 0,0 0 16,0 42 15,0 0-15,0 0-16,0 0 0,0 0 0,0 22 16,0-22-16,0 21 0,0-21 15,0 22-15,0-22 0,-21 21 16,21-21-16,-21 22 0,21-22 0,0 0 15,0 21-15,0-20 0,-21-1 0,21 0 16,0 0-16,0 0 16,0 0-16,0-42 62,0 0-62,0 0 0,0 0 16</inkml:trace>
  <inkml:trace contextRef="#ctx0" brushRef="#br0" timeOffset="6559.26">9334 4614 0,'0'-21'16,"-42"21"-1,63 0 16,0 0-31,1 0 0,-1 0 0,0 0 16,0 0-16,21 0 0,1 0 16,-22 0-16,21 0 0,1 0 0,-22 0 15,0 0-15,0 0 0,0 0 16,0 0-16,1 0 0,-1 0 62</inkml:trace>
  <inkml:trace contextRef="#ctx0" brushRef="#br0" timeOffset="6894.46">10287 4297 0,'-21'0'15,"21"21"-15,0 0 0,-21 0 16,21 1-16,0-1 0,-22 0 16,22 0-16,-21 0 0,21 0 0,0 22 15,0-22-15,-21 0 0,0 0 0,21 22 16,-21-22-16,21 0 0,0 0 0,0 0 15,-21 0-15,21 1 16,0-1-16,0 0 0,-22 0 0,22 0 16,0 0-1,0-42 17,22 21-32,-22-21 0</inkml:trace>
  <inkml:trace contextRef="#ctx0" brushRef="#br0" timeOffset="7135.12">9991 4636 0,'-22'0'0,"44"0"0,-65-22 0,22 22 0,42 0 47,0 0-47,1 0 0,20 0 15,-21 0-15,21 0 0,1 0 0,-1 0 16,0 0-16,-20 0 0,20 0 0,-21 0 15,21 0-15,-20 0 0,-1 0 16,0-21-16,0 21 16,-21-21 31,21 21-47</inkml:trace>
  <inkml:trace contextRef="#ctx0" brushRef="#br0" timeOffset="7562.86">11007 4403 0,'0'0'16,"0"-21"-1,0 42 17,-22 0-17,1-21-15,21 21 0,-21 0 16,0 0-16,21 1 0,0-1 0,-21 0 16,0 0-16,-1 0 0,22 0 0,0 22 15,-21-22-15,21 0 0,-21 0 0,21 0 16,-21 1-16,21-1 0,0 0 15,0 0-15,0 0 0,0 0 16,0 1-16,21-1 0,0-21 16,0 0-16,1 21 0,-1-21 15,0 0-15,0 0 16,0 0-16,0 0 0,1 0 0,-1 0 16,0 0-16,0 0 0,0 0 0,0-21 15,1 21-15,-22-21 0,21 21 16,-21-22-16,21 1 0,-21 0 0,0 0 15,0 0-15,0 0 0,21-22 0</inkml:trace>
  <inkml:trace contextRef="#ctx0" brushRef="#br0" timeOffset="8179.26">11112 3831 0,'0'0'0,"-21"0"0,0 0 16,0 0 0,21 21-1,0 1-15,0-1 31,21-21-31,0 0 16,0 0-16,1 0 0,-1 0 16,0 0-16,0 0 0,0 0 0,0 0 15,-21-21 1,0-1-16,0 1 16,0 0-16,-21 21 15,0 0-15,0 0 16,0 0-16,0 0 0,-1 0 0,1 0 15,0 0-15,21 21 16,0 0-16,-21 1 16,21-1-1,21 0 17,0 0-1,0-21-31,1 0 15,-22 21-15</inkml:trace>
  <inkml:trace contextRef="#ctx0" brushRef="#br0" timeOffset="9315.68">14266 4572 0,'0'0'0,"21"0"0,-21-21 16,0 0-16,0 0 0,22 21 0,-22-22 15,21 1-15,-21 0 0,21 21 0,-21-21 16,0 0-16,0 42 31,0 0-15,0 0-16,0 22 0,-21-22 15,21 21-15,0-21 0,-21 22 16,-1-1-16,22 0 0,0 1 0,-21-1 16,0 0-16,21 1 0,-21-22 0,21 21 15,0-21-15,0 22 0,0-22 16,0 0-16,0 0 0,0 0 16,0 0-1,0-42 1,0 0-1,0 0-15,0 0 0,0 0 16</inkml:trace>
  <inkml:trace contextRef="#ctx0" brushRef="#br0" timeOffset="9579.69">13991 4763 0,'0'0'0,"-21"0"16,42 0 15,0 0-31,22-22 0,-22 22 16,21 0-16,0 0 0,1 0 15,-1 0-15,0 0 0,22 0 16,-43 0-16,21 0 0,1 0 0,-22 0 16,0 0-16,0 0 0,0 0 0,1 0 15,-22-21 32,0 0-31</inkml:trace>
  <inkml:trace contextRef="#ctx0" brushRef="#br0" timeOffset="9911.09">15155 4424 0,'0'0'0,"0"-21"15,-21 21-15,0 0 16,21 21 0,0 0-16,0 0 0,0 0 0,-21 22 15,21-22-15,0 21 0,0-21 16,-21 22-16,21-1 0,0 0 0,0 1 15,-22-22-15,22 21 0,-21-21 16,21 22-16,0-22 0,0 0 0,-21 0 16,21 0-16,0 1 0,-21-1 15,21 0-15,-21-21 16,21-21 0,0 0-1,0-1-15,0 1 16,0 0-16</inkml:trace>
  <inkml:trace contextRef="#ctx0" brushRef="#br0" timeOffset="10180.59">14795 4741 0,'0'-21'0,"0"42"0,0-63 32,22 42-17,-1-21-15,0 21 0,21 0 16,-21 0-16,22 0 0,-1 0 15,-21 0-15,22 0 0,-1 0 0,0 0 16,-21 0-16,22 0 0,-22 0 0,0 0 16,0 0-16,0 0 0,1 0 0,-22-21 93</inkml:trace>
  <inkml:trace contextRef="#ctx0" brushRef="#br0" timeOffset="10562.38">15896 4530 0,'0'-21'15,"0"42"-15,0-64 0,0 22 16,0 42 31,0 1-47,0-1 0,0 0 16,0 0-16,-21 0 0,21 0 0,-21 22 15,0-22-15,21 21 0,0-21 0,0 22 16,0-22-16,-22 21 0,22-21 15,0 22-15,0-22 0,0 0 0,0 0 16,0 0-16,0 1 0,0-1 16,22-21-16,-1 0 15,0 0-15,0 0 16,0 0-16,0 0 0,1 0 16,-1 0-16,0-21 0,0-1 15,0 22-15,0-21 0,-21 0 0,22 0 16,-1 0-16,-21-22 15,21 22-15,0 0 0,0 0 0</inkml:trace>
  <inkml:trace contextRef="#ctx0" brushRef="#br0" timeOffset="10952.66">16087 3979 0,'-22'0'0,"44"0"0,-65 0 15,22 22 1,0-1-16,21 0 0,0 0 16,0 0-16,0 0 0,0 1 15,21-22 1,0 0-16,0 0 0,1 0 0,-1 0 15,0 0-15,0 0 0,0 0 16,-21-22-16,21 1 16,-21 0-16,0 0 15,0 0-15,0 0 0,-21 21 16,0 0-16,0 0 0,0 0 16,0 0-16,21 21 15,-22 0-15,22 0 16,0 0-16,0 0 15,0 1-15,0-1 0,0 0 16,0 0-16</inkml:trace>
  <inkml:trace contextRef="#ctx0" brushRef="#br0" timeOffset="11764.44">18627 4530 0,'21'-21'0,"-21"-1"15,0 1-15,21 0 16,-21 42 15,-21 0-31,0 1 16,-1-1-16,1 0 0,21 21 16,-21-21-16,0 22 0,0-1 0,0-21 15,-1 22-15,22-1 0,0-21 16,0 21-16,0-20 0,0-1 15,0 21-15,0-21 0,0 0 0,0 1 16,0-1-16,22 0 0,-1-21 16,0 0-16,0 0 0,0 0 15,0 0-15,-21-21 16,22 21-16,-22-21 0,21-1 16,0 1-16,0 0 0,-21 0 0</inkml:trace>
  <inkml:trace contextRef="#ctx0" brushRef="#br0" timeOffset="12156.71">18859 4191 0,'0'0'0,"-63"0"15,42 0 1,0 0-16,21 21 16,0 0-1,21-21 1,0 0-16,0 0 16,0 0-16,0 0 15,-21-21-15,0 0 16,0 0-16,0 0 15,-21 0 1,0 21-16,0 0 0,0 0 16,21 21-16,-21 0 15,21 0-15,0 0 16,0 0-16,0 1 0,0-1 16,0 0-1</inkml:trace>
  <inkml:trace contextRef="#ctx0" brushRef="#br0" timeOffset="12717.06">21209 4530 0,'0'-21'0,"0"42"0,21-42 0,-21-1 15,0 1-15,0 42 32,-21 1-17,0 20-15,21-21 0,-21 0 0,21 22 16,-22-22-16,22 21 0,-21-21 16,0 22-16,21-1 0,0-21 0,0 21 15,0-20-15,-21 20 0,21-21 16,0 0-16,0 0 0,0 1 15,0-1-15,0-42 32</inkml:trace>
  <inkml:trace contextRef="#ctx0" brushRef="#br0" timeOffset="12919.18">20913 4826 0,'0'0'0,"0"-21"0,0 0 31,21 21-15,0 0-16,0 0 0,21 0 15,-20 0-15,20 0 0,-21 0 16,21 0-16,1 0 0,-22 0 0,21 0 16,-21 0-16,1 0 0,-1 0 0,0 0 15,0 0-15,-21-21 0,21 21 16,0 0-16,1 0 0</inkml:trace>
  <inkml:trace contextRef="#ctx0" brushRef="#br0" timeOffset="13210.14">21886 4572 0,'0'-21'0,"0"42"32,0 0-32,-21 0 15,21 1-15,0-1 0,-21 0 16,21 0-16,0 21 0,0-20 0,0 20 16,0-21-16,-21 0 0,21 22 0,0-22 15,-21 0-15,21 0 16,0 0-16,0 0 0,0 1 15,-22-22-15,1 0 16</inkml:trace>
  <inkml:trace contextRef="#ctx0" brushRef="#br0" timeOffset="13401.29">21632 4847 0,'-21'-21'0,"0"21"16,21-21-16,21 21 31,0 0-31,0 0 0,22 0 16,-22 0-16,0 0 0,21 0 0,-20 0 15,-1 0-15,0 0 0,0 0 0,21 0 16,-20-21-16,-1 21 16,0 0-16,0-21 0,-21-1 0,21 22 15,0-21-15</inkml:trace>
  <inkml:trace contextRef="#ctx0" brushRef="#br0" timeOffset="13739.69">22585 4551 0,'0'0'0,"0"-21"16,-21 0-1,-1 21-15,1 0 0,0 0 16,21 21-16,-21 0 16,21 0-16,-21 21 15,0-20-15,21-1 0,-22 21 0,22-21 16,0 22-16,-21-22 0,21 21 0,-21-21 16,21 22-16,0-22 0,-21 0 0,21 0 15,0 0-15,0 0 16,0 1-16,21-22 0,0 21 0,0 0 15,1-21-15,-1 0 0,0 0 16,0 0-16,0 0 0,0 0 16,1 0-16,-1 0 0,0 0 15,0-21-15,0 0 0,0 21 16,-21-22-16</inkml:trace>
  <inkml:trace contextRef="#ctx0" brushRef="#br0" timeOffset="14077.56">22902 4170 0,'0'0'0,"-21"0"0,0 0 0,0 0 16,0 0-16,-1 0 0,22 21 15,-21 0-15,21 0 16,0 1-16,0-1 0,21-21 15,1 0 1,-1 0-16,0 0 0,0 0 16,0 0-16,0 0 0,1-21 15,-22-1 1,0 1-16,0 0 0,-22 21 16,1-21-16,0 21 0,0 0 15,0 0-15,0 0 16,-1 0-16,22 21 15,0 0-15,22 0 16,20 1-16</inkml:trace>
  <inkml:trace contextRef="#ctx0" brushRef="#br0" timeOffset="14615.59">25252 4657 0,'0'0'0,"21"-64"15,-21 43 1,21 0-16,-21 0 0,0 0 15,0 42 17,-21 0-32,0 0 15,0 0-15,-1 0 0,22 1 16,-21-1-16,0 21 0,21-21 0,0 22 16,-21-22-16,21 0 0,-21 21 15,21-21-15,0 1 0,0-1 0,0 0 16,0 0-16,0 0 0,0 0 0,21-21 15,0 0-15,-21 22 0,21-22 16,0 0-16,1 0 0,-1 0 0,0 0 16,0 0-16,0 0 0,0-22 0,1 22 15,-22-21-15,21 0 0,0 21 16,0-21-16</inkml:trace>
  <inkml:trace contextRef="#ctx0" brushRef="#br0" timeOffset="15016.57">25506 4001 0,'-43'0'0,"86"0"0,-107 0 0,43 0 0,0 0 16,0 0-16,0 0 15,21 21-15,-22 0 16,22 0-16,0 0 0,22 0 16,-1-21-16,0 0 15,0 22-15,0-22 0,0 0 0,1 0 16,20 0-16,-21 0 0,0 0 16,-21-22-16,0 1 15,0 0-15,0-21 0,0 21 0,0-1 16,-21 1-16,0 21 0,0-21 15,0 0-15,-1 21 0,1 0 0,0 0 16,0 0-16,0 0 16,21 21-16,-21 0 15,21 0-15,-22 1 0,1-1 0,21 0 16,-21 0-16,21 21 16,-21-20-16,0-1 0,0 0 0,21 0 15</inkml:trace>
  <inkml:trace contextRef="#ctx0" brushRef="#br1" timeOffset="20403.13">7937 3535 0,'0'0'0,"0"-21"16,0 0-16,0-1 15,0 1-15,0 0 0,0 0 16,0 0-16,-21 21 16,21 21-1,-21 0-15,21 21 0,-21-20 16,0 20-16,0 0 0,21 1 0,-22-1 16,1 21-16,0-20 0,0 20 15,0 1-15,0-1 0,-1 1 0,1-1 16,0 1-16,0-1 0,0 1 0,21-1 15,-21-20-15,-1-1 0,1 0 0,21 1 16,0-1-16,-21-21 16,21 21-16,-21-20 0,21-1 0,0 0 15,0-42 17,0 0-17,0-1-15,21 1 0,-21 0 0</inkml:trace>
  <inkml:trace contextRef="#ctx0" brushRef="#br1" timeOffset="20687.14">7429 4064 0,'0'-21'0,"22"21"16,-1 0-1,21 0-15,0 0 0,1 0 16,20 0-16,1-21 0,-1 21 0,1 0 16,-1 0-16,22 0 0,-22 0 0,1 0 15,-22 0-15,1 0 0,-1 0 16,-21 0-16,0 0 0,0 0 0,-42 0 31,0 0-31,0 0 16,0 0-16</inkml:trace>
  <inkml:trace contextRef="#ctx0" brushRef="#br1" timeOffset="21379.38">12488 3747 0,'0'-22'0,"0"44"0,0-22 47,0 21-47,0 21 0,0 0 16,0 22-16,0 21 0,0-22 16,0 22-16,-21-22 0,21 22 0,0 0 15,-21-22-15,21 1 0,-21-1 0,21 1 16,0-1-16,-21 1 0,21-22 0,-22 0 15,22 1-15,0-1 16,0-21-16,0 0 0,0 0 0,0 1 16,-21-22-16,21 21 0,0-42 15,0-1 1,0 1-16,0 0 16,0-21-16</inkml:trace>
  <inkml:trace contextRef="#ctx0" brushRef="#br1" timeOffset="21596.72">12107 4530 0,'0'0'0,"21"0"0,1 0 0,41-21 15,-21 21 1,-20 0-16,20-22 0,0 22 16,22 0-16,-22 0 0,0-21 0,1 21 15,20 0-15,-20 0 0,20 0 0,-21 0 16,1 0-16,-1 0 0,0 0 15,-20 0-15,-1 0 0,0 0 0,0 0 16,0 0 0,0 0-1</inkml:trace>
  <inkml:trace contextRef="#ctx0" brushRef="#br1" timeOffset="22350.99">17970 3895 0,'0'-21'0,"0"-1"16,0 44-1,-21-1 1,21 0-16,-21 21 0,0 1 0,0 20 16,21 1-16,-21-1 0,-1 1 15,1-1-15,21 22 0,-21-22 0,0 1 16,0 20-16,0-20 0,-1-1 16,22 1-16,-21-1 0,21-20 0,-21-1 0,21 0 15,-21 1-15,21-1 0,0-21 16,0 0-16,0 1 0,-21-1 0,21 0 15,0-42 17,0 0-32,0-1 15,0-20-15</inkml:trace>
  <inkml:trace contextRef="#ctx0" brushRef="#br1" timeOffset="22559.11">17484 4657 0,'0'-21'16,"21"21"0,0 0-16,0 0 15,0 0-15,22 0 0,-22 0 16,21 0-16,0 0 0,1 0 0,20 0 16,-20 0-16,-1 0 0,21 0 0,-20 0 15,-1 0-15,-21 0 0,22 0 16,-22 0-16,21 0 0,-21 0 0,0-22 15,1 22-15,-1-21 0,0 21 0</inkml:trace>
  <inkml:trace contextRef="#ctx0" brushRef="#br1" timeOffset="22949.38">20532 4191 0,'0'-42'16,"0"84"-16,21-105 0,-21 41 0,21-41 15,-21 42-15,0 0 0,0 42 31,0 0-31,0 0 0,0 21 16,-21 1-16,0 20 0,21-20 0,-43 20 16,22 1-16,0-1 0,0 1 15,0-1-15,-22 1 0,22-1 0,0 1 16,0-1-16,0-21 0,-1 22 0,1-22 16,0 1-16,21-1 0,-21 0 0,21-21 15,0 1-15,0-1 0,0 0 16,-21 0-16,0-21 15,-1 0-15,1 0 16,21-21-16,-21 0 0</inkml:trace>
  <inkml:trace contextRef="#ctx0" brushRef="#br1" timeOffset="23147.67">19897 4763 0,'0'-22'0,"0"44"0,21-65 16,0 43-1,0 0-15,0 0 0,0 0 0,1 0 16,-1 0-16,21 0 0,-21 0 16,22 0-16,-1 0 0,0 0 0,1 0 15,20-21-15,-21 21 0,22 0 0,-22 0 16,1 0-16,20 0 0,-21-21 0,1 21 16,-22-21-16,21 21 0,-21-21 15,1 21-15</inkml:trace>
  <inkml:trace contextRef="#ctx0" brushRef="#br1" timeOffset="23765.64">24490 3958 0,'-21'-21'0,"42"42"0,-42-63 16,-1 21-16,1 21 0,21-21 0,-21 21 16,0 0-16,0 0 15,0 0-15,-1 21 0,1 21 16,0-21-16,0 22 0,0-1 16,0 21-16,-1-20 0,1 20 0,0 1 15,0-1-15,0-20 0,0 20 16,-1 1-16,1-22 0,0 21 0,0-20 15,0 20-15,0-20 0,21-1 0,0 0 16,-22 1-16,22-1 0,-21 0 16,21-21-16,0 1 0,-21-1 0,21 0 15,0 0-15,0 0 0</inkml:trace>
  <inkml:trace contextRef="#ctx0" brushRef="#br1" timeOffset="23975.25">23664 4657 0,'0'-21'0,"21"21"16,1 0 0,20 0-16,-21 0 0,21 0 0,1 0 15,-1 0-15,0 0 0,22 0 0,-22 0 16,22 0-16,-22 0 0,22 0 0,-1 0 15,-21 0-15,1 0 0,-1 0 16,0 0-16,-20 0 0,-1 0 0,-21-22 31,-21 22-31</inkml:trace>
  <inkml:trace contextRef="#ctx0" brushRef="#br1" timeOffset="24732.93">4127 1439 0,'0'0'0,"43"-63"16,-43 42-16,0 0 15,21 21-15,-21-22 0,0 1 16,21 21-16,-21-21 0,-21 42 31,0 0-15,0 1-16,-1 20 0,22 0 0,-21-21 16,0 22-16,0-1 0,0 0 15,0 1-15,21-1 0,-22-21 16,22 22-16,0-22 0,0 0 0,0 0 15,0 0-15,0 0 0,22-21 0,-1 0 16,0 0-16,21 0 0,-21 0 16,1 0-16,-1 0 0,21-21 0,-21 21 15,0-21-15,1 0 0,-22 0 0</inkml:trace>
  <inkml:trace contextRef="#ctx0" brushRef="#br1" timeOffset="25095.26">4424 953 0,'0'0'0,"0"-22"15,-21 1-15,-1 0 0,1 0 0,0 21 16,0 0-16,0 0 0,-22 0 0,22 0 16,0 21-16,0-21 15,21 21-15,-21-21 0,21 21 0,0 1 16,0-1-1,21-21 1,0 0-16,0 0 0,0 0 16,1-21-16,-22-1 15,21 1-15,-21 0 16,0 0-16,-21 0 31,-1 21-31,1 0 16,21 21-16,0 0 15,0 0-15,0 0 0,0 1 16,0-1-16,0 0 16,21 0-16,1 0 0,-1 0 0,0-21 15</inkml:trace>
  <inkml:trace contextRef="#ctx0" brushRef="#br1" timeOffset="25347.59">4572 1376 0,'0'0'0,"0"21"15,21-21 1,0 0-16,0 0 0,1 0 16,20 0-16,-21 0 0,21 0 15,1 0-15,-22 0 0,21-21 0,-21 21 16,1 0-16,20 0 0,-21 0 15,-42 0 17,0 0-32,0 0 0,-1 0 0,1 0 15,0 0-15</inkml:trace>
  <inkml:trace contextRef="#ctx0" brushRef="#br1" timeOffset="25527.76">4614 1524 0,'-21'0'0,"21"21"15,-21-21-15,21 21 16,21-21 0,0 0-1,0 0-15,1 0 0,-1 0 16,0 0-16,0 0 0,21 0 16,-20 0-16,-1 0 0,21 0 0,-21 0 15,22 0-15,-22 0 0,21-21 0</inkml:trace>
  <inkml:trace contextRef="#ctx0" brushRef="#br1" timeOffset="26012.47">5948 1376 0,'0'0'0,"0"-21"16,-21-22-16,21 1 15,0 21-15,0-21 0,0 20 16,0 1-16,0 0 16,21 0-16,0 21 0,0 0 15,0 0-15,22 0 0,-22 0 0,0 21 16,-21 0-16,21 0 0,-21 22 16,21-1-16,-21-21 0,0 22 0,0-1 15,-21 0-15,0 1 0,0 20 0,-22-21 16,1 1-16,0-1 0,-1 0 15,-20-20-15,21 20 0,-22-21 16,1 0-16,20 0 0,-20 1 0,20-22 16,1 0-16,0 0 0,21 0 0,-22 0 15,22 0-15,21-22 16,0 1-16,0 0 0,0 0 0,0 0 16,0 0-16,21-1 0,0 1 0,1 0 15,-1 0-15,21 21 0,-21 0 16,0 0-16,22 0 0,-1 0 0,-21 0 15,22 42-15,-22-21 0,21 1 0,0-1 16,-20 21-16,20-21 0,0 22 16,1-22-16,-1 0 0,0 0 15,22 0-15,-22 0 0,0 1 0,-20-22 16,20 0-16,0 0 0,-21 0 16,22 0-16,-22 0 0,0-22 0</inkml:trace>
  <inkml:trace contextRef="#ctx0" brushRef="#br1" timeOffset="183991.93">3979 6795 0,'0'-22'78,"0"1"-63,0 0-15,0 0 0,0 0 16,0 0-16,0-1 0,0 1 16,0 0-16,0-21 0,0 21 0,0-1 15,21 22-15,-21-21 0,0 0 16,22 0-16,-22 0 16,0 42 15,0 0-16,0 0-15,0 22 0,0-22 0,0 21 16,-22 0-16,22 1 0,0-1 0,-21 0 16,21-20-16,-21 20 0,21 0 15,0 1-15,0-1 0,-21-21 0,21 21 16,-21-20-16,21 20 0,-21-21 0,21 21 16,0-20-16,0 20 15,0-21-15,-22 0 0,22 0 0,-21 1 16,21-1-16,0 0 0,-21 0 0,21 0 15,0 0 1,0-42 15,0 0-31,0 0 0,0 0 16,0-22-16,0 22 0,21 0 16,-21-21-16,21-1 0,-21 22 0,22-21 15,-22 0-15,0-1 0,0 1 0,21 0 16,-21 20-16,21-20 15,-21 0-15,0 21 0,0-1 0,0-20 16,21 21-16,-21 0 0,0 0 0,0-1 16,0 1-16,0 0 15,21 21-15,-21 21 32,0 22-32,0-22 15,0 0-15,0 21 0,0 1 0,0-22 16,0 21-16,0-21 0,0 22 0,0-1 15,0-21-15,-21 0 0,21 22 16,0-22-16,-21 0 0,21 0 16,0 0-16,0 0 0,21-21 31,0 0-31</inkml:trace>
  <inkml:trace contextRef="#ctx0" brushRef="#br1" timeOffset="184459.6">4826 6646 0,'0'0'0,"0"-21"0,0 0 16,0 0-16,0 0 16,-21 42 15,21 0-31,0 0 16,0 0-16,0 1 0,0 20 0,-21-21 15,21 21-15,-22-20 0,22 20 0,0-21 16,-21 21-16,0 1 0,0-22 15,21 21-15,-21-21 0,0 22 16,21-22-16,0 21 0,-22-21 0,22 1 16,-21-1-16,21 21 0,-21-21 0,21 0 15,0 1-15,0-1 0,0 0 16,0-42 31,0 0-32,0-1-15,0 1 16,0 0-16,0 0 16,0 0-16</inkml:trace>
  <inkml:trace contextRef="#ctx0" brushRef="#br1" timeOffset="184758.36">4530 7049 0,'-22'0'15,"22"-22"1,22 22 0,-1 0-1,21 0-15,-21 0 0,0 0 0,1 0 16,20 0-16,-21 0 16,0 0-16,22 0 0,-22 0 0,0 0 15,0 0-15,0 0 0,0 0 0,1 0 16,-1 0-1,-21-21-15,21 21 32,-21-21-17,0 0 1,21 0 0,0 21-16</inkml:trace>
  <inkml:trace contextRef="#ctx0" brushRef="#br1" timeOffset="186227.53">5588 6795 0,'-21'0'109,"21"-22"-77,0 1-17,0 0 1,0 0-16,21 21 0,-21-21 15,0 0-15,21 21 0,0-22 16,0 1-16,1 0 16,-1 0-16,0 21 0,0 0 15,0 0-15,0-21 0,1 21 0,-1 0 16,0 0-16,0 0 0,0 0 16,0 0-16,1 0 0,-1 0 15,0 0-15,0 0 0,-21 21 16,21-21-16,0 21 15,-21 0-15,0 0 16,0 1-16,0-1 16,0 0-16,-21 0 0,0 0 15,21 0-15,-21 1 0,0-1 16,0-21-16,21 21 0,-22 0 16,1 0-16,0 0 0,0 1 0,0-22 15,21 21-15,-21 0 0,-1 0 0,1 0 16,0-21-16,0 21 0,-21 22 15,20-22-15,1 0 16,0 0-16,21 0 0,-21 1 0,0-1 16,0 0-16,21 0 0,-43 21 15,43-20-15,0-1 16,-21 0-16,0 0 16,21 0-16,0 0 15,-21-21 1,21-21 62,21 21-78,-21-21 16,0 0-16,21 21 15,0-21-15,-21 0 16,21 21-16,1 0 0,-1-22 15,-21 1-15,21 21 0,0-21 0,0 21 16,0-21-16,1 21 16,-1 0-16,0-21 0,0 21 15,0-21-15,0 21 16,1 0-16,-1 0 16,0 0-16,0 0 15,-21 21 1,0 0-16,0 0 15,0 0-15,0 0 16,21-21-16,-21 22 0,0-1 16,21-21-16,1 21 15,-22 0 1,21-21-16,0 0 0,0 0 16,0 0-1,0 0-15,1 0 16,-22-21-16,21 0 0,-21 0 15,21 21-15,-21-22 0,0 1 0,0 0 16,0 0-16,21 21 0,-21-21 16,0 0-16,21 21 0,-21-22 0,0 1 15,-21 21 110</inkml:trace>
  <inkml:trace contextRef="#ctx0" brushRef="#br1" timeOffset="188843.61">4932 10033 0,'-21'0'0,"-1"0"16,22 21 0,-21-21 15,21-21 94,0 0-125,21 21 16,1-21-16,-1 21 15,0 0-15,21-21 0,-21 21 16,1 0-16,-1 0 0,0 0 15,0 0-15,0-22 0,0 22 16,1 0-16,-1 0 0,0 0 0,0 0 16,0 0-16,-21 22 0,21-22 0,1 21 15,-1 0-15,-21 0 0,0 0 16,0 0-16,0 1 0,0-1 16,0 0-16,0 0 0,0 0 0,-21 0 15,-1 1-15,1-1 0,0 0 0,-21 0 16,21 0-16,-22 0 0,1 1 15,0-22-15,20 21 0,-20-21 0,0 21 16,21-21-16,-1 0 0,-20 21 0,21-21 16,0 0-16,0 0 15,21-21 1,0 0 0,0 0-16,21 21 0,0 0 15,0-22-15,0 1 0,0 21 16,1 0-16,-1 0 0,0 0 0,21 0 15,-21 0-15,22 0 0,-22 0 0,21 0 16,-21 0-16,22 0 0,-22 21 0,0 1 16,0-22-16,22 21 0,-22-21 15,0 21-15,-21 0 0,21 0 0,0-21 16,-21 21-16,21 1 0,-21-1 0,0 0 16,0 0-16,0 0 15,0 0-15,0 1 0,-21-1 16,0 0-16,0-21 0,0 21 15,0-21-15,-22 21 0,22-21 0,0 0 16,-21 21-16,-1-21 0,22 0 0,-21 0 16,-1 0-16,1 0 0,21 0 0,-21 0 15,20 0-15,-20 0 0,21 0 16,0 0-16,0 0 0,-1 0 0,1-21 16,0 21-16,0 0 15,21-21-15,-21 21 0,21-21 31,0 0-15,0 0-16,21-1 16,21 1-16,-21 0 0,1 0 15</inkml:trace>
  <inkml:trace contextRef="#ctx0" brushRef="#br1" timeOffset="189375.69">6837 10054 0,'0'-21'16,"0"42"-16,0-63 0,0 21 0,21 21 0,-21-21 16,0-1-16,0 1 15,0 42 17,0 1-32,0-1 0,0 0 15,0 0-15,0 0 0,0 0 16,-21 22-16,21-22 0,0 21 0,-21 1 15,21-1-15,0 0 0,0 1 0,-22-1 16,22-21-16,0 21 0,-21 1 0,21-1 16,-21 0-16,21-20 0,0 20 15,-21-21-15,21 21 0,-21-20 0,0-1 16,21 0-16,0 0 0,0 0 0,-22 0 16,22 1-16,-21-1 0,21 0 15,0 0 1,0-42 31,0 0-47,0 0 15,0-1-15,0 1 16,0 0-16,0 0 0,0 0 16</inkml:trace>
  <inkml:trace contextRef="#ctx0" brushRef="#br1" timeOffset="189759.37">6371 10499 0,'-21'0'0,"42"0"0,-63 0 16,21 0-16,42 0 46,0 0-46,0 0 0,21 0 0,-20 0 16,20 0-16,0 0 0,1 0 0,-1 0 16,0 0-16,1 0 0,-1 0 0,0 0 15,1 0-15,-1 0 0,0 0 16,-21 0-16,1 0 0,-1 0 0,0 0 16,0 0-16,0 0 15,0 0 48,-21-21-32,0-1-15,0 1-16</inkml:trace>
  <inkml:trace contextRef="#ctx0" brushRef="#br1" timeOffset="192638.24">9377 6625 0,'0'-21'31,"21"0"-15,-21 0-1,0 0 1,0-1-16,0 1 15,0 0 1,0 0-16,0 0 31,-21 42 16,21 0-47,0 0 0,0 0 16,0 1-16,0 20 0,-21-21 0,21 21 15,0-20-15,-22 20 0,22-21 16,0 21-16,0-20 0,0 20 0,0-21 16,0 0-16,0 22 0,0-22 15,0 0-15,0 0 0,0 0 0,0 0 16,0 1-16,0-1 0,-21 0 16,21 0-16,0 0 0,0 0 0,-21 1 15,21-1-15,0 0 0,0 0 16,0 0-1,0-42 32,0 0-31,0 0-16,21 0 0,0-1 16,1 1-16,-1 0 0</inkml:trace>
  <inkml:trace contextRef="#ctx0" brushRef="#br1" timeOffset="193139.81">10223 6625 0,'0'-42'15,"0"21"-15,0 0 16,0-1 0,22 22-16,-22 22 46,0-1-46,0 0 0,-22 0 0,22 0 16,-21 0-16,21 22 0,-21-22 16,0 0-16,21 21 0,0-20 15,-21 20-15,0-21 0,-1 21 0,22-20 16,-21-1-16,21 21 0,0-21 0,-21 0 16,21 1-16,-21-1 0,21 0 15,-21 0-15,21 0 0,0 0 0,0 1 16,0-1-1,0-42 32,0-1-31,0 1 0,0 0-16,0 0 15</inkml:trace>
  <inkml:trace contextRef="#ctx0" brushRef="#br1" timeOffset="193444.76">9842 6922 0,'-21'0'0,"42"0"0,1 0 31,-1 0-15,0 0-16,0 0 0,0 0 0,0 0 15,1 0-15,20 0 16,-21 0-16,0 0 0,0 0 0,1 0 16,-1 0-16,0 0 0,0 0 0,0 0 15,0 0-15,1 0 0,-1 0 16,0 0 0,0 0 15,-21-22-16,0 1-15</inkml:trace>
  <inkml:trace contextRef="#ctx0" brushRef="#br1" timeOffset="194339.58">10901 6646 0,'0'0'0,"0"-21"15,0 0 1,0 0-16,0 0 15,21 21-15,0 0 0,0-21 16,0 21-16,1 0 0,-1-22 16,0 22-16,0-21 0,0 21 0,0 0 15,22 0-15,-22 0 0,0 0 0,21 0 16,-20 0-16,-1 0 0,0 0 0,0 21 16,0 1-16,0-22 0,1 21 15,-22 0-15,0 0 0,0 0 0,0 0 16,0 1-16,0-1 0,-22 0 0,1 0 15,0 0-15,0 0 16,0 1-16,-22-1 0,1 0 0,21 0 16,-21-21-16,-1 21 0,1 0 0,21-21 15,0 22-15,-22-22 0,22 0 0,0 21 16,0-21-16,0 21 0,-1-21 31,44 0 0,-1-21-31,0 21 0,0 0 16,0 0-16,0 0 0,1 0 16,-1 0-16,21 0 0,-21 0 15,0 0-15,1 0 0,-1 0 0,21 0 16,-21 0-16,0 0 0,1 0 0,-22 21 16,21-21-16,0 0 0,0 21 15,0-21-15,-21 21 0,21 0 16,1 1-16,-22-1 15,0 0-15,0 0 16,0 0-16,0 0 16,0 1-16,-22-1 15,1-21-15,0 21 0,0-21 0,0 21 16,0-21-16,-1 0 0,1 21 16,-21-21-16,21 0 0,-22 0 0,22 0 15,-21 0-15,0 0 0,20 0 16,-20 0-16,21 0 0,-21 0 0,20 0 15,1 0-15,-21 0 0,21 0 16,0 0-16,-1 0 0,22-21 0,-21 21 31,42 0 79</inkml:trace>
  <inkml:trace contextRef="#ctx0" brushRef="#br1" timeOffset="196423.52">9631 9356 0,'21'0'16,"-21"-21"-1,0-1 1,0 44 31,0-1-47,0 0 15,0 0-15,-21 0 16,21 0-16,-21 1 0,-1-1 0,22 0 16,0 21-16,-21-21 0,21 22 0,-21-22 15,0 21-15,21-21 0,0 22 16,-21-22-16,0 21 0,-1 1 0,1-22 16,21 21-16,-21-21 0,0 22 0,0-22 15,21 0-15,-21 0 0,-1 21 16,22-20-16,-21-1 0,0-21 0,21 21 0,0 0 15,-21 0-15,0-21 32,21-21-17,0 0-15,0 0 16,21 0-16,0-1 0,-21 1 16,21 0-16,0 0 0,1 21 0,-1-21 15,0 0-15,0-1 0,0 22 0,0 0 16,1-21-16,-1 21 0,0 0 0,0 0 15,0 0-15,0 0 0,1 0 16,20 0-16,-21 0 0,0 0 0,22 21 16,-22-21-16,21 0 0,-21 0 0,0 0 15,22 0-15,-22 0 0,0 0 0,0 0 16,0 0-16,1 0 0,-1 0 16,0-21-1,-21 0-15,0 0 16,0-21-16,0 20 0,0 1 0,0 0 15,0-21-15,0 21 0,0-1 16,0 1-16,0 0 0,0 0 0,0 0 16,0 42-1,0 0 1,-21-21-16,0 21 0,21 22 16,-22-22-16,22 0 0,0 21 0,-21 1 15,21-22-15,-21 21 0,0-21 0,21 22 16,-21-1-16,21-21 0,0 0 15,-21 22-15,21-22 0,-22 0 16,22 0-16,-21 0 0,21 0 16,0 1-16,-21-1 0,0 0 15,21 0-15,0 0 16,0-42 31,21 21-47,0-21 0,22 0 0,-1 0 15</inkml:trace>
  <inkml:trace contextRef="#ctx0" brushRef="#br1" timeOffset="196872.73">11663 9673 0,'0'-21'0,"0"42"0,0-63 15,0 21-15,0 0 16,0 42 31,0 0-47,0 0 0,0 0 15,-21 0-15,21 22 0,-22-22 0,1 21 16,0-21-16,21 22 0,-21-1 0,0-21 16,0 22-16,-1-22 0,1 21 0,21-21 15,-21 22-15,0-22 0,0 0 0,0 0 16,21 0-16,-22 0 0,22 1 16,-21-1-16,21 0 0,-21-21 0,21 21 15,0 0-15,0 0 16,0-42 31,21 0-32,-21 0-15,21 0 0,-21 0 16,0-1-16</inkml:trace>
  <inkml:trace contextRef="#ctx0" brushRef="#br1" timeOffset="197172.69">11155 10012 0,'0'0'0,"-21"0"16,-1-21-16,1 21 0,42 0 31,1 0-31,-1 0 0,21 0 16,-21 0-16,22 0 0,-22 0 15,21 0-15,0 0 0,1 21 0,-22-21 16,21 0-16,1 0 0,-22 0 0,21 0 15,-21 0-15,0 0 0,22 0 0,-22 0 16,0 0-16,0 0 0,0 0 16,1 0-16,-1 0 15,0 0 17,0 0-1,-21-21-31</inkml:trace>
  <inkml:trace contextRef="#ctx0" brushRef="#br1" timeOffset="198039.74">14647 6350 0,'21'-21'0,"-42"42"0,42-63 16,-21 21-16,0 42 47,0 0-47,0 0 15,0 21-15,0 1 0,-21-1 0,0 0 16,21 1-16,-21 20 0,21-20 16,-21 20-16,0-21 0,-1 22 0,22-22 15,-21 1-15,0-1 0,21 0 0,-21 1 16,21-1-16,0 0 0,0-21 0,0 1 15,0-1-15,0 0 0,0 0 0,0 0 16,0-42 31,21 0-31,0 0-16,-21 0 15,21-1-15,1 1 16,-1 0-16</inkml:trace>
  <inkml:trace contextRef="#ctx0" brushRef="#br1" timeOffset="198455.93">15515 6498 0,'0'-21'0,"0"42"0,21-84 0,0 42 16,-21-1-16,0 1 0,0 0 15,22 0-15,-22 42 32,0 0-17,0 22-15,0-22 0,-22 21 0,22 0 16,0-20-16,0 20 0,-21 21 0,0-20 15,0-1-15,0 0 0,21-20 16,-21 20-16,-1 0 0,22 1 16,0-22-16,-21 0 0,21 21 0,-21-21 15,21 1-15,-21-1 0,21 0 16,0 0-16,0 0 0,0-42 62,0 0-46,0 0-16,0 0 16</inkml:trace>
  <inkml:trace contextRef="#ctx0" brushRef="#br1" timeOffset="198743.89">15240 6858 0,'-21'0'0,"0"0"15,21-21 1,21 21-16,0 0 16,0 0-16,0 0 0,22 0 0,-22 0 15,21 0-15,-21 0 0,22 0 16,-22 0-16,21 0 0,-21 0 0,22 0 16,-22 0-16,21 0 0,-21 0 15,22 0-15,-22 0 0,0 0 0,21 0 16,-21 0-16,1 0 0,-1 0 15</inkml:trace>
  <inkml:trace contextRef="#ctx0" brushRef="#br1" timeOffset="199437.26">16446 6477 0,'0'-21'0,"0"42"0,22-63 15,-22 21-15,21-1 0,-21 1 16,0 42-1,0 1-15,0-1 16,0 0-16,-21 21 0,-1 1 16,1-1-16,0 0 0,0 1 15,0-1-15,-22-21 0,22 21 0,0 1 16,-21-22-16,21 21 0,-1-21 0,1 1 16,0-1-16,21 0 0,-21 0 15,21 0-15,21-21 31,0 0-31,0 0 16,1 0-16,-1 0 0,21 0 0,-21 0 16,0 0-16,22 0 0,-22 0 0,21 0 15,-21 0-15,1-21 0,20 21 0,-21 0 16,0 0-16,0 0 16,1 0-16,-22-21 0,21 21 15,-21-21-15,21 0 16,0-1-16,-21 1 0,21 0 15,-21 0-15,0 0 0,21 0 0,1-1 16,-1-20-16,-21 21 0,21 0 16,0-22-16,-21 22 0,0 0 0,21 0 15,-21 0-15,0 42 16,-21 0 0,0 0-16,0 22 0,0-22 15,-1 21-15,1 0 0,-21 1 16,21-1-16,0 0 0,-22 1 0,22-22 15,0 21-15,0 1 0,-22-1 0,22 0 16,0-21-16,21 22 0,-21-22 0,0 21 16,21-21-16,-21 1 0,21-1 15,0 0-15,0 0 0,-22-21 0,22 21 16,-21-21 31,0 0-32,0 0-15</inkml:trace>
  <inkml:trace contextRef="#ctx0" brushRef="#br1" timeOffset="200696.52">14436 9462 0,'-22'0'15,"44"0"-15,-65-22 0,22 22 0,0 0 16,42 0 15,0 0-31,0 0 0,22 0 0,-1 0 16,-21 0-16,22 0 0,-1 0 0,0 0 15,1 0-15,-22 0 0,21 0 0,0 22 16,1-22-16,-22 0 0,21 0 0,-21 0 16,1 0-16,-44 0 31,1 0-15,0 0-16,0 0 0,0 0 15,0 0-15,-22 0 0,22-22 0,0 22 16,0-21-16,0 21 0,-1 0 15,1 0-15,0-21 0,0 21 0,0 0 16,0 0-16,-1 0 0,22-21 0,-21 21 16,0 0-16,0 0 0,0 0 15,0 0-15,-1 0 16,1 21-16,0-21 0,0 21 16,0 0-16,0 1 0,-1-1 0,1 0 15,21 0-15,-42 0 0,42 0 0,-21 1 16,0-1-16,-1 0 0,1 0 0,21 0 15,0 0-15,-21 1 0,21-1 16,-21 0-16,21 0 16,0 0-1,21-21 1,0 0-16,0 0 16,1 0-16,-1 0 0,0-21 0,0 21 15,0 0-15,0 0 0,1 0 16,20 0-16,-21 0 0,21 0 0,-20 0 15,20 0-15,-21 0 0,21 0 0,-20 0 16,-1 0-16,21 21 0,-21 0 0,0-21 16,1 22-16,-1-1 0,-21 0 15,21-21-15,-21 21 0,21 0 16,-21 0-16,0 1 0,0-1 0,0 0 16,0 0-16,0 0 0,0 0 0,0 1 15,-42-1-15,21-21 0,-1 21 0,-20 0 16,0-21-16,-1 0 0,1 21 0,0-21 15,-1 0-15,1 0 0,21 0 16,-21 0-16,-1 0 0,22 0 0,-21 0 16,21 0-16,-1 0 0,1 0 0,0 0 15,0 0-15,0 0 0,0 0 16,21-21-16,-22 21 16,44-21 30,-1 21-46,21-21 0,-21 21 16,22-21-16,-1-1 0</inkml:trace>
  <inkml:trace contextRef="#ctx0" brushRef="#br1" timeOffset="201128.53">16468 9483 0,'0'-21'0,"0"42"0,0-64 0,0 22 15,0 0-15,0 0 0,0 0 16,0 42 15,0 0-31,-22 0 0,22 0 0,-21 22 16,21-22-16,-21 21 0,21 22 15,0-22-15,-21 0 0,0 1 0,0 20 16,21-20-16,-22-1 0,1 0 16,21 22-16,-21-43 0,0 21 0,21 1 15,-21-1-15,0-21 0,21 0 0,-22 22 16,22-22-16,0 0 0,-21 0 0,21 0 15,-21-21-15,21 21 16,0-42 15,21 21-31,-21-21 0,21 21 16,-21-21-16,0 0 0,0 0 16</inkml:trace>
  <inkml:trace contextRef="#ctx0" brushRef="#br1" timeOffset="201407.55">15938 9970 0,'0'0'0,"-21"0"0,21-22 15,-21 22-15,21-21 16,21 21-16,0 0 16,1 0-16,-1 0 0,0 0 0,21 0 15,1 0-15,-22 21 0,21-21 16,0 0-16,-20 0 0,20 22 15,0-22-15,-21 0 0,22 0 0,-22 21 16,0-21-16,21 0 0,-20 0 16,-1 0-16,0 0 15,-21-21 32,0-1-31</inkml:trace>
  <inkml:trace contextRef="#ctx0" brushRef="#br1" timeOffset="204423.82">18775 6414 0,'-21'0'0,"-1"-22"0,22 1 16,-21 21 0,21-21-16,21 21 15,1 0-15,-1 0 0,21 0 16,-21 0-16,0 0 0,22 0 16,-1 0-16,-21 0 0,22 0 0,-22 0 15,21 0-15,-21 21 0,0-21 0,-42 0 47,0 0-47,0 0 0,0 0 0,-22 0 16,22 0-16,0 0 0,0 0 15,0 0-15,0 0 0,-1 0 16,1 0-16,0 0 16,0 0-16,0 0 15,0 0-15,-1 0 16,22 21-16,-21 1 0,0-22 0,21 42 15,-21-21-15,0 0 0,0 0 0,-1 1 16,1 20-16,0-21 0,21 0 16,-21 0-16,0 1 0,21-1 0,-21 0 15,21 0-15,0 0 0,21-21 63,0 0-63,0-21 0,0 0 15,0 21-15,1 0 16,-1-21-16,21 21 0,-21 0 0,0 0 16,22 0-16,-22 0 0,21 0 0,-21 21 15,22 0-15,-22 0 0,0 0 0,0 1 16,0-1-16,-21 0 0,0 0 16,0 0-16,0 22 0,0-22 0,0 0 15,0 0-15,-21 0 0,0 0 0,0 1 16,0-1-16,-22-21 0,1 21 15,21-21-15,-21 21 0,-1-21 16,22 0-16,0 0 0,-21 0 0,20 0 16,1 0-16,0 0 0,0 0 15,0 0-15,0 0 47,21 21-47,-22-21 0,22 21 16,-21-21-16,21 22 0,0-1 0,0 0 15</inkml:trace>
  <inkml:trace contextRef="#ctx0" brushRef="#br1" timeOffset="205575.35">18542 9186 0,'0'0'0,"21"0"15,0 0 1,0 0-16,1 0 0,20 0 16,-21 0-16,21 0 0,-20 0 0,20 0 0,-21 0 15,0 0-15,0 22 0,22-22 16,-22 0-16,0 0 16,0 0-16,-42 0 31,0 0-31,0 0 0,-22-22 15,22 22-15,-21 0 0,21 0 0,-22-21 16,22 21-16,-21 0 0,21 0 16,-22 0-16,22 0 0,0 0 0,0 0 15,0 0-15,0 0 0,-1 0 0,1 0 16,0 21-16,0-21 0,0 22 0,0-1 16,-1 0-16,1 0 15,0 0-15,0 0 0,0 1 0,0-1 16,-1 0-16,1 0 0,0 0 0,21 0 15,0 1-15,0-1 0,0 0 0,-21-21 16,21 21-16,0 0 16,21-21-16,0 0 15,0 0-15,1 0 0,-1 0 16,0 0-16,0-21 0,0 21 16,0 0-16,1 0 0,20-21 0,-21 21 15,0 0-15,0 0 0,22 0 16,-22 0-16,0 0 0,21 0 15,-20 0-15,20 0 0,-21 21 0,21 0 16,-20-21-16,-1 21 0,0 1 0,0-1 16,0 0-16,-21 0 0,0 0 0,0 0 15,0 1-15,0-1 0,0 0 16,0 0-16,0 0 0,0 0 0,0 1 16,-21-1-16,0 0 0,-21 0 0,20 0 15,-20 0-15,0 1 0,-1-22 0,1 21 16,0-21-16,-1 0 0,1 21 0,21-21 15,-21 0-15,-1 0 0,1 0 16,21 0-16,-22 0 0,22 0 0,0 0 16,-21 0-16,21 0 0,-1 0 15,1-21-15,0 21 0,0 0 16,0 0-16,21-21 0,21-1 62,0 22-62,0-21 16,22 21-16,-1-21 0,0 0 0</inkml:trace>
  <inkml:trace contextRef="#ctx0" brushRef="#br1" timeOffset="206079.64">20256 9313 0,'0'0'0,"22"-21"0,-1 0 0,-21 0 16,0 0-16,21 21 16,-21 21 15,0 0-31,0 0 0,0 0 0,-21 22 15,0-1-15,21 0 0,-22 1 16,22-1-16,-21 22 0,0-22 0,21 0 16,-21 1-16,21 20 0,-21-21 15,21-20-15,0 20 0,-21 0 0,21-21 16,-22 1-16,22-1 0,-21 0 0,21 0 16,0 0-16,0 0 0,0 1 15,0-44 16,0 1-15,0 0-16,0 0 0,0 0 16</inkml:trace>
  <inkml:trace contextRef="#ctx0" brushRef="#br1" timeOffset="206347.69">19897 9800 0,'0'0'16,"0"-21"-1,0 0-15,21 21 16,0 0-16,0 0 0,0 0 16,22 0-16,-22 0 0,21 0 0,-21 0 15,22 0-15,-1 0 0,-21 0 0,21 0 16,-20 0-16,20 0 0,-21 0 0,0 0 16,0 21-16,1-21 0,-1 0 15,0 0-15,0 0 31,0 0-15,-21-21-16,21 21 16,-21-21-16,0 0 0,22-22 15,-22 22-15</inkml:trace>
  <inkml:trace contextRef="#ctx0" brushRef="#br1" timeOffset="207227.76">21336 6244 0,'0'0'0,"0"-21"16,21 21-1,-21-21-15,21 0 0,-21 42 47,0 0-47,0 21 16,0-20-16,0 20 0,0 21 0,-21-20 15,21 20-15,-21-20 0,21-1 0,0 0 16,-21 1-16,21-1 16,-21 0-16,21-21 0,-22 22 0,22-22 15,0 0-15,0 0 0,0 0 16,-21-21-16,21 22 15,0-44 17,0 1-32,21 0 15,1 0-15,-22 0 0</inkml:trace>
  <inkml:trace contextRef="#ctx0" brushRef="#br1" timeOffset="207559.74">22034 6265 0,'0'0'0,"0"-21"0,0 0 16,0 42 15,0 0-31,0 1 0,0 20 16,-21-21-16,21 21 0,0 1 0,0-1 15,0 0-15,-21 1 0,21-1 16,-21 0-16,21 1 0,-21-1 0,21-21 16,0 0-16,0 22 0,-21-22 0,21 0 15,-22-21-15,22 21 16,0 0-16,0 1 16,0-44 15,0 1-16,0 0-15,0 0 0</inkml:trace>
  <inkml:trace contextRef="#ctx0" brushRef="#br1" timeOffset="207847.7">21717 6625 0,'-21'0'0,"42"0"47,0 0-47,0 0 0,0 0 0,1-21 16,20 21-16,-21 0 0,21 0 0,-20 0 15,20 0-15,-21 0 0,0 0 16,0 0-16,1 0 0,-1 0 0,0 0 16,0 0-16,0 0 15,0 0 48,-21-21-63,22 21 15,-1-21-15</inkml:trace>
  <inkml:trace contextRef="#ctx0" brushRef="#br1" timeOffset="208553.39">22754 6456 0,'0'-21'15,"0"0"1,21 21-16,0-22 0,1 22 16,-1 0-16,0 0 0,0 0 0,21 0 15,-20 0-15,-1 0 0,21 0 0,-21 0 16,43 0-16,-43 22 15,0-22-15,0 0 0,0 0 16,1 0-16,-22-22 31,-22 22-15,1-21-16,0 21 0,0 0 0,-21-21 16,20 21-16,1 0 15,0 0-15,0 0 0,0 0 0,0 0 16,-22 0-16,22 0 0,0 0 0,0 0 15,0 0-15,-1 0 0,-20 0 16,21 21-16,-21 0 0,20 1 0,1-22 16,0 21-16,0 0 0,0 0 0,0 0 15,-1-21-15,22 21 0,-21 1 16,21-1-16,0 0 0,0 0 16,0 0-1,21-21-15,1 0 16,-1 0-16,0 0 0,0 0 15,21 0-15,-20 0 0,-1 0 0,0 0 16,0 0-16,21 0 0,-20 0 0,-1 0 16,0 21-16,0-21 0,21 0 15,-20 22-15,-1-22 0,0 21 0,0 0 16,0 0-16,-21 0 16,0 0-16,0 1 0,0-1 15,0 0-15,-21 0 0,-21 0 16,21-21-16,-1 21 0,-20-21 15,21 0-15,0 0 0,-22 22 0,22-22 16,0 0-16,-21 0 0,21 0 16,-1 0-16,1 0 15,0 0-15,0 0 0,0 0 32,0 0-17,21 21 16</inkml:trace>
  <inkml:trace contextRef="#ctx0" brushRef="#br1" timeOffset="209331.58">22140 9186 0,'21'-21'0,"-42"42"0,64-42 0,-22 0 0,0 0 15,-21 0-15,21 21 0,-21-21 16,21-1-16,-21 1 0,-21 21 31,0 0-31,0 21 0,-22 1 16,22-1-16,-21 0 0,21 0 0,-22 21 16,1-20-16,0 20 0,-1 0 15,1-21-15,0 22 0,-1-1 0,1 22 16,0-22-16,-43 64 0,64-43 15,-21-20-15,20-1 0,1 0 0,21 22 16,0-43-16,0 21 0,0 1 0,21-22 16,1 21-16,-1-21 0,21 0 15,0 1-15,1-22 0,-1 0 0,0 21 16,1-21-16,-1 0 0,22 0 0,-22 0 16,0-21-16,1 21 0,-1-22 15,0 1-15,-21 0 0,1 0 0,-1 0 16,0-22-16,-21 22 0,0-21 15,0 21-15,0 0 0,0-22 0,-21 22 16,0 0-16,-1 0 0,1 21 0,-21-21 16,21 21-16,-22 0 0,1 0 0,0 0 15,-1 0-15,22 21 0,-21-21 0,21 21 16,-22-21-16,22 21 0,0 0 16,0 0-16,0-21 0,21 22 0,0-1 15,0 0-15,0 0 0,0 0 16,21-21-1,0 21-15,0-21 0,0 0 16,22 0-16,-22 0 0,21 0 16,1-21-16</inkml:trace>
  <inkml:trace contextRef="#ctx0" brushRef="#br1" timeOffset="209731.46">23834 9335 0,'0'-22'0,"0"44"0,0-65 0,0 22 0,0 0 16,0 0-16,0 0 0,0-1 15,0 44 1,0-1-1,-22 0-15,22 21 0,-21-21 0,0 22 16,21-1-16,-21 0 0,0 1 0,21-1 16,-21 22-16,-1-22 15,1 0-15,21 22 0,-21-22 0,0 0 0,21 1 16,0-22-16,-21 21 0,0 1 16,-1-22-16,22 0 0,0 0 0,0 0 15,-21 0-15,21 1 0,0-1 16,-21-21-16,42-21 47,-21-1-47,21 22 0,-21-21 15,0 0-15,0 0 0,0 0 0</inkml:trace>
  <inkml:trace contextRef="#ctx0" brushRef="#br1" timeOffset="209975.91">23368 9758 0,'0'0'0,"-21"-21"15,0 21-15,21-21 16,21 21 0,0 0-16,0 0 15,0 0-15,22 21 0,-1-21 16,0 0-16,1 21 0,-22-21 0,21 0 16,0 21-16,1-21 0,-22 0 0,21 0 15,-21 0-15,1 0 0,-1 0 0,0 0 16,0 0-16,-21-21 62</inkml:trace>
  <inkml:trace contextRef="#ctx0" brushRef="#br1" timeOffset="210831.63">26035 9165 0,'21'0'0,"-42"0"0,63 0 0,-21-21 0,1 21 0,-22-21 16,21 0-1,-42 21 1,-1 0-16,1 0 0,-21 0 16,0 21-16,-1-21 0,1 42 15,-22-21-15,22 1 0,0 20 16,-22-21-16,22 21 0,-22-20 0,22 20 0,-21 21 15,20-20-15,-20-1 0,20 22 16,1-1-16,0-21 0,21 22 0,-22-22 16,43 1-16,0 20 0,0-21 0,0 1 15,21-1-15,1 0 0,-1-20 0,21 20 16,-21-21-16,22 21 16,-1-20-16,0-1 0,1-21 0,-1 21 15,0-21-15,1 0 0,-22 0 0,21 0 16,0 0-16,-20-21 0,20 0 0,-21-1 15,0 1-15,0 0 0,-21 0 16,0-21-16,0 20 0,0 1 0,0 0 16,0 0-16,-21 0 0,-21 0 0,0 21 15,20 0-15,-20 0 0,-21 0 0,20 0 16,1 0-16,-22 0 0,22 21 16,0 0-16,-22 0 0,22-21 0,0 21 15,20 0-15,-20-21 0,21 22 0,0-22 16,21 21-16,-21-21 15,21 21-15,-22-21 32</inkml:trace>
  <inkml:trace contextRef="#ctx0" brushRef="#br1" timeOffset="211653.19">4847 11070 0,'-21'0'0,"42"0"0,-42 21 0,42-21 32,0 0-32,0 0 0,22 0 15,-1 0-15,0 0 0,1 0 0,-1 0 16,22 0-16,-1-21 0,-21 21 16,43-21-16,-21 21 0,-1 0 15,22 0-15,-1-21 0,1 0 0</inkml:trace>
  <inkml:trace contextRef="#ctx0" brushRef="#br1" timeOffset="212020.65">8699 11070 0,'22'0'16,"-1"0"-16,0 0 15,21 0-15,1 0 0,-1 0 16,21 0-16,1 0 0,-22 0 0,22 0 16,-1 0-16,-20 0 0,20 0 15,-21 0-15,1 21 0,-1-21 0,0 0 16,-20 0-16,-1 0 0,0 0 0,0 22 16,0-22-16</inkml:trace>
  <inkml:trace contextRef="#ctx0" brushRef="#br1" timeOffset="212639.74">8594 12446 0,'0'0'0,"0"21"16,0 0-16,21-21 15,0 22 1,21-22-16,-21 0 0,22 0 0,-1 0 16,22 0-16,-22 0 0,0 0 0,1 0 15,20 0-15,-21-22 0,1 1 0,-1 21 16,0-21-16,1 0 0,-1 0 15,-21 0-15,22-1 0,-22 1 0,0 0 16,0 0-16,-21 0 0,0 0 0,21 21 16,-21-22-16,-21 22 31,21 22-31,-21-1 0,0 0 0,0 21 16,-1 1-16,1-1 0,0 0 0,0 1 15,0-1-15,0 21 0,-1-20 0,1 20 16,0 1-16,0-22 0,0 22 0,0-1 15,-1-21-15,-20 1 0,21 20 16,0-20-16,0-1 0,21-21 0,-22 21 16,22-20-16,-21-1 0,21 0 0,0-42 47,0 0-47,0-1 15</inkml:trace>
  <inkml:trace contextRef="#ctx0" brushRef="#br1" timeOffset="212872.8">8530 13018 0,'-21'0'15,"42"0"-15,-42-22 16,42 22 0,21 0-16,-20 0 0,20 0 0,0 0 15,1 0-15,20 0 0,-21 0 0,22 0 16,-22 0-16,22 0 0,-1 22 0,1-22 15,-22 0-15,22 0 16,-22 21-16,0-21 0,1 0 0,-22 0 16,21 21-16,-21-21 0,0 0 0,-21-21 31,0 0-31</inkml:trace>
  <inkml:trace contextRef="#ctx0" brushRef="#br1" timeOffset="213463.81">14245 10837 0,'-21'0'0,"42"22"32,0-22-17,22 0-15,-22 0 0,21 21 0,0-21 16,22 0-16,-1 0 0,1 0 0,-1 0 15,22 0-15,0 0 0,-1 0 0,22 0 16,-21 0-16,0 0 0,20 0 16,-20 0-16,0 0 0</inkml:trace>
  <inkml:trace contextRef="#ctx0" brushRef="#br1" timeOffset="213775.72">17378 10880 0,'21'0'16,"0"0"-16,0 0 0,0 0 15,1 0-15,-1 0 0,21 0 0,0 0 16,1 21-16,-1-21 0,22 0 0,-22 0 16,21 0-16,1 0 0,-1 0 0,-20 0 15,20 0-15,-20 0 0,20 0 16,-21 21-16,-20-21 0,20 0 0,-21 0 16,-21 21-1,-21 0-15</inkml:trace>
  <inkml:trace contextRef="#ctx0" brushRef="#br1" timeOffset="214191.47">16425 12425 0,'21'0'0,"-42"0"0,42-21 16,-21 0-16,0 42 31,0 0-31,0 0 0,0 21 15,0-20-15,0 20 0,0 0 0,0-21 16,0 43-16,-21-22 0,21 1 0,-21-1 16,21 0-16,0 22 0,-21-22 0,0 0 15,21 1-15,-21-1 0,-1 0 0,22 1 16,-21-1-16,21 0 0,-21-20 0,0 20 16,21-21-16,0 0 15,0 22-15,0-22 0,0 0 0,0 0 16,0 0-16,21-21 15,21-21-15,-20 0 16,-1 21-16</inkml:trace>
  <inkml:trace contextRef="#ctx0" brushRef="#br1" timeOffset="214572.27">17378 12721 0,'0'-21'0,"0"42"0,0-63 0,21 42 15,-21-21-15,-21 21 16,0 0-16,21 21 16,-22 0-16,-20 0 0,21 22 0,0-22 15,0 21-15,-22-21 0,22 22 0,0-1 16,0-21-16,0 21 0,-1 1 0,1-22 16,21 21-16,0-21 0,0 22 0,0-22 15,0 0-15,0 0 0,0 0 16,0 1-16,21-22 0,1 21 0,20-21 15,-21 0-15,21 0 0,1 0 0,-1 0 16,0 0-16,22-21 0,-22-1 0,1 1 16,-1 0-16,0 0 0,1 0 0,-22 0 15,21-22-15,-21 1 0,-21 21 16,0-22-16,0-41 0,0 63 16,-21-22-16,0 22 0,0-21 0,0 21 15,-1-1-15,-20 1 0,21 21 16,0-21-16,-22 21 0,22 0 0,-21 0 15,21 0-15,-22-21 0,22 21 16,21-21-16</inkml:trace>
  <inkml:trace contextRef="#ctx0" brushRef="#br1" timeOffset="-214373.13">22077 10583 0,'0'0'0,"-21"0"16,42 0 15,0 0-31,0 0 16,0 22-16,0-22 0,22 0 15,-1 0-15,0 21 0,22-21 0,-1 0 16,22 0-16,-21 0 0,20 21 0</inkml:trace>
  <inkml:trace contextRef="#ctx0" brushRef="#br1" timeOffset="-214119.61">24786 10922 0,'21'0'16,"-42"0"-16,63 0 0,-20 0 0,-1 0 15,21 0-15,-21 0 0,22 0 16,-1 0-16,0 0 0,1 0 0,-1 0 16,0 0-16,1 0 0,-1 0 0,-21 0 15,21 0-15,-20 0 0,20 0 0,-42 21 16</inkml:trace>
  <inkml:trace contextRef="#ctx0" brushRef="#br1" timeOffset="-213608.03">22415 12319 0,'22'-21'0,"-44"42"0,44-63 16,-22 21-16,0-1 15,0 1 1,0 42 0,0 1-1,0 20-15,0-21 0,0 0 0,0 22 16,-22-1-16,1 0 0,0-21 15,21 22-15,-21-1 0,0 0 16,21-20-16,-21 20 0,-1 0 0,1-21 16,21 1-16,-21 20 0,21-21 0,-21 0 15,21 0-15,0 1 0,0-1 16,21-21 0,0-21-16</inkml:trace>
  <inkml:trace contextRef="#ctx0" brushRef="#br1" timeOffset="-212889.08">22902 12361 0,'21'-21'0,"-21"-42"16,22 63-16,-1-21 15,0-1-15,0 1 0,0 0 0,0 0 16,1 0-16,-1 21 0,21-21 15,-21-1-15,0 22 0,22 0 0,-22 0 16,21 0-16,-21 0 0,1 0 0,-1 0 16,0 22-16,-21-1 0,0 0 15,21 0-15,-21 21 0,0-20 0,0 20 16,0 0-16,0-21 0,-21 22 0,21-1 16,-21 0-16,-22-20 0,22 20 15,0 0-15,-21 1 0,-1-22 0,1 21 16,-127 64-1,126-85-15,1 0 0,0 0 16,21 1-16,-22-1 0,22-21 0,0 21 16,0 0-16,0-21 0,-1 21 0,1-21 15,21 21 1,-21-21-16,42 0 47,0-21-32,1 0-15,-1 0 0,0 21 16,21-21-16,-21-22 0,22 22 0,-22 0 16,21 0-16,-21 0 0,22 0 0,-22-1 15,0 1-15,0 21 0,0 0 16,1 0-16,-1 0 0,-21 21 16,0 1-16,21-1 0,-21 0 0,21 0 15,-21 21-15,0-20 0,21-1 0,0 0 16,1 0-16,-1 0 0,0 0 15,0 1-15,0-1 0,0-21 16,1 0-16,20 21 0,-21-21 0,0 0 16,43 0-16,-43 0 0,21-21 0,-21 0 15,1-1-15,-22 1 0,21 0 16,0 0-16,-21 0 0,21-22 16,-21 22-16,0-21 0,21 21 0,-21 0 15,21-1-15,-21 1 0,0 0 0,0 0 16,0 0-16,-21 21 62,0 21-62,0-21 0,0 0 16</inkml:trace>
  <inkml:trace contextRef="#ctx0" brushRef="#br1" timeOffset="-209008.33">17399 15177 0,'0'-22'0,"0"1"0,0 0 15,0 0-15,0 0 0,0 0 16,21-1-16,0 1 0,0 0 16,1 0-16,-1 0 0,0 0 0,0-1 0,0 22 15,0-21-15,1 0 0,20 21 0,-21 0 16,0 0-16,0 0 16,-21 21-16,22 0 0,-22 1 15,0 20-15,0 0 0,0 1 0,0-1 16,0 21-16,0 1 0,-22-22 0,1 22 15,0-1-15,0-20 0,0 20 16,-22-21-16,1 1 0,0 20 0,-1-20 16,1-1-16,0 0 0,-1 1 0,-20-1 15,21 0-15,-1-21 0,1 22 0,0-22 16,-1 0-16,1 0 0,0-21 16,20 0-16,-20 0 0,21 0 15,0 0-15,0-21 0,-1 0 0,22 0 0,0 0 16,0-22-16,0-41 15,0 41-15,0 1 0,0 0 0,0-1 16,22 1-16,-22 0 0,21 20 16,0-20-16,0 21 0,0-21 0,0 20 15,1 22-15,-1 0 0,0 0 16,0 0-16,0 0 0,22 22 0,-22-1 16,0 21-16,21-21 0,-21 22 15,22-1-15,-1-21 0,-21 21 0,22 1 16,-1-1-16,85 106 15,-106-127-15,0 1 0,0 20 16,1-42-16,-1 21 0,0 0 16,0-21-1,0 0-15,0 0 0,1 0 16,-1-21-16</inkml:trace>
  <inkml:trace contextRef="#ctx0" brushRef="#br1" timeOffset="-208555.77">18732 15494 0,'0'0'0,"22"-21"0,-1-21 0,0-1 0,0 1 15,-21 0-15,21-1 16,-21 1-16,0-22 0,0 22 0,0 0 0,0 21 16,-21-22-16,0 22 0,-21 0 15,-1 21-15,22 0 0,-21 21 16,-1 0-16,1 22 0,0-22 15,-1 21-15,1 0 0,0 1 0,-1-1 16,22 0-16,-21 1 0,21-22 0,0 21 16,-1 1-16,22-22 0,0 0 15,0 0-15,22-21 16,-1 0-16,21 0 0,-21 0 16,22 0-16,-22 0 0,21-21 0,0 0 15,-20 21-15,20-21 0,0-1 16,-21 1-16,22 0 0,-22 0 0,0 0 15,0 21-15,0 0 0,1 0 16,-22 21-16,0 0 16,0 0-16,0 22 0,0-1 15,0 0-15,0 1 0,-22-1 0,1 0 16,21-21-16,0 22 0,-21-1 16,0 0-16,21 1 0,-21-22 0,21 21 15,-21-21-15,21 22 0,-22-22 0,22 21 0,-21-21 16,21 1-16,-21-1 0,21 0 15,0 0-15</inkml:trace>
  <inkml:trace contextRef="#ctx0" brushRef="#br1" timeOffset="-208248.78">20129 15939 0,'0'0'16,"0"-22"-16,0 1 0,0 0 15,-21 21 1,-21 21-16,21 0 0,-22 1 16,1-1-16,-21 0 0,-1 21 15,1 1-15,-1-1 0,1 0 0,-22-21 16,0 22-16,22-1 0,-22 0 0,22 1 15,-1-22-15,1 21 0,-22-21 16,43 22-16,-22-22 0,1 21 0,20-21 16,1 1-16,0-1 0,20 0 0,1 0 15,0 0-15,42-21 16,0-21-16</inkml:trace>
  <inkml:trace contextRef="#ctx0" brushRef="#br1" timeOffset="-207978.29">20532 16066 0,'42'0'0,"-84"0"0,105-22 0,-21 22 16,-20 0-16,-1 0 0,0 0 15,-21 22-15,-21-1 16,-22 0-16,22 0 0,-42 21 0,20-20 15,-20 20-15,-22 0 0,1-21 0,-1 22 16,-21-1-16,0-21 0,0 22 16,1-1-16,-22 0 0,21-21 15,21 22-15,-21-1 0,22-21 0,-1 22 16,21-22-16,22 21 0,-21-21 0,41 0 16,-20 1-16,21-22 0,21 21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3T13:51:57.24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8361 3450 0,'0'-21'0,"21"21"16,-21-21-16,0 0 0,21 21 15,-21-21-15,0-1 16,21 1 0,-21 0-16,21 0 15,-21 0 1,0 0 0,0 42 15,-21-21-16,21 21-15,-21-21 0,21 21 0,0 0 16,0 0-16,-21 1 0,21-1 16,-21 0-16,21 0 0,0 21 0,0-20 15,0-1-15,-21 0 0,21 21 16,0-21-16,-22 1 0,22-1 16,0 0-16,0 0 0,0 21 0,0-20 15,-21-1-15,21 0 0,0 0 0,0 0 16,0 0-16,-21 1 0,21-1 15,0 0-15,0 0 0,0 0 16,0 0-16,0 1 0,21-1 0,0 0 16,1 0-16,-1-21 15,0 0-15,0 0 0,0 0 16,0 0-16,1 0 0,-1-21 16,0 0-16,0 21 0,0-21 15,0 21-15,1-22 0,-1 1 16,0 0-16,0 0 0,-21 0 15,0 0-15,21-1 0,-21 1 16,21 0-16,-21-21 0,0 21 0</inkml:trace>
  <inkml:trace contextRef="#ctx0" brushRef="#br0" timeOffset="490.58">8572 2836 0,'0'0'16,"-63"-21"-1,42 21-15,0 0 0,-1 0 16,22 21 0,-21 1-16,21-1 0,0 0 31,21 0-31,1-21 16,-1 0-16,0 0 0,0 0 0,0 0 15,0 0-15,1 0 0,-1 0 0,0 0 16,-21-21-16,21 0 15,-21 0-15,0-1 16,-21 22-16,0 0 16,0 0-1,-1 0-15,1 0 0,0 0 16,0 22 0,21-1-16,-21-21 0,21 21 15,0 0-15,0 0 16,21-21-1,0 0-15,0 0 0,0 0 0,1 0 16,20 21-16</inkml:trace>
  <inkml:trace contextRef="#ctx0" brushRef="#br0" timeOffset="1029.34">9525 3471 0,'0'-21'0,"0"42"0,0-63 16,0 21-16,0 0 0,0 0 0,0-1 16,0 1-16,0 0 0,0 0 15,0 0-15,0 0 16,0 42 0,-21 0-1,21 0-15,0 0 16,0 22-16,0-22 0,-21 0 0,21 0 15,0 21-15,-22-20 0,22 20 0,0-21 16,0 0-16,0 22 0,-21-22 16,21 0-16,0 0 0,-21 21 0,21-20 15,0-1-15,0 0 0,0 0 0,0 0 16,0 0-16,-21 1 0,21-1 16,0 0-1,0 0 1,0-42 15,0 0-15,0 0-16,0-1 15,0 1-15,0 0 0</inkml:trace>
  <inkml:trace contextRef="#ctx0" brushRef="#br0" timeOffset="1344.83">9313 3704 0,'-21'0'16,"42"0"31,0 0-31,1 0-16,-1 0 15,0 0-15,0-21 0,0 21 0,0 0 16,1 0-16,-1 0 0,21 0 0,-21 0 15,0 0-15,1 0 0,-1 0 16,0 0-16,0 0 0,0 0 31,0 0 32,1-21-63,-1 21 15</inkml:trace>
  <inkml:trace contextRef="#ctx0" brushRef="#br0" timeOffset="1869.09">10731 3387 0,'0'0'15,"0"-21"1,-21 21-1,0 0 17,21 21-17,-21 0-15,21 0 0,-21-21 16,21 21-16,0 0 0,0 1 0,-21 20 16,-1-21-16,22 0 0,0 0 0,0 1 15,-21 20-15,21-21 0,-21 0 16,21 0-16,-21 1 0,21-1 0,0 0 15,0 0-15,0 0 0,0 0 0,0 1 16,-21-22-16,21 21 0,0 0 0,0 0 16,0 0-1,0-42 48,0 0-48,0 0-15,0 0 16,21 21-16</inkml:trace>
  <inkml:trace contextRef="#ctx0" brushRef="#br0" timeOffset="2260.98">10414 3704 0,'0'0'0,"-42"0"16,20 0-16,1 0 0,42 0 47,1 0-32,-1 0-15,21 0 0,-21 0 16,0 0-16,1 0 0,-1 0 0,21 0 15,-21 0-15,0 0 0,1 0 16,20 0-16,-21 0 0,0 0 16,0 0-16,1 0 0,20 0 0,-21 0 15,0 0-15,0 0 16,-21-21 62,0 0-62,22 0-16,-1 21 0</inkml:trace>
  <inkml:trace contextRef="#ctx0" brushRef="#br0" timeOffset="3168.08">13039 2561 0,'0'0'0,"-22"0"47,1 0-47,0 0 15,0 0-15,0 0 16,0 0-16,-1 0 0,1 0 0,0 0 15,0 0-15,0 0 0,0 0 16,-1 0-16,1 21 0,0-21 16,0 22-16,0-22 0,-22 21 0,22 0 15,0 0-15,-21 0 0,21 0 16,-22 1-16,22 20 0,-21-21 16,-1 0-16,22 22 0,-21-22 0,0 21 15,20-21-15,-20 0 0,21 22 0,-21-1 16,-1-21-16,22 22 0,0-1 15,-21 0-15,20 1 0,-20 20 0,21-21 16,0 1-16,0-1 0,-1 0 0,1 22 16,0-22-16,0 1 15,0-1-15,0 0 0,21 1 0,0-1 0,-22 0 16,22 1-16,0-1 0,0 0 16,0 1-16,0-1 0,0 0 0,0 22 15,0-22-15,0 0 0,0 1 16,0-1-16,22 0 0,-1-20 0,0 20 15,-21 0-15,42 1 0,-21-22 0,1 21 16,20 0-16,-21-20 0,21 20 0,1-21 16,-22 21-16,21-20 0,1 20 15,-22-21-15,21 0 0,-21 0 0,0 1 16,1-1-16,-1-21 0,0 21 0,0-21 16,0 0-16,0 21 15,1-21-15,-1 0 16,0 0-16,0 0 15,-21-21 17,0 0-17,21 21-15,-21-21 16,21 21-16</inkml:trace>
  <inkml:trace contextRef="#ctx0" brushRef="#br0" timeOffset="4513.05">13060 3239 0,'0'0'0,"21"-22"15,-21 1-15,0 0 0,0 0 0,0 0 16,0 0-16,0-1 0,21 1 16,-21 42 15,0 1-31,-21-1 15,21 0-15,0 21 0,0 1 16,-21 20-16,21-21 0,-21 22 0,-1-22 16,22 22-16,0-22 0,-21 22 0,0-22 15,0 0-15,21 1 0,0-1 0,0-21 16,-21 21-16,21-20 0,-21 20 16,21-21-16,0 0 0,0 0 0,0 1 15,0-44 32,0 1-47,0 0 0,0 0 0,0 0 16,0 0-16,21-1 0,-21-20 0</inkml:trace>
  <inkml:trace contextRef="#ctx0" brushRef="#br0" timeOffset="4820.97">12912 3217 0,'0'-21'0,"0"42"0,-22-84 15,22 42-15,0 0 0,0-22 0,0 22 0,0 0 16,0-21-16,22 20 16,-1 1-16,0 0 0,21 0 0,1 21 15,-1-21-15,0 21 0,22 0 0,-1 0 16,-20 0-16,20 21 0,-21 0 16,1 0-16,-1 22 0,0-22 0,-20 21 15,-1 0-15,-21 1 0,0 20 0,0-20 16,0-1-16,-21 0 0,-1 1 0,-20-22 15,0 21-15,21-21 0,-22 22 16,1-22-16,0 0 0,20-21 0,-20 21 16,21 0-16,0-21 0,0 0 0,21 21 15,21-21 17,0-21-17,0 21-15</inkml:trace>
  <inkml:trace contextRef="#ctx0" brushRef="#br0" timeOffset="5289.17">13885 3471 0,'21'-21'0,"-21"0"15,0 0-15,-21 21 31,0 21-15,0-21-16,21 21 0,-21 0 16,0 22-16,-1-22 0,1 0 15,21 21-15,-21-20 0,0-1 0,0 21 16,0-21-16,-1 0 0,22 1 0,-21 20 16,21-21-16,-21 0 0,21 0 0,0 1 15,0-1-15,0 0 16,21-21-16,0 0 0,1 0 0,-1 0 15,0 0-15,21 0 0,-21 0 16,1 0-16,20 0 0,-21 0 0,21-21 16,-20 21-16,20-21 0,-21-1 15,0 1-15,0 0 0,1 0 0,-22-21 16,0 20-16,0-20 0,0 21 0,0-21 16,0 20-16,0-20 0,0 21 0,-22 0 15,1 0-15,0-1 0,0 1 16,0 0-16,0 21 0,-1 0 15,1 0-15,0 0 0,0 0 16,21 21 0,0 0-1,21-21-15,0 0 16,0 0-16,1 0 0</inkml:trace>
  <inkml:trace contextRef="#ctx0" brushRef="#br0" timeOffset="5784.77">14711 3450 0,'0'-21'16,"0"42"-16,0-63 16,-21 42-16,-1 0 15,1 0-15,0 0 0,0 0 0,0 0 16,0 0-16,-1 21 0,1-21 0,0 21 15,-21 0-15,21-21 0,21 22 16,-22-1-16,1 0 0,21 0 16,0 0-16,0 0 15,21 1-15,1-22 16,-1 0-16,0 21 0,0-21 0,21 0 16,-20 21-16,-1-21 0,0 21 0,0-21 15,0 21-15,0 0 0,1-21 16,-22 22-16,0-1 15,0 0-15,0 0 16,0 0-16,0 0 0,-22-21 16,1 22-16,0-22 0,0 21 0,0-21 15,-22 21-15,22-21 0,0 0 16,-21 0-16,21 0 0,-1 0 0,1 0 16,0 0-16,0 0 0,0 0 15,0-21-15,21 0 16,0-1-1,0 1 1,0 0-16,0 0 16,21 21-1,0-21-15,0 21 16,-21-21-16</inkml:trace>
  <inkml:trace contextRef="#ctx0" brushRef="#br0" timeOffset="6209.48">15409 2900 0,'-21'0'16,"0"21"-16,21 0 0,-21-21 16,21 21-16,-21 22 0,21-22 15,-22 0-15,22 21 0,-21 1 0,0-1 16,0 0-16,0 22 0,0-22 0,-1 1 16,1 20-16,0-21 0,0 1 0,-21 20 15,20-20-15,1-1 0,0-21 16,0 21-16,21 1 0,0-22 15,0 0-15,0 0 0,0 0 0,0 1 16,0-1-16,21 0 16,0-21-16,0 0 0,1 0 15,-1 0-15,0 0 0,0 0 0,0 0 16,0 0-16,1-21 0,-1 21 0,0-21 16,0 21-16,0-22 0,0 1 0,1 0 15,-1 0-15,-21 0 0,0 0 16,0-1-16</inkml:trace>
  <inkml:trace contextRef="#ctx0" brushRef="#br0" timeOffset="6436.77">14986 3535 0,'-21'0'0,"42"0"0,-21 0 31,21 0-31,0 0 0,0 0 16,1-21-16,20 21 0,0 0 0,-21 0 15,22 0-15,-1 0 0,-21 0 16,0-21-16,22 21 0,-22 0 0,0 0 16,0 0-16,-21-22 31,0 1-15,21 21-16</inkml:trace>
  <inkml:trace contextRef="#ctx0" brushRef="#br0" timeOffset="6940.39">16510 3450 0,'21'0'16,"-42"0"-16,42-21 0,-21 0 0,21 21 0,-21-21 16,21 0-16,-21 42 31,0 0-15,0 21-16,0-21 0,0 1 15,-21 20-15,0-21 0,21 0 16,-21 22-16,0-22 0,21 0 0,0 0 15,-21 0-15,-1 0 0,22 1 0,0-1 16,0 0-16,-21 0 0,21 0 31,0-42-15,0 0 0,21 0-16,-21 0 15</inkml:trace>
  <inkml:trace contextRef="#ctx0" brushRef="#br0" timeOffset="7289.24">16743 3112 0,'0'0'15,"0"-22"-15,0 1 0,-21 0 0,-1 21 16,1 0-16,0 0 0,0 0 16,0 0-16,0 21 0,-1 0 15,22 1-15,0-1 0,0 0 16,0 0-16,22-21 15,-1 21-15,0-21 16,0 0-16,0 0 0,22 0 0,-22 0 16,0-21-16,0 21 0,21-21 15,-42 0-15,22 0 0,-22-1 16,0-20-16,0 21 0,0 0 0,-22 0 16,1-1-16,0 1 0,0 0 15,0 21-15,0 0 0,-22 0 0,22 0 16,0 0-16,0 0 0,0 21 0,21 0 15,-22 1-15,1-1 0,21 0 16,-21 0-16,21 0 0,0 0 0,0 22 16,0-22-16,0 0 0,0 0 15,21 0-15,0 1 0,1-1 0,-1-21 16,21 21-16</inkml:trace>
  <inkml:trace contextRef="#ctx0" brushRef="#br0" timeOffset="10745.26">17124 3387 0,'21'0'15,"-42"0"-15,42 21 32,-21 0-32,-21-21 0,0 21 0,21 22 0,-22-22 15,22 0-15,-21 0 0,0 0 16,0 22-16,21-22 0,0 0 0,-21 0 15,21 0-15,-21 0 0,21 1 16,0-1-16,0 0 0,0 0 16,-22-21-1,22-21 17,0 0-32,0 0 0,0-1 0,0 1 15,22 0-15,-22 0 0,0-21 0,21 20 16,0-20-16,0 21 0,0 0 15,0-22-15,1 22 0,-1 0 16,0 0-16,0 21 0,21-21 16,-20 21-16,-1 0 0,21 0 15,-21 0-15,0 0 0,1 21 0,-1 0 16,0 0-16,0 0 0,-21 1 0,0 20 16,21-21-16,-21 0 0,21 22 15,-21-22-15,0 0 0,0 0 0,0 21 16,0-20-16,0-1 0,22 0 15,-22 0-15,21-21 0,0 0 16,0 0 0,0 0-16,0 0 15,1-21-15,-1 21 0,0-21 16,-21 0-16,21-1 0,0 1 0,-21 0 16,21 0-16,1-21 0,-1 20 15,-21-20-15,21 21 0,0-21 0,0 20 16,0-20-16,1 21 0,-22 0 0,21 21 15,0-21-15,0 21 16,0 0-16,-21 21 16,0 0-1,0 0-15,0 0 16,0 0-16,0-42 62,0 0-46,0 0-16,0 0 0,0 0 16,0-1-1,-21 22 1,0 0 0,0 0-16,21 22 15,-21-1-15,-1 0 0,22 0 0,-21 0 16,0 0-16,0 22 0,0-22 0,21 0 15,-21 0-15,-1 22 16,1-22-16,21 0 0,0 0 0,-21 0 16,21 0-16,0 1 0,0-1 0,0 0 15,0 0-15,21 0 0,0-21 16,1 0-16,-1 0 16,0 0-16,0 0 0,0 0 0,0 0 15,22 0-15,-22 0 0,21 0 0,-21-21 16,22 21-16,-1-21 0,0 0 0,1 0 15,-22-1-15,21-20 0,-21 21 16,1 0-16,-1 0 0,0-1 0,-21 1 16,0 0-16,0 0 0,0 0 15,-21 21 1,0-21-16,-1 21 0,1 0 16,21 21-16,0 0 15,0 0-15,0 0 16,0 0-16,0 1 0,0-1 15,0 0-15,0 0 0,21 0 16,1 0-16,-22 1 0,0-1 16,0 0-16,0 0 15,21-21-15,-21 21 0,21-21 0,-21 21 16,21-21-16,0 22 0,0-22 16,1 0-16,-1 0 15,0 0-15,0 0 0,21 0 16,-20 0-16,-1 0 0,21 0 0,0 0 15,-20-22-15,20 22 0,-21-21 0,21 0 16,-20 21-16,-1-21 0,0 0 16,0 0-16,0-1 0,0 1 0,-21 0 15,0-21-15,0 21 0,0-1 0,0-20 16,0 21-16,0 0 0,0 0 16,0-1-16,0 1 0,0 0 0,-21 21 31,0 0-31,0 0 15,21 21-15,-21 0 0,0 1 16,21-1-16,-22-21 0,1 21 0,21 21 16,0-21-16,-21 1 0,21-1 0,-21 0 15,21 0-15,0 0 0,0 0 16,0 1-16,0-1 0,0 0 16,0 0-16,0 0 0,0 0 15,0 1-15,21-22 0,-21 21 16,21-21-16,0 0 15,1 0-15,-1 0 0,0 0 16,0 0-16,0 0 0,0 0 16,1 0-16,-1 0 0,0 0 15,0-21 1,0 21-16,-21-22 16,21 22-16,1-21 0,-1 21 15,-21-21-15,21 21 0,-21-21 16,21 21-16,0 0 0,0-21 15,1 21 1,-22-21 15,21 21-15,-21-22 15,21 22 0,-21-21-31,21 21 0,-21-21 16,0 0-16,21 0 16,-21 0-16,21 21 0,-21-22 15,22 1-15,-22 0 0,0 0 16,21 0 0,-21 42 15,0 0-31,-21-21 0,21 21 15,-22 0-15,1 1 0,21-1 16,0 0-16,-21 0 0,0 21 0,21-20 16,0-1-16,0 0 0,-21 0 15,21 0-15,-21 0 0,21 1 16,0-1-16,0-42 47,21-1-32,0 1-15,-21 0 0,21 0 16,0 0-16,0 0 0,1-1 0,-1 1 16,0 0-16,0 0 0,0 0 15,0 0-15,1-1 0,20 1 16,-42 0-16,21 21 0,0 0 0,0-21 16,1 21-16,-1 0 15,-21 21-15,0 0 16,0 0-16,0 1 0,0-1 15,0 0-15,0 0 0,0 0 16,0 0-16,0 1 0,0-1 0,21 0 16,-21 0-16,0 0 0,0 0 15,21-21-15,-21 22 16,21-22-16,0 0 16,1 0-16,-1 0 15,0-22-15,0 22 0,-21-21 16,42 0-16,-20 21 0,-1-21 0,0 0 15,0 0-15,0-1 0,0 1 16,1 0-16,-1-21 0,0 21 16,21-22-16,-42 22 0,0 0 0,21 21 15,1-21-15,-22 42 32,0 0-32,0 0 15,0 0-15,0 1 0,0-1 16,0 0-16,0 0 0,0 0 0,0 0 15,0 1-15,0-1 0,0 0 0,0 0 16,0 0-16,0 0 0,0 1 16,0-1-16,21 0 0,0-21 15,-21 21-15,21 0 0,0-21 0,0 0 16,1 21-16,20-21 0,-21 0 0,21 0 16,-20 0-16,20 0 0,-21 0 0,21 0 15,-20-21-15,20 0 0,-21 0 16,0 0-16,0 0 0,1-1 0,-1-20 15,-21 21-15,0-21 0,21 20 16,-21-20-16,0 21 0,0 0 16,0 0-16,0-1 0,0 1 0,0 0 0,-21 21 15,0 0-15,-1 0 16,1 0-16,0 21 0,0-21 16,21 21-16,-42 43 15,20-43-15,22 0 0,0 0 16,0 22-16,0-22 0,0 0 0,0 0 15,0 0-15,22 1 0,-1-1 16,0 0-16,0 0 0,0-21 0,22 21 16,-22 0-16,21-21 0,0 0 0,1 22 15,-1-22-15,0 0 0,1 0 0,-22 0 16,21-22-16,1 1 0,-22 21 16,0-21-16,21 0 0,-21-21 15,-21 20-15,22 1 0,-1-21 0,0 21 16,-21 0-16,0-22 0,0 22 15,0 0-15,0 0 0,0 0 16,0 42 0,0 0-1,-21 0-15,0 0 0,21 22 16,0-22-16,0 0 0,0 0 0,0 0 16,-22 0-16,22 1 0,0-1 15,0 0-15,0 0 0,-21 0 0,21 0 16,0 1-1,0-44 17,0 1-32,21 21 0,1-21 15,-1-21-15,0-1 0,0 22 16,0 0-16,0 0 0,1-21 16,-1 20-16,0 1 0,0 0 0,0 21 15,-21-21-15,21 0 0,1 21 16,-22 21-1,0 0-15,0 0 16,0 0-16,0 1 0,0-1 16,0 0-16,21 0 0,-21 0 15,21 0-15,0 1 0,0-1 16,0 0-16,-21 0 0,22-21 0,-1 21 16,0-21-16,-21 21 0,21-21 0,0 0 15,0 0-15,1 0 0,20 0 0,-21 0 16,0-21-16,0 0 0,1 0 15,-1 0-15,21 0 0,-21-1 0,0-20 16,22 0-16,-22-1 0,21 1 16,22-64-16,-22 64 15,-21-22-15,0 1 0,22 21 0,-43-22 0,21 22 16,-21-1-16,0 1 0,0 0 16,0 21-16,0-22 0,0 22 15,0 0-15,0 0 0,0 0 16,-21 21-1,21 21 1,0 0-16,-21 0 0,-1 0 0,1 22 16,21-1-16,-21 0 0,0 1 15,0-1-15,21 0 0,0 22 0,-21-22 16,-1 22-16,22-22 0,0 0 0,0 1 16,0-1-16,-21 0 0,21 1 0,0-22 15,0 21-15,0-21 0,0 22 16,0-22-16,0 63 15,0-62-15,0-1 0,0 21 16,21-42-16,-21 21 0,0 0 16,22-21-16,-1 22 0,0-22 15,0 0-15,0 0 0,0 0 16,1 0-16,-1-22 0,0 1 16,0 0-16,0 0 0,0 0 15,1 21-15,-22-21 0,21-1 0,0 1 16,-21 0-16,0 0 0,21 0 0,0 0 15,-21-1-15,21 22 0,-21-21 16,0 0-16,0 0 0</inkml:trace>
  <inkml:trace contextRef="#ctx0" brushRef="#br0" timeOffset="11115.08">21548 3429 0,'-22'0'0,"44"0"0,-65 0 15,22 0-15,0 0 0,42 0 32,21 0-32,-20 0 0,20 0 15,-21 0-15,21 0 0,1 0 16,-1 0-16,0 0 0,22 0 0,-22 0 15,1 0-15,-1 0 0,0 0 0,1 0 16,-1 0-16,-21 0 0,21 0 16,-20 0-16,-1 0 0,0 0 15,0 0-15</inkml:trace>
  <inkml:trace contextRef="#ctx0" brushRef="#br0" timeOffset="13221.14">13483 4741 0,'21'-21'15,"-21"0"-15,21 0 0,1 0 16,-22 0-16,0-1 0,0 1 0,0 0 16,21 0-16,-21 0 0,0 0 15,0-1-15,0 44 32,0-1-17,0 0-15,-21 0 0,-1 21 0,22 1 16,0-1-16,-21 0 0,21 22 0,-21-22 15,21 1-15,0-1 0,-21 0 0,21 1 16,-21-1-16,21 0 0,0 1 16,0-22-16,0 0 0,0 0 0,0 0 15,21 0-15,0-21 0,0 0 16,0 0-16,1 0 0,-1 0 16,0 0-16,0-21 0,21 0 15,-20 0-15,-1 0 0,0 0 0,21-22 16,-21 22-16,1-21 0,-1-1 0,21 1 15,-21 0-15,0-22 0,1 22 0,-1 0 16,0-1-16,0 1 0,0 21 16,0-22-16,-21 22 0,22-21 15,-22 21-15,21 21 0,-21-21 16,0 42 15,0 0-31,-21 0 0,-1 0 0,22 22 16,-21-22-16,21 21 0,0-21 0,-21 22 15,0-1-15,21 0 0,-21 1 16,21-1-16,0-21 0,0 21 0,0-20 16,0 20-16,0-21 0,0 0 0,21 0 15,0 1-15,-21-1 0,21-21 0,0 0 16,1 21-16,-1-21 0,0 0 16,21 0-16,-21 0 0,1 0 0,20 0 15,-21-21-15,21 0 0,-20 21 0,20-22 16,-21 1-16,0-21 0,22 21 15,-22 0-15,0-22 0,0 1 16,0 21-16,0-22 0,1 22 0,-22 0 16,0 0-16,0 0 0,0 0 0,0 42 31,-22 0-31,22 0 16,-21 0-16,21 0 0,0 22 0,0-22 15,0 0-15,0 21 0,0-20 0,0 20 16,0-21-16,0 0 0,21 0 15,1 1-15,-1-1 0,-21 21 0,21-42 16,-21 21-16,21 0 0,-21 1 0,0-1 16,-42-21 15,21 0-31,-1-21 0,1-1 16,-21 22-16,21-21 0,0 0 0,-1 0 15,-20 21-15,42-21 0,-21 0 0,0 21 16,0 0-16,21 21 31,0 0-31,0 0 16,21 0-16,0-21 0,0 21 15,0-21-15,0 22 0,1-22 0,-1 0 16,21 0-16,-21 0 0,22 0 16,-22 0-16,21 0 0,0 0 15,1 0-15,-1 0 0,0 0 0,1 0 16,-22-22-16,21 1 0,1 21 0,-22-21 15,21 0-15,-21 0 0,0 0 16,1-22-16,-1 22 0,0 0 0,0-21 16,-21 20-16,0-20 0,0 21 0,0 0 15,0 0-15,0-1 0,0 1 0,-21 21 32,21 21-32,-21 1 15,0-1-15,21 0 0,0 0 0,-22 21 16,22-20-16,-21-1 0,21 21 15,0-21-15,0 0 0,0 1 16,0-1-16,21 0 0,-21 0 0,22 0 16,-1-21-16,-21 21 0,21-21 0,0 0 15,-21 22-15,21-22 0,0 0 0,1 0 16,-1 0 0,0 0-1,0 0-15,0-22 0,0 22 16,1-21-16,-1 21 0,21-21 0,0 0 15</inkml:trace>
  <inkml:trace contextRef="#ctx0" brushRef="#br0" timeOffset="13521.41">16383 4890 0,'0'-22'15,"-21"22"1,0 0-16,-1 22 16,22-1-16,0 0 0,-21 0 15,21 21-15,-21-20 0,21 20 0,0 0 16,-21-21-16,21 22 0,-21-22 16,21 0-16,-21 0 0,21 22 0,-22-43 15,22 21-15,0 0 0,0 0 16,0-42 31,0 0-47,0 0 0,22-1 15,-1 1-15</inkml:trace>
  <inkml:trace contextRef="#ctx0" brushRef="#br0" timeOffset="13845.24">16425 4784 0,'0'-21'15,"-21"21"-15,21-22 16,-21 22-16,0 0 16,21 22-1,21-22 17,0 0-32,0 0 0,0 0 0,1 0 15,-22-22 1,0 1-16,0 0 15,0 0-15,-22 0 16,1 21-16,0 0 0,0 0 16,0 0-16,0 0 15,-1 21-15,22 0 16,0 0 0,0 0-16,22-21 15,-1 22-15,0-22 0,0 0 16,0 0-16,0 0 0,1 0 0,-1 0 15</inkml:trace>
  <inkml:trace contextRef="#ctx0" brushRef="#br0" timeOffset="14178.62">16870 4657 0,'0'-21'0,"21"-1"15,0 22 1,-21 22 15,0-1-31,0 0 16,0 21-16,0-21 0,-21 22 15,0-22-15,21 21 0,-21 1 0,21-1 16,-22 0-16,1 1 0,0-22 0,21 21 16,-21 0-16,21-20 0,-21 20 0,21-21 15,0 0-15,0 0 0,0 1 16,0-1-16,0 0 0,0 0 0,0 0 15,21-21 1,0 0 0,0 0-16,0 0 15,1 0-15,-1 0 0,-21-21 0,21 0 16,-21 0-16,21 0 0,-21-1 16,0 1-16</inkml:trace>
  <inkml:trace contextRef="#ctx0" brushRef="#br0" timeOffset="14385.73">16764 5017 0,'-21'-43'16,"21"22"-16,21 21 15,0 0-15,0 0 0,0 0 16,1 0-16,20 0 0,0 0 16,-21 0-16,22 0 0,-22 0 0,21 0 15,1 0-15,-22 0 0,0 0 0,0 0 16,0 0-16,0 0 15,-21-21-15,22 0 16,-1 0-16,0 21 16,-21-22-16</inkml:trace>
  <inkml:trace contextRef="#ctx0" brushRef="#br0" timeOffset="16059.51">18563 5059 0,'0'0'0,"42"0"16,-20 0-1,-1 0-15,0 0 16,0-21-16,0 21 0,0-21 15,1 21-15,-1-22 0,0 1 16,0 21-16,0-21 0,0 0 0,1 0 16,-1 0-16,-21-1 0,0 1 15,0-21-15,0 21 0,0 0 0,-21-1 16,-1-20-16,-20 21 0,21 0 16,-21 21-16,-1 0 0,1 0 0,-22 0 15,22 0-15,0 0 0,-1 21 0,1 0 16,0 21-16,-1-20 0,1 41 15,0-21-15,21 1 0,-22-1 0,22 22 16,0-22-16,0 43 0,21-64 16,0 21-16,0-21 0,0 22 0,0-22 15,21 0-15,0 0 0,0-21 16,22 21-16,-1-21 0,-21 0 0,21 0 16,1 0-16,-1 0 0,22 0 0,-22-21 15,0 0-15,1 21 0,-1-21 16,0 0-16,1-22 0,-1 22 0,0 0 15,-21-21-15,1 20 0,-1-20 16,0 0-16,0-1 0,-21 22 0,0-21 16,0 0-16,0 20 0,0 1 0,0 0 15,0 42 1,-21 0 0,0 1-16,21 20 0,0-21 0,-21 21 15,-1 1-15,22-22 0,0 21 0,0-21 16,0 1-16,0 20 0,0-21 15,0 0-15,22 0 0,-1-21 16,0 22-16,0-22 0,0 0 0,0 0 16,22 0-16,-22 0 0,42 0 15,-20 0-15,-1 0 0,-21-22 16,22 1-16,-22 0 0,0 0 0,21 0 16,-21 0-16,1-22 0,-22 22 0,21 0 15,-21-21-15,21 20 0,-21 1 0,0 0 16,0 42 15,0 0-31,-21 1 0,0-1 0,21 21 16,0-21-16,-22 0 0,1 22 0,0-22 15,21 0-15,-21 0 16,21 22-16,-21-43 0,0 21 0,21 0 16,0 0-16,0-42 46,21 0-46,-21 0 16,21-1-16,0 1 0,0 0 0,0-21 16,1 21-16,-1-1 0,42-41 15,-42 21-15,22 20 0,-22 1 16,21 0-16,1 21 0,-22 0 16,0 0-16,0 0 0,0 0 0,-21 21 15,0 0-15,0 1 0,0-1 0,0 21 16,0-21-16,0 0 0,0 22 15,0-22-15,0 0 0,0 21 0,0-20 16,0-1-16,0 0 0,21 0 0,1 0 16,-1 0-16,0 1 0,0-22 0,0 21 15,22-21-15,-22 0 0,21 21 16,-21-21-16,22 0 0,-22 0 0,21 0 16,0 0-16,-20 0 0,20-21 15,-21 21-15,21-21 0,-20-1 0,-1 1 0,0 0 16,21 0-16,-42-21 0,21 20 0,-21-20 15,22 0-15,-22 21 16,0-22-16,0 22 0,0-21 0,0 21 16,0-1-16,-22 22 0,1 0 0,0 0 15,0 0-15,-21 0 0,20 0 0,1 22 16,-21-1-16,21 0 0,0 21 16,-22-21-16,22 22 0,0-22 0,0 21 15,0-21-15,21 1 0,0-1 0,0 21 16,0-21-16,0 0 0,0 1 0,21-1 15,0-21-15,0 0 16,0 21-16,0-21 0,1 0 0,20 0 16,-21 0-16,0 0 0,0 0 0,22-21 15,-22 0-15,0-1 0,0 1 16,0 0-16,1 0 0,-1-21 0,0-1 16,0 1-16,0 0 0,0-22 15,22 1-15,-22-1 0,0 1 0,0 20 16,0-20-16,1-1 0,-1 22 0,0 0 15,-21-1-15,0 1 16,0 21-16,0 0 0,0-1 0,-21 44 16,0-1-1,-1 0-15,1 21 0,0 1 16,0-1-16,0 0 0,0 22 16,21-22-16,0 22 0,0-1 0,0-21 15,0 22-15,0-22 0,0 1 0,0-1 16,0 0-16,21 1 0,0-22 0,-21 21 15,21-21-15,0 0 0,0 1 16,-21-1-16,22-21 0,-1 21 0,0-21 16,0 21-16,0-21 0,0 0 15,1 0-15,-1-21 16,0 0-16,0 0 0,0-1 16,0 1-16,1 0 0</inkml:trace>
  <inkml:trace contextRef="#ctx0" brushRef="#br0" timeOffset="16351.47">21844 4593 0,'21'-21'0,"-42"42"0,42-63 16,-21 21-16,0 0 0,0-1 16,0 44-1,0-1-15,-21 0 0,0 21 16,21 1-16,-21-1 0,-1 21 15,22 1-15,0-1 0,-21 1 16,0-1-16,0 1 0,21-1 0,-21-20 0,21 20 16,-21-20-16,21-1 0,-22 0 0,22-21 15,0 22-15,0-22 0,-21 0 16,21 0-16,0 0 0,-21-21 16,0 0-1,0-21 1,21 0-16,-21 0 0,21 0 15,-22 0-15</inkml:trace>
  <inkml:trace contextRef="#ctx0" brushRef="#br0" timeOffset="17590.16">21336 5122 0,'-21'0'16,"42"22"0,0-22-1,21 0-15,-20 21 16,41-21-16,-21 0 0,1 0 0,20 0 15,1 0-15,-22 0 0,22 0 0,-1 0 16,1 0-16,-22 0 0,21-21 16,-20 21-16,-1-22 0,-21-20 0,22 21 15,-1-21-15,-21-1 0,0 1 0,0 0 16,1-1-16,-22-20 0,0 20 0,0 22 16,0-21-16,0 21 0,0 0 15,0-1-15,0 1 0,-22 21 16,1 0-16,0 21 15,21 1-15,0 20 0,-21-21 16,0 21-16,21 1 0,0 20 16,-21-20-16,21-1 0,-22 21 0,1-20 15,21-1-15,-21 22 0,0-22 0,21 0 16,-21-21-16,0 22 0,21-1 16,-22-21-16,1 22 0,21-22 0,-21 0 15,21 0-15,0 0 0,0 0 0,0 1 16,21-22 15,0-22-31,-21 1 16,22 21-16,-1-21 0,-21 0 15,21 0-15,0 0 0,0-1 0,-21 1 16,21 0-16,-21 0 0,22 21 16,-22-21-16,21 0 0,0 21 15,-21 21 1,0 0-16,0 0 0,0 0 15,0 0-15,0 1 16,0-1-16,0 0 0,21-21 16,0 21-16,0-21 0,1 21 15,-1-21-15,0 0 0,0 0 0,0 0 16,0 0-16,1 0 0,20 0 16,-21 0-16,21 0 0,1 0 0,-22-21 15,21 0-15,-21 21 0,22-21 16,-22 0-16,0-1 0,0-20 0,0 21 15,1 0-15,-22 0 0,0-1 0,0 1 16,0 0-16,-22 21 31,1 0-31,0 0 0,0 0 0,21 21 16,-21 0-16,0 1 0,-1-1 0,22 0 16,0 0-16,-21 0 0,21 0 15,0 1-15,0-1 0,0 0 0,0 0 16,0 0-16,21 0 0,1 1 15,-1-22-15,0 0 16,21 21-16,-21-21 0,22 0 16,-1 0-16,0 0 0,1 0 0,-1 0 15,-21 0-15,22-21 0,-22 21 0,21-22 16,-21 1-16,0 0 0,22 0 0,-22-21 16,0 20-16,-21 1 0,21-21 15,-21 21-15,21 0 0,-21-1 0,0 1 16,-21 42 15,0 1-31,21-1 0,0 0 0,-21 0 16,0 0-16,0 0 0,-1 1 15,22-1-15,0 0 0,0 0 0,-21 0 16,21 0-16,-21 1 0,21-1 0,0 0 16,0 0-1,0-42 16,0 0-31,0 0 16,21-1-16,0 1 0,1 0 16,-22 0-16,21-21 0,0 20 0,0 1 15,21-21-15,-20 21 0,-1 0 0,21-1 16,0 1-16,-20 0 16,20 21-16,-21 0 0,0 0 0,0 0 0,1 0 15,-22 21-15,0 0 0,0 1 16,0-1-16,0 0 0,0 21 0,-22-21 15,1 22-15,21-1 0,-21-21 0,0 22 16,0-22-16,21 0 0,-21 21 16,-1-21-16,22 1 0,-21-22 0,21 21 15,0 0-15,0-42 32,0 0-17,0-1-15,-21 1 0,0 21 16,0-21-16,0 0 0</inkml:trace>
  <inkml:trace contextRef="#ctx0" brushRef="#br0" timeOffset="18077.25">18754 6900 0,'0'0'0,"0"-21"0,0-21 0,0 21 16,21-22-16,-21 22 0,0-21 15,0 0-15,0 20 0,0-20 0,0 21 16,0 0-16,0 0 0,0-1 0,0 44 31,-21-1-15,21 21-16,-22 0 0,22-20 0,-21 62 15,0-63-15,21 22 0,0-22 16,0 21-16,-21-21 0,21 1 0,0-1 16,-21 0-16,21 0 0,0 0 15,0-42 32,0 0-47,0 0 0,21 0 0</inkml:trace>
  <inkml:trace contextRef="#ctx0" brushRef="#br0" timeOffset="18378.2">18817 6392 0,'0'-42'15,"-21"-21"1,0 41-16,0 22 0,-1 0 0,1 0 16,0 0-16,0 0 0,42 0 31,0 0-16,0 0-15,1 0 0,20 0 16,-21 0-16,0 0 0,0-21 0,1 21 16,-1-21-16,-21 0 0,0 0 15,-21 0 1,-1 21-16,1 0 16,0 0-16,0 0 15,0 21-15,0 0 0,21 0 16,0 0-16,0 0 0,0 1 15,0-1-15,0 0 0,21 0 0,0 0 0,0 0 16,0 1-16,0-1 0,1 0 16</inkml:trace>
  <inkml:trace contextRef="#ctx0" brushRef="#br0" timeOffset="21332.65">19304 6477 0,'0'0'16,"-21"21"-1,0 0-15,-1-21 16,22 22-16,-21 20 0,0-21 0,21 0 16,-21 22-16,21-1 0,0-21 0,-21 21 15,21-20-15,0 20 0,-21-21 0,21 21 16,0-20-16,0-1 0,-22 21 0,22-21 16,0 0-16,-21 1 15,21-44 16,0 1-31,21 0 0,1 21 16,-1-21-16,-21-21 0,21 20 0,0 1 16,0-21-16,0 0 0,1 20 15,-1-20-15,21 0 0,-21-1 0,0 1 16,1 0-16,20 21 0,-21-1 0,0 1 16,0 21-16,1 0 0,-1 0 15,0 0-15,-21 21 0,0 22 0,21-22 16,-21 21-16,21 1 0,-21-1 0,0-21 15,0 21-15,0 1 0,21-22 0,1 21 16,-22-21-16,0 1 0,21-1 0,0 0 16,0-21-16,-21 21 0,21 0 15,0-21-15,1 0 16,-1 0-16,0-21 16,-21 0-16,21 21 0,0-21 0,-21 0 15,21-1-15,1-20 0,-1 0 16,0 21-16,0-22 0,0 22 0,0-21 15,1-1-15,-1 22 0,21-21 16,-21 21-16,0 0 0,1-1 0,-1 22 16,0 0-16,-21 22 15,0-1 1,0 0-16,0 0 0,0 0 16,0 0-16,0 1 15,0-1-15,0-42 47,0-1-47,0 1 16,0 0-16,21 21 0,-21-21 15,0 0-15,0 0 0,0-1 0,0 1 16,0 0-16,0 0 16,-21 42-1,0 0 1,0 0-16,-1 1 0,1-1 15,21 21-15,-21-21 0,0 22 16,0-22-16,0 21 0,-1-21 0,1 22 16,0-22-16,21 21 0,0-21 0,0 0 15,0 1-15,0-1 0,0 0 0,0 0 16,0 0-16,21 0 0,22-21 0,-22 22 16,21-22-16,0 0 0,1 21 15,-1-21-15,0 0 0,1 0 0,-1 0 16,22 0-16,-22 0 0,21-21 0,-20 21 15,-1-22-15,0 1 0,1 0 0,-22 0 16,21-21-16,-21 20 0,1-20 16,-1 21-16,-21-21 0,0 20 0,0 1 15,0 0-15,0 0 0,-21 0 16,-1 21-16,1 0 0,0 0 16,0 0-16,21 21 15,0 0-15,0 0 0,0 0 16,0 1-16,21-1 0,0 0 0,-21 0 15,0 0-15,21 22 0,1-22 0,-22 0 16,21 0-16,-21 0 0,0 0 0,0 22 31,0-22-31,0 0 0,0 0 0,0 0 16,21-21-16,0 22 0,0-22 16,0 0-16,1 0 0,20 21 15,-21-21-15,21 0 16,1 0-16,-1 0 0,-21 0 0,22 0 15,-1-21-15,0-1 0,-21 1 0,22 0 16,-22 0-16,0 0 0,0 0 0,22-22 16,-22 1-16,0 21 0,-21-22 0,0 1 15,21 0-15,-21 21 0,0-22 16,0 22-16,0 0 0,0 0 0,-21 21 16,0 0-16,0 0 0,-1 0 15,1 0-15,21 21 0,-21 0 0,0 0 16,0 0-16,0 1 15,21 20-15,0-21 0,0 0 0,0 22 16,0-22-16,0 0 0,0 21 16,0-21-16,0 1 0,0-1 0,21 0 15,0 0-15,0-21 0,0 21 16,0-21-16,1 0 0,-1 0 0,0 0 16,21 0-16,-21 0 0,22 0 0,-1 0 15,-21 0-15,22-21 0,-22 21 0,21-21 16,-21 0-16,22 0 0,-22-1 0,0-20 15,21 21-15,-21-21 0,1 20 16,-1-20-16,0 21 0,0-21 16,-21 20-16,0 1 0,21 21 0,-21-21 15,0 42 1,-21 0 0,21 1-16,-21-1 0,21 0 0,-21 0 15,21 21-15,0-20 0,0-1 0,0 0 16,0 0-16,0 0 0,0 0 0,0 1 15,0-1-15,0 0 0,0 0 16,0 0-16,0-42 47,21 0-47,-21 0 16,0 0-16,0-1 0,21 1 0,0 0 15,-21-21-15,21 21 0,1-1 0,-1-20 16,-21 21-16,21 0 0,0 0 0,0-1 15,-21 1-15,21 0 0,1 21 16,-1 0-16,0 0 0,0 0 16,0 0-16,-21 21 15,21 0-15,-21 1 0,0-1 16,0 0-16,0 0 0,0 0 0,22 0 16,-22 22-16,0-22 0,21 0 0,-21 0 15,0 0-15,0 1 0,0-1 16,0 0-16,0-42 47,21 21-47,-21-21 15,21-1-15,-21 1 0,21 0 0,0 0 16,1 0-16,-1 0 0,0-22 16,0 22-16,0-21 0,0 21 0,22-22 15,-22 22-15,0-21 0,21 21 16,-20-1-16,-1 1 0,0 0 0,0 21 15,0 0-15,0 0 16,-21 21-16,0 0 0,0 22 16,0-22-16,0 21 0,22-21 15,-22 22-15,21-1 0,0-21 0,-21 22 16,0-22-16,21 21 0,0-21 16,-21 0-16,21 1 0,1-1 0,-1 0 15,0-21-15,0 21 0,0-21 0,0 0 16,22 0-16,-22 0 0,0 0 15,0 0-15,22 0 0,-22-21 0,0 0 16,21 0-16,-21-1 0,22 1 16,-22 0-16,0-21 0,21 21 0,-20-22 15,20 1-15,-21 21 0,0-22 16,0 22-16,1 0 0,-22 0 0,0 0 16,0 0-16,-22 21 15,1 0-15,-21 0 0,21 0 16,0 21-16,-1 0 0,1 0 15,0 0-15,0 0 0,0 1 0,21 20 16,0-21-16,-21 0 0,21 0 0,0 22 16,0-22-16,0 0 0,0 0 0,0 0 15,0 1-15,21-1 0,0 0 16,0 0-16,0 0 0,22-21 0,-22 21 16,0-21-16,21 0 0,-21 0 0,22 0 15,-1 0-15,-21 0 0,22-21 0,-1 0 16,-21 21-16,21-21 0,-20 0 15,-1-22-15,21 22 0,-21 0 16,0-21-16,-21 21 0,22-1 16,-1-20-16,-21 21 0,0 0 0,0 0 0,0-1 15,-21 44 17,-1-1-32,22 0 0,-21 0 0,0 0 15,0 0-15,21 1 0,0-1 16,-21 0-16,0 0 0,-1 0 15,22 0-15,0 1 0,0-1 16,22-42 31,-1 21-47,0-22 0,0 1 0,-21 0 16,42 0-16,-20 0 0,-1-22 0,0 22 15,21-21-15,-21 21 0,1-22 16,-1 22-16,21 0 0,-21 0 0,-21 0 15,21 0-15,1 21 16,-22 21 0,0 0-16,0 0 0,0 0 0,0 0 15,0 1-15,0-1 0,0 21 0,0-21 16,0 0-16,0 1 0,0-1 16,0 0-16,21 0 0,0-21 15,0 21-15,0-21 0,0 0 16,1 0-16,-1 0 0,0 0 0,0 0 15,0 0-15,0 0 0,1-21 0,-1 0 16,21 0-16,-21 0 0,0-1 16,1-20-16,20 21 0,-21-21 0,0-1 15,0 1-15,22 0 0,-22-1 0,0 1 16,0 0-16,-21-22 0,21 43 16,-21-21-16,0-1 0,22 22 0,-22-21 15,0 21-15,0-1 0,0 1 16,-22 21 15,1 0-31,0 21 0,21 1 0,-21-1 16,0 21-16,0-21 0,-1 22 15,1-1-15,21 0 0,-21 1 0,0-1 16,0 0-16,21 1 0,-21-1 0,21 0 16,0 1-16,0-22 0,0 21 0,0-21 15,0 22-15,0-22 0,0 0 16,0 0-16,21 0 0,0 0 15,0-21-15,0 0 0,0 0 16,1 0-16,-1 0 0,0 0 16,0 0-1,0 0-15,0-21 0,1 0 0,-1 21 0,0-21 16,0 21-16,-21-21 16,21 21-16,0-21 0,-21-1 15,22 22-15,-1-21 0</inkml:trace>
  <inkml:trace contextRef="#ctx0" brushRef="#br0" timeOffset="21589.36">24596 6689 0,'-22'0'0,"44"0"0,-65-21 0,43-1 15,21 22 16,1 0-31,-1 0 0,0 0 16,0 0-16,21 0 0,-20 0 0,-1 0 16,21 22-16,-21-22 0,0 0 0,1 0 15,20 0-15,-21 0 0,0 0 16,0 0-16,1 0 0,-1 0 16,0 0-16,0-22 15,0 1-15,0 21 16,-21-21-16,22 21 0</inkml:trace>
  <inkml:trace contextRef="#ctx0" brushRef="#br0" timeOffset="22099.91">25336 6202 0,'-21'-21'16,"0"21"-16,21-21 0,0-1 0,21 22 31,0 0-31,1 0 0,-22 22 16,42-22-16,-21 21 0,0 0 0,0 0 15,1 0-15,-1 0 0,0 22 0,0-1 16,-21 0-16,21 1 0,0-1 15,1 22-15,-1-22 0,0 21 0,-21 1 16,0-22-16,0 22 0,0-1 0,0-20 16,0 20-16,-21-21 0,0 22 15,-1-1-15,-20 1 0,21-22 0,0 22 16,-22-22-16,1 22 0,21-43 0,-21 21 16,-1 0-16,1-20 0,21-1 0,-22 21 15,22-42-15,-21 21 16,21 0-16,0 1 0,-1-22 0,1 21 15,0-21-15,21 21 16,-21-21-16,0-21 94</inkml:trace>
  <inkml:trace contextRef="#ctx0" brushRef="#br0" timeOffset="25216.51">2138 5313 0,'0'-21'0,"-21"21"31,-1 21-31,1 0 16,21 0-16,0 0 0,0 1 15,-21 20-15,21-21 0,-21 21 0,21-20 16,-21 20-16,21 0 0,0 1 15,0-22-15,0 21 0,0 0 16,-21-20-16,21 20 0,0-21 16,0 0-16,0 0 0,0 1 15,0-1-15,21-21 0,0 0 16,0 0 0,0 0-16,-21-21 0,21 21 0,1-22 15,-22 1-15,21 0 0,0 0 16,0 0-16,-21 0 0</inkml:trace>
  <inkml:trace contextRef="#ctx0" brushRef="#br0" timeOffset="25477.03">2498 4995 0,'0'0'0,"-64"-42"15,43 42-15,0 0 16,0 0-16,-1 0 0,1 0 15,21-21 17,0 0-32,-21 21 47,21 21-16,0 0-16,0 0-15</inkml:trace>
  <inkml:trace contextRef="#ctx0" brushRef="#br0" timeOffset="25706.21">2498 5355 0,'0'21'16,"0"-42"-16,21 42 47,0-21-47,0 0 0,0 0 15,0 0-15,22 0 0,-22 0 16,0 0-16,0 0 0,0 0 0,-21 22 16,22-22-16</inkml:trace>
  <inkml:trace contextRef="#ctx0" brushRef="#br0" timeOffset="25853.44">2519 5482 0,'0'0'0,"-21"21"15,21 1-15,21-22 32,0 0-32,0 0 0,0 0 15,0 0-15,1 0 0,20 0 0,-21 0 16,0 0-16,22 0 0,-22-22 15,0 22-15,21-21 0</inkml:trace>
  <inkml:trace contextRef="#ctx0" brushRef="#br0" timeOffset="26371.52">3387 5313 0,'0'0'15,"0"-21"-15,-22 0 0,1-1 16,21 1-16,0 0 16,0 0-16,0 0 0,21 0 0,1 21 15,20-22-15,-21 1 0,21 21 16,-20 0-16,20-21 0,0 21 0,-21 0 16,22 0-16,-22 21 0,0 0 15,0 1-15,0-1 0,-21 21 0,0-21 16,0 22-16,0-1 0,0-21 0,-42 21 15,21 1-15,-21-1 16,-1 0-16,1 1 0,0-1 0,-22 0 16,22 1-16,-22-22 0,22 0 15,0 0-15,20 0 0,1 1 0,0-1 16,0-21-16,0 0 16,21-21-1,0-1-15,21 1 0,0 0 16,0 0-16,0 0 0,1 0 0,-1 21 15,0-22-15,0 22 0,0 0 16,0 0-16,1 0 0,-1 0 16,0 22-16,0-1 0,0 0 15,0 0-15,1 0 0,-1 22 0,0-22 16,0 0-16,0 0 0,22 0 0,-22 0 16,0-21-16,21 22 0,-21-22 15,22 0-15,-1 0 0,0 0 0,-20 0 16,20 0-16,0-22 0,-21 22 0,22-21 15,-22 0-15,0 0 0,21 0 16,-20-22-16,-1 22 0</inkml:trace>
  <inkml:trace contextRef="#ctx0" brushRef="#br0" timeOffset="27457.41">8424 7027 0,'0'0'15,"0"-21"1,0 0-16,0 0 0,0 0 16,21 21-16,-21-21 0,22 21 15,-1-22-15,-21 1 0,21 21 16,0 0-16,-21-21 0,21 21 0,0 0 16,1 0-16,-1 0 0,0 0 15,0 0-15,0 0 0,0 21 0,1 0 16,-1 1-16,0 20 0,0-21 0,0 21 15,-21 1-15,0 20 0,0-20 16,0-1-16,0 21 0,0-20 16,0 20-16,-21-20 0,-21-1 0,21 0 15,-1 1-15,-20-1 0,21 0 0,-21-21 16,-1 22-16,1-22 0,21 21 16,-22-21-16,1 1 0,21-22 0,-21 21 15,20 0-15,-20-21 0,21 0 0,-21 0 16,20 0-16,1 0 0,0 0 0,0 0 15,0-21-15,0 0 0,21-1 16,0 1-16,0 0 0,0 0 0,0-21 16,0 20-16,0 1 0,21-21 0,0 21 15,0-22-15,0 22 16,0 0-16,1 0 0,-1 0 0,21 21 16,-21 0-16,0 0 0,1 0 0,-1 0 15,0 0-15,0 21 0,0 0 0,0-21 16,1 42-16,-1-20 0,-21-1 15,21 0-15,0 0 0,0 0 16,0 0-16,1 22 0,-1-22 0,0 0 0,0-21 16,0 21-16,-21 0 0,21-21 15,1 22-15,-1-22 0,0 21 0,0-21 16,0 0-16,0 0 16,1-21-1,-1-1-15,-21 1 16,21 0-16</inkml:trace>
  <inkml:trace contextRef="#ctx0" brushRef="#br0" timeOffset="28969.18">9673 7006 0,'0'0'0,"0"-21"0,0 0 16,0 42 31,0 0-47,0 0 15,-21 1-15,21 20 0,-21 0 0,21 1 16,-21-1-16,21 0 0,0 22 15,0-22-15,-22 0 0,1 22 0,21-22 16,-21 1-16,21-1 0,0 0 0,0-21 16,-21 22-16,21-22 0,0 0 15,0 0-15,0 0 0,0 1 16,0-44 15,0 1-15,0 0-16,0 0 15</inkml:trace>
  <inkml:trace contextRef="#ctx0" brushRef="#br0" timeOffset="29250.88">9377 7514 0,'0'0'0,"0"-21"16,21 21 15,0 0-31,0 0 0,0 0 15,1 0-15,-1 0 0,21 0 16,-21 0-16,0 0 0,22 0 16,-22 0-16,0 0 0,21 0 0,-20 0 15,-1 0-15,0 0 0,21 0 0,-21 0 16,1-21-16,-1 21 16,-21-21 46,21 21-62</inkml:trace>
  <inkml:trace contextRef="#ctx0" brushRef="#br0" timeOffset="29577.49">10604 7070 0,'0'0'0,"0"-21"16,0 42 15,0 0-31,0 0 16,-21 0-16,21 22 0,0-1 0,0-21 15,-21 21-15,0 1 0,0-1 16,21 0-16,0 1 0,-21-1 0,21-21 15,-22 22-15,1-22 0,21 0 16,0 21-16,0-21 0,-21-21 0,21 22 16,0-1-16,0 0 0,-21-21 0,21 21 15,0-42 32,0 0-47,21 0 0</inkml:trace>
  <inkml:trace contextRef="#ctx0" brushRef="#br0" timeOffset="29873.09">11705 7366 0,'0'-21'15,"0"0"1,21 21-16,0 0 16,1 0-16,-1 0 0,0 0 15,0 0-15,0 0 0,0 0 0,1 0 16,-1 0-16,0 0 0,0 0 16,0 0-16,-21 21 0,21-21 15,1 0-15,-1 0 16,-21 21-16,-21-21 31,-1 0-31</inkml:trace>
  <inkml:trace contextRef="#ctx0" brushRef="#br0" timeOffset="30077.21">11705 7599 0,'-21'0'0,"42"0"0,-63 21 15,21-21-15,42 0 32,0 0-32,0 0 0,0 0 15,0 0-15,1 0 0,-1 0 16,0 0-16,0 0 0,0 0 16,0 0-16,1 0 0,-1 0 15,-21-21-15,21 0 0,0 21 0</inkml:trace>
  <inkml:trace contextRef="#ctx0" brushRef="#br0" timeOffset="30809.18">12848 7176 0,'0'-22'0,"0"1"16,0 0-1,0 0 1,21 21-16,0 0 0,1-21 16,-1 21-16,0 0 0,0 0 15,0 0-15,0 0 0,1 0 0,-1 0 16,0 0-16,0 0 0,-21 21 15,21 0-15,-21 0 0,0 0 16,0 1-16,0-1 0,0 0 16,0 0-16,0 21 0,-21-20 0,0-1 15,0 0-15,0 0 0,-1 0 0,1 0 16,0 1-16,0-1 0,-21 0 16,20 0-16,1 0 0,-21-21 15,21 21-15,0-21 0,-1 0 0,1 22 16,42-22 31,-21-22-47,22 22 0,-1 0 15,0 0-15,0 0 0,0 0 0,0 0 16,1 0-16,-1 0 0,21 0 0,-21 0 16,0 0-16,1 22 0,-1-22 15,0 21-15,0-21 0,0 21 0,0 0 16,1-21-16,-1 21 0,-21 0 0,0 1 15,0-1-15,21 0 16,-21 0-16,0 0 0,0 0 16,-21-21-16,0 22 15,-1-22-15,1 21 0,-21-21 16,21 0-16,-22 21 0,22-21 0,-21 0 16,0 0-16,20 0 0,-20 21 0,0-21 15,21 0-15,-1 0 0,-20 0 0,21 0 16,0 0-16,0 0 0,-1 0 0,1 0 15,0 0 1,0 0-16,21-21 31,0 0-15,0 0-16,0-1 16,0 1-16,21 21 0,0-21 0</inkml:trace>
  <inkml:trace contextRef="#ctx0" brushRef="#br0" timeOffset="40757.43">5270 10520 0,'-21'0'0,"0"0"16,0 0-16,0 0 15,0 0-15,-1 21 16,22 0 15,22-21-31,-1 0 0,0 0 16,0 21-16,21-21 0,1 0 0,20 22 16,-20-22-16,20 0 0,1 0 0,-1 0 15,1 0-15,-1 21 0,1-21 16,-22 0-16,21 0 0,-20 0 0,-1 0 15,-21 0-15,0 0 0,1 0 0,-1 0 16,-42 0 0,-1 0-16,1 0 15,-21 0-15,0 0 0,-1 0 0,-20 0 16,20-21-16,-20 21 0,-1 0 0,22 0 16,-21 0-16,-1 0 0,22 0 15,-22 0-15,22 0 0,0 0 16,-1 0-16,22 0 0,0 0 0,0 0 15,42 0 1,0 0 0,21 0-16,1 0 0,-1 0 0,0 0 15,22 0-15,-1 0 0,-20 0 0,20 0 16,1 0-16,-22 0 0,0 0 16,1 0-16,-22 0 0,0 0 0,0 0 15,-42 0 1,-21-22-16,21 22 15,-22 0-15,-20 0 0,20 0 16,1 0-16,0-21 0,-1 21 0,1 0 16,0 0-16,-1 0 0,22 0 15,0 0-15,0 0 0,0 0 0,42 0 47,0 0-31,0 0-16,0 0 0,1 0 15,-1 0-15,0 0 16,0 0-16,0-21 0,0 21 16</inkml:trace>
  <inkml:trace contextRef="#ctx0" brushRef="#br0" timeOffset="41098.14">5778 10224 0,'0'0'0,"0"-22"16,0 1-16,0 42 47,0 1-47,0-1 0,0 21 0,-21 0 15,0 1-15,0-1 16,0 0-16,21 1 0,-21 20 0,-1-20 15,1-1-15,0 0 0,0 1 0,21-22 16,-21 21-16,21 0 0,-21-20 0,21-1 16,0 0-16,0 0 0,0 0 15,0 0-15,-22 1 16,22-44 15,22 22-15,-1-21-16,0 0 0,0 0 0,21 0 15</inkml:trace>
  <inkml:trace contextRef="#ctx0" brushRef="#br0" timeOffset="41492.96">6837 10456 0,'0'-21'15,"0"42"-15,0-63 0,0 21 0,0 0 0,0 0 16,0-1 0,0 44-1,0-1 1,-21 0-16,21 21 0,0-21 15,-22 22-15,22-1 0,-21 0 0,21-20 16,0 20-16,0 0 0,-21 1 0,21-22 16,-21 21-16,21-21 0,-21 0 15,21 1-15,0-1 0,0 0 0,0 0 16,0 0-16,-21 0 0,21 1 16,0-44 30,-22 1-46,22 0 16,0 0-16</inkml:trace>
  <inkml:trace contextRef="#ctx0" brushRef="#br0" timeOffset="41780.81">6477 10774 0,'-21'0'0,"21"-21"15,21 21 1,0-21-1,21 21-15,-20 0 0,-1 0 16,21 0-16,0 0 0,-20 0 0,20 0 16,0 0-16,1 0 0,-22 0 0,21 0 15,-21 0-15,22 0 0,-22 0 16,106 0 0,-106 0-1,0 0 32,-21-22-31,21 22-16,0-21 15,1 21-15</inkml:trace>
  <inkml:trace contextRef="#ctx0" brushRef="#br0" timeOffset="42198.8">7895 10435 0,'0'0'0,"21"-63"16,0 63-16,-21-21 15,0 42 16,0 0-15,0 0-16,-21 0 0,0 22 16,0-22-16,0 21 0,0 0 0,21-20 15,-22 20-15,1 0 0,0 1 0,0-22 16,21 21-16,0-21 0,0 0 16,-21 1-16,21 20 0,0-21 0,0 0 15,0 0-15,0 1 0,21-22 16,-21 21-16,21-21 0,0 0 15,0 0-15,1 0 0,20 0 16,-21 0-16,0 0 0,0 0 16,1 0-16,-1-21 0,0 21 0,0-22 15,0 1-15,0 0 0,1 0 16,-22 0-16,0 0 16,0-1-16,21 1 0,-21 0 15,0 0-15</inkml:trace>
  <inkml:trace contextRef="#ctx0" brushRef="#br0" timeOffset="42827.13">8022 9927 0,'0'0'15,"-21"0"-15,0 0 16,21 21-16,-21-21 0,21 22 16,0-1-16,0 0 15,0 0 1,21-21-16,0 21 0,0-21 15,0 0-15,0 0 16,1 0-16,-1 0 0,-21-21 16,0 0-1,0 0 1,0 0-16,-21 21 16,-1 0-16,1 0 0,0 0 15,0 0 1,21 21-16,0 0 15,0 0-15,0 0 16,21-21 15,0 0-31,0 0 0,1 0 16,-1 0-16,0 0 16,-21-21-1,0 0-15,0 0 16,-21 21-1,0 0 1,-1 0-16,1 0 16,0 21-16,21 0 15,0 0 1,0 0 0</inkml:trace>
  <inkml:trace contextRef="#ctx0" brushRef="#br0" timeOffset="44473.27">10033 9652 0,'21'-21'16,"0"21"-16,-21-21 15,21 21-15,1-21 16,-1-1-1,0 22-15,-21-21 16,21 21-16,0-21 0,0 0 16,1 0-16,-1 21 0,-21-21 15,21 21-15,0 0 16,-21-22-16,0 44 94,-21-22-94,0 21 0,0-21 0,21 21 15,-22 0-15,1 0 0,0 0 0,0-21 16,21 22-16,-21-1 0,0 0 16,-1 0-16,22 21 0,-21-20 0,0-1 15,0 0-15,0 21 0,0-21 0,-1 1 16,1 20-16,0-21 0,0 21 15,0 1-15,0-22 0,-1 21 0,1-21 16,0 22-16,21-1 0,-21-21 0,0 22 16,0-1-16,-1 0 0,22-21 15,-21 22-15,21-1 0,-21 0 16,21 1-16,0-1 0,0 0 0,0 1 16,0-22-16,0 21 0,0 1 0,0-22 15,0 21-15,0-21 0,0 0 0,21 1 16,0 20-16,1-21 0,-1 0 0,0 0 15,0-21-15,0 22 0,22-1 16,-22 0-16,0-21 0,0 21 0,21-21 16,-20 0-16,-1 0 0,0 0 0,0 0 15,0 0 1,-21-21 15,0 0-31,0 0 16,0-1-16,0 1 0,21 0 0,1 0 15,-1 0-15</inkml:trace>
  <inkml:trace contextRef="#ctx0" brushRef="#br0" timeOffset="44821.22">10858 10118 0,'0'-21'0,"0"42"0,22-64 0,-22 22 16,0 0-16,21 0 0,-21 0 16,0 42 15,-21 0-31,-1 0 0,1 0 0,0 22 16,21-1-16,-21 0 0,0 1 0,0-1 15,21 0-15,-22 22 0,1-22 16,0 1-16,21 20 0,-21-21 0,21 1 15,-21-1-15,21 0 0,-21-20 0,21-1 16,0 21-16,0-21 0,0 0 0,-22-21 16,22 22-16,0-1 0,0-42 47,0-1-47,0 1 0,22 0 15,-1 0-15,0-21 0</inkml:trace>
  <inkml:trace contextRef="#ctx0" brushRef="#br0" timeOffset="45133.14">10647 10181 0,'0'-21'15,"0"42"-15,0-63 0,-21 21 0,21 0 16,-22-1-16,22 1 0,0 0 0,0 0 16,22 0-16,-1 0 0,0-1 15,0 1-15,21 0 0,1 21 16,-1-21-16,22 21 0,-22 0 0,0 0 15,1 0-15,20 0 0,-21 0 0,-20 21 16,20 21-16,-21-20 0,0-1 0,-21 21 16,0 0-16,0-20 0,0 20 15,-21 0-15,0 1 0,0-22 0,-22 21 16,1 0-16,0-20 0,-1-1 0,1 21 16,21-21-16,-21 0 0,-1 1 0,22-1 15,0 0-15,0-21 0,0 21 0,-1-21 16,44 0 15,-1-21-31,0 0 16,0 21-16,0-21 0</inkml:trace>
  <inkml:trace contextRef="#ctx0" brushRef="#br0" timeOffset="45965.1">11197 10753 0,'0'21'16,"0"-42"-16,0 63 0,0-21 15,21-21 1,0 0 0,1-21-16,-1 0 0,0 21 15,0-21-15,-21 0 0,21-1 0,0 1 16,1 0-16,-1-21 0,0 21 15,0-22-15,0 22 0,-21-21 0,0-1 16,21 22-16,-21-21 0,0 21 0,0 0 16,0-1-16,0 1 0,-21 21 15,0 0-15,0 0 16,0 0-16,0 21 16,-1 1-16,22-1 15,-21 0-15,21 0 0,0 0 16,0 0-16,0 1 15,21-22-15,1 0 16,-1 0-16,0 0 0,0 0 16,0 0-16,0 0 0,1 0 0,-1-22 15,0 22-15,0 0 0,-21-21 0,21 0 16,0 21-16,-21-21 0,22 21 16,-22-21-16,0 42 31,0 0-16,0 21 1,0-20-16,0-1 0,-22 0 0,22 0 16,-21 21-16,21-20 0,-21-1 0,21 0 15,-21 0-15,21 21 0,0-20 0,0-1 16,0 0-16,0 0 0,0 0 16,21-21-16,0 0 15,0 21-15,1-21 0,-1 0 0,0 0 16,0 0-16,0 0 0,0 0 0,22 0 15,-22 0-15,21 0 0,1 0 0,-22-21 16,21 0-16,0 21 0,-20-21 0,20 0 16,-21 0-16,0-22 0,22 22 15,-22 0-15,-21-21 0,21 20 16,-21-20-16,0 21 0,0 0 0,0 0 16,0-1-16,0 1 0,-21 21 15,0 0-15,-1 0 0,1 0 16,0 21-16,0 1 0,0-1 15,0 0-15,21 0 0,-22 0 0,22 22 16,-21-22-16,21 0 0,0 21 0,0-21 16,0 1-16,0-1 0,0 0 0,21 0 15,1-21-15,-1 21 0,0 0 0,0-21 16,0 0-16,0 0 0,1 0 16,-1 0-16,0 0 15,0 0-15,0-21 0,0 0 16,1 0-16,-22 0 0,21 0 0</inkml:trace>
  <inkml:trace contextRef="#ctx0" brushRef="#br0" timeOffset="46433.17">13525 10372 0,'0'-21'0,"0"42"0,0-64 0,0 22 16,0 0-16,0 0 15,0 42 1,0 0 0,0 0-16,-21 22 0,21-22 15,-21 0-15,21 21 0,0-20 0,-21 20 16,0-21-16,0 0 0,21 22 0,-22-22 15,1 0-15,21 0 0,-21 0 0,21 0 16,-21 1-16,21-1 0,0-42 47,0-1-31,0 1-16,0 0 0,21-21 0</inkml:trace>
  <inkml:trace contextRef="#ctx0" brushRef="#br0" timeOffset="46729.12">13610 10075 0,'0'-21'16,"0"42"-16,0-63 0,-21 42 0,0 0 15,0 0-15,-1 0 16,1 0-16,21 21 16,21-21-1,1 0-15,-1 0 0,0 0 16,0 0-16,0 0 0,0 0 0,1 0 15,-1 0-15,0-21 0,-21 0 16,0 0 0,0 0-16,0-1 0,0 1 15,-21 21-15,0 0 0,-1 0 16,1 0-16,0 0 0,0 0 0,21 21 16,0 1-16,0-1 0,0 0 15,-21 0-15,21 0 0,0 0 0,0 1 16,0-1-16,0 0 0,21 0 0,0 0 15,0-21-15,0 21 0</inkml:trace>
  <inkml:trace contextRef="#ctx0" brushRef="#br0" timeOffset="49620.99">14012 10287 0,'0'21'16,"0"0"-1,0 1-15,0 20 0,0-21 16,0 0-16,-21 22 0,21-22 16,-21 21-16,21-21 0,0 22 0,-21-22 15,21 21-15,-21-21 0,21 22 0,0-22 16,0 0-16,-22-21 0,22 21 0,0 0 16,0-42 15,0 0-31,0 0 15,0 0-15,0-1 0,22 1 16,-22 0-16,21-21 0,0 21 0,0-22 16,0 1-16,0 21 0,1-22 0,-1 1 15,0 21-15,21-21 0,-21 20 0,1 1 16,20 21-16,-21 0 0,0 0 0,0 0 16,1 0-16,-1 0 0,-21 21 0,0 1 15,21 20-15,-21-21 0,21 21 16,-21-20-16,0 20 0,0-21 0,0 21 15,0 1-15,0-22 0,0 0 16,0 21-16,0-20 0,0-1 0,21-21 16,-21 21-16,21-21 0,1 0 31,-1 0-31,0-21 0,-21 0 16,21 21-16,0-22 0,-21 1 0,21-21 15,1 21-15,-1 0 0,0-22 0,21 22 16,-21-21-16,1-1 0,20 22 0,-21-21 15,21 21-15,-20 0 0,-1-1 0,21 1 16,-21 0-16,0 21 0,1 0 16,-22 21-1,0 0 1,0 1-16,0-1 0,-22 0 0,22 0 16,-21-21-16,21 21 0,0 0 0,0 1 15,0-44 16,21 22-15,-21-21-16,22 0 0,-22 0 16,0 0-16,0 0 0,0-1 0,0 1 15,0 0-15,0 0 0,0 0 0,0 0 16,-22 21 15,1 0-31,0 0 0,0 21 0,0 0 16,21 0-16,-21 0 0,-1 0 0,1 22 15,0-22-15,0 0 0,0 21 0,0-20 16,-1 20-16,1-21 0,0 0 0,21 22 16,0-22-16,0 0 0,0 0 0,0 0 15,0 0-15,0 1 0,21-1 16,0-21-16,1 21 0,-1-21 0,0 0 16,21 21-16,1-21 0,-1 0 0,0 0 15,1 0-15,-1 0 0,0 0 0,1-21 16,-22 21-16,21-21 0,-21 0 0,22-1 15,-22-20-15,0 21 16,0 0-16,0-22 0,0 22 0,-21-21 16,0 21-16,0 0 0,0-1 0,0 1 15,-21 21-15,0 0 16,0 0-16,0 21 16,21 1-16,0-1 15,0 0-15,0 21 0,0-21 0,0 1 16,0-1-16,21 0 0,-21 0 0,0 0 15,0 0-15,0 1 0,0-1 16,21-21-16,-21 21 0,0 0 0,0 0 16,21-21-16,-21 21 15,21-21 1,1 0-16,20 0 0,-21 0 0,0 0 16,0 0-16,1 0 0,-1 0 0,21 0 15,-21 0-15,22 0 0,-22 0 0,0-21 16,0 21-16,0-21 0,0 0 0,1 0 15,-1-22-15,0 22 0,0-21 0,-21 0 16,0 20-16,21-20 0,-21 0 16,21-1-16,-21 1 0,0 0 0,0 21 15,0-1-15,0 1 0,0 0 0,-21 21 16,0 0-16,0 0 0,0 0 16,0 21-16,-1 0 0,22 1 15,-21 20-15,0-21 0,21 0 0,-21 22 16,21-1-16,0-21 0,0 21 15,0-20-15,21 20 0,0-21 0,0 0 16,1 22-16,-1-22 0,21 0 0,0 0 16,1 0-16,-22-21 0,21 0 15,-21 0-15,22 0 0,-22 0 0,0 0 16,0 0-16,0-21 0,1 0 0,-1 0 16,0 0-16,0-1 0,0 1 15,-21-21-15,0 21 0,0-22 0,21 22 16,-21-21-16,0 21 0,0 0 0,0-1 15,0 1-15,0 0 0,-21 21 32,0 21-32,21 0 0,0 1 0,-21-1 15,0 0-15,21 0 0,-21 0 16,21 22-16,-22-22 0,22 0 0,0 0 16,0 0-16,0 0 0,0 1 15,-21-1-15,21 0 0,0 0 16,0-42 15,21 0-31,1 0 16,-22-1-16,21 1 0,0 0 15,0 0-15,0-21 0,0 20 0,1-20 16,20 21-16,-21-21 0,21 20 0,-20 1 16,20 0-16,-21 0 0,0 0 0,0 21 15,1 0-15,-1 0 0,-21 21 16,0 21-16,0-21 15,0 1-15,0-1 0,0 21 0,0-21 16,0 22-16,0-22 0,0 0 0,-21 0 16,21 21-16,0-20 0,0-1 15,0 0-15,0 0 16,21-42 15,-21 0-15,21 21-16,0-21 0,0-1 0,0 1 15,22 0-15,-22 0 0,21-21 0,1 20 16,-1 1-16,0-21 0,-21 21 16,22-22-16,-22 22 0,0 0 0,0 0 15,0 21-15,1-21 0,-22 42 16,0 0 0,0 0-16,0 22 0,-22-22 0,22 0 15,-21 21-15,21-21 0,0 1 0,0 20 16,0-21-16,0 0 0,0 0 0,0 1 15,0-1-15,0 0 16,21 0-16,1 0 0,-1 0 16,0-21-16,0 0 0,21 0 0,-20 0 15,-1 0-15,0 0 0,21 0 0,-21 0 16,22 0-16,-22-21 0,21 21 0,-21-21 16,22-21-16,-22 21 0,0-1 0,0-20 15,0 21-15,1-21 0,-22-1 16,0 1-16,0 0 0,0 20 0,0-20 15,0 21-15,0 0 0,-22 21 16,1 0-16,0 0 0,0 0 0,-21 0 16,20 21-16,1 0 0,0 0 15,0 22-15,0-22 0,21 21 16,-21-21-16,21 0 0,0 22 0,0-22 16,0 0-16,0 0 0,21 0 0,0 1 15,0-1-15,21 0 0,-20 0 0,-1-21 16,42 21-16,-20-21 0,-1 0 15,-21 0-15,21 0 0,1 0 0,-1 0 16,-21 0-16,22-21 0,-22 21 16,21-21-16,-21 0 0,0 0 0,1-22 15,-1 22-15,21-42 16,-21 20-16,-21 22 0,0-42 16,0 41-16,0 1 0,-21 21 31,21 21-31,-21 1 0,0-1 0,21 0 15,-21 0-15,21 0 0,-22 22 0,1-1 16,21 0-16,0-21 0,0 1 16,0-1-16,0 0 0,0 0 15,0 0-15,21-21 32,1-21-17,-1 0-15,0 21 0,0-21 16,-21 0-16,21-1 0,22 1 15,-22-21-15,0 21 0,42-43 16,-41 43-16,-1 0 0,0 0 0,0 0 16,0 21-16,0 0 0,1 0 15,-22 21 1,0 0-16,0 0 16,0 0-16,0 0 0,0 1 0,0-1 0,0 0 15,0 0-15,0 0 0,0 0 0,21 1 16,-21-1-16,21-21 0,0 21 15,0 0-15,0-21 16,1 0-16,-1 0 0,0 0 16,0 0-16,0 0 0,22 0 15,-22-21-15,0 0 0,21 0 0,-21-1 16,22 1-16,-22 0 0,0-21 0,21 21 16,-20-22-16,-1 1 0,0 0 15,0-1-15,0 1 0,0 0 0,1-1 16,-1 1-16,-21 0 0,0 20 0,21-20 15,-21 21-15,21 0 0,-21-22 16,0 22-16,0 0 0,0 0 16,0 0-16,0 0 15,0 42 1,-21-21-16,0 21 0,0 21 16,-1-21-16,22 22 0,-21-1 0,0 0 15,0 1-15,0-1 16,0 0-16,-1 22 0,22-22 0,0 22 15,-21-22-15,21 0 0,0 1 0,-21-22 16,21 21-16,0 1 0,0-22 0,0 0 16,0 0-16,0 0 0,0 0 15,21-21-15,-21 22 0,21-22 0,1 0 16,-1 0-16,0 0 16,0 0-16,-21-22 15,0 1-15,21 21 16,-21-21-16,0 0 0,0 0 15,0 0-15,0-1 0,0 1 0,0 0 16,0 0-16,-21-21 0</inkml:trace>
  <inkml:trace contextRef="#ctx0" brushRef="#br0" timeOffset="49905.62">18351 10287 0,'-21'0'0,"42"0"0,-63 0 15,63 0 1,22 0-16,-22 0 16,21 0-16,0 0 0,1 0 15,-1 0-15,22 0 0,-22 21 0,21-21 16,-20 0-16,20 0 0,-20 21 16,-1-21-16,-21 0 0,21 0 0,-20 0 15,-1 0-15,0 22 0,0-22 16</inkml:trace>
  <inkml:trace contextRef="#ctx0" brushRef="#br0" timeOffset="51644.85">21209 10859 0,'21'0'0,"0"-22"15,-21 1-15,0 0 16,21 21-16,-21-21 0,22 21 0,-22 21 47,-22 0-47,1 0 0,21 22 15,-21-22-15,0 21 0,21-21 0,-21 22 16,0-1-16,21-21 0,-22 22 0,22-1 16,0-21-16,-21 0 0,21 22 0,0-22 15,-21 0-15,21 0 0,0 0 16,0-42 15,0 0-15,0 0-16,0 0 0,21-22 0,-21 22 15,21-21-15</inkml:trace>
  <inkml:trace contextRef="#ctx0" brushRef="#br0" timeOffset="51963.45">21336 10583 0,'0'0'0,"0"-105"15,0 83-15,0 1 0,-21 21 16,0 0-16,-1 0 0,1 0 16,0 0-16,21 21 0,0 1 0,0-1 15,0 0 1,21-21 0,0 0-16,22 0 0,-22 0 0,21 0 15,1-21-15,-22 21 0,21-21 0,-21-1 16,0 1-16,1 0 0,-22-21 15,0 21-15,0-1 0,-22-20 0,1 21 16,0 0-16,-21 0 0,21-1 16,-22 1-16,1 21 0,21 0 0,0 0 0,-22 0 15,43 21-15,-21 1 0,21 20 16,-21-21-16,21 21 0,0 1 0,0-1 16,0 0-16,21-20 0,0 20 0,0-21 15,1 21-15,-1-20 0,0-1 16,21-21-16,-21 21 0</inkml:trace>
  <inkml:trace contextRef="#ctx0" brushRef="#br0" timeOffset="54782.25">21907 10583 0,'0'-21'0,"0"42"0,0-63 16,0 63-1,0 0-15,0 1 0,0-1 0,0 21 16,0-21-16,0 22 15,0-1-15,0-21 0,0 21 0,0 1 16,-21-22-16,0 21 0,0-21 0,21 1 16,0-1-16,-21 0 0,21 0 0,-21-21 15,21 21-15,-22-21 0,22-21 32,0 0-32,0 0 0,0 0 15,0-1-15,22-20 0,-1 21 0,0 0 16,0-22-16,0 1 0,0 0 0,22-1 15,-22 1-15,0 0 0,0-1 16,22 22-16,-22 0 0,0 0 16,0 0-16,0 21 0,22 0 0,-43 21 0,21 0 15,0 0-15,-21 0 0,21 22 16,-21-22-16,21 21 0,-21-21 0,0 22 16,0-22-16,0 21 0,0-21 15,0 22-15,21-22 0,1 0 0,-22 0 16,0 0-16,21-21 0,0 22 0,0-22 15,0 0-15,0 0 16,1 0-16,-1 0 0,0-22 16,0 22-16,0-21 0,0 0 15,1 0-15,-1 0 0,21-22 0,-21 22 16,0-21-16,22 21 0,-22-22 16,0 1-16,21 0 0,-20-1 0,-1 1 15,0 21-15,0 0 0,0 0 16,-21 42-1,0 0-15,0 0 0,0 0 16,0 22-16,0-22 0,0 0 0,-21 0 16,21 0-16,0 0 0,-21-21 15,21 22-15,21-22 32,-21-22-17,21 1-15,-21 0 0,21 0 16,-21 0-16,0 0 0,0-1 0,0-20 15,0 21-15,0 0 0,0 0 16,0-22-16,0 22 0,-21 21 31,0 21-31,0 0 0,0 1 16,0-1-16,-1 21 0,1-21 0,0 22 16,-21-1-16,21-21 0,-1 21 15,-20-20-15,21 20 0,0-21 0,0 21 16,21-20-16,0-1 0,0 21 0,0-21 15,0 0-15,0 1 0,0-1 0,21-21 16,0 21-16,0-21 0,21 0 0,-20 21 16,20-21-16,0 0 0,22 0 0,-22 0 15,22 0-15,-22 0 0,21-21 16,-20 21-16,-1-21 0,22 0 16,-22-1-16,-21 1 0,21 0 0,-20-21 15,-1 21-15,0-22 0,-21 22 0,0-21 16,0 21-16,0-1 0,0 1 0,0 0 15,-21 0-15,0 21 0,-1 0 16,1 0-16,0 0 0,0 0 0,21 21 16,0 0-16,0 0 0,0 1 0,0 20 15,0-21-15,0 0 0,0 22 0,0-22 16,0 0-16,21 0 0,-21 21 16,0-20-16,0-1 0,0 0 15,21 0-15,-21 0 0,0 0 16,0 1-16,21-22 15,1 0-15,-1 0 0,0 0 16,21 0-16,-21 0 0,22 0 16,-22 0-16,21-22 0,1 22 0,-1-21 15,0 0-15,-21 0 0,22 0 0,-22 0 16,21-22-16,-21 22 0,1-21 0,-1 21 16,0-22-16,-21 22 0,0-21 15,0 21-15,0-1 0,0 1 0,-21 21 16,0 0-16,-1 0 15,1 21-15,0 1 0,-21-1 16,21 0-16,21 21 0,-22-21 0,1 1 16,21 20-16,0-21 0,0 21 15,0-20-15,0-1 0,21 21 0,1-21 16,20 22-16,0-22 0,1 21 0,-1-21 16,0 0-16,1 1 0,-1-22 15,-21 21-15,21-21 0,1 0 0,-22 0 16,21 0-16,-21 0 0,1-21 0,-1-1 15,0-20-15,0 21 0,0-21 0,-21 20 16,0-20-16,21 0 0,-21-1 16,22 1-16,-22 21 0,0-21 0,0 20 15,0 1-15,0 0 0,0 42 32,0 0-32,0 1 0,0-1 15,0 0-15,0 0 0,0 21 0,0-20 16,0-1-16,0 0 0,0 21 15,0-21-15,0 1 0,0-1 0,0 0 16,0 0-16,0-42 31,0 0-31,0 0 16,0-1-16,21 1 16,0 0-16,0-21 0,0 21 15,-21-22-15,21 22 0,1-21 0,20-1 16,-21 22-16,0-21 0,0 21 0,1 0 15,-1-1-15,0 1 0,0 0 16,0 21-16,0 0 0,-21 21 16,22 0-16,-22 1 0,0-1 0,0 0 15,0 0-15,0 21 0,0-20 0,21 20 16,-21-21-16,0 21 0,21-20 16,-21 20-16,0-21 0,0 0 0,0 22 15,0-22-15,0 0 0,0 0 0,0 0 16,21-21 15,0 0-31,-21-21 16,21 0-16,1 0 0,-1 0 0,0-1 15,0-20-15,0 21 0,22 0 0,-22-22 16,21 1-16,0 21 0,1-21 0,-22-1 16,21 22-16,1-21 0,-22 21 15,0 21-15,0-22 0,0 22 16,0 0-16,1 0 0,-22 22 15,0-1-15,0 0 16,0 0-16,0 0 0,-22 0 0,22 1 16,-21 20-16,0-21 0,21 0 0,0 0 15,-21 1-15,21 20 0,-21-21 16,21 0-16,0 0 0,0 1 0,0-1 16,0 0-16,21-21 0,0 21 15,0-21-15,22 0 0,-22 0 0,21 0 16,0 0-16,1 0 0,-1-21 0,0 21 15,1-21-15,-1 0 0,0-22 0,1 22 16,-1 0-16,-21-21 0,22 20 16,-22-20-16,0 0 0,0 21 0,-21-1 15,21 1-15,-21 0 0,0 0 0,0 0 16,-21 21-16,0 0 0,0 0 16,0 0-16,-1 0 0,-20 0 15,21 21-15,0 0 0,-22 0 0,22 0 16,0 1-16,0-1 0,21 21 15,0-21-15,0 43 0,0-43 16,0 21-16,21-21 0,-21 1 16,42-22-16,-20 21 0,-1 0 15,21-21-15,0 21 0,-20-21 0,41 0 0,-21 0 16,-20 0-16,20 0 0,0 0 0,1 0 16,-22-21-16,21 0 0,-21 0 15,22-1-15,-22-20 0,0 21 0,0-21 16,0 20-16,0-20 0,-21 21 0,0-21 15,22 20-15,-22 1 0,0 0 16,-22 42 0,1-21-1,0 21-15,21 1 0,-21-1 0,0 0 16,21 0-16,-21 21 0,-1-20 0,1-1 16,21 0-16,0 0 0,-21 0 15,21 0-15,-21 1 0,0-1 16,21 0-16,0-42 31,0 0-15,0-1-16,21 1 15,0 0-15,0 0 0,0 0 0,1 0 16,20-1-16,-21-20 0,0 21 0,0 0 16,1 0-16,-1-1 0,0 1 15,21 0-15,-21 21 0,1 0 16,-1 21-1,-21 0-15,0 1 0,0-1 16,0 0-16,0 0 0,0 0 16,0 0-16,0 1 0,0-1 15,0 0-15,0 0 0,21-21 32,0 0-32,0 0 0,0 0 15,1 0-15,-1 0 0,0-21 16,0 0-16,0 21 0,22-21 0,-22-1 15,21-20-15,-21 21 0,22-21 0,20-43 16,-42 43-16,22-1 16,-22 1-16,0-22 0,21 22 15,-21 0-15,1-22 0,-1 22 0,0 0 0,0 20 16,-21 1-16,0 0 0,0 0 0,21 0 16,-21 42-1,-21 0 1,0 0-16,0 22 0,-22-22 0,22 21 15,0 0-15,0 1 0,0 20 16,-22-20-16,22-1 0,0 21 16,0-20-16,-21-1 0,42 0 0,-22 1 15,22-1-15,-21-21 0,21 22 0,0-22 16,0 21-16,0-21 0,21 22 0,1-22 16,-1 0-16,0 0 0,0 0 15,0-21-15,22 0 0,-22 0 0,0 0 16,0 0-16,0 0 0,0 0 0,1-21 15,-1 0-15,0 21 0,0-21 0,0 0 16,0-22-16,1 22 0,-1 0 16,-21 0-16,0 0 0,21-1 15,-21 1-15,0 0 0,0-21 0,0 21 16</inkml:trace>
  <inkml:trace contextRef="#ctx0" brushRef="#br0" timeOffset="54964.1">26903 10710 0,'-21'0'15,"42"0"-15,-42-21 16,42 21-16,0 0 0,0 0 16,0-21-16,22 21 0,-22 0 15,21-21-15,-21 21 0,22 0 0,-22 0 16,21 0-16,-21 0 0,0 0 0,1 0 16,-22-21-16,21 21 0,-21-21 15,0-1-15,0 1 16,21 0-16</inkml:trace>
  <inkml:trace contextRef="#ctx0" brushRef="#br0" timeOffset="56581.32">28511 10795 0,'0'21'16,"22"-21"-1,-1 0-15,0-21 0,0 21 16,0-21-16,-21 0 0,21 0 0,1-1 15,-22 1-15,21 0 0,-21 0 0,0 0 16,0 0-16,0-22 0,0 22 0,0-21 16,-21 21-16,-1-1 0,1 1 15,-21 0-15,21 21 0,0 0 0,-1 0 16,1 0-16,0 21 0,-21 0 0,21 1 16,-1-1-16,-20 21 0,21 0 0,0-20 15,0 20-15,-1 0 16,1 1-16,0-22 0,0 21 0,21 0 15,0-20-15,0-1 0,0 0 0,0 0 16,0 0-16,21 0 0,0-21 0,0 0 16,22 22-16,-22-22 0,21 0 15,1 0-15,-1 0 0,-21 0 0,21-22 16,1 1-16,-22 21 0,21-21 0,-21 0 16,1 0-16,-1 0 0,-21-22 0,0 22 15,21 0-15,-21 0 0,0 0 16,0-1-16,0 1 0,0 42 31,-21 1-31,21-1 16,-21 0-16,21 0 0,0 0 15,0 0-15,0 1 0,0-1 16,21 0-16,0 0 0,0-21 16,21 0-16,-20 0 0,20 0 0,-21 0 15,21 0-15,22 0 0,-22 0 16,1 0-16,-1-21 0,0 21 0,1-21 15,-1 0-15,0 21 0,-21-22 0,22 1 16,-22 0-16,0 0 0,-21 0 16,0 0-16,0-1 0,-21 22 31,0 22-15,21-1-16,-21 0 0,-1 0 0,1 0 15,0 0-15,0 1 0,0-1 16,0-21-16,-1 21 0,1 0 0,0 0 15,0-21-15,21 21 0,-21-21 16,42 0 15,0-21-31,0 21 0,0-21 16,1 0-16,-1 0 0,0 0 0,0-1 16,21 1-16,-20 0 0,20-21 15,-21 21-15,0-1 0,22 22 16,-22-21-16,0 21 0,0 0 0,0 0 15,-21 21-15,0 1 16,0-1-16,0 0 0,0 0 16,0 0-16,0 0 0,0 1 15,0-1-15,0 0 0,0 0 0,0 0 16,0 0-16,0 1 0,21-22 16,1 0-16,-1 21 0,0-21 0,0 0 15,0 0-15,0 0 0,1 0 0,-1 0 16,21 0-16,0 0 0,-20 0 15,20 0-15,0 0 0,1-21 16,-1-1-16,0 22 0,1-21 0,-1 0 16,0 21-16,-21-21 0,1 0 0,-1 0 15,0-1-15,-21 1 0,0 0 16,0 0-16,0 0 0,-21 21 16,0 0-16,-1 0 15,-20 0-15,21 0 0,0 0 16,-22 21-16,22-21 0,-21 21 0,21 0 15,-22 0-15,22-21 0,0 22 0,0-1 16,0 0-16,0 0 0,21 0 16,0 0-16,0 1 15,21-22 1,0 0-16,0 0 0,0 0 0,0 0 16,1 0-16,20 0 0,-21-22 0,21 1 15,-20 21-15,-1-21 0,0 0 0,21 0 16,-21-22-16,1 22 0,-1-21 15,21 0-15,-21-1 0,0 1 0,22 0 16,-22-22-16,0 22 0,0-22 0,0 1 16,1 20-16,-1 1 0,0 0 15,0-1-15,-21 22 0,21 0 0,-21 0 16,0 42 0,-21 0-1,0 22-15,0-22 0,0 21 0,-1 22 16,1-22-16,0 21 0,0-20 0,0 20 15,0-20-15,-1-1 0,1 0 0,21 1 16,0-1-16,0-21 0,0 0 16,0 22-16,0-22 0,0 0 0,0 0 15,0 0-15,0 0 0,21-21 32,1 0-17,-1 0-15,0-21 0,0 0 16</inkml:trace>
  <inkml:trace contextRef="#ctx0" brushRef="#br0" timeOffset="56868.79">31644 10160 0,'0'-21'0,"0"42"0,0-63 0,0 21 0,0-1 16,0 44-1,0-1-15,0 0 16,0 21-16,-21 1 0,21 20 0,-21-21 16,21 22-16,-21-1 15,-1 1-15,1-1 0,0 1 0,0-1 16,0-20-16,0-1 0,-1 22 0,1-43 16,0 21-16,0 0 0,0-20 15,21-1-15,0 0 0,-21 0 0,-1-21 16,22-21 15,-21 0-31,21 0 0</inkml:trace>
  <inkml:trace contextRef="#ctx0" brushRef="#br0" timeOffset="58019.54">31073 10689 0,'-22'0'0,"44"0"0,-22 0 31,21 0-16,0 0-15,21 0 0,22 0 0,-1 0 16,1 0-16,-1 0 0,1 0 16,-1 0-16,22 0 0,-22 0 0,1-21 15,-1 0-15,1 0 0,-22 0 0,22-22 16,-22 1-16,0-22 0,-20 22 16,-1 0-16,0-1 0,0 1 0,-21 0 15,0-1-15,0 22 0,0 0 16,0 0-16,-21 0 0,0 21 15,0 0-15,-1 21 0,1 0 16,0 21-16,0-20 0,0 20 16,0 0-16,-1 22 0,1-22 0,0 22 15,0-1-15,0-21 0,21 22 16,-21-22-16,-1 1 0,1-1 0,0 0 16,0-21-16,21 22 0,0-22 0,-21 0 15,21 0-15,-21 0 0,21 1 16,0-44 15,21 22-15,0-21-16,0 0 0,0 0 0,0 0 0,1 0 15,-1-1-15,0 22 0,0-21 16,-21 0-16,21 21 0,0 0 16,-21 21-1,0 0-15,0 1 16,0-1-16,0 0 15,22 0-15,-1 0 0,0-21 16,-21 21-16,21-21 0,0 0 0,0 22 16,1-22-16,20 0 0,-21 0 15,0 0-15,0 0 0,22 0 0,-1 0 16,-21-22-16,22 1 0,-22 0 16,21 0-16,0 0 0,-20 0 15,20-22-15,-21 22 0,21 0 0,-20-21 16,-22 20-16,21 1 0,-21 0 15,-21 21 1,-1 0-16,1 0 16,0 21-16,-21 22 0,21-22 0,-22 0 15,22 0-15,0 0 0,0 22 0,0-22 16,21 0-16,-22 0 0,22 0 16,0 0-16,0 1 0,0-1 15,22-21-15,-1 0 0,0 0 16,0 0-16,21 21 0,1-21 15,-1 0-15,0 0 0,1 0 0,-1 0 16,0 0-16,1-21 0,-1 0 16,-21 21-16,22-43 0,-22 22 0,21 0 15,-21 0-15,-21 0 0,21-1 16,-21 1-16,0 0 0,0 0 0,-21 21 31,0 21-31,0 0 0,0-21 16,21 21-16,-21 1 0,-1-1 0,22 0 15,0 0-15,-21 0 16,21 0-16,-21-21 0,21 22 16,0-44 31,21 1-32,0 0-15,1 0 0,-1 0 0,0 0 16,0-1-16,0 1 0,22-21 15,-22 21-15,21 0 0,-21 21 0,0-22 16,1 22-16,-1-21 0,0 21 16,-21 21-16,0 1 15,0-1-15,0 0 0,0 0 0,0 0 16,-21 22-16,0-22 0,21 0 16,-22 0-16,22 0 0,0 0 15,-21 1-15,21-1 0,-21 0 16,21 0-16,-21-21 0,21 21 0,-21-21 15,0 0-15,-1 0 16,1 0-16,0 0 16,0-21-16,-21 21 0</inkml:trace>
  <inkml:trace contextRef="#ctx0" brushRef="#br0" timeOffset="59443.91">23939 11811 0,'0'0'0,"22"-21"0,-22 0 16,21 0-16,-21-1 0,21 1 16,-21 0-16,0 0 0,0 0 0,0 0 15,0-1-15,0 1 0,0 0 16,-21 21-16,0 0 0,-1 0 15,1 0-15,0 21 0,0 22 16,-21-22-16,20 21 0,1 0 0,0 1 16,0 20-16,0-20 0,0 20 0,-1 1 15,1-22-15,21 21 0,-21-20 16,21-1-16,0 0 0,0 1 0,0-22 16,0 0-16,0 21 0,21-42 0,0 22 15,1-1-15,-1-21 0,0 0 0,0 0 16,21 0-16,-20 0 0,20-21 0,0-1 15,1 1-15,-22 0 16,21 0-16,0-21 0,1-1 0,-1 1 16,0 0-16,1-22 0,-22 22 0,21-22 15,-21 22-15,1-22 0,-1 1 0,0 21 16,0-1-16,-21 1 0,21 0 16,-21-1-16,0 22 0,0 0 0,0 42 31,0 0-31,-21 22 0,0-22 0,0 21 15,0 22-15,21-22 0,-22 0 16,1 22-16,0-1 0,0-20 16,0 20-16,0-21 0,-1 1 0,22-1 15,0 0-15,0-20 0,0-1 0,0 21 16,0-21-16,22 0 0,-1-21 16,0 0-16,21 0 15,-21 0-15,1-21 0,20 21 0,-21-21 16,21 0-16,1-21 0,20-1 15,-20 1-15,-1 0 0,0-1 0,1 1 16,-1 21-16,-21-22 0,0 22 0,0 0 16,-21 0-16,0 0 0,-21 21 15,0 0 1,-21 21-16,21 0 0,-1 0 0,-20 0 16,21 1-16,21-1 0,-21 0 15,21 0-15,0 0 0,0 22 16,0-22-16,0 0 0,0 0 0,0 0 15,21 0-15,0 1 0,0-1 0,-21 0 16,21 0-16,1 0 0,-22 0 0,0 1 16,-22-22 15,1 0-31,0-22 16,0 22-16,0-21 0,0 0 0,-1 21 15,1-21-15,0 21 0,21-21 16,-21 21-16,21 21 31,0 0-15,21 0-16,0-21 0,0 0 15,1 21-15,20-21 0,-21 0 0,21 0 16,-20 0-16,20 0 0,0 0 16,1 0-16,-1 0 0,21 0 0,-20 0 15,-1 0-15,0-21 0,22 21 0,-22-21 16,-21 21-16,22-21 0,-22 0 15,21 0-15,-21-1 0,1 1 0,-22 0 16,21 0-16,-21 0 0,21-22 16,-21 22-16,0 0 0,0 0 0,0 0 15,-21 21 1,0 0-16,-1 0 0,1 21 16,0 0-16,21 21 0,-21-20 15,21-1-15,-21 21 0,21-21 0,0 0 16,0 22-16,0-22 0,0 0 0,0 0 15,0 0-15,0 1 0,0-1 0,21 0 16,0-21-16,0 21 0,0-21 16,1 0-16,-1 0 15,0 0-15,0 0 0,0 0 0,0-21 16,1 0-16,-22 0 16,21 21-16,0-22 0,0 1 0,0 21 15</inkml:trace>
  <inkml:trace contextRef="#ctx0" brushRef="#br0" timeOffset="59728.31">26374 12129 0,'0'-22'16,"0"1"-16,21-21 15,-21 21-15,0 42 31,0 21-31,0-21 0,0 1 16,0 20-16,0-21 0,-21 21 16,-1-20-16,22-1 0,0 21 0,-21-21 15,0 0-15,21 1 0,-21-1 0,21 0 16,-21 0-16,0-21 16,21-21 15,0 0-31,0 0 0,0-1 15,0 1-15</inkml:trace>
  <inkml:trace contextRef="#ctx0" brushRef="#br0" timeOffset="60053.21">26479 11769 0,'0'-21'16,"0"42"-16,-21-42 0,0 21 0,0 0 0,0 0 15,0 0-15,-1 21 16,1-21-16,21 21 0,-21 0 0,21 0 15,0 0-15,0 1 16,21-22-16,0 21 0,1-21 16,-1 0-16,0 0 0,0 0 15,0 0-15,0 0 0,1 0 0,-22-21 16,0-1-16,21 22 0,-21-21 0,0 0 16,0 0-16,0 0 0,0 0 0,0-1 15,0 1-15,-21 0 16,-1 21-16,1 0 15,0 0-15,0 0 16,21 21-16,-21 0 0,21 1 16,0-1-16,0 0 15,0 0-15,0 0 16,21-21-16,0 0 16,0 0-16</inkml:trace>
  <inkml:trace contextRef="#ctx0" brushRef="#br0" timeOffset="60405.56">27030 11621 0,'0'21'47,"-21"-21"-47,21 21 0,-22 0 0,1 0 16,21 0-16,-21 1 0,0 20 0,0-21 15,0 21-15,21 1 0,-22-22 0,1 21 16,0 1-16,21-1 0,0 0 16,-21-21-16,0 22 0,21-1 15,0-21-15,0 22 0,0-22 0,0 0 16,0 0-16,0 0 0,0 0 0,0 1 16,0-1-16,21-21 0,0 0 15,0 0-15,0 0 16,1 0-16,-1 0 0,0 0 15,0-21-15,0-1 16,-21 1-16,21 21 0,-21-21 16,22 0-16,-22 0 0,0 0 15,0-1-15,0 1 0,0 0 0</inkml:trace>
  <inkml:trace contextRef="#ctx0" brushRef="#br0" timeOffset="60629.64">26797 12086 0,'0'21'0,"21"-21"31,0 0-15,0 0-16,1 0 0,-1 0 0,0 0 16,21 0-16,-21 0 0,1 0 0,-1 0 15,21 0-15,-21 0 16,0 0-16,1 0 0,-22-21 15,21 0-15,0 0 16,-21 0-16,0 0 0,21-1 16</inkml:trace>
  <inkml:trace contextRef="#ctx0" brushRef="#br0" timeOffset="61177.16">27813 11557 0,'0'-21'0,"0"42"0,-21-63 0,21 21 15,0-1-15,-21 22 0,21-21 0,21 21 32,0 0-32,-21 21 0,21 1 15,0-1-15,0 0 0,1 21 0,-22-21 16,21 1-16,0 20 0,-21 0 0,21 1 15,-21-1-15,0 0 0,0 22 16,21-1-16,0 1 0,-21-1 0,0 1 16,0 63-16,-21-85 0,0 22 15,-21-22-15,21 21 0,-22-20 16,1-1-16,0-21 0,-1 22 16,1-1-16,0-21 0,-1 0 0,1 22 15,21-22-15,-22 0 0,1 21 16,21-21-16,0-21 0,0 22 0,-1-22 15,22 21-15,0-42 172,-21-1-172,0 1 16,21 0-16,-21 21 16</inkml:trace>
  <inkml:trace contextRef="#ctx0" brushRef="#br0" timeOffset="64061.5">5080 13674 0,'0'0'0,"0"-21"15,0-1-15,0 1 16,21 21-16,-21-21 0,0 0 15,0 0-15,0 0 16,0-1-16,0 1 16,0 0-16,0 0 15,0 0-15,0 0 16,0-1 0,0 44 30,0-1-30,0 0-16,0 0 16,0 0-16,0 0 0,0 1 0,0 20 15,0-21-15,0 0 0,0 22 16,0-22-16,0 21 0,0 0 0,0-20 16,0 20-16,0-21 0,-21 21 0,21-20 15,0-1-15,-21 21 0,21-21 16,-21 22-16,21-22 0,0 0 0,0 21 15,0-21-15,-22 1 0,22-1 0,-21 0 16,21 21-16,0-21 0,0 1 16,-21-1-16,21 0 0,0 0 15,-21 0-15,21 0 0,0 1 16,0-1-16,0-42 94,0-1-79,21 22-15,-21-21 16,21 21-16,-21-21 16,0 0 30,0 0 17,0 0-63,0-1 16,0 1-16,0 0 0</inkml:trace>
  <inkml:trace contextRef="#ctx0" brushRef="#br0" timeOffset="65096.08">1841 10266 0,'0'0'0,"0"-21"0,0 0 0,-21 21 31,0 21-16,0 0-15,0 0 0,21 0 0,-21 22 16,-1-1-16,22 0 0,0 1 16,0-1-16,-21-21 0,21 21 0,0 1 15,0-22-15,0 0 0,0 0 16,0 0-16,0 1 0,21-1 0,1-21 16,-1 0-16,0 0 0,0 0 15,0 0-15,0-21 16,-21-1-16,0 1 15</inkml:trace>
  <inkml:trace contextRef="#ctx0" brushRef="#br0" timeOffset="65269.78">1968 9991 0,'0'-21'0,"0"42"0,-21-64 15,0 22-15,0 21 16,0 0-16,42 21 31,0 1-15,0-22-16,0 21 15,1-21-15</inkml:trace>
  <inkml:trace contextRef="#ctx0" brushRef="#br0" timeOffset="65460.93">2413 10308 0,'0'0'16,"-21"0"-16,42 0 31,0 0-15,0 0-16,0 0 15,1 0-15,-1 0 0</inkml:trace>
  <inkml:trace contextRef="#ctx0" brushRef="#br0" timeOffset="65630.05">2349 10499 0,'0'0'0,"0"21"0,0 0 31,22-21-15,-1 0-16,0 0 15,0 0-15,0-21 0,0 21 16,1-21-16,-1 0 0,0 21 16,-21-22-16</inkml:trace>
  <inkml:trace contextRef="#ctx0" brushRef="#br0" timeOffset="66070.23">2984 10160 0,'22'-21'0,"-44"42"0,44-63 0,-1 21 16,0 21-16,0-22 15,0 22-15,0 0 16,1 0-16,-1 0 0,0 0 0,0 0 16,0 0-16,0 22 0,-21-1 15,22 0-15,-22 0 0,0 0 16,0 22-16,0-22 0,-22 21 0,1-21 15,0 22-15,-21-22 0,21 21 0,-22-21 16,1 22-16,0-22 0,-1 0 16,22 21-16,-21-21 0,21 1 0,-1-22 15,-20 21-15,42 0 16,21-21 0,0 0-16,1 0 0,-1 0 15,0 0-15,0 0 0,21 0 16,-20 0-16,-1 0 0,0 0 15,21 0-15,-21 0 0,1 0 0,-1 0 16,21 0-16,-21 0 0,0 0 0,1 0 16,-1-21-16,0 21 15,-21-21 17</inkml:trace>
  <inkml:trace contextRef="#ctx0" brushRef="#br0" timeOffset="67589.28">6625 13526 0,'0'0'0,"0"-22"15,-21 1-15,21 0 16,-21 21-16,21-21 15,0 42 32,0 21-47,0-20 16,0 20-16,-21-21 0,21 21 0,0 1 16,-22-1-16,22 0 0,0 1 15,0-1-15,-21 0 0,21 1 0,0-22 16,-21 21-16,21 1 0,0-22 15,0 21-15,0-21 0,0 0 0,0 1 16,0-1-16,-21 21 0,21-21 16,-21 0-16,21 1 0,0-1 15,0-42 32,0-1-47,0 1 0,0 0 16,0 0-16,0 0 0</inkml:trace>
  <inkml:trace contextRef="#ctx0" brushRef="#br0" timeOffset="67853.78">6202 13949 0,'42'-21'15,"-21"21"1,0 0-16,22 0 0,-1 0 0,0 0 15,1 0-15,-1 0 0,0 0 0,1 0 16,-1 0-16,0 0 0,-20 0 0,-1 0 16,21 0-16,-21 0 0,0 0 15,1 0 1,-22-21 31,21-1-47,0 1 15,0 21-15</inkml:trace>
  <inkml:trace contextRef="#ctx0" brushRef="#br0" timeOffset="68617.31">7705 13801 0,'0'-21'16,"-22"21"-16,1 0 15,0-22-15,0 22 16,21-21-16,0 0 16,0 0-1,0 0-15,0 0 0,0-1 16,0 1-16,21 0 0,0 0 0,0 0 15,1 21-15,-1-21 16,0-1-16,0 22 0,0-21 0,0 21 16,1 0-16,-1 0 0,0 0 0,0 0 15,0 0-15,0 0 0,-21 21 16,22 1-16,-22-1 0,0 21 16,0-21-16,0 22 0,0-22 0,-22 21 15,1-21-15,0 22 0,0-1 0,-21-21 16,20 21-16,1-20 0,-21 20 15,0-21-15,20 21 0,-20-20 0,21-1 16,-21 21-16,20-21 0,1 0 16,-21 1-16,21-1 0,0-21 0,21 21 15,-22-21-15,1 21 0,21-42 47,21 21-47,1-21 0,-1 0 16,0 21-16,0-22 0,-21 1 0,21 21 15,0 0-15,1-21 0,-1 21 0,0 0 16,0 0 0,-21 21-16,21 0 15,-21 1-15,21-1 16,-21 0-16,22 0 0,-1-21 16,-21 21-16,21-21 15,0 0-15,0 0 0,0 0 0,1 0 16,-1 0-16,0 0 0,0 0 0,0 0 15,0 0-15,1 0 0,-1 0 0,-21-21 16,21 21-16,-21-21 0,21 21 16,-21-21-16,0 0 15,21-1 1,-21 1 31,-21 21-47,0 0 15,0 0 1,0 0-16</inkml:trace>
  <inkml:trace contextRef="#ctx0" brushRef="#br0" timeOffset="69518.8">6413 15769 0,'0'0'16,"-21"0"-16,0 0 0,21-21 16,-21 21-16,0 0 15,21-21-15,0 0 16,21 21-1,0 0-15,0 0 0,0 0 16,1 0-16,-1 0 0,21 0 0,-21 0 16,22 0-16,-22 0 0,0 0 0,21 21 15,-21 0-15,1-21 0,-1 21 0,-21 0 16,0 1-16,0-1 0,0 0 16,0 0-16,0 0 0,0 0 0,0 1 15,-21-1-15,-1 0 0,-20 0 0,21 0 16,0 0-16,-22 1 0,1-1 0,21-21 15,0 21-15,-22 0 16,22-21-16,0 0 0,0 0 0,0 0 16,21-21 15,21 21-15,0 0-16,0 0 0,22-21 15,-22 21-15,0 0 0,21 0 0,1 0 16,-1 0-16,-21 0 0,21 0 15,1 0-15,-1 0 0,-21 21 0,22 0 16,-1-21-16,-21 21 0,0-21 0,0 21 16,1-21-16,-1 22 0,-21-1 15,0 0-15,0 0 16,0 0-16,0 0 0,-21 1 0,-22-1 16,22 0-16,0 0 0,-21 0 0,-1 0 15,1 1-15,0-1 0,-1-21 0,22 21 16,-21 0-16,-1-21 0,1 0 15,21 0-15,0 0 0,-22 0 0,22 0 16,0 0-16,0 0 0,0 0 0,0-21 16,-1 21-16,1-21 15,0 0-15,0-1 16,0 22 0,21 22 62</inkml:trace>
  <inkml:trace contextRef="#ctx0" brushRef="#br0" timeOffset="97663.27">4254 1609 0,'0'0'0,"0"-21"16,0-1 0,0 1-16,0 0 0,0 0 15,0 0 1,0 0-16,22-1 16,-1 1-1,-21 42 32,0 1-47,0-1 0,0 21 0,0-21 16,0 22-16,0 20 0,-21-21 15,21 22-15,-22-22 0,1 22 0,21-1 16,0-20-16,0 20 0,-21-21 16,0 1-16,21 20 0,0-20 0,0-1 15,-21 0-15,21 1 0,-21-22 16,21 21-16,-22-21 0,22 22 15,0-22-15,0 0 0,0 0 16,-21 0-16,21-42 31,0 0-31,0-21 0,21 20 16</inkml:trace>
  <inkml:trace contextRef="#ctx0" brushRef="#br0" timeOffset="98033.58">4233 1736 0,'0'-21'0,"0"42"0,0-64 0,0 22 16,0 0-16,0 0 0,0 0 0,0 0 15,0-1-15,21 22 0,1-21 16,-22 0-16,21 21 0,21-21 0,-21 21 15,0-21-15,22 21 0,-1 0 0,0 0 16,1 0-16,-1 0 0,0 0 16,1 0-16,-1 0 0,0 21 0,-20-21 15,-1 21-15,0 0 0,-21 22 16,0-22-16,0 0 0,-21 21 0,-22-21 16,22 22-16,-21-22 15,-22 21-15,22-21 0,0 22 0,-1-22 16,1 0-16,0 0 0,-1 0 0,1 1 15,21-22-15,0 21 0,0 0 16,-1-21-16,22 21 0,22-21 47</inkml:trace>
  <inkml:trace contextRef="#ctx0" brushRef="#br0" timeOffset="98478.26">4678 1990 0,'-21'0'0,"-1"0"0,22 21 16,-21 0-16,0 0 0,0 0 15,0 22-15,-22-22 0,22 0 0,0 21 16,-21-20-16,21 20 0,-1-21 16,1 0-16,0 22 0,0-22 15,21 0-15,0 0 0,0 0 0,0 0 16,21-21 0,0 0-16,0 0 15,22 0-15,-22-21 0,21 0 16,1 0-16,-1 0 0,-21 21 0,21-43 15,-20 22-15,20 0 0,-21 0 0,0 0 16,-21 0-16,0-1 0,0 1 16,0 0-16,0 0 0,0 0 15,-21 21 1,0 0-16,0 0 0,0 0 16,-1 0-16,1 0 15,0 0-15,21 21 16,0 0-1</inkml:trace>
  <inkml:trace contextRef="#ctx0" brushRef="#br0" timeOffset="98878.67">5186 2096 0,'0'0'0,"-21"0"16,-1 0-16,1 0 0,0 0 0,-21 0 16,21 21-16,-1-21 0,-20 21 15,21 0-15,0-21 0,0 21 0,-1-21 16,22 21-16,0 1 0,0-1 16,22 0-1,-1-21-15,21 0 0,-21 21 16,0-21-16,22 0 0,-22 21 15,0-21-15,0 0 0,0 21 0,-21 1 16,0-1 0,-21 0-1,0-21-15,0 0 0,0 0 16,-22 21-16,-20 0 16,21-21-16,20 0 0,-20 0 0,21 0 15,0 0-15,0 0 0,-1 0 16,44 0 15,-1 0-31,0 0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3T13:54:58.397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1037 2625 0,'0'-21'31,"0"-1"-31,0 1 16,0 0 0,0 0-16,21 21 0,-21-21 15,0 0 1,0 42 15,0 0-15,0 0-16,0 0 0,0 0 0,-21 1 15,21 20-15,0-21 0,0 21 16,-21-20-16,21 20 0,-21 0 0,21-21 16,-21 22-16,21-22 0,0 21 15,0-21-15,0 1 0,0-1 0,0 0 16,0 0-16,0 0 0,0 0 16,0 1-16,21-22 0,0 0 15,0 21-15,0-21 16,0 0-16,1 0 15,-1 0-15,0-21 16,0-1-16,0 22 0,-21-21 0,21 0 16,1 0-16,-22 0 0,0 0 0,21-1 15,0 1-15,0-21 0</inkml:trace>
  <inkml:trace contextRef="#ctx0" brushRef="#br0" timeOffset="410.9">1270 2074 0,'-21'-21'0,"42"42"0,-63-42 16,20 21-16,1 0 0,0 0 15,0 0-15,21 21 16,-21 1-16,21-1 0,0 0 15,0 0-15,0 0 16,21-21-16,0 0 16,0 0-16,0 0 15,1 0-15,-1 0 0,0 0 0,0 0 16,-21-21-16,21 21 16,-21-21-16,21 0 0,-21 0 15,0-1-15,-21 22 16,0 0-16,0 0 15,0 0-15,0 0 16,-1 22-16,1-1 16,21 0-1,0 0-15,-21 0 0,21 0 16,0 1 0,21-22-16,0 0 0</inkml:trace>
  <inkml:trace contextRef="#ctx0" brushRef="#br0" timeOffset="1011.24">2222 2794 0,'22'0'93,"-1"0"-77,0 0-16,0 0 0,0 0 16,0 0-16,1 0 0,-1 0 15,0 0-15,0 0 0,0 0 0,0 0 16,1 0-16,-1 0 16,0 0-16,0 0 15,-21 21 79</inkml:trace>
  <inkml:trace contextRef="#ctx0" brushRef="#br0" timeOffset="1368.08">2328 2963 0,'0'22'0,"-21"-22"16,0 0-1,42 0 16,0 0-31,0 0 16,1 0-16,-1 0 16,0 0-16,0 0 0,0 0 15,0 0-15,1 0 0,-1 0 16,0 0-16,0 0 0,0 0 16,0 0-16,1 0 15,-1 0 1,0 0 46</inkml:trace>
  <inkml:trace contextRef="#ctx0" brushRef="#br0" timeOffset="2311.33">4508 2455 0,'0'0'0,"22"0"0,-22-21 15,21 21-15,-21-21 16,0 0-16,21 0 16,-21 0-16,21 21 15,-21-22 1,0 44-1,0-1-15,0 0 16,0 0-16,0 0 0,0 0 16,0 1-16,-21-1 0,21 0 15,0 21-15,-21-21 0,21 22 0,0-22 16,0 21-16,-21-21 0,21 22 16,-22-22-16,22 0 0,-21 21 0,21-20 15,0-1-15,0 0 0,0 0 0,0 0 16,0 0-16,0 1 15,0-1-15,21-21 0,1 0 16,-22 21-16,21-21 0,0 0 0,0 0 16,0 0-16,0 0 15,1 0-15,-1 0 16,0 0-16,0 0 0,0-21 16,0 0-16,1-1 15,-1 1-15,-21 0 16,21 0-16,0 0 0</inkml:trace>
  <inkml:trace contextRef="#ctx0" brushRef="#br0" timeOffset="3043.47">4847 2011 0,'0'-21'0,"-21"21"15,0 0-15,0 0 16,-1 0 0,1 0-1,21 21-15,-21-21 0,21 21 0,0 0 16,0 0-16,0 1 0,0-1 15,0 0 1,0 0-16,21-21 16,0 21-16,1-21 0,-1 0 0,0 0 15,0 0-15,0 0 0,0 0 16,1 0-16,-1 0 0,-21-21 16,0 0-16,0 0 0,0 0 15,0-1-15,-21 1 16,-1 21-1,1 0-15,0 0 0,0 0 0,0 0 16,0 0-16,-1 21 0,1 1 16,0-22-16,0 21 0,21 0 15,-21-21-15,21 21 0,0 0 16,0 0 0,21-21-16,0 0 15,0 0-15</inkml:trace>
  <inkml:trace contextRef="#ctx0" brushRef="#br0" timeOffset="3972.74">5821 2709 0,'-21'0'62,"-1"0"-62,1 0 0,0 0 16,0 0-16,0 0 15,0 0-15,-1 0 0,1 0 0,0 0 16,0 0-16,0 0 0,0 0 16,-1 0-16,1 0 0,0 0 15,0 0-15,0 0 0,42 0 47,0 0-47,21 0 16,-20 0-16,20 0 0,-21 0 15,21 0-15,1 0 0,-22 0 0,21 0 16,1 0-16,-22 0 0,0 0 0,21 0 16,-21 0-16,1 0 0,-1 0 15,0 0 79,0 0-94</inkml:trace>
  <inkml:trace contextRef="#ctx0" brushRef="#br0" timeOffset="5184.78">6646 2667 0,'-21'0'0,"0"0"0,0 0 15,0 0 1,-1 0-16,1 0 0,0 0 15,0 0-15,0 0 16,0 0-16,-1 0 0,1 0 0,0 0 16,0 0-16,0 0 15,0 0-15,42 0 32,0 0-32,0 0 15,0 0-15,22 0 0,-22 0 0,21 0 16,-21 0-16,22 0 0,-1 0 15,-21 0-15,21 0 0,-20 0 0,-1 0 16,0 0-16,0 0 0,0 0 16,0 0-16,1 0 0,-1 0 15,-42 0 126,-1 0 390,1 0-531,21-21 16</inkml:trace>
  <inkml:trace contextRef="#ctx0" brushRef="#br0" timeOffset="8925.74">8911 2540 0,'-21'0'94,"0"0"-94,0 0 15,-1 0-15,1 0 0,0 0 16,0 0-16,0 0 0,0 0 16,-1 0-16,1 0 0,0 0 0,0 0 15,42 0 32,0 0-31,0 0-16,1 0 0,20 0 15,-21 0-15,0 0 0,22 0 0,-22 0 16,21 0-16,0 0 0,1 0 0,-22 0 16,21 0-16,1 0 0,-22 0 15,21 0-15,-21 0 0,0 0 0,1 0 16,-1 0-16,-42 0 47,-1 0-47,1 0 0,-21 0 15,21 0-15,-22 0 0,1 0 16,21 0-16,-21 0 0,-1 0 16,22 0-16,-21 0 0,-1 0 0,22 0 15,0 0-15,0 0 0,0 0 0,0 0 16,-1 0-16,1 0 15,42 0 17,1 0-17,-1 0-15,21 0 0,-21 0 0,22 0 16,-22 0-16,21 0 0,0 0 0,1 0 16,-1 0-16,0 0 0,1 0 15,-1 0-15,-21 0 0,22 0 0,-22 0 16,0 0-16,0 0 0,0 0 15,-42 0 32,0 0-47,0 0 16,0 0-16,-1 0 0,-20 0 16,21 0-16,-21 0 0,20 0 0,-20 0 0,21 0 15,-21 0-15,20 0 0,-20 0 0,21 0 16,0 0-16,0 0 0,-1 0 15,44 0 48,-1 0-63,0 0 0,0 0 0,0 0 16,0 0-16,1 0 0,20 0 15,-21 0-15,0 0 0,0 0 0,1 0 16,-1 0-16,0 0 0,0 0 0,0 0 15,0 0 1,-42 0 0,0 0-1,0 0-15,-21 0 0,20 0 16,-20 0-16,0 0 0,21 0 0,-22 0 16,1 0-16,21 0 0,-22 0 15,22 0-15,-21 0 0,21 0 0,0 0 16,-1 0-1,44 0 17,-1 0-32,0 0 15,0 0-15,0 0 0,0 0 0,22 0 16,-22 0-16,21 0 0,-21 0 0,22 0 16,-1 0-16,-21 0 0,22 0 15,-22 0-15,0 0 0,0 0 0,0-21 16,0 21-16,1 0 15,-44 0 17,1 0-32,0 0 0,0 0 0,0 0 15,0 0-15,-22 0 0,22 0 0,-21 0 16,21 0-16,-22 0 0,1 0 16,21 0-16,-22 0 0,22 0 0,-21 0 15,21 0-15,0 0 0,-1 0 16,44 0 15,-1 0-31,0 0 16,0 0-16,0 0 0,22 0 15,-22 0-15,0 0 0,21 0 0,-21 0 16,1 0-16,20 0 0,-21 0 0,0 0 16,0 0-16,-42 0 31,0 0-31,0 0 15,-21 0-15,20 0 0,-20 0 16,0 0-16,21 0 0,-22 0 0,22 0 16,-21 0-16,21 0 0,-1 0 0,1 0 15,0 0-15,0 0 16,42 0 31,0 0-47,0 0 0,1 0 15,-1 0-15,21 0 0,-21 0 0,22 0 16,-1 0-16,-21 0 0,21 0 0,1 0 16,-22 0-16,0 0 0,21 0 15,-20 0-15,-1 0 16,-42 0 0,-1 0-1,1 0-15,0 0 0,-21 0 0,-1 0 16,1 0-16,21 0 0,-21 0 15,-1 0-15,1 0 0,21 0 16,-22 0-16,22-21 0,0 21 0,0 0 16,42 0 15,0 0-15,0 0-16,22 0 0,-22 0 15,21 0-15,-21 0 0,22 0 16,-22 0-16,21 0 0,-21 0 0,22 0 15,-22 0-15,21 0 0,-21 0 0,1 0 16,-1 0 0,-42 0-1,-1 0-15,1 0 16,-21 0-16,21 0 0,-22 0 0,1 0 16,0 0-16,21 0 0,-22 0 15,1 0-15,21 0 0,-22 0 0,22 0 16,0 0-16,0 0 0,0 0 15,42 0 17,0 0-32,21 0 0,-20 0 15,20 0-15,-21 0 0,21 0 16,1 0-16,-1 0 0,0 0 0,-20 0 16,20 0-16,-21 0 0,0 0 15,0 0-15,1 0 0,-44 0 31,1 0-31,0 0 0,0 0 16,-64 0 0,64 0-16,0 0 0,0 0 15,0 0-15,42 0 32,0 0-17,0 0-15,0 0 0</inkml:trace>
  <inkml:trace contextRef="#ctx0" brushRef="#br0" timeOffset="11879.85">8953 2201 0,'0'0'0,"0"-21"15,0 0 1,22 21 0,-22-21-1,21 21-15,-21 21 31,0 0-31,0 0 0,0 1 16,0 20-16,0-21 0,0 21 0,0 1 16,0-22-16,-21 21 0,21 1 15,-22-1-15,22 0 0,-21 1 0,21-1 16,0 0-16,0-21 0,0 22 0,0-22 16,0 21-16,0-21 15,0 1-15,-21-1 0,21 0 16,0 0-16,0 0 15,0-42 32,0 0-47,0 0 0,0 0 16</inkml:trace>
  <inkml:trace contextRef="#ctx0" brushRef="#br0" timeOffset="13331.87">11959 2265 0,'0'0'0,"0"-21"0,21 0 16,0 21-16,-21-22 15,22 1-15,-1 21 16,-21-21-16,0 42 31,-21 0-15,21 1-16,-22-1 16,22 0-16,-21 21 0,0-21 0,21 22 15,-21-1-15,21-21 0,-21 22 0,0-1 16,21 0-16,-22-21 0,22 22 15,0-1-15,0-21 0,0 0 0,0 1 16,0-1-16,0 0 0,0 0 0,22 0 16,-1 0-16,0-21 15,0 0-15,0 0 0,0 0 0,1 0 16,-1 0-16,0 0 0,0 0 0,0 0 16,0-21-16,1 21 0,-1-21 15,0 0-15,0 21 0,0-21 16,-21 0-16,0-1 0,21 1 0,1 0 15,-22 0-15,21 0 0,-21 0 16</inkml:trace>
  <inkml:trace contextRef="#ctx0" brushRef="#br0" timeOffset="13800.38">12277 1884 0,'0'0'0,"-22"0"0,1 0 16,0 0-16,0 0 15,0 0 1,0 0-16,21 21 15,21-21 17,0 21-32,0-21 0,0 0 15,0 0-15,22 0 0,-22 0 16,0 0-16,0-21 0,0 0 16,-21 0-1,0 0-15,-21 21 0,0 0 16,0 0-16,0-22 0,0 22 0,-1 0 15,1 0-15,0 0 0,0 0 16,0 0-16,0 22 0,21-1 16,-22 0-16,22 0 15,0 0-15,0 0 0,0 1 16,0-1-16,22-21 0,-22 21 16,21-21-16,0 0 15,0 0-15,21 0 0,-20 0 16</inkml:trace>
  <inkml:trace contextRef="#ctx0" brushRef="#br0" timeOffset="14360.02">14711 2307 0,'0'0'0,"0"-21"16,0 0-16,0 0 0,0 0 16,0-1-16,21 1 0,-21 0 15,-21 42 16,21 0-15,-21 1-16,21 20 0,0 0 16,-22 1-16,1-1 0,21 0 0,-21 1 15,21 20-15,0-21 0,0 1 0,-21-1 16,21 0-16,-21 1 0,21-1 16,-21-21-16,21 0 0,0 22 15,0-22-15,0 0 0,0 0 16,0 0-16,0 1 15,-22-22-15,22-22 32,0 1-32,0 0 0</inkml:trace>
  <inkml:trace contextRef="#ctx0" brushRef="#br0" timeOffset="14628.02">14287 2688 0,'0'0'0,"-21"-21"15,42 21 17,1 0-32,20 0 0,0 0 0,-21 0 15,22 0-15,-1-21 0,22 21 0,-22 0 16,0 0-16,1 0 0,-1 0 16,0-21-16,1 21 0,-22 0 0,0 0 15,0 0-15,0 0 0,-21-21 0,21 21 16,1 0 46,-1 0-62,0-22 16</inkml:trace>
  <inkml:trace contextRef="#ctx0" brushRef="#br0" timeOffset="15100.64">16658 2286 0,'0'0'0,"21"0"0,-21-21 0,0 0 0,0 0 16,21 21-16,-21-22 0,0 1 15,0 0 1,-21 42 0,0-21-1,0 21-15,21 22 0,-21-22 16,0 0-16,-1 21 0,1 1 0,0-1 0,0 0 15,0-20-15,0 20 16,-1 0-16,1 1 0,21-1 0,0-21 16,0 0-16,0 22 0,0-22 0,0 0 15,0 0-15,21 0 16,1-21-16,-1 0 0,0 0 0,0 0 16,0 0-16,0 0 0,1 0 0,-1 0 15,0 0-15,0 0 0,0 0 16,0-21-16,-21 0 0,22 21 0,-1-21 15,-21 0-15,21-1 0,0-20 16,-21 21-16,0 0 0,0 0 16</inkml:trace>
  <inkml:trace contextRef="#ctx0" brushRef="#br0" timeOffset="15443.92">16785 1905 0,'-21'0'15,"42"0"-15,-63 0 16,63 0 31,0 0-47,-21-21 31,-21 21-15,0 0-16,0 0 15,-1 0-15,1 0 16,21 21 0,0 0-1,0 0-15,21-21 0,1 0 16,-1 22-16,0-22 15,21 0-15</inkml:trace>
  <inkml:trace contextRef="#ctx0" brushRef="#br0" timeOffset="15880.59">17293 2519 0,'-21'0'0,"42"0"0,-63 0 15,21 0-15,21-21 0,21 21 32,0 0-17,21 0-15,1 0 0,-1 0 0,0 0 16,1 0-16,-1 0 0,0 0 16,1 0-16,-1 21 0,-21-21 15,21 0-15,-20 0 0,-1 0 0,21 0 16,-21 0-16,0 0 0,1 0 31,-1 0-15,0 0-16,0 0 15,0 0-15,22-21 16</inkml:trace>
  <inkml:trace contextRef="#ctx0" brushRef="#br0" timeOffset="16247.8">18669 2519 0,'-21'0'15,"42"0"-15,-63 0 0,20-21 0,1 21 0,0 0 16,0 0-16,0 0 15,63 0 1,-21 0 0,0 0-16,22 0 15,-1 0-15,0 0 0,-20 0 0,20 0 16,-21 0-16,21 0 0,-20 0 0,-1 0 16,0 0-16,0 0 0,0 0 15,0 0-15,1 0 0,-1 0 31,-21-21 16,0-1-47</inkml:trace>
  <inkml:trace contextRef="#ctx0" brushRef="#br0" timeOffset="16960.32">21061 2117 0,'0'-21'0,"0"-1"16,0 1-1,-21 42 32,21 1-47,-22-1 0,22 21 16,-21-21-16,0 22 0,21-1 15,-21 0-15,0 1 0,21-1 0,0 0 16,-21 22-16,-1-22 0,22 0 0,0 1 16,0-22-16,-21 21 0,21-21 15,0 1-15,0-1 0,0 0 0,0 0 16,0 0-16,0 0 16,0-42 30,0 0-46,0 0 16</inkml:trace>
  <inkml:trace contextRef="#ctx0" brushRef="#br0" timeOffset="17263.75">20553 2561 0,'0'-21'16,"0"42"-16,0-63 15,0 21 1,21 21-16,0 0 16,0 0-16,22 0 0,-1 0 15,0 0-15,1 0 0,-1 0 16,0 0-16,1 0 0,-22 0 0,21 0 16,-21 0-16,22 0 0,-22-21 15,0 21-15,0 0 0,0 0 16,0 0-1,-21-22-15,22 22 0,-1 0 32,0 0-32,0 0 15,0 0 1,0 0-16,1 0 0</inkml:trace>
  <inkml:trace contextRef="#ctx0" brushRef="#br0" timeOffset="17875.04">22648 2223 0,'0'0'16,"21"-22"-16,-21 1 31,0 42 16,-21 1-47,0-1 0,0 0 16,0 0-16,0 0 15,-1 22-15,22-22 0,-21 21 0,0-21 16,0 22-16,0-22 0,0 21 15,-1-21-15,22 22 0,-21-22 0,21 0 16,-21 21-16,21-21 0,-21 1 0,21-1 16,0 0-16,0 0 0,0 0 15,0 0-15,0 1 16,21-22-16,0 0 0,0 0 16,1 21-16,-1-21 15,0 0-15,0 0 0,0 0 0,0 0 16,1 0-16,-1 0 0,0-21 0,0 21 15,-21-22-15,21 22 0,0-21 16,1 21-16,-1-21 0,-21 0 0,0 0 16,21 0-16,0-1 0,-21 1 0,21 0 15,-21 0-15</inkml:trace>
  <inkml:trace contextRef="#ctx0" brushRef="#br0" timeOffset="18363.55">22902 1842 0,'0'0'16,"-42"0"-1,21 0-15,0 0 0,-1 0 16,22 21-16,0 0 16,22-21-1,-1 21-15,0-21 16,0 0-16,0 0 0,0 0 15,1 0-15,-1 0 0,0 0 0,-21-21 32,0 0-32,0 0 0,0-1 31,-21 22-31,0 0 0,-1 0 16,1 0-16,0 0 15,0 22-15,0-1 0,21 0 16,-21-21-16,21 21 0,-22-21 0,22 21 15,0 0-15,0 1 16,22-22-16,-1 0 0,0 21 16,0-21-16,0 21 0,0-21 15</inkml:trace>
  <inkml:trace contextRef="#ctx0" brushRef="#br0" timeOffset="19058.61">24320 2223 0,'0'0'0,"0"-22"16,22 22-1,-22-21 1,0 42 31,0 1-47,-22-1 0,22 0 15,-21 0-15,0 21 0,21-20 16,-21 20-16,0 0 0,21 1 0,-21-22 16,21 21-16,-22 0 0,1-20 15,21 20-15,0-21 0,0 0 0,-21 0 16,21 1-16,0-1 0,0 0 15,0 0-15,0 0 16,0 0 0,0-42 46,21 0-62,-21 0 16</inkml:trace>
  <inkml:trace contextRef="#ctx0" brushRef="#br0" timeOffset="19319.39">23961 2625 0,'0'-21'0,"0"42"0,-22-42 0,44 21 31,-1-22-31,0 22 15,0 0-15,0 0 0,0 0 0,1 0 16,20 0-16,-21 0 0,0 0 16,22 0-16,-22 0 0,0 0 0,21 0 15,-21 0-15,1 0 0,-1 0 16,0 0-16,0 0 16,0 0-16,0 0 0,-21-21 15,22 21-15,-1 0 16,0 0-16,0 0 15,0 0-15</inkml:trace>
  <inkml:trace contextRef="#ctx0" brushRef="#br0" timeOffset="19728.41">25252 2328 0,'0'-21'0,"-21"21"47,-1 21-47,22 1 16,-21-22-16,0 21 0,21 0 0,-21 0 15,0 0-15,0 22 0,-1-22 16,1 0-16,21 0 0,-21 21 0,21-20 16,-21-1-16,21 0 0,0 0 15,0 0-15,0 0 0,0 1 16,0-1-16,0 0 0,21 0 16,0-21-1,0 0-15,1 0 0,-1 0 16,0 0-16,0 0 0,0 0 15,0 0-15,1 0 16,-22-21-16,21 21 0,0-21 0,-21 0 16,21 21-16</inkml:trace>
  <inkml:trace contextRef="#ctx0" brushRef="#br0" timeOffset="20136.29">25315 2053 0,'-21'0'0,"0"0"15,42 0 32,-21-21-47,21 0 16,-21 0 0,0 0-1,-21 21-15,0 0 16,21 21 31,0 0-47,21 0 15,0-21-15,-21 21 16,21-21-16</inkml:trace>
  <inkml:trace contextRef="#ctx0" brushRef="#br0" timeOffset="20541.87">25442 2371 0,'21'0'63,"1"0"-48,-1 0 1,0 0-16,0 0 16,0 0-1,0 0 1,1 0-1,-1 0 17,0 0-17,0 0 1,0 0 0,0 0-1</inkml:trace>
  <inkml:trace contextRef="#ctx0" brushRef="#br0" timeOffset="21205.22">26035 2434 0,'21'0'46,"0"0"-30,0 0 0,1 0-16,-1 0 0,0 0 15,0 0 1,0 0-16,0 0 31,1 0-31,-1 0 31,0 0-31,0 0 0,0 0 32,-42 0 15,0 0-47,0 0 15,0 0-15,-1 0 0,1 0 0,0 0 16,0 0-16,0 0 0,0 0 15,-1 0-15,1 0 0,0 0 0,0 0 32,21 21 15</inkml:trace>
  <inkml:trace contextRef="#ctx0" brushRef="#br0" timeOffset="23239.62">2709 1439 0,'0'0'0,"21"0"16,1-21 15,-22 0-31,21 0 16,-21 0-16,0 0 16,0-1-16,0 1 15,21 21 1,0 0-1,-21 21 1,0 1-16,0-1 16,0 0-16,0 0 15</inkml:trace>
  <inkml:trace contextRef="#ctx0" brushRef="#br0" timeOffset="24111.58">3069 826 0,'0'0'0,"21"-22"0,-21 1 15,0 0-15,0 0 16,0 0-16,21 21 15,-21-21 1,-21 21 47,0 0-48,21-22 1,-21 22 62,0 22-62,21-1-16,-21-21 15,21 21-15,-22 0 0,22 21 16,0-20-16,-21 20 0,0-21 15,21 21-15,-21 1 0,21-22 0,-21 21 16,21 1-16,-21-1 0,21-21 16,0 21-16,0-20 0,0-1 0,0 21 15,0-21-15,0 0 0,21 1 16,0-1-16,0-21 16,0 21-16,0-21 0,1 0 0,-1 0 15,0 0-15,0 0 0,0 0 16,0 0-16,1 0 15,-1-21-15,0 21 0,-21-21 0,21 21 16,0-22-16,-21 1 0,21 0 16,1 0-16,-1 0 15</inkml:trace>
  <inkml:trace contextRef="#ctx0" brushRef="#br0" timeOffset="24535.33">3260 381 0,'-22'0'0,"44"0"0,-65 0 15,22 0-15,0 0 16,0 0-1,21 21 1,21-21 15,0 0-31,0 0 16,0 0-16,-21-21 16,0 0-16,0 0 15,0 0-15,-21 21 16,0 0-16,0 0 0,0 0 15,0 0-15,-1 0 16,22 21-16,0 0 16,0 0-16,-21-21 0,21 21 15,0 0-15,0 1 0,0-1 0,21-21 16,1 21-16,-1 0 0,0-21 16,21 0-16,-21 21 0,22-21 0,-1 0 15</inkml:trace>
  <inkml:trace contextRef="#ctx0" brushRef="#br0" timeOffset="24864.72">3704 720 0,'21'0'47,"0"0"-47,1 0 0,-1 0 0,0 0 16,0 0-16,0 0 0,0 0 15,1 0-15,-1 0 0,0 0 16,0 0 0,0 0-1,0 0 16,-21 21-15</inkml:trace>
  <inkml:trace contextRef="#ctx0" brushRef="#br0" timeOffset="25079.82">3725 953 0,'0'0'0,"-21"21"0,0-21 16,21 21-16,21-21 47,0 0-47,0 0 16,1 0-16,-1 0 0,0 0 15,0 0-15,0 0 0,0 0 16,1 0-16,-1 0 0,0-21 15,0 21-15,0 0 0</inkml:trace>
  <inkml:trace contextRef="#ctx0" brushRef="#br0" timeOffset="25790.11">4699 677 0,'0'-21'0,"0"0"15,0 0 1,21 0 0,0 21-16,0 0 0,1-21 15,-1 21-15,21 0 0,-21 0 16,22 0-16,-22 0 0,0 0 0,21 0 15,-21 0-15,1 0 0,-1 0 16,-21 21-16,0 0 0,0 0 16,0 0-16,-21 0 15,-1 1-15,1-1 0,-21 0 16,0 0-16,-1 0 0,1 0 0,0-21 16,-22 22-16,22-1 0,21-21 15,-22 0-15,22 21 0,0-21 0,0 0 16,0 0-16,42 0 31,0 0-31,0 0 16,0 0-16,0 0 0,1 0 15,-1 0-15,21 0 0,-21 0 0,0 0 16,22 0-16,-22 0 0,21 0 0,-21 0 16,1 0-16,-1 0 0,21 0 15,-21 21-15,0-21 0,-21 21 0,22 0 16,-1-21-16,-21 22 0,21-1 15,-21 0-15,0 0 0,0 0 0,0 0 16,0 1-16,-21-22 0,0 21 16,-1 0-16,1 0 0,-21-21 15,21 21-15,-22 0 0,1-21 0,21 0 16,-21 22-16,-1-22 0,1 0 0,0 0 16,20 0-16,-20 0 0,0 0 15,21 0-15,-1 0 0,1 0 0,0 0 16,0 0-16,0 0 15,0 0 32,-1 0-15,1 0-32,0 0 15</inkml:trace>
  <inkml:trace contextRef="#ctx0" brushRef="#br1" timeOffset="45153.65">4572 4509 0,'0'21'15,"-21"-21"1,0 0-1,-1 0-15,1 0 16,0 0-16,0 0 31,21-21-15,0-1-16,21 1 16,0 21-1,0-21-15,1 21 0,-1-21 16,0 0-16,21 21 15,-21 0-15,1 0 0,-1 0 16,0-21-16,0 21 0,0 0 0,0 0 16,1 0-16,-1 0 0,0 0 0,0 0 15,0 0-15,0 21 16,-21 0-16,22 0 0,-1-21 16,-21 21-16,0 0 0,0 1 15,21-22-15,-21 21 0,0 0 0,0 0 16,0 0-16,0 0 15,0 1-15,-21-1 0,0 0 0,21 0 16,-22 0-16,1 0 0,0 1 0,0-1 16,0 0-16,0 0 15,-1 0-15,1 0 0,0-21 0,0 22 16,0-1-16,0-21 0,-1 21 0,1-21 16,21 21-16,-21-21 15,0 0-15,21-21 47,21 0-31,0 21-16,0-21 0,1 21 15,-1-22-15,0 22 16,0 0-16,0 0 0,22 0 0,-22 0 16,0 0-16,0 0 0,0 0 15,0 0-15,1 0 16,-1 0-16,0 22 0,0-1 15,0 0-15,-21 0 16,21-21-16,-21 21 0,22 0 0,-22 1 16,0-1-16,0 0 15,0 0-15,0 0 0,0 0 0,0 1 16,0-1-16,-22 0 0,1 0 16,0 0-16,0 0 15,0 1-15,0-22 0,-1 21 0,1-21 16,0 21-16,0-21 0,0 0 15,-22 0-15,22 21 0,0-21 0,0 0 16,0 0-16,-22 0 0,22 0 16,-21 0-16,21 0 0,-22 0 0,22 0 15,-21 0-15,21 0 0,0 0 0,-22-21 16,22 21-16,0 0 0,0 0 16,0-21-16,-1 21 15,1 0-15,21-21 47,21-1 0,1 1-47,-1 21 0,21-21 16,-21 0-16,22 0 0</inkml:trace>
  <inkml:trace contextRef="#ctx0" brushRef="#br1" timeOffset="45737">5948 4911 0,'-21'0'16,"-1"0"-16,1-21 16,0 21-16,0 0 15,42 0 32,0 0-47,0 0 0,1 0 16,-1 0-16,21 0 0,-21 0 0,0 0 15,22 0-15,-22 0 0,21 0 0,-21 0 16,1 0-16,-1 0 0,0 0 16,0 0-16,21 0 0,-20 0 15,-1 0-15,0 0 16,-21-22 78,0 1-94,21 21 0</inkml:trace>
  <inkml:trace contextRef="#ctx0" brushRef="#br1" timeOffset="46259.74">6964 4530 0,'0'0'0,"0"-21"15,0-1-15,0 1 16,0 0 0,0 42 31,0 0-47,0 1 15,-21-1-15,21 0 16,0 0-16,0 0 0,-22 22 0,22-22 15,-21 21-15,21-21 0,0 22 0,-21-1 16,0-21-16,21 21 0,-21 1 0,21-1 16,0-21-16,0 22 15,0-22-15,0 21 0,0-21 0,0 0 16,0 1-16,0-1 0,0 0 0,0 0 16,0 0-16,0 0 31,0-42 16,-21 21-32,21-21-15,-22 21 0,22-21 16,0 0-16</inkml:trace>
  <inkml:trace contextRef="#ctx0" brushRef="#br1" timeOffset="49448.09">6752 6964 0,'0'21'78,"-21"-21"-47,0 0-31,0 0 16,-1 0-1,22-21-15,-21 21 16,21-21-16,0 0 0,0-1 15,0 1-15,0 0 16,0 0-16,0 0 0,21 21 0,1-21 16,-22-1-16,21 1 0,0 21 0,0-21 15,0 0-15,0 21 0,22-21 16,-22 21-16,0 0 0,0-21 0,22 21 16,-22 0-16,0 0 0,0 0 15,0 0-15,0 0 0,1 0 0,-1 0 16,0 0-16,-21 21 0,21-21 15,-21 21-15,21-21 0,-21 21 0,0 0 16,0 0-16,0 1 0,0-1 0,0 0 16,0 0-16,0 0 15,0 0-15,-21 1 0,21-1 0,-21 0 16,0 0-16,0 0 0,21 0 0,-22 1 16,1-1-16,0 21 0,0-21 0,-21 0 15,20 1-15,1-1 16,0 21-16,0-21 0,-21 0 0,20 22 15,-20-22-15,21 0 0,-21 0 0,20 22 16,1-22-16,0 0 0,-21-21 0,21 21 16,-1 0-16,1 0 0,0 1 15,0-22-15,21-22 63,21 1-63,0 21 0,-21-21 15,21 21-15,1-21 0,-1 0 0,0 0 16,0-1-16,0 22 0,0-21 16,1 21-16,-1 0 0,0-21 15,0 21-15,0 0 16,0 0-16,1 0 0,-1 0 16,0 21-16,-21 0 15,21 1-15,0-22 0,-21 21 16,0 0-16,0 0 0,21-21 0,1 21 15,-1 0-15,0-21 16,0 22-16,0-22 0,0 0 16,1 0-16,-1 0 15,0 0-15,0 0 16,0 0-16,-21-22 16,21 22-16,1-21 15,-22 0-15,21 21 0,-21-21 0,21 0 16,0 0-16,-21-1 15,0 1 1,21 21-16,-21-21 0,21 21 16,-21-21 31,0 0-32,0 0 1,0-1-1</inkml:trace>
  <inkml:trace contextRef="#ctx0" brushRef="#br1" timeOffset="50240.11">9588 6773 0,'0'-21'0,"0"42"0,22-42 0,-22 0 16,21 21-16,-21-21 0,0 0 16,21 0-16,-21 42 31,0 0-15,0 0-16,0 0 15,0 22-15,0-22 0,0 0 0,0 21 16,0-21-16,0 22 0,0-1 0,-21-21 15,21 22-15,-21 20 16,21-21-16,0 1 0,0-22 0,0 21 16,0 1-16,-22-22 0,22 0 15,0 21-15,0-21 0,0 1 0,-21-1 16,21 0-16,0 0 0,0 0 16,0 0-16,0 1 15,0-44 32,0 1-47,0 0 16,0 0-16,-21 0 0,21 0 15</inkml:trace>
  <inkml:trace contextRef="#ctx0" brushRef="#br1" timeOffset="50603.44">9271 7197 0,'-21'0'0,"42"0"47,0 0-47,0 0 0,22 0 15,-22 0-15,21 0 0,0 0 0,1 0 16,-22 0-16,21 0 15,22 0-15,-22 0 0,0 0 0,1 0 16,-1 0-16,-21 0 0,22-21 0,-1 21 16,-21 0-16,0 0 0,0 0 0,1 0 15,-22-22-15,21 22 47,-21-21 16</inkml:trace>
  <inkml:trace contextRef="#ctx0" brushRef="#br1" timeOffset="54012.75">11896 4509 0,'-22'0'15,"1"0"-15,0 0 0,0 0 31,0 0-31,21-22 16,0 1-16,0 0 16,0 0-1,0 0-15,0 0 0,21-1 0,0 1 16,-21 0-16,21 0 0,0 0 16,1 0-16,-1-1 0,21 1 0,-21 0 15,22 0-15,-22 21 0,21-21 0,-21 21 16,22 0-16,-22 0 0,21 0 15,-21 0-15,22 0 0,-22 0 0,0 21 16,0 0-16,-21 0 0,0 0 16,0 22-16,0-22 0,0 21 15,0 1-15,-21-1 0,-21 0 0,20 1 16,-20-1-16,0 0 0,-1 1 16,-20-1-16,21 21 0,-1-20 0,-20-1 15,20 0-15,-20 1 0,21-22 16,-1 21-16,22-21 0,-21 1 0,21-1 15,-1 0-15,1 0 0,0-21 0,0 21 16,42-42 15,0 21-31,0-21 0,1 0 16,-1 0-16,0-1 16,0 1-16,0 21 0,0-21 0,1 21 15,-1 0-15,0 0 0,0 0 0,0 0 16,0 0-16,1 21 0,-1 0 15,-21 1-15,21-1 0,0 0 0,0 0 16,0 0-16,1 0 0,-1-21 0,0 22 16,0-1-16,0-21 0,0 0 15,22 0-15,-22 0 0,0 0 0,0 0 16,0 0-16,22 0 16,-22 0-16,0 0 0,0-21 0,0-1 0,-21 1 15,22 0-15,-22 0 16,0 0-16,21 21 0,-21-21 15,0-1-15,-21 22 32,21 22-17,-22-22-15,1 21 0,0 0 16,21 0-16</inkml:trace>
  <inkml:trace contextRef="#ctx0" brushRef="#br1" timeOffset="55056.02">11938 6414 0,'0'0'0,"0"21"16,-21 0-1,21 0-15,-21-21 0,-1 0 16,1 21 0,0-21-16,0 0 15,21-21 1,-21 21-16,21-21 15,0 0-15,0 0 0,0-1 16,0 1-16,21 0 0,0 21 16,-21-21-16,21 0 0,0 21 0,1-21 15,-1 21-15,0 0 0,21 0 16,-21 0-16,1 0 0,-1 0 0,21 0 16,-21 0-16,0 0 0,1 0 0,20 0 15,-42 21-15,21 0 0,0-21 0,-21 21 16,0 0-16,0 0 0,0 1 15,0-1-15,0 21 0,0-21 0,0 0 16,-21 22-16,0-22 0,0 21 0,-22 1 16,22-1-16,-21 0 0,0 1 15,20-1-15,-20-21 0,0 21 16,-1 1-16,1-1 0,21-21 0,-21 22 16,-1-1-16,22-21 0,0 0 0,-21 22 15,20-22-15,1 0 0,0 0 0,0-21 16,21 21-16,-21-21 15,21-21 1,0 0 0,0 0-16,0 0 0,0-1 0,0 1 15,0 0-15,21 21 0,0-21 0,0 0 16,0 0-16,1-1 16,-1 1-16,0 21 0,0 0 15,-21-21-15,21 21 0,0 0 0,1 0 16,-1 0-16,0 0 0,0 0 15,0 21-15,-21 0 0,0 1 0,21-1 16,1 0-16,-22 0 0,21 0 0,-21 0 16,21 1-16,-21-1 0,0 0 15,21 21-15,0-42 0,-21 21 0,21 1 16,1-1-16,-1-21 0,0 21 16,21-21-16,-21 0 0,1 0 0,20 0 15,-21 0-15,0 0 0,22 0 0,-22-21 16,0 0-16,0 21 15,0-22-15,-21 1 0,0 0 0,21 21 16,-21-21-16,22 0 0,-22 0 16,0-1-16,0 1 31,-22 21-15,22-21-16,-21 21 15,21-21-15,21 0 16,1 21-16</inkml:trace>
  <inkml:trace contextRef="#ctx0" brushRef="#br1" timeOffset="55979.87">14287 6541 0,'0'-22'0,"22"22"0,-22-21 16,21 21-16,-21-21 0,21 21 16,-21 21 31,-21 0-47,0 1 0,21 20 0,-22-21 15,1 21-15,21-20 0,0 20 0,-21 0 16,0 1-16,21-22 0,-21 21 15,21 0-15,-21 1 0,21-22 0,0 21 16,0 1-16,0-22 0,-22 21 0,22-21 16,0 0-16,0 22 0,0-22 0,0 0 15,0 0-15,0 0 0,0 1 16,0-1-16,0 0 0,0-42 62,0 0-46,0-1-16,0 1 0,22 0 16,-22 0-16,0 0 0</inkml:trace>
  <inkml:trace contextRef="#ctx0" brushRef="#br1" timeOffset="56309.15">13970 6985 0,'-21'0'0,"21"-21"31,21 21-15,0 0-16,0 0 16,0 0-16,22 0 0,-22 0 0,21 0 15,-21 0-15,22 0 0,-22 0 16,21 0-16,-21 0 0,22 0 0,-22 0 15,0 21-15,0-21 0,22 0 0,-22 0 16,0 0-16,0 0 0,0 0 16,0 0-1,-21 21 1,-21-21 31</inkml:trace>
  <inkml:trace contextRef="#ctx0" brushRef="#br1" timeOffset="58103.93">16510 4276 0,'0'-21'63,"0"-1"-63,0 1 15,21 0-15,-21 0 16,21 21-16,0-21 0,-21 0 16,22-1-16,-1 1 0,0 21 15,0-21-15,0 0 0,0 21 16,1 0-16,-1-21 0,0 21 16,0 0-16,0 0 0,0 0 15,-21 21-15,22 0 0,-22 0 16,0 0-16,21 22 0,-21-1 0,0 0 15,21 1-15,-21-1 0,0 0 16,0 1-16,0-1 0,-21 0 0,0 1 16,-1-22-16,1 21 0,0 1 0,0-1 15,0-21-15,-22 21 0,22 1 16,-21-22-16,21 0 0,-22 21 16,22-20-16,-21-1 0,0 0 0,-1 0 15,22 0-15,-21-21 0,21 21 0,-22-21 16,22 0-16,0 0 0,-21 0 15,20 0-15,1 0 0,0 0 16,21-21-16,0 0 0,-21 0 0,21 0 16,0 0-16,0-1 0,0-20 15,0 21-15,21 0 0,0-22 0,0 22 16,1-21-16,-1 21 0,0 0 0,21-1 16,-21 1-16,1 0 0,20 0 15,-21 21-15,21 0 0,-20 0 16,20 0-16,-21 0 0,21 0 0,-20 0 15,20 21-15,-21-21 0,0 21 16,0 22-16,1-22 0,-1 0 0,0 21 16,-21-21-16,0 22 0,21-22 0,0 0 15,-21 0-15,21 22 0,-21-22 16,0 0-16,22-21 0,-22 21 0,21 0 16,0-21-16,-21 21 0,21-21 15,0 0 1,0 0-16,1-21 15,-1 0 1,-21 0-16,21 0 16,21 0-16</inkml:trace>
  <inkml:trace contextRef="#ctx0" brushRef="#br1" timeOffset="58491.07">17780 4636 0,'0'-22'15,"21"22"1,0 0-16,0 0 0,1 0 15,-1 0-15,0 0 0,0 0 0,0 0 16,0 0-16,1 0 0,-1 0 16,0 0-16,0 0 0,0 0 15,0 0-15,1 0 0,-1 0 16,0 0-16,-21-21 0,21 21 16,0 0-16,0 0 15,1 0 1,-22-21-1,21 21 1,0 0 0,-21-21-16,21 21 0,0 0 0</inkml:trace>
  <inkml:trace contextRef="#ctx0" brushRef="#br1" timeOffset="58931.75">19029 4212 0,'0'-21'0,"0"42"0,0-63 16,0 21-16,0 0 0,0-1 15,21 1-15,-21 0 0,0 42 47,0 0-47,0 1 0,0 20 16,0 0-16,0 1 0,-21-1 16,0 0-16,-1 22 0,22-22 15,-21 0-15,0 1 0,0 20 0,0-20 16,21-1-16,-21 0 0,-1 1 15,1-1-15,21 0 0,0-21 0,-21 22 16,21-22-16,0 0 0,-21 0 0,21 0 16,0 1-16,0-1 15</inkml:trace>
  <inkml:trace contextRef="#ctx0" brushRef="#br1" timeOffset="61775.59">17399 6562 0,'0'0'0,"0"-21"0,0-1 15,0 1-15,0 0 16,0 0-16,0 0 0,21 0 16,-21-1-16,0 1 0,0 0 15,21 0-15,-21 0 16,0 42 15,0 0-15,0 21-16,0-20 0,0 20 0,0-21 15,0 21-15,-21 1 0,21-1 0,-21 0 16,21-20-16,-21 20 0,21 0 16,-21-21-16,21 22 0,0-1 15,0-21-15,-22 0 0,22 22 0,0-22 16,-21 0-16,21 0 0,0 0 0,0 1 15,0-1-15,0 0 0,0 0 0,0 0 16,0 0-16,0 1 16,0-1-16,0-42 31,0-1-15,0 1-16,0 0 0,0 0 15,0 0-15,0 0 0,0-1 0,0 1 16,0 0-16,0-21 0,21 21 15,-21-22-15,22 1 0,-22 21 0,0-22 16,0 1-16,21 0 0,0-1 16,0 1-16,-21 0 0,21 21 0,0-22 15,-21 1-15,22 0 0,-1 20 0,-21 1 16,0 0-16,21 0 0,-21 0 16,21 21-16,-21-21 15,0 42 1,0 0-16,0 0 15,-21 0-15,21 22 0,-21-1 0,21 0 16,-21 1-16,21-1 0,-22 21 16,22-20-16,-21-1 0,21 0 0,0 1 15,-21-22-15,0 21 0,0 1 16,21-22-16,0 21 0,-21-21 0,21 0 16,-22 1-16,22-1 0,-21 0 0,21 0 15,0 0-15,0 0 0,0 1 16,0-1-1,0-42 48,0-1-63,0 1 0,0 0 16</inkml:trace>
  <inkml:trace contextRef="#ctx0" brushRef="#br1" timeOffset="62472.08">19706 6350 0,'0'0'0,"21"-21"0,-21 0 0,0 0 16,0-1-16,0 1 0,0 0 15,21 21-15,-21-21 0,22 0 0,-22 0 16,0 42 15,0 0-31,0 21 16,-22-21-16,1 22 0,0-1 0,21 0 15,-21 22-15,0-22 0,0 22 0,-1-22 16,22 0-16,-21 22 0,0-22 16,0 1-16,21-22 0,0 21 0,-21 0 15,0-20-15,21-1 0,0 0 16,0 0-16,0 0 0,-22 0 0,22 1 0,0-1 16,0-42 30,0-1-30,0 1-16,0 0 0</inkml:trace>
  <inkml:trace contextRef="#ctx0" brushRef="#br1" timeOffset="62704.15">19262 6795 0,'0'0'0,"0"-22"16,21 22-1,0 0-15,0 0 0,0 0 16,22 0-16,-1 0 0,0 0 16,1 0-16,-1 0 0,0 0 0,22 0 15,-22 0-15,0 0 0,1 0 0,-1 0 16,0 0-16,-20 0 0,-1 0 16,0 0-16,0 0 15,-21-21 1,0 0-16,0 0 15,0 0-15,0 0 0</inkml:trace>
  <inkml:trace contextRef="#ctx0" brushRef="#br1" timeOffset="63560.81">21336 4128 0,'0'-22'0,"0"1"15,0 42 17,0 1-32,0-1 0,0 21 15,0 0-15,0 1 0,-21-1 16,21 0-16,0 22 0,-21-22 15,21 1-15,0 20 0,0-21 0,-22 1 16,22-1-16,-21 0 0,21 1 0,0-1 16,0-21-16,-21 22 0,21-22 15,-21 0-15,21 0 0,-21 0 0,21 0 16,-21-21 15,21-21-15,0 0-16,-22 0 0</inkml:trace>
  <inkml:trace contextRef="#ctx0" brushRef="#br1" timeOffset="63809.04">21018 4678 0,'0'-21'16,"22"21"-1,-1 0-15,0 0 16,0-21-16,0 21 0,0 0 0,22 0 15,-1 0-15,-21 0 0,22 0 16,-1 0-16,21 0 0,-20 0 0,-1 0 16,0 0-16,1 0 0,-22 0 0,21 0 15,-21 0-15,1 0 0,-1 0 16,0 0 0,0 0-1,-21-22-15,0 1 16,21 21-16,0-21 0</inkml:trace>
  <inkml:trace contextRef="#ctx0" brushRef="#br1" timeOffset="64272.34">22818 4170 0,'0'-21'0,"0"42"0,21-42 0,-21 0 16,0 42 15,0 0-31,-21 21 0,21-21 0,-22 22 16,1-1-16,0 0 0,0 1 0,21 20 16,-21-20-16,0-1 0,-1 0 15,22 22-15,0-22 0,0 0 0,0 1 16,0-1-16,0 0 0,0-20 0,0-1 15,0 21-15,0-21 0,0 0 16,-21 1-16,21-1 0,-21-21 16,0 0 15,0 0-15</inkml:trace>
  <inkml:trace contextRef="#ctx0" brushRef="#br1" timeOffset="65427.77">21844 6138 0,'0'0'0,"0"22"31,0-1-31,0 0 0,0 0 0,0 0 15,-21 22-15,0-1 0,21 0 16,-22 1-16,22-1 0,-21 21 0,0-20 16,21-1-16,-21 0 0,21 1 0,0-1 15,-21 0-15,0-20 0,21-1 16,-22 0-16,22 0 0,0 0 0,0 0 16,0 1-16,-21-22 0,21 21 15,0 0 126,0 0-110,0 0 16,21-21 15,-21-21-62,22 0 16,-1 21-16,-21-21 0,21 0 0,0-1 16,-21 1-16,21-21 0,0 21 15,-21-22-15,0 1 0,22 0 0,-22-1 16,21 1-16,-21 0 0,0-22 16,0 22-16,0 0 0,0-1 15,0 1-15,0 21 0,0 0 0,0-1 16,0 1-16,0 42 31,0 1-31,0-1 0,0 21 0,0 0 16,0 22-16,0-22 0,0 1 0,0-1 15,0 0-15,0-21 0,0 22 16,0-22-16,-21 21 0,21-21 0,0 1 16,0-1-16,0 0 0,21-21 31</inkml:trace>
  <inkml:trace contextRef="#ctx0" brushRef="#br1" timeOffset="66081.08">23876 6202 0,'0'0'0,"21"-21"16,-21 0-16,0 42 31,0 0-15,-21 0-16,0 0 0,0 22 15,21-1-15,-22 0 0,1 1 0,0-1 16,0 0-16,0 22 0,21-22 15,-21 0-15,-1 1 0,1-1 16,21-21-16,-21 22 0,21-22 0,-21 21 16,21-21-16,0 0 0,0 1 0,0-1 15,0 0-15,-21-21 16,21-21 31,0 0-47,0-1 15,0 1-15</inkml:trace>
  <inkml:trace contextRef="#ctx0" brushRef="#br1" timeOffset="66380.53">23453 6731 0,'-22'0'0,"44"0"0,-44-21 31,44 21-15,20 0 0,-21 0-16,0 0 0,22 0 0,-1 0 15,-21 0-15,21 0 0,1 0 16,-22 0-16,21 0 0,-21 0 16,22 0-16,-22 0 0,0 0 0,0 0 15,0 0-15,1 0 0,-1-21 16,0 21-1,0 0 17,-21-21-17,21 21-15</inkml:trace>
  <inkml:trace contextRef="#ctx0" brushRef="#br1" timeOffset="67379.72">25146 4276 0,'21'-21'0,"-21"-1"16,0 1-16,21 0 0,-21 0 15,21 0-15,-21 0 16,0-1-16,0 44 15,-21-1 1,0 0-16,0 0 0,21 21 16,-21 1-16,0-1 0,21 0 0,-22 1 15,22-1-15,-21 0 0,0 1 16,21-1-16,0 0 0,-21 1 0,0-22 16,0 21-16,21-21 0,-22 1 15,22 20-15,0-21 0,-21 0 16,21 0-16,0 1 15,21-22 17,-21-22-17,22 22-15,-1-21 0,0 21 0,0-21 16</inkml:trace>
  <inkml:trace contextRef="#ctx0" brushRef="#br1" timeOffset="67660.62">25548 4636 0,'-21'0'16,"42"0"15,0 0-31,0 0 16,1 0-16,-1 0 0,0 0 15,0 0-15,0 0 0,0 0 16,1 0-16,-1 0 16,0 0-1,0 0 1,-21-22-16,21 1 16,0 21-16,1 0 0,-22-21 15</inkml:trace>
  <inkml:trace contextRef="#ctx0" brushRef="#br1" timeOffset="67936.89">26247 4233 0,'0'0'0,"0"-21"15,0 42 1,0 1-1,-22-1-15,22 0 0,0 21 0,0-21 16,-21 22-16,21-22 0,-21 21 16,21-21-16,-21 22 0,0-22 0,21 21 15,-21-21-15,-1 1 0,1 20 16,0-21-16,0 0 0,0 0 0,0 1 16,21-1-16,-22 0 0,22 0 0,-21 0 15,21 0-15,-21-21 16,21 22-16</inkml:trace>
  <inkml:trace contextRef="#ctx0" brushRef="#br1" timeOffset="69258.89">25485 6329 0,'0'-21'15,"0"0"1,-22 21 15,1 0-15,0 0-16,21 21 0,-21-21 0,0 21 16,0 0-16,-1 0 0,-20-21 15,21 21-15,0 1 0,0-1 0,-1 21 16,-20-21-16,21 0 0,0 1 0,-43 83 31,43-83-31,21 20 0,0-21 0,0 0 16,0 0-16,0 1 15,0-1-15,0 0 0,21-21 16,0 0-16,1 21 0,-1-21 16,0 0-16,0 0 0,21 0 0,-20 0 15,-1 0-15,0 0 0,21 0 16,-21 0-16,1 0 0,-1-21 0,0 0 15,0 21-15,21-21 0,-20-1 0,-1 1 16,0-21-16,0 21 0,0 0 0,0-22 16,1 1-16,20 21 0,-42-22 0,21 1 15,0 21-15,-21-21 0,21 20 16,-21-20-16,0 21 0,0 0 16,0 0-16,-21-1 0,0 1 0,0 0 0,0 0 15,0 21-15,-1-21 0,1 21 0,-21 0 16,21 0-16,0 0 15,-22 0-15,1 0 0,21 21 0,-22 0 16,1-21-16,21 21 0,-21 22 0,20-22 16,-20 21-16,21-21 0,0 22 0,0-1 15,-1-21-15,22 21 0,-21 1 16,21-1-16,0-21 0,0 22 0,0-22 16,0 21-16,21-21 0,1 0 0,-1 1 15,0-1-15,42 21 16,-41-42-16,-1 0 0,0 0 15,0 0-15,0 0 0,0 0 0,1 0 16,-1-21-16,0 0 0,0 0 16,0-1-16,0 1 0,1-21 0,-1 21 15,0-22-15,0 1 0,0-21 0,0 20 16,1-20-16,-1 20 0,-21 1 16,0 0-16,0 21 0,0-22 0,0 22 15,0 0-15,0 0 0,-21 21 16,-1 0-16,1 0 0,0 0 15,0 0-15,0 0 0,0 0 16,-1 0-16,1 0 0,0 0 0,0 0 16,0 0-16,21 21 0,-21-21 15,-1 0-15</inkml:trace>
  <inkml:trace contextRef="#ctx0" brushRef="#br1" timeOffset="70012.33">6710 8086 0,'-21'21'0,"42"-42"0,-85 63 0,43-42 16,21 21-16,0 0 0,0 1 15,0-1-15,0 0 0,42-21 16,1 0-16,20 0 0,22 0 0,21 0 16,0 0-16,42 0 0,21-21 15,22 21-15,-1-21 0,43-1 0,0 1 16,21 21-16,0-21 0</inkml:trace>
  <inkml:trace contextRef="#ctx0" brushRef="#br1" timeOffset="70335.42">12615 8213 0,'-63'0'0,"126"0"0,-190 0 15,85 0-15,-22-21 0,22 21 0,0 0 16,21 0-16,-1 0 0,22 21 16,22-21-1,-1 0-15,0 0 0,21 0 0,22 0 16,-1 0-16,1 0 0,20 0 0,22 0 15,21 0-15,0 0 0,21 0 0,1 0 16,-1-21-16</inkml:trace>
  <inkml:trace contextRef="#ctx0" brushRef="#br1" timeOffset="70759.64">16023 7874 0,'0'21'15,"21"-21"1,22 0-16,-1 0 0,21 21 16,43-21-16,0 22 0,0-22 0,21 21 15,21 0-15,-21-21 0,42 21 0,-20 0 16,-1-21-16</inkml:trace>
  <inkml:trace contextRef="#ctx0" brushRef="#br1" timeOffset="71172.86">20764 7832 0,'0'0'16,"0"-21"-16,85-1 16,-21 22-16,-1 0 0,1 0 15,20 0-15,1 0 0,0 22 0,-1-22 16,22 21-16,0 0 0,-21 21 16,20-21-16,-20 1 0,0 20 0,-1-21 15,-20 0-15,-22 0 0,1 1 0</inkml:trace>
  <inkml:trace contextRef="#ctx0" brushRef="#br1" timeOffset="71726.03">16214 9250 0,'0'-21'0,"0"42"0,0-63 0,-22 42 16,1 21 0,-21 0-16,0 0 0,-1 0 0,1 0 15,0 22-15,-1-1 0,22 0 0,-21 1 16,21-1-16,-22 0 0,22 22 0,-21-22 16,21 22-16,-1-22 0,22 0 15,0 1-15,0-1 0,0 0 0,0 1 16,0-22-16,22 0 0,-1 21 0,21-42 15,-21 22-15,22-1 0,-1-21 0,0 0 16,1 0-16,-1 0 0,0 0 16,-21 0-16,1 0 0,-1-21 0,-21-1 15,0 1-15,-21 0 16,-1 21-16,-20-21 0,21 21 16,-21 0-16,-22 0 0,22 0 0,-1 0 15,-20 21-15,21 0 0,-1-21 0,22 21 16,-21 1-16,21-1 0,-1-21 0,1 21 15,21 0-15,0 0 0,21-21 16,1 21-16,20-21 0,0 0 0,1 0 16,20 0-16</inkml:trace>
  <inkml:trace contextRef="#ctx0" brushRef="#br1" timeOffset="71960.1">17145 9970 0,'42'-22'0,"-84"44"0,105-65 0,-63 22 0,0 0 15,-21 21-15,0 0 0,-21 0 16,21 0-16,-22 21 0,-20 0 0,20 0 16,-20 22-16,-1-22 0,22 21 0,-43 1 15,22-22-15,-1 21 0,1 0 16,-1 1-16,22-1 0,-21 0 16,-1 1-16,22-22 0,-1 21 0,1 1 0,0-22 15,21 0-15,-1 0 0,1 0 16,21 0-16,0 1 0,21-22 15,1 0-15,-1 0 16,21 0-16</inkml:trace>
  <inkml:trace contextRef="#ctx0" brushRef="#br1" timeOffset="72160.23">17378 10224 0,'63'-22'0,"-126"44"0,169-65 0,-85 43 15,21-21-15,-84 42 16,21-21-16,-22 21 15,1 1-15,-22 20 0,1-21 0,-1 0 16,1 22-16,-22-22 0,22 21 16,-22-21-16,-21 0 0,22 22 0,-1-22 15,0 0-15,1 0 0,20 0 16,-21 1-16,22-1 0,-22 21 16,43-21-16,21 0 0,0-21 0,-1 0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E28B-94E1-4F65-BFEC-8190CF3FE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4A22BE-D932-49EE-BBAE-BD03DA080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96F06-E98B-4C1A-843B-9EC06EE5C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8C46-55CA-4088-A6FB-8AF82516C982}" type="datetimeFigureOut">
              <a:rPr lang="en-IN" smtClean="0"/>
              <a:t>13-11-2020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53A1E-8099-4209-BCFF-4307C4D52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34B42-FF5F-4572-A7DA-279B1B1AA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F356D-6295-4048-B2F0-D9A8DD1AE3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481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068D7-88FE-46D5-B179-B118E8186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3BE016-7F32-4C51-80CD-821930E43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D6F1F-D9FE-46B0-A4F4-53B81EF8D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8C46-55CA-4088-A6FB-8AF82516C982}" type="datetimeFigureOut">
              <a:rPr lang="en-IN" smtClean="0"/>
              <a:t>13-11-2020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FF054-373B-4824-AB2D-0FAE4329D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BE87F-7BCD-48B2-8798-AD34DAF4B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F356D-6295-4048-B2F0-D9A8DD1AE3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352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C66B18-EBFA-4C4C-BD6C-5FB101CBD5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7795D-4B0E-4346-B8D3-C027C94C2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70143-3AB0-4C8E-8F3F-DA128EA5A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8C46-55CA-4088-A6FB-8AF82516C982}" type="datetimeFigureOut">
              <a:rPr lang="en-IN" smtClean="0"/>
              <a:t>13-11-2020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00C95-D0AE-4C44-BA8B-9DECD789E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8BB87-3E20-4ED0-A13D-4AD7D6465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F356D-6295-4048-B2F0-D9A8DD1AE3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3686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E614D-3C40-4841-AD63-473674D54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FE6DF-C26D-4B6F-955A-1D937F846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E8FBD-8FBD-49F7-8DC4-9DB97B740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8C46-55CA-4088-A6FB-8AF82516C982}" type="datetimeFigureOut">
              <a:rPr lang="en-IN" smtClean="0"/>
              <a:t>13-11-2020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2F89E-125B-4C6F-88EB-CF9CEF683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28B1A-B6FF-43F1-9A3C-9DB0DDFC6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F356D-6295-4048-B2F0-D9A8DD1AE3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578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DD033-363F-454C-A699-95151949B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7E484-E6F5-4A73-B9C1-5E4017686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0EA8F-BA0B-49BC-8E53-C6CD65C26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8C46-55CA-4088-A6FB-8AF82516C982}" type="datetimeFigureOut">
              <a:rPr lang="en-IN" smtClean="0"/>
              <a:t>13-11-2020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FDDD6-C506-4C10-954C-264197B92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7B64D-FC39-4ABC-8F31-FEC473DB1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F356D-6295-4048-B2F0-D9A8DD1AE3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4868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3BBAA-5575-4CB4-989B-AD5603990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9FCC7-35BA-4AEF-8DFD-049D8EB0EA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B44692-693A-4310-9D5F-150F5B530C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166A1-2585-427D-96A0-E4BDBC501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8C46-55CA-4088-A6FB-8AF82516C982}" type="datetimeFigureOut">
              <a:rPr lang="en-IN" smtClean="0"/>
              <a:t>13-11-2020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D40681-B0D9-49E3-9A4F-669B45635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F2F46C-E6BF-43AD-9E82-16DF3B1BA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F356D-6295-4048-B2F0-D9A8DD1AE3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418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22429-4EA5-4014-8AEC-342D4F485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D45B5-D3FE-4F86-9D96-6B9E731B0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158A76-F5ED-4925-8E9D-112A450B91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A2CD73-9765-476F-A6B0-6C4690B95E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2F470A-BC01-4225-984D-49A12D8165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E22E7F-C707-4157-9E58-C62003ADA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8C46-55CA-4088-A6FB-8AF82516C982}" type="datetimeFigureOut">
              <a:rPr lang="en-IN" smtClean="0"/>
              <a:t>13-11-2020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76A1F8-7816-406C-87CA-8615DBB12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2EABD5-BBEE-44BC-88C4-CF49E02D7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F356D-6295-4048-B2F0-D9A8DD1AE3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918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58BD3-9E1B-42CF-AB6A-BC062315D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5527B-2930-4AC2-A4CE-2DC0E5E3C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8C46-55CA-4088-A6FB-8AF82516C982}" type="datetimeFigureOut">
              <a:rPr lang="en-IN" smtClean="0"/>
              <a:t>13-11-2020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53E3E4-AC55-4BEC-863F-E6B7225DB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CF6399-68EA-4819-B99F-851E3A08A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F356D-6295-4048-B2F0-D9A8DD1AE3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9483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CF840F-F84A-4987-9BAB-60F3437E8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8C46-55CA-4088-A6FB-8AF82516C982}" type="datetimeFigureOut">
              <a:rPr lang="en-IN" smtClean="0"/>
              <a:t>13-11-2020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3EDF11-D799-40BB-B3B5-8B489CC47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96A0C9-5EB3-4554-A940-85DC13AAF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F356D-6295-4048-B2F0-D9A8DD1AE3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197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9DAB7-09FF-4EE8-A2EF-AE6332B1C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70134-F28C-46C4-8070-0D1FB9D7C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CF280B-288A-4744-AC06-12F314300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D8AB5-9592-40D8-9128-238CC9588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8C46-55CA-4088-A6FB-8AF82516C982}" type="datetimeFigureOut">
              <a:rPr lang="en-IN" smtClean="0"/>
              <a:t>13-11-2020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CCB4CE-054F-414B-AB45-4FE3275B3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747A9-264D-4222-999D-23276B12E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F356D-6295-4048-B2F0-D9A8DD1AE3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490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F2196-9997-4B03-ACE2-4CC9738A5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FBF9BB-B7F2-4179-BCD7-ECB5E3F813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9D1AA7-1637-4BCB-9714-C274FEB16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59C433-9DB4-444D-B388-A6F1ADBA4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8C46-55CA-4088-A6FB-8AF82516C982}" type="datetimeFigureOut">
              <a:rPr lang="en-IN" smtClean="0"/>
              <a:t>13-11-2020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1433CB-86D0-4DB8-94F7-7C3B17620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3DC030-76B3-4DD8-9E42-E0ED00904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F356D-6295-4048-B2F0-D9A8DD1AE3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0142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C1EAC8-C60B-49E8-9B68-EAAF1720D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30D4D-6FA6-4C86-ACEA-0095C62D3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408E2-0371-405A-B4F4-AD5B6DC302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A8C46-55CA-4088-A6FB-8AF82516C982}" type="datetimeFigureOut">
              <a:rPr lang="en-IN" smtClean="0"/>
              <a:t>13-11-2020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98044-D1D2-45DD-B36E-0B45878333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E9E5E-0FA8-4B03-9A2A-EA3FE77ABE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F356D-6295-4048-B2F0-D9A8DD1AE3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117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3ACE3-168C-4B3E-923B-DE0FD941D2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EF6AF5-245E-4B1E-951E-38B0102C59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B120B82-A8C0-40F6-A7BD-3CBC7E6FCFD3}"/>
                  </a:ext>
                </a:extLst>
              </p14:cNvPr>
              <p14:cNvContentPartPr/>
              <p14:nvPr/>
            </p14:nvContentPartPr>
            <p14:xfrm>
              <a:off x="1143000" y="426600"/>
              <a:ext cx="8526960" cy="5022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B120B82-A8C0-40F6-A7BD-3CBC7E6FCFD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3640" y="417240"/>
                <a:ext cx="8545680" cy="504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2336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3ACE3-168C-4B3E-923B-DE0FD941D2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EF6AF5-245E-4B1E-951E-38B0102C59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3F279C7-CCA7-4AD2-A07D-CCFFB1C1FE4A}"/>
                  </a:ext>
                </a:extLst>
              </p14:cNvPr>
              <p14:cNvContentPartPr/>
              <p14:nvPr/>
            </p14:nvContentPartPr>
            <p14:xfrm>
              <a:off x="7560" y="114480"/>
              <a:ext cx="11735280" cy="6438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3F279C7-CCA7-4AD2-A07D-CCFFB1C1FE4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800" y="105120"/>
                <a:ext cx="11754000" cy="645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2855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3ACE3-168C-4B3E-923B-DE0FD941D2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EF6AF5-245E-4B1E-951E-38B0102C59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0391A68-5710-4004-9856-2F40D6F4AD1A}"/>
                  </a:ext>
                </a:extLst>
              </p14:cNvPr>
              <p14:cNvContentPartPr/>
              <p14:nvPr/>
            </p14:nvContentPartPr>
            <p14:xfrm>
              <a:off x="175320" y="259200"/>
              <a:ext cx="9647280" cy="6149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0391A68-5710-4004-9856-2F40D6F4AD1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960" y="249840"/>
                <a:ext cx="9666000" cy="616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1589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3ACE3-168C-4B3E-923B-DE0FD941D2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EF6AF5-245E-4B1E-951E-38B0102C59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9F111A8-1FA5-4218-9F9A-D6B2B42613C6}"/>
                  </a:ext>
                </a:extLst>
              </p14:cNvPr>
              <p14:cNvContentPartPr/>
              <p14:nvPr/>
            </p14:nvContentPartPr>
            <p14:xfrm>
              <a:off x="312480" y="556200"/>
              <a:ext cx="9395640" cy="6180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9F111A8-1FA5-4218-9F9A-D6B2B42613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120" y="546840"/>
                <a:ext cx="9414360" cy="619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7854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3ACE3-168C-4B3E-923B-DE0FD941D2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EF6AF5-245E-4B1E-951E-38B0102C59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FAE2138-4CE7-4A1B-95D6-002B54BE700B}"/>
                  </a:ext>
                </a:extLst>
              </p14:cNvPr>
              <p14:cNvContentPartPr/>
              <p14:nvPr/>
            </p14:nvContentPartPr>
            <p14:xfrm>
              <a:off x="251280" y="0"/>
              <a:ext cx="9647280" cy="5105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FAE2138-4CE7-4A1B-95D6-002B54BE70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1920" y="-9360"/>
                <a:ext cx="9666000" cy="512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1968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3ACE3-168C-4B3E-923B-DE0FD941D2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EF6AF5-245E-4B1E-951E-38B0102C59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928E68E-45DA-42B0-8F1E-D8F674025FBE}"/>
                  </a:ext>
                </a:extLst>
              </p14:cNvPr>
              <p14:cNvContentPartPr/>
              <p14:nvPr/>
            </p14:nvContentPartPr>
            <p14:xfrm>
              <a:off x="144720" y="114480"/>
              <a:ext cx="9296640" cy="3985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928E68E-45DA-42B0-8F1E-D8F674025F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360" y="105120"/>
                <a:ext cx="9315360" cy="400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0952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3ACE3-168C-4B3E-923B-DE0FD941D2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EF6AF5-245E-4B1E-951E-38B0102C59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7E8BDEC-A0CF-4FB1-B782-1983B5F8BD32}"/>
                  </a:ext>
                </a:extLst>
              </p14:cNvPr>
              <p14:cNvContentPartPr/>
              <p14:nvPr/>
            </p14:nvContentPartPr>
            <p14:xfrm>
              <a:off x="335160" y="464760"/>
              <a:ext cx="9213120" cy="4656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7E8BDEC-A0CF-4FB1-B782-1983B5F8BD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800" y="455400"/>
                <a:ext cx="9231840" cy="467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2513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3ACE3-168C-4B3E-923B-DE0FD941D2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EF6AF5-245E-4B1E-951E-38B0102C59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E8AA2EF-A109-423F-B859-9414A5B79727}"/>
                  </a:ext>
                </a:extLst>
              </p14:cNvPr>
              <p14:cNvContentPartPr/>
              <p14:nvPr/>
            </p14:nvContentPartPr>
            <p14:xfrm>
              <a:off x="320040" y="304920"/>
              <a:ext cx="9091080" cy="5761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E8AA2EF-A109-423F-B859-9414A5B797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680" y="295560"/>
                <a:ext cx="9109800" cy="577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5299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3ACE3-168C-4B3E-923B-DE0FD941D2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EF6AF5-245E-4B1E-951E-38B0102C59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E45FED8-CD93-46E5-90DA-3DC3DAB8A0DB}"/>
                  </a:ext>
                </a:extLst>
              </p14:cNvPr>
              <p14:cNvContentPartPr/>
              <p14:nvPr/>
            </p14:nvContentPartPr>
            <p14:xfrm>
              <a:off x="609480" y="510480"/>
              <a:ext cx="11323800" cy="5433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E45FED8-CD93-46E5-90DA-3DC3DAB8A0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0120" y="501120"/>
                <a:ext cx="11342520" cy="545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8848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3ACE3-168C-4B3E-923B-DE0FD941D2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EF6AF5-245E-4B1E-951E-38B0102C59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83AF5AB-C7F5-48B1-8779-DB89EFACD757}"/>
                  </a:ext>
                </a:extLst>
              </p14:cNvPr>
              <p14:cNvContentPartPr/>
              <p14:nvPr/>
            </p14:nvContentPartPr>
            <p14:xfrm>
              <a:off x="350640" y="114480"/>
              <a:ext cx="9128880" cy="3741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83AF5AB-C7F5-48B1-8779-DB89EFACD7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280" y="105120"/>
                <a:ext cx="9147600" cy="376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8065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2</cp:revision>
  <dcterms:created xsi:type="dcterms:W3CDTF">2020-11-13T13:23:31Z</dcterms:created>
  <dcterms:modified xsi:type="dcterms:W3CDTF">2020-11-13T14:00:40Z</dcterms:modified>
</cp:coreProperties>
</file>