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06:05.7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5757 593 0,'0'-21'16,"0"-1"-1,0 1 1,0 0-1,0 0 1,0 0-16,-21 21 16,0 0-16,0 0 15,0 0-15,-1 0 16,1 0-16,0 0 0,0 0 0,0 21 16,0 0-16,-1-21 0,1 21 15,-21 0-15,21 22 0,0-22 0,-1 0 16,1 21-16,0 1 0,0-1 0,0 0 15,0 22-15,21-22 0,0 22 16,-22-22-16,22 22 0,0-22 0,0 0 16,0 1-16,0-1 0,0 0 15,0-21-15,22 22 0,-1-22 0,0 0 16,0 0-16,0 0 0,0-21 0,22 22 16,-22-22-16,0 0 15,21 0-15,-20 0 0,-1 0 0,21 0 16,-21 0-16,22 0 0,-22-22 0,21 1 15,0 0-15,-20 0 0,20 0 16,-21-22-16,21 22 0,-20 0 0,-1-21 16,0-1-16,-21 1 0,0 0 0,21-1 15,-21 1-15,0 0 0,0-22 16,0 22-16,0 0 0,-21-1 0,0 1 16,21 0-16,-43 20 0,22-20 15,0 21-15,0 0 0,-21 0 0,20-1 16,-20 22-16,21-21 0,-21 21 15,20 0-15,-20 0 0,0 0 16,21 0-16,-22 0 0,22 21 0,0 1 16,-21-1-16,20 0 0,22 0 15,0 21-15,-21-20 0,21 20 0,0 0 16,0 1-16,0-1 0,0-21 0,21 21 16,1-20-16,-1 20 0,0-21 15</inkml:trace>
  <inkml:trace contextRef="#ctx0" brushRef="#br0" timeOffset="557.73">6477 804 0,'0'0'15,"0"-21"-15,0 0 0,0 0 0,0 0 0,0 0 16,0-1-16,0 1 0,0 0 15,0 0-15,-21 21 16,0 0-16,-1 0 0,1 21 16,0 0-16,21 0 15,-21 1-15,21 20 0,-21-21 0,0 21 16,21 1-16,-22-1 0,22 0 0,0 1 16,-21-1-16,21 0 15,0 1-15,0-22 0,0 21 0,0 1 16,0-22-16,0 0 0,0 0 0,21 0 15,1 0-15,-1 1 0,0-1 16,0-21-16,21 21 0,-20-21 0,-1 0 16,21 0-16,0 0 0,-20 0 15,20 0-15,0 0 0,-21 0 0,22-21 16,-1 0-16,0 21 0,-20-22 0,20 1 16,-21-21-16,21 21 0,-20 0 15,-1-22-15,-21 1 0,0 21 0,0-22 16,0-20-16,0 21 0,0-1 0,0 1 15,0-22-15,-21 22 16,-1 21-16,1-21 0,0 20 0,-21 1 16,21 0-16,-22 0 0,22 21 0,-21 0 15,21-21-15,-22 21 0,1 0 16,21 0-16,-22 0 0,22 21 0,0-21 16,0 21-16,0 0 0,0 0 15,-1 1-15,22-1 0,-21 0 0,21 21 16,0-21-16,0 1 0,0 20 0,0-21 15,21 0-15,1 0 0,20 1 16,-21-1-16,21-21 0</inkml:trace>
  <inkml:trace contextRef="#ctx0" brushRef="#br0" timeOffset="911.87">7514 572 0,'0'0'0,"-21"0"0,-43-22 15,43 22-15,0 0 16,21 22-16,0-1 16,0 0-16,0 21 15,0-21-15,-21 22 0,21-1 0,0 22 16,0-22-16,-21 0 0,21 22 15,0-22-15,0 0 0,0 1 0,0-1 16,-21 0-16,21 1 0,0-22 16,-22 21-16,22-21 0,0 1 0,0-1 15,0 0-15,0 0 0,0 0 0,0 0 16,0-42 15,0 0-15,0 0-16,0 0 0,0 0 15,0-22-15</inkml:trace>
  <inkml:trace contextRef="#ctx0" brushRef="#br0" timeOffset="1296.54">7345 741 0,'0'0'0,"-21"-21"0,-1-22 15,22 22-15,0 0 16,0 0-16,0 0 15,0 0-15,0-1 0,0 1 0,22 0 16,-1 21-16,0-21 0,0 0 0,0 0 16,22 21-16,-1-22 0,0 22 15,1 0-15,-22 0 0,21 0 16,0 0-16,1 0 0,-22 22 0,21-1 16,-21 0-16,1 0 0,-22 0 15,0 0-15,0 1 0,0 20 0,-22-21 16,1 0-16,0 22 0,-21-22 15,21 0-15,-22 21 0,22-21 0,0 1 16,-21-1-16,20 0 0,1 0 0,0-21 16,0 21-16,0 0 15,0-21-15,21 22 16,0-44 46,21 22-62,0-21 16</inkml:trace>
  <inkml:trace contextRef="#ctx0" brushRef="#br0" timeOffset="2008.07">8488 741 0,'21'-21'15,"0"0"-15,0-1 0,-21 1 16,21 21-16,1-21 16,-22 0-16,0 0 15,0 0-15,-22-1 31,1 22-31,0 0 0,0 0 16,0 0-16,0 22 0,-1-22 0,1 21 16,0 0-16,-21 0 0,21 0 15,-1 0-15,-20 1 0,21 20 16,0-21-16,0 0 0,21 0 0,0 1 16,-22-1-16,22 0 0,0 0 15,0 0-15,0 0 0,22-21 16,-1 22-16,0-22 15,0 0-15,-21 21 0,21-21 0,0 21 16,1-21-16,-1 0 0,0 21 0,0-21 16,0 21-16,0-21 15,1 0-15,-1 21 0,0-21 0,0 22 16,0-22-16,-21 21 16,0 0-16,21-21 0,-21 21 15,22-21-15,-22 21 0,0 0 0,0 1 16,0-1-16,0 0 15,-22 0-15,22 0 16,-21-21-16,0 21 0,0-21 0,-21 0 16,20 22-16,1-22 0,0 0 0,0 0 15,-21 0-15,20 0 0,1 0 16,0 0-16,-21 0 0,21 0 0,-1 0 16,1 0-16,-21-22 0,21 22 0,0 0 15,-1-21-15,1 21 16,0 0-16,21-21 15,-21 21-15,21-21 63,-21 21-32,0 0-31</inkml:trace>
  <inkml:trace contextRef="#ctx0" brushRef="#br0" timeOffset="14972.02">3048 2011 0,'0'-21'297,"0"42"-141,0 0-140,0 0-16,0 0 15,0 1 1,0-1-16,0 0 15,21-21-15,-21 21 16,0 0-16,21-21 16,-21 21-16,21-21 0,-21 22 15,22-22 1,-1 0-16,0 21 16,0-21-16,0 0 0,0 0 15,1 0-15,-1 0 16,0 0-16,0 0 0,0 0 15,0 0-15,1 0 0,-1-21 0,0 21 16,21-22-16,-21 22 0,1-21 16,-1 0-16,0 21 0,0-21 0,0 0 15,0 21-15,1-21 0,-22-1 16,21 1-16,0 21 0,0-21 0,-21 0 16,21 0-16,-21 0 0,21 21 15,-21-22-15,0 1 16,0 0-1,-21 21 17,0 0-17,0 21 1,0 0-16,21 1 0,-21-22 16,-1 21-16,22 0 0,-21 0 15,0 0-15,21 0 0,-21 1 0,0-1 16,21 0-16,-21 0 0,-1 0 0,22 0 15,0 22-15,-21-22 0,0 0 16,21 21-16,-21-20 0,21 20 0,0-21 16,0 21-16,0 1 0,0-22 15,0 21-15,0 1 0,0-22 0,0 21 16,0-21-16,0 22 0,0-22 16,0 0-16,0 0 0,0 21 15,0-20-15,0-1 0,0 0 0,0 0 16,0 0-16,0 0 0,0 1 0,0-1 15,0 0-15,0 0 16,0 0-16,-21 0 0,21 1 16,0-1-16,-21-21 0,21 21 15,0 0 1,-22-21-16,1 0 0,21 21 0,-21-21 16,0 0-16,0 0 15,0 0-15,-1 0 0,1 0 16,-21 0-16,21 0 0,0 0 0,-1 0 15,1 0-15,-21 0 0,21 0 16,0-21-16,-1 21 0,-20-21 0,21 21 16,0-21-16,0 21 0,-1-21 15,1 21-15,0 0 0,0-22 0,0 22 16,21-21-16,-21 21 0,21-21 16,-22 21-16,1 0 15,21-21 1,21 21 31,1 0-47,-1 0 0,0 0 15,0-21-15,0 21 0,0 0 0,22 0 16,-22-21-16</inkml:trace>
  <inkml:trace contextRef="#ctx0" brushRef="#br0" timeOffset="15700.16">3746 2794 0,'0'-21'16,"0"0"-1,0 0 1,0 42 15,0 0-15,-21-21-16,21 21 15,0 0-15,-21 0 0,21 1 0,-21-1 16,21 0-16,0 21 0,-21-21 0,0 1 16,21-1-16,-22 0 15,22 0-15,0 21 0,0-20 0,-21-1 16,21 0-16,0 0 0,0 0 0,-21-21 15,21 21-15,0 1 0,0-1 16,0 0 0,0-42 31,0 0-47,0-1 15,0 1-15,0 0 0,0 0 16,0 0-16,0 0 15,0-1-15,0 1 0,21 0 0,0 0 16,1 0-16,-22 0 0,21-1 16,0 1-16,21 21 0,-21-21 0,1 0 15,-1 0-15,0 0 0,21 21 16,-21-22-16,1 22 0,-1 0 0,21-21 16,-21 21-16,0 0 0,1 0 0,-1 0 15,0 21-15,-21 1 16,0-1-16,0 0 0,0 0 15,0 0-15,0 0 0,0 1 0,0 20 16,0-21-16,0 0 0,0 22 16,0-22-16,0 0 0,0 0 0,0 0 15,-21 0-15,21 1 0,0-1 16,-21 0-16,21 0 0,0 0 16,0 0-1,-22-21 1,22-21-1,0 0 1,0 0-16,0 0 16,0 0-16,22-1 0</inkml:trace>
  <inkml:trace contextRef="#ctx0" brushRef="#br0" timeOffset="16796.84">4530 2392 0,'0'-21'15,"0"0"1,21-1-16,-21 1 0,0 0 0,21 21 16,-21-21-16,0 0 0,21 0 15,0 21 1,-21-22-16,0 44 62,0-1-62,0 0 0,0 0 0,0 0 16,0 22-16,-21-1 0,21 0 16,-21 1-16,0-1 0,21 21 0,0-20 15,0 20-15,-21-20 0,-1-1 16,22 21-16,0-20 0,0-1 0,-21 0 16,21-20-16,0 20 0,-21 0 15,21-21-15,0 22 0,0-22 0,0 21 16,0-21-16,0 1 0,-21-1 15,21 0-15,0 0 0,-21-21 32,21-21-17,0 0 1,0 0-16,0-1 0,0 1 16,0 0-16,0 0 0,21-21 15,0 20-15,-21 1 0,21 0 0,0-21 16,1 21-16,-1-1 0,0 1 0,21 0 15,-21 0-15,22 0 16,-22 0-16,21-1 0,-21 22 0,22-21 0,-1 21 16,-21-21-16,22 21 0,-22 0 15,21 0-15,-21 0 0,0 21 16,1 0-16,-22 1 0,21 20 16,-21-21-16,0 0 0,0 0 0,0 22 15,0-22-15,0 21 0,0-21 16,0 22-16,0-22 0,-21 21 0,21-21 15,0 1-15,-22-1 0,1 0 0,21 0 16,0 0-16,0 0 0,0 1 16,-21-22-16,21-22 62,0 1-62,0 0 16,0 0-16,0 0 15,0 0-15,21-1 0,-21 1 16</inkml:trace>
  <inkml:trace contextRef="#ctx0" brushRef="#br0" timeOffset="17228.39">5270 3069 0,'22'0'31,"-1"-21"-31,0 0 16,0 0-16,0 21 15,0-21-15,1 21 0,-22-22 0,21 1 16,0 21-16,-21-21 0,21 0 0,-21 0 16,0 0-16,0-1 15,-21 22 16,0 0-31,0 0 0,-1 22 16,22-1-16,-21 0 0,0 0 16,0 0-16,0 0 0,0 1 0,-1 20 0,22-21 15,-21 0-15,21 22 16,-21-22-16,21 0 0,0 0 0,0 21 16,0-20-16,0-1 0,0 0 0,0 0 15,0 0-15,0 0 16,0 1-16,21-22 15,0 0-15,1 0 16,-1 0 0,0 0-16,0-22 15,0 1-15,0 21 0,1-21 0,-22 0 16,21 0-16,21 0 0</inkml:trace>
  <inkml:trace contextRef="#ctx0" brushRef="#br0" timeOffset="17716.11">5821 3006 0,'0'0'0,"0"-21"15,-21-1 1,21 1-16,0 0 16,21 21-1,0 0-15,0 0 16,0 0-16,0 0 15,1 0-15,-1 0 0,0 0 0,0 21 0,0 0 16,-21 1-16,0-1 0,21 0 16,-21 0-16,22 0 0,-22 0 15,0 1-15,0 20 0,0-21 0,0 0 16,0 0-16,0 1 0,-22-1 0,1 0 16,21 0-16,0 0 0,0 0 15,-21-21-15,21 22 0,-21-22 16,21-22 15,0 1-31,0 0 0,0 0 16,21 0-16,-21 0 0,21-22 15,-21 22-15,0 0 0,21 0 0,1 0 16,-1-22-16,-21 22 0,21 0 16,0 0-16,-21 0 0,21-1 15,0 22-15,-21-21 0,22 21 31,-22 21 16</inkml:trace>
  <inkml:trace contextRef="#ctx0" brushRef="#br0" timeOffset="18040.11">6540 2963 0,'0'0'0,"0"-21"15,0 42 32,0 1-47,0-1 0,-21 0 16,21 0-16,0 0 0,0 22 0,-21-22 15,21 0-15,-21 0 16,21 0-16,-21 0 0,21 1 0,-21-1 16,21 0-16,0 0 0,0 0 15,-22-21-15,22 21 0,0-42 63,22 0-63,-22 0 0,21 0 15,-21 0-15</inkml:trace>
  <inkml:trace contextRef="#ctx0" brushRef="#br0" timeOffset="18383.91">6667 2794 0,'0'-21'0,"0"42"0,0-63 16,0 21-16,-21-1 0,0 22 0,0-21 15,0 21-15,0 0 0,-1 21 16,1 1-1,21-1-15,0 0 0,0 0 0,0 0 16,21 0-16,1 1 0,-1-22 16,0 0-16,0 21 0,0-21 15,0 0-15,1 0 0,20 0 0,-21 0 16,0-21-16,-21-1 0,21 22 16,-21-21-16,0 0 15,0 0-15,0 0 0,0 0 0,0-1 16,-21 1-16,0 0 0,21 0 0,-21 21 15,0-21-15,0 0 0,-1 21 16,1 0-16,0 0 0,0 0 16,0 0-16,21 21 0,-21 0 15,-1 0-15,22 0 0,0 0 16,0 1-16,0-1 0,0 0 16,0 0-16,22-21 0,-1 0 15,0 0-15,0 21 0,0-21 0</inkml:trace>
  <inkml:trace contextRef="#ctx0" brushRef="#br0" timeOffset="18752">7281 2413 0,'0'0'0,"0"-42"16,0 21-16,21-1 0,-21 1 0,0 0 15,0 0-15,0 0 16,0 42-1,0 0-15,0 0 16,0 0-16,0 22 0,-21-22 0,0 21 16,21 22-16,-21-22 15,0 0-15,21 1 0,-21 20 0,-1-20 16,1-1-16,0 21 0,0-20 0,0-1 16,0 0-16,-1-20 0,1 20 15,0 0-15,0-21 0,21 22 0,-21-22 16,21 0-16,0 21 0,0-20 0,0-1 15,0 0-15,0 0 16,21-21-16,0 0 16,0 0-16,0 0 0,1 0 15,-22-21-15,21 21 0,0-21 0,0 0 16,0 21-16,-21-22 0,21 1 16,1 0-16,-22 0 0,0 0 15,21 0-15</inkml:trace>
  <inkml:trace contextRef="#ctx0" brushRef="#br0" timeOffset="18987.87">7048 2900 0,'0'0'0,"-21"0"0,-42-21 15,42 21-15,21-21 16,21 21-16,0 0 16,21 0-16,-21 0 0,1 0 0,20 0 15,-21-22-15,21 22 0,-20 0 16,20 0-16,-21 0 0,21 0 15,-20 0-15,-22-21 0,21 21 0,0 0 16,-21-21 47</inkml:trace>
  <inkml:trace contextRef="#ctx0" brushRef="#br0" timeOffset="21493.29">8107 2858 0,'21'0'62,"0"0"-46,-21-22-16,21 22 0,-21-21 16,21 0-16,-21 0 15,22 21-15,-22-21 0,0 0 0,0-1 16,0 1-16,0 0 0,-22 0 0,1 0 16,0 21-16,0-21 0,0-1 15,0 1-15,-1 21 0,1 0 0,-21 0 16,21 0-16,-22 0 0,22 0 0,-21 0 15,0 21-15,20 1 0,-20-1 16,0 0-16,-1 21 0,22-21 0,-21 22 16,21-22-16,-22 21 0,22 1 0,0-22 15,0 21-15,21 0 0,0-20 16,0 20-16,0-21 0,0 0 16,0 0-16,21 1 0,21-1 0,-20-21 15,-1 21-15,21-21 0,0 0 16,-20 0-16,20 0 0,0 0 0,1 0 15,-22-21-15,21 21 0,0-21 0,-20-1 16,20 1-16,-21 0 0,21 0 0,-20 0 16,-1 0-16,0-1 0,0 1 15,0 0-15,0-21 0,1 21 0,-22-22 16,0 22-16,0 0 0,0 0 0,0 0 16,0-1-16,0 1 15,0 42 16,-22 1-31,22-1 0,0 0 16,0 0-16,-21 21 0,21-20 0,0-1 16,0 21-16,0-21 0,0 0 0,0 1 15,0 20-15,0-21 0,21 0 16,-21 0-16,22-21 0,-1 0 16,0 22-16,0-22 0,0 0 0,0 0 15,1 0-15,20 0 0,-21-22 0,0 22 16,22-21-16,-22 0 0,21 0 15,-21 0-15,0 0 0,22-1 16,-22 1-16,0-21 0,-21 21 0,21-22 16,0 22-16,-21-21 0,0 21 15,0-22-15,0 22 0,0 0 0,22 0 16,-22 0-16,0 42 31,-22 0-31,22 21 0,0-20 16,-21-1-16,0 21 0,0 0 0,21-20 15,0 20-15,0 0 0,-21-21 0,21 22 16,-21-22-16,21 0 0,0 21 16,0-20-16,0-1 0,0 0 15,0 0-15,21-21 32,0-21-32,-21 0 15,21 0-15,0-1 0,-21 1 16,21 0-16,-21 0 0,22-21 0,-1 20 15,0-20-15,-21 21 0,21-21 16,0-1-16,0 22 0,1-21 0,-1 21 16,0-1-16,0 1 0,0 0 0,0 21 15,1 0-15,-1 0 0,0 0 16,0 21-16,0 0 0,0 1 16,-21-1-16,22 0 0,-22 21 15,21-21-15,0 22 0,-21-22 0,0 21 16,21-21-16,0 1 0,-21 20 15,21-21-15,1 0 0,-22 0 0,21 1 16,0-1-16,0-21 0,0 0 16,0 0-16,1 0 15,-1 0-15,0-21 16,-21-1-16,21 1 0,0 0 0,-21 0 16,21 0-16,1 0 0,-1-1 15,0-20-15,0 0 0,21 21 0,-20-22 16,-1 1-16,21 0 0,-21 20 0,22-20 15,-22 21-15,0 0 0,0 0 0,0-1 16,0 22-16,1 0 16,-22 22-16,0-1 15,0 0-15,0 0 0,0 0 0,0 0 16,0 1-16,0-1 0,0 0 0,0 0 16,0 0-16,-22 0 15,22 1-15,0-44 47,0 1-47,0 0 16,0 0-16,0 0 0,0 0 15,0-1-15,0 1 0,0 0 0,0 0 16,0 0-16,0 0 0,-21-1 16,21 1-16,-21 21 0,0 0 15,0 0-15,0 0 0,-1 0 16,1 21-16,0-21 0,0 22 15,21 20-15,-21-21 0,0 0 0,-1 0 16,1 22-16,0-22 0,0 21 0,21-21 16,-21 22-16,21-22 0,-21 0 0,21 21 15,0-20-15,0-1 0,0 0 16,0 0-16,0 21 0,0-20 0,0-1 16,21 0-16,0-21 0,0 21 0,0 0 15,0-21-15,22 21 16,-22-21-16,21 0 0,1 0 0,-1 0 15,0 0-15,1 0 0,-1 0 0,21 0 16,-20-21-16,-1 0 0,0 21 0,1-21 16,-1 0-16,0 0 0,-20-1 15,20-20-15,0 21 0,-21 0 0,22-22 16,-22 22-16,0-21 0,0 21 0,0-22 16,-21 22-16,0-21 0,0 21 0,22 0 15,-22-22-15,0 22 16,0 0-16,0 0 0,0 0 0,0-1 15,0 1-15,-22 21 32,1 21-32,21 1 0,-21-1 0,0 0 15,21 0-15,-21 0 0,0 0 0,-1 22 16,1-22-16,0 0 0,21 21 0,-21-20 16,21-1-16,-21 0 0,21 21 15,0-21-15,0 1 0,0-1 0,0 0 16,0 0-16,0 0 0,21 0 15,0 1-15,0-22 16,0 21-16,1-21 0,-1 0 0,0 0 16,0 0-16,21 0 0,-20 0 0,-1 0 15,0 0-15,21 0 0,-21 0 0,22-21 16,-22-1-16,21 22 0,1-21 16,-22 0-16,21 21 0,0-21 15,-20-21-15,20 20 0,0 1 0,1-21 16,-22 21-16,21-22 0,-21 22 0,0-21 15,22 21-15,-43-22 0,21 22 16,0-21-16,-21 21 0,21 0 0,-21-1 16,0 1-16,-21 21 15,0 0-15,0 0 16,0 21-16,-1 1 0,-20-1 16,21 0-16,0 21 0,0-21 15,-1 1-15,1-1 0,21 21 0,-21-21 0,21 0 16,0 1-16,0-1 0,0 0 15,0 0-15,0 0 16,21 0-16,0-21 0,1 22 0,-1-1 16,0-21-16,0 0 0,-21 21 15,21-21-15,0 0 0,-21 21 0,22-21 16,-22 21 0,21-21-16,-21 21 15,-21-21 1,-1 22-16,1-22 15,0 0-15,0 0 16,0 0-16,0 0 16,-1 21-1,1-21-15,0 0 16,0 0-16,0 21 16,0-21-16</inkml:trace>
  <inkml:trace contextRef="#ctx0" brushRef="#br0" timeOffset="22672.97">3704 3577 0,'0'0'0,"-21"0"0,-21 0 15,-1 0-15,1 0 0,21 0 0,-22 0 16,1 21-16,21-21 0,0 0 15,0 0-15,-1 22 0,1-22 0,21 21 32,0 0-17,21 0 17,1-21-32,-1 0 0,0 0 15,0 0-15,0 0 0,22 21 16,-22-21-16,21 0 0,0 0 0,1 0 15,20 0-15,-20 0 0,20 0 0,-21 0 16,22 0-16,-1 0 0,1 0 16,-1 0-16,1 0 0,21 0 0,-1 0 15,1 0-15,0-21 0,20 21 0,-20 0 16,0 0-16,-22 0 0,22 0 16,0 0-16,-22 0 0,1 0 15,20 0-15,-20 0 0,20 0 0,-20 0 16,21 0-16,-1 0 0,1 0 15,-22 0-15,22 0 0,0 0 0,-1 0 16,1 0-16,0 0 0,-1 0 0,1 0 16,0 0-16,21 0 0,-22 0 15,1 0-15,0 0 0,20 0 0,-20 0 16,0 0-16,-1 0 0,1 0 0,0 0 16,-1 0-16,1 0 0,0 0 0,21 0 15,-1 0-15,-20 0 16,0 0-16,21 0 0,-22 0 0,1 0 15,0 0-15,-1 0 0,1 0 0,0 0 16,-1 0-16,1-21 0,21 21 0,-22 0 16,1 0-16,0 0 0,-1 0 15,1 0-15,0-21 0,-1 21 0,-20 0 16,21 0-16,-1 0 0,1-21 0,0 21 16,-22 0-16,22 0 0,-22 0 15,22 0-15,-22-22 0,1 22 0,-22 0 16,22 0-16,-22 0 0,22-21 0,-22 21 15,0 0-15,1-21 0,-1 21 16,0 0-16,1 0 0,-1 0 0,-21 0 16,21 0-16,-20 0 0,-1 0 0,0 0 15,0 0-15,0 0 0,0 0 0,-42-21 63,0 21-63,-21 0 0,-1 0 0,1-21 15,0 21-15,-22 0 0,-20 0 16</inkml:trace>
  <inkml:trace contextRef="#ctx0" brushRef="#br0" timeOffset="23796.44">4191 3683 0,'-21'0'0,"42"0"0,-63 0 0,20 0 0,1 0 16,0 0-16,-21 0 0,21 0 16,-22 0-16,1 0 0,21 0 0,-22 0 15,1 0-15,0 0 0,-22 0 0,22 0 16,0-21-16,-1 21 0,1 0 15,21 0-15,-22 0 0,22 0 0,-21 0 16,21 0-16,0 0 0,-1 0 16,1 0-16,0 0 0,0 0 15,42 0 17,0 0-32,0 0 0,1 0 15,-1 0-15,21 0 0,0 0 0,-20 21 16,20-21-16,0 0 0,1 0 15,20 0-15,-21 21 0,1-21 0,20 0 16,1 0-16,-22 0 0,22 0 16,20 0-16,-20 0 0,20 0 0,1 0 15,0 0-15,21 0 0,-1 0 0,-20 0 16,21 0-16,0 0 0,-22 0 16,1 0-16,21 0 0,-21 0 0,-1 0 15,22 0-15,-21 0 0,21 0 16,-22 0-16,22 0 0,-21 0 0,21 0 15,-22 0-15,22 0 0,-21 0 16,21 0-16,-22 0 0,22 0 0,-21 0 16,21 0-16,-22 0 0,1 0 0,0 0 15,-22 0-15,22 0 0,-22 0 16,22 0-16,0 0 0,-1 0 0,-20 0 16,20 0-16,1 0 0,0 0 0,-22 0 15,22 0-15,-22 0 0,1 0 16,21 0-16,-22 0 0,1 0 15,-1 0-15,1 0 0,-1 0 0,1 0 16,-1 0-16,1 0 0,20 0 0,-20 0 16,-1 0-16,1 0 0,-1 0 15,1 0-15,-22 0 0,22 0 0,-1 0 16,-21-21-16,22 21 0,-1 0 0,-20 0 16,20 0-16,1 0 0,-22 0 0,22 0 15,-1 0-15,1 0 0,-22 0 16,21 0-16,1 0 0,-22 0 0,22 0 15,-22 0-15,22 0 0,-22 0 0,0 0 16,1 0-16,-1 0 0,-21 0 16,21 0-16,1 0 0,-22 0 0,0 0 15,21 0-15,-20 0 0,-1 0 0,0 0 16,0 0-16,0 0 0,0 0 16,1 0-16,-1 0 15,0 0-15,0 0 16,0 0-16,0 0 15,1 0 17,-44 0 46,1 0-63,0 0-15,0 0 0,0 0 0,0 0 16</inkml:trace>
  <inkml:trace contextRef="#ctx0" brushRef="#br0" timeOffset="71259.64">952 4487 0,'0'-21'0,"0"0"16,0 0 0,0 0 31,-21 21-47,0 21 31,21 0-31,0 0 15,0 0-15,0 1 0,0-1 16,0 0-16,0 0 16,0 0-16,0 0 0,21-21 0,-21 22 15,21-1-15,1-21 0,-22 21 16,21-21-16,0 0 0,0 0 16,0 0-16,22 0 15,-22 0-15,0 0 0,21 0 0,-21-21 16,22 21-16,-22-21 0,21-1 15,-21 1-15,1 21 0,-1-21 0,21 0 16,-21-21-16,-21 20 0,21 1 16,-21 0-16,22 0 0,-22-21 0,0 20 15,0 1-15,0 0 0,0 0 16,0 0-16,0 0 0,0-1 16,0 44 30,0 20-30,0-21-16,-22 0 0,22 22 16,-21-22-16,21 21 0,0-21 0,0 22 15,-21-1-15,21 0 0,0 1 16,-21-1-16,21 21 0,0 1 0,0-22 16,0 22-16,0-1 0,0-20 0,0 20 15,0-21-15,0 22 0,0-22 16,21 1-16,-21-1 0,21 0 0,-21 1 15,0-22-15,21 21 0,-21-21 16,22 22-16,-22-22 0,0 0 0,0 0 16,0 0-16,0 0 0,0 1 15,-22-22-15,1 0 16,0 0-16,0 0 0,-21 0 16,-1 0-16,22 0 0,-21 0 0,-1-22 15,1 22-15,0-21 0,-1 0 16,1 21-16,0-21 0,-1 0 0,22 21 15,-21-21-15,21-1 0,-22 22 16,22 0-16,0-21 0,0 21 16,0-21-1,42 21 1,0-21 0,0 21-16,0 0 0,1 0 15,20-21-15,-21 21 0,21 0 0</inkml:trace>
  <inkml:trace contextRef="#ctx0" brushRef="#br0" timeOffset="71844.31">1820 5101 0,'0'-21'16,"0"0"-1,-21 21-15,0 21 16,21 0 0,0 0-16,0 22 15,0-22-15,0 0 0,0 21 0,0-20 16,0 20-16,0-21 0,0 0 0,0 22 16,0-22-16,0 0 0,0 21 15,0-21-15,0 1 0,0-1 0,0 0 16,0 0-16,0 0 15,0-42 17,0 0-32,0 0 15,0 0-15,0-22 0,0 22 16,0-21-16,0 21 0,0-22 16,0 1-16,0 0 0,21 20 0,0-20 15,0 0-15,1-1 0,20 1 16,-21 21-16,0 0 0,22-22 0,-22 22 15,21 21-15,0 0 0,-20 0 16,20 0-16,-21 0 0,21 0 0,-20 21 16,-1 22-16,0-22 0,0 21 15,-21-21-15,0 22 0,0-1 0,0 0 16,0 1-16,-21-22 0,0 21 16,21-21-16,-21 22 0,-1-22 0,1 0 15,21 0-15,0 0 0,-21 1 16,21-1-16,-21-21 0,21 21 15,0-42 17,0 0-32,0-1 15,21 1-15,0 0 0,0 0 0,1 0 16</inkml:trace>
  <inkml:trace contextRef="#ctx0" brushRef="#br0" timeOffset="72417.17">2709 4763 0,'0'0'0,"0"-22"0,0 1 15,-21 0-15,21 0 0,-21 21 16,0-21-16,21 42 31,-21 0-31,21 0 0,0 0 0,-22 22 16,22-1-16,0 0 0,-21 1 15,21 20-15,0-20 0,0-1 0,-21 21 16,21-20-16,-21-1 0,21 0 0,0 1 16,0-1-16,-21-21 0,21 22 15,0-22-15,0 0 0,-21 0 0,21 0 16,0 0-16,0 1 0,0-1 16,0-42 15,0-1-31,0 1 15,0 0-15,0-21 0,0 21 16,0-1-16,0-20 0,0 21 0,21 0 16,0-22-16,0 22 0,0-21 15,0 21-15,1 0 0,-1-1 16,0 1-16,21 0 0,-21 0 0,1 21 16,-1 0-16,0 0 0,21 0 15,-21 0-15,1 0 0,-1 21 0,-21 0 16,0 22-16,21-22 0,-21 0 15,0 21-15,0-21 0,0 22 0,0-22 16,0 21-16,-21-21 0,0 22 0,-1-22 16,22 0-16,0 0 0,-21 0 15,21 1-15,-21-1 0,21 0 16,0-42 15,0 0-15,21-1-16,0 22 15,1-21-15</inkml:trace>
  <inkml:trace contextRef="#ctx0" brushRef="#br0" timeOffset="73519.53">3154 5503 0,'-21'0'16,"21"-21"-16,0 0 15,0 0 1,21 0-16,0 0 0,-21-1 0,21 1 16,0 0-16,0-21 0,-21 21 0,0-22 15,22 22-15,-22 0 0,0-21 16,0 20-16,0 1 0,0 0 0,0 0 15,0 0-15,0 0 0,0-1 16,-22 22 0,1 0-16,21 22 0,-21-1 15,21 0-15,-21 0 0,21 0 16,-21 0-16,21 22 0,0-22 0,-21 0 16,21 21-16,-22-20 0,22 20 15,0-21-15,0 0 0,0 0 16,0 1-16,0-1 0,0 0 0,0 0 15,0 0-15,22-21 0,-1 21 0,0-21 16,0 0-16,0 0 16,0 0-16,22 0 0,-22 0 0,0 0 15,0 0-15,0 0 0,1-21 0,-1 0 16,0 0-16,0 0 0,0 0 16,0-1-16,1 1 0,-1 0 0,0-21 15,-21-1-15,21 22 0,-21-21 0,21 21 16,-21-22-16,0 22 0,0 0 15,0 0-15,0 0 0,0 0 16,0 42 15,-21 0-31,21 0 0,-21 0 0,21 0 16,-21 1-16,21-1 0,-21 0 0,21 0 16,0 0-16,0 0 0,0 1 15,0-1-15,21-21 16,0 0-16,0 0 0,0 0 0,0 0 15,1 0-15,-1 0 0,0-21 16,0-1-16,0 1 0,0 0 0,1 21 16,-1-21-16,0 0 0,0 0 0,-21-1 15,21 1-15,-21 0 16,21 0-16,-21 0 0,0 0 16,0 42-1,0 0 1,0 0-16,0 0 0,0 22 15,-21-22-15,21 0 0,-21 21 0,21-21 16,-21 1-16,21-1 0,0 21 16,0-21-16,0 0 0,0 1 0,0-1 15,0 0-15,0 0 16,21 0-16,0-21 0,0 0 0,1 0 16,-1 0-16,0 0 0,0 0 15,21 0-15,-20 0 0,-1 0 16,-21-21-16,21 0 0,0 21 0,0-21 15,0 0-15,1-1 0,-1 1 16,-21-21-16,21 21 0,-21 0 0,21-1 16,0 1-16,-21 0 0,0 0 0,0 0 15,0 0-15,0 42 32,0 0-32,-21 0 15,21 0-15,0 0 0,0 1 0,-21-1 16,21 0-16,0 0 15,-21 0-15,21 0 0,0 1 0,0-1 16,0 0-16,0 0 0,0 0 16,21 0-1,0-21-15,0 0 0,0 0 16,1 0-16,-1 0 0,0-21 16,0 0-16,-21 0 15,21 21-15,0-21 0,-21 0 16,22-1-16</inkml:trace>
  <inkml:trace contextRef="#ctx0" brushRef="#br0" timeOffset="73811.89">4297 4911 0,'0'0'0,"-85"0"16,64 0-16,0 21 15,21 0 1,0 0-1,21-21 1,0-21 0,-21 0-16,0 0 0,0 0 15,0-1-15,-21 22 16,21-21-16,-21 21 16,0 0-1,-1 0-15,1 21 0,21 1 16,0-1-16,-21 0 15,21 0-15,0 0 16,21-21-16,0 0 16</inkml:trace>
  <inkml:trace contextRef="#ctx0" brushRef="#br0" timeOffset="75067.71">4635 4678 0,'0'0'0,"0"-21"0,0-43 15,0 43-15,0-21 16,0 21-16,0-1 0,0 1 15,0 0-15,0 0 0,0 42 47,0 0-47,0 22 0,0-22 16,0 21-16,-21 0 0,21 1 0,-21-1 0,0 0 16,0 22-16,21-22 15,-21 22-15,-1-22 0,22 22 0,-21-22 16,21 21-16,0-20 0,0-1 0,0 0 15,0-20-15,0 20 0,0-21 16,0 21-16,0-20 0,0-1 0,0 0 16,21-21-16,1 21 0,-1-21 0,0 0 15,0 0-15,0 0 16,22 0-16,-22-21 0,0 21 0,0-21 16,0 0-16,22-1 0,-22 1 0,0 0 15,0 0-15,0-21 0,-21 20 16,21-20-16,-21 21 0,22 0 0,-22-22 15,0 22-15,0 0 0,0 0 0,0 0 16,0 42 15,0 0-15,0 0-16,0 0 0,0 1 0,0 20 16,-22-21-16,22 0 0,0 0 15,0 22-15,0-22 0,0 0 0,0 0 16,0 0-16,0 1 0,22-1 15,-1-21-15,0 0 16,0 0-16,0 0 0,0 0 0,1 0 16,-1 0-16,0 0 0,0-21 0,0 21 15,0-22-15,1 1 0,-1 0 0,0 0 16,0 0-16,-21-22 16,0 22-16,21-21 0,-21 21 0,21 0 15,-21-1-15,0 1 0,22 0 0,-22 0 16,0 42 15,0 0-31,0 0 0,0 1 16,0-1-16,0 0 0,0 0 15,0 21-15,-22-20 0,22-1 0,0 0 16,0 0-16,-21-21 0,21 21 0,0 0 16,0 1-16,-21-22 0,21 21 15,0-42 16,0-1-15,0 1-16,0 0 0,0 0 16,0 0-16,0 0 0,0-22 15,21 22-15,0-21 0,1 21 0,-1-22 16,0 22-16,0 0 0,0 0 0,22 0 16,-22-1-16,0 1 0,21 21 15,-21 0-15,22 0 0,-22 0 0,0 0 16,0 21-16,22-21 0,-43 43 0,21-22 15,0 0-15,-21 0 16,0 0-16,0 22 0,0-22 0,0 0 16,0 21-16,0-20 0,0-1 0,0 0 15,0 0-15,0 0 0,0 0 16,0 1-16,-21-22 16,21 21-1,0-42 16,0-1-15,0 1-16,21 21 16,0-21-16</inkml:trace>
  <inkml:trace contextRef="#ctx0" brushRef="#br0" timeOffset="75800.48">6308 5207 0,'0'0'0,"21"-42"16,-21 21-16,0-1 0,0-20 16,0 21-16,0 0 0,0 0 15,0-1-15,0 1 0,0 0 0,0 0 16,0 0-16,-21 21 16,-1 0-16,1 0 15,0 0-15,0 21 0,0 0 0,0-21 16,-1 42-16,1-20 0,-21-1 0,21 21 15,0-21-15,-22 22 0,22-22 0,0 21 16,0-21-16,0 22 0,21-22 16,-22 0-16,22 0 0,0 0 0,0 0 15,0 1-15,22-1 0,-1-21 0,0 0 16,0 21-16,0-21 0,0 0 16,1 0-16,-1 0 0,0 0 0,21 0 15,-21-21-15,1 21 0,-1-21 0,-21-1 16,21 22-16,0-21 0,-21 0 0,0 0 15,21 0-15,0-22 0,-21 22 16,22 0-16,-22 0 0,0 0 16,0 0-16,0-1 0,21 22 0,-21-21 15,0 42 17,0 1-32,0-1 0,0 0 0,0 0 15,-21 0-15,21 0 0,0 22 0,-22-22 16,22 21-16,0-21 0,0 22 0,0-1 15,0 0-15,-21 1 0,21 20 16,0-20-16,-21-1 0,21 21 0,0-20 16,0 20-16,0-20 0,0-1 0,-21 0 15,21 22-15,-21-22 0,21 0 16,0 1-16,0-1 0,-21 0 16,21 1-16,-22-1 0,1 0 0,0 1 15,21-1-15,-21 0 0,0 1 0,0-22 16,21 21-16,-22-21 0,1 1 0,21 20 15,-21-21-15,0-21 0,0 21 0,21 0 16,-21-21-16,-1 0 0,1 0 16,0 0-16,0 0 15,0 0-15,0 0 0,-1 0 16,1-21-16,21 0 0,-21 21 16,0-21-16,21 0 0,-21 21 15,21-21-15,-21-1 0,21 1 0,-22 0 16,22 0-16,-21 0 0,21 0 15,-21-1-15,21-20 0,0 21 0,0-21 16,-21-1-16</inkml:trace>
  <inkml:trace contextRef="#ctx0" brushRef="#br0" timeOffset="76088.33">5038 4593 0,'0'0'0,"0"-21"0,-22 21 16,22-21-16,0 0 15,0 42 48,-21-21-63,0 0 15</inkml:trace>
  <inkml:trace contextRef="#ctx0" brushRef="#br0" timeOffset="76352.17">4424 4826 0,'0'0'15,"21"0"1,0 0-16,0 0 16,0 0-16,1 0 0,-1 0 15,21 0-15,-21 0 0,0-21 16,1 21-16,-1 0 0,0 0 15,0 0-15,0 0 32,-21 21-17,21-21-15</inkml:trace>
  <inkml:trace contextRef="#ctx0" brushRef="#br0" timeOffset="77281.67">8615 4826 0,'0'0'0,"0"-21"15,21 0-15,-21 0 0,0-1 16,0 1-16,0 0 0,0 0 15,0 0-15,0 0 0,0-1 16,0 1-16,0 0 16,0 42 15,0 0-31,0 1 16,0 20-16,0 0 0,0 1 15,-21-1-15,21 0 0,0 22 0,-21-22 16,21 22-16,-22-1 0,1-21 0,21 1 15,0 20-15,-21-20 0,0-1 0,21-21 16,0 21-16,0 1 0,-21-22 16,21 0-16,-21 0 0,21 0 0,0 1 15,-22-22-15,22 21 0,0-42 32,0-1-17,0 1-15,0 0 16,-21 0-16,21-21 0,0 20 0,-21 1 15</inkml:trace>
  <inkml:trace contextRef="#ctx0" brushRef="#br0" timeOffset="77955.87">8234 5101 0,'-21'0'16,"-1"0"-16,44 0 31,-1 0-31,0 0 0,21 0 0,-21 0 15,22 0-15,-1-21 0,0 0 0,22 0 16,-22 0-16,22-1 16,-22 1-16,22 0 0,-22 0 0,0 0 15,1 0-15,-1-22 0,0 22 0,-21 0 16,1-21-16,-1 20 0,0-20 0,-21 21 16,0 0-16,0-22 0,0 22 15,0 0-15,0-21 0,0 21 0,0-1 16,0 1-16,-21 0 0,21 0 0,-21 0 15,-1 21 1,22 21 0,-21 0-16,21 21 0,0-20 0,0 20 15,0 0-15,0 22 0,0-22 16,-21 22-16,21-1 0,-21 1 16,21-22-16,-21 21 0,21 1 0,0-22 15,-21 1-15,21-1 0,-22 0 0,22 1 16,0-1-16,0-21 0,0 21 15,-21-20-15,21-1 0,0 0 0,0 0 16,-21-21-16,21-21 31,0 0-31,0 0 0,0-1 16,21 1-16,-21 0 16,21-21-16,1 21 0,-1-22 0,0 22 0,0-21 15,0 21-15,0-22 0,22 22 16,-22-21-16,21 21 0,1-1 15,-22 22-15,21-21 0,-21 21 0,0 0 16,22 0-16,-22 0 0,0 21 0,-21 1 16,21-1-16,-21 0 0,0 21 0,0-21 15,0 22-15,0-22 0,0 21 16,0-21-16,0 1 0,-21 20 0,0-21 16,21 0-16,-21 0 0,21 1 0,-21-1 15,21 0-15,0 0 0,-22-21 16,22-21 15,0 0-15,22 0-16,-1-1 0,-21 1 15,21 0-15</inkml:trace>
  <inkml:trace contextRef="#ctx0" brushRef="#br0" timeOffset="78303.67">9504 5207 0,'21'0'0,"0"0"16,0 0-16,0 0 0,22 0 16,-22 0-16,0-21 0,21 0 15,1 21-15,-22-21 0,21-1 16,1 1-16,-1 21 0,-21-21 0,21 0 16,-20 0-16,-1 0 0,-21-1 0,0 1 15,0 0-15,0 0 0,-21 21 16,-22 0-16,22 0 15,-21 0-15,-1 0 0,1 21 0,0 0 16,-1 0-16,1 22 0,21-22 0,-21 21 16,-1 1-16,22-22 0,0 21 15,0 0-15,21-20 0,0 20 0,0-21 16,0 21-16,0-20 0,0-1 0,0 0 16,21 0-16,0 0 0,0-21 0,22 21 15,-22-21-15,21 0 0,0 0 16,1 0-16,-22 0 0,21 0 15,1 0-15,-1 0 0,-21-21 0,21 0 16,-20 0-16,20 21 0</inkml:trace>
  <inkml:trace contextRef="#ctx0" brushRef="#br0" timeOffset="78896.67">11493 4868 0,'0'-42'0,"0"84"0,0-105 0,0 21 15,0 20-15,0 1 0,0-21 16,0 21-16,0 0 0,0-22 0,-21 22 15,21 0-15,-21 21 0,21-21 0,-21 21 16,0 0 0,21 21-1,0 21-15,0 1 0,0-1 0,0 21 16,0 1-16,0 21 0,0-1 0,0 1 16,-21 0-16,21-1 0,0 1 0,-22 21 15,22-22-15,0 1 16,-21 0-16,0-1 0,21 1 0,-21-21 15,0 20-15,0-20 0,21-22 0,-22 22 16,22-1-16,-21-21 0,21 1 0,-21-22 16,21 21-16,0-21 0,0 1 0,0-44 31,0 1-15,0 0-16,0 0 0,0-21 0,0-1 15,0 22-15,0-42 0,0 20 0,0-20 16,0-1-16</inkml:trace>
  <inkml:trace contextRef="#ctx0" brushRef="#br0" timeOffset="79208.49">11112 4868 0,'0'0'0,"-21"-42"0,0 0 0,21 21 0,0-22 16,0 22-16,0-21 0,0 21 0,0-1 15,0 1-15,21 0 0,0 0 16,1 0-16,20 0 0,0 21 0,1 0 15,-1 0-15,0 0 0,1 0 0,20 0 16,-21 21-16,1 0 0,-1 0 0,-21 21 16,0-20-16,1 20 0,-22 21 15,0-20-15,0-1 0,0 0 0,-22 22 16,-20 21-16,21-64 16,0 21-16,0-21 0,-1 0 0,1 1 15,0-1-15,0-21 16,42-21 15,0-1-31,0 22 0,1-21 0,-1 0 16,0 0-16,0 0 0,21-22 15,-20 22-15</inkml:trace>
  <inkml:trace contextRef="#ctx0" brushRef="#br0" timeOffset="79596.58">11896 4593 0,'0'0'0,"0"-21"16,0 0-16,0 0 16,21 0-16,0 21 15,0-22-15,0 22 0,22 0 0,-1 0 16,0 0-16,-21 22 0,22-1 16,-1 0-16,0 0 0,-20 0 0,-1 22 15,0-22-15,0 21 0,-21 0 0,0-20 16,0 20-16,0 0 0,0 1 0,-21-22 15,0 21-15,0-21 16,-1 0-16,22 1 0,0-1 0,-21-21 16,0 0-16,21-21 15,0-1 1,0 1-16,0 0 0,21-21 16,-21-1-16,21 22 0,1-21 0,-22 0 15,21-1-15,0 22 0,0-21 0,-21-1 16,21 22-16,0 0 0,1 0 0,-22 0 15,21 0-15,0 21 0,0 0 16,0 0-16,0 0 16,-21 21-16,22 0 15,-1-21-15,-21 21 0,21-21 16,-21 21-16</inkml:trace>
  <inkml:trace contextRef="#ctx0" brushRef="#br0" timeOffset="80024.34">12890 4614 0,'0'0'0,"0"-21"16,0 0-1,-21 21-15,0-21 0,0 21 16,0 0-16,0 0 16,-1 0-16,1 21 0,0 0 15,0 0-15,21 1 0,-21 20 0,0-21 16,21 21-16,0 1 0,-22-1 15,1 0-15,21 1 0,0-22 0,0 21 16,0 1-16,0-22 0,0 0 0,0 0 16,21 0-16,1-21 0,-1 21 0,0-21 15,21 0-15,1 0 0,-22 0 16,21 0-16,0-21 0,1 0 0,-1 0 16,-21 0-16,22 0 0,-22-1 0,21-20 15,-21 21-15,0-21 0,-21-1 0,0 1 16,0 21-16,0-22 15,0 1-15,0 0 0,-21-1 0,0 22 0,0 0 16,0-21-16,0 21 0,-1 21 16,-20 0-16,21 0 0,-21 0 0,20 0 15,-20 0-15,21 0 0,0 0 16,0 21-16,-1 0 0,1 0 0,0 0 16,21 0-16,0 1 0,0-1 0,0 21 15,0-21-15,0 0 0,21 1 0,0 20 16,1-21-16,20-21 0</inkml:trace>
  <inkml:trace contextRef="#ctx0" brushRef="#br0" timeOffset="80400.12">13462 4636 0,'0'0'0,"0"-22"0,0-20 16,-21 21-16,0 21 15,-1 0-15,22 21 16,0 21-16,0-20 16,0 20-16,0 0 0,0 1 0,0 20 15,0-21-15,0 22 0,0-1 0,0-20 16,0 20-16,0 1 0,0-1 16,0-20-16,0 20 0,-21 1 0,21-1 0,-21 1 15,21-1-15,0 1 16,0-1-16,-21 1 0,21-22 0,-21 21 15,21-20-15,0 20 0,0-20 0,0-1 16,0 0-16,0-21 0,0 22 0,0-22 16,0 0-16,0 0 0,0 0 0,21 1 15,0-22-15,0-22 16,-21 1-16,21 0 16,-21 0-16,0 0 0,0 0 15,22-22-15,-22 1 0,21 0 0,-21-1 16,21-20-16,-21-1 0</inkml:trace>
  <inkml:trace contextRef="#ctx0" brushRef="#br0" timeOffset="80707.94">13483 4784 0,'0'0'16,"0"-127"-16,0 106 16,0-1-16,0 1 0,0 0 0,0 0 15,0 0-15,21 0 0,0 21 16,1-22-16,-1 22 0,0 0 0,0 0 15,0 0-15,0 0 0,22 22 16,-22-1-16,0 0 0,-21 21 0,0-21 16,21 22-16,-21-22 0,0 21 15,0 1-15,0-1 0,-21-21 0,0 21 16,0 1-16,-22-22 0,22 0 16,0 21-16,-21-20 0,21-1 0,-1-21 15,-20 21-15,21 0 0,0-21 0,0 0 16,42 0 15,0-21-15,0 0-16,0 0 0,0-1 0,1 1 15,-1 0-15</inkml:trace>
  <inkml:trace contextRef="#ctx0" brushRef="#br0" timeOffset="81039.75">13906 4805 0,'22'-21'16,"-22"0"-16,21 21 0,0-22 15,0 1-15,0 0 0,0 0 0,1 0 16,-1 0-16,0-1 0,0 1 0,0 0 16,-21 0-16,0 0 15,0 0-15,-21 21 16,0 0-16,0 21 15,0-21-15,-1 21 0,1 0 16,0 21-16,0-20 0,0-1 16,0 21-16,21-21 0,0 22 0,0-1 15,0-21-15,0 0 0,0 22 0,0-22 16,0 0-16,0 0 0,0 0 0,21 0 16,0-21-16,0 22 0,0-22 0,0 0 15,1 0-15,-1 0 0,0 0 16,0 0-16,0 0 0,0 0 0,1-22 15,-1 1-15,0 0 0</inkml:trace>
  <inkml:trace contextRef="#ctx0" brushRef="#br0" timeOffset="81423.66">14457 4636 0,'0'-22'0,"0"44"0,0-65 15,0 22 1,0 0-1,21 21-15,0 0 16,0 0-16,0 0 0,1 21 16,-1 0-16,0 0 15,0 1-15,-21-1 0,21 0 0,-21 21 16,21-21-16,-21 22 0,0-1 0,0-21 16,0 22-16,0-22 0,0 21 15,0-21-15,0 0 0,0 1 0,-21-1 16,21 0-16,-21-21 15,21 21-15,0-42 16,0 0-16,0 0 16,0-1-16,0 1 0,0-21 0,0 21 15,21-22-15,-21 1 0,21 21 16,-21-21-16,0-1 0,0 22 0,22-21 16,-22-1-16,21 22 0,-21 0 0,0-21 15,0 21-15,21-1 0,0 22 0,-21-21 16,21 0-16,0 0 15,1 21-15,-1 0 16</inkml:trace>
  <inkml:trace contextRef="#ctx0" brushRef="#br0" timeOffset="81939.71">15134 4106 0,'0'0'0,"0"-21"0,0 0 15,0 0-15,0 0 16,0 0-16,-21 21 16,21 21-16,0 0 15,0 0-15,0 21 0,-21-20 0,21 20 16,0 0-16,-21 1 16,21-1-16,-22 0 0,22 1 0,0 20 15,0-21-15,-21 1 0,21-1 0,-21-21 16,21 22-16,0-1 0,0 0 0,0 1 15,0-22-15,0 21 0,0-21 16,0 0-16,21 1 0,0-1 0,1 0 16,20-21-16,-21 0 0,0 0 15,0 0-15,1 0 0,-1 0 0,0 0 16,0-21-16,0 0 0,0-1 0,1 1 16,-1 0-16,0 0 15,-21-21-15,21 20 0,0-20 0,-21 21 16,21 0-16,-21-22 0,0 22 0,0 0 15,0 0-15,0 42 32,0 0-32,0 0 0,0 1 15,-21-1-15,21 0 0,0 0 0,0 0 16,0 0-16,0 1 0,-21-1 0,21 0 16,0 0-16,0 0 0,0 0 15,0 1 1,0-44 15,0 1-31,21 0 16,0 0-16</inkml:trace>
  <inkml:trace contextRef="#ctx0" brushRef="#br0" timeOffset="82121.61">15557 4360 0,'0'0'0,"0"-21"0,0 0 0,0 0 16,-21 21-16,0 0 15,21-21-15,0 42 47,0 0-15,-21-21-32</inkml:trace>
  <inkml:trace contextRef="#ctx0" brushRef="#br0" timeOffset="82304.5">14986 4424 0,'0'0'0,"-21"21"0,0-21 0,-1 0 16,22 21 0,22-21-1,-1 0 1,0 0-16,21 0 0,-21 0 15,1 0-15,-1 0 0,0 0 0,0 0 16,0-21-16,0 21 0</inkml:trace>
  <inkml:trace contextRef="#ctx0" brushRef="#br0" timeOffset="82724.31">15727 4678 0,'21'0'0,"0"0"16,-21-21-1,21 21-15,-21-21 0,21 21 0,-21-22 16,0 1-16,0 0 15,0 0 1,0 42 15,-21-21-15,21 21-16,-21 0 0,0 1 16,21-1-16,0 0 0,0 0 0,-21 0 15,21 0-15,0 22 0,0-22 0,0 0 16,0 0-16,0 0 0,0 1 15,0-1-15,21 0 16,0-21 0,0 0-16,0 0 0,1 0 15,-1 0-15,0-21 0,0 0 16</inkml:trace>
  <inkml:trace contextRef="#ctx0" brushRef="#br0" timeOffset="83268.99">16510 4509 0,'0'0'0,"0"-22"15,0 1-15,0 0 16,-21 21 0,0 0-16,-1 0 0,1 0 15,0 0-15,-21 21 0,21-21 0,-1 21 16,1 1-16,0-1 0,-21 0 15,21 0-15,-1 0 0,1 0 0,21 1 16,-21-1-16,21 0 0,0 0 16,0 0-16,21 0 15,0-21-15,1 0 16,-1 0-16,21 0 16,-21 0-16,0 0 0,1 0 0,-1 0 15,0 0-15,0 0 0,0 0 0,0 22 16,1-22-16,-1 0 0,-21 21 15,21-21-15,-21 21 16,0 0-16,0 0 16,-21-21-16,21 21 15,-21 1-15,-1-22 0,1 0 0,0 21 16,0-21-16,0 0 0,0 0 16,21 21-16,-22-21 0,1 0 15,0 0-15,0 0 0,0 0 0,0 0 16,-1 0-16,1 0 0,0 0 15,0 0 1,0 0 15,21 21-15,-21-21 0</inkml:trace>
  <inkml:trace contextRef="#ctx0" brushRef="#br0" timeOffset="85452">17505 4593 0,'21'0'16,"0"0"-1,0 0-15,0-21 16,1 21-16,-1-21 16,21 0-16,0 0 0,-20 21 0,20-43 15,0 22-15,1 0 0,-1 0 16,-21-22-16,21 22 0,-20-21 0,-1 0 15,0-1-15,0 1 0,-21 0 0,0-1 16,0 1-16,0 0 0,0 20 16,0-20-16,0 0 0,0 21 0,0-22 15,-21 22-15,21-21 0,-21 21 0,0-1 16,-1 22-16,22-21 0,-21 21 16,0 0-16,0 21 15,21 1-15,-21-1 0,0 21 16,21 0-16,-22 1 0,1 20 15,21 1-15,-21-1 0,0 1 0,0 20 16,21-20-16,-21 21 0,-1-22 16,1 22-16,21-22 0,-21 22 0,0 0 15,0-1-15,21 1 0,-21 21 0,-1-22 16,1 1-16,0 0 0,0 21 16,0-22-16,0 22 0,-1-21 0,-20-1 15,21 1-15,0 0 0,0-1 0,21-20 16,0-1-16,-22 1 0,22-22 0,0 22 15,0-22-15,0-21 0,0 22 0,22-22 16,-1 0-16,0-21 0,0 0 0,0 0 16,0 0-16,22-21 0,-1 0 0,-21-1 15,22 1-15,-1 0 16,0-21-16,1 21 0,-1-22 0,0 22 16,1-21-16,-1-1 0,-21 1 0,21 0 15,-20-22-15,20 22 0,-42-22 0,0 1 16,0-1-16,0 1 0,0 21 0,0-22 15,-21 1-15,0-1 0,-1 1 0,-20-1 16,21 1-16,-21-1 0,20 22 16,-20-22-16,0 22 0,21 0 0,-22 20 15,22-20-15,0 21 0,-21 0 0,42 0 16,-22 21-16,22-22 0,0 1 16,0 0-16,22 0 15,-1 21-15,0-21 0,0 0 16,21-1-16,1 1 0,-1 0 0,0 0 15,22 0-15,-22 0 0,1-22 0,-1 22 16,0 0-16,1-21 0,-1-1 16,0 1-16,-21 21 0,1-22 0,-22 1 15,0 0-15,0-1 0,0 22 0,0-21 16,0 21-16,0 0 0,0-1 16,-22 22-16,1 0 0,0 0 0,0 0 15,0 0-15,21 22 16,0-1-16,0 21 0,0-21 0,0 0 15,0 22-15,0-22 0,0 21 16,21-21-16,-21 1 0,0 20 16,21-21-16,-21 0 0,21 0 0,-21 1 15,0-1-15,21 0 0,-21 0 0,0 0 16,0 0-16,0 1 16,0-1-16,22 0 0,-1-21 15,0 21-15,0-21 16,0 0-16,0 0 0,1 0 0,-1 0 15,0 0-15,21-21 0,-21 21 16,1-21-16,-1 0 0,0 21 0,0-22 16,0 1-16,0 0 0,1-21 0,-22 21 15,21-1-15,0-20 0,0 21 0,-21 0 16,0-22-16,21 22 16,-21 0-16,21 21 0,-21-21 0,0 42 31,-21 0-16,0 0-15,0 1 0,21-1 0,-21 21 16,0-21-16,-1 0 0,22 1 0,0 20 16,0-21-16,0 0 0,0 0 0,0 1 15,0-1-15,0 0 16,22 0-16,-1-21 16,0 0-16,0 0 0,0 0 15,0 0-15,1 0 0,-1-21 0,0 0 16,-21 0-16,21 21 0,-21-22 15,0 1-15,0 0 0,0 0 16,0 0-16,0 0 0,0-1 0,0 1 16,0 0-16,-21 0 0,0 0 0,21 0 15,-21 21-15,21-22 0,0 1 16,0 0 0,21 21-16,0 0 15,0 0-15,0 0 0,0 0 16,1 0-16,-1 0 0,0 0 15,0 0-15,0 21 0,0 0 0,1-21 16,-1 22-16,-21-1 0,21 0 0,-21 0 16,21 0-16,-21 0 0,0 1 15,0-1-15,0 0 0,0 0 16,0 0-16,0 0 0,0 1 0,0-1 16,0 0-16,0 0 0,0 0 0,0 0 15,0 1 1,0-44 15,0 1-31,0 0 16,0 0-16,0 0 0,0 0 0,0-1 15,0 1-15,0 0 0,21-21 16,-21 21-16,21-1 0,1 1 16,-1-21-16,21 21 0,-21 0 0,0 21 15,1-22-15,20 22 0,-21 0 0,0 0 16,22 0-16,-22 0 0,0 22 15,0-22-15,0 21 0,-21 0 0,0 0 16,21 0-16,-21 0 0,0 1 0,0-1 16,0 0-16,0 0 0,0 0 0,0 0 15,0 1-15,-21-1 16,0 0-16,0-21 0,21 21 16,0-42 15,0 0-31,0 0 15,0-1-15,21 1 0,0 0 16,0 0-16,-21 0 0,22 0 0,-1-1 16,0 1-16,21 0 0,-21 0 0,1 0 15,-1 0-15,21 21 0,-21 0 16,0 0-16,1 0 0,-1 0 0,-21 21 16,21 0-16,-21 0 0,0 0 15,0 0-15,0 1 0,0-1 0,0 0 16,-21 0-16,0 0 0,-1 0 15,22 1-15,-21-1 16,0-21-16</inkml:trace>
  <inkml:trace contextRef="#ctx0" brushRef="#br0" timeOffset="86252.06">21315 4043 0,'21'-21'0,"-42"42"0,42-85 0,0 43 0,-21-21 15,0 21-15,0 0 0,0-22 0,0 22 16,0 0-16,0 0 0,-21 0 16,0-1-16,0 22 0,-1 0 0,1 0 15,0 0-15,-21 0 0,21 0 0,-22 0 16,22 22-16,-21-1 0,-1 0 15,1 0-15,21 21 0,-21 22 16,-1-1-16,1 1 0,21-1 0,-22 1 0,22 21 16,0-22-16,0 1 15,21-1-15,0-21 0,0 22 0,0-22 16,21 1-16,0-22 0,0 21 0,22-21 16,-22 0-16,21 1 0,-21-1 0,22-21 15,-1 0-15,0 0 0,1 0 16,-1-21-16,22-1 0,-22 1 0,0 0 15,22 0-15,-22-21 0,0 20 0,1-20 16,-1 0-16,0-1 0,-20 1 0,-1-21 16,-21 20-16,0-20 0,0-1 15,0 1-15,0-1 0,-21 22 0,-1-22 16,-20 22-16,21 0 0,-21 21 0,-1-1 16,22 1-16,-21 0 0,-1 21 15,1 0-15,0 0 0,21 0 16,-22 0-16,22 21 0,-21 0 0,21 22 15,-1-1-15,1 0 0,0 22 0,0-22 16,21 22-16,0-22 0,0 22 16,0-22-16,0 21 0,0-20 0,0-1 15,0-21-15,0 22 0,0-22 0,0 0 16,21 0-16,-21 0 0,21 0 0,0-21 16,22 0-16,-22 0 0,0 0 15</inkml:trace>
  <inkml:trace contextRef="#ctx0" brushRef="#br0" timeOffset="86727.81">21717 4318 0,'0'-21'16,"0"42"0,0 0-16,0 0 15,0 1-15,0-1 0,0 0 0,0 0 16,0 21-16,0-20 0,0-1 15,0 0-15,0 0 0,-21 0 16,21 0-16,0 1 0,-21-1 16,21-42 31,0-1-47,0 1 15,0 0-15,0 0 0,21 0 0,-21-22 16,21 22-16,0-21 0,0 21 15,0 0-15,1-22 0,-1 22 0,21 0 16,-21 0-16,0 21 0,1 0 0,20 0 16,-21 0-16,0 0 0,0 0 0,1 21 15,-1 0-15,0 0 16,0 0-16,-21 1 0,0-1 0,0 21 16,0-21-16,0 0 0,0 1 0,0-1 15,0 0-15,0 0 0,-21 0 0,21 0 16,-21 1-16,21-1 0,-21-21 15,-1 21-15,22-42 47,0 0-47,0-1 0,22 22 16,-1-21-16</inkml:trace>
  <inkml:trace contextRef="#ctx0" brushRef="#br0" timeOffset="87063.62">22204 4487 0,'21'0'16,"0"0"-16,0 0 0,-21-21 0,21 21 15,1 0-15,-1-21 0,0 21 0,0 0 16,0-21-16,0 21 0,1-21 16,-1 0-16,0 21 0,0-22 0,0 1 15,0 21-15,-21-21 0,22 0 0,-22 0 16,0 0-16,-22 21 15,1 0 1,-21 0-16,21 0 0,0 21 0,-22 0 16,1 0-16,21 0 0,0 22 0,-22-22 15,22 21-15,21-21 0,-21 0 0,21 22 16,0-22-16,0 0 0,0 0 16,0 0-16,0 1 0,21-1 0,0-21 15,0 21-15,1-21 0,-1 0 0,21 21 16,-21-21-16,22 0 0,-1 0 0,-21 0 15,21 0-15,1 0 0,-1 0 0,0-21 16,1 0-16,-1 21 0,0-21 16</inkml:trace>
  <inkml:trace contextRef="#ctx0" brushRef="#br0" timeOffset="87392.43">23749 4170 0,'0'0'0,"0"-21"0,0 0 16,0-1-16,0 1 0,0 0 0,0 0 15,0 0-15,0 0 0,-21 21 16,0 0-16,-1 0 16,1 0-16,0 21 0,0 0 0,0 0 15,0 21-15,-1-20 0,1 20 16,-21 0-16,21 1 0,0-1 15,-1 0-15,1 1 0,21-22 0,-21 21 16,21-21-16,0 22 0,0-22 0,0 0 16,0 21-16,0-21 0,21-21 0,0 22 15,22-1-15,-22-21 0,21 0 16,1 0-16,-1 0 0,0 0 0,1 0 16,-1 0-16,0 0 0,1-21 0,-1 21 15,0-22-15,-21 1 0,22 0 0,-1-21 16</inkml:trace>
  <inkml:trace contextRef="#ctx0" brushRef="#br0" timeOffset="87687.77">24469 3768 0,'0'0'0,"0"-43"0,0 1 0,0 21 0,0 0 16,0 0-16,0-1 0,0 1 15,-22 21 1,1 21-16,0 1 0,21-1 15,0 0-15,-21 21 0,0-21 16,21 22-16,-21 20 0,21-20 0,0 20 16,0 1-16,-22-22 0,1 21 0,21 1 15,-21-22-15,21 1 0,0 20 16,0-21-16,-21 1 0,21-22 16,0 21-16,0-21 0,0 1 0,0-1 15,0 0-15,0 0 0,0 0 16,21-21-1,0-21-15,0 0 16,1 21-16,-1-21 0,0 0 16</inkml:trace>
  <inkml:trace contextRef="#ctx0" brushRef="#br0" timeOffset="88852.11">24871 4255 0,'0'0'0,"21"-22"16,0 1-16,-21-63 15,0 62-15,0 1 0,0 0 0,0 0 16,0 0-16,0 0 0,-21 21 16,0 0-16,0 0 0,-1 0 15,-20 21-15,21 0 0,-21 0 0,20 0 16,1 22-16,-21-22 0,21 21 0,-22 0 16,22-20-16,0 20 0,0 0 15,0-21-15,0 22 0,21-22 0,0 0 16,0 0-16,0 0 0,0 1 0,0-1 15,0 0-15,21-21 0,0 0 0,0 0 16,21 0-16,-20 0 16,-1 0-16,0 0 0,0 0 0,0 0 15,0-21-15,1 21 0,-1-21 0,0-1 16,0 1-16,0 0 0,0 0 0,1 0 16,-1-22-16,0 22 0,0-21 15,-21 0-15,21 20 0,-21-20 0,21 21 16,-21 0-16,0 0 0,0-1 0,0 44 31,-21-22-31,0 21 16,21 0-16,-21 21 0,0-21 0,21 1 15,0 20-15,0-21 0,-21 0 0,21 22 16,0-22-16,0 0 16,0 0-16,0 0 0,0 0 0,0 1 15,21-22-15,0 21 0,0 0 0,21-21 16,-20 0-16,20 0 0,0 0 0,-21 0 15,22 0-15,-1 0 0,-21 0 16,22 0-16,-1 0 0,-21-21 0,0 0 16,22-1-16,-22 1 0,0 0 0,0 0 15,-21-21-15,21 20 0,-21-20 0,21 21 16,-21-21-16,0 20 0,0-20 16,0 21-16,-21 0 0,0 21 15,0 0-15,0 0 16,0 21-16,21 0 0,0 21 15,0-20-15,0-1 0,0 0 16,0 21-16,0-21 0,0 1 0,0 20 16,0-21-16,21 0 0,-21 0 0,21 1 15,-21-1-15,0 0 0,0 0 16,21-21-16,-21 21 16,-21-21 15,0 0-31,21-21 0,-21 21 15,21-21-15,-22 21 0,1-21 16,21 0-16,-21 21 31,21 21-15,0 0 0,21 0-1,0-21-15,1 0 0,-1 21 16,0-21-16,0 0 0,0 0 15,0 0-15,22 0 0,-22 0 0,0 0 16,21 0-16,-20 0 0,20-21 16,0 0-16,-21 21 0,22-21 0,-1 0 15,0-1-15,1 1 0,-22-21 16,21 21-16,-21-22 0,22 22 0,-22-21 16,0 21-16,-21 0 0,0-1 15,0 1-15,0 0 0,0 0 0,-21 21 16,0 0-16,0 0 0,-1 0 15,22 21-15,0 0 0,0 0 16,0 1-16,0-1 0,0 21 0,0-21 16,0 0-16,0 22 0,22-22 0,-22 0 15,21 21-15,-21-20 0,0-1 0,0 0 16,0 0-16,0 0 0,0 0 16,-21-21-16,-1 22 15,1-1-15,0-21 0,0 0 16,0 0-16,0 0 15,-1 0 17,1 0-32,0 0 15,0 0-15,0 0 0,0 0 0,-22 0 16,22 0-16,-21 0 0</inkml:trace>
  <inkml:trace contextRef="#ctx0" brushRef="#br0" timeOffset="90044.97">1249 6477 0,'0'0'0,"0"-21"0,0 0 16,0 0-16,0-1 15,0 1-15,0 0 16,0 0-16,0 0 15,0 0-15,0-1 0,0 1 16,0 0 0,0 0-1,0 42 1,0 0 0,0 0-16,0 22 0,-21-1 15,21 0-15,-22 22 0,22-22 0,0 22 16,-21-1-16,0 1 0,21-22 15,-21 22-15,0-1 0,21-21 0,-21 1 16,21 20-16,0-20 16,0-1-16,-22-21 0,22 21 0,0-20 15,0 20-15,0-21 0,0 0 16,0 0-16,22-42 31,-1 0-31,-21 0 16,21 0-16,0 0 0,0-1 15,0-20-15,1 21 0,-1 0 0</inkml:trace>
  <inkml:trace contextRef="#ctx0" brushRef="#br0" timeOffset="90420.75">1609 6646 0,'-22'22'31,"22"-1"-31,-21 0 16,0 0-16,21 21 0,-21-20 0,21 20 16,0 0-16,-21-21 0,0 22 15,21-22-15,0 21 0,0 1 0,0-22 16,0 21-16,0-21 0,0 0 16,0 1-16,0-1 0,0 0 15,21-21-15,0 0 0,0 0 0,0 0 16,0 0-16,1 0 0,-1 0 15,0-21-15,21 0 0,-21-1 0,1 1 16,-1 0-16,0 0 0,-21 0 16,0 0-16,0-1 0,0 1 0,0-21 15,0 21-15,0 0 0,0-22 16,-21 22-16,0 0 0,-1 0 0,22 0 16,0-1-16,-21 1 0,0 21 0,0 0 15,0 0 1,0-21-16</inkml:trace>
  <inkml:trace contextRef="#ctx0" brushRef="#br0" timeOffset="90712.57">1058 6625 0,'0'0'15,"-42"21"-15,21-21 0,0 0 0,-1 0 0,1 0 16,42 0 0,1 0-16,-1 0 15,21-21-15,0 0 0,1 21 16,20-21-16,1 21 0,-22-21 16,22 21-16,-1 0 0,1-21 0,-1 21 15,-21 0-15,1 0 0,-1-22 16,-21 22-16,0 0 0,1 0 0,-22 22 47,-22-22-47,1 0 0</inkml:trace>
  <inkml:trace contextRef="#ctx0" brushRef="#br0" timeOffset="91959.94">3725 6837 0,'0'-21'16,"0"0"-1,21-1 1,1 1-16,-22 0 0,21 0 0,0 0 16,-21 0-16,0-1 0,0 1 15,21 0-15,-21-21 0,0 21 0,0-1 16,0 1-16,-21-21 0,0 21 15,0 21-15,-1-21 0,1-1 0,-21 22 16,0 0-16,20 0 0,-20 22 0,0-1 16,-1 0-16,1 0 0,0 0 15,-1 22-15,1-1 0,0 0 0,21 1 16,-1-1-16,1 21 0,0-20 16,21-1-16,0-21 0,0 22 0,0-1 15,21-21-15,0 21 0,1-20 16,-1-1-16,21-21 0,-21 21 15,22-21-15,-1 0 0,-21 0 0,21 0 16,1 0-16,-1-21 0,-21 0 0,22-1 16,-1 22-16,-21-21 0,0 0 15,0-21-15,1 21 0,-1-1 0,0 1 16,0-21-16,-21 21 0,21-22 0,-21 22 16,0-21-16,0 21 0,0-22 15,0 22-15,0 0 0,0 0 0,0 0 16,0 42-1,0 0 1,0 21-16,0-20 0,0 20 16,0 0-16,0-21 0,0 22 0,0-1 15,0-21-15,0 22 0,0-22 16,0 0-16,21 0 0,1 0 0,-1 0 16,0 1-16,0-22 0,21 0 15,-20 0-15,-1 0 0,0 0 16,0-22-16,0 1 0,0 21 0,1-21 15,-1 0-15,0 0 0,0 0 0,0-1 16,-21 1-16,21 0 0,-21-21 16,22 21-16,-22-22 0,0 22 0,0 0 15,0-21-15,0 20 0,0 1 16,0 0-16,0 42 31,-22 0-31,22 1 0,0-1 0,0 21 16,-21-21-16,21 22 0,0-22 15,0 21-15,0-21 0,0 22 0,-21-22 16,21 0-16,0 0 0,-21 0 0,21 0 16,0 1-16,0-1 15,0-42 17,0-1-32,0 1 15,0 0-15,21 0 16,0-21-16,0 20 0,1-20 15,-1 21-15,0-21 0,0 20 0,21-20 0,-20 21 16,20 0-16,-21 0 0,21-1 16,-20 22-16,-1 0 0,21 0 0,-21 0 15,0 22-15,1-1 0,-1 0 0,-21 0 16,0 21-16,0-20 0,0-1 16,0 0-16,0 21 0,0-21 0,0 1 15,-21-1-15,21 0 0,-22 0 0,1 0 16,21 0-16,0 1 0,0-1 0,0 0 15,21-21 17,1-21-32,-1 0 15,0-1-15,0 1 0</inkml:trace>
  <inkml:trace contextRef="#ctx0" brushRef="#br0" timeOffset="92371.7">5080 6689 0,'0'0'15,"0"-21"-15,0-1 0,0 44 32,0-1-32,-21-21 0,0 42 15,21-21-15,-22 0 16,22 1-16,-21 20 0,21-21 0,-21 21 16,21-20-16,-21 20 0,21-21 0,0 21 15,0-20-15,0-1 0,0 0 16,0 0-16,21 0 0,0-21 15,0 0-15,22 0 0,-22 0 0,0 0 16,0 0-16,22-21 0,-22 0 0,0 0 16,21 21-16,-21-21 0,1-1 15,20 1-15,-21 0 0,0 0 16,-21-21-16,0 20 0,0-20 0,0 21 0,0-21 16,0 20-16,-21-20 0,0 21 0,0-21 15,0 20-15,-1 1 16,-20 0-16,21 21 0,0 0 0,0 0 15,-1 0-15,-20 0 0,21 0 0,0 21 16,0 0-16,-1 1 0,22-1 16,0 0-16,0 0 0,0 0 0,0 0 15,0 1-15,0-1 0,22 0 16,-1-21-16,0 0 0,0 0 0,0 0 16,22 0-16,-1-21 0</inkml:trace>
  <inkml:trace contextRef="#ctx0" brushRef="#br0" timeOffset="92660.55">5927 6244 0,'0'0'0,"0"-21"0,0 0 0,0 0 16,0 0-16,-22 21 16,1 0-16,21 21 0,-21 21 15,21-21-15,0 22 0,0-1 16,-21 0-16,21 22 0,-21-22 0,21 22 15,-21-22-15,21 21 0,0-20 0,-22 20 16,22-20-16,-21-1 0,21 0 16,0 1-16,-21-1 0,21-21 15,0 21-15,-21-20 0,21-1 0,0 0 16,0 0-16,0 0 0,21-21 31,-21-21-15,0 0-16,0 0 0,0 0 0,0-1 15,0 1-15</inkml:trace>
  <inkml:trace contextRef="#ctx0" brushRef="#br0" timeOffset="93288.26">5524 6773 0,'0'0'16,"-42"0"-16,21 0 0,42 0 31,0 0-31,0 0 16,22 0-16,-1 0 0,22 0 0,-22 0 15,21-21-15,1 21 0,-1-21 0,1 0 16,-1 0-16,-20 0 0,20-1 16,1 1-16,-22 0 0,0-21 0,-20 21 15,20-1-15,-21-20 0,0 21 0,-21-21 16,0-1-16,0 22 0,0-21 0,0 21 16,0-22-16,0 22 0,-21 0 15,0 0-15,0 0 16,0 21-16,-1 0 0,22 21 15,-21 0-15,21 0 16,0 21-16,0-20 0,0 20 16,0 0-16,0 22 0,0-22 0,0 0 15,0 1-15,0-1 0,0 22 0,0-22 16,0 0-16,0-21 0,-21 22 16,21-1-16,0-21 0,0 0 0,0 22 15,0-22-15,0 0 0,-21-21 0,21 21 16,0-42 15,0 0-15,0 0-16,0 0 0,0-1 0,21 1 15,0-21-15,0 21 0,1-22 0,-1 1 16,0 21-16,0-21 16,21 20-16,-20-20 0,20 42 0,-21-21 15,21 21-15,-20 0 0,-1 0 0,0 0 16,0 0-16,0 21 0,0 0 0,1 0 15,-22 1-15,0-1 0,0 21 16,0-21-16,0 0 0,0 22 0,0-22 16,0 0-16,0 0 0,0 0 0,-22 1 15,22-1-15,0 0 0,0 0 0,-21 0 16,21 0 0,-21-21-16,21-21 31,0 0-31,21 0 15,0 0-15,-21 0 0</inkml:trace>
  <inkml:trace contextRef="#ctx0" brushRef="#br0" timeOffset="93656.05">6879 6795 0,'0'0'0,"21"0"15,0 0 1,1 0-16,-1 0 15,0 0-15,0-22 0,0 22 0,-21-21 16,21 21-16,1-21 0,-1 21 16,0-21-16,-21 0 0,21 0 15,-21-1-15,0 1 0,0 0 16,0 0-16,0 0 0,0 0 0,0-1 16,-21 22-16,0 0 15,0 0-15,-1 0 0,1 22 0,0 20 16,0-21-16,0 0 15,0 22-15,21-22 0,0 21 0,-22-21 16,22 22-16,-21-22 0,21 0 0,0 21 16,0-21-16,0 1 0,0-1 0,0 0 15,0 0-15,21-21 16,1 21-16,-1-21 0,0 0 0,0 0 0,0 0 16,0 21-16,1-21 0,-1 0 15,0 0-15,0 0 0,0-21 16,0 0-16,1 21 0,-1-21 0,0 21 15</inkml:trace>
  <inkml:trace contextRef="#ctx0" brushRef="#br0" timeOffset="94065.33">7387 6646 0,'0'0'0,"0"-21"16,0 0-1,21 21 16,0 21-31,1-21 0,-22 21 0,21 1 16,0-1-16,-21 0 0,21 0 16,0 0-16,-21 0 0,0 1 0,0 20 15,21-21-15,-21 0 0,0 0 0,0 1 16,0-1-16,0 0 0,0 0 0,0 0 16,-21 0-16,21 1 0,0-1 15,-21-21-15,0 0 16,21-21-1,0-1 1,0 1-16,21 0 16,0 0-16,0-21 0,-21 20 0,22-20 15,-1 0-15,0 21 0,21-22 16,-21 1-16,1 0 0,-1 20 0,21 1 16,-21 0-16,0 0 0,1 0 0,-1 0 15,0 21-15,0 0 0,0 0 0,0 0 16,1 0-16,-22 21 15,0 0 1</inkml:trace>
  <inkml:trace contextRef="#ctx0" brushRef="#br0" timeOffset="94907.85">9313 6604 0,'21'-42'0,"-21"21"16,22 21-16,-22-22 0,0 1 0,21 21 0,-21-21 16,0 0-16,0 0 0,0 0 15,0-1-15,0 1 16,0 0-16,-21 21 0,-1-21 16,1 21-16,0 0 0,0 0 15,-21 21-15,20 0 0,1 0 0,-21 1 16,21 20-16,-22 0 0,22 1 15,0-1-15,0 21 0,0-20 0,0-1 16,-1 22-16,22-22 0,0 0 0,0-21 16,0 22-16,0-22 0,0 21 15,22-21-15,-1 1 0,21-22 0,-21 21 16,22-21-16,-1 0 0,0 0 16,1 0-16,-1 0 0,0-21 0,1 21 15,-1-22-15,0 1 0,1 0 0,-1 0 16,21-21-16,-20 20 0,-1-20 0,-21 21 15,22-21-15,-1-1 0,-21 1 0,0-22 16,0 22-16,1-21 0,-1-1 16,0 1-16,0 20 0,-21-20 0,0 20 15,0 1-15,0 0 0,21 21 0,-21-22 16,0 22-16,0 0 0,0 42 31,0 0-31,-21 22 16,0-22-16,21 21 0,-21 0 0,0 22 15,21-22-15,-22 22 0,1-22 0,21 22 16,0-22-16,0 21 0,-21-20 16,21-1-16,0 0 0,0 1 0,0-22 15,0 21-15,0-21 0,0 1 0,0-1 16,21 0-16,0 0 0,1-21 16,-1 0-16,0 0 0,21 0 15,-21 0-15,1 0 16,-1 0-16,21-21 0,-21 0 0,22 0 15</inkml:trace>
  <inkml:trace contextRef="#ctx0" brushRef="#br0" timeOffset="96164.32">10604 6604 0,'0'0'0,"0"-21"16,0-64-1,0 43-15,0 21 0,0-22 0,0 22 16,0 0-16,0 0 0,-21 0 0,0 0 15,0 21-15,0 0 0,0 0 16,-1 0-16,1 0 0,0 21 0,21 0 16,-21 0-16,0 21 0,0-20 15,-1 20-15,1 0 0,0 1 16,0-1-16,21 0 0,-21-21 0,21 22 16,-21-1-16,21 0 0,0-20 0,0 20 15,0-21-15,0 0 0,0 0 0,0 1 16,21-1-16,0-21 0,0 0 15,0 0-15,0 0 0,1 0 0,-1 0 16,0 0-16,0 0 0,21-21 0,-20-1 16,-1 1-16,0 0 0,0 0 0,-21 0 15,21 0-15,0-22 0,-21 22 0,0-21 16,22-1-16,-22 1 0,21 21 16,-21-21-16,0-1 0,0 1 15,0 21-15,0 0 0,0-1 0,0 1 16,0 0-16,0 42 15,0 0 1,0 1-16,0 20 0,-21-21 16,21 21-16,-22 1 0,22-1 0,0 0 15,0-20-15,0 20 0,0 0 0,-21-21 16,21 22-16,0-22 0,0 0 0,0 0 16,0 0-16,0 1 0,0-1 0,21 0 15,1-21-15,-1 0 16,0 0-16,0 0 0,0 0 0,22 0 15,-22 0-15,21-21 0,-21 21 16,22-21-16,-1-1 0,0 1 0,1 0 16,-1 0-16,0 0 0,1-22 0,-1 22 15,0-21-15,-21 0 0,22 20 16,-22-20-16,-21 0 0,0 21 0,0-22 16,0 22-16,0 0 0,-21 21 15,-22 0-15,22 0 16,0 21-16,0-21 0,0 21 0,0 0 15,21 1-15,0 20 0,0-21 16,0 0-16,0 22 0,0-22 0,0 0 16,0 0-16,21 0 0,0 22 0,0-22 15,0 0-15,22 0 0,-22 0 16,0-21-16,0 21 0,-21 1 0,21-22 16,-21 21-16,21 0 0,-42-21 31,0 0-16,0 0-15,0 0 0,0-21 16,-1 21-16,1-21 0,0 21 0,0-22 16,0 1-16,0 0 0,-1 21 15,22-21-15,-21 21 16,21 21 0,0 0-1,0 0-15,0 1 16,21-1-16,1 0 15,-1-21-15,0 0 0,-21 21 16,21-21-16,0 0 0,0 0 0,1 0 16,20 0-16,-21 0 0,0 0 0,22 0 15,-22 0-15,21 0 0,-21-21 0,0 21 16,22-21-16,-22 0 0,21 21 0,-21-22 16,22 1-16,-22-21 0,21 21 0,-21 0 15,22-22-15,-22 1 0,21 21 16,1-22-16,-1 1 0,-21 0 0,0-1 15,0 1-15,1 21 0,-22-21 16,0 20-16,0 1 0,-22 0 16,1 21-16,0 0 0,0 0 0,-21 0 15,20 21-15,1 0 0,0 1 16,0-1-16,0 0 0,21 21 0,0-21 16,0 22-16,0-22 0,0 21 0,21-21 15,-21 22-15,21-22 0,0 21 0,0-21 16,1 1-16,-22-1 0,21 0 0,0 0 15,-21 0-15,0 0 0,0 1 16,0-1-16,0 0 0,-21-21 16,0 21-1,-1-21-15,1 0 0,0 0 16,0 0-16,0 0 16,0 0-16,-1 0 0,1 0 0,0 0 15,21-21-15,0 0 0,0 0 16,0-1-16,21 1 15,0-21-15,22 21 0</inkml:trace>
  <inkml:trace contextRef="#ctx0" brushRef="#br0" timeOffset="96715.7">12615 5757 0,'0'0'0,"-21"0"47,21 22-16,-21-22-31,21-22 62,0 1-46,0 0-16,0 0 16,21 21 15,-21 21-15,0 0-16,0 0 15,0 1-15,0-1 0,0 0 16,0 0-16,0 0 0,0 0 15,0 1-15,-21-1 0,0-21 16,42 0 15</inkml:trace>
  <inkml:trace contextRef="#ctx0" brushRef="#br0" timeOffset="97004.53">12721 5736 0,'0'-21'0,"0"0"47,21 21-31,-21 21 46,0 0-62,0 0 16,0 1-16,0-1 0,0 0 0,0 0 15,0 0-15,-21 0 0,21 1 0,-21-1 16,0 0-16,0 0 16,21 0-16,-22-21 0,1 0 15,0 21-15</inkml:trace>
  <inkml:trace contextRef="#ctx0" brushRef="#br0" timeOffset="98300.17">381 3768 0,'0'0'0,"0"-21"0,-21 21 15,21 21 32,0 0-31,21-21 15,0 0-31,-21-21 31,0 0-15,0-1-1,0 1 1,-21 21 0,0 0-1,21 21-15,-21-21 0,21 22 16,0-1-16,0 0 0,0 0 16,0 0-16,-22-21 15,22 21-15,0 1 0,0-1 16,22-21 15,-1 0-31</inkml:trace>
  <inkml:trace contextRef="#ctx0" brushRef="#br0" timeOffset="98668.34">593 3725 0,'0'22'47,"21"-22"-15,0 0-17,0 0 1,-21-22-16,0 1 31,-21 21-15,0 0-1,21 21-15,-21 1 0,-1-1 16,22 0 0,0 0-16,0 0 0,0 0 15,0 1-15,0-1 16,0 0-16,22-21 15,-1 0-15</inkml:trace>
  <inkml:trace contextRef="#ctx0" brushRef="#br0" timeOffset="-21161.44">18394 9250 0,'0'-21'0,"0"0"0,0-1 15,0 1-15,-21 0 16,21 0-16,-22 21 0,22-21 16,-21 0-16,21-1 0,-21 22 15,21-21-15,-21 21 0,0 0 16,0 0-16,-1 0 0,1 0 16,0 0-16,0 0 0,0 0 15,0 0-15,-1 21 0,1 1 0,0-1 16,0 21-16,0-21 0,-22 0 15,22 22-15,0-1 0,0 0 0,0 1 16,-22 20-16,22-20 0,0 20 16,0 1-16,0-1 0,21 1 0,0-1 15,-21 1-15,21-1 0,0 1 0,0-22 16,0 21-16,0 1 0,21-1 16,-21 1-16,21-1 0,21 1 0,-21-1 15,1 1-15,20-22 0,-21 1 0,21-1 16,1 0-16,20 1 0,-20-22 0,20 0 15,1 0-15,-1 0 0,1-21 0,20 0 16,1 0-16,0 0 0,-1 0 0,1 0 16,0-21-16,-1 21 0,1-21 15,0-21-15,20 20 0,-20 1 0,-21-21 16,20 0-16,-20-1 0,-1 1 16,-20 0-16,20-1 0,-21 1 0,-20-22 15,-1 22-15,21-21 0,-42 20 0,21-20 16,-21 20-16,0-20 0,0-1 0,0 1 15,0-1-15,0-20 0,0 20 16,0 1-16,0-1 0,-21 1 0,0 20 16,0-20-16,-22 21 0,22-1 0,-21 1 15,-22 0-15,22 20 0,-21-20 0,-1 21 16,1 0-16,-1 0 0,1 21 16,-1 0-16,1 0 0,-1 0 0,1 0 15,-1 0-15,1 21 0,-1 0 0,1 0 16,-1 21-16,1-20 0,-1 20 15,1 0-15,20-21 0,-20 22 16,20-1-16,1 0 0,0 22 0,21-22 16,-22 1-16,22-1 0,0 0 0,21-21 15,0 22-15,0-22 0</inkml:trace>
  <inkml:trace contextRef="#ctx0" brushRef="#br0" timeOffset="-20769.15">18224 9885 0,'0'0'0,"-42"0"15,42 21-15,-21-21 16,21 21-16,0 0 0,0 1 15,21-22 1,0 0 0,0 0-16,1 0 0,-1 0 0,0 0 15,0 0-15,0 0 16,-21-22-16,0 1 0,0 0 16,-21 21-1,0-21-15,0 21 0,0-21 16,-1 21-16,1 0 15,0 0-15,21 21 16,0 0-16,21 0 16,0-21-1,1 0-15,-1 0 0,0 0 0,0 0 16,21 0-16,-20 0 0</inkml:trace>
  <inkml:trace contextRef="#ctx0" brushRef="#br0" timeOffset="-20428.35">18902 9716 0,'-21'0'47,"21"21"-31,21-21-1,0 0-15,0 0 16,0 0-16,0 0 0,1 0 16,-1 0-16,0 0 0,-21-21 15,0-1-15,0 1 0,0 0 16,0 0 0,0 0-16,-21 21 15,0 0-15,21 21 16,0 0-1,0 0-15,0 0 16,0 1-16,0-1 0,0 0 0,0 0 16</inkml:trace>
  <inkml:trace contextRef="#ctx0" brushRef="#br0" timeOffset="-20085.19">18542 10245 0,'0'0'0,"-21"21"16,21 0 0,21-21-16,0 0 15,21 0-15,-20 0 16,20 0-16,0 0 0,1 0 0,-1 0 15,0 0-15,1-21 0,-22 0 0,21 21 0,0 0 16,-20-21-16,-1 21 0,0-22 16,-21 1-16,0 0 0,21 21 15,-21-21-15,0 0 16,0 42 31,0 0-47,0 0 0,-21 0 15</inkml:trace>
  <inkml:trace contextRef="#ctx0" brushRef="#br0" timeOffset="-19665.43">18859 10922 0,'-42'-21'15,"21"42"17,21 0-17,0 0-15,-21 22 0,21-22 16,0 0-16,0 0 0,-21 22 0,-1-1 15,1 0-15,21 1 0,-21 20 0,-21-21 16,21 22-16,-1-1 0,-20-20 0,21 20 16,-21 1-16,20-1 0,-20-20 0,21 20 15,-21 1-15,20-22 0,-20 21 16,21 1-16,-21-22 0,20 1 0,1-1 16,0 0-16,0 1 0,0-22 0,0 21 15,21-21-15,0 0 0,-22 1 0,1-1 16,21-42 31,21-1-47,1 1 0,-22 0 0,21-21 15,21-1-15</inkml:trace>
  <inkml:trace contextRef="#ctx0" brushRef="#br0" timeOffset="-19192.69">18732 11303 0,'0'0'0,"0"-21"0,-21 0 16,0 21-16,0 0 15,0 0-15,0 0 0,-1 0 0,-20 0 16,21 0-16,0 0 0,0 21 16,-22 0-16,22 0 0,0 0 0,-21 1 15,20-1-15,1 0 0,-21 0 0,21 0 16,0 0-16,-1 1 0,1-1 0,-21 0 15,42 0-15,-21 0 0,0-21 0,21 21 16,-22-21-16,22 22 0,22-22 31,-1-22-31,0 1 0,0 21 16,0-42-16,22 21 16,-1 0-16,-21-1 0,21-20 0,1 21 15,-22-21-15,21 20 0,1 1 0,-22 0 16,21 0-16,-21 0 0,0 0 0,1 21 15,-1 0-15,0 0 0,0 21 0,0 0 16,0 0-16,1 0 0,-22 22 0,21-22 16,0 21-16,-21-21 0,0 22 0,0-1 15,21-21-15,-21 21 0,0 1 0,21-22 16,-21 0-16,0 21 0,0-20 16,0-1-16,0 0 0,21 0 0,-21 0 15,22-21-15,-1 0 16,0 0-16,0 0 15,0 0-15,0-21 0,1 0 16,-1 0-16,0 0 0</inkml:trace>
  <inkml:trace contextRef="#ctx0" brushRef="#br0" timeOffset="-17732.96">20532 7430 0,'0'0'0,"-22"-22"0,1 1 0,21 0 0,-21 0 15,21 0-15,-21 0 0,21-1 0,-21 22 16,21 22 0,0 20-1,0 0-15,0 1 0,0-1 0,0 21 16,0-20-16,21 20 0,-21 1 0,21-1 15,-21 1-15,0-1 0,21 1 0,-21-1 16,21 1-16,-21-1 0,0 1 16,22-22-16,-22 0 0,0 1 0,0-1 15,0-21-15,0 22 0,0-22 0,0 0 16,0 0-16,0 0 16,21-21-16,0 0 15,-21-21-15,0 0 0,0 0 0</inkml:trace>
  <inkml:trace contextRef="#ctx0" brushRef="#br0" timeOffset="-17429.12">20341 7832 0,'0'0'0,"-21"-43"0,-106-84 16,106 106-16,0-21 0,-1 21 16,22-22-16,0 22 0,0-21 15,0 21-15,22-22 0,20 22 0,0 0 16,-21 0-16,43 0 0,-22 0 0,22 21 15,-1 0-15,1 0 0,-1 0 0,1 0 16,-1 21-16,-20 0 0,-1 0 16,0 21-16,-21-20 0,1 20 0,-22 0 15,0 1-15,-22-1 0,1-21 16,0 21-16,-21 1 0,-1-22 0,1 21 16,0-21-16,-1 1 0,1-1 0,0 0 15,21 0-15,-1 0 0,1 0 16,0-21-16,21 22 0,0-1 15,21-21-15,0 0 0,1 0 16,-1 0-16,21 0 0,-21 0 0,22 0 16,-1 0-16</inkml:trace>
  <inkml:trace contextRef="#ctx0" brushRef="#br0" timeOffset="-16081.24">21294 7832 0,'0'0'0,"0"-43"15,0 22-15,0 0 16,0 0-16,0 0 0,-22 21 16,1-21-16,0 21 0,0 0 15,0 0-15,0 21 16,21 0-16,-22 0 0,1 0 0,0 0 16,21 1-16,-21 20 0,21-21 0,-21 21 15,21 1-15,0-22 0,0 21 16,0-21-16,0 1 0,0-1 0,0 0 15,0 0-15,21 0 16,0-21-16,0 0 0,0 0 16,1-21-16,-1 0 0,0 0 15,0 0-15,0-1 0,-21 1 0,21-21 16,1 21-16,-22-22 0,0 22 16,0-21-16,21 0 0,-21 20 0,0-20 15,21 21-15,-21 0 0,0 0 16,0 42-1,0 0-15,0 0 16,0 0-16,0 22 16,0-22-16,0 0 0,0 21 0,0-21 15,0 22-15,0-22 0,0 0 0,0 0 16,0 22-16,0-22 0,21 0 16,0 0-16,0-21 0,1 0 0,-1 0 15,21 0-15,-21 0 0,22 0 16,-1 0-16,0-21 0,-21 21 0,22-21 15,-1 0-15,-21-1 0,22-20 0,-22 21 16,0 0-16,0-22 0,-21 22 0,0-21 16,0 21-16,0 0 0,0-1 0,0 1 15,-21 21-15,0 0 0,0 0 16,-1 0-16,1 0 0,0 0 16,0 0-16,21 21 15,0 1-15,0-1 0,21 0 16,0-21-16,0 21 0,1 0 15,-1 0-15,0 1 0,0-1 0,0 0 16,0-21-16,1 21 0,-22 0 0,0 0 16,0 1-16,21-1 0,-21 0 15,21 0-15,-21 0 0,21-21 16,-21 21 0,21-21-16,0 0 0,1 0 0,-1 0 15,0 0-15,21 0 0,-21 0 16,1 0-16,-1-21 0,0 0 15,0 21-15,0-21 0,0 0 0,1 0 16,-1-1-16,0 1 0,0-21 16,0 21-16,0 0 0,-21-22 0,0 22 15,22 0-15,-22 0 0,0 0 0,0-1 16,-22 22 0,1 0-16,0 22 0,0-1 0,0-21 15,0 21-15,-1 21 0,1-21 16,21 1-16,-21-1 0,21 21 0,0-21 15,0 0-15,0 1 0,0-1 0,0 0 16,21 0-16,-21 0 0,43-21 0,-22 21 16,0-21-16,21 0 0,-21 0 15,22 0-15,-1 0 0,0 0 16,-20 0-16,20 0 0,-21-21 0,0 0 16,22 21-16,-22-21 0,0 0 0,-21 0 15,21-1-15,0-20 0,-21 21 0,0 0 16,0 0-16,0-1 0,0 1 15,0 0-15,0 42 32,0 0-32,-21 1 0,21-1 0,-21 0 15,21 0-15,-21 0 0,21 22 0,0-22 16,0 0-16,0 0 0,0 0 16,0 0-16,0 1 0,0-1 15,0 0-15,0 0 16,0-42 15,0 0-31,0 0 16,0-1-16,0 1 0,21-21 0,0 21 15,0-22-15,0 1 0,1 0 0,-1 21 16,0-22-16,0 1 0,21 21 0,-20 0 16,-1-1-16,21 22 0,0 0 15,-20 0-15,20 0 0,-21 0 0,21 22 16,-20-22-16,20 21 0,-21 0 15,0 21-15,-21-21 0,0 1 0,21 20 16,-21 0-16,0-21 0,0 1 0,0 20 16,0-21-16,-21 21 0,0-20 15,0-1-15,21 0 0,-21 0 0,0 0 16,-1-21-16,22 21 0,-21-21 16,21-21 15,0 0-31,0 0 15,21 0-15,1 0 0</inkml:trace>
  <inkml:trace contextRef="#ctx0" brushRef="#br0" timeOffset="-15803.47">23791 7345 0,'0'0'0,"0"-21"15,0 0-15,0 42 31,0 0-31,-21 0 0,21 21 16,0 1-16,-21-1 0,0 0 0,0 22 16,-1-22-16,1 1 0,21 20 0,-21-21 15,0 22-15,0-22 0,0 1 16,21 20-16,0-42 0,-22 22 16,22-1-16,0-21 0,0 0 0,0 0 15,0 1-15,0-1 0,0 0 16,22-21-16,-1 0 15,0 0-15,0 0 0,0-21 0,0 21 16,1-21-16,-1-1 0,21 1 0,-21 0 16</inkml:trace>
  <inkml:trace contextRef="#ctx0" brushRef="#br0" timeOffset="-15460.66">24066 7916 0,'0'0'0,"22"-21"0,62-42 16,-63 42-16,1 21 0,-1-22 15,-21 1-15,21 21 0,-42 0 31,0 0-31,-1 0 16,1 0-16,0 0 0,0 21 0,-21-21 16,20 22-16,1-1 0,0-21 0,21 21 15,0 0-15,0 0 16,0 0-16,0 1 16,21-22-16,0 21 0,1-21 0,-1 21 15,0 0-15,0-21 0,21 21 0,-20-21 16,-1 21-16,0 1 0,0-22 15,0 21-15,0 0 0,-21 0 16,0 0-16,0 0 0,0 1 16,-21-22-16,0 21 0,0-21 15,0 0-15,0 21 0,-22-21 0,22 0 16,0 0-16,0 0 0,0 21 16,-1-21-16,1 0 0,0 0 0,0 0 15,0 0-15,21-21 16,-21 0-16,21 0 0,-22 21 15,22-22-15</inkml:trace>
  <inkml:trace contextRef="#ctx0" brushRef="#br0" timeOffset="-15232.79">23622 7747 0,'0'0'0,"-21"0"16,21-21-1,0 0-15,21 21 0,0-21 16,21 21-16,1 0 0,-22 0 16,21-22-16,1 22 0,-1 0 0,0 0 15,1 0-15,-22 0 0,0 0 0,0 0 16,0 0-16,-21-21 31</inkml:trace>
  <inkml:trace contextRef="#ctx0" brushRef="#br0" timeOffset="-14373.05">21865 5334 0,'0'0'0,"21"0"0,0 0 0,-21-21 16,22 21-16,-1-21 0,0 0 0,0 21 16,-21-22-16,0 1 15,-21 21 1,0 0-16,-22 0 0,22 0 16,-21 21-16,21 1 0,-22-1 0,1 0 15,0 21-15,-1 1 0,1-1 16,0 21-16,21-20 0,-1 20 15,1 1-15,21-1 0,0 1 0,0-22 16,0 22-16,21-22 0,1-21 0,-1 21 16,21 1-16,0-22 0,1 0 15,-1-21-15,0 21 0,1-21 0,20 0 16,-20 0-16,-1 0 0,-21 0 0,21 0 16,-20-21-16,-1 0 0,0 0 0,0 0 15,-21-1-15,0 1 0,0 0 16,0 0-16,0 0 0,-21-22 0,0 22 15,21 0-15,-21 0 0,-1 0 0,1 0 16,0 21-16,0 0 0,21 21 31,0 0-31,0 21 0,0-21 16,0 1-16,21 20 0,0-21 0,-21 21 16,21 1-16,-21-22 0,0 21 0,0 1 15,0-1-15,0 0 0,0 1 0,0 20 16,0-21-16,0 1 0,0-1 15,0 0-15,0 1 0,0-1 0,-21-21 16,21 22-16,0-22 0,0 0 0,0 0 16,-21-21-16,21 21 0,0-42 31,21 0-15,-21 0-16,0-22 0,21 22 0,1-21 15</inkml:trace>
  <inkml:trace contextRef="#ctx0" brushRef="#br0" timeOffset="-13965.28">22246 6287 0,'0'0'0,"0"21"16,0-42 0,21-1-1,0 1-15,1 0 0,-1 0 16,0 0-16,0 0 0,21-1 0,-20 1 15,20-21-15,-21 21 0,21-22 0,-20 1 16,-1 0-16,0-1 0,-21 22 0,0-21 16,0 21-16,0-22 0,-21 43 15,0-21-15,-1 21 0,1 0 0,0 0 16,0 0-16,-21 21 0,20 1 0,1-1 16,21 0-16,0 0 0,0 21 15,0-20-15,21-1 16,1 0-16,-1 0 0,0 0 0,0 0 15,0 1-15,0-1 0,1-21 0,-1 21 16,0 0-16,-21 0 0,0 0 16,0 1-16,0-1 0,0 0 15,0 0-15,0 0 16,0 0 0,21-21-1,0 0-15,0 0 0,1-21 0,-1 0 16,0 21-16,0-21 0,21 0 15</inkml:trace>
  <inkml:trace contextRef="#ctx0" brushRef="#br0" timeOffset="-13209.34">23008 6011 0,'0'0'0,"21"-21"0,0 21 0,-21-21 15,0 0-15,0 0 0,0 0 0,0-1 16,0 1 0,0 0-16,0 0 15,-21 21-15,0 0 16,0 21-16,0 0 0,21 0 0,-21 1 15,-1-1-15,1 0 0,0 0 16,0 0-16,0 0 0,0 22 0,21-22 16,0 0-16,0 0 0,0 0 15,0 1-15,21-22 0,0 0 16,0 0-16,0 0 16,0 0-16,1 0 0,-1-22 0,0 22 15,0-21-15,-21 0 0,21 21 0,-21-21 16,21 0-16,-21 0 0,0-1 15,0 1-15,0 0 0,22 21 0,-22-21 16,0 42 0,0 0-1,0 0-15,0 1 0,0-1 16,0 0-16,0 0 0,0 0 0,0 0 16,21-21-16,-21 22 0,0-1 15,21-21-15,0 0 0,-21 21 0,21-21 16,0 0-16,1 0 0,-1 0 0,0 0 15,0 0-15,0-21 0,22 0 0,-22 21 16,0-22-16,-21 1 0,21 0 0,0 0 16,-21 0-16,0 0 15,0-1-15,0 1 0,21 0 0,-21 0 16,0 0-16,0 42 31,0 0-31,-21 0 0,21 0 0,0 1 16,0-1-16,-21 0 0,21 0 15,-21 0-15,21 0 0,0 1 0,0-1 16,0 0-16,0 0 16,0-42 15,21 0-15,0 0-16,0-1 15,-21 1-15,22 0 0,-1 0 0,0 0 16,0 0-16,0-1 0,0 1 0,1 21 15,-1 0-15,0 0 16,0 0-16,-21 21 16,21 1-16,-21-1 0,0 0 0,0 0 15,0 0-15,0 0 0,0 1 0,0-1 16,0 0-16,0 0 16,0 0-16,21-21 15,1 0 1,-1 0-16,0 0 0,0 0 15,0 0-15</inkml:trace>
  <inkml:trace contextRef="#ctx0" brushRef="#br0" timeOffset="-12553.56">24109 6033 0,'0'0'0,"0"-64"15,0 43-15,0 0 16,0 0-16,0-1 15,-21 22 1,-1 0-16,1 22 16,0-22-16,21 21 0,-21 0 15,0 0-15,0 0 0,21 0 16,-22 1-16,22-1 0,-21-21 16,21 21-16,-21 0 0,21 0 15,0-42 48,0 42-16,0 0-32,0 1-15,0-1 0,0 0 16,-21 0-16,21 0 15,0 0-15,21-21 16,0 0-16,0 0 0,1 0 16,-1 0-16,0 0 15,0 0-15,0 0 0,0-21 0,-21 0 16,22 21-16,-1-21 0,-21 0 0,0 0 16,21-22-16,0 22 0,-21 0 0,21-21 15,-21-1-15,0 1 0,0 0 16,21-1-16,-21-20 0,22 20 15,-22-20-15,0 21 0,0-1 0,0 1 16,0 0-16,0 20 0,0 1 0,0 42 31,-22 22-31,1-1 0,0 0 16,21 1-16,-21 20 0,21-20 0,-21 20 16,21 1-16,-21-22 0,21 0 0,0 1 15,0-1-15,0 0 0,0-21 0,0 1 16,0 20-16,0-21 0,0 0 15,0 0-15,21-21 16,0 0-16,0 0 0,0 0 0,0 0 16</inkml:trace>
  <inkml:trace contextRef="#ctx0" brushRef="#br0" timeOffset="-12288.68">24426 6054 0,'0'0'0,"0"-21"0,0-64 15,0 106 16,0 0-31,0 0 16,0 22-16,0-22 0,0 21 0,0 1 16,0-22-16,0 21 0,0 0 0,0 1 15,0 20-15,0-20 0,0-1 0,0 0 16,0 22-16,0-22 0,0 0 0,0 1 16,0-1-16,0 0 0,0 1 15,0-1-15,21-21 0,-21 0 16,0 1-16,0-1 0,0 0 0,22 0 15,-1-21 1,0 0-16,-21-21 16,21 0-16,-21 0 0,0-22 15,0 22-15</inkml:trace>
  <inkml:trace contextRef="#ctx0" brushRef="#br0" timeOffset="-12044.82">24532 6414 0,'0'0'0,"-21"-191"15,21 149-15,0-1 16,0 1-16,0 0 0,0 21 0,0-1 15,0 1-15,21 0 0,0 0 16,0 0-16,1 21 0,-1 0 0,0 0 16,0 0-16,0 0 0,0 0 15,1 0-15,-22 21 0,0 0 16,0 0-16,0 0 0,0 1 0,0-1 16,-22 21-16,1-21 0,0 0 0,0 1 15,0-22-15,0 21 0,-22 0 16,22 0-16,0 0 0,0-21 15,42 0 1,0 0 0,0 0-16,0 0 0,22 0 0</inkml:trace>
  <inkml:trace contextRef="#ctx0" brushRef="#br0" timeOffset="-10593.02">25104 6033 0,'0'-22'0,"0"44"0,0-65 0,0 22 15,0 0-15,0 0 0,-22 0 16,1 21-16,0 0 16,-21 21-16,21 0 0,-1 0 15,1 0-15,0 0 0,0 1 16,0 20-16,0-21 0,-1 0 0,22 0 0,0 22 16,0-22-16,0 0 0,0 0 15,0 0-15,0 1 16,22-22-16,-1 0 0,0 0 15,0 0-15,0 0 0,0 0 16,1-22-16,-1 1 0,0 0 16,0 0-16,-21 0 0,0-22 0,21 22 15,0 0-15,-21-21 0,22 21 16,-22-22-16,0 22 0,0 0 0,0 0 16,21 21-16,-21 21 15,0 0-15,0 0 16,-21 0-16,21 1 15,0-1-15,-22 21 0,22-21 0,-21 0 16,21 1-16,0-1 0,0 0 0,0 0 16,0 0-16,21-21 0,1 0 15,-1 0-15,0 0 0,0 0 16,0 0-16,0 0 16,1 0-16,-1 0 0,0-21 0,21 21 15,-21-21-15,1 0 0,-1 0 0,0-1 16,0 1-16,0 0 0,0 0 0,1 0 15,-1 0-15,-21-1 0,0 44 32,0-1-17,0 0-15,0 0 0,0 0 16,0 0-16,0 1 0,0-1 16,0 0-16,0 0 0,0 0 15,21-21-15,-21 21 16,21-21-16,0 0 15,0 0-15,1 0 0,-1 0 16,0 0-16,0 0 0,0 0 16,0-21-16,1 21 0,-1-21 0,0 0 15,0 21-15,-21-21 0,21 0 16,-21-1-16,21 1 0,-21 0 16,0 0-16,0 0 0,0 0 15,-21 21 1,0 0-16,0 21 0,0 0 15,21 0-15,0 0 16,-21 0-16,21 1 0,0-1 0,0 0 16,0 0-16,0 0 0,21 0 15,0-21-15,0 0 16,0 0-16,0 0 0,22 0 0,-22 0 16,0 0-16,0 0 0,0 0 15,1 0-15,-1-21 0,0 0 16,0 0-16,0 0 0,-21 0 15,21-1-15,-21 1 0,22 0 0,-22 0 16,0 42 15,0 0-31,-22-21 0,22 21 16,0 1-16,-21-1 0,0 0 0,21 0 16,-21 0-16,0-21 15,21 21 1,0-42 15,21 0-31,-21 0 16,21 21-16,0-21 0,-21 0 15,21-1-15,1 1 0,-1 0 16,0 0-16,0 0 0,0 0 0,0-1 16,1 22-16,-22 22 31,0-1-31,0 0 0,0 0 15,0 0-15,0 0 0,0 1 0,0-1 16,0 0-16,0 0 0,0 0 16,0 0-16,21-21 15,0 0 1,0 0 0,-21-21-16,21 0 0,0 0 0,1 21 15,-22-21-15,21 0 0,-21-1 16,21 1-16,0 0 0,0-21 0,-21-1 15,21 22-15,1-21 0,-1-22 16,0 22-16,0 0 0,0-22 0,0 22 16,-21 21-16,0-22 0,22 22 0,-22 0 15,0 42 1,0 0-16,-22 1 0,1-1 16,0 21-16,0 0 0,0 1 0,0-1 15,21 0-15,0 1 0,-22-1 16,22 0-16,0-20 0,0 20 0,0 0 15,0-21-15,0 1 0,0-1 16,0 0-16,0 0 0,0 0 0,22 0 16,-1-21-16,0 22 0,0-22 15,0 0-15,0 0 16,1-22 0,-1 1-16,-21 0 15,0 0-15,0 0 16,0 0-16,0-1 0</inkml:trace>
  <inkml:trace contextRef="#ctx0" brushRef="#br0" timeOffset="-10387.14">26416 6011 0,'21'0'31,"0"0"-15,0 0-16,1 0 0,-1 0 0,0 0 15,0 0-15,0 0 0,0 0 0,1 0 16,-1 0-16,0 0 0,-42 0 47,0 0-47,-22 22 0,22-22 0,-21 0 16</inkml:trace>
  <inkml:trace contextRef="#ctx0" brushRef="#br0" timeOffset="-9181.16">18669 10012 0,'0'0'0,"21"0"16,-21 21 0,0 0-1,0 0-15,0 1 0,0-1 0,0 0 16,0 0-16,0 0 0,0 0 15,0 1-15,0-1 0,21-21 16,-21 21-16,0-42 47,0 0-47,0-1 16,0 1-16,21 0 0,-21 0 15,0 0-15,0-22 0,0 22 0,0 0 16,0-21-16,0 21 0,0-1 0,0 1 15,0 0-15,0 42 32,0 0-32,0 1 0,0-1 15,0 0-15,0 0 16,0 0-16,0 0 0,0 1 16,0-44 30,0 1-46,0 0 0,22 0 16,-22 0-16,0-22 0,21 22 16,-21 0-16,21 0 0,-21-21 15,0 20-15,0 1 0,0 0 16,0 42 0,0 0-16,0 1 0,0-1 0,-21 0 15,21 21-15,-21-21 0,-1 22 16,22-22-16,-21 0 0,21 21 0,-21-20 15,21-1-15,-21 0 0,21 0 0,0 0 16,0 0 0,21-21-16</inkml:trace>
  <inkml:trace contextRef="#ctx0" brushRef="#br0" timeOffset="-6905.41">19135 9419 0,'0'-21'0,"-22"-42"16,22 41-16,-21 1 15,0 21-15,0-21 0,21 0 16,-21 21-16,0 0 0,-1-21 0,1 21 16,0-21-16,-21 21 0,21 0 15,-1 0-15,1 0 0,-21 0 0,21 0 16,-22 0-16,22 0 0,-21 0 0,0 0 16,-1 0-16,1 0 15,0 0-15,-1 0 0,1 21 0,0 0 16,-22 0-16,22 0 0,-22 0 0,22 1 15,0-1-15,-1 21 0,1 0 0,0 1 16,-1-1-16,1 22 0,0-22 0,20 21 16,-20 1-16,21-22 0,-21 22 0,20-22 15,1 22-15,0-1 0,21-21 0,0 22 16,-21-22-16,21 22 0,-21-22 16,21 22-16,0-22 0,0 21 0,0-20 15,0-1-15,0 22 0,0-22 0,0 0 16,0 1-16,21-1 0,0-21 0,0 21 15,0 1-15,1-22 0,-1 0 16,0 21-16,0-20 0,0-1 0,22 0 16,-22 0-16,0 0 0,21-21 0,1 21 15,-22-21-15,21 0 0,0 0 0,1 0 16,-1 0-16,22 0 0,-22 0 0,21 0 16,1 0-16,-1 0 0,1-21 0,-1 21 15,1-21-15,-1 21 0,-20-21 0,20 0 16,1 21-16,-22-21 0,22-1 0,-22 1 15,21 21-15,-20-21 16,-1 0-16,0 0 0,1 0 0,-22-1 0,21 1 16,1 0-16,-22-21 0,21 21 15,-21-22-15,0 22 0,1-21 0,-1-1 16,0 1-16,0 0 0,0-22 0,0 22 16,1-22-16,-1 22 0,-21 0 0,21-22 15,-21 1-15,21 20 0,-21-20 0,0 21 16,0-22-16,0 1 0,0 20 0,0-20 15,0-1-15,0 22 0,0-22 16,-21 22-16,0 0 0,0-22 0,-1 22 16,1 0-16,-21 20 0,0-20 0,-1 0 15,1 21-15,0-22 0,-1 22 16,1 0-16,-22 0 0,22 0 0,-21-1 16,20 1-16,-20 21 0,20 0 0,-20 0 15,21 0-15,-22 0 0,22 0 16,-1 21-16,-20 1 0,-1-1 0,22 0 15,-21 0-15,-1 21 0,22 1 0,-22-22 16,22 42-16,0-20 0,-22-1 0,22 22 16,-1-1-16,1 1 0,0-1 0,21 1 15,-22-1-15,22 1 0,-21-1 0,21-21 16,21 22-16,-22-1 0,22-20 16,-21 20-16,21-20 0,0 20 0,0-21 15,0 22-15,0-22 0,21 1 16,-21-1-16,22 0 0,-1 1 0,0-1 15,0-21-15,21 21 0,-20-20 0,-1-1 16,21 0-16,-21 0 0,22 0 0,-1 0 16,0 1-16,1-22 0,-1 0 0,0 0 15,1 0-15,20 0 0,-21 0 0,22 0 16,-22 0-16,22 0 0,-1-22 0,1 22 16,-22-21-16,22 21 0,-22-21 0,21 0 15,-20 0-15,-1 0 0,0-1 0,1 1 16,-1-21-16,0 21 0,-20-22 15,20 1-15,-21 0 0,21-1 0,-20-20 16,20 21-16,-21-22 0,0 1 16,22-1-16,-22 1 0,0-1 0,0 1 15,-21-22-15,21 21 0,-21 1 0,0-22 16,0 22-16,0 20 0,0-20 0,0 21 16,-21-1-16,0 1 0,-21 0 0,-1 20 15,1 1-15,-22 0 0,1 0 16,-1 0-16,1 21 0,-1 0 0,1 0 15,-1 0-15,1 0 0,-1 0 0,22 0 16,-21 21-16,41 0 0,-20-21 0,0 21 16,21 0-16,-1 1 0,1-22 0,21 21 15,-21 0-15</inkml:trace>
  <inkml:trace contextRef="#ctx0" brushRef="#br0" timeOffset="-6313.16">17822 9377 0,'0'0'0,"21"-21"15,1-22-15,-22 22 16,0 0-16,0 0 0,0 0 16,-22 21-1,1-21-15,0 21 0,0 0 0,0 0 16,-22 0-16,22 0 0,0 21 0,-21 0 16,-1 0-16,22 0 0,-21 0 0,0 22 15,20-22-15,-20 21 0,21 1 0,0 20 16,0-21-16,-1 22 0,1-22 0,21 22 15,0-22-15,0 22 0,0-22 16,0 21-16,0-20 0,0 20 0,0-20 16,21-1-16,-21 0 0,0 1 0,0 20 15,0-21-15,0 1 0,0-1 0,-21-21 16,0 22-16,0-1 0,-21-21 0,20 21 16,1-20-16,-21-1 0,0 0 15,20 0-15,-20 0 0,21-21 0,-21 0 16,20 21-16,1-21 0,0 0 0,0 0 15,21-21-15,0 0 16,0 0-16,0 0 0,0 0 0</inkml:trace>
  <inkml:trace contextRef="#ctx0" brushRef="#br0" timeOffset="-5977.35">17738 9843 0,'0'0'0,"21"-22"0,0 1 0,0 0 16,0 0-16,-21-21 0,0 20 0,21 1 16,-21 0-16,0-21 0,0 21 0,0-1 15,0 1-15,0 0 16,-21 21-16,0 0 0,0 0 16,0 0-16,-22 21 0,22 0 0,0 1 15,0-1-15,0 21 0,0 0 0,-1 1 16,1-1-16,0 0 0,21 1 0,-21-1 15,0 0-15,0 1 0,21 20 0,0-20 16,0-1-16,-22 0 0,22 1 16,0-1-16,0 0 0,0 1 15,0-1-15,-21 0 0,21 1 0,0-22 16,0 21-16,0 0 0,-21-20 0,0 20 16,0-21-16,0 21 0,-1-20 0,1 20 15,0-21-15,0 0 0,0 0 0,0-21 16,-1 22-16</inkml:trace>
  <inkml:trace contextRef="#ctx0" brushRef="#br0" timeOffset="-5412.67">19431 9525 0,'0'0'0,"0"-21"16,0 0-16,21 21 16,0-21-1,0 21-15,1 0 0,20 0 0,-21 0 16,21 0-16,-20 0 0,20 21 15,-21 0-15,21 0 0,1 0 0,-22 0 0,21 22 16,1-1-16,-22 0 0,0 1 0,0-1 16,0 22-16,0-22 0,-21 0 15,22 1-15,-22-1 0,0 0 16,0 1-16,0-1 0,0 0 0,0-21 16,0 22-16,0-22 0,0 21 0,0-21 15,0 1-15,0-1 0,0 0 0,0 0 16,0 0-16,0 0 0,21-21 15,0 0-15,0 0 16,0 0 0,-21-21-16,21 21 0,-21-21 15,0 0-15</inkml:trace>
  <inkml:trace contextRef="#ctx0" brushRef="#br0" timeOffset="-5102.85">19812 9991 0,'0'0'16,"-42"-21"-16,20 21 0,-20 0 0,21 0 0,42 0 31,0 0-31,0 0 16,22 0-16,-22 0 0,21 0 0,-21 0 16,22 0-16,-22 21 0,21 0 0,-21-21 15,22 21-15,-22 0 0,0 0 16,0 1-16,0 20 0,-21-21 0,0 0 15,22 22-15,-22-22 0,0 0 16,0 21-16,0-21 0,0 22 0,0-22 16,0 0-16,0 0 0,0 22 0,21-22 15,-21 0-15,0 0 0,21-21 16,0 0-16,0 0 0,0 0 16,1 0-16,20 0 0,-21 0 0,0 0 15,22 0-15,-1 0 0,-21-21 0,21 21 16</inkml:trace>
  <inkml:trace contextRef="#ctx0" brushRef="#br0" timeOffset="-3452.98">21421 8911 0,'0'0'0,"21"-21"0,0 21 0,0 0 16,0-21-16,0 0 16,-21 0-1,-21 21 17,0 21-32,0 0 0,-21 0 0,20 0 15,-20 0-15,0 22 0,-1-22 0,-20 21 16,21 1-16,-22-1 0,1 0 0,-1 1 15,1 20-15,-22-21 0,21 1 16,-20-1-16,20 0 0,1 1 0,-22-1 0,22 0 16,-1 1-16,22-1 0,-22-21 15,22 22-15,0-22 0,-1 0 16,1 0-16,21 0 0,0-21 0,-1 21 16,44-21 15,-1-21-31,0 0 0,21 0 0,-21 0 15,22 0-15,-1-22 0,0 22 0</inkml:trace>
  <inkml:trace contextRef="#ctx0" brushRef="#br0" timeOffset="-3080.76">21548 9038 0,'0'0'0,"42"-21"16,-42 0-16,21 21 16,-42 0-1,0 0 1,0 21-16,-1 0 0,-20 0 16,21 1-16,-21 20 0,-1-21 0,1 21 15,-22-20-15,22 20 0,-21 0 16,-22 1-16,21-1 0,-20 0 0,-1 1 15,0 20-15,1-21 0,-1 1 0,0 20 0,1-20 16,20-1-16,1 0 0,-1-21 16,22 22-16,0-22 0,-1 21 15,1-21-15,21 1 0,0-1 0,-1-21 16,22 21-16,-21-21 0,21 21 16,21-21-1,1-21-15,-1 0 16,0 0-16,0-1 0,0 1 15,22-21-15,-22 21 0</inkml:trace>
  <inkml:trace contextRef="#ctx0" brushRef="#br0" timeOffset="-2453.06">22754 6583 0,'0'0'16,"21"0"-1,-21 21-15,0 0 0,0 0 16,-21 1-16,0 20 0,0 0 0,0 1 15,21-1-15,-43 0 0,22 1 0,0 20 16,0-21-16,0 22 0,-1-1 16,-20-20-16,21 20 0,0-20 0,0-1 15,-1 0-15,1 1 0,0-1 16,0-21-16,0 21 0,21-20 0,-21-1 16,21 0-16,0 0 0,21-21 31,0-21-31,0 0 15,0 0-15,0-1 0</inkml:trace>
  <inkml:trace contextRef="#ctx0" brushRef="#br0" timeOffset="-2174.22">22945 6773 0,'0'0'0,"42"-63"0,21-85 15,-41 127-15,-1-1 0,0-20 16,0 42-16,-21 21 15,0 22-15,0-1 16,0 0-16,-21 1 0,0-1 16,0 21-16,-1-20 0,1 20 0,-21-20 15,21 20-15,-22-21 0,1 22 0,21-22 16,-21 22-16,-1-22 0,22 0 0,-21 1 16,21-1-16,-1-21 0,1 0 15,0 22-15,0-22 0,0 0 16,21 0-16,0 0 15,-21-21 1,-1-21 0</inkml:trace>
  <inkml:trace contextRef="#ctx0" brushRef="#br0" timeOffset="-1850.4">22225 7239 0,'0'21'32,"0"0"-32,0 1 0,21-1 0,0 0 15,0 0-15,1 21 0,-22-20 0,21 20 16,0-21-16,0 0 0,0 0 0,-21 22 15,21-22-15,-21 0 0,22-21 0,-22 21 16,0 0-16,0 1 16,0-1-1,21-21-15,0 0 32,0 0-32,-21-21 0,21 21 15,0-22-15,1 1 0,-1 0 0,21 0 16,-21 0-16</inkml:trace>
  <inkml:trace contextRef="#ctx0" brushRef="#br0" timeOffset="-1641.07">23093 7366 0,'0'0'15,"21"-21"-15,21 0 16,-21 0-16,-42 21 16,-21 0-1,21 21-15,0-21 0,-22 21 0,1 0 16,0 0-16,-1 22 0,22-22 15,-21 0-15,-1 0 0,1 0 0,0 0 16,-1 1-16,22-1 0,-21 0 16,21 0-16,0-21 0,21 21 0,-22 0 15,1-21-15,21 22 0,-21-22 0,21 21 16,-21-21-16</inkml:trace>
  <inkml:trace contextRef="#ctx0" brushRef="#br0" timeOffset="-849.57">20172 9144 0,'0'0'16,"21"0"-16,-21-21 15,21 21-15,-21-21 0,21 21 32,-21 21-32,0 0 15,21 0-15,-21 0 0,0 1 0,0 20 16,0-21-16,0 0 0,0 22 0,-21-22 16,0 21-16,21 0 0,-21-20 0,0 20 15,0 0-15,-1 1 0,1-22 0,21 21 16,-21-21-16,0 22 0,0-22 15,0 21-15,21-21 0,0 0 0,-22 1 16,22-1-16,-21 0 0,21 0 16,0 0-1,0-42 17,21 0-17,1 21-15,-1-21 16,0 0-16</inkml:trace>
  <inkml:trace contextRef="#ctx0" brushRef="#br0" timeOffset="-545.75">21018 9758 0,'0'0'0,"22"0"0,20 0 16,-63 0 15,0 0-31,-22 0 16,22 0-16,-21 21 0,-1-21 0,1 21 15,0 0-15,-22-21 0,22 22 0,0-1 16,-1 0-16,-20 0 0,20 0 0,1-21 16,0 21-16,-1 1 0,1-22 0,21 21 15,-21-21-15,-1 21 0,22 0 0,0-21 16,-21 0-16,20 21 0,1-21 15,0 0-15,42-21 32,0 0-17</inkml:trace>
  <inkml:trace contextRef="#ctx0" brushRef="#br0" timeOffset="121234.33">2561 9123 0,'0'-21'16,"21"0"-16,-21-1 0,0 1 15,21 0-15,-21 0 16,0 0-16,22 0 15,-22-1-15,21 22 0,-21-21 0,0 0 16,0 0 0,0 0-16,0 0 15,0-1-15,0 1 16,0 0 0,0 0-16,0 0 15,-21 21 1,-1 0-1,1 0 1,0 21 15,21 0-31,-21 0 16,21 0-16,0 1 0,0-1 0,0 0 16,-21 21-16,21-21 0,0 1 15,0 20-15,-21-21 0,21 21 0,0-20 16,0 20-16,0-21 0,0 21 15,0-20-15,-22-1 0,22 21 16,0-21-16,0 22 0,0-22 0,0 21 16,0-21-16,0 0 0,-21 22 15,21-1-15,0-21 0,0 22 0,0-22 16,0 21-16,0-21 0,0 22 0,0-1 16,0-21-16,0 21 0,0-20 15,0-1-15,0 21 0,0-21 0,0 22 16,0-22-16,0 0 0,0 21 15,0-21-15,0 1 0,0-1 0,0 21 16,0-21-16,0 0 0,0 1 0,0-1 16,0 21-16,0-21 15,-21 0-15,21 1 0,0 20 0,-21-21 16,21 0-16,0 0 0,0 22 0,0-22 16,0 0-16,0 0 0,-21 22 15,21-22-15,0 0 0,-21 0 0,21 0 16,0 0-16,0 1 0,0 20 0,0-21 15,0 0-15,0 0 0,0 1 16,0-1-16,0 0 0,0 0 0,0 0 16,-22 0-16,22 1 0,0 20 0,0-21 15,0 0-15,0 0 0,-21 1 16,21-1-16,0 0 0,0 0 16,0 0-16,0 0 0,0 1 0,0-1 15,0 0-15,-21 0 0,21 0 16,0 0-16,0 1 15,0-44 32,0 1-47,0 0 0,0 0 16,0-21-16,0-1 0</inkml:trace>
  <inkml:trace contextRef="#ctx0" brushRef="#br0" timeOffset="123270.67">2603 8996 0,'0'0'0,"0"-21"16,-21 0-1,0 21-15,0 0 0,0-22 16,0 22-1,21-21 64,21 21-64,0 0 1,0 0-1,0 0-15,0 0 16,1-21 0,-1 21-16,0 0 0,0 0 15,0-21-15,0 21 0,1 0 16,-1 0-16,0 0 16,0 0-16,0 0 0,0 0 0,1 0 15,-1 0-15,0 0 16,0 0-16,0 0 0,22 0 0,-22 0 15,21 0-15,-21 0 0,22 0 16,-1 0-16,0 0 0,1 0 16,-1 0-16,0 0 0,1 0 0,-1 0 15,21 0-15,-20 0 0,20 0 16,1 0-16,-22 0 0,22 0 0,-1 21 16,1-21-16,-22 0 0,21 0 0,1 0 15,-1 0-15,1 0 0,-1 0 16,1 0-16,21 0 0,-22 0 0,22 21 15,-22-21-15,1 0 0,20 0 0,-20 0 16,-1 0-16,1 0 0,-1 21 16,1-21-16,-1 0 0,1 0 0,21 0 15,-22 0-15,1 0 0,20 22 16,-20-22-16,-1 0 0,1 0 16,-1 0-16,1 0 0,-1 0 0,1 0 15,-1 21-15,1-21 0,-1 0 0,-20 0 16,20 0-16,1 0 0,-1 0 15,-21 0-15,22 21 0,-1-21 0,-20 0 16,20 0-16,-20 0 0,-1 0 0,21 0 16,-20 0-16,-1 0 0,-21 0 15,22 0-15,-22 0 0,0 0 0,0 0 16,0 0-16,0 0 0,1 0 0,-1 0 16,0 0-1,0 0 1,-21-21-16,0 42 47,0 0-32,0 0-15,0 0 16,-21 1-16,21-1 0,0 0 0,-21 0 16,0 0-16,21 0 0,-22 1 15,22 20-15,-21-21 0,0 0 0,21 22 16,0-22-16,-21 21 0,0 0 0,21-20 15,-21 20-15,-1 0 0,22 1 16,0-1-16,-21 21 0,0-20 16,21-1-16,0 0 0,-21 1 0,0-1 15,0 0-15,21 1 0,-22-1 0,22 0 16,0 1-16,-21-1 0,0 0 16,21 1-16,-21-1 0,21 22 0,0-22 15,-21 0-15,21 1 0,0-1 0,-21 0 16,21 1-16,0-1 0,0 0 0,-22 1 15,22-1-15,0-21 0,-21 21 0,21 1 16,0-22-16,0 21 0,0-21 16,0 85-1,-21-85-15,21 43 0,0-22 16,-21-21-16,21 22 0,0-22 0,0 0 16,0 21-16,-21-20 0,21-1 0,-21 0 15,21 0-15,0 0 0,0 0 16,0 1-16,-22-1 0,22 0 15,-21 0-15,21 0 0,0 0 16,0 1-16,-21-22 0,21 21 16,-21 0-16,0-21 15,21 21-15,0 0 16,-21-21-16,21 21 16,-22 1-1,1-22 32,0 0-47,0 21 16,0-21-16,0 0 15,-1 0-15,1 0 0,0 0 0,0 0 16,0 0-16,0 0 0,-22 0 0,22 0 16,-21 0-16,21 0 0,-22 0 0,1 0 15,0 0-15,-1 0 0,1 0 0,0 0 16,-1 0-16,22 0 0,-21 0 15,-1 0-15,1 0 0,0 0 0,-1 0 16,1 0-16,0 0 0,-1 0 16,1 0-16,-21 0 0,20 0 0,1 0 15,-22 0-15,1 0 0,21 0 0,-22 0 16,22 0-16,-22 0 0,1 0 16,20 0-16,-20 0 0,21 0 0,-22-21 15,22 21-15,-22 0 0,22 0 0,0 0 16,-22 0-16,22 0 0,-1 0 0,-20-22 15,21 22-15,-22 0 0,22 0 16,-1 0-16,-20 0 0,21 0 0,-1-21 16,1 21-16,0 0 0,-1 0 0,1-21 15,0 21-15,-1 0 0,22 0 16,-21-21-16,21 21 0,-22 0 16,1-21-16,0 0 0,20 21 0,-20 0 15,0 0-15,21-22 0,-22 22 0,22 0 16,-21 0-16,21 0 0,-1-21 15,1 21-15,0 0 0,0 0 0,0 0 16,0 0-16,-1 0 0,1 0 0,0 0 16,0 0-16,0 0 15,0 0-15,-1 0 16,1 0-16,0 0 31,0 0-31,0 0 16,0 0-16,-1 0 15,1 0-15,0 0 0,0 0 16,0 21-16,0-21 16,-1 0-16,1 0 0,0 0 15,0 0 1,21-21 0,21 0-1,0 0-15,0 0 0,1 0 0,-1-1 16</inkml:trace>
  <inkml:trace contextRef="#ctx0" brushRef="#br0" timeOffset="124125.02">4699 9504 0,'0'0'0,"21"0"0,-21-21 15,0 0 1,21 21-16,-21 21 47,0 0-47,0 0 0,-21 0 15,21 0-15,-21 22 0,0-1 0,21-21 16,-21 22-16,-1-1 0,22 0 0,-21-21 16,0 22-16,21-1 0,-21-21 15,0 22-15,21-22 0,-21 0 0,21 21 16,0-21-16,-22 1 0,22-1 16,-21 0-16,21 0 15,0-42 16,0 0-31,0 0 16,21-1-16,1-20 16,-1 21-16,0-21 0,-21-1 0,21 22 15,0-21-15,0-1 0,1 1 0,-1 0 16,0-1-16,0 22 0,0-21 16,0 21-16,-21-22 0,22 22 0,-1 0 15,0 0-15,0 0 0,0 0 0,0-1 16,1 1-16,-1 0 0,0 21 15,0 0-15,0 0 16,0 0-16,1 0 16,-1 21-16,-21 0 0,21 1 15,-21 20-15,0-21 0,0 21 0,0 1 16,0-1-16,0 0 0,0 1 16,0-1-16,0 0 0,0-20 0,-21 20 15,21 0-15,-21-21 0,21 1 0,0-1 16,0 21-16,0-21 0,0 0 15,-22 1-15,22-1 0,0 0 16,0 0 0,0-42 15,0 0-15,0 0-16,0-1 0</inkml:trace>
  <inkml:trace contextRef="#ctx0" brushRef="#br0" timeOffset="124340.9">4614 9906 0,'21'0'16,"1"0"0,-1 0-16,0 0 0,21 0 15,-21-21-15,1 21 0,-1 0 0,0 0 16,21 0-16,-21-21 0,1 21 0,-1 0 15,0 0-15,0 0 0,-42 21 47,0-21-47</inkml:trace>
  <inkml:trace contextRef="#ctx0" brushRef="#br0" timeOffset="124892.58">2625 11197 0,'-22'0'31</inkml:trace>
  <inkml:trace contextRef="#ctx0" brushRef="#br0" timeOffset="125243.44">2392 11197 0,'0'21'47,"0"1"-47,0-1 16,0 0-16,0 21 0,0-21 15,0 1-15,0-1 0,0 21 0,0-21 16,0 0-16,0 1 0,0-1 16,0 0-16,0 0 0,0 0 15,0 0-15,21 1 16,0-22-16,0 0 0,0 0 15,1 0-15,20 0 0,-21 0 16,0 0-16,0 0 0,22 0 16,-22 0-16,0 0 0,0-22 0,0 22 15,1 0-15,-1-21 0,0 0 0,0 21 16,0-21-16,0 0 0,1 0 16,20-1-16</inkml:trace>
  <inkml:trace contextRef="#ctx0" brushRef="#br0" timeOffset="126870.83">2879 15198 0,'0'0'0,"-22"-21"0,22-1 0,0 1 0,0-21 15,0 21-15,-21 0 0,21-1 16,0 1-16,-21 0 0,21 0 16,0 0-16,0 0 0,0-1 0,0 1 15,-21 21-15,21-21 0,-21 21 16,21-21-16,-21 21 15,-1 0 1,22 21-16,0 0 0,0 0 16,-21 1-16,21 20 0,-21 0 0,0 1 15,21-1-15,0 21 0,-21 1 16,0-1-16,-1 22 0,22-21 0,-21-1 16,0 22-16,21-22 0,0 22 15,-21-22-15,0 22 0,21 0 16,-21-1-16,21 1 0,-22-21 0,22 20 15,0-20-15,0 20 0,0-20 16,0 21-16,0-22 0,0 1 0,-21 20 16,21-20-16,0-1 0,0 1 0,0-1 15,0-20-15,0 20 0,0-21 16,0 22-16,-21-22 0,21 1 0,0-1 16,-21 0-16,21 22 0,0-22 0,-21 0 15,21-20-15,0 20 0,0 0 16,0 1-16,-21-22 0,21 0 0,0 21 15,-22-21-15,22 1 16,0-44 15,0 1-31,0-21 16,0 21-16,22-22 0,-1 1 0,0-21 16,0-1-16,0 1 0</inkml:trace>
  <inkml:trace contextRef="#ctx0" brushRef="#br0" timeOffset="128402.54">2921 15050 0,'0'0'0,"-21"0"0,0 0 16,-1-22-16,22 1 16,-21 21-1,42 0 32,1 0-47,-1 0 0,21 0 16,-21 0-16,0 0 0,1 0 0,20 0 15,0 0-15,1 0 0,-1 0 16,0 0-16,22 0 0,-22 0 0,22 0 16,-1 0-16,1 0 0,20 0 0,-20 0 15,20 0-15,-20 0 0,21 0 16,-22 0-16,1 0 0,20-21 0,1 21 15,-22 0-15,22 0 0,0 0 0,-22 0 16,22 0-16,0-21 0,-1 21 16,-20-21-16,20 21 0,-20 0 0,21-21 15,-22 21-15,1 0 0,20 0 16,-20-22-16,20 22 0,1 0 0,-21 0 16,20-21-16,-20 21 0,20 0 15,-20 0-15,21 0 0,-22 0 0,1-21 16,-1 21-16,1 0 0,-22 0 0,21 0 15,-20-21-15,20 21 0,-20 0 16,-1 0-16,0 0 0,1-21 0,-22 21 16,0 0-16,21 0 0,-21 0 15,1 0-15,-1 0 32,-21 21-1,0 0-31,21 0 15,-21 0-15,0 1 16,0-1-16,0 0 0,0 0 0,0 0 16,0 0-16,0 22 0,21-1 0,-21-21 15,0 22-15,0-1 0,21 0 0,-21 1 16,0-1-16,0 0 0,0 22 16,0-22-16,0 0 0,0 1 0,0-1 15,21 0-15,-21 22 0,0-22 0,0 22 16,0-22-16,0 22 0,0-1 0,0 1 15,0-1-15,0 1 0,0-1 16,0 1-16,0-1 0,0 1 16,0-1-16,0 1 0,22-1 0,-22 1 15,0-1-15,0 1 0,21-1 0,-21 1 16,0-1-16,0 1 0,21-22 16,-21 21-16,0-20 0,0-1 0,0 0 15,0 1-15,0-1 0,0-21 0,0 22 16,0-22-16,0 21 0,0-21 15,0 0-15,0 1 0,0-1 0,0 0 16,0 0-16,-21-21 0,21 21 16,-21-21-16,21 21 15,-22-21-15,1 0 16,0 0-16,0 0 16,0 0-16,0 0 15,-1 0-15,1 0 0,0 0 0,0 0 16,-21 0-16,20 0 0,1 0 0,-21 0 15,0 0-15,-1 0 0,1 0 16,0 0-16,-22 0 0,22 0 0,-22 0 16,1 0-16,-1 0 0,-20 0 0,20 0 15,-21 0-15,1 0 0,-1 0 16,0 0-16,1 0 0,-1 0 16,0 0-16,1 22 0,-1-22 0,0 0 15,1 0-15,-22 0 0,21 0 16,-21 0-16,1 0 0,20 0 0,0 0 15,-21 0-15,22 0 0,-1 0 16,0 0-16,1 0 0,-1-22 0,0 22 16,22 0-16,-22 0 0,22 0 0,-22 0 15,22 0-15,-1 0 0,1 0 16,20 0-16,-20 0 0,20 0 0,1 0 16,21 0-16,-21 0 0,20 0 15,1 0-15,0 0 0,0 0 16,0 0 15,0 0 0,-1 0-31,22-21 32,0 0-32,0 0 15,0 0-15,22 0 16,-1-1-16,0-20 0</inkml:trace>
  <inkml:trace contextRef="#ctx0" brushRef="#br0" timeOffset="129075.88">5609 15388 0,'0'0'0,"-21"0"16,0 0 0,0 21 15,21 1-31,0-1 15,0 0-15,0 0 0,0 21 0,0-20 16,0 20-16,-22-21 0,22 21 16,0-20-16,0 20 0,0-21 0,-21 21 15,0-20-15,21-1 0,-21 21 16,21-21-16,0 0 0,-21 1 0,21-1 16,-21-21-16,21 21 0,-22 0 15,22-42 16,0 0-31,0 0 16,0-1-16,0 1 0,0 0 16,0-21-16,0 21 0</inkml:trace>
  <inkml:trace contextRef="#ctx0" brushRef="#br0" timeOffset="129750.52">5546 15325 0,'0'0'0,"0"-43"16,0 22 0,0 0-16,0 0 0,21 21 15,-21-21-15,21 21 0,0 0 0,0 0 16,0-21-16,1 21 0,20 0 16,-21 0-16,0 0 0,0 0 15,1 21-15,-1-21 0,0 21 0,0 0 16,-21 0-16,0 0 0,0 1 15,0-1-15,0 0 0,0 21 0,0-21 16,0 1-16,-21-1 0,0 0 16,-22 0-16,22 0 0,-21 0 0,21 1 15,0-1-15,-22 0 0,22 0 0,0-21 16,0 0-16,0 21 0,-1-21 16,1 0-1,42-21 1,1 0-1,-1 21-15,0-21 16,0 21-16,0-21 0,22 21 0,-22 0 16,0 0-16,21-22 0,-21 22 15,1 0-15,-1 0 0,21 0 16,-21 0-16,0 0 0,1 0 0,-1 0 16,0 0-16,0 0 0,-21 22 0,0-1 15,21-21-15,-21 21 0,21 0 0,-21 0 16,0 0-16,0 1 15,0-1-15,0 0 0,0 0 16,0 0-16,-21 0 0,0 1 0,0-1 16,0 0-16,0 0 0,-1 0 0,1 0 15,-21-21-15,0 22 0,20-1 16,-20-21-16,0 21 0,-1-21 16,-20 0-16,21 0 0,-1 0 0,1 0 15,0 0-15,-1 0 0,22 0 0,0 0 16,-21 0-16,20 0 0,1 0 15,0 0-15,0-21 16,21 42 47</inkml:trace>
  <inkml:trace contextRef="#ctx0" brushRef="#br0" timeOffset="130798.92">2921 17653 0,'-21'0'62,"0"0"-62,-1 0 0,1 21 16,0-21-16,0 0 0,0 0 15,0 21-15,-1-21 0,1 0 0,0 0 16,-21 22-16,21-22 0,-1 0 16,-20 0-16,21 0 0,0 0 0,0 0 15,-1 0-15,1 0 0,0 0 16,0 0 0,0 0-16,42 0 31,0 0-16,21 0-15,-20 0 0,-1 0 16,21 0-16,0 0 0,-20 0 0,20 0 16,0 0-16,1 0 0,20 0 15,-21 0-15,-20 0 0,20 0 0,0 0 16,1 21-16,-22-21 0,0 0 16,0 0-16,0 0 0,-21 21 15,-21-21 32,0 0-47,0 0 0,0 0 16,-22 21-16,22-21 0,0 0 0,-21 0 15,20 0-15,1 0 0,-21 0 16,21 0-16,0 0 0,-1 21 0,1-21 16,0 0-1,21-21 1,0 0-1,0 0-15,21 0 16</inkml:trace>
  <inkml:trace contextRef="#ctx0" brushRef="#br0" timeOffset="139354.73">4466 14965 0,'0'21'16,"0"0"156,0 0-141,0 1 0,0-44 79,0 1-79,0 0-16,21 21 1,-21-21 0,0 0-1,0 0 1,21 21 0,-21-22-1,0 1 1,0 0-1,0 0 1,0 0 0,0 0-16,0-1 15,0 1-15,0 0 16,0 0 0,0 0-1,0 0-15,0-1 16,0 1-1,0 0 1,0 0-16,0 0 16,0 0-1,0-1 1,0 1 0,0 0-1,0 0 1,0 0-1,0 0 1,0-1 0,0 1-16,0 0 15,0 0 1,0 0 0,0 0-16,0-1 15,0 1-15,22 21 16,-22-21-16,0 0 15,0 0 1,0 0-16,0-1 16,0 1-1,0 0 1,0 0-16,0 0 16,0 0-1,0-1 1,0 1-1,0 0 1,0 0 0,0 0-1,0 0 1,0-1 15,0 1-15,0 0-1,0 0 1,0 0 0,0 0-1,0-1-15,0 1 16,0 0 15,0 0-15,0 0-1,0 0 17,0-1-32,0 1 15,0 0 1,0 0 0,0 0-1,0 0 1,-22 21-1,22-22 17,0 1 30,0 0-46,0 0 15,0 0-15,0 0 15,0-1-15,0 1-1,0 0 1,0 0-1,0 0 1,0 0-16,0-1 16,0 1-1,0 0 1,0 0 0,22 0-16,-22 0 0,0-1 15,0 1 1,0 0-1,0 0-15,0 0 16,0 0 0,0-1-1,0 1 1,0 0-16,0 0 16,0 0-16,0 0 15,0-1 1,0 1-16,0 0 15,0 0 1,0 0 0,0 0-1,0-1 1,0 1-16,0 0 16,0 0-16,0 0 15,0 0 1,0-1-1,0 1-15,0 0 16,0 0-16,0 0 16,0 0-16,-22-1 15,22 1-15,0 0 16,0 0-16,0 0 16,0 0-16,0-1 0,-21 1 15,21 0-15,0 0 31,0 0-15,0 0 0,0-1-1,0 1 1,0 0 0,0 0-1,0 0-15,0 0 31,0-1-31,0 1 16,-21 0-16,21 0 16,0 0-1,-21 21-15,21-21 0,0-1 16,0 1 0,0 0-1,0 0 1,0 0-1,0 0 1,0-1 0,0 1-1,0 0 17,0 0 14,0 42 95,-21 0-141,21 0 0,-21-21 16,21 22-16,0-1 0,0 0 0,-22 0 15,22 0-15,-21 0 0,21 1 16,-21-1-16,21 0 0,-21 0 0,21 21 16,0-20-16,-21-1 0,21 0 0,-21 0 15,21 0-15,-22 0 16,1 1-16,21-1 0,-21 0 15,0 0-15,21 0 0,-21 0 16,0-21 0,21 22-1,0-1 63,0 0 16,0 0-31,-22-21-63,22 21 31,-21-21-15,42-21 62,-21 0-63,22 0-15,-1 0 0,-21-1 16,0 1-16,21 0 0,0-21 0,-21 21 16,0-1-16,0 1 0,21 0 15,0-21-15,-21 21 0,22-1 0,-22 1 16,0 0-16,0 0 0,0 0 15,21 0-15,-21-1 16,21 22-16,-21-21 0,0 0 0,21 0 16,0 0-16,-21 0 15,21 21 1,1 0-16,-22-22 0,21 22 16,-21-21-16,21 21 31,-21-21-16,21 21 17,0 0-1,0 0 0,1 0-15,-1 0-1,0 21 1,-21 0-16,21 1 16,0-1-16,-21 0 15,0 0-15,21 0 0,-21 0 16,22 1-16,-22-1 0,0 0 16,21 0-16,0 21 0,-21-20 0,21-1 15,0 21-15,0-21 0,-21 22 16,22-22-16,-1 0 0,-21 21 0,21-21 15,-21 1-15,21-1 0,-21 0 16,0 0-16,21 0 0,-21 0 0,21 1 16,-21-1-16,0 0 0,0 0 0,0 0 15,0 0-15,0 1 16,0-1-16,0 0 16,0 0-1,-21-21 79,0 0-94</inkml:trace>
  <inkml:trace contextRef="#ctx0" brushRef="#br1" timeOffset="150286.33">7747 9271 0,'0'-21'15,"-21"21"1,0-21-1,-1 21 1,1 0 0,0 0-16,0 0 15,0 0-15,0 0 16,-1 0-16,1 0 0,0 0 16,0 0-16,0 0 0,0 0 15,-1 0-15,1 0 16,0 0-16,0 0 15,0 0 1,42 0 31,0 0-47,0 0 0,0 0 16,1 0-16,20 0 0,-21 0 0,21 21 15,1-21-15,-1 0 16,0 0-16,22 0 0,-22 0 0,22 0 15,-1 0-15,1 0 0,-22 0 0,22 0 16,-22 0-16,21 0 0,-20 0 0,-1 0 16,0 0-16,1 0 0,-1 0 15,0 0-15,-20 0 0,20 0 0,-21 0 16,0 0-16,0 0 0,1 0 0,-1 0 16,-21-21 15,0 0-16,-21 21 1,21-22-16,-22 22 16,1-21-16,0 21 0,0-21 15,0 21-15,0-21 0,-1 21 0,1-21 16,0 0-16,0-1 0,0 22 16,0 0-16,21-21 0,-22 21 15,1 0 1,21 21 31,21 1-32,1-22-15,-1 21 0,0-21 16,0 0-16,-21 21 0,21-21 0,0 0 16,1 0-16,-1 21 0,0-21 0,21 0 15,-21 0-15,1 0 0,-1 0 16,0 0-16,0 0 0,0 0 0,0 0 15,1 0-15,-1 0 16,-21 21 31,-21 0-47,-1 1 16,1-1-16,0-21 0,21 21 15,-21 0-15,0 0 0,0 0 16,-1 1-16,1-1 0,0 0 0,0 0 15,0 0-15,0 0 0,-1 1 0,1-1 16,0 0-16,21 0 0,-21 0 16,0 0-16,21 1 15,0-44 48,21 1-63,0 0 0,0 0 15,0 0-15</inkml:trace>
  <inkml:trace contextRef="#ctx0" brushRef="#br1" timeOffset="151230.31">9588 8932 0,'-21'0'0,"21"22"15,21-22 32,1-22-47,-1 22 0,0-21 16,0 21-16,0-21 0,0 0 0,1 21 15,-1-21-15,0 0 16,0-1-16,0 22 0,0-21 0,1 0 16,-22 0-16,0 0 0,0 0 15,0-1-15,-22 1 16,1 21-16,0 0 0,0 0 16,0 0-16,-22 0 0,22 0 0,0 0 15,-21 0-15,21 21 0,-22-21 0,22 22 16,0-22-16,0 21 0,0 0 0,-1-21 15,1 21-15,21 0 0,0 0 16,0 1-16,0-1 0,0 0 16,0 0-16,0 0 15,0 0-15,0 1 0,0-1 0,21 0 16,1 0-16,-22 0 0,21 0 16,0 1-16,0-1 0,0 0 0,0 0 15,1 0-15,-1 0 0,0 1 0,0-22 16,0 21-16,0 0 0,1 0 0,-22 0 15,0 0-15,0 1 0,0-1 16,0 0-16,-22-21 16,1 21-16,0-21 0,-21 0 0,21 21 15,-22-21-15,22 0 0,-21 0 0,-1 0 16,22 0-16,-21 0 0,21 0 0,-22 0 16,22 0-16,0-21 0,0 0 15,0 0-15,0 0 16,-1 21-16,22-22 0,0 1 15,0 0-15,-21 21 0,21-21 16,21 21 15,1 0-31,-1 0 16,0 0-16,0 0 0</inkml:trace>
  <inkml:trace contextRef="#ctx0" brushRef="#br1" timeOffset="151646.07">9821 9144 0,'0'21'47,"-21"0"-32,21 1-15,-21-1 0,21 0 16,0 0-16,-21 0 0,21 0 16,0 1-16,0-1 0,0 0 0,0 0 15,0 0-15,0 0 16,21-21-16,0 22 0,0-22 16,0 0-16,1 0 0,-1 0 0,0 0 15,0-22-15,0 1 0,0 21 16,1-21-16,-22 0 0,21 0 15,-21 0-15,0-1 16,0 1-16,0 0 0,0 0 0,0 0 16,0 0-16,0-1 0,0 1 15,0 0 1,21 21 0,0 0-1,0 0 1</inkml:trace>
  <inkml:trace contextRef="#ctx0" brushRef="#br1" timeOffset="151986.4">10329 9102 0,'0'0'0,"-21"0"15,0 0-15,0 0 16,21 21 15,0 0-31,0 0 0,-21 0 0,21 1 16,0 20-16,0-21 0,0 21 0,-22 1 15,22-22-15,0 21 0,0 1 0,0 20 16,0-21-16,-21 22 0,21-22 0,-21 1 16,0 20-16,21-21 0,0 1 15,0-1-15,-21 0 0,21 1 0,-21-22 16,21 0-16,-22 0 0,22 0 15,0 1-15,0-1 0,0-42 32,0-1-17,22 1-15,-22 0 16,0-21-16,21 21 0,0-22 0,0 1 16</inkml:trace>
  <inkml:trace contextRef="#ctx0" brushRef="#br1" timeOffset="152286.21">10266 9313 0,'0'0'16,"-21"-21"-16,21 0 0,0 0 0,0 0 0,0 0 16,-22 21-16,22-22 0,0 1 15,0 0-15,22 0 16,-1 21-16,0-21 0,0 21 16,0 0-16,0 0 0,22 0 15,-22 0-15,0 0 0,0 21 0,0 0 16,-21 0-16,0 0 15,0 1-15,0-1 0,0 0 0,0 0 16,-21 0-16,0 0 0,0 1 16,-21-22-16,20 21 0,1 0 0,0-21 15,0 21-15,0-21 0,0 21 16,42-21 15,0 0-15,0 0-16,0-21 0,0 21 15</inkml:trace>
  <inkml:trace contextRef="#ctx0" brushRef="#br1" timeOffset="152607.17">10689 9165 0,'0'0'0,"0"-42"15,0 21 1,21 0-16,-21-1 16,0 1-1,-21 21 1,0 0-16,0 21 16,0 1-16,21-1 0,-22 0 15,1 0-15,21 0 0,-21 0 0,21 1 16,0 20-16,0-21 0,0 0 0,0 0 15,0 1-15,0-1 0,0 0 16,21-21-16,-21 21 0,21-21 16,1 0-16,-1 0 0,0 0 0,0 0 15,0 0-15,0 0 0,1 0 16,-1 0-16,0-21 0</inkml:trace>
  <inkml:trace contextRef="#ctx0" brushRef="#br1" timeOffset="152994.95">10964 9144 0,'-21'-42'15,"21"21"1,21 21 0,0 0-16,1 0 15,-1 21-15,0 0 16,-21 0-16,0 0 0,21 0 15,-21 1-15,0-1 16,0 0-16,0 0 0,0 0 0,0 0 16,0 1-16,0-1 0,-21-21 15,21 21-15,-21-21 0,0 0 16,21-21 15,0 0-15,0-1-16,0 1 0,0 0 15,0 0-15,0 0 0,0 0 16,0-1-16,0 1 0,21-21 0,-21 21 0,0 0 16,21 21-16,-21-22 0,21 1 15,0 0-15,0 0 16,1 21-16,-1-21 0,0 21 16,0 0-16,-21-21 0</inkml:trace>
  <inkml:trace contextRef="#ctx0" brushRef="#br1" timeOffset="153390.92">11917 8932 0,'0'0'0,"0"-21"0,0 0 0,0 0 15,0 0-15,0 0 0,-21 21 16,-1 0-16,1 0 0,0 0 16,0 0-16,0 21 15,0 0-15,-1 0 0,22 0 0,-21 22 16,0-22-16,21 21 0,-21-21 0,21 22 15,0-22-15,-21 21 0,21-21 16,0 22-16,0-22 0,0 0 0,0 0 16,0 0-16,0 0 0,21 1 15,0-22-15,0 0 0,0 0 16,1 21-16,-1-21 0,0 0 0,21 0 16,-21 0-16,1 0 0,-1-21 0,21 21 15,-21-22-15,0 1 0,1 0 0</inkml:trace>
  <inkml:trace contextRef="#ctx0" brushRef="#br1" timeOffset="153675.95">12277 8615 0,'0'-21'0,"0"42"0,0-63 0,0 20 15,0 44 1,0-1-1,0 0-15,-22 21 0,22-21 16,-21 22-16,21-1 0,0 0 0,0 1 16,-21 20-16,0-20 0,21-1 0,-21 0 15,21-21-15,0 22 0,-21-1 0,21-21 16,-22 0-16,22 1 0,-21-1 0,21 0 16,0 0-16,0 0 0,21-21 46,1-21-46</inkml:trace>
  <inkml:trace contextRef="#ctx0" brushRef="#br1" timeOffset="154203.16">12573 8975 0,'0'0'0,"0"-21"16,0-1-16,0 1 16,0 0-16,0 0 0,0 0 15,-21 21-15,0 0 16,-1 0-16,1 0 16,0 0-16,0 21 0,0 0 0,21 0 15,-21 0-15,-1 1 0,1 20 16,0-21-16,0 0 0,21 22 0,-21-22 15,21 0-15,-21 0 0,21 21 0,0-20 16,0-1-16,0 0 0,0 0 16,21-21-1,0 0-15,0 0 0,0 0 16,0 0-16,1 0 0,-1-21 16,0 21-16,0-21 0,-21 0 15,21-1-15,0 1 0,-21 0 0,0 0 16,22 0-16,-22-22 0,21 22 0,-21 0 15,0-21-15,0 21 0,0-1 0,0 1 16,0 0-16,0 42 31,0 0-31,0 22 0,0-22 16,-21 0-16,21 0 0,0 22 0,0-22 16,0 0-16,0 0 0,0 0 15,0 0-15,0 1 0,0-1 16,0 0-16,0 0 15,21-21-15,0 0 16,0 0-16,0 0 16,0 0-16,1 0 0,-1 0 0</inkml:trace>
  <inkml:trace contextRef="#ctx0" brushRef="#br1" timeOffset="154706.17">13102 8954 0,'0'0'0,"0"-43"16,0 22-16,0 0 15,0 0 1,-21 21 0,0 0-16,0 0 15,-1 0-15,1 21 0,0 0 0,0-21 16,0 21-16,0 0 0,-1 1 0,1-1 15,21 0 1,-21 0-16,21 0 0,0 0 16,0 1-16,0-1 15,21-21-15,0 0 0,1 21 16,-1-21-16,0 0 0,0 0 0,0 21 16,0-21-16,1 0 0,-1 0 0,0 21 15,0-21-15,0 0 16,-21 21-16,0 1 15,0-1 1,-21 0 0,0-21-16,0 0 0,0 0 0,-1 21 15,1-21-15,0 0 0,0 0 0,0 0 16,0 0-16,-1 0 0,1 0 0,0 0 16,0 0-16,0 0 15,0 0-15,-1 0 0,1 0 31,21-21 1,21 21-32,1 0 0,-1-21 0,0 21 15</inkml:trace>
  <inkml:trace contextRef="#ctx0" brushRef="#br1" timeOffset="155199.88">13525 8975 0,'0'0'0,"22"-21"15,-1-1 1,-21 1-16,0 0 0,0 0 16,0 0-1,-21 21-15,-1 0 0,1 0 0,0 0 16,0 0-16,0 0 0,0 21 0,-1 0 15,1-21-15,0 21 0,0 0 16,0 1-16,21-1 0,0 0 0,-21 0 0,21 0 16,0 0-16,-22-21 0,22 22 15,0-1-15,0 0 16,0 0-16,22-21 0,-1 0 0,0 0 16,0 21-16,0-21 0,0 0 0,1 0 15,-1 0-15,0 0 0,0 0 0,0 0 16,0 0-16,1 0 0,-22 21 15,21-21-15,0 0 0,-21 22 16,0-1 0,0 0-1,-21-21-15,0 21 0,-1-21 16,1 0-16,0 0 0,0 21 0,0-21 16,0 0-16,-1 0 0,22 21 0,-21-21 15,0 0-15,0 0 0,0 0 16,0 0-16,21 22 0,-22-22 15,1 0-15,0 0 32</inkml:trace>
  <inkml:trace contextRef="#ctx0" brushRef="#br1" timeOffset="156618.26">7578 10393 0,'0'0'16,"-22"0"-16,1 0 0,0 0 15,0 0-15,0 0 0,0 0 16,-1 0-16,1 0 0,0 0 16,0 0-1,0 0 1,42 0 46,0 0-46,0 0-16,22 0 0,-22 0 0,21 0 16,-21 0-16,22 0 0,20 0 15,-21 21-15,22-21 0,-22 0 16,22 0-16,-1 0 0,1 0 0,-1 21 15,1-21-15,-1 0 0,1 0 0,-1 0 16,-20 0-16,20 0 0,1 0 16,-22 0-16,0 0 0,1 0 0,-1 0 15,-21 0-15,0 0 0,0 0 0,1 0 16,-1 0-16,-21-21 31,0 0-31,0 0 0,-21 21 16,-1-21-16,1-1 15,0 1-15,0 21 0,0-21 0,0 21 16,-1 0-16,1 0 0,0 0 16,0 0-16,0 0 0,0 0 0,-1 0 15,1 0-15,42 0 47,1 0-47,20 0 0,-21 0 16,0 0-16,22 0 0,-22 0 0,0 0 15,0 0-15,21 0 0,-20 0 0,-1 0 16,-21 21-16,21-21 16,-21 21-16,0 1 15,0-1-15,-21 0 16,0 0-16,-1 0 0,1 22 0,0-22 16,0 0-16,-21 21 0,20-21 0,1 1 15,0 20-15,0-21 0,0 0 16,0 0-16,-1 1 0,22-1 0,-21-21 15,21 21-15,0 0 0,21-21 47,1-21-47,-1 21 16,0-21-16,0 0 0,0-1 0,22 1 16,-22 0-16</inkml:trace>
  <inkml:trace contextRef="#ctx0" brushRef="#br1" timeOffset="156940.08">9102 10329 0,'0'-21'16,"0"42"-16,21-42 0,-21 0 0,0 0 0,0 0 15,0 42 17,0 0-32,0 0 15,0 22-15,0-22 0,0 21 0,0 0 16,0 1-16,0-1 0,0 0 0,0 22 15,0-22-15,0 1 0,0 20 16,0-21-16,0 22 0,-21-22 0,21 22 16,-22-22-16,22 22 0,0-1 0,-21-21 15,21 1-15,-21-1 0,21 0 16,0 1-16,0-22 0,0 0 0,0 0 16,0 0-16,0 1 0,0-44 31,0 1-31,21 0 0,-21 0 15,21 0-15,-21-22 0,0 1 16,22 0-16,-1-1 0,-21 1 16</inkml:trace>
  <inkml:trace contextRef="#ctx0" brushRef="#br1" timeOffset="157239.91">9144 10583 0,'0'-42'0,"0"84"0,-21-126 0,21 63 0,0-22 15,0 22-15,0 0 0,-21-21 16,21 20-16,0 1 0,0 0 15,0 0-15,21 0 0,0 21 0,0-21 16,0 21-16,0-22 0,22 22 0,-22 0 16,0 0-16,21 0 0,-20 0 15,20 0-15,-21 0 0,0 0 0,0 22 16,1-1-16,-22 21 0,0-21 0,0 0 16,0 22-16,0-22 0,-22 21 0,1-21 15,0 22-15,0-22 0,-21 0 16,20 21-16,-20-20 0,21-1 15,-21 0-15,20-21 0,1 21 0,0 0 16,0-21-16,42 0 31,0 0-31,0 0 0,1 0 0,20-21 16,-21 0-16,21 21 0,-20-21 16</inkml:trace>
  <inkml:trace contextRef="#ctx0" brushRef="#br1" timeOffset="158241.95">9842 10414 0,'22'0'0,"-44"0"0,44-21 0,-22 0 16,0 0-16,0-1 0,0 1 15,0 0-15,0 0 0,-22 21 16,1 0-16,0-21 0,0 21 0,0 0 16,0 0-16,-1 0 0,1 21 15,0 0-15,0 0 0,21 0 0,-21 1 16,21-1-16,-21 21 0,21-21 15,0 0-15,-22 22 0,22-22 0,0 0 16,0 21-16,0-20 0,0-1 16,0 0-16,0 0 0,22-21 15,-1 0 1,0 0-16,0 0 16,0 0-16,0-21 0,-21 0 0,22 21 15,-1-21-15,0-1 0,-21 1 0,21-21 16,0 21-16,-21 0 0,21-22 0,-21 22 15,0 0-15,22-21 0,-22 20 0,0 1 16,0 0-16,0 42 47,0 0-47,0 1 16,0 20-16,0-21 0,0 0 0,0 0 15,0 1-15,0 20 0,0-21 16,0 0-16,0 0 0,0 1 0,0-1 15,21 0-15,0-21 0,0 0 16,0 0-16,0 0 0,1 0 16,-1 0-16,0 0 0,0 0 0,21-21 15,-20 21-15,-1-21 0,0-1 16,0 1-16,0 0 0,0 0 0,1 0 16,-1 0-16,-21-1 0,0 1 0,21 0 15,-21 0-15,0-21 0,0 20 0,0 1 16,0 0-16,-21 21 15,0 0 1,-1 0-16,22 21 16,0 0-16,0 1 15,0-1-15,0 0 0,0 0 16,22 0-16,-1 0 0,-21 1 0,0-1 16,0 0-16,21 0 0,-21 0 15,21 0-15,-21 1 0,0-1 16,21 0-1,0-21-15,1 0 0,-22 21 16,21-21-16,0 0 0,0 0 16,0 0-16,0 0 0,1 0 0,-1 0 15,21-21-15,-21 21 0,0-21 16,22 21-16,-22-21 0,0-1 0,21 1 16,-20 0-16,-1 0 0,-21 0 0,21 0 15,0-1-15,-21 1 0,0-21 0,0 21 16,0 0-16,0-1 0,0 1 0,0 0 15,-21 21 1,0 0-16,0 0 16,-1 0-16,1 21 0,0 0 0,21 1 15,-21-1-15,21 0 0,-21 21 16,21-21-16,0 1 0,0-1 0,0 21 16,0-21-16,0 0 0,0 1 0,0-1 0,21 0 15,0 0 1,0-21-16,0 0 0,22 0 0,-22 0 15,0 0-15,21 0 0,1 0 0,-1 0 16,0 0-16,1-21 0,-1 21 0,0-21 16,1 0-16,-22-1 0,21 1 0,-21 0 15,22 0-15,-22 0 0,0 0 0,0-22 16,-21 22-16,0 0 0,21-21 16</inkml:trace>
  <inkml:trace contextRef="#ctx0" brushRef="#br1" timeOffset="158939.74">11239 10478 0,'0'21'16,"0"0"0,0 0-16,0 0 0,0 0 0,0 1 15,0-1-15,0 0 16,0 0-16,0 0 16,0-42 15,0 0-31,0 0 0,0 0 15,22 21-15,-1-22 0,-21 1 0,21-21 16,0 21-16,0 0 0,-21-1 16,21-20-16,1 21 0,-1 0 15,0 0-15,-21-1 0,21 1 0,0 21 16,0 0-16,1 0 16,-1 21-1,-21 1-15,0-1 0,0 0 0,0 0 16,21 0-16,0 22 0,-21-22 15,0 0-15,21 0 0,0-21 0,-21 21 16,22 0-16,-1 1 0,0-22 0,0 0 16,0 21-16,0-21 0,1 0 15,-1 0-15,0 0 0,0 0 0,0 0 16,0-21-16,1 21 0,-22-22 0,21 1 16,0 0-16,-21 0 0,21 0 0,0 0 15,-21-22-15,21 22 16,-21-21-16,0-1 0,22 1 0,-22 0 15,21-1-15,-21 1 0,0 0 0,21-1 16,-21 1-16,21 21 0,-21-21 0,21 20 16,-21 1-16,0 0 0,0 0 0,0 42 47,-21 0-47,0 22 0,21-22 0,-21 21 15,0-21-15,21 22 0,0-1 0,0-21 16,-22 21-16,22 1 0,0-1 0,0-21 15,-21 22-15,21-1 0,0-21 0,0 21 16,0-20-16,0-1 0,0 0 16,0 0-16,0 0 0,0 0 15,21 1-15,1-22 16,-1 0-16,0 0 16,0 0-16,0 0 0,0-22 15,-21 1-15,22 21 0,-1-21 0,0 0 16,-21 0-16,0 0 0,21 21 15,-21-22-15,0 1 0,0 0 0,0 0 16,0 0 0</inkml:trace>
  <inkml:trace contextRef="#ctx0" brushRef="#br1" timeOffset="159230.57">11874 10160 0,'0'0'0,"-42"0"15,63-21 17,0 21-17,1 0-15,20 0 0,-21 0 0,21 0 16,1 0-16,-1-21 0,-21 21 0,22 0 16,-22 0-16,21 0 0,-21 0 0,0 0 15,1 0-15,-1 0 0,0 0 16,-21-21-16,-21 21 62,0 21-62,21 0 0,-22-21 0,1 0 16,0 21-16,0-21 0</inkml:trace>
  <inkml:trace contextRef="#ctx0" brushRef="#br1" timeOffset="160162.18">7620 11705 0,'0'0'0,"-21"0"0,0 0 15,-43-21 1,43 21-16,0 0 0,0 0 0,-1 0 0,1 0 16,0 0-16,0 0 0,0 0 15,0 0-15,42 0 31,0 21-31,21-21 16,1 0-16,-1 0 0,0 21 16,22-21-16,-1 0 0,1 0 0,-1 0 15,1 0-15,20 0 0,-20 0 0,-1 0 16,1 0-16,-1 0 0,-20 0 0,20 0 16,-20 0-16,-22 0 0,21 0 0,-21 0 15,0-21 1,-21 0-1,-21 21-15,0 0 0,0-21 16,0 21-16,0 0 0,-1 0 0,1-21 16,0 21-16,0 0 15,0 0-15,21-21 0,0-1 16,21 22 15,0 0-31,0 0 0,0 0 16,1 22-16,-1-1 15,0 0-15,-21 0 0,0 0 16,0 0-16,0 1 0,0-1 0,0 0 16,0 0-16,-21 0 0,0 0 0,-22 22 15,22-22-15,0 0 0,-21 0 16,-1 0-16,22 1 0,-21-1 0,21 0 16,-1 0-16,1-21 0,0 21 15,0-21-15,42-21 31,0 0-31</inkml:trace>
  <inkml:trace contextRef="#ctx0" brushRef="#br1" timeOffset="160730.45">9546 11557 0,'0'0'15,"0"-21"-15,0 0 0,0 0 0,0-1 16,0 1-16,0 0 0,0 42 47,0 0-47,0 1 0,0-1 16,0 21-16,0-21 0,0 22 0,0-1 15,0-21-15,0 21 0,0 1 0,0-22 16,0 21-16,0-21 0,0 22 15,0-22-15,0 0 0,0 0 0,0 0 16,0 1-16,0-1 0,0 0 0,0-42 31,0 0-15,0-1-16</inkml:trace>
  <inkml:trace contextRef="#ctx0" brushRef="#br1" timeOffset="161259.15">9483 11557 0,'0'0'0,"0"-21"16,-22-21-16,22 20 16,0 1-16,0 0 15,0 0-15,22 0 0,-22 0 16,21 21-16,0-22 0,21 22 0,-21 0 16,22 0-16,-22 0 0,21 0 0,-21 0 15,1 0-15,-1 0 0,0 22 0,0-1 16,0 0-16,-21 0 0,0 0 15,0 22-15,0-22 0,0 0 0,-21 0 16,0 0-16,0 0 0,0 1 0,-1-1 16,1 0-16,0 0 0,0-21 15,0 21-15,0-21 0,21-21 47,21 0-47,0 21 0,0 0 16,0-21-16,0 21 0,22 0 0,-22 0 15,0 0-15,21 0 0,-20 0 0,20 0 16,0 0-16,-21 0 0,22 21 16,-22-21-16,0 21 0,0 0 0,0 0 15,-21 1-15,22-1 0,-22 0 0,0 0 16,0 0-16,0 0 0,-22 1 0,1-1 16,-21 0-16,21 0 0,0 0 15,-22 0-15,22 1 0,0-22 16,-21 21-16,20-21 0,1 0 0,-21 0 15,21 0-15,0 0 0,-1 0 0,1 0 16,0 0-16,0 0 0,0 0 0,0 0 16,21-21-16,-22 21 15,22-22 17,22 22-32,-1 0 0,0-21 15,0 21-15</inkml:trace>
  <inkml:trace contextRef="#ctx0" brushRef="#br1" timeOffset="161762.9">10329 11790 0,'85'-42'16,"-85"20"-16,0 1 16,0 0-16,0 0 0,0 0 0,0 0 15,0-1-15,0 1 0,0 0 16,0 0-16,-21 0 0,0 21 0,-1 0 15,1 0-15,0 0 16,0 0-16,0 21 0,0 0 0,-1 0 16,1 22-16,21-22 0,-21 21 15,0-21-15,0 22 0,21-22 16,0 21-16,0 0 0,0-20 0,0-1 16,0 21-16,0-21 0,0 0 0,0 1 15,21-1-15,0-21 0,0 0 16,0 0-16,1 0 0,-1 0 15,0-21-15,0-1 16,0 1-16,0 0 0,1 0 0,-1 0 16,-21 0-16,21-1 0,0-20 0,-21 21 15,0 0-15,0 0 0,21-1 0,-21 1 16,0 0-16,0 0 0,0 0 0,0 0 16,0 42 15,0 0-31,0 0 0,0 0 15,0 0-15,0 1 0,0 20 0,0-21 16,0 21-16,0-20 0,0 20 0,0-21 16,0 0-16,0 22 0,0-22 0,21 0 15,1 0-15,-1-21 16,0 0-16,0 0 16,0 0-16,0 0 0,1-21 15,-1 0-15,0 0 0</inkml:trace>
  <inkml:trace contextRef="#ctx0" brushRef="#br1" timeOffset="162191.23">11134 11578 0,'0'-21'16,"0"0"0,-22 21-1,1 0-15,0 0 0,0 0 16,-21 21-16,20-21 0,1 21 0,-21 0 15,21 1-15,0-1 0,-22 0 0,22 0 16,0 0-16,21 0 16,-21 1-16,21-1 0,0 0 15,0 0-15,21-21 16,0 0-16,0 21 0,0-21 16,1 21-16,-1-21 0,21 0 0,-21 22 15,22-22-15,-22 0 0,0 21 0,21-21 16,-21 21-16,1-21 0,-1 0 0,-21 21 15,0 0-15,0 0 16,0 1-16,-21-22 16,-22 21-16,22-21 0,0 0 15,-21 21-15,-1-21 0,22 0 0,-21 0 16,-1 0-16,22 0 0,0 0 16,-21 0-16,21 0 0,-1 0 15,1 0-15,42 0 31,1-21-31,-1 0 0,0 21 16,21-22-16,-21 1 0,22 21 16</inkml:trace>
  <inkml:trace contextRef="#ctx0" brushRef="#br1" timeOffset="162558.02">11345 11811 0,'0'0'0,"21"0"0,1-21 31,-1 21-31,0-21 16,0 0-16,0 21 15,0-22-15,1 1 0,-22 0 16,0 0-16,0 0 16,0 0-16,0-1 0,0 1 15,-22 21 1,1 0-16,0 0 15,0 0-15,0 21 0,21 1 0,-21-1 16,-1 0-16,1 0 0,0 21 0,0-20 16,0-1-16,0 21 0,21-21 15,0 0-15,0 1 0,0 20 16,0-21-16,0 0 0,21 0 16,-21 1-16,21-22 0,0 0 0,0 21 15,0-21-15,1 0 0,-1 0 0,0 0 16,0 0-16,0 0 0,0 0 0,1-21 15,-1-1-15,0 1 0,0 21 16,0-21-16,0 0 0</inkml:trace>
  <inkml:trace contextRef="#ctx0" brushRef="#br1" timeOffset="162883.24">12446 11557 0,'0'0'0,"-21"-21"0,0 21 0,21-21 15,-85 21 1,64 0-16,0 0 16,-1 0-16,1 21 0,0 0 0,0 0 15,0 0-15,0 1 0,21-1 0,-22 21 16,22-21-16,-21 0 0,21 22 0,0-22 15,0 0-15,0 0 0,0 0 0,0 1 16,0-1-16,0 0 0,21 0 16,1 0-16,-1-21 0,0 0 0,0 21 15,0-21-15,0 0 0,1 0 16,-1 0-16,21 0 0,-21-21 0,0 0 16,22 21-16,-22-21 0,0 0 0,21-22 15,-20 22-15</inkml:trace>
  <inkml:trace contextRef="#ctx0" brushRef="#br1" timeOffset="163138.11">12679 11324 0,'0'0'16,"0"-42"-16,0 0 0,0-1 0,0 22 15,0 0-15,0 0 0,0 0 16,0 42 0,-21 0-16,21 0 0,-22 0 15,22 22-15,0-1 0,0 0 0,0 1 16,0-1-16,-21 0 0,21 1 0,0-1 15,-21 0-15,21 1 0,0-1 0,0-21 16,0 21-16,0-20 0,-21 20 0,21-21 16,0 0-16,0 0 0,-21 22 0,21-22 15,0 0-15,0 0 16,21-42 15,0 0-31,0 21 0</inkml:trace>
  <inkml:trace contextRef="#ctx0" brushRef="#br1" timeOffset="163615.08">13166 11642 0,'0'0'0,"0"-21"16,0-22-1,0 22-15,0 0 0,0 0 0,-22 21 16,22-21-16,-21 21 0,0 0 0,0 0 15,0 0-15,0 0 0,-22 0 16,22 21-16,0-21 0,0 21 16,-22 0-16,22 0 0,0 0 0,0 22 15,0-22-15,0 0 0,-1 0 0,22 22 16,0-22-16,0 0 0,0 0 0,0 0 16,0 0-16,22 1 15,-1-22-15,0 0 16,0 0-16,0 0 0,0-22 0,1 22 15,20-21-15,-21 0 0,0 0 0,0 21 16,1-21-16,-1-22 0,0 22 0,-21 0 16,21 0-16,0-21 15,-21 20-15,0 1 0,0 0 0,0 0 16,0 42 15,-21 0-31,21 0 0,-21 1 0,0-1 16,21 0-16,0 0 0,0 0 0,-21 0 15,21 1-15,0-1 0,0 0 0,0 0 16,0 0-16,0 0 0,0 1 16,21-22-1,0 0-15,0 0 0,0 0 16,0 0-16,1 0 0,-1-22 0,0 22 16</inkml:trace>
  <inkml:trace contextRef="#ctx0" brushRef="#br1" timeOffset="164029.91">13652 11536 0,'0'0'0,"0"-42"15,0 20-15,0 1 0,0 0 16,-21 21-16,0 0 16,0 0-16,0 0 15,0 0-15,-1 21 0,1 0 16,0-21-16,0 22 0,0-1 15,21 0-15,-21 0 0,21 0 16,-22-21-16,22 21 0,0 1 0,0-1 16,0 0-16,22-21 15,-1 21-15,0-21 0,0 21 16,21-21-16,-20 0 0,-1 21 16,0-21-16,0 0 0,0 22 15,0-22-15,-21 21 16,0 0-1,-21-21-15,0 0 0,0 0 16,0 0-16,0 21 0,-1-21 16,-20 0-16,21 0 0,0 0 0,0 0 15,-1 0-15,1 0 0,0 0 0,0 0 16,42 0 15,0 0-31,0 0 16,22 0-16,-22-21 0</inkml:trace>
  <inkml:trace contextRef="#ctx0" brushRef="#br1" timeOffset="164448.04">13843 11621 0,'0'0'0,"21"-22"0,-21 1 15,21 0-15,-21 0 16,21 21-16,-21-21 0,22 0 0,-22-1 15,0 1 1,-22 42 15,1-21-31,0 22 0,0-1 0,0 0 16,0 0-16,-1-21 0,22 21 16,-21 0-16,0 1 0,21-1 0,-21-21 15,21 21-15,0 0 0,0 0 16,21-21-16,0 0 15,0 0-15,1 0 0,-1 0 0,0 21 16,0-21-16,0 0 0,0 0 16,1 0-16,-22 22 15,0-1 1,-22-21 0,1 0-16,21 21 0,-42-21 15,21 0-15,0 0 0,-1 0 0,1 21 16,0-21-16,0 0 0,0 0 0,0 0 15,-1 0-15,1 0 16,0-21-16,21 0 16</inkml:trace>
  <inkml:trace contextRef="#ctx0" brushRef="#br1" timeOffset="165002.08">12785 10224 0,'0'0'0,"21"-22"0,0 22 0,0-21 15,0 21-15,0 0 0,1-21 0,-1 21 16,-21-21-16,-21 21 31,-1 0-31,1 0 16,0 0-16,0 21 15,0 0-15,21 0 0,-21 1 0,21-1 16,0 0-16,-22 0 0,22 21 16,0-20-16,0 20 0,0-21 0,0 21 15,0-20-15,0-1 0,0 0 0,0 0 16,0 0-16,0 0 0,22-21 16,-1 0-16</inkml:trace>
  <inkml:trace contextRef="#ctx0" brushRef="#br1" timeOffset="165039.07">12975 10520 0,'0'-21'16,"21"21"-16,22-43 0</inkml:trace>
  <inkml:trace contextRef="#ctx0" brushRef="#br1" timeOffset="165271.93">13314 9906 0,'0'0'16,"-21"0"-1,-1 0-15,1 21 16,21 0-16,0 1 0,-21-1 0,0 0 15,21 0-15,-21 21 0,21-20 16,0 20-16,0-21 0,-21 0 0,21 22 16,0-22-16,-22 0 0,22 0 0,0 21 15,-21-20-15,21-1 0,0 0 0,0 0 16,0 0-16,0 0 16,21-21-1,1 0 1</inkml:trace>
  <inkml:trace contextRef="#ctx0" brushRef="#br1" timeOffset="166406.19">13568 10329 0,'0'0'0,"21"-21"0,-21 0 16,21 0-16,-21 0 15,0 0-15,0-1 16,0 1-16,-21 21 31,0 0-31,0 0 0,-1 0 0,22 21 16,-21 1-16,0-1 0,-21 21 15,21-21-15,-1 0 0,1 22 0,0-22 16,21 0-16,-21 21 0,21-20 0,-21-1 16,21 0-16,0 0 0,0 0 15,0 0-15,21-21 16,0 0-16,0 0 15,0 0-15,1 0 0,-1-21 0,0 0 16,0 21-16,0-21 0,0 0 0,1 0 16,-1-1-16,0 1 0,0 0 0,-21 0 15,21-21-15,-21 20 0,21 1 0,-21 0 16,0 0-16,0 0 16,0 42 15,0 0-31,0 0 0,-21 0 0,0 1 15,21 20-15,-21-21 0,21 0 0,0 0 16,-21 1-16,21-1 0,0 0 0,0 0 16,0 0-16,0 0 0,0 1 15,21-22-15,0 0 16,0 0-16,0 0 0,1 0 16,-1 0-16,0-22 0,0 1 0,0 21 15,22-21-15,-22 0 0,0 0 0,0 0 16,0-1-16,0 1 0,1-21 15,-1 21-15,0 0 0,0-22 0,-21 22 0,0 0 16,21 0-16,-21 0 0,0-1 16,0 1-1,-21 21-15,0 0 16,0 21-16,0 1 0,21-1 16,-22 0-16,22 0 0,0 0 15,0 0-15,0 1 0,0-1 0,0 0 16,22 0-16,-1-21 0,0 21 0,-21 0 15,21 1-15,0-1 16,0 0-16,1 0 0,-22 0 16,0 0-1,-22-21 17,1 0-32,0 0 0,21-21 15,-21 21-15,0 0 0,0 0 16,-1 0-16,1 0 15,0 0 1,21 21-16,0 1 16,21-22-1,0 0-15,-21 21 0,22-21 16,-1 0-16,0 0 0,0 0 0,0 0 16,22 0-16,-22 0 0,0 0 15,0 0-15,0-21 0,22-1 16,-22 22-16,0-21 0,0 21 0,0-21 15,0 0-15,22 0 0,-22 0 0,-21-1 16,21-20-16,0 21 0,0-21 0,-21 20 16,22 1-16,-22 0 0,0 0 0,0 0 15,0 0-15,-22 21 32,1 21-32,0-21 0,21 21 0,-21 0 15,0 0-15,21 0 0,0 1 0,0-1 16,0 0-16,0 0 0,0 21 0,0-20 15,0-1-15,0 0 16,0 0-16,0 0 16,0 0-16,-21-21 47,-1 0-47,1 0 0,0 0 0,0 0 15,0 0-15,0 0 0,-22 0 0,22 0 16,-21 0-16,21 0 0</inkml:trace>
  <inkml:trace contextRef="#ctx0" brushRef="#br1" timeOffset="167118.7">12827 10562 0,'21'0'31,"0"0"-15,0 0-16,1 0 0,-1 0 16,0 0-16,0 0 15,0 0-15,0-21 16,1 21-16,-22-21 15,21 21-15,-21-21 0,0 0 16,21 21-16,0 0 16,-21-22-16,0 44 31,21-1-15</inkml:trace>
  <inkml:trace contextRef="#ctx0" brushRef="#br1" timeOffset="170310.88">7387 15134 0,'0'21'0,"0"1"31,-21-22 32,0-22-47,0 22-16,-1 0 15,1 0-15,0 0 0,0 0 0,0 0 16,0 0-16,-1 0 15,1 0-15,0 0 0,0 0 0,0-21 16,42 21 31,0 0-31,0 0-16,0 0 15,1 0-15,-1 0 0,21 0 0,-21 0 16,22 0-16,-22 21 0,21-21 0,0 0 15,1 0-15,-1 0 0,22 0 16,-22 0-16,21 0 0,-20 0 0,20 0 16,-20 0-16,-1 0 0,21 0 15,-20 0-15,-1 0 0,0 0 0,1 0 16,-22-21-16,21 21 0,1 0 0,-22 0 16,21-21-16,-21 21 0,0 0 15,1-21-15,-1 21 0,-21-21 0,21 21 16,0 0-16,-21-21 0,0-1 31,0 1-15,0 0-16,-21 21 0,0 0 15,0-21-15,-1 21 0,1-21 16,0 21-16,0 0 0,0 0 16,0-21-16,-22 21 0,22-22 0,0 22 15,0 0-15,0 0 0,-1 0 16,22-21-16,-21 21 15,42 21 48,1-21-63,-1 0 0,0 0 16,0 0-16,0 22 0,22-22 15,-22 0-15,0 0 0,0 21 0,21-21 16,-20 0-16,-1 0 0,0 0 0,0 0 15,0 21-15,0-21 0,1 0 16,-1 0-16,0 0 16,-21 21 46,-21-21-46,0 21-16,-1 0 15,1-21-15,0 22 0,0-1 16,0 0-16,-22 0 0,22 0 0,-21 0 16,21 1-16,-22-1 0,22 0 15,0 21-15,0-21 0,0 1 0,0-22 16,21 21-16,-22 0 0,22 0 0,-21-21 16,21 21-16,0 0 15,-21-21 63,42-21 391,0 0-469</inkml:trace>
  <inkml:trace contextRef="#ctx0" brushRef="#br1" timeOffset="172339.83">10393 15007 0,'0'0'0,"21"-21"15,0 21 1,-21-21-16,21 0 0,0 21 16,1-21-16,-1 21 0,0-22 0,0 1 15,0 0-15,0 21 0,22-21 0,-22 0 16,-21 0-16,21-1 0,-21 1 16,21 0-16,-21 0 0,0 0 0,0 0 15,-21-1-15,0 22 16,0 0-16,0 0 0,-22 0 0,22 0 15,0 0-15,0 0 0,-22 22 0,22-1 16,0 0-16,0 0 0,0 0 16,0 0-16,21 1 0,0-1 0,0 0 15,0 0-15,0 0 0,0 0 0,0 22 16,21-22-16,-21 0 0,21 0 0,0 0 16,0 22-16,0-22 15,1 21-15,-1-21 0,0 1 0,0 20 16,0-21-16,-21 0 0,0 0 0,0 1 15,0-1-15,0 0 0,0 0 16,0 0-16,0 0 0,-21-21 0,0 22 16,0-22-16,-22 0 0,22 21 0,0-21 15,0 0-15,0 0 0,0 0 0,-1 0 16,1 0-16,0 0 0,0-21 16,0-1-16,0 1 0,-1 0 15,22 0-15,0 0 0,-21 0 0,0-1 16,21 1-16,-21 0 15,21 0-15,0-21 16,0 63 31,21 0-47,0 0 0,0 0 16,1 0-16,-1 1 15,0-1-15,0 0 0,0 0 0,0-21 16,1 21-16,-1-21 0,0 0 0,0 0 15,0 0-15,0 0 0,1 0 0,-1 0 16,0 0-16,0-21 16,0 0-16,0 21 0,1-21 0,-1 0 15,0-1-15,0 1 0,-21 0 0,21 0 16,0 0-16,-21 0 0,0-1 16,0 1-16,22 0 0,-1 0 15,-21 0-15,0 42 31,0 0-15,0 0-16,0 0 0,0 1 0,0-1 16,0 0-16,0 0 0,0 0 0,0 0 15,0 1-15,21-22 0,-21 21 16,0 0-16,21-21 0,0 0 16,0 0-16,1 0 15,-1 0-15,0 0 0,0 0 16,0 0-16,-21-21 0,21 0 0,1 21 15,-1-22-15,0 1 0,-21 0 0,21 0 16,-21 0-16,0 0 16,21-1-16,-21 1 0,0 0 0,0 0 15,0 42 17,0 0-32,0 0 0,0 1 15,0-1-15,0 0 0,0 0 0,0 0 16,21 0-16,-21 1 0,0-1 15,22-21-15,-1 0 16,0 21-16,0-21 0,0 0 16,0 0-16,1 0 0,-1-21 15,0 21-15,-21-21 0,21-1 16,0 1-16,0 0 0,1 0 0,-22-21 16,21 20-16,-21-20 0,21 0 0,-21 21 15,0-22-15,0 1 0,0 21 16,0-22-16,21 1 0,-21 0 0,0 21 15,0-22-15,0 22 0,0-21 16,0 21-16,0 42 31,0 0-31,0 0 0,0 21 16,0-20-16,0 20 0,-21 0 0,21 1 16,0-22-16,-21 21 0,21 0 15,0 1-15,0-1 0,-21-21 0,21 22 16,0-22-16,-22 21 0,22-21 0,0 0 15,0 1-15,0-44 47,0 1-47,0 0 16,22 0-16,-1 0 0,-21 0 16,21-1-16,0 1 0,0 0 0,0 0 15,1 0-15,-1 21 16,0-21-16,0 21 0,0 0 15,0 0-15,1 21 16,-22 0-16,0 0 0,0 0 16,0 0-16,0 1 15,0-1-15,-22 0 16,1 0-16,0-21 0,0 21 0,-21 0 16,20-21-16,1 22 0,-21-22 0,21 21 15,0-21-15,-1 0 0,1 21 16,0-21-16,42-21 31,0 21-15,22-21-16,-22-1 0,0 22 15,21-21-15,-20 21 0</inkml:trace>
  <inkml:trace contextRef="#ctx0" brushRef="#br1" timeOffset="172674.66">12171 15007 0,'0'0'0,"21"-21"0,-21-42 16,0 41-16,0 1 16,0 0-16,0 0 0,-21 21 31,21 21-15,-21 0-16,-1-21 0,1 21 0,21 22 15,-21-22-15,0 0 0,0 21 16,21-20-16,0 20 0,-21-21 0,21 21 15,0-20-15,0 20 0,0-21 0,0 0 16,0 0-16,0 1 0,21-22 16,0 21-16,-21 0 0,21-21 0,0 0 15,22 0-15,-22 0 0,0 0 0,0 0 16,21 0-16,-20 0 0,-1 0 0,21-21 16,-21 0-16,0 21 0,22-22 15,-22 1-15,0 0 0,0 0 16,0 0-16,1 0 0,-1-22 0,0 22 15,-21 0-15,21-21 0,0 20 0,0-20 16</inkml:trace>
  <inkml:trace contextRef="#ctx0" brushRef="#br1" timeOffset="172938.51">12679 14711 0,'0'0'16,"0"-21"-16,0 0 0,0-1 0,0-20 16,0 21-16,0 0 0,0 0 15,0 42 16,0 0-31,0 0 0,0 21 16,0-20-16,0 20 0,0 0 16,0 1-16,0-1 0,0 0 0,-21 1 15,21-22-15,0 21 0,-22 0 16,22-20-16,0 20 0,0-21 0,0 21 16,0-20-16,0-1 0,0 0 0,0 0 15,0 0-15,22-21 31,-1 0-31,0 0 0,0 0 0,0 0 16,0-21-16,1 21 0,-1-21 0</inkml:trace>
  <inkml:trace contextRef="#ctx0" brushRef="#br1" timeOffset="174050.95">13060 15071 0,'0'0'0,"21"0"0,0-21 0,0-1 15,-21 1-15,21 0 16,-21 0-16,0 0 0,0 0 15,0-1-15,0 1 0,-21 21 32,0 0-32,0 0 0,0 0 15,0 21-15,-1 1 0,-20-1 0,21 0 16,0 0-16,0 0 0,-1 22 0,1-22 16,21 0-16,0 21 15,-21-21-15,21 1 0,0 20 0,0-21 16,0 0-16,0 0 0,21-21 15,0 0-15,1 0 16,-1 0-16,0 0 16,0 0-16,-21-21 0,21 0 0,0 0 15,1 21-15,-22-21 0,21-22 0,0 22 16,-21 0-16,0 0 0,21-21 16,0 20-16,-21 1 0,21 0 0,-21 0 15,0 0-15,0 0 0,22 21 0,-22 21 31,0 0-15,-22 0-16,22 0 0,-21 0 0,21 22 16,0-22-16,0 0 0,0 21 0,0-20 15,0-1-15,0 21 0,0-21 0,0 0 16,0 1-16,21-22 0,1 21 16,-1-21-16,0 0 0,0 0 0,0 0 15,0 0-15,1 0 0,-1 0 0,0 0 16,0 0-16,0-21 0,0 21 15,1-22-15,-1 1 0,21 0 0,-21 0 16,0-21-16,1 20 0,-1-20 0,-21 21 16,21-21-16,-21 20 0,0 1 15,21-21-15,-21 21 0,0 0 16,0-1-16,-21 22 16,0 0-16,21 22 0,-21-22 15,21 21-15,-22 0 0,22 0 16,0 0-16,0 0 0,0 1 0,0-1 15,0 0-15,22 0 0,-22 0 0,21 0 16,-21 1-16,0-1 0,0 0 16,21 0-16,-21 0 0,21 0 15,-42-21 32,0 0-47,0 0 16,21-21-16,-22 21 15,1-21-15,0 21 16,42 21 31,0-21-47,1 0 0,-1 0 16,0 0-16,0 0 0,0 0 15,22 0-15,-22 0 0,0-21 0,0 21 16,0-21-16,22 0 0,-22 21 15,0-21-15,0-1 0,0 1 16,0 0-16,1 0 0,-22 0 0,0 0 16,21-1-16,-21 1 0,0 0 0,0 0 15,0 0-15,0 0 0,0-1 16,-21 22-16,-1 0 16,1 0-16,21 22 15,0-1-15,0 0 16,0 0-16,0 0 0,0 0 0,0 1 15,0-1-15,0 21 0,0-21 0,0 0 16,0 1-16,0-1 0,0 0 0,0 0 16,0 0-16,0 0 15,0 1-15,0-1 16,-21-21-16,21 21 16,-21-21-16,0 0 15,0 0-15,-1 0 16,1 0-1,0-21-15,0 21 16</inkml:trace>
  <inkml:trace contextRef="#ctx0" brushRef="#br1" timeOffset="174978.58">7112 16256 0,'-21'0'0,"42"0"0,-63 21 0,20-21 0,22 21 16,22-21 0,-1 22-16,0-22 15,21 0-15,1 0 0,-22 21 16,21-21-16,22 0 0,-22 0 0,0 0 16,22 0-16,-22 0 0,22 0 15,-22 0-15,21 0 0,-20 0 0,-1 0 16,0 0-16,1 0 0,-22 0 15,21 0-15,-21-21 0,1 21 0,-22-22 16,0 1 0,0 0-16,-22 0 15,1 21-15,0 0 16,0-21-16,0 21 0,0 0 0,21-21 16,-22 21-16,1 0 0,21-22 15,-21 22-15,0-21 16,42 42 31,0 1-47,0-22 15,1 21-15,-1 0 0,21-21 0,-21 21 16,0-21-16,1 21 0,-1-21 16,0 21-16,0-21 0,0 22 0,-21-1 15,0 0-15,0 0 16,-21-21-16,0 21 0,0-21 15,0 21-15,-1-21 0,1 0 0,0 22 16,0-22-16,0 0 0,0 0 16,21 21-16,-22-21 0,22-21 31,22 21-31,-1-22 0</inkml:trace>
  <inkml:trace contextRef="#ctx0" brushRef="#br1" timeOffset="176142.94">9525 16044 0,'0'0'0,"0"-21"0,0 0 0,21 21 16,-21-21-16,21 0 0,-21 0 15,0-1-15,0 1 0,0 0 16,-21 21-1,0 0-15,0 0 0,0 0 16,-1 21-16,1 0 0,0 1 0,0 20 16,0 0-16,0 1 0,-1-1 15,22 0-15,0 1 0,0-1 16,0 0-16,0-21 0,0 22 0,0-1 16,22-21-16,-22 0 0,21 1 0,0-1 15,0 0-15,0-21 0,0 0 0,1 0 16,-1 0-16,0 0 0,0 0 15,0 0-15,22-21 0,-22 21 0,21-21 16,-21-1-16,22-20 0,-1 21 0,-21 0 16,21-22-16,-20 22 0,-1-21 15,0 0-15,0 20 0,-21-20 0,0 0 16,0-1-16,0 1 0,0 21 0,0-21 16,0 20-16,0 1 15,0 42 1,0 22-1,0-22-15,-21 21 0,0-21 0,0 22 16,21-1-16,0 0 0,-22 1 16,22-1-16,-21-21 0,21 22 0,0-22 15,0 0-15,0 0 0,0 0 0,0 0 16,0 1-16,0-1 16,0-42-1,21 21 1,1-22-16,-22 1 0,21 21 15,0-21-15,-21 0 0,21 0 16,0 0-16,-21-1 0,0 1 0,21 0 16,1 21-16,-22-21 0,21 21 0,0 0 31,-21 21-31,21 0 0,-21 0 16,0 1-16,21-1 0,-21 0 15,21 0-15,-21 0 0,0 0 16,22-21-16,-22 22 0,21-22 0,0 0 15,0 0-15,0 0 0,0 0 16,1 0-16,-1 0 16,0-22-16,0 1 15,-21 0-15,21 0 0,-21 0 16,21 0-16,-21-1 0,0 1 0,0 0 16,22 0-16,-22 0 15,0 0-15,0 42 31,0 0-31,0 0 16,0 0-16,0 0 0,0 1 0,0-1 16,0 0-16,0 0 15,0 0 1,0-42 15,0 0-31,0 0 16</inkml:trace>
  <inkml:trace contextRef="#ctx0" brushRef="#br1" timeOffset="176320.83">10393 16066 0,'0'-64'16,"0"128"-16,0-149 0,-21 85 0,21-21 0,0 0 31,21 21 16,0 0-47,0 0 16</inkml:trace>
  <inkml:trace contextRef="#ctx0" brushRef="#br1" timeOffset="176603.68">10731 15769 0,'0'-21'0,"0"0"15,-21 21 1,21 21 0,0 0-1,0 0-15,0 1 0,0 20 16,0 0-16,0 1 0,0-1 16,0 0-16,0 1 0,0-22 0,0 21 15,0 0-15,0 1 0,0-22 0,-21 21 16,21-21-16,0 1 0,-21 20 15,21-21-15,0 0 0,0 0 16,0 1-16,-21-22 0,21-22 31,21 1-15</inkml:trace>
  <inkml:trace contextRef="#ctx0" brushRef="#br1" timeOffset="177164.51">11239 16171 0,'0'0'0,"0"-21"0,22 21 0,-22-21 0,0 0 15,0 0-15,0 0 16,0-1-16,0 1 0,0 0 16,0 0-16,0 0 15,-22 21-15,1 0 0,0 0 16,0 0-16,0 21 15,0-21-15,-1 21 0,22 0 0,-21 0 0,0 1 16,0-1-16,0 21 0,21-21 16,0 0-16,0 22 0,0-22 15,0 0-15,0 0 0,0 0 0,0 1 16,0-1-16,0 0 0,21-21 16,0 0-16,0 0 0,0 0 15,1 0-15,-1 0 0,0 0 0,0 0 16,0 0-16,0-21 0,1 0 0,-1 21 15,0-22-15,0 1 0,-21 0 0,21-21 16,0 21-16,-21-22 16,0 1-16,0 0 0,22-1 0,-22 1 0,21 0 15,-21-1-15,0 1 0,0-22 16,0 22-16,0 21 0,0-21 16,0 20-16,0 1 0,0 0 0,0 42 31,0 0-31,-21 1 0,21-1 0,-22 21 15,1 0-15,21 1 0,0-1 16,0 0-16,0 1 0,-21-1 0,21 0 16,0 1-16,0-22 0,0 21 0,0 1 15,0-22-15,0 0 0,0 0 16,0 0-16,21 0 0,0 1 16,1-22-16,-1 0 0,0 0 15,0 0-15,0 0 0,0 0 16,1-22-16,-1 1 0,0 0 15,0 0-15</inkml:trace>
  <inkml:trace contextRef="#ctx0" brushRef="#br1" timeOffset="178970.7">12213 15917 0,'21'-21'16,"0"0"-16,-21 0 0,0 0 15,0 0-15,0-1 16,-21 22 15,0 0-31,21 22 0,-21-1 16,0 0-16,0 0 0,-1 21 15,22-20-15,-21 20 0,21 0 0,-21-21 16,21 22-16,0-1 0,0-21 0,0 22 16,0-22-16,0 0 0,0 0 15,0 0-15,21 0 0,0 1 16,1-22-16,-1 0 0,21 0 15,-21 0-15,0 0 0,1 0 0,20-22 16,-21 22-16,21-21 0,-20 0 16,-1 0-16,21-21 0,-21 20 0,0-20 15,1 21-15,-1-21 0,-21-1 0,0 1 16,21 0-16,-21-1 0,21 1 0,-21 21 16,0-22-16,0 1 0,0 21 15,0 0-15,0 0 0,21-1 16,-21 44 15,0-1-31,0 0 0,0 0 0,0 21 16,0-20-16,0 20 0,0 0 0,0 1 15,0-1-15,0 0 0,0-21 0,0 22 16,0-1-16,0-21 0,0 0 16,0 22-16,0-22 0,21 0 0,1 0 15,-1-21-15,-21 21 0,21 1 0,0-22 16,0 0-16,22 0 0,-22 0 15,0 0-15,21 0 0,-21 0 0,22-22 16,-22 22-16,21-21 0,-21 21 16,22-21-16,-22 0 0,0 0 0,0 0 15,0-1-15,1 1 0,-22-21 16,0 21-16,0-22 0,0 22 0,0-21 16,0 21-16,0 0 0,-22-1 0,1 1 15,0 0-15,0 21 0,0 0 16,0 0-16,-1 0 0,22 21 15,-21 0-15,0 1 0,0-1 0,0 0 16,21 21-16,-21-21 0,21 1 0,-22 20 16,22-21-16,-21 0 0,21 22 15,0-22-15,0 0 0,0 0 16,0 0-16,21-21 0,1 0 0,-1 0 16,0 0-16,0 0 0,0 0 15,0 0-15,1 0 16,-1-21-16,0 21 0,0-21 0,0 0 15,0 0-15,1-1 0,-22 1 0,21 0 16,-21-21-16,21 21 0,-21-22 0,0 22 16,21 0-16,-21-21 0,0 20 15,0 1-15,21 21 16,-21 21 0,0 1-16,0-1 0,0 0 15,0 0-15,0 0 0,-21 22 0,21-22 16,0 0-16,0 0 0,0 0 0,0 22 15,0-22-15,0 0 16,21-21-16,0 0 0,1 0 16,-1 0-16,0 0 0,21 0 15,-21 0-15,1 0 0,-1-21 0,21 21 16,-21-21-16,0-1 0,1 1 0,-1 0 16,-21-21-16,21 21 0,-21-1 15,21-20-15,-21 21 0,0 0 0,0 0 16,0-1-16,0 1 0,-21 21 31,21 21-31,0 1 16,0-1-16,0 0 0,0 0 0,0 0 15,0 0-15,0 1 16,0-1-16,21 0 0,-21 0 16,21-21-16,-21 21 0,0 0 0,21-21 15,-21 22-15,22-22 0,-44 0 47,1 0-31,0 0-16,0-22 0,0 1 15,0 21-15,-1 0 16,22 21 15,0 1-15,22-22-16,-1 0 0,0 0 0,0 0 15,0 0-15,0 0 0,1 0 16,20 0-16,-21 0 0,0 0 0,22-22 16,-22 22-16,0-21 0,21 21 0,-21-21 15,1 0-15,-1 0 0,0 0 16,0-1-16,0 1 0,0-21 0,-21 21 16,0-22-16,0 22 0,0-21 0,0 21 15,0-22-15,0 22 0,0 0 0,0 0 16,0 0-16,-21 21 31,21 21-31,0 0 0,0 0 16,0 0-16,0 1 0,0-1 0,0 21 15,0-21-15,0 0 0,21 22 0,-21-22 16,0 0-16,0 0 0,22 0 16,-22 1-16,21-1 0,-21 0 0,0 0 15,-21-21 16,-1 0-15,1 0-16,0 0 16,0 0-16,0 0 0,0 0 15,-1-21-15,1 21 0,-21 0 0</inkml:trace>
  <inkml:trace contextRef="#ctx0" brushRef="#br1" timeOffset="179890.82">7916 17526 0,'0'0'16,"-21"0"-16,0 0 0,0 0 0,0 0 15,21 21-15,0 0 16,21 1-1,0-22-15,0 0 16,21 21-16,1-21 0,-1 0 16,22 0-16,-1 0 0,-21 0 0,22 0 15,-1 0-15,1 0 0,-1 0 16,-20 0-16,20 0 0,-20 0 0,-1 0 16,-21-21-16,0 21 0,0 0 0,-21-22 15,0 1 1,0 0-16,-21 21 15,21-21-15,-21 21 0,0-21 0,0 21 16,21-21-16,-21 21 0,-1-22 16,22 1-1,22 21 1,-1 0 0,0 0-16,0 0 0,0 21 0,0-21 15,-21 22-15,22-1 0,-22 0 0,21 0 16,-21 0-16,0 0 15,0 1-15,0-1 0,-21 0 0,-1 0 16,1 0-16,0 0 0,0 1 16,0-1-16,0-21 0,-1 21 0,22 0 15,-21 0-15,0-21 0,21 21 16,-21-21-16,21 22 0,21-22 31,0 0-31,0-22 0</inkml:trace>
  <inkml:trace contextRef="#ctx0" brushRef="#br1" timeOffset="180378.07">9588 17060 0,'0'0'0,"0"-21"0,-21 0 16,21 42 31,0 22-47,0-22 0,0 21 15,0 0-15,0 1 0,0-1 0,0 0 0,0 1 16,21 20-16,1-20 0,-22-1 15,0 0-15,0 1 0,0-1 16,0-21-16,21 21 0,-21-20 0,0-1 16,0 0-16,0 0 0,0 0 15,-21-21 17,21-21-32,0 0 0,-22 0 15</inkml:trace>
  <inkml:trace contextRef="#ctx0" brushRef="#br1" timeOffset="180682.94">9483 17441 0,'-22'-21'16,"44"42"-16,-44-63 0,1 0 0,21 21 0,0-1 16,0-20-16,0 21 0,0 0 0,0-22 15,0 22-15,21 0 16,1 0-16,-1 21 0,0-21 0,0 21 16,0 0-16,0 0 0,1 0 0,20 0 15,0 21-15,-21 0 0,22 0 16,-1 0-16,0 22 0,-20-22 0,-1 21 15,0-21-15,-21 22 0,0-22 16,0 21-16,0 1 0,0-22 0,-21 21 16,0-21-16,-22 22 0,1-22 0,0 0 15,20 0-15,-20 0 0,0 0 16,21 1-16,-1-1 0,1 0 0,0-21 16,21 21-16,21-21 31,0 0-31,22 0 15,-22 0-15,0-21 0,0 0 0,22 0 16,-22-1-16</inkml:trace>
  <inkml:trace contextRef="#ctx0" brushRef="#br1" timeOffset="181010.75">10181 17547 0,'0'0'0,"0"-21"0,0 0 15,21 0-15,0 21 16,-21-21-16,22-1 0,-22 1 16,21 0-16,0 21 0,-21-21 0,0 0 15,0 0-15,0-1 16,-21 44 15,0-1-31,21 0 0,-22 0 0,1 0 16,21 0-16,0 1 0,0 20 15,0-21-15,-21 0 0,21 22 0,0-22 16,0 0-16,0 0 0,0 0 16,0 0-16,21-21 0,0 22 15,1-22-15,-1 0 0,0 0 16,0 0-16,0 0 16,0 0-16,1-22 0,-1 1 0,0 21 15,0-21-15,0 0 0</inkml:trace>
  <inkml:trace contextRef="#ctx0" brushRef="#br1" timeOffset="181358.29">10562 17399 0,'0'0'16,"0"-42"-1,0 21-15,0 42 47,21 0-31,0-21-16,1 21 0,-22 0 0,21 0 15,-21 1-15,21-1 0,-21 21 16,0-21-16,0 0 0,0 1 0,0-1 16,0 0-16,0 0 0,0 0 15,0-42 17,0 0-32,0 0 15,0 0-15,0-1 0,0 1 16,0 0-16,0 0 0,0 0 0,0 0 15,0-1-15,0 1 0,21 0 16,0 0-16,-21 0 16,21 21-16,-21-21 0,22 21 0,-1 0 15,0-22-15,0 22 16,0 0-16,0-21 0</inkml:trace>
  <inkml:trace contextRef="#ctx0" brushRef="#br1" timeOffset="181606.15">11028 17251 0,'-21'0'16,"21"21"-1,0 0 1,0 0-16,0 1 0,0-1 16,0 0-16,0 21 0,0-21 15,0 1-15,0-1 0,0 0 16,21 0-16,-21 0 0,21 0 15,-21 1-15,21-22 16,0 0 0,0 0-1,1-22 1,-1 1-16</inkml:trace>
  <inkml:trace contextRef="#ctx0" brushRef="#br1" timeOffset="181846.01">11282 17336 0,'0'-22'15,"-43"171"-15,86-276 0,-22 105 0,-21 1 0,0 0 0,0 0 16,0 42 15,0 0-31,-21 0 16,0 1-16,-1-1 0,1 21 16,0-21-16,21 0 0,-21 1 15,0-1-15,0 21 0,-1-21 0,1 0 16,0 1-16,21-1 0,0 0 0,-21 0 15,0 0 1,21 0-16,21-21 16,0 0-1,0 0-15,0-21 0,1 0 16</inkml:trace>
  <inkml:trace contextRef="#ctx0" brushRef="#br1" timeOffset="182070.79">11430 17357 0,'0'0'0,"0"-21"16,0 42 15,0 0-31,0 0 0,0 0 16,0 0-16,0 1 0,-21-1 16,21 0-16,0 0 15,-21 0-15,21 0 0,0 1 16,0-44 15,0 1-15</inkml:trace>
  <inkml:trace contextRef="#ctx0" brushRef="#br1" timeOffset="182246.69">11472 17230 0,'0'-21'0,"-21"21"15,0 0 1,42 0 31,0 0-47,-21 21 16,21-21-16</inkml:trace>
  <inkml:trace contextRef="#ctx0" brushRef="#br1" timeOffset="182586.52">11620 17378 0,'22'0'0,"-1"0"16,0 0-16,0 0 15,-21-21-15,21 21 0,-21-21 16,21 21-16,-21-22 0,0 1 0,0 0 15,0 0-15,0 0 16,-21 21 15,21 21-31,-21-21 16,0 21-16,21 0 0,0 0 16,0 1-16,0-1 0,-21 0 0,21 0 15,0 0-15,0 0 0,0 1 0,0-1 16,0 0-16,21 0 15,0-21-15,0 0 16,0 0-16,1 0 16,-1 0-16,0-21 0,0 21 15,0-21-15</inkml:trace>
  <inkml:trace contextRef="#ctx0" brushRef="#br1" timeOffset="183062.25">12150 17314 0,'0'0'0,"0"-21"0,0 0 15,0 0-15,-22 21 16,1 0 0,0 0-16,0 0 15,0 0-15,0 0 0,21 21 0,-22 0 16,1 0-16,21 1 0,-21-1 16,0 0-16,21 0 0,0 0 0,0 0 15,0 1-15,0-1 0,0 0 0,0 0 16,21-21-1,0 0-15,0 0 16,1 0-16,-1 0 0,0 0 0,0 0 16,0-21-16,0 0 0,1 0 15,-1-1-15,-21 1 0,0 0 16,0 0-16,21-21 0,-21 20 0,21-20 16,-21 0-16,0-1 0,0 1 0,0 0 15,0-1-15,0 1 0,0 21 16,0-21-16,0 20 0,0 1 0,0 0 15,-21 21 1,0 21-16,21 0 0,0 1 16,0-1-16,-21 21 0,21-21 15,0 22-15,0-22 0,0 21 0,0 0 16,0-20-16,0 20 0,0-21 0,0 0 16,0 22-16,0-22 0,0 0 15,0 0-15,21 0 0,-21 0 16,21-21-16,0 0 0,-21 22 0,21-22 15,0 0-15,1 0 16,-1 0-16,0 0 0,0 0 0</inkml:trace>
  <inkml:trace contextRef="#ctx0" brushRef="#br1" timeOffset="183394.2">13039 17060 0,'0'0'0,"-22"-21"15,1 21-15,0 0 16,0 0 0,0 0-16,0 21 15,21 1-15,-22-1 0,1-21 0,21 42 0,-21-21 16,0 0-16,0 1 0,21-1 0,0 0 15,-21 0-15,21 21 16,0-20-16,0-1 0,0 0 0,0 0 16,21 0-16,0-21 0,0 21 15,0-21-15,0 0 0,1 0 0,-1 0 16,0 0-16,0 0 0,0 0 16,0-21-16,1 21 0,-1-21 15,-21 0-15,21 0 0,0 21 0,0-21 16</inkml:trace>
  <inkml:trace contextRef="#ctx0" brushRef="#br1" timeOffset="183662.04">13250 16912 0,'0'0'15,"0"-21"-15,0-21 16,0 21-16,0-1 0,0 1 0,0 0 16,0 0-16,-21 21 31,21 21-31,0 0 0,-21 0 15,21 1-15,-21 20 0,21-21 0,0 21 16,0 1-16,0-22 0,0 21 0,0 1 16,-21-1-16,21-21 0,0 21 15,-22-20-15,22 20 0,0-21 0,0 0 16,0 22-16,0-22 0,0 0 0,0 0 16,0 0-16,0 0 15,22-21 1,-1 0-16,0 0 0,0 0 15,0 0-15</inkml:trace>
  <inkml:trace contextRef="#ctx0" brushRef="#br1" timeOffset="184910.55">13779 17230 0,'0'-64'16,"0"43"-16,0 0 0,0 0 16,0 0-16,-21-1 0,0 22 15,0-21-15,0 21 16,0 0-16,-1 0 0,1 21 16,0 1-16,0-1 0,0 0 15,21 0-15,-21 0 0,21 0 0,-22 1 16,22-1-16,-21 0 0,21 0 0,0 0 15,0 0-15,0 1 0,0-1 16,0 0-16,0 0 0,21-21 16,1 0-16,-1 0 0,0 0 15,0 0-15,0 0 16,0 0-16,1-21 16,-1 21-16,0-21 0,-21 0 0,0-1 15,21 1-15,0 0 0,-21 0 0,0 0 16,0 0-16,21-1 0,-21 1 15,22 0-15,-22 0 0,0 0 0,0 0 16,0 42 15,0 0-31,0 0 16,0 0-16,0 0 0,0 1 0,0-1 16,-22 0-16,22 0 0,0 0 0,0 0 15,0 1 1,0-1-16,0 0 0,0 0 15,22-21-15,-1 0 0,0 0 0,0 21 16,0-21-16,0 0 0,1 0 16,-1 0-16,0 0 0,0-21 0,0 21 15,0-21-15,1 0 0,-1 21 0,-21-21 16,21-1-16,0 1 0,-21 0 0,0 0 16,0-21-16,21 20 0,-21 1 15,0 0-15,0 0 0,0 0 0,0 0 16,0-1-16,-21 22 15,0 22 1,21-1-16,-21 0 16,21 0-16,0 0 0,0 0 0,0 1 15,0-1-15,0 0 0,0 0 0,0 0 16,0 0-16,0 1 16,0-1-16,0 0 15,21-21-15,-21-21 47,0 0-47,0-1 16,-21 22-1,21-21-15,-21 21 0,-1 0 32,22 21-17,0 1 1,22-22-16,-22 21 15,21-21-15,0 0 0,0 0 16,0 0-16,0 0 0,1 0 16,-1 0-16,0 0 0,0 0 0,0 0 15,0-21-15,22 21 0,-22-22 16,0 1-16,0 21 0,0-21 0,1 0 16,-1 0-16,0 21 0,0-21 15,0-1-15,-21-20 0,0 21 16,21 0-16,-21 0 0,0-1 15,0 1-15,-21 21 0,0 0 16,0 0-16,0 0 0,0 0 0,-1 0 16,22 21-16,0 1 15,-21-1-15,21 0 0,0 0 0,0 0 16,0 0-16,21 1 0,1-1 16,-22 0-16,21-21 15,-21 21-15,21 0 0,0-21 16,-21 21-16,0 1 0,0-1 31,-21-21-15,0 0-16,0 0 15,-1 0-15,1 0 0,21-21 63</inkml:trace>
  <inkml:trace contextRef="#ctx0" brushRef="#br1" timeOffset="-209090.1">6011 13420 0,'0'-21'16,"0"-1"15,-21 22-31,0-21 15,0 21-15,0 0 0,-1 0 16,1 0-16,0 0 0,0 0 16,0 0-16,0 0 0,-1 0 15,1 0-15,0 0 0,0 0 16,0 0 0,0 0-16,42 0 46,0 0-30,0 0-16,0 0 0,22 21 0,-22-21 16,21 0-16,0 0 0,1 0 15,-1 0-15,0 0 0,1 0 0,20 0 16,-20 0-16,-1 0 0,21 0 0,-20 0 16,-1 0-16,0 0 0,1-21 15,-22 21-15,21 0 0,-21 0 0,1 0 16,-1 0-16,0 0 0,-42 0 62,0 0-46,-1 0-16,1 0 16,0 0-16,0 0 15,0 0-15,0 0 0,-1 0 0,1 0 16,0 0-16,0 0 0</inkml:trace>
  <inkml:trace contextRef="#ctx0" brushRef="#br1" timeOffset="-208725.3">5905 13462 0,'0'0'0,"-21"0"0,0 0 16,0 0-16,21 21 47,21-21-47,0 0 0,0 0 15,1 0-15,-1 0 0,0 0 16,21 0-16,-21 0 0,22 0 0,-1 0 16,-21 0-16,22 0 0,-1 0 15,-21 0-15,21 0 0,-20 0 0,-1 0 16,0 0-16,0 0 0,0 0 15,0-21-15,-21 0 32,0 0-1,-21 0-15,0 21-1,21-22-15,0 1 0</inkml:trace>
  <inkml:trace contextRef="#ctx0" brushRef="#br1" timeOffset="-208301.49">6329 13123 0,'0'0'0,"-21"0"16,21 22 15,0-1-31,0 0 15,21-21-15,0 0 16,0 21-16,0-21 0,0 0 0,1 0 16,-1 0-16,0 21 0,0-21 15,21 0-15,-20 0 0,-1 0 0,0 0 16,0 0-16,0 0 0,0 0 16,1 0-16,-22 21 31,0 1-16,-22-1-15,1 0 16,0 0-16,0 0 0,-21 0 0,20 22 16,1-22-16,-21 0 0,21 21 15,0 1-15,-1-22 0,-20 0 0,21 21 16,0-20-16,21-1 0,-21 0 0,21 0 16,-22 0-16,22 0 15,-21-21-15,21 22 0,0-1 16,0-42 15,0-1-31,21 22 0,1-21 16,-1 0-16</inkml:trace>
  <inkml:trace contextRef="#ctx0" brushRef="#br1" timeOffset="-207926.7">7027 13208 0,'0'0'0,"0"-21"0,0 0 16,0 0-1,0 42 1,0 0-1,0 0-15,0 21 16,0-20-16,0-1 0,0 0 0,0 21 16,0-21-16,0 1 0,0 20 0,0-21 15,0 21-15,0-20 16,-21-1-16,21 0 0,0 0 0,0 0 16,0 0-16,0 1 0,0-1 15,0-42 32,0-1-47,0 1 0,0 0 16,21 0-16</inkml:trace>
  <inkml:trace contextRef="#ctx0" brushRef="#br1" timeOffset="-207358.69">7535 13229 0,'0'0'0,"0"-21"15,0 0 1,0 0-16,0 0 16,-21 21-1,0 0 1,0 0-16,0 0 0,-1 0 15,1 21-15,0-21 0,-21 21 16,21 0-16,-1 0 0,1 0 0,0 1 16,0-1-16,0-21 0,0 21 15,21 0-15,0 0 0,0 0 16,0 1-16,0-1 16,21-21-1,0 0-15,0 0 0,0 0 0,0 0 16,1 0-16,-1 0 0,0 21 0,0-21 15,0 0-15,0 0 0,1 21 16,-1-21-16,0 21 16,0 0-16,0 1 15,-21-1-15,0 0 16,0 0-16,0 0 16,-21 0-16,0-21 0,0 22 15,0-1-15,-1-21 0,1 21 0,-21 0 16,21-21-16,0 21 0,-1-21 15,1 0-15,-21 0 0,21 0 0,0 21 16,-1-21-16,1 0 0,0 0 16,0 0-16,21-21 47,21 21-47,0 0 0,0-21 0,1 21 15,-1-21-15,0 21 0</inkml:trace>
  <inkml:trace contextRef="#ctx0" brushRef="#br1" timeOffset="-206653.75">8424 13145 0,'0'0'0,"0"-22"0,-21 1 16,21 0-16,-21 21 16,21 21-1,0 0 1,0 1-16,-21-1 0,21 0 15,0 21-15,-21-21 0,21 22 0,0-22 16,0 0-16,-22 21 0,22-20 0,-21 20 16,21-21-16,-21 0 0,21 0 15,0 22-15,0-22 0,-21-21 16,21 21-16,0 0 0,0-42 47,21 0-47,-21 0 15,0 0-15,0-1 0,21 1 0,-21 0 16,21 0-16,-21-21 0,0 20 0,0-20 16,22 21-16,-22-21 0,0 20 15,21-20-15,-21 21 0,0-21 0,0 20 16,0 1-16,21 0 0,-21 0 0,21 0 16,-21 0-16,0-1 15,21 22-15,0 0 0,1 0 16,-1 0-16,0 22 15,0-1-15,0 0 0,0 0 16,-21 0-16,22 0 0,-1 22 0,-21-22 16,21 21-16,-21-21 0,0 1 0,0 20 15,0-21-15,0 0 0,0 22 0,0-22 16,0 0-16,0 0 0,0 0 16,0 0-16,0 1 0,0-1 15,0 0-15,-21-21 16,21 21-16,0-42 47,-21 21-47,21-21 0,0 0 0,-22-1 15,1 22-15</inkml:trace>
  <inkml:trace contextRef="#ctx0" brushRef="#br1" timeOffset="-206437.83">8318 13420 0,'-21'0'15,"0"0"-15,42 0 32,0 0-32,1 0 0,-1-21 15,0 21-15,0 0 16,0 0-16,0 0 0,1 0 0,-1 0 16,0 0-16,0 0 0,-21-22 15,21 22-15</inkml:trace>
  <inkml:trace contextRef="#ctx0" brushRef="#br1" timeOffset="-205765.43">9059 13293 0,'0'0'0,"0"-21"16,0-1-1,0 1 1,21 21 0,1 0-16,-1 0 15,0 0-15,21 0 0,-21 0 0,1 0 16,-1 21-16,21 1 0,-21-1 0,0 21 16,-21-21-16,22 0 0,-22 1 15,21 20-15,-21-21 0,0 0 0,0 0 16,0 22-16,0-22 0,0 0 15,-21 0-15,-1-21 16,22-21 15,0 0-31,0 0 0,0 0 0,0-1 16,0-20-16,0 21 0,22 0 16,-1-22-16,-21 22 0,21 0 15,0-21-15,-21 21 0,21-1 0,-21-20 16,21 21-16,1 0 15,-22 0-15,21 21 16,0 0 0,-21 21-16,0 0 15,0 0-15,0 0 16,21 0-16</inkml:trace>
  <inkml:trace contextRef="#ctx0" brushRef="#br1" timeOffset="-205422.64">9694 13441 0,'0'0'16,"43"0"-1,-22 0-15,0 0 0,0 0 0,0-21 0,0 0 16,1 21-16,-1-22 0,0 22 0,-21-21 16,21 0-16,0 0 15,-21 0-15,0 0 0,0-1 16,0 1-16,-21 21 0,0-21 15,0 21-15,0 0 0,-1 0 0,1 0 16,-21 0-16,42 21 16,-21 0-16,0-21 0,-1 22 0,1-1 15,21 0-15,0 0 0,0 21 16,-21-20-16,21-1 0,0 0 16,0 21-16,0-21 0,0 1 0,0-1 15,0 0-15,21-21 0,0 21 0,-21 0 16,22-21-16,-1 0 0,0 0 0,0 0 15,0 0-15,0 0 0,1 0 16,20 0-16,-21-21 0,0 0 0,0 0 16,22 0-16,-22-1 0</inkml:trace>
  <inkml:trace contextRef="#ctx0" brushRef="#br1" timeOffset="-205146.78">10329 12975 0,'0'0'0,"0"-21"15,0 0-15,0-21 16,-21 42 0,21 21-1,0 0-15,0 21 0,0-21 0,0 1 16,0 20-16,0 0 0,0 1 16,0-22-16,0 21 0,-21 0 0,21-20 15,0 20-15,0-21 0,0 0 0,0 22 16,0-22-16,-21 0 0,21 0 0,0 0 15,0 0-15,0 1 16,0-1-16,21-21 16,0 0-1,0 0-15,0-21 0,1-1 16</inkml:trace>
  <inkml:trace contextRef="#ctx0" brushRef="#br1" timeOffset="-204678.04">10710 13293 0,'0'0'16,"0"-21"-16,0-1 0,0 1 16,0 0-16,0 0 15,-21 0 1,0 21-16,0 0 16,0 0-16,-1 21 15,1 0-15,0 0 0,0 0 0,0 1 16,0-1-16,-1 0 0,22 0 0,-21 21 15,0-20-15,21-1 0,0 0 16,0 0-16,0 0 0,0 0 0,0 1 16,0-1-16,21-21 15,0 0-15,1 0 0,-1 0 16,0 0-16,0-21 0,0-1 16,0 1-16,1 0 15,-22 0-15,21 0 0,-21 0 16,0-1-16,21 1 0,-21 0 0,0 0 15,0 0-15,0 0 0,0-1 16,0 1-16,0 42 31,0 1-31,0-1 0,0 0 16,0 0-16,0 0 0,0 0 16,0 1-16,0-1 0,0 0 0,0 0 15,0 0-15,0 0 0,0 1 0,0-1 16,21-21-16,0 0 15,0 0-15,1 0 16,-1 0-16,0-21 16,0-1-16</inkml:trace>
  <inkml:trace contextRef="#ctx0" brushRef="#br1" timeOffset="-204230.79">11070 12954 0,'0'0'0,"0"-42"0,0 21 0,0-1 0,0 1 15,0 0-15,-21 21 0,0 0 16,21 21-16,-21 0 16,21 1-16,-22-1 0,22 21 0,-21 0 15,21-20-15,0 20 0,0 0 16,0 1-16,0-1 0,-21-21 16,21 21-16,0 1 0,0-22 0,0 0 15,0 21-15,0-20 0,0-1 0,0 0 16,0 0-16,0 0 0,21-21 15,0 0-15,1 0 16,-1 0-16,0 0 0,0 0 0,0 0 16,0-21-16,22 0 0,-22 0 0,0 0 15,0 21-15,0-22 0,-21 1 16,22-21-16,-22 21 0,21 0 0,-21-1 16,21 1-16,-21 0 0,0 42 31,0 0-16,0 1-15,0-1 16,0 0-16,0 0 0,-21-21 0,21 21 16,0 0-16,0 1 0,0-1 15,0-42 32,0-1-47,0 1 0</inkml:trace>
  <inkml:trace contextRef="#ctx0" brushRef="#br1" timeOffset="-204053.89">11345 13060 0,'0'-21'32</inkml:trace>
  <inkml:trace contextRef="#ctx0" brushRef="#br1" timeOffset="-203866.98">10922 13123 0,'0'0'0,"-21"0"16,42 0 0,0 0-16,0 0 15,0 0-15,1 0 0,-1 0 0,21 0 16,-21 0-16,0 0 0,1 0 0,-1 0 16,21 0-16,-21 0 0</inkml:trace>
  <inkml:trace contextRef="#ctx0" brushRef="#br1" timeOffset="-203417.75">11620 13187 0,'0'0'0,"-21"-21"0,0 0 16,0 21-16,0 0 15,0 0-15,-1 0 16,1 21 0,0 0-16,21 0 0,-21 0 15,21 0-15,0 1 0,0-1 0,0 0 16,0 0-16,0 0 0,0 0 16,0 1-16,21-1 15,0-21-15,0 0 0,1 0 16,-1 0-16,0 0 0,0 0 15,0 0-15,0 0 0,-21-21 0,22-1 16,-22 1-16,0 0 16,0 0-16,0 0 0,0 0 15,0-1-15,-22 1 0,1 0 16,0 0-16,0 0 0,21 0 0,-21-1 16,0 22-16,-1 0 0,1 0 15,0 0-15,0 0 16,21 22-16,0-1 15,0 0-15,0 0 0,21 0 16,0-21 0,0 0-16,1 0 0,-1 0 0</inkml:trace>
  <inkml:trace contextRef="#ctx0" brushRef="#br1" timeOffset="-202949.03">11811 13145 0,'0'0'0,"0"21"47,0 0-32,0 0-15,0 0 0,0 0 16,0 1-16,0-1 0,0 0 16,0 0-16,0 0 0,0 0 15,0 1-15,0-1 16,0-42 15,0-1-15,0 1-16,0 0 0,0 0 15,0 0-15,0 0 0,21-1 16,-21 1-16,21-21 0,0 21 0,1 0 16,-1-22-16,21 22 0,-21 0 0,0 21 15,22-21-15,-22 21 0,0 0 0,0 0 16,22 0-16,-22 21 15,0 0-15,-21 0 0,0 0 0,0 1 16,0-1-16,0 21 0,0-21 0,0 0 16,0 1-16,-21-1 0,0 0 0,-1 0 15,22 0-15,-21-21 16,0 21-16,21 1 16,21-22 15,0-22-31,1 1 0,-1 0 15,0 0-15</inkml:trace>
  <inkml:trace contextRef="#ctx0" brushRef="#br1" timeOffset="-202538.27">12594 13123 0,'0'0'0,"21"0"0,0-21 0,-21 0 15,0 0-15,0 0 16,-21 21-1,0 0 1,0 0-16,0 0 0,0 21 0,-22-21 16,22 21-16,0 0 0,0-21 0,21 21 15,-21 1-15,-1-1 0,22 0 16,0 0-16,0 0 16,22-21-16,-1 0 0,0 21 15,0-21-15,21 22 0,-20-22 16,-1 0-16,0 0 0,0 21 15,0 0-15,0-21 16,-21 21-16,0 0 16,0 0-1,-21-21 1,0 22-16,0-22 0,0 0 16,0 0-16,-1 0 0,1 0 0,0 0 15,-21 0-15,21 0 0,-1 0 16,1 0-16,0 0 0,21-22 31,21 1-15,-21 0-16,21 21 15,1 0-15</inkml:trace>
  <inkml:trace contextRef="#ctx0" brushRef="#br1" timeOffset="-202014.56">12869 12933 0,'0'0'0,"0"-21"0,0 0 16,0-1-16,0 1 0,0 0 15,21 21-15,-21-21 0,0 42 32,0 0-32,0 22 15,0-22-15,0 0 0,0 21 16,0-21-16,0 1 0,0 20 0,0-21 15,0 21-15,0-20 0,-21-1 0,21 0 16,0 21-16,0-21 0,-21-21 0,21 22 16,-21-1-16,21 0 0,0 0 15,0-42 17,0 0-17,0 0-15,0-1 16,0 1-16,0 0 0,21 0 15,-21 0-15,21 0 0,0-1 16,1 1-16,-1 0 0,0 0 0,0 0 16,0 21-16,0 0 0,1-21 0,-1 21 15,0 0-15,0 0 0,0 21 16,0 0-16,-21 0 16,0 0-16,0 0 0,0 1 0,0-1 15,0 0-15,0 0 0,0 0 0,0 0 16,-21 1-16,0-22 0,21 21 15,-21-21-15,21 21 0,0 0 16,0-42 31,21 0-47</inkml:trace>
  <inkml:trace contextRef="#ctx0" brushRef="#br1" timeOffset="-201774.66">13420 13060 0,'0'0'0,"21"0"0,-21 21 31,0 0-15,0 0-16,-21-21 0,21 22 0,0-1 16,-22 0-16,22 0 15,-21 0-15,21 0 0,0 1 16,0-1-16,0 0 15,0 0 1,0-42 15,21 0-15</inkml:trace>
  <inkml:trace contextRef="#ctx0" brushRef="#br1" timeOffset="-201468.82">13462 12933 0,'0'0'0,"-21"-21"16,0 21 0,-1 0-16,1 0 15,21 21 1,21-21 0,1 0-16,-1 0 0,0 0 15,0 0-15,0 0 0,-21-21 16,0 0-16,21 21 0,-21-22 0,0 1 15,0 0-15,0 0 16,-21 0-16,0 21 0,0 0 16,0 0-16,0 0 15,-1 0 1,22 21-16,0 0 0,-21-21 16,21 21-16,0 0 0,0 1 15,0-1-15,0 0 0,21 0 16,1-21-16</inkml:trace>
  <inkml:trace contextRef="#ctx0" brushRef="#br1" timeOffset="-201162">13758 13018 0,'0'21'46,"0"0"-46,0 0 0,0 0 16,0 0-16,0 1 0,0-1 0,0 0 16,-21 0-16,21 0 0,0 22 0,-21-22 15,21 0-15,0 21 0,0-21 0,0 22 16,-21-22-16,0 21 0,-1-21 16,22 22-16,-21-22 0,21 0 0,-21 21 15,21-20-15,-21-1 0,21 0 0,-21 0 16,21 0-16,0 0 0,0 1 0,0-1 15,21-21 17,0-21-32,-21-1 15,21 22-15</inkml:trace>
  <inkml:trace contextRef="#ctx0" brushRef="#br1" timeOffset="-200841.18">13843 13187 0,'0'0'0,"-21"-21"0,21 0 0,-21-22 16,-1 22-1,22 0-15,0 0 0,0 0 0,0-1 16,0 1-16,22 0 16,-1 21-16,0 0 0,0-21 0,0 21 15,0 0-15,22 0 0,-22 0 16,0 21-16,0-21 0,0 21 0,1 0 15,-22 22-15,0-22 0,0 0 0,0 0 16,0 0-16,0 1 0,-22-1 16,1 0-16,0 0 0,0 0 0,-21 0 15,20 1-15,-20-22 0,21 21 0,0-21 16,-22 0-16,22 0 0,0 21 16,0-21-16,0 0 0,0 0 0,-1 0 15</inkml:trace>
  <inkml:trace contextRef="#ctx0" brushRef="#br1" timeOffset="-199321.9">7260 13991 0,'-42'0'15,"21"0"-15,-1 0 16,1 0-16,0 0 15,0 0-15,0 0 32,42 0 15,0 0-32,0 0-15,0 0 0,1 0 0,-1 0 16,0 0-16,0 0 0,0 0 15,0 0-15,1 0 0,20 0 0,-21 0 16,0 0-16,22 0 0,-22 0 16,21 0-16,0 0 0,-20 0 0,20 0 15,0 0-15,1 0 0,-1-21 0,0 21 16,1 0-16,-22 0 0,21 0 0,0 0 16,1 0-16,-22 0 0,21 0 15,1 0-15,-22 0 0,21 0 16,-21 0-16,22 0 0,-22 0 0,21 0 15,-21 0-15,22 0 0,-22 0 0,0 0 16,21 0-16,1 0 0,-22 0 16,21 0-16,0 0 0,1 0 0,-1 0 15,22 0-15,-22 0 0,0-21 0,22 21 16,-22 0-16,22 0 0,-22 0 16,21 0-16,-20 0 0,-1-21 0,0 21 15,22 0-15,-22 0 0,1 0 0,-1 0 16,0 0-16,1 0 0,-1 0 15,0-21-15,1 21 0,-1 0 16,21 0-16,-20 0 0,-1 0 0,22 0 16,-22 0-16,21 0 0,-20-22 0,20 22 15,-20 0-15,-1 0 0,21 0 16,-20 0-16,-1 0 0,0 0 0,22 0 16,-22-21-16,1 21 0,20 0 0,-21 0 15,22 0-15,-22-21 0,22 21 16,-1 0-16,1 0 0,-1 0 0,1-21 15,-1 21-15,1 0 0,-1 0 0,1 0 16,-22 0-16,22-21 0,-22 21 0,0 0 16,1 0-16,-1 0 0,0-21 15,1 21-15,20-22 0,-21 22 16,1 0-16,20 0 0,-20 0 0,20 0 16,-21-21-16,22 21 0,-22 0 0,22 0 15,-22 0-15,0 0 0,1 0 16,-1 0-16,0 0 0,-20 0 0,20 0 15,-21 0-15,0 0 0,0 0 0,22 0 16,-22 0-16,0-21 0,0 21 0,0 0 16,1 0-16,-1 0 0,0 0 15,0 0-15,0-21 0,0 21 16,1 0 0,-44 0 15,-20 0-16,21 0-15,0 0 0,-22 0 0,1 0 16</inkml:trace>
  <inkml:trace contextRef="#ctx0" brushRef="#br1" timeOffset="-197994.15">7260 14076 0,'0'0'0,"-21"0"31,42 0 16,0 0-32,0 0-15,1 0 0,-1 0 16,0 0-16,0 0 0,21 0 16,-20 0-16,-1 0 0,21 0 15,0 0-15,-20 0 0,20 0 0,21 0 16,-20 0-16,-1 0 0,22 0 0,-1 0 16,1 0-16,-22 0 0,21 0 15,1 0-15,-22 0 0,22 0 0,-22 0 16,22 0-16,-22 0 0,21 0 15,-20 0-15,20 0 0,-20 0 0,20 0 0,-21 0 16,22-21-16,-1 21 16,1 0-16,-22 0 0,22 0 0,-22 0 15,22-21-15,-1 21 0,-21 0 0,1 0 16,20 0-16,-20 0 0,20 0 16,-21 0-16,1-22 0,-1 22 0,0 0 15,1 0-15,-1 0 0,0 0 0,1 0 16,-1 0-16,0 0 0,1 0 0,-1 0 15,0-21-15,22 21 0,-22 0 16,1 0-16,-1 0 0,0 0 0,1 0 16,-1 0-16,0-21 0,1 21 15,-1 0-15,0 0 0,1 0 0,-22 0 16,21 0-16,0-21 0,1 21 16,-1 0-16,0 0 0,1 0 0,-1 0 15,0 0-15,1 0 0,-1-21 0,0 21 16,1 0-16,-1 0 0,0 0 15,1-21-15,-1 21 0,0 0 0,1 0 16,-1 0-16,0-22 0,1 22 0,-1-21 16,0 21-16,-20 0 0,20 0 0,0 0 15,-21-21-15,22 21 16,-1 0-16,-21 0 0,22 0 0,-1 0 0,-21-21 16,21 21-16,1 0 0,-22 0 15,21 0-15,-21 0 0,22-21 0,-22 21 16,21 0-16,-21 0 0,22 0 15,-22 0-15,21 0 0,-21 0 0,1 0 16,20 0-16,-21-21 0,0 21 0,0 0 16,1 0-16,-1 0 0,0 0 0,0 0 15,0 0-15,0 0 0,1 0 16,-1 0-16,0 0 0,0 0 16,0 0-16,0 0 15,-21-22-15,-21 22 203,0 0-203,0 0 16,0 0-16,0 0 0,-1 22 16,-20-22-16,21 0 0,-21 0 0,-1 0 15</inkml:trace>
  <inkml:trace contextRef="#ctx0" brushRef="#br1" timeOffset="-189609.79">17335 13335 0,'0'0'0,"-21"0"0,0 0 0,0 0 16,0 0-16,0 0 0,21-21 15,-22 21-15,1 0 0,0 0 16,0-21-16,0 21 0,0 0 15,-1 0-15,1 0 0,0 0 0,-21 0 16,21 0-16,-22-21 0,22 21 0,-21 0 16,21 0-16,-1 0 0,-20 0 15,21 0-15,-21 0 0,20 0 0,1 0 16,0 0-16,0 0 0,0 0 0,42 0 47,0 0-47,21 0 0,1 0 15,-1 0-15,0 0 0,1 0 0,20 0 16,1 0-16,-1 0 0,1 0 16,20 0-16,1 0 0,0 0 0,-1 0 15,1 0-15,0-22 0,-22 22 0,22 0 16,-22-21-16,1 21 0,-1-21 0,-20 21 16,20 0-16,-20 0 0,-22-21 15,0 21-15,0 0 0,0 0 0,-42 0 47,0 0-31,0 0-16,0 0 15,-1 0 1,1 0-16,0 0 16,0 0-16,0 21 0,0-21 15,-1 0-15,1 0 0</inkml:trace>
  <inkml:trace contextRef="#ctx0" brushRef="#br1" timeOffset="-189225.72">17124 13335 0,'0'0'0,"-43"0"0,-41 0 15,63 0-15,-1 0 0,1 0 16,0 0-16,0 0 0,0 0 15,42 0 17,0 0-32,21 0 0,-20 0 0,20 0 15,21 0-15,1 0 0,-1 0 16,1 0-16,21 0 0,-22 0 0,22 0 16,-22 0-16,1-21 0,20 21 0,-20 0 15,-22 0-15,22-21 0,-22 21 16,22 0-16,-43 0 0,21 0 0,-21 0 15,0 0-15,1 0 0,-1 0 16,-21-21-16,0-1 78,21 22-78,0-21 16</inkml:trace>
  <inkml:trace contextRef="#ctx0" brushRef="#br1" timeOffset="-188750.9">18182 12912 0,'0'0'0,"0"-21"0,-21 21 15,0 0-15,42 21 31,0 0-15,0-21-16,0 21 0,1 0 0,-1-21 16,0 21-16,21 1 0,-21-22 15,1 0-15,20 21 0,-21-21 16,0 0-16,0 0 0,22 0 0,-22 0 16,0 0-16,0 0 0,0 0 0,22 0 15,-22 0-15,0 0 16,0 0-16,-21 21 31,0 0-31,0 0 16,-21 0-16,0 1 0,0-1 15,0 0-15,-1 0 0,1 21 0,0-20 16,-21 20-16,-1-21 0,22 0 16,-21 22-16,21-22 0,-22 21 0,22-21 0,-21 0 15,21 22-15,0-22 16,-1 0-16,1 0 0,0 0 0,0 1 15,0-1-15,21 0 0,0 0 16,-21-21-16,21-21 47,21 0-47,-21 0 0,21 21 16,0-22-16,0 1 0</inkml:trace>
  <inkml:trace contextRef="#ctx0" brushRef="#br1" timeOffset="-187150.26">19833 13102 0,'0'0'0,"0"21"0,-21-21 15,0 22-15,0-22 16,21 21-16,0 0 16,-22-21-16,22 21 0,22-21 47,-1 0-47,0 0 15,0-21-15,0 21 0,0-21 0,1 0 16,20 21-16,21-64 15,-41 43-15,-1-21 0,0 20 16,0 1-16,-21-21 0,0 21 0,21-22 16,-21 22-16,0-21 0,0 21 15,0-22-15,-21 22 0,0-21 0,21 21 16,-21 0-16,0-1 0,-1 22 16,1 0-16,0 0 0,0 0 15,0 22-15,21-1 16,-21 0-16,21 21 0,0 1 0,0-1 15,0 0-15,0 1 0,0 20 0,0-21 16,0 1-16,0-22 0,0 21 0,21 1 16,0-22-16,0 0 15,0 0-15,0 0 0,-21 0 0,22 1 16,-1-22-16,0 0 0,0 21 0,0-21 16,0 0-16,1 0 0,-1 0 15,0 0-15,0-21 16,0-1-16,-21 1 0,21 0 15,1 0-15,-22 0 0,21 0 0,0-1 16,-21 1-16,21-21 0,0 21 0,0 0 16,-21-22-16,22 22 0,-1-21 15,0 21-15,0-1 0,21 1 16,-20 0-16,-1 21 0,21-21 0,-21 21 0,0 0 16,1 0-16,20 0 0,-21 0 15,-21 21-15,21 0 0,0-21 0,-21 21 16,22 1-16,-22 20 0,0-21 15,0 0-15,0 0 0,0 22 0,0-22 16,-22 0-16,1 0 0,21 0 0,-21 1 16,0-1-16,0 0 0,21 0 15,0 0-15,-21-21 0,-1 21 0,22-42 47,0 0-47,0 0 16,0 0-16,22 0 0,-1-1 0,0-20 15,0 21-15,0-21 0,-21 20 16,21-20-16,1 21 0,-1-21 0,-21 20 16,0 1-16,0 0 0,21 0 0,-21 0 15,0 0-15,21 21 0,-21-22 16,0 44 0,0-1-1,0 0-15,-21 0 0,21 0 16,-21 22-16,21-22 0,0 0 0,0 21 15,0-21-15,0 22 0,-21-22 0,21 21 16,0-21-16,0 1 0,0-1 0,0 0 16,0 0-16,21 0 15,0-21-15,0 0 0,0 0 0,0 0 16,1 0-16,-1 0 0,0 0 16,0 0-16,0 0 0,0 0 0,22-21 15,-22 0-15,0 0 0,0 0 0,0-1 16,1 1-16,-22 0 0,21-21 15,0-1-15,-21 22 0,0-21 0,0 0 16,21-22-16,-21 22 0,21-1 0,-21 1 16,21-21-16,-21 20 0,0 1 0,0 0 15,0-1-15,0 22 16,0-21-16,0 21 0,22-22 0,-22 22 16,0 0-16,0 42 31,0 0-31,0 22 0,0-22 15,0 21-15,0 0 0,-22 1 0,22-1 16,0 0-16,-21 1 0,21 20 0,0-20 16,0-1-16,0 21 0,0-20 0,-21-1 15,21 0-15,0 1 0,0-1 16,0-21-16,0 22 0,0-22 0,0 0 16,0 0-16,0 0 0,0 0 0,21 1 15,0-1-15,1-21 0,-1 21 16,0-21-16,0 0 0,0 0 15,22 0 1,-22-21-16,0 0 0,0-1 0,0 1 16,0 0-16,1 0 0,-22 0 15,21 0-15,0-1 0,-21-20 0,0 21 16</inkml:trace>
  <inkml:trace contextRef="#ctx0" brushRef="#br1" timeOffset="-186906.4">21145 12785 0,'-21'0'15,"42"0"17,1 0-32,-1 0 15,0 0-15,21 0 0,-21 0 16,1 0-16,20 0 0,-21-21 0,0 21 15,0 0-15,1 0 0,-1 0 0,0 0 16,0-22-16,0 22 16,0-21-1</inkml:trace>
  <inkml:trace contextRef="#ctx0" brushRef="#br1" timeOffset="-185957.95">21675 12933 0,'0'0'15,"0"21"-15,0 0 0,21 0 16,0-21-16,0 0 16,0 0-1,0 0-15,1 0 0,-1 0 0,0 0 16,0-21-16,0 0 0,0 21 0,1-21 15,20 0-15,-21 0 0,0-1 16,0 1-16,-21 0 16,0 0-16,0 0 0,0 0 0,0-1 15,0 1-15,0 0 0,0 0 16,-21 21-16,0 0 0,0 0 16,0 0-16,0 0 0,-1 21 15,1 0-15,21 0 16,-21 1-16,0-1 0,21 0 0,-21 0 15,21 21-15,0-20 0,-21-1 0,21 21 16,-22-21-16,22 22 0,0-22 0,0 0 16,0 0-16,0 0 0,0 0 15,22 1-15,-1-1 0,0 0 16,0-21-16,-21 21 0,42 0 0,-20-21 16,-1 0-16,0 0 0,0 0 0,0 0 15,0 0-15,1 0 0,-1 0 16,0-21-16,0 21 0,0-21 0,22 0 15,-22 0-15,0-1 0,0 1 0,-21 0 16,21 0-16,0 0 0,-21-22 0,22 22 16,-22-21-16,0 21 0,0 0 0,0-1 15,0 1-15,0 0 16,0 0-16,0 42 31,0 0-31,0 0 0,0 1 16,0-1-16,0 0 0,0 0 15,0 0-15,0 22 0,0-22 0,0 0 16,0 0-16,-22 0 0,22 0 0,0 1 16,0-1-16,-21 0 0,21 0 15,0 0 1,-21-21 0,21-21-1,0 0 1,0 0-16,0 0 0,0-1 15,0-20-15,0 21 0,21 0 0,-21 0 16,21-22-16,1 22 16,-22 0-16,21-21 0,0 20 0,21 1 15,-21 0-15,1 21 0,-1-21 0,21 21 16,-21 0-16,22 0 0,-22 0 0,21 0 16,-21 0-16,0 21 0,1 0 15,-1-21-15,0 21 0,-21 1 0,0-1 16,0 0-16,0 0 0,0 21 0,0-20 15,-21-1-15,21 0 0,-21 0 0,21 0 16,-22 0-16,22 1 0,-21-1 16,0 0-16,21 0 15,0-42 48,0 0-63,21 21 0,0-21 0,1-1 15,-1 22-15</inkml:trace>
  <inkml:trace contextRef="#ctx0" brushRef="#br1" timeOffset="-185310.18">23326 12975 0,'0'0'0,"0"-21"16,0 0-16,0 0 15,0 0-15,-22-1 0,22 1 0,-21 0 16,0 0-16,21 0 0,0 0 16,-21 21-16,0 0 0,0 0 0,-1 0 15,1 0-15,0 0 16,0 0-16,0 21 0,-22 0 0,22 0 16,0 0-16,0 0 0,0 1 0,0-1 15,-1 21-15,1-21 0,0 0 0,21 22 16,0-22-16,-21 0 0,21 0 15,0 0-15,0 1 0,0-1 0,0 0 16,21-21 0,0 21-16,0-21 0,1 0 15,-1 0-15,21 0 0,-21 0 16,0 0-16,1-21 0,-1 21 0,0-21 16,0 0-16,0-1 0,0 1 0,1 0 15,-1 0-15,-21-21 0,21 20 0,0-20 16,-21 0-16,0-1 0,21 1 0,-21 0 15,21-22-15,-21 22 0,0 0 16,22-1-16,-22 1 0,0 0 0,0-1 16,0 1-16,0 21 0,0-22 0,0 22 15,0 0-15,0 0 0,0 0 16,-22 42 15,1 0-31,21 0 0,-21 22 0,0-22 16,21 0-16,0 21 0,-21 1 0,21-1 15,-21-21-15,21 21 0,0 1 16,0-1-16,0 0 0,0 1 0,0-1 16,-22 0-16,22-20 0,0 20 0,0-21 15,0 21-15,0-20 0,0-1 0,0 0 16,0 0-16,0 0 0,0 0 16,0 1-16,22-22 15,-1 0-15,0 0 31,0 0-31,-21-22 0,21 22 0,-21-21 16,21 21-16,1-21 0,-1 0 0</inkml:trace>
  <inkml:trace contextRef="#ctx0" brushRef="#br1" timeOffset="-184733.51">23812 12742 0,'0'0'0,"22"0"0,-22-21 0,0 0 0,21 21 16,0-21-16,0 21 0,-21-21 0,21 21 16,-21-21-16,21-1 0,-21 1 15,0 0 1,-21 21 0,0 0-16,0 0 15,0 0-15,0 0 0,-1 21 16,1-21-16,0 21 0,-21 1 0,21-22 15,-1 21-15,1 0 0,0-21 0,0 21 16,0 0-16,21 0 0,-21 1 16,21-1-16,0 0 15,0 0 1,0 0-16,21-21 0,0 0 16,0 21-16,0-21 0,0 0 15,1 22-15,-1-22 0,0 0 16,0 21-16,0-21 0,0 21 15,1-21-15,-22 21 16,0 0 0,0 0-16,0 1 15,0-1-15,-22 0 16,1-21-16,0 21 16,0-21-16,0 0 0,0 0 15,-1 21-15,1-21 0,0 0 16,0 0-16,0 21 0,0-21 0,-1 0 15,1 0 1,0 0-16</inkml:trace>
  <inkml:trace contextRef="#ctx0" brushRef="#br1" timeOffset="-184098.78">20532 13695 0,'0'0'0,"-22"0"0,1 0 0,0 0 16,0 0-16,21 21 31,21-21-15,0 0-16,22 0 16,-22 0-16,0 0 0,21 0 0,1 0 15,-1 0-15,0 0 0,22 0 0,-22 0 16,22 0-16,-1 0 0,22 0 0,-22 0 15,22 0-15,0 0 0,-1-21 16,1 21-16,21 0 0,-22 0 0,22 0 16,-21 0-16,21 0 0,-22 0 0,1 0 15,0 0-15,-22-21 0,22 21 0,-22 0 16,1 0-16,-1-21 0,1 21 16,-22 0-16,22 0 0,-22-22 0,0 22 15,1 0-15,-22 0 0,0 0 0,21 0 16,-42-21-16,22 21 0,-1 0 15,-42 0 48,-1 0-47,1 0-16,0 0 0,-21 21 15,21-21-15,-1 0 0,-20 0 0,0 22 16</inkml:trace>
  <inkml:trace contextRef="#ctx0" brushRef="#br1" timeOffset="-183554.58">20764 13864 0,'0'0'0,"-42"0"0,21 0 15,42 0 32,0 0-47,0 0 0,22 0 16,-22 0-16,21 0 0,22 0 0,-22 0 15,22 0-15,-1 0 0,22 0 0,-1 0 16,22 0-16,-21 0 0,21 0 16,0 0-16,-1-21 0,-20 21 0,21 0 15,-21-21-15,-1 0 0,-20 21 0,20 0 16,-20 0-16,-1-21 0,1 21 0,-22 0 16,22 0-16,-1-22 0,-20 22 0,-1 0 15,0 0-15,1 0 0,-1 0 16,-21 0-16,21-21 0,-20 21 0,-1 0 15,0 0-15,-21-21 94,0 0-47,0 0-47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49:50.3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2180 2328 0,'0'0'0,"0"-21"16,21 0-1,0 21 16,-21-21-31,22 21 0,-44 0 47,1 0-31,0 0-16,0 0 0,0 0 16</inkml:trace>
  <inkml:trace contextRef="#ctx0" brushRef="#br1" timeOffset="4860.93">2201 529 0,'-21'0'0</inkml:trace>
  <inkml:trace contextRef="#ctx0" brushRef="#br1" timeOffset="4912.89">2011 508 0,'-21'0'16,"-1"0"-16</inkml:trace>
  <inkml:trace contextRef="#ctx0" brushRef="#br1" timeOffset="4980.85">2561 550 0,'42'0'0,"-20"0"0,20 0 16</inkml:trace>
  <inkml:trace contextRef="#ctx0" brushRef="#br1" timeOffset="5251.73">2667 550 0</inkml:trace>
  <inkml:trace contextRef="#ctx0" brushRef="#br1" timeOffset="5776.04">2667 550 0,'-2646'-550'78,"2688"550"-62,-20 0-16,20 0 0,-21 0 0,0 0 15,0 0-15,1 0 0,-1 0 0,0 0 16,-42 0 0,0 0-16,-1 0 0,1 0 15,0 0-15,0 0 0,0 0 0,0 0 16,-1 0-16</inkml:trace>
  <inkml:trace contextRef="#ctx0" brushRef="#br1" timeOffset="6649.06">1778 826 0,'0'0'0,"0"-22"16,0 1-16,0 0 0,0 0 0,0 0 16,0 0-16,0-1 0,0 1 15,0 0-15,0 0 0,0-21 0,0 20 16,0 1-16,0 0 0,0 42 47,0 0-47,-21 1 0,21 20 15,-21 0-15,21 1 0,-22 20 0,22 1 16,-21-1-16,0 1 16,21-1-16,-21 22 0,0-22 0,0 22 15,-1-22-15,22 22 0,-21 0 16,0-22-16,0 22 0,21-22 0,0 22 15,0-43-15,0 22 0,0-1 16,0-20-16,0-1 0,0-21 0,0 0 16,0 1-16,0-1 0,0 0 0,0-42 31,0 0-31,0-1 16,21 1-16,0-21 15,0 0-15,1-22 0,-1 22 0,0-22 16,21 1-16</inkml:trace>
  <inkml:trace contextRef="#ctx0" brushRef="#br1" timeOffset="6967.88">2328 614 0,'0'0'0,"21"-42"0,22-64 16,-43 85-16,0-22 15,0 22-15,0 42 16,-21 0-16,-1 1 15,1-1-15,0 21 16,0 22-16,0-1 0,21 1 0,-21-1 16,-1 22-16,1-1 0,0 1 15,0 0-15,0-1 0,0-20 0,-1 21 16,1-22-16,0 1 0,0-1 0,0 1 16,21-1-16,0 1 0,0-22 15,-21 0-15,21 1 0,0-1 0,0-21 16,0 0-16,0 0 0,0 1 15,0-1-15,0-42 32,0-1-32,0 1 0,0 0 15,0 0-15,0 0 0</inkml:trace>
  <inkml:trace contextRef="#ctx0" brushRef="#br1" timeOffset="7729.45">1566 1715 0,'0'0'0,"-21"0"0,0 0 0,0 0 16,42 0 15,21 0-31,-21-22 0,22 22 16,-1-21-16,22 0 0,-22 0 0,0 0 16,22 0-16,-22-1 0,22 1 15,-22 0-15,21 0 0,-20 0 0,-1 21 16,0-21-16,1-1 0,-22 22 15,0 0-15,0-21 0,0 21 0,-21 21 32,0 1-17,0-1-15,0 0 0,0 0 0,-21 21 16,0-20-16,21 20 0,-21-21 16,21 21-16,0-20 0,0-1 0,0 0 15,0 21-15,0-21 16,42 1-16,-21-22 0,22 0 0,-22 0 15,21 0-15,22 0 0,-22-22 0,0 22 16,22-21-16,-22 0 16,1 0-16,-1 0 0,0-22 0,-21 22 15,1 0-15,-1-21 0,0 21 0,0-1 16,-21-20-16,21 21 0,-21 0 16,0 0-16,0-1 0,0 1 0,0 0 15,0 42 16,-21 0-31,0 1 0,21-1 16,0 0-16,-21 21 0,0-21 16,-1 22-16,22-1 0,-21 0 0,0 22 15,0-1-15,21-20 0,-21 20 0,0 1 16,21-1-16,0 22 0,-22-22 16,22 1-16,0 21 0,0-22 15,0 22-15,0-22 0,0 22 0,0-22 16,0 1-16,0-1 0,0-20 0,0 20 15,0-20-15,0-1 0,0 0 16,0-21-16,0 1 0,0 20 0,-21-21 16,0-21-16,0 0 0,0 0 15,-22 0-15,22 0 16,-21 0-16,0-21 0,-1 0 0,1 0 0,0-1 16,-1-20-16,1 21 0,0-21 15,20-22-15,1 22 0,0-1 16,0-20-16,21 21 0,0-22 0,0 22 15,0-22-15,0 22 0,21-22 16,0 22-16,0 0 0,1-1 0,20 1 16,0 0-16,1 21 0,-1-22 0,0 1 15,1 0-15,-1-1 0,0 1 16,1 0-16</inkml:trace>
  <inkml:trace contextRef="#ctx0" brushRef="#br1" timeOffset="8336.25">3598 826 0,'0'0'0,"-21"-43"0,0 22 16,-21-64-1,42 64-15,0 0 0,0 0 0,-22 0 16,22 42-1,0 21 1,0-21-16,0 43 0,0-22 0,0 22 16,-21-1-16,21 1 0,-21 20 15,21-20-15,-21-1 0,0 1 0,21-1 16,-21 1-16,-1-1 0,1 1 16,21-1-16,-21-20 0,0-1 15,21 0-15,0 1 0,-21-1 0,0-21 16,21 0-16,-22 1 0,22-1 15,-21-42 1,21-1-16,0 1 16,0 0-16,0 0 0,0-21 15,0-1-15,0 1 0,0 0 0,21 20 16,1-20-16,-1 0 0,0 21 0,21-22 16,-21 1-16,22 21 15,-1 0-15,0-1 0,1 1 0,-1 21 16,0 0-16,1 0 0,-1 0 0,0 0 15,1 21-15,-22 1 0,21-1 16,-21 0-16,-21 21 0,0-21 0,0 22 16,0-22-16,0 21 0,0 1 0,-21-22 15,-21 21-15,21-21 0,-22 22 16,1-22-16,0 0 0,-1 21 0,1-21 16,21 1-16,-21-1 0,20-21 0,-20 21 15,21-21-15,0 0 0,21 21 16,-21-21-16,42 0 31,0 0-31,0-21 16,0 21-16,22-21 0,-22 0 0,21-1 15,-21 1-15</inkml:trace>
  <inkml:trace contextRef="#ctx0" brushRef="#br1" timeOffset="8764.52">4000 1376 0,'0'0'0,"0"-21"0,0-22 16,0 22-16,0 0 16,0 0-1,0 0-15,22 21 0,-1 0 0,0 0 0,0 0 16,0 0-16,0 0 0,1 0 16,20 21-16,-21 0 0,0 0 15,0 0-15,1 1 0,-1 20 0,0-21 16,-21 21-16,0 1 0,0-22 0,0 21 15,0 1-15,0-1 0,0-21 16,0 21-16,0-20 0,0 20 0,0-21 16,-21 0-16,0 0 0,21 1 0,-22-22 15,1 0 1,21-22 0,0 1-16,0 0 0,0 0 15,0-21-15,21-1 0,-21 22 16,22-21-16,-1-1 0,0 22 0,-21-21 15,21 21-15,21-22 0,-20 22 0,-1 0 16,0 0-16,0 0 0,0 0 16,0-1-16,1 22 0,-1 0 0,0 0 15,-21-21-15,21 21 0,0 0 0,0 0 16,-21 21 0,0 1-16,22-1 15,-22 0-15</inkml:trace>
  <inkml:trace contextRef="#ctx0" brushRef="#br1" timeOffset="9032.36">4847 1397 0,'0'0'0,"0"-21"15,0 42 17,0 0-17,0 0-15,0 1 0,0 20 16,0-21-16,0 0 0,0 0 15,0 22-15,0-22 0,-21 0 0,21 0 16,-21 22-16,21-22 0,0 0 0,0 0 16,0 0-16,-21 0 0,21 1 15,0-1 1,21-21 15,-21-21-31,21 21 0,0-22 0,-21 1 16,0 0-16,21 0 0,0 0 0</inkml:trace>
  <inkml:trace contextRef="#ctx0" brushRef="#br1" timeOffset="9348.62">5038 1334 0,'0'0'0,"0"-43"0,0 22 16,0 0-16,0 0 0,0-22 0,-22 22 16,22 0-16,-21 21 15,0 0 1,21 21-1,21-21 1,0 0-16,1 0 16,-1 0-16,0 0 15,0 0-15,0-21 16,-21 0 0,0 0-16,0 0 15,-21 21-15,0 0 0,0 0 16,0 0-16,-1 0 0,1 0 15,0 21 1,21 0-16,-21-21 0,21 21 16,0 0-16,0 0 0,0 1 15,0-1-15</inkml:trace>
  <inkml:trace contextRef="#ctx0" brushRef="#br1" timeOffset="9968.33">5694 1461 0,'0'0'15,"0"-22"-15,0-20 16,0 21-16,-21 0 16,-1 0-16,1-1 0,0 1 15,0 21-15,0 0 0,0 0 16,-1 0-16,1 0 0,0 0 15,0 0-15,0 0 0,0 0 0,-1 21 16,1 1-16,0-1 0,0 21 0,21-21 16,-21 22-16,0-22 0,-1 21 15,22-21-15,0 22 0,0-1 0,-21-21 16,21 21-16,0-20 0,0 20 16,0-21-16,0 0 0,21 0 0,1-21 15,-1 22-15,0-22 0,0 0 16,0 0-16,22 0 0,-22 0 0,21-22 15,-21 22-15,22-21 0,-22 0 0,21 0 16,-21 0-16,22-22 0,-1 22 16,-21-21-16,21 21 0,-20-22 0,-1 1 15,21 0-15,-21-22 0,0 22 0,22-22 16,-22 1-16,0-1 0,-21 1 16,21-1-16,0 1 0,-21-1 0,0 1 15,0 21-15,0-1 0,22 1 0,-22 21 16,0 0-16,0-1 0,0 1 15,-22 42 1,22 22 0,-21-22-16,0 42 0,0-20 15,0-1-15,0 22 0,-1-1 0,22 1 16,-21-1-16,0 1 0,0-22 0,21 21 16,0-20-16,0 20 0,0-20 15,0-1-15,0 0 0,0 1 0,0-1 16,0-21-16,0 21 0,21-20 0,0-1 15,0 0-15,1 0 0,-1-21 16,0 0-16,0 0 0,0 0 16,0 0-16,1 0 0,-1-21 0,21 0 15,-21 0-15,0-1 0</inkml:trace>
  <inkml:trace contextRef="#ctx0" brushRef="#br1" timeOffset="12708.09">7641 720 0,'21'0'47,"0"0"-32,1-21-15,20-1 16,-21 22-16,21-21 0,-20-21 0,20 21 16,0 0-16,1-22 0,-22 22 0,21-21 15,-21-1-15,22 22 0,-22-21 16,0 0-16,-21-1 0,0 1 0,0 0 15,0 20-15,0-20 0,0 21 0,0 0 16,0 0-16,0-1 0,-21 22 16,0 0-16,-1 0 0,22 22 0,-21-1 15,0 21-15,0 22 0,21-22 0,-21 21 16,21 1-16,0-1 16,-21 1-16,21 21 0,-22-22 0,22 22 15,0-1-15,0-20 0,0 21 0,0-22 16,0 1-16,0-1 0,0-21 15,0 22-15,0-22 0,0 1 0,0-1 16,0-21-16,0 0 0,0 22 0,-21-22 16,0-21-16,0 21 0,21 0 15,-42-21-15,20 0 0,1 0 0,0 0 16,0 0-16,-21-21 0,20 0 0,-20 21 16,21-21-16,-21-1 15,20-20-15,1 21 0,-21 0 0,21-22 16,0 22-16,-1 0 0,1 0 0,0 0 15,0 21 1,21 21-16,0 0 16,0 0-16,0 0 0,0 22 0,0-22 15,21 0-15,0 0 0,0 22 16,1-22-16,-1 0 0,0 0 0,21 0 16,-21 0-16,22-21 0,-22 22 0,21-22 15,1 0-15,-1 0 0,0 0 16,1 0-16,-1 0 0,0-22 0,1 1 15,-1 21-15,0-21 0,1 0 0,-22 0 16,21 0-16,-21-22 16,22 22-16,-22-21 0,0 21 0,0-22 15,0 1-15,-21 21 0,21-22 0,-21 22 16,22-21-16,-22 21 0,0 0 16,0 42-1,0 0-15,0 21 16,0-21-16,0 1 0,0 20 15,0-21-15,-22 0 0,1 22 0,21-22 16,-21 0-16,21 0 0,0 0 0,-21 0 16,21 1-16,-21-22 0,21 21 15,0-42 17,0-1-32,0 1 0,0 0 15,21 0-15,0 0 0,0 0 16,0-22-16,-21 22 0,22-21 0,-1 21 15,0-22-15,0 22 0,0 0 0,0 0 16,-21 0-16,22 21 0,-1 0 16,0 21-1,-21 0-15,0 21 0,0-21 16,0 1-16,0 20 0,0-21 16,0 21-16,0-20 0,0-1 0,0 21 15,0-21-15,0 0 0,0 1 0,0-1 16,21 0-16,0-21 0,0 21 15,1-21-15,-1 0 0,0 0 0,0 0 16,21 0-16,-20 0 0,20-21 0,-21 0 16,21 0-16,-20-1 0,20 1 15,-21 0-15,0-21 0,0-1 0,22 1 16,-22 0-16,0-22 0,0 1 0,0-22 16,1 22-16,-1-1 0,-21-21 15,0 22-15,21-1 0,-21 1 0,0-1 16,0 22-16,0 0 0,0-1 15,0 22-15,0 0 0,-21 21 16,0 21-16,-1 0 0,22 1 16,-21 20-16,0 0 0,0 22 15,21-22-15,-21 22 0,21-1 16,-21 1-16,-1-1 0,22 22 0,0-43 16,-21 22-16,21-1 0,-21-21 0,0 1 15,21-1-15,0 0 0,-21 1 16,0-22-16,21 0 0,-22 0 0,22 0 15,0 1-15,22-44 47,-1 1-47,0 0 0,0 0 0,0-21 0,0 20 16,1 1-16,-1-21 0,0 21 16,0 0-16,0-22 0,0 22 15,1 21-15,-22-21 0,21 0 0,0 21 16,0 0-16,-21 21 15,0 0-15,21 0 0,-21 0 16,0 1-16,0-1 0,0 0 0,0 0 16,0 0-16,0 0 0,0 1 0,0-1 15,21 0-15,-21 0 16,22 0-16,-1-21 0,0 21 16,0-21-16,0 0 0,0 0 15,1 0-15,20 0 0,-21 0 0,21-21 16,-20 0-16,-1 21 0,21-21 15,-21 0-15,0 0 0,1-1 0,-1 1 16,0-21-16,0 21 0,0-22 0,-21 1 16,0 21-16,0-21 0,0 20 15,0-20-15,0 21 0,0 0 0,0 0 16,0-1-16,-21 22 16,0 22-1,0-1-15,21 0 0,-21 0 0,21 0 16,0 0-16,-22 22 0,22-22 0,-21 21 15,21-21-15,0 1 0,0-1 16,0 21-16,0-21 0,0 0 16,0 1-16,0-1 0,0 0 15,0 0-15,21-21 0,1 21 0,-1-21 16,0 0-16,0 0 0,21 0 16,-20 0-16,20 0 0,-21 0 0,21 0 15,1 0-15,-22-21 0,21 21 0,-21-21 16,22 0-16,-22 0 0,0-1 15,21-20-15,-20 21 0,-22-21 16,21 20-16,-21-20 0,21 21 0,-21-21 0,0 20 16,0 1-16,0 0 0,0 0 15,-21 21-15,0 0 16,21 21-16,0 0 16,0 0-16,0 1 15,0-1-15,21 0 0,0 0 0,0 0 16,0 0-16,-21 1 0,0-1 0,21-21 15,-21 21-15,22 0 0,-22 0 0,0 0 16,0 1-16,0-1 16,0 0-16,0 0 0,0 0 15,21-21-15,-21 21 16,21-21-16,0 0 0,0 0 16,0 0-16,1 0 0,-1 0 15,0 0-15,0 0 0,0-21 16,0 0-16,1 21 0,-1-21 0,-21 0 15,21 0-15,-21-1 0,21 1 16,-21-21-16,0 21 0,21 0 0,-21-22 16,0 22-16,21 0 0,-21 0 0,0 0 15,0-1-15,0 44 32,0-1-32,0 0 15,-21 0-15,21 0 0,-21 0 16,21 22-16,0-22 0,0 0 15,0 0-15,0 0 0,0 1 0,0-1 16,0 0-16,0 0 0,0 0 0,21-21 16,0 0-16,1 21 15,-1-21-15,0 0 0,0 0 0,0 0 16,0 0-16,22 0 0,-22 0 0,0-21 16,0 21-16,0-21 0,1 0 0,-22 0 15,42 0-15,-21-22 0,0 22 16,0-21-16,1-22 0,-1 22 0,0-22 15,21 1-15,-21-1 0,1-20 0,-1 20 16,0 1-16,0-1 0,-21 22 16,0-22-16,0 22 0,0 0 0,0 21 15,0-1-15,0 1 0,0 0 16,-21 21 0,21 21-16,-21 0 0,0 22 15,21-22-15,0 21 0,0 1 0,-22-1 16,22 0-16,-21 22 0,21-22 15,-21 22-15,21-1 0,0-21 0,-21 22 16,21-22-16,-21 1 0,21 20 0,0-21 16,0-20-16,0 20 0,0 0 15,0-21-15,0 1 0,0-1 0,0 0 16,21 0-16,0 0 0,0-21 16,0 0-16,1 0 0,-1 0 15,0 0-15,21 0 0,-21 0 16,1 0-16,-1 0 0,0-21 0,0 21 15,0-21-15,0 0 0,1 21 0,-1-21 16,-21-1-16,21 1 0,0 0 0,-21-21 16,0 21-16,0-1 0,0 1 15</inkml:trace>
  <inkml:trace contextRef="#ctx0" brushRef="#br1" timeOffset="12920.61">11112 826 0,'22'0'47,"-1"0"-47,0-22 0,21 22 0,-21 0 16,1-21-16,-1 21 0,21-21 16,-21 21-16,0 0 0,1-21 0,-1 21 15,0 0-15,0-21 0,-21 0 16,-21 21-1</inkml:trace>
  <inkml:trace contextRef="#ctx0" brushRef="#br1" timeOffset="13113.02">10668 720 0,'0'0'0,"-21"0"0,-22 21 16,65-21 46,-1 0-46,0 0-16,0 0 16</inkml:trace>
  <inkml:trace contextRef="#ctx0" brushRef="#br1" timeOffset="15135.7">11896 1249 0,'0'0'16,"-22"0"-16,1 0 0,0 0 0,0-21 0,21 0 16,0-1-1,0 1-15,0 0 0,21 0 16,0 0-16,0-22 0,1 22 0,-1 0 16,0 0-16,-21-21 0,0 20 15,21-20-15,-21 21 0,0-21 0,0 20 16,0 1-16,0 0 0,-21 0 0,0 21 15,0 0-15,-1 0 0,-20 0 16,21 0-16,-21 0 0,-1 21 0,1 0 16,0 0-16,-1 22 0,22-1 0,-21 0 15,-1 1-15,22-1 16,-21 0-16,21 1 0,0-1 0,-1 0 16,22-20-16,0 20 0,0-21 0,0 0 15,0 0-15,0 1 0,0-1 0,22-21 16,-1 0-16,0 0 0,21 0 15,-21 0-15,1 0 0,-1 0 0,21 0 16,-21 0-16,0-21 0,22-1 0,-22 1 16,0 0-16,0 0 0,0-21 15,22 20-15,-22-20 0,-21 0 0,21-1 16,0 1-16,0 0 0,-21 21 0,0-22 16,22 22-16,-22 0 15,0 0-15,0 0 0,0 42 16,0 21-1,-22-21-15,22 0 16,0 22-16,0-1 0,-21-21 0,21 22 16,0-1-16,0-21 0,0 21 0,0-20 15,21-1-15,1 0 0,-1 0 16,0 0-16,0 0 0,21-21 0,-20 0 16,20 0-16,0 0 0,1 0 0,-22 0 15,21 0-15,0 0 0,1 0 16,-22-21-16,21 0 0,-21 0 0,1 0 15,-1 0-15,0-1 0,0-20 16,-21 0-16,0-1 0,21 22 0,-21-21 16,0 0-16,0-1 0,0 22 15,0-21-15,0 21 0,0-1 16,0 44 0,-21-1-16,0 0 0,21 0 15,-21 0-15,0 22 0,21-1 0,-22-21 16,1 21-16,21-20 0,0 20 0,-21-21 15,21 21-15,-21-20 0,21-1 16,0 0-16,0 0 0,0 0 0,0 0 16,0-42 15,21 0-15,0 0-16,0 0 0,1-22 15,-1 22-15,0 0 0,0-21 0,0-1 16,0 1-16,1 21 0,-1-21 15,0-1-15,0 22 0,0 0 0,0 0 16,1 0-16,-1 21 0,0 0 16,-21 21-16,21 0 15,-21 0-15,0 21 0,0-20 0,21 20 16,-21-21-16,0 21 0,21 1 16,-21-22-16,0 21 0,22-21 0,-1 1 15,-21-1-15,21 0 0,0 0 16,-21 0-16,21 0 0,0-21 0,1 0 15,-1 0-15,0 0 16,0 0-16,0-21 0,-21 0 16,0 0-16,21 0 0,1 0 0,-22-1 15,21 1-15,0 0 0,0-21 0,0-1 16,0 1-16,1 21 0,-1-21 16,0-1-16,0 1 0,0 21 0,0 0 15,1-1-15,-22 1 0,21 21 16,-21 21-1,0 1-15,0-1 16,0 0-16,0 0 0,0 0 16,0 0-16,0 1 0,0-1 15,0 0-15,0-42 47,0 0-47,0-1 16,0 1-16,0 0 0,0 0 15,0 0-15,0 0 16,0-1-16,-21 22 16,-1 0-1,1 0-15,0 22 16,0-1-16,21 0 0,-21 0 0,0 0 16,-1 0-16,1 22 0,0-22 0,21 21 15,0-21-15,0 1 0,0 20 0,0-21 16,0 21-16,0-20 0,0-1 15,0 0-15,0 0 0,21 0 0,0 0 16,1-21-16,-1 22 0,0-22 0,21 0 16,-21 0-16,1 0 0,20 0 15,-21 0-15,21 0 0,-20 0 0,20 0 16,-21-22-16,21 1 0,-20 0 0,-1 0 16,0 0-16,0 0 0,0-22 15,0 22-15,1-21 0,-22-1 16,21 22-16,-21-21 0,0 0 0,0 20 15,0 1-15,0 0 0,0 0 16,-21 21 0,-1 21-16,1 21 15,0-20-15,21-1 16,0 0-16,-21 21 0,21-21 0,-21 1 16,21 20-16,0-21 0,0 0 0,0 0 15,0 1-15,0-1 0,0 0 0,0 0 16,21-21-16,-21 21 0,21-21 15,0 21-15,0-21 0,1 0 16,-1 0-16,0 0 0,0 0 16,0 0-16,0 0 0,1 0 15,20-21-15,-21 0 0,0 0 0,22 0 16,-22 0-16,21-1 0,-21 1 0,22-21 16,-1 21-16,0-22 0,-21 22 0,22-21 15,-22 21-15,0-22 0,0 22 16,0 0-16,-21 0 0,0 0 0,0 0 15,-21 21-15,0 0 16,0 0-16,0 0 0,-22 21 0,22 0 16,0 0-16,0 0 0,0 0 0,21 1 15,0 20-15,0-21 0,0 0 16,0 0-16,0 22 0,0-22 16,0 0-16,0 0 0,21 0 0,-21 1 15,21-1-15,0 0 0,-21 0 0,0 0 16,0 0-16,0 1 15,0-1 1,-21-21-16,21 21 16,-21-21-16,0 0 15,0 21-15,-1-21 32,1 0-32,0 0 15,0 0-15</inkml:trace>
  <inkml:trace contextRef="#ctx0" brushRef="#br1" timeOffset="15961.05">2307 2265 0,'0'0'0,"-63"0"0,20 21 15,1-21-15,0 21 0,-22-21 16,22 0-16,-1 21 0,22-21 0,-21 0 16,0 0-16,20 22 0,1-22 15,0 0-15,21 21 0,-21-21 0,63 0 32,-21 0-32,43 0 0,-22 0 0,43 0 15,0 0-15,20 0 0,22 0 0,22 0 16,-22 0-16,21-21 0,21 21 15,-21-22-15,22 22 0,-1-21 16,0 0-16,1 21 0,-1-21 0,-21 21 16,0-21-16,0 0 0,1 21 15,-44 0-15,1-22 0,0 22 0,-42 0 16,-1 0-16,-21 0 0,1-21 0,-22 21 16,0 0-16,-42 0 31,0 0-16,42 0 17,0 0-32,0-21 0,22 21 15</inkml:trace>
  <inkml:trace contextRef="#ctx0" brushRef="#br1" timeOffset="16927.16">8128 1990 0,'0'0'16,"-42"0"-16,-1 21 0,1-21 0,0 0 0,-1 0 16,1 21-16,0-21 0,-1 0 15,1 0-15,21 0 0,-22 0 0,22 0 16,0 0-16,0 0 0,0 21 16,42-21 30,0 0-46,0 0 0,22 0 16,-1 0-16,0 0 0,1 0 0,20 0 16,1 0-16,-1 0 0,1 0 0,-1 0 15,22 0-15,-1 0 0,1 0 16,21 0-16,0 0 0,0 0 0,21 0 16,0 0-16,0 0 0,0 0 15,21 0-15,0-21 0,0 21 0,21 0 16,-20 0-16,20 0 0,21 0 15,-20 0-15,20 0 0,-20 0 0,-1-21 16,21 21-16,-20 0 0,-1 0 16,0-21-16,1 21 0,-22-21 0,0 21 15,0 0-15,-21-22 0,0 22 0,-21 0 16,0-21-16,0 21 0,-22 0 16,1-21-16,-21 21 0,-1 0 0,1 0 15,-22-21-15,0 21 0,1 0 0,-22 0 16,0 0-16,0 0 0,0 0 0,-21-21 15,21 21 17,-42 0 46,0 0-78,0 0 0,0 0 15,-22 0-15,22 0 0,-21 0 0</inkml:trace>
  <inkml:trace contextRef="#ctx0" brushRef="#br1" timeOffset="19093.11">423 3683 0,'0'-21'16,"21"21"0,-21-21-16,0 0 0,0-1 15,22 22-15,-22-21 0,0 0 16,-22 21 31,1 21-47,21 0 0,-21 1 15,0-1-15,0-21 0,21 21 0,-21 0 16,21 0-16,-22-21 0,22 21 16,0 1-16,22-22 15,-1 0 1,0 0-16,0-22 15,0 1-15,0 0 0,-21 0 0,22 0 16,-22 0-16,21-1 0,-21 1 16,0 0-16,0 0 0,0 0 15,0 0-15,0 42 32,-21 0-32,-1 0 0,1 0 15,21 22-15,-21-22 0,0 0 16,21 21-16,0-21 0,-21 22 15,21-22-15,0 0 0,0 0 0,0 0 16,0 1-16,21-1 0,0 0 16,0-21-16,0 0 0,1 0 0,20 0 15,-21 0-15,21 0 0</inkml:trace>
  <inkml:trace contextRef="#ctx0" brushRef="#br1" timeOffset="19441.9">889 3662 0,'0'-42'15,"0"20"-15,-21 22 32,0 22-17,21-1 1,21-21 0,0 0-1,0 0-15,0 0 0,0-21 0,-21-1 16,22 1-16,-22 0 15,0 0 1,0 0-16,-22 21 16,1 0-16,0 0 15,0 21-15,0 0 0,0 0 16,-1 0-16,1 1 0,21-1 16,0 21-16,-21-21 0,21 0 0,0 1 15,0-1-15,0 0 0,0 0 16,0 0-16,21 0 0,0-21 15,22 22-15,-22-22 0,0 0 16,0 0-16,22 0 0,-22-22 0</inkml:trace>
  <inkml:trace contextRef="#ctx0" brushRef="#br1" timeOffset="19961.56">1503 3429 0,'0'0'0,"21"0"31,0 0-31,0 0 0,22 0 0,-22-21 16,21 0-16,-21 21 0,0-21 15,22-1-15,-22 1 0,0 0 16,0 0-16,-21 0 0,0 0 15,0-1-15,0 1 0,0 0 0,0 0 16,-21 0-16,0 21 16,0 0-16,0 0 0,-1 21 15,1 0-15,21 21 0,-21-20 16,21 20-16,-21 0 0,21 1 16,0-1-16,0 21 0,0-20 0,-21-1 15,21 22-15,-21-22 0,21 21 16,0-20-16,0 20 0,-22-20 0,22 20 15,-21 1-15,21-22 0,0 0 16,0 22-16,-21-22 0,21-21 16,0 22-16,-21-22 0,21 0 15,0 0-15,0 0 0,0 0 0,-21-21 16,0 0-16,-1 0 0,1 0 0,0 0 16,-21 0-16,21-21 15,-1 21-15,1-21 0,-21 0 0,21 0 16,0 21-16,-1-21 0,1-1 15,0 1-15,0 0 0,21 0 16,0 0-16,0 0 0,0-1 16,21 1-16,0 0 0,22-21 0,-1 21 15</inkml:trace>
  <inkml:trace contextRef="#ctx0" brushRef="#br1" timeOffset="20264.4">2011 3344 0,'0'0'0,"0"-21"0,0-21 16,0 21-16,-21 21 15,21-21-15,0 42 16,0 0 0,0 0-16,0 21 0,0-20 15,0 41-15,0-21 0,0 1 0,0 20 16,0-20-16,-22-1 0,22 21 15,0-20-15,-21-1 0,21 22 0,-21-22 16,0 0-16,21 1 0,0-22 16,0 21-16,0-21 0,-21 0 0,21 1 15,21-44 17,-21 1-32,0 0 15,0-21-15</inkml:trace>
  <inkml:trace contextRef="#ctx0" brushRef="#br1" timeOffset="20428.31">1757 3852 0,'0'-21'15,"21"21"1,0-21 0,0 21-16,0 0 0,1 0 0,20-21 15,-21 21-15,0 0 0,22-21 16,-22 21-16,0 0 0,0 0 0,0-21 15,0 21-15,1-22 0,-1 22 16</inkml:trace>
  <inkml:trace contextRef="#ctx0" brushRef="#br1" timeOffset="20728.73">2984 3598 0,'0'0'0,"0"-21"15,0 42 17,0 1-32,0-1 0,0 0 15,0 0-15,-21 0 0,21 22 16,0-22-16,0 0 0,-21 21 0,21-21 15,0 1-15,0 20 0,0-21 0,-21 0 16,21 0-16,0 1 0,0-1 16,21-21 15</inkml:trace>
  <inkml:trace contextRef="#ctx0" brushRef="#br1" timeOffset="21112.19">3492 3577 0,'0'0'0,"0"-21"16,0-21-16,-21 42 31,-21 0-31,21 0 0,0 21 16,-1 0-16,1 0 0,0 0 0,0 1 15,0-1-15,21 0 0,-21 21 16,21-21-16,0 1 0,0-1 0,0 0 15,21 0-15,0-21 0,0 21 16,0-21-16,0 0 0,1 21 16,-1-21-16,0 0 0,0 22 0,0-22 15,0 21-15,1-21 0,-1 21 16,0-21-16,-21 21 0,21 0 16,-21 0-16,0 1 15,0-1-15,-21-21 0,0 21 16,0-21-16,-1 21 0,-20-21 15,21 0-15,0 0 0,0 0 0,-22 21 16,22-21-16,0 0 0,0 0 16,0 0-16,21-21 15,-22 21-15,22-21 0,0 0 16,0 0-16,0-1 0</inkml:trace>
  <inkml:trace contextRef="#ctx0" brushRef="#br1" timeOffset="21304.08">3217 3429 0,'0'0'0,"-42"-21"16,42 0 0,-21 21-16,21-21 15,21 21 1,0 0-1,0 0 1,0 0-16</inkml:trace>
  <inkml:trace contextRef="#ctx0" brushRef="#br1" timeOffset="21944.67">4635 3768 0,'22'0'0,"-1"-21"15,0-1 1,0 22-16,0-21 0,-21 0 0,21 0 15,-21 0-15,22 0 0,-22-1 0,0 1 16,0 0-16,0 0 0,0-21 16,0 20-16,0 1 0,0-21 0,-22 21 15,1 0-15,-21-1 0,21 1 16,0 21-16,-1 0 0,-20 0 0,21 0 16,0 0-16,-22 0 0,22 21 0,0 1 15,-21 20-15,21 0 0,-1 1 16,1-1-16,0 0 0,0 1 15,0-1-15,0 0 0,-1 1 0,22-1 16,0 0-16,0-21 0,0 22 0,0-22 16,0 0-16,0 0 0,22 0 15,-1-21-15,21 0 0,-21 0 0,22 0 16,-22 0-16,21-21 0,0 21 0,1-21 16,-1 0-16,0 0 0,-20 0 15,20-1-15,0 1 0,1-21 0,-22 21 16,0 0-16,21-22 0,-21 22 0,1-21 15,-22-1-15,0 22 0,21 0 0,-21 0 16,0 0-16,0 0 16,-21 42-1,21 0-15,-22 0 0,22 0 0,0 22 16,-21-22-16,21 21 0,0 0 16,0-20-16,0 20 0,0-21 0,0 21 15,21-20-15,-21 20 0,22-21 0,-1 0 16,0 0-16,-21 1 15,21-1-15,0-21 0,0 0 0,22 0 0,-22 0 16,0 0-16,0 0 0,0-21 16</inkml:trace>
  <inkml:trace contextRef="#ctx0" brushRef="#br1" timeOffset="23752.22">6921 2921 0,'22'-21'0,"-44"42"0,65-63 15,-22 21-15,-21-22 0,0 22 0,0-21 16,0 21-16,0-22 0,0 22 16,0-21-16,0 21 0,-21-22 0,0 22 15,-1 0-15,1 0 16,-21 21-16,21-21 0,-22 21 0,1 0 16,21 0-16,-21 0 0,-1 21 0,1 0 15,-22 21-15,22-21 0,0 22 16,21-1-16,-22 0 0,1 22 0,21-22 15,-22 22-15,22-1 0,0 1 0,21 20 16,-21 1-16,21-21 0,0 20 16,0 1-16,0-22 0,0 1 0,0 21 15,0-43-15,21 21 0,0-20 0,0 20 16,1-20-16,-1-22 16,0 21-16,21-21 0,-21 22 0,22-22 0,-22-21 15,21 21-15,-21-21 0,22 0 16,-22 0-16,21 0 0,-21-21 15,22 21-15,-1-21 0,-21-1 0,22-20 16,-1 21-16,0 0 0,-21-22 0,22 1 16,-22 21-16,21-21 0,-21-1 15,1 1-15,-1 21 0,-21-22 0,0 1 16,21 21-16,-21 0 0,0 0 0,0-1 16,0 1-16,-21 21 15,0 0-15,-1 21 16,1 1-16,0-1 0,21 0 0,-21 21 15,0-21-15,21 22 0,-21-22 16,21 21-16,0-21 0,0 22 16,0-22-16,0 21 0,0-21 0,21 1 15,0-1-15,0-21 0,0 21 0,0-21 16,1 0-16,20 0 0,-21 0 16,21 0-16,-20 0 0,20-21 0,-21 21 15,21-21-15,-20-1 0,-1 1 0,21 0 16,-21 0-16,0 0 0,1 0 15,-22-22-15,0 22 0,0-21 0,0-1 16,0 22-16,0-21 0,-22 0 0,1-1 16,0 1-16,0 0 15,0-1-15,-22 22 0,22 0 0,0 21 0,0 0 16,-21 0-16,20 0 0,1 21 16,-21 0-16,21 0 0,0 1 15,21 20-15,-22 0 0,22 1 0,0-22 16,0 21-16,0 0 0,0 1 0,0-22 15,22 21-15,-1-21 0,0 1 16,0-1-16,0 0 0,22 0 0,-22-21 16,21 0-16,-21 0 0,22 0 0,-1 0 15,0 0-15,-21-21 0,22 0 16,-1 0-16,0 21 0,-20-22 0,20-20 16,-21 21-16,0 0 0,0 0 15,1-22-15,-22 22 0,0-21 0,0 21 0,21-1 16,-21 1-16,0 0 15,0 0-15,0 42 16,0 0 0,0 0-16,0 1 0,0 20 15,0-21-15,0 21 0,-21-20 0,21-1 16,0 21-16,0-21 0,0 0 0,0 1 16,0-1-16,0 0 0,0 0 15,0 0-15,0 0 16,0-42 15,0 0-31,0 0 16,0 0-16,0 0 0,0-1 15,0-20-15,0 21 0,0-21 0,0 20 16,21-20-16,0 0 0,0 21 16,0-22-16,-21 22 0,43 0 0,-22 0 15,0 0-15,0 21 0,0 0 0,0 0 16,22 0-16,-22 21 0,0 0 15,0 0-15,0 21 0,-21-20 0,22 20 16,-22-21-16,21 21 0,-21-20 0,0-1 16,0 21-16,0-21 0,0 0 15,0 1-15,0-1 0,0 0 0,0 0 16,0 0-16,0-42 47,0 0-47,0 0 15,0 0-15,0-1 0,21-20 0,0 21 16,0 0-16,0-22 0,1 1 0,-22 21 16,21-21-16,0-1 15,0 22-15,0 0 0,0 0 0,22 21 0,-22 0 16,0 0-16,0 0 0,0 0 0,1 21 16,-22 0-16,21 0 15,-21 0-15,21 22 0,-21-22 0,0 21 16,0-21-16,0 1 0,0 20 0,0-21 15,0 21-15,-21-20 0,0-1 0,21 0 16,-22 0-16,22 0 0,0 0 16,0 1-1,0-44 1,0 1 0,22 0-16,-1 0 0</inkml:trace>
  <inkml:trace contextRef="#ctx0" brushRef="#br1" timeOffset="24311.82">8911 2646 0,'0'0'0,"-63"-21"15,41 21-15,1 0 0,0 21 0,0 0 0,21 0 16,0 22-16,0-1 0,0-21 15,0 21-15,0 22 0,0-22 0,0 1 16,0 20-16,0 1 0,0-1 0,0 1 16,0-1-16,0 1 0,0-22 15,0 21-15,0-20 0,0-1 0,0 0 16,-21-20-16,21 20 0,0-21 16,0 0-16,0 0 0,0 1 0,-21-1 15,21-42 16,0-1-31,0 1 0,0 0 16,0 0-16,21 0 0,-21-22 16,21 22-16,0-21 0,0 21 0,22-22 15,-22 1-15,0 21 0,21-21 0,1 20 16,-22 1-16,21 0 0,-21 21 16,22 0-16,-22 0 0,21 0 0,-21 0 15,0 21-15,1 22 0,-1-22 16,-21 0-16,0 21 0,0-21 0,0 1 15,0 20-15,0-21 0,0 21 16,0-20-16,-21-1 0,-1 21 0,-20-21 16,21 0-16,-21 1 0,20-1 0,-20 0 15,0-21-15,21 21 0,-22 0 0,22-21 16,0 0-16,0 0 0,0 0 16,-1 0-16,1 0 0,0 0 15,0 0-15,21-21 16,0 0-1,21 0-15,0 21 16,0-21-16,1-1 0</inkml:trace>
  <inkml:trace contextRef="#ctx0" brushRef="#br1" timeOffset="24572.66">9483 3281 0,'0'0'0,"0"21"31,0 0-15,0 0-16,0 22 0,0-22 15,0 0-15,-22 21 0,22-20 16,-21-1-16,21 21 0,0-21 16,0 0-16,0 1 0,-21-1 0,21 0 15,0 0-15,-21-21 0,21 21 0,0-42 47,0 0-47,21 0 16</inkml:trace>
  <inkml:trace contextRef="#ctx0" brushRef="#br1" timeOffset="24769.55">9504 3048 0,'0'0'0,"-21"0"0,-1-21 16,1 21-16,0 0 16,21 21 15,0 0-15,21 0-1,0 1-15</inkml:trace>
  <inkml:trace contextRef="#ctx0" brushRef="#br1" timeOffset="25261.32">9821 3217 0,'0'0'0,"0"22"0,0-1 15,-21-21-15,21 21 0,0 0 0,0 0 16,-21 0-16,21 1 15,0-1-15,0 0 0,0 0 0,0 0 0,0 0 16,0 22-16,0-22 0,-21 0 0,21 0 16,-21 0-16,21 1 0,-22-22 15,22 21-15,0 0 16,-21-21-16,0 0 16,21-21-1,0 0 1,0-1-16,0 1 0,0 0 15,0 0-15,0 0 0,21-22 0,0 22 16,1-21-16,-1 0 0,0 20 0,21-20 16,-21 0-16,1-1 0,20 22 15,0 0-15,-21 0 0,22 0 0,-1 21 16,0 0-16,-20 0 0,20 0 0,-21 0 16,21 21-16,-20 0 15,-1 21-15,0-20 0,0 20 0,0-21 16,0 21-16,-21 1 0,0-22 0,0 21 15,0-21-15,0 22 0,0-22 0,0 0 16,0 0-16,0 0 0,-21 1 16,21-1-16,-21-21 0,21 21 15,0-42 17,21 21-32,-21-21 15,21-1-15</inkml:trace>
  <inkml:trace contextRef="#ctx0" brushRef="#br1" timeOffset="25755.99">11007 3260 0,'0'0'0,"0"-43"0,0 22 0,-22 0 0,1 21 15,0-21-15,0 0 0,0 0 0,0 21 16,-1 0-16,1 0 0,0 0 0,0 0 15,0 0-15,0 21 0,-1-21 16,1 21-16,0 21 0,0-21 0,0 22 16,0-22-16,-1 21 0,1 1 15,21-1-15,0 0 0,-21-21 0,21 22 16,0-22-16,0 21 0,0-21 16,0 1-16,0-1 0,0 0 0,21-21 15,0 21-15,1-21 0,-1 0 0,0 0 16,0 0-16,0 0 0,0 0 0,1 0 15,-1-21-15,21 21 0,-21-21 16,0 0-16,1-1 0,-1 1 0,0 0 16,0-21-16,0 21 0,-21-22 0,21 1 15,-21 0-15,22-1 0,-22 22 16,0-21-16,0-1 0,0 22 0,0 0 16,0 0-16,-22 21 15,1 42 1,21-21-16,0 22 0,0-22 15,0 21-15,0-21 0,0 22 0,0-1 16,0-21-16,0 22 0,0-22 0,0 0 16,21 0-16,1 0 0,-22 0 0,21 1 15,0-1-15,0-21 0,0 0 16,0 0-16,1 0 0,-1 0 16,0 0-16,0 0 0,0 0 0,-21-21 15</inkml:trace>
  <inkml:trace contextRef="#ctx0" brushRef="#br1" timeOffset="27088.25">11726 2625 0,'0'0'0,"-21"-21"0,21-1 0,-21 1 0,0 0 15,0 21 1,-1 0-16,1 21 0,21 22 15,-21-22-15,21 0 0,0 21 16,-21 1-16,21-1 0,0 21 16,0-20-16,0 20 0,-21-20 0,21 20 15,-21 1-15,21-1 0,0-21 16,0 22-16,0-1 0,0-20 0,0 20 16,0-20-16,0-1 0,0-21 15,0 21-15,0-20 0,0-1 0,0 0 16,0 0-16,0 0 0,21-21 0,0 0 15,0 0-15,0 0 0,0 0 16,1-21-16,-1 0 0,0 21 16,0-21-16,0 0 0,0-1 0,1-20 15,-1 21-15,0 0 0,-21-22 0,21 1 16,0 0-16,0 21 0,1-22 16,-22 22-16,0-21 0,21 21 0,0-1 15,-21 44 1,0-1-1,0 0-15,-21 0 0,21 0 16,-21 0-16,21 22 0,0-22 0,0 21 16,0-21-16,0 22 0,0-22 0,0 0 15,0 0-15,0 0 0,0 1 0,0-1 16,21-21-16,-21 21 0,21-21 16,0 0-16,0 0 0,22 0 0,-22 0 15,0 0-15,0 0 0,21 0 0,-20-21 16,-1 0-16,21 21 0,-21-22 0,0 1 15,1 0-15,-1 0 0,0 0 16,0 0-16,-21-22 0,0 22 16,21 0-16,-21 0 0,0 0 0,0-1 15,0 1-15,0 42 32,0 1-32,-21-1 0,21 0 0,0 0 15,-21 0-15,21 0 0,0 1 0,0-1 16,0 0-16,0 0 0,0 0 0,0 0 15,0 1-15,0-1 0,0 0 16,21-21-16,0 0 16,0 0-16,1 0 15,-1 0-15,0 0 0,0-21 16,-21 0 0,21-1-16,-21 1 0,0 0 15,0 0-15,0 0 0,0 0 0,0-1 16,0-20-16,-21 21 0,0 0 0,21 0 15,-21-1-15,0 22 0,-1-21 16,1 21 0,21-21-16,21 21 31,1-21-31,20 21 0,-21 0 16,0-21-16,0 21 0,1-21 15,20 21-15,-21-22 0,21 22 0,-20 0 16,20-21-16,-21 21 0,0 0 15,22 0-15,-22 0 0,0 0 0,0 21 16,0 1-16,-21-1 0,0 0 16,0 0-16,0 0 0,0 0 15,0 22-15,0-22 0,0 0 0,0 0 16,0 22-16,0-22 0,0 0 0,0 0 16,-21 0-16,21 0 0,-21 1 0,21-1 15,0 0-15,0 0 16,-21-21-16,21-21 47,0 0-47,0 0 15,0-1-15,21 1 16,-21 0-16,21 0 0,0-21 0,0 20 16,1-20-16,-1 21 0,21-21 0,-21-1 15,22 22-15,-1-21 0,-21 21 0,21-1 16,1 1-16,-22 21 0,21 0 15,-21 0-15,1 0 0,-1 0 0,0 21 16,0 1-16,-21-1 0,0 0 0,0 0 16,0 21-16,0-20 0,0 20 15,0-21-15,-21 21 0,21-20 0,-21-1 16,21 21-16,-21-21 0,-1 0 16,22 1-16,0-1 0,-21 0 15,21 0 1,-21-21-16,0 0 31,21-21-15,-21 0-16,21 0 0,-21-1 15,21 1-15</inkml:trace>
  <inkml:trace contextRef="#ctx0" brushRef="#br1" timeOffset="27300.13">13017 2963 0,'0'0'0,"-21"-21"16,0 21-16,0 0 0,0-21 0,0 21 15,21-21-15,-22 21 16,1 0 62</inkml:trace>
  <inkml:trace contextRef="#ctx0" brushRef="#br1" timeOffset="27576.16">11684 3133 0,'0'0'0,"-42"0"0,-1 0 15,64 0 1,1 0-16,-1 0 16,21 0-16,-21 0 0,22 0 0,-1 0 15,0 0-15,1 0 0,-1 0 16,0 0-16,1 0 0,-22 0 0,21 0 16,0 0-16,-20 0 0,20 0 15,-21 0-15,0 0 0,0-21 0,1 21 16,-1 0-16,0 0 0,0 0 15,0 0-15,-21-22 0,21 22 0,1 0 16,-1-21 0,0 21-16</inkml:trace>
  <inkml:trace contextRef="#ctx0" brushRef="#br1" timeOffset="29660.24">15409 3006 0,'0'0'0,"0"-21"0,-21-1 16,21 1-16,-21 0 16,21 0-16,-21 21 15,0 0-15,-1 0 16,1 0-16,0 21 15,0-21-15,0 21 0,0 0 0,21 1 16,-22-1-16,1 21 0,0-21 0,0 22 16,21-1-16,-21 0 15,0 1-15,-1-1 0,1 0 0,21 1 16,0-1-16,0-21 0,0 21 0,0-20 16,0 20-16,0-21 0,0 0 15,0 0-15,21-21 0,1 0 0,-1 22 16,0-22-16,0 0 0,21 0 0,-20 0 15,20 0-15,-21-22 0,0 1 0,22 0 16,-22 21-16,0-21 0,0 0 16,0-22-16,0 22 0,-21 0 0,22-21 15,-22-1-15,0 1 0,0 21 0,0-21 16,-22-1-16,1 1 0,0 0 16,-21-1-16,21 1 0,-22 21 15,22-22-15,-21 22 0,-1 0 0,22 0 0,-21 0 16,21 21-16,-22 0 0,22 0 15,0 0-15,0 0 0,0 0 16,21 21-16,0 0 0,0 0 16,0 0-16,21-21 0,21 22 0,-21-22 15,22 0-15,-1 0 0,0 0 16,22 0-16,-22 0 0,22 0 0,-1 0 16,-20-22-16,20 22 0,1-21 0,-22 0 15,21 0-15,-20 0 0,-1 0 16,0-1-16,1-20 0,-1 21 0,-21 0 15,0-22-15,-21 22 0,0 0 0,0 0 16,0-21-16,0 20 0,0 1 16,0 0-16,-21 0 15,0 21-15,0 0 0,0 0 16,0 21-16,-1 0 0,1 0 16,0 1-16,0 20 0,0 21 0,0-20 15,-1 20-15,22 1 0,-21-1 16,0 22-16,0-22 0,0 22 0,21 0 15,0-1-15,-21 1 0,21-21 0,-22 20 16,22-20-16,0 20 0,0 1 0,0-21 16,0 20-16,0 1 0,0-22 15,0 22-15,0 0 0,0-22 0,0 1 16,0-1-16,0-20 0,0 20 0,0-21 16,0 1-16,0-22 0,0 21 15,0-21-15,0 1 0,-21-22 0,0 0 16,0 0-16,0 0 0,0 0 15,-1 0-15,1-22 0,-21 1 0,21 21 16,-22-21-16,22-21 0,-21 21 0,21-1 16,-22 1-16,1-21 0,21 21 0,0 0 15,-22-1-15,22 1 0,0 0 0,0 0 16,21 0-16,0 0 0,-21-1 16,21 1-16,0 0 0,0 0 15,21 0-15,0 0 16,21-1-16,-20 1 0,20 0 0,21-21 15</inkml:trace>
  <inkml:trace contextRef="#ctx0" brushRef="#br1" timeOffset="30276.9">17780 2752 0,'0'-21'16,"0"-1"-16,0 1 16,0 0-1,21 0-15,0 0 0,0 21 0,1-21 16,-1-22-16,0 22 0,0 0 15,0 0-15,22-22 0,-22 22 0,0 0 16,-21-21-16,0 21 0,0-1 16,0 1-16,0 0 0,-21 21 15,0 0-15,-22 0 0,22 0 16,-21 0-16,-1 0 0,1 0 0,-21 0 16,20 21-16,1 0 0,-22 22 15,22-22-15,0 21 0,-1 1 0,22-1 16,0 21-16,0-20 0,21-1 0,0 0 15,0 1-15,0-22 0,21 21 16,21 1-16,-20-22 0,20 21 0,0 0 16,1-20-16,-22 20 0,21-21 0,0 21 15,1 1-15,-22-22 0,21 21 16,-21-21-16,1 22 0,-1-22 0,-21 0 16,0 0-16,0 0 0,0 1 0,-21-1 15,-1 0-15,-20-21 16,21 21-16,-21-21 0,-22 21 0,22-21 15,-1 0-15,-20 0 0,21 0 0,-1 0 16,1 0-16,0 0 0,-1-21 0,22 0 16,0 21-16,0-21 0,0 21 15,21-21-15,0-1 16,0 1-16,0 0 0,21 21 16,0-21-16,0 21 0,0-21 15,22 21-15,-22-21 0,21-1 0,0 1 16,-20 0-16</inkml:trace>
  <inkml:trace contextRef="#ctx0" brushRef="#br1" timeOffset="30500.11">18119 2963 0,'0'0'0,"0"-21"0,-22 21 31,1 21-31,21 1 0,-21-1 16,21 0-16,-21 0 0,21 0 15,-21 0-15,21 22 0,0-22 16,0 0-16,0 0 0,-21 0 0,21 1 0,0-1 16,0 0-16,-22-21 15,22 21-15,0-42 32</inkml:trace>
  <inkml:trace contextRef="#ctx0" brushRef="#br1" timeOffset="30693.99">18013 2794 0,'0'0'0,"0"-21"0,0 0 16,0 0-16,-21 21 31,42 21 16,0-21-47,-21 21 0,0 0 16</inkml:trace>
  <inkml:trace contextRef="#ctx0" brushRef="#br1" timeOffset="31179.73">18436 2942 0,'0'0'0,"-21"43"16,0-43-16,21 21 16,-21 0-16,21 0 0,0 0 0,0 0 15,0 1-15,0-1 0,0 0 16,0 0-16,0 21 0,0-20 0,0-1 16,0 0-16,0 0 0,0 0 0,0 0 15,0 1-15,0-1 0,0 0 16,-22-21-16,1 0 15,0 0-15,21-21 16,0 0 0,0-1-16,0 1 0,0 0 15,0 0-15,21 0 0,0-22 16,1 22-16,-1-21 0,21 0 0,-21 20 16,22-20-16,-1 21 0,-21-21 15,21 20-15,1 1 0,-1 0 0,-21 21 16,22 0-16,-22 0 0,0 0 0,0 0 15,0 21-15,0 0 0,-21 1 0,0 20 16,0-21-16,0 21 0,0-20 16,0 20-16,0-21 0,0 21 0,0-20 15,-21-1-15,0 21 0,0-21 0,0 0 16,0 1-16,-1-1 16,1-21-16,21 21 0,21-42 46,1 21-46,-1-21 16,0-1-16</inkml:trace>
  <inkml:trace contextRef="#ctx0" brushRef="#br1" timeOffset="31796.43">19283 3027 0,'0'0'0,"21"-64"16,-21 43-16,0 0 15,-21 21 1,0 0-16,-1 0 0,1 0 16,0 21-16,0 0 0,-21 1 15,20-1-15,1 0 0,0 21 0,0-21 16,0 1-16,21 20 0,0-21 0,-21 0 16,21 22-16,0-22 0,0 0 0,0 0 15,0 0-15,21-21 16,0 0-16,0 0 0,0 0 15,0 0-15,22 0 0,-22-21 0,0 0 16,0 21-16,0-21 0,1 0 16,-1-1-16,0 1 0,0 0 0,-21 0 15,0 0-15,21 0 0,-21-1 0,0 1 16,0 0-16,0 0 16,0 0-16,-21 21 15,0 21 1,21 0-16,-21 0 15,21 22-15,-21-22 0,-1 21 0,22 0 16,0 1-16,-21-22 0,21 42 0,-21-20 16,21-1-16,0 0 0,0 1 0,0 20 15,0-20-15,0-1 0,0 0 16,0 1-16,0-1 0,0 21 16,0-20-16,0-1 0,0 22 0,-21-22 0,21 0 15,-21 22-15,0-22 0,-1 0 0,1 1 16,0-22-16,0 21 0,0-21 15,0 1-15,-22-1 0,22 0 16,0-21-16,0 0 0,-22 0 0,22 0 16,-21 0-16,21 0 0,-22 0 0,1 0 15,21-21-15,-21 0 0,20-1 0,-20 1 16,21 0-16,21 0 0,-21-21 16,21 20-16,0 1 0,0-21 0,0 21 15,0-22-15,21 22 0,-21-21 0,21 21 16,0-22-16,0 22 0,22-21 0,-22 0 15,0-1-15,21 22 0</inkml:trace>
  <inkml:trace contextRef="#ctx0" brushRef="#br1" timeOffset="32084.71">19664 2540 0,'0'0'0,"0"-42"15,0-1-15,0 22 0,0 42 16,0 1-16,-21 20 16,-1 0-16,22 1 0,-21 20 15,0-21-15,0 22 0,21-1 16,-21 1-16,0-1 0,-1 1 0,22-22 16,0 22-16,-21-22 0,0 0 15,21 1-15,-21-1 0,21 0 0,0-20 16,0-1-16,0 0 0,0 0 0,0 0 15,0-42 17,21 21-32,0-21 0,0 0 0,1 0 15</inkml:trace>
  <inkml:trace contextRef="#ctx0" brushRef="#br1" timeOffset="32448.5">19727 3090 0,'0'22'31,"21"-22"-31,1 0 16,-1 0-16,0 0 0,0 0 0,0 0 15,0 0-15,1 0 0,-1 0 16,21-22-16,-21 22 0,0-21 0,1 21 16,-22-21-16,21 21 0,-21-21 0,0 0 15,0 0-15,0-1 0,0 1 16,-21 21-16,-1 0 15,1 0-15,0 0 0,0 0 16,0 21-16,-22 1 0,22-1 16,0 21-16,0-21 0,0 22 15,0-1-15,-1-21 0,22 21 0,-21 1 16,21-22-16,0 21 0,0-21 0,0 22 16,0-22-16,21 0 0,1 0 0,-1 0 15,0 1-15,0-22 0,21 0 16,-20 21-16,-1-21 0,0 0 0,0 0 15,0 0-15,0-21 0,1-1 16,-1 1-16,0 0 0,-21 0 16</inkml:trace>
  <inkml:trace contextRef="#ctx0" brushRef="#br1" timeOffset="33204.71">20913 3217 0,'0'0'0,"-22"0"0,22 22 16,-21-22-16,42 0 31,1-22-31,-1 22 0,0-21 16,0 0-16,0 0 0,22 0 0,-22 0 15,21-1-15,0-20 0,-20 21 16,20-21-16,0-1 0,-21 1 0,22 0 0,-22-1 16,0-20-16,0-1 15,0 1-15,-21-1 0,0 22 0,0-22 16,0 1-16,0 21 0,0-1 0,0 1 16,0 0-16,0 20 0,0-20 15,-21 42-15,21-21 0,-21 21 0,0 0 16,0 0-16,0 21 0,-1 0 15,1 22-15,0-1 0,0 21 16,0 1-16,0 21 0,21-22 0,-22 22 16,1-1-16,0-20 0,21-1 0,0 1 15,0-1-15,0-20 0,0-1 16,0 22-16,0-22 0,0-21 0,0 21 16,0-20-16,0-1 0,0 0 0,0 0 15,21 0-15,0-21 16,1 0-16,-1 0 15,0 0-15,0 0 0,0 0 0,0-21 16,22 0-16,-22 0 0,21 0 0,-21-1 16,22 1-16,-22 0 0</inkml:trace>
  <inkml:trace contextRef="#ctx0" brushRef="#br1" timeOffset="33560.5">21696 2985 0,'0'0'15,"0"21"-15,-21-21 16,42 0 0,0 0-1,0 0-15,0 0 0,0 0 16,1 0-16,20-21 0,-21 21 0,0-22 16,0 22-16,1-21 0,-1 0 0,-21 0 15,0 0-15,0 0 16,0-1-16,0 1 0,0 0 15,-21 21-15,-1 0 16,1 0-16,0 0 0,21 21 16,-21 0-16,0 1 0,0-1 0,-1 0 15,1 21-15,0-21 0,21 1 0,0 20 16,-21-21-16,21 0 0,0 0 16,0 1-16,0-1 0,0 0 15,0 0-15,0 0 0,21-21 0,0 21 16,0-21-16,1 0 0,-1 0 0,0 0 15,0 0-15,0 0 0,0 0 0,1-21 16,-1 0-16</inkml:trace>
  <inkml:trace contextRef="#ctx0" brushRef="#br1" timeOffset="34561.86">22183 2963 0,'0'0'0,"0"-21"0,21 0 16,-21 0-16,0 0 0,21 0 15,-21-1-15,0 1 0,21 21 16,0 0-1,-21 21 1,0 1-16,0-1 0,0 0 0,0 0 16,21 0-16,-21 0 0,0 22 0,0-22 15,0 0-15,0 21 0,0-20 0,0-1 16,0 0-16,0 0 0,0 0 16,0 0-16,22 1 0,-22-1 0,21 0 15,0-21-15,-21 21 0,21-21 16,0 0-16,0 0 15,1 0-15,-1-21 0,0 0 0,0 21 16,0-21-16,0-22 0,1 22 16,-1 0-16,0 0 0,0-22 0,0 22 15,0-21-15,1 21 0,-1-22 16,0 22-16,0 0 0,0-21 0,0 21 16,-21-1-16,22 1 0,-22 42 46,0 1-46,0-1 0,-22 0 0,22 0 0,0 0 16,-21 0-16,21 1 0,-21 20 0,21-21 16,0 0-16,0 0 0,0 1 15,0-1-15,0 0 0,0 0 16,0 0-16,21-21 0,0 21 0,1-21 16,-1 0-16,21 22 0,-21-22 15,22 0-15,-1 0 0,0 0 0,1 0 16,-22-22-16,21 22 0,0-21 0,-20 0 15,-1 21-15,0-21 0,0 0 0,0 0 16,0-1-16,-21 1 0,22 0 16,-22 0-16,0 0 0,0 0 0,0-1 15,0 1-15,0 0 0,0 0 16,-22 21 0,1 21-1,0 0-15,0-21 0,21 21 16,-21 1-16,0-1 0,21 0 0,0 0 15,-22 0-15,22 0 0,0 1 16,0-1-16,0 0 0,0 0 0,0 0 16,0 0-16,0 1 0,22-1 0,-1 0 15,0-21-15,0 0 0,0 0 16,22 0-16,-22 0 16,0 0-16,21 0 0,-21-21 0,22 21 15,-22-21-15,21-1 0,-21 1 0,1 0 16,20-21-16,-21 21 0,0-1 15,0-20-15,1 0 0,20-1 16,-21 1-16,0 0 0,0-1 0,1 1 16,-1-21-16,-21 20 0,21 1 0,-21 0 15,21-1-15,-21 22 0,0-21 16,0 21-16,0-1 0,0 1 16,0 42-1,0 1-15,0-1 16,0 21-16,-21-21 0,21 22 0,-21-1 15,21 0-15,-21 1 0,21-1 0,-22 0 16,22 1-16,0-1 0,0-21 16,0 21-16,0 1 0,0-22 0,0 0 15,0 21-15,0-20 0,0-1 16,0 21-16,22-21 0,-1 0 16,-21 1-16,21-22 0,0 0 15,-21 21-15,21-21 16,0 0-16,1-21 15,-1-1-15,0 1 16,0 0-16</inkml:trace>
  <inkml:trace contextRef="#ctx0" brushRef="#br1" timeOffset="34800.72">24701 3048 0,'-21'0'15,"0"0"1,21 21-16,-21-21 0,21 21 0,-21 1 16,0-22-16,21 21 0,0 0 15,-22 0-15,22 0 0,-21-21 0,21 21 16,0 1-16,-21-1 0,0 0 0,0 0 16,0 0-16,-1 0 0,1-21 0,21 22 15,-21-1-15,0-21 0,0 0 0,0 21 16,-1-21-16,1 0 0,0 0 15,0 0-15,0 0 0</inkml:trace>
  <inkml:trace contextRef="#ctx0" brushRef="#br1" timeOffset="37403.8">720 5419 0,'0'-21'0,"0"-1"0,0 1 16,0 0-16,0 0 0,-22 0 0,22 0 16,0-1-1,0 1-15,0 0 0,-21 21 16,21-21-16,-21 21 15,21 21-15,0 0 16,0 22-16,0-22 0,0 21 16,0-21-16,0 22 0,-21-1 0,21 0 15,-21-21-15,21 22 0,-21-22 16,21 21-16,0-21 0,0 1 0,0-1 16,0 0-16,0 0 15,-22-21-15,22-21 16,0 0-1,0 0-15,0-1 0,0 1 0,0-21 16,0 21-16,0-22 0,0 22 16,0-21-16,22 0 0,-1 20 15,-21-20-15,21 0 0,21 21 16,-21-1-16,1 1 0,-1 0 0,0 21 16,0 0-16,21 0 0,-20 0 15,-1 21-15,0 0 0,0 1 0,21-1 16,-20 0-16,-1 0 0,-21 21 15,21-20-15,-21-1 0,21 0 0,-21 21 16,0-21-16,0 1 0,0-1 16,0 0-16,0 0 0,0 0 0,-21 0 15,21-42 17,0 0-17,0 0-15,0 0 0,0 0 16,21-22-16,0 22 0,0-21 0,-21 21 15,22-22-15,-1 1 0,0 21 16,0-22-16,0 22 0,22-21 0,-22 21 16,0 21-16,0-21 0,0 21 15,0 0-15,1 0 0,20 21 0,-21 0 16,0 0-16,0 0 0,1 0 16,-22 1-16,0 20 0,21-21 0,-21 21 15,0-20-15,21 20 16,-21-21-16,0 21 0,0-20 0,0 20 15,0-21-15,0 0 0,0 0 16,0 1-16,21-22 0,0 0 0,0 21 16,1-21-16,-1 0 15,0 0-15,0-21 0,21-1 0,-20 1 16,-1 0-16,0 0 0,0 0 0,21-22 16,-20 22-16,-1-21 0,0 21 15,0-22-15,-21 1 0,21 21 0,-21-21 16,21-1-16,-21 22 0,0 0 15,0 0-15,0 0 0,0-1 0,0 44 32,0-1-17,0 21-15,0-21 0,0 0 0,0 22 16,0-1-16,0-21 0,0 22 16,0-22-16,0 21 0,0-21 0,0 0 15,0 22-15,0-22 0,0 0 16,0 0-16,22-21 0,-22 21 0,21-21 15,0 0-15,0 0 0,0 0 16,0 0-16,1-21 0,-1 0 16,0 0-16,0 0 0,0 0 0,0-1 15,1 1-15,-1-21 16,0 21-16,-21-22 0,21 22 0,0-21 16,-21 21-16,0-22 0,21 22 0,-21 0 15,0 0-15,0 0 0,22 21 16,-22 21 15,0 0-31,0 21 0,0-20 0,0-1 16,-22 21-16,22-21 0,0 22 0,0-22 15,0 21-15,0-21 0,0 22 16,0-22-16,22 0 0,-1 0 0,-21 0 16,21 0-16,0 1 0,0-22 15,0 0-15,22 0 0,-22 0 16,21 0-16,-21 0 0,22-22 0,-1 1 15,-21 0-15,22 0 0,-1 0 16,-21 0-16,21-22 0,-20 22 0,20-21 16,-21 21-16,0-22 0,0 1 0,1-22 15,-22 22-15,21 0 0,-21-22 16,21 1-16,-21 20 0,0-20 0,0-1 16,0 22-16,0 0 0,0 21 0,0-1 15,0 1-15,0 0 0,0 42 16,-21 0-1,21 1-15,-21 20 0,-1 0 16,22 1-16,0-1 0,0 21 16,-21-20-16,21 20 0,0-20 0,0 20 15,0-21-15,0 1 0,0-1 16,0 0-16,0 1 0,0-1 0,0-21 16,0 22-16,21-22 0,-21 0 0,22 0 15,20 0-15,-21-21 0,0 0 16,22 0-16,-22 0 0,21 0 0,0 0 15,1-21-15,-1 0 0,-21 0 0,22 0 16,-1-1-16,0 1 16,1-21-16,-22 21 0,21-22 0,-21 1 0,0 0 15,1-1-15,-1 1 0,-21 0 16,21-22-16,-21 1 0,0 20 16,0-20-16,0-1 0,0 22 0,0 0 15,0 21-15,0-22 0,0 22 0,0 0 16,-21 21-1,0 21 1,21 0-16,0 22 0,-22-1 0,22 0 16,-21 1-16,0 20 0,21-21 15,0 22-15,0-22 0,-21 22 0,21-22 16,0 0-16,-21 22 0,21-43 16,0 21-16,0 1 0,0-22 0,0 21 15,21-21-15,0 1 0,0-1 16,0 0-16,22-21 0,-22 0 0,21 0 15,-21 0-15,22 0 0,-22 0 16,21-21-16,-21 21 0,22-21 0,-22-1 16,0 1-16,0 0 0,0 0 0,1 0 15,-1 0-15,0-1 0,-21 1 16,21-21-16,-21 21 0,0 0 0,0-1 16,0 1-16,0 0 0,0 42 31,0 0-31,-21 1 15,21-1-15,0 0 0,0 0 16,0 21-16,0-20 16,0-1-16,0 0 0,0 0 15,0 0-15,0 0 0,21-21 16,0 0 0,0 0-1,-21-21-15,0 0 0,0 0 16,22 0-16</inkml:trace>
  <inkml:trace contextRef="#ctx0" brushRef="#br1" timeOffset="37580.69">4191 4911 0,'0'0'0,"0"-21"0,-42-1 16,42 1-16,-22 21 31,1 0 16</inkml:trace>
  <inkml:trace contextRef="#ctx0" brushRef="#br1" timeOffset="37773.58">3408 5080 0,'0'0'0,"-43"21"16,65-21 15,-1 0-31,0 0 16,0-21-16,21 21 0,1-21 0,-1 21 16,0-21-16,-20 21 0,20-21 0,0 21 15,1-22-15,41 1 16</inkml:trace>
  <inkml:trace contextRef="#ctx0" brushRef="#br1" timeOffset="39435.71">4868 5482 0,'21'0'16,"1"0"-16,-1-21 0,-21 0 15,21 0-15,0 21 0,0-21 16,22-1-16,-22-20 0,0 21 0,21-21 16,-21 20-16,22-20 0,-22 0 0,21-1 15,-21-20-15,22 21 0,-22-22 16,0 1-16,0 20 0,0-20 0,1 20 15,-22-20-15,0 21 0,0-1 0,0 1 16,0 0-16,0 20 0,0-20 16,-22 21-16,1 21 0,0 0 15,0 0-15,0 0 0,0 21 16,21 0-16,-22 0 0,1 22 16,0-22-16,0 21 0,0 22 15,0-22-15,-1 22 0,1-1 0,21-21 0,-21 22 16,21-1-16,-21 1 15,21-1-15,0-20 0,0 20 0,0-20 16,0-1-16,0-21 0,0 21 0,21-20 16,0 20-16,-21-21 0,21 0 0,22 0 15,-22-21-15,0 0 0,0 0 16,22 0-16,-1 0 0,-21 0 0,21 0 16,-20 0-16,20-21 0,-21 0 0,21 21 15,-20-21-15,-1-21 0,0 20 16,21 1-16,-21 0 0,-21-21 15,22 21-15,-22-22 0,21 1 0,-21 0 0,0 20 16,0-20-16,0 21 0,0 0 16,0 0-16,-21 21 15,-1 0-15,1 0 0,0 0 16,0 21-16,21 0 0,0 0 16,0 21-16,-21-20 0,21-1 15,0 21-15,0-21 0,0 22 0,0-22 16,0 21-16,0-21 0,0 0 0,0 1 15,0-1-15,21 0 0,0-21 0,-21 21 16,21-21-16,0 0 0,1 0 16,-1 0-16,21 0 0,-21 0 15,0 0-15,22 0 0,-1 0 0,-21-21 16,0 0-16,22 0 0,-22-1 0,21 22 16,-21-42-16,1 21 0,-1 0 15,-21 0-15,21-22 0,0 22 0,-21-21 16,0 21-16,0-1 0,0 1 0,0 0 15,0 0-15,0 0 0,0 42 32,0 0-17,0 0-15,0 0 0,0 1 0,0 20 16,0-21-16,0 0 0,0 0 16,0 22-16,0-22 0,0 0 15,0 0-15,0 0 0,0 1 0,0-1 16,21 0-16,0-21 0,1 21 15,-1-21 1,0 0-16,0 0 0,0 0 16,-21-21-16,0 0 0,21 21 0,1-21 15,-1-1-15,-21 1 0,21 0 0,-21 0 16,21-21-16,0 20 0,0 1 16,-21-21-16,22 21 0,-1-22 0,-21 22 15,0 0-15,21 0 0,0 0 0,-21 0 16,0 42 15,0 0-31,0 0 16,0 0-16,0 22 0,0-22 0,0 0 15,0 0-15,0 0 0,0 22 0,0-22 16,0 0-16,0 0 0,21 0 16,0-21-16,-21 21 0,22 1 0,-1-22 15,0 21-15,0-21 0,0 0 16,0 0-16,1 0 0,20 0 0,-21 0 15,21 0-15,-20-21 16,20-1-16,-21 22 0,21-21 0,-20 0 0,-1 0 16,21 0-16,-21 0 0,0-1 0,1 1 15,-1-21-15,-21 21 0,0 0 16,21-22-16,-21 22 0,0 0 16,0 0-16,0 0 0,0-1 0,-21 22 15,0 0 1,-1 0-16,22 22 15,-21-1-15,21 0 0,-21 0 0,21 21 16,-21-20-16,21-1 0,0 21 0,0-21 16,0 0-16,0 22 0,0-22 0,0 0 15,0 0-15,0 0 0,0 1 16,0-1-16,21 0 0,0 0 16,0-21-16,1 0 0,-1 0 0,0 0 15,0 0-15,0 0 0,0 0 16,1 0-16,20 0 0,-21 0 0,0 0 15,0-21-15,22 0 0,-22 0 16,0-1-16,21 1 0,-20 0 0,-1 0 16,0-21-16,0-1 0,0 22 0,0-21 15,1-1-15,-1 1 0,0 0 0,0-22 16,-21 22-16,21 0 0,0-1 16,-21 1-16,0 0 0,0 20 0,22 1 15,-22 0-15,0 42 16,-22 0-16,1 22 15,21-1-15,-21 0 0,21-20 16,-21 20-16,21 0 0,0 1 16,0-1-16,-21 0 0,21-21 0,0 22 15,0-22-15,-21 0 0,21 21 0,0-20 16,0-1-16,0 0 0,0 0 16,0 0-16,0 0 15,21-21 1,0 0 15</inkml:trace>
  <inkml:trace contextRef="#ctx0" brushRef="#br1" timeOffset="39879.46">8107 5376 0,'0'22'141,"0"-1"-126,0 0 1,0 0-16,0 0 16,0 0-16,0 1 15,0-1-15,-21 0 0,-1-21 16,1 21-16,21 0 0,-21-21 0,0 0 16,0 21-16,0-21 0,-1 0 0</inkml:trace>
  <inkml:trace contextRef="#ctx0" brushRef="#br1" timeOffset="42032.13">8784 5313 0,'21'0'16,"0"0"-16,1 0 15,-22-21-15,21 21 0,0-21 0,0-1 16,-21 1-16,21 21 0,-21-21 15,21 0-15,-21 0 0,0 0 16,0-1-16,0 1 0,0 0 0,0 0 16,-21 0-16,0 0 0,0-22 0,0 22 15,0 0-15,-22 0 0,22 0 16,0 21-16,-21 0 0,20 0 0,-20 0 16,0 0-16,21 0 0,-22 0 15,22 21-15,-21-21 0,21 21 0,-22 21 16,22-21-16,0 22 0,0-22 15,0 21-15,21 1 0,0-1 0,0 0 16,0 1-16,0-1 0,0 0 16,21 1-16,0-22 0,0 0 0,0 0 15,22 0-15,-22-21 0,21 0 0,0 0 16,1 0-16,-1 0 0,0 0 0,1 0 16,20-21-16,-20 0 0,-22 0 15,21 0-15,0-1 0,-20 1 0,20 0 16,-21 0-16,0 0 0,-21-22 0,21 22 15,-21 0-15,0-21 0,22 21 16,-22-1-16,0-20 0,0 21 0,0 0 16,0 0-16,-22 42 31,22 0-31,0 0 0,0 0 16,0 22-16,0-22 0,0 21 0,0 0 15,0-20-15,0 20 0,0-21 0,22 0 16,-22 22-16,21-22 0,0 0 15,0-21-15,0 21 0,0-21 0,1 0 16,-1 0-16,0 0 0,0 0 0,0 0 16,0 0-16,1-21 0,20 21 15,-21-21-15,0 0 0,0-1 0,1 1 16,-1 0-16,-21 0 0,21 0 16,0-22-16,-21 22 0,21 0 0,-21-21 15,0 21-15,0-22 0,0 22 0,0 0 16,0 0-16,0 0 0,0 42 15,0 0 1,-21 0-16,21 0 0,-21 22 0,21-22 16,-21 21-16,21-21 0,0 22 15,0-22-15,0 21 0,-21-21 0,21 0 16,0 1-16,0-1 0,0 0 0,0 0 16,0-42 15,0 0-16,21 0-15,-21-1 0,21 1 16,0 0-16,-21-21 0,21 21 0,0-1 16,1-20-16,-1 0 0,-21 21 15,21-1-15,0 1 0,21 0 0,-20 0 16,-1 21-16,0 0 0,0 0 0,21 0 16,-20 21-16,-1-21 0,0 21 0,0 0 15,0 22-15,0-22 0,1 0 16,-1 0-16,0 22 0,0-22 0,0 0 15,0 0-15,1 0 0,-22 0 0,21 1 16,0-1-16,0 0 16,0-21-1,0 0 1,1-21-16,-1 0 0,0-1 16,0 1-16,0 0 0,0-21 0,1 21 15,-1-22-15,0 22 0,0-21 16,21-1-16,-20 1 0,-1 21 0,0-21 15,0 20-15,21 1 0,-20 0 0,-1 21 16,0 0-16,0 0 0,0 0 0,-21 21 16,21 0-16,-21 1 0,22-1 15,-1 0-15,-21 21 0,0-21 0,0 1 16,21-1-16,-21 0 0,0 0 16,0 0-16,0 0 0,0 1 15,21-22 16,-21-22-15,0 1-16,0 0 0,0 0 16,0 0-16,0 0 15,0-1-15,-21 1 0,0 0 0,0-21 16,21 21-16,-22-1 0,1 22 0,21-21 16,-21 21-16,0 0 0,0 0 15,0 0-15,-1 21 0,1 1 16,0-1-16,-21 21 0,21-21 15,-1 22-15,1-1 0,0-21 0,0 21 16,0 1-16,0-22 0,21 21 0,0-21 16,0 22-16,0-22 0,0 0 15,0 0-15,0 0 0,0 1 0,21-1 16,0-21-16,0 0 0,0 0 0,22 0 16,-22 0-16,21 0 0,-21-21 0,0-1 15,22 1-15,-22 0 0,21 0 16,-21 0-16,22 0 0,-22-22 0,0 1 15,0 0-15,0-1 0,1 1 16,-1 0-16,0-22 0,0 1 0,-21-1 16,0 22-16,0-22 0,21 1 15,-21-1-15,0 22 0,21 0 0,-21-22 16,0 43-16,0-21 0,0 20 0,0 1 16,-21 21-1,0 21-15,0 1 0,21-1 0,-21 21 16,21 0-16,-21 22 0,21-1 0,0 1 15,0-1-15,0-20 0,0 20 0,0 1 16,0-22-16,0 22 16,0-22-16,0-21 0,21 21 0,0-20 15,0 20-15,0-21 0,0 0 0,1 0 16,-1-21-16,0 0 16,0 0-16,0 0 15,0 0-15,1-21 0,-1 0 16,0 0-16,-21 0 0,21 0 0</inkml:trace>
  <inkml:trace contextRef="#ctx0" brushRef="#br1" timeOffset="42969.05">12404 4466 0,'0'0'0,"0"-42"16,0 21-1,0 42 17,0 0-32,0 0 0,0 0 0,-22 22 15,22-22-15,0 21 0,0 1 16,0 20-16,-21-21 0,21 1 0,0 20 15,-21-20-15,21-1 0,0 21 0,-21-20 16,21-1-16,0 0 0,0-20 16,-21 20-16,21-21 0,0 0 15,-21 0-15,21 1 0,0-1 0,0 0 0,0-42 47,0 0-31,0-1-16,0 1 0,0-21 0,21 21 15,-21-22-15,21 1 0,0 0 0,0-1 16,0 1-16,1 0 0,-1-1 0,0 1 16,21 0-16,-21-1 0,22 22 15,-22 0-15,21 0 0,-21 21 0,22 0 16,-22 0-16,0 0 0,21 0 0,-20 21 16,-1 21-16,0-20 0,0-1 15,-21 21-15,0 0 0,0 1 16,0-22-16,0 21 0,0 1 0,0-22 15,0 21-15,0-21 0,0 22 0,0-22 16,0 0-16,0 0 0,0 0 16,0 0-16,0 1 15,21-22 1,0 0-16,1 0 0,-1-22 16,0 22-16,0-21 0,0 0 0,0 0 15,22 0-15,-22 0 0,0-1 16,0-20-16,0 21 0,1-21 0,-1 20 15,0-20-15,-21 0 0,21-1 16,-21 22-16,21 0 0,-21 0 0,0 0 16,0 42-1,0 0-15,-21 0 16,0 0-16,0 1 0,21 20 0,-21-21 16,21 21-16,0-20 0,-22 20 0,1-21 15,21 21-15,-21-20 0,21-1 16,0 0-16,0 0 0,-21-21 0,21 21 15,-21-21-15,21 21 0,0-42 32,0 0-17</inkml:trace>
  <inkml:trace contextRef="#ctx0" brushRef="#br1" timeOffset="43156.96">13187 4636 0,'0'0'0,"-21"0"0,-1-22 16,1 22-16,0-21 0,0 21 31,42 0 0,0 0-31,0 0 16,1 0-16,-1 21 0</inkml:trace>
  <inkml:trace contextRef="#ctx0" brushRef="#br1" timeOffset="43576.86">13547 4826 0,'0'-21'0,"0"0"16,0 0-16,0-1 0,0 1 15,21 0 1,0 21 0,0 0-16,0 0 0,0 21 15,1 0-15,-1 1 0,0-1 0,0 0 16,0 21-16,-21-21 0,21 22 0,-21-1 16,22-21-16,-22 22 0,0-1 15,0-21-15,0 21 0,0-20 0,0 20 16,0-21-16,0 0 0,0 0 0,0 1 15,-22-22-15,22 21 0,0-42 32,0-1-17,0 1-15,22 0 0,-22 0 16,0 0-16,21-22 0,0 22 0,0-21 16,0 21-16,-21-22 0,21 1 0,1 21 15,-1-21-15,-21-1 0,21 22 16,0-21-16,-21 21 0,0-1 0,21 1 15,0 21-15,1 0 16,-1 21 0,-21 1-16</inkml:trace>
  <inkml:trace contextRef="#ctx0" brushRef="#br1" timeOffset="44504.34">14668 5038 0,'0'0'0,"0"-21"0,0-1 16,0-41-16,0 21 15,0 20-15,0-20 0,0 21 0,0-21 16,0 20-16,0 1 0,0 0 16,0 0-16,-21 21 0,0 0 15,0 0-15,0 0 0,0 0 0,-1 21 16,1 21-16,0-20 0,0 20 0,0 0 15,21 1-15,-21-22 0,-1 21 16,22 0-16,0 1 0,0-1 16,0-21-16,0 22 0,0-22 0,0 0 15,0 0-15,0 0 0,22 0 16,-1-21-16,0 0 0,0 0 16,0 0-16,0 0 0,1-21 15,-1 21-15,0-21 0,0 0 0,-21 0 16,21 0-16,0-1 0,1-20 0,-22 21 15,0 0-15,21-22 0,-21 1 0,21 0 16,-21 21-16,0-22 16,0 1-16,0 21 0,0 0 0,0-1 0,0 44 31,0 20-15,0-21-16,0 21 0,0-20 15,0 20-15,0 0 0,-21-21 0,21 22 16,0-1-16,0-21 0,0 22 0,0-22 15,0 0-15,0 0 0,0 0 0,21 0 16,-21 1-16,21-22 16,0 0-16,0 0 0,1 0 0,-1 0 15,0 0-15,0-22 0,0 22 16,0-21-16,1 0 0,-1 0 16,0 0-16,21 0 0,-21-22 0,1 22 15,-22-21-15,21 21 0,0-22 0,0 1 16,0 0-16,-21-1 0,0 1 15,0 21-15,0 0 0,0-1 0,0 1 16,-21 21 0,21 21-16,-21 1 0,0-22 15,0 21-15,-1 21 0,22-21 0,0 0 16,0 1-16,0-1 0,0 0 0,0 0 16,0 0-16,22-21 15,-1 0-15,0 0 16,0 0-16,0 0 0,0-21 0,1 0 15,-1 21-15,0-21 0,0 0 0,0-1 16,0 1-16,1 21 0,-1-21 16,-21 0-16,21 0 0,-21 0 15,21 21-15,-21-22 0,0 44 32,0-1-32,-21 0 15,0 21-15,0-21 0,21 22 0,0-22 16,0 21-16,-22-21 0,22 22 0,0-22 15,0 21-15,0-21 0,0 1 0,0-1 16,0 0-16,0 0 0,22 0 0,-1-21 16,0 21-1,0-21-15,0 0 0,0 0 16,22 0-16,-22 0 0,0-21 0,0 21 0,22-21 16,-22 0-16,0 0 0,0 21 15</inkml:trace>
  <inkml:trace contextRef="#ctx0" brushRef="#br1" timeOffset="45383.85">15790 4995 0,'21'-42'0,"-42"84"0,64-105 0,-22 21 0,0-1 16,0 22-16,-21-21 0,0 21 0,0-1 16,0 1-16,0 0 0,-21 42 31,0 0-31,0 1 16,-1-1-16,22 21 0,-21-21 15,0 22-15,0-1 0,21 0 0,0 1 16,-21-22-16,21 21 0,0-21 15,0 22-15,0-22 0,0 0 0,0 21 16,21-21-16,0 1 0,0-1 16,0-21-16,1 0 0,20 0 0,-21 0 15,0 0-15,0 0 0,22 0 16,-22 0-16,21-21 0,-21-1 0,1 1 16,20 0-16,-21 0 0,0 0 0,0-22 15,1 22-15,-1-21 0,0 0 0,0-22 16,0 22-16,0-22 0,1 1 15,-1 20-15,0-20 0,0-1 0,0 22 16,0-21-16,1 20 0,-22 1 0,0 0 16,0 20-16,0 1 0,0 0 15,-22 21 1,1 21-16,0 0 0,0 1 0,0 20 16,0 0-16,-1 1 0,1-1 0,0 0 15,0 22-15,21-22 0,-21 22 16,0-22-16,21 21 0,0-20 0,0 20 15,-22-20-15,22-1 0,-21 0 16,21-21-16,0 22 0,0-22 0,0 0 0,0 0 16,0 0-16,21-21 15,1 0 1,-1-21-16,0 21 16,0-21-16,-21 0 0,21 0 0,0 0 15,1-1-15,-1 1 0,0-21 0,0 21 16,0 0-16,0-1 0,-21 1 15,22 0-15,-22 0 0,21 21 0,-21 21 32,21 0-32,-21 0 0,0 22 15,0-22-15,0 0 0,0 0 16,21 0-16,-21 1 0,21-1 0,0 0 16,-21 0-16,22 0 0,-1-21 0,0 21 15,0-21-15,0 0 0,0 0 16,1 0-16,-1 0 0,0 0 15,0 0-15,0-21 0,0 0 0,1 21 16,-1-21-16,0 0 0,0 0 0,0-1 16,0 1-16,-21 0 0,22-21 0,-22 21 15,21-1-15,-21-20 0,21 21 0,0 0 16,-21 42 15,0 0-31,0 0 0,0 0 0,-21 1 16,21 20-16,-21-21 0,21 0 0,0 0 15,0 1-15,0 20 16,0-21-16,0 0 0,0 0 16,0 1-16,0-44 47,21 1-47,-21 0 15,0 0-15</inkml:trace>
  <inkml:trace contextRef="#ctx0" brushRef="#br1" timeOffset="45568.75">17060 4784 0,'0'0'0,"0"-21"0,0-1 15,-21 22-15,21-21 16,-21 21-16,21 21 62,0 1-46,21-22-16,0 0 0,-21 21 0,21-21 16</inkml:trace>
  <inkml:trace contextRef="#ctx0" brushRef="#br1" timeOffset="45904.56">17949 4974 0,'0'0'16,"0"-21"-16,21 0 0,-21 0 0,0 0 0,0-1 15,0 1-15,0 0 0,0 0 0,0 0 16,-21 21 0,0 0-16,0 0 15,0 21-15,0 0 0,-1 0 0,1 22 16,0-22-16,0 21 0,0-21 0,0 22 15,21-1-15,0-21 0,0 21 16,0-20-16,0 20 0,0-21 16,0 0-16,0 0 0,0 1 0,0-1 15,0 0-15,21 0 0,0-21 0,0 21 16,0-21-16,0 0 0,1 0 0,20 0 16,-21 0-16,0 0 0,22 0 15,-22 0-15,0-21 0,21 21 0,1-21 16,-22 0-16,21 0 0</inkml:trace>
  <inkml:trace contextRef="#ctx0" brushRef="#br1" timeOffset="46636.14">18373 4995 0,'0'0'0,"0"-21"0,0 0 0,0 0 0,0 0 0,0 0 16,0-1-16,-22 22 0,1 0 16,0 0-1,0 0-15,0 22 0,0-22 0,-1 21 16,22 0-16,-21 0 0,0 21 0,21-20 15,-21-1-15,21 0 0,-21 21 0,21-21 16,0 1-16,0-1 0,0 0 0,0 0 16,0 0-16,0 0 15,21-21-15,-21 22 0,21-22 16,0 0-16,0 0 0,1 0 16,-1 0-16,0-22 0,0 1 15,0 0-15,0 0 16,1 0-16,-1 0 0,-21-1 15,21-20-15,0 21 0,0-21 0,0 20 16,-21-20-16,0 21 0,22 0 0,-22 0 16,21 21-16,-21-22 15,0 44-15,0-1 16,-21 0-16,-1 0 0,22 21 16,-21-20-16,21-1 0,0 21 0,0-21 15,0 0-15,0 1 0,0 20 16,0-21-16,0 0 0,0 0 0,0 1 15,0-1-15,21-21 16,1 0-16,-1 0 0,0 0 16,0 0-16,0 0 15,0 0-15,22-21 0,-22 21 16,0-22-16,21 1 0,1 0 0,-22 0 16,21 0-16,1-22 0,-22 22 0,21-21 15,-21-22-15,22 22 0,-22-21 0,0 20 16,21-20-16,-21 20 0,1-20 15,-1 21-15,0-22 0,0 22 0,-21 21 16,0-22-16,0 22 0,0 0 16,0 0-16,-21 21 15,21 21-15,-21 0 0,0 0 16,-1 0-16,1 22 0,0-1 16,0 0-16,0 1 0,0-1 0,-1 22 15,1-22-15,0 21 0,0 1 16,0-22-16,21 1 0,-21-1 0,21 0 15,0 1-15,0-1 0,0-21 0,0 0 16,21 22-16,0-43 0,0 21 0,-21 0 16,21-21-16,0 0 0,1 0 15,-1 0-15,0-21 16,-21 0 0,0-1-16,0 1 15,0 0-15,0 0 0</inkml:trace>
  <inkml:trace contextRef="#ctx0" brushRef="#br1" timeOffset="49452.24">20786 4699 0,'0'0'0,"21"0"63,0 0-63,0-21 0,0 21 16,0-21-16,22 21 0,-22-21 0,0 21 15,21-22-15,-20 1 0,-1 0 16,21 0-16,-21 0 0,0 0 15,-21-1-15,22 1 0,-22 0 0,21-21 16,-21 21-16,0-22 0,0 22 0,0 0 16,0-21-16,0 20 0,0 1 15,-21 21 1,-1 21-16,1 1 0,21 20 16,-21 0-16,0 1 0,0-1 15,21 21-15,-21-20 0,-1 20 0,22 1 16,-21-1-16,21 1 0,-21-1 0,0 1 15,21 20-15,0-41 0,0 20 0,0 1 16,-21-22-16,21 0 0,0 1 16,-21-1-16,21-21 0,0 22 15,0-22-15,-22 0 0,22 0 0,-21-21 16,0 21-16,0-21 16,0 0-16,0 0 0,-1 0 15,1-21-15,21 0 0,-21 0 0,0 0 16,0-1-16,0 1 0,-1-21 0,-20 21 15,21-22-15,0 22 0,0-21 0,-1 21 16,-20-22-16,21 22 0,0 0 16,0 0-16,21 0 0,-22 21 15,22 21 1,0 0-16,0 0 0,0 0 0,0 1 16,22-1-16,-22 0 0,21 0 15,0 0-15,21 0 0,-21 1 0,22-1 16,-22 0-16,21-21 0,1 0 0,-1 0 15,0 0-15,1 0 0,-1 0 0,0 0 16,22 0-16,-22 0 0,-21-21 16,22 0-16,-1 21 0,-21-22 0,21 1 15,-20 0-15,-1-21 0,0 21 0,0-1 16,0-20-16,-21 0 0,0 21 0,21-22 16,-21 1-16,22 21 15,-22-22-15,0 22 0,0 0 0,0 42 31,0 0-31,0 1 0,-22 20 0,1-21 16,21 21-16,0-20 0,-21 20 16,0-21-16,21 21 0,0-20 0,-21 20 15,21-21-15,-21 0 0,21 0 0,-22-21 16,22 22-16,-21-22 0,21 21 16,0-42 15,0-1-31,21 1 0,1 0 15,-1 0-15,0 0 0,-21-22 16,21 1-16,21 21 0,-20-21 16,-1-1-16,0 1 0,0 21 0,21-22 15,-20 22-15,-1 0 0,0 21 0,0 0 16,0 0-16,0 0 0,1 21 16,-22 22-16,0-22 0,0 0 15,0 21-15,0-21 0,0 22 0,0-22 16,0 21-16,0-21 0,0 22 0,0-22 15,0 0-15,0 0 0,0 0 16,0 1-16,0-1 16,21-21-16,0 0 0,0 0 0,0 0 15,0 0-15,1-21 0,-1-1 16,21 22-16,-21-21 0,0 0 0,1 0 16,-1 0-16,0-22 0,0 22 15,0-21-15,0 0 0,1-1 0,-22 1 16,21 0-16,0-22 0,0 22 0,-21-22 15,0 22-15,0-22 0,21 22 16,-21 0-16,0 21 0,0-22 0,0 22 16,-21 42-1,21 22-15,-21-22 16,0 21-16,0 0 0,-1 1 16,1-1-16,0 0 0,0 22 15,0-22-15,0 1 0,21 20 0,-22-21 0,1 1 16,21-22-16,-21 21 0,21-21 15,0 1-15,-21-1 0,21 0 16,0 0-16,-21-21 0,42 0 31,0-21-31,-21 0 16,21 0-16,0-1 0,1 1 16,-1 0-16,0-21 0,0 21 15,0-22-15,0 22 0,1 0 0,20-21 16,-21 20-16,0 1 0,0 21 0,1-21 15,-1 21-15,0 21 16,-21 0-16,0 1 0,0-1 16,0 21-16,0-21 0,0 0 15,0 1-15,0 20 0,0-21 16,0 0-16,0 0 0,0 1 0,0-1 16,0 0-16,21 0 0,0-21 15,0 0-15,1 0 0,20 0 16,-21 0-16,0 0 0,0 0 0,1 0 15,20 0-15,-21-21 0,0 0 16,0 21-16,22-21 0,-22-1 16,0 1-16,0 0 0,0 0 0,1-21 15,-1 20-15,-21-20 0,0 21 0,21 0 16,-21-22-16,21 22 0,-21 0 16,0 0-16,0 0 0,-21 42 31,0-21-31,0 21 0,-1 21 15,1-20-15,21-1 0,-21 21 0,0-21 16,0 22-16,21-22 0,0 0 0,-21 0 16,21 0-16,0 0 0,0 1 0,0-1 15,0 0-15,0 0 16,21-21-16,0 0 0,0 0 16,0 0-16,22 0 0,-22 0 0,0 0 15,21 0-15,-21 0 0,22-21 16,-1 21-16,-21-21 0,22 0 0,-22-1 15,21 1-15,-21 0 0,0 0 16,22-21-16,-43 20 0,21 1 0,0-21 16,-21 21-16,0 0 0,0-1 0,0 1 15,-21 21 1,0 0-16,0 0 16,21 21-16,-22 1 0,22-1 0,0 0 15,0 0-15,0 0 0,0 0 0,0 1 16,0-1-16,0 0 15,0 0-15,0 0 0,0 0 0,0 1 16,0-1 0,0 0-16,0 0 15,22 0 1,-1-21-16,0 0 0,0 21 0,0-21 16,0 0-16,1 0 0,-1 0 0,0 0 15,0 0-15,0 0 0,0 0 0,1 0 16,-1 0-16,0 0 0,0-21 15,-21 0-15,21 0 0,0 0 16,-21 0-16,22-1 0,-22 1 0,21-21 16,0 21-16,-21-22 0,0 22 0,21-21 15,0 21-15,-21 0 0,0-1 0,0 1 16,0 42 15,0 1-31,0-1 0,0 0 0,0 21 16,-21-21-16,21 1 0,-21-1 15,21 0-15,0 0 0,0 0 0,0 0 16,0 1-16,0-1 0,0 0 0,0 0 16,21-21-16,0 21 15,0-21-15,1 0 0,-1 0 16,0 0-16,0 0 0,0 0 16,0 0-16,1-21 0,-1 0 0,0 21 15,0-21-15,-21-22 0,21 22 0,0 0 16,1-21-16,-1-1 15,0 1-15,0 0 0,0-22 0,0 22 16,1 0-16,-1-22 0,0 22 0,0-22 16,0 22-16,0 0 0,1-1 0,-22 1 15,0 21-15,0 0 0,0-1 16,0 1-16,-22 42 16,22 1-16,-21 20 0,0-21 15,0 21-15,21 1 0,-21-22 0,21 21 16,-21 1-16,21-1 0,0 0 15,-22 1-15,22 20 0,-21-21 0,21 1 16,0-22-16,0 21 0,0 1 0,0-1 16,0-21-16,0 0 0,0 22 15,0-22-15,0 0 0,0 0 16,21 0-16,1-21 0,-1 0 16,0 21-16,0-21 0,21 0 0,-20 0 15,-1 0-15,21 0 0,-21 0 0,0 0 16,1-21-16,-1 21 0,0-21 15,-21 0-15,21 0 0,-21 0 16,0-1-16,0 1 16,0 0-16,0 0 0,0 0 0</inkml:trace>
  <inkml:trace contextRef="#ctx0" brushRef="#br1" timeOffset="49657.13">23897 4741 0,'0'0'0,"-21"0"0,42 0 31,0 0-31,0 0 16,22 0-16,-22 0 0,0 0 15,21-21-15,-20 21 0,20 0 0,-21 0 16,0-21-16,0 21 0,-21-21 16,0 0-1,-21 21 1,0-21-16,0 21 0</inkml:trace>
  <inkml:trace contextRef="#ctx0" brushRef="#br1" timeOffset="49836.61">23495 4614 0,'0'0'0,"-42"0"0,20 0 16,1 0-16,0 0 15,21-21 1,21 21 15,0 0-31,1 0 16,-1 0-16,0 0 0,21 0 15,-21 0-15</inkml:trace>
  <inkml:trace contextRef="#ctx0" brushRef="#br1" timeOffset="51451.77">24553 4953 0,'0'0'0,"21"-63"16,1 41 0,-22 1-16,21 0 0,-21 0 15,0-21-15,0 20 0,0 1 0,0-21 16,0 21-16,0 0 0,0-1 0,0 1 15,0 0-15,-21 21 16,-1 0-16,1 21 16,-21-21-16,21 43 0,0-22 0,-1 0 15,-20 21-15,21 1 0,0-22 0,0 21 16,-1 0-16,1 1 0,21-1 0,0 0 16,0-20-16,0 20 0,0-21 15,0 0-15,0 0 0,0 1 0,21-22 16,1 0-16,-1 0 0,0 0 15,0 0-15,0 0 0,0 0 16,1-22-16,-1 1 0,0 0 16,0 0-16,-21 0 0,21 0 0,0-1 15,-21-20-15,0 21 0,22-21 0,-22 20 16,21-20-16,-21 21 0,21 0 0,-21 0 16,0-1-16,0 1 0,0 42 31,0 1-31,0-1 0,0 21 15,0-21-15,0 0 0,0 22 16,0-22-16,0 0 0,0 21 0,0-20 16,0-1-16,0 0 0,0 0 15,21 0-15,0-21 0,0 0 16,1 21-16,-1-21 0,21 0 0,-21 0 16,0 0-16,1 0 0,-1 0 15,0-21-15,0 21 0,0-21 0,0 0 16,1 0-16,-1 0 0,0-1 15,-21-20-15,0 21 0,21-21 16,-21 20-16,21 1 0,-21-21 0,0 21 16,0 0-16,0-1 15,0 44 1,0-1-16,-21 0 0,21 0 16,-21 0-16,0 0 0,21 1 15,-21 20-15,21-21 0,0 0 0,-22 0 16,22 1-16,0-1 0,-21 0 0,21 0 15,0 0-15,0 0 16,21-21 15,1-21-31,-22 0 16,21 21-16,-21-21 0,0 0 0,21 0 16,0-1-16,-21 1 0,21 0 15,0 0-15,1 0 0,-22-22 0,21 22 0,0 0 16,0 0-16,0 0 0,0 0 15,1 21-15,-1 0 0,-21 21 32,0 0-32,0 0 0,0 0 0,0 0 15,0 22-15,0-22 0,21 0 16,0 21-16,-21-20 0,21 20 0,-21-21 16,21 0-16,1 0 0,-22 1 15,21-22-15,0 21 0,0-21 16,0 0-1,0-21-15,-21-1 16,22 1-16,-1 0 16,-21 0-16,21 0 0,-21 0 0,21-1 15,0-20-15,0 21 16,1-21-16,-1 20 0,0 1 0,21-21 16,-21 21-16,-21 0 0,22 21 0,-1-22 15,0 22-15,-21 22 31,0-1-31,0 0 16,0 0 0,0-42 31,0 0-32,0 0-15,0-1 16,0 1-1,-21 21 17,0 0-32,-1 0 0,1 21 15,21 1-15,-21-22 0,0 21 0,0 0 16,0 0-16,21 0 0,-22 22 0,22-22 16,-21 0-16,21 0 0,0 0 15,0 0-15,0 1 0,0-1 16,0 0-16,0 0 0,0 0 0,0 0 15,21-21-15,1 22 0,-1-22 16,0 0-16,0 0 0,0 0 16,0 0-16,22 0 0,-22 0 15,0 0-15,21 0 0,-20-22 0,20 1 16,0 0-16,-21 21 0,22-21 0,-22-21 16,0 20-16,0 1 0,0 0 15,1 0-15,-1 0 0,-21 0 0,0-1 16,0 44 15,-21-22-31,21 21 16,-22 0-16,1 0 0,21 0 0,0 0 15,-21 1-15,21-1 0,0 0 16,0 0-16,0 0 16,0 0-16,21-21 15,0 0-15,1 0 16,-1 0-16,0 0 0,0 0 15,-21-21 1,21 0-16,0 0 16,-21 0-16,0 0 0,0-1 0</inkml:trace>
  <inkml:trace contextRef="#ctx0" brushRef="#br1" timeOffset="51884.63">26247 3810 0,'0'-21'15,"21"21"-15,-21 21 63,0 0-63,0 0 15,0 1 1,-21-22-16,-1 0 16,22 21-16,-21-21 0,21 21 0,-21-21 31,0 0-15,21-21-1</inkml:trace>
  <inkml:trace contextRef="#ctx0" brushRef="#br1" timeOffset="52100.51">26416 3725 0,'0'0'0,"0"-21"16,21 21-16,0 0 16,-21 21-1,0 1 1,0-1-16,0 0 0,0 0 0,0 0 15,-21 0-15,21 1 0,-21-1 16,0 0-16,21 0 16,0 0-16,-21 0 0,21 1 15,-22-1-15,22 0 0,0 0 16</inkml:trace>
  <inkml:trace contextRef="#ctx0" brushRef="#br0" timeOffset="68367.98">5673 14542 0,'0'-22'0,"0"1"15,0 0-15,0 0 16,0 0-16,0 0 0,0-1 15,0 1-15,0 0 16,-22 21 0,1 21-16,21 0 15,-21 1-15,21 20 0,0-21 16,-21 21-16,21-20 0,-21 20 0,21 0 16,0 1-16,-21-1 0,-1 21 15,22-20-15,-21-1 0,21 22 0,-21-1 16,21 1-16,0-1 0,-21 22 15,21-22-15,-21 1 0,21-1 0,0 22 16,0-22-16,0 1 0,0-1 16,0 1-16,0 21 0,0-22 0,0 22 15,0-22-15,-21 1 0,21 20 0,-22-20 16,22-1-16,0 1 0,0-1 16,-21 1-16,21-1 0,0 1 0,0-1 15,-21 1-15,21-1 0,0 1 0,0-22 16,0 1-16,0-1 0,0 0 15,0 1-15,0-22 0,0 0 16,0 0-16,0 0 0,0 0 0,0-42 31,0 0-31,0 0 16,0 0-16,0-22 0,0 1 0,0 0 16</inkml:trace>
  <inkml:trace contextRef="#ctx0" brushRef="#br0" timeOffset="69537.32">5630 14647 0,'21'0'15,"1"0"1,-1-21-16,0 21 0,21 0 15,1 0-15,-1-21 0,0 21 0,1 0 16,20-21-16,-21 21 0,22-21 0,-22 21 16,22 0-16,20-21 0,-20 21 15,21 0-15,20-22 0,-20 22 0,21 0 16,0 0-16,0-21 0,-1 21 16,1 0-16,21 0 0,-21 0 0,21 0 15,-21 0-15,21 0 0,0 0 0,-21 0 16,0 0-16,-1 0 0,1 0 0,0 0 15,0 0-15,-21 0 0,-1 0 16,1 0-16,0 0 0,-1 0 16,-20 0-16,-1 0 0,1 0 0,-1 0 15,-20-21-15,-1 21 0,0 0 16,1 0-16,-22 0 0,21 0 0,-21 0 16,0 0-16,1 0 15,-22 21 1,0 0-16,0 1 15,-22-1-15,22 0 0,-21 0 16,21 0-16,0 0 0,0 22 16,-21-22-16,21 21 0,-21 1 0,21-1 15,-21 0-15,21 1 0,0-1 0,-21 21 16,21 1-16,0-1 0,0 1 16,0-1-16,0 1 0,0-1 15,21 1-15,0 21 0,-21-22 0,21 1 16,0-1-16,-21 1 0,0 20 0,0-20 15,21-1-15,-21 22 0,0-22 16,0 1-16,0-1 0,0-20 0,0 20 16,0 1-16,0-22 0,-21 22 0,0-22 15,0 0-15,0 22 0,0-22 0,-1 0 16,1 1-16,0-1 0,0-21 16,-21 22-16,20-22 0,1 0 0,0 0 15,0 0-15,21 0 0,-21 1 0,0-1 16,-1-21-16,22 21 15,-21-21-15,21 21 16,-21-21-16,0 0 31,0 0-15,0 0-16,-1 0 16,1 0-16,0 0 0,0 0 15,0 0-15,0 0 0,-22 0 16,22 0-16,0 0 0,-21 0 0,-1 0 15,1 21-15,0-21 0,-1 0 16,1 0-16,-22 0 0,22 0 0,-43 0 16,22 0-16,-22 0 0,1 0 15,-1 0-15,0 0 0,-21 0 0,22 0 16,-22 0-16,0 0 0,21 0 0,-20 0 16,-1 0-16,0 0 0,0 0 15,0-21-15,22 21 0,-22 0 0,21 0 16,0-21-16,1 21 0,-1 0 15,0 0-15,1-21 0,-1 21 0,-21 0 16,22 0-16,-22 0 0,21 0 0,-21 0 16,22 0-16,-1-21 0,21 21 15,1 0-15,-1 0 0,22 0 16,-21 0-16,41 0 0,-20 0 0,21 0 0,0-22 16,0 22-16,21-21 15,0 0-15,0 0 0,21 0 16,0 0-16,21-1 0,1-20 0,-1 0 15</inkml:trace>
  <inkml:trace contextRef="#ctx0" brushRef="#br0" timeOffset="72232.06">8043 15007 0,'-21'0'15,"21"21"1,-21 1-1,21-1-15,0 0 0,-21 0 0,21 0 16,0 22-16,-21-22 0,21 21 0,0-21 16,0 22-16,0-1 0,0-21 15,0 21-15,0-20 0,0-1 0,0 21 16,0-21-16,0 0 0,0 1 0,0-1 16,0 0-1,0-42 48,0 0-48,0-1-15,0 1 16,0 0-16,0 0 16,0 0-1,0 0-15,0-1 16,0 1-1,0 0-15,0 0 16,0 0 0,0 0-1,0-1 17,0 1-17,0 0 48,0 0 109,0 0-79,0 0-15,0-1-62,0 1 0,0 0-1,0 0 1,0 0-16,0 0 16,21 21-16,-21-22 15,0 1 1,0 0-16,21 21 15,-21-21-15,21 21 16,0 0 0,-21-21-16,21 21 15,1 0-15,-1-21 0,0 21 16,0 0-16,0 0 0,0-22 0,1 22 16,-1 0-16,0 0 15,0 0-15,0 0 16,0 0-16,1 0 31,-22 22-31,0-1 16,0 0-1,0 0-15,0-42 94,0 0-78,0 0-1,0-1 17,-22 22 218,1 0-235,0 0 1,0 0-1,0 0 64,21-21-64,0 0 63,21 21-62,0 0 0,0 0-1,0 21 1,1 0-1,-22 1-15,0-1 0,0 0 16,0 0-16,0 0 16,21 22-16,-21-22 0,0 21 0,0-21 0,0 22 15,0-1-15,0-21 0,0 21 0,0-20 16,0 20-16,0-21 16,0 0-16,0 0 0,-21 1 0,21-1 15,0 0-15,0 0 0,0 0 0,0 0 16,0 1-1,0-44 48,21 1-47,-21 0-1,0 0 16,0 0 1,0 0-17</inkml:trace>
  <inkml:trace contextRef="#ctx0" brushRef="#br0" timeOffset="74508.03">8128 14965 0,'-21'0'47,"0"0"-32,21 21 1,0 0 0,0-42 62,21 0-78,0 0 15,0 0-15,-21-1 16,21 1-16,0 21 16,-21-21-16,22 0 15,-1 0 1,0 21-16,0-21 15,0 21-15,-42 0 94,0 0-78,0 0-16,0 0 15,-1 0 1,1 0-16,21 21 16,-21-21-1,0 0 1,0 0 15,21 21 16,-21-21-47,21 21 0,0 0 16,0 0-16,0 1 15,0-1-15,0 0 0,0 21 0,0-21 16,0 1-16,0 20 0,-22-21 16,22 21-16,-21 1 0,21-1 0,0-21 15,0 22-15,-21-22 0,21 21 0,0-21 16,-21 0-16,21 1 0,0-1 15,0 0-15,0 0 0,0 0 16,0 0-16,0-42 47,0 0-47,0 0 16,0 0-16,0 0 0,0-1 15,0 1-15,0-21 0,0 0 0,0 20 16,21-20-16,-21 0 0,21-1 0,-21 1 15,0 21-15,0-21 0,21 20 16,-21 1-16,22 0 0,-22-21 0,0 21 16,21-1-16,-21 1 0,21 21 15,-21-21-15,21 21 16,0-21-16,0 21 0,1 0 16,-1 0-16,0 0 0,0 0 15,0 0-15,0 0 0,1 0 16,-22 21-16,21-21 15,-21 21-15,21 0 0,-21 1 16,0-1-16,0 0 0,0 0 16,0 0-16,0 0 15,0 1-15,0-1 0,-21-21 0,0 21 16,-1 0-16,1 0 0,0 0 0,0 1 16,0-22-16,0 21 0,-1 0 15,1 0-15,0-21 16,0 0-16,0 0 0,21 21 0,-21-21 15,-1 0 1,22-21 15,0 0-31,22 21 16,-22-21-16,21 21 0,0 0 16,0 0-16,-21-21 0,21 21 0,0 0 15,1 0-15,-1 0 0,0 0 16,0 0-16,0 0 0,0 0 0,1 0 15,-1 0-15,0 21 0,0-21 16,-21 21-16,21-21 16,-21 21-16,21 0 0,1-21 0,-22 21 15,0 1-15,0-1 0,0 0 16,0 0-16,0 0 16,0 0-16,0 1 0,-22-22 15,1 21-15,21 0 0,-21-21 0,0 21 16,0-21-16,-22 21 0,22-21 15,0 0-15,0 21 0,0-21 0,-22 0 16,22 22-16,0-22 0,0 0 0,0 0 16,0 0-16,-1 0 0,1 0 15,0 0-15,0 0 0,0 0 16,42 0 46,0 0-62,0 0 0,0 0 16,1 0-16,-1-22 0,0 22 16,0 0-16,0 0 0,0-21 0,22 21 15,-22-21-15,0 21 0,0-21 0,0 21 16,1-21-16,-22 0 16,21-1-16,-21 1 0,21 21 0,-21-21 15,0 0-15,0 0 0,0 0 16,0-1-16,0 1 0,0 0 15,0 0-15,0 0 0,-21 21 16,0 0-16,-1-21 0,1 21 0,0 0 16,0 0-16,0 0 0,0 0 15,-1 0-15,-20 0 0,21 0 0,0 0 16,0 21-16,-1-21 0,1 0 16,21 21-16,21-21 46,1 0-46,-1 0 16,0 0-16,0-21 0,0 0 16,0 21-16,1-22 0,-1 22 15,0-21-15,0 0 0,0 21 0,-21-21 16,0 0-16,21 21 0,-21-21 16,0-1-16,0 1 0,0 0 15,-21 0-15,0 0 16,21 0-16,-21 21 0,0 0 15,0 0-15,-1 0 0,1 0 16,0 0-16,0 0 16,0 0-16,0 0 31,-1 0-31,22 21 0,-21-21 16,0 0-1</inkml:trace>
  <inkml:trace contextRef="#ctx0" brushRef="#br0" timeOffset="75824.14">5969 11494 0,'0'-22'16,"0"1"-16,0 0 16,0 0-16,0 0 15,0 0-15,0-1 16,0 1-16,-21 21 15,0-21-15,-1 21 16,1 0-16,0 21 16,21 0-16,-21-21 15,21 22-15,0-1 0,-21 21 0,21-21 16,0 22-16,0-22 0,0 21 16,0 0-16,0 22 0,0-22 0,0 22 15,0-1-15,0 1 0,0-1 16,0 22-16,0-22 0,0 22 0,0 0 15,0-22-15,0 22 0,0-22 16,0 22-16,0-21 0,0 20 16,0-20-16,0-1 0,0 1 0,-21-1 15,21-20-15,-22 20 0,22-21 0,0-20 16,0 20-16,0-21 0,-21 0 16,21 0-16,0 1 0,0-1 0,-21-21 15,21-21 16,0-1-31,0 1 0,21 0 16,-21-21-16,21-1 0,-21 1 16,22 0-16</inkml:trace>
  <inkml:trace contextRef="#ctx0" brushRef="#br0" timeOffset="76992">6075 11367 0,'-21'0'0,"21"-22"15,0 1 1,0 0 0,21 0-16,0 21 15,0-21-15,0 21 0,0 0 16,1-21-16,20 21 0,-21 0 0,21-22 16,1 1-16,-1 21 0,22-21 15,-1 21-15,22 0 0,-22-21 16,43 21-16,-21 0 0,-1-21 15,22 21-15,-21 0 0,21 0 0,0-21 16,-1 21-16,22 0 0,0 0 0,0 0 16,0 0-16,0 0 0,0 0 15,0 0-15,22 0 0,-22 0 0,0 0 16,0 0-16,21 0 0,-42 0 0,21 0 16,-22 0-16,1 0 0,0 0 15,0 0-15,0-22 0,-22 22 0,1 0 16,-21 0-16,-1 0 0,1 0 0,-22 0 15,0 0-15,-21-21 0,1 21 16,-1 0-16,0 0 0,0 0 16,0 0-1,-21 21 1,0 1 0,21-1-16,-21 0 0,0 0 0,0 0 15,0 0-15,0 22 0,0-22 16,0 21-16,0 1 0,0-22 0,0 21 15,0 0-15,0 1 0,0-1 0,0-21 16,0 22-16,0-1 0,0 0 16,0 1-16,0-1 0,0 21 15,0-20-15,-21 20 0,21 1 0,-21-1 0,21-20 16,0 20-16,0 1 0,0-22 16,0 0-16,0 22 0,0-22 15,0 0-15,0 1 0,0-1 0,0 0 16,0 1-16,0-1 0,0-21 0,0 22 15,0-1-15,21-21 0,-21 21 16,0-20-16,0 20 0,0-21 0,0 0 16,0 0-16,0 1 0,0-1 0,-21 0 15,21 0-15,0 0 16,-21-21-16,21 21 0,-21-21 0,0 22 16,-1-22-16,1 0 15,0 21-15,0-21 0,0 0 16,0 0-16,-1 0 0,-20 21 15,21-21-15,-21 0 0,-1 0 0,1 0 16,0 21-16,-1-21 0,-20 0 0,20 0 16,-20 0-16,-1 0 0,22 21 15,-43-21-15,22 0 0,-22 0 0,1 0 16,-1 0-16,-21 0 0,0 0 0,0 21 16,1-21-16,-1 0 0,-21 0 0,21 0 15,0 0-15,-21 22 0,21-22 16,0 0-16,1 21 0,20-21 0,-21 0 15,21 21-15,1-21 0,-1 0 16,0 21-16,22-21 0,-22 0 16,1 0-16,20 21 0,-21-21 0,22 0 15,-1 0-15,1 0 0,-1 0 0,1 0 16,21 0-16,-22 0 0,22 0 16,-1 0-16,1 0 0,21 0 0,-21 0 15,20 0-15,-20 0 0,21 0 0,0 0 16,0-21-16,-22 21 0,22 0 0,0 0 15,0 0-15,0 0 0,-1 0 16,1 0-16,21-21 16,21 21-1,1-21 1,20 21-16,0-21 0,1-1 0,20 1 16,1 0-16</inkml:trace>
  <inkml:trace contextRef="#ctx0" brushRef="#br0" timeOffset="77728.1">8678 11896 0,'0'0'0,"21"0"0,-21-21 0,22 21 16,-1 0-16,-21 21 47,0 21-47,0-21 0,0 0 0,-21 22 0,-1-1 15,1 0-15,21-20 0,0 20 0,-21 0 16,0 1-16,21-1 16,-21-21-16,21 21 0,0-20 0,0-1 15,0 21-15,0-21 0,0 0 16,0 1 0,0-44-1,0 1 1,0 0-16,0 0 15,0 0-15,0 0 0,0-1 0,0-20 16,21 0-16,0 21 0,-21-22 0,0-20 16,21 20-16,0 1 0,1 0 15,-22-1-15,21 1 0,0 0 16,0 21-16,0-22 0,0 22 0,1 0 16,-1 0-16,0 0 0,0-1 15,0 22-15,22-21 0,-22 21 0,0 0 16,0 0-16,21 0 0,-20 0 0,-1 0 15,0 21-15,0 1 0,0-1 0,0 0 16,-21 0-16,0 21 0,0 1 16,0-1-16,0-21 0,0 22 0,0-1 15,0 0-15,0 1 0,0-1 0,0 0 16,0-21-16,-21 22 0,21-22 16,-21 0-16,21 0 0,0 0 0,-21 1 15,21-1-15,0 0 16,0-42 46,0 0-62,0-1 16</inkml:trace>
  <inkml:trace contextRef="#ctx0" brushRef="#br0" timeOffset="77995.95">8657 12234 0,'0'0'0,"-21"0"0,21-21 31,42 0-15,-21 21-16,22-21 0,-1 21 0,22-21 16,-22 21-16,21 0 0,1-21 0,-22 21 15,22 0-15,-22-22 0,0 22 16,-20 0-16,-1 0 0,0 0 0,0-21 15,0 21-15,-42 21 47,0-21-47,21 22 16,-21-22-16,0 21 0,-1 0 16,1 0-16,0 0 0</inkml:trace>
  <inkml:trace contextRef="#ctx0" brushRef="#br0" timeOffset="80124.42">7578 13441 0,'-22'0'0,"22"-21"31,0 0-31,-21-1 15,21 1 1,0 0-16,0 0 16,0 0-16,0 0 15,0 42 17,0 0-17,0 21-15,0-21 0,0 1 16,0 20-16,0 0 0,0 1 15,0-1-15,0 0 0,0 22 0,0-22 16,0 22-16,0-22 0,0 0 0,0 22 16,0-22-16,0 0 0,-21 1 15,21-1-15,-21-21 0,21 22 16,0-1-16,0 0 0,-21 1 0,21-22 16,0 21-16,-21-21 0,21 22 0,0-22 15,0 21-15,-22-21 0,22 0 16,0 1-16,0-1 0,0-42 47,0-1-47,0 1 15,0 0-15,0 0 0,0 0 0,0 0 16,0-22-16,0 22 0,0-21 0,0 21 16,0-22-16</inkml:trace>
  <inkml:trace contextRef="#ctx0" brushRef="#br0" timeOffset="80779.6">7514 13377 0,'0'0'0,"-21"-21"15,21 0-15,0 0 0,-21 0 16,21 0 0,-21 21-1,-1 0-15,1 21 16,21 0-16,-21 0 0,0-21 16,21 42-16,-21-20 0,0-1 0,-1 21 15,1 0-15,0-20 0,0 20 16,0 0-16,0 1 0,-1-1 0,1 0 15,0 1-15,0-22 0,0 0 0,0 21 16,21-21-16,-22 1 16,22-1-16,0-42 47,0-1-47,22 22 0,-22-21 0,0 0 15,0-21-15,21 21 0,0-1 0,-21-20 16,21 21-16,0-21 0,-21-1 15,21 1-15,1 0 0,-1 20 0,0-20 16,0 21-16,0 0 0,0 0 0,-21-1 16,22 1-16,-1 0 15,0 21 1,0 0 0,0 0-16,0 21 15,1 0-15,-22 1 0,21 20 16,0-21-16,0 21 0,0-20 0,0 20 15,1 0-15,-1 1 0,0-22 16,0 21-16,-21-21 0,21 22 0,0-22 16,-21 0-16,22 0 0,-22 0 0,21 0 15,0 1-15,0-1 16,0-21 0,-21-21-1,0-1 1,-21 22-16,0-21 0</inkml:trace>
  <inkml:trace contextRef="#ctx0" brushRef="#br0" timeOffset="81312.36">5927 13314 0,'0'0'0,"-22"0"16,44 0 31,-1 0-47,0 0 15,0 0-15,0 0 0,0 0 0,1 0 16,-1 0-16,0 0 15,0 0-15,0 0 0,0 0 16,1 0-16</inkml:trace>
  <inkml:trace contextRef="#ctx0" brushRef="#br1" timeOffset="87801.93">5651 7811 0,'22'-22'0,"-44"44"0,44-65 0,-1 43 0,-21-21 16,0 0-16,0 0 15,-21 21 32,-1 21-47,1 21 0,21-21 16,0 22-16,-21 20 0,0 1 0,0-1 16,21 22-16,0-22 0,-21 22 15,21-21-15,-22 20 0,1 1 16,21 0-16,0-22 0,0 22 15,0-1-15,-21 1 0,21-21 0,0-1 16,-21 1-16,21-1 0,0-21 0,0 1 16,0-1-16,-21 0 0,21-20 15,0 20-15,-21-21 0,21 0 0,0 0 16,0 1-16,0-44 31,0 1-15,0 0-16,0-21 15,0 21-15,0-22 0,21-20 0,0 20 16</inkml:trace>
  <inkml:trace contextRef="#ctx0" brushRef="#br1" timeOffset="88736.47">6159 7641 0,'22'0'0,"-44"0"0,65 0 0,-22 0 0,0 0 15,21 21-15,-20-21 0,41 0 16,-21 0-16,43 0 0,-21 0 0,41 0 15,-20 0-15,21 0 0,0 0 0,0 0 16,-1-21-16,22 21 0,22 0 16,-1-21-16,0 0 0,-21 21 0,21 0 15,0-21-15,0 21 0,1 0 16,-1 0-16,0-21 0,0 21 0,0 0 16,-21 0-16,0 0 0,0 0 15,-21 0-15,21-22 0,0 22 16,0 0-16,-21 0 0,0 0 0,0 0 15,-22 0-15,1 0 0,0 0 16,-22 0-16,22 0 0,-22 0 0,1 0 16,-22 0-16,0 0 0,1 0 0,-1 0 15,-21 0-15,0 0 0,-21 22 16,0-1 0,0 0-1,0 0-15,0 0 0,-21 22 16,21-22-16,0 0 0,-21 0 0,21 21 15,-21 1-15,21-22 16,0 42-16,-21-20 0,0 20 0,21-20 16,-22 20-16,1 1 0,0-22 0,0 21 15,21-20-15,0 20 0,0-20 16,0 20-16,0-21 0,0 22 0,0-1 16,0-20-16,0 20 0,0 1 0,0-22 15,0 0-15,0 22 0,21-22 16,-21 1-16,0-22 0,0 21 0,0-21 15,0 22-15,0-22 0,0 0 16,0 0-16,-21 0 0,0 0 16,0-21-16,-1 22 0,1-22 15,-21 0-15,21 0 0,-22 21 16,22-21-16,-21 0 0,0 0 16,-22 0-16,22 0 0,-43 21 0,22-21 15,-22 0-15,0 0 0,1 0 16,-22 0-16,21 0 0,-21 0 0,0 0 15,1 21-15,-1-21 0,-21 0 0,0 0 16,-21 21-16,21-21 0,-22 21 16,-20-21-16,21 22 0,-43-22 0,22 21 15,0-21-15,-22 21 0,22 0 0,0 0 16,-22-21-16,22 21 0,21 1 16,-1-22-16,22 21 0,0-21 0,22 21 15,20-21-15,0 21 0,1-21 16,20 0-16,1 0 0,20 0 15,1 0-15,0 0 0,20 0 16,1 0-16,42 0 31,1 0-31,-1 0 0,21 0 0,0 0 16,1 0-16,20 0 0,1 0 0</inkml:trace>
  <inkml:trace contextRef="#ctx0" brushRef="#br1" timeOffset="89169.16">8424 9440 0,'0'0'0,"-21"0"0,0 0 16,0 0 0,21 22-16,0-1 15,0 0-15,0 21 0,0-21 0,0 22 16,0-1-16,0 0 0,0 1 16,21-1-16,-21 0 0,21 1 15,-21 20-15,0-20 0,0-1 0,0 21 16,0-20-16,0-1 0,0 22 15,0-22-15,0 0 0,0 1 0,0 20 16,0-21-16,0 1 0,0-22 0,0 21 16,-21 1-16,21-22 0,-21 0 15,21 21-15,-21-21 0,21 1 16,-22-22-16,22-22 31,0 1-31,0 0 0,0 0 16,0-21-16,0-1 0,0 1 15,22 0-15,-22-1 0</inkml:trace>
  <inkml:trace contextRef="#ctx0" brushRef="#br1" timeOffset="89668.45">8424 9483 0,'0'0'0,"-21"0"0,0 0 15,0 21-15,0-21 0,-22 21 16,22 0-16,0 0 0,-21 22 0,20-1 16,-20-21-16,0 22 0,21-1 15,-22 0-15,1-21 0,0 22 16,-1-1-16,22-21 0,-21 0 0,21 1 16,-22-1-16,22 0 0,0 0 0,42-21 46,0 0-46,0-21 0,1 0 0,-1 0 16,21-1-16,-21 1 0,0-21 16,22 21-16,-22-22 0,0 1 0,21 21 15,-20-21-15,-1-1 0,0 1 16,21 21-16,-21 0 0,1-22 16,-1 22-16,0 21 0,-21-21 0,21 21 15,0 0-15,0 0 16,1 0-16,-1 21 0,0 0 15,-21 0-15,21 22 0,0-1 0,0-21 16,1 22-16,-1-1 0,21-21 16,-21 21-16,0 1 0,1-22 0,20 21 15,-21-21-15,0 22 0,22-22 0,-22 0 16,0 0-16,0 0 0,0 1 16,0-1-16,-21 0 0,0 0 15,22-21-15,-22 21 0,0 0 16,-22-21-16,1 22 15</inkml:trace>
  <inkml:trace contextRef="#ctx0" brushRef="#br1" timeOffset="89992.27">8488 10541 0,'0'21'16,"0"0"-16,0 1 16,0-1-16,0 0 15,21 0-15,-21 0 16,0 0-16,0 1 0,21-1 0,-21 0 15,0 0-15,0 0 16,0 0-16,0 1 0,0-44 47,21-20-47,0 21 16,1 0-16</inkml:trace>
  <inkml:trace contextRef="#ctx0" brushRef="#br1" timeOffset="90637.07">9673 7853 0,'0'-21'16,"0"0"-1,-21 21-15,0 0 16,0 0-16,-1 0 0,1 0 16,0 21-16,0 0 0,0 0 0,21 0 15,-21 22-15,-1-22 0,1 21 16,0 0-16,21-20 0,0 20 0,-21 0 16,21-21-16,0 22 0,0-22 15,0 0-15,0 0 0,0 0 16,0 1-16,0-1 0,21 0 0,0-21 15,0 21-15,1-21 0,-1 0 16,21 0-16,-21 0 0,0 0 16,22 0-16,-22 0 0,0-21 0,0 0 15,0 21-15,1-21 0,-1-1 16,0 22-16,0-21 0,0 0 0,-21 0 16,0 0-16,21 0 0,-21-1 15</inkml:trace>
  <inkml:trace contextRef="#ctx0" brushRef="#br1" timeOffset="91196.03">9906 7705 0,'0'0'0,"-42"-43"15,20 43 1,1-21-16,0 21 0,0 0 0,0 0 16,-22 0-16,22 0 0,0 0 0,-21 0 15,21 0-15,-1 0 0,-20 0 16,21 0-16,0 21 0,-22 1 0,22-1 16,0 0-16,-21 21 0,21-21 0,-1 22 15,-20-1-15,21 0 0,0 1 16,-22-1-16,22 22 0,0-22 0,0 0 15,0 1-15,21-1 0,0 0 16,0 1-16,0-1 0,0 0 0,0 1 16,0-22-16,0 21 0,21-21 15,0 0-15,0 1 0,0-1 16,1 0-16,20 0 0,-21 0 0,21 0 0,1-21 16,-22 0-16,21 0 0,1 0 15,-1 0-15,21 0 0,-20 0 16,-1 0-16,22 0 0,-22-21 0,21 0 15,-20 21-15,-1-21 0,0 0 0,1 0 16,-1-22-16,0 22 0,-20-21 16,-1-1-16,0 1 0,0-21 0,0 20 15,-21-20-15,0-1 0,0 1 0,0-1 16,0 1-16,-21 20 0,0 1 16,-21 0-16,-1-1 0,1 22 0,-22-21 15,1 21-15,-1 0 0,-20 21 16,20-22-16,1 22 0,-1 0 15,22 0-15,-22 0 0,1 0 0,21 0 16,-1 0-16,-20 0 0,20 22 0,-20-22 16,21 0-16</inkml:trace>
  <inkml:trace contextRef="#ctx0" brushRef="#br1" timeOffset="91770.08">5630 7768 0,'21'0'31,"22"0"-31,-22 0 0,21 0 16,-21 0-16,22 0 0,-1 0 0,0 0 16,1 0-16,-1 0 0,-21 0 15,22 0-15,-22 0 0,0 0 16</inkml:trace>
  <inkml:trace contextRef="#ctx0" brushRef="#br2" timeOffset="98148.04">12277 10943 0,'0'0'0,"-22"-21"0,1 0 16,21 0-1,-21 21-15,21-21 16,-21 21-16,21 21 31,-21 0-31,21 21 16,-21-21-16,21 43 0,-22-22 0,22 22 15,0 20-15,0-20 0,0-1 16,-21 22-16,21-21 0,0 20 16,0-20-16,0-1 0,0 22 0,0-22 15,-21 22-15,21-21 0,0 20 0,0-20 16,0-1-16,0 1 0,0-1 15,0 1-15,0-22 0,0 0 0,0 1 16,-21-1-16,21 0 0,0-20 0,0 20 16,0-21-16,0 0 0,0 0 15,0-42 17,0 0-32,0 0 0,0 0 15,0-22-15,0 22 0,21-21 16,0 0-16</inkml:trace>
  <inkml:trace contextRef="#ctx0" brushRef="#br2" timeOffset="99085.04">12319 11049 0,'0'0'0,"-21"-21"0,21 0 15,-21 21-15,-1-21 0,1 21 0,0-22 16,0 22-16,0 0 16,42 0 15,0 0-31,21 0 16,1 0-16,-1 0 0,0 0 15,22 0-15,-1 0 0,22 0 0,21 0 16,0 0-16,21 0 0,0 0 0,0-21 15,0 21-15,0 0 0,0 0 16,21 0-16,0-21 0,0 21 0,-21-21 16,21 21-16,-21 0 0,22-21 0,-22 21 15,21 0-15,-21-21 0,0 21 0,0 0 16,-21 0-16,-1 0 16,-20 0-16,0 0 0,-22-22 0,1 22 15,-22 0-15,0 0 0,1 0 0,-22 0 16,0 0-16,0 0 0,-21-21 15,21 21-15,1 0 16,-22 21 15,0 1-31,0-1 16,0 0-16,0 0 0,0 21 0,-22-20 16,1 41-16,0-21 0,0 22 15,0-1-15,0 1 0,-1-1 0,1 1 16,0-1-16,0 1 0,21-1 15,0 1-15,-21 21 0,21-22 0,0 22 16,0-22-16,0 22 0,0-22 0,0 22 16,0-21-16,0-1 0,0 1 15,0-1-15,0-21 0,0 22 0,0-22 16,0 1-16,0 20 0,0-21 0,0-20 16,0 20-16,0 0 0,0-21 0,0 22 15,0-22-15,0 0 0,0 0 16,0 0-16,-21-21 0,-1 22 15,1-22-15,0 0 16,0 0-16,0 0 0,0 0 16,-1 0-16,-20 0 0,21 0 15,-21 0-15,-1 0 0,-20 0 0,20 0 16,-20 0-16,21-22 0,-22 22 0,1 0 16,-22 0-16,21 0 0,-20 0 0,-1-21 15,-21 21-15,-21 0 0,0 0 16,0 0-16,-21-21 0,0 21 0,-21 0 15,20 0-15,-20 0 0,21-21 0,0 21 16,0 0-16,21 0 0,21 0 16,-21 0-16,21 0 0,0 0 0,-21 0 15,42 0-15,-20 0 0,20 0 0,0 0 16,1-21-16,20 21 0,22 0 16,-1 0-16,1-21 0,21 21 15,0 0-15,0 0 0,21-22 0,-22 1 16,22 0-16,0 0 15,22 21-15,-1-21 0,0 0 16,0 21-16,0-22 0,0 1 0,22 21 16,-1-21-16,0 0 0,1 0 0,20 0 15</inkml:trace>
  <inkml:trace contextRef="#ctx0" brushRef="#br2" timeOffset="99417.86">13652 11642 0,'0'0'0,"0"-21"0,-21-1 16,0 22-16,0 0 15,0 22-15,21-1 16,0 0-16,0 0 0,0 0 0,0 0 15,0 22-15,0-1 0,0 0 16,0 1-16,0-1 0,0 0 16,0 1-16,0-1 0,0-21 0,0 22 15,0-22-15,0 21 0,0-21 0,0 0 16,0 1-16,0-1 16,0-42 15,0-1-31,0 1 15,21-21-15</inkml:trace>
  <inkml:trace contextRef="#ctx0" brushRef="#br2" timeOffset="99739.66">13589 11621 0,'0'0'0,"-21"-43"15,21 22 1,0 0-16,21 0 15,21 21-15,-21 0 0,22 0 0,-1 0 16,0 0-16,1 0 0,20 0 0,1 0 16,-1 0-16,1 21 0,-1 0 15,1 0-15,-1 22 0,1-22 0,-22 0 16,0 21-16,-20 1 0,-1-1 0,-21 0 16,0 1-16,0-1 0,-21 0 15,-1 1-15,-20-1 0,0 0 16,-1 1-16,-20-1 0,-1-21 0,1 21 15,21-20-15,-22 20 0,1-21 0,20 0 16,-20 0-16,20-21 0,1 22 16,21-22-16,-21 0 0,-1 21 0,22-21 15,0 0-15,-21 0 0,20 0 0,-20 0 16,0-21-16,21 21 0,-22-22 0,1 1 16</inkml:trace>
  <inkml:trace contextRef="#ctx0" brushRef="#br2" timeOffset="100543.75">10477 9504 0,'0'0'0,"0"-21"0,0 0 0,22 21 16,-22-22-16,0 1 0,0 0 16,0 42 15,0 0-31,0 22 0,0-22 16,0 21-16,0 1 0,-22-1 0,1 0 15,21 1-15,0-1 0,-21 0 0,0 1 16,21-22-16,0 21 0,0-21 15,0 0-15,0 1 0,0-1 16,0-42 15,0-1-31,0-20 16,0 21-16,0 0 0,0-22 0,21 1 16,-21 0-16,21-1 0,-21 1 15,0 0-15,21-1 0,1 1 0,-1 21 16,-21 0-16,0 0 0,21-1 0,0 1 15,0 21-15,0 0 16,1 0-16,-1 21 0,21-21 16,-21 22-16,0-1 0,22 21 0,-22-21 0,21 0 15,-21 22-15,1-22 16,20 0-16,-21 0 0,0 0 0,0 1 16,1-1-16,-1 0 0,0 0 0,0-21 15,-21 21-15,21 0 0,-42-21 31</inkml:trace>
  <inkml:trace contextRef="#ctx0" brushRef="#br2" timeOffset="100982.52">10562 9525 0,'0'0'0,"-42"0"16,42-21-1,21 21 32,0 21-47,0-21 0,0 21 0,1 0 16,-1 1-16,0-1 0,21 21 0,1 0 16,-22-20-16,21 20 0,22 0 15,-22 1-15,0-1 0,22 0 0,-1 1 16,-20-1-16,20 0 0,1 1 15,-22-1-15,21 0 0,-20 1 16,20 20-16,1-21 0,-22 22 0,22-22 16,20 22-16,-20-22 0,-1 22 0,22-22 15,-22 0-15,22 22 0,-21-22 0,20 0 16,-20 1-16,-1-22 0,-20 21 16,20 1-16,-21-22 0,1 0 0,-22 0 15,21 0-15,-21 0 0,1 1 0,-1-1 16,-21 0-16,0-42 62,0 0-62,0-1 16</inkml:trace>
  <inkml:trace contextRef="#ctx0" brushRef="#br2" timeOffset="102488.05">10583 9567 0,'0'-21'0,"0"0"16,0 0 0,0 0-1,0 42 32,0 21-31,0-21-16,0 22 0,0-22 15,0 21-15,0 1 0,0-1 0,0 0 16,0 1-16,0-1 0,0-21 16,-21 21-16,21-20 0,0 20 0,0-21 15,-21 0-15,21 0 0,0 1 16,0-1-16,0-42 47,0-1-47,0 1 0,0 0 15,0 0-15,0 0 0,0 0 16,0-22-16,0 22 0,0-21 0,0-1 16,0 1-16,0 0 0,0-1 15,0 1-15,0 0 0,0-1 16,0 1-16,0 21 0,0-21 0,0 20 16,0 1-16,0 0 0,-21 21 0,21-21 15,21 21 32,0 0-31,0 0-16,22 0 0,-22 0 15,0 0-15,0 0 0,21 21 0,1-21 16,-22 0-16,21 21 0,1-21 16,-1 21-16,0-21 0,1 22 0,-1-22 15,0 0-15,-21 21 0,22 0 16,-1-21-16,-21 0 0,22 21 0,-22-21 15,0 0-15,-21 21 16,-21-21 15,0 0-31,-1 0 0,-20 0 0,21 0 16,-21 0-16,-1 0 0,1 0 16,0 0-16,-1 0 0,-20 0 0,20 0 15,-20 0-15,21 0 0,-22 0 0,22 0 16,-1-21-16,1 21 0,21 0 15,-21-21-15,20 21 0,1 0 16,0 0-16,0 0 0,21-21 31,0 42 32,0 0-48,0 0-15,0 0 0,0 1 16,0-1-16,0 21 0,21-21 0,-21 22 16,21-1-16,-21 0 0,0-21 0,0 22 15,0-1-15,0-21 16,0 22-16,0-22 0,0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4:17:43.4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2857 2900 0,'0'21'16,"0"0"-16,-21 0 15,21 1-15,-21 20 0,21-21 0,-21 0 16,21 22-16,-21-22 0,0 21 15,21-21-15,0 0 0,-22 1 0,22-1 16,0 0-16,0 0 0,0 0 16,22-21-1,-1 0-15,-21-21 0,21 21 0,0-21 16</inkml:trace>
  <inkml:trace contextRef="#ctx0" brushRef="#br0" timeOffset="1104.35">3196 847 0,'0'0'0,"0"-21"0,0-1 15,0 1-15,0 0 0,0 0 0,21 0 16,-21-22-16,21 22 0,1 0 15,-22-21-15,21 21 0,0-1 0,-21-20 16,21 21-16,-21 0 0,21 0 16,-21-1-16,21 1 15,-21 42 1,0 1-16,0-1 0,0 0 16,0 21-16,0 1 0,-21-1 0,21 21 15,-21 1-15,-21 21 0,21-1 16,-1 1-16,-20 0 0,21-1 0,-21 22 15,-1-21-15,22 21 0,-21-22 0,-1 22 16,1-21-16,0-1 0,21 1 16,-22-21-16,22 20 0,-21-20 0,21-22 15,-1 22-15,1-22 0,0-21 16,0 21-16,21-20 0,-21-22 0,21-22 31,0-20-31,0 0 0,21-1 16,0-20-16,0-1 0,0-20 0,22-1 15,-22-21-15,21 0 0,-21 1 16,22-1-16,-1 0 0,0-21 16,-20 21-16,20-21 0,-21 42 0,0-20 15,0 41-15,1-21 0,-1 22 16,0 21-16,0-1 0,-21 1 0,0 21 16,0 0-16,21-1 0,0 22 15,1 22-15,-22 20 0,0 0 16,21 1-16,-21 41 0,21 1 15,-21 0-15,0 20 0,0-20 0,0 21 16,-21 0-16,0 0 0,21-1 16,0-20-16,-22 21 0,22-21 0,-21-22 15,21 22-15,0-22 0,0-20 16,0 20-16,0-42 0,0 22 16,0-22-16,0 0 0,0 0 0,21-21 15,1 0 1,-22-21-1,0 0-15,0 0 0,0-1 0,0-20 16,0 21-16,0-21 0,0 20 16,0 1-16,-22 0 0</inkml:trace>
  <inkml:trace contextRef="#ctx0" brushRef="#br0" timeOffset="1264.27">2963 1926 0,'0'0'0,"-21"0"0,0 21 15,0-21-15,0 0 0,21 22 16,42-22-1,-21-22 1,0 22-16,22-21 0,-22 21 0,21-21 16,0 0-16,1 21 0,-1-21 15,-21 21-15,22-21 0,-1-1 0,0 22 16,-21-21-16,22 21 0,-1-21 0</inkml:trace>
  <inkml:trace contextRef="#ctx0" brushRef="#br0" timeOffset="1712.01">4000 1651 0,'22'-21'15,"-44"42"-15,65-42 0,-43 0 0,21 0 16,0-1-16,0 1 0,0 0 0,-21 0 16,0 0-16,-21 21 15,0 0 1,0 0-16,-21 0 0,-1 21 0,1 0 15,-22 21-15,22-20 0,0 20 16,-22-21-16,22 21 0,0 1 0,20-1 16,-20-21-16,42 22 0,0-22 15,0 0-15,0 0 0,0 0 16,0 0-16,42-21 0,-20 22 0,20-22 16,0 21-16,1-21 0,-1 21 0,21-21 15,-20 0-15,-1 21 0,0-21 16,-20 21-16,20-21 0,-21 21 0,0-21 15,-21 22-15,0-1 0,-21 0 16,0 0-16,-21 0 16,-1-21-16,1 21 0,0 1 0,-22-22 15,22 21-15,-22-21 0,22 0 16,0 21-16,-1-21 0,1 0 0,0 0 16,20 0-16,-20 0 0,21 0 15,42-21 1,0 21-1,22-21-15,-22 21 0,21-22 16,0 1-16,1 0 0</inkml:trace>
  <inkml:trace contextRef="#ctx0" brushRef="#br0" timeOffset="2144.28">4741 1778 0,'0'0'0,"0"-21"0,21 0 0,-21 0 0,0-1 15,0 1-15,0 0 16,-21 0-16,0 21 0,0 0 16,0 0-16,0 0 0,-22 0 0,1 0 15,21 0-15,-22 21 0,1 0 16,21 0-16,-21 1 0,20-1 0,1 0 16,0 21-16,0-21 0,21 1 0,0-1 15,0 0-15,0 0 0,21 0 16,0-21-16,22 21 0,-22 1 0,21-22 15,0 21-15,-20 0 0,20-21 0,0 21 16,-21-21-16,22 21 0,-22-21 16,0 21-16,0-21 0,0 22 15,-21-1-15,0 0 16,-21 0-16,-21-21 0,0 21 16,-1-21-16,-20 21 0,20-21 0,-20 22 15,-1-22-15,1 0 0,-1 0 0,22 0 16,-21 0-16,20 0 0,1 0 0,0 0 15,20 0-15,1 0 0,0 0 16,0 0-16,42 0 16,0 0-16,0 0 15,22-22-15,-1 22 16,0-21-16,1 21 0,20-21 0,-20 0 16,20 21-16</inkml:trace>
  <inkml:trace contextRef="#ctx0" brushRef="#br0" timeOffset="2381.14">5122 1842 0,'0'0'0,"0"-22"0,-21 22 31,0 0-15,0 22-16,21-1 0,0 0 0,-21 0 16,21 0-16,-22 0 0,22 22 0,-21-22 15,21 0-15,0 0 0,0 0 16,0 1-16,-21-1 0,21 0 15,0 0-15,0 0 0,21-21 32,0 0-17,1-21-15,-22 0 0,21 0 16,0 0-16</inkml:trace>
  <inkml:trace contextRef="#ctx0" brushRef="#br0" timeOffset="2552.04">5228 1524 0,'0'0'15,"0"-21"-15,0-21 0,0 20 0,-21 1 0,21 0 16,-21 21-16,21-21 16,-21 21-16,21 21 47,21 0-47,0 0 15,0-21-15,0 22 16,0-22-16</inkml:trace>
  <inkml:trace contextRef="#ctx0" brushRef="#br0" timeOffset="3808.73">6329 2011 0,'-21'0'16,"21"-21"-16,0 0 15,0-1 1,21 1-16,0 0 0,0 0 16,0 0-16,0 0 0,22-1 15,-22 1-15,0 0 0,-21 0 16,0-21-16,0 20 0,0 1 0,0-21 16,0 21-16,-21 0 0,-21-1 15,20 1-15,-20 21 0,0 0 0,-1 0 16,1 0-16,0 0 0,-1 0 15,-20 21-15,21 22 0,-1-22 0,1 21 16,-22-21-16,22 22 0,21-1 0,-21 0 16,20-20-16,1 20 0,21-21 15,0 21-15,0-20 0,0-1 16,21 0-16,1-21 0,-1 0 0,21 0 16,0 0-16,-20 0 0,20-21 15,0 21-15,1-21 0,-1-1 16,0 1-16,-21-21 0,22 21 0,-22 0 15,21-22-15,-21 22 0,1 0 16,-1-21-16,0 20 0,-21 1 0,21 0 16,-21 0-16,0 0 0,0 0 15,0-1-15,-21 22 47,21-21 94,0 42-79,21 1-62,-21 20 16,0 0-16,21 1 0,0-1 16,-21 21-16,22 1 0,-1-1 0,-21 1 15,0-1-15,21 22 0,-21-21 0,0 20 16,0-20-16,0 20 0,0 1 15,0 0-15,-21-22 0,0 22 0,-1 0 16,1-1-16,0 1 0,0-22 0,0 22 16,-22-21-16,22 20 0,0-41 15,-21 20-15,21-21 0,-1 1 16,1-22-16,0 0 0,0 0 0,0-21 16,0 0-16,21-21 0,-22 0 0,1-21 15,0-1-15,0 1 0,0-22 16,0 1-16,21-22 0,-22 22 0,22-22 15,0-21-15,0 22 0,0-22 0,0 21 16,0-21-16,0 22 0,22-1 16,-1 21-16,0-20 0,0 20 0,0 22 15,22-22-15,-22 22 0,21 0 0,0 21 16,-20-22-16,41 22 0,-21-21 16,1 21-16,20-1 0,-20 1 0,20 0 15,-21 0-15,22 0 0,-22 0 0,1-1 16</inkml:trace>
  <inkml:trace contextRef="#ctx0" brushRef="#br0" timeOffset="5695.86">6858 1588 0,'0'-22'15,"-21"22"1,0 0-16,21 22 0,-22-22 16,22 21-16,0 0 0,0 21 0,0-21 15,-21 22-15,21-1 0,0-21 0,-21 22 16,21-1-16,0-21 0,0 21 15,0-20-15,0-1 0,0 0 0,0 0 16,0 0-16,0-42 47,0 0-47,0 0 0,0 0 0,0-22 16,0 22-16,0-21 0,0-1 15,21 1-15,0 21 0,-21-21 0,22-1 16,-1 22-16,0 0 0,0 0 0,0 0 15,0 21-15,1 0 0,-1 0 16,0 21-16,0 0 0,0 0 0,0 0 16,-21 0-16,22 22 0,-1-1 0,0-21 15,-21 22-15,0-1 0,21-21 16,0 0-16,-21 22 0,21-22 0,1 0 16,-1-21-16,-21 21 0,21-21 15,0 0-15,0 0 0,0 0 16,22 0-16,-22 0 0,0 0 0,0-21 15,22 0-15,-22 0 0,0-1 0,0 1 16,21 0-16,-20 0 0,-1-21 16,-21-1-16,21 22 0,-21-21 0,21-1 15,-21 1-15,0 21 0,0 0 0,0 0 16,0-1-16,0 1 0,-21 42 31,0-21-31,21 43 0,-21-22 0,21 21 16,-22-21-16,22 22 0,-21-1 15,21 0-15,-21 1 0,21-1 16,0-21-16,0 22 0,0-22 0,0 0 16,0 0-16,0 0 0,0 0 0,21-42 47,-21 0-47,21 0 0,1 0 0,-22 0 15,21-22-15,0 22 0,-21-21 16,21-1-16,0 1 0,0 0 0,-21-1 15,22 22-15,-1 0 0,0 0 0,0 0 16,0 0-16,0 21 0,1 0 16,-1 0-16,0 21 0,0 0 15,-21 0-15,21 0 0,-21 22 0,21-22 16,-21 21-16,22 0 0,-22-20 16,0 20-16,0-21 0,21 21 0,-21-20 15,21-1-15,-21 0 0,21 0 0,-21 0 16,21-21-1,0 0-15,1 0 16,-22-21-16,0 0 0,21 0 0,0 0 16,0-1-16,0 1 0,-21-21 15,21 0-15,1-1 0,-1 22 0,0-21 16,0-1-16,0 1 0,0 21 16,-21-21-16,22 20 0,-1 22 15,-21-21-15,21 21 16,-21 21-16,0 1 0,0-1 15,0 21-15,0-21 0,0 22 16,0-1-16,0-21 0,0 21 0,0 1 16,0-1-16,0-21 0,0 0 0,0 22 15,0-22-15,0 0 0,0 0 0,21 0 16,0-21-16,0 22 0,1-22 16,20 0-16,-21 0 0,21 0 0,-20 0 15,20-22-15,0 22 0,1-21 0,-1 0 16,0 0-16,-21 0 15,22 0-15,-22-22 0,21 1 0,-21 21 16,1-22-16,-1 1 0,0 0 0,-21-1 16,0 1-16,0 21 0,0-21 15,0 20-15,0 1 0,-21 21 16,0 0-16,-1 0 0,1 21 0,-21 1 16,21-1-16,0 0 0,-1 21 15,1 1-15,0-22 0,21 21 0,0 0 16,0 1-16,0-22 0,0 0 0,0 21 15,0-20-15,0-1 0,21 0 0,0-21 16,1 21-16,20-21 0,-21 0 16,21 0-16,-20 0 0,20 0 15,0 0-15,1-21 0,-22 0 0,21 21 16,-21-21-16,22-22 0,-22 22 16,21 0-16,-21-21 0,0-1 0,1 1 15,-1 0-15,-21 20 0,21-20 0,-21 21 16,21-21-16,-21 20 15,-21 44 1,21-1-16,-21 0 0,0 21 16,-1-21-16,22 22 0,0-1 0,-21-21 15,21 22-15,-21-22 0,21 21 16,0-21-16,0 0 0,0 1 16,0-1-16,21-21 31,-21-21-31,21-1 0,-21 1 15,22 0-15,-1 0 0,0 0 16,-21-22-16,21 22 0,0-21 16,0 0-16,-21 20 0,22-20 0,-1 21 15,-21 0-15,21 0 0,0-1 0,0 22 16,-21 22-16,21-22 16,-21 42-16,0-21 0,0 0 15,0 22-15,0-1 0,0-21 0,22 21 16,-22-20-16,21 20 0,0-21 0,0 0 15,0 22-15,0-22 16,1 0-16,-1-21 0,0 0 16,21 0-16,-21 0 0,1 0 0,-1 0 15,21 0-15,-21 0 0,0-21 0,22 0 16,-22-1-16,0-20 0,21 21 16,-20-21-16,-1-1 0,0 1 0,21-22 15,-21 1-15,1-1 0,-1 1 0,0-1 16,0 1-16,0-1 0,0 1 15,-21-1-15,0 1 0,0 21 0,0-1 16,0 1-16,0 21 0,0 0 16,0-1-16,-21 22 15,0 22-15,0-1 0,21 0 0,-21 21 16,0 1-16,21-1 0,0 0 16,0 22-16,-22-22 0,22 22 0,0-1 15,0 1-15,0-1 0,0 1 0,0-1 16,0-21-16,0 22 0,0-1 0,0-20 15,0-1-15,0 0 0,0-20 16,0 20-16,0-21 0,22 0 0,-22 0 16,21 1-16,0-22 0,0 0 15,0 0-15,0 0 0,1 0 16,-1 0-16,21-22 16,-21 1-16,0 0 0,1 0 0,-1 0 15,0 0-15,21-1 0,-21 1 0,1-21 16,-1 21-16,0-22 0,0 1 15,-21 21-15,0-21 0</inkml:trace>
  <inkml:trace contextRef="#ctx0" brushRef="#br0" timeOffset="5906.74">10202 1482 0,'0'0'0,"-21"0"15,42 0-15,0 0 16,1 0-16,20 0 0,0 0 0,1-21 15,-1 21-15,0 0 16,22-22-16,-22 22 0,22 0 0,-22-21 16,21 21-16,-20-21 0,-1 21 0,0 0 15,-20 0-15,20 0 0,-21 0 16,-42 0 0,0 0-16</inkml:trace>
  <inkml:trace contextRef="#ctx0" brushRef="#br0" timeOffset="6512.76">3937 3069 0,'0'0'0,"-64"0"0,-105 21 16,148-21-16,0 0 15,0 0-15,-1 0 0,1 0 16,42 0 31,22 0-47,-22 0 0,21 0 0,-21 0 15,43 0-15,-22 0 0,22 0 16,-1 0-16,1 0 0,20 0 0,22-21 16,21 0-16,0 21 0,21-21 0,22 21 15,-22-21-15,42 0 0,-20 21 0,41-22 16,-20 1-16,42 0 0,0 21 15,-1-21-15,1 0 0,21 0 16,0 21-16,0-22 0,0 22 0,0 0 16,-21 0-16,0-21 0,-21 21 15,-1 0-15,1 0 0,-22 0 0,1 0 16,-22 0-16,1 0 0,-22 0 0,0 0 16,-42 0-16,0 0 0,-22-21 0,1 21 15,-43 0-15,1 0 0,-1 0 16,-21 0-16,0 0 0,-21-21 0,-21 21 47,0 0-47,0 0 0,0 0 0,21 21 15,-22-21-15,1 0 0,0 21 16,0-21-16,0 0 0</inkml:trace>
  <inkml:trace contextRef="#ctx0" brushRef="#br0" timeOffset="7396.68">3387 4636 0,'0'0'16,"0"-22"-16,0 1 0,0 0 0,0-21 0,0 21 15,0-1-15,0 1 0,0 0 16,0 42 0,0 22-1,0-22-15,0 21 0,0 0 16,0 1-16,0 20 0,0 1 16,0-1-16,0 1 0,0-22 0,-22 22 15,22-22-15,-21 21 0,21-20 0,0-1 16,0 0-16,-21-20 0,21-1 15,-21 0-15,21 0 0,0 0 16,0-42 15,21 0-31,0-21 16,0 20-16,1-20 0,-1 21 16,0-21-16</inkml:trace>
  <inkml:trace contextRef="#ctx0" brushRef="#br0" timeOffset="7640.55">3810 4720 0,'0'0'0,"21"-21"16,-21 42 0,-21 22-1,0-22-15,0 21 16,-22-21-16,22 22 0,-21-1 0,-1 0 16,22 1-16,-21-1 0,0 0 15,20-21-15,1 22 0,0-22 0,0 0 16,0 0-16,0 0 0,21 1 0,-22-22 15,22 21-15,22-42 32,-1 21-32,0-22 15,0 1-15,-21 0 0,21-21 0,0 21 16,1-22-16,-1 1 0,0 0 16</inkml:trace>
  <inkml:trace contextRef="#ctx0" brushRef="#br0" timeOffset="7827.95">3725 4741 0,'0'0'0,"21"0"15,1 22 1,-1-1-16,0 0 0,-21 0 0,21 0 0,-21 22 16,21-22-16,-21 21 0,0 0 15,21-20-15,1 20 0,-22-21 0,21 21 16,-21-20-16,0-1 0,21 0 16,-21 0-16,21-21 0,-21 21 0,21-21 15,0 0-15,1 0 16,-1 0-16,0-21 15,0 0-15,-21 0 0,21 0 16</inkml:trace>
  <inkml:trace contextRef="#ctx0" brushRef="#br0" timeOffset="8080.81">4254 4530 0,'0'0'0,"0"-21"0,0-22 15,-21 64 1,21 1-16,-21-1 15,21 21-15,-21-21 0,21 22 0,0-1 16,0 0-16,-21 1 0,21 20 16,-21 1-16,21-22 0,-22 21 0,22-20 15,0-1-15,0 0 0,-21 1 16,21-22-16,-21 21 0,21-21 16,0 1-16,0-1 0,0 0 0,0-42 31,21 21-16,-21-21-15,21-22 0,1 22 0,-1-21 16</inkml:trace>
  <inkml:trace contextRef="#ctx0" brushRef="#br0" timeOffset="8573.53">4699 4572 0,'0'0'0,"0"21"31,0 0-31,-21 22 0,21-22 16,-21 0-16,-1 21 0,1 1 16,0-1-16,21 0 0,-21 1 0,0-1 15,0 0-15,-1 1 0,1-1 0,21 0 16,-21-20-16,21 20 0,-21-21 16,21 0-16,0 0 0,0 1 15,0-44 1,21 1-16,0 0 15,0 0-15,-21 0 0,0 0 0,22-22 16,-1 1-16,-21 0 16,21-1-16,-21 1 0,21-22 0,0 22 15,-21-21-15,21 20 0,1 1 0,-1 0 16,0 20-16,0-20 0,0 21 16,0 0-16,1 0 0,20 21 0,-21 0 15,21 0-15,-20 0 0,-1 21 16,21 0-16,-21 21 0,0-21 0,1 22 15,-1-22-15,0 21 0,-21 22 0,0-22 16,0 0-16,0 1 0,0-1 16,0 0-16,0 1 0,0-1 0,0-21 15,0 22-15,-21-22 0,21 0 16,0 0-16,0 0 0,-21-21 16,21 21-16,-22-21 0,1 0 31,0-21-31,0 0 15,21 0-15,-21 0 0</inkml:trace>
  <inkml:trace contextRef="#ctx0" brushRef="#br0" timeOffset="8742.43">4635 4953 0,'0'0'0,"-21"0"0,0 0 0,42 0 47,0-21-47,1 21 0,20 0 0,0 0 15,1-21-15,-1 21 0,0 0 16,1-21-16,-22-1 0,21 22 0,0-21 16,-20 21-16,20-21 0,-21 0 0,0 21 15,22-21-15</inkml:trace>
  <inkml:trace contextRef="#ctx0" brushRef="#br0" timeOffset="9016.41">5567 4466 0,'0'0'0,"-21"0"31,21 21-31,0 1 0,-22 20 16,22-21-16,-21 0 0,21 22 0,-21-1 16,21 0-16,0 22 0,0-22 0,0 0 15,-21 1-15,21-1 0,0 0 16,-21 1-16,21-1 0,0 0 0,0-20 15,0-1-15,0 0 0,0 0 16,0 0-16,0 0 0,21-21 31,-21-21-31,0 0 16,21 0-16,-21 0 0,0 0 16</inkml:trace>
  <inkml:trace contextRef="#ctx0" brushRef="#br0" timeOffset="9296.25">5503 4530 0,'0'0'0,"0"-21"0,0-1 16,0 1-16,0 0 0,21 21 0,1-21 15,-1 21-15,21 0 0,-21 0 0,22 0 16,-1 0-16,-21 0 0,21 0 16,1 0-16,-22 21 0,21 0 15,-21 0-15,1 1 0,-22-1 0,0 0 16,0 0-16,0 0 0,0 22 0,-22-22 15,-20 0-15,21 0 0,-21 0 16,-1 0-16,1 1 0,0-1 0,-1-21 16,1 21-16,21-21 0,-22 0 0,22 21 15,42-21 17,1 0-32,-1 0 15,0-21-15,0 21 0,0-21 0</inkml:trace>
  <inkml:trace contextRef="#ctx0" brushRef="#br0" timeOffset="15809.33">7599 4297 0,'0'-21'15,"-21"21"16,-1 0-31,1 0 16,0 0-16,0 0 0,0 0 16,0 0-16,-1 0 0,1 0 0,0 0 15,0 0 1,21 21 0</inkml:trace>
  <inkml:trace contextRef="#ctx0" brushRef="#br0" timeOffset="18293.59">7239 4932 0,'0'0'0,"0"21"0,-21-21 15,21-21 32,21 21-47,0-21 0,0 0 16,0-1-16,-21 1 15,43 0-15,-22 0 0,0 0 0,0 0 0,0-1 16,22-20-16,-22 21 0,21-21 16,-21-1-16,22 1 0,-22 0 15,21-1-15,-21 1 0,1 0 0,-1-22 16,0 22-16,-21-22 0,0 22 16,0 0-16,0-1 0,0 1 0,0 0 15,0-1-15,-21 22 0,21 0 0,-21 21 16,21-21-16,-22 21 0,1 0 15,21 21-15,0 0 16,-21 21-16,21 22 0,0-22 16,0 22-16,-21-1 0,21 1 0,-21 20 15,21-20-15,-21 21 0,-1-1 0,1 1 16,0 0-16,0 20 0,0-20 16,0 0-16,-1-1 0,22 1 15,0 0-15,-21-22 0,21 22 0,-21 0 16,21-1-16,0 1 0,0-22 0,0 22 15,0-21-15,0-1 0,0-21 16,0 1-16,0-1 0,0 0 0,0-20 16,0-1-16,21 0 0,0-21 0,1 0 15,-1 0-15,0 0 16,21-21-16,-21 21 0,1-43 0,-1 22 16,21 0-16,-21-21 0,0-1 15,22 1-15,-22-21 0,0 20 0,0-20 16,0-1-16,-21 22 0,0-22 0,0 1 15,0-1-15,-21 1 0,0 21 16,-21-22-16,21 22 0,-22-1 0,1 1 16,21 21-16,-22-21 0,1 20 0,21 22 15,0-21-15,-22 21 0,22 0 16,0 0-16,0 0 16,42-21 15,0 0-31,0 21 0,1-21 15,20 21-15,-21-21 0,21-1 0,1-20 16,20 21-16,-20 0 0,20-22 16,1 22-16,-22-21 0,21 0 0,-20 20 15,20-20-15,-20 21 0,-22 0 0,21 0 16,-21-22-16,0 22 0,1 21 16,-22-21-16,0 0 0,-22 21 31,1 0-31,0 0 0,21 21 15,-21 0-15,0 0 0,21 0 0,-21 1 16,21-1-16,-22 0 0,22 21 0,0-21 16,0 22-16,0-1 0,0-21 15,0 22-15,0-22 0,0 0 16,0 0-16,0 0 0,22 0 0,-1-21 16,0 0-16,0 0 0,0 0 0,0 0 15,1 0-15,-1 0 0,0 0 16,0-21-16,0 0 0,22 21 0,-22-21 15,0 0-15,0 0 0,-21-22 16,21 22-16,-21 0 0,21 0 0,-21-22 16,0 22-16,0-21 0,0 21 0,0-22 15,0 22-15,0-21 0,-21 21 0,0 0 16,21-1-16,-21-20 16,0 42-16,0-21 0,-1 21 0,1-21 15,0 21-15,0 0 0,-21 0 0,20 21 16,1 0-16,0-21 0,0 21 15,0 0-15,0 1 0,-1-1 0,1 21 16,21-21-16,0 0 0,0 22 0,0-22 16,0 0-16,0 0 0,21 0 15,1 1-15,-1-1 0,0 0 0,0-21 16,21 0-16,-20 0 0,20 0 0,-21 0 16,21 0-16,1 0 0,-1 0 15,-21-21-15,22 0 0,-1-1 0,0 1 16,1 0-16,20 0 0,-21 0 0,1 0 15,-1-1-15,-21-20 16,22 21-16,-22 0 0,0 0 0,0-1 16,-21 1-16,0 0 0,0 0 0,0 0 15,-21 21 1,0 0 0,0 21-16,21 0 0,-22-21 0,1 21 15,21 0-15,-21-21 0,21 22 16,0-1-16,21-21 15,0 0-15,1 0 0,-1 0 16,0 0-16,0 0 0,0 0 0,22-21 16,-22-1-16,0 22 0,0-21 15,0 21-15,0-21 0,1 0 16,-1 0-16,-21 0 0,21 21 16,-21-22-16,0 1 15,0 42 1,-21 1-16,0-22 15,21 42-15,-22-21 0,1 0 16,21 22-16,-21-1 0,21-21 0,-21 21 16,0 1-16,21-1 0,0 0 0,0 1 15,0-22-15,0 21 16,0-21-16,0 22 0,0-22 0,21 0 16,0 0-16,0-21 0,0 21 0,1-21 15,-1 0-15,21 0 0,-21 0 0,0 0 16,1 0-16,-1 0 0,21-21 15,-21 21-15,0-21 0,1 0 0,-1 21 16,0-21-16,0 0 0,0-1 0,0 1 16,-21 0-16,0 0 15,22 21-15,-22-21 16,0 0 0</inkml:trace>
  <inkml:trace contextRef="#ctx0" brushRef="#br0" timeOffset="21183.95">11134 3979 0,'0'0'0,"0"-21"0,0 0 0,0 0 16,0 0-16,0 0 16,0-1-16,0 1 15,0 42 16,0 22-15,0-22-16,0 21 0,0 22 0,0-1 16,-22-20-16,22 20 0,-21 1 0,21-1 15,-21 1-15,21-1 0,-21 1 16,0-22-16,0 21 0,21-20 0,-22 20 16,1-20-16,21-1 0,-21-21 0,21 21 15,0-20-15,0-1 0,0 0 16,-21-21-16,21-21 15,0 0-15,0-1 16,0 1-16,0-21 0,0 21 16,0-22-16,0 1 0,0 0 0,0-1 15,0 1-15,0-21 0,0-1 16,0 1-16,21-1 0,-21 1 16,21-1-16,0 1 0,1-1 0,-1 1 15,0 20-15,0 1 0,0 0 0,0 20 16,1 1-16,-1 21 0,0 0 15,0 0-15,0 21 0,0 1 16,1 20-16,-1 0 0,-21 1 16,0-1-16,21 21 0,-21 1 0,0-1 15,0 1-15,0-1 0,0 1 0,0-22 16,0 22-16,0-22 0,0 0 0,0 1 16,0-1-16,0-21 15,0 0-15,0 1 0,0-1 0,0-42 31,21-1-15,0 1-16,-21 0 0,21 0 0,1-21 16,-1-1-16,-21 1 0,21 0 0,0-1 15,0-20-15,0-1 0,1-20 16,-1 20-16,21-21 0,-21 22 0,0-1 16,22 22-16,-22-21 0,21 41 0,-21-20 15,22 21-15,-22 21 16,0 0-16,0 0 0,0 0 0,1 21 0,-22 0 15,0 0-15,21 22 0,-21 20 0,0-20 16,0 20-16,0 1 16,0-1-16,0 22 0,-21-22 0,-1 1 15,22-1-15,-21-20 0,0 20 0,0 1 16,0-22-16,0 0 0,21 1 16,0-1-16,-22 0 0,22 1 0,0-22 15,0 0-15,0 0 0,22-21 16,-1-21-1,21 21-15,-21-42 0,0 20 16,22 1-16,-22-21 0,21 0 0,1 20 16,-22-20-16,21 0 0,-21-1 15,22 1-15,-22 0 0,0-22 0,0 22 16,0 21-16,0-22 0,-21 22 16,0 0-16,22 0 0,-22 0 15,0 42 1,0 0-16,0 0 0,0 0 0,0 22 15,0-22-15,-22 21 0,22-21 16,-21 22-16,21-1 0,0-21 0,-21 22 16,21-1-16,-21-21 0,21 21 0,0-20 15,0 20-15,0-21 0,0 0 16,21 0-16,0-21 16,0 0-16,1 0 0,20 0 0,-21-21 15,0 0-15,0 21 0,1-21 0,20 0 16,-21-22-16,0 22 0,0 0 15,1-21-15,-22 21 0,21-22 0,0 1 16,-21 21-16,21-22 0,-21 1 0,0 0 16,0-1-16,21 1 0,-21 21 15,0-21-15,0 20 0,0 44 32,0-1-32,0 0 0,0 21 15,0-21-15,0 22 0,0-1 0,0 0 16,0-20-16,-21 20 0,21 0 15,-21 1-15,21-22 0,0 21 16,0-21-16,0 22 0,0-22 0,0 0 16,0 0-16,21-21 0,0 0 0,0 0 15,1 0-15,-1 0 0,0 0 16,0 0-16,0-21 0,22 0 0,-22 0 16,21-1-16,-21 1 0,22-21 0,-22 21 15,21-22-15,-21 1 0,22 0 0,-22-22 16,0 1-16,21-1 0,-21 1 15,1-1-15,-1-20 0,0 20 0,-21 1 16,0 20-16,21-20 0,-21 20 16,0 1-16,0 0 0,0 21 15,0-1-15,0 1 0,-21 21 16,21 21-16,-21 1 16,0 20-16,-1 0 0,22 1 15,-21-1-15,0 21 0,21-20 0,-21 20 16,21 1-16,0-1 0,-21 1 0,21-22 15,-21 22-15,21-22 0,0 21 16,0-20-16,0-1 0,0-21 0,0 22 16,0-1-16,21-21 0,-21 21 0,21-20 15,0-1-15,0 0 0,0-21 16,1 0-16,20 0 0,-21 0 16,21 0-16,-20 0 0,20-21 0,-21 0 15,21-1-15,-20 1 0,20 0 16,0 0-16,-21-21 0,22-1 0,-22 22 15,0-21-15,0-22 0,0 22 0,1-22 16,-1 1-16,0-1 0,0 1 16,-21-1-16,0 1 0,0-1 0,0 1 15,0 21-15,0-1 0,0 1 0,0 21 16,0-22-16,0 22 0,0 42 31,0 1-31,0-1 16,0 0-16,-21 21 0,21 1 15,0-1-15,-21 21 0,21-20 16,-21 20-16,21 1 0,0-1 0,0 1 16,-22-22-16,22 22 0,-21-1 0,21-21 15,-21 1-15,21-1 0,0 0 16,0 1-16,0-1 0,0-21 0,0 22 16,0-22-16,21 0 0,0 0 0,1-21 15,-1 0-15,0 0 16,0 0-16,0 0 0,22-21 15,-22 0-15,21 0 0,-21-1 0,22 1 0,-22 0 16,21-21-16,-21 21 0,22-1 16,-22-20-16,21 0 0,-21 21 15,0-22-15,1 1 0,-1 21 0,0-22 16,0 22-16,-21 0 0,21 21 0,-21 21 31,-21 0-31,0 1 16,0-1-16,21 0 0,0 0 0,0 0 15,-21 0-15,21 1 0,0-1 16,0 0-16,0 0 0,0 0 0,0 0 16,21-21-16,0 0 15,0 0-15,0 0 0,0 0 16,1-21 0,-1 21-16,-21-21 0,21 21 0,0-21 15,-21 0-15,0 0 0,0-1 0,21 1 16,-21-21-16,0 21 0,21-22 0</inkml:trace>
  <inkml:trace contextRef="#ctx0" brushRef="#br0" timeOffset="21389.72">14351 3916 0,'0'0'16,"-42"0"-16,20 0 15,1 0-15,21-21 16,-21 21 62,0 0-78,0 0 0</inkml:trace>
  <inkml:trace contextRef="#ctx0" brushRef="#br0" timeOffset="21604.45">13547 4170 0,'0'0'0,"-22"21"0,1 0 0,21 0 15,21-21 1,1 0 0,-1 0-16,0 0 0,0 0 0,0 0 15,0 0-15,1 0 0,-1 0 0,21 0 16,-21-21-16,0 21 0,1 0 15,-1 0 1,-21-21-16,21 21 16</inkml:trace>
  <inkml:trace contextRef="#ctx0" brushRef="#br0" timeOffset="23128.82">15176 4276 0,'22'0'47,"-22"-21"-47,21-1 16,-21 1-16,0 0 31,21 21-31,-42 0 31,0 0-15</inkml:trace>
  <inkml:trace contextRef="#ctx0" brushRef="#br0" timeOffset="24764.05">15028 4763 0,'-21'0'16,"21"-22"0,21 1-1,0 0-15,1 0 0,20 0 16,-21 0-16,21-22 0,1 22 0,-1-21 15,0-1-15,1 1 0,20 0 16,-20-22-16,-22 22 0,21-22 0,0-20 16,-20 20-16,-1 1 0,21-1 15,-42 1-15,21-1 0,-21 22 0,0-22 16,0 1-16,0-1 0,0 22 0,0-21 16,-21 20-16,0 22 0,0-21 15,0 21-15,-1 21 0,1 0 0,0 0 16,0 21-16,0 0 0,0 0 15,-1 21-15,1 1 0,0-1 0,0 0 16,0 22-16,-22-1 0,22 1 0,0 21 16,0-1-16,0 1 15,0 0-15,21-22 0,0 22 0,0-22 0,0 1 16,0-1-16,0-20 0,21 20 16,0-42-16,0 22 0,0-1 15,22-21-15,-1 0 0,0 0 0,-21-21 16,22 0-16,-1 0 0,22 0 0,-22 0 15,0 0-15,1-21 0,-1 0 16,21 0-16,-20 0 0,-1 0 0,0-1 16,22-20-16,-22 21 0,1-21 0,-22 20 15,21-20-15,-21 0 0,0-1 16,-21 1-16,0 0 0,0-22 16,0 22-16,0 0 0,0 20 0,0-20 15,-21 21-15,0 21 0,0 0 16,0 0-16,0 0 0,-1 42 15,22-21-15,-21 22 0,0-1 0,0 0 16,21 1-16,0 20 0,-21-20 16,21-1-16,0 0 0,0 1 0,0-22 15,0 21-15,0-21 0,0 0 0,21 1 16,0-1-16,0 0 0,0-21 16,1 0-16,20 0 0,0 0 0,1 0 15,-1 0-15,0-21 0,1 21 0,-1-21 16,21-1-16,-20 1 0,-1 0 15,0-21-15,1 21 0,-1-22 16,0 22-16,-20-21 0,-1-1 0,0 1 16,0 0-16,0 21 0,-21-22 0,21 22 15,-21 0-15,0 0 0,0 0 16,0 42 0,0 0-16,0 0 0,0 0 0,0 0 15,0 22-15,0-1 0,0-21 16,-21 22-16,21-22 0,0 21 0,0-21 15,0 22-15,0-22 0,0 0 0,0 0 16,0 0-16,21 0 16,1-21-16,-1 0 0,0 0 15,0 0-15,0 0 0,0 0 0,1-21 16,20 0-16,-21 21 16,21-21-16,-20 0 0,20-22 0,-21 22 15,21 0-15,-20-21 0,20-1 0,-21 1 16,0 0-16,22-1 0,-22 1 15,0 0-15,-21 21 0,21-22 0,-21 22 16,21 0-16,-21 42 16,0 0-1,0 0-15,-21 1 0,0 20 0,0 0 16,21-21-16,-21 22 0,21-1 16,0 0-16,-22 1 0,22-22 15,-21 21-15,21-21 0,0 1 0,0-1 16,0 0-16,0 0 0,21 0 0,1 0 15,-1-21-15,0 0 0,0 0 16,21 0-16,-20 0 0,20 0 0,-21 0 16,21 0-16,1-21 0,-22 21 0,21-21 15,1 0-15,-22 0 0,21 0 16,-21-1-16,22-20 0,-22 21 0,0-21 16,0 20-16,0-20 0,0 0 0,-21-1 15,22 22-15,-22-21 0,0 21 16,0 0-16,-22 21 15,1 0-15,0 0 0,0 21 16,0 0-16,21 0 16,-21 0-16,-1 22 0,1-22 0,0 21 15,21 0-15,0-20 0,-21 20 0,21-21 16,0 21-16,0-20 0,0-1 16,0 0-16,0 0 0,21 0 0,0 0 15,0-21-15,1 0 0,-1 22 0,0-22 16,21 0-16,-21 0 0,22 0 0,-22-22 15,21 22-15,1-21 0,-1 0 16,-21 0-16,21 0 0,1 0 0,-1-1 16,0-20-16,1 21 0,-22-21 15,21-22-15,1 22 0,-22-22 16,21 1-16,-21-1 0,0 1 0,22-1 16,-22 1-16,0-1 0,0 1 0,0-1 15,-21 22-15,0-22 0,22 22 16,-22 0-16,0 21 0,0-1 0,0 1 15,-22 42 1,1 1-16,0 20 0,0 0 0,0 1 16,-22-1-16,22 21 0,-21 1 0,21-1 15,0 22-15,-1-21 0,22 20 16,0-20-16,0-1 0,0 1 0,0-1 16,0-20-16,22-1 0,20 0 15,-21-21-15,0 1 0,22-1 16,-22 0-16,21-21 0,-21 0 0,22 0 15,-1 0-15,-21 0 0,21 0 0,-20 0 16,20 0-16,-21-21 0,0 21 0,22-21 16,-22-1-16,0 1 0,0 0 15,0 0-15,0 0 0,1-22 0,-1 22 16,-21 0-16,0-21 0,0 21 0</inkml:trace>
  <inkml:trace contextRef="#ctx0" brushRef="#br0" timeOffset="25921.4">3323 7006 0,'0'0'15,"0"-21"-15,0 0 0,0 0 16,-21 21-1,21 21-15,0 0 16,0 0-16,0 22 0,-21-1 0,21 21 16,0-20-16,0 20 0,0 1 15,0-22-15,-21 22 0,-1-1 16,22-21-16,-21 1 0,21-1 16,0 0-16,0-20 0,-21-1 0,21 0 15,0 0-15,0-42 31,0 0-31,21 0 0,0-22 16,1 22-16,-22-21 0,21-1 16,0 22-16,0-21 0,0 0 0,0 20 15,1 1-15,-1 0 0,0 21 16,0 0-16,0 21 0,0 0 16,22 22-16,-22-22 15,0 21-15,0 1 0,0-1 0,1 0 16,-1-21-16,0 22 0,0-1 0,0-21 15,0 0-15,1 1 0,-1-1 16,0 0-16,21-21 0,-21 0 0,22 0 16,-22 0-16,21 0 0,-21 0 0,22-21 15,-22 0-15,0-1 0,21 1 16,-20 0-16,-1-21 0,0 21 0,0-22 16,-21 1-16,0-22 0,0 1 15,0 21-15,0-22 0,-21 1 16,0-1-16,0 1 0,-1 20 0,1 1 0,-21 0 15,21 20-15,0 22 0,-1-21 16,1 21-16,0 0 0,0 0 16,0 21-16,21 1 15,-21-1-15,21 21 0,0-21 0,0 0 16,0 22-16,21-1 0,0-21 0,0 0 16,0 1-16,22-1 0,-22 0 15,21-21-15,0 0 0,1 0 0</inkml:trace>
  <inkml:trace contextRef="#ctx0" brushRef="#br0" timeOffset="26380.13">4805 7049 0,'0'0'0,"21"-64"15,-21 43-15,0 0 16,0 42 15,0 0-31,0 0 0,0 22 0,-21-22 16,21 21-16,0 22 0,-21-22 0,21 21 15,0-20-15,-22 20 0,1-20 16,0 20-16,21-21 0,-21 1 0,0-1 16,21-21-16,-21 0 0,21 1 0,0-1 15,0 0-15,-22-21 16,22-21 0,0 0-16,0-1 0,0 1 15,0-21-15,0 0 0,0-1 16,22-20-16,-1-1 0,0 1 0,0-1 15,0 1-15,0-22 0,1 43 16,20-22-16,-21 22 0,21 0 0,1 20 16,-22 1-16,21 0 0,1 21 15,-22 0-15,0 21 0,21-21 0,-21 43 16,1-22-16,-1 21 0,0 0 0,-21 1 16,0 20-16,0-20 0,0 20 15,0 1-15,0-22 0,0 21 0,0-20 16,0-1-16,0 0 0,0-20 15,0 20-15,0-21 0,0 0 16,0 0-16,0 1 0,-21-22 16,0 0-1,-1 0-15,1-22 0,0 1 16,0 0-16</inkml:trace>
  <inkml:trace contextRef="#ctx0" brushRef="#br0" timeOffset="26532.13">4762 7430 0,'0'0'16,"-21"-22"-16,0 22 0,0 0 0,21-21 15,21 0 1,21 21 0,-20 0-16,20 0 0,0-21 15,22 21-15,-22-21 0,22 0 0,-22 21 16,21-22-16,-20 22 0,20-21 16,1 0-16,-22 0 0,22 0 0,-22 21 15</inkml:trace>
  <inkml:trace contextRef="#ctx0" brushRef="#br0" timeOffset="26775.99">5842 6900 0,'0'-21'0,"0"42"0,0-63 16,0 21-16,-21 42 31,21 0-31,0 0 0,0 22 0,0-22 16,0 21-16,-21 1 15,21-1-15,0 21 0,0-20 0,-22 20 16,22-20-16,-21 20 0,21-21 0,0 1 15,0-1-15,-21-21 0,21 22 16,-21-22-16,21 0 0,0 0 0,0 0 16,0 0-16,21-42 31,-21 0-31,0 0 0,0 0 16,0 0-16,0-22 0</inkml:trace>
  <inkml:trace contextRef="#ctx0" brushRef="#br0" timeOffset="27011.86">5715 7070 0,'0'0'0,"-21"-43"16,21 1-16,0 21 16,0 0-16,0 0 0,0-1 0,21 22 15,0-21-15,0 0 0,22 21 0,-22 0 16,21 0-16,0 0 0,1 0 16,-1 0-16,0 0 0,-20 0 0,20 21 15,-21 0-15,0 1 0,-21-1 0,0 0 16,0 0-16,0 0 0,0 0 15,-21 1-15,-21-1 0,21 0 0,-1 0 16,-20 21-16,0-20 0,-1-1 0,1 21 16,21-21-16,0 0 0,0 1 15,-1-1-15,44-21 16</inkml:trace>
  <inkml:trace contextRef="#ctx0" brushRef="#br0" timeOffset="28316.12">6858 7387 0,'0'0'16,"21"0"-16,21 0 16,1 0-16,-22 0 0,21 0 0,1 0 15,-1 0-15,21-21 0,-20 0 16,20 0-16,-20-22 0,20 22 0,1-21 15,-1 21-15,-21-22 0,22 1 0,-1 0 16,-20-1-16,20-20 0,-20 21 16,-22-22-16,21 22 0,-21-22 0,-21 1 15,0-1-15,0 22 0,0-22 0,0 1 16,0 21-16,0-1 0,0 22 16,0 0-16,0 0 0,-21 21 0,0 0 15,0 0-15,0 21 0,21 21 0,-22 1 16,1-1-16,21 21 0,-21 1 15,0-1-15,0 22 0,0-21 16,-1 20-16,-20 22 0,21-21 0,-21 21 16,20-22-16,-20 22 0,21-21 15,-21 21-15,20-1 0,1 1 0,0 0 16,-21 0-16,21 0 0,-1 0 0,1-22 16,0 22-16,-21 0 0,21-21 15,-1 20-15,-20-20 0,21 0 0,0-1 16,0-20-16,-1-1 0,22-20 0,0-1 15,0 0-15,22-42 16,20 0-16,-21-42 0,21 21 0,22-21 16,-22-22-16,22 1 0,-1-1 15,-20 1-15,20-22 0,1 0 16,-22 22-16,21-22 0,-20 0 0,-1 1 16,-21-22-16,0 21 0,1 22 0,-22-22 15,0 22-15,0-1 0,-22 1 16,1-1-16,-21 22 0,21-1 0,-22 1 15,1 0-15,0 21 0,-1-1 0,1 1 16,0 0-16,-1 0 0,22 21 16,0 0-16,0-21 0,21 0 15,21-1 1,0 22-16,22-21 16,-1 0-16,0 0 0,1 21 0,20-21 15,1-22-15,-22 22 0,21 0 0,1-21 16,-1 21-16,1-22 0,-22 22 15,1 0-15,-1-21 0,0 20 0,1-20 16,-22 21-16,0-21 0,0 20 0,0-20 16,-21 21-16,0 0 0,0 0 0,0-1 15,-21 22 1,0 0-16,0 0 0,0 0 16,21 22-16,-22-1 0,1 0 0,0 21 15,21-21-15,-21 1 0,21 20 16,-21 0-16,21-21 0,0 22 15,0-22-15,0 21 0,0 1 0,0-22 0,21 0 16,0 0-16,0 0 16,0 0-16,1 1 0,-1-22 0,0 0 15,0 0-15,0 0 0,0 0 0,22 0 16,-22-22-16,0 1 0,0 0 16,22 0-16,-22-21 0,0 20 0,0 1 15,0-21-15,0 21 0,-21-22 0,0 1 16,0 0-16,0 21 0,0-22 15,0 1-15,0 21 0,-21-22 0,21 22 16,-21 0-16,0 0 0,0 21 16,0 0-16,-22 0 0,22 0 15,0 21-15,0 0 0,0 0 0,-1 1 16,1-1-16,21 0 0,0 21 0,0-21 16,0 1-16,0-1 0,0 0 15,0 0-15,0 0 0,21 0 0,1 1 16,-1-1-16,0-21 0,0 0 0,21 0 15,-20 0-15,20 0 0,-21 0 0,0 0 16,22 0-16,-22-21 0,21 21 16,-21-22-16,22 1 0,-22 0 0,0 0 15,21 0-15,-21 0 0,1-1 0,-1-20 16,0 21-16,-21 0 16,0 0-16,21-1 0,-21 1 0,0 0 15,21 0-15,-21 42 16,0 0-1,0 22-15,0-22 0,0 0 0,0 21 16,0-21-16,0 1 0,0-1 0,21 21 16,-21-21-16,22 0 0,-1 1 0,0-22 15,0 21-15,0 0 0,0-21 16,1 0-16,-1 21 0,0-21 0,0 0 16,0 0-16,0 0 15,1-21-15,-22 0 0,0 0 16,0-1-16,21 1 0,-21-21 15,21 21-15</inkml:trace>
  <inkml:trace contextRef="#ctx0" brushRef="#br0" timeOffset="29472.76">11134 6265 0,'21'-21'16,"0"21"-16,-21-21 0,21 0 16,0 21-16,0-21 0,1 0 0,-1-1 15,0 1-15,0 0 16,-21 0-16,0 0 0,0 0 0,0-1 16,0 1-16,-21 0 15,0 0-15,0 21 0,-22-21 0,22 21 16,-21 0-16,-22 0 0,22 0 15,0 0-15,-22 0 0,1 21 0,20 0 16,1 0-16,-22 0 0,22 1 0,21-1 16,-21 0-16,20 0 0,22 21 15,0-20-15,0 20 0,0 0 0,22 1 16,-1-1-16,21 0 0,0 1 0,22 20 16,-22-21-16,22 1 0,-1 20 15,1-20-15,-1-1 0,-20 0 0,-1 1 16,0-22-16,1 21 0,-22-21 0,-21 22 15,0-22-15,0 0 16,-21 0-16,-1 0 0,-20 0 0,0 1 16,-22-22-16,1 21 0,-1-21 0,1 0 15,-1 0-15,1 0 0,-1 0 0,1-21 16,20 21-16,-20-22 0,21 1 16,20 0-16,-20 0 0,21 0 0,0 0 15,21-22-15,0 22 0,0 0 0,0 0 16,21 0-16,0-1 0,21 1 15,1 0-15,-1 0 0,22 0 0,-22 0 16,21-1-16,22 1 0,-21 0 0,-1-21 16</inkml:trace>
  <inkml:trace contextRef="#ctx0" brushRef="#br0" timeOffset="29672.65">11642 6414 0,'0'0'0,"0"42"16,0-21-16,0 0 0,0 22 15,0-22-15,0 21 0,0 0 0,0 1 16,0-22-16,0 21 0,0-21 16,0 1-16,0 20 0,0-21 0,0 0 15,0 0-15,0 1 0,21-22 16,0 0 0,-21-22-1,21 1-15,0 0 0,-21 0 16</inkml:trace>
  <inkml:trace contextRef="#ctx0" brushRef="#br0" timeOffset="29832.56">11917 6223 0,'0'0'0,"0"-21"0,0 0 0,21 21 47,-21 21-31,0 0-16,21-21 0,0 21 0,0 0 15,1-21-15,-22 22 0,21-1 0,0 0 16</inkml:trace>
  <inkml:trace contextRef="#ctx0" brushRef="#br0" timeOffset="30616.92">12446 6689 0,'0'0'0,"0"21"0,0 0 0,-21 21 0,21-20 15,0-1-15,-21 0 0,-1 21 0,22-21 16,-21 1-16,21-1 0,0 0 16,0 0-16,21-21 31,1 0-31,-22-21 16,21 0-16,0 0 0,0-1 15,-21 1-15,21-21 0,0 21 0,1-22 16,-22 22-16,21-21 0,0 0 0,-21-1 15,21 22-15,0 0 0,-21 0 0,21 0 16,-21-1-16,22 22 16,-1 0-16,-21 22 0,0-1 0,0 0 15,21 0-15,-21 21 0,21-20 0,-21 20 16,0-21-16,21 21 0,-21-20 16,0 20-16,21-21 0,1 0 15,-22 0-15,21 1 0,0-1 0,0-21 16,0 21-16,22-21 0,-22 0 0,0 0 15,21 0-15,1 0 0,-22 0 16,21-21-16,0 0 0,1-1 0,-22 1 16,21 0-16,-21 0 0,22 0 0,-22-22 15,0 22-15,-21-21 0,0 0 0,21-1 16,-21-20-16,0 20 0,0 1 16,0 0-16,-21-1 0,0 22 0,0 0 15,0 0-15,-1 21 0,1 0 0,0 0 16,0 21-16,-21-21 15,20 42-15,1-20 0,0 20 0,0 0 16,0-21-16,0 22 0,-1-1 0,22 0 16,0-20-16,0 20 0,0-21 0,0 0 15,0 0-15,22-21 0,-1 22 16,0-22-16,0 0 0,0 0 0,0 0 16,1 0-16,20 0 0,-21 0 0,0-22 15,0 22-15,1 0 16,-1 0-16,0 0 15,-21 22-15,0-1 0,0 21 16,0 0-16,0 1 0,0-1 0,0 22 16,0-1-16,0 1 15,0 20-15,0 1 0,-21-22 0,0 22 16,21 0-16,-22-22 0,1 1 0,21-1 16,0 1-16,-21-1 0,21 1 0,-21-22 15,21 0-15,0-20 0,0 20 0,0-21 16,0 0-16,0-42 15,0 0 1,21 0-16,0-22 0,-21 1 0,21 0 16,1-1-16,-1-20 0,0 21 0,0-22 15,21-21-15</inkml:trace>
  <inkml:trace contextRef="#ctx0" brushRef="#br0" timeOffset="30879.77">13885 6138 0,'0'0'0,"0"-105"16,0 62-16,0 22 0,0 0 16,0 42-1,0 0-15,0 22 0,0-22 16,0 21-16,0 0 0,0 1 0,0 20 16,0-20-16,0 20 0,0 1 15,0-1-15,0 1 0,0-22 0,0 0 16,-21 1-16,21-1 0,0 0 0,0-21 15,-21 1-15,21-1 16,0 0-16,0 0 0,21-21 31,0 0-31,0-21 16,1 21-16</inkml:trace>
  <inkml:trace contextRef="#ctx0" brushRef="#br0" timeOffset="31228.57">14097 6858 0,'0'21'0,"0"-42"0,0 63 0,21-42 31,0 0-31,0 0 16,1-21-16,20 0 0,0 0 0,-21 0 16,22 0-16,-1-1 0,0 1 0,-20-21 15,20 21-15,-21-22 0,21 1 16,-20 0-16,-1-1 0,-21 1 0,0 0 15,0-1-15,0 1 0,0 21 0,0 0 16,0 0-16,-21 21 0,-1 0 16,1 0-16,0 0 0,-21 21 15,21 0-15,-1 21 0,1-21 16,0 22-16,0-1 0,0 0 0,21 1 0,0-22 16,0 21-16,0-21 0,0 22 15,0-22-15,0 0 0,21 0 16,0 0-16,0 1 0,0-22 0,1 21 15,20-21-15,-21 0 0,21 0 0,-20 0 16,20 0-16,-21 0 0,0 0 0,43-21 16</inkml:trace>
  <inkml:trace contextRef="#ctx0" brushRef="#br0" timeOffset="32786.03">15049 6879 0,'0'0'0,"22"0"32,-1 0-32,21 0 0,-21-21 0,22 21 15,-1-21-15,0 0 0,22 0 0,-22-1 16,0-20-16,22 0 0,-22 21 16,1-43-16,20 22 0,-21-22 0,1 22 15,-22-22-15,21 1 0,1 21 0,-22-22 16,21 22-16,-21-22 0,0 1 15,1-1-15,-1 22 0,-21-22 0,0 22 16,21-21-16,-21 41 0,0-20 0,0 21 16,0 0-16,-21 21 15,0 0-15,-1 21 0,1 21 16,0-21-16,0 22 0,-21-1 0,20 0 16,-20 1-16,21 20 0,-21-20 0,20 20 15,-20 1-15,21-1 0,-21 1 16,20-1-16,1 1 0,0-1 0,21 1 15,-21-1-15,21 1 0,0-22 0,0 0 16,21 1-16,0-1 0,0-21 16,1 0-16,20 0 0,-21 1 0,21-1 15,1-21-15,-1 0 0,0 0 0,1 0 16,20 0-16,-20-21 0,20-1 0,-21 1 16,22 21-16,-1-42 0,-20 21 15,-1 0-15,22-22 0,-22 22 16,-21-21-16,21-1 0,-20 1 0,-1-21 15,0 20-15,-21 1 0,0 0 0,0 20 16,0 1-16,0 0 0,0 0 0,-21 21 16,0 0-16,-1 0 0,-20 21 15,21 0-15,0 0 0,-22 1 0,22 20 16,0 0-16,0-21 0,0 22 0,0-1 16,-1 0-16,22 1 0,0-1 0,0-21 15,0 0-15,0 22 0,0-22 16,0 0-16,22-21 0,-1 21 15,0 0-15,0-21 0,21 0 0,-20 0 16,20 0-16,0 0 0,-21 0 0,22-21 16,-1 0-16,-21 0 0,22 0 0,-1 0 15,-21-1-15,21 1 0,-20-21 16,20 0-16,-21 20 0,0-20 0,22 0 16,-22-1-16,0 1 0,0 21 0,0-21 15,0 42-15,-21-22 0,0 44 31,0-1-31,0 0 0,0 21 0,0-21 16,0 22-16,0-1 0,0-21 0,0 22 16,0-22-16,0 21 15,0-21-15,0 0 0,0 1 0,0-1 0,22 0 16,-1 0-16,0-21 16,0 0-16,0 0 15,0 0-15,1 0 0,-1-21 0,0 21 16,0-21-16,0 0 0,0-1 15,1 1-15,-1 0 0,0-21 0,21-1 16,-21 22-16,1-21 0,-1 0 0,0-1 16,0 22-16,0-21 0,0 21 15,1-1-15,-22 1 0,21 21 0,-21 21 32,0 1-32,0-1 0,0 0 0,0 0 15,0 21-15,0-20 0,-21 20 16,21-21-16,0 21 0,0-20 15,0-1-15,0 21 0,0-21 0,0 0 16,0 1-16,21-1 0,0 0 16,0-21-16,0 0 0,0 0 0,22 0 15,-22 0-15,0 0 0,21 0 16,-20 0-16,20-21 0,-21 21 0,21-21 16,-20-1-16,20 22 0,-21-21 0,0-21 15,0 21-15,1 0 0,-1-22 0,0 22 16,0-21-16,0-1 0,-21 1 15,0 0-15,0 21 0,0-22 16,0 22-16,0 0 0,0 0 0,-21 21 16,0 0-16,0 0 15,0 21-15,-1 0 0,1 0 16,0 0-16,0 22 0,21-22 0,0 21 16,-21 1-16,21-1 0,0-21 0,0 21 15,0 1-15,0-22 0,0 21 0,0-21 16,0 1-16,21-1 0,0 0 15,0 0-15,0-21 0,1 0 16,20 0-16,-21 0 0,0 0 0,22 0 16,-22 0-16,21 0 0,-21-21 0,22 0 15,-22 21-15,21-21 0,0-1 16,-20 1-16,20 0 0,0-21 16,1-1-16,-22 1 0,21 0 0,0-1 15,1-20-15,-1 21 0,0-22 0,-20 1 16,20 20-16,-21-20 0,0 20 15,-21 1-15,0-21 0,0 20 0,0 1 16,0 21-16,0-22 0,-21 22 16,0 21-16,0 0 15,0 21-15,-1-21 0,22 43 0,-21-22 16,0 21-16,21 1 0,0-1 0,0 0 16,-21 22-16,21-22 0,0 22 0,0-1 15,0 1-15,21-1 16,-21-21-16,21 1 0,0 20 0,1-42 15,20 22-15,-21-22 0,0 0 0,0 0 16,22 0-16,-22 1 0,0-22 0,21 0 16,-20 0-16,-1 0 0,21 0 15,-21 0-15,0-22 0,1 1 0,20 0 16,-21 0-16,0 0 0,0 0 0,1-1 16,-1-20-16,0 21 0,0-21 0,-21 20 15</inkml:trace>
  <inkml:trace contextRef="#ctx0" brushRef="#br0" timeOffset="33928.1">3619 9398 0,'0'0'0,"0"-21"0,0 0 16,0 0-16,0-1 0,0 1 15,-21 42 1,21 1-16,-21-1 0,21 21 16,-21 0-16,21 1 0,-21 20 15,0-20-15,21 20 0,-22 1 0,1-1 16,0-21-16,21 22 0,-21-22 16,0 1-16,21-1 0,-21-21 0,21 0 15,0 0-15,0 1 0,0-44 31,0 1-31,0 0 0,21 0 16,0-21-16,0 20 0,0-20 0,-21 0 16,21-1-16,22 1 0,-22 21 15,0-21-15,0 20 0,0 1 0,1 0 16,-1 21-16,0 0 0,0 0 16,21 21-16,-20 0 0,-1 22 15,0-22-15,-21 21 0,21 1 0,0-1 16,0-21-16,1 21 0,20-20 15,-21 20-15,0-21 0,22 0 0,-22 0 16,21-21-16,0 0 0,1 0 0,-1 0 16,0 0-16,22 0 0,-22-21 15,22 0-15,-22 0 0,22 0 0,-22-22 16,0 1-16,1 21 0,-1-43 0,-21 22 16,0 0-16,0-22 0,-21 1 15,0 20-15,0-20 0,0-1 0,-42 22 16,21 0-16,-21-22 15,-1 43-15,1-21 0,0 21 0,-1-1 16,1 22-16,-22 0 0,22 0 0,0 0 16,-1 22-16,1-1 0,21 0 15,-21 0-15,20 0 0,1 0 0,21 22 16,0-22-16,0 0 0,0 0 0,0 22 16,0-22-16,21 0 0,1 0 15,-1 0-15,21 0 0,22-21 0,-22 0 16,21 0-16</inkml:trace>
  <inkml:trace contextRef="#ctx0" brushRef="#br0" timeOffset="34392.75">5376 9229 0,'0'0'0,"21"0"0,1-43 16,-22 65-1,0-1 1,0 0-16,-22 0 0,1 0 0,0 22 15,0-1-15,0 0 0,0 1 16,-1-1-16,1 0 0,-21 22 0,21-22 16,0 0-16,-1 1 0,1-1 0,21 0 15,-21-20-15,21-1 0,-21 0 16,21 0-16,0-42 31,0 0-31,0 0 16,0-22-16,0 22 0,21-42 0,0 20 15,0-20-15,1 20 0,-1-20 16,0-1-16,0 22 0,21 0 0,-20-1 16,20 1-16,0 21 0,1-21 0,-1 42 15,0 0-15,1 0 0,-1 0 16,0 0-16,1 21 0,-22 0 0,0 21 16,0-21-16,0 22 0,0-1 0,-21 0 15,22 1-15,-22 20 0,0-20 16,0-1-16,0 0 0,0 1 0,0-1 15,-22-21-15,1 21 0,21-20 16,-21-1-16,21 0 0,0 0 16,-21 0-16,0-21 0,0 0 0,21 21 15,-22-21-15,1 0 0,0 0 0,0 0 16,0-21-16,0 21 0,-1-21 16</inkml:trace>
  <inkml:trace contextRef="#ctx0" brushRef="#br0" timeOffset="34560.65">5228 9610 0,'0'0'0,"-21"0"0,21-21 16,21-1 0,0 22-16,0 0 0,22 0 0,-1-21 15,0 21-15,22 0 16,-22-21-16,22 0 0,-1 21 0,1 0 16,-1-21-16,1 21 0,-22 0 0,22-21 15,-1 21-15,-21 0 0,1-22 16,-1 1-16,0 21 0,-20-21 0</inkml:trace>
  <inkml:trace contextRef="#ctx0" brushRef="#br0" timeOffset="34820.76">6392 9123 0,'0'0'0,"0"-21"0,-63 0 16,42 21-1,-1 21-15,22 0 16,0 0-16,0 0 0,0 0 15,0 22-15,0-1 0,0 0 0,0-20 16,0 20-16,0 0 0,0 1 0,0-1 16,0 21-16,0-20 0,0-1 15,0 0-15,0-20 0,-21 20 0,21 0 16,0-21-16,0 1 0,0-1 0,0 0 16,0 0-1,0-42 1,21 21-16,-21-21 0,22 0 0,-1-22 15,-21 22-15</inkml:trace>
  <inkml:trace contextRef="#ctx0" brushRef="#br0" timeOffset="35079.93">6371 9335 0,'0'0'0,"0"-43"0,0-20 16,0 20-16,0 1 0,0 0 16,21-1-16,0 22 0,1-21 0,20 21 15,-21 0-15,21-1 0,1 22 16,-22 0-16,21 0 0,1 0 15,-22 22-15,0-1 0,0 0 0,0 0 16,-21 0-16,0 22 0,0-22 0,0 0 16,0 0-16,-21 0 0,0 0 0,-21 22 15,20-22-15,-20 0 0,0 0 16,21 0-16,-22 1 0,22-22 16,-21 21-16,21 0 0,-1-21 0,1 0 15,0 0-15,63 0 31,-20-21-31,-1 21 0,21-21 16</inkml:trace>
  <inkml:trace contextRef="#ctx0" brushRef="#br0" timeOffset="36396.08">7641 9419 0,'0'0'0,"106"21"15,-85-21-15,21 0 0,1 0 16,-22 0-16,21 0 0,22 0 16,-22 0-16,0-21 0,1 0 0,-1 0 15,22 21-15,-22-42 0,0 20 0,1 1 16,-1-21-16,0 0 0,1-1 16,-1 1-16,-21 0 0,21-1 0,-20-20 15,-1-1-15,0 22 0,0 0 0,-21-22 16,21 22-16,-21-1 0,0 1 0,0 21 15,0-21-15,0 20 16,0 1-16,-21 21 0,0 0 0,0 0 16,0 0-16,-1 0 0,22 43 15,0-22-15,-21 21 0,21 0 16,-21 22-16,21-22 0,0 22 0,0-1 16,-21 22-16,0-22 0,0 1 0,21-1 15,-22 22-15,1-21 0,0 20 16,-21 1-16,21 0 0,-22-1 15,1 1-15,0 0 0,-1-1 0,1 1 0,0 0 16,20-22-16,-20 22 0,21-22 0,0 22 16,0-22-16,-1 1 15,1-1-15,21-20 0,0 20 0,0-20 16,0-22-16,0 21 0,0-21 0,21 0 16,1 1-16,-1-22 0,21 0 0,-21 0 15,22 0-15,-1-22 0,0 1 0,1 0 16,-1 0-16,0-21 0,1-1 15,-1 1-15,0 0 0,1-1 0,-1-20 16,0-1-16,1 1 0,-1-1 0,0 1 16,-21-1-16,1-20 0,-1 20 0,-21 1 15,0-1-15,0 1 0,0-1 16,0 22-16,0-22 0,-21 22 16,-1 0-16,1 20 0,0-20 0,0 21 15,21 0-15,-21 0 0,21-1 31,21 22-31,0 0 0,0 0 16,22-21-16,-1 0 0,0 21 0,1-21 16,-1 21-16,0-21 0,1 0 15,-1-1-15,0 1 0,1 0 0,-1 0 16,-21 0-16,21 0 0,-20-22 0,20 22 16,-21-21-16,0 21 0,0-22 0,1 22 15,-1 0-15,-21 0 0,0 0 16,0 42-1,0 0 1,0 0-16,0 0 0,0 0 16,0 22-16,0-22 0,0 21 0,0-21 15,0 22-15,0-22 0,0 21 0,0-21 16,0 1-16,0 20 0,21-21 0,-21 0 16,21-21-16,0 21 0,0 1 15,1-22-15,-1 0 0,0 0 16,0 0-16,21 0 0,-20 0 15,-1-22-15,0 1 0,0 0 0,0 21 0,0-21 16,1-21-16,-1 20 0,0 1 16,-21-21-16,0 21 0,0-22 15,0 1-15,0 0 0,0-22 0,0 22 16,0 0-16,-21-1 0,0 22 0,-1 0 16,1 0-16,-21 0 0,21 21 15,-22 0-15,1 21 0,21-21 0,-21 42 16,20-21-16,1 0 0,0 22 0,0-1 15,21-21-15,-21 22 0,21-22 16,0 21-16,0-21 0,0 0 0,21 22 16,0-22-16,0 0 0,0-21 0,22 21 15,-22 0-15,0-21 0,21 0 0,-20 0 16,-1 0-16,21 0 16,-21 0-16,0 0 0,22-21 0,-22 0 15,0 0-15,0 0 0,0 0 0,1-1 16,-1 1-16,0 0 0,-21-21 0,21-1 15,0 1-15,0 0 0,-21-1 16,0 1-16,22 21 0,-22 0 0,21 0 16,-21-1-16,0 1 0,0 42 15,0 22 1,0-22-16,0 0 0,0 21 0,0-20 16,21 20-16,0 0 0,0-21 0,-21 22 15,21-22-15,1 21 0,-1-21 0,0 1 16,0-1-16,0 0 15,0 0-15,1-21 0,-1 0 0,-21 21 16,21-21-16,0 0 0,0 0 16,-21-21-16,0 0 15,0 0-15,0 0 16,0-1-16,0 1 0,21-21 0,-21 21 16,22-22-16</inkml:trace>
  <inkml:trace contextRef="#ctx0" brushRef="#br0" timeOffset="37376.69">11790 8911 0,'0'0'0,"0"-84"16,0 62-16,0 1 0,0 0 15,0 0-15,-21-21 0,21 20 16,0 1-16,0 0 0,-22 0 16,22 0-16,-21 21 0,21-21 0,-21 21 15,21 21 1,0 21-16,-21 0 0,21 22 0,0-1 16,0 1-16,0-1 0,-21 22 15,0-21-15,-1-1 0,1 1 0,21-1 16,-21 1-16,0-1 0,21-21 0,0 1 15,0-1-15,-21 0 0,21-20 0,0-1 16,0 0-16,0 0 0,0-42 31,0 0-31,21-22 16,0 22-16,-21-21 0,21 21 0,0-22 16,1 1-16,-1 0 0,0-1 0,0 1 15,0 0-15,22-1 0,-22 1 16,0 21-16,21-21 0,-21 42 0,1-22 15,-1 22-15,0 0 0,0 0 0,0 22 16,0-22-16,-21 42 0,0-21 0,0 0 16,0 0-16,0 22 0,0-22 15,0 0-15,0 0 0,0 0 0,0 1 16,0-1-16,22 0 0,-1-21 16,0 0-16,0 0 0,0 0 0,0 0 15,1 0-15,-1 0 0,0-21 16,21 0-16,-21-1 0,1 1 15,-1 0-15,21 0 0,-21 0 0,0-22 16,1 1-16,-22 21 0,21-21 0,0-1 16,0 22-16,-21-21 0,0 21 0,0-1 15,0 44 1,0-1-16,0 0 16,0 0-16,0 21 0,0-20 0,0-1 15,0 21-15,-21-21 0,21 22 0,0-22 16,0 0-16,0 0 0,0 0 15,0 0-15,0 1 16,21-22 0,-21-22-1,21 1-15,0 0 0,1 0 16</inkml:trace>
  <inkml:trace contextRef="#ctx0" brushRef="#br0" timeOffset="37544.58">12636 8848 0,'0'-21'0,"0"42"0,0-64 0,0 22 0,-21 0 0,21 0 16,-21 0-16,21 0 16,0 42 31,21 0-47,0-21 0,-21 21 15,22-21-15,-1 21 0,0 0 0</inkml:trace>
  <inkml:trace contextRef="#ctx0" brushRef="#br0" timeOffset="38624.78">12912 9356 0,'0'0'0,"-22"0"0,1 0 16,0 0-1,21-21 1,0-1 15,21 22 219,-21 22-234,21-22 46,1 0 32,-1 0 0,-21 21-94,-21-21 344</inkml:trace>
  <inkml:trace contextRef="#ctx0" brushRef="#br0" timeOffset="39529.1">11642 8530 0,'0'0'0,"0"-21"15,0 0-15,0 0 31,0 42 1,0 0-32,0 106 15,0-63-15,0-1 0,0 1 16,-22 20-16,22-20 0,-21 20 0,0-20 16,21-1-16,0 1 0,0-1 0,-21-20 15,21 20-15,-21-20 0,21-1 0,0-21 16,-21 21-16,21-20 0,0-1 0,0 0 15,0 0-15,0 0 0,0-42 32,21 21-17,0-21-15,0-21 0,-21 20 0,21 1 16,0 0-16,1-21 0,-1-1 16,0 22-16,0-21 0,21 0 0</inkml:trace>
  <inkml:trace contextRef="#ctx0" brushRef="#br0" timeOffset="39839.92">12213 8573 0,'0'0'15,"21"-22"-15,-21 1 0,0 42 32,0 1-17,0-1-15,0 21 0,-21 0 16,21 1-16,0-1 0,-21 0 15,0 22-15,0-1 0,21-20 0,0 20 16,-22-20-16,1 20 0,0-21 0,21 22 16,0-22-16,-21 1 0,0-1 0,21-21 15,-21 21-15,21 1 0,0-22 16,0 0-16,0 0 0,0 0 0,0 1 16,0-1-16,0-42 31,0-1-31,21 1 15,-21-21-15,0 21 16,0 0-16,0-1 0,0 1 0</inkml:trace>
  <inkml:trace contextRef="#ctx0" brushRef="#br0" timeOffset="40049.31">11790 9165 0,'0'0'0,"-21"0"15,-22 0 1,64 0-1,1 0-15,-1 0 16,0 0-16,21 0 0,1 0 0,-1-21 16,21 21-16,-20-21 0,20 21 0,-20-21 15,-1 21-15,0 0 0,1-21 16,-1 21-16,-21 0 0,21 0 0,-20 0 16,-22-22-16,21 22 0,-21-21 15</inkml:trace>
  <inkml:trace contextRef="#ctx0" brushRef="#br0" timeOffset="40393.12">12700 8573 0,'0'0'0,"0"-64"16,21 64-16,-21-21 15,21 21-15,0 0 16,-21 21-16,0 0 16,0 0-16,0 22 0,0-22 0,0 21 15,0 22-15,0-22 0,0 22 16,0-22-16,-21 21 0,0-20 0,21 20 16,-21-20-16,0-1 0,21 0 0,-21 1 15,21-1-15,-22 0 0,1-21 0,21 1 16,-21-1-16,21 21 0,0-21 15,0 0-15,-21-21 16,21-21 15,0 0-15,0 0-16,0 0 0,0 0 16</inkml:trace>
  <inkml:trace contextRef="#ctx0" brushRef="#br0" timeOffset="40631.98">12404 9335 0,'0'0'0,"0"21"0,-22 0 0,22 0 16,0 0-16,0 0 15,0 1-15,22-1 16,-1 0-16,21-21 0,-21 0 0,22 21 16,-1-21-16,0 0 0,1 0 0,-1 0 15,21 0-15,-20 0 0,20-21 0,-20 0 16,20 21-16,-21-21 0,1 21 0,-1-22 15,0 22-15,-20-21 0,-1 0 16,0 21-16,0-21 0,-21 0 0,0 0 16,0-1-16,0 1 0,0 0 0,0 0 15,-21 0-15,0-22 0,21 22 0,-21 0 16,-1-21-16</inkml:trace>
  <inkml:trace contextRef="#ctx0" brushRef="#br0" timeOffset="40929.81">12488 8636 0,'0'0'0,"0"-21"15,0 0-15,0 0 16,21 21-16,1-22 0,-1 1 16,21 21-16,0-21 0,1 21 0,-1-21 15,22 0-15,-1 21 0,22-21 0,-22-1 16,1 22-16,-1-21 0,1 21 0,-1 0 15,-20-21-15,-1 21 16,-21 0-16,0 0 0,0 0 0,1 0 16,-44 0 15,1 21-15,0 0-16,21 1 15,0-1-15,-21 0 0,21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08:12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995 0,'0'0'0,"0"-21"16,0 0-16,0-1 0,0 1 15,0 0-15,-21 0 0,21 0 0,0 0 16,0-1-16,-21 1 0,21 0 16,0 0-16,0 42 47,0 0-47,0 22 0,0-22 15,-21 21-15,21 0 0,-22 1 0,22-1 16,-21 22-16,21-22 0,-21 0 15,21 22-15,0-22 0,-21 0 0,21 1 16,-21 20-16,21-20 16,-21-1-16,21 0 0,0 1 0,0-1 15,0 0-15,0-21 0,0 1 16,0-1-16,0 0 0,0 0 0,21-21 16,0 0-16,0 0 15,0-21-15,0 0 0,-21 0 16,22-1-16,-1 1 0,0-21 0,0 21 15,0 0-15,-21-22 0,21 1 16,1 21-16,-1-22 0,0 22 0,-21-21 16,21 21-16,0-22 15,-21 22-15,21 0 0,-21 0 0,0 0 0,22 21 16,-22-21-16,0 42 31,0 0-31,0 0 16,0 0-16,0 0 0,0 1 15,0-1-15,0 0 0,21 21 0,-21-21 16,0 22-16,0-22 0,21 21 16,-21-21-16,0 22 0,0-22 0,0 0 15,21 21-15,-21-20 0,21-22 0,0 21 16,-21 0-16,22-21 0,-1 0 16,0 0-16,0 0 15,0-21-15,0 0 0,1-1 0,-1 1 16,21 0-16,-21 0 0,0-21 15,1 20-15,-1-20 0,0 0 0,0-1 16,0 1-16,0 0 0,-21-1 16,0 1-16,22 0 0,-22-1 0,21 1 15,-21 0-15,0-1 0,0 22 16,0-21-16,0 21 0,0-22 0,0 22 16,0 0-16,0 0 15,-21 21 1,-1 21-16,1 0 15,21 22-15,-21-22 0,0 21 0,0 0 16,21 1-16,-21-1 0,21 0 0,-22 1 16,22-1-16,-21 0 15,21 1-15,0-1 0,0 0 0,0 1 16,0-1-16,0-21 0,21 22 16,1-22-16,-22 0 0,21 21 0,0-21 15,0-21-15,21 22 0,-20-22 0,-1 0 16,0 0-16,21 0 0,-21 0 15,1 0-15,20 0 0,-21-22 0,21 1 16,-20 0-16,20-21 0,-21 21 16,0-22-16,22 22 0,-22-21 15,21-22-15,-21 22 0,0 0 0,1-22 16,-1 1-16,0-1 0,0 1 16,0-1-16,0 1 0,-21-1 0,0 22 15,22-22-15,-22 22 0,0 0 0,21 20 16,-21-20-16,0 21 0,0 0 15,0 0-15,0 42 32,-21 0-32,-1 21 0,1-21 0,21 22 15,-21-1-15,0 22 0,21-22 16,-21 21-16,0-20 0,21 20 0,-22-20 16,22 20-16,0-21 0,-21 22 0,0-22 15,21 1-15,0-1 0,0 0 16,0-21-16,-21 22 0,21-1 15,0-21-15,0 0 0,0 22 0,0-22 16,0 0-16,0 0 16,0-42 15,21 0-31,-21 0 0,21 0 0,0-1 16,-21 1-16,22-21 0,-1 21 0,0 0 15,0-22-15,0 22 0,0 0 16,1-21-16,-1 20 0,0 22 0,0-21 15,-21 0-15,21 21 0,0 0 16,1 0-16,-22 21 16,0 0-16,0 1 15,0-1-15,0 0 0,0 0 16,0 0-16,0 0 0,0 22 0,0-22 16,0 0-16,0 0 0,0 22 0,0-22 15,0 0-15,21 0 0,0 0 16,0 0-16,0-21 0,0 22 0,22-22 15,-22 21-15,21-21 0,-21 0 0,22 0 16,-1 0-16,-21 0 0,22-21 16,-1-1-16,-21 1 0,21 0 15,-20 0-15,-1 0 0,0-22 0,0 22 16,0-21-16,0 21 0,1-22 16,-1 22-16,-21 0 0,0 0 0,0-21 15,21 20-15,-21 1 0,0 0 16,0 42 15,0 0-31,0 1 16,0-1-16,0 0 0,0 0 15,0 0-15,0 0 0,0 1 0,0-1 16,0 0-16,0 0 0,0 0 0,0 0 16,0 1-16,0-1 15,0 0-15,21-21 0,0 0 0,0 0 16,1 0-16,-1 0 0,0 0 15,21 0-15,-21 0 0,1 0 16,-1-21-16,0 0 0,21-1 0,-21 1 16,1 0-16,-1-21 0,0 21 0,0-1 15,0-20-15,0 21 0,1-21 16,-1 20-16,-21 1 0,0 0 0,0 0 16,0 0-16,0 0 0,0-1 15,0 1-15,0 42 47,0 1-47,0-1 0,0 0 16,0 0-16,0 0 0,0 22 0,-21-22 15,-1 21-15,22 0 0,-21 1 0,0 20 16,0-20-16,21 20 0,-21 1 16,21-1-16,-21 1 0,-1-1 0,22 1 15,0-22-15,0 21 0,0 1 0,0-1 16,0-20-16,0 20 0,0 1 15,0-22-15,0 22 0,0-22 0,0 21 16,0-20-16,0-1 0,0 0 0,-21 1 16,21-22-16,-21 21 0,21-21 15,-21 22-15,21-22 0,0 0 0,-21 0 16,0-21-16,-1 21 0,1-21 16,0 0-16,0 0 0,0 0 15,0 0-15,-1 0 0,1 0 0,0 0 16,0-21-16,-21 0 0,20 0 0,1 0 15,0 0-15,0-22 0,21 1 16,0 0-16,0-1 0,0-20 0,0 20 16,0-20-16,21 21 0,0-22 0,0 22 15,22-22-15,-22 22 0,21 0 16,-21-22-16,22 22 0,-22-1 0,21 1 16,-21 0-16,22-1 0,-1 1 0,-21 0 15,0-1-15,22 22 0,-22 0 16,0 0-16,-21 0 0,0 0 15,21 21-15,-21-22 0,21 22 16,-21 22 31</inkml:trace>
  <inkml:trace contextRef="#ctx0" brushRef="#br0" timeOffset="247.59">4847 1609 0,'-21'0'16,"0"0"-1,42 0 95,0 0-110</inkml:trace>
  <inkml:trace contextRef="#ctx0" brushRef="#br0" timeOffset="472.49">5038 1609 0,'0'21'109,"21"-21"-77,0 0-32</inkml:trace>
  <inkml:trace contextRef="#ctx0" brushRef="#br0" timeOffset="927.23">5778 1503 0,'0'-21'15,"-21"21"1,0 0-16,0-21 0,0 21 15,21-22-15,-21 1 0,-1 0 16,22 0 0,0 0-16,0 0 0,0-1 15,0 1-15,0 0 0,22 0 0,-1 0 16,-21 0-16,21-1 0,21-20 16,-21 21-16,1 0 0,-1 21 15,0-21-15,21-1 0,-21 22 0,1 0 16,-1 0-16,21 0 0,-21 0 15,0 0-15,1 0 0,-22 22 16,21-1-16,-21 0 0,0 0 0,0 0 16,0 0-16,0 1 0,0 20 15,-21-21-15,-1 21 0,1-20 0,0 20 16,0-21-16,0 21 0,0-20 0,-1-1 16,1 21-16,0-21 0,0 0 0,0 1 15,21-1-15,-21 0 16,21 0-16,0 0 0,-22 0 15,22 1-15,-21-22 16,21 21 0</inkml:trace>
  <inkml:trace contextRef="#ctx0" brushRef="#br0" timeOffset="1211.66">5630 2053 0,'0'0'0,"0"43"16,0-22-16,0 0 16,21-21-1,1 0-15,-1 0 16,0 0-16,0 0 0,0 0 0,-21-21 16,0 0-16,21 21 0,-21-22 0,0 1 15,0 0-15,0 0 31,-21 21-31,0 0 16,0 0-16,0 0 16,0 21-16,-1-21 31,1 0-31</inkml:trace>
  <inkml:trace contextRef="#ctx0" brushRef="#br0" timeOffset="1739.81">2646 2053 0,'0'0'0,"-21"0"0,-1 21 15,44-21 32,20 0-47,0 0 0,1 0 0,20 0 16,1 0-16,-1 0 0,1 0 15,20 0-15,-20 0 0,20 0 0,22 22 16,-21-22-16,21 0 0,0 0 0,-1 0 16,1 0-16,0 0 0,-21 0 15,21 0-15,-22 0 0,1 0 0,-22 0 16,22 0-16,-21 0 0,-22 0 0,0 0 15,1 0-15,-22 0 0,0 0 16,0 0-16,0 0 0,-42 0 47,0 0-47,0 0 16,0 0-16,-1 0 0,1 0 15,0 0-15,-21 0 0,21 0 0,-22 0 16</inkml:trace>
  <inkml:trace contextRef="#ctx0" brushRef="#br0" timeOffset="2167.56">2582 2180 0,'0'0'0,"-21"0"15,-42 0 1,41 0-16,22 21 0,22-21 16,-1 0-1,0 0-15,21 0 0,1 0 16,-1 0-16,21 0 0,1 0 0,-1 0 16,1 0-16,21 0 0,-22 0 0,22 0 15,-1 0-15,1 0 0,0 0 16,-1 0-16,1 0 0,0 0 0,-1 0 15,1 0-15,-21 0 0,-1 0 16,1 0-16,-22 0 0,21 0 16,-20 0-16,-22 0 0,21 0 0,-21 0 15,1 0-15,-1 0 16,0 0 31,-21 22-32,21-22 1,0 0 0</inkml:trace>
  <inkml:trace contextRef="#ctx0" brushRef="#br0" timeOffset="9495.79">1651 3979 0,'0'0'0,"-21"-21"16,21 0-16,-21 0 16,21 0-16,-22 21 15,22-21-15,0-1 32,-21 44-1,21-1-16,0 0-15,0 0 0,-21 0 16,21 0-16,0 22 0,0-1 0,-21-21 16,21 22-16,0-1 0,-21 0 15,21 1-15,0-1 0,0 0 0,0 1 16,0-1-16,0 0 0,0 1 16,0-1-16,-21 0 0,21 22 0,0-22 15,0 22-15,-22-1 0,22 1 16,0-22-16,0 21 0,0 1 0,0-1 15,0-20-15,0 20 0,0-20 16,-21 20-16,21-21 0,0 1 16,-21-1-16,21 22 0,0-22 0,0 0 15,0 1-15,0-1 0,0 0 16,-21 1-16,21-1 0,0 0 0,0 1 16,-21-1-16,21 0 0,0 1 15,0-22-15,0 21 0,0 0 0,0-20 16,0 20-16,0-21 0,0 21 15,0 1-15,0-22 0,0 21 0,0-21 16,0 22-16,0-1 0,-21-21 16,21 22-16,0-1 0,0-21 15,0 21-15,0-20 0,0 20 16,0-21-16,0 21 0,-22-20 0,22 20 16,0-21-16,0 21 0,0 1 0,0-22 15,0 21-15,0 1 0,0-22 16,0 21-16,0 0 0,0 1 0,0-1 15,0 0-15,0 1 0,0-1 16,0-21-16,0 22 0,0-1 0,0 0 16,0-21-16,0 22 0,0-1 15,0-21-15,0 22 0,0-1 0,0-21 16,0 21-16,0 1 0,0-1 0,0 0 16,0-20-16,0 20 15,0 0-15,0 22 0,0-22 0,-21 0 0,21 1 16,-21-22-16,21 21 15,-21 1-15,21-1 0,0-21 0,0 21 16,-21-20-16,21 20 0,-21-21 0,21 0 16,-22 0-16,22 1 0,0-1 15,0 0-15,0 0 16,0-42 0,0-21-1,0 20-15,0-20 0,22 0 0,-1-22 16</inkml:trace>
  <inkml:trace contextRef="#ctx0" brushRef="#br0" timeOffset="10968">1609 3874 0,'0'-22'16,"21"22"62,0 0-63,0 0-15,0 0 0,0 0 16,1 0-16,-1 0 0,0 0 16,0 0-16,0 0 0,0 0 0,1 0 15,-1 0-15,0 0 0,0 0 16,0 0-16,0 0 0,1 0 0,20 0 16,-21 0-16,0 0 0,22 0 15,-22 0-15,21 0 0,0 0 16,1 0-16,-1 0 0,0 0 0,1 0 15,-1 0-15,0 0 0,1 0 16,-1 0-16,22 0 0,-22 0 0,0 0 16,1 0-16,-1 0 0,0 0 15,1 0-15,-1 0 0,0 0 0,1 0 16,-1 0-16,-21 0 0,21 0 0,1 0 16,-1 0-16,0 0 0,1 0 15,-1 0-15,0 0 0,1 0 0,-1 0 16,0 0-16,1 0 0,20 0 15,-20 0-15,-1 0 0,21 0 16,-20 0-16,20 0 0,-20 0 0,20-21 16,-21 21-16,22 0 0,-22 0 0,22 0 15,-22 0-15,22 0 0,-1 0 16,-21 0-16,22 0 0,-1 0 0,1 0 16,-1 0-16,1 0 0,-1 0 0,1 0 15,-1 0-15,1 0 0,-1 0 16,1 0-16,-22 0 0,22 0 0,-1 0 15,-20 0-15,20 0 0,-21 0 0,22 0 16,-1 0-16,-20 0 0,20 0 16,1 0-16,-22 0 0,22 0 15,-22 0-15,21 0 0,-20 0 0,-1 0 0,0-21 16,1 21-16,-1 0 0,-21 0 16,22 0-16,-1 0 0,-21 0 15,0 0-15,22 0 0,-22 0 0,0 0 16,0 0-16,0 0 0,22 0 0,-22 0 15,21 0-15,-21 0 0,22 0 16,-22 0-16,21 0 0,0 0 0,1 0 16,-1 0-16,0 0 0,1 0 0,-1 0 15,0 0-15,1 0 0,-1 0 16,-21 0-16,22 0 0,-22 0 16,0 0-16,21 0 0,-21 0 0,1 0 15,-1 0-15,0 0 0,0 0 0,0-21 31,0 21-31,1 0 16,-44 0 47,1 0-63</inkml:trace>
  <inkml:trace contextRef="#ctx0" brushRef="#br0" timeOffset="12279.67">7366 3768 0,'-21'0'16,"21"21"46,0 0-46,0 0-16,0 0 16,0 1-16,0-1 0,0 0 0,0 0 15,0 0-15,0 0 0,0 1 16,0 20-16,0-21 0,0 21 0,0-20 15,0 20-15,0-21 0,0 21 0,0 1 16,0-1-16,0-21 0,0 22 16,0-1-16,0 0 0,0 1 15,0-1-15,0 0 0,0 1 0,0-1 16,0 0-16,0 22 0,0-22 0,0 0 16,0 22-16,0-22 0,0 1 15,0 20-15,0-21 0,0 1 0,0-1 16,0 0-16,0 1 0,0-1 0,0 0 15,0 1-15,0-1 0,0 0 16,0 1-16,0-1 0,0 0 0,0-20 16,0 20-16,0 0 0,0 1 0,0-1 15,0-21-15,0 21 0,0 1 0,0-22 16,0 21-16,0-21 0,0 22 16,0-22-16,0 0 0,0 21 0,0-20 15,-21-1-15,21 21 0,-22-21 16,22 22-16,-21-22 0,21 21 0,0-21 15,0 22-15,0-1 0,0-21 0,-21 21 16,21 1-16,0-22 0,0 21 16,0 1-16,0-22 0,0 21 0,0 0 15,0-20-15,0 20 0,0-21 0,0 21 16,0-20-16,0 20 0,0-21 0,0 21 16,0 1-16,0-22 0,0 21 15,0 1-15,0-22 0,0 21 0,0 0 16,0-20-16,0 20 0,0 0 0,-21-21 15,21 22-15,0-1 0,0-21 16,0 22-16,0-22 0,0 21 0,0-21 16,0 0-16,-21 22 0,21-22 15,0 21-15,0-21 0,0 1 0,0-1 16,-21 21-16,21-21 0,0 0 0,0 1 16,0 20-16,0-21 0,0 0 0,0 0 15,0 1-15,0 20 0,0-21 16,0 0-16,0 0 0,0 1 0,0-1 15,0 0-15,0 0 0,0 0 16,0 0-16,0 1 0,0-1 16,0 0-1,0 0 1,0-42 46,0 0-46,0 0-16,-22 21 0</inkml:trace>
  <inkml:trace contextRef="#ctx0" brushRef="#br0" timeOffset="14059.75">1333 8594 0,'-21'0'16,"0"0"-16,0 0 31,42 21 16,0-21-47,0 0 15,1 0-15,-1 21 0,0-21 16,0 0-16,21 0 0,-20 0 0,-1 21 16,21-21-16,-21 0 0,22 0 15,-22 0-15,21 0 0,-21 0 0,22 0 16,-1 0-16,0 0 0,1 0 15,-22 0-15,21 0 0,22 0 0,-22 0 16,0 0-16,22 0 0,-22 0 16,22 0-16,-1 0 0,1 0 0,-22 0 15,21 0-15,1 0 0,-1 0 16,1 0-16,-1 0 0,1 0 16,-1 0-16,1 0 0,-22 0 0,22 0 15,-1 0-15,1 0 0,-22 0 0,22 0 16,-1 0-16,-21 0 0,22 0 15,-22 0-15,22 0 0,-22 0 0,22 0 16,-22 0-16,21 0 0,-20 0 0,-1 0 16,0 0-16,1 0 0,-1 0 15,0 0-15,1 0 0,-1 0 0,0 0 16,1 0-16,-1 0 0,22 0 0,-22 0 16,0 0-16,1 0 15,-1 0-15,21 0 0,-20 0 0,-1 0 16,0 0-16,1 0 0,20 0 0,-20 0 15,-1 0-15,0-21 0,1 21 0,-1 0 16,0 0-16,-21 0 0,22 0 16,-1-21-16,-21 21 0,22 0 0,-22 0 15,21 0-15,-21 0 0,22 0 0,-22 0 16,21 0-16,-21-21 0,22 21 0,-22 0 16,0 0-16,21 0 0,-21 0 15,22 0-15,-1 0 0,-21 0 0,22-21 16,-22 21-16,21 0 0,-21 0 0,0 0 15,22 0-15,-22 0 0,21 0 16,-21 0-16,1 0 0,-1-22 16,21 22-16,-21 0 0,0 0 0,1 0 15,-1 0-15,21 0 0,-21 0 0,0 0 16,1 0-16,-1 0 0,0 0 0,0-21 16,21 21-16,-20 0 0,-1 0 15,0 0-15,0 0 0,0 0 16,0 0-16,1 0 0,-1 0 0,0 0 15,0 0-15,0 0 16,0 0-16,1 0 0,-1 0 16,0 0-16,-21-21 0,21 21 15,0 0-15,0 0 0,1 0 0,-1 0 16,0 0-16,0 0 0,0 0 16,0 0-16,1 0 15,-1 0 1,0 0-16,0 0 15,0 0-15,0 0 16,1 0-16,-1 0 16,0 0-16,-21-21 0,21 21 15,0 0-15,0 0 16,1 0-16,-1 0 16,0 0-16,0 0 15,0 0-15,0 0 16,1 0-16,-1 0 31,0 0-31,-21-21 16,-21 21 77,0 0-77,-1 0-16,1 0 16,0 0-16,0-21 15,0 21-15</inkml:trace>
  <inkml:trace contextRef="#ctx0" brushRef="#br0" timeOffset="14995.7">2117 3133 0,'0'-21'16,"0"-1"-16,0 1 0,0 0 15,0 0-15,-22 0 16,1 21 0,21 21-1,0 0 1,0 0-16,0 0 0,0 1 0,0 20 15,0-21-15,0 21 0,0 1 16,0-22-16,0 21 0,0 1 0,0-1 16,0 0-16,-21 1 0,21-22 15,0 21-15,0-21 0,0 0 0,0 1 16,0-1-16,0 0 0,0 0 0,0-42 47</inkml:trace>
  <inkml:trace contextRef="#ctx0" brushRef="#br0" timeOffset="15583.87">1926 3175 0,'0'0'0,"-21"-21"0,0-21 15,21 20-15,0 1 16,0 0-16,0 0 15,21 0-15,0 21 0,0-21 16,0 21-16,1 0 0,-1-22 0,0 22 16,21 0-16,-21 0 15,1 0-15,20 0 0,-21 0 0,0 22 0,0-1 16,1-21-16,-22 21 0,0 21 16,0-21-16,0 1 0,-22-1 15,1 21-15,0-21 0,0 0 0,0 22 16,-22-22-16,22 0 0,0 0 15,21 0-15,-21-21 0,0 0 0,21 22 16,0-44 15,0 1-31,21 0 16,0 0-16,0 21 0,0-21 16,1 0-16,20 21 0,-21 0 0,21-22 15,1 22-15,-1 0 0,0 0 0,1 0 16,-22 22-16,21-1 0,-21-21 15,22 21-15,-43 21 0,21-21 16,-21 1-16,0-1 0,0 0 0,0 21 16,-21-21-16,21 1 0,-43 20 15,22-21-15,0 0 0,-21 0 0,-1 1 16,22-1-16,-21 0 0,21-21 0,-22 21 16,22-21-16,-21 0 0,21 21 15,0-21-15,-1 0 0,1 0 0,0 0 16,0 0-16,0 0 0,0 0 15,-1-21-15,22 0 16,0 0 0,0 0-1,22 21-15,-1 0 16,0-22-16,21 22 0,-21-21 16</inkml:trace>
  <inkml:trace contextRef="#ctx0" brushRef="#br0" timeOffset="17241.09">3027 3323 0,'0'0'0,"0"-42"16,0 21-16,0 0 0,0-1 0,-21 1 15,21 0-15,-22 21 0,1-21 16,0 21-16,21-21 0,-21 21 0,0 0 15,0 0-15,-1 21 0,22 0 16,-21 0-16,0 0 0,0 22 16,21-22-16,-21 21 0,21 1 0,-21-1 15,21 0-15,-22-21 0,22 22 16,0-22-16,0 21 0,0-21 0,0 1 16,0-1-16,0 0 0,22-21 15,-1 0-15,0 0 16,0 0-16,0 0 0,0 0 0,1 0 15,-1 0-15,0-21 0,0 0 0,0-1 16,0 1-16,1 0 0,-22 0 16,21 0-16,-21 0 0,21-1 0,-21-20 15,0 21-15,0-21 0,0 20 0,0-20 16,0 21-16,0 0 0,0 0 16,0-1-16,0 1 0,0 42 46,0 1-46,0-1 0,0 21 0,0-21 0,0 0 16,0 22-16,0-22 16,0 0-16,0 0 0,0 0 0,0 1 15,0-1-15,0 0 0,0 0 0,21-21 16,0 0-16,0 0 16,1 0-16,-1 0 0,0 0 15,21 0-15,-21 0 0,1-21 16,20 0-16,-21 21 0,21-21 0,-20-22 15,20 22-15,-21 0 0,0 0 0,0-22 16,1 22-16,-1-21 0,-21 21 16,21 0-16,-21-1 0,0 1 0,0 0 15,0 0-15,-21 21 16,0 0 0,-1 21-16,22 0 15,0 0-15,0 1 0,0-1 0,0 0 16,0 0-16,22 21 0,-1-20 15,-21-1-15,21 0 0,0 0 0,0 0 16,0 0-16,1 1 0,-22-1 16,21-21-16,-21 21 0,21 0 0,-21 0 15,-21-21 17,0 0-32,-1 0 0,1-21 15,0 0-15,0 21 0,0-21 16,0 21-16,-1-21 0,1 21 15,21-22-15,-21 22 0,21 22 47,21-1-47,0 0 16,1-21-16,-1 21 0,0-21 0,0 21 16,0-21-16,0 0 15,1 0-15,-1 0 0,0 0 0,21 0 16,-21 0-16,1 0 0,-1 0 0,0 0 15,21-21-15,-21 21 0,1-21 16,-1 21-16,0-21 0,0 0 16,0-1-16,0 1 0,-21 0 0,22-21 15,-22 21-15,0-1 0,0 1 16,0-21-16,0 21 0,0 0 0,0-1 16,0 1-16,0 0 0,0 0 15,0 42 1,0 0-1,0 0-15,0 1 0,0-1 0,0 0 16,0 0-16,0 0 0,21 22 16,-21-22-16,0 0 0,21 0 15,-21 0-15,0 0 0,21 1 0,0-1 0,-21 0 16,21 0-16,1-21 16,-1 21-16,0-21 0,0 0 0,0 0 15,0 0-15,1 0 0,-1 0 0,0 0 16,0 0-16,0 0 0,0-21 15,1 0-15,-1 0 0,0 0 16,-21-1-16,21 1 0,0-21 0,-21 21 16,0-22-16,21 22 0,1-21 15,-1 21-15,-21-22 0,21 22 0,0 0 16,-21 0-16,21 0 0,0 21 16,1 0-16,-1 0 0,0 0 31,-21 21-31,21-21 15,-21 21-15,0 0 0,0-42 79,0 0-64,-21 0-15,21 0 16,-21 21-16,0 0 15,-1 0 1,1 0-16,0 0 16,21 21-16,-21 0 0,0 0 15,21 0-15,-21 0 0,21 22 0,-22-22 16,1 0-16,21 21 0,0-20 0,0 20 16,0-21-16,0 0 0,0 0 15,0 1-15,0-1 0,0 0 0,0 0 16,0 0-16,21 0 0,1-21 15,-1 0-15,0 0 0,0 0 16,0 0-16,0 0 0,1 0 0,-1 0 16,21 0-16,-21 0 0,0 0 15,22-21-15,-22 0 16,0 0-16,0 0 0,-21 0 16,21 21-16,-21-22 0,0 1 0,0 0 15,0 0-15,0 0 0,0 0 0,0-22 16</inkml:trace>
  <inkml:trace contextRef="#ctx0" brushRef="#br0" timeOffset="17655.84">4360 2667 0,'0'0'0,"-21"0"0,0 0 0,0 0 16,0 0-16,-1 21 0,22 0 15,0 1-15,0-1 16,0 0-16,22-21 16,-1 0-1,0 0-15,0 0 0,0 0 16,0 0-16,1 0 15,-1 0-15,0-21 0,-21 0 0,0-1 16,0 1 0,0 0-16,0 0 0,-21 21 15,0-21-15,-1 21 0,1 0 16,0 0-16,0 0 0,0 0 16,21 21-16,-21-21 0,21 21 15,0 0-15,-22 0 0,22 1 16,0-1-16,0 0 0,0 0 15,0 0-15,0 0 16</inkml:trace>
  <inkml:trace contextRef="#ctx0" brushRef="#br0" timeOffset="20051.36">2434 4551 0,'21'-21'0,"-21"0"16,0-1 0,0 1-1,0 0 95,21 21-95,-21-21 1,0 42 46,-21-21-62,21 21 16,0 0-16,-21 1 0,21 20 16,-21 0-16,21 1 0,-21-1 0,21 0 15,-21 22-15,-1-1 0,1 1 16,21-22-16,-21 22 0,0-22 16,0 0-16,21 1 0,0-1 0,-21-21 15,21 21-15,0-20 0,-22-22 16,22 21-16,0 0 0,0-42 31,22 21-31,-22-21 16,21-1-16,0 1 0,-21-21 0,21 21 15,0-22-15,0 1 0,1 0 16,-22-1-16,21 1 0,0-21 0,0 20 16,-21 1-16,21 0 0,-21-1 15,0 1-15,0 0 0,21-1 16,-21 22-16,0-21 0,22 21 15,-22-1-15,21 22 16,-21 22-16,21-22 16,-21 42-16,21-21 0,-21 21 15,21-20-15,-21 20 0,0 21 0,0-20 16,21-1-16,-21 0 0,0 1 16,22-1-16,-22 0 0,0 1 0,0-22 15,0 21-15,0-21 0,0 1 16,0-1-16,21 0 0,-21 0 15,-21-21 17,-1-21-17</inkml:trace>
  <inkml:trace contextRef="#ctx0" brushRef="#br0" timeOffset="20219.75">2371 5038 0,'0'0'0,"0"-21"15,21 21 1,0 0-16,21-22 0,-21 22 16,22-21-16,-22 21 0,21 0 0,-21 0 15,22-21-15,-1 21 0,-21 0 16,22 0-16,-22-21 0,0 21 16,21 0-16,-21 0 0,1 0 0</inkml:trace>
  <inkml:trace contextRef="#ctx0" brushRef="#br0" timeOffset="20751.52">3217 4847 0,'0'-21'0,"0"42"0,0-63 16,0 21-16,0 0 15,-21 21-15,0-22 16,0 22-16,0 0 0,-1 0 15,1 0-15,0 22 0,21-1 0,-21 0 16,0 0-16,0 0 0,-1 22 16,1-22-16,0 21 0,21 0 0,-21-20 15,21 20-15,-21-21 0,21 21 16,0-20-16,0-1 0,0 0 0,0 0 16,0 0-16,21-21 0,0 0 15,0 0-15,0 0 0,1 0 16,-1-21-16,21 21 0,-21-21 0,0 0 15,1-22-15,-1 22 0,21 0 16,-21-21-16,0-1 0,1 1 16,-1 0-16,-21-1 0,21 1 0,0 0 15,-21-22-15,0 22 0,0 0 16,21-1-16,-21 22 0,0-21 0,21 21 16,-21-1-16,0 1 0,0 0 0,0 42 31,0 0-31,0 1 0,-21 20 15,21-21-15,-21 21 0,21 1 16,0 20-16,0-20 0,-21-1 0,21 0 16,0 22-16,0-43 0,0 21 0,0 1 15,0-22-15,0 21 16,0-21-16,0 0 0,21 1 16,0-1-16,0-21 0,1 0 15,-1 0-15,0 0 0,0 0 16,0 0-16,0 0 0,1-21 0</inkml:trace>
  <inkml:trace contextRef="#ctx0" brushRef="#br0" timeOffset="21305.2">3937 4868 0,'0'0'15,"0"-21"1,0 0-16,-21 21 0,0 0 15,-1-21-15,1 21 16,0 0-16,0 21 0,0-21 16,0 21-16,-1 0 0,22 1 0,-21 20 15,0-21-15,0 0 0,0 22 16,0-22-16,-1 21 0,22-21 0,0 0 16,-21 1-16,21-1 0,0 0 0,0 0 15,0 0-15,21 0 16,1-21-16,-1 0 0,0 0 15,0 0-15,0 0 0,22-21 16,-22 0-16,0 21 0,0-21 16,21 0-16,-20 0 0,-1-1 0,0-20 15,0 21-15,0-21 0,-21-1 16,21 1-16,1 0 0,-1-1 0,-21 1 16,0 0-16,21-1 0,-21 1 0,21 0 15,-21-1-15,0 1 0,0 21 16,0 0-16,0-1 0,0 1 0,0 0 15,0 42 1,0 0-16,-21 1 16,21-1-16,-21 21 0,21-21 0,-21 22 15,21-1-15,0 0 0,0 1 0,0 20 16,0-21-16,0 1 16,0-22-16,0 21 0,0 1 0,0-22 15,0 21-15,0-21 0,0 0 0,21 1 16,-21-1-16,21 0 0,0 0 15,0-21-15,-21 21 0,21-21 0,1 0 16,-1 0-16,0 0 0,0 0 0,21 0 16,-20 0-16,20-21 0,0 21 15</inkml:trace>
  <inkml:trace contextRef="#ctx0" brushRef="#br0" timeOffset="21631.51">5503 4466 0,'0'0'0,"0"-21"0,0 0 16,-21 21-1,21 21 1,-21 0-16,21 0 0,0 1 0,0 20 15,-21-21-15,21 21 0,-21 1 16,21-1-16,-22 0 0,22 1 16,0-1-16,0 0 0,0 1 0,0-22 15,0 21-15,0-21 0,0 22 0,0-22 16,0 0-16,0 0 0,0 0 16,0 1-16,0-44 31,22 1-16</inkml:trace>
  <inkml:trace contextRef="#ctx0" brushRef="#br0" timeOffset="21871.38">5186 4847 0,'-21'0'15,"21"-21"1,21 21-16,-21-21 15,42 21-15,-21 0 0,22 0 16,-22-21-16,21 21 0,0 0 0,1-21 16,-1 21-16,0-22 0,1 22 0,-1 0 15,-21 0-15,22 0 0,-22 0 16,0 0-16,-42 0 47,21 22-47</inkml:trace>
  <inkml:trace contextRef="#ctx0" brushRef="#br0" timeOffset="22704.27">2561 6011 0,'0'0'0,"21"0"0,0-21 15,1 0-15,-1 21 16,0-21-16,0 21 0,0-21 16,0 0-16,1-1 0,-1 22 0,0-21 15,0 0-15,-21 0 16,0 0-16,0 0 15,0-1-15,-21 22 0,0 0 0,0 0 16,-22 0-16,22 0 0,-21 0 16,-1 0-16,1 0 0,21 0 0,-21 0 15,-1 0-15,22 22 0,-21-1 16,21-21-16,-1 21 0,22 0 0,0 0 16,0 0-16,0 1 0,0-1 15,22 0-15,-1 0 0,0 0 0,21 0 16,1 1-16,-1-1 0,0 0 15,1 0-15,-1 0 0,0 0 0,-21 1 16,1-1-16,-1-21 0,0 21 16,-21 0-16,0 0 15,0 0-15,-21-21 0,-22 22 0,22-22 16,-21 0-16,-22 0 0,22 0 16,0 0-16,-1 0 0,1 0 0,-21 0 15,41 0-15,-20 0 0,0 0 16,21 0-16,-1 0 0,-20-22 0,42 1 15,-21 21-15,21-21 16,21 21 0,0-21-16,0 21 15,1 0-15,-1 0 0,21 0 16,0-21-16,-20 21 0</inkml:trace>
  <inkml:trace contextRef="#ctx0" brushRef="#br0" timeOffset="23168.01">2984 6011 0,'22'-21'16,"-22"42"15,0 1-15,0-1-16,0 0 0,0 0 0,0 0 15,0 22-15,0-22 16,0 0-16,0 21 0,0-21 0,0 1 15,0-1-15,0 0 0,0 0 0,21 0 16,0-21-16,0 21 16,0-21-16,0 0 0,1 0 15,-1-21-15,0 0 0,0 21 16,0-21-16,0 0 0,1 0 0,-1-1 16,0 1-16,0 0 0,-21 0 0,21-21 15,0 20-15,-21 1 0,0-21 16,0 21-16,22 0 0,-22-1 15,0 1-15,0 0 0,0 0 0,0 42 32,0 0-32,0 0 15,0 1-15,0-1 0,0 0 16,0 0-16,0 21 0,0-20 0,0-1 16,0 0-16,0 0 0,0 0 0,0 0 15,21 1-15,0-1 0,-21 0 16,21-21-16,0 0 0,0 0 0,1 0 15,-1 0-15,0 0 16,0 0-16,0-21 0,0 21 0,1-21 16,-1-1-16</inkml:trace>
  <inkml:trace contextRef="#ctx0" brushRef="#br0" timeOffset="23667.89">3831 5694 0,'0'0'0,"-21"0"0,21 21 16,0 0-16,0 0 0,0 22 15,0-22-15,-21 0 0,21 21 16,0-20-16,0 20 0,0-21 0,0 21 16,0 1-16,-21-22 0,21 21 15,0-21-15,0 1 0,0 20 16,0-21-16,0 0 0,0 0 0,0 1 15,0-44 17,0 1-17,0 0-15,21 21 16,0-21-16,-21 0 0,21 0 0,0-1 16,0 1-16,1 0 0,-1 0 0,0 0 15,21 0-15,-21-1 0,22 22 16,-22 0-16,21 0 0,-21 0 15,22 0-15,-22 0 0,21 22 0,-21-22 0,1 21 16,20 0-16,-21 0 16,0 0-16,-21 0 0,0 1 0,0-1 15,0 0-15,-21 0 0,0 0 0,-21 0 16,20 1-16,-20-1 0,21 0 16,-21 0-16,-1-21 0,1 21 0,21 0 15,-22-21-15,22 0 0,-21 0 0,21 0 16,0 0-16,21-21 31,0 0-31,21 21 0,0-21 16</inkml:trace>
  <inkml:trace contextRef="#ctx0" brushRef="#br0" timeOffset="23983.71">5270 6011 0,'0'0'0,"-21"0"15,42 0-15,1 0 16,-1 0-16,0 0 15,0 0-15,21 0 0,-20 0 0,20 0 16,-21 0-16,21 0 0,-20 0 0,-1 0 16,21 0-16,-21 0 15,0 0-15,-42 0 47,0 0-47</inkml:trace>
  <inkml:trace contextRef="#ctx0" brushRef="#br0" timeOffset="25604.39">2879 6858 0,'0'0'0,"0"-42"16,-22 42-16,1 0 0,21 21 31,-21 0-31,21 0 0,0 0 15,0 1-15,0 20 0,0 0 16,0-21-16,0 22 0,0-1 0,0 0 16,-21 1-16,21-22 0,0 21 0,0-21 15,0 22-15,0-22 0,-21 0 16,21 0-16,-21-21 0,-1 0 31,22-21-15,0 0-16,0 0 0,0-22 0,0 22 15,0-21-15,22 21 0,-1-22 16,0 22-16,0-21 0,0 21 16,0-22-16,1 22 0,-1 0 15,0 0-15,0 0 0,0 21 0,22 0 16,-22 0-16,0 0 0,0 0 0,0 0 16,0 0-16,1 21 15,-22 21-15,21-21 0,-21 1 0,0-1 16,0 21-16,0-21 0,0 22 0,0-22 15,0 21-15,0-21 0,0 0 16,0 1-16,0-1 0,0 0 16,0-42 15,0 0-31,0-1 16,0 1-16,0 0 0,0-21 15,0 21-15,21-1 0,0-20 0,0 21 16,-21 0-16,21-22 0,1 22 0,-1 0 15,0 0-15,0 0 0,21 0 16,-20-1-16,-1 22 0,0 0 0,21 0 16,-21 0-16,1 0 0,-1 22 15,-21-1-15,21 0 0,0 0 0,-21 21 16,0-20-16,0-1 0,0 21 0,0-21 16,0 22-16,0-22 0,0 0 15,0 21-15,0-21 0,0 1 16,0-1-16,0 0 0,21-21 31,0 0-31,1 0 16,-22-21-16,21 0 0,0-1 15,0 1-15,-21 0 0,21 0 16,0 0-16,-21 0 0,22-22 0,-22 22 16,21 0-16,-21 0 0,0-22 0,0 22 15,0 0-15,0 0 16,0 0-16,0 42 31,0 0-15,0 0-16,0 0 0,0 1 0,0-1 15,0 0-15,0 21 0,0-21 0,0 1 16,0-1-16,0 0 0,0 0 16,0 0-16,0 0 0,21-21 0,0 22 15,0-22-15,0 0 16,1 0-16,-1 0 0,0 0 15,0 0-15,0-22 0,0 1 0,1 0 16,-1 0-16,-21-21 16,21 20-16,-21 1 0,0 0 0,0 0 15,0-21-15,0 20 0,0 1 16,21 21-16,-21-21 0,0 42 31,0 0-15,0 1-16,0-1 0,0 0 15,0 21-15,0-21 0,0 1 16,0-1-16,0 0 0,0 0 0,21-21 16,-21 21-16,0 0 0,21-21 0,1 0 15,-1 0-15,0 0 0,0 0 16,0 0-16,0 0 0,1 0 0,-1-21 16,0 21-16,0-21 0,0 0 15,22 0-15,-22-22 0,0 22 16,0 0-16,0-21 0,0 21 0,1-22 15,-1 1-15,0 0 0,-21-1 0,21 22 16,-21-21-16,21-1 0,-21 1 16,0 21-16,0 0 0,0 0 0,0-1 15,0 1-15,-21 21 16,0 21-16,0 1 16,21 20-16,0-21 0,-21 21 0,21 1 15,-22-1-15,22-21 0,-21 22 16,21-1-16,0 0 0,0 1 15,0-1-15,0-21 0,0 21 0,0-20 0,0 20 16,0-21-16,0 0 0,0 0 16,21 1-16,1-22 0,-1 21 15,0-21-15,0 0 0,0 0 16,0 0-16,1 0 0,-1 0 0,21-21 16,0-1-16,1 22 0,-1-21 15,0 0-15</inkml:trace>
  <inkml:trace contextRef="#ctx0" brushRef="#br0" timeOffset="25895.22">5651 6689 0,'0'0'16,"-21"21"-16,21 0 15,0 0-15,0 0 0,0 1 16,0-1-16,0 21 0,21-21 16,1 0-16,-1 1 0,-21-1 0,21 0 15,0 0-15,0 0 0,0 0 0,1 1 16,-1-22-16,-21 21 0,0 0 16,21-21-16,0 21 0,-21-42 46,0 0-30</inkml:trace>
  <inkml:trace contextRef="#ctx0" brushRef="#br0" timeOffset="26128.09">6011 6710 0,'-21'-21'16,"0"21"-16,21 21 0,-21 0 15,0 0-15,-1 0 0,1 1 0,0 20 16,-21-21-16,21 21 0,-1-20 16,-20-1-16,21 21 0,-21-21 0,-1 0 15,22 1-15,0-1 0,0 0 16,0 0-16,-1 0 0,1 0 0,0-21 16,21 22-16</inkml:trace>
  <inkml:trace contextRef="#ctx0" brushRef="#br0" timeOffset="27160.01">2900 8424 0,'0'-21'16,"0"0"-16,0 0 15,0 0-15,0 0 16,0-1-16,0 1 0,-21 21 16,-1-21-16,22 0 0,-21 21 15,0-21-15,0 21 0,0 0 0,0 0 16,-22 0-16,22 0 0,0 0 16,-21 0-16,20 21 0,-20 0 0,0 21 15,21-20-15,-22 20 0,22-21 16,-21 21-16,21 1 0,-1-22 0,22 21 15,0-21-15,0 1 0,0 20 0,0-21 16,0 0-16,22 0 16,-1-21-16,21 0 0,-21 0 0,22 0 15,-1 0-15,-21 0 0,21-21 16,1 0-16,-1 0 0,0 21 16,-20-21-16,20 0 0,-21-1 0,21-20 15,-20 21-15,-1 0 0,0-22 16,0 22-16,0-21 0,0 0 0,-21-1 15,0 1-15,0 0 0,0-1 0,0 1 16,0 0-16,0-1 0,0 1 16,0 21-16,0-22 0,0 22 0,0 0 15,-21 21 1,21 21-16,-21 0 0,21 22 16,-21-22-16,0 42 0,21-20 0,0-1 15,0 22-15,0-22 0,0 0 16,0 22-16,0-22 0,0-21 15,0 22-15,0-1 0,0-21 16,21 0-16,0 0 0,0 1 0,0-22 16,1 0-16,-1 0 0,0 0 15,0 0-15,0 0 0,0 0 16,1 0-16,-1-22 0,0 1 0,0 0 16,21 21-16,-20-21 0,-22 0 0,21 0 15,0-22-15,-21 22 0,21 0 16,-21 0-16,0 0 0,0-1 15,0 1-15,0 0 0,0 42 32,0 0-32,0 1 0,0-1 15,0 0-15,0 0 0,0 0 0,0 0 16,0 1-16,0-1 0,0 0 16,0 0-16,0 0 15,0-42 16,0 0-15,0 0-16,0 0 0</inkml:trace>
  <inkml:trace contextRef="#ctx0" brushRef="#br0" timeOffset="27351.38">3429 8022 0,'0'0'0,"-21"0"16,0 0-16,-1 0 15,22 21 32,0 1-31,22-22-16,-22 21 0,21-21 16,0 0-16,0 21 0,0-21 15</inkml:trace>
  <inkml:trace contextRef="#ctx0" brushRef="#br0" timeOffset="27765.15">3725 8128 0,'0'21'32,"0"0"-32,0 1 15,0-1-15,21 0 0,-21 0 16,22 0-16,-22 0 0,21 1 0,-21-1 0,21 0 15,0 0-15,-21 0 16,0 0-16,21 1 0,-21-1 16,21 0-16,1-21 31,-1 0-15,-21-21-16,21 0 15,0-1-15,-21 1 0,0 0 16,21 0-16,-21 0 0,21 0 0,1-1 15,-22-20-15,0 21 0,0-21 0,21 20 16,-21 1-16,21-21 0,-21 21 16,0 0-16,0-1 0,0 1 15,0 42 63</inkml:trace>
  <inkml:trace contextRef="#ctx0" brushRef="#br0" timeOffset="28195.78">5355 7895 0,'-21'-21'15,"21"0"1,0 42 15,0 0-31,0 0 0,0 1 16,0-1-16,21 0 0,0 21 15,0-21-15,1 22 0,-22-1 0,21-21 16,0 22-16,0-22 0,0 21 0,-21-21 16,21 0-16,1 1 0,-1-1 15,-21 0-15,0 0 0,21 0 0,0 0 16,-21-42 46,0 0-62,0 0 16,0 0-16</inkml:trace>
  <inkml:trace contextRef="#ctx0" brushRef="#br0" timeOffset="28507.6">5778 7938 0,'0'0'0,"0"-22"15,-21 22-15,0 0 16,0 0 0,0 0-16,0 22 0,-1-1 15,1 0-15,0 0 0,0 0 0,0 22 16,-22-22-16,22 21 0,0 0 15,-21-20-15,21 20 0,-1-21 0,-20 21 16,21-20-16,0 20 0,0-21 0,-1 0 16,1 0-16,0 1 0,0-1 15,0-21-15,21 21 0,0 0 16,-21-21-16</inkml:trace>
  <inkml:trace contextRef="#ctx0" brushRef="#br0" timeOffset="29122.25">5546 8001 0,'-43'0'16,"43"-21"-1,-21 21 1,21-21 93,0 0-77,0-1-17</inkml:trace>
  <inkml:trace contextRef="#ctx0" brushRef="#br0" timeOffset="29635.97">5503 7874 0,'-21'0'15,"0"0"1,21 21-16,-21-21 16,0 21-16,-1 1 0,22-1 15,0 0-15,0 0 16,22 0-1,-1-21-15,0 0 0,0 0 16,0 0-16,0 0 0,1 0 0,-1 0 16,0-21-16,0 21 0,0-21 15,-21 0-15,0 0 0,0-1 16,0 1-16,0 0 0,-21 0 16,0 21-1,0 0-15,0 0 0,-1 0 0,1 0 16,0 0-16,0 0 0,0 0 15,0 0-15,21 21 16,-22-21-16,22 21 0,0 0 16,0 1-16,22-22 15,-1 21-15,0-21 16,0 0-16,0 0 0,0 0 16,1 0-16,-1 0 0,0-21 0,0 21 15,-21-22-15,21 1 0,-21 0 16,0 0-16,0 0 15,-21 0 1,0 21-16,0 0 0,0 0 16,-1 0-1,1 0-15,0 21 0,0-21 0,21 21 16,-21 0-16,21 0 0,-21-21 0,21 21 16,0 1-16,0-1 0,0 0 15,0 0-15,21-21 16,0 0-16,0 0 15,21 0-15</inkml:trace>
  <inkml:trace contextRef="#ctx0" brushRef="#br0" timeOffset="30460.02">6054 7726 0,'0'0'0,"0"-21"0,0 0 15,0-1 1,0 1-16,0 42 31,-22 1-31,1-1 16,0 0-16,0 0 0,0 21 15,0-20-15,-22 20 0,22 0 0,-21 1 16,-1 20-16,1-21 0,0 1 0,-1-1 16,1 22-16,0-22 0,-1-21 15,1 21-15,0 1 0,-1-22 16,22 21-16,0-21 0,-21 1 0,21-1 15,21 0-15,-22-21 0,22 21 16,-21-21 0,42-21-1,1 21 1,-22-21-16,21 0 16,0-1-16,0 22 0,-21-21 0,21 0 15,0 0-15,1 0 16,-1 0-16,0-1 0,0 1 0,0 0 15,0 0-15,1 0 0,20-22 16,-21 1-16,0 21 0,22-21 0,-22-1 16,0 1-16,21 21 0,-21-22 0,1 22 15,-1 0-15,-21-21 0,21 42 16,0-21-16,-21-1 0,-21 44 31,0-1-15,0 0-16,-22 21 0,1 1 0,21-22 15,-22 21-15,1 0 0,0 1 0,-1-1 16,1 0-16,0 1 0,-1-1 0,22-21 16,0 22-16,0-22 0,0 0 15,0 0-15,-1 0 0,22 0 16,22-21 15,-1-21-31,0 0 0,0 0 0,21 0 16,1 0-16,-22-22 0,21 22 0,1-21 15,-1-1-15,0-20 0,1 21 0,-1-1 16,-21-20-16,21 20 0,-20 1 16,-1 21-16,0 0 0,0 0 0,-21-1 15,21 1-15,-21 42 16,-21 1-16,0-1 16,0 21-16,-22 0 0,22-20 0,-21 41 15,0-21-15,-1 1 0,1-1 16,0 0-16,-1 1 0,1-1 15,21-21-15,-22 22 0,22-22 0,0 0 16,0 0-16,0 0 0,21 0 0,0 1 16,21-22 15,0 0-31,0 0 0,0-22 0,1 22 16</inkml:trace>
  <inkml:trace contextRef="#ctx0" brushRef="#br0" timeOffset="31148.23">5884 8340 0,'-21'0'15,"0"0"1,21 21 15,21-21-15,0 0-16,0 0 15,1 0 1,-1-21-16,-21 0 16,0-1-16,0 1 15,0 0-15,0 0 0,0 0 16,-21 21-1,-1 0-15,1 0 16,0 0-16,0 21 0,21 0 0,-21 0 16,0-21-16,21 21 0,0 1 15,-22-1-15,22 0 0,0 0 16,0 0-16,22-21 16,-1 0-16,0 0 15,0 0 1,0 0-16,0-21 0,1 0 15,-1 21-15,-21-21 0,0 0 16,0-1-16,0 1 16,0 0-16,0 0 0,0 0 15,-21 21 1,-1 0-16,1 0 0,21 21 0,-21 0 16,21 0-16,-21-21 15,21 21-15,0 1 0,0-1 16,21 0-1,0-21 1,0 0-16,1 0 16,-22-21-16,21 0 0,-21-1 15,0 1-15,0 0 16,-21 21 0,-1 0-1,22 21 1,0 0-1,0 1 1</inkml:trace>
  <inkml:trace contextRef="#ctx0" brushRef="#br0" timeOffset="42891.38">12742 3323 0,'0'-21'16,"0"0"-1,-21 0-15,0 0 16,21-1-1,0 1-15,-21 21 16,21-21-16,-21 21 16,-1 0 31,22 21-32,0 0 1,0 1-16,0-1 0,0 0 15,0 0-15,-21 0 0,21 0 16,0 1-16,0-1 0,-21 0 16,21 0-16,0 0 0,-21 22 0,21-22 15,0 0-15,0 21 0,0-21 16,-21 1-16,21 20 0,0-21 0,0 21 16,-21-20-16,21-1 0,0 21 0,0-21 15,0 22-15,0-1 0,0-21 16,0 21-16,0 1 0,0-1 0,0-21 15,0 22-15,0-1 0,0-21 0,0 21 16,0 1-16,0-22 0,0 21 16,0-21-16,0 22 0,0-22 0,0 21 15,0-21-15,0 22 0,0-22 16,0 21-16,0-21 0,0 22 16,0-22-16,0 21 0,-22 1 0,22-1 15,0-21-15,0 21 0,0 1 0,0-1 16,0-21-16,0 22 0,0-1 15,0-21-15,0 21 0,0 1 0,0-22 16,0 21-16,0-21 0,0 22 0,0-22 16,0 21-16,0 1 0,0-22 0,0 21 15,0-21-15,0 22 0,0-1 16,0 0-16,0-21 0,0 22 0,0-1 16,0-21-16,0 22 0,0-1 0,0-21 15,0 21-15,0-20 0,0 20 16,0-21-16,0 21 0,0-20 0,0 20 15,0-21-15,0 0 0,0 22 16,0-22-16,0 21 0,0-21 0,0 22 16,0-1-16,0-21 0,0 21 0,0 1 15,0-1-15,0 0 0,0-20 0,0 20 16,0 0-16,0-21 0,0 22 0,-21-1 16,21-21-16,0 22 0,0-22 15,0 0-15,0 21 0,0-21 0,0 1 16,0 20-16,0-21 0,0 0 15,0 0-15,0 1 0,0-1 0,0 0 0,0 21 16,0-21-16,0 1 0,0-1 16,0 0-16,0 0 0,0 0 0,0 0 15,0 1-15,0-1 0,0 0 0,0 0 16,0 0-16,0 22 0,0-22 16,0 0-16,0 0 0,0 0 0,0 0 15,0 1-15,0-1 0,0 0 0,0 0 16,0 0-16,0 0 0,0 1 15,0-1-15,0 0 0,0 0 0,0 0 16,0 0-16,0 1 0,-21-1 16,21 0-16,0 0 0,0 0 15,0 0-15,0 1 0,0-1 0,0 0 16,0 0-16,0 0 0,0 0 0,-21 1 16,21-1-16,0 0 0,0 0 15,0 0-15,0 0 16,0 1-16,0-1 0,0 0 15,0 0-15,-21 0 0,21 0 16,0 1 0,0-1-16,0 0 15,0-42 32,21-22-31,-21 22-16,0-21 0,0 0 15,0-1-15,0-20 0,21-1 0</inkml:trace>
  <inkml:trace contextRef="#ctx0" brushRef="#br0" timeOffset="44371.55">12721 3175 0,'0'-21'16,"0"0"0,0 0-1,21 21 95,0 0-110,1 0 15,-1 0-15,0 0 16,0 0-16,0 0 0,0 0 15,1 0-15,-1 0 16,0 0-16,0 0 0,0 0 0,22 0 16,-22 0-16,0 0 0,0 0 0,21 0 15,-20 0-15,20 0 16,-21-22-16,21 22 0,-20 0 0,20 0 16,-21 0-16,21 0 0,1 0 0,-22 0 15,21 0-15,1 0 0,-22 0 16,21 0-16,-21 0 0,22 0 0,-1 0 15,-21 0-15,21 0 0,1 0 0,-1 0 16,0 0-16,1 0 0,20-21 16,-20 21-16,-1 0 0,21 0 0,-20 0 15,20 0-15,-20 0 0,20 0 16,-21 0-16,1 0 0,-1 0 0,0 0 16,1 0-16,-1 0 0,0 0 0,1 0 15,-1 0-15,0 0 0,22 0 16,-22 0-16,1 0 0,-1 0 15,21 0-15,-20 0 0,20 0 0,1 0 16,-1 0-16,-20 0 0,20 0 16,1 0-16,-1 0 0,1 0 0,-22 0 15,21 0-15,-20 0 0,20 0 0,-20 0 16,-1 0-16,21 0 0,-20 0 16,-1 21-16,22-21 0,-22 0 0,0 0 15,22 0-15,-22 0 0,22 0 0,-1 0 16,-21 0-16,22 0 0,-22 0 15,22 22-15,-22-22 0,0 0 0,22 0 16,-22 0-16,1 0 0,-22 0 16,21 0-16,0 0 0,1 0 15,-1 0-15,0 0 0,1 0 0,-1 0 16,0 0-16,1 0 0,20 0 0,1 0 16,-22 0-16,22 0 0,-1 0 15,-21 0-15,22 0 0,-1 0 0,-20 0 16,-1 0-16,22 0 0,-22 0 0,0 0 15,1 0-15,-1 0 0,0 0 16,1 0-16,-22 0 0,21 0 0,0 0 16,1 0-16,-1 0 0,0 0 0,1 0 15,-1 0-15,0 0 16,1 0-16,-1 0 0,0 0 0,-20 0 16,20 0-16,0 0 0,-21 0 0,22 0 15,-22 0-15,0 0 0,0 0 16,0 0-16,1 0 0,-1 0 0,0 0 15,0 0-15,0 0 16,0 0 0,-42 0 62</inkml:trace>
  <inkml:trace contextRef="#ctx0" brushRef="#br0" timeOffset="46279.66">18859 3069 0,'22'0'16,"-1"0"-1,-21 21 17,0 1-17,0-1 1,0 0-16,21-21 16,-21 21-16,21 0 0,-21 0 15,0 1 1,0-1-16,0 0 15,0 0-15,0 0 0,0 0 16,0 1-16,0-1 16,0 0-16,0 0 0,0 0 0,0 0 15,0 1-15,0-1 16,0 0-16,0 0 0,0 0 0,0 0 16,0 1-16,0-1 0,0 0 15,0 0-15,-21-21 0,21 21 16,0 0-16,0 1 0,-21-22 0,21 21 15,0 0-15,0 0 0,0 0 16,0 0-16,0 1 0,-21-22 16,21 21-16,0 0 0,0 0 0,-22 0 15,22 0-15,0 1 0,0-1 16,0 21-16,0-21 0,0 0 16,0 22-16,0-22 0,0 0 0,0 0 15,0 22-15,0-22 0,0 0 0,0 21 16,0-21-16,0 1 0,0-1 15,0 0-15,0 0 0,0 0 0,-21 0 16,21 1-16,-21-1 0,21 0 0,0 0 16,0 0-16,-21-21 0,21 21 15,-21 1-15,21-1 0,0 0 0,0 0 16,0 0-16,-21-21 0,21 21 0,0 1 16,-22-1-16,22 0 0,0 0 15,-21 0-15,21 0 0,0 1 0,0-1 16,0 0-16,0 0 0,0 0 15,0 0-15,0 1 16,0-1-16,0 0 0,0 0 16,0 0-16,0 0 0,0 1 15,0-1-15,0 0 16,0 0-16,0 0 0,0 0 16,0 1-16,0-1 15,-21 0-15,21 0 16,0 0-16,-21-21 0,21 21 15,0 1-15,0-1 16,0 0-16,0 0 16,0 0-16,-21 0 15,21 1-15,0-1 0,-21 0 16,21 0-16,0 0 16,0 0-16,0 1 0,0-1 15,0 0-15,0 0 0,-22 0 0,22 0 16,0 1-16,0-1 0,0 0 15,-21 0-15,21 0 16,0 0-16,0 1 0,0-1 0,0 0 16,0 0-16,0 0 0,0 0 15,0 1-15,0-1 16,0 0-16,0 0 16,0 0-16,0 0 0,0 1 15,0-1-15,0 0 0,0 0 16,0 0-16,0 0 0,0 1 15,0-1-15,0 0 16,0 0-16,0 0 0,-21 0 16,21 1-16,0-1 0,0 0 0,0 0 15,0 0-15,0 0 0,0 1 16,0-1-16,0 0 0,0 0 0,0 0 16,0 0-16,0 1 0,-21-1 15,21 0-15,0 0 0,0 0 16,0 0-16,0 1 15,0-1-15,0 0 0,0 0 0,0 0 16,0 0-16,-21 1 16,21-1-16,0 0 0,0 0 15,0 0-15,0 0 0,0 1 0,0-1 16,0 0-16,0 0 0,0 0 16,0 22-16,0-22 0,-21 0 0,21 0 15,0 0-15,0 0 0,0 1 16,0-1-16,-22 0 0,22 0 0,0 0 15,0 0-15,0 1 0,0-1 0,0 0 16,0 0-16,0 0 0,0 0 16,0 1-16,0-1 0,0 0 0,0 0 15,0 0-15,0 0 0,0 1 16,0-1-16,0 0 0,0 0 16,-21 0-16,21 0 15,0 1-15,-21-22 0,21 21 16,0 0-16,0 0 0,0 0 15,0 0-15,0 1 16,0-1 0,0 0-16,0 0 15,0 0 1,0 0-16,0 1 31,-21-22 0,0 0-15,0 0-16</inkml:trace>
  <inkml:trace contextRef="#ctx0" brushRef="#br0" timeOffset="47843.92">12319 8551 0,'0'0'0,"21"0"78,0 0-78,0 0 16,1 0-16,-1 0 0,0 0 15,0 0-15,21 0 0,-20 0 0,-1 0 16,0 0-16,21 0 0,-21 0 15,22 0-15,-22 0 0,21 0 0,1 0 16,-1 0-16,0 0 0,1 0 16,20 0-16,-21 0 0,22-21 0,-22 21 15,22 0-15,-22 0 0,22 0 0,-1 0 16,-21 0-16,22-21 0,-22 21 16,22 0-16,-22 0 0,0 0 0,1 0 15,20 0-15,-20 0 0,-1 0 0,21 0 16,-20 0-16,-1 0 0,22-21 0,-22 21 15,21 0-15,-20 0 0,20 0 16,-20 0-16,-1 0 0,21 0 0,-20 0 16,20 0-16,-20 0 0,-1-21 0,0 21 15,22 0-15,-22 0 0,0 0 0,1 0 16,-1 0-16,0 0 0,1 0 16,20 0-16,-20 0 0,-1 0 15,0 0-15,22 0 0,-22 0 0,0-21 16,22 21-16,-22 0 0,22 0 0,-22 0 15,0 0-15,1 0 0,-1 0 0,0 0 16,1-22-16,-1 22 0,0 0 0,1 0 16,-22 0-16,21 0 0,1 0 15,-1 0-15,0-21 0,-21 21 0,22 0 16,-1 0-16,0 0 0,22 0 0,-22 0 16,1-21-16,-1 21 0,0 0 0,22 0 15,-22 0-15,0 0 0,1 0 0,-1 0 16,0-21-16,1 21 15,-1 0-15,0 0 0,1 0 0,-22 0 16,21 0-16,1 0 0,-1 0 0,0-21 16,-21 21-16,22 0 0,-1 0 0,-21 0 15,22 0-15,-22 0 0,21 0 0,-21 0 16,22-21-16,-22 21 0,0 0 16,21 0-16,-21 0 0,1 0 0,-1 0 15,21 0-15,-21 0 0,0 0 0,1 0 16,-1 0-16,0 0 0,0 0 15,21 0-15,-20 0 0,-1 0 16,0 0-16,0 0 0,0 0 0,0 0 0,1 0 16,-1 0-16,0 0 0,0 0 15,0 0-15,0 0 0,1 0 16,-1 0-16,0 0 0,0 0 0,0 0 16,0 0-16,1 0 0,-1 0 15,0 0-15,0 0 0,0 0 16,-21-22-16,21 22 0,1 0 15,-1 0-15,0 0 16,0 0 0,0 0-1,0 0 1,1 0-16,-1 0 16,0 0-1,0 0 1,0 0-1,0 0-15,-21-21 16,0 0 15,-21 0-15,0 21-16,0-21 16,0 0-16,0 21 0</inkml:trace>
  <inkml:trace contextRef="#ctx0" brushRef="#br0" timeOffset="49084.58">13017 1630 0,'0'-21'16,"0"42"-16,0-63 0,-21 42 0,21-22 15,-21 22-15,0 0 0,0 22 16,0-1-16,21 0 16,0 0-16,-22 0 0,1 22 0,0-1 15,21 0-15,-21-21 0,0 22 0,0-1 16,-1 0-16,1 1 16,0-1-16,21 0 0,-21 1 0,0-1 15,21-21-15,-21 22 0,21-22 0,0 21 16,0-21-16,0 0 0,0 1 15,0-1-15,0-42 32,21-1-32,-21 1 0,21 0 15,0 0-15,-21-21 0,21 20 16,0-20-16,-21 0 0,22-1 0,-1 1 16,0 0-16,-21-22 0,21 22 0,0-22 15,0 1-15,-21 21 0,0-22 16,0 22-16,22-1 0,-22 1 15,0 21-15,0-21 0,0 20 16,0 44 0,0 20-16,0-21 15,0 43-15,0-22 0,0 21 0,0-20 16,0 20-16,0 1 0,0-22 16,0 22-16,21-22 0,-21 21 0,0-20 15,0-22-15,0 21 0,0-21 0,21 22 16,-21-22-16,21 0 15,-21 0-15,0 0 0,21-21 16,-21-21 15,0 0-15,0 0-16,-21 0 0,0 0 16</inkml:trace>
  <inkml:trace contextRef="#ctx0" brushRef="#br0" timeOffset="49253.48">12658 2117 0,'0'21'0,"21"-21"31,0 0-31,0 0 16,21 0-16,-20 0 0,-1 0 0,21 0 16,-21 0-16,22-21 0,-1 21 0,-21 0 15,21 0-15,-20-21 0,20 21 0,-21-22 16,21 22-16,-20 0 0</inkml:trace>
  <inkml:trace contextRef="#ctx0" brushRef="#br0" timeOffset="50279.84">13568 2117 0,'21'0'16,"-21"-21"-16,0-1 15,0 1-15,21 21 0,-21-21 16,0 0-16,0 0 16,0 0-16,0-1 0,0 1 0,0 0 15,-21 0-15,0 21 0,0 0 16,-1 0-16,1 0 0,0 0 16,0 0-16,0 21 0,-22 0 0,22 0 15,-21 1-15,21-1 0,0 21 0,-22-21 16,22 0-16,0 22 0,0-22 15,0 21-15,21-21 0,-22 1 16,22-1-16,0 0 0,0 0 0,0 0 16,22 0-16,-1 1 0,0-22 15,0 0-15,0 0 0,0 0 0,22 0 16,-22 0-16,21 0 0,-21 0 0,1-22 16,20 22-16,-21-21 0,0 0 0,0 0 15,1 0-15,-1-22 0,0 22 16,0-21-16,0 0 0,0-1 0,-21 1 15,0 0-15,22-22 0,-1 22 0,-21-22 16,0 1-16,0 20 0,0-20 16,0 21-16,0-1 0,0 1 0,0 0 15,0 20-15,0 1 0,0 0 0,-21 21 32,-1 0-32,22 21 0,-21 0 0,21 1 15,-21-1-15,21 21 0,-21 0 0,21 22 16,0-22-16,-21 22 0,21-1 15,0 1-15,0-22 0,0 22 0,0-22 16,0 0-16,0 1 0,0-1 0,0-21 16,0 21-16,21-20 0,0-1 15,-21 0-15,21 0 0,-21 0 0,21-21 16,1 0-16,-1 0 0,0 0 0,0 0 16,0 0-16,0 0 0,1 0 0,-1-21 15,0 0-15,0 21 16,0-21-16,0 0 0,1-1 0,-1 1 15,0 0-15,-21-21 0,0 21 0,21-1 16,-21 1-16,21 0 16,-21 0-16,0 42 31,0 0-31,0 0 16,0 1-16,0-1 0,0 0 0,0 0 15,0 0-15,0 0 0,0 1 0,0-1 16,0 0-16,0 0 0,0 0 31,21-21-31,1 0 16,-1 0-16,0 0 0,0 0 0,0 0 15,0 0-15,1 0 0,-1-21 0,0 0 16,0 0-16,0 0 0,0-1 16,1 1-16,-1 0 0,0 0 0,-21 0 15,21 0-15,0-1 0,-21 1 0,0 0 16,0 0-1,21 21-15,-21 21 16,0 0-16,-21 0 16,21 1-16,0-1 15,0 0-15,0 0 0,0 0 16,0 0-16,0 1 0,0-1 0,0 0 16,0 0-16,21-21 15,1 0-15,-22 21 0,21-21 16,0 0-16,0 0 0,0 0 0,0 0 15,1 0-15,-1 0 0,0 0 0,0 0 16,21 0-16,-20 0 0</inkml:trace>
  <inkml:trace contextRef="#ctx0" brushRef="#br0" timeOffset="51887.72">14986 2074 0,'0'-21'0,"-21"0"0,0 21 16,21-21-16,-22 21 0,1-21 15,0 21-15,0-21 0,0 21 16,0 0-16,-1 0 0,1 0 16,0 0-16,21 21 15,-21-21-15,0 21 0,21 0 0,-21 0 16,-1 22-16,22-22 0,0 0 0,0 0 16,0 0-16,-21 0 0,21 1 15,0-1-15,0 0 0,0 0 0,0 0 16,0 0-16,21-21 0,1 0 15,-1 0-15,0 0 16,0 0-16,0 0 16,0 0-16,1 0 0,-1-21 15,0 0-15,-21 0 0,21 21 0,0-21 16,0 0-16,-21-22 0,22 22 16,-1 0-16,-21 0 0,21 0 0,-21-1 15,0 1-15,0 0 0,0 42 31,0 0-15,0 1-16,-21-1 0,0 0 0,21 0 16,0 0-16,-22 0 0,22 1 0,0-1 15,0 0 1,0 0-16,0 0 0,22 0 0,-1-21 16,0 22-16,0-22 0,0 0 0,0 0 15,1 0-15,20 0 0,-21 0 0,0 0 16,22 0-16,-22 0 0,0-22 15,0 22-15,0-21 0,0 0 0,1 0 16,-1 0-16,0 0 0,0-1 0,-21 1 16,21 0-16,-21 0 0,21-21 15,-21 20-15,0 1 0,0 0 16,0 0-16,0 42 16,0 0-1,-21-21-15,21 21 0,-21 1 16,21-1-16,-21 0 0,21 0 0,0 0 15,0 0-15,-21 1 0,21-1 0,0 0 16,0 0-16,-21-21 0,21 21 16,0 0-16,0 1 15,0-44 17,21 1-17,-21 0-15,21 21 0,0-21 0,-21 0 16,21 0-16,0-1 0,-21 1 0,22-21 15,-1 21-15,0 0 0,0-1 16,0 1-16,0 0 16,1 21-16,-1 0 15,-21 21-15,0 0 16,0 1-16,0-1 0,0 0 16,0 0-16,0 0 0,21 0 15,-21 1-15,0-1 16,21-21-16,0 0 0,0 0 15,1 0 1,-1 0-16,0 0 16,-21-21-16,21-1 15,-21 1-15,21 0 16,0 0-16,-21 0 0,22 0 0,-1-1 16,0 1-16,-21 0 0,21 0 15,0 0-15,-21 0 0,21-1 0,1 22 16,-1 0-16,0 0 15,-21 22 17,0-1-17,0-42 48,0-1-48,0 1-15,0 0 16,-21 21-16,21-21 16,-21 21-1,-1 0-15,1 21 16,0 0 0,0 0-16,21 1 0,-21-1 0,0 0 15,21 0-15,0 0 0,-22 0 0,1 1 16,21-1-16,0 0 0,0 0 15,0 0-15,0 0 0,0 1 16,0-1-16,0 0 0,0 0 16,21 0-16,1 0 0,-1-21 15,0 0-15,21 0 0,-21 0 16,1 0-16,20 0 0,-21 0 0,21 0 16,1 0-16,-22 0 0,21 0 0,-21-21 15,22 21-15,-22-21 0,0 0 16,21 0-16,-20 0 0,-1-1 0,0 1 15,0 0-15,0 0 0,-21 0 0,21 0 16,-21-22-16,0 22 0,0 0 0,0 0 16,0 0-16,0-1 0,0 1 15,-21 21 1,0 0-16,21 21 0,-21-21 16,0 22-16,0-1 0,-1 0 15,1 0-15,21 0 0,0 0 0,-21 1 16,21-1-16,0 0 0,0 0 0,0 0 15,0 0-15,0 1 0,0-1 16,0 0-16,0 0 0,21-21 16,-21 21-16,21-21 0,1 0 15,-1 0 1,0 0-16,0 0 0,0 0 16,0 0-16,1 0 0,-1 0 15,0 0-15,0 0 0,0 0 16,0-21-16,1 21 0,-1 0 15,0-21-15,21 21 0</inkml:trace>
  <inkml:trace contextRef="#ctx0" brushRef="#br0" timeOffset="52553.9">16933 2138 0,'0'0'0,"0"-21"0,0 0 0,21 21 15,-21-22-15,0 1 0,0 0 16,0 0-16,0 0 15,-21 21 32,0 21-47,0 0 16,0 0-16,21 0 0,-21-21 0,-1 22 16,1-1-16,0 0 0,21 0 15,0 0-15,0 0 0,-21-21 0,21 22 16,0-1-16,0 0 0,0 0 15,21-21-15,-21 21 16,21-21-16,0 0 0,1 0 16,-1 0-16,0 0 15,0-21-15,0 0 16,0 21-16,-21-21 0,0 0 0,22-1 16,-1 1-16,0 0 0,-21 0 15,21-21-15,0 20 0,-21-20 0,21 0 16,1-1-16,-22 1 0,21-21 0,0-1 15,-21 22-15,21-22 0,0 22 16,0 0-16,-21-1 0,0 1 0,0 0 16,0 20-16,0 1 0,0 0 15,0 0-15,-21 42 32,0 0-32,21 0 0,-21 1 15,0 20-15,0 0 0,-1 1 0,22 20 16,-21-21-16,21 22 0,-21-22 15,21 22-15,0-22 0,0 0 16,0 22-16,0-22 0,0 1 0,0-22 16,0 21-16,0-21 0,0 22 0,21-22 15,0 0-15,1 0 0,-1 0 0,0 0 16,21-21-16,-21 0 0,1 22 16,20-22-16,-21 0 0,0 0 0,22 0 15,-22 0-15,0 0 0,21 0 0,-21-22 16,1 22-16,-1-21 0,0 0 15,0 21 1,-21-21-16,0 0 16</inkml:trace>
  <inkml:trace contextRef="#ctx0" brushRef="#br0" timeOffset="59484.84">13737 3725 0,'21'0'16,"0"0"-16,1 0 15,-1 0-15,0 0 16,0 0-16,0-21 0,0 21 16,1-21-16,-22 0 15,21 21-15,-21-21 16,0 0 0,-21 21-16,-1-22 15,1 22-15,0 0 16,0 0-16,0 0 0,0 0 15,-1 0-15,1 0 0,0 0 0,0 0 0,-21 22 16,20-1-16,1 0 0,0-21 16,21 21-16,-21 0 0,21 0 0,-21 1 15,21-1-15,0 0 0,0 0 16,0 0-16,21-21 0,0 21 16,-21 1-16,21-1 0,0-21 15,1 21-15,-1 0 0,0-21 0,0 21 16,21 0-16,-20 1 0,-1-22 15,0 21-15,0 0 0,0-21 0,0 21 16,-21 0-16,22-21 0,-22 21 0,21 1 16,-21-1-16,0 0 15,0 0-15,-21-21 16,-1 0-16,1 21 0,0-21 0,0 0 16,0 21-16,0-21 0,-1 0 0,1 0 15,0 0-15,0 0 0,0 0 16,0 0-16,-1 0 0,1-21 15,0 21-15,21-21 0,-21 0 16,0 21-16,21-21 0,-21 21 16,-1 0-16,22-21 15,0-1 17,22 1-17,-1 21-15</inkml:trace>
  <inkml:trace contextRef="#ctx0" brushRef="#br0" timeOffset="59787.66">14076 3874 0,'0'0'15,"21"0"1,-21 21 15,0 0-15,0 0-16,0 0 0,0 0 0,0 1 15,0-1-15,0 0 0,0 0 16,0 0-16,0 0 0,0 1 16,0-1-16,-21-21 15,21-21 32,0-1-47,0 1 0,21-21 16</inkml:trace>
  <inkml:trace contextRef="#ctx0" brushRef="#br0" timeOffset="59995.57">14182 3683 0,'-22'0'15,"22"-21"-15,0 0 32,0 42 15,22-21-32,-22 21-15,21-21 16,0 0-16</inkml:trace>
  <inkml:trace contextRef="#ctx0" brushRef="#br0" timeOffset="60559.66">14457 3895 0,'0'0'0,"-21"0"16,21 21 15,0 0-15,0 0-16,0 0 16,0 1-16,0-1 0,0 0 0,0 0 15,0 0-15,0 0 0,0 1 16,0-1-16,0 0 0,0 0 15,0 0 1,0-42 15,0 0-31,0 0 16,0 0-16,0-1 0,0 1 16,0-21-16,0 21 0,0 0 15,21-1-15,0 1 0,-21 0 0,21 0 16,0 0-16,0 0 0,1-1 0,20 22 15,-21-21-15,0 21 0,22 0 16,-22 0-16,0 0 0,21 0 16,-21 0-16,1 21 0,-1 1 0,0-22 15,-21 21-15,0 21 0,0-21 0,0 0 16,0 1-16,0 20 0,0-21 0,0 21 16,0-20-16,0-1 0,0 0 15,-21 0-15,0 0 0,21 0 0,-22-21 16,22 22-16,0-1 0,-21 0 15,21-42 32,0 0-47</inkml:trace>
  <inkml:trace contextRef="#ctx0" brushRef="#br0" timeOffset="61207.56">15515 3768 0,'0'0'0,"-21"0"16,0 0-16,0 0 15,-1 0-15,1 0 16,0 0-16,0 21 16,0 0-16,0 0 15,21 0-15,-22 1 0,22-1 0,-21 0 0,21 21 16,-21-21-16,21 1 0,-21 20 16,21-21-16,0 21 0,0-20 0,0-1 15,0 0-15,0 0 0,0 0 16,0 0-16,21-21 0,0 22 0,0-22 15,1 0-15,-1 0 0,0 21 16,21-21-16,-21 0 0,1 0 0,20 0 16,-21 0-16,21-21 0,-20 21 0,-1-22 15,0 1-15,21 21 0,-21-21 16,-21 0-16,22 0 0,-1 0 0,0-1 16,-21-20-16,0 21 0,21-21 0,-21 20 15,21-20-15,-21 21 0,0-21 16,0 20-16,0 1 0,0-21 0,0 21 15,0 0-15,-21-1 0,0 1 16,0 0-16,0 0 0,-1 21 0,1 0 16,0 0-16,0 0 0,-21 0 15,20 0-15,-20 0 0,21 0 0,0 21 16,0 0-16,-1 0 0,1 1 0,0-1 16,21 21-16,0-21 0,0 0 15,0 1-15,0-1 0,21 0 16,0 0-16,-21 0 0,22-21 0,-1 0 15,0 21-15,0-21 0,0 0 16,0 0-16,1 0 0,-1 0 0,0 0 16,0 0-16,0 0 15</inkml:trace>
  <inkml:trace contextRef="#ctx0" brushRef="#br0" timeOffset="61920.16">13779 5017 0,'0'-43'16,"0"22"-1,-21 21-15,0 0 16,0 0-1,0 0-15,0 0 0,-1 21 16,1 0-16,21 1 0,-21-1 0,21 21 16,-21-21-16,21 22 0,-21-22 15,21 21-15,0-21 0,0 22 0,0-22 16,0 21-16,0-21 0,0 0 0,0 1 16,0-1-16,21 0 0,0 0 15,0 0-15,0 0 0,1-21 0,-1 0 16,0 22-16,21-22 0,-21 0 15,1 0-15,20 0 0,-21 0 0,21 0 16,-20-22-16,-1 22 0,21-21 16,-21 0-16,0 0 0</inkml:trace>
  <inkml:trace contextRef="#ctx0" brushRef="#br0" timeOffset="62355.98">14287 5165 0,'0'0'0,"22"-21"0,-22-1 0,0 1 16,0 0-16,0 42 47,-22 0-47,1-21 0,21 22 0,-21-1 15,21 21-15,0-21 0,-21 0 0,21 1 16,-21 20-16,21-21 0,0 0 16,0 0-16,0 1 0,0-1 0,0 0 15,0 0-15,0 0 0,21-21 0,0 21 16,-21 1-16,21-22 0,0 0 15,1 0-15,-1 0 0,0 0 0,0 0 16,0 0-16,0 0 0,1 0 0,-1-22 16,0 1-16,0 21 0,0-21 0,0 0 15,-21 0-15,0 0 0,22-1 16,-22 1-16,0 0 0,0-21 16,0 21-16,0-1 0,0-20 0,0 0 15,0 21-15,-22-1 0,1 1 16,21 0-16,-21 0 0,0 0 0,0 0 15,0 21-15,-1 0 0,1 0 16,0 0-16,0 0 0,0 21 16,21 0-16,-21 0 0,-1-21 15,22 21-15,0 0 0,-21 1 0,21-1 16,0 0-16,21-21 16,1 21-16,-1-21 0,0 0 15,21 0-15</inkml:trace>
  <inkml:trace contextRef="#ctx0" brushRef="#br0" timeOffset="62803.75">14986 5101 0,'0'0'0,"63"-42"16,-63 21-16,0 0 31,-21 21-31,0 0 0,0 0 0,0 0 16,0 0-16,-1 21 0,1-21 15,0 21-15,0 0 0,0-21 0,0 21 16,21 0-16,0 1 0,-22-22 16,22 21-16,-21 0 0,21 0 15,0 0-15,0 0 16,21-21-16,1 22 16,-1-1-16,0-21 0,0 0 15,0 21-15,22-21 0,-22 0 0,0 21 16,0-21-16,0 21 0,0 0 15,-21 1 1,0-1-16,-21 0 31,0-21-31,0 0 0,0 0 0,0 0 16,-1 21-16,1-21 0,0 0 0,0 0 16,0 0-16,0 0 15,-1 0-15,1 0 0,21-21 63,21 21-63,1 0 0,-1-21 0,0 21 15</inkml:trace>
  <inkml:trace contextRef="#ctx0" brushRef="#br0" timeOffset="63396.13">15557 5038 0,'0'0'0,"0"-21"0,0-1 16,-21 22 0,0 0-16,0 0 15,0 0-15,0 22 16,-1-1-16,22 0 0,0 0 15,0 21-15,0-20 0,0-1 16,-21 0-16,21 21 0,0-21 0,0 1 16,0-1-16,0 21 0,0-21 0,0 0 15,0 1-15,0-1 16,21-21-16,-21 21 0,22-21 0,-1 0 16,0 0-16,0 0 0,0 0 15,0 0-15,1 0 0,-1 0 0,0 0 16,0 0-16,0-21 0,0 21 15,1-21-15,-1 21 0,21-22 0,-21 1 16,0 0-16,1 21 0,-22-21 0,21 0 16,0-22-16,0 1 15,-21 0-15,0 21 0,0-22 0,0 1 16,0 21-16,0-22 0,0 1 16,0 21-16,0 0 0,-21-22 0,0 22 15,0 21-15,-1-21 0,-20 21 16,21 0-16,0 0 0,-22 0 0,22 0 15,0 21-15,0 0 0,0 1 0,0-1 16,-1 0-16,22 0 0,0 0 16,0 0-16,0 1 0,0 20 0,0-21 15,22 0-15,-1 0 0,0 1 16,0-1-16,0-21 16,0 0-16,1 0 0,-22 21 0,21-21 15,0 0-15,-21 21 31</inkml:trace>
  <inkml:trace contextRef="#ctx0" brushRef="#br0" timeOffset="64052.64">14012 6054 0,'0'0'0,"-21"-43"16,0 43-1,0 0 1,0 0-16,-1 22 15,1-1-15,21 0 16,-21 21-16,21-21 0,0 22 16,0-22-16,0 21 0,-21 1 0,21-1 15,0 0-15,0 1 0,0-1 0,0 0 16,0-21-16,0 22 0,0-22 16,0 0-16,0 0 0,21 0 0,-21 1 15,21-22-15,0 0 0,1 0 16,-1 0-16,0 0 0,0 0 15,0-22 1,0 1-16,1 21 0,-22-21 0,0 0 16,21 0-16,-21 0 0,0-1 0,0 1 15</inkml:trace>
  <inkml:trace contextRef="#ctx0" brushRef="#br0" timeOffset="64235.54">13843 6371 0,'-21'21'15,"42"-21"17,0 0-32,0 0 15,0 0-15,1 0 0,-1 0 16,0 0-16,0 0 0,0-21 16,0 21-16,1 0 0,-1-21 0,21 21 15,-21 0-15,0 0 0,1-21 0</inkml:trace>
  <inkml:trace contextRef="#ctx0" brushRef="#br0" timeOffset="64804.21">14732 6414 0,'42'0'15,"-42"-22"-15,21 1 16,-21 0-16,22 21 0,-22-21 15,0 0-15,0 0 16,0-1-16,0 1 16,0 0-1,0 0-15,-22 21 0,1 0 0,0 0 16,0 0-16,0 0 0,0 0 16,-1 0-16,1 0 0,-21 21 15,21 0-15,0 0 0,-1 1 0,1 20 16,0-21-16,0 21 0,21-20 0,0 20 15,0-21-15,0 21 0,0-20 16,0-1-16,21 0 0,0-21 16,0 21-16,22-21 0,-22 0 15,0 0-15,0 0 0,0 0 0,1 0 16,-1-21-16,0 21 0,0-21 0,0 0 16,0-1-16,1 1 0,-1 0 15,0 0-15,0 0 0,0-22 0,0 22 16,-21 0-16,0 0 0,22 0 0,-22 0 15,21-1-15,-21 1 0,0 0 0,0 42 47,0 0-47,0 1 0,0-1 16,0 0-16,0 0 0,0 21 16,21-20-16,-21-1 0,21 0 15,-21 0-15,0 0 0,0 0 0,21 1 16,0-1-16,1-21 0,-1 0 15,-21 21-15,21-21 0,0 0 16,0 0-16,0 0 16,1-21-16,-1 0 0,0-1 15</inkml:trace>
  <inkml:trace contextRef="#ctx0" brushRef="#br0" timeOffset="65295.93">15367 6202 0,'0'21'16,"0"0"-16,0 0 15,0 1-15,0-1 0,0 0 16,0 0-16,0 0 0,0 0 0,0 1 16,0-1-16,0 0 0,0 0 15,0 0 1,-21-21-16,0 0 31,21-21-15,0 0-16,0 0 15,0 0-15,0-1 0,0 1 0,0 0 16,21 0-16,0 0 0,0 0 0,0-22 16,0 22-16,1 0 0,-1 0 15,0 0-15,21 21 0,-21-22 0,22 22 16,-22 0-16,21 0 0,-21 0 0,1 0 15,20 0-15,-21 22 0,0-1 0,0 0 16,-21 0-16,22 0 0,-22 0 16,21 1-16,-21 20 0,0-21 0,0 0 15,0 0-15,0 1 0,0-1 0,0 0 16,-21 0-16,21 0 0,-22 0 0,1-21 16,21 22-16,-21-1 15,0 0 1,21-42 15,0 0-31,21 21 16,0-22-16</inkml:trace>
  <inkml:trace contextRef="#ctx0" brushRef="#br0" timeOffset="65831.86">16404 6160 0,'0'0'0,"-21"-22"16,0 1-16,0 21 0,-1 0 15,1 0-15,0 0 16,0 0-16,0 21 0,0 1 0,21-1 16,0 0-16,-22 0 0,22 0 0,-21 0 15,21 1-15,0 20 0,0-21 16,0 0-16,0 22 0,0-22 0,0 0 15,0 21-15,0-21 0,0 1 0,0-1 16,0 0-16,21 0 16,1-21-16,-1 0 15,0 0-15,0 0 0,21 0 16,-20 0-16,-1-21 0,0 21 0,0-21 16,0 0-16,0-1 0,1 1 0,-1 0 15,0 0-15,0 0 0,0 0 16,0-22-16,-21 22 0,0 0 0,0-21 15,0 20-15,0-20 0,0 21 0,0 0 16,0-22-16,-21 22 0,0 0 0,0 0 16,0 21-16,-22 0 0,22 0 15,-21 0-15,21 0 0,-22 0 16,22 0-16,-21 21 0,21 0 0,0-21 0,-1 21 16,1 1-16,21-1 0,0 0 15,0 0-15,0 0 0,0 0 16,0 1-16,21-1 0,1 0 0,-1-21 15,0 21-15,21-21 0,-21 0 0,1 21 16,-1-21-16,0 0 0,0 0 16,0 0-16,0 0 15,-21-21 1,0 0-16</inkml:trace>
  <inkml:trace contextRef="#ctx0" brushRef="#br0" timeOffset="68471.49">18478 1058 0,'0'0'0,"22"-21"0,-1-21 0,0 21 0,0-22 16,0 1-16,0 21 0,1-21 15,-1 20-15,0-20 0,0 21 0,-21 0 16,0 0-16,21-1 0,-21 1 15,0 0-15,21 21 0,-21 21 16,0 0-16,-21 1 16,0 20-16,-21 21 0,21-20 15,-22 41-15,1-20 0,0 21 16,-1-22-16,-20 22 0,20-1 0,-20 1 16,21 0-16,-1 21 0,1-22 15,0 1-15,20 0 0,1-1 0,0 1 16,0 0-16,0-22 0,21 22 0,0-22 15,0 1-15,-21-1 0,21 1 16,0-22-16,-22 0 0,22 1 0,0-22 16,0 0-16,0 0 0,22-42 31,-1-21-31,0 21 16,0-22-16,0 1 0,22 0 0</inkml:trace>
  <inkml:trace contextRef="#ctx0" brushRef="#br0" timeOffset="68967.22">19050 1715 0,'0'-22'16,"0"44"-16,0-65 0,21 43 0,-21-21 15,0 0-15,21 0 16,-21 0-16,21 21 15,-21-22-15,0 1 16,0 0 0,-21 21-16,0 0 15,0 0-15,0 0 0,-22 21 16,22-21-16,-21 21 0,0 1 16,-1-1-16,22 0 0,-21 0 0,21 0 15,-22 22-15,43-22 0,-21 0 16,21 0-16,0 0 0,0 0 0,0 1 15,21-1-15,-21 0 0,21 0 0,22 0 16,-22 0-16,0 1 0,0-22 16,0 21-16,22 0 0,-22 0 0,0-21 15,0 21-15,0 0 0,1-21 0,-22 22 16,0-1 0,0 0-16,-22-21 15,-20 21-15,21-21 0,-21 0 16,-1 0-16,-20 0 0,20 0 0,-20 0 15,21 0-15,-1 0 0,-20 0 16,42 0-16,-22 0 0,22 0 0,0 0 16,42-21 15,0 21-31,0 0 0,1 0 0,-1 0 16,21-21-16,-21 21 0</inkml:trace>
  <inkml:trace contextRef="#ctx0" brushRef="#br0" timeOffset="69419.96">19219 1884 0,'0'0'16,"21"-42"0,-21 20-16,0 44 31,-21-1-31,21 0 0,-21 0 15,0 0-15,21 0 0,0 1 0,-21-1 16,21 0-16,-21 0 0,21 0 16,0 22-16,0-22 0,0 0 15,0 0-15,21 0 16,0-21-16,0 0 16,0 0-16,0 0 0,1 0 15,-1-21-15,0 21 0,0-21 0,0 0 16,0 21-16,1-21 0,-22-1 0,0 1 15,21 0-15,-21 0 0,0 0 16,0 0-16,0-1 0,0 1 16,0 42 15,0 1-31,0-1 16,0 0-16,0 0 0,0 0 0,-21 0 15,21 1-15,0-1 0,0 0 16,0 0-16,21-21 47,-21-21-47</inkml:trace>
  <inkml:trace contextRef="#ctx0" brushRef="#br0" timeOffset="69583.87">19473 1778 0,'0'0'0,"-21"0"0,0 0 0,0 0 15,0 0-15,21 21 47,21-21-47,0 0 16,0 21-16,0-21 16</inkml:trace>
  <inkml:trace contextRef="#ctx0" brushRef="#br0" timeOffset="69931.72">19600 2032 0,'21'0'0,"1"0"0,-1 0 16,0 0-16,0 0 0,0 0 16,0-21-16,1 21 0,-1-21 15,0 0-15,0 21 0,0-22 16,-21 1-16,0 0 0,0 0 15,-21 21 1,0 0 0,0 0-16,0 0 0,-1 21 0,22 0 15,-21 0-15,21 1 0,-21-1 0,21 0 16,0 0-16,0 0 0,0 0 16,0 1-16,0-1 15,0 0-15,0 0 0,21-21 16,0 0-16,1 0 0,-1 0 15,21 0-15,-21 0 0,0 0 16,1 0-16,-1 0 0,0 0 0,0 0 16,0-21-16,0 21 0,1-21 0,-1 0 15</inkml:trace>
  <inkml:trace contextRef="#ctx0" brushRef="#br0" timeOffset="70348.49">20066 2053 0,'21'-42'0,"-63"84"0,63-42 0,0-63 0,-21 42 16,21-1-16,-21 1 0,0 0 15,0 0-15,0 42 31,0 0-15,0 0-16,0 1 0,0-1 16,0 0-16,0 0 0,0 0 0,0 0 15,0 1-15,0-1 0,0 0 16,-21-21 0,21 21-16,-21-21 15,0 0 1,21-21-1,0 0-15,0 0 16,0-1-16,0 1 0,0 0 16,0-21-16,0 21 0,21-1 15,0 1-15,0 21 0,0-21 16,1 0-16,-1 21 0,0 0 0,0 0 16,0 0-16,0 0 0,1 0 15,-22 21-15,21 0 0,0 0 0,-21 1 16,21-1-16,-21 0 0,0 0 0,0 0 15,0 0-15,0 1 0,0-1 16,0 0-16,0 0 0,0 0 16,0 0-1,0-42 17,21 0-32,-21 0 0</inkml:trace>
  <inkml:trace contextRef="#ctx0" brushRef="#br0" timeOffset="70843.72">20659 1503 0,'0'0'0,"0"-21"16,-22 21-1,1 0-15,0 21 16,21 0-16,0 0 0,0 22 15,0-22-15,0 21 0,-21 0 0,21 1 16,0-1-16,-21-21 16,21 22-16,0-1 0,0 0 0,-21-21 15,21 22-15,0-22 0,0 21 0,-22-21 16,22 1-16,0-1 0,0 0 16,0 0-16,22 0 0,-1-21 15,0 0-15,0 0 0,-21 21 0,21-21 16,0 0-16,1 0 0,-1 0 15,0 0-15,-21-21 0,21 0 0,0 21 16,0-21-16,-21 0 0,0 0 0,22-1 16,-1 1-16,-21 0 15,0 0-15,0 0 0,21 0 16,-21 42 15,0 0-31,0 0 16,0 0-16,0 0 0,0 1 0,0-1 15,-21-21-15,21 21 16,0 0-16,0-42 63,21 21-63,-21-21 0</inkml:trace>
  <inkml:trace contextRef="#ctx0" brushRef="#br0" timeOffset="71031.61">20955 1778 0,'0'0'0,"0"-21"31,-21 21 47</inkml:trace>
  <inkml:trace contextRef="#ctx0" brushRef="#br0" timeOffset="71219.78">20489 1842 0,'0'0'15,"-21"0"-15,0 21 16,42-21 15,0 0-31,0 0 0,1 0 0,-1 0 16,0 0-16,0 0 16,0 0-16,0 0 0</inkml:trace>
  <inkml:trace contextRef="#ctx0" brushRef="#br0" timeOffset="72543.77">21145 1947 0,'0'0'0,"-21"0"16,42 0-1,1 0 1,-1-21-16,21 21 0,-21-21 0,22 21 16,-22-21-16,0 0 0,21 21 15,-21-21-15,1-1 0,20 1 0,-42 0 16,21-21-16,-21 21 0,0-1 0,0-20 16,0 21-16,0-21 0,0 20 15,-21-20-15,21 21 0,-21 0 0,0 0 16,-1-1-16,1 22 0,0 0 15,0 0-15,0 0 0,0 0 0,-1 22 16,1-1-16,0 0 0,0 21 16,0 1-16,21-1 0,-21 21 15,-1 1-15,1-22 0,21 22 16,-21-1-16,0-20 0,21 20 0,-21 1 16,0-22-16,21 21 0,-22 1 15,1-1-15,21 1 0,-21 21 0,21-22 16,0 22-16,-21-22 0,0 1 0,0-1 15,21 1-15,-22-1 0,1 1 0,21-1 16,0 1-16,-21-22 0,21 0 16,0 1-16,0-1 0,0-21 0,0 0 15,0 1-15,21-1 0,0-21 0,1 0 16,-1 0-16,21 0 0,-21 0 16,22 0-16,-22-21 0,21 21 15,-21-22-15,22 1 0,-22 0 0,0-21 16,0 21-16,0-1 0,0-20 0,1 21 15,-22-21-15,0-1 0,0 1 0,0 0 16,0-1-16,0 1 0,0-22 16,0 1-16,-22-1 0,1 22 0,0-21 15,0-1-15,-21 22 0,20-1 0,-20 1 16,0 0-16,21 21 0,-1-1 16,-20 1-16,21 0 0,0 0 15,21 0-15,21 21 16,0-21-1,0 21-15,0 0 0,1 0 16,-1-22-16,21 22 0,-21-21 0,22 21 16,-22-21-16,0 21 0,0-21 0,0 21 15,22-21-15,-22 0 0,0-1 16,-21 1-16,21 21 0,0-21 0,-21 0 16,21 0-16,-21 0 0,0-1 0,0 1 15,0 0 1,0 42 15,0 0-31,0 1 16,0-1-16,0 0 0,0 0 0,-21 0 15,21 0-15,0 1 0,0-1 16,0 0-16,21 0 16,1-21-16,-1 0 0,0 0 15,0 0-15,0 0 0,0 0 16,1 0-16,-1 0 0,0 0 15,0-21-15,0 0 0,0 0 16,1 21-16,-1-22 0,-21 1 0,21 0 16,0 0-16,0 0 0,0 0 15,1 21-15,-1-22 0,0 22 16,0 0-16,-21-21 109,-21 21-77,0 0-17,0 0-15,-1 0 16,1 21-16,0 1 0,21-1 15,-21 0-15,21 0 0,-21 0 16,21 0-16,0 1 0,0-1 0,0 0 16,0 0-16,0 0 0,0 0 15,21 1-15,0-22 0,0 0 16,0 0-16,1 0 16,-1 0-16,0 0 0,0 0 0,0 0 15,0 0-15,-21-22 0,22 22 0,-1-21 16,0 0-16,0 0 15,0 0-15,-21 0 16,0-1-16,21 1 0,-21 0 16,0 0-16</inkml:trace>
  <inkml:trace contextRef="#ctx0" brushRef="#br0" timeOffset="72889.57">21844 1588 0,'-21'0'15,"42"0"17,0 0-32,0 0 15,0 0-15,1 0 16,-1 0-16,-21-22 0,0 1 15,0 0 1,-21 21-16,-1 0 16,1 0-16,0 0 0,0 0 15,0 0-15,21 21 16,-21-21-16,21 21 16,-22-21-16,22 22 0,0-1 15,-21-21-15,21 21 16,0 0-1</inkml:trace>
  <inkml:trace contextRef="#ctx0" brushRef="#br0" timeOffset="99528.43">17653 3683 0,'0'-21'16,"0"0"-1,21 21-15,-21-21 16,0-1 15,0 44 0,0-1-31,0 0 16,0 0-16,-21 0 0,21 0 0,0 1 16,0 20-16,-21-21 0,21 0 0,-21 0 15,-1 22-15,22-22 16,0 21-16,-21-21 0,0 22 0,21-22 15,-21 21-15,0 1 0,21-22 16,0 21-16,-21-21 0,21 0 0,-22 1 16,22-1-16,0 0 0,0 0 0,0 0 15,-21-21 1,21 21-16,0-42 47,0 0-32,0 0-15,0 0 0,0 0 0,0-1 16</inkml:trace>
  <inkml:trace contextRef="#ctx0" brushRef="#br0" timeOffset="99887.22">17251 4001 0,'0'0'0,"-64"0"16,85 0 15,22 0-31,-22 0 16,21 0-16,1 0 0,20 0 15,-21 0-15,22-22 0,-22 22 0,22 0 16,-22 0-16,22-21 0,-22 21 0,0 0 15,-21 0-15,22 0 0,-22 0 16,0-21-16,-21 42 94,0 0-79</inkml:trace>
  <inkml:trace contextRef="#ctx0" brushRef="#br0" timeOffset="100935.62">17378 5207 0,'0'21'16,"-21"-21"0,-1 0-16,1 0 15,0 0-15,0 0 16,0 0-16,0 0 0,-1 0 0,1 0 15,0 0-15,0 0 16,0 0-16,0 0 16,42 0 31,21 0-47,-21 0 15,22 0-15,-1 0 0,0 0 0,1 0 16,-1 0-16,21 0 0,-20 0 15,20 0-15,-20-21 0,-1 21 0,0 0 16,1 0-16,-1 0 0,0-21 0,-21 21 16,1 0-16,-1 0 0,0 0 15,0 0-15</inkml:trace>
  <inkml:trace contextRef="#ctx0" brushRef="#br0" timeOffset="101607.87">17526 5821 0,'0'-21'16,"0"42"31,21-21-32,-21 21-15,21 21 0,0-20 16,1-1-16,-1 21 0,0-21 0,0 22 16,21-22-16,-20 21 0,-1 0 0,0-20 15,0 20-15,0-21 0,-21 21 0,21-20 16,1 20-16,-1-21 0,0 21 0,-21-20 15,21-1-15,0 0 0,-21 0 16,0 0-16,21 0 16,1-21-1,-22-21 17,0 0-32,-22 0 0,22 0 15,0 0-15</inkml:trace>
  <inkml:trace contextRef="#ctx0" brushRef="#br0" timeOffset="101947.67">18140 5884 0,'0'0'0,"0"-21"0,0 0 0,0 0 15,0 0-15,-21 21 16,-1 0-1,1 21-15,0 0 0,0 0 16,0 0-16,0 1 0,-22-1 0,1 21 16,21-21-16,-22 22 0,1-1 0,0-21 15,-22 21-15,22 1 0,0-22 0,-1 21 16,1 1-16,0-22 0,20 21 16,-20-21-16,21 22 0,0-22 15,0 0-15,-1-21 0,22 21 0,-21 0 16,42-21 46,1 0-62,-1-21 16</inkml:trace>
  <inkml:trace contextRef="#ctx0" brushRef="#br0" timeOffset="102607.8">17251 7218 0,'-21'0'16,"-1"0"-16,22 21 15,-21-21-15,0 21 0,21 0 16,-21 1-16,0-22 0,21 21 15,-21 0-15,21 0 0,0 0 16,21-21 15,0 0-31,0 0 0,-21-21 16,0 0-16,0 0 16,0 0-16,0-1 0,0 1 15,-21 0 1,0 21-16,0 0 0,-1 0 15,22 21-15,-21-21 0,0 21 16,21 1 0,0-1-16,-21-21 0,21 21 0,0 0 15,0 0 1,21-21 0,0 0-16,0 0 0,1 0 15,-1 0-15</inkml:trace>
  <inkml:trace contextRef="#ctx0" brushRef="#br0" timeOffset="102979.59">17716 6879 0,'0'0'0,"0"-21"15,0 0 1,0 42 15,-21-21-31,0 21 0,21 22 16,-21-22-16,0 0 0,0 21 15,-1 1-15,1-1 0,-21 21 0,21-20 16,0 20-16,-22 1 0,22-22 16,-21 22-16,21-22 0,-22 21 0,22-20 0,0-1 15,-21 0-15,20 1 0,1-22 16,0 21-16,0-21 0,0 1 0,0-1 15,-1 0-15,22 0 0,0 0 16,0 0-16,0-42 47,22 21-47,-22-21 0,21 21 16,-21-21-16,21 0 0,0 21 0,0-21 15,0-1-15</inkml:trace>
  <inkml:trace contextRef="#ctx0" brushRef="#br0" timeOffset="103359.65">17780 7535 0,'0'22'31,"0"-1"-15,-21-21-16,21 21 16,21-21 31,-21-21-47,21 21 15,-21-21-15,0-1 16,0 1-16,-21 21 31,0 0-15,21 21-16,0 1 15,0-1 1,0 0 0,21-21-1</inkml:trace>
  <inkml:trace contextRef="#ctx0" brushRef="#br0" timeOffset="147850.99">7599 5715 0,'-21'0'78,"-1"0"-62,1 0-16,0 0 31,0 0-15,0 0-16,42 0 141,0 0-126,0 0-15,0 0 0,1 0 0,-1 0 16,0 0-16,0 0 0,0 0 0,22 0 15,-22 0-15,21 0 0,-21 0 16,22 0-16,-22 0 0,21 0 0,-21 0 16,22 0-16,-22 0 0,21 0 15,0 0-15,-20 0 0,20 0 0,-21 0 16,21 0-16,1 0 0,-22 0 16,21 0-16,-21 0 0,22 0 15,-22 0-15,21 0 0,1 0 0,-22 0 16,21 0-16,-21 0 0,22 0 0,-22 21 15,21-21-15,-21 0 0,22 0 16,-22 0-16,21 0 0,0 0 0,1 0 16,-1 0-16,0 0 0,1 0 0,-1 0 15,0 21-15,22-21 0,-22 0 16,1 0-16,-1 0 0,0 0 0,-21 0 16,22 0-16,-1 0 0,0 0 0,-20 0 15,20 0-15,0 0 0,1 0 16,-1 0-16,0 0 0,1 0 15,-1 0-15,0 0 0,1 0 0,-1 0 16,0 0-16,1 0 0,-1 0 0,0 0 16,1 0-16,-1 0 0,21 0 15,-20 0-15,-1 0 0,-21 0 0,22 0 16,-1 0-16,0 0 0,-21 0 0,22 0 16,-1 0-16,-21 22 0,22-22 15,-1 0-15,0 0 0,1 0 0,-1 0 16,0 0-16,1 0 0,-1 0 0,0 0 15,1 0-15,-22 0 0,21 0 16,0 0-16,1 21 0,-22-21 0,21 0 16,1 0-16,-22 0 0,21 0 15,-21 0-15,22 0 0,-22 0 16,21 0-16,0 0 0,-20 0 0,20 0 16,0 0-16,-21 0 0,22 0 0,-22 0 15,21 0-15,-21 0 0,1 0 16,20 21-16,-21-21 0,0 0 0,22 0 15,-22 0-15,21 0 0,-21 0 0,22 0 16,-22 0-16,21 0 0,-21 0 16,0 0-16,22 0 0,-22 0 0,0 0 15,0 0-15,0 0 0,1 0 16,-1 0 0,0 0-16,-42 0 109,0 0-109,-22 0 0,1 0 16,0 0-16,-1 0 0,1 0 0,-22 0 15</inkml:trace>
  <inkml:trace contextRef="#ctx0" brushRef="#br0" timeOffset="149279.57">7810 5969 0,'0'0'15,"-42"0"-15,21 0 0,0 0 16,0 0-16,-1 0 0,1 0 16,0 0-16,0 0 0,0 0 0,0 0 15,-1 0-15,1 0 16,0 0-16,0 0 15,42 0 64,0 0-79,0 0 15,1 0-15,-1 0 0,0 0 16,0 0-16,0 0 0,22 0 0,-1 0 15,-21 0-15,21 0 0,1 0 0,-1 0 16,0 0-16,-20 0 0,20 0 16,0 0-16,1 0 0,-1 0 15,-21 0-15,21 0 0,1 0 0,-22 0 16,21 0-16,-21 0 0,22 0 0,-22 0 16,21 0-16,-21 0 0,22 0 15,-22 0-15,0 0 0,21 0 0,1 0 16,-22 0-16,21 0 0,-21 0 0,22 0 15,-1 0-15,0 0 0,1 0 16,-1 0-16,22 0 0,-22 0 0,0 0 16,1 0-16,-1 0 0,0 0 0,-21 0 15,22 0-15,-1 0 0,-21 21 16,22-21-16,-22 0 0,21 0 16,-21 0-16,0 0 0,22 0 0,-22 0 15,0 0-15,0 0 0,22 0 16,-22 21-16,0-21 0,21 0 0,-21 0 15,22 0-15,-22 0 0,0 0 0,21 0 16,-20 22-16,-1-22 0,21 0 0,-21 0 16,0 0-16,1 0 0,20 21 15,-21-21-15,21 0 0,-20 0 0,-1 0 16,21 0-16,-21 0 0,22 0 0,-22 0 16,0 21-16,21-21 0,-21 0 15,22 0-15,-22 0 0,0 0 0,0 0 16,22 0-16,-22 0 0,0 0 0,0 21 15,0-21-15,22 0 0,-22 0 16,0 0-16,0 0 0,21 0 16,-20 0-16,20 0 0,-21 0 0,21 0 15,-20 0-15,20 21 0,0-21 0,1 0 16,-22 0-16,21 0 0,0 0 16,1 0-16,-22 0 0,21 0 0,-21 0 15,22 0-15,-1 0 0,-21 0 0,22 0 16,-22 0-16,21 0 0,-21 0 0,0 0 15,22 0-15,-22 0 0,21 0 16,-21 0-16,1 0 0,20 0 0,-21 0 16,0 0-16,22 0 0,-22 0 0,0 0 15,0 0-15,0 0 0,22 0 16,-22 0-16,0 0 0,0 0 16,0 0-16,0 0 0,1 0 0,-1 0 15,0 0-15,0 0 0,0 0 0,0 0 16,1 0-16,-1 0 15,0 0-15,0 0 0,0 0 16,0 0-16,1 0 16,-1 0-16,0 0 31,-21-21 0,-21 21 0,0 0-31,-1 0 16,1-21-16,0 21 0</inkml:trace>
  <inkml:trace contextRef="#ctx0" brushRef="#br0" timeOffset="150640.23">11557 5334 0,'21'0'15,"0"0"32,0 21-31,1 0 0,-22 1-1,21-1-15,0-21 0,0 21 16,0 0-16,0-21 0,1 21 15,-1-21-15,0 21 0,0 1 16,0-22-16,0 21 0,22 0 0,-22-21 16,21 21-16,-21 0 0,22 0 0,-1-21 15,0 22-15,1-1 0,-22-21 16,21 21-16,1 0 0,-22-21 0,21 21 16,0-21-16,-20 21 0,20-21 0,-21 0 15,21 22-15,-20-22 0,-1 0 16,0 21-16,0-21 0,0 0 15,0 0-15,1 21 0,-1-21 0,0 0 16,0 21-16,0-21 16,0 21-16,1-21 15,-1 0 1,-42 0 46,21 21-46,-22-21-16,1 0 16,21 22-16,-21-22 0,0 0 15,21 21-15,-21-21 0,0 0 0,-1 21 16,1-21-16,0 21 0,-21 0 16,21-21-16,-1 21 0,1 1 0,-21-22 15,21 21-15,0 0 0,-1-21 0,1 21 16,0 0-16,-21-21 0,21 21 15,-1-21-15,1 22 0,0-1 0,0 0 16,0-21-16,0 21 0,-22 0 16,22-21-16,0 21 0,0 1 0,0-1 0,-22 0 15,22-21-15,0 21 0,0 0 16,0 0-16,-22 1 0,22-1 16,0-21-16,0 21 0,0 0 0,-1 0 15,1 0-15,0-21 16,0 22-16,21-1 0,-21-21 15,0 21-15,-1-21 0,22 21 16,22-21 47,-22-21-63,21 21 0,0-21 15,0 0-15,0 21 16,22-22-16,-22 22 0,0-21 0,21 0 15,1 0-15,-22 0 0,21-22 0,22 22 16,-22 0-16,0 0 0,1 0 0,-1-22 16,21 22-16,-20 0 0,-1 0 15,-21 0-15,22 0 0,-1-1 0,-21 1 16,0 0-16,22 0 0,-22 0 0,0 0 16,0-1-16,0 22 0,-21-21 15,21 0-15,1 0 0,-1 21 16,-21-21-16,-21 21 109,-1 0-109,1 0 16,0 0-16,0 0 15,0 0-15,0 0 0</inkml:trace>
  <inkml:trace contextRef="#ctx0" brushRef="#br0" timeOffset="175043.49">5905 10202 0,'0'0'0,"0"-21"0,0 0 15,0 0-15,0 0 16,0 0-16,0-1 15,0 1-15,0 0 0,0 0 16,0 0 0,0 0-16,-21 21 15,21-22-15,-21 22 0,0 0 32,21 22-32,-21-1 0,0 0 0,21 0 15,-22 21-15,22-20 0,-21 20 0,0 0 16,21 22-16,0-1 0,-21-20 15,0 20-15,21 1 0,-21-1 0,-1-21 16,22 22-16,0-22 0,-21 22 0,0-22 16,21 0-16,-21 1 0,21-1 0,-21-21 15,21 22-15,-21-22 16,21 0-16,-22 0 0,22 0 0,0 0 0,0-42 31,0 0-15,0 0-16,0-21 15,0 20-15,22-20 0,-1 0 0,-21-1 16,21 1-16,0-21 0,0-1 0,0 1 16,1-1-16,-1 1 0,0-1 15,0 1-15,0-1 0,-21 1 0,21 20 16,-21 1-16,22 0 0,-22-1 0,0 22 16,0 0-16,21 0 0,-21 0 15,0-1-15,21 22 16,-21 22-16,0-1 0,0 0 15,0 21-15,0-21 16,21 22-16,-21 20 0,0-20 0,0 20 16,0 1-16,0-1 0,0 1 0,0-1 15,0 1-15,0-1 0,0 1 0,0-22 16,0 21-16,0-20 0,0-1 16,0 0-16,0-20 0,0 20 0,0-21 15,0 0-15,21 22 0,-21-22 16,0 0-16,0-42 31,0 0-15,0-1-16,0 1 0</inkml:trace>
  <inkml:trace contextRef="#ctx0" brushRef="#br0" timeOffset="175244.74">5651 10837 0,'0'0'0,"22"-21"32,-1 21-32,21 0 15,-21-21-15,0 21 0,22 0 0,-22 0 16,0-21-16,21 21 0,-20 0 16,-1 0-16,0 0 0,0 0 15,0 0-15,0 0 0,1 0 0,-1-21 16</inkml:trace>
  <inkml:trace contextRef="#ctx0" brushRef="#br0" timeOffset="175875.69">6519 10753 0,'0'-21'16,"21"-1"-1,-21 1 1,0 0-16,0 0 16,0 0-16,0 0 0,0-1 15,0 1-15,-21 21 0,0-21 0,0 21 16,0 0 0,0 0-16,-1 0 0,1 21 15,0 0-15,0 1 0,0 20 16,0-21-16,-1 21 0,1 1 0,0-22 0,0 21 15,0 1-15,0-1 16,21-21-16,-22 21 0,22-20 0,0-1 0,0 0 16,0 0-16,0 0 0,0 0 15,22-21-15,-1 0 0,0 0 0,0 0 16,0 0-16,0 0 0,1 0 16,-1 0-16,21-21 0,-21 0 0,0 0 15,22 0-15,-22-22 0,0 22 0,21-21 16,-20 0-16,-1-1 0,0 1 0,0 0 15,0-22-15,0 1 0,1 20 16,-22-20-16,0-1 0,21 1 0,-21 20 16,0-20-16,0 21 0,0-1 0,0 1 15,0 0-15,0-1 0,0 22 16,0 0-16,0 0 0,-21 21 16,-1 0-16,1 21 15,21 0-15,-21 21 0,21 1 16,-21-1-16,21 0 0,0 1 15,0 20-15,-21 1 0,21-1 0,-21 1 16,21-1-16,-22 1 0,22-22 0,0 0 16,0 22-16,0-22 0,0-21 0,0 22 15,0-22-15,0 21 0,0-21 16,0 1-16,22-1 0,-1 0 16,0-21-16,0 0 0,0 0 15,0 0-15,1 0 0,-1-21 16,0 21-16,0-21 0</inkml:trace>
  <inkml:trace contextRef="#ctx0" brushRef="#br0" timeOffset="176264.47">7048 10668 0,'-21'0'31,"21"21"-31,0 0 15,0 1-15,0-1 16,0 0-16,0 0 0,0 0 0,0 22 16,0-22-16,0 0 0,0 0 0,0 0 15,0 0-15,0 1 0,0-1 0,0 0 16,0 0-16,0 0 16,21-21-16,1 0 15,-22-21-15,21 21 16,0-21-16,0 0 0,-21 0 0,21-1 15,-21 1-15,21 0 0,1-21 0,-22 21 16,21-22-16,-21 1 0,21 21 16,-21-22-16,21 22 0,-21 0 0,0-21 15,21 42-15,-21-21 0,0-1 16,21 22-16,-21 22 31,0-1-15,0 0-16,0 0 15,0 0-15</inkml:trace>
  <inkml:trace contextRef="#ctx0" brushRef="#br0" timeOffset="177218.94">7768 10859 0,'0'-22'0,"0"-20"16,0 21 0,0 0-16,0 0 0,0-1 0,0 1 15,-21 0-15,0 0 0,0 21 16,21-21-16,-22 21 0,1 0 0,0 0 16,0 0-16,0 21 15,0 0-15,-1-21 0,1 42 0,0-20 16,0-1-16,0 21 0,0-21 15,21 22-15,-22-22 0,1 21 16,21 0-16,0-20 0,0-1 0,0 21 16,0-21-16,0 0 0,0 1 0,0-1 15,21 0-15,1-21 0,-1 0 16,0 0-16,0 0 0,21 0 16,-20 0-16,-1-21 0,0 0 0,21-1 15,-21 1-15,1 0 0,-1 0 0,-21 0 16,21 0-16,0-1 0,-21-20 0,0 21 15,0-21-15,0 20 0,0-20 0,0 21 16,0 0-16,0 0 0,-21 21 31,21 21-31,0 0 16,0 0-16,0 0 0,-21 0 16,21 1-16,0-1 0,0 0 15,0 0-15,0 21 0,0-20 0,21-1 16,0 0-16,0 0 0,0-21 15,1 21-15,-1-21 0,0 0 16,0 0-16,0 0 0,0 0 0,1-21 16,-1 21-16,0-21 0,0 21 0,0-21 15,-21 0-15,0-1 0,21 1 16,-21 0-16,0 0 0,0 0 0,22 0 16,-22-1-16,0-20 0,0 21 0,0 0 15,0 0-15,0 42 47,0 0-47,0 0 0,0 0 0,0 0 16,0 1-16,0-1 0,0 0 0,0 0 15,0 0-15,0 0 0,0 1 16,0-1-16,-22-21 0,22 21 0,0 0 16,-21-21-1,21-21 16,0 0-31,0 0 0,0-1 16,21 1-16,1 0 0,-1-21 0,-21 21 16,21-1-16,0-20 15,0 21-15,0 0 0,1-22 0,-1 22 16,0 0-16,0 21 0,21-21 0,-20 21 16,-1 0-16,0 0 0,0 21 0,0-21 15,0 21-15,-21 0 0,0 1 0,22 20 16,-22-21-16,0 0 0,0 22 15,0-22-15,0 0 0,0 21 0,0-21 16,-22 1-16,22-1 0,0 0 0,0 0 16,0 0-16,-21-21 0,42-21 47</inkml:trace>
  <inkml:trace contextRef="#ctx0" brushRef="#br0" timeOffset="177567.74">8996 10075 0,'0'0'0,"-21"-21"15,-1 0-15,22 0 0,-21 0 16,0 21-1,21 21-15,0 0 16,-21 0-16,21 0 0,0 22 16,0-1-16,0 0 0,-21 1 0,0-1 15,21 22-15,-22-1 0,22-21 0,-21 22 16,0-1-16,21-20 0,-21 20 0,21-20 16,0-1-16,-21 0 0,21-21 15,0 22-15,0-22 0,0 0 0,0 0 16,0 0-16,0 1 0,0-1 0,21-21 15,0 0-15,0 0 16,0 0-16,1 0 0,-1 0 16,0 0-16,0-21 0,0 21 0,-21-22 0,21 1 15,1 0-15,-1 0 16</inkml:trace>
  <inkml:trace contextRef="#ctx0" brushRef="#br0" timeOffset="177803.6">8615 10626 0,'21'0'16,"0"0"-1,0 0-15,0 0 0,22-21 0,-22 21 16,21-22-16,-21 22 0,1 0 0,20-21 15,-21 21-15,0 0 0,0 0 16,-21-21-16</inkml:trace>
  <inkml:trace contextRef="#ctx0" brushRef="#br0" timeOffset="179088.15">9419 10795 0,'0'0'0,"0"-21"0,21 0 15,-21 0-15,0-1 0,0 1 16,0 0-16,0-21 15,0 21-15,0-1 0,0 1 16,0 0-16,0 0 0,0 0 0,-21 21 16,21-21-16,-21 21 0,0 0 0,0 0 15,-1 0-15,1 21 16,0 0-16,0 0 0,0 0 16,0 22-16,-1-22 0,1 21 0,0 0 15,21-20-15,-21 20 0,21 0 0,-21-21 16,21 1-16,0-1 0,0 0 0,0 0 15,0 0-15,0 0 0,21-21 0,0 0 16,0 0-16,0 0 16,1 0-16,-1 0 0,0 0 0,0 0 15,0-21-15,0 0 0,1 0 16,-1 0-16,0 21 0,0-43 0,-21 22 0,21 0 16,0 0-16,-21-21 0,0 20 0,0-20 15,22 21-15,-22 0 0,0 0 16,21-1-16,-21 1 0,0 0 15,0 42 1,0 0-16,0 1 16,-21-1-16,21 0 0,-22 0 0,22 21 15,0-20-15,0-1 0,0 21 0,0-21 16,0 0-16,0 1 0,0-1 16,0 0-16,22 0 0,-1 0 0,21-21 15,-21 21-15,0-21 0,22 0 16,-22 0-16,21 0 0,1 0 0,-1 0 0,0 0 15,1 0-15,-22 0 0,21-21 16,0 0-16,-20 0 0,20 0 0,-21 21 16,0-43-16,0 22 0,1 0 15,-1 0-15,0-21 0,-21 20 0,0-20 16,0 21-16,0-21 0,0 20 0,0 1 16,0 0-16,0 0 0,0 0 0,-21 21 15,0 0-15,-1 0 0,1 0 0,0 21 16,-21 0-16,21 0 0,-1 0 15,1 1-15,0-1 0,0 21 0,21-21 16,0 0-16,-21 1 0,21 20 16,0-21-16,0 0 0,0 0 15,0 1-15,21-22 0,0 0 0,0 0 16,0 0-16,1 0 0,-1 0 16,0 0-16,0 0 0,0-22 15,0 22-15,-21-21 0,0 0 0,22 21 16,-22-21-16,21 0 0,-21 0 0,0-1 15,0 1-15,0 0 0,0 0 0,0 0 16,0 0-16,0-1 0,0 1 16,0 42 15,0 1-31,0-1 16,0 0-16,0 0 0,0 0 15,-21 22-15,21-22 0,-22 0 0,1 0 16,21 0-16,0 22 0,0-22 0,0 0 15,0 21-15,0-21 0,0 22 16,0-1-16,0-21 0,0 22 0,0-1 16,0 0-16,0 1 0,0-1 0,0 0 15,0 1-15,0-1 0,21 0 0,-21 1 16,22-1-16,-22 0 0,0-21 0,0 22 16,21-1-16,-21-21 0,21 22 0,-21-22 15,21 21-15,-21-21 0,0 0 16,0 1-16,0-1 0,0 0 15,0 0-15,-21-42 32,0 0-32,0 0 15,-1 21-15,1-22 0,0-20 0,0 21 16,0-21-16,21 20 0,-21-20 0,21 0 16,0-1-16,0-20 0,0 21 0,0-22 15,0 1-15,21 20 0,-21-20 0,21-1 16,21 22-16,-21-22 15,1 22-15,-1 0 0,21-1 0,-21 1 16,22 21-16,-22-21 0,21-1 0,-21 22 16,0 0-16,1 0 0,-1-22 0,0 22 15,0 0-15,0 0 0,0 21 0,1-21 16,-1 21-16,0 0 16</inkml:trace>
  <inkml:trace contextRef="#ctx0" brushRef="#br0" timeOffset="179447.94">10583 10689 0,'21'0'47,"1"-21"-47,-1 0 0,0 0 15,0 0-15,0 21 0,0-22 0,1 1 16,-1 0-16,0 0 0,-21 0 0,0-22 15,21 22-15,-21 0 0,0 0 0,0 0 16,0 0-16,-21 21 16,0 0-16,0 0 0,-1 0 0,1 0 15,0 21-15,-21 0 0,21 21 0,-22 1 16,22-22-16,0 21 0,0 0 16,0 1-16,21-1 0,-22-21 0,22 22 0,0-22 15,0 21-15,22-21 0,-22 0 16,21 1-16,21-1 0,-21-21 15,0 21-15,1 0 0,20-21 0,-21 0 16,0 0-16,22 0 0,-22 0 0,0 0 16,21 0-16,-21 0 0,1 0 0,-1 0 15,0 0-15,-21-21 0</inkml:trace>
  <inkml:trace contextRef="#ctx0" brushRef="#br0" timeOffset="180071.47">6498 11578 0,'0'0'0,"-42"0"0,-1 0 16,22 0-16,0 0 0,0 0 15,0 0 1,0 0 0,42 0 31,0 0-47,0 0 0,21 0 0,1 0 15,-1 0-15,22 0 0,-1 0 0,1 0 16,20 0-16,1 0 0,0 0 15,20 0-15,1 0 0,0-21 0,0 21 16,21 0-16,0 0 0,0 0 16,0 0-16,0 0 0,0 0 0,0 0 15,0 0-15,0 0 0,-21 0 0,0 0 16,-1 0-16,1 0 0,-21 0 0,-22-21 16,22 21-16,-21 0 0,-22 0 0,0 0 15,1-21-15,-1 21 0,-21 0 16,0 0-16,0 0 0,-21-21 15,22 21-15,-44 0 32,1 0-32,0 0 0,0 0 0,0 0 15,0 0-15,-1 0 0,1 0 0,-21 0 16,21 0-16</inkml:trace>
  <inkml:trace contextRef="#ctx0" brushRef="#br0" timeOffset="180559.54">6583 11642 0,'0'21'16,"21"-21"15,-21 21-31,21-21 0,21 0 16,-20 0-16,20 0 0,0 0 0,22 0 15,-1 0-15,1 0 0,-1 0 0,22 0 16,0 0-16,-1 0 0,22 0 0,0-21 15,0 21-15,0-21 0,-1 21 16,1 0-16,0 0 0,0 0 0,0 0 16,-22-21-16,22 21 0,-42 0 15,20 0-15,-20 0 0,-1 0 0,1 0 16,-22-22-16,1 22 0,-1 0 0,-21 0 16,0 0-16,0 0 0,1 0 0,-1-21 15,-21 0 32</inkml:trace>
  <inkml:trace contextRef="#ctx0" brushRef="#br0" timeOffset="185091.02">3577 13102 0,'0'0'0,"0"-21"16,0 0-16,0 0 0,0 0 16,0-1-16,0 1 0,0 0 15,0 0-15,0 0 0,-21 0 0,21-1 16,0 1-16,-21 0 15,21 42 17,0 0-32,0 1 0,0 20 15,0-21-15,0 21 0,0 1 0,0-22 16,0 21-16,-21 1 0,21-22 0,0 21 16,0 0-16,0-20 0,-22 20 15,22-21-15,0 21 0,0-20 0,0-1 16,0 21-16,0-21 0,0 0 15,-21 1-15,21-1 0,0 0 16,0-42 31,21 0-31,-21-1-16,22 22 0</inkml:trace>
  <inkml:trace contextRef="#ctx0" brushRef="#br0" timeOffset="185456.82">3937 13208 0,'0'21'31,"0"0"-31,0 1 16,21-22 31,0 0-47,-21-22 15,0 1-15,0 0 16,-21 21 31,0 21-32,21 0 1,0 1-16,0-1 31</inkml:trace>
  <inkml:trace contextRef="#ctx0" brushRef="#br0" timeOffset="191515.34">5313 12340 0,'0'-21'16,"0"0"-16,0 0 0,0 0 0,0-1 15,0 1-15,0 0 16,-21 0-16,21 0 0,-22 0 16,1 21-1,21 21 1,0 0-16,0 0 16,0 21-16,0 1 0,0-1 0,0 0 15,0 1-15,0-1 16,0 22-16,0-22 0,0 21 0,0 1 15,0-1-15,-21-20 0,21 20 0,-21-20 16,21 20-16,0-21 0,0 1 16,0-1-16,0-21 0,-21 22 0,21-22 15,0 0-15,0 0 0,0 0 0,0 0 16,0 1 0,0-44-1,0 1-15,0 0 16,0 0-16,0 0 0,0 0 0,0-22 15,0 22-15</inkml:trace>
  <inkml:trace contextRef="#ctx0" brushRef="#br0" timeOffset="195671.8">5207 12446 0,'0'0'0,"-21"-21"0,0 21 0,-22-42 16,22 20-1,21 1-15,0 0 16,0 0-16,0 0 16,21 21-16,0-21 0,1-1 0,-1 1 15,0 21-15,21-21 0,1 0 0,-22 0 16,42 21-16,-20-21 16,-1 21-16,0-22 0,22 22 0,-22 0 15,0 22-15,-20-1 0,20 21 0,-21-21 16,0 22-16,-21-1 0,0 0 15,0 1-15,0-1 0,-21 0 0,0 1 16,-21-1-16,-1 0 0,1 1 0,0-1 16,-1-21-16,1 21 0,21-20 15,-22-1-15,22 0 0,-21 0 0,21-21 16,21 21-16,-21-21 0,-1 0 16,22-21-1,0 0-15,0 0 16,0 0-16,0-1 15,22 44 17,-1-1-17,-21 0-15,0 0 0,21 0 16,0 22-16,0-22 0,-21 21 0,21-21 16,1 22-16,-1-22 0,-21 0 0,21 21 15,0-21-15,0 1 0,0-1 16,22 0-16,-22 0 0,0-21 0,21 21 15,-20-21-15,20 0 0,0 0 0,-21 0 16,22 0-16,-1 0 0,0 0 16,1 0-16,-22-21 0,21 0 15,1 0-15,-22 0 0,21-1 0,-21 1 16,0 0-16,1 0 0,-22 0 0,0-22 16,21 22-16,-21-21 0,0 21 0,0-22 15,0 22-15,0 0 0,0 0 16,0 0-16,-21 0 0,-1 21 0,1 0 15,0 0-15,0 0 16,0 0-16,0 0 0,-1 21 16,1 21-16,0-21 0,21 0 0,-21 22 15,0-22-15,0 21 0,21-21 0,0 22 16,0-22-16,0 21 0,0-21 16,0 1-16,0-1 0,21 0 15,0 0-15,0 0 0,0-21 16,0 0-16,1 21 0,20-21 0,-21 0 15,0 0-15,0 0 0,22 0 16,-22 0-16,0 0 0,0-21 0,0 21 16,22-21-16,-22 0 0,0 21 0,0-21 15,0 0-15,-21-1 0,22 1 16,-22-21-16,21 21 0,-21 0 0,0-1 16,0-20-16,0 21 0,0 0 0,0 0 15,0-1-15,0 44 47,0-1-47,0 0 0,0 0 16,0 0-16,0 22 0,0-22 0,0 0 15,0 0-15,0 21 0,0-20 16,0-1-16,0 0 0,0 0 0,0 0 16,21 0-16,-21 1 0,21-22 15,0 0-15,0 0 0,1 0 16,-1 0-16,0 0 0,0 0 15,0 0-15,0-22 0,1 1 16,-1 0-16,0 21 0,0-42 0,0 21 16,-21-1-16,21 1 0,1-21 15,-1 21-15,-21-22 0,21 22 0,-21-21 16,0 21-16,21 0 0,-21-1 0,0 1 16,0 0-16,0 42 31,0 0-31,0 1 0,0-1 0,0 0 15,0 0-15,0 0 0,-21 22 0,21-22 16,0 0-16,0 0 0,0 21 16,0-20-16,0-1 0,0 0 0,0 0 15,0 0-15,21-21 0,0 0 16,0 21-16,1-21 0,-1 0 16,0 0-16,0 0 15,0 0-15,22-21 0,-22 21 0,0-21 16,0 0-16,21 0 0,-20 0 0,-1-1 15,0 1-15,0-21 0,0 21 0,0 0 16,-21-22-16,0 22 0,0 0 16,0 0-16,0 0 0,0-1 15,-21 22 1,21 22-16,-21-1 16,21 0-16,0 0 15,0 0-15,0 0 0,0 22 0,0-22 16,0 0-16,0 0 0,0 0 15,21 1-15,-21-1 0,21-21 0,-21 21 16,0 0-16,0 0 0,0 0 16,0 1-1,-21-22 17,0 0-32,0 0 0,21-22 15,-21 22-15,0-21 0,21 0 16,-22 21-16,1-21 0,0 21 15,21 21 17,0 0-32,0 0 15,21 1-15,0-22 0,1 0 16,-22 21-16,21-21 0,0 0 0,0 21 16,0-21-16,22 0 0,-22 0 15,21 0-15,22 0 0,-22 0 0,21 0 16,1 0-16,-22 0 0,22 0 0,-1-21 15,-20 0-15,-1-1 0,0 22 0,1-21 16,-1 0-16,-21 0 0,0-21 16,0 20-16,-21 1 0,0-21 0,0 21 15,0-22-15,0 1 0,0 21 16,0-21-16,-21 20 0,21 1 0,-21 0 16,0 0-16,0 21 0,0 0 15,-1 0-15,1 0 0,-21 0 0,21 21 16,0 0-16,-22 0 0,22 22 0,0-22 15,0 21-15,0-21 0,-1 43 16,22-22-16,0-21 0,0 1 16,0-1-16,0 0 0,0 0 0,22 0 15,-22 0-15,21-21 0,0 0 0,0 22 16,0-22-16,0 0 0,1 0 16,-1 0-16,0 0 15,0-22-15,0 1 16,0 0-16,-21 0 0,22 0 0,-22-22 15,0 22-15,21-21 0,-21 21 0,21-22 16,-21 22-16,0 0 0,0 0 16,0 0-16,0 0 0,0 42 31,0 0-31,0 0 0,0 21 0,0-20 16,0-1-16,0 0 0,0 21 15,0-21-15,0 1 0,0-1 0,0 0 16,0 0-16,0 0 0,21 0 0,0-21 15,0 22-15,1-22 16,20 0-16,-21 0 0,0 0 16,0 0-16,22 0 0,-22 0 0,0 0 15,0-22-15,0 22 0,22-21 0,-43 0 16,21-21-16,0 21 0,0-1 0,-21-20 16,21 0-16,-21-1 0,0-20 15,0 21-15,0-1 0,0-20 0,0 20 16,0-20-16,0 21 0,0-1 0,0 22 15,0-21-15,0 21 0,0-1 0,0 1 16,-21 42 0,21 1-1,0-1-15,0 21 0,-21 0 16,21 1-16,0-1 0,0 0 0,0 1 16,0 20-16,0-20 0,-21-1 15,21 0-15,0 1 0,-21-1 0,21-21 16,0 21-16,0-20 0,0-1 0,0 0 15,0 0-15,0 0 0,0 0 16,0-42 15,0 0-31,0 0 0,0 0 16,0 0-16,21-1 0,0 1 0,-21-21 16,0 21-16,21 0 0,0-1 15,1 1-15,-22-21 0,21 42 16,0-21-16,0 0 0,0 21 0,0 0 15,1 0-15,-1 0 0,0 0 16,0 21-16,21 0 0,-20-21 16,-1 21-16,0 0 0,21 0 0,-21 1 15,1-1-15,-22 0 0,21 0 0,-21 0 16,0 0-16,0 1 0,0-1 0,0 0 16,-21 0-16,-1-21 0,1 21 15,0-21-15,0 21 0,0-21 16,0 22-16,-1-22 0,1 0 0,0 0 15,0 0-15,0 0 0,0 0 0,-1 0 16,1 0-16,21-22 16,0 1-1,-21 21-15,42 0 47,0 0-31,1 21-16,-1-21 0,0 0 0,0 0 15,0 0-15,0 0 0,1 0 0,20 0 16,-21 0-16,21 0 0,1 0 0,-1 0 16,-21 0-16,22 0 0,-1 0 15,-21-21-15,0 21 0,0-21 0,1 0 16,-1 21-16,0-21 0,-21 0 16,0-1-16,21 1 0,0-21 0,-21 21 15,0 0-15,0-22 0,0 22 16,21 0-16,-21 0 0,22 0 0,-22-1 15,0 44 1,-22-1 0,22 0-16,0 0 0,0 21 15,0-20-15,-21-1 0,21 0 0,0 0 16,0 0-16,0 22 0,0-22 0,0 0 16,21-21-16,-21 21 0,22 0 0,-1 0 15,0-21-15,0 0 0,0 22 16,22-22-16,-22 0 0,0 0 0,0 0 15,0 0-15,0 0 0,1 0 16,-1-22-16,0 22 0,0-21 0,-21 0 16,21 0-16,0-21 0,1 20 0,-1-20 15,-21 0-15,21-1 0,0-20 16,-21 21-16,21-1 0,-21-20 0,21 20 16,-21-20-16,0 21 0,0 20 0,0-20 15,0 0-15,0 21 0,0-1 0,0 1 16,-21 42 15,0 1-31,21-1 0,-21 21 16,21-21-16,0 22 0,0-1 0,0 21 15,0-20-15,0-1 0,0 22 16,0-22-16,0 0 0,0 1 0,0-1 16,0 0-16,0-21 0,0 22 0,21-22 15,0 0-15,-21 0 0,21 0 0,1-21 16,-1 22-16,0-22 0,0 0 15,0 0-15,0 0 0,1 0 16,-1-22-16,0 22 0,-21-21 0,42 0 16,-42 0-16,21 0 0,1 0 0,-1-1 15,0 1-15,0-21 0,-21 21 16,21 0-16,-21-1 0,0 1 16,21 0-16,-21 0 0,22 0 0,-22 42 31,0 0-31,0 0 0,0 0 15,0 1-15,-22-1 0,22 0 16,0 0-16,0 0 0,0 0 0,0 1 16,0-1-16,0 0 0,22-21 0,-1 21 15,0-21-15,0 0 0,0 21 16,0-21-16,1 0 0,-1 0 0,0 0 16,0 0-16,0 0 0,0-21 0,1 0 15,-1 21-15,0-21 0,0-22 0,0 22 16,0-21-16,1 0 0,-22-1 15,21 1-15,0-22 0,0 22 0,0-21 16,-21-1-16,21 1 0,1 20 16,-22-20-16,21 20 0,-21 1 0,0 0 15,0-1-15,0 22 0,0 0 0,0 0 16,0 0-16,-21 21 16,21 21-16,-22 0 15,22 0-15,-21 0 0,0 22 16,21-1-16,0 0 0,-21 1 0,0-1 0,21 0 15,-21 1-15,21 20 0,0-20 16,-22 20-16,22-21 0,0 1 16,0-1-16,0 0 0,0 1 0,0-22 15,0 21-15,0-21 0,0 1 0,0-1 16,22-21-16,-1 21 0,0-21 16,0 0-16,0 0 0,0 0 15,1 0-15,-1 0 0,0-21 16,0 0-16,0-1 0,-21 1 0,21 21 15,1-21-15,-22 0 0,0 0 0,21 0 16,-21-1-16,21 1 0,-21 0 0,0 42 47,0 0-47,0 1 0,0-1 16,0 0-16,0 0 0,0 0 15,0 0-15,0 1 0,21-22 0,0 21 16,0 0-16,1-21 0,-22 21 15,21-21-15,0 0 0,21 0 0,-21 0 16,1 0-16,-1 0 0,0 0 0,21 0 16,-21 0-16,1-21 0,-22 0 0,21 21 15,0-21-15,0-1 0,-21 1 16,0-21-16,0 21 0,21 0 0,-21-22 16,21 22-16,-21-21 0,22 21 15,-22-1-15,0 1 0,0 0 0,0 0 16,0 0-16,0 42 31,-22 0-31,22 0 0,-21 0 0,21 1 16,-21 20-16,0-21 0,21 21 0,-21-20 15,21 20-15,-21-21 0,21 21 16,-22-20-16,22 20 0,0 0 0,0-21 16,-21 22-16,21-1 0,0-21 0,-21 22 15,21-1-15,0 0 0,0 1 16,0-1-16,-21 0 0,21 1 0,0-22 0,0 21 15,0 0-15,-21 1 0,21-1 0,-21 0 16,21-20-16,-22 20 16,1 0-16,21-21 0,-21 1 0,0 20 15,0-21-15,0 0 0,-1 0 0,1 1 16,0-1-16,0 0 0,0-21 16,21 21-16,-21-21 0,-1 0 15,1 0-15,21-21 31,0 0-31,-21 21 0,21-21 16,0-1-16,0 1 0,0 0 0,0 0 16,0 0-16,0 0 0</inkml:trace>
  <inkml:trace contextRef="#ctx0" brushRef="#br0" timeOffset="195968.63">10308 12742 0,'0'-21'0,"21"0"16,0 21-16,1 0 0,20 0 15,-21-21-15,21 21 0,-20 0 0,20 0 16,0-21-16,1 21 0,-22-21 15,21 21-15,0 0 0,-20 0 0,20-22 16,-21 22-16,0 0 0,0 0 0,-21-21 16,0 0 15,-21 21-31,0 0 0,0 0 0,0 0 16,0 0-16,-1-21 0</inkml:trace>
  <inkml:trace contextRef="#ctx0" brushRef="#br0" timeOffset="196186.56">10160 12573 0,'0'0'0,"-21"0"16,0 21-16,-1-21 0,44 0 78</inkml:trace>
  <inkml:trace contextRef="#ctx0" brushRef="#br0" timeOffset="196403.44">9017 12552 0,'0'0'0,"0"21"16,0-42 30,21 0-30,0 21-16</inkml:trace>
  <inkml:trace contextRef="#ctx0" brushRef="#br0" timeOffset="197447.73">13229 12361 0,'0'0'0,"0"-21"0,0 0 16,21 0-16,-21 0 0,0-22 15,0 22-15,0 0 0,0 0 16,-21 0-16,0 0 0,0 21 0,0 0 15,-1-22-15,1 22 0,0 0 0,-21 0 16,21 22-16,-22-1 0,1 0 0,21 0 16,-22 0-16,1 22 0,21-1 15,-21 0-15,-1 1 0,22-1 0,0 0 16,-21 22-16,20-22 0,1 22 0,0-1 16,21-21-16,0 22 0,0-1 0,0-20 15,0-1-15,0 22 0,0-22 16,0-21-16,0 21 0,0 1 0,21-22 15,0 0-15,1 0 0,-22 0 0,21 1 16,21-22-16,-21 0 0,0 0 0,22 0 16,-1 0-16,0 0 0,22-22 15,-22 1-15,22 0 0,-22 0 16,22-21-16,-22 20 0,0 1 0,1-21 16,-1 21-16,-21-22 0,0 1 0,0 21 15,-21-21-15,0 20 0,0-20 0,0 21 16,0 0-16,0 0 0,0-1 15,-21 22 1,21 22-16,-21-22 0,21 21 16,0 21-16,-21-21 0,21 0 0,0 22 15,0-22-15,0 21 16,0-21-16,0 22 0,0-22 0,0 0 16,0 0-16,21 0 0,0 1 0,0-1 15,1-21-15,-1 0 0,0 0 0,0 0 16,0 0-16,0 0 0,1 0 0,20 0 15,-21 0-15,0-21 0,0-1 16,22 22-16,-22-21 0,0 0 0,-21 0 16,21-21-16,-21 20 0,0 1 0,0-21 15,0 0-15,0 20 0,0-20 16,0 21-16,0-21 0,-21 20 0,21 1 16,-21 21-16,0-21 0,0 21 0,-1 0 15,1 0-15,0 0 0,0 0 0,0 0 16,0 21-16,-1-21 0,1 21 0,0 1 15,0 20 1,0-21-16,21 0 0,-21 0 0,21 1 16,0-1-16,0 0 15,21-21-15,21 0 0,-21 0 0,0 0 16,22 0-16</inkml:trace>
  <inkml:trace contextRef="#ctx0" brushRef="#br0" timeOffset="198043.28">14457 12806 0,'0'0'0,"0"-21"0,0 0 0,0-1 0,0 1 15,0 0-15,0 0 0,-21 0 16,-1 0-16,1 21 0,0-22 0,0 1 16,0 21-16,0 0 0,-1 0 0,1 0 15,0 0-15,0 0 0,0 0 0,0 21 16,-1 1-16,1-1 0,0 0 15,0 0-15,0 21 0,0-20 0,21 20 16,0-21-16,-22 0 0,22 22 0,0-22 16,0 0-16,0 0 0,0 0 0,0 0 15,0 1-15,22-22 0,-1 0 16,0 21-16,0-21 0,0 0 16,0 0-16,64-21 15,-43 21-15,-20-22 0,-1 1 0,0 0 16,0 0-16,21 0 0,-20-22 0,-1 22 15,-21-21-15,21 0 0,0-1 16,0 1-16,-21 0 0,0-22 0,21 22 16,1-1-16,-1-20 0,-21 21 0,21-22 15,0 22-15,-21-22 0,21 22 0,0 0 16,-21-1-16,0 1 0,0 21 0,22 0 16,-22-1-16,0 1 0,0 42 15,0 1 1,-22 20-16,1-21 0,0 21 15,21 22-15,-21-22 0,21 22 0,-21-22 16,0 22-16,21-1 0,0-21 0,0 22 16,0-22-16,0 22 0,0-22 15,0 0-15,0 1 0,0-1 0,0-21 16,0 22-16,0-22 0,0 0 0,0 0 16,21 0-16,0-21 0,0 21 15,0-21-15,0 0 16,1 0-16,-1-21 15,0 0-15,0 0 0,0 0 16,0-22-16,1 22 0,-22 0 16,21 0-16,0 0 0</inkml:trace>
  <inkml:trace contextRef="#ctx0" brushRef="#br0" timeOffset="198487.69">14986 12679 0,'0'0'0,"0"21"16,21-21 0,0 0-16,0 0 15,1 0-15,-1 0 0,0 0 0,0-21 16,0 21-16,0-21 0,1 21 16,-1-21-16,0 21 0,-21-22 15,0 1-15,0 0 0,0 0 16,0 0-16,0 0 0,0-1 0,0 1 15,-21 21-15,0 0 16,-1 0-16,1 0 0,0 0 16,0 21-16,-21 1 0,20-1 15,1 0-15,0 21 0,0-21 0,0 22 16,0-1-16,-1-21 0,22 22 0,0-22 16,0 21-16,0-21 0,0 0 0,0 1 15,0-1-15,22 0 0,-1 0 0,0 0 16,0-21-16,0 21 0,0-21 15,1 0-15,-1 0 0,0 0 16,0 0-16,0 0 0,0 0 0,1 0 16,-1 0-16,0 0 0,-21-21 0,21 21 15,0-21-15,0 0 16,-21 0 0,22 21-1</inkml:trace>
  <inkml:trace contextRef="#ctx0" brushRef="#br0" timeOffset="198643.61">15536 13081 0,'-21'0'16,"21"21"-16,-21-21 15,0 0 1</inkml:trace>
  <inkml:trace contextRef="#ctx0" brushRef="#br0" timeOffset="-200900.68">3492 14605 0,'0'21'0,"-21"-42"78,21 0-63,-21 21-15,21-21 16,0 0-16,0-1 16,0 1-16,0 0 15,0 0-15,0 0 16,0 0-16,0-1 0,21 22 15,0-21-15,1 21 0,-22-21 16,21 21-16,0 0 16,0 0-16,0 0 15,0 21-15,1-21 0,-22 21 0,21 1 16,0 20-16,-21-21 16,21 21-16,-21-20 0,21 20 0,-21 0 15,0 1-15,0-1 0,0-21 0,0 21 16,0 1-16,0-1 0,0 0 15,0-20-15,-21 20 0,0 0 0,0-21 16,0 22-16,-1-22 0,1 0 0,0 21 16,0-20-16,-21-1 0,20 0 15,1-21-15,-21 21 0,21 0 0,0-21 16,-1 0-16,-20 0 0,21 0 0,0 0 16,0 0-16,21-21 15,-22 0-15,22 0 0,-21 0 0,21-1 0,0-20 16,-21 21-16,21 0 15,0-22-15,0 22 0,0 0 0,0 0 16,0 0-16,21 0 0,-21-1 0,21 22 16,1-21-16,-1 21 15,0 0-15,0 0 16,0 0-16,0 0 0,1 0 16,-1 21-16,0 1 0,0-1 15,0 0-15,0 21 0,22-21 0,-22 1 16,0-1-16,0 21 0,0-21 0,1 0 15,-1 1-15,0-1 0,0 0 16,-21 0-16,21 0 0,0 0 0,1 1 16,-1-22-1,0 0 1,0-22 0,0 1-16,0 0 0</inkml:trace>
  <inkml:trace contextRef="#ctx0" brushRef="#br0" timeOffset="-200583.86">4127 14965 0,'22'21'16,"-1"-21"-1,0 0 1,0 0-16,0 0 15,-21-21-15,0 0 16,0 0 15,-21 21-31,0 0 32,0 0-32,42-22 62,0 1-62,0 21 16</inkml:trace>
  <inkml:trace contextRef="#ctx0" brushRef="#br0" timeOffset="-199509.49">6011 14351 0,'0'0'0,"-21"0"16,21 21 0,0 0-16,0 1 15,0-1-15,21-21 32,0 0-32,1 0 15,-1 0-15,21 0 0,-21-21 0,0-1 16,22 1-16,-22 0 0,0 0 15,21 0-15,-20 0 0,20-1 16,-21 1-16,0 21 0,-21-21 0,0 0 0,0 0 16,0 0-16,0-1 15,0 1-15,-21 0 0,21 0 0,-21 0 16,0 0-16,0-1 0,-1 22 0,-20 0 16,21-21-16,0 21 0,-22 0 15,22 0-15,0 21 0,0-21 0,-21 22 16,20-1-16,1 21 0,0-21 0,0 22 15,0-22-15,0 21 0,21 0 16,0 1-16,0-1 0,0 0 0,0 1 16,0-22-16,0 21 0,0-21 0,0 22 15,0-22-15,0 0 0,21 0 16,0 0-16,0 1 16,0-1-16,0-21 0,1 0 0,-1 0 15,0 0-15,0 0 0,0 0 0,0 0 16,1 0-1,-22-21-15,-22 21 32,1 0-32,0 0 0,0 0 15,0 21-15,0-21 0,-1 21 0,1 0 16,0 0-16,0 22 0,0-22 16,21 0-16,0 0 0,-21 21 0,21-20 0,0-1 15,0 0-15,0 21 16,0-21-16,0 1 0,0-1 0,0 0 15,21 0-15,0-21 0,-21 21 0,21 0 16,0-21-16,0 0 0,1 0 16,-1 0-16,0 0 0,0 0 15,0 0-15,0 0 0,1-21 0,-1 21 16,-21-21-16,21 21 0,-21-21 16,21 0-16,0 0 15,-21-1-15,21 1 0,1 0 0</inkml:trace>
  <inkml:trace contextRef="#ctx0" brushRef="#br0" timeOffset="-198353.13">6667 14669 0,'-21'0'47,"21"-22"-16,21 1-15,1 0-16,-1 0 16,0 21-16,-21-21 0,21 21 15,0-21-15,0 21 0,1-22 0,-1 22 16,0 0-16,0 0 0,0 0 16,0 0-16,1 0 0,-1 0 15,0 22-15,0-1 0,-21 0 0,21 0 16,-21 0-16,0 0 0,0 1 0,0-1 15,0 0-15,0 0 0,0 21 16,0-20-16,-21-1 0,0 0 0,0 0 16,21 0-16,-21 0 0,-1 1 15,1-1-15,21 0 0,0 0 0,-21-21 16,0 21-16,21-42 31,0 0-15,0 0-16,21 0 0,0-1 15,0 1-15,1 0 0,-1 0 16,0-21-16,0 20 0,0 1 0,22-21 16,-22 21-16,-21-22 0,21 22 0,-21-21 15,21 21-15,-21 0 0,0-1 16,21 1-16,-21 0 16,0 42-1,-21 0 1,21 1-16,-21-1 0,21 21 15,-21-21-15,21 22 0,0-1 0,0-21 16,0 21-16,-21-20 0,21 20 0,0-21 16,0 21-16,0-20 0,0-1 0,0 0 15,21 0-15,0 0 0,-21 0 16,21-21-16,0 0 0,0 0 0,1 0 16,-1 0-16,21 0 0,-21 0 0,0 0 15,1-21-15,-1 21 0,21-21 0,-21 0 16,22 0-16,-22-22 15,21 22-15,-21-21 0,0 21 0,22-22 16,-22 1-16,-21 0 0,21-1 0,-21-20 16,21 21-16,-21-1 0,0-20 0,0 20 15,0-20-15,0 21 0,0 20 16,0-20-16,0 21 0,0 0 0,0 0 16,0 42-1,0 0-15,0 21 16,0-21-16,0 22 0,0-1 15,0 0-15,0 22 0,0-22 0,0 1 16,0 20-16,0-21 0,0 1 0,0-1 16,0 0-16,0 1 0,0-22 0,0 21 15,0-21-15,0 22 16,0-22-16,21 0 0,1 0 16,-22 0-16,21-21 15,0 0-15,0 0 0,0 0 16,-21-21-16,0 0 0,21 0 15,-21 0-15,22 0 0,-22-1 0</inkml:trace>
  <inkml:trace contextRef="#ctx0" brushRef="#br0" timeOffset="-198133.26">7578 14584 0,'0'0'0,"-22"0"0,22-21 31,22 21-16,-1 0-15,0-21 0,21 21 0,-21 0 16,22 0-16,-22-22 0,21 1 0,-21 21 16,22 0-16,-22 0 0,0-21 15,0 21-15,0 0 0,1 0 0,-1 0 16,-21-21 31</inkml:trace>
  <inkml:trace contextRef="#ctx0" brushRef="#br0" timeOffset="-195677.14">8382 14584 0,'-21'0'16,"21"21"-16,21-42 62,0 0-46,0 0-16,0 21 0,1-22 15,-22 1-15,21 21 0,0-21 0,-21 0 16,0 0-16,21 21 0,-21-21 16,0-1-16,0 1 15,0 0-15,0 0 0,0 0 16,-21 21-16,21-21 0,-21 21 16,0 0-16,-1-22 0,1 22 15,0 0-15,0 0 0,0 0 0,0 0 16,21 22-16,-22-1 0,22 0 15,0 0-15,0 0 0,-21 22 16,21-22-16,0 21 0,0-21 0,0 22 16,0-1-16,0-21 0,0 21 0,0-20 15,21-1-15,-21 0 0,0 0 16,22 0-16,-1 0 0,-21 1 0,21-1 16,0-21-16,0 0 0,-21 21 15,21-21-15,1 0 0,-1 0 16,21 0-16,-21 0 0,0 0 0,22-21 15,-22 0-15,21 21 0,-21-22 0,22 1 16,-1 0-16,-21 0 0,22 0 0,-22 0 16,0-1-16,0 1 0,0-21 15,0 21-15,1 0 0,-22-1 0,0 1 16,0 0-16,0 0 0,0 0 0,0 0 16,0-1-1,0 44 1,0-1-1,0 0-15,0 21 16,0-21-16,0 1 0,0 20 0,0-21 16,0 21-16,0-20 0,0-1 0,0 0 15,0 0-15,0 0 0,0 0 0,0 1 16,0-1-16,0 0 0,0 0 16,0-42 15,0 0-16,0 0-15,0-1 0,0-20 16,21 21-16,-21 0 0,21-22 0,0 22 16,-21-21-16,21 0 0,0 20 15,1-20-15,-1 21 0,0-21 16,0 20-16,0 1 0,0 21 0,1-21 16,-1 21-16,0 0 0,0 0 15,0 21-15,-21 0 0,21 1 16,-21-1-16,0 0 0,0 21 0,22-21 15,-22 22-15,0-22 0,0 0 0,21 0 16,-21 22-16,0-22 0,0 0 0,0 0 16,0 0-16,0 0 15,21 1-15,-21-1 16,0-42 62,0-1-47,0 1-15</inkml:trace>
  <inkml:trace contextRef="#ctx0" brushRef="#br0" timeOffset="-194707.7">9610 14711 0,'-22'0'15,"22"21"-15,-21-21 16,21 21-16,21-42 62,1 21-62,-1-21 0,-21 0 0,21 0 16,0-1-16,21 1 0,-20 0 16,-1-21-16,0 21 0,0-1 15,0-20-15,-21 0 0,21 21 0,-21-22 16,22 22-16,-22 0 0,0 0 0,0 0 15,0-1-15,-22 22 16,1 0-16,0 0 16,0 22-16,21-1 0,0 0 15,0 0-15,0 0 0,0 22 0,0-22 16,0 0-16,0 0 0,0 21 16,21-20-16,0-1 0,0 0 0,1 0 15,-22 0-15,21 0 0,0-21 16,0 22-16,0-1 0,-21 0 0,0 0 15,21-21-15,-21 21 16,-21 0 0,0-21-16,0 0 15,0 0-15,0 0 16,-1 0-16,1 0 0,21-21 16,-21 21-16,21 21 31,0 1-16,0-1-15,21-21 0,0 0 16,1 21-16,-1-21 0,0 0 16,0 0-16,0 0 0,0 0 15,22 0-15,-22 0 0,0 0 0,0-21 16,22 21-16,-22-21 0,0-1 16,21 1-16,-21 0 0,1 0 0,-1-21 15,0 20-15,0 1 0,-21-21 0,0 21 16,0-22-16,0 22 0,0-21 0,0 21 15,0 0-15,0-1 0,0 44 32,0 20-17,0-21-15,0 0 0,0 22 0,-21-22 16,21 0-16,0 0 16,0 21-16,0-20 0,0-1 0,0 0 15,0 0-15,0 0 0,0 0 16,0 1-16,0-44 31,0 1-31</inkml:trace>
  <inkml:trace contextRef="#ctx0" brushRef="#br0" timeOffset="-194520.81">10329 14161 0,'0'0'0,"-42"0"16,42-22-16,-21 22 16,42 0 15,0 0-31,0 0 16,0 0-16,1 0 0,-1 0 15</inkml:trace>
  <inkml:trace contextRef="#ctx0" brushRef="#br0" timeOffset="-192325.65">10880 13970 0,'0'0'0,"0"-21"16,-43 0-16,22 21 16,21-21-16,-21 21 0,0-22 0,0 22 15,-1 0-15,1 0 0,0 22 16,21-1-16,0 0 15,0 21-15,0-21 0,0 22 0,0-1 16,0 0-16,0 1 0,0-1 0,0 0 16,0 22-16,21-22 0,-21 1 0,0-1 15,0 0-15,0 1 0,0-1 16,0 0-16,0-21 0,0 22 0,0-22 16,0 0-16,0 0 0,0 0 15,0-42 16,0 0-31,0 0 16,0 0-16,21 0 0,-21-22 0,22 22 16,-22-21-16,21 21 0,0-22 0,0 22 15,0 0-15,-21 0 0,21 0 16,1-1-16,-1 22 0,0 0 0,0 0 16,0 0-16,0 0 0,1 0 0,-1 22 15,0-1-15,-21 0 0,21 0 16,0 21-16,0-20 0,-21-1 15,0 21-15,22-21 0,-22 22 0,0-22 16,0 0-16,0 0 0,0 0 0,0 0 16,-22 1-16,22-1 0,-21 0 0,0 0 15,0-21-15,0 21 16,0-21-16,-1 0 0,1 0 16,0 0-16,21-21 0,0 0 15,-21 0-15,21 0 0,-21 21 16,21-22-16,0 1 0,0 0 15,21 42 32,0 0-47,0-21 16,0 22-16,1-1 0,-1-21 16,0 21-16,0-21 0,21 0 15,-20 0-15,-1 0 0,21 0 0,-21 0 16,22 0-16,-22 0 0,21 0 0,-21-21 15,22 21-15,-22-21 0,0-1 16,0 22-16,0-21 0,0 0 0,-21 0 16,0 0-16,22-22 0,-22 22 0,21 0 15,-21 0-15,0-21 0,0 20 16,0 1-16,0 0 0,0 0 0,0 0 16,0 42-1,0 0 1,0 0-16,0 22 0,-21-22 15,21 0-15,0 0 0,0 0 16,0 22-16,0-22 0,0 0 0,0 0 16,0 0-16,0 0 0,0 1 0,0-1 15,21-21-15,0 21 0,-21 0 0,21-21 16,0 0-16,0 0 0,1 0 16,20 0-16,-21 0 0,0 0 0,0 0 15,1-21-15,20 21 0,-21-21 16,0 0-16,0-1 0,1 1 0,-1-21 15,0 21-15,-21-22 0,21 1 0,0-21 16,0 20-16,-21 1 0,0-22 16,22 22-16,-1-21 0,-21 20 0,0-20 15,0 20-15,21 1 0,-21 21 0,0-21 16,0 20-16,0 1 0,0 0 0,0 0 16,-21 42-1,21 0 1,-21-21-16,-1 43 0,22-22 0,-21 0 15,21 21-15,0 1 0,-21-1 0,21 0 16,-21 1-16,21-1 0,0 0 16,-21 22-16,21-22 0,0 0 15,0 1-15,0-1 0,0-21 0,0 22 16,21-22-16,0 21 0,-21-21 0,21 0 16,0 1-16,1-22 0,-1 21 15,0-21-15,0 0 0,0 0 0,0 0 16,22 0-16,-22 0 0,0 0 0,0-21 15,0-1-15,1 1 0,-1 21 16,-21-21-16,21-21 0,0 21 0,0-1 16,-21-20-16,0 21 0,21 0 15,-21-22-15,22 22 0,-22 0 0,0 0 0,0 0 16,0 42 15,0 0-31,0 0 16,0 0-16,0 1 0,0 20 0,0-21 15,0 0-15,0 0 0,0 1 0,0-1 16,0 0-16,0 0 0,0 0 16,21 0-16,0-21 15,0 0-15,0 0 0,0 0 16,1 0-16,-1 0 0,0 0 0,0 0 16,-21-21-16,21 0 0,0 0 15,1 0-15,-1 0 0,-21-1 0,21-20 16,0 0-16,-21-1 0,21 1 15,0 0-15,1-22 0,-22 22 0,21-22 16,0 22-16,-21 0 0,21-22 0,-21 22 16,21 21-16,-21-22 0,0 22 0,0 0 15,0 0-15,21 0 0,-21 42 32,-21 0-32,21 0 0,0 0 15,-21 22-15,0-1 0,21-21 0,-21 22 16,21 20-16,0-21 0,-21 1 15,21-1-15,-22 22 0,22-22 0,-21 0 16,21 1-16,0-1 0,0-21 0,0 21 16,0-20-16,0 20 0,0-21 0,0 0 15,0 0-15,21 1 16,1-22-16,-1 0 0,0 0 16,0 0-16,0 0 0,0 0 0,1 0 15,20-22-15,-21 1 0,0 0 0,0 0 16,1 0-16,-1 0 0,0-1 15,0 1-15,0-21 0,0 21 0,1 0 16,-22-1-16,0 1 0,21 21 0,-21-21 16,0 42-1,0 0-15,0 1 16,0-1-16,0 0 0,-21 0 16,21 0-16,0 0 0,0 1 15,0-1-15,0 0 16,21 0-16,0-21 0,0 0 0,0 0 15,0 0-15,22 0 0,-22 0 0,0 0 16,0 0-16,0 0 0,1 0 16,-1-21-16,0 21 0,-21-21 0,21 0 15,0 21-15,0-22 0,-21 1 0,0 0 16,22-21-16,-22 21 0,21-1 0,-21 1 16,0 0-16,0 0 0,0 0 0,21 21 15,-21-21-15,0-1 16,0 44-1,0-1-15,0 0 16,0 0-16,0 0 0,0 0 0,0 22 16,-21-22-16,21 0 0,0 21 15,0-20-15,-21-1 0,21 21 0,-22 0 16,22-20-16,0 20 0,0-21 0,0 21 16,-21 1-16,21-1 0,-21 0 0,21 1 15,0-1-15,-21 0 0,21 22 0,-21-22 16,0 1-16,21-1 0,0 21 15,-22-20-15,22-1 0,-21 0 0,0 1 16,21-1-16,0-21 0,0 22 16,-21-1-16,21-21 0,0 0 0,-21 22 15,21-22-15,0 0 0,0 0 16,0 0-16,0-42 31,0 0-15,0 0-16,0 0 0,0-1 15,0 1-15,0 0 0,-21 0 16,21-21-16,0 20 0,0 1 0,-22 0 16,22-21-16,0 21 0</inkml:trace>
  <inkml:trace contextRef="#ctx0" brushRef="#br0" timeOffset="-192032.82">12700 14415 0,'0'0'15,"0"-22"-15,-21 1 16,21 0-16,0 0 0,21 0 16,0 21-16,21-21 0,-20 21 0,20-22 15,0 22-15,1-21 0,-1 21 0,0-21 16,1 21-16,20 0 0,-21-21 15,1 21-15,-1 0 0,-21 0 16,22-21-16,-22 21 0,0 0 16,-21-21-1,-21 21-15,0 0 0,-1 0 16,1 0-16,0 0 0,0-22 16,-21 22-16</inkml:trace>
  <inkml:trace contextRef="#ctx0" brushRef="#br0" timeOffset="-191812.76">12636 14076 0,'-21'0'16,"21"21"31,0 0-16,-21-21-31,0 0 16,0 0-16,0 0 15,-1 0-15</inkml:trace>
  <inkml:trace contextRef="#ctx0" brushRef="#br0" timeOffset="-191609.37">11197 14182 0,'-21'0'16,"21"21"-16,21-21 31,-21 21-15,0 0-1</inkml:trace>
  <inkml:trace contextRef="#ctx0" brushRef="#br0" timeOffset="-189173.79">3619 16129 0,'0'0'0,"-21"0"0,0 0 15,0 0 1,21-21-16,0 0 16,-21 0-16,21-1 15,0 1-15,0 0 0,0 0 16,21 0-16,0 21 0,0-21 16,0 21-16,1-22 15,-1 22-15,0 0 0,0 0 0,21 0 16,-20 0-16,-22 22 0,21-22 15,0 21-15,0 0 0,-21 0 16,21 0-16,-21 0 0,0 1 0,0 20 16,0-21-16,0 0 0,0 0 15,-21 22-15,0-22 0,-21 0 0,20 0 16,1 0-16,0 1 0,-21-1 0,21 0 16,-1 0-16,1-21 0,0 21 15,0-21-15,0 0 0,0 21 0,21-42 31,21 0-15,0 0-16,0 21 0,0-21 16,0 0-1,1 21-15,20 0 0,-21-22 0,0 22 16,0 0-16,1 0 0,-1 0 0,0 0 16,0 0-16,0 22 0,0-22 15,1 21-15,-22 0 0,0 0 0,0 0 16,0 0-16,0 1 0,0-1 0,0 0 15,0 0-15,0 0 0,-22 0 16,1 1-16,0 20 0,0-21 0,-21 0 16,20 0-16,-20 1 0,21-1 15,-21 0-15,-1 0 0,22 0 0,-21 0 16,-1-21-16,22 0 0,-21 0 0,0 0 16,20 0-16,-20 0 15,21 0-15,0 0 0,0-21 0,-22 21 16,22-21-16,21 0 0,-21 0 0,21 0 15,-21-1-15,21 1 0,0 0 16,0 0-16,0 0 16,0 0-1,21-1-15,0 22 0,0-21 16</inkml:trace>
  <inkml:trace contextRef="#ctx0" brushRef="#br0" timeOffset="-188931.93">4254 16341 0,'0'0'0,"22"0"31,-22-21 16,0-1-16,21 22-31</inkml:trace>
  <inkml:trace contextRef="#ctx0" brushRef="#br0" timeOffset="-188345.32">6223 15685 0,'0'-22'16,"-21"44"-1,21-1-15,0 0 16,0 0-16,0 21 0,0 1 0,0 20 16,0-20-16,0 20 0,0 1 0,0-1 15,0-21-15,0 22 16,0-22-16,0 1 0,0-1 0,0 0 16,0 1-16,0-1 0,0-21 0,0 0 15,0 0-15,0 1 0,0-1 16,0 0-16,0-42 31,-21 0-31</inkml:trace>
  <inkml:trace contextRef="#ctx0" brushRef="#br0" timeOffset="-187761.64">5905 15854 0,'0'0'0,"0"-21"15,0-22-15,0 22 16,0 0-16,0 0 0,0 0 0,22 0 16,-1-1-16,0 1 0,0 0 0,0 0 15,22 0-15,-22 21 0,21 0 16,-21 0-16,22 0 0,-22 0 0,21 0 16,-21 21-16,22 0 0,-22 21 0,21-20 15,-21 20-15,22 0 16,-22 1-16,0-1 0,0 0 0,-21 22 15,0-22-15,21 0 0,-21 1 0,0-1 16,0 0-16,0 1 0,0-22 16,0 0-16,0 21 0,0-20 15,0-1-15,0-42 32,0-1-32,0 1 15,21-21-15,1 21 0,-22-22 0,21 1 16,0 0-16,0-22 0,0 22 15,0-22-15,1 22 0,20-21 0,-21-1 16,21 22-16,-20-22 0,20 22 16,-21 0-16,21-1 0,-20 22 15,-1 0-15,0 0 0,0 21 0,0 0 16,0 0-16,-21 21 0,22 21 0,-22-21 16,21 22-16,-21-1 0,0 22 15,21-22-15,0 21 0,-21 1 0,21-22 16,-21 22-16,0-1 0,0 1 0,0-1 15,0-20-15,0 20 0,0-21 16,0 1-16,0-1 0,0 0 0,21 1 16,-21-22-16,0 21 0,0-21 0,0 1 15,0-1-15,0-42 47,0-1-47,0 1 0,0 0 0</inkml:trace>
  <inkml:trace contextRef="#ctx0" brushRef="#br0" timeOffset="-187353.87">7429 16129 0,'0'0'0,"0"-21"0,22 0 16,-1 21-16,-21 21 15,0 0 1,0 0-16,0 0 0,0 1 15,-21 20-15,21-21 0,0 21 0,-22-20 16,22 20-16,0-21 0,0 21 16,0-20-16,0 20 0,0-21 0,0 0 15,0 0-15,0 1 0,64 20 16,-43-42-16,0 0 16,0 0-16,22 0 0,-22 0 0,0 0 15,21 0-15,-20-21 0,20 0 0,-21-1 16,21 1-16,-20-21 0,-1 21 0,0-22 15,-21 22-15,0-21 0,0 21 16,0-22-16,0 1 0,-21 21 0,0-21 16,-1 20-16,-20 1 0,21 0 15,0 0-15,-22 0 0,22 21 16,0 0-16,-21 0 0,21 0 0,-1 0 16,1 0-16,0 21 0,0 0 0,21 0 15,0 0-15,0 1 16,0-1-16,0 0 0,21 0 15,0-21-15,0 0 0,22 21 0</inkml:trace>
  <inkml:trace contextRef="#ctx0" brushRef="#br0" timeOffset="-186597.79">8403 16277 0,'0'0'0,"21"0"15,22-21-15,-43 0 16,0 0-16,0 0 0,0-1 15,0 1-15,-22 0 0,1 21 0,21-21 16,-21 0-16,-21 0 0,21 21 16,-1 0-16,1 0 0,0 0 0,0 0 15,0 21-15,0 0 0,-1 0 0,1 0 16,0 0-16,21 22 0,0-22 16,-21 21-16,21 1 0,-21-22 0,21 21 15,0-21-15,0 22 0,0-22 16,0 0-16,0 0 0,21 0 0,-21 0 15,21 1-15,0-1 0,0-21 16,1 0-16,-1 0 0,0 0 0,0 0 16,0 0-16,0-21 0,1 21 0,-1-22 15,21 1-15,-21 0 0,0 0 16,1 0-16,20-22 0,-21 1 0,0 21 16,-21-21-16,21-1 0,-21-20 0,22 20 15,-22-20-15,0 21 0,0-22 0,0 22 16,0-22-16,0 22 0,0 0 15,-22-1-15,1 22 0,21-21 0,0 21 16,0-1-16,-21 22 16,0 22-1,21-1-15,0 21 0,0 0 0,0-20 16,0 41-16,-21-21 0,21 1 0,0 20 16,0-20-16,0 20 0,0-21 15,0 1-15,0-1 0,0 0 0,0-20 16,0 20-16,0-21 0,21 21 0,0-20 15,0-1-15,0 0 0,1-21 16,-1 0-16,0 0 0,0 0 16,0 0-16,0 0 0,1 0 0,-1-21 15,0 0-15,0 21 0,0-43 0,0 22 16,1 0-16,-1 0 16,-21-22-16,0 22 0,21-21 0,-21 21 15,0-22-15,0 22 0,0 0 16,21 21-1,-21 21-15,0 0 16,0 1-16,0-1 0,0 0 0,0 0 16,0 0-16,0 0 0,0 1 0,0-1 15,0 0-15,0 0 0,0 0 16,21 0-16,-21 1 16,0-44 30,0 1-46,0 0 0,0 0 16,0 0-16</inkml:trace>
  <inkml:trace contextRef="#ctx0" brushRef="#br0" timeOffset="-186404.9">9017 15854 0,'-21'0'15,"0"0"-15</inkml:trace>
  <inkml:trace contextRef="#ctx0" brushRef="#br0" timeOffset="-185465.41">9313 16044 0,'21'22'0,"-42"-44"0,64 44 16,-22-22-16,0 0 0,0 0 0,0 0 15,0-22-15,1 1 0,-1 21 16,0-21-16,0 0 0,0 0 0,22 0 16,-22-1-16,0 1 0,0 0 0,0 0 15,-21 0-15,0 0 0,0-1 16,0 1-16,0 0 0,0 0 0,0-21 16,0 20-16,0 1 0,0 0 15,-21 0-15,0 0 0,0 0 0,0 21 16,-1-22-16,1 22 15,0 0-15,0 22 16,21-1-16,-21 0 0,21 0 0,-21 21 16,21-20-16,0 20 0,0 0 15,0 1-15,0-1 0,0 0 0,0 22 16,0-22-16,0 22 0,0-1 0,0-21 16,0 22-16,0-22 0,-22 22 0,22-22 15,0 22-15,0-1 0,-21 1 16,21-22-16,0 21 0,0 1 0,-21-1 15,21 1-15,0-1 0,-21-20 0,21 20 16,0 1-16,0-22 0,0 0 0,0 1 16,0-1-16,0 0 15,0 1-15,21-22 0,0 0 0,0 0 16,1 0-16,-1 1 0,0-1 0,0-21 16,21 0-16,-20 0 0,-1 0 15,21 0-15,-21-21 0,22-1 0,-22 1 16,0 0-16,0 0 0,0 0 0,0-22 15,1 22-15,-22-21 0,21 0 16,-21-1-16,0 1 0,0 0 0,0-1 16,-21 1-16,-1 0 0,1-22 0,0 22 15,0-1-15,0 22 0,-22-21 16,22 21-16,0 0 0,0-1 0,0 1 16,0 21-16,-1 0 0,1-21 15,0 21-15,0 0 0,21-21 31,21 0-15,0 21-16,0-21 0,22-1 16,-22 22-16,0-21 0,21 0 0,-20 0 15,20 0-15,0 0 0,-21-1 0,1 1 16,20-21-16,-21 21 0,0 0 16,0-22-16,1 22 0,-22 0 0,21 0 15,-21 0-15,0-1 0,0 1 16,0 0-1,-21 21-15,-1 0 0,1 0 16,21 21-16,0 0 0,-21-21 16,21 22-16,-21-1 0,21 0 15,0 0-15,0 0 0,0 0 0,0 22 16,0-22-16,0 0 0,0 0 16,0 0-16,0 1 0,0-1 15,21-21 16,-21-21-31,0-1 16,21 1-16,-21 0 0</inkml:trace>
  <inkml:trace contextRef="#ctx0" brushRef="#br0" timeOffset="-185293.51">10033 15981 0,'0'0'0,"0"-21"16,0 42 31,0 0-32,21 0 1,0-21-16</inkml:trace>
  <inkml:trace contextRef="#ctx0" brushRef="#br0" timeOffset="-183213.33">10414 16023 0,'0'0'0,"0"-21"15,0 0-15,0 0 16,-21 42 0,0 0-1,21 0-15,-22 0 0,1 1 16,0 20-16,21-21 0,-21 21 0,21-20 15,-21 20-15,21-21 0,0 21 16,0-20-16,0-1 0,0 0 0,0 0 16,0 0-16,0 0 0,21 1 0,0-22 15,0 21-15,0-21 0,1 0 16,-1 0-16,0 0 0,21 0 0,-21 0 16,1 0-16,20 0 0,-21-21 0,21 21 15,-20-22-15,20 22 0,-21-21 16,21 0-16,-20 21 0,-1-21 0,21 0 15,-21 0-15,0-1 0,1 1 0,-22-21 16,0 21-16,21 0 0,-21-1 16,0-20-16,0 21 0,0 0 15,0 0-15,0-1 0,-21 22 16,-1 0-16,1 0 16,21 22-16,-21-22 0,0 21 15,0 0-15,0 0 0,-1 21 0,1-20 16,21-1-16,-21 0 0,0 0 0,21 0 15,0 0-15,0 1 0,0-1 0,0 0 16,0 0-16,0 0 16,21-21-1,0 0-15,0 0 0,1 0 16,-1-21-16,0 0 0,0 21 16,-21-21-16,21 0 0,0-1 15,-21 1-15,0 0 0,22 0 0,-22 0 16,0 0-16,21-1 0,-21 1 0,0 0 15,0 0 1,0 42 0,0 0-16,-21 0 15,21 1-15,0-1 0,0 0 16,0 0-16,0 0 0,0 0 0,0 1 16,0-1-16,0 0 0,0 0 15,21-21-15,0 0 0,0 0 16,0 0-16,0 0 15,1 0-15,-1 0 0,0 0 0,0 0 16,0-21-16,0 0 0,1 21 0,-1-21 16,0-1-16,0 1 0,0 0 0,0 0 15,-21-21-15,22 20 0,-22-20 16,0 0-16,21-1 0,0 1 0,-21 0 16,21-1-16,-21 1 0,0-21 0,0 20 15,21 1-15,-21 0 0,0 20 16,21-20-16,-21 21 0,0 0 0,0 0 15,0-1-15,0 44 16,0 20 0,-21-21-16,21 0 15,-21 22-15,21-22 0,0 21 0,-21 0 16,0 1-16,0 20 0,21-20 0,0-1 16,-22 0-16,1 1 0,21-1 15,0 0-15,0 1 0,0-1 0,0 0 16,0-21-16,0 1 0,0 20 0,0-21 15,0 0-15,21-21 0,1 21 0,-1 1 16,0-22-16,0 0 16,0 0-16,0 0 0,1 0 0,-1-22 15,21 1-15,-21 21 0,0-21 0,-21 0 16,22 0-16,-1 0 0,0-22 16,-21 22-16,0 0 0,21 0 15,-21-22-15,21 22 0,-21 0 0,0 0 16,21 21-16,-21-21 0,0 42 31,0 0-31,0 0 16,-21 0-16,21 1 0,-21-1 0,21 0 15,0 0-15,0 0 0,0 0 16,0 1-16,21-1 16,0-21-1,1 0-15,-1 0 0,0 0 0,0 0 16,0 0-16,0 0 15,1 0-15,-1-21 0,0-1 16,0 1-16,-21 0 16,21 0-16,0 0 0,-21 0 0,0-1 15,22 1-15,-22 0 0,0 0 0,21 0 16,-21 0-16,0 42 31,-21 0-15,21 0-16,-22 0 0,22 0 15,0 1-15,0-1 0,-21 0 0,21 0 16,0 0-16,0 0 0,0 1 16,0-1-16,0 0 15,21-21-15,1 0 0,-1 0 16,0 0-16,0 0 0,0 0 16,0 0-16,1 0 0,-1 0 0,0 0 15,0 0-15,-21-21 0,21 0 16,-21-1-16,0 1 15,0 0-15,0 0 0,0 0 0,0 0 16,0-1-16,-21 1 0,0 0 0,21 0 16,-21 0-16,0 0 0,-1 21 15,1-22 1,42 22 15,1 0-31,-1 0 16,0 0-16,0 0 15,0 0-15,0-21 0,1 21 0,-1 0 16,0 0-16,0 0 0,0 0 0,0 0 16,1 0-16,-1 21 15,-21 1-15,21-22 0,-21 21 0,0 0 16,0 0-16,0 0 0,0 0 16,0 1-16,0-1 0,0 0 0,0 0 15,0 0-15,0 0 16,0 1-16,0-1 0,0 0 0,0 0 15,0 0-15,0 0 16,0-42 47,0 0-63,0 0 15,0 0-15,0 0 0,0-1 0,0 1 16,21 0-16,0 0 0,0 0 0,-21-22 15,43 22-15,-22 0 0,0-21 16,0 21-16,0-1 0,22 1 0,-22 0 16,0 21-16,0 0 0,0-21 15,1 21-15,-1 0 0,0 0 0,-21 21 16,21 0-16,-21 0 0,0 1 16,0-1-16,0 0 0,0 0 15,0 21-15,0-20 0,-21-1 0,21 0 16,-21 0-16,21 21 0,0-20 0,0-1 15,0 0-15,0 0 0,0 0 16,0 0-16,21-21 16,0 22-16,0-22 0,0 0 0,1 0 15,-1 0-15,0 0 0,0 0 16,0-22-16,0 22 0,1-21 16,-1 0-16,0 21 0,0-21 15,0 0-15,-21 0 0,21-1 0,-21 1 16,22 0-16,-22 0 0,0 0 0,0 0 15,0-1-15,0 1 0,0 0 0,0 0 16,0 0-16,0 0 0,-22-1 0</inkml:trace>
  <inkml:trace contextRef="#ctx0" brushRef="#br0" timeOffset="-182949.94">12488 15515 0,'0'0'0,"-21"-21"0,0 21 16,21-21-1,0 42 32,-21 0-31</inkml:trace>
  <inkml:trace contextRef="#ctx0" brushRef="#br0" timeOffset="-182644.86">11324 15769 0,'0'0'15,"-21"21"-15,0-21 0,0 0 0,42 0 32,0 0-32,0 0 0,21 0 15,1 0-15,-1 0 0,0 0 0,1 0 16,-1 0-16,0-21 0,-20 21 15,20 0-15,0 0 0,-21 0 0,1 0 16,-1 0-16,-21-21 0,0 0 47,-21 21-31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4:17:34.9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17695 13928 0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13:5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487 0,'-22'0'0,"1"0"16,0-21-16,0 21 15,0 0-15,0-21 16,-1 21-16,1 0 16,0 0-16,-21 0 0,21 0 0,-1 0 15,-20 0-15,21 0 0,-21 0 16,20 0-16,1 0 0,0 0 16,0 21-16,0-21 0,0 0 0,-1 0 15,22 21-15,22-21 31,-1 0-31,0 0 16,21 0-16,1 0 0,20 0 0,1 0 16,-1 0-16,1 0 0,20 0 15,-20 0-15,20 0 0,-20-21 0,-1 21 16,22-21-16,-21 21 0,-22 0 0,21-22 16,1 1-16,-22 21 15,1 0-15,-22 0 0,21-21 0,-21 21 16,0 0-1,-42 0 1,0 0 0,0 21-16,0-21 15,0 21-15,-1-21 0,1 22 16</inkml:trace>
  <inkml:trace contextRef="#ctx0" brushRef="#br0" timeOffset="335.8">2857 487 0,'0'0'0,"-21"0"16,0 0-1,0 0 1,21 21 0,-21 0-1,21 0-15,0 1 0,-21-1 0,21 21 16,0 0-16,0 1 0,-22-1 15,22 0-15,-21 22 0,21-22 0,0 22 16,0-22-16,-21 22 0,21-22 16,0 0-16,0 1 0,-21-1 0,21 0 15,0-21-15,0 22 0,0-22 16,0 0-16,0 0 0,0 0 16,0 1-16,21-22 31,0 0-16,0 0-15,-21-22 0,22 22 0,-1-21 16,0 0-16,0 0 0</inkml:trace>
  <inkml:trace contextRef="#ctx0" brushRef="#br0" timeOffset="978.95">3238 953 0,'-21'0'15,"0"21"1,0 0-16,21 0 16,-21 0-16,21 0 0,0 1 0,0-1 15,0 21-15,-21-21 0,21 0 16,0 22-16,0-22 0,0 0 0,0 0 16,0 0-16,0 1 0,0-1 15,21 0-15,0-21 0,0 0 16,0 21-16,0-21 0,1 0 0,-1 0 15,21 0-15,-21 0 0,0-21 0,22 0 16,-22 0-16,0 21 0,0-22 16,0 1-16,22 0 0,-43-21 0,21 21 15,0-22-15,0 22 0,-21-21 0,0 21 16,0-22-16,0 22 0,21 0 16,-21 0-16,0 0 0,0-1 0,0 1 15,0 42 16,-21 1-31,21 20 0,0-21 16,0 21-16,-21-20 0,21 20 16,-21 0-16,21 22 0,-21-22 15,21 0-15,0 22 0,0-1 0,0-20 16,0 20-16,0 22 0,0-22 16,0 1-16,0-1 0,0 1 0,0-22 15,21 22-15,0-1 0,-21-20 0,0-1 16,21 21-16,-21-20 0,21-1 15,-21 0-15,0-20 0,0 20 0,0-21 16,-21 21-16,0-20 0,-21-1 0,21 21 16,-1-42-16,-20 21 0,0 0 0,-1-21 15,1 0-15,0 0 0,-1 0 16,1 0-16,0 0 0,-1 0 0,1-21 16,0 0-16,-1 0 0,1 0 15,21 0-15,0-1 0,0 1 16,-1 0-16,22 0 0,0 0 0,0 0 15,0-1-15,22 1 0,-1 0 0,0 0 16,0-21-16,0 20 0,22 1 16,-1-21-16,-21 21 0</inkml:trace>
  <inkml:trace contextRef="#ctx0" brushRef="#br0" timeOffset="1347.78">4043 1016 0,'0'0'0,"0"-21"0,0 0 0,0-22 0,0 22 15,0 0-15,0 0 16,-21 21-16,21 21 16,-22 0-16,22 22 15,0-1-15,0 0 0,0 1 16,0 20-16,0 1 0,0-1 0,0 1 15,0 20-15,0-20 0,0 20 0,0-20 16,-21 21-16,21-22 0,-21 22 16,21-22-16,-21 1 0,21-22 0,0 22 15,0-22-15,-21 0 0,21 1 16,-21-1-16,21-21 0,0 21 0,0-20 16,0-1-16,0 0 0,0 0 15,0-42 16,0 0-31,0 0 0,0-1 16,21-20-16,0 21 0,-21-21 0,21-1 16,0 1-16</inkml:trace>
  <inkml:trace contextRef="#ctx0" brushRef="#br0" timeOffset="1656.05">4043 1312 0,'0'0'0,"0"-42"0,-21 21 0,21 0 0,-22-85 15,22 85-15,0-22 16,0 22-16,0 0 0,22 0 16,-1-21-16,0 20 0,0 1 0,21 0 15,-20 0-15,20 21 0,0 0 16,-21-21-16,22 21 0,-1 0 0,0 0 16,-20 21-16,-1 0 0,0 0 0,-21 22 15,0-22-15,0 21 0,0-21 16,-21 22-16,0-1 0,-1-21 15,-20 21-15,21-20 0,-21 20 0,20-21 16,-20 0-16,21 0 0,0 1 16,-22-1-16,22 0 0,42-21 47,1 0-47,-1-21 0,0 21 15</inkml:trace>
  <inkml:trace contextRef="#ctx0" brushRef="#br0" timeOffset="2027.84">4572 1270 0,'21'0'31,"0"0"-31,0-21 0,1 21 16,-1-21-16,0 21 0,0-21 0,0-1 15,22 1-15,-22 0 0,0 0 0,0 0 16,0 0-16,-21-1 0,0 1 16,21 0-16,-21 0 0,0 0 0,0 0 15,-21 21 1,0 0-16,0 0 0,0 21 16,0 0-16,-1 0 0,1 0 15,0 22-15,0-22 0,0 21 0,0-21 16,21 22-16,-22-22 0,22 21 15,-21-21-15,21 0 0,0 1 0,0 20 16,0-21-16,0 0 0,0 0 16,21 1-16,1-22 0,-1 21 15,0-21-15,0 0 0,0 0 16,0 0-16,1 0 0,-1 0 0,21-21 16,-21-1-16,0 22 0,1-21 15</inkml:trace>
  <inkml:trace contextRef="#ctx0" brushRef="#br0" timeOffset="2415.85">5355 1101 0,'0'0'0,"21"-21"0,-21-1 0,21 1 0,-21 0 15,0 0-15,-21 21 32,0 0-32,0 0 0,0 0 15,0 21-15,-1 0 0,1 0 0,0 1 16,0-1-16,0 0 0,0 0 15,21 0-15,-22 0 0,22 1 16,0-1-16,0 0 0,0 0 16,22 0-16,-1-21 0,0 0 15,0 21-15,0-21 0,0 22 16,1-22-16,-1 0 0,0 21 0,0-21 16,0 0-16,0 21 0,1-21 0,-22 21 15,0 0 1,0 0-16,-22 1 15,1-22-15,-21 0 16,21 21-16,0-21 0,-1 0 0,-20 0 16,21 21-16,0-21 0,0 0 15,-1 0-15,1 21 0,0-21 0,0 0 16,21-21 15,0 0-31,0 0 0</inkml:trace>
  <inkml:trace contextRef="#ctx0" brushRef="#br0" timeOffset="3643.77">7154 847 0,'0'0'0,"21"-21"0,-21-43 16,0 43-16,0 0 16,0 0-16,0-1 0,0 1 15,0 0-15,0 0 0,0 0 0,0 0 16,-21 42 31,21 0-47,-21 0 0,0 21 0,0 1 15,21-1-15,-21 0 0,-1 22 16,1-22-16,0 22 0,0-22 0,0 0 16,0 1-16,21-1 0,0 0 15,0-20-15,0 20 0,0-21 16,0 0-16,0 0 0,21 1 15,0-22-15,0 0 0,0 0 0,0 0 16,22 0-16,-22-22 0,21 1 0,-21 21 16,22-21-16,-22-21 0,21 21 15,-21-1-15,22 1 0,-22-21 0,0 0 16,-21 20-16,0-20 0,0 0 16,0 21-16,0-22 0,0 1 0,0 0 15,-21 20-15,0 1 0,-22-21 0,22 42 16,0-21-16,-21 0 0,21 21 15,-1 0-15,1 0 0,-21 0 16,21 0-16,0 0 0,-1 0 0,22 21 16,0 0-16,0 0 0,0 0 15,0 0-15,22-21 16,-1 22-16,0-22 0,0 0 16,21 0-16,1 0 0,-1 0 15,0 0-15,22-22 0,-1 1 0,22 0 16,-21 0-16,20 0 0,-20 0 0,20-1 15,-20 1-15,-1 0 0,-20-21 0,-1 21 16,0-1-16,-20 1 0,-1-21 16,0 21-16,-21 0 0,0-1 15,0 1-15,0 0 0,0 0 0,0 0 16,0 0-16,-21 21 16,0 0-16,-1 0 0,1 0 0,0 0 15,0 21-15,0 0 0,0 0 16,-1 0-16,1 22 0,0-1 15,0 0-15,0 1 0,-22 20 0,22-21 16,0 43-16,0-21 0,0-1 0,21 22 16,-21-22-16,-1 22 0,1-22 15,21 22-15,-21-21 0,21 20 16,0 1-16,-21 0 0,21-1 0,-21-20 0,21 20 16,0 1-16,0 0 0,-21-1 15,21 1-15,0 0 0,0-22 16,0 22-16,0 0 0,0-22 0,0 1 15,0-1-15,0 1 0,0-1 0,0-21 16,0 1-16,0-1 0,0-21 0,0 22 16,0-22-16,0 0 0,-22-42 31,1 0-31,0-1 16,0 1-16,-21-21 0,20 21 0,-20-22 15,0-20-15,-1 21 0,22-1 0,-21 1 16,0-22-16,20 22 0,-20 21 15,21-21-15,-21-1 0,20 22 16,-20 0-16,21 0 0,21 0 0,-21-1 16,0 1-16,21 0 0,0 0 15,21 21-15,0-21 0,0 0 16,21-1-16,-20 1 0,41-21 16,-21 21-16</inkml:trace>
  <inkml:trace contextRef="#ctx0" brushRef="#br0" timeOffset="6259.14">9461 550 0,'0'0'0,"-21"0"16,21-21-16,-21 21 16,0 0-16,21 21 31,0 1-15,21-22-16,0 0 15,0 0-15,22 0 0,-22 0 0,21 0 0,1 0 16,-1-22-16,21 1 0,-20 21 0,20-21 15,-20 0-15,-1-21 16,0 20-16,1 1 0,-22 0 0,0-21 16,0 21-16,-21-1 0,0-20 0,0 21 15,0 0-15,-21-22 0,0 22 16,0 21-16,-22-21 0,22 21 0,0 0 16,0 0-16,0 0 0,-1 21 0,1 0 15,0 22-15,0-1 0,0 0 16,21 22-16,-21-1 0,21 22 0,0-21 15,0 20-15,0 1 0,0 0 0,0-22 16,0 22-16,0-1 0,0-20 16,0-1-16,0 1 0,0-22 15,0 1-15,0-1 0,0 0 0,0-21 16,0 1-16,0-1 0,-22 0 0,1-21 16,0 0-16,0 0 0,0 0 15,0 0-15,-1 0 0,1-21 16,0 0-16,0-1 0,0 1 0,0-21 15,-1 21-15,-20-22 0,21 1 0,0 21 16,0-21-16,21 20 0,-22 1 16,22 0-16,-21 21 0,21 21 15,0 0-15,0 1 16,0 20-16,21-21 16,1 21-16,-22-20 0,21 20 0,0 0 15,0-21-15,21 22 0,-20-22 0,-1 0 16,21 0-16,-21 0 0,22-21 0,-1 0 15,0 0-15,-21 0 0,22 0 16,-1 0-16,0 0 0,1 0 0,-1-21 16,0 0-16,-20 0 0,20 0 0,-21-22 15,21 22-15,-20-21 0,-1 0 16,0 20-16,-21-20 0,0 0 16,21-1-16,-21 1 0,0 21 0,0 0 15,0 0-15,0 42 16,0 0-1,0 0-15,0 21 0,0-20 0,0 20 16,0-21-16,0 21 0,-21-20 0,21-1 16,0 21-16,0-21 0,-21 0 15,21 1-15,0-1 0,0 0 16,0-42 15,21 0-31,-21-1 16,21 1-16,-21 0 0,21-21 0,0 21 15,-21-22-15,0 22 0,22 0 0,-1 0 16,-21 0-16,21-1 0,0 22 16,0 0-1,-21 22-15,21-22 0,-21 21 0,0 0 16,22 21-16,-22-21 0,21 1 0,-21-1 16,0 21-16,0-21 0,21 0 15,0 1-15,0-1 0,0 0 16,1 0-16,-1-21 0,0 0 0,21 0 15,-21 0-15,1 0 0,20 0 0,-21 0 16,21-21-16,1 0 0,-22 0 16,21-1-16,-21 1 0,1-21 0,20 0 15,-21-1-15,-21 1 0,21 0 0,-21-22 16,21 1-16,-21-1 0,0 1 0,0-22 16,0 21-16,0 1 15,0-1-15,0 22 0,0-21 0,-21 41 16,0-20-16,21 21 0,0 0 0,-21 21 15,0 0-15,21 21 16,-21 21-16,21-21 0,0 22 0,0 20 16,0-20-16,0 20 0,0 1 0,-22-1 15,22 22-15,0-22 0,0-20 16,0 20-16,0 1 0,0-22 0,0 0 16,0 1-16,-21-1 0,21-21 0,0 21 15,0-20-15,0-1 0,0 0 16,0-42 15,0 0-31,0-1 16,21 1-16,1-21 0,-1 21 0,0-22 15,-21 22-15,21 0 0,0-21 16,0 21-16,1-1 0,-1 22 0,-21-21 16,21 21-16,0 0 0,0 0 0,0 21 15,1-21-15,-22 22 0,0-1 16,0 0-16,21 0 0,-21 0 15,0 0-15,21 22 0,-21-22 0,0 0 16,0 0-16,0 0 0,21 1 16,0-22-16,0 21 0,1 0 0,-1-21 0,0 0 15,0 0-15,21 0 16,-20 0-16,20 0 0,-21 0 0,0-21 16,22 21-16,-22-21 0,0-1 0,0 1 15,0 0-15,0-21 0,1 21 0,-1-22 16,-21 22-16,21-21 0,-21-1 15,0 22-15,0-21 0,0 21 0,0 0 16,0-1-16,-21 22 31,0 0-31,21 22 0,-22-1 16,22 21-16,-21-21 0,21 0 0,0 22 0,0-22 16,-21 21-16,21-21 0,0 1 15,0 20-15,0-21 0,0 0 16,0 0-16,0 1 0,0-1 0,0 0 15,0 0-15,21 0 0,0-21 0,1 0 16,-1 0-16,0 0 0,21 0 0,1 0 16,-22 0-16,21 0 0,0-21 15,1 21-15,-1-21 0,0 0 16,1 0-16,-1-22 0,-21 22 0,0 0 16,22-21-16,-22-1 0,-21 22 0,0-21 0,0 21 15,0-1-15,0 1 0,0 0 16,-21 21-16,0-21 0,-1 21 15,1 0-15,0 0 0,21 21 16,-21 0-16,21 0 16,0 1-16,0-1 0,21 0 15,0 0-15,-21 0 0,21 0 0,1 1 16,-1-1-16,0 0 0,-21 0 0,21 0 16,-21 0-16,0 1 15,0-1-15,0 0 0,0 0 0,21 0 16,0 0-16,1-21 15,-22 22-15,21-22 0,0 0 0,0 0 16,0 0-16,0 0 0,1-22 16,-1 22-16,0-21 0,0 0 15,0 0-15,0 0 0,1 0 0,-1-1 16,0-20-16,-21 21 0,21-21 0,0-1 16,0 1-16,-21 21 0,0-22 0,0 22 15,22 0-15,-22 0 0,21 0 16,-21 0-16,0 42 15,0 0 1,-21 0-16,-1 0 0,1 0 16,21 22-16,0-22 0,-21 0 0,21 21 15,0-20-15,-21-1 0,21 21 0,0-21 16,0 0-16,0 1 0,0-1 0,0 0 16,21-21-16,0 21 0,0 0 15,1-21-15,-1 0 0,0 0 16,0 0-16,21 0 0,-20 0 0,-1 0 15,0-21-15,21 21 0,-21-21 0,1 0 16,-1 0-16,0-1 0,0-20 0,-21 21 16,21-21-16,0-22 0,1 22 15,-22-22-15,21 1 0,0-1 0,-21 1 16,0-1-16,21 1 0,0-1 0,-21 22 16,21 0-16,-21-1 0,0 22 15,0 0-15,0 0 0,0 0 0,-21 42 31,0-21-31,21 42 0,-21-21 16,0 22-16,21-1 0,-21 21 16,-1-20-16,22 20 0,0-20 0,0 20 15,-21-21-15,21 22 0,0-22 0,0 1 16,0-1-16,0 0 0,0 1 0,0-1 16,0-21-16,0 0 0,0 22 15,0-22-15,0 0 0,0 0 0,21-21 16,1 21-16,-1 0 0,0-21 15,21 0-15,-21 0 0,1 0 0,-1 0 16,21 0-16,-21-21 0,0 21 16,1-21-16,-1 0 0,0 21 15,0-21-15,0 0 0,0-1 0,1 1 16,-22 0-16,0 0 0,0 0 0</inkml:trace>
  <inkml:trace contextRef="#ctx0" brushRef="#br0" timeOffset="6467.02">13187 1037 0,'0'0'16,"-21"0"-16,-43 0 15,106 0 1,-20-21-16,-1 21 16,21 0-16,0 0 15,1-21-15,-1 21 0,0 0 0,-20 0 16,20-21-16,-21 21 0,0 0 0,0 0 15,-21-21 1,-21 21-16,0 0 0,0 0 16</inkml:trace>
  <inkml:trace contextRef="#ctx0" brushRef="#br0" timeOffset="6639.92">12658 931 0,'0'0'0,"-22"0"0,1 22 16,0-22-1,21 21-15,0 0 47,21-42-15</inkml:trace>
  <inkml:trace contextRef="#ctx0" brushRef="#br0" timeOffset="8419.23">13864 1207 0,'21'0'31,"0"0"-15,1 0-16,-22-22 0,21 1 15,0 21-15,0-21 0,0 0 0,0 0 0,-21 0 16,0-1-16,22 1 16,-22 0-16,0 0 0,0 0 0,0 0 0,0-1 15,-22 1-15,1 21 0,0 0 0,0 0 16,0 0-16,-22 0 0,22 21 15,-21 1-15,0-1 0,20 0 16,-20 21-16,21 1 0,0-1 0,-22-21 16,22 21-16,21 1 0,-21-1 0,21 0 15,0 1-15,0-22 0,0 0 16,0 21-16,0-20 0,0-1 16,21 0-16,0-21 0,1 0 0,-1 0 15,0 0-15,0 0 0,21 0 0,-20-21 16,-1 0-16,21 21 0,-21-22 15,0 1-15,1 0 0,-1-21 0,0 21 16,0-1-16,-21-20 0,0 21 0,21-21 16,-21-1-16,0 22 0,0 0 15,0-21-15,0 20 0,0 1 16,0 42 0,-21 1-16,21 20 0,-21-21 15,21 21-15,0-20 0,0 20 16,0 0-16,0-21 0,0 1 0,0 20 15,0-21-15,0 0 0,0 0 0,21 1 16,0-22-16,0 21 0,1-21 0,-1 0 16,0 0-16,21 0 0,-21 0 15,22 0-15,-22-21 0,21 21 0,-21-22 16,22 1-16,-22 0 0,0 0 16,21 0-16,-20-22 0,-1 22 0,-21-21 15,21 0-15,-21 20 0,21-20 16,-21 0-16,0 21 0,0-1 0,0 1 15,0 0-15,0 42 16,0 0-16,0 1 16,0-1-16,0 21 0,0-21 15,0 22-15,0-22 0,-21 21 0,21-21 16,-21 22-16,21-22 0,0 0 0,0 0 16,0 0-16,-21-21 0,21 21 0,0 1 15,0-44 16,0 1-15,21 0-16,-21 0 0,0 0 0,21 0 16,0-1-16,0 1 0,0-21 15,-21 21-15,22-22 0,-1 22 0,0-21 16,-21 21-16,21 0 0,0 21 0,0 0 16,1 0-16,-1 0 15,0 0-15,0 21 0,-21 0 0,21 21 16,0-21-16,-21 1 0,22 20 0,-1-21 15,-21 0-15,21 0 0,0 1 0,0-1 16,-21 0-16,21 0 0,1-21 16,-22 21-16,21-21 0,0 0 15,0 0 1,0-21-16,0 0 16,1 0-16,-22 0 15,21-1-15,0 1 0,0-21 0,0 21 16,0-22-16,1 1 0,-1 0 0,0-1 15,21 22-15,-21-21 0,1 21 0,-22 0 16,21-1-16,0 22 0,-21 22 16,0-1-1,0 0-15,0 0 0,0 0 16,0 0-16,0 1 16,0-1-16,0-42 62,0-1-62,0 1 0,0 0 16,0 0-16,0 0 0,0 0 15,0-1-15,-21 22 16,0 0-16,-1 0 16,1 0-16,0 22 15,0 20-15,21-21 0,-21 0 0,0 22 16,21-22-16,-22 21 0,22-21 15,-21 22-15,21-22 0,0 21 0,0-21 16,0 22-16,0-22 0,0 0 0,0 0 16,0 0-16,21 0 0,1 1 0,-1-1 15,21 0-15,-21-21 0,22 0 16,-1 0-16,0 0 0,1 0 0,-1 0 16,0 0-16,1 0 0,-1-21 0,0 21 15,1-21-15,-1-1 0,0 1 0,-21 0 16,1-21-16,20 21 0,-21-22 15,0 1-15,-21 0 0,21-1 0,-21 22 16,22-21-16,-22-1 0,0 22 16,0 0-16,0 0 0,0 0 0,-22 21 15,1 0-15,0 0 16,0 21-16,0 0 0,0 0 0,-1 0 16,1 22-16,0-22 0,21 21 0,0-21 15,0 22-15,0-22 0,0 21 16,0-21-16,0 1 0,21-1 0,0 0 15,1 0-15,-1 0 0,0 0 0,0-21 16,21 0-16,-20 0 0,20 0 0,0 0 16,1 0-16,-22 0 0,21 0 15,-21 0-15,22 0 0,-22 0 0,0 0 16,0-21-16,0 21 0,-21-21 16,0 0-1,0 0 1</inkml:trace>
  <inkml:trace contextRef="#ctx0" brushRef="#br0" timeOffset="9247.31">2815 2180 0,'0'0'0,"-106"0"16,85 0-16,0 0 0,-21 0 0,20 0 16,1 0-16,0 0 0,42 21 31,0-21-31,22 22 15,20-22-15,1 21 0,-1-21 0,22 0 16,0 21-16,20-21 0,1 0 16,0 0-16,21 0 0,0 0 0,-21 0 15,21 0-15,0 0 0,0 0 0,-21 0 16,21 0-16,-21 0 0,21 0 0,-22 0 16,-20 0-16,0-21 0,-1 21 15,-20 0-15,-22 0 0,1 0 0,-22 0 16,21 0-16,-21 0 15,0-21 32,1 21-47,20 0 0,-21-22 16</inkml:trace>
  <inkml:trace contextRef="#ctx0" brushRef="#br0" timeOffset="9612.49">6604 1990 0,'0'0'15,"-106"0"1,85 0-16,0 0 0,0 0 0,42 0 31,0 0-31,21 0 16,22 0-16,-22 0 0,22 0 0,20 0 15,-20 0-15,20 0 0,1 0 0,-21 0 16,20 0-16,1 0 0,-22 0 16,1 0-16,21 0 0,-43 0 0,21 0 15,-20 0-15,-1 0 0,0 0 16,-20 0-16,-1 0 0,0 0 0,0 0 47,0 0-47,0 0 0,1-21 15</inkml:trace>
  <inkml:trace contextRef="#ctx0" brushRef="#br0" timeOffset="10407.28">10139 1863 0,'-21'21'0,"42"-42"0,-85 42 15,43-21-15,0 0 0,0 0 0,-22 0 16,22 0-16,0 0 0,0 0 0,0 0 16,0 0-16,-1 0 15,1 0-15,0 0 0,21 21 16,21 0-1,22-21 1,-22 0-16,21 0 16,0 21-16,1-21 0,20 0 0,1 0 15,-1 0-15,1 0 0,-1 0 0,22 0 16,0 0-16,-1 0 0,1 0 16,21 0-16,0 0 0,-22 0 0,22 0 15,21-21-15,-21 21 0,21 0 0,0 0 16,0 0-16,21-21 0,0 21 0,0 0 15,-21-21-15,22 21 0,-1 0 16,0 0-16,21-21 0,-21 21 16,-21-21-16,22 21 0,-1 0 0,-21 0 15,21 0-15,-21-22 0,0 22 0,0 0 16,0 0-16,-21 0 0,0 0 16,-22 0-16,1-21 0,0 21 0,-1 0 15,-20 0-15,-1 0 0,1 0 0,-22 0 16,0 0-16,1-21 0,-22 21 0,0 0 15,0 0-15,0 0 0,1 0 16,-44 0 31,1 0-31,-21 0-16,21 21 0,-22-21 0,-20 21 15,21-21-15</inkml:trace>
  <inkml:trace contextRef="#ctx0" brushRef="#br0" timeOffset="11495.6">1545 4128 0,'0'-22'16,"0"1"-1,0 0-15,0 0 16,0 0-16,0 0 0,0-1 16,0 1-16,0 0 15,0 0-15,0 0 16,-21 21 0,0 0-1,21 21 1,0 0-16,0 0 0,0 22 15,0-1-15,0 0 0,-21 1 16,21-1-16,0 0 0,0 1 0,-22 20 16,22-21-16,0 1 0,0-1 15,-21 0-15,21 1 0,-21-1 0,0 0 16,21 1-16,0-22 0,-21 21 16,21-21-16,-21 1 0,21-1 0,0 0 15,-22 0-15,22 0 16,0-42 15,-21 21-31,21-21 16,0 0-16,0 0 0,0-1 0,0 1 15,0 0-15,0 0 0</inkml:trace>
  <inkml:trace contextRef="#ctx0" brushRef="#br0" timeOffset="11803.72">1841 4551 0,'0'0'0,"22"0"0,-1 0 0,0 0 16,0 0 0,0 0-16,-21-21 15,21 21-15,-21-21 16,0-1-16,0 1 15,-21 21 1,0 0 15,0 0-15,21 21-16,0 1 0,-21-22 0,21 21 16</inkml:trace>
  <inkml:trace contextRef="#ctx0" brushRef="#br0" timeOffset="12567.45">3641 4064 0,'42'-21'16,"-42"0"-16,21 21 15,0-21-15,-21-1 0,21 22 0,1-21 16,-1 0-16,0 0 0,0 0 0,0 0 15,0-22-15,22 22 0,-22-21 16,0 21-16,0-22 0,0 22 16,-21-21-16,0-1 0,0 22 0,0-21 0,0 21 15,0 0-15,-21-1 16,0 1-16,-21 0 0,-1 21 0,-20 0 16,-1 0-16,22 0 0,-21 21 0,-1-21 15,1 21-15,-1 22 0,22-22 16,-22 0-16,22 0 0,21 22 0,0-22 15,-1 21-15,22-21 0,0 22 16,22-22-16,-1 21 0,21-21 0,0 22 16,1-1-16,20 0 0,1 1 0,-1-1 15,1 21-15,-22-20 0,22-1 16,-22 0-16,0 1 0,1-1 0,-1-21 16,-21 22-16,0-1 0,-21-21 0,0 21 15,0-20-15,-21-1 16,0 0-16,-21 0 0,-1 0 0,1 0 15,-22 1-15,22-22 0,-21 0 0,-1 0 16,22 0-16,-22 0 0,22 0 16,0-22-16,20 1 0,-20 0 0,21 0 15,0-21-15,0 20 0,21-20 0,0 21 16,0-21-16,0-1 0,0 22 16,0-21-16,21 21 0,0-22 0,21 22 15,-21 0-15,22 0 0,-1 21 16,22-21-16,-22-1 0,0 22 15,1 0-15,-1 0 0</inkml:trace>
  <inkml:trace contextRef="#ctx0" brushRef="#br0" timeOffset="12799.32">4233 4064 0,'21'0'15,"-21"21"-15,0 0 16,0 1-16,0-1 0,0 0 15,0 0-15,0 0 0,0 22 0,0-22 16,-21 0-16,21 0 0,0 0 16,0 0-16,0 1 0,0-1 15,0 0-15,0 0 0,0 0 16,0-42 15,0 0-31,0 0 16,0 0-16</inkml:trace>
  <inkml:trace contextRef="#ctx0" brushRef="#br0" timeOffset="12975.22">4233 3895 0,'0'0'0,"0"-21"16,0-1-16,0 1 16,-21 21-16,21 21 46,21-21-30,-21 22-16,21-22 0,1 21 16,-1-21-16,-21 21 0</inkml:trace>
  <inkml:trace contextRef="#ctx0" brushRef="#br0" timeOffset="13431.96">4593 4170 0,'0'0'0,"-21"0"0,21 63 16,0-41-16,0-1 0,0 0 15,0 0-15,0 0 0,0 0 0,0 1 16,0-1-16,0 0 0,0 0 16,0 0-16,0 0 0,0 1 15,0-1-15,0-42 47,0-1-47,0 1 0,0 0 16,0 0-16,0-21 0,0 20 15,21-20-15,0 21 0,0-21 16,1-1-16,-1 22 0,0-21 0,21 21 16,1-1-16,-22 1 0,21 21 0,0 0 15,-20 0-15,20 0 0,-21 0 16,21 0-16,-20 21 0,-1 1 0,21-1 15,-42 0-15,21 21 0,-21-21 0,0 1 16,0-1-16,0 0 0,0 0 16,0 0-16,0 0 0,0 1 0,-21-1 15,21 0-15,-21 0 0,21 0 0,-21-21 16,21 21-16,0-42 47,0 0-47,21 21 0</inkml:trace>
  <inkml:trace contextRef="#ctx0" brushRef="#br0" timeOffset="14091.09">5546 4170 0,'21'-21'0,"-42"42"0,42-63 16,-21 20-1,0 1-15,0 0 0,0 0 16,0 0-16,-21 0 0,-1 21 0,1 0 15,0 0-15,0 0 0,0 0 16,0 21-16,-1 0 0,1 0 16,0 21-16,0-20 0,0 20 0,0 0 15,-1-21-15,1 22 0,21-1 0,0-21 16,0 22-16,0-22 0,0 0 16,0 0-16,0 0 0,21-21 0,1 0 15,-1 21-15,0-21 0,0 0 0,0 0 16,0 0-16,1-21 0,-1 0 15,21 21-15,-21-21 0,0 0 0,-21 0 16,22-1-16,-22 1 0,21 0 16,-21-21-16,0 21 0,0-1 0,0 1 0,0 0 15,0 0-15,0 0 16,0 0-16,0 42 31,0 0-15,0 21-16,0-21 0,0 22 0,0-1 15,0-21-15,0 22 0,0-1 0,0 21 16,21-20-16,-21-1 0,21 0 0,-21 22 16,0-1-16,0 1 0,21-1 15,-21 1-15,21-1 0,1 1 0,-22-1 16,0 1-16,0-22 0,21 22 16,-21-1-16,0-20 0,0 20 0,0-21 15,0 1-15,0-1 0,0 0 0,0 1 16,0-22-16,0 21 0,-21-21 15,-1 1-15,22-1 0,-21 0 0,0-21 16,0 0-16,0 0 0,-22 0 0,22 0 16,-21 0-16,21-21 0,-22 21 0,1-21 15,0-1-15,-1 1 0,1 0 16,0-21-16,-1 21 0,1-1 0,21 1 16,0 0-16,-22 0 0,43 0 0,-21 0 15,21-1-15,0 1 0,0 0 0,0 0 16,0 0-16,0 0 15,21-1-15,-21 1 0,22 0 0,-1-21 16,0 21-16,0-22 0,0 22 0,0-21 16</inkml:trace>
  <inkml:trace contextRef="#ctx0" brushRef="#br0" timeOffset="14395.15">5948 3662 0,'0'0'16,"0"-21"-1,-21 21-15,-1 0 16,1 21-16,21 0 0,-21 0 0,21 22 16,0-1-16,0 0 0,0 22 0,0-22 15,0 22-15,0-1 0,0 1 16,0-1-16,0-21 0,0 22 0,0-22 15,0 1-15,0-1 0,0-21 0,0 21 16,0-20-16,0-1 0,0 0 16,0 0-16,21-21 15,0 0 1,-21-21-16,22 0 0,-1 0 0,-21-1 16,21 1-16</inkml:trace>
  <inkml:trace contextRef="#ctx0" brushRef="#br0" timeOffset="14723.96">6075 4297 0,'0'21'16,"21"-21"-1,0 0-15,0 0 0,0 0 16,1 0-16,-1 0 0,-21-21 0,42 21 16,-21-21-16,0 0 0,1 21 15,-1-22-15,0 1 0,-21 0 16,21 0-16,-21 0 0,0 0 0,0-1 15,-21 1-15,0 21 16,0 0-16,-22 0 16,22 0-16,0 21 0,0 1 0,-22-1 15,22 0-15,0 21 0,0 1 0,0-22 16,21 21-16,0 0 0,0-20 16,0 20-16,0-21 0,0 21 0,0-20 15,0-1-15,21 0 0,0 0 0,0 0 16,0-21-16,1 21 0,-1-21 0,21 0 15,-21 0-15,0 0 0,22 0 16,-22-21-16,21 21 0,-21-21 0,22 0 16,-1-21-16</inkml:trace>
  <inkml:trace contextRef="#ctx0" brushRef="#br0" timeOffset="15463.27">7218 4255 0,'21'0'31,"0"-22"-31,0 1 0,0 21 16,1-21-16,-1 0 0,21 0 15,-21 0-15,22-1 0,-1-20 0,0 21 16,1-21-16,-1-1 0,0 22 15,1-21-15,-1-1 0,0 1 0,-21 0 16,22-22-16,-22 22 0,0 0 0,0-22 16,-21 22-16,0-22 0,0 1 15,0 20-15,0-20 0,0 21 0,0-1 16,-21 1-16,0 0 0,0 20 0,0 1 16,-1 0-16,1 0 0,-21 21 15,21 0-15,0 0 0,-1 21 0,-20 0 16,21 22-16,0-1 0,-22 0 0,22 22 15,0-1-15,0 22 0,0-22 0,0 22 16,-1-21-16,22 20 16,0-20-16,0-1 0,0 22 0,0-22 15,0 1-15,0-22 0,22 22 0,-1-22 16,0 0-16,0-20 0,21 20 16,-20-21-16,20-21 0,-21 21 0,21-21 15,1 0-15,-1 0 0,22 0 0,-22-21 16,0 0-16,22 0 0,-22 0 0,0-1 15,22-20-15,-22 21 0,-21-21 16,22-1-16,-1 1 0,-21 21 0,0-22 16,-21 22-16,0-21 0,0 21 0,0 0 15,0-1-15,0 1 0,0 0 0,-21 0 16,0 21 0,0-21-16,0 21 0,0 0 15,-1 0-15,22 21 31,0 0-15</inkml:trace>
  <inkml:trace contextRef="#ctx0" brushRef="#br0" timeOffset="15799.65">8318 3852 0,'22'0'0,"-1"0"16,0 0-1,0-21-15,-21 0 16,21 21-16,0-21 0,-21 0 16,22 21-16,-22-21 0,0-1 0,0 1 15,0 0-15,0 0 16,-22 21 0,1 0-1,0 21-15,21 0 0,-21 0 0,0 1 16,0-1-16,-1 21 0,22-21 15,-21 22-15,21-1 0,-21-21 0,21 21 16,0 1-16,0-22 0,0 21 0,0-21 16,0 1-16,0-1 0,21 0 0,-21 0 15,21-21-15,1 21 16,-1-21-16,0 0 0,21 0 0,-21 0 16,1 0-16,20 0 0,-21-21 0,0 21 15,22-21-15,-22 0 0,0 0 0,0-1 16,0 1-16</inkml:trace>
  <inkml:trace contextRef="#ctx0" brushRef="#br0" timeOffset="16160.86">8805 3789 0,'0'0'0,"0"-21"0,0-22 15,0 22 1,0 42 0,0 1-16,0-1 15,0 0-15,21 21 0,-21-21 16,22 1-16,-22-1 0,0 21 15,0-21-15,21 0 0,-21 22 0,21-22 16,-21 0-16,0 0 0,0 0 0,21 1 16,0-1-16,-21 0 0,21 0 15,1-21-15,-1 0 0,0 0 16,0 0-16,-21-21 16,21 0-16,0 0 0,-21-1 15,22 1-15,-1-21 0,-21 21 0,21-22 16,0 22-16,-21-21 0,21 0 15,-21 20-15,0-20 0,21 21 0,-21 0 16,22 0-16,-22-1 0,21 22 16,-21-21-16,21 21 15,0 0 1,-21 21 0,21 1-16,-21-1 15</inkml:trace>
  <inkml:trace contextRef="#ctx0" brushRef="#br0" timeOffset="16787.63">9398 3852 0,'42'22'15,"-21"-22"-15,1 0 16,-1 0-16,0-22 16,0 22-16,0-21 0,0 21 0,-21-21 15,22 21-15,-1-21 0,-21 0 0,0 0 16,0-1-16,0 1 15,0 0-15,0 0 0,-21 0 16,-1 21-16,1 0 0,0 0 16,0 0-16,0 0 0,0 21 15,-1 0-15,1 0 0,0 0 0,0 1 16,21-1-16,-21 21 0,21-21 16,-21 22-16,21-1 0,0-21 15,0 21-15,0 1 0,0-22 0,0 21 16,0-21-16,21 1 0,0-1 0,0 0 15,21 0-15,-20 0 0,20-21 16,0 0-16,1 0 0,20 0 0,-21 0 16,22 0-16,-22 0 0,1-21 0,20 0 15,-21 0-15,1 0 0,-1-1 0,22 1 16,-43-21-16,21 21 0,0-22 16,-20 1-16,-1 0 0,21-1 0,-21 1 15,-21 0-15,21-1 0,1-20 16,-22 21-16,0-22 0,0 1 0,0-1 15,0 1-15,0-1 0,0 22 16,0-1-16,0 1 0,0 0 0,0 21 16,0-1-16,0 1 0,-22 42 15,1 1 1,21 20-16,-21 21 0,21 1 16,-21-22-16,0 43 0,0-22 0,21 1 15,-22-1-15,22 1 0,-21-1 0,21-20 16,0 20-16,0-20 0,0 20 0,21-21 15,1 1-15,20-1 0,-21-21 16,21 22-16,1-22 0,-1 0 0,0 0 16,1-21-16,-1 0 0,0 0 0,1 0 15,-1 0-15,0 0 0,1-21 16,-1 21-16,0-21 0,-20 0 0,20-1 16,-21 1-16,0 0 0,0-21 0,1 21 15,-22-1-15</inkml:trace>
  <inkml:trace contextRef="#ctx0" brushRef="#br0" timeOffset="18045.18">1355 6414 0,'-22'0'0,"22"-22"16,0 1-16,0 0 16,0 0-16,22 0 15,-1 0-15,0-1 16,0 22-16,0-21 0,0 21 0,1 0 16,-1 0-16,0 0 15,0 0-15,0 21 0,0 22 16,1-22-16,-1 21 0,0 1 15,0-1-15,-21 21 0,21-20 0,-21-1 16,0 22-16,0-22 16,0 21-16,-42-20 0,21-1 0,0 0 15,-22 1-15,1-1 0,0 0 0,-1 1 16,1-1-16,0 0 0,-1-20 16,1 20-16,0-21 0,-1 0 0,1-21 15,21 0-15,-22 0 0,22 0 16,-21 0-16,21-21 0,0 0 0,-1 0 15,22-22-15,-21 22 0,0-21 16,21 21-16,0-22 0,-21 1 0,21 0 16,0 21-16,0-22 0,0 1 15,21 21-15,0 0 0,0-1 0,-21 1 16,22 0-16,-1 21 16,21 0-16,-21 0 0,0 0 0,22 21 15,-1 0-15,-21 1 0,22-1 16,-22 21-16,21-21 0,-21 0 0,22 22 15,-22-22-15,0 21 0,0-21 16,0 1-16,0 20 0,1-21 0,-1 0 16,-21 0-16,0 1 0,0-1 15,21 0-15,-21 0 0,21-21 16,-21 21-16,0-42 31,0 0-15</inkml:trace>
  <inkml:trace contextRef="#ctx0" brushRef="#br0" timeOffset="18288.04">1905 6943 0,'0'0'0,"21"0"15,0 0-15,-21-21 0,0-1 125,0 1-125</inkml:trace>
  <inkml:trace contextRef="#ctx0" brushRef="#br0" timeOffset="20739.28">3429 6519 0,'0'-21'15,"-21"0"1,21 0 0,-21 21-16,21 21 31,0 0-15,0 0-16,0 22 0,0-22 0,0 21 15,0 1-15,0-22 0,0 21 16,0 0-16,0-20 0,0 20 15,0-21-15,0 21 0,0-20 0,0-1 16,0 0-16,0 0 0,0 0 0,0 0 16,0-42 15,0 0-31,0 0 16,0 0-16,0 0 15,0-1-15,21 1 0,-21-21 0,21 21 0,-21-22 16,0 22-16,21-21 0,0 0 15,0-1-15,-21 22 0,22-21 16,-1-1-16,0 22 0,-21 0 0,21 0 16,0 0-16,0 0 0,1 21 15,-1 0-15,0 0 0,0 21 16,-21 0-16,21 21 0,0-21 0,1 22 16,-1-1-16,-21 0 0,0 1 15,21-22-15,-21 21 0,0 1 0,21-22 16,-21 21-16,0-21 0,0 0 0,0 1 15,0-1-15,0 0 0,0 0 16,0-42 31,0 0-47,0 0 0,0-1 16,0 1-16,0 0 0,21-21 0,0 21 15,-21-22-15,22 22 0,-1-21 16,-21-1-16,21 1 0,0 21 0,0-21 15,0 20-15,1 1 0,-1 0 0,0 0 16,0 0-16,0 21 16,0 0-16,-21 21 0,22 0 0,-22 0 15,21 22-15,-21-22 0,0 0 0,21 21 16,-21 1-16,0-22 0,0 21 16,0 0-16,0 1 0,21-22 15,-21 21-15,0-21 0,0 1 0,0-1 16,21 0-16,0 0 0,1 0 0,-22 0 15,21-21-15,0 0 0,0 0 16,0 0-16,0 0 0,1 0 0,20 0 16,-21 0-16,0-21 0,22 21 0,-22-21 15,0 0-15,21 0 0,-21 0 16,1-22-16,20 22 0,-21-21 0,0 21 16,0-22-16,-21 1 0,0 0 15,22-1-15,-22 22 0,0-21 16,0 21-16,0-1 0,0 1 0,0 0 15,0 0-15,0 42 16,0 0 0,0 0-16,-22 1 0,22-1 15,-21 21-15,21 0 0,0-20 0,0 20 16,0 0-16,-21-21 0,21 22 0,0-22 16,0 21-16,0-21 0,0 1 15,0-1-15,21 0 0,-21 0 0,21-21 16,1 0-16,-1 0 0,0 0 0,0 0 15,0 0-15,0 0 0,1 0 16,-1-21-16,0 0 0,21 21 0,-21-21 16,1-1-16,-1 1 0,0-21 15,0 21-15,-21 0 0,21-22 0,-21 1 16,21-22-16,-21 22 16,0 21-16,0-21 0,0 20 0,22 1 15,-22 0-15,0 0 0,0 0 16,0 42-1,0 0 1,0 0-16,0 0 0,0 1 0,-22 20 16,22-21-16,0 21 0,0-20 0,0 20 15,0-21-15,0 21 0,0-20 16,0 20-16,0-21 0,0 0 0,0 0 16,0 1-16,0-1 0,0 0 0,22 0 15,-1-21-15,0 0 16,0 0-16,0 0 0,0 0 15,1 0-15,20 0 0,-21 0 0,21 0 16,-20-21-16,20 0 0,0 0 0,-21-1 16,1 1-16,-1 0 0,0 0 0,0-21 15,0-1-15,0 1 0,-21 0 16,0-1-16,22 1 0,-22-22 0,21 22 16,-21-21-16,0 20 0,0 1 0,0 0 15,0-1-15,0 22 16,0-21-16,0 21 0,21-1 0,-21 1 15,0 0-15,0 42 32,0 0-17,0 22-15,-21-22 0,21 21 0,0 1 16,0-1-16,-21 21 0,21-20 0,-22 20 16,22-20-16,0-1 0,0 21 15,0-20-15,0-1 0,0 0 0,0-20 16,0 20-16,0-21 0,0 0 0,22 22 15,-1-22-15,0 0 0,0-21 0,0 21 16,22-21-16,-22 0 16,0 0-16,21 0 0,-21 0 0,22 0 0,-22 0 15,21 0-15,1-21 0,-22 0 16,21 0-16,-21-1 0,22 1 0,-22-21 16,0 21-16,0-22 0,0 1 15,0 0-15,-21-22 0,22 22 0,-22-22 16,21 1-16,-21 21 0,0-22 0,0 22 15,0-22-15,0 22 0,0 0 0,0 20 16,0-20-16,0 21 0,0 0 16,0 0-16,0 42 31,0 0-31,0 0 16,0 21-16,0-20 0,0 20 0,0 0 0,0 22 15,0-22-15,0 0 0,0 22 16,0-22-16,-21 22 0,21-22 15,0 0-15,0 22 0,0-43 0,0 21 16,0 1-16,0-22 0,0 0 0,0 21 16,0-20-16,21-1 0,0-21 15,0 0-15,0 0 0,0 0 16,1 0-16,-1 0 0,0-21 16,21-1-16,-21 22 0,1-21 0,20 0 15,-21-21-15,0 21 0,0-1 16,1-20-16,-1 21 0,0-21 0,0-1 15,0 22-15,-21 0 0,0 0 16,0 0-16,0-1 0,0 44 16,0-1-1,0 0-15,0 0 0,0 0 0,-21 0 16,21 22-16,0-22 0,0 0 16,0 0-16,0 0 0,0 1 0,0-1 15,0 0-15,0 0 0,0 0 16,21-21-16,0 0 15,1 0-15,-1 0 0,0 0 16,0-21-16,0 21 0,0-21 16,-21 0-16,0 0 0,22-1 15,-22 1-15,21-21 0</inkml:trace>
  <inkml:trace contextRef="#ctx0" brushRef="#br0" timeOffset="20924.18">6985 6160 0,'0'0'0,"-42"-22"16,20 22-16,1 0 16,0 0-16,0 0 15</inkml:trace>
  <inkml:trace contextRef="#ctx0" brushRef="#br0" timeOffset="21107.6">6350 6371 0,'0'0'0,"-21"21"0,-22-21 16,43 22-16,-21-22 0,42 0 31,1 0-31,-1 0 0,0 0 15,0-22-15,21 22 0,-20 0 0,20-21 16,0 21-16,1-21 0,-1 21 16,-21-21-16,21 21 0,1-21 0,-22 21 15</inkml:trace>
  <inkml:trace contextRef="#ctx0" brushRef="#br0" timeOffset="22935.97">8086 6646 0,'0'0'0,"0"22"16,21-22-16,0 0 15,0 0-15,0 0 16,0-22-16,1 1 0,-1 0 0,0 0 15,0 0-15,21 0 0,-20-1 0,20-20 16,-21 21-16,21-21 0,-20-1 0,20 1 16,0 0-16,-21-1 0,22 1 0,-22-22 15,0 22-15,0-21 0,0 20 16,1-20-16,-22-1 0,0 1 0,0-1 16,0 22-16,0-22 0,0 22 0,0 0 15,0-1-15,0 1 0,-22 21 16,-20 0-16,21 0 0,0 21 15,-22 0-15,22 0 0,-21 0 0,0 21 16,20 0-16,-20 0 0,0 21 0,21 22 16,-22-22-16,22 22 0,0-1 15,0 22-15,0-22 0,-1 1 0,1 21 16,21-22-16,0 1 0,0-1 0,0 1 16,0-1-16,0 1 0,21-22 0,1 0 15,-1 1-15,0-1 0,0 0 16,0-21-16,22 1 0,-22-1 0,21 0 15,-21-21-15,22 0 0,-1 0 0,0 0 16,1 0-16,-1-21 0,21 0 0,-20-1 16,-1 1-16,0 0 0,1-21 15,-1 21-15,0-22 0,1 1 16,-22 21-16,0-22 0,0 1 0,0 0 16,-21 21-16,0-22 0,0 1 0,0 21 15,0-22-15,0 22 0,0-21 0,-21 42 16,0-21-16,21 0 0,-21 21 15,0 0-15,0 0 0,-22 21 0,22 0 16,0 0-16,0 0 0,0 0 0,-1 1 16,1 20-16,21 0 0,-21 1 0,21-1 15,-21 0-15,21 1 0,0-1 16,0 0-16,0 1 0,21-22 16,0 21-16,0-21 0,1 0 0,-1 1 0,0-22 15,21 21-15,-21-21 0,22 0 16,-22 0-16,21 0 0,-21 0 0,22 0 15,-22-21-15,21-1 0,-21 1 16,22 0-16,-22 0 0,0 0 0,0-22 16,0 22-16,1-21 0,-22 0 0,21 20 15,-21-20-15,21 21 0,0-21 0,-21 20 16,0 1-16,0 0 0,21 21 16,-21 21 15,0 0-31,0 1 0,0 20 0,0-21 15,0 0-15,21 22 0,-21-22 16,0 0-16,0 0 0,22 21 0,-22-20 16,21-1-16,-21 0 0,21 0 15,0-21-15,0 0 16,0 0-16,1 0 0,-1 0 16,0 0-16,0-21 0,0 0 15,0 21-15,1-21 0,-1-1 0,0 1 16,0-21-16,0 21 0,0 0 0,1-22 15,-1 22-15,0-21 0,0 21 16,0-22-16,0 22 0,1 0 16,-1 0-16,-21 0 0,0-1 0,21 22 0,-21 22 31,0-1-15,0 0-16,0 0 0,0 0 15,0 0-15,0 1 0,0-1 0,0 21 16,0-21-16,0 0 0,0 1 0,0-1 15,0 0-15,21-21 0,0 21 0,0 0 16,1-21-16,20 0 0,0 0 0,-21 0 16,22 0-16,-1 0 0,0 0 15,1 0-15,-1-21 0,0 0 0,1 21 16,-1-21-16,0 0 0,-20-1 16,20 1-16,-21 0 0,0 0 0,0 0 15,1 0-15,-22-22 0,0 22 0,0 0 16,0 0-16,0 0 0,0-1 15,0 1-15,0 0 0,-22 21 16,1 0-16,0 0 16,0 0-16,0 21 0,21 0 0,-21-21 15,-1 43-15,1-22 0,21 0 0,0 0 16,0 0-16,-21 22 16,21-22-16,0 0 0,0 21 0,0-20 0,0-1 15,0 0-15,21 0 0,0 0 16,1 0-16,-1-21 0,21 0 15,-21 0-15,0 0 0,22 0 0,-22 0 16,21 0-16,1 0 0,-1-21 0,-21 21 16,21-21-16,-20 0 0,20 0 15,-21 0-15,0-1 0,22-20 0,-22 21 16,0-21-16,0 20 0,0-20 0,0 0 16,1-1-16,-1 1 0,0-21 0,0 20 15,0-20-15,-21 20 0,0-20 16,21-1-16,-21 22 0,22-21 0,-22 20 15,0 1-15,0 0 0,0 20 0,0-20 16,0 21-16,0 0 0,-22 42 31,22 0-31,-21 0 0,0 0 16,21 22-16,-21-1 0,21 22 0,-21-22 16,21 21-16,-21 1 0,-1-22 0,22 22 15,0-1-15,0-20 0,-21 20 0,21-21 16,0 1-16,0 20 0,0-20 15,0-1-15,21 0 0,1 1 0,-1-1 16,0-21-16,0 0 0,21 0 0,-20 1 16,20-1-16,-21 0 0,21-21 0,1 0 15,-22 0-15,21 0 0,1 0 0,-1 0 16,0-21-16,1 21 0,-22-21 0,21-1 16,-21 1-16,22 0 15,-22 0-15,0 0 0,21-22 0,-21 22 16,-21 0-16,0 0 0,22 0 0,-22 0 15</inkml:trace>
  <inkml:trace contextRef="#ctx0" brushRef="#br0" timeOffset="24160.26">1439 8594 0,'-21'0'16,"21"-21"-16,0-1 16,0 1-16,0 0 15,21 21-15,0-21 16,1 21-16,-1 0 0,0-21 15,0 21-15,21 0 0,-20 0 0,-1 0 16,21 0-16,-21 21 16,0-21-16,-21 21 0,0 0 0,0 0 15,0 1-15,0-1 0,0 21 0,0-21 16,-21 0-16,0 22 0,0-22 16,-21 0-16,20 21 0,1-20 0,0-1 15,-21-21-15,21 21 0,-1 0 16,1-21-16,0 0 0,21 21 15,-21-21-15,0 0 16,21-21 0,21 0-1,0 0-15,0 21 0,0-21 0,1 21 16,-1 0-16,0-22 16,21 22-16,-21 0 0,22 0 0,-22 0 15,21 0-15,1 22 0,-22-1 0,21 0 16,-21 0-16,0 0 0,1 22 15,-22-22-15,0 21 0,0-21 0,0 22 16,0-22-16,0 21 0,0-21 16,-22 22-16,1-22 0,0 0 0,-21 0 15,21 0-15,-1 0 0,-20 1 16,21-1-16,-21-21 0,20 21 0,-20-21 16,21 0-16,-21 0 0,20 0 15,-20 0-15,21 0 0,0 0 0,0-21 16,-1 21-16,1-21 0,0-1 15,0 1-15,0 0 16,21 0-16,0 0 0,0 0 16,-21 21-16,21-22 0,0 1 15,0 0 17,21 21-17,0-21-15</inkml:trace>
  <inkml:trace contextRef="#ctx0" brushRef="#br0" timeOffset="24435.11">2603 8848 0,'0'0'0,"22"0"0,-22-21 15,-22 21 1,1 0 0,21-22 62,21 22-78,1-21 15</inkml:trace>
  <inkml:trace contextRef="#ctx0" brushRef="#br0" timeOffset="25007.93">4276 8043 0,'-22'-21'16,"1"42"0,21 1-16,0-1 0,0 21 0,0 0 15,0 1-15,-21-1 0,21 22 0,0-1 16,-21 1-16,21-1 0,0 1 16,-21-1-16,21 1 0,0-1 15,0 1-15,-21-1 0,-1-21 0,22 22 16,-21-22-16,21 1 0,0-1 0,0-21 15,0 0-15,0 0 0,-21 1 16,21-1-16,21-42 31,0-1-31,-21 1 0,22 0 16,-1-21-16,0-1 0</inkml:trace>
  <inkml:trace contextRef="#ctx0" brushRef="#br0" timeOffset="25267.78">4657 8192 0,'0'0'0,"0"-64"0,63-42 16,-63 85-16,21 21 15,-21 21-15,0 0 0,0 1 16,0 20-16,0 0 0,0 22 0,-21-22 16,21 22-16,-21-22 0,0 21 15,21 1-15,0-1 0,-21-20 0,-1 20 16,1 1-16,21-22 0,-21 0 0,21 22 15,-21-22-15,21 1 0,-21-22 0,21 21 16,0-21-16,0 0 0,0 1 16,0-1-16,-21-21 31,-1-21-31,1-1 16,21 1-16</inkml:trace>
  <inkml:trace contextRef="#ctx0" brushRef="#br0" timeOffset="25640.94">4212 8848 0,'-21'0'16,"42"0"-16,-21 0 31,21 0-31,0 0 0,1 0 16,20 0-16,0 0 0,1 0 0,-1-21 16,0 21-16,22-22 0,-22 22 15,22-21-15,-22 0 0,21 21 16,-20-21-16,20 0 0,-20 21 0,-22-21 15,21-1-15,-21 22 0,0-21 0,1 0 16,-1 21-16,-21-21 0,0 42 47,0 0-31,0 0-16,0 22 0,0-22 0,0 0 15,0 21-15,0-20 0,0-1 16,0 21-16,0-21 0,0 0 15,0 1-15,-21-1 0,21 0 0,0 0 16,0 0 0,0-42 15,0 0-31,0 0 0,0 0 0,21-1 16</inkml:trace>
  <inkml:trace contextRef="#ctx0" brushRef="#br0" timeOffset="25831.83">5165 8424 0,'0'-21'15,"0"0"-15,21 21 47,0 0-31,-21 21-16,21-21 0,0 0 15,0 21-15,1-21 0,-1 22 16,0-22-16</inkml:trace>
  <inkml:trace contextRef="#ctx0" brushRef="#br0" timeOffset="26259.8">5609 8678 0,'0'0'0,"0"-21"16,0 0-16,-21 21 0,21-21 16,0 0-16,0 0 0,21-1 15,0 1-15,0 21 16,1 0-16,20 0 0,-21 0 0,21 21 16,-20 1-16,20-22 0,-21 21 15,0 21-15,0-21 0,1 0 0,-1 22 16,0-1-16,-21-21 0,0 22 15,0-22-15,0 21 0,0-21 0,0 22 16,0-22-16,-21 0 0,0 0 16,21 0-16,-22-21 0,22 21 15,-21-21-15,21-21 16,0 0-16,0 0 0,0 0 16,21 0-16,22-85 15,-22 85-15,0-22 0,0 1 16,0 0-16,1-1 0,-1 22 0,-21-21 15,21 21-15,0-22 0,-21 22 0,21 0 16,-21 0 0,21 21-16,1 0 0,-22 21 15,21 0 1,-21 0-16,21 0 0,-21 1 0</inkml:trace>
  <inkml:trace contextRef="#ctx0" brushRef="#br0" timeOffset="27060.86">6816 8742 0,'0'0'0,"0"-21"0,0 0 16,0-1-16,0 1 0,0 0 16,0 0-16,0 0 0,-22 0 0,22-1 15,-21 1-15,0 0 0,0 0 16,0 0-16,0 21 0,-22 0 0,22 0 15,0 0-15,0 0 0,0 21 16,-1 0-16,1 0 0,0 0 0,0 1 16,0 20-16,0-21 0,-1 21 0,22 1 15,0-22-15,0 21 0,0 1 0,0-22 16,0 0-16,0 21 0,0-21 16,0 1-16,0-1 0,22 0 15,-1-21-15,0 0 0,0 0 16,0 0-16,22 0 0,-22 0 0,0-21 0,0 0 15,21 21-15,-20-22 0,-1 1 16,0 0-16,0-21 0,0 21 16,0-22-16,1 22 0,-22 0 0,0-21 15,21-1-15,-21 22 0,0 0 0,0-21 16,21 20-16,-21 1 0,0 0 16,0 42-1,0 0 1,0 1-16,-21-1 0,21 0 0,-21 21 15,21-21-15,-22 22 0,22-1 0,0-21 16,0 22-16,0-22 16,0 0-16,0 21 0,0-21 0,0 1 15,0-1-15,22-21 0,-1 21 0,0-21 0,0 0 16,0 0-16,0 0 0,1 0 16,20 0-16,-21 0 0,21 0 0,-20-21 15,20 0-15,-21-1 0,21 1 16,-20 0-16,20 0 0,-21 0 0,0-22 15,0 22-15,1-21 0,-22 0 0,0 20 16,0-20-16,0 21 0,0 0 0,0 0 16,0-1-16,-22 22 15,1 0-15,0 0 0,0 0 16,21 22-16,0-1 0,-21-21 16,21 21-16,0 0 0,0 0 15,0 0-15,21 1 0,0-1 16,0 0-16,-21 0 0,21 0 15,-21 0-15,22 1 0,-22-1 0,0 0 16,0 0-16,0 0 0,0 0 0,0 1 16,0-1-16,0 0 0,0 0 15,0 0-15,0 0 16,21-21 0,0 0-16,0 0 0,21 0 15,-20-21-15,-1 21 0,0-21 16,21 0-16,-21 0 0,1 0 15</inkml:trace>
  <inkml:trace contextRef="#ctx0" brushRef="#br0" timeOffset="27952.22">7916 8636 0,'0'0'0,"0"-21"0,0-43 16,0 43 0,0 0-16,-21 21 15,0 0-15,0 0 0,0 0 16,-1 21-16,1 0 0,0-21 15,21 43-15,-21-22 0,21 0 0,-21 0 16,21 22-16,0-22 0,-21 21 0,21-21 16,0 22-16,0-22 0,0 21 15,0-21-15,0 0 0,0 1 16,0-1-16,21 0 0,0 0 0,21-21 16,-21 0-16,1 21 0,20-21 0,-21 0 15,21 0-15,-20 0 0,20 0 0,0-21 16,-21 21-16,1-21 0,20 0 15,-21 0-15,0-1 0,0-20 0,1 21 16,-1-21-16,0-1 0,0 1 0,0 0 16,-21-1-16,0-20 0,0 20 0,21-20 15,-21 21-15,0-22 0,0 1 0,22 20 16,-22-20-16,0 20 16,0 1-16,0 21 0,0 0 0,0 0 0,0 42 31,0 0-31,0 21 0,0-21 0,0 22 15,-22-1-15,22 22 0,-21-22 16,21 0-16,-21 22 0,0-22 0,21 0 16,-21 22-16,21-22 0,-21 1 0,-1 20 15,22-21-15,0 1 0,-21-22 0,21 21 16,-21-21-16,21 22 0,0-22 0,0 0 16,0 0-16,0-42 31,21 0-31,0 21 15,1-21-15,-1 0 0,0-22 0,0 22 16,0 0-16,0-21 0,1 20 0,-1 1 16,-21 0-16,21 0 0,0 0 15,0 0-15,0 21 16,-21 21 0,0 0-16,0 0 0,0 0 0,0 0 15,0 1-15,0-1 0,0 0 0,0 0 16,22 0-16,-22 0 0,0 1 15,0-1-15,21 0 0,0-21 0,-21 21 16,21-21-16,0 0 0,0 0 16,1 0-16,-1 0 0,0 0 15,0 0-15,0-21 0,-21 0 0,21 0 16,1-1-16,-22 1 0,21 0 0,-21 0 16,21-21-16,-21 20 0,0 1 15,21-21-15,-21 21 0,0 0 0,21-1 16,-21 1-16,0 0 0,0 42 31,0 0-31,0 1 0,0-1 16,0 0-16,0 0 0,0 0 15,0 0-15,0 1 0,0-1 0,0 21 16,0-21-16,0 0 16,0 1-16,0-1 0,0 0 15,21-21-15,1 0 16,-22-21-1,0 0-15</inkml:trace>
  <inkml:trace contextRef="#ctx0" brushRef="#br0" timeOffset="28119.12">8890 8467 0,'0'-21'0,"0"42"0,0-64 15,0 22-15,0 42 63,0 1-63,21-22 0,0 21 0,0 0 15,1 0-15</inkml:trace>
  <inkml:trace contextRef="#ctx0" brushRef="#br0" timeOffset="28495.92">9461 8700 0,'0'0'0,"43"-43"16,-43 22-1,0 0-15,0 0 0,0 0 0,0-1 16,0 1-16,0 0 0,0 0 0,0 0 16,-21 21-1,-1 0-15,1 0 16,21 21-16,-21 0 0,0-21 0,0 42 15,-22-20-15,22-1 0,0 21 0,0-21 16,0 22-16,0-22 0,-1 21 0,1-21 16,21 22-16,0-22 0,0 21 0,0-21 15,0 0-15,0 1 0,0-1 16,21 0-16,1-21 0,-1 0 0,0 21 16,0-21-16,21 0 15,-20 0-15,-1 0 0,0-21 16,0 21-16,21-21 0,-42 0 0,22 21 15,-1-22-15,0 22 0,0-21 0,0 0 16,0 21-16,-21-21 0,22 0 16,-1 0-16,0-1 15</inkml:trace>
  <inkml:trace contextRef="#ctx0" brushRef="#br0" timeOffset="29339.44">10223 8615 0,'0'0'0,"0"-21"15,0 0-15,0-1 16,-21 1-16,0 21 0,21-21 0,-21 21 16,0 0-16,0 0 0,-1 0 0,1 0 15,0 0-15,0 0 0,-21 21 0,20 0 16,1 1-16,0-1 0,0 0 15,-21 0-15,20 21 0,1-20 0,0 20 16,0-21-16,21 21 0,0-20 0,0-1 16,0 21-16,0-21 0,0 0 0,0 1 15,0-1-15,0 0 16,21-21-16,0 0 0,0 0 0,1 0 16,-1 0-16,0 0 0,0 0 15,0 0-15,0-21 0,1 21 0,-1-21 16,0-1-16,0 1 0,0 0 0,-21 0 15,21 0-15,1-22 0,-1 22 0,-21-21 16,0 21-16,21-22 0,-21 22 0,21 0 16,-21 0-16,0 0 0,0 0 0,0 42 31,-21 0-15,21 0-16,0 0 0,0 0 0,-21 1 15,21 20-15,0-21 0,0 0 16,0 0-16,0 1 0,0-1 0,0 0 15,21 0-15,0 0 0,-21 0 0,21-21 16,0 0-16,1 22 0,20-22 0,-21 0 16,0 0-16,0 0 0,22 0 15,-22 0-15,0 0 0,0-22 0,22 1 16,-22 21-16,0-21 0,21 0 0,-21-21 16,1 20-16,-1-20 0,21 21 0,-21-21 15,0-1-15,22 1 0,-22 0 16,0-22-16,0 1 0,22 20 0,-22-41 15,0 20-15,0 1 0,0-1 0,-21 1 16,21-1-16,-21 22 0,22-1 16,-22 1-16,0 0 0,0 21 0,0-1 15,-22 22-15,1 0 16,0 0-16,0 22 0,0-1 0,0 21 16,-1 0-16,1 1 0,0-1 0,0 22 15,-21-1-15,20 1 0,1-1 0,0 1 16,21-1-16,0 1 0,-21-1 15,21-21-15,0 22 0,0-22 0,0 1 16,0-1-16,0 0 0,0 1 16,21-22-16,-21 21 0,21-21 0,0 0 0,22 1 15,-22-1-15,0-21 0,21 0 0,1 0 16,-1 0-16,-21 0 0,22 0 16,-1 0-16,0-21 0,1 21 0,-1-22 15,0 1-15,1 0 0,-1 21 0,-21-42 16,21 21-16,1-1 0,-22 1 15,0 0-15,0 0 0,0 0 0,1 0 16,-22-1-16,0 1 0</inkml:trace>
  <inkml:trace contextRef="#ctx0" brushRef="#br0" timeOffset="30515.89">1291 10710 0,'0'0'0,"0"-21"0,-21 0 15,21 42 17,0 0-32,0 22 0,0-22 0,0 21 15,0 1-15,0-1 0,-21 21 16,0-20-16,-1-1 0,1 22 15,0-22-15,0 0 0,0 1 16,0-1-16,21-21 0,-22 0 0,22 0 16,-21 1-16,21-44 31,0 1-31,0 0 0,21 0 16,1 0-16,-1 0 15,0-1-15,0 22 0,0-21 0,0 0 16,1 21-16,-1 0 0,21 0 15,-21-21-15,22 21 0,-22 0 0,21 0 16,0 0-16,-20 0 0,-1-21 16,21 21-16,-21 0 0,0 0 0,1-21 15,-1 21-15,0-22 16,-21 1-16,21 21 16,-21-21-16,0 0 0,0 0 15,0 0-15,0-1 0,0 1 16,0 0-16,0 0 0,0 0 0,0 0 15,-21-1-15,0 1 16,21 0-16,0 42 16,0 0-16,0 1 15,0 20-15,0-21 0,0 21 16,-21 1-16,21-1 0,0 0 0,0 1 16,0-1-16,0 0 15,0 1-15,0-1 0,0 0 0,0 1 16,0-1-16,0-21 0,0 0 0,0 1 15,0 20-15,0-21 16,0 0-16,0 0 16,0-42 15,0 0-31,21 0 0,-21 0 16</inkml:trace>
  <inkml:trace contextRef="#ctx0" brushRef="#br0" timeOffset="30787.77">2074 11197 0,'0'0'0,"21"0"16,-21-21-16,0 0 15,0 0 1,0 0 15,0 42 16,22 0-47,-1-21 16,0 0-1,0-21-15,0 0 0</inkml:trace>
  <inkml:trace contextRef="#ctx0" brushRef="#br0" timeOffset="32936.14">4085 10329 0,'0'0'15,"0"-21"-15,0 0 0,-21 21 0,21 21 16,-21 0-16,21 1 15,0 20-15,0 21 0,0-20 16,0 20-16,0 1 0,0-1 0,0 1 16,0-1-16,0 1 0,0-1 15,0 1-15,0-22 0,0 0 16,0 22-16,0-22 0,0-21 0,0 22 16,21-22-16,-21 0 0,0 0 0,21-42 31,-21 0-16,0 0-15,0-22 0,0 22 0,0-21 16,0 0-16,0-1 0,0 1 0,0 0 16,0-1-16,0-20 0,21 20 15,-21-20-15,21-1 0,1 22 0,-1-21 16,-21 20-16,21 22 0,21-21 16,-21 21-16,22-1 0,-22 1 15,21 21-15,1 0 0,-1 21 0,0 1 16,-21 20-16,22 0 0,-1 1 0,-21-1 15,0 0-15,1 1 0,-22-1 16,0 0-16,0 1 0,0-22 0,0 21 16,0 0-16,0-20 0,0 20 0,0-21 15,0 0-15,0 0 0,0 1 0,-22-22 16,1 0 0,21-22-1,0-20-15,0 21 0,0 0 16,0-22-16,0 22 0,21-21 15,1 0-15,-22-22 0,21 22 16,0-1-16,21-20 0,-21 21 0,1-1 16,20 1-16,0 21 0,-21 0 0,22-1 15,-22 22-15,21 0 0,-21 0 16,22 22-16,-22-1 0,0 21 0,0-21 16,0 22-16,-21-22 0,0 21 0,22 0 15,-22 1-15,21-1 0,-21-21 0,0 22 16,0-1-16,0-21 0,0 21 15,0-20-15,0-1 0,21 0 0,-21 0 16,21 0-16,-21 0 0,21-21 0,0 0 16,1 0-16,-1 0 15,0 0-15,0 0 0,0 0 16,0-21-16,1 0 0,-1 21 0,0-42 16,0 21-16,21-1 0,-20 1 0,-1-21 15,0 0-15,0-1 0,-21 1 0,21 0 16,-21-1-16,21 1 0,-21 0 15,0 20-15,0-20 0,0 21 0,0 0 16,0 0-16,0 42 16,0 0-1,0 0-15,0 21 0,0-20 0,0 20 16,0 0-16,0 1 0,0-1 16,0-21-16,0 21 0,0 1 0,0-1 15,0-21-15,0 0 0,22 22 0,-1-22 16,0 0-16,0 0 0,0 0 15,22-21-15,-22 0 0,0 0 16,0 0-16,21 0 0,-20 0 0,-1-21 16,0 21-16,0-21 0,0 0 0,0 0 15,1 0-15,-1-1 0,0-20 16,-21 21-16,0-21 0,21-1 0,-21 1 16,0 0-16,0-1 0,0 1 0,0 0 15,0-1-15,0 22 0,0-21 0,0 21 16,0-1-16,0 44 31,0-1-31,0 0 0,0 21 16,0 1-16,0-22 0,0 21 0,0 0 15,0 1-15,0-1 0,0-21 0,0 22 16,0-22-16,0 21 0,0-21 16,21 22-16,-21-22 0,0 0 0,0 0 15,21 0-15,1 0 0,-1-21 0,0 0 16,0 0-16,0 0 0,0 0 0,22 0 15,-22 0-15,21-21 0,-21 21 16,22-21-16,-1 0 0,-21-21 0,22 20 16,-1 1-16,-21-21 0,0 0 15,0-1-15,1 1 0,-22 0 0,21-1 16,-21-20-16,0 20 0,0-20 0,0-1 16,0 22-16,0 0 0,0-1 15,0 1-15,0 0 0,0 21 0,-21-1 16,21 1-16,0 0 0,-22 21 15,22 21-15,0 0 16,-21 43 0,0-22-16,21 22 0,0-22 0,0 22 0,0-22 15,0 21-15,-21 1 0,21-22 16,0 1-16,0 20 0,0-21 0,0 1 0,0-22 16,0 21-16,21-21 0,0 22 15,-21-22-15,21 0 0,1-21 16,20 21-16,-21-21 0,0 0 0,22 0 15,-1 0-15,-21 0 0,21 0 0,1-21 16,-1 0-16,-21 0 0,22 0 0,-1-1 16,-21 1-16,0-21 0,22 21 0,-22-22 15,0 1-15,0-21 0,0 20 16,0-20-16,-21-1 0,0 1 0,0-1 16,22 22-16,-22-22 0,0 1 0,0-1 15,0 22-15,0-21 0,0 20 16,0 22-16,0-21 0,0 21 15,0 42 1,0 0-16,0 0 0,0 21 16,0 1-16,-22 20 0,22-20 0,0 20 15,0 1-15,-21 20 0,21-20 16,-21-1-16,21-20 0,0 20 0,0 1 16,0-22-16,0 0 0,0 1 0,0-22 15,21 21-15,0-21 0,-21 0 0,43 1 16,-22-22-16,0 21 0,21-21 0,-20 0 15,20 0-15,0 0 0,1 0 16,-22-21-16,21-1 0,0 1 0,1 0 16,-22 0-16,21 0 0,-21 0 15,22-1-15,-22-20 0,0 21 0,0-21 16,-21-1-16,0 1 0,21 21 0,-21-22 16,0 22-16,0-21 0,0 21 15,0 42 1,0 0-16,-21 0 0,21 0 15,-21 22-15,21-22 0,0 21 0,0-21 16,0 22-16,0-22 0,0 0 0,0 21 16,0-20-16,0-1 0,0 0 15,21 0-15,0-21 0,1 0 16,-1 0-16,0 0 0,0 0 16,0 0-16,0 0 0,1-21 15,-1 0-15,0 21 0,0-21 0,-21-1 16,21 1-16,0 0 0,-21 0 0,22-21 15</inkml:trace>
  <inkml:trace contextRef="#ctx0" brushRef="#br0" timeOffset="33119.99">8191 10139 0,'0'0'0,"-21"0"0,-21-21 16,21 21-16,0 0 15,21-21-15,-22 21 0,1 0 16,0 0-1,0 21-15,21 0 16,0 0 0</inkml:trace>
  <inkml:trace contextRef="#ctx0" brushRef="#br0" timeOffset="33315.51">7429 10435 0,'0'0'16,"-63"21"-16,42 1 16,0-22-16,21 21 15,21-21 1,0 0-16,0 0 0,21 0 16,1-21-16,-1 21 0,22 0 15,-22 0-15,0-22 0,22 22 0,-22 0 16,22 0-16,-22 0 0,0-21 0,1 21 15,20 0-15</inkml:trace>
  <inkml:trace contextRef="#ctx0" brushRef="#br0" timeOffset="33619.33">8551 10499 0,'0'-21'0,"0"42"31,0 0-15,0 21-16,0-21 0,0 22 0,0-22 16,0 21-16,0 1 0,0-1 0,0 0 15,0 1-15,0-1 0,0 21 0,0-20 16,-21 20-16,0-20 0,0 20 16,0-21-16,21 22 0,-22-22 0,1 22 15,21-22-15,-21 22 0,21-22 0,0 0 16,0 1-16,0-22 0,0 21 15,0-21-15,0 0 0,0 1 0,0-1 16,21-21 0,0 0-16,1 0 0,-1-21 15,0-1-15,-21 1 0,21 0 0</inkml:trace>
  <inkml:trace contextRef="#ctx0" brushRef="#br0" timeOffset="33939.4">8636 10710 0,'0'0'0,"0"-63"0,-42-85 16,42 105-16,0 1 0,0 21 15,0 0-15,0 0 0,0-1 0,21 1 16,0 0-16,21 21 0,-21 0 16,22 0-16,-22 0 0,21 0 0,1 0 15,-22 21-15,21-21 0,-21 43 0,22-22 16,-22 0-16,-21 21 0,0-21 0,0 22 15,0-1-15,0-21 0,-21 22 0,-1-1 16,1-21-16,-21 0 0,0 22 16,-1-22-16,1 0 0,21 0 0,-22 0 15,1 0-15,21-21 0,-21 22 0,20-1 16,1-21-16,21 21 16,21-21-1,1 0-15,-1-21 0,0 0 16,0-1-16,21 1 15,-20 0-15</inkml:trace>
  <inkml:trace contextRef="#ctx0" brushRef="#br0" timeOffset="34228.24">9419 9885 0,'0'0'15,"0"-21"-15,0 0 16,0-1-16,0 44 15,-21-1-15,0 0 0,0 21 16,21 1-16,-22-1 0,1 0 0,21 1 16,-21 20-16,21 1 0,0-1 0,-21 1 15,21-1-15,-21 1 0,21-22 16,-21 21-16,21-20 0,0 20 0,0-42 16,-22 22-16,22-1 0,0-21 0,0 0 15,-21 1-15,21-1 0,0 0 0,21-21 31,1 0-31,-1-21 16,0 0-16,0-1 0,0 1 16,-21 0-16</inkml:trace>
  <inkml:trace contextRef="#ctx0" brushRef="#br0" timeOffset="34693.97">9483 10499 0,'0'21'15,"21"-21"-15,-21 21 16,21-21-16,0 0 0,0 0 16,0 21-16,1-21 0,-1 0 0,0 0 15,21 0-15,1 0 0,-22 0 0,21 0 16,-21-21-16,22 21 0,-22-21 0,21 0 16,-21 21-16,0-21 0,1-1 15,-22 1-15,0 0 0,0 0 16,0 0-16,0 0 0,0-1 0,0 1 15,0 0-15,-22 21 0,1 0 16,0 0-16,0 0 0,0 0 0,0 21 16,-22 0-16,22 1 0,-21-1 0,21 21 15,-1 0-15,-20-20 0,21 20 0,0 0 16,0 1-16,-1-1 16,22 0-16,0-21 0,-21 22 0,21-22 0,0 21 15,0-21-15,0 1 0,21-1 0,-21 0 16,43 0-16,-22-21 0,0 21 15,21-21-15,-20 0 0,20 0 0,0 0 16,1 0-16,-1 0 0,0 0 0,1 0 16,-1-21-16,-21 21 0,21-21 0,1 0 15,-22 21-15,0-21 0,0 21 16,22-22-16,-43 1 0,21 21 0,0-21 16,0 21-16,-21-21 0,0 0 15,-21 21 16</inkml:trace>
  <inkml:trace contextRef="#ctx0" brushRef="#br0" timeOffset="35459.68">1524 12721 0,'0'0'0,"-21"0"15,0 0 1,42 0 15,21 0-31,-21 0 16,22 0-16,-22 0 0,21 0 0,0 0 15,1 0-15,-22 0 0,21 0 16,-21 0-16,1-21 0,-1 21 16,-42 0 15,-1 0-16,1 0-15,0 0 0,0 0 16,0 0-16,0 0 0</inkml:trace>
  <inkml:trace contextRef="#ctx0" brushRef="#br0" timeOffset="35892.44">1587 12721 0,'0'0'0,"0"21"0,-21 1 0,21-1 16,0 0-16,-21 0 0,0 0 15,0-21-15,21 21 0,-21 1 16,-1-1-16,22 0 0,0 0 0,-21-21 15,21 21-15,-21-21 0,0 21 16,42-42 47,0 21-63,0 0 0,1-21 15,20 21-15,-21 0 0,21 0 16,-20 0-16,20 0 0,-21 0 0,21 0 15,1 21-15,-1 0 0,-21 1 0,22-1 16,-22 0-16,0 0 0,0 0 16,0 22-16,-21-22 0,0 0 15,0 0-15,0 0 0,0 22 0,0-22 0,-21 0 16,0 0-16,0 0 16,-22 0-16,22-21 0,0 22 0,-21-1 15,21-21-15,-22 0 0,22 0 16,-21 0-16,21 0 0,-1 0 0,1 0 15,0 0-15,0 0 0,21-21 0,-21 21 16,21-22-16,-21 22 0,21-21 16,0 0-16,0 0 15,0 0 1,21 0-16,0 21 0,0-22 16</inkml:trace>
  <inkml:trace contextRef="#ctx0" brushRef="#br0" timeOffset="36087.83">2667 13060 0,'0'0'0,"21"0"78,-21-21-78</inkml:trace>
  <inkml:trace contextRef="#ctx0" brushRef="#br0" timeOffset="36647.82">4762 12256 0,'0'0'0,"0"-22"0,-21 1 16,0 21-16,21 21 15,0 1 1,0 20-16,0-21 0,0 43 0,0-22 16,0 0-16,0 22 0,0-1 0,21 1 15,-21-1-15,21 1 0,-21-1 0,0 1 16,0-1-16,0 1 15,0-22-15,0 22 0,0-22 0,0-21 16,0 21-16,0-20 0,0 20 0,0-21 16,0 0-16,22-42 31,-1 0-31,0 0 0,-21 0 0,21-1 16,0-20-16,0 0 0</inkml:trace>
  <inkml:trace contextRef="#ctx0" brushRef="#br0" timeOffset="36887">5059 12531 0,'0'0'16,"21"-64"-16,-21-84 16,21 106-16,-21 21 0,0-1 0,21 1 0,-21 42 31,0 1-31,0-1 0,21 21 0,-21 0 16,0 1-16,22-1 0,-22 22 0,0-22 15,0 21-15,0 1 0,0-22 0,0 22 16,0-1-16,0-20 0,0 20 15,0-21-15,0 1 0,0-1 0,0-21 16,0 22-16,0-22 0,0 0 0,-22 0 16,22 0-16,-21-21 15,0 0 1,0 0-16,0 0 0,0-21 0</inkml:trace>
  <inkml:trace contextRef="#ctx0" brushRef="#br0" timeOffset="37640.04">4762 12996 0,'0'0'0,"-21"0"0,-21 0 16,63 0 0,0 0-1,22 0-15,-22 0 0,21 0 16,0 0-16,1 0 0,-1 0 0,22-21 16,-22 21-16,21-21 0,1 0 0,21 0 15,-22 0-15,1-1 0,-1 1 16,1 0-16,-22 0 0,0 0 15,1 0-15,-1-1 0,-21 22 0,0-21 16,0 0-16,1 0 0,-22 0 16,0 42 15,0 0-31,0 0 0,-22 0 16,22 22-16,0-22 0,0 21 0,0-21 15,0 1-15,0 20 0,0-21 0,22 0 16,-1 0-16,0 1 0,0-1 15,0 0-15,0-21 0,1 0 0,-1 0 16,21 0-16,-21 0 0,22 0 0,-22 0 16,21-21-16,-21 21 0,0-21 0,22-1 15,-22 1-15,0 0 0,0 0 16,0 0-16,1 0 0,-1-1 16,-21-20-16,0 21 0,0 0 0,0-22 15,21 22-15,-21 0 0,0 0 0,0 0 16,0 0-16,0-1 0,0 44 31,-21-1-15,21 0-16,0 0 0,0 0 0,0 22 15,0-1-15,-21 0 0,21 1 0,0-1 16,0 0-16,0 1 0,0-1 0,0 21 16,0-20-16,0-1 0,0 22 15,21-22-15,-21 0 0,21 22 16,0-1-16,-21-20 0,21 20 0,0 1 15,1-22-15,-22 21 0,0 1 0,0-22 16,21 22-16,-21-22 0,0 0 0,0 1 16,0-1-16,0 0 0,-21 1 0,-1-22 15,1 21-15,0-21 0,0 22 0,-21-22 16,-1 0-16,22 0 0,-21-21 16,-1 0-16,-20 0 0,21 0 0,-1 0 15,-20 0-15,-1-21 0,1 0 0,20 0 16,-20 0-16,-1-1 0,1 1 15,21-21-15,-1 21 0,1-22 0,0 22 16,20-21-16,1 21 0,21-22 0,0 22 16,0-21-16,0 21 0,0-22 15,21 22-15,1-21 0,20 21 0,-21-22 16,21 1-16,1 21 0,-1-21 0,0-1 16</inkml:trace>
  <inkml:trace contextRef="#ctx0" brushRef="#br0" timeOffset="38208.9">6752 12319 0,'0'0'0,"0"-21"0,0-21 16,0 20-16,0 44 31,0-1-31,0 0 0,0 0 0,0 21 15,0 1-15,0-1 0,0 22 0,0-22 16,0 0-16,0 22 0,0-22 16,0 22-16,0-22 0,-21 0 0,21 1 15,-21-1-15,21 0 0,0 1 0,-21-22 16,21 0-16,-22 0 0,22 0 0,0 0 16,0 1-16,0-44 31,0 1-16,0 0-15,0 0 0,0-21 0,22 20 16,-1-20-16,-21 21 0,21-21 0,0-1 16,0 1-16,0 21 0,1-22 15,-1 22-15,0-21 0,21 21 0,-21 21 16,22-21-16,-22 21 0,0 0 0,21 0 16,-20 0-16,20 0 0,-21 21 0,0 0 15,0 21-15,1-21 0,-1 1 16,-21 20-16,0 0 0,0-21 0,0 22 15,0-22-15,0 21 0,0 1 16,-21-22-16,-1 0 0,1 21 0,-21-21 16,21 1-16,-22-1 0,22 0 0,-21 0 15,0 0-15,20 0 0,-20-21 0,21 0 16,0 0-16,-22 0 0,22 0 16,0 0-16,0 0 15,21-21-15,0 0 16,21 0-16,0 0 0,0 0 15,22-1-15,-22 1 0,0 0 0,21 0 16</inkml:trace>
  <inkml:trace contextRef="#ctx0" brushRef="#br0" timeOffset="38643.65">7514 12679 0,'0'-21'15,"0"0"-15,0-1 16,0 1 0,0 0-16,21 21 15,0 0-15,1 0 0,-1 0 0,21 0 16,-21 0-16,0 0 0,22 0 16,-22 21-16,21 0 0,-21 1 0,1-1 15,20 0-15,-21 0 0,0 21 16,0-20-16,1 20 0,-22-21 0,0 21 15,0-20-15,21 20 0,-21-21 0,0 0 16,0 0-16,0 1 0,0-1 16,-21 0-16,21 0 0,-22 0 15,1-21-15,0 0 16,21-21 0,0 0-16,0 0 0,0 0 15,0-22-15,0 22 0,21 0 16,-21-21-16,21-1 0,1 1 0,-22 0 15,21 20-15,0-20 0,0 0 16,0 21-16,0-1 0,1 1 0,-1 0 16,0 0-16,0 21 0,0 0 15,0 0-15,1 0 0,-1 0 16,-21 21 0,21-21-16</inkml:trace>
  <inkml:trace contextRef="#ctx0" brushRef="#br0" timeOffset="38935.48">8572 12637 0,'0'0'0,"0"-22"16,0 1-16,0 42 31,0 1-31,0-1 15,0 0-15,0 0 0,-21 0 16,21 22-16,0-22 0,0 0 0,-21 0 16,21 21-16,0-20 0,0-1 0,0 0 15,0 0-15,0 0 0,0 0 0,0 1 16,0-1 0,0-42 15,21-1-31,0 1 15</inkml:trace>
  <inkml:trace contextRef="#ctx0" brushRef="#br0" timeOffset="39259.8">8657 12340 0,'0'0'0,"-21"0"0,-21 21 16,20 1-16,22-1 15,0 0-15,0 0 16,0 0-16,22-21 16,-1 0-16,0 0 0,0 0 15,0 0 1,-21-21-16,0 0 16,0 0-16,0 0 15,0-1-15,-21 22 16,21-21-16,0 0 0,-21 21 0,0 0 15,0 0-15,-1 0 16,22 21 0,0 0-16,0 1 15,0-1-15,0 0 0,0 0 16,0 0-16,22 0 0</inkml:trace>
  <inkml:trace contextRef="#ctx0" brushRef="#br0" timeOffset="39992.93">9377 12615 0,'0'0'0,"0"-21"0,0-21 15,0 21-15,-21 21 16,-1-21-16,1 21 0,0-22 15,0 22-15,0 0 0,0 0 16,-1 0-16,1 0 0,0 22 0,0-22 16,0 21-16,0 0 0,21 0 0,-22 0 15,1 0-15,21 1 0,-21 20 0,21-21 16,0 0-16,0 22 0,0-22 0,-21 0 16,21 0-16,0 21 0,0-20 15,0-1-15,0 0 0,0 0 16,0 0-16,0 0 0,21-21 0,0 22 15,0-22-15,1 0 0,-1 0 16,0 0-16,0 0 0,0 0 16,0-22-16,1 22 0,-1-21 0,0 0 15,0 0-15,0 0 0,0 0 16,1-1-16,-1-20 0,-21 21 0,21-21 16,0-1-16,0 1 0,0 0 0,-21-22 15,22 22-15,-1-22 0,0 22 0,0-22 16,0 1-16,-21-1 0,21 1 0,1-1 15,-22 1-15,0 21 0,21-1 16,-21 1-16,21 0 0,-21 20 16,0 1-16,0 0 0,0 0 0,0 42 31,0 0-31,0 0 0,-21 1 0,0 20 16,21-21-16,-22 43 0,1-22 0,21 0 15,-21 22-15,0-22 0,0 22 16,21-22-16,-21 21 0,21-20 0,-22-1 15,22 0-15,0 22 0,0-22 0,0 1 16,0-1-16,0 0 0,0-21 0,0 22 16,0-22-16,22 0 0,-1 21 0,-21-20 15,21-22-15,0 21 0,0 0 16,0-21-16,1 0 0,-1 0 0,0 0 16,0 0-16,0 0 0,0 0 15,1 0-15,-1 0 0,0 0 0,0-21 16,0 0-16,0 21 0,1-22 0,-1 22 15,0 0-15,-21-21 0,0 0 16,0 0 0</inkml:trace>
  <inkml:trace contextRef="#ctx0" brushRef="#br0" timeOffset="40205.8">9885 12869 0,'21'0'109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17:52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572 0,'21'0'0,"0"0"16,-21 21 15,21 0-16,1-21 1,-22 21-16,21-21 16,0 0-16,0 0 15,0 0-15,0 0 16,1 0-16,-1 0 0,0 0 0,0-21 16,0 21-16,22-21 0,-22 0 15,0 21-15,0-22 0,0 1 0,0 0 16,1 21-16,-1-21 0,0 0 15,-21 0-15,0-1 0,0 1 16,0 0-16,0 0 0,0 0 16,0 0-16,0-1 0,0 1 15,-21 21-15,0 0 0,-1 0 16,1 0-16,0 0 0,0 0 0,-21 0 16,-1 0-16,22 21 0,-21-21 15,21 22-15,-22 20 0,1-21 0,21 0 16,-22 22-16,1-22 0,21 21 15,0 0-15,-22-20 0,22 20 0,21 0 16,-21-21-16,21 22 0,-21-1 16,21-21-16,0 22 0,0-22 15,0 21-15,0-21 0,0 22 0,21-22 16,-21 0-16,21 0 0,0 21 16,22-20-16,-22-1 0,0 0 0,0 0 15,22 0-15,-22-21 0,21 21 16,-21 1-16,22-1 0,-22 0 0,0-21 15,21 21-15,-21 0 0,1 0 16,-22 1-16,0-1 0,0 0 16,0 0-16,0 0 15,-22 0-15,1 1 0,-21-22 0,0 21 16,-22 0-16,22 0 0,-22 0 16,22-21-16,-22 21 0,22-21 15,-21 22-15,20-22 0,-20 0 0,20 0 16,1 0-16,0 0 0,21 0 15,-22 0-15,22 0 0,0 0 0,0 0 16,0-22-16,21 1 16,0 0-1,21 21 1,0-21-16,0 21 0,0-21 0,22 21 16,-22 0-16,21-21 0</inkml:trace>
  <inkml:trace contextRef="#ctx0" brushRef="#br0" timeOffset="307.82">1587 1249 0,'0'0'0,"0"-21"16,0 0-16,0-1 15,0 44 16,0-1-15,0 0-16,0 0 16,0 0-16,-21 0 0,21 1 0,0-1 0,0 0 15,0 0-15,0 0 16,-21 0-16,21 1 0,-21-1 16,21 0-16,0 0 15,0-42 32,0 0-47</inkml:trace>
  <inkml:trace contextRef="#ctx0" brushRef="#br0" timeOffset="631.63">1609 1016 0,'0'0'0,"-43"0"15,22 0-15,42 0 47,0 0-31,1 0-16,-1 0 16,-21-21-1,0 0-15,-21 0 16,-1 21-1,1 0-15,0 0 16,0 0-16,0 0 0,0 0 16,21 21-16,0 0 15,0 0-15,0 0 16,21 0-16,0-21 16,0 0-16,0 22 0,0-22 15,1 0-15</inkml:trace>
  <inkml:trace contextRef="#ctx0" brushRef="#br0" timeOffset="1139.86">1884 1143 0,'0'21'15,"0"0"1,0 1-1,0-1-15,0 0 0,0 0 16,0 0-16,0 0 16,0 1-16,0-1 0,0 0 15,0 0-15,0 0 16,0 0-16,-21-21 16,-1 0-1,1 0 1,21-21-1,0 0-15,0 0 16,0 0-16,0 0 0,0-1 16,21-20-16,1 21 0,-1 0 15,0 0-15,0-1 0,21 1 0,-20 0 16,20 0-16,0 21 0,-21 0 0,22-21 16,-1 21-16,0 0 0,1 0 15,-22 21-15,21-21 0,-21 21 0,1 0 16,-1 0-16,-21 1 0,0-1 15,0 0-15,0 0 0,0 0 16,0 0-16,-21 1 0,21-1 0,-22 0 16,1 0-16,21 0 15,-21-21-15,0 0 0,21 21 16,0-42 15</inkml:trace>
  <inkml:trace contextRef="#ctx0" brushRef="#br0" timeOffset="1840.47">3006 1185 0,'0'0'0,"0"-21"0,0 0 16,-22 0-1,1 0-15,0 21 0,0-21 16,0 21-16,0 0 0,-1 0 16,1 0-16,0 0 0,-21 0 0,21 21 15,-22 0-15,22 0 0,-21 0 0,21 0 16,-22 22-16,22-22 0,0 0 16,0 21-16,0-20 0,-1-1 15,22 0-15,0 0 0,0 0 0,0 0 16,22-21-16,-1 0 15,0 0-15,0 0 0,21 0 0,-20 0 16,20 0-16,0 0 0,-21 0 16,22-21-16,-1 21 0,-21-21 0,22 21 15,-22-21-15,0 0 0,0 0 0,0-1 16,0 1-16,-21 0 16,0 0-16,0 0 0,22 0 0,-22-1 15,0 1 1,-22 21-1,22 21-15,0 1 16,0-1-16,-21 0 16,21 0-16,0 0 0,-21 0 0,21 22 15,0-1-15,0-21 0,0 22 0,-21-1 16,21 0-16,0 22 0,0-22 16,0 22-16,0-1 0,0-21 0,0 22 15,0-1-15,0-20 0,0-1 0,0 22 16,0-22-16,0 0 0,0-21 15,0 22-15,0-1 0,0-21 0,0 22 16,0-22-16,0 0 0,-21 0 0,21 0 16,-21-21-16,-1 21 0,-20 1 15,21-22-15,-21 0 0,20 0 16,-168 0 0,148-22-16,-1 1 0,1 0 15,-22 0-15,22 0 0,21 0 0,-21-1 16,-1 22-16,22-21 0,0 0 0,0 0 15,21 0-15,0 0 0,0-1 16,0 1-16,0 0 0,21 0 0,0 0 16,0-22-16,22 22 0,-22-21 0,21 0 15</inkml:trace>
  <inkml:trace contextRef="#ctx0" brushRef="#br0" timeOffset="2156.28">3260 572 0,'0'0'0,"0"-22"0,-43 22 16,22 0-1,21 22-15,0-1 0,0 0 16,-21 21-16,21 1 0,0-1 15,0 21-15,0-20 0,0 20 0,-21 1 16,21-22-16,0 22 0,0-22 16,-21 0-16,21 1 0,-22-1 15,22 0-15,-21-21 0,21 1 0,0-1 16,0 0-16,0 0 0,0 0 16,21-21-1,-21-21 1,22 0-16,-1 0 0,0 21 0</inkml:trace>
  <inkml:trace contextRef="#ctx0" brushRef="#br0" timeOffset="2524.07">3365 1228 0,'22'0'15,"-1"0"1,0 0-16,21 0 0,-21 0 0,1-21 16,20 21-16,-21-22 0,0 22 15,0-21-15,1 0 0,-1 0 0,0 21 16,-21-21-16,0 0 0,0-1 16,-21 22-1,0 0-15,-1 0 16,1 0-16,0 0 0,0 22 15,0-1-15,0 0 0,-22 0 0,22 0 16,0 0-16,0 22 0,21-22 0,-21 0 16,21 21-16,-22-20 0,22-1 15,0 0-15,0 0 0,0 0 16,0 0-16,22-21 0,-1 0 0,0 0 16,0 0-16,0 0 0,0 0 15,22 0-15,-22 0 0,21-21 0,-21 21 16,22-21-16</inkml:trace>
  <inkml:trace contextRef="#ctx0" brushRef="#br0" timeOffset="3116.24">4953 550 0,'0'0'0,"21"-84"16,0 63-16,-21-22 0,0 22 15,0 0-15,0-21 0,0 20 0,0 1 16,0 0-16,0 0 0,0 42 31,0 0-31,0 22 0,0-1 0,-21 0 16,0 1-16,21 20 0,-21 1 16,0-1-16,21 22 0,-22-22 0,1 1 15,21 20-15,0-20 0,-21-22 0,0 22 16,21-22-16,0 0 15,-21 1-15,21-22 0,0 0 0,0 0 0,0 0 16,0 1-16,21-22 31,0 0-31,0 0 0,0-22 16,1 1-16,-1 0 0,0-21 16,-21 21-16</inkml:trace>
  <inkml:trace contextRef="#ctx0" brushRef="#br0" timeOffset="3468.04">5080 1037 0,'0'21'16,"0"1"-1,21-22 17,0 0-32,0 0 0,1 0 15,-1 0-15,0 0 0,0-22 0,21 1 16,-20 21-16,-1-21 0,0 0 15,0 21-15,0-21 0,-21 0 0,0-1 16,0 1-16,0 0 0,0 0 16,-21 21-16,0 0 0,0 0 15,-22 0-15,22 0 0,0 21 0,-21-21 16,21 21-16,-1 0 0,1 22 16,0-22-16,0 0 0,0 21 15,21-20-15,0-1 0,0 21 0,0-21 16,0 0-16,0 1 0,0-1 15,0 0-15,21-21 0,0 21 0,0-21 16,0 0-16,1 21 0,-1-21 0,0 0 16,21 0-16,-21 0 0,22 0 0,-22 0 15,21 0-15,1-21 0</inkml:trace>
  <inkml:trace contextRef="#ctx0" brushRef="#br0" timeOffset="3715.9">5694 953 0,'0'0'0,"0"-22"16,-21 1-16,-1 21 16,22 21-1,0 1-15,0-1 16,0 0-16,0 0 0,22 0 0,-22 22 16,0-22-16,21 0 0,0 21 15,0-21-15,-21 1 0,0-1 0,0 0 16,21 0-16,0 0 0,-21 0 15,0 1 1,22-22-16,-1 0 16,0-22-1,-21 1-15</inkml:trace>
  <inkml:trace contextRef="#ctx0" brushRef="#br0" timeOffset="3940.77">6011 889 0,'0'0'0,"0"-21"0,0 0 16,0 42 0,-21-21-16,0 21 15,0 21-15,0-20 0,21-1 0,-22 21 16,1-21-16,0 22 0,0-22 0,0 21 16,0-21-16,-1 22 15,22-22-15,0 0 0,-21 0 0,21 0 16,0 0-16,21-21 31,1 0-31,-1 0 16</inkml:trace>
  <inkml:trace contextRef="#ctx0" brushRef="#br0" timeOffset="4328.55">6159 1101 0,'-21'21'16,"0"-21"-16,42 0 31,0 0-31,1 0 0,-1 0 16,0-21-16,0 0 0,0 21 15,0-22-15,1 22 0,-1-21 0,0 0 16,-21 0-16,0 0 0,0 0 15,-21 21 1,0 0 0,-1 0-16,1 21 0,0 0 0,0-21 15,0 42-15,0-21 0,-1 1 16,1-1-16,21 21 0,-21-21 16,21 0-16,-21 1 0,21-1 0,0 0 15,0 0-15,0 0 0,0 0 0,21 1 16,0-22-1,0 0-15,1 0 0,-1 0 0,0 0 16,0 0-16,21 0 0,-20-22 0,20 1 16,-21 21-16,21-21 0</inkml:trace>
  <inkml:trace contextRef="#ctx0" brushRef="#br0" timeOffset="4612.39">6943 550 0,'0'0'0,"0"-21"0,0-21 0,0 21 0,0 0 16,0-1-16,-22 22 0,22-21 0,-21 21 16,0 0-16,0 21 15,21 1-15,-21-1 0,0 0 0,21 21 16,0 1-16,0-1 0,-22 21 16,1 1-16,21-22 0,-21 22 0,0-1 15,21 1-15,-21-22 0,0 0 0,21 22 16,0-22-16,-22 1 0,22-22 0,0 21 15,0-21-15,0 0 0,0 1 16,0-1-16,0 0 0,0 0 16,22-21-16,-22 21 0,21-21 15,0 0-15,0 0 16,0 0-16,0-21 0,1 21 0,-1-21 16</inkml:trace>
  <inkml:trace contextRef="#ctx0" brushRef="#br0" timeOffset="5432.61">7980 445 0,'0'0'0,"-21"0"0,21-22 0,-22 22 16,22 22 15,0-1-15,0 0-16,22-21 15,-1 21-15,0-21 0,0 0 0,0 0 16,22 0-16,-22 0 0,21 0 16,-21 0-16,22-21 0,-22 0 15,21 21-15,-21-21 0,0-1 0,1 1 16,-1 0-16,0 0 0,-21 0 16,0 0-16,21-1 0,-21 1 0,0 0 15,0 0-15,0 0 0,0 0 0,0-1 16,0 1-16,0 0 0,0 42 31,-21 0-31,21 22 16,0-1-16,0 0 15,0 1-15,-21 20 0,21-20 0,0 20 16,0 1-16,0-1 0,0-21 0,0 22 16,0-1-16,0 1 0,0-22 15,0 1-15,0 20 0,0-42 0,0 22 16,0-1-16,0-21 0,0 0 0,0 0 15,0 1-15,0-1 0,0 0 16,-21-21-16,-1 21 0,1-21 16,0 0-16,0 0 0,-21 0 0,20 0 15,-20 0-15,21 0 0,-21 0 16,20-21-16,-20 21 0,21 0 0,0-21 16,0 21-16,21-21 0,0-1 31,0 1-31,21 21 15,21 0-15,-21 0 0,0-21 0,22 21 16,-1 0-16,0-21 0</inkml:trace>
  <inkml:trace contextRef="#ctx0" brushRef="#br0" timeOffset="5896.48">8636 910 0,'0'0'0,"0"-21"16,-21 21-16,0 0 0,-1 0 15,1 21 1,21 0 0,0 1-16,0-1 0,0 0 0,0 0 15,0 21-15,0-20 0,0-1 0,0 0 16,0 0-16,0 0 0,0 0 16,0 1-16,0-1 0,-21-21 15,21-21 16,0-1-15,0 1-16,0 0 16,0 0-16,0-21 0,0 20 0,21 1 15,0-21-15,1 21 0,-1-22 16,0 22-16,21 0 0,-21 0 0,1 0 16,20 21-16,-21 0 0,21 0 15,-20 0-15,20 0 0,-21 0 0,0 21 16,22 0-16,-22 0 0,0 22 0,0-22 15,0 0-15,-21 0 0,0 21 0,0-20 16,0-1-16,0 0 0,0 0 16,0 0-16,0 0 0,0 1 0,-21-1 15,0-21-15,0 0 16,21-21 15,0-1-31,21 22 0,0-42 16,0 21-16</inkml:trace>
  <inkml:trace contextRef="#ctx0" brushRef="#br0" timeOffset="6384.64">9271 550 0,'0'0'0,"21"-42"0,-21 21 16,0 0-16,0 0 0,0-1 0,0 1 16,0 42-1,0 1 1,0-1-16,0 0 0,0 21 0,0-21 15,0 22-15,0 20 0,0-20 16,0-1-16,0 21 0,0-20 16,0-1-16,0 22 0,0-22 0,0 0 15,0-21-15,0 22 0,0-1 0,0-21 16,0 0-16,0 1 0,0-1 16,-21 0-16,21 0 15,0-42 1,0 0-1,0 0-15,0-1 0,0 1 16,0 0-16,0 0 0,0-21 0,21 20 16,-21-20-16,21 21 0,0-21 15,1 20-15,-1 1 0,0 0 16,0 0-16,0 0 0,0 21 0,1 0 16,20 0-16,-21 0 0,0 0 0,0 21 15,1 0-15,-1 0 0,0 0 16,-21 22-16,0-22 0,21 0 0,-21 21 15,0-20-15,0-1 0,0 0 0,0 0 16,0 0-16,-21 0 0,0 1 0,21-1 16,-21-21-16,-1 21 0,1-21 15,21 21-15,-21-21 16,21-21 0,21 0-1,0 0-15</inkml:trace>
  <inkml:trace contextRef="#ctx0" brushRef="#br0" timeOffset="6732.18">9864 1037 0,'21'0'16,"0"0"-16,0 0 15,0-21-15,0 21 16,1-21-16,-1 0 0,0 21 0,0-21 15,0 21-15,0-22 0,1 1 0,-22 0 16,0 0-16,0 0 16,-22 21-1,1 0-15,0 0 0,0 0 16,0 0-16,0 21 0,-22 0 16,22 0-16,0 0 0,0 22 0,21-22 15,-21 0-15,21 21 0,-22-20 0,22-1 16,0 21-16,0-21 0,0 0 15,0 1-15,0-1 16,22 0-16,-1-21 0,0 21 0,0-21 0,21 0 16,-20 0-16,-1 0 0,21 0 15,-21 0-15,0 0 0,22 0 0,-22 0 16,0 0-16,21-21 0</inkml:trace>
  <inkml:trace contextRef="#ctx0" brushRef="#br0" timeOffset="7096.07">10372 953 0,'0'0'16,"0"-64"-16,0 43 16,0 0-1,21 21 1,0 21-16,0-21 0,-21 21 16,21 0-16,0 0 0,1 22 15,-1-22-15,-21 0 0,0 0 16,21 22-16,-21-22 0,0 0 0,0 0 15,0 0-15,0 0 0,0 1 0,0-1 16,0 0-16,0 0 16,0-42 15,0 0-31,0 0 16,0-1-16,0 1 0,0 0 0,0 0 15,0 0-15,21 0 0,-21-22 0,0 22 16,21 0-16,0 0 0,-21-22 0,22 22 15,-1 0-15,0 0 16,0 21-16,0 0 16,0 0-16,1 0 0,-1 0 15,0 0-15</inkml:trace>
  <inkml:trace contextRef="#ctx0" brushRef="#br0" timeOffset="7331.84">11049 889 0,'-21'21'16,"0"0"0,-1 1-1,22-1-15,0 0 0,0 0 16,-21 0-16,21 0 0,-21 1 0,21-1 16,0 0-16,0 0 0,-21 0 0,21 0 15,0 1-15,0-1 16,0 0-16,21-21 31,0 0-31,0 0 16,-21-21-16,0 0 0,22 21 15</inkml:trace>
  <inkml:trace contextRef="#ctx0" brushRef="#br0" timeOffset="7623.71">11134 677 0,'0'0'0,"-22"-21"15,1 0-15,0 21 0,0 0 0,0 0 16,0 0-16,-1 0 0,1 0 0,21 21 16,0 0-16,0 1 15,0-1-15,21-21 16,1 0-16,20 0 0,-21 0 16,0 0-16,0 0 0,1 0 0,-1 0 15,-21-21-15,21 21 16,-21-22-16,0 1 0,0 0 15,-21 0-15,0 21 16,-1 0-16,1-21 0,0 21 16,0 0-16,0 0 0,21 21 31,0 0-31,21 0 16</inkml:trace>
  <inkml:trace contextRef="#ctx0" brushRef="#br0" timeOffset="7940.64">11578 381 0,'0'0'0,"-21"21"47,21 0-47,-21 1 0,21-1 0,0 21 15,0 0-15,0-20 0,-21 41 0,-1-21 16,22 1-16,-21-1 0,21 22 0,0-22 16,-21 21-16,0-20 0,21-1 15,0 0-15,-21 1 0,21-22 0,0 21 16,0-21-16,0 1 0,0-1 0,0 0 16,0 0-16,21-21 15,0 0-15,0 0 16,0 0-16,1 0 0,-1 0 15,-21-21-15,21 0 0,-21 0 16,21-1-16,-21 1 0,0 0 16</inkml:trace>
  <inkml:trace contextRef="#ctx0" brushRef="#br0" timeOffset="8123.91">11366 910 0,'-42'0'16,"63"0"-1,0 0 1,1 0-16,-1 0 0,0 0 16,0 0-16,0 0 0,22 0 0,-22 0 15,0 0-15,0 0 0,0 0 0,0-21 16,1 0-16,-1 21 16,-21-21-16,21 21 0,-21-21 0</inkml:trace>
  <inkml:trace contextRef="#ctx0" brushRef="#br0" timeOffset="9235.77">12001 1058 0,'0'0'0,"22"-21"15,-22 0-15,21 0 0,-21 0 16,0 0-16,0-1 0,0 1 0,0 0 16,0 0-16,0 0 0,0 0 0,-21-1 15,-1 1-15,1 21 16,0 0-16,0 0 0,-21 0 0,20 0 16,-20 21-16,21 1 0,-21-1 0,20 21 15,-20-21-15,21 0 0,0 22 16,0-22-16,-1 21 0,22-21 15,0 22-15,0-22 0,0 0 0,0 0 16,0 0-16,0 1 0,0-1 0,22 0 16,-1-21-16,0 0 15,0 0-15,0 0 0,0 0 0,1 0 16,20 0-16,-21-21 0,0 0 0,22-1 16,-22 1-16,0 0 0,0 0 15,0 0-15,0 0 0,-21-1 0,0-20 16,22 21-16,-22 0 0,21 0 0,-21-1 15,0 1-15,0 0 16,0 42 0,0 0-1,0 1-15,-21 20 0,21-21 16,0 0-16,0 22 0,0-22 0,0 0 16,0 0-16,0 0 0,0 0 0,0 1 15,0-1-15,21 0 0,0-21 0,0 0 16,0 21-16,0-21 0,22 0 15,-22 0-15,0 0 0,0 0 0,0 0 16,1-21-16,-1 21 0,0-21 0,0 21 16,0-21-16,-21-1 0,21 1 15,-21 0-15,0-21 0,22 21 0,-22-1 16,0-20-16,0 21 0,0 0 0,0 0 16,0-1-16,0 1 15,0 42 1,0 1-16,0-1 15,0 0-15,0 21 0,0-21 16,-22 1-16,1-1 0,21 0 16,-21 21-16,21-21 0,0 1 0,-21-1 15,21 0-15,-21-21 0,21 21 0,0 0 16,0-42 15,0 0-15,0 0-16,0 0 0,0-22 15,21 22-15,0 0 16,-21-21-16,21 20 0,0 1 0,1-21 16,-1 21-16,0 0 0,0-22 0,21 43 15,-20-21-15,-1 21 0,0 0 16,21 0-16,-21 0 0,1 21 0,-1 0 16,0 1-16,0-1 0,-21 0 0,0 0 15,21 21-15,-21-20 0,0 20 0,0-21 16,0 0-16,0 0 0,0 1 15,0-1-15,0 0 0,-21 0 0,21 0 16,21-21 31,0 0-47,1-21 0,-1 21 16</inkml:trace>
  <inkml:trace contextRef="#ctx0" brushRef="#br0" timeOffset="9495.62">13271 889 0,'0'0'0,"0"-21"0,0-21 15,-21 42 1,0 0-16,0 0 0,0 0 0,-22 0 16,22 0-16,0 21 0,-21 0 0,21 21 15,-1-21-15,1 22 0,-21-22 16,42 21-16,-21 1 0,0-22 15,21 21-15,0-21 0,0 0 0,0 1 16,0-1-16,21 0 0,0 0 0,0 0 16,21 0-16,-20-21 0,20 0 0,0 0 15,1 0-15,-22 0 0,21 0 16,0 0-16,-20 0 0,20 0 0,-21-21 16,0 21-16,0-21 0</inkml:trace>
  <inkml:trace contextRef="#ctx0" brushRef="#br0" timeOffset="9895.39">13547 1080 0,'0'21'16,"21"-21"-16,0 0 15,0 0-15,0 0 0,0 0 16,22 0-16,-22-21 0,0 21 15,0-22-15,0 22 0,1-21 0,-1 0 16,0 21-16,-21-21 0,21 0 0,-21 0 16,0-1-16,0 1 15,0 0-15,-21 21 0,0 0 0,0 0 16,-1 0-16,1 0 0,0 0 16,-21 0-16,21 21 0,-1 0 0,-20 1 15,21-1-15,0 0 0,0 0 16,-1 21-16,1-20 0,0-1 0,21 21 15,0-21-15,0 0 0,0 1 0,0-1 16,0 0-16,42 0 0,-20 0 16,-1-21-16,0 21 0,0-21 0,21 0 15,-20 0-15,20 0 0,-21 0 0,21 0 16,1 0-16,-22 0 0,0 0 0,21 0 16,-20 0-16,-1-21 0,0 21 15,-21-21-15,21 21 0,0-21 0</inkml:trace>
  <inkml:trace contextRef="#ctx0" brushRef="#br0" timeOffset="10848.33">1037 1863 0,'0'0'0,"-21"0"0,-21 21 0,20-21 0,-20 0 15,21 0-15,-21 0 0,20 0 0,-20 21 16,21-21-16,0 0 0,0 0 16,-1 0-16,1 0 15,21 21 1,21-21-16,1 0 0,20 0 15,0 0-15,22 0 0,-1 0 16,1 0-16,20 0 0,22 0 16,-21 0-16,42-21 0,-21 21 0,0 0 15,-1-21-15,22 21 0,-21 0 16,21 0-16,-21-21 0,0 21 0,0 0 16,0 0-16,-22 0 0,1 0 15,-22 0-15,1 0 0,-22 0 0,-21 0 16,22 0-16,-22 0 0,-21-21 15,21 21 48</inkml:trace>
  <inkml:trace contextRef="#ctx0" brushRef="#br0" timeOffset="11524.05">4784 1778 0,'0'0'0,"-22"0"0,-20 0 16,0 21-16,-1-21 15,22 0-15,0 0 0,0 0 0,0 0 16,42 21 0,21-21-16,1 0 15,-1 0-15,21 0 0,22 0 0,-21 0 16,20 0-16,1 0 0,0 22 0,-1-22 15,1 0-15,0 0 0,-1 0 16,1 0-16,0 0 0,-1 21 0,-20-21 16,-1 0-16,-20 0 0,-1 0 0,0 21 15,1-21-15,-22 0 0,0 0 16,0 0-16,-21 21 16,0 0 15,0 0 31,21-21 1</inkml:trace>
  <inkml:trace contextRef="#ctx0" brushRef="#br0" timeOffset="12463.79">8721 1715 0,'0'0'0,"-85"21"16,64-21-16,0 0 0,-22 0 0,22 0 16,0 0-16,21 21 0,-21-21 0,0 0 15,-1 0 1,44 0 31,-1 0-32,0 0-15,21 0 0,-21 0 16,22 0-16,-22 0 16,21 0-16,22 0 0,-22 0 0,22-21 15,-1 21-15,1 0 0,20 0 0,-20 0 16,20 0-16,1 0 0,0 0 16,21 0-16,-1 0 0,22 0 0,0 0 15,0 0-15,0 0 0,0 0 0,0 0 16,22 0-16,-1-21 0,0 21 15,0 0-15,0 0 0,0 0 0,-21 0 16,22 0-16,-22 0 0,21 0 0,-21 0 16,-21 0-16,21 0 0,-22 21 15,-20-21-15,0 0 0,-1 0 0,-20 0 16,-1 0-16,-20 0 0,-1 0 0,0 0 16,-20 0-16,-1 0 0,0 0 0,-42 0 78,0 0-78,-1 0 15,1 0-15</inkml:trace>
  <inkml:trace contextRef="#ctx0" brushRef="#br0" timeOffset="13847.85">1058 3641 0,'0'-21'16,"0"-1"-16,0 1 0,0 0 31,0 42 16,0 0-47,-21 1 15,21-1-15,0 0 0,0 21 16,-21-21-16,21 1 0,0 20 0,-21 0 0,21-21 16,0 22-16,0 20 15,0-20-15,-21-1 0,21 21 0,0 1 16,-22-22-16,22 22 0,0-22 16,0 22-16,0-1 0,0 1 0,0-1 15,0 1-15,0-1 0,0 1 16,0 20-16,0-20 0,0-1 0,0 22 15,0-22-15,0 1 0,0 21 0,0-22 16,0 1-16,0-1 0,0 22 16,0-22-16,0 1 0,0 20 15,0-20-15,0-1 0,0 1 16,0-1-16,0 1 0,0 21 0,0-22 16,0 1-16,0-1 0,0 1 15,0-1-15,0-21 0,0 22 0,0-1 16,0 1-16,0-22 0,0 1 0,0-1 15,0 0-15,0-21 0,0 22 16,0-22-16,0 0 0,0-42 31,0 0-31,0 0 16</inkml:trace>
  <inkml:trace contextRef="#ctx0" brushRef="#br0" timeOffset="14704.88">995 3662 0,'21'0'62,"0"0"-46,0 0-16,0 0 16,1 0-16,20 0 0,-21 0 0,21 0 15,1 0-15,-1 0 0,22 0 16,-22 0-16,21 0 0,1 0 15,21 0-15,-22 0 0,1 0 0,-1 0 16,1 0-16,20 0 0,-20 0 16,20 0-16,1 0 0,0 0 0,-1 0 15,22 0-15,0 0 0,0 0 16,0 0-16,0 0 0,-1 0 0,1 0 16,21 0-16,-21 0 0,21 0 0,0 0 15,-21 0-15,0 0 0,0 0 16,-1 0-16,22 0 0,-21 0 0,0 0 15,0 0-15,0 0 0,0 0 0,-1 0 16,1 0-16,-21 0 0,21 0 16,-22-21-16,1 21 0,0 0 15,-22 0-15,22 0 0,-22 0 0,22 0 16,-21-21-16,-22 21 0,21 0 0,-20 0 16,-1 0-16,-21 0 0,22 0 15,-22 0-15,0 0 0,0-22 0,-42 22 47,0 0-31,0 0-16,-1 0 0,1 0 15</inkml:trace>
  <inkml:trace contextRef="#ctx0" brushRef="#br0" timeOffset="15520.89">6032 3535 0,'0'0'15,"22"0"1,-22 21 31,0 0-31,0 0-16,0 1 0,0-1 15,0 21-15,0-21 0,0 22 0,0-1 16,0 0-16,0 1 0,0 20 0,0 1 15,-22-1-15,22 1 0,0-1 16,-21 1-16,21-1 0,0 1 0,0-1 16,-21 1-16,21-1 0,0 22 0,-21-1 15,21-20-15,0 21 0,0-1 0,0-20 16,0 20-16,0 1 0,0-21 16,0-1-16,0 1 0,0 20 15,0-20-15,0-1 0,0 1 0,0-1 16,0 1-16,0-22 0,0 22 0,0-22 15,0 21-15,0-20 0,0-1 16,0-21-16,0 22 0,0-22 0,0 0 16,0 0-16,0 0 0,0 0 0,0 1 15,0-44 17,0 1-17,0 0-15,-21 0 0</inkml:trace>
  <inkml:trace contextRef="#ctx0" brushRef="#br0" timeOffset="16823.62">1143 6900 0,'-42'0'16,"42"22"-16,21-22 47,0 0-47,0 0 15,0 0-15,0 0 0,1 0 16,-1 0-16,21 0 0,-21 0 16,22 0-16,-22 0 0,21 0 0,0 0 15,22 0-15,-22 0 0,22 0 16,-1 0-16,-20 0 0,20 0 0,1 0 15,-1 0-15,22 0 0,-22 0 16,22 0-16,21 0 0,-22 0 16,22 0-16,0 0 0,0 0 0,-21 0 15,20-22-15,1 22 0,0 0 16,21-21-16,-21 21 0,0 0 0,0 0 16,-1 0-16,1 0 0,0 0 0,-21 0 15,-1 0-15,22 0 0,-21 0 0,0 0 16,-22 0-16,22 0 0,-1 0 15,-20 0-15,-1 0 0,1 0 0,-1 0 16,-20-21-16,20 21 0,-20 0 0,-1 0 16,0 0-16,-21 0 0,22 0 15,-22 0-15,0 0 0,0 0 0,0 0 16,1 0-16,-1 0 16,0 0-1,0-21-15,0 21 16,0 0-16,1 0 0,-1 0 15,0 0-15,0 0 0,0 0 16,0 0-16,1 0 31,-1 0-31,0 0 32,0 0-32,0 0 15,0 0 1,1 0-16,-1 0 15,0 0 1,0 0-16,0 0 16,0 0-16,1 0 15,-1 0 1,0 0 15,-21-21-31,21 21 16,-21-21 15,0-1-15,0 1-16,21 0 15,-21 0-15,0 0 16,0 0-16,0-1 0,0-20 0,0 21 16,0-21-16,0-1 0,21 1 0,-21 0 15,0-1-15,0 1 0,0 0 0,22-1 16,-22 22-16,21-21 0,-21 21 15,0-22-15,0 22 0,0 0 0,0 0 16,0 0-16,0-1 16</inkml:trace>
  <inkml:trace contextRef="#ctx0" brushRef="#br0" timeOffset="17812">1101 9313 0,'0'0'0,"0"-21"0,-22 21 0,22-21 15,0 0-15,0 0 16,-21 21-16,0 0 31,21 21-15,0 0-16,0 0 0,0 22 0,0-1 15,0 0-15,0 22 0,0-1 16,0 22-16,0-22 0,0 22 0,0 0 16,0-1-16,0 1 0,0 0 0,0 21 15,0-22-15,0 22 0,0 0 16,0 0-16,0 0 0,0-1 0,0 1 15,0-21-15,-21 21 0,21 0 16,0-1-16,0 1 0,-21-21 0,21 21 16,0-22-16,0 22 0,0-21 15,0 0-15,-21-22 0,21 1 16,0-1-16,0 1 0,0-22 0,0 0 16,0-21-16,-22 1 0,22-1 15,0 0-15,0-42 16,0 0-16,0-1 0,0 1 15,0-21-15,0 0 0,0-22 16,0 1-16,0-1 0,0 1 0</inkml:trace>
  <inkml:trace contextRef="#ctx0" brushRef="#br0" timeOffset="18552.57">1122 9271 0,'0'-21'47,"21"21"47,0 0-94,0 0 0,0 0 15,1 0-15,20-21 0,21 21 16,-20 0-16,20 0 0,1 0 0,20 0 15,-20 0-15,21 0 0,-1 0 0,1 0 16,21 0-16,0 0 0,-1 0 16,22 0-16,22 0 0,-1 0 0,0 0 15,0 0-15,21 0 0,22 0 16,-22 0-16,22 0 0,-1 0 0,-20 0 16,20 0-16,1 0 0,-1 0 15,-21-21-15,1 21 0,-22 0 16,0 0-16,0 0 0,0 0 0,-21 0 15,0-22-15,-21 22 0,-21 0 0,21 0 16,-43-21-16,1 21 0,-1 0 0,-20 0 16,-22 0-16,0-21 0,0 21 15,0 0-15,-21-21 32,-21 21-32,0 0 15,0 0 32</inkml:trace>
  <inkml:trace contextRef="#ctx0" brushRef="#br0" timeOffset="19312.43">6350 9335 0,'0'0'0,"0"-22"15,21 22 1,-21 22 46,0-1-62,0 21 0,0 0 16,0 1-16,0 20 0,0 1 16,0-1-16,0 1 0,0 20 0,0-20 15,0 21-15,0-1 0,0 1 0,0 0 16,0-1-16,0 1 0,0 21 0,0-22 15,0 1-15,0 0 0,0 21 16,0-22-16,21 1 0,-21 0 16,0 20-16,0-20 0,0 0 0,0-22 0,0 22 15,0-22-15,0 1 0,0-1 0,0 1 16,-21-22-16,21 22 0,-21-22 16,21-21-16,0 22 0,0-1 0,-21-21 15,21 0-15,-21 0 16,-1-21-1,22-21-15,0 0 0,0 0 16,-21 21-16,21-21 0,-21 0 0</inkml:trace>
  <inkml:trace contextRef="#ctx0" brushRef="#br0" timeOffset="20240.06">1164 12510 0,'-21'0'0,"-43"0"15,43 0 1,0 0 0,21 21-1,21-21 1,0 0-16,22 21 0,-22-21 0,42 0 16,-20 0-16,20 21 0,1-21 15,20 0-15,1 0 0,21 0 16,-21 0-16,20 0 0,22 21 15,0-21-15,0 0 0,22 0 0,-1 0 16,0 0-16,0 0 0,0 0 0,0 0 16,1 0-16,-1 0 0,0 0 0,0 0 15,-21 0-15,21 0 0,-21 0 16,0 0-16,0 0 0,0 0 0,0 0 16,-21 0-16,0 0 0,-21 0 0,-1 0 15,1 0-15,-22 0 0,1 0 0,-1 0 16,-20 0-16,-1 0 0,0 0 15,1 0-15,-1 0 0,-21 0 0,0 0 16,1 0-16,-1 0 0,0 0 0,0 0 16,0 0-16,0 0 0,1 0 15,-1 0-15,0 0 16,0 0 0,0 0-1,-21-21-15,21 21 16,1 0-1,-1 0-15,0 0 16,-21-21 0,21 21-16,-21-21 31,21 21-15</inkml:trace>
  <inkml:trace contextRef="#ctx0" brushRef="#br0" timeOffset="20395.97">5905 12510 0,'0'0'0,"0"-22"31,22 22 16,-1 0-47,0 0 16,0 0-16,0-21 15,0 21-15,-21-21 16</inkml:trace>
  <inkml:trace contextRef="#ctx0" brushRef="#br0" timeOffset="21915.62">8191 3662 0,'0'21'78,"0"0"-62,0-42 62,0 0-78,22 0 15,-1 0-15,-21-1 16,0 1-16,0 0 16,-21 21 15,21 21-16,-22-21-15,22 21 0,-21-21 0,21 22 16,0-1-16,-21 0 16,21 0-16,-21-21 0,21 21 15,21-21 32,0-21-47,-21 0 16,21 21-16,-21-21 0,0 0 15,0-1 1,0 44 15,0-1-31,0 0 16,0 0-16,-21 0 0,0 0 16,21 22-16,-21-22 0,21 0 0,0 0 15,-21 0-15,21 1 0,0-1 16,0 0-16,21-21 15</inkml:trace>
  <inkml:trace contextRef="#ctx0" brushRef="#br0" timeOffset="22325.44">8678 3620 0,'0'0'0,"-21"0"16,0 0-16,21 21 16,-21-21-16,0 21 15,21 0-15,21-21 47,0 0-31,-21-21-16,0 0 15,0 0-15,0-1 16,0 1 0,-21 21 15,21 21-31,-21-21 0,21 22 16,-22-1-16,22 0 0,0 0 15,0 0-15,0 0 0,0 1 16,0-1-16,0 0 15,0 0 1</inkml:trace>
  <inkml:trace contextRef="#ctx0" brushRef="#br0" timeOffset="24721.16">9779 3683 0,'0'0'0,"21"0"15,0 0-15,0 0 0,1 0 0,-1 0 16,0 0-16,21 0 0,1 0 15,-1-21-15,-21 0 0,21 21 0,1-21 16,-1-1-16,0 1 0,1 0 0,-1 0 16,-21 0-16,0 0 0,1-1 0,-22 1 15,0 0-15,0 0 16,-22 0-16,1 0 0,-21 21 16,21 0-16,-22-22 0,1 22 15,0 0-15,-1 0 0,1 0 0,0 22 16,-1-1-16,1-21 0,0 21 15,-1 0-15,22 0 0,-21 22 0,21-22 16,0 0-16,-1 21 0,22-21 16,0 1-16,0-1 0,0 21 0,0-21 15,0 0-15,0 1 0,22-1 0,-1 0 16,0 0-16,21 0 0,-21 0 16,22 22-16,-1-22 0,0 0 0,1 0 15,-1 0-15,0 1 0,-20-1 0,20 0 16,-21 21-16,0-21 0,0-21 0,1 22 15,-22-1-15,0 0 0,0 0 16,0 0-16,-22-21 0,1 21 0,0 1 16,-21-1-16,-22-21 0,1 21 15,-1 0-15,-20-21 0,20 0 0,1 21 16,-1-21-16,1 0 0,20 0 16,-20 0-16,20 0 0,1 0 0,21-21 15,-21 21-15,20-21 0,1 0 0,0 21 16,0-21-16,0-1 0,21 1 15,0 0-15,0 0 0,0 0 16,0 0-16,21 21 16,0 0-16,0 0 0,0 0 15,22-22-15,-1 22 0,0 0 16</inkml:trace>
  <inkml:trace contextRef="#ctx0" brushRef="#br0" timeOffset="25208.83">10477 3874 0,'0'0'0,"0"-22"15,0 44 17,-21-1-17,21 0-15,0 0 0,0 0 0,0 0 16,0 1-16,0 20 0,0-21 15,0 0-15,0 0 0,0 22 0,0-22 16,0 0-16,0 0 0,0 0 0,0 1 16,0-1-16,21-21 15,1 0-15,-1 0 0,0 0 16,0 0-16,0 0 0,-21-21 16,21 21-16,1-22 0,-1 1 0,-21 0 15,0 0-15,21 0 0,-21 0 16,21-1-16,-21-20 0,0 21 0,0-21 15,0 20-15,0 1 0,0 0 16,0 0-16,0 0 0,0 0 0,0 42 31,0 0-31,0 0 16,0 0-16,0 22 0,0-22 0,0 21 16,0 0-16,0-20 0,0 20 0,0-21 15,0 21-15,0-20 0,0-1 16,0 0-16,0 0 0,21 0 0,0 0 15,1-21 1,-1 0-16,0-21 16,0 0-16,0 0 0,0 0 15,1 0-15</inkml:trace>
  <inkml:trace contextRef="#ctx0" brushRef="#br0" timeOffset="25744.52">11091 3577 0,'0'-42'0,"0"84"0,0-105 0,0 42 16,-21 21-16,0 0 16,0 21-1,21 0-15,0 21 0,0-21 16,0 22-16,-21-22 0,21 21 0,0 1 16,0-1-16,0-21 0,0 21 0,0 1 15,0-1-15,0 0 16,0 1-16,0-1 0,0 0 0,0 1 15,0-22-15,0 21 0,0-21 0,0 1 16,0-1-16,0 0 0,0 0 16,0-42 15,0 0-31,0 0 0,21-22 16,-21 22-16,21 0 0,-21 0 15,21-22-15,0 22 0,0 0 16,1-21-16,-1 21 0,0-1 0,0 22 15,0-21-15,0 0 0,1 21 0,-1 0 16,0 0-16,0 0 0,0 0 16,0 21-16,1 0 15,-22 1-15,21-1 0,0 0 0,-21 0 16,0 0-16,21 0 0,-21 1 0,0-1 16,0 0-16,0 0 0,0 0 0,-21 0 15,0 1-15,0-22 0,-1 21 16,1 0-16,0-21 0,-21 21 0,21-21 15,-1 0-15,1 0 0,-21 0 0,21 0 16,0 0-16,-1 0 0,1 0 16,21-21 15,21 21-31,1-21 16,-1 0-16,0 21 0</inkml:trace>
  <inkml:trace contextRef="#ctx0" brushRef="#br0" timeOffset="26069.1">12255 3831 0,'0'-21'0,"-21"-21"15,0 42 1,0 0-16,0 0 0,0 0 0,-1 0 15,1 0-15,0 0 0,0 21 0,0 0 16,0 0-16,21 0 0,-22 1 0,1 20 16,0-21-16,21 21 0,0 1 15,0-22-15,-21 21 0,21 1 0,0-22 16,0 0-16,0 21 0,0-21 0,0 1 16,21-1-16,0-21 0,0 21 0,1 0 15,-1-21-15,21 0 0,-21 0 16,22 0-16,-22 0 0,21 0 0,-21 0 15,22 0-15,-22 0 0,21 0 0,-21-21 16,0 0-16,1 0 0,-1-1 0,21 1 16</inkml:trace>
  <inkml:trace contextRef="#ctx0" brushRef="#br0" timeOffset="26364.01">12806 3514 0,'0'0'0,"0"-21"0,0-43 15,0 43-15,0 0 0,0 0 16,0-1-16,-21 22 16,-1 0-16,22 22 0,0 20 15,-21-21-15,0 21 16,0 1-16,21-1 0,-21 0 0,21 1 16,0-1-16,-21 22 0,-1-22 0,22 0 15,-21 1-15,21-1 0,0 21 0,-21-20 16,21-1-16,-21-21 0,21 22 15,-21-1-15,21-21 0,0 0 0,0 0 16,0 1-16,0-1 0,0 0 16,21-21-1,0 0-15,0 0 0,-21-21 16,21 0-16,1-1 0,20 22 0,-21-21 16</inkml:trace>
  <inkml:trace contextRef="#ctx0" brushRef="#br0" timeOffset="27655.66">13271 3958 0,'0'0'0,"22"0"0,-22-21 0,0 0 15,0 0-15,0 0 0,0-1 16,0 1-16,0 0 16,0 0-16,-22 21 0,1 0 15,0-21-15,0 21 0,0 0 0,0 0 16,-1 0-16,1 0 0,0 0 0,0 21 15,0 0-15,0-21 0,-1 21 16,1 22-16,0-22 0,0 0 16,0 21-16,0-21 0,21 22 0,0-22 15,-22 0-15,22 21 0,0-20 0,0-1 16,0 0-16,0 0 0,0 0 0,0 0 16,22 1-16,-1-22 15,0 0-15,0 0 0,0 0 16,0 0-16,1 0 0,-1 0 0,0-22 15,0 1-15,0 0 0,0 21 16,-21-42-16,22 21 0,-1-1 0,0-20 16,0 21-16,-21-21 0,21 20 15,-21-20-15,21 21 0,-21 0 0,22 0 16,-22-1-16,0 1 0,0 0 0,0 42 47,0 0-47,0 1 0,0-1 0,0 0 15,-22 21-15,22-21 0,0 22 0,-21-22 16,21 21-16,0-21 0,0 1 16,0-1-16,0 0 0,0 0 0,0 0 15,0 0-15,21 1 0,1-22 16,-1 21-16,0-21 0,0 0 16,21 0-16,-20 0 0,-1 0 0,21-21 15,-21-1-15,22 22 0,-22-21 16,21 0-16,0 0 0,-20 0 0,-1-22 15,21 22-15,-21 0 0,22-21 0,-22-1 16,0 22-16,0-21 0,0 21 16,-21 0-16,0-22 0,0 22 0,0 0 15,-21 21 1,0 0-16,0 0 0,0 21 16,-1 0-16,22 0 15,0 1-15,0-1 0,0 21 0,0-21 16,0 0-16,0 1 0,22-1 0,-1 0 15,0 0-15,-21 0 0,21 0 0,0 1 16,-21-1-16,21 0 16,1 0-16,-22 0 0,21-21 0,-21 21 15,0 1-15,0-1 16,-21-21 15,-1 0-31,1-21 16,0 21-16,21-22 0,-21 22 15,0 0-15,21-21 0,-21 21 0,21-21 16,0 42 15,0 0-15,21 1 0,0-22-16,0 0 0,0 0 15,0 0-15,1 0 0,-1 0 16,0 0-16,0 0 0,21 0 0,-20 0 15,20 0-15,-21 0 0,21-22 0,-20 22 16,20-21-16,0 21 0,-21-21 0,22 0 16,-1 0-16,-21 0 0,22-22 15,-22 22-15,0-21 0,21 21 0,-21-1 16,1-20-16,-1 21 0,0 0 0,-21-22 16,0 22-16,0 0 0,0 0 15,0 0-15,0 0 16,-21 21-16,0 0 15,-1 0-15,22 21 0,-21 0 0,21 0 16,0 21-16,0-20 0,0-1 16,0 0-16,0 21 0,21-21 15,1 22-15,-22-22 0,21 0 0,-21 21 16,21-20-16,-21-1 0,0 0 0,21 0 16,-21 0-16,0 0 15,0 1-15,0-1 31,-21-21-31,0 0 16,0 0-16,-1 0 31,1 0-31,0 0 32,21-21-17,21-1 1,0 1-16</inkml:trace>
  <inkml:trace contextRef="#ctx0" brushRef="#br0" timeOffset="31756.12">16341 3535 0,'0'0'0,"-22"0"0,1 0 0,0 0 15,0 0-15,0 0 16,0 0-16,-1 21 0,22 0 16,0 0-16,0 1 15,0-1-15,0 0 16,22-21-16,-22 21 15,21-21-15,0 0 0,21 0 0,-21 0 16,1 0-16,-1 0 0,0 0 0,0 0 16,21 0-16,-20-21 0,-1 21 15,0-21-15,0 21 0,-21-21 0,21-1 16,0 1-16,-21 0 0,22 0 16,-22 0-16,21 0 0,-21-1 15,0 1-15,0 0 0,0 0 0,0 0 16,0 0-16,0-1 0,0 1 15,-21 21 17,-1 21-32,1 1 0,0-1 15,21 21-15,-21-21 0,0 22 16,21-22-16,0 21 0,-21 0 16,21 1-16,-22-1 0,22-21 0,-21 22 0,21-1 15,0 21-15,0-20 0,0-1 0,0 0 16,0 1-16,0-1 0,0 0 15,0 1-15,0-22 0,0 0 0,0 21 16,0-20-16,0-1 0,0 0 16,0 0-16,-21-21 31,0 0-31,0 0 16,0-21-16,-1 0 0,1 0 0,0-1 15,0 22-15,-21-21 0,20 0 16,-20 0-16,21 0 0,-21 0 0,20-1 15,1 22-15,0 0 0,0-21 0,0 21 16,21 21 0,0 1-16,0-1 0,21 0 15,0-21-15,21 21 0,-20 0 0,20 0 16,-21-21-16,21 22 0,1-22 16,-1 21-16,0-21 0,1 0 0,-1 0 15,0 0-15,1 0 0,-1 0 16,0-21-16,1-1 0,-22 22 0,21-21 15,-21 0-15,1 0 0,-1 0 0,0 0 16,0-1-16,-21 1 0,0 0 16,21 0-16,-21-21 0,0 20 0,0 1 15,0 0-15,0 0 0,0 0 0,0 0 16,0-1-16,21 44 31,-21-1-15,0 0-16,0 21 0,0-21 15,0 1-15,0-1 0,0 0 0,0 21 16,0-21-16,0 1 0,0-1 16,0 0-16,0 0 0,0 0 0,0 0 15,-21-21-15,21 22 0,-21-22 32,21-22-17,0 1-15,0 0 0,0 0 16,0 0-16,0-22 0,0 22 0,0-21 15,21 21-15,0 0 0,1-1 16,-1-20-16,0 21 0,0 0 16,0 21-16,0-21 0,22-1 0,-22 22 15,0 0-15,21 0 0,-20 0 0,20 0 16,-21 0-16,0 22 0,0-1 16,22 0-16,-22 0 0,-21 0 0,21 22 15,0-22-15,-21 0 0,0 21 0,0-21 16,0 1-16,0 20 0,0-21 0,0 0 15,0 0-15,-21 1 0,0-1 16,21 0-16,-21-21 0,0 21 16,-1-21-1,22-21 17,0 0-32,0 0 0,0-1 15,22 1-15</inkml:trace>
  <inkml:trace contextRef="#ctx0" brushRef="#br0" timeOffset="32323.44">17653 3598 0,'0'0'0,"0"-21"0,0 0 0,0 0 16,0 0-16,0 0 0,0-1 15,0 44 1,0-1-1,-21 0-15,21 21 0,0-21 16,0 22-16,0-22 0,0 21 0,0 1 16,0-1-16,0-21 0,0 21 0,0 1 15,-21-1-15,21 0 0,0 1 16,-22-1-16,1-21 0,0 22 0,21-22 16,0 0-16,-21 0 0,21 0 0,0 0 15,-21 1-15,21-44 31,0 1-15,0 0-16,21 0 0,0 0 16,-21-22-16,21 22 0,0-21 15,1 0-15,-22 20 0,21-20 0,0 21 16,0 0-16,0 0 0,0-1 0,22 1 16,-22 0-16,0 21 0,0 0 0,0 0 15,22 0-15,-22 0 0,0 0 16,0 0-16,0 0 0,1 21 0,-22 0 15,21 1-15,-21-1 0,21 0 0,-21 0 16,0 21-16,0-20 0,0 20 0,0-21 16,0 0-16,0 22 0,0-22 15,-21 0-15,0 0 0,-1 0 0,22 0 16,-21 1-16,0-22 16,21 21-16,0-42 46,0-1-46,0 1 16,0 0-16,21 0 0,-21 0 16,21 0-16</inkml:trace>
  <inkml:trace contextRef="#ctx0" brushRef="#br0" timeOffset="32963.58">18097 4149 0,'0'0'16,"-21"0"-16,21 21 0,0-42 62,21 21-62,1-21 16,-1-1-16,0 22 0,-21-21 0,21 0 16,0 0-16,0 0 0,1 0 15,-22-22-15,0 22 0,0 0 0,0 0 16,0 0-16,0-1 0,0 1 0,0 0 15,0 0-15,-22 42 32,22 0-32,-21 0 15,21 1-15,-21 20 0,21-21 0,0 21 16,0 1-16,0-22 0,0 21 16,0-21-16,0 22 0,0-22 0,0 0 15,0 0-15,0 0 0,21 1 16,0-1-16,1-21 0,-22 21 15,21-21-15,0 0 0,0 0 16,0 0-16,0 0 0,-21-21 16,22 21-16,-1-21 0,-21-1 0,21 1 15,0 0-15,0 0 0</inkml:trace>
  <inkml:trace contextRef="#ctx0" brushRef="#br0" timeOffset="33364.28">18542 3895 0,'0'0'0,"-42"-21"16,42-1-1,21 22 1,0 0 0,0 0-16,0 0 0,22 0 0,-22 22 15,0-1-15,0-21 0,0 21 16,0 21-16,1-21 0,-1 1 0,-21-1 15,0 21-15,0-21 0,21 0 0,-21 22 16,0-22-16,0 0 0,0 0 0,0 0 16,-21 1-16,21-1 15,-21-21 1,21-21 0,0-1-16,0 1 15,0 0-15,0 0 0,21-21 16,-21 20-16,21 1 0,-21-21 0,21 21 15,-21-22-15,21 22 0,-21 0 0,21 0 16,1 0-16,-22 0 16,21 21-16,0 0 15,0 0 1,0 0-16,0 0 16</inkml:trace>
  <inkml:trace contextRef="#ctx0" brushRef="#br0" timeOffset="33624.12">19198 3895 0,'-21'0'47,"0"0"-47,21 21 16,0 0-16,0 0 0,0 0 0,0 1 15,0-1-15,0 0 0,0 21 16,-21-21-16,21 1 0,0-1 0,0 0 15,0 0-15,0 0 0,0 0 0,0 1 16,0-1-16,21-21 31,0 0-31,0 0 0,0-21 16,0-1-16,-21 1 16,22 0-16,-22 0 0,21 0 0</inkml:trace>
  <inkml:trace contextRef="#ctx0" brushRef="#br0" timeOffset="33956.17">19304 3789 0,'0'0'16,"0"-21"-16,0-22 0,-21 22 0,0 0 16,21 0-16,-22 21 0,1 0 15,0 0-15,0 0 16,0 21-16,21 0 0,-21-21 16,21 21-16,0 1 15,0-1-15,21-21 16,0 0-16,0 0 0,0 0 15,0 0-15,1 0 16,-1 0-16,-21-21 0,21 21 16,-21-22-16,0 1 0,0 0 15,0 0-15,0 0 16,0 0-16,-21 21 0,0 0 0,21-22 16,-22 22-16,1 0 0,0 0 15,0 22 1,21-1-16,0 0 15,0 0-15,0 0 0,0 0 16,21-21 0,0 0-16,22 0 15</inkml:trace>
  <inkml:trace contextRef="#ctx0" brushRef="#br0" timeOffset="34468.94">19621 3535 0,'0'0'0,"0"-21"0,0-43 16,0 43-16,0 0 0,22 21 0,-22-21 16,21 21-16,-21-21 0,0 42 31,0 0-31,0 0 0,0 21 0,0-20 16,0 20-16,0-21 0,0 21 0,0 1 15,0-1-15,0 0 0,-21-20 16,-1 20-16,22 0 0,-21 1 0,21-1 15,0 0-15,0-21 0,0 22 0,0-22 16,0 21-16,0-21 0,0 1 16,0-1-16,0 0 0,21-21 15,-21 21-15,43-21 0,-22 0 0,0 0 16,0 0-16,0 0 0,22 0 0,-22 0 16,0-21-16,0 21 0,22-21 15,-22 0-15,0-1 0,-21 1 0,21 0 16,0-21-16,-21 21 0,0-1 0,0-20 15,0 21-15,0 0 0,0 0 0,0-1 16,0 1-16,0 42 31,0 1-31,0-1 16,0 0-16,0 0 0,-21 21 0,21-20 16,0-1-16,0 21 15,0-21-15,0 0 0,0 1 0,0-1 0,0 0 16,0 0-16,21-21 15,0 0-15,1 0 16,-22-21 0,0 0-1,21 0-15,-21-1 0,0 1 0</inkml:trace>
  <inkml:trace contextRef="#ctx0" brushRef="#br0" timeOffset="34655.85">20108 3620 0,'0'0'0,"-21"0"0,0-22 16,0 22-16,0 0 0</inkml:trace>
  <inkml:trace contextRef="#ctx0" brushRef="#br0" timeOffset="34840.74">19579 3810 0,'0'0'0,"-21"0"0,0 0 16,42 0-1,0 0 1,0 0-16,0 0 0,22 0 0,-22 0 16,21 0-16,-21 0 0,22 0 0,-22 0 15,21 0-15,-21 0 0</inkml:trace>
  <inkml:trace contextRef="#ctx0" brushRef="#br0" timeOffset="35400.93">20320 3895 0,'-21'0'31,"21"21"-15,0 0-16,0 0 0,0 0 15,0 1-15,0-1 0,0 0 0,0 0 16,0 0-16,0 0 0,0 1 16,0-1-16,0 0 0,0 0 15,0 0-15,-21 0 0,21 1 16,-22-44 15,22 1-15,0 0-16,0 0 0,0 0 15,0 0-15,0-1 0,0 1 0,0-21 16,0 21-16,22-22 0,-1 22 0,0-21 16,-21 21-16,42 0 15,-21-1-15,1 1 0,20 0 0,-21 0 16,21 21-16,1 0 0,-22 0 0,21 0 16,-21 0-16,22 0 0,-22 21 15,0 0-15,0 0 0,-21 1 0,0-1 16,21 21-16,-21-21 0,0 22 0,0-22 15,0 21-15,0-21 0,-21 0 0,21 1 16,-21-1-16,0 0 0,21 0 16,0 0-16,-21 0 0,0-21 15,21 22-15,0-44 47,21 22-47,-21-21 16,21 21-16,0-21 0</inkml:trace>
  <inkml:trace contextRef="#ctx0" brushRef="#br0" timeOffset="36231.46">21315 3874 0,'0'0'0,"-43"-22"15,22 1 1,0 21-16,0 0 0,0 0 0,0 0 16,-1 0-16,1 0 0,0 0 0,0 0 15,0 0-15,0 21 0,-1 1 0,1-1 16,0 0-16,21 0 0,-21 0 16,0 0-16,21 22 0,0-22 0,0 0 15,0 0-15,0 0 0,0 1 0,0-1 16,0 0-16,0 0 0,21 0 15,0-21-15,21 0 0,-20 0 16,-1 0-16,0 0 0,0 0 0,0 0 16,0 0-16,1-21 0,-1 0 15,0 21-15,0-21 0,0 0 0,-21-1 16,21 1-16,-21 0 0,22 0 16,-22 0-16,0 0 0,0-1 0,0 1 15,21 0-15,-21 0 16,0 42 15,0 0-31,0 0 0,0 1 16,0-1-16,0 21 0,0-21 0,0 0 15,0 22-15,0-22 0,0 21 16,0-21-16,0 22 0,0-1 0,0-21 16,0 22-16,0-1 0,0-21 0,0 21 15,0 1-15,0-1 0,0 0 16,0 1-16,0-1 0,0 0 0,0 1 15,0 20-15,0-20 0,0-1 0,0 0 16,-21 22-16,21-22 0,-22 0 16,22 1-16,0-22 0,0 21 0,-21 1 15,0-22-15,21 21 0,-21-21 0,21 22 16,-21-22-16,0 0 0,21 0 0,-22 0 16,1 0-16,0 1 0,0-22 0,21 21 15,-21-21-15,0 0 0,-1 0 0,1 0 16,0 0-16,21-21 15,-21-1-15,0 1 0,0 0 0,-1 0 16,1-21-16,0 20 0,0-20 16,0 0-16,21-22 0,-21 22 0,-1-22 15,22 1-15,0-1 0,0 22 0,0-21 16,0-1-16,0 1 0,0 20 0,22 1 16,-1-22-16,0 43 0,0-21 15,21 0-15,-20 20 0,-1-20 16,21 21-16,-21 0 0,22 0 0,-22-1 0,0 22 15,0-21-15,21 0 0,-20 21 0,-1 0 16,-42 0 15,-1 0-15</inkml:trace>
  <inkml:trace contextRef="#ctx0" brushRef="#br0" timeOffset="36871.85">22627 3450 0,'0'0'0,"21"-21"0,-21-42 16,21 41-16,-21 1 15,0 0-15,0-21 0,0 21 0,0-1 16,0 1-16,0 0 0,0 0 0,0 0 16,0 0-16,-21 21 31,0 21-31,21 0 0,-21 21 0,0 1 16,0-1-16,21 21 0,-22-20 15,1 20-15,0 1 0,0-1 0,21-20 16,-21-1-16,0 21 0,21-20 0,-22-1 15,22-21-15,0 22 0,0-1 0,0-21 16,0 0-16,0 0 0,0 1 16,0-1-16,0-42 31,0-1-15,0 1-16,0 0 0</inkml:trace>
  <inkml:trace contextRef="#ctx0" brushRef="#br0" timeOffset="37500.46">22267 3683 0,'0'0'16,"-21"0"-16,21-21 0,42 21 31,-20 0-15,-1 0-16,21 0 0,22 0 16,-22-21-16,21 21 0,1 0 0,-1-21 15,1-1-15,-1 22 0,1-21 0,-22 0 16,22 21-16,-22-21 0,-21 0 0,22-22 15,-22 22-15,0 0 0,-21-21 16,0 21-16,0-22 0,0 1 0,0 21 16,0-22-16,0 22 0,0 0 15,0 0-15,0 0 16,-21 0-16,0 21 16,21 21-16,0 0 0,0 0 15,0 0-15,0 22 0,-22-1 16,22 0-16,0 1 0,-21 20 0,21-21 15,-21 1-15,21-1 0,0 0 0,-21 1 16,21-1-16,-21 0 0,0-20 16,21-1-16,0 21 0,-22-21 0,22 0 15,-21 1-15,21-1 16,0-42 31,0-1-47,0 1 0,0 0 0,21 0 15,1 0-15,-1 0 0,0-22 0,0 22 16,0 0-16,0-21 0,1 20 16,20 1-16,-21 0 0,0 21 0,0-21 15,22 21-15,-22 0 0,0 0 0,0 21 16,0-21-16,1 21 0,-22 22 16,0-22-16,21 0 0,-21 0 15,0 0-15,0 22 0,0-22 0,0 0 16,0 0-16,-21 0 0,21 0 0,-22 1 15,22-1-15,-21 0 0,0-21 16,21 21-16,0 0 0,-21-21 16,21-21 15,21 0-15,0 0-16,0 0 0</inkml:trace>
  <inkml:trace contextRef="#ctx0" brushRef="#br0" timeOffset="37900.83">23622 3725 0,'21'0'31,"0"0"-15,0 0-16,1 0 15,-1 0-15,0 0 0,0-21 0,0 21 16,0-21-16,1 21 0,-1 0 0,0-21 15,0 21-15,0-21 0,0 0 16,-21-1-16,22 1 0,-22 0 16,0 0-16,-22 21 15,1 0 1,0 21-16,0 0 16,-21 0-16,20 1 0,-20-1 0,0 21 15,-1-21-15,22 0 0,0 22 0,-21-22 16,21 21-16,21-21 0,0 1 0,0-1 15,0 0-15,0 0 0,0 0 16,21 0-16,0 1 0,0-22 0,21 21 16,-20-21-16,20 0 0,-21 0 0,21 0 15,1 0-15,-1 0 0,0 0 0,-20 0 16,20 0-16,-21-21 0,21 21 16,-20-22-16,-1 22 0,-21-21 15,21 0-15,-21 0 0,0 0 16,0 0-16</inkml:trace>
  <inkml:trace contextRef="#ctx0" brushRef="#br0" timeOffset="38836.43">9525 5017 0,'0'0'0,"-21"0"16,21-22-16,-21 22 0,-1 0 15,1 0-15,21 22 0,-21-1 16,21 0-16,0 21 0,0 1 16,-21-1-16,21 0 0,-21 22 15,21-22-15,-21 22 0,21-1 0,0 1 0,0-1 16,0 1-16,0-1 0,0 1 16,0-1-16,0-21 0,0 22 15,0-22-15,0 1 0,0-1 0,0 0 16,0 1-16,0-22 0,0 21 0,0-21 15,0 0-15,0 1 0,0-1 0,0 0 16,-22-21-16,1 0 16,21-21-16,0 0 15,-21-1-15</inkml:trace>
  <inkml:trace contextRef="#ctx0" brushRef="#br0" timeOffset="39184.19">9080 5419 0,'0'0'0,"-21"-21"0,21-43 16,-21 43-16,21 0 0,0 0 0,0-1 15,0 1-15,0 0 0,0-21 0,21 21 16,22-1-16,-1 1 0,-21 0 16,21 0-16,1 0 0,20 0 0,-20 21 15,-1 0-15,0 0 0,1 21 0,-22 0 16,21 0-16,-21 0 0,0 0 0,1 22 15,-22-1-15,0-21 0,0 22 16,0-22-16,-22 21 0,1-21 0,-21 22 16,21-22-16,0 0 0,-1 0 15,-20 0-15,21 0 0,0 1 0,0-22 16,-1 21-16,1 0 0,0-21 16,42-21 15,0 0-16,1 21-15,-1-22 0,0 1 16,21 0-16,-21 0 0</inkml:trace>
  <inkml:trace contextRef="#ctx0" brushRef="#br0" timeOffset="39527.58">9842 5207 0,'0'0'0,"22"0"16,-1 0-16,0 0 15,0 0-15,0 0 16,0 21-16,1 0 0,-1 1 0,0-1 16,0 0-16,0 0 0,0 0 0,1 0 15,-1 1-15,0-1 0,-21 21 0,0-21 16,0 0-16,0 1 16,0-1-16,0 0 15,0-42 16,0 0-31,0-1 16,0 1-16,0 0 0,0 0 0,0 0 16,21-22-16,0 22 0,-21 0 0,21-21 15,1 21-15,-1-1 0,0 1 0,0 0 16,0 0-16,0 0 0,1 0 16,-1 21-16,0-22 15,0 22-15,0 0 0,0 0 0,1 0 16,-1 22-16,-21-1 0</inkml:trace>
  <inkml:trace contextRef="#ctx0" brushRef="#br0" timeOffset="39952.35">10710 5334 0,'0'-21'15,"0"0"1,-21 21-16,0 0 15,0 0-15,0 0 16,-1 0-16,1 21 0,0-21 16,21 21-16,-21 0 0,21 0 0,0 1 15,0-1-15,-21 0 0,21 0 0,0 0 16,0 22-16,0-22 16,0 0-16,0 0 0,21 0 0,0 0 15,0 1-15,0-22 0,22 0 16,-22 0-16,0 0 0,0 0 0,22 0 15,-22-22-15,21 1 0,-21 21 16,22-21-16,-22 0 0,0 0 0,0 0 16,0-1-16,0-20 0,-21 21 0,0 0 15,0 0-15,0-1 0,0-20 0,0 21 16,0 0-16,-21 0 0,0-1 16,0 22-16,0-21 0,0 21 0,-1 0 15,-20 0-15,21 0 0,0 0 0,0 0 16,-1 0-16,1 21 0,0-21 15,21 22-15,0-1 0,0 0 16,0 0-16,0 0 0,0 0 16,21-21-16,0 0 0,1 22 0</inkml:trace>
  <inkml:trace contextRef="#ctx0" brushRef="#br0" timeOffset="40280.16">11324 5271 0,'0'0'0,"0"-22"0,-21 22 32,0 22-17,21-1-15,0 0 16,0 21-16,0-21 0,0 22 0,0-1 16,0 22-16,0-22 0,0 21 0,21 1 15,-21-1-15,0 1 0,0-1 0,0 1 16,0-1-16,0 1 0,0 21 15,0-22-15,0 1 0,0-1 0,0 1 16,0-22-16,0 21 0,0-20 0,0-1 16,0 0-16,0 1 0,0-22 0,0 0 15,0 0-15,21-21 32,0-21-32,-21-21 0,21 21 15,-21-22-15,0 1 0,0 0 16,0-1-16,22-20 0,-22-1 0</inkml:trace>
  <inkml:trace contextRef="#ctx0" brushRef="#br0" timeOffset="40575.99">11324 5525 0,'0'0'0,"0"-43"0,-21-41 16,21 62-16,0 1 16,0 0-16,0 0 0,0 0 15,0 0-15,21-1 0,0 1 16,0 21-16,1-21 0,20 21 0,-21 0 15,0 0-15,22 0 0,-22 0 16,0 0-16,0 21 0,0 0 0,0 1 16,-21-1-16,22 0 0,-22 0 0,0 21 15,0-20-15,0-1 0,-22 0 16,1 0-16,0 0 0,21 0 0,-42 1 16,42-1-16,-43 0 0,43 0 15,-21-21-15,0 0 0,0 21 0,0-21 16,21-21 15,0 0-31,21 0 0,-21 0 16,21 21-16,0-22 0</inkml:trace>
  <inkml:trace contextRef="#ctx0" brushRef="#br0" timeOffset="40932.43">11705 5461 0,'0'0'0,"21"0"16,0 0-16,1-21 16,-1 21-16,0-21 15,0 0-15,-21-1 0,21 22 0,0-21 16,-21 0-16,0 0 0,0 0 16,0 0-16,0-1 0,0 1 15,-21 21 1,0 0-1,0 21-15,21 1 0,-21-1 16,21 0-16,-21 0 0,-1 21 16,22-20-16,0-1 0,0 21 0,0-21 15,-21 22-15,21-22 0,0 0 0,0 0 16,0 0-16,0 0 0,21 1 16,1-22-16,-1 0 15,0 0-15,0 0 0,0 0 16,0 0-16,1 0 0,-1-22 15,-21 1-15,0 0 0,21 0 16,-21 0-16,21 0 0</inkml:trace>
  <inkml:trace contextRef="#ctx0" brushRef="#br0" timeOffset="41297.22">12128 5292 0,'22'0'16,"-22"-21"-1,21 21 1,0 0-16,0 21 16,0-21-16,0 21 0,-21 0 0,22 0 15,-1 0-15,-21 1 0,0 20 0,0-21 16,21 0-16,-21 22 0,0-22 16,0 0-16,0 21 0,0-21 0,0 1 15,0-1-15,0 0 0,0-42 47,0 0-47,0-1 16,0 1-16,0 0 0,0 0 0,0 0 15,0-22-15,0 22 0,0 0 0,0-21 16,21-1-16,-21 22 0,0-21 16,21 21-16,-21 0 0,21-1 15,-21 1-15,0 0 0,0 0 0,22 21 16,-1-21-16,0 21 15</inkml:trace>
  <inkml:trace contextRef="#ctx0" brushRef="#br0" timeOffset="41812">12763 4974 0,'0'0'16,"0"-21"-16,-21 21 0,0 0 16,0 0-1,21 21-15,0 0 0,0 1 16,0 20-16,0-21 0,0 21 0,0 1 16,0-22-16,0 21 0,0 1 0,0-1 15,-21 0-15,21-21 0,0 22 0,0-1 16,0-21-16,0 22 0,0-22 15,0 0-15,0 0 0,0 0 0,0 0 16,0 1-16,21-1 0,0-21 16,0 0-16,0 0 0,1 0 15,-1 0-15,0 0 0,0 0 0,0 0 16,0-21-16,1-1 0,-1 1 16,0 0-16,0 0 0,0 0 0,0 0 15,-21-1-15,0 1 0,22 0 0,-22-21 16,21 21-16,-21-1 0,0 1 15,0 42 17,0 1-32,0-1 15,0 0-15,0 0 0,0 0 16,0 0-16,0 1 0,0-1 16,0 0-16,0 0 15,0 0-15,0-42 47,0 0-47,0 0 0</inkml:trace>
  <inkml:trace contextRef="#ctx0" brushRef="#br0" timeOffset="41983.9">13123 5228 0,'0'-21'0,"0"42"0,0-63 15,0 21-15,0 0 0,-21 42 94</inkml:trace>
  <inkml:trace contextRef="#ctx0" brushRef="#br0" timeOffset="42179.79">12594 5292 0,'0'0'0,"0"21"0,21-21 32,0 0-17,1 0-15,-1 0 0,0 0 0,0 0 16,0 0-16,0 0 0,1-21 0,-1 21 15,0 0-15,0-21 0,0 21 0,0 0 16</inkml:trace>
  <inkml:trace contextRef="#ctx0" brushRef="#br0" timeOffset="42619.53">13335 5419 0,'21'0'31,"0"0"-31,0-21 16,1 21-16,-1 0 0,-21-22 0,21 1 15,0 21-15,-21-21 0,21 0 16,0 0-1,-21 0-15,0-1 0,0 1 16,-21 0 0,0 21-16,0 0 0,0 0 15,21 21-15,-21 0 0,-1 1 16,22-1-16,0 0 0,0 0 0,-21 0 16,21 0-16,0 1 0,0 20 0,0-21 15,0 0-15,0 0 0,0 1 16,0 20-16,0-21 0,0 0 15,0 0-15,0 1 0,0-1 16,21-21 0,1 0-16,-1 0 15,0 0-15,0 0 16,0-21-16,-21-1 0,21 22 16,-21-21-16,22 0 0</inkml:trace>
  <inkml:trace contextRef="#ctx0" brushRef="#br0" timeOffset="43145.23">14076 5271 0,'0'0'0,"21"-22"16,-42 22 15,0 0-31,-1 0 15,1 0-15,0 0 0,0 22 16,0-22-16,0 21 0,-1 0 16,1 0-16,0 0 15,21 0-15,0 1 0,0-1 16,0 0-16,0 0 16,21 0-1,0-21-15,1 0 16,-1 21-16,0-21 15,0 0-15,0 0 0,-21 22 0,21-22 16,1 0-16,-22 21 0,0 0 16,21-21-16,-21 21 15,0 0 1,-21-21-16,-1 21 16,1-21-16,21 22 0,-21-22 0,0 0 15,0 0-15,0 0 0,-1 0 16,1 0-16,0 0 15,0 0-15,0 0 16,0 0 0,-1 0 15,22-22 0</inkml:trace>
  <inkml:trace contextRef="#ctx0" brushRef="#br0" timeOffset="45411.83">15134 5609 0,'21'-21'47,"0"21"-47,1 0 16,20-21-16,-21 0 0,0 21 0,22-21 15,-1-1-15,-21 1 0,21 0 0,1 0 16,-22 21-16,21-21 0,-21 0 0,1-1 15,-1-20-15,0 21 0,-21 0 16,0 0-16,0-1 0,0-20 0,0 21 16,0-21-16,0 20 0,0-20 0,0 21 15,0-21-15,-21 20 0,21-20 0,-21 21 16,-1 0-16,22 0 0,0-1 16,-21 1-16,0 21 0,0 21 15,21 1 1,-21 20-16,21 0 15,-21 1-15,21 20 0,-22-21 0,22 22 16,0-1-16,-21 1 0,0-1 0,0 22 16,21-21-16,-21-1 0,0 22 0,-1-22 15,1 1-15,0-1 0,21 1 0,-21-1 16,0 1-16,0 20 0,-1-20 16,22-1-16,0 22 0,-21 0 0,21-22 15,-21 1-15,21 20 0,0-20 16,0-1-16,0-20 0,0 20 0,0-20 0,0-1 15,0-21-15,0 21 0,0-20 0,21-1 16,0-21-16,1 0 16,-1 0-16,0-21 0,21 21 15,-21-22-15,1-20 0,20 21 0,0 0 16,-21-22-16,22 1 0,-1-21 16,-21 20-16,22-20 0,-22-1 0,21-20 15,-21 20-15,0 1 0,-21-22 0,0 21 16,0 1-16,0-1 0,0 1 0,0-1 15,-21 1-15,-21 21 0,21-22 0,-22 22 16,1-1-16,0 22 0,-1-21 16,1 21-16,0 0 0,-1 21 0,1 0 15,0-22-15,21 22 0,-1 0 16,1 0-16,42 0 31,1 0-31,20 0 0,-21 0 0,43 0 16,-22 0-16,0 0 0,1-21 0,20 21 15,-21-21-15,1 0 0,20 21 16,-20-21-16,-1 0 0,0-1 0,1 1 16,-22 0-16,0 0 0,0 0 0,-21 0 15,0-1-15,0 1 0,0 0 0,0 0 16,0 0-16,-21 21 0,21-21 16,-21 21-16,0 0 0,-1 0 15,1 0-15,21 21 31,0 0-31,0 0 0,21 0 0,-21 0 16,22 1-16,-22-1 0,0 0 16,21 0-16,-21 21 0,0-20 0,21-1 15,-21 0-15,0 0 0,21 0 16,0-21-16,0 0 16,1 0-16,-1 0 0,0 0 15,0 0-15,21-21 0,-20 21 16,20-21-16,-21 0 0,21 0 0,1-1 0,-22 1 15,21 0-15,-21 0 0,1-21 16,20 20-16,-21 1 0,-21 0 0,0 0 16,21 0-16,-21 0 0,0-1 15,-21 44 1,0-1 0,21 0-16,0 0 0,-21 0 15,21 0-15,-21 1 0,21-1 0,0 21 16,0-21-16,0 0 0,0 1 0,0-1 15,0 0-15,21 0 0,0-21 16,0 0-16,0 0 16,0 0-16,1 0 15,-1 0-15,0 0 0,0-21 0,0 0 16,-21 0-16,21 21 0,-21-22 16,0 1-16,0 0 0,0 0 15,0 0-15,0 0 0,0-1 0,-21 22 16,0-21-16,21 0 0,-21 0 0,0 21 15,21-21-15,-21 21 16,21-21 0,21 21-1,0 0-15,0 0 0,0-22 16,0 22-16,1 0 0,-1 0 0,0 0 16,0 0-16,0 0 15,0 0-15,1 22 0,-1-22 0,0 21 16,0 0-16,-21 0 0,21 0 0,0 0 15,-21 1-15,22-1 0,-22 0 16,0 0-16,0 0 0,0 0 0,0 1 16,0-1-16,0 0 15,0 0-15,0 0 16,-22-21 0,22-21-1,0 0-15,0 0 16,0 0-16,0-1 0,0 1 15,0 0-15,22 0 0,-22 0 16,21-22-16,0 22 0,-21 0 0,21 0 16,0-21-16,0 20 0,1 22 15,-1-21-15,21 0 0,-21 21 0,0 0 16,22 0-16,-22 0 0,0 0 0,0 21 16,0 0-16,1 1 0,-1-1 0,-21 0 15,21 0-15,-21 0 0,0 22 16,0-22-16,0 21 0,0-21 0,0 0 15,-21 1-15,21-1 0,-21 0 0,-1 0 16,22 0-16,-21 0 16,0-21-1,21-21 1,0 0-16,0 0 16,21 0-16,0 0 0,-21-1 0,22 1 15,-1 0-15,0-21 0,0 21 0,0-22 16,0 1-16,1 21 0,20 0 15,-21-22-15,21 22 0,-20 21 0,20 0 16,-21 0-16,0 0 0,22 0 0,-22 21 16,0 0-16,0 1 0,0-1 0,0 0 15,1 21-15,-1-21 0,-21 1 0,0 20 16,0-21-16,0 0 0,0 0 16,0 1-16,0-1 0,0 0 15,0 0-15,0 0 0</inkml:trace>
  <inkml:trace contextRef="#ctx0" brushRef="#br0" timeOffset="46169.14">19664 4868 0,'0'0'0,"0"-127"16,0 106-16,0-21 0,0 21 0,-43 0 15,22-1-15,0 22 0,0 0 0,-21 0 16,20 0-16,-20 0 0,21 22 16,-21-1-16,-1 0 0,1 21 0,0 1 15,-1 20-15,22 1 0,-21-1 0,-1 1 16,22-1-16,-21 1 0,21-1 0,0 1 16,21-1-16,0 1 0,0-1 15,0-21-15,0 1 0,0-1 0,21 0 16,0 1-16,21-22 0,1 0 15,-22 0-15,42-21 0,-20 0 0,-1 0 16,0 0-16,22 0 0,-1 0 16,-20-21-16,20 0 0,-21-21 0,22 20 15,-22 1-15,22-21 0,-22 0 0,-21-1 16,22 22-16,-22-42 0,0 20 16,-21 1-16,0-22 0,0 22 0,0-21 15,0-1-15,0 1 0,-21-1 16,0 1-16,-1 20 0,-20 1 0,21 0 15,-21-1-15,-1 22 0,1 21 0,0-21 0,-22 21 16,22 0-16,-1 21 0,1-21 16,0 42-16,-1-20 0,1 20 15,0 21-15,21-20 0,-22-1 0,22 22 16,0-1-16,21-21 0,0 1 0,0-1 16,0 0-16,0 1 0,0-1 15,21 0-15,0-20 0,0-1 0,1 0 16,20 0-16,0 0 0,-21 0 0,22-21 15,-1 0-15,22 0 0</inkml:trace>
  <inkml:trace contextRef="#ctx0" brushRef="#br0" timeOffset="46619.88">20129 5249 0,'22'-21'15,"-22"42"1,0 1-1,0-1-15,-22 0 0,22 0 16,0 0-16,-21 0 0,21 1 0,0-1 16,0 0-16,0 0 0,-21 0 15,21 0-15,-21 1 0,21-1 16,0 0-16,-21-21 16,0 0-1,21-21-15,0 0 16,0-1-16,0 1 0,0 0 15,0 0-15,0 0 0,0-22 16,21 22-16,0-21 0,0 21 0,0 0 16,0-22-16,1 22 0,-1 0 0,21 0 15,-21 21-15,22 0 0,-1 0 0,-21 0 16,21 0-16,1 0 0,-22 21 16,21 0-16,-21 0 0,1 0 15,-1 22-15,-21-22 0,0 0 0,0 21 0,0-20 16,0-1-16,0 0 0,-21 0 0,-1 0 15,1 0-15,0 1 16,0-1-16,0-21 16,21 21-16,0-42 31,21 0-31,0-1 16,-21 1-16</inkml:trace>
  <inkml:trace contextRef="#ctx0" brushRef="#br0" timeOffset="46955.69">20616 5355 0,'0'21'16,"0"1"-16,21-22 15,1 0 1,-1 0-16,0 0 0,0 0 16,0 0-16,22 0 0,-22 0 0,0 0 15,0 0-15,21-22 0,-20 22 16,-1-21-16,0 21 0,-21-21 0,21 0 15,-21 0-15,0 0 16,-21-1-16,0 22 16,-22 0-16,22 0 0,0 0 15,-21 0-15,21 22 0,-1-1 0,-20 0 16,21 0-16,0 0 0,0 0 0,-1 1 16,22 20-16,0-21 0,0 0 0,0 22 15,0-22-15,0 0 16,22 0-16,-1 0 0,0 0 0,0-21 15,21 22-15,-20-22 0,-1 0 0,0 0 16,21 0-16,-21 0 0,22 0 0,-22 0 16,21-22-16,1 22 0,-22-21 0,21 0 15</inkml:trace>
  <inkml:trace contextRef="#ctx0" brushRef="#br0" timeOffset="47448.43">22161 5165 0,'0'0'0,"0"-21"0,22-22 16,-22 22-16,0 0 0,0 0 15,0 0-15,0-1 0,0 1 0,0 0 16,-22 21-16,1 0 15,0 0-15,0 21 0,0-21 16,21 21-16,-21 22 0,-1-22 0,-20 21 16,42 1-16,-42-1 0,42 0 15,-21-21-15,-1 22 0,1-1 0,21 0 16,-21-20-16,21 20 0,0-21 0,0 0 16,0 0-16,0 1 0,21-1 0,0 0 15,22-21-15,-22 0 0,0 21 16,21-21-16,-20 0 0,20 0 15,-21 0-15,21-21 0,1 21 0,-1-21 16,0 0-16,-20-1 0,20 1 0,0 0 16,-21 0-16,22-21 0</inkml:trace>
  <inkml:trace contextRef="#ctx0" brushRef="#br0" timeOffset="47676.3">22648 5059 0,'0'0'0,"21"-64"0,-21-63 15,0 106-15,0-21 0,0 21 0,0 0 16,-21 21-1,21 42-15,-21-21 0,0 21 16,21-20-16,-21 20 0,21 0 16,-21 22-16,-1-22 0,22 0 0,-21 1 15,21-1-15,-21 0 0,0 1 16,21-22-16,0 21 0,0-21 0,-21 1 16,21-1-16,0 21 0,0-21 15,0 0-15,0 1 16,21-22-16,0 0 0,0 0 15,0 0-15,1 0 0,-1-22 16</inkml:trace>
  <inkml:trace contextRef="#ctx0" brushRef="#br0" timeOffset="48851.88">23156 5292 0,'0'0'0,"0"-21"0,0-43 16,0 43-16,0 0 15,0 0-15,0-1 16,-21 1-16,21 0 0,-21 21 0,0 0 16,0 0-16,-1 0 0,1 21 15,0 0-15,0 1 0,0-1 0,0 0 16,-1 0-16,1 21 0,0-20 16,0 20-16,0-21 0,0 0 15,-1 22-15,1-22 0,21 0 0,0 0 16,0 0-16,0 0 0,0 1 0,0-1 0,0 0 15,21-21-15,1 0 16,-1 0-16,0 0 0,0 0 0,0 0 16,0 0-16,22 0 0,-22-21 0,0 21 15,0-21-15,0-1 0,1 1 0,-1 0 16,0 0-16,0 0 0,0 0 16,0-22-16,1 22 0,-22-21 0,21 21 15,-21-1-15,21 1 0,-21 0 0,0 0 16,0 0-16,0 42 47,0 0-47,-21-21 15,21 21-15,21-21 594,-21-21-453</inkml:trace>
  <inkml:trace contextRef="#ctx0" brushRef="#br0" timeOffset="52081.1">21124 4847 0,'0'-21'0,"0"0"31,0 0-15,0 0-1,0-1 1,-21 22-1,21-21-15,-21 21 32,21 21-32,-21 1 15,0-1-15,21 0 0,0 0 0,-22 21 16,1 1-16,0-1 0,21 0 16,-21 1-16,0-1 0,21 0 0,-21 1 15,-1-1-15,1 0 0,21 1 0,-21-22 16,21 21-16,-21-21 0,21 22 15,0-22-15,0 0 0,0 0 16,0 0-16,0 1 0,0-1 0,0 0 16,0 0-1,0-42 32,0 0-31,21 21-1,-21-21 1,0-1-16,0 1 31</inkml:trace>
  <inkml:trace contextRef="#ctx0" brushRef="#br0" timeOffset="53555.6">22140 5165 0,'0'-21'47,"0"-1"-32,0 1 1,0 0 0,0 0-1,-21 21-15,0 0 16,0 0-16,0 0 15,-1 0-15,22 21 0,-21 0 0,0 0 16,0 1-16,0-1 0,21 21 16,-21-21-16,-1 22 0,1-1 15,21-21-15,0 21 0,-21-20 0,21 20 16,0-21-16,0 0 0,0 22 0,0-22 16,0 0-16,0 0 15,0 0-15,21-21 0,0 0 0,1 0 16,-1 0-16,0 0 0,0 0 15,-21-21-15,21 0 0,0 21 0,-21-21 16,0 0-16,22-1 0,-1 1 16,-21 0-16,21 0 0,-21-21 0,0 20 15,0 1-15,21-21 0,-21 0 0,21 20 16,-21-20-16,0 0 0,0-1 0,0 1 16,0 21-16,0-21 15,0 20-15,0 1 0,0 42 31,0 1-31,0 20 0,0-21 0,0 21 16,-21-20-16,21 20 0,0 0 16,-21 1-16,21-22 0,0 21 0,0-21 15,0 0-15,0 22 0,0-22 0,0 0 16,0 0-16,0 0 0,0 1 16,21-22-1,0 0-15,0 0 16,1 0-16,-1-22 0,0 22 15,-21-21-15,21 0 0,0 0 0,-21 0 16,21 0-16</inkml:trace>
  <inkml:trace contextRef="#ctx0" brushRef="#br0" timeOffset="54023.5">22352 5017 0,'0'21'31,"0"0"-31,0 0 0,0 0 0,0 0 16,0 1-16,0-1 0,0 0 0,0 21 15,0-21-15,0 1 0,0-1 16,0 0-16,0 0 0,-21 0 16,21 0-16,0 1 0,-21-1 0,21 0 15,0 0-15,0 0 0,0 0 16,0-42 15,0 0-15,0 0-16,0 0 15,0 0-15,21-1 0,0-20 0,-21 21 16,21 0-16,0-22 0,0 22 16,1-21-16,-1 21 0,0 0 0,0-1 15,0 1-15,0 21 0,1 0 16,-1 0-16,0 0 0,0 0 0,0 0 15,-21 21-15,21 1 0,-21-1 16,22 21-16,-22-21 0,0 0 0,0 1 16,0 20-16,0-21 0,0 0 0,-22 0 15,1 1-15,21-1 0,-21-21 0,0 21 16,21 0-16,-21-21 0,21 21 16,21-21 15</inkml:trace>
  <inkml:trace contextRef="#ctx0" brushRef="#br0" timeOffset="54592.17">23072 5249 0,'21'-21'16,"-21"0"-16,0 0 0,0 0 15,0 0 1,-21 21-16,-1 0 0,1 0 0,0 0 16,0 0-16,0 0 0,21 21 0,-43 0 15,22-21-15,0 21 0,0 0 16,0 0-16,0 22 0,-1-22 16,1 0-16,21 0 0,0 0 0,0 1 15,-21-1-15,21 0 0,0 0 0,0 0 16,0 0-16,21-21 0,0 22 15,1-22-15,-1 0 0,0 0 16,0 0-16,0 0 16,0-22-16,1 1 0,-1 21 0,0-21 15,0 0-15,0 0 0,-21 0 0,21-22 16,1 22-16,-1-21 0,-21-1 0,21 22 16,-21-42-16,21 20 0,-21 1 15,21-21-15,0 20 0,-21-20 0,0 20 16,22-20-16,-22 42 0,21-22 15,-21 22-15,0 0 0,0 0 0,0 42 32,0 21-32,0 1 0,-21-1 0,-1 0 15,22 22-15,-21-22 0,0 22 0,21-1 16,0-20-16,0-1 0,-21 21 16,21-20-16,0-22 0,0 21 0,0 1 15,0-22-15,0 0 0,21 0 0,0 0 16,0-21-16,1 21 0,20-21 15,-21 0-15,21 0 0,1 0 0,20 0 0,-20 0 16,-1 0-16,0 0 0,-21-21 16,22 21-16,-22-21 0,21 0 15,-21 0-15,1 0 0,-22-1 0</inkml:trace>
  <inkml:trace contextRef="#ctx0" brushRef="#br0" timeOffset="57100.56">10583 6541 0,'0'0'0,"0"-22"15,0 1-15,0 0 16,-21 21 0,0 0-16,0 0 0,0 0 15,-1 21-15,1-21 0,0 21 0,-21 1 16,21-1-16,-1 21 0,1-21 16,0 22-16,0-1 0,0 0 0,0 1 15,-1-1-15,22 0 0,0 1 16,0 20-16,0-21 0,0 1 0,0-1 15,0 0-15,0 1 0,0-1 16,22 0-16,-1-20 0,0 20 0,0-21 16,21 0-16,-20-21 0,-1 21 0,21-21 15,-21 0-15,22 0 0,-1 0 0,-21-21 16,21 0-16,1 21 0,-1-21 0,0-21 16,1 20-16,-1-20 0,0 21 15,1-21-15,-1 20 0,0-20 16,-20 0-16,20 21 0,-21-22 0,0 1 0,-21 0 15,0-1-15,0-20 0,0 20 16,0 1-16,-21-21 0,0 20 16,0-20-16,-22 20 0,22 1 0,-21 0 15,0 21-15,-1-22 0,1 22 0,0 0 16,-1 21-16,1 0 0,0 0 0,-1 0 16,1 0-16,0 21 0,20 0 15,-20 0-15,21 22 0,0-1 0,0 0 16,-1 1-16,22 20 0,0 1 0,0-22 15,0 22-15,0-22 0,0 0 0,0 22 16,22-22-16,-1 0 0,0 1 16,0-22-16,0 21 0,22-21 0,-22 1 15,21-1-15,0 0 0,1-21 16,-1 0-16,22 0 0,-22 0 0,21 0 16,-20 0-16,20-21 0,-20 0 0,20-1 15,-21 1-15,22 0 0,-22 0 16,-21 0-16,22 0 0,-1-22 0,-21 22 15,0 0-15,1 0 0,-1 0 0,0-1 16,-21 1-16,21 21 0,-21-21 16,21 21-16,-21 21 15,0 0-15,0 1 16,0-1-16,0 0 0,0 0 0,0 0 16,0 0-16,0 1 0,0-1 0,0 0 15,0 0-15,0 0 0,-21-21 16,21 21-16,0 1 0,0-1 0,0-42 47,0-1-32,0 1-15,21 0 0,-21 0 0,0 0 16,21 0-16,1-22 0,-22 22 0,21 0 16,0-21-16,0 20 0,-21 1 15,21 0-15,22 0 0,-22 0 0,0 21 16,0 0-16,0 0 0,0 0 15,22 0-15,-22 0 0,0 21 0,0 0 16,0 0-16,1 0 0,-22 1 16,21 20-16,-21-21 0,21 0 0,-21 22 15,0-22-15,0 0 0,0 0 0,0 21 16,0-20-16,21-1 0,-21 0 0,21 0 16,0-21-1,1 0-15,-1 0 0,0 0 0,0 0 16,0 0-16,0 0 0,1-21 15,-1 0-15,0 0 0,0-1 0,21 1 16,-20-21-16,-22 21 0,21 0 0,0-22 16,0 1-16,-21 0 0,0 20 0,0-20 15,21-21-15,-21 20 0,0 1 0,0 0 16,21-1-16,-21 22 16,0-21-16,0 21 0,0-1 0,0 1 15,0 42 1,0 1-1,0-1-15,0 21 0,0-21 16,0 22-16,0-1 0,0 0 0,0 1 16,-21-1-16,21-21 0,0 21 0,0 1 15,0-1-15,0-21 0,0 22 0,0-1 16,0-21-16,0 0 0,0 0 0,21 22 16,-21-22-16,22 0 0,-1 0 15,0-21-15,0 0 16,0 0-16,0 0 0,1 0 15,-1 0-15,0-21 0,0 0 0,0 21 16,0-21-16,-21 0 0,22-1 0,-1 1 16,0-21-16,0 21 0,-21 0 0,0-1 15,21 1-15,0 0 0,-21 0 0,22 21 16,-22-21-16,0 0 16,0 42-1,0 0 1,0 0-16,0 0 15,0 0-15,0 1 0,0-1 16,0 0-16,0 0 0,0 0 0,21 0 16,-21 1-16,21-22 0,-21 21 15,21-21-15,0 0 0,0 0 16,1 0-16,-1 0 0,0 0 0,0 0 16,0 0-16,0-21 0,1 21 0,20-22 15,-42 1-15,21 0 0,0 0 0,0 0 16,1 0-16,-22-1 0,0 1 15,21 0-15,-21 0 0,21 0 16,-21 0-16,0-1 16,0 44 15,0-1-15,0 0-16,0 0 0,0 21 15,0-20-15,0 20 0,-21 0 0,21 1 16,0-1-16,-21 0 0,21 1 0,0-1 15,0 21-15,-22-20 0,22-1 0,-21 22 16,21-22-16,0 0 0,0 1 0,0 20 16,0-21-16,0 22 0,0-22 0,0 1 15,0 20-15,0-21 0,0 1 0,0 20 16,0-20-16,0-1 0,0 0 16,0 1-16,0-22 0,0 21 0,0-21 15,0 22-15,-21-22 0,21 0 16,-21 0-16,0 0 0,0-21 15,-1 21-15,1-21 0,0 0 0,0 0 16,0 0-16,0 0 0,-22-21 0,22 21 16,-21-21-16,21 0 0,-22 0 0,1 0 15,0-22-15,-1 22 0,22-21 16,-21 21-16,-1-22 0,1 1 0,21 21 0,-21-22 16,20 22-16,-20-21 0,21 21 0,0 0 15,0-1-15,-1 1 0,22 0 16,-21 21-16,21-21 0,21 21 47,1 0-47,-1 0 0,21 0 15,-21 0-15,0 0 0,1-21 16</inkml:trace>
  <inkml:trace contextRef="#ctx0" brushRef="#br0" timeOffset="59718.77">15748 6625 0,'0'21'0,"21"-21"0,0 0 32,0 0-32,1 0 15,-1-21-15,0 0 16,21 0-16,-21 0 0,1 0 0,20-1 16,0 1-16,1 0 0,-22 0 15,21 0-15,-21-22 0,0 22 0,-21 0 16,0 0-16,0 0 0,0 0 15,-21-1-15,0 22 0,0 0 0,-21 0 16,-1 0-16,1 0 0,0 0 0,-1 0 16,1 0-16,0 0 0,-1 22 15,1-1-15,0 0 0,-1 0 0,22 0 16,-21 22-16,21-22 0,-1 21 0,22-21 16,0 22-16,0-22 0,0 0 0,0 21 15,0-21-15,22 1 0,-1 20 16,21-21-16,-21 0 0,0 0 0,22 1 15,-22-1-15,21 21 0,-21-21 16,22 0-16,-22 1 0,21-1 0,-21 0 16,1 0-16,-1 0 0,-21 0 0,0 1 15,0-1-15,0 0 0,0 0 0,0 0 16,-21 0-16,-1 1 16,1-1-16,-21 0 0,21-21 0,-22 21 15,22-21-15,-21 0 0,21 0 0,0 0 16,-22 0-16,22 0 0,0-21 0,0 0 15,-22 21-15,22-21 0,0-1 16,0 1-16,0 0 0,0 0 0,21 0 16,-22 0-16,1-1 0,21 1 0,0 0 15,-21 0-15,0 0 16,21 0-16,0-1 0,0 1 16,-21 21 62,21 21-16,0 1-31,0-1 1,21-21-32,0 21 0,0-21 15,0 21-15,1-21 0,-1 21 0,21 0 16,-21-21-16,0 22 0,1-22 16,-1 0-16,0 21 0,0-21 0,21 0 15,-20 0-15,-1 0 0,0 0 16,21 0-16,-21 0 0,1 0 0,20 0 15,-21 0-15,21 0 0,-20 0 16,20 0-16,-21 0 0,21-21 0,-20 21 16,-1-22-16,0 22 0,0-21 0,0 21 15,0-21-15,1 0 0,-1 21 0,-21-21 16,0 0-16,21-1 0,0 1 0,-21 0 16,0 0-16,0 0 15,21 0-15,-21-1 0,0 1 16,0 42 15,0 1-15,0-1-16,0 0 0,0 0 15,0 0-15,0 0 16,0 1-16,0-1 0,0 0 0,0 0 16,0 0-16,0 0 0,0 1 0,0-1 15,0 0-15,21-21 0,1 21 16,-1-21-16,0 0 15,0 0-15,0 0 0,0 0 16,1-21-16,-1 0 16,0 21-16,0-21 0,0-1 15,0 22-15,1-21 0,-1 0 0,0 0 0,-21 0 16,0 0-16,21-1 0,-21 1 0,0 0 16,21 0-16,-21 0 0,0 0 15,0-1-15,0 1 0,0 42 47,0 1-47,0-1 0,0 0 16,0 0-16,0 21 0,0-20 0,0-1 15,0 0-15,0 21 0,0-21 0,21 1 16,-21-1-16,22 0 0,-22 0 0,21-21 16,0 21-16,0 0 0,0-21 15,0 0-15,1 0 0,-1 0 16,0 0-16,0 0 0,21-21 15,-20 21-15,-1-21 0,0 21 0,0-21 16,0 0-16,0 0 0,-21-1 0,0 1 16,22 0-16,-22 0 0,0-21 0,0 20 15,0 1-15,0 0 0,0 0 0,0-21 16,0 20-16,0 1 16,0 42-1,0 1-15,-22-1 16,22 0-16,0 0 0,0 21 15,0 1-15,0-1 0,-21 0 0,21 1 16,0 20-16,-21 1 0,21-1 0,0 1 16,0-1-16,0 1 0,-21 20 0,21-20 15,-21 21-15,0-22 0,21 22 0,-22-22 16,22 22-16,0-22 0,-21 1 16,21-1-16,-21 1 0,21-22 0,0 22 15,0-22-15,0 0 0,0-20 0,0-1 16,0 21-16,0-21 0,0-42 31,0 0-31,21 0 0,-21 0 16,21-22-16,-21 1 0,0 0 0,0-1 15,22-20-15,-22-1 0</inkml:trace>
  <inkml:trace contextRef="#ctx0" brushRef="#br0" timeOffset="60017.6">16870 7006 0,'-21'-84'16,"42"168"-16,-42-190 0,21 85 0,0 0 16,0 0-16,21 0 0,0 0 15,0 21-15,0-22 0,0 1 16,1 21-16,20 0 0,0 0 0,-21 0 16,22 0-16,-22 0 0,21 21 0,-21 1 15,1-1-15,-1 0 0,-21 0 16,0 21-16,0-20 0,0 20 0,0-21 15,0 0-15,-21 22 0,-1-22 16,1 0-16,0 0 0,0 0 0,0 0 16,0 1-16,-1-1 0,1 0 0,21 0 15,0-42 17,0 0-32,21 21 15,1-21-15,-1-1 0,0 1 16</inkml:trace>
  <inkml:trace contextRef="#ctx0" brushRef="#br0" timeOffset="60313.43">17568 6837 0,'0'0'0,"0"-42"15,0 20-15,0 1 0,0 0 16,0 0-16,0 0 0,0 0 15,-21 21 1,0 0-16,21 21 16,0 0-16,-21 0 0,21 0 15,-21 0-15,21 22 0,0-22 0,0 0 16,0 21-16,0-20 0,0-1 16,0 0-16,0 0 0,0 0 0,0 0 15,0 1-15,21-1 0,0-21 16,0 0-16,0 0 0,0 0 15,1 0-15,-1 0 16,0-21-16</inkml:trace>
  <inkml:trace contextRef="#ctx0" brushRef="#br0" timeOffset="60691.75">17843 6731 0,'0'0'0,"0"-21"0,0 0 31,22 21-31,-1 0 32,0 21-32,-21 0 0,21 0 15,0 0-15,0 1 0,-21-1 16,0 0-16,0 0 0,0 0 0,0 0 16,0 1-16,0-1 0,0 0 0,0 0 15,0 0-15,-21 0 0,0 1 31,21-44 1,0 1-32,0 0 0,0 0 15,0 0-15,0 0 0,0-1 0,0 1 16,0-21-16,21 21 0,0-22 0,-21 22 16,0-21-16,22 21 0,-1 0 15,0-1-15,-21 1 0,0 0 0,21 0 16,0 21-16,-21 21 31,0 0-31</inkml:trace>
  <inkml:trace contextRef="#ctx0" brushRef="#br0" timeOffset="78262.72">19621 6795 0,'0'-22'15,"0"1"1,22 21-16,-1 0 15,-21-21-15,21 21 0,-21-21 16,0 0-16,0 0 16,0-1-16,-21 22 15,0 0 1,-1 0-16,1 0 0,0 0 16,0 22-16,-21-1 0,20 0 0,1 0 15,-21 21-15,21-20 0,0 20 0,-22-21 16,22 21-16,0-20 0,21 20 0,-21-21 15,21 21-15,-21-20 0,21-1 16,0 0-16,0 0 0,0 0 0,0 0 16,21 1-16,0-1 0,21-21 0,-21 0 15,1 21-15,20-21 0,-21 0 16,0 0-16,22 0 0,-22 0 0,21 0 16,-21 0-16,0-21 0,22 0 15,-22-1-15,21 22 0</inkml:trace>
  <inkml:trace contextRef="#ctx0" brushRef="#br0" timeOffset="78565.58">20151 6498 0,'0'0'0,"0"-42"0,0 0 16,0 20-16,0 1 0,0 0 15,0 0-15,0 0 0,-22 42 31,1 0-15,21 21-16,-21 1 0,21-1 16,-21 0-16,0 22 0,21-22 0,-21 22 15,-1-22-15,1 0 0,21 1 0,-21-1 16,0 0-16,21 1 0,-21-1 0,21-21 16,0 22-16,0-22 0,0 0 0,0 0 15,0 0-15,0 0 0,0 1 16,0-1-16,21-21 15,0 0 1,0-21-16,0-1 0,1 1 16</inkml:trace>
  <inkml:trace contextRef="#ctx0" brushRef="#br0" timeOffset="79827.7">20680 6985 0,'0'-42'16,"0"21"-16,0-1 0,0 1 15,21 0-15,-21 0 0,0 0 0,0 0 16,0-1-16,0 1 0,0 0 16,0 0-16,0 0 0,0 0 15,-21 21-15,0 0 0,-1 0 16,-20 21-16,21-21 0,0 21 15,0 21-15,-22-21 0,22 1 0,0 20 16,-21-21-16,20 21 0,-20 1 16,21-22-16,0 21 0,0-21 0,-1 1 15,22-1-15,0 21 0,0-21 0,0 0 16,0 1-16,22-22 16,20 0-16,-21 0 0,0 0 0,22-22 15,-22 1-15,21 21 0,-21-21 16,0 0-16,22 0 0,-22 0 15,0-1-15,0 1 0,0 0 0,1 0 16,-22 0-16,0-22 0,21 22 0,-21 0 16,21 0-16,-21 0 0,0 0 15,-21 42 17,0 0-32,21 0 0,0 0 15,0 0-15,-22 1 0,22-1 0,-21 0 16,21 0-16,-21 0 15,21 0-15,0 1 0,0-1 0,0 0 16,0 0-16,21-21 16,0 21-16,1-21 0,-1 0 15,0 0-15,0 0 0,0-21 16,22 21-16,-22-21 0,0 0 0,0 21 16,21-21-16,-20-1 0,-1 1 0,0 0 15,0 0-15,0 0 0,-21 0 0,21-22 16,1 22-16,-22 0 0,21 0 0,-21 0 15,0-1-15,0 1 0,0 42 32,0 1-17,0-1-15,0 21 16,0-21-16,0 0 0,0 1 0,0-1 16,0 0-16,0 0 15,0 0-15,0 0 0,0 1 16,21-1-16,0-21 0,0 21 0,0-21 15,1 0-15,-22 21 0,21-21 16,-42 0 15,-1 0-31,1 0 16,0 0-16,0 0 0,0-21 16,0 21-16,-1 0 15,22 21 16,0 0-15,22-21-16,-1 0 0,0 0 16,0 0-16,0 0 0,0 0 15,1 0-15,-1 0 0,21 0 0,-21 0 16,0-21-16,1 21 0,20-21 16,-21 21-16,0-21 0,22 21 0,-22-21 15,0-1-15,21 1 0,-21 0 0,1 0 16,-22 0-16,21 0 0,0-1 15,0 1-15,-21 0 0,0 0 0,0 0 16,0 0-16,0-1 16,0 1-16,-21 21 15,0 0-15,0 0 0,-1 0 16,22 21-16,-21 1 0,0-1 0,0 0 16,21 0-16,0 0 15,0 0-15,0 1 0,0-1 0,0 0 16,0 0-16,21 0 0,0-21 0,-21 21 15,0 1-15,21-1 0,1 0 16,-22 0-16,0 0 0,21 0 16,-21 1-16,0-1 31,-21-21-31,-1 21 16,1-21-16,0 0 0,0 0 15,0 0-15,0 0 0,-1 0 0,1 0 31,21-21-15,0 0-16,21-1 16,1 1-16,-1 0 0,0 21 0</inkml:trace>
  <inkml:trace contextRef="#ctx0" brushRef="#br0" timeOffset="80416.37">22521 6350 0,'-21'0'109,"0"0"-93,0-21-1,21 0 1,-21 21-16,21-21 0,-22 21 15,22-22-15,0 1 16,0 42 31,0 1-47,0-1 0,0 0 16,0 0-16,0 0 0,0 0 15,0 1-15,0 20 0,0-21 0,-21 0 16,21 0-16,0 1 15</inkml:trace>
  <inkml:trace contextRef="#ctx0" brushRef="#br0" timeOffset="80836.12">22669 6329 0,'0'-21'16,"0"0"-1,0 42 48,-21-21-48,21-21 32,21-1-31,1 22 0,-1 0-16,0 0 0,-21 22 31,0-1-31,0 0 15,0 0-15,0 0 0,0 22 0,0-22 16,-21 0-16,0-21 0,-1 21 0,1 0 16,21 0-16,-21 1 0,0-22 15,21 21-15</inkml:trace>
  <inkml:trace contextRef="#ctx0" brushRef="#br0" timeOffset="85775.47">3217 7366 0,'0'-21'0,"0"0"0,0 0 15,0-1 1,0 1-16,0 0 0,0 0 16,0 0-16,0 0 15,0-1-15,0 1 0,0 0 0,0 0 16,0 0-16,0 0 31,0 42 16,0 0-31,0 0-16,0 0 0,0 0 15,0 1 1,0 20-16,0-21 0,0 0 0,21 0 15,-21 22-15,0-22 0,0 21 0,0-21 16,22 22-16,-22-22 0,0 21 16,0-21-16,0 22 0,0-1 0,0-21 15,0 22-15,0-1 0,0-21 16,0 21-16,0 1 0,0-1 0,0 22 16,0-22-16,0 0 0,0 1 0,0 20 15,0-21-15,0 1 0,0-1 16,0 0-16,0 1 0,-22-1 0,22 0 15,0-20-15,0 20 0,0 0 16,0-21-16,0 22 0,0-22 16,0 21-16,0-21 0,0 22 0,0-22 15,-21 21-15,21-21 0,0 1 16,0-1-16,0 0 0,0 0 0,0 0 16,0 0-1,0 1 1,21-22-1,-21 21 1,22-21 15,-22-21 1,0-1-32,0 1 0,0 0 15,0-21-15,0 21 0,0-22 0,0 22 16,0-21-16</inkml:trace>
  <inkml:trace contextRef="#ctx0" brushRef="#br0" timeOffset="86561.03">3323 7091 0,'0'0'0,"-21"-21"15,0 21-15,0 0 16,-1 0 0,1 0-16,21 21 15,-21-21-15,0 21 0,0 0 16,0 22-16,21-22 0,-22 21 16,1-21-16,0 22 0,21-1 0,-21 0 15,0 1-15,0-1 0,-1 0 16,1 1-16,0-22 0,21 21 0,-21-21 15,21 22-15,-21-22 0,21 0 16,-21-21-16,21 21 0,0 0 0,0 0 16,0-42 31,0 0-47,21 0 0,0 0 15,0 0-15,-21-1 0,21 1 16,-21 0-16,21 0 0,1-21 0,-22 20 15,21-20-15,0 0 0,-21 21 16,21-22-16,-21 22 0,0 0 0,21-21 16,0 20-16,-21 1 0,22 0 15,-22 0-15,0 0 0,21 0 16,0 21-16,0 0 16,0 0-1,0 21-15,1-21 0,-1 21 0,-21 0 16,21 0-16,0 22 15,0-22-15,0 0 0,1 21 0,-22-21 16,21 22-16,0-22 0,-21 21 16,0-21-16,21 22 0,-21-22 0,21 21 15,-21-21-15,21 1 0,-21 20 0,0-21 16,0 0-16,0 0 0,22 1 16,-22-1-16,0 0 0,21 0 15,-21 0-15,21-21 31,-21-21-15,0 0-16,0-21 0</inkml:trace>
  <inkml:trace contextRef="#ctx0" brushRef="#br0" timeOffset="87644.93">4339 4424 0,'0'0'0,"0"-21"0,0 0 16,0-1-16,0 1 31,0 42-16,0 1 1,-21-1-16,21 0 0,0 0 16,-21 21-16,21-20 0,0 20 0,0 0 15,0-21-15,0 22 0,0-1 0,-21 0 16,21 1-16,0-1 16,0 0-16,0 1 0,-22-22 0,22 21 15,0-21-15,0 1 0,0-1 0,0 0 16,0 0-16,0 0 15,0-42 17,0 0-32,0 0 0,0 0 0,0-1 15,0-20-15,0 21 0,0-21 16,0-1-16,22 1 0,-22 0 0,0-1 16,21 1-16,0 0 0,-21-1 0,21 1 15,0 0-15,-21 20 16,21-20-16,1 21 0,-1 0 0,0-22 15,0 22-15,0 0 0,0 21 0,1-21 16,20 0-16,-21 0 0,21 21 16,-20 0-16,-1 0 0,0 0 0,0 0 15,0 0-15,0 0 0,1 21 16,-22 0-16,0 0 0,21 21 0,-21-20 16,21 20-16,-21-21 0,0 21 0,0-20 15,0 20-15,0 0 0,0-21 16,0 22-16,0-22 0,0 21 0,0-21 15,0 1-15,0 20 0,0-21 16,0 0-16,0 0 0,-21 1 16,0-1-16,21 0 15,-22-21 1,1 0-16,21-21 16,0 0-16,-21-1 15,21 1-15,-21 0 0,21 0 16</inkml:trace>
  <inkml:trace contextRef="#ctx0" brushRef="#br0" timeOffset="87903.78">4381 4636 0,'0'0'0,"22"0"31,-1 0-31,0 0 15,0 0-15,0 0 0,0 0 0,22 0 16,-22 0-16,0 0 0,21 0 16,-20-22-16,-1 22 0,0 0 0,0 0 15,0 0 1,-42 22 31</inkml:trace>
  <inkml:trace contextRef="#ctx0" brushRef="#br0" timeOffset="88664.19">4826 10097 0,'0'0'0,"-21"0"0,0 0 31,21 21-15,0 0-16,0 0 0,0 0 0,-22 22 15,22-22-15,0 21 0,0 0 16,0 1-16,0-1 0,0 0 16,0-20-16,0 20 0,0 0 0,0-21 15,0 22-15,0-22 0,-21 0 16,21 0-16,0 0 0,0 1 16,0-44 15,0 1-31,0 0 15,0 0-15</inkml:trace>
  <inkml:trace contextRef="#ctx0" brushRef="#br0" timeOffset="89312.46">4657 10097 0,'0'0'0,"-22"0"0,-20-22 16,21 22-1,21-21 1,0 0 0,21 21-16,0 0 0,0 0 15,22-21-15,-22 21 0,0 0 16,21 0-16,-20 0 0,20 0 0,-21 0 16,21 0-16,-20 0 0,20 0 0,-21 0 15,0 21-15,0-21 0,1 21 16,-1 0-16,0 1 0,-21-1 15,0 0-15,0 0 0,0 21 0,0-20 16,-21-1-16,0 21 0,-22-21 0,22 0 16,-21 22-16,-1-22 0,22 0 15,-21 0-15,21 0 0,0 1 0,-1-22 16,1 0-16,21 21 0,-21-21 0,21-21 31,0-1-31,0 1 16,21 21-16,0-21 0,1 21 15,-1-21-15,0 0 16,0 21-16,0 0 0,0 0 16,1 0-16,20 0 0,-21 0 0,21 0 15,-20 0-15,-1 0 0,21 0 16,-21 21-16,0-21 0,1 21 0,-1 0 16,0 0-16,0-21 0,0 22 0,-21-1 15,0 0-15,0 0 0,0 0 16,0 0-16,0 1 0,0-1 0,-21 0 15,0 0-15,0 0 0,-22 0 0,22 1 16,0-1-16,0-21 0,-21 21 0,20-21 16,-20 21-16,21-21 0,-21 0 15,20 0-15,1 0 0,-21 0 0,21 0 16,0 0-16,-1 0 0,1 0 16,0 0-16,0-21 0,0 21 15,0-21-15,21 0 0,-22 21 16,22-22-16,-21 22 0,21-21 15,21 21 1</inkml:trace>
  <inkml:trace contextRef="#ctx0" brushRef="#br0" timeOffset="90236.13">6286 12065 0,'0'-21'0,"0"42"78,0 0-78,0 0 16,0 1-16,0-1 0,0 0 15,0 0-15,0 0 0,0 0 16,0 1-16,0-1 0,0 0 0,0 0 16,0 0-16,0 0 0,0 1 15,0-1-15,0 0 0,-21 0 0,21 0 16,0 0-16,-21-21 0,21 22 16,-21-22-16,21 21 0,-21 0 15,0-21-15,-1 0 16,1 0-16,0 0 15,0 0-15,0 0 16,0 0-16,-1 0 16,1 0-16,0 0 15,0 0-15,21-21 0,-21 0 16,21-1 0</inkml:trace>
  <inkml:trace contextRef="#ctx0" brushRef="#br0" timeOffset="147191.32">13166 14796 0,'0'0'0,"0"-22"16,0 1-16,0 0 16,0 0-16,0 0 0,0 0 0,0-1 15,0 1-15,0 0 0,0 0 16,0 0-16,0 0 0,0-1 15,0 1-15,-22 21 0,22-21 16,-21 21-16,0 21 31,0 0-31,21 1 0,-21 20 0,21 0 16,0-21-16,0 43 0,0-22 0,0 1 16,-21 20-16,21 1 0,0-1 15,0 22-15,0-22 0,0 22 0,0 0 16,0-1-16,0 1 0,0 0 0,0-1 15,0 1-15,0 0 0,0-1 0,0 1 16,0 0-16,21-22 0,-21 22 16,0-22-16,0 1 0,0-1 15,0 1-15,0-1 0,0 1 0,0-22 16,0 0-16,0 1 0,0-1 0,0-21 16,0 0-16,0 1 0,0-1 0,-21-21 15,21-21 1,0-1-16,0 1 15,0-21-15,0 21 0,0-22 0,0 1 16,0-21-16,0 20 0,0-20 0,21-1 16</inkml:trace>
  <inkml:trace contextRef="#ctx0" brushRef="#br0" timeOffset="148251.81">13144 14542 0,'0'-22'0,"0"44"0,0-65 15,0 22-15,0 0 31,22 21-15,-1-21-16,0 21 0,0 0 16,0 0-16,0 0 0,22 0 0,-22 0 15,21 0-15,-21 0 0,22 0 16,-1 0-16,22 0 0,-22 0 0,21 0 16,1 0-16,21 0 0,-1 0 0,22 0 15,0-21-15,0 21 0,0 0 16,21 0-16,-22 0 0,22-22 0,-21 22 15,21 0-15,0 0 0,-21-21 0,21 21 16,-21 0-16,0-21 0,0 21 16,-1-21-16,-20 21 0,21 0 15,-21-21-15,20 21 0,-20 0 0,0-21 16,-22 21-16,22 0 0,-22-22 0,1 22 16,-22-21-16,1 21 0,-1 0 0,0 0 15,-21 0-15,1 0 0,-1 0 16,0 0-16,0 0 0,0 0 15,-21 21 1,0 1-16,0-1 16,0 0-1,0 0-15,0 0 0,0 0 0,0 1 16,0 20-16,0-21 0,0 21 0,0-20 16,0 20-16,0 0 0,0 1 0,0-22 15,0 42-15,0-20 0,0-1 16,0 0-16,0 1 0,0 20 0,0 1 15,0-22-15,0 21 0,0 1 0,0-1 16,0 1-16,0-1 0,0 1 0,0-22 16,0 22-16,21-1 0,-21 1 15,22-1-15,-22 1 0,0-22 0,21 22 16,-21-1-16,21 1 0,-21-1 0,0-21 16,0 22-16,0-22 0,21 1 0,-21-1 15,0 0-15,0 1 0,0-22 16,0 21-16,0-21 0,0 22 15,0-22-15,0 0 0,0 0 0,0 21 16,0-20-16,-21-22 0,21 21 0,0 0 16,0 0-16,-21-21 0,21 21 15,-21-21-15,-1 0 0,1 21 16,0-21-16,0 0 16,0 0-16,0 0 15,-1 0-15,1 0 0,0 0 16,-21 0-16,21 0 0,-22 0 0,1 0 15,0 0-15,-22 0 0,1 0 0,-22 0 16,21 0-16,-41 0 0,20 0 16,-21 0-16,0 0 0,0 22 15,-21-22-15,-21 0 0,21 0 0,-21 21 16,0-21-16,0 0 0,0 21 0,-1-21 16,-20 21-16,21-21 0,0 21 15,21-21-15,0 0 0,0 21 0,0-21 16,21 0-16,21 22 0,1-22 0,-1 0 15,0 0-15,22 0 0,-1 0 0,22 0 16,0 0-16,20 0 16,-20 0-16,21 0 0,21-22 0,0 1 15,0 0 1,0 0-16,21 0 0,0 0 16,22-1-16,-22-20 0,21 21 0,0-21 15</inkml:trace>
  <inkml:trace contextRef="#ctx0" brushRef="#br0" timeOffset="148772.06">13885 15409 0,'0'0'0,"-21"-21"15,0-21-15,0 21 16,0 21-16,21-21 0,-22 21 16,1 0-16,0 0 0,0 0 15,0 0-15,21 21 16,-21 0-16,21 21 0,-22-21 15,1 22-15,21-1 0,-21-21 0,21 22 16,0-1-16,0 0 0,-21 1 0,21-1 16,-21 0-16,21-21 15,0 22-15,0-1 0,0-21 0,0 0 16,0 1-16,0-1 0,21 0 0,0-21 0,0 0 16,0 0-16,1 0 15,-1 0-15,0 0 0,0-21 0,21 0 16,-20-1-16</inkml:trace>
  <inkml:trace contextRef="#ctx0" brushRef="#br0" timeOffset="149235.94">14160 15304 0,'0'0'0,"0"-22"0,0 1 16,0 42-1,-21-21 1,21 22-16,-21 20 0,21-21 0,0 0 0,0 22 15,-21-1-15,0-21 16,21 21-16,-21 1 0,21-1 0,0 0 16,-22-20-16,1 20 0,0-21 0,21 21 15,-21-20-15,21 20 0,0-21 0,-21 0 16,21 0-16,-21 1 0,21-1 16,0-42-1,0-1 1,0 1-16,21 0 0,0 0 15,-21 0-15,21-22 0,0 22 0,0-21 16,1 21-16,-1 0 0,0-22 0,21 22 16,-21 0-16,22 0 0,-22 0 15,21-1-15,-21 22 0,1 0 16,-1 0-16,21 0 0,-21 22 16,0-1-16,-21 0 0,0 0 0,0 21 15,0-20-15,0-1 0,0 0 16,0 21-16,0-21 0,0 1 0,-21-1 15,21 0-15,0 0 0,0 0 0,0 0 16,0 1-16,-21-22 0,21 21 16,0-42 15,0-1-31,21 1 0,-21 0 0,21 0 16</inkml:trace>
  <inkml:trace contextRef="#ctx0" brushRef="#br0" timeOffset="149447.81">14690 15515 0,'0'21'15,"0"1"-15,0-1 16,0 0-16,0 0 0,0 0 0,0 0 16,0 1-16,0 20 0,0-21 0,0 0 15,0 0-15,0 1 0,0-1 16,-22 0-16,22 0 0,0 0 15,0-42 17</inkml:trace>
  <inkml:trace contextRef="#ctx0" brushRef="#br0" timeOffset="149759.63">14753 15261 0,'0'0'0,"-21"0"0,0 0 16,0 21-16,21 1 16,-22-1-16,22 0 15,22-21 1,-1 0-16,0 0 16,0 0-16,0 0 15,-21-21-15,0 0 0,0-1 16,0 1-16,0 0 15,0 0-15,0 0 0,-21 21 0,0 0 16,0 0-16,0 0 0,-1 0 16,1 0-16,0 21 15,21 0-15,-21-21 0,21 21 16,0 0-16,0 1 0,0-1 0,0 0 16,21-21-1,21 0-15,-20 0 0</inkml:trace>
  <inkml:trace contextRef="#ctx0" brushRef="#br0" timeOffset="149999.53">15155 15050 0,'0'0'0,"0"-22"16,0 1-16,0 42 31,-21 1-31,21-1 16,-21 21-16,21 0 0,-21 1 0,0-1 15,21 0-15,-22 1 0,1-1 0,21 22 16,0-22-16,-21 0 0,21-21 0,0 22 16,-21-1-16,21-21 0,0 0 15,0 1-15,0-1 0,0 0 0,0 0 16,21-21-16,0 0 0,0 0 16,1 0-16,-1 0 0</inkml:trace>
  <inkml:trace contextRef="#ctx0" brushRef="#br0" timeOffset="150512.24">15706 15409 0,'0'0'0,"0"-21"0,0-21 15,0 21-15,-22 21 16,1 0-16,0 0 15,0 21-15,0-21 0,0 21 16,-1 21-16,1-20 0,-21-1 16,21 21-16,0-21 0,-1 22 0,1-22 0,0 21 15,21-21-15,0 22 0,-21-22 16,21 0-16,0 21 0,0-21 16,0 1-16,21-1 0,0-21 15,0 0-15,1 0 0,-1 0 0,0 0 16,0 0-16,0 0 0,0-21 15,1-1-15,-1 1 0,0 0 0,0-21 16,0 21-16,0-22 0,1 1 0,-22 0 16,0-22-16,21 1 0,-21 20 0,21-20 15,-21-1-15,21 1 0,-21 20 16,0 1-16,0 0 0,0 21 0,0-22 16,0 22-16,-21 42 15,0 0 1,21 22-16,-21-1 0,-1 0 15,1 22-15,21-22 0,0 22 0,-21-1 16,21-20-16,0 20 0,0-21 0,0 1 16,0-1-16,0 0 0,21 1 15,0-22-15,1 0 0,-1 21 0,0-42 16,0 22-16,0-22 0,0 0 0,1 0 16,20 0-16,-21 0 0,0-22 0,22 1 15,-1-21-15,-21 21 0</inkml:trace>
  <inkml:trace contextRef="#ctx0" brushRef="#br0" timeOffset="151252.03">12890 10837 0,'0'0'0,"0"-21"16,0 0-16,0 42 31,0 0-31,0 1 0,0-1 0,-21 21 16,21 22-16,0-22 0,0 21 16,0 22-16,0 0 0,0-22 0,-21 22 15,0 0-15,21-22 0,-21 22 0,21-22 16,-21 1-16,-1-1 0,22 1 0,0-22 15,0 22-15,0-22 0,-21 0 16,21-21-16,0 22 0,0-22 0,0 0 16,0 0-16,21-42 31,1 0-31,-22 0 16,21 0-16,-21-22 0,21 1 0,0 0 15</inkml:trace>
  <inkml:trace contextRef="#ctx0" brushRef="#br0" timeOffset="152042.07">13039 10922 0,'0'0'0,"0"-21"0,0 0 0,0 0 16,-22-1-16,22 1 0,0 0 0,0 0 16,0 0-1,22 21-15,-1 0 0,21 0 16,0-21-16,1 21 0,20 0 0,-20 0 15,20 0-15,22 0 0,-22 0 16,22 0-16,0 0 0,-1 0 0,22-22 16,0 22-16,21 0 0,0 0 15,0 0-15,21-21 0,0 21 0,0 0 16,22 0-16,-22-21 0,21 21 0,-21 0 16,22 0-16,-22 0 0,0-21 0,0 21 15,-21 0-15,0 0 0,0 0 0,-21 0 16,-21-21-16,-1 21 0,1 0 15,-21 0-15,-22-21 0,21 21 0,-41 0 16,20 0-16,-21-22 0,0 22 16,0 0-16,1 0 0,-1 0 0,-21 22 31,0-1-31,0 0 0,0 0 16,0 0-16,0 22 0,0-22 0,0 21 15,0-21-15,0 22 0,0-22 0,0 21 16,0 0-16,0 1 0,0 20 0,0-20 15,0 20-15,0-21 0,0 22 0,0-1 16,0-20-16,0 20 0,0-20 0,21 20 16,-21-21-16,21 1 0,-21 20 15,0-20-15,0-1 0,21 0 16,-21 1-16,0-1 0,0-21 0,0 21 16,0 1-16,0-22 0,0 0 0,0 21 15,0-20-15,0-1 0,-21 0 0,21 0 16,-21-21-16,0 21 0,0-21 0,21 21 15,-22-21-15,1 22 0,0-22 0,0 0 16,0 0-16,0 0 0,-1 21 0,1-21 16,-21 0-16,21 0 0,-22 0 15,1 0-15,0 0 0,-22 0 0,22 0 16,-22 0-16,-20 0 0,-1 0 16,0 0-16,-20 0 0,-1-21 0,0 21 0,-21-22 15,-21 22-15,0 0 0,-1 0 0,-20-21 16,0 21-16,-22 0 0,22 0 15,0 0-15,-1 0 0,1 0 16,21 21-16,0 1 0,21-22 0,0 21 16,21-21-16,21 21 0,-21-21 0,43 0 15,-1 0-15,1 21 0,20-21 0,1 0 16,0 0-16,21 0 0,63-21 47,-21 21-47,0-21 0,22 0 0,-22-1 15,21 1-15</inkml:trace>
  <inkml:trace contextRef="#ctx0" brushRef="#br0" timeOffset="152296.92">13928 11303 0,'0'0'0,"0"-42"0,0 21 0,0-43 15,0 85 1,0 0 0,-22 1-16,22-1 0,0 21 15,0 0-15,0 1 0,0-1 0,0 0 16,0 1-16,0-1 0,-21 0 0,21 1 16,0-22-16,0 21 0,0-21 15,0 22-15,0-22 0,0 0 0,0 0 16,0 0-16</inkml:trace>
  <inkml:trace contextRef="#ctx0" brushRef="#br0" timeOffset="152567.76">13928 11515 0,'0'0'0,"-22"-43"0,22 1 0,-21 0 15,21 21-15,0-22 0,0 22 0,0-21 0,0-1 16,0 22-16,0 0 0,21 0 15,1 0-15,-1 0 0,21-1 0,0 22 16,-20 0-16,20 0 0,0 0 0,1 0 16,-1 0-16,0 0 0,-21 43 15,22-22-15,-22 0 0,0 0 0,-21 22 16,0-22-16,0 21 0,0-21 0,-21 22 16,-21-22-16,20 0 0,-20 0 0,0 21 15,-1-20-15,1-1 0,21 0 0,-21-21 16,20 21-16,1 0 0,0-21 15,21 21-15,21-21 16,0 0-16,1 0 16,-1 0-16</inkml:trace>
  <inkml:trace contextRef="#ctx0" brushRef="#br0" timeOffset="153012.14">14753 11494 0,'0'0'15,"0"-22"-15,0 1 0,-21 0 16,0 0-16,0 21 0,-1-21 16,1 21-16,0 0 0,0 0 15,0 0-15,0 0 0,-1 0 16,1 21-16,0 0 0,0 0 0,0 0 16,0 22-16,-1-22 0,1 21 0,0-21 15,0 22-15,21-22 0,0 21 16,-21-21-16,21 1 0,0-1 0,0 0 15,0 0-15,0 0 0,21 0 16,0-21-16,0 0 0,0 0 0,1 0 16,-1 0-16,0 0 0,21-21 0,-21 21 15,1-21-15,-1 0 0,21 0 0,-21 0 16,0-1-16,1 1 0,-22 0 16,21-21-16,0 21 0,-21-1 0,21-20 15,-21 21-15,0 0 0,0 42 31,0 0-15,0 0-16,0 0 0,0 1 16,0-1-16,0 0 0,0 0 0,0 0 15,0 0-15,0 1 0,0-1 16,21 0-16,0-21 0,1 21 16,-1-21-16,0 0 0,0 0 15,0 0-15</inkml:trace>
  <inkml:trace contextRef="#ctx0" brushRef="#br0" timeOffset="153375.93">15134 11472 0,'-21'0'0,"42"0"0,-42-21 0,21 0 16,0 0-16,21 21 31,0 0-31,0 0 0,1 21 15,-1-21-15,0 21 0,0 0 0,0 22 16,-21-22-16,21 0 0,-21 0 0,0 22 16,22-22-16,-22 0 15,0 0-15,0 0 0,0 0 0,0 1 0,0-1 16,0 0-16,0-42 47,0 0-47,0-1 0,0 1 15,0 0-15,0 0 0,21-21 16,0 20-16,0-20 0,0 21 0,0-21 16,-21 20-16,22-20 0,-1 21 0,0 0 15,0 0-15,0 21 0,0-22 0,1 22 16,-1 0-16,0 0 0,0 0 16,0 0-16</inkml:trace>
  <inkml:trace contextRef="#ctx0" brushRef="#br0" timeOffset="153690.26">15663 11536 0,'21'-21'15,"1"21"-15,-1-21 0,0 21 0,0-22 16,-21 1-16,21 21 0,0-21 0,-21 0 15,0 0 1,-21 21 0,0 0-1,0 0-15,0 21 0,0-21 0,-1 21 16,1 0-16,0 0 0,21 1 0,-21 20 16,21-21-16,-21 0 0,21 0 0,0 1 15,0-1-15,0 0 0,0 0 0,0 0 16,0 0-16,21 1 0,0-22 15,0 0-15,0 0 0,22 0 16,-22 0-16,0 0 16</inkml:trace>
  <inkml:trace contextRef="#ctx0" brushRef="#br0" timeOffset="154123.89">16192 11388 0,'0'-21'15,"-21"21"-15,0 0 16,21 21-16,0 0 16,-21 0-16,21 0 0,0 0 0,0 1 15,-21 20-15,21-21 0,0 0 0,0 0 16,0 1-16,0-1 0,0 0 0,-21-21 16,21 21-16,0 0 0,-22 0 15,22-42 32,0 0-47,0 0 16,0 0-16,0 0 0,22-1 0,-1 1 15,0 0-15,-21 0 0,21 0 0,0-22 16,0 22-16,1 0 0,-1 0 0,0 21 16,21-21-16,-21 21 0,1 0 0,-1 0 15,0 0-15,0 0 0,0 21 16,0 0-16,-21 0 0,0 0 0,22 1 15,-22-1-15,0 0 0,0 0 0,0 0 16,0 0-16,0 1 0,-22-1 0,22 0 16,-21 0-16,0 0 0,21 0 15,-21 1-15,0-22 0,21 21 16</inkml:trace>
  <inkml:trace contextRef="#ctx0" brushRef="#br0" timeOffset="154395.96">16849 11176 0,'0'-21'16,"0"42"-16,0-63 0,0 21 0,0-1 0,0 44 31,-22-1-31,22 0 16,-21 21-16,0 1 0,21-22 0,-21 21 15,0 0-15,21 1 0,0-1 0,-21 0 16,-1 1-16,22-1 0,-21 0 0,21-20 16,0 20-16,0-21 0,0 0 0,0 0 15,0 1-15,0-1 0,0 0 0,21 0 16,1-21-16,-1 0 0,0 0 16,0 0-16,0 0 0,0 0 15,1 0-15,-1-21 0,0 21 16,0-21-16</inkml:trace>
  <inkml:trace contextRef="#ctx0" brushRef="#br0" timeOffset="154611.82">16722 11451 0,'0'0'0,"-22"0"0,-62 0 16,63 0-16,42 0 31,0 0-31,21 0 15,-21 0-15,22 0 0,-1 0 0,-21 0 16,22 0-16,-22 0 0,21 0 0,-21 0 16,0 0-16,1 0 0,-1 0 0,-42 0 31</inkml:trace>
  <inkml:trace contextRef="#ctx0" brushRef="#br0" timeOffset="155343.4">14541 12700 0,'0'0'16,"0"-21"-16,0 0 0,22-43 16,-22 43-16,0 0 15,0 42 17,0 0-32,0 22 15,0-22-15,0 21 0,0 22 0,0-1 16,21 1-16,-21-1 0,0 1 0,0-1 15,0 1-15,0 20 0,0-20 16,0 20-16,0 1 0,0 0 16,0-22-16,0 22 0,0-22 0,0 1 15,-21-1-15,21 1 0,-22-22 0,22 1 0,0-1 16,0 0-16,0 1 0,0-22 16,0 21-16,0-21 0,0 0 15,0 1-15,0-44 47,22 22-47,-22-21 0,0 0 0,21 0 16,-21 0-16,0 0 0,0-1 0,0 1 15,21-21-15,-21 21 0</inkml:trace>
  <inkml:trace contextRef="#ctx0" brushRef="#br0" timeOffset="156036.12">14817 12573 0,'0'-21'0,"0"-21"15,0 20 1,-22 22-16,1 0 16,0 0-1,0 22-15,0-1 0,0-21 0,-1 42 16,1-21-16,0 0 0,0 22 16,0-22-16,-22 21 0,22 1 0,0-22 15,-21 21-15,-1 0 0,22-20 0,0 20 16,-21-21-16,21 0 0,-1 22 0,1-22 15,21 0-15,-21 0 16,42-21 31,0-21-47,-21 0 16,22 0-16,-1 21 0,0-22 0,-21 1 15,21-21-15,0 21 0,0 0 0,1-22 16,-1 22-16,21-21 0,-21-1 0,0 22 15,1-21-15,20 21 0,-21-22 16,0 22-16,0-21 0,22 21 0,-22 0 16,0-1-16,0 1 0,0 0 0,1 21 15,-1 0-15,0 0 0,0 0 16,-21 21-16,21-21 0,0 43 16,-21-22-16,22 0 0,-22 21 0,21 1 15,-21-1-15,21 21 0,-21-20 0,0 20 16,0-20-16,0-1 0,21 21 15,-21-20-15,0-1 0,0 0 0,0-20 16,0 20-16,0-21 0,0 0 16,0 0-16,0 1 0,0-1 0,0 0 15,21-21 1,0-21 15,1 0-31,-22-1 16,21 1-16,0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26:49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1058 0,'21'0'79,"-21"-21"-79,21 21 15,-21-21 1</inkml:trace>
  <inkml:trace contextRef="#ctx0" brushRef="#br0" timeOffset="2024.01">1101 635 0,'-22'0'47,"1"0"-32</inkml:trace>
  <inkml:trace contextRef="#ctx0" brushRef="#br0" timeOffset="8844.64">952 614 0,'22'0'0,"-1"0"16,-21-21-16,21 21 0,-21-21 16,21 21-16,-21-22 15,21 22-15,-21-21 16,0 0-16,0 0 15,0 0 1,-21 21 0,21-21-16,-21 21 15,0 0 17,21 21-32,-21-21 15,21 21-15,0 0 0,0 0 16,0 0-16,0 1 0,-22 20 0,22 0 15,0-21-15,-21 22 0,21-1 0,0 22 16,0-22-16,0 21 0,-21-20 16,21 20-16,0-20 0,-21 20 15,21-21-15,0 1 0,0-1 16,0 0-16,0 1 0,0-1 0,0-21 16,0 22-16,0-22 0,0 21 15,0-21-15,0 0 0,0 1 0,0-1 16,0 0-16,0 0 0,0 0 15,0-42 17,0 0-32,0 0 15,0 0-15,0-1 0,0 1 0,0 0 16,0 0-16,0 0 16,-21 0-16,21-1 0</inkml:trace>
  <inkml:trace contextRef="#ctx0" brushRef="#br0" timeOffset="9641.18">635 974 0,'0'0'16,"-21"0"-16,0-64 15,21 43-15,-22 0 0,22 0 0,0 0 16,0-1-16,0 1 0,0 0 0,0-21 15,0 21-15,0-1 16,22-20-16,-1 21 0,0 0 0,0-22 16,0 22-16,0 0 0,22 0 15,-22 0-15,0 0 0,0-1 0,22 1 16,-22 0-16,0 0 0,0 21 0,21 0 16,-20 0-16,-1 0 15,0 0-15,0 0 0,0 21 0,0 0 16,-21 0-16,22 22 0,-1-1 15,-21 0-15,0 1 0,21-1 0,-21 22 16,21-22-16,-21 21 16,0 1-16,21-1 0,-21-20 0,0 20 15,0-20-15,0 20 0,0-21 0,0 1 16,0-1-16,0-21 0,0 22 16,0-22-16,0 0 0,0 0 15,0 0-15,0 0 0,0 1 16,0-44 15,0 1-31,0 0 16,0 0-16,21 0 0,-21-22 0,0 22 15,0-21-15,0-22 0,0 22 16,22 0-16,-1-22 0,0 1 16,-21 20-16,21-20 0,0 21 0,0-1 0,22 1 15,-22-22-15,21 22 16,-21 21-16,22-21 0,-22-1 0,21 22 15,-21-21-15,22 21 0,-22-1 16,0 22-16,0-21 0,0 21 0,1 0 16,-1 0-1,0 21-15,-21 1 0,0-1 0,0 21 16,0 0-16,0-20 0,0 41 16,0-21-16,0 22 0,0-22 0,0 22 15,0-1-15,0 1 0,0-1 16,0 1-16,0-22 0,-21 22 15,21-22-15,-21 0 0,21 1 0,0-1 16,0 0-16,0-21 0,0 22 16,0-22-16,0 21 0,0-21 0,0 1 15,0-1-15,0 0 16,0 0-16,0-42 31,0 0-15,0 0-16,0-1 0,0 1 0,0 0 15,21 0-15</inkml:trace>
  <inkml:trace contextRef="#ctx0" brushRef="#br0" timeOffset="11339.64">1947 1503 0,'0'-21'47,"21"0"-47,-21-1 0,22 1 15,-22 0-15,21 0 0,-21 0 16,0-22-16,0 22 0,21 0 15,-21-21-15,21-1 0,-21 22 16,0-21-16,0 21 0,0 0 16,0-22-16,0 22 0,0 0 15,0 0-15,0 42 32,0 0-32,0 0 0,0 0 0,0 22 15,0-22-15,0 21 0,0 1 16,0-1-16,0-21 0,0 21 0,0 1 15,0-1-15,0-21 0,0 22 16,0-22-16,0 21 0,0-21 0,0 0 16,21 1-16,0-1 0,1-21 0,-1 21 15,0-21 1,0 0-16,0 0 0,0 0 0,1-21 16,-1 21-16,21-21 0,-21-1 15,0 1-15,1 0 0,-22 0 0,21-21 16,0 20-16,0-20 0,-21 21 0,0-21 15,0-1-15,0 22 0,21-21 16,-21 21-16,0-1 0,0 1 0,0 0 16,0 0-16,0 0 0,0 42 31,0 0-15,0 0-16,0 0 0,0 22 15,0-22-15,0 21 0,0-21 16,-21 22-16,21-22 0,0 21 0,0-21 15,0 22-15,0-22 0,0 21 16,0-21-16,0 1 0,21-1 0,-21 0 16,21 0-16,1 0 0,-1-21 15,0 0-15,0 0 0,0 0 0,0 0 16,1 0-16,20-21 0,-21 21 0,0-21 16,0 0-16,22-22 0,-22 22 15,0 0-15,0-21 0,-21-1 16,21 1-16,1 0 0,-1-1 0,-21-20 15,0 21-15,21-22 0,0 22 0,-21-22 16,21 22-16,-21 0 0,0-1 16,0 1-16,21 21 0,-21-22 15,0 22-15,0 0 0,0 0 0,0 0 16,0 0-16,0 42 31,0 0-15,0 0-16,-21 21 0,21 1 15,-21-22-15,21 21 0,0 22 0,-21-22 16,21 0-16,-21 1 0,21 20 16,-21-20-16,21-1 0,0 0 0,0 1 15,0-22-15,0 21 0,0 0 0,0-20 16,0-1-16,0 21 16,0-21-16,21 0 0,0 1 0,0-22 15,0 21-15,0 0 0,1-21 0,-1 0 16,0 0-16,0 0 15,21 0-15,-20-21 0,-1 0 0,0 21 16,0-22-16,21 1 0,-20 0 16,-1 0-16,0 0 0,0-22 0,0 22 15,0-21-15,1 0 0,-1-1 0,0-20 16,0 20-16,0-20 0,0-1 16,1 22-16,-1-21 0,0-1 0,-21 22 15,0-1-15,21 1 0,-21 0 16,21 21-16,-21-22 0,0 22 15,0 0-15,0 0 0,0 0 16,0 42 15,-21 0-31,21 0 0,-21 0 16,21 22-16,-21-1 0,0 0 0,-1 22 16,22-22-16,-21 22 0,0-22 15,0 21-15,21-20 0,-21 20 0,21-20 16,-21-1-16,21 0 15,0 1-15,0-1 0,0-21 0,0 21 16,0-20-16,0 20 0,0-21 0,0 0 16,21 0-16,0-21 0,0 22 15,0-1-15,0-21 0,1 0 0,-1 0 16,0 0-16,0 0 0,21 0 0,-20-21 16,20-1-16,-21 1 0,0 21 15,0-21-15,1 0 0,20-21 0,-21 20 16,-21 1-16,21 0 0,0-21 0,1 21 15,-22-22-15,0 22 0,0-21 16,21 21-16,-21-1 0,0 1 0,0 0 16,0 42 15,0 0-31,0 22 16,0-22-16,-21 0 0,21 0 0,0 0 15,0 1-15,0-1 0,0 0 16,0 0-16,0 0 0,0 0 0,0 1 15,0-1-15,0 0 0,0 0 16,21-21 0,0 0-16,0 0 15,0-21-15,0 0 16,1 21-16,-22-21 0,21-1 16</inkml:trace>
  <inkml:trace contextRef="#ctx0" brushRef="#br0" timeOffset="11657.28">4276 804 0,'0'0'0,"-22"-21"16,1 21-16,0 0 0,0 0 0,0 0 16,0 0-16,-1 0 15,44 0 32,-22-21-16,-22 21-15,1 0 0,21 21 15,-21 0 0</inkml:trace>
  <inkml:trace contextRef="#ctx0" brushRef="#br0" timeOffset="11884.15">3429 1037 0,'0'21'0,"0"-42"0,0 64 16,21-43 0,0 0-1,22 0-15,-22 0 0,0 0 16,0-22-16,0 22 0,0 0 0,1 0 16,-1 0-16,0 0 15,0 0 1,0 0-16</inkml:trace>
  <inkml:trace contextRef="#ctx0" brushRef="#br0" timeOffset="12624.63">4762 1461 0,'-21'0'0,"0"0"15,0 0 1,21-22-1,0 1-15,21 21 16,0-21-16,0 0 0,1 0 16,-1 0-16,21-1 0,-21 1 0,22-21 15,-22 0-15,21-1 0,0-20 0,1 20 16,-22-20-16,21-1 0,-21 1 16,1-1-16,-1 22 0,0-21 0,-21-1 15,0 22-15,0-22 0,0 22 16,0 0-16,-21-1 0,21 1 15,-21 0-15,-1 20 0,1 1 0,-21 0 16,21 0-16,0 0 0,-22 21 16,22 0-16,0 21 0,-21 0 0,20 0 15,-20 22-15,21-22 0,0 42 0,0-20 16,-22-1-16,22 21 0,21 1 16,0 21-16,-21-22 0,21 22 0,0-22 15,0 22-15,0-22 0,21 1 16,-21-1-16,21 1 0,0-22 0,1 1 15,-1-1-15,0 0 0,0 1 0,0-22 16,0 21-16,1-21 0,-1 0 16,0-21-16,21 22 0,-21-1 15,1-21-15,-1 0 0,0 0 0,21 0 16,-21 0-16,1 0 0,-1-21 0,21-1 16,-21 22-16,0-21 0,1 0 15,20 0-15,-21 0 0,0-22 0,0 22 16,1 0-16</inkml:trace>
  <inkml:trace contextRef="#ctx0" brushRef="#br0" timeOffset="13032.4">5567 1143 0,'-21'0'16,"42"0"-16,-64 21 0,43 0 0,-21 1 15,0-22-15,21 21 16,21-21-1,0 0-15,1 0 16,-1 0-16,0 0 16,21-21-16,-21-1 0,1 22 0,-1-21 0,0 0 15,0 21-15,0-21 0,-21 0 0,0 0 16,0-1-16,0 1 16,0 0-16,-21 0 15,0 21-15,0 0 0,0 0 0,-1 0 0,1 0 16,0 0-16,-21 21 15,21 0-15,-1 0 0,1 22 0,0-22 16,0 0-16,0 21 0,21 1 0,0-22 16,0 21-16,0-21 0,0 22 15,0-22-15,0 21 0,0-21 0,21 1 16,-21-1-16,21 0 0,0-21 0,22 21 16,-22-21-16,0 0 0,0 0 15,21 0-15,-20 0 0,20 0 0,-21 0 16,0 0-16,22 0 0,-22 0 15,0-21-15,0 0 0,0 0 0,0-1 16,1 1-16</inkml:trace>
  <inkml:trace contextRef="#ctx0" brushRef="#br0" timeOffset="13280.23">6075 1016 0,'0'0'0,"0"-21"0,0 0 15,-21 21-15,-1 0 16,22 21-16,0 0 15,0 0-15,0 0 0,0 1 16,0 20-16,0-21 0,22 21 0,-1-20 16,-21 20-16,21-21 0,0 0 0,-21 22 15,0-22-15,21 0 16,0 0-16,-21 0 0,0 0 0,0 1 16,22-1-16,-22 0 0,21-21 15,-21-21 16,21 0-31,-21-1 16,21 1-16</inkml:trace>
  <inkml:trace contextRef="#ctx0" brushRef="#br0" timeOffset="13528.08">6498 953 0,'0'0'0,"0"-22"0,0 1 15,-21 21 16,21 21-31,-21 1 0,21-1 0,-21 21 16,-1-21-16,1 22 0,0-1 16,0 0-16,21 1 0,-21-1 0,0-21 15,-1 21-15,1 1 0,21-22 0,0 0 16,-21 0-16,21 0 0,-21 1 16,21-1-16,0 0 0,0 0 15,21-21 1,0 0-16,-21-21 0,21 0 15,1 0-15,-1 21 16,0-43-16</inkml:trace>
  <inkml:trace contextRef="#ctx0" brushRef="#br0" timeOffset="14199.71">6540 1270 0,'0'0'0,"0"21"15,0 0-15,0 1 16,22-22-1,-1 0-15,0 0 16,0 0-16,0 0 0,22 0 0,-1-22 16,0 22-16,-21-21 0,22 21 0,-1-21 15,-21 0-15,0 0 0,1 21 16,-1-21-16,-21-1 0,21 1 16,-21 0-16,0 0 0,0 0 0,0 0 15,0-1-15,-21 1 0,0 21 0,-1 0 16,22-21-16,-21 21 0,-21 0 15,21 0-15,0 0 0,-22 21 0,22 0 16,-21 1-16,21-1 0,-22 0 0,22 21 16,-21-21-16,21 22 0,-22-1 15,22-21-15,0 22 0,21-1 16,0-21-16,0 0 0,0 22 0,0-22 0,0 0 16,0 0-16,21 0 0,0 0 15,0-21-15,1 22 0,20-22 16,-21 0-16,21 0 0,1 0 0,-1 0 15,0 0-15,1 0 0,-1-22 0,0 1 16,1 21-16,-1-21 0,0 0 16,-20 0-16,20 0 0,0-22 0,-21 22 15,1-21-15,-1-1 0,21 1 0,-42 0 16,21-22-16,0 22 0,1-22 16,-22 1-16,0-1 0,0 1 0,0 21 15,21-22-15,-21 22 0,0-22 0,0 22 16,0 21-16,0-22 0,0 22 15,0 0-15,0 0 0,0 0 16,-21 42 0,21 0-1,0 21-15,0 1 0,-22-1 0,1 0 16,21 22-16,-21-22 0,21 22 0,0-1 16,-21 1-16,21-1 0,-21 1 15,21-22-15,0 22 0,0-22 0,0 0 16,0 1-16,0-1 0,0-21 0,0 21 15,0-20-15,0 20 0,21-21 16,0 0-16,-21 0 0,21 1 0,0-1 16,1-21-16,-1 0 15,0 0-15,0 0 0,0-21 16,0-1-16</inkml:trace>
  <inkml:trace contextRef="#ctx0" brushRef="#br0" timeOffset="15007.14">8403 635 0,'0'0'0,"-21"0"15,42 0 17,0-21-17,0 0-15,22 0 0,-1 21 0,-21-22 16,22 1-16,-1 0 0,0-21 0,1 21 15,-1-1-15,0-20 0,1 21 16,-22-21-16,0 20 0,0-20 0,-21 0 16,0 21-16,0-22 0,0 22 15,0-21-15,0 21 0,-21-1 16,0 22-16,0 0 0,-1 0 0,1 0 16,0 0-16,0 0 0,0 22 0,0 20 15,-1 0-15,22 1 0,-21 20 16,0 1-16,21-1 0,-21 1 0,21 20 15,0-20-15,0 20 0,0-20 16,0 21-16,0-22 0,0 22 0,0-43 16,0 22-16,0-1 0,0-21 0,0 1 15,0-22-15,0 21 0,0-21 16,0 1-16,0-1 0,0 0 0,-21 0 16,-22-21-1,22 0-15,0 0 0,0 0 0,-21-21 16,20 21-16,1-21 0,-21 0 15,21-1-15,-22 22 0,22-21 0,0 0 16,0 0-16,0 21 0,0 0 0,-1-21 16,1 21-16,42 0 47,1 0-47,-1 21 0,0-21 0,0 0 15,0 0-15,0 0 0,22 0 0,-22 0 16,21-21-16,1 0 0</inkml:trace>
  <inkml:trace contextRef="#ctx0" brushRef="#br0" timeOffset="15476.56">8996 889 0,'0'0'0,"0"-21"16,0 0-16,0 42 31,0 0-31,0 0 0,0 0 15,0 1-15,0 20 0,0-21 0,0 21 16,0-20-16,0 20 0,0-21 16,-21 0-16,21 22 0,0-22 0,-22 0 15,22 0-15,0 0 0,0 0 16,-21-21-16,21 22 16,0-44-1,0 1 1,0 0-16,0 0 0,0 0 15,0-22-15,21 22 0,-21-21 16,22 0-16,-1-1 0,0 1 0,21 0 16,-21-1-16,1 1 0,20 21 0,-21 0 15,21-1-15,-20 22 0,20 0 16,-21 0-16,21 0 0,-20 22 0,-1-1 16,0 21-16,0-21 0,0 22 15,-21-22-15,0 21 0,0 0 16,0-20-16,0 20 0,0 0 0,0-21 15,0 1-15,-21-1 0,0 0 0,21 0 16,-21 0-16,21 0 0,0 1 16,21-44 15,0 1-31,0 0 16,0 0-16,1-21 0,-1-1 0</inkml:trace>
  <inkml:trace contextRef="#ctx0" brushRef="#br0" timeOffset="15972.28">9758 466 0,'0'0'0,"0"-43"0,21 1 16,-21 21-16,0-21 0,0 20 0,21 1 15,-21 0-15,0 42 16,0 0 0,0 1-16,0 20 0,0-21 0,-21 21 15,21 22-15,-21-22 0,21 1 16,-21 20-16,21 1 0,0-1 0,-22 1 15,1-1-15,0 1 0,21-1 0,0-21 16,-21 22-16,21-22 0,-21 1 16,21-1-16,0-21 0,0 21 15,0-20-15,0-1 0,0 0 0,0-42 47,0 0-47,21-1 16,0-20-16,-21 21 0,21-21 15,0 20-15,1-20 0,-1 0 0,0-1 16,0 1-16,0 0 0,22-1 0,-22 22 16,21 0-16,-21 0 0,22 0 15,-22 0-15,21 21 0,-21 0 0,22 0 16,-22 21-16,0 0 0,0 21 0,0-21 16,0 1-16,-21 20 0,22 0 15,-22-21-15,0 22 0,0-1 16,0-21-16,0 0 0,0 22 0,-22-22 15,1 0-15,21 0 0,0 0 0,-21-21 16,21 22-16,-21-22 0,21 21 16,0-42 15,21-1-31,-21 1 16,21 0-16,0 0 0</inkml:trace>
  <inkml:trace contextRef="#ctx0" brushRef="#br0" timeOffset="16324.08">10435 1016 0,'21'0'16,"0"0"0,1 0-16,-1 0 15,0-21-15,0 21 0,-21-21 0,21 21 16,0-21-16,1-1 0,-1 1 15,-21 0-15,0 0 0,0 0 16,0 0-16,0-1 16,-21 22-16,-1 0 15,1 22-15,0-1 0,0 0 16,0 0-16,0 0 0,-1 22 0,1-22 16,0 21-16,0 0 0,21 1 15,0-22-15,-21 21 0,21-21 0,0 22 16,0-22-16,0 0 0,0 0 0,0 0 15,21 1-15,0-22 16,0 0-16,0 21 0,1-21 16,-1 0-16,0 0 0,0 0 0,0 0 15,22-21-15,-22 21 0,0-22 0,21 1 16</inkml:trace>
  <inkml:trace contextRef="#ctx0" brushRef="#br0" timeOffset="16701.05">10922 931 0,'0'0'0,"0"-21"16,-21 0 0,0 0-16,21 0 15,21 21 17,0 21-32,0 0 0,0 0 0,22 0 15,-22 1-15,0-1 0,0 21 0,-21-21 16,21 22-16,-21-22 0,21 21 15,-21-21-15,0 22 0,0-22 16,0 0-16,0 0 0,0 0 0,0 0 16,0 1-16,0-1 0,0-42 47,0-1-47,0 1 15,0 0-15,0-21 0,0 21 0,22-1 16,-22-20-16,21 21 0,0-21 15,-21-1-15,0 22 0,21 0 0,0 0 16,-21 0-16,21-1 0,1 1 0,-22 0 16,21 21-16,0 0 15,-21-21-15,21 21 0,0 0 16,0 0-16</inkml:trace>
  <inkml:trace contextRef="#ctx0" brushRef="#br0" timeOffset="16947.91">11599 889 0,'-21'0'31,"0"0"-31,0 21 16,21 0-16,0 1 0,0-1 16,0 0-16,0 0 0,-21 21 15,21-20-15,0 20 0,0-21 16,0 0-16,0 0 0,0 22 0,0-22 15,0 0-15,0 0 0,0 0 16,0 1-16,21-22 16,0 0-1,0 0-15,-21-22 0,21 22 16</inkml:trace>
  <inkml:trace contextRef="#ctx0" brushRef="#br0" timeOffset="17253.73">11726 720 0,'0'0'0,"-21"-43"16,0 1-16,0 21 0,0 0 0,-1 0 16,22-1-16,-21 22 0,0 0 15,0 0-15,0 0 0,21 22 16,0-1-16,0 0 16,21-21-1,0 21-15,0-21 16,0 0-16,1 0 15,-1-21-15,-21 0 16,0 0-16,0-1 16,0 1-16,0 0 15,-21 21-15,-1 0 16,1 0 0,21 21-1,0 0-15,0 1 16,21-22-16</inkml:trace>
  <inkml:trace contextRef="#ctx0" brushRef="#br0" timeOffset="17576.55">12234 423 0,'0'0'0,"0"-42"16,-21 21-1,0 21-15,0 21 16,21 0-16,-21 0 0,21 22 16,-22-22-16,22 21 0,-21 1 15,21-1-15,-21 0 0,0 22 0,21-22 16,-21 22-16,0-1 0,-1-21 0,22 22 16,0-22-16,-21 1 0,21-1 15,-21 0-15,21 1 0,0-22 16,0 0-16,0 21 0,0-21 0,0 1 0,0-1 15,21-21-15,0 0 16,1 0-16,-1 0 16,0 0-16,0-21 0,0-1 15,0 22-15,1-21 0,-1-21 0,-21 21 16,21 0-16</inkml:trace>
  <inkml:trace contextRef="#ctx0" brushRef="#br0" timeOffset="17769.45">11959 868 0,'0'0'0,"-21"0"0,-21 0 0,20 21 16,1-21-16,21 21 15,21-21 17,22 21-32,-22-21 0,0 0 15,21 0-15,-20 0 0,-1 0 0,0 0 16,21 0-16,-21 0 0,1 0 0,-1 0 15,0-21-15,0 21 0</inkml:trace>
  <inkml:trace contextRef="#ctx0" brushRef="#br0" timeOffset="18860.59">12848 1207 0,'0'0'0,"0"-43"16,0 22-16,0 0 15,0 0-15,0 0 0,0-1 0,21 1 16,0 0-16,-21 0 0,0 0 0,0-22 15,0 22-15,0 0 0,0-21 16,0 21-16,0-1 0,0 1 16,0 0-16,-21 21 0,0 0 0,0-21 15,0 21-15,0 0 0,-1 0 0,1 21 16,-21 0-16,21 0 0,0 1 16,-1 20-16,-20-21 0,21 21 0,0 1 15,0-1-15,-1 22 0,1-22 0,0 0 16,0 1-16,21-22 0,0 21 0,0-21 15,0 22-15,0-22 0,0 0 16,21-21-16,0 21 0,0-21 0,1 0 16,-1 0-16,0 0 0,21 0 0,-21 0 15,1 0-15,20-21 16,-21 0-16,21 21 0,-20-21 0,20-1 16,-21 1-16,0 0 0,0-21 0,1 21 15,-1-22-15,0 22 0,0-21 0,-21-1 16,21 1-16,-21 21 0,0-21 15,0 20-15,0 1 0,0 0 0,0 42 32,0 0-32,-21 1 15,21-1-15,-21 21 0,0-21 16,21 22-16,0-22 0,0 21 0,0-21 0,0 22 16,0-22-16,0 0 0,0 0 15,0 0-15,0 0 0,21 1 16,0-22-16,0 0 0,0 21 0,1-21 15,-1 0-15,0 0 0,21 0 0,-21 0 16,22-21-16,-22 21 0,21-22 16,-21 1-16,1 21 0,20-21 0,-21-21 15,0 21-15,0-1 0,-21-20 0,22 0 16,-22 21-16,21-22 0,-21 1 0,0 21 16,0-22-16,0 22 0,0 0 15,0 0-15,0 42 16,0 21-1,0-20-15,0-1 16,-21 21-16,-1-21 0,22 22 0,-21-22 16,21 21-16,0-21 0,-21 0 0,21 22 15,-21-22-15,21 0 0,0 0 16,0 0-16,0 1 0,0-1 16,0 0-16,0-42 46,0 0-46,0-1 0,0 1 0,0 0 16,0 0-16,0-21 0,21 20 0,0-20 16,0 0-16,1-1 0,-1 22 15,0-21-15,21 0 0,-21 20 0,22 1 16,-22 0-16,0 0 0,21 21 16,-20 0-16,-1 0 0,0 0 15,0 21-15,0 0 0,0 0 0,-21 1 16,0 20-16,0-21 0,0 21 0,0 1 15,0-22-15,0 21 0,0-21 0,0 22 16,-21-22-16,21 0 16,-21 0-16,21 0 0,-21 1 0,21-1 15,0 0-15,21-42 47,0 0-47</inkml:trace>
  <inkml:trace contextRef="#ctx0" brushRef="#br0" timeOffset="19135.93">14414 931 0,'0'0'0,"0"-42"0,0-21 16,0 41-16,0 1 16,0 0-16,-21 21 0,0 0 15,0 0-15,0 0 16,-22 0-16,22 21 0,0 0 0,0 22 15,0-22-15,-22 21 0,22 1 16,0-1-16,0 0 0,0 1 16,0-1-16,21-21 0,0 21 0,0-20 15,0 20-15,0-21 0,0 0 0,0 0 16,0 1-16,21-1 0,0-21 16,0 0-16,0 0 0,0 0 15,22 0-15,-22 0 0,0 0 0,21 0 16,1 0-16,-22-21 0,21-1 0,-21 22 15</inkml:trace>
  <inkml:trace contextRef="#ctx0" brushRef="#br0" timeOffset="19557.7">14584 1101 0,'0'0'0,"21"0"15,0 0 1,0 0-16,0 0 0,1 0 16,-1 0-16,21 0 0,-21-21 15,0 21-15,1-22 16,-1 1-16,-21 0 0,0 0 0,0 0 16,0 0-16,0-1 0,0 1 15,0 0-15,-21 21 16,-1 0-16,1 0 0,0 0 15,0 0-15,0 21 0,-22 0 16,22 22-16,0-22 0,0 21 0,-21-21 16,20 22-16,22-22 0,-21 21 0,21-21 15,-21 22-15,21-22 0,0 0 0,0 0 16,0 0-16,21-21 0,0 22 16,22-22-16,-22 21 0,0-21 15,0 0-15,0 0 0,22 0 0,-22 0 16,21 0-16,-21 0 0,1 0 15,20-21-15,-21 21 0,0 0 16,0-22-16,1 22 0,-1 0 0,-21-21 16,0 0-16</inkml:trace>
  <inkml:trace contextRef="#ctx0" brushRef="#br0" timeOffset="21220.73">1482 2244 0,'-22'0'16,"1"0"-16,0 0 0,0 0 15,0 0-15,0 0 0,-1 0 16,1 0-16,0 0 16,0 0-16,42 0 62,21 0-62,1 0 16,-1 21-16,22-21 0,20 0 15,-20 0-15,20 0 0,22 0 0,-21 0 16,21 0-16,21 0 0,0 0 0,-21 0 16,21 0-16,-22 0 0,1 0 15,-21-21-15,0 21 0,-1 0 0,-20 0 16,-22 0-16,0 0 0,1 0 0,-22 0 15,0 0-15,0 0 63,0 0-47,22-21-16,-22 21 0</inkml:trace>
  <inkml:trace contextRef="#ctx0" brushRef="#br0" timeOffset="21704.45">4657 2201 0,'0'0'0,"-22"0"16,-20 0-16,21 0 0,-85 0 16,85 0-1,0 0-15,-22 0 0,22 0 0,0 0 16,0-21-16,0 21 0,0 0 0,42 0 31,0 0-15,21 0-16,22 0 0,-1 0 0,1 0 15,20 0-15,1 0 0,21 0 16,0 0-16,0 0 0,-1 0 16,-20 0-16,42 0 0,-21 0 0,0 21 15,-22-21-15,22 0 0,-21 0 0,-22 0 16,1 0-16,-1 22 0,-20-22 16,-1 0-16,0 0 0,-20 0 0,-1 21 15,0-21-15,0 0 0,0 21 16,0-21-16,1 21 15,-22 0 1,21-21 15,0 0-31,0-21 16,0 0-16</inkml:trace>
  <inkml:trace contextRef="#ctx0" brushRef="#br0" timeOffset="22699.8">8932 1799 0,'0'0'0,"-84"0"16,62 0-16,1 0 16,-21 0-16,21 0 0,-22 0 0,22 0 15,-21 0-15,21 0 0,0 0 16,-1 0-16,1 0 0,0 0 0,21 21 31,21-21-15,0 0-16,1 0 15,-1 0-15,0 0 0,21 0 16,1 0-16,-1 0 0,0 0 0,1 0 16,20 0-16,1 0 0,-1 0 15,1 0-15,20 0 0,-20 0 16,20 0-16,1 0 0,21-21 0,0 21 15,0 0-15,-1 0 0,22-21 0,-21 21 16,21 0-16,-21 0 0,21 0 16,0-21-16,0 21 0,21 0 0,0 0 15,-21 0-15,22 0 0,-1-21 0,0 21 16,21 0-16,-21 0 0,22 0 16,-22 0-16,0 0 0,0 0 0,0 0 15,1 0-15,-22 0 0,21-21 0,-21 21 16,-21 0-16,21 0 0,-43 0 15,22-22-15,-21 22 0,-22 0 16,1 0-16,-1-21 0,-20 21 0,-22 0 16,21-21-16,-21 21 0,0 0 15,-21-21-15,0 42 94,-21-21-94,0 0 0,21 21 16,-21-21-16,0 0 0,0 21 0,-1-21 15,1 0 1,21 22-16</inkml:trace>
  <inkml:trace contextRef="#ctx0" brushRef="#br0" timeOffset="26500.4">593 3683 0,'21'0'109,"-21"-21"-93,0 0-16,0 0 15,0-1 1,0 1-16,0 0 16,-21 21 15,-1 0-15,22 21-1,0 0-15,-21-21 0,21 22 0,-21-1 16,21 0-16,0 0 15,0 0-15,21-21 32,0 0-32,1 0 0,-1 0 15,0-21-15,0 0 16,-21 0 0,0 0-16,0-1 15,0 1-15,0 0 0,-21 21 31,0 0-31,0 0 16,21 21-16,0 0 0,-22 1 16,22-1-16,-21 0 0,21 0 0,-21 0 15,21 0-15,0 22 0,0-22 16,0 0-16,0 0 0,0 0 0,0 1 16,21-22-16,0 21 0,1-21 15,-1 0-15,0 0 0,0 0 0,0 0 16,22 0-16</inkml:trace>
  <inkml:trace contextRef="#ctx0" brushRef="#br0" timeOffset="27052.08">974 3620 0,'-22'0'0,"22"21"15,0 0-15,0 0 32,22-21-17,-1 0 1,0 0-16,-21-21 16,21 21-16,-21-21 0,0 0 15,0-1 1,0 1-1,-21 21-15,0 0 16,0 0 0,-1 21-16,1 1 0,21-1 15,0 0 1,0 0-16,0 0 0,0 0 16,21-21 15,1 0-31,-1 0 15,-21-21-15,21 0 0,-21 0 16,0 0-16,0 0 16,0-1-16,0 1 15,0 42 17,-21 1-32,21-1 15,-21 0-15,21 0 0,0 0 16,0 0-16,0 1 0,0-1 0,0 0 15,0 0-15,0 0 16,0 0 0,21-21-16,0 0 0</inkml:trace>
  <inkml:trace contextRef="#ctx0" brushRef="#br0" timeOffset="30596.52">2349 3366 0,'0'0'0,"0"-22"641,0 1-610,0 0 0,22 21-31,-1 0 78,-21 21-78,21 0 0,0 1 16,-21-1-16,0 0 15,21 0-15,0 0 0,-21 0 16,22 1-16,-22-1 16,0 0-16,21-21 0,-21 21 0,21-21 15,-21 21-15,21-21 16,0 0-16,0 0 16,1 0-16,-1 0 0,0 0 15,0 0-15,0 0 16,0 0-16,1 0 0,20-21 0,-21 0 15,0 21-15,0-21 0,1 21 0,-1-21 16,0-1-16,0 1 0,0 0 16,0 0-16,1 0 0,-22 0 0,0-1 15,21 1-15,-21 0 0,21 0 0,-21 0 16,21 0-16,-21-1 16,0 1-16,-21 21 265,21 21-265,-21-21 16,21 22-16,0-1 0,0 0 0,0 0 15,0 0-15,0 0 0,-21 1 16,21 20-16,0-21 0,-22 0 0,22 22 16,0-1-16,0-21 0,-21 21 0,21-20 15,-21 20-15,21 0 0,-21-21 16,21 22-16,0-1 0,0-21 16,0 22-16,-21-1 0,21 0 0,0-21 15,-21 22-15,21-1 0,0-21 16,0 22-16,0-22 0,0 21 0,0-21 15,-22 0-15,22 1 0,0-1 16,0 0-16,0 0 0,0 0 16,-21-21-16,0 0 15,0 0-15,0 0 16,0 0-16,-1 0 0,1 0 0,-21 0 16,21 0-16,-22-21 0,1 21 0,0 0 15,-1-21-15,1 21 0,0 0 16,-1-21-16,22 21 0,-21 0 0,21 0 15,-22-21-15,22 21 0,0 0 16,0-22 0,21 1-1,21 21-15,0-21 0,22 21 16,-22-21-16,42 21 0,-20-21 0,-1 0 16,21-1-16,1-20 0</inkml:trace>
  <inkml:trace contextRef="#ctx0" brushRef="#br0" timeOffset="31160.23">3387 3387 0,'0'0'0,"0"-43"0,0 1 16,-22 21-16,22 0 15,0 0-15,-21 21 16,21 21-1,0 0-15,0 0 0,0 0 16,0 22-16,-21-22 0,21 21 16,0 0-16,0 1 0,0 20 0,0-20 15,-21-1-15,0 0 0,0 22 0,21-22 16,-22 0-16,1 1 16,0 20-16,21-20 0,-21-22 0,21 21 15,-21 0-15,21-20 0,0-1 0,-21 0 16,21 0-16,-22-21 15,22-21 1,0 0-16,0 0 16,0-1-16,0 1 0,0 0 15,22-21-15,-1 21 0,0-22 0,0 1 16,0 21-16,0-22 0,1 22 16,-1-21-16,21 21 0,-21 0 0,22-1 15,-22 1-15,21 21 0,-21 0 0,22-21 16,-22 21-16,0 0 15,0 0-15,21 21 0,-20 0 0,-22 1 0,21-1 16,-21 0-16,0 0 0,0 21 0,0-20 16,0 20-16,0-21 15,-21 21-15,21-20 0,-22 20 0,1-21 16,0 21-16,21-20 0,-21-1 0,21 0 16,-21-21-16,21 21 0,0 0 15,0-42 16,0 0-31,21 0 0,0 0 16,0-1-16</inkml:trace>
  <inkml:trace contextRef="#ctx0" brushRef="#br0" timeOffset="31548">3937 3874 0,'21'0'16,"0"0"-1,0-22-15,-21 1 0,22 21 0,-1-21 16,0 21-16,0-21 0,0 0 16,-21 0-16,21 21 0,-21-22 0,22 1 15,-22 0-15,0 0 16,0 0-16,-22 21 15,1 0-15,0 0 16,0 21-16,0 0 16,0 0-16,-1 0 0,1 1 0,0-1 15,0 21-15,0-21 0,21 0 0,0 1 16,0 20-16,0-21 0,0 0 16,0 0-16,0 1 0,0-1 0,0 0 15,0 0-15,21-21 0,0 0 16,-21 21-16,21-21 0,0 0 15,1 0-15,-1 0 16,0 0-16,-21-21 0,21 21 16,0-21-16,0 0 0</inkml:trace>
  <inkml:trace contextRef="#ctx0" brushRef="#br0" timeOffset="33604.26">5461 3366 0,'0'-22'31,"0"1"-15,21 0-16,0 0 15,0 0-15,22 21 0,-22-21 16,0-1-16,21 1 0,-20 0 15,20 0-15,-21 0 0,0 0 0,0-1 0,1 1 16,-22 0-16,0 0 0,0 0 16,0 0-16,0-1 15,-22 22-15,1 0 0,-21-21 0,21 21 16,0 0-16,-22 0 0,1 0 0,0 0 16,20 21-16,-20-21 0,0 22 15,21-22-15,-22 21 0,22 0 0,0 0 16,0 0-16,0 0 0,-1 1 0,22-1 15,0 0-15,0 0 0,0 0 16,0 22-16,22-22 0,-1 0 0,0 0 16,21 21-16,-21-20 0,22-1 15,-1 0-15,0 0 0,-20 0 0,20 0 16,0 1-16,1-1 0,-1 0 16,0 0-16,-21 0 0,22 0 0,-22 1 15,0-1-15,0 0 0,-21 0 16,0 0-16,0 0 0,0 1 0,-21-1 15,0 0-15,-21 0 0,-1 0 0,1 0 16,0 1-16,-22-1 0,1 0 16,-1 0-16,22-21 0,-22 21 0,1-21 15,20 0-15,-20 0 0,21 0 0,-1 0 16,1 0-16,0 0 0,20-21 16,-20 0-16,21 0 0,0 0 15,0-1-15,21 1 0,0 0 0,0-21 16,0 21-16,0-22 0,0 22 0,0-21 15,0 21-15,0-22 0,21 22 16,0 0-16,0 0 0,-21 0 0,21 21 16,0-22-16,1 22 15,-22 22-15,21-1 16,-21 0-16,21 0 0,0 0 0,-21 0 16,21 22-16,-21-22 0,21 0 0,1 21 15,-22-20-15,21-1 0,-21 21 16,21-21-16,0 0 0,0 22 0,-21-22 15,21 0-15,1 0 0,20 0 16,-21 1-16,0-22 0,22 21 0,-22-21 16,21 0-16,0 0 0,1 0 15,-22 0-15,21 0 0,1-21 0,-1-1 16,0 22-16,1-21 0,-22 0 0,21 0 16,-21 0-16,22 0 0,-22-22 15,0 22-15,0 0 0,0-21 0,-21 20 16,0-20-16,21 21 0,-21 0 0,22-22 15,-22 22-15,0 0 0,0 0 0,0 0 16,0 42 15,0 0-15,0 0-16,0 0 0,0 22 16,-22-22-16,22 0 0,-21 21 0,21-20 15,0-1-15,0 21 0,0-21 0,0 0 16,0 1-16,0-1 0,0 0 0,0 0 15,0 0-15,21 0 16,1-21-16,-1 0 0,0 0 16,0 0-16,21 0 0,-20-21 0,-1 21 15,0-21-15,0 0 16,21 0-16,-20 0 0,-1-1 0,0 1 16,0 0-16,-21-21 0,21 21 0,0-22 0,1 22 15,-22-21-15,0 21 0,0-1 16,21 1-16,-21 0 0,0 0 15,-21 21 17,21 21-32,0 0 0,0 0 15,-22 1-15,22-1 0,0 21 0,-21-21 16,21 0-16,0 1 0,0 20 0,0-21 16,0 0-16,0 0 0,0 1 15,0-1-15,21 0 0,1-21 16,-1 0-16,0 0 0,0 0 0,0 0 15,0 0-15,22 0 0,-22 0 0,0 0 16,0 0-16,22-21 16,-22 0-16,0-1 0,0 1 0,0 0 15,0 0-15,1 0 0,-1-22 0,0 22 16,0-21-16,-21 0 0,0-1 0,21 1 16,-21 0-16,21-1 0,-21-20 15,0 20-15,0 1 0,0 0 0,0-1 16,0 22-16,0-21 0,0 21 0,0 0 15,0-1 1,0 44 0,-21-1-16,21 21 0,0-21 0,-21 22 15,21-1-15,0 0 0,0 1 16,0 20-16,0-21 0,-21 1 16,21-1-16,-21 0 0,21 1 0,-21-1 15,21 0-15,0-20 0,0 20 0,-22-21 16,22 0-16,0 0 0,-21 1 15,21-1-15,0 0 0,0 0 16,0-42 15,0 0-31,21 0 16,1-1-16,-22 1 0,21 0 16,0 0-16,-21 0 0,21 0 0,0-1 15,0-20-15,1 21 0,-1 0 16,0 0-16,0-1 0,21 1 0,-20 0 15,-1 21-15,0 0 0,0 0 0,0 0 16,0 0-16,1 0 0,-1 0 0,0 21 16,0-21-16,0 21 0,-21 1 15,21-22-15,-21 21 0,0 0 0,0 0 16,0 0-16,0 0 0,0 1 0,0-1 16,0 0-16,-21 0 0,0-21 0,0 21 15,0 0-15,0-21 0,-1 22 16,1-1-16,-21-21 0,21 0 15,0 21-15,-1-21 0,1 0 0,-21 0 0,21 0 16,0 0-16,-1 0 0,1 0 16,0 0-16,0 0 15,0 0-15,0 0 0,-1 0 16,22-21 0,0 0-1</inkml:trace>
  <inkml:trace contextRef="#ctx0" brushRef="#br0" timeOffset="34300.73">8234 3366 0,'21'-22'16,"0"1"-1,0 0-15,-21 0 0,0 0 16,21 21 0,-21-21-16,22 21 0,-22-22 0,0 1 15,0 0 1,-22 21 0,1 0-16,0 0 15,0 0-15,0 0 0,0 21 16,-1 0-16,1 1 0,0-1 0,0 0 15,0 21-15,21-21 0,-21 22 16,-1-1-16,1-21 0,21 22 0,-21-1 16,21 0-16,0-21 0,0 22 0,0-1 15,0-21-15,0 0 0,0 1 16,0-1-16,21 0 0,0 0 16,1 0-16,-1-21 0,0 0 0,0 21 15,0-21-15,0 0 0,22 0 0,-22 0 16,0 0-16,0 0 0,22 0 15,-22-21-15,0 0 0,0 21 0,21-21 16,-20 0-16,-1 0 0,21-1 0,-21 1 16,22 0-16,-1 0 0</inkml:trace>
  <inkml:trace contextRef="#ctx0" brushRef="#br0" timeOffset="34600.55">9059 3069 0,'0'0'0,"0"-21"0,0-42 16,-21 41-16,0 22 0,21-21 16,-21 21-16,0 0 15,-1 0-15,22 21 0,-21-21 0,0 22 16,0-1-16,21 21 0,-21-21 0,0 22 16,-1-1-16,22 21 0,-21-20 15,0-1-15,21 22 0,-21-22 0,21 0 16,0 1-16,-21-1 0,21 0 0,-21-21 15,21 22-15,0-22 0,0 0 0,0 0 16,0 0-16,0 1 16,0-1-16,21-21 31,0 0-31,0 0 0,0-21 16,0-1-16,1 22 0</inkml:trace>
  <inkml:trace contextRef="#ctx0" brushRef="#br0" timeOffset="35900.35">9419 3493 0,'42'-43'16,"-42"22"-16,0 0 15,0 0-15,0 0 16,0-1-16,0 1 0,0 0 0,0 0 15,0 0-15,-21 0 0,21-1 0,-21 1 16,0 21-16,0 0 16,0 0-16,-1 0 0,1 21 15,0 1-15,0 20 0,0-21 16,-22 21-16,22-20 0,0 20 16,0 0-16,0 1 0,0-1 15,21-21-15,-22 21 0,22-20 0,0 20 0,0-21 16,0 0-16,0 0 0,0 1 15,22-1-15,-1-21 0,0 0 16,0 0-16,0 0 0,0 0 16,1 0-16,-1 0 0,0-21 0,0-1 15,0 22-15,0-21 0,1 0 0,-1 0 16,0 0-16,0 0 0,-21-22 0,21 22 16,-21-21-16,21 21 0,-21-22 15,0 1-15,22 21 0,-22-22 0,21 22 16,-21-21-16,0 21 0,0 0 0,21-1 15,-21 1-15,0 42 32,0 1-17,0-1-15,0 0 0,0 21 0,0-21 16,0 22-16,-21-22 0,21 21 16,0 1-16,0-22 0,-21 21 0,21-21 15,0 0-15,-22 22 0,22-22 0,0 0 16,0 0-16,0 0 0,0 1 15,22-22 1,-1 0-16,0 0 0,0 0 0,0 0 16,0 0-16,22 0 0,-1 0 0,0-22 15,1 1-15,-1 0 0,0 0 16,1 0-16,20 0 0,-20-22 16,-1 22-16,0-21 0,1-1 0,-1 22 15,0-21-15,-21 0 0,1 20 0,-1-20 16,-21 21-16,21 0 0,-21 0 15,-21 21 1,0 0-16,-1 0 0,1 21 0,0-21 16,0 21-16,0 21 0,0-21 0,21 1 15,0 20-15,0-21 0,0 21 16,0-20-16,0-1 0,0 21 16,0-21-16,21 0 0,0 1 0,-21-1 15,0 0-15,21-21 0,0 21 0,-21 0 16,0 0-16,-21-21 31,0 0-15,0 0-16,0 0 0,-1-21 15,1 0-15,0 0 0,0 0 16,0 0 0,0 21-1,21 21 1,0 0-1,0 0-15,0 0 16,21 0-16,0-21 16,-21 22-16,21-22 0,0 0 0,-21 21 15,21-21-15,1 0 0,-1 0 0,0 0 16,0 0-16,21 0 0,-20 0 16,20 0-16,0 0 0,1 0 0,-1 0 15,0-21-15,1-1 0,-1 1 0,0 0 16,1 0-16,-1 0 0,0 0 0,1-1 15,-1-20-15,-21 21 0,21-21 16,-20 20-16,-1-20 0,-21 21 16,0-21-16,0 20 0,0 1 0,0 0 0,0 0 15,-21 21-15,-1 0 16,1 0-16,0 0 16,0 0-16,0 21 0,0 0 0,-1 0 15,22 22-15,0-22 0,0 0 0,0 21 16,0-20-16,0-1 0,0 21 0,0-21 15,22 0-15,-1 1 0,0-1 16,-21 0-16,21 0 0,0 0 0,-21 0 16,21 1-16,1-1 0,-22 0 15,0 0 1,-22-21 0,1 0-16,0 0 15,0 0-15,0 0 0,0 0 16,-1 0-16,1 0 0,0-21 15,0 0-15,21 0 16</inkml:trace>
  <inkml:trace contextRef="#ctx0" brushRef="#br0" timeOffset="38628.26">12382 2985 0,'0'0'0,"0"-22"15,-63-20-15,63 21 16,-21 21-16,21-21 0,-21 21 15,-1 0-15,1 0 16,0 21 0,0 0-16,21 0 15,0 0-15,0 1 16,21-22 0,21 0-16,-20 0 0,-1 0 15,21 0-15,0-22 0,1 1 0,-1 0 16,-21 0-16,22 0 0,-1 0 15,0-1-15,-21-20 0,1 21 0,20-21 16,-42-1-16,21 1 0,-21 21 16,21-22-16,-21 1 0,0 0 0,0-1 15,0 1-15,0 21 0,0 0 0,-21 21 16,0 0-16,0 0 16,0 0-16,21 42 0,-22-21 15,22 22-15,0 20 0,-21 1 0,0-1 16,21 1-16,0-1 0,-21 1 15,21 20-15,-21-20 0,0 20 16,21 1-16,0-21 0,0-1 0,-22 1 16,22-1-16,-21 1 0,21-22 0,0 0 15,0 1-15,0-22 0,0 0 16,-21 0-16,21 0 0,-21 0 0,0-21 16,0 0-16,-1 0 15,1 0-15,0-21 0,0 0 0,0 0 16,0 0-16,-1-22 0,1 22 15,0-21-15,-21 0 0,21-22 0,-1 22 16,-20-1-16,21 1 0,0 21 0,0 0 16,21 0-16,0-1 0,-22 22 15,22 22 1,0-1-16,0 0 0,22 0 16,-22 21-16,21 1 0,0-22 0,0 21 15,0 1-15,22-22 0,-22 21 16,0-21-16,21 22 0,-21-22 0,22 0 15,-22 0-15,21-21 0,-21 21 0,22 0 16,-1-21-16,0 0 0,-20 0 16,20 0-16,0 0 0,1 0 0,-1-21 15,0 0-15,1 0 0,-1 0 0,0 0 16,1-1-16,-1-20 0,-21 0 16,21 21-16,-20-22 0,-1 1 15,0-22-15,-21 22 0,0 21 0,21-21 16,-21 20-16,0-20 0,0 21 0,0 0 15,0 42 1,0 0 0,0 0-16,0 22 0,0-1 0,0-21 15,0 21-15,-21 1 0,21-1 0,-21 0 16,21-20-16,-21 20 0,21-21 16,0 21-16,0-20 0,0-1 0,-22 0 15,22 0-15,0 0 16,0-42-1,0 0 1,22 0-16,-22 0 16,21-22-16,0 22 0,0-21 0,0 21 15,0-22-15,1 1 0,-1 0 0,0-1 16,21 1-16,-21 21 0,22-22 16,-22 22-16,0 0 0,0 21 0,0 0 15,1 0-15,-1 0 0,0 21 0,-21 0 16,0 1-16,0-1 0,0 21 15,21-21-15,-21 22 0,0-22 0,0 21 16,0-21-16,0 22 0,0-22 0,0 21 16,0-21-16,0 0 0,0 1 0,21-22 15,0 21-15,1 0 16,-1-21-16,0 0 0,0 0 16,0 0-16,0 0 0,22-21 0,-22 0 15,0 21-15,21-22 0,-20 1 0,-1-21 16,0 21-16,0 0 0,0-22 15,0 1-15,-21 0 0,22-22 0,-22 22 16,21-22-16,-21 22 0,0-22 0,0 22 16,0-21-16,21 20 0,-21 1 0,21-22 15,-21 22-15,21 21 0,-21-21 16,0 20-16,0 1 0,0 0 16,0 42-1,0 0-15,0 22 0,0-22 16,0 21-16,0 1 0,-21-1 0,0 0 15,0 22-15,21-22 0,-21 22 0,-1-22 16,22 21-16,-21 1 0,0-22 0,21 1 16,0 20-16,-21-21 0,0-20 15,21 20-15,-21-21 0,21 21 0,0-20 16,0-1-16,0 0 0,0-42 47,0 0-47,21-1 0,0 1 0,0 0 15,0 0-15,0-21 0,1 20 16,-1-20-16,0 0 0,0 21 0,0-22 16,0 22-16,22-21 0,-22 21 15,0-1-15,0 1 0,22 0 0,-22 21 16,0 0-16,0 0 0,0 0 0,0 0 16,-21 21-16,0 0 0,22 1 0,-22-1 15,0 0-15,21 0 0,-21 21 16,0-20-16,0-1 0,0 21 0,0-21 15,0 0-15,0 1 0,0-1 0,21 0 16,0 0-16,0 0 16,0-21-16,1 0 0,-1 0 0,0 0 15,0 0-15,0 0 0,22 0 16,-22 0-16,21 0 0,-21 0 0,0-21 16,22 0-16,-22 0 0,0 0 0,0-1 15,0 1-15,1 0 16,-1-21-16,-21 21 0,0-22 0,0 22 0,0-21 15,0 21-15,0-1 0,0-20 0,0 21 16,0 0-16,-21 21 16,-1 0-1,1 0-15,21 21 16,-21 0-16,21 0 0,-21 22 0,0-22 16,21 21-16,0-21 0,-21 22 15,21-22-15,-22 21 0,22-21 0,0 0 16,0 22-16,0-22 0,0 0 0,0 0 15,0 0-15,0 1 0,22-22 16,-1 0-16,0 21 16,0-21-16,0 0 0,0 0 0,1 0 15,20 0-15,-21-21 0,21-1 0,1 22 16,-1-21-16,0 0 0,1 0 0,-22 0 16,21 0-16,1-1 0,-22-20 15,0 21-15,21-21 0,-21-1 0,1 22 16,-22-21-16,0 21 0,21-22 0,-21 22 15,0 0-15,0 0 0,0 0 16,-21 21 0,-1 0-16,1 0 0,0 21 15,0 0-15,0 0 0,0 0 16,21 0-16,0 1 0,0-1 0,0 0 16,0 0-16,0 0 15,0 0-15,21-21 16,0 0-16,0 0 0,0 0 15,0 0-15,1-21 0,-1 0 16,0 21-16,0-21 0,0 0 16,-21 0-16,21 21 0,1-22 0,-22 1 15,21 0-15,-21 0 0,21 0 16,-21 0 0,0 42 15,0 0-31,0 0 0,0 0 15,0 0-15,0 1 0,-21-1 0,0 21 16,21-21-16,-22 0 0,22 22 16,0-22-16,-21 0 0,21 21 0,-21-20 15,21-1-15,0 0 0,0 0 16,0 0-16,0 0 0,21 1 0,0-22 0,1 21 16,-1-21-16,0 0 15,0 0-15,21 0 0,-20 0 0,-1 0 16,21 0-16,-21 0 0,0 0 0,1 0 15,-1-21-15,21-1 0,-21 1 16,0 0-16,1 0 0,-22 0 16,0-22-16,21 22 0,-21-21 0,21 21 15,-21-22-15,0 22 0,0 0 0,0 0 16,0 0-16,0 0 0,0-1 16,0 44-1,0-1-15,0 0 0,0 0 16,-21 0-16,21 22 0,0-22 0,-21 21 15,21-21-15,-22 0 16,22 22-16,0-22 0,0 0 0,0 0 0,0 0 16,0 1-16,0-1 0,0 0 15,22-21-15,-1 0 0,0 21 16,0-21-16,0 0 16,0 0-16,1 0 0,-1-21 15,0 21-15,0-21 0,0 21 0,0-21 16,1-1-16,-22 1 0</inkml:trace>
  <inkml:trace contextRef="#ctx0" brushRef="#br0" timeOffset="38924.14">16129 2985 0,'0'0'0,"-42"-22"0,-64 22 15,85 0-15,-1 0 0,1 0 0,21 22 16,0-1-1,21-21 1,1 0-16,-1 0 0,0 0 0,0 0 16,0 0-16,0 0 15,1-21-15,-22-1 16,0 1 0,-22 21-16,1 0 0,0 0 15,0 0-15,0 0 16,0 0-16,21 21 15,-22-21-15,22 22 0,0-1 16,0 0-16,0 0 0,22 0 16</inkml:trace>
  <inkml:trace contextRef="#ctx0" brushRef="#br0" timeOffset="40148.44">16002 3577 0,'0'0'15,"0"21"1,0-42 15,21 0-31,0 0 16,0 0-16,1 0 0,-1-1 16,0 1-16,0 0 0,21-21 0,-20-1 15,-1 22-15,0-21 0,21-22 0,-21 22 16,22 0-16,-22-1 0,0 1 0,0-21 15,0-1-15,22 22 0,-43-22 16,21 1-16,0 20 0,0-20 0,-21 21 16,0-1-16,0 1 0,0 0 0,0 20 15,0 1-15,0 0 16,0 0-16,-21 21 16,0 21-16,0 0 0,0 0 0,-1 22 0,-20-1 15,21 22-15,-21-22 16,20 21-16,-20 1 0,21-1 0,-21 1 15,20-1-15,1 1 0,0-1 0,0-20 16,21 20-16,0 1 0,0-22 16,0 0-16,0 1 0,0-1 0,0 0 15,0-20-15,21 20 0,0-21 0,0-21 16,22 21-16,-22 0 0,21-21 0,1 0 16,-1 0-16,0 0 0,1 0 15,-1 0-15,0-21 0,1 0 0,-22 21 16,21-21-16,0 0 0,-20 0 0,-1-1 15,21 1-15,-21-21 0,-21 21 0,21 0 16,-21-22-16,22 22 16,-22 0-16,0 0 0,0 0 15,-22 42 1,22 0 0,-21 0-16,21 0 0,-21 0 15,0 1-15,21 20 0,0-21 0,0 0 16,0 0-16,0 1 0,0-1 0,0 0 15,0 0-15,0 0 0,0 0 16,21-21-16,0 22 0,0-22 16,1 0-16,-1 0 0,21 0 15,-21 0-15,0 0 0,1-22 16,-1 22-16,0-21 0,0 0 0,0 0 16,0 0-16,1 0 0,-22-1 15,21-20-15,0 21 0,-21 0 0,0 0 16,0-22-16,0 22 0,21 21 0,-21-21 15,0 42 17,0 0-32,-21 0 0,0 1 15,21-1-15,0 0 0,-21 21 0,-1-21 16,22 1-16,-21-1 16,21 0-16,0 0 0,0 0 15,-21 0-15,21-42 47,0 0-47,0 0 16,21 0-16,0 0 0,-21-1 0,22 1 15,-1-21-15,0 21 0,0 0 0,21-22 16,-20 22-16,20 0 0,-21 0 16,0 0-16,22-1 0,-22 1 0,0 21 15,21 0-15,-21 0 0,1 0 0,-22 21 16,21 1-16,-21-1 0,0 0 0,0 0 15,0 0-15,0 0 0,0 22 16,0-22-16,0 0 0,0 0 16,-21 0-16,21 1 0,0-1 0,-22 0 15,22 0-15,-21-21 0,21 21 0,-21-21 16,21 21-16,21-21 62,0-21-62,1 21 0,20-21 0</inkml:trace>
  <inkml:trace contextRef="#ctx0" brushRef="#br0" timeOffset="40800.08">18161 3366 0,'0'0'0,"21"-22"15,-21 1-15,0 0 16,0-21-16,0 21 0,0-1 0,0 1 15,0 0-15,0 0 0,0 0 0,-21 21 16,0-21-16,0 21 16,-1 0-16,1 0 0,0 0 0,0 21 15,0 0-15,-22 0 0,22 0 0,0 22 16,-21-22-16,21 21 0,-1-21 16,1 22-16,0-22 0,0 0 15,21 21-15,0-21 0,0 1 0,0-1 16,0 0-16,21 0 0,0-21 15,0 0-15,1 0 0,20 0 0,-21 0 16,0 0-16,0 0 0,1 0 16,-1-21-16,0 21 0,0-21 0,0 0 15,0-1-15,-21 1 0,22 0 16,-22 0-16,0 0 0,0 0 0,0-1 16,21 1-16,-21 0 0,0 0 15,0 42 16,0 0-15,0 0-16,0 1 0,-21-1 16,21 21-16,0-21 0,0 0 0,-22 22 15,22-22-15,-21 21 0,21 1 0,-21-22 16,21 21-16,0 0 0,0 1 0,0-1 16,0 0-16,0 1 0,0 20 15,-21 1-15,21-22 0,-21 22 0,21-1 16,0 1-16,0-22 0,-21 21 0,-1-20 15,1 20-15,21-20 0,-21-1 0,0 0 16,21 1-16,-21-1 0,0 0 0,-1 1 16,1-22-16,0 21 15,0-21-15,0 0 0,0 1 0,-1-22 16,1 21-16,0-21 0,0 0 0,0 0 16,0 0-16,-1 0 0,1 0 15,0 0-15,21-21 0,0-1 16,0 1-16,0 0 0,0 0 15,0 0-15,21 0 0,0-1 16,1 1-16,-1 0 0,0-21 0,0 21 16,0-22-16,0 22 0</inkml:trace>
  <inkml:trace contextRef="#ctx0" brushRef="#br0" timeOffset="41075.92">17653 2773 0,'0'0'16,"-21"-21"-16,-43-22 0,43 22 16,21 42 46,-21-21-46,21 22-16,-21-22 15,21 21-15,-21-21 0,-1 0 16,1 21-16</inkml:trace>
  <inkml:trace contextRef="#ctx0" brushRef="#br0" timeOffset="41303.79">16637 3027 0,'0'0'0,"-21"21"15,42-21 1,0 0-16,0 0 16,0 0-16,1 0 0,20 0 0,-21 0 15,21 0-15,-20 0 0,20 0 0,-21 0 16,21 0-16,-20 0 0,-1 0 15,0 0-15,0 0 0,0 0 16,0 0-16,1 0 0,-1 0 16,0 0-16,0 0 0</inkml:trace>
  <inkml:trace contextRef="#ctx0" brushRef="#br0" timeOffset="41853.47">19304 2858 0,'0'0'0,"21"-22"0,0-41 15,-21 42-15,21-22 0,1 22 0,-22-21 16,0 21-16,21 0 0,-21-1 0,21 1 16,-21 42-1,0 1 1,-21-1-16,0 21 0,-1 0 16,22 1-16,-21-1 0,0 22 15,0-1-15,21 1 0,-21-22 0,0 21 16,-1 1-16,1-1 0,0 1 0,0-1 15,0-20-15,0-1 0,-1 0 16,1 1-16,21-1 0,0-21 0,-21 0 16,21 1-16,0-1 0,0 0 15,21-21 1,-21-21 0,21 0-16,1-1 0,-1 1 0,0 0 15</inkml:trace>
  <inkml:trace contextRef="#ctx0" brushRef="#br0" timeOffset="42536.48">19664 2815 0,'21'-42'0,"-42"84"0,63-126 0,-42 41 0,0 1 15,0 21-15,0 0 0,0-1 16,0 44 0,0-1-16,0 21 0,0 0 0,0 1 15,0-1-15,0 22 0,-21-22 16,0 21-16,0 1 0,-1-22 0,1 22 15,21-1-15,-21-20 0,0 20 0,0-21 16,0 1-16,-1-1 0,1-21 16,21 22-16,-21-22 0,21 0 15,-21 0-15,21 0 0,0 0 16,0-42 0,0 0-1,21 0-15,0 0 0,0-22 16,1 22-16,-1-21 0,0 21 0,21-22 15,-21 1-15,22 0 0,-22 21 16,21-1-16,1-20 0,-22 42 0,21-21 16,-21 0-16,0 21 0,1 0 15,-1 0-15,0 21 0,-21 0 0,0 0 16,0 0-16,0 1 0,0 20 0,0-21 16,0 21-16,0-20 0,0 20 15,0-21-15,-21 0 0,21 22 0,0-22 16,0 0-16,0 0 0,0 0 15,0 0-15,21-21 16,0 0-16,0 0 0,22 0 16,-22 0-16,0 0 0,21 0 0,-21-21 15,22 0-15,-1 21 0,-21-21 16,22 0-16,-22 0 0,21-1 0,-21-20 16,0 21-16,1-21 0,-1 20 15,0 1-15,-21-21 0,21 21 0,-21 0 16,0-1-16,-21 22 31,0 22-31,0-1 0,21 0 0,0 0 16,-22 21-16,1-20 0,21-1 0,-21 0 15,21 21-15,0-21 0,0 1 16,0-1-16,0 0 0,0 0 16,0 0-16,21-21 15,0 0 1,1 0-16,-1 0 15,-21-21-15,0 0 0,21 21 16,-21-21-16,0 0 0</inkml:trace>
  <inkml:trace contextRef="#ctx0" brushRef="#br0" timeOffset="42853.32">18881 3090 0,'21'0'15,"0"0"1,0 0-16,0 0 0,0 0 0,1 0 15,-1-21-15,21 21 0,-21 0 16,22 0-16,-22-21 0,0 21 0,0 0 16,0 0-16,0 0 0,1 0 0,-44 0 47,1 0-47,0 21 15</inkml:trace>
  <inkml:trace contextRef="#ctx0" brushRef="#br0" timeOffset="43928.1">21569 3090 0,'0'-21'0,"0"0"15,21 21-15,-21-21 0,21 21 0,0 0 16,-21-21-16,21 21 16,-21 21-1,22 0-15,-22 0 0,0 0 0,0 22 16,0 20-16,0-20 0,0 20 0,0 22 15,-22-22-15,1 22 0,0-22 16,0 22-16,-21 0 0,20-1 0,1 1 16,-21 0-16,21-1 0,0 1 0,-22 0 15,22-22-15,0 22 0,0-43 0,0 22 16,21-22-16,0 0 0,-22 1 0,22-1 16,0-21-16,0 0 15,0 1-15,0-44 31,22 1-31,-22-21 0,21 21 16,0 0-16,-21-22 0,21 1 0,0 0 16,0-22-16,1 22 0,-1-22 0</inkml:trace>
  <inkml:trace contextRef="#ctx0" brushRef="#br0" timeOffset="44243.91">21569 3175 0,'0'0'15,"0"-42"-15,-43-22 16,43 43-16,-21 0 0,21-21 0,0 20 16,0 1-16,0 0 0,21 21 0,1-21 15,-1 0-15,0 21 0,21-21 0,1 21 16,-1 0-16,0 0 0,-21 0 16,22 0-16,-1 0 0,0 21 0,-20 0 15,-1 0-15,0 21 0,-21-20 0,0 20 16,0-21-16,0 21 0,0-20 0,-21 20 15,21 0-15,-43-21 0,22 1 16,0 20-16,-21-21 0,-1 0 0,22 0 16,-21 1-16,21-1 0,-22-21 0,22 21 15,0-21-15,0 0 16,21 21-16,21-21 31,-21-21-31,21 0 0,0 21 16</inkml:trace>
  <inkml:trace contextRef="#ctx0" brushRef="#br0" timeOffset="44644.68">21971 3069 0,'0'-21'0,"0"0"0,0 0 16,0 0-1,21 21 1,0-22-16,0 22 0,1 0 15,-1 0-15,0 0 0,0 0 16,-21 22-16,21-1 0,0-21 16,1 42-16,-1-21 0,0 0 0,-21 22 15,0-1-15,0 0 0,0 1 0,0-22 16,0 21-16,0 1 0,0-22 16,0 21-16,-21-21 0,0 0 0,-1-21 15,22 22-15,-21-22 0,0 0 16,0 0-16,21-22 15,0 1-15,0 0 0,0 0 16,0 0-16,0 0 0,0-22 16,0 22-16,21-21 0,0 21 0,-21-22 15,21 22-15,1-21 0,-1 21 0,0-22 16,0 22-16,0 0 0,-21-21 16,21 42-16,1-22 0,-1 1 0,0 21 15,0 0-15,0 0 0,0 0 16,1 0-16,-1 0 15,0 21-15</inkml:trace>
  <inkml:trace contextRef="#ctx0" brushRef="#br0" timeOffset="45040.46">22796 3048 0,'0'0'0,"0"-21"15,0 0-15,0 0 16,-21-1-16,0 22 15,0 0-15,0 0 16,0 0-16,-1 0 0,1 22 16,0-1-16,0 0 0,0 0 0,0 21 15,-1-20-15,1 20 0,0 0 0,0 1 16,21-22-16,0 21 0,0-21 16,0 22-16,0-22 0,0 0 15,21 0-15,0 0 0,0 0 0,22-21 16,-1 0-16,0 0 0,1 0 0,-1 0 15,0 0-15,-20 0 0,20-21 16,-21 0-16,21 0 0,-20 21 0,-1-42 16,-21 20-16,0 1 0,0-21 0,0 21 15,0-22-15,0 22 0,0-21 0,0 0 16,-21 20-16,-1 1 0,1-21 16,0 21-16,0 21 0,0-21 0,0-1 15,-1 22-15,1 0 0,0 0 16,0 22-1,21-1-15,0 0 16,0 0-16,0 0 0,21-21 16</inkml:trace>
  <inkml:trace contextRef="#ctx0" brushRef="#br0" timeOffset="45412.25">23220 3027 0,'0'0'0,"0"-21"0,0-22 15,0 22-15,-21 21 32,21 21-17,0 1-15,-22-1 0,22 21 16,0-21-16,0 22 0,0 20 16,0-21-16,-21 22 0,21-22 0,-21 22 15,0-1-15,21 1 0,0-22 16,-21 22-16,0-1 0,-1 1 0,22-22 15,-21 21-15,0 1 0,21-1 0,-21 1 16,21-1-16,0-20 0,-21 20 0,21-20 16,-21-1-16,21 0 0,0 1 15,0-1-15,0 0 0,0-21 0,0 1 16,0-1-16,0 0 0,0 0 16,21-42 15,0 0-31,0 0 0,-21-1 15,21-20-15,0 21 0,1-21 16,-1-1-16,0 1 0,0-22 0</inkml:trace>
  <inkml:trace contextRef="#ctx0" brushRef="#br0" timeOffset="45712.05">23326 3196 0,'0'0'15,"-22"-42"-15,1 0 0,0-1 0,21 1 16,-21 21-16,21 0 0,0-1 15,0 1-15,0 0 0,0 0 0,0 0 16,21 0-16,0 21 16,0 0-16,1 0 0,-1 0 15,0 0-15,21 21 0,-21 0 0,1 0 16,-1 0-16,0 0 0,0 1 0,-21-1 16,0 0-16,0 21 0,0-21 15,0 1-15,-21-1 0,0 0 0,0 21 16,-1-21-16,-20-21 0,21 22 0,0-1 15,-22 0-15,22-21 0,0 0 0,0 21 16,0-21-16,0 0 16,42 0-1,0 0-15,0-21 16,0 0-16,0 21 0,1-21 16</inkml:trace>
  <inkml:trace contextRef="#ctx0" brushRef="#br0" timeOffset="46040.34">23664 3133 0,'0'0'0,"43"-21"15,-22 21-15,0-22 16,-21 1-16,21 21 0,-21-21 16,21 0-16,0 0 15,-21 0-15,0-1 0,0 1 16,0 0-16,0 0 15,-21 21-15,0 0 16,0 0-16,0 21 0,21 0 16,-21-21-16,-1 21 0,1 1 0,0 20 15,0-21-15,0 0 0,21 22 0,0-22 16,-21 21-16,21-21 0,0 0 16,0 1-16,0-1 0,0 0 0,0 0 15,21 0-15,-21 0 0,21-21 0,0 0 16,0 0-16,0 0 0,1 0 0,-1 0 15,0 0-15,0 0 16,0-21-16,22 21 0,-22-21 0,0 0 16</inkml:trace>
  <inkml:trace contextRef="#ctx0" brushRef="#br0" timeOffset="46418.35">24024 2963 0,'0'0'0,"0"-42"16,0 21-16,0 0 15,21 21-15,0 0 16,1-21-16,-1 21 0,0 0 16,0 0-16,0 0 0,0 0 0,-21 21 15,22 0-15,-1 0 0,0 0 16,-21 0-16,0 1 0,21-1 0,-21 0 16,0 21-16,0-21 0,0 1 15,0 20-15,0-21 0,-21 21 0,0-20 16,21-1-16,-21 0 0,-1 0 0,22 0 15,-21-21-15,21 21 16,0-42 0,0 0-16,0 0 15,0 0-15,0 0 0,0-22 0,21 22 16,-21 0-16,22 0 16,-1-22-16,-21 1 0,21 21 0,0-21 15,0 20-15,0-20 0,1 21 0,-22 0 16,21 0-16,0-1 0,0 1 0,-21 0 15,21 21-15,-21-21 16,21 21-16,1-21 0</inkml:trace>
  <inkml:trace contextRef="#ctx0" brushRef="#br0" timeOffset="46936.05">24871 2413 0,'0'0'0,"0"-21"15,-21 21 1,-1 21 0,22 0-16,-21 22 0,21-22 15,-21 21-15,0 0 0,0-20 0,0 20 16,-1 0-16,1 1 0,0-1 0,0 0 15,21 1-15,-21-1 0,0 0 16,21 1-16,0-22 0,0 21 0,0-21 16,0 22-16,0-22 0,0 0 15,0 0-15,21 0 0,0 0 0,21-21 16,-21 0-16,1 0 0,-1 0 16,21 0-16,-21 0 0,22 0 0,-22-21 15,0 0-15,21 0 0,-21 0 0,1 0 16,20-1-16,-21 1 0,0 0 0,0-21 15,1 21-15,-1-22 0,-21 22 16,0 0-16,21 0 0,-42 42 31,21 0-15,0 0-16,-21 0 0,-1 22 0,22-22 16,-21 0-16,21 0 0,-21 0 15,21 1-15,0-1 0,0 0 16,0 0-16,0 0 15,21-21 17,-21-21-32,21 0 0,1 0 15</inkml:trace>
  <inkml:trace contextRef="#ctx0" brushRef="#br0" timeOffset="47120.95">25252 2688 0,'0'0'0,"0"-21"16,0 0-16,0 0 16,-21 21 62</inkml:trace>
  <inkml:trace contextRef="#ctx0" brushRef="#br0" timeOffset="47320.05">24723 2667 0,'-22'21'15,"44"-21"16,-1 0-31,0 0 0,0 0 0,21 0 16,-20 0-16,20 0 0,-21 0 0,21 0 16,-20 0-16,-1 0 0,21 0 15,-21 0-15,0 0 0,1 0 0</inkml:trace>
  <inkml:trace contextRef="#ctx0" brushRef="#br0" timeOffset="47716.84">25485 2985 0,'21'0'16,"0"0"-16,0 0 15,0 0-15,0-22 0,1 1 16,-1 0-16,0 21 0,0-21 15,-21 0-15,21 21 0,-21-21 16,0-1-16,0 1 16,-21 21-1,0 0-15,0 0 0,0 0 16,-1 21-16,1-21 0,0 22 16,0-1-16,0 0 0,0 0 0,-1 0 15,1 0-15,0 1 0,21 20 0,0-21 16,0 0-16,-21 0 0,21 1 15,0-1-15,0 0 0,0 0 0,0 0 16,0 0-16,21-21 0,0 22 0,0-22 16,1 0-16,-1 0 0,0 0 0,0 0 15,0 0-15,0 0 16,22 0-16,-22 0 0,21-22 0,-21 1 16,22 21-16</inkml:trace>
  <inkml:trace contextRef="#ctx0" brushRef="#br0" timeOffset="48119.77">26331 2921 0,'0'0'16,"0"-21"-16,0 0 0,0 0 0,0-1 15,-21 22 1,0 0-16,0 0 16,0 0-16,-22 0 0,22 0 0,-21 0 15,21 22-15,-22-1 0,22-21 0,-21 21 16,21 0-16,-1 0 0,1 0 15,21 1-15,0-1 0,0 0 16,0 0-16,0 0 0,21-21 16,1 21-16,-1-21 0,0 0 15,0 22-15,21-22 0,-20 0 0,20 0 16,-21 21-16,0-21 0,0 0 0,1 0 16,-1 0-16,0 21 0,0-21 15,-21 21-15,0 0 16,0 0-16,-21 1 15,0-1-15,-22-21 0,22 21 16,0-21-16,-21 21 0,21-21 16,-1 0-16,-20 0 0,21 21 0,0-21 15,0 0-15,-1 0 0,1 0 16,0 0 0,0 0-1,0 0-15,0 0 0,-1 0 16</inkml:trace>
  <inkml:trace contextRef="#ctx0" brushRef="#br0" timeOffset="49708.88">1566 5440 0,'0'-21'16,"0"0"-1,0-1-15,-21 22 0,0-21 0,21 0 16,0 0-16,-21 0 0,0 21 16,21-21-16,-22-1 0,1 22 15,0 0-15,0 0 0,0 0 16,0 0-16,-1 22 0,1-22 16,0 42-16,0-21 0,0 0 15,0 22-15,-1-1 0,1 0 0,21 1 16,0-1-16,0 0 0,0 1 15,0-1-15,0-21 0,0 21 16,21 1-16,1-22 0,-1 0 16,21 0-16,-21-21 0,22 0 0,-1 0 15,-21 0-15,21 0 0,1 0 16,-1-21-16,0 0 0,1 0 0,-1 0 16,-21-22-16,22 22 0,-22 0 0,0-21 15,0-1-15,-21 22 0,0-21 16,0-1-16,0 1 0,0 0 0,0-1 15,-21 1-15,0 0 0,0-1 16,-22 22-16,22-21 0,0 21 0,-21 0 16,20 21-16,1 0 15,-21 0-15,21 0 0,0 0 0,-1 0 16,1 21-16,0-21 0,21 21 16,0 0-16,0 0 0,0 0 0,0 1 15,21-1-15,0 0 16,22-21-16,-22 0 0,0 0 0,21 0 15,1 0-15,-1 0 0,0 0 16,1 0-16,20-21 0,-20 21 0,-1-21 16,0-1-16,1 1 0,20 0 0,-42-21 15,22 21-15,-1-1 16,-21 1-16,0 0 0,0-21 0,1 21 16,-22-1-16,21 1 0,-21 0 15,0 0-15,0 0 0,0 0 16,0-1-16,-21 22 0,-1 0 0,1 0 15,21 22-15,-21-1 16,21 0-16,-21 21 0,21-21 0,-21 43 16,21-22-16,0 22 0,0-1 15,0 1-15,0 20 0,0-20 0,0 21 16,0-1-16,0 22 0,0-21 16,0-1-16,0 22 0,21-21 0,0 21 15,0-22-15,0 22 0,22-21 16,-22 0-16,0-1 0,21 1 0,-20-22 15,-1 1-15,0-1 0,0-20 16,0 20-16,0-20 0,-21-1 0,0-21 16,0 21-16,0-20 0,0-1 15,0 0-15,-21-21 0,0 0 16,-21 0-16,21 0 0,-1-21 0,-20 0 16,0-1-16,21-20 0,-22 21 15,1-21-15,0 20 0,-1-20 0,1 0 16,0-22-16,-1 22 0,22 0 15,-21-1-15,-1 1 0,22 0 0,0-1 16,0 22-16,0-21 0,21 21 0,0-22 16,0 1-16,0 21 0,0-22 15,42 1-15,-21 21 0,0-21 16,22-1-16,-1 1 0,0 0 0</inkml:trace>
  <inkml:trace contextRef="#ctx0" brushRef="#br0" timeOffset="51396.63">4424 5101 0,'21'0'16,"-21"-21"-16,21 0 16,0 0-16,0 0 0,1-22 0,-1 22 15,0 0-15,0-21 0,21-1 0,-20 1 16,-1 21-16,0-22 0,0 1 15,-21 21-15,0-21 0,0-1 0,0 22 16,0 0-16,0 0 0,-21 0 0,-21-1 16,20 22-16,-20 0 0,0 0 15,21 0-15,-22 0 0,1 0 0,0 22 16,-1-22-16,1 21 16,0 0-16,20 0 0,-20 21 0,21-20 15,0 20-15,0-21 0,-1 21 0,22-20 16,0 20-16,0 0 0,0-21 15,0 22-15,0-1 0,0 0 0,22-20 16,-1 20-16,0-21 0,0 21 0,0-20 16,22 20-16,-22-21 0,21 21 15,-21-20-15,0 20 0,1-21 0,-1 21 16,-21-20-16,0-1 0,0 21 16,0-21-16,0 22 0,-21-22 15,-1 0-15,1 0 0,-21 0 0,21 0 16,-22 1-16,1-1 0,21-21 0,-21 0 15,-1 0-15,1 0 0,0 0 16,-1 0-16,22-21 0,-21-1 0,-1 1 16,1 0-16,21-21 0,-21 21 0,20-22 15,1 1-15,0 0 0,0 20 16,0-41-16,21 21 0,0 20 0,0-20 16,0 0-16,0 21 0,0-1 15,0 1-15,0 0 0,21 0 16,0 21-16,0 0 0,0 0 0,1 0 15,-1 0-15,-21 21 0,21 0 16,0 0-16,0 22 0,0-22 16,-21 21-16,22 1 0,-1-22 0,-21 21 15,21 0-15,0 1 0,-21-1 16,21-21-16,0 22 0,1-22 0,-22 21 16,21-21-16,0 0 0,0-21 15,0 22-15,0-22 0,22 0 0,-22 0 16,0 0-16,21 0 0,1 0 0,-22 0 15,21-22-15,1 1 0,-1 0 16,-21 0-16,21 0 0,1 0 0,-22-1 16,21-20-16,-21 21 0,1 0 15,-1-22-15,0 22 0,0 0 0,0 0 16,-21 0-16,0 0 0,0-1 16,0 1-16,0 0 0,0 0 15,0 42 16,0 0-31,0 0 0,0 1 16,0-1-16,0 0 0,0 0 16,0 0-16,0 22 0,0-22 0,0 0 15,21 0-15,-21 0 0,0 0 16,22 1-16,-22-1 0,21-21 16,0 0-16,0 0 15,0 0-15,0 0 0,1 0 16,-1-21-16,0 21 0,0-22 0,0 1 15,0 0-15,1 0 0,-1 0 16,0 0-16,0-1 0,0 1 16,-21 0-16,21 0 0,-21 0 15,22 21-15,-22-21 0,0 42 47,0 0-47,0 0 0,0 0 16,0 0-16,0 1 0,0-1 0,0 0 15,0 0-15,0 0 0,0 0 16,0 1-16,21-1 0,0-21 16,0 0-16,0 0 15,0 0-15,1 0 0,20 0 0,-21 0 16,0 0-16,22-21 0,-22-1 0,21 1 16,-21 0-16,0 0 0,22 0 15,-22 0-15,0-1 0,0 1 0,0 0 16,1 0-16,-22 0 0,0-22 0,21 22 15,-21 0-15,0 0 0,0 0 16,0 0-16,0 42 31,-21 0-31,21 21 0,-22-21 16,22 22-16,-21-1 0,0 22 16,21-1-16,-21 1 0,21-1 0,-21 1 15,0 20-15,21 1 0,0-22 0,-22 22 16,1 21-16,0-21 0,21-1 0,-21 22 15,21-21-15,-21-1 0,21 22 16,-21-21-16,21 0 0,-22-22 0,22 22 16,0-22-16,0 1 0,0-1 0,0-20 15,0-1-15,0 0 0,0 1 0,0-22 16,0 0-16,0-42 31,0 0-31,0-22 0,0 22 0,0-21 16,0-1-16,0-20 0,0 21 0,0-22 15,0-21-15,0 22 0,0-22 0</inkml:trace>
  <inkml:trace contextRef="#ctx0" brushRef="#br0" timeOffset="51705.51">5397 5567 0,'0'0'16,"0"-106"-16,0 64 15,0 21-15,22-1 0,-1-20 0,0 21 16,0 0-16,21 0 0,-20-1 15,20 1-15,0 0 0,1 21 0,-1 0 16,0 0-16,1 0 0,-1 0 16,-21 0-16,21 0 0,-42 21 0,22 0 15,-22 22-15,0-22 0,0 0 16,0 21-16,0-20 0,-22-1 0,1 21 16,0-21-16,0 22 0,0-22 0,-22 0 15,22 0-15,0 0 0,-21 0 0,21 1 16,-1-1-16,1-21 0,21 21 15,21-21 17,-21-21-32,22 0 15,20 21-15,-21-22 0,0 1 0,0 0 16,1 21-16</inkml:trace>
  <inkml:trace contextRef="#ctx0" brushRef="#br0" timeOffset="52324.15">6117 5525 0,'21'0'31,"0"-22"-15,1 1-16,-1 0 16,0 21-16,-21-21 0,21 0 0,0 0 15,0-1-15,1 1 0,-1 0 16,0 0-16,0-21 0,0 20 0,-21 1 15,0 0-15,0 0 0,0 0 16,0 0-16,0-1 0,-21 22 31,0 0-31,0 0 0,21 22 16,-21-1-16,-1 0 0,1 0 16,21 0-16,0 22 0,0-22 0,0 0 15,0 21-15,0-21 0,0 1 0,0 20 16,0-21-16,0 0 15,0 0-15,0 1 0,0-1 0,0 0 16,21 0-16,1-21 0,-1 0 0,0 0 16,0 0-16,21 0 0,-20 0 15,-1 0-15,0 0 0,21-21 16,-21 0-16,22 0 0,-22-1 0,0 1 16,0 21-16,22-42 0,-22 21 0,0 0 15,0-1-15,21 1 0,-20-21 16,-22 21-16,21-22 0,-21 22 0,0 0 15,0 0-15,0 0 0,-21 21 16,-1 0 0,22 21-1,0 0-15,0 0 0,0 0 16,0 1-16,22-1 16,-22 0-16,21 0 0,0 0 0,-21 0 15,0 1-15,21-1 0,-21 0 16,0 0-16,0 0 0,21 0 0,-21 1 15,0-1-15,0 0 16,21-21 15,-21-21-31,22 0 16</inkml:trace>
  <inkml:trace contextRef="#ctx0" brushRef="#br0" timeOffset="52655.96">8001 4974 0,'-21'-21'0,"42"42"0,-63-63 0,20 21 0,1 0 15,0-1-15,0 22 0,-21 0 0,20-21 16,1 21-16,0 0 0,0 0 0,0 0 15,0 21-15,-1 1 16,1-1-16,0 0 0,21 21 0,-21-21 16,21 22-16,-21-1 0,21 0 0,0 1 15,-21-1-15,21 0 0,0-20 0,0 20 16,0 0-16,0-21 0,0 1 16,21 20-16,0-21 0,0-21 0,0 21 15,0 0-15,1-21 0,20 0 0,-21 0 16,0 0-16,22 0 0,-22 0 0,0-21 15,21 0-15,-21 0 0,22 0 16,-22 0-16</inkml:trace>
  <inkml:trace contextRef="#ctx0" brushRef="#br0" timeOffset="52939.8">8445 4805 0,'0'0'0,"22"-42"0,-22-1 0,21 1 0,-21 0 15,21 20-15,-21-20 0,21 21 16,-21 0-16,0 0 0,0-1 15,0 44 1,0-1 0,0 21-16,0-21 0,-21 22 0,21 20 15,-21-21-15,0 22 0,21-1 0,-22 1 16,1-22-16,21 22 0,-21-1 0,21-20 16,-21-1-16,21 0 15,0 1-15,0-1 0,-21-21 0,21 21 16,0-20-16,0-1 0,0 0 15,0 0-15,21-21 32,0-21-32,0 0 15,0 0-15,1-1 0</inkml:trace>
  <inkml:trace contextRef="#ctx0" brushRef="#br0" timeOffset="54037.43">9059 5165 0,'0'0'16,"0"-21"-16,21-1 16,-21 1-16,0 0 0,0 0 0,0-21 15,0 20-15,0 1 0,0-21 0,0 21 16,-21 0-16,0-1 0,0 22 16,0 0-16,0 0 15,-1 0-15,1 22 0,21-1 0,-21 0 16,0 21-16,0 1 0,0-1 0,-1-21 15,1 21-15,21 1 0,-21-1 0,21 0 16,-21 1-16,21-22 0,0 0 16,0 21-16,0-20 0,0-1 15,0 0-15,21-21 0,0 0 0,0 0 16,1 0-16,-1 0 16,0-21-16,0 21 0,0-21 0,0-1 15,1 1-15,-1 0 0,0 0 16,0 0-16,-21 0 0,21-22 0,-21 22 15,21-21-15,-21-1 0,0 1 0,22 21 16,-22-21-16,21 20 0,-21 1 0,0 0 16,0 0-16,0 42 31,0 0-31,0 0 0,0 22 16,-21-22-16,-1 21 0,22-21 0,0 22 15,0-22-15,-21 21 0,21-21 16,0 22-16,0-22 0,0 0 15,0 0-15,0 0 0,21 1 16,1-22-16,-1 0 0,0 0 16,0 0-16,0 0 0,0 0 0,1 0 15,20 0-15,-21-22 0,0 1 0,0 0 16,22 0-16,-22 0 0,0 0 16,0-22-16,0 22 0,1-21 0,-1-1 15,-21 22-15,21-21 0,-21 0 0,0 20 16,0 1-16,0 0 0,0 0 0,0 0 15,0 42 1,0 0 0,-21 0-16,21 22 0,0-22 0,0 0 15,-21 21-15,21-21 0,0 22 0,0-22 16,0 0-16,0 0 0,0 0 16,0 1-16,0-1 0,21 0 0,-21 0 15,21 0-15,-21 0 0,0 1 16,-21-22-1,0 0 1,-1 0-16,22-22 16,-21 1-16,0 21 0,21-21 15,-21 21-15,0 0 16,21 21 15,0 0-15,21-21-16,0 22 0,0-22 15,0 0-15,1 0 0,-1 0 0,0 0 16,0 0-16,21 0 0,-20 0 0,20 0 16,0 0-16,1-22 0,-1 1 0,0 21 15,1-21-15,-1 0 0,0 0 16,1 0-16,-1-1 0,0 1 16,1-21-16,-22 21 0,21-22 0,-21 22 15,0-21-15,-21 21 0,0-22 0,22 22 0,-22 0 16,0 0-16,0 0 15,-22 21-15,1 0 0,0 0 16,0 0-16,21 21 0,-21 0 16,21 0-16,0 22 0,0-22 0,0 0 15,0 21-15,0-21 0,0 22 0,0-22 16,0 21-16,0-21 0,0 1 16,0-1-16,0 21 0,0-21 0,0 0 15,-21 1-15,-1-1 0,1 0 16,0-21-16,0 21 15,0-21-15,0 0 0,-1 0 0,1-21 16,21 0-16</inkml:trace>
  <inkml:trace contextRef="#ctx0" brushRef="#br0" timeOffset="56552.2">11409 4805 0,'0'0'0,"0"-64"16,0 43-16,21 21 31,0 21-15,0-21-16,0 22 16,1-22-16,-1 0 0,0 0 15,0 0-15,0-22 0,0 22 0,22-21 16,-22 0-16,0 21 0,0-21 15,0 0-15,1 0 0,-1-1 16,0 1-16,-21 0 0,0 0 0,0 0 16,0 0-16,0-22 0,0 22 0,0 0 15,0 0-15,0 0 0,0-1 16,0 1-16,-21 21 0,0 0 16,-1 0-16,22 21 0,0 1 15,0 20-15,-21-21 0,21 21 16,-21 22-16,21-22 0,0 22 0,-21-22 15,21 22-15,0-1 0,0 1 0,-21-1 16,21 1-16,0-1 0,-21-21 0,21 1 16,0 20-16,0-42 0,0 22 15,-22-1-15,22-21 0,-21 0 16,0 1-16,21-1 0,-21 0 16,0-21-16,0 0 15,21-21-15,-22 0 0,22-1 16,-21 1-16,0 0 0,21 0 15,-21 0-15,0-22 0,0 22 0,21 0 16,-22-21-16,22 21 0,-21-1 0,0 1 16,21 42-1,0 1 1,0-1-16,0 0 0,0 0 0,0 0 16,0 0-16,21 1 0,0-1 0,1 0 15,-1 0-15,0 0 0,0 0 16,21 1-16,-20-22 0,-1 0 0,21 0 15,0 0-15,-20 0 0,20 0 16,0 0-16,1 0 0,-1-22 0,0 22 16,1-21-16,-22 0 0,21 0 0,-21 0 15,22 0-15,-22-1 0,0-20 0,0 21 16,-21-21-16,0-1 0,21 22 16,-21-21-16,0 21 0,0-22 0,0 22 15,0 0-15,0 42 31,0 0-31,0 0 0,0 1 16,0-1-16,0 21 0,0-21 16,0 0-16,0 22 0,0-22 0,0 0 15,-21 21-15,21-20 0,0-1 0,0 0 16,0 0-16,0 0 16,-21-21-16,21-21 31,0 0-16,0 0-15,0 0 0,21-1 0,0 1 16,-21 0-16,21-21 0,1 21 16,-1-22-16,0 1 0,0 21 0,21-22 15,-20 22-15,-1 0 0,21 21 0,-21 0 16,0 0-16,1 0 0,-1 0 16,0 0-16,0 21 0,-21 0 15,21 1-15,-21 20 0,0-21 0,0 0 16,0 22-16,0-22 0,0 21 0,0-21 15,0 0-15,0 1 0,0-1 0,0 0 16,0 0-16,0 0 0,21 0 16,1-21-16,-1 0 15,0 0-15,0 0 0,0 0 0,0 0 16,1-21-16,-1 21 0,0-21 16,21 0-16,-21 0 0,1 0 0,-1-22 0,0 22 15,0-21-15,0-1 0,0 1 16,1 0-16,-1-22 0,0 22 15,0-22-15,0 1 0,-21 21 0,21-22 16,-21 22-16,0-1 0,22 1 0,-22 21 16,21 0-16,-21 0 0,0-1 0,0 44 31,0-1-31,0 0 0,-21 0 16,-1 0-16,22 22 0,-21-1 0,21 0 15,0 1-15,-21-1 0,0 21 0,21-20 16,0-1-16,0 22 0,-21-22 15,21 0-15,0 1 0,-21-1 0,21 0 16,0 1-16,0-22 0,0 0 16,0 21-16,0-21 0,21 1 0,0-1 15,0-21-15,0 21 0,0-21 0,1 0 16,-1 0-16,21 0 0,-21 0 16,0 0-16,22-21 0,-22 0 0,21-1 15,-21 1-15,1 21 0,-1-42 0,21 21 16,-21 0-16,0-1 0,1-20 0,-1 21 15,-21-21-15,0-1 0,21 22 0,-21-21 16,0 21-16,21-1 0,-21 1 16,0 0-16,-21 21 31,0 21-31,21 0 0,-21 1 16,21-1-16,-22 0 0,22 21 0,-21-21 15,0 1-15,21 20 0,0-21 16,0 0-16,-21 0 0,21 1 0,0 20 15,0-21-15,0 0 0,0 0 16,0 1-16,21-22 16,0 0-16,0 0 0,1 0 15,-1 0-15,0-22 16,0 22-16,0-21 0,0 0 0,1 0 16,-1 0-16,0 0 0,0-22 15,0 22-15,0-21 0,1 21 0,-1-22 16,-21 22-16,0 0 0,0 0 0,0 0 15,0-1-15,-21 44 32,21-1-32,0 0 15,0 0-15,0 0 0,0 0 0,0 1 16,0-1-16,0 0 0,0 0 16,21 0-16,-21 0 0,0 1 0,0-1 15,0 0-15,0 0 0,0 0 0,0 0 16,21 1-16,-21-1 15,21 0-15,0-21 16,0 0-16,1 21 0,-1-21 0,0 0 16,0 0-16,21 0 0,-20 0 15,20 0-15,0-21 0,-21 21 0,22-21 16,-22 0-16,21-1 0,-21 1 0,1 0 16,20 0-16,-21 0 0,0-22 0,0 22 15,-21-21-15,22 21 0,-22-22 0,0 22 16,0 0-16,0 0 0,0 0 15,0 0-15,-22 42 32,22 0-32,-21 0 15,21 0-15,0 22 0,-21-22 0,21 0 0,-21 0 16,21 0-16,-21 22 16,21-22-16,0 0 0,0 0 0,0 0 15,0 0-15,-21-21 0,21 22 0,0-1 16,-22-21-16,22 21 0,0-42 47,0 0-32,0-1-15,22 1 0,-22 0 0,21 0 16,0-21-16,0 20 0,-21-20 16,21 0-16,0 21 0,1-22 0,20 1 0,-21 0 15,0 20-15,22 1 0,-22 0 16,0 0-16,0 0 0,0 21 15,0 0-15,1 0 0,-1 0 0,0 21 16,-21 0-16,21 0 0,-21 0 0,0 22 16,0-22-16,0 21 0,0-21 0,0 22 15,0-22-15,0 21 0,0-21 0,0 1 16,0-1-16,0 0 0,0 0 16,0 0-16,0 0 0,0 1 0,0-1 15,0 0 1,0-42 15,-21 0-15,21-1-16,-21 22 0</inkml:trace>
  <inkml:trace contextRef="#ctx0" brushRef="#br0" timeOffset="56934.24">12848 4784 0,'0'0'0,"42"0"31,-20 0-31,20 0 0,0 0 16,1 0-16,-1 0 0,21-21 0,-20 21 15,20 0-15,1 0 0,-22-22 0,0 22 16,1 0-16,-1 0 0,0 0 16,-20 0-16,-1-21 0,-42 21 62,21 21-31</inkml:trace>
  <inkml:trace contextRef="#ctx0" brushRef="#br0" timeOffset="59063.9">15748 4995 0,'0'0'0,"-21"22"0,21-1 16,-21 0-16,-1 0 0,22 0 15,0 0-15,0 1 0,0-1 0,0 0 16,0 0-16,0 0 0,0 0 16,0 1-16,0-1 0,22-21 15,-1 0 1,0 0-16,0 0 15,0-21-15,0-1 0,-21 1 0,43 0 16,-22-21-16,0 21 0,0-1 16,0-20-16,1 0 0,-1-1 0,0 1 15,0 0-15,0-1 0,0 1 0,1-21 16,-1 20-16,0 1 0,-21 0 0,0-1 16,0 1-16,21 0 0,-21 20 15,0 1-15,0 0 0,0 42 31,0 0-31,-21 1 0,0-1 16,21 21-16,-21 0 0,-1 1 16,22 20-16,-21-20 0,0 20 0,0-21 15,21 22-15,0-22 0,-21 22 0,21-22 16,0 0-16,0 1 0,0-1 0,0-21 16,0 22-16,21-22 0,0-21 0,0 21 15,0-21-15,1 21 0,20-21 16,-21 0-16,21 0 0,1-21 0,-22 0 15,21 21-15,-21-21 0,22-22 0,-22 22 16,21 0-16,-21-21 0,1-1 0,-1 1 16,0 0-16,0-1 0,-21 1 15,21-22-15,0 22 0,-21-21 16,22 20-16,-22 1 0,0 0 0,0 20 16,0 1-16,0 0 0,0 0 0,0 42 31,0 0-31,0 0 0,0 22 15,0-22-15,0 21 0,0 1 0,0-1 16,-22 0-16,1 1 0,21-1 0,-21 0 16,0 1-16,21-1 0,0-21 0,-21 21 15,0-20-15,21-1 0,-22 0 16,22 0-16,0 0 0,0-42 31,0 0-15,22 0-16,-1-22 0,0 22 15,0 0-15,0-21 0,0 21 16,22-1-16,-22 1 0,0 0 0,0 0 16,0 0-16,1 0 0,-1 21 0,0 0 15,0 0-15,-21 21 0,0 0 16,0 0-16,21 0 0,-21 0 16,0 1-16,0-1 0,0 0 0,0 0 15,0 21-15,0-20 0,0-1 0,0 0 16,0 0-16,0 0 0,0 0 0,0 1 15,0-1-15,0 0 0,21-21 32,1 0-32,-1 0 0,21 0 15,-21 0-15,0 0 0,1-21 0,-1 0 16,0 21-16,0-22 0,0 1 0,0 0 16,1-21-16,-1 21 0,0-1 0,0-20 15,-21 0-15,21 21 0,0-22 16,-21 22-16,0-21 0,0 21 0,22-1 15,-22 1-15,21 21 0,-21-21 16,0 42 0,0 0-1,0 1-15,-21-1 0,21 0 0,-22 21 16,1-21-16,21 22 0,0-22 0,-21 0 16,21 21-16,-21-20 0,21-1 0,0 21 15,0-21-15,0 0 0,0 1 16,21-22-16,0 0 15,0 0-15,1 0 0,-1 0 0,0 0 16,0 0-16,0 0 0,22 0 0,-22-22 16,0 1-16,21 0 0,1 0 0,-1 0 15,-21 0-15,21-22 0,-20 22 0,20-21 16,-21-1-16,0 22 0,0-21 16,1 0-16,-22 20 0,0-20 15,0 21-15,0 0 0,0 0 16,-22 21-1,1 21-15,21 0 0,-21 0 16,21 0-16,0 22 0,0-22 0,0 0 16,0 21-16,0-21 0,0 1 0,0-1 15,0 0-15,0 21 0,0-21 0,0 1 16,21-22-16,-21 21 0,0 0 0,0 0 16,0 0-16,0 0 15,0 1 1,-21-22-16,21-22 31,-21 1-31,21 0 16,0 0-16,0 0 0,0 0 15,0-1-15</inkml:trace>
  <inkml:trace contextRef="#ctx0" brushRef="#br0" timeOffset="59256.3">17568 4509 0,'0'0'0,"-21"0"0,0 0 0,0 0 16,-43-22-1,43 22-15,0 0 0,0 0 16,0 0-16,-1 0 47,1 0-47,0 0 0</inkml:trace>
  <inkml:trace contextRef="#ctx0" brushRef="#br0" timeOffset="59488.17">15790 4763 0,'-42'21'16,"84"-42"-16,-105 42 0,42-21 0,-1 21 0,44-21 15,-1 0 1,21 0-16,0 0 0,1-21 0,-1 21 16,22 0-16,-22-21 0,0 21 15,1-22-15,-1 22 0,0 0 0,-21 0 16,1 0-16,-1 0 0,0 0 0,0 0 16,0-21-1,0 21-15</inkml:trace>
  <inkml:trace contextRef="#ctx0" brushRef="#br0" timeOffset="60996.7">18754 5186 0,'0'-21'0,"21"21"0,-21-21 16,0-1 0,0 1-16,0 0 0,21 0 15,-21 0-15,21 0 0,0-1 0,0-20 0,-21 0 16,22 21-16,-1-22 0,21 1 15,-21 0-15,22-22 0,-22 22 16,21-1-16,-21 1 0,0-21 0,22 20 16,-43 1-16,0 0 0,0 20 0,0-20 15,0 21-15,-21 0 0,-1 21 16,1 0-16,-21 0 0,21 0 16,-22 21-16,22 0 0,0 0 0,0 0 15,0 1-15,0-1 0,21 21 0,0 0 16,0-20-16,0 20 15,0 0-15,0 1 0,21-1 0,0 0 0,0 1 16,0 20-16,0-21 0,1 1 16,-1-22-16,0 21 0,-21-21 0,0 22 15,0-22-15,0 0 0,0 0 16,0 0-16,-21 1 16,0-22-16,-1 0 0,1 0 0,0 0 15,0 0-15,0-22 0,0 1 0,-1 21 16,1-21-16,0 0 0,21 0 15,-21 0-15,0-1 0,21-20 0,0 21 16,-21 0-16,21 0 0,-22-1 0,22 1 16,0 42 15,0 1-31,0 20 0,0-21 16,22 0-16,-1 0 0,0 1 0,0 20 15,0-21-15,0 0 0,1 0 0,-1 1 16,0-22-16,21 21 0,-21-21 15,1 0-15,20 0 0,-21 0 0,21 0 16,-20 0-16,20 0 0,0-21 0,-21 21 16,22-22-16,-1 1 0,0 0 0,-20 0 15,20 0-15,0 0 0,-21-22 16,1 22-16,-1-21 0,0 21 0,0-22 16,-21 22-16,21 0 0,-21-21 15,0 20-15,0 1 0,0 42 31,0 1-31,0 20 16,-21-21-16,21 0 0,0 22 0,0-22 16,-21 21-16,21-21 0,0 22 0,0-22 15,0 0-15,0 0 0,0 0 0,0 0 16,21-21-16,0 0 0,0 22 16,1-22-16,-1 0 0,0 0 0,0 0 15,21 0-15,-20-22 0,20 22 0,-21-21 16,0 0-16,0 21 0,22-21 0,-22 0 15,-21 0-15,21-1 16,0 1-16,0-21 0,-21 21 0,0 0 16,0-1-16,22 1 0,-22 0 15,0 0-15,0 42 16,0 0 0,0 0-16,0 1 0,0-1 15,0 21-15,0-21 0,0 0 0,0 1 16,0 20-16,0-21 0,0 0 0,21-21 15,-21 21-15,21 1 0,0-22 16,0 0-16,0 0 0,1 21 0,-1-21 16,21 0-16,-21 0 0,0 0 0,1-21 15,20-1-15,-21 22 0,0-21 16,0 0-16,1 0 0,-1 0 0,0 0 16,0-1-16,-21 1 0,0 0 0,21-21 15,-21 21-15,21-1 0,-21-20 16,0 21-16,0 0 0,0 0 0,0-1 15,0 1-15,0 42 32,0 22-32,0-22 0,-21 21 15,0 1-15,21 20 0,-21-21 0,21 22 16,0-22-16,-21 22 0,21-22 0,-21 22 16,21-1-16,-22-21 0,22 22 15,0-1-15,0 1 0,-21-1 0,21 1 16,0-1-16,-21 1 0,21-1 0,0 1 15,0-1-15,0-20 0,-21 20 16,21-20-16,0-1 0,-21-21 0,21 0 16,0 0-16,0 1 0,0-1 0,0-42 31,0-1-31,0 1 0,0-21 16,0 21-16,0 0 0,21-22 0,-21 1 15,21 0-15,-21-22 0,21 22 0,0-22 16</inkml:trace>
  <inkml:trace contextRef="#ctx0" brushRef="#br0" timeOffset="61717.79">20447 5038 0,'0'0'0,"0"-43"0,0 1 0,0 21 0,-21-21 16,21 20-16,0 1 0,0 0 0,0 0 16,0 0-16,21 21 0,0-21 0,0 21 15,0 0-15,1 0 16,-1 0-16,21 0 0,-21 0 0,22 0 0,-22 0 15,21 21-15,-21 0 0,0 0 0,1 0 16,-1 0-16,-21 1 0,0-1 0,0 0 16,0 0-16,0 0 0,-21 0 15,-1 1-15,1-1 0,0 0 0,0 0 16,-21-21-16,20 21 0,1 0 16,-21-21-16,21 0 0,0 0 0,-1 22 15,1-22 1,21 21-16,0 0 15,21-21-15,1 0 16,-1 21-16,0-21 0,0 0 16,21 0-16,-20 0 0,-1 0 0,0 0 15,21 0-15,-21 0 0,22-21 16,-22 21-16,0-21 0,21 0 16,-20 21-16,-1-22 0,0 1 0,0 0 0,0 0 15,0 0-15,-21-22 0,0 22 16,22 0-16,-22-21 0,0 21 0,21-1 15,-21 1-15,0 0 0,0 0 16,0 42 0,0 0-16,0 0 15,0 22-15,0-22 0,-21 0 0,21 0 16,0 22-16,0-22 0,0 0 16,0 0-16,0 0 0,0 0 15,21-21 1,0 0-16,0 0 0,-21-21 15,21 21-15,0-21 0,1 0 16,-1 21-16,0-21 0,-21 0 0,21-1 16,0 1-16,0 0 0,1-21 15,-1 42-15,-21-21 0,0-1 0,21 1 16,0 21-16,-21 21 16,0 1-1,0-1-15,0 0 0,0 0 16,0 21-16,0-20 0,0-1 0,0 0 15,0 0-15,0 0 0,0 0 0,0 1 16,0-1-16,21-21 31,0 0-15,1 0-16,-1 0 0,0 0 0,0-21 16,0-1-16</inkml:trace>
  <inkml:trace contextRef="#ctx0" brushRef="#br0" timeOffset="63333.26">22183 4699 0,'0'0'0,"0"-21"0,0 0 0,0-22 16,0 22-16,0 0 31,-22 21-31,1 0 0,0 0 16,0 21-16,0 0 0,0 1 0,21 20 15,-22-21-15,1 21 0,0 1 0,0-22 16,21 21-16,0 1 0,-21-1 0,21 0 16,0-21-16,0 22 0,0-22 15,0 0-15,0 0 0,21 0 0,0 1 16,0-22-16,0 0 0,1 0 0,-1 0 16,21 0-16,-21 0 0,22 0 0,-1 0 15,0-22-15,1 1 0,-1 0 16,0 0-16,-21 0 0,22-22 0,-1 1 15,-21 0-15,22-1 0,-22 1 16,21 0-16,-21-22 0,0 22 0,1-22 16,-1 1-16,0 21 0,0-22 0,-21 22 15,0-22-15,0 22 0,0 0 16,0 20-16,0 1 0,0 0 0,0 0 16,-21 42-16,0 0 15,0 0-15,-1 1 0,22 20 16,-21 0-16,0 1 0,0-1 0,21 0 15,0 1-15,0-1 0,-21 21 0,21-20 16,0-1-16,0 22 0,0-22 0,0 0 16,0 1-16,21-1 0,0-21 15,0 21-15,0-20 0,22-1 16,-1 0-16,0 0 0,1-21 0,-1 0 16,0 0-16,1 0 0,20 0 0,-20 0 15,-1 0-15,0 0 0,1-21 0,-22 0 16,21 0-16,-21-1 0,22 1 15,-22 0-15,0-21 0,0 21 0,-21-22 16,0 1-16,21 0 0,-21 20 0,0-20 16,0 21-16,0-21 0,0 20 0,0 1 15,-21 21-15,0 0 0,-21 0 16,20 0-16,1 0 0,0 0 16,0 21-16,0 22 0,0-22 0,-1 0 15,1 21-15,0 1 0,0-22 16,0 21-16,21 1 0,0-22 0,0 21 15,0-21-15,0 0 0,0 1 16,0-1-16,21 0 0,0-21 0,0 0 16,0 21-16,1-21 0,-1 0 0,0 0 15,0 0-15,0 0 0,0-21 0,1 21 16,-1-21-16,0 0 0,0-1 0,0 22 16,-21-42-16,21 21 0,1 0 15,-22-22-15,21 22 0,0-21 0,-21 0 16,0 20-16,21-20 0,0 21 15,-21 0-15,0 0 0,0-1 0,0 44 32,0-1-17,0 0-15,-21 0 0,0 21 0,21-20 16,-21-1-16,0 21 0,21-21 0,0 0 16,0 22-16,0-22 0,0 0 0,0 0 15,0 0-15,0 1 0,21-1 16,0-21-16,0 21 0,0-21 0,0 0 15,1 0-15,20 0 0,-21 0 0,21 0 16,1 0-16,-22-21 0,21 21 0,1-21 16,-1-1-16,-21 1 0,21 0 15,-20 0-15,20 0 0,-21-22 16,0 1-16,0 21 0,1-21 0,-1-1 16,-21 22-16,0 0 0,0-21 0,0 20 15,0 1-15,-21 21 16,-1 21-1,1 1-15,21 20 0,0-21 16,0 0-16,0 0 0,0 22 0,0-22 16,0 21-16,0-21 0,0 1 0,0-1 15,0 0-15,0 0 0,0 0 0,0 0 16,0 1-16,0-44 62,-21 22-62,21-21 16,0 0-16,-21 21 16,21-21-16,-21 21 0,21 21 31,0 0-15,21-21-16,0 0 15,0 21-15,0-21 0,1 0 0,-1 0 16,0 0-16,21 0 0,-21 0 15,1 0-15,20 0 0,-21 0 0,21 0 0,-20 0 16,20 0-16,-21 0 0,21-21 16,-20 21-16,20-21 0,-21 0 15,21 0-15,-20 0 0,20-1 0,-21 1 16,21-21-16,-20 21 0,-1 0 0,21-22 16,-21 22-16,0-21 0,-21 21 0,0-1 15,0 1-15,0 0 0,-21 21 31,0 0-31,0 21 0,21 0 0,-21 1 16,21 20-16,-21-21 0,21 0 0,0 22 16,0-1-16,0-21 0,0 0 15,0 22-15,0-22 0,0 0 0,0 0 16,0 0-16,0 0 0,0 1 16,0-1-16,0 0 0,-22-21 46,1 0 1,0 0-47,0 0 0,0 0 16,-22-21-16</inkml:trace>
  <inkml:trace contextRef="#ctx0" brushRef="#br0" timeOffset="65144.01">1101 7430 0,'0'0'0,"-22"21"16,22 0-16,0-42 31,22 0-15,-1-1-16,0 1 0,21-21 0,1 0 15,-22-1-15,21 22 0,0-42 16,1 20-16,-1 1 0,0 0 0,1-1 16,-22 1-16,0-22 0,0 22 15,-21-21-15,0-1 0,0 22 0,0-22 16,0 1-16,0 20 0,0 1 16,0 0-16,0 21 0,0-1 0,0 1 15,0 0-15,-21 42 16,0 0-16,21 22 0,-21-1 15,0 0-15,-1 1 0,1 20 16,0 1-16,21-1 0,-21 1 16,0-1-16,21-20 0,0 20 0,0-21 15,0 1-15,0-1 0,0 0 16,0 1-16,21-22 0,0 0 0,0 0 16,0-21-16,1 0 0,20 0 15,-21 0-15,0 0 0,0-21 0,1 0 16,-1 0-16,0 0 0,-21-1 15,0 1-15,0 0 0</inkml:trace>
  <inkml:trace contextRef="#ctx0" brushRef="#br0" timeOffset="65317.91">1397 6879 0,'0'0'16,"-21"0"-16,0 0 0,42 0 31,21-21-31,-21 21 0,22-21 15,-1 21-15,0-21 0,1 21 16,-1-21-16,0-1 0,-21 22 0,22-21 16,-1 21-16,-21 0 0,0 0 0,1 0 15,-1 0-15</inkml:trace>
  <inkml:trace contextRef="#ctx0" brushRef="#br0" timeOffset="66869.07">2180 7218 0,'0'0'0,"42"0"15,-20-21-15,-1 0 16,0 21-16,0-22 0,0 1 0,0 0 16,1 0-16,-22 0 0,21-22 0,-21 22 15,21 0-15,-21 0 0,0-21 16,0 20-16,0 1 0,-21-21 0,0 21 15,-1 0-15,1-1 0,-21 22 16,21 0-16,0 0 0,-1 0 16,-20 0-16,21 22 0,0-1 0,0 0 15,-1 0-15,1 0 0,0 22 16,0-1-16,21-21 0,0 21 0,0 1 16,0-1-16,0-21 0,0 22 15,0-22-15,0 0 0,0 0 0,0 0 16,0 0-16,21-21 0,0 0 0,0 0 15,1 0 1,-1-21-16,0 0 0,0 0 0,0 0 0,0 0 16,1-1-16,-1-20 0,0 21 15,0 0-15,0-22 0,0 22 16,-21 0-16,0-21 0,0 21 0,0-1 16,0 1-16,0 0 0,0 42 31,0 0-16,22 1-15,-22-1 0,0 21 0,0-21 16,0 22-16,21-22 0,-21 21 0,21-21 16,-21 22-16,21-22 0,0 21 15,0-21-15,-21 0 0,22-21 0,-1 22 16,21-22-16,-21 0 0,0 0 0,1 0 16,-1-22-16,21 1 0,-21 0 15,0 0-15,1 0 0,20-22 16,-21 22-16,0-21 0,0 0 0,1 20 15,-1-41-15,0 21 0,0-1 16,0-20-16,0-1 0,-21 1 0,22-1 16,-1 1-16,-21 20 0,0-20 15,0 21-15,21-1 0,-21 22 0,0 0 16,0 0-16,0 42 16,0 0-16,0 0 0,0 22 15,0-1-15,-21 0 0,21 1 0,0-1 16,0 0-16,-21 22 0,21-22 0,-22 0 15,22 1-15,0-1 0,0 0 16,-21 1-16,21-1 0,-21-21 16,21 22-16,0-22 0,0 0 0,0 0 15,-21-21-15,21 21 0,0-42 32,0 0-32,0 0 15,0 0-15,21-1 0,0 1 0,0 0 16,1 0-16,-1 0 0,0 0 0,0-22 15,21 22-15,-20 0 16,20 0-16,-21 21 0,21-21 0,-20-1 16,-1 22-16,21 0 0,-21 0 15,-42 0 1,0 0 0,0 22-16,0-22 0,-1 0 0,-20 21 15,21-21-15,0 0 0,-22 0 16,22 21-16,0-21 0,0 0 0,0 0 15,0 21-15,21 0 16,0 0 0,0 1-16,0-1 0,0 0 15,0 0-15,0 0 0,0 0 0,0 22 16,0-22-16,21 0 0,-21 0 16,21 0-16,-21 1 0,21-1 0,0 0 15,0 0-15,-21 0 0,22-21 16,-1 0-16,0 21 0,21-21 15,-21 0-15,1 0 0,20 0 0,-21-21 16,21 21-16,-20-21 0,20 0 0,-21 0 16,21 0-16,1-1 0,-22 1 15,21 0-15,-21 0 0,1-21 0,-22 20 16,21 1-16,-21-21 0,0 21 0,0-22 16,0 22-16,0 0 0,0 0 15,0 0-15,0 0 16,0 42-1,0 0-15,0 0 16,-21 0-16,21 0 0,0 22 0,0-22 16,0 0-16,0 0 0,0 22 15,0-22-15,0 0 0,0 0 16,0 0-16,21 0 0,0 1 0,0-1 16,0-21-16,0 0 0,1 0 0,-1 0 15,0 0-15,0 0 0,0 0 16,22-21-16,-22-1 0,21 1 15,-21 21-15,22-21 0,-1 0 0,-21 0 0,21-22 16,-20 22-16,20 0 0,-21 0 16,0-21-16,-21 20 0,0 1 15,0 0-15,0 0 0,0 0 0,0 42 32,0 0-17,0 0-15,0 0 0,0 1 16,0-1-16,0 21 0,0-21 0,0 0 15,0 1-15,0-1 0,0 0 0,-21 0 16,21 0-16,-21 0 0,0 1 16,21-1-16,-21-21 0,21 21 0,-22 0 15,1-21-15,0 21 0,21-42 32,0 0-17,0 0-15,21 0 0,0-1 0,1 1 16</inkml:trace>
  <inkml:trace contextRef="#ctx0" brushRef="#br0" timeOffset="67132">5313 6244 0,'0'0'16,"21"-21"-16,0 0 0,0 0 0,-42 42 31,0-21-31,21 21 0,-21 21 15,0-20-15,21 41 0,-22-21 16,22 1-16,-21 20 0,0-20 0,21 20 16,0 1-16,0-22 0,-21 0 0,21 1 15,0-1-15,0-21 0,0 21 16,0-20-16,0-1 0,0 0 0,0 0 16,0 0-16</inkml:trace>
  <inkml:trace contextRef="#ctx0" brushRef="#br0" timeOffset="67876.12">4847 6795 0,'0'0'0,"-21"0"0,0 0 0,21-22 16,0 1 0,21 21-16,21-21 0,-21 21 15,43 0-15,-22-21 0,22 0 0,-1 0 16,1 21-16,-1-22 0,22 1 15,-22 0-15,22-21 0,-21 21 0,20-1 16,-41-20-16,20 21 0,1-21 0,-43 20 16,21-20-16,-21 0 0,-21 21 0,0-22 15,0 22-15,0-21 0,0 21 16,-21-1-16,0 22 0,0-21 0,0 21 16,-1 0-16,1 0 0,0 21 0,0 1 15,0-1-15,0 21 16,21 0-16,0 1 0,0-1 0,-22 0 15,22 22-15,0-22 0,0 22 0,0-22 16,-21 0-16,21 1 0,0-1 0,0 0 16,0 1-16,-21-22 0,21 21 15,-21-21-15,21 1 0,-21-1 0,21 0 16,0 0-16,0 0 16,0-42-1,0 0 1,0 0-16,21 0 0,-21-1 0,21-20 15,21 21-15,-20-21 0,-1-1 16,0 22-16,21-21 0,-21 21 0,1-1 0,20 1 16,-21 0-16,0 0 15,0 21-15,1 0 0,-1 0 16,-21 21-16,21 0 0,-21 0 0,0 1 16,0 20-16,0-21 0,0 0 0,0 22 15,0-22-15,0 0 0,0 0 16,0 0-16,0 22 0,21-22 15,0 0-15,0 0 0,1-21 16,-1 0-16,0 0 0,21 0 0,-21 0 0,22 0 16,-1 0-16,-21-21 15,22 21-15,-22-21 0,21 0 0,0-1 16,-20 1-16,-1 0 0,0 0 0,0 0 16,0-22-16,-21 22 0,21-21 0,-21 21 15,0-22-15,0 22 0,0 0 16,-21 21-16,0 0 15,0 21-15,0-21 0,0 21 0,-1 22 16,22-22-16,0 0 0,-21 21 0,21-20 16,0-1-16,0 0 0,0 0 15,0 0-15,0 0 0,21 1 0,1-1 16,-22 0-16,21-21 0,0 0 16,21 0-16,-21 0 0,1 0 0,-1 0 15,21 0-15,-21 0 0,22 0 0,-22-21 16,21 0-16,-21-1 0</inkml:trace>
  <inkml:trace contextRef="#ctx0" brushRef="#br0" timeOffset="68416.81">8234 6752 0,'0'0'0,"-64"21"0,22 1 16,-22-1-16,1-21 0,-1 21 15,1 0-15,21-21 0,-22 0 0,22 21 16,-1-21-16,1 0 0,0 0 0,21 0 15,-1 0-15,22-21 0,0 0 16,0 0-16,0 0 16,0-1-16,0-20 0,22 21 0,-1-21 0,0 20 15,0-20-15,0 21 0,0-21 16,1-1-16,-1 22 0,-21 0 16,21 0-16,-21 0 0,0 63 31,0-21-31,0 43 0,0-22 15,0 21-15,0 1 0,0-1 0,0 1 16,0 21-16,0-22 0,0 22 0,0-22 16,0 22-16,0-22 0,0 22 0,0-21 15,0-1-15,-21-21 0,21 22 16,0-22-16,0 1 0,-21-1 0,21 0 16,-22-21-16,22 1 0,0-1 0,-21 0 15,0-42 16,21 0-31,0-1 0,-21 1 16,21-21-16,0 0 0,0-1 0</inkml:trace>
  <inkml:trace contextRef="#ctx0" brushRef="#br0" timeOffset="68696.64">7535 7091 0,'0'0'0,"0"-64"0,-21 1 0,0-22 16,21 22-16,0-1 0,0 22 0,0-22 15,0 22-15,21 0 0,0-1 0,0 1 16,22 21-16,-1-21 0,0 20 15,1 1-15,-1 21 0,22 0 0,-22 0 16,21 0-16,-20 21 0,-1 1 16,0 20-16,-20-21 0,-1 21 0,0-20 15,-21 20-15,0 0 0,0-21 16,0 22-16,0-1 0,-21-21 0,0 22 16,-22-22-16,22 0 0,-21 0 0,21 0 15,-22 0-15,22 1 0,0-22 0,-21 0 16,42 21-16,-22-21 0,22-21 31,22 21-15,-1-22-16,0 1 0,0 21 0,0-21 15,0 0-15,1 21 0</inkml:trace>
  <inkml:trace contextRef="#ctx0" brushRef="#br0" timeOffset="69044.73">8191 6583 0,'0'0'0,"0"-21"0,0-22 15,0 22 1,0 0-16,22 21 0,-1-21 16,0 21-16,0 0 15,0 0-15,0 21 0,22 0 0,-22 0 16,0 1-16,21-1 0,-20 0 16,20 21-16,-21-21 0,21 22 15,-20-22-15,-22 21 0,21-21 0,-21 22 16,0-22-16,0 0 0,0 0 0,0 0 15,0 1-15,0-1 0,-21-21 16,21-21 15,-22 21-31,22-22 0,0 1 0,0 0 16,0 0-16,0-21 0,0 20 16,0-20-16,0 21 0,22-21 0,-22-1 15,21 22-15,0-21 0,-21 21 0,21-1 16,0 1-16,0 0 0,1 21 15,-1 0-15,0 0 16,0 0 0</inkml:trace>
  <inkml:trace contextRef="#ctx0" brushRef="#br0" timeOffset="69459.83">9207 6541 0,'0'0'0,"0"-22"0,0-20 16,0 21 0,0 0-16,-21 21 15,0 0-15,0 0 0,0 0 16,0 0-16,-1 21 0,1 0 0,0 0 16,0 0-16,0 22 0,0-22 0,-1 21 15,22 1-15,-21-22 0,21 21 16,0 0-16,0-20 0,0-1 0,0 21 15,0-21-15,21 0 0,1 1 0,-1-22 16,21 0-16,-21 21 0,22-21 0,-22 0 16,21 0-16,0 0 0,-20-21 0,20-1 15,-21 22-15,21-21 0,-20 0 16,-1 0-16,0-21 0,0 20 0,0 1 16,-21-21-16,0 0 0,0 20 0,0-20 15,0 0-15,0-1 0,-21 22 16,0-21-16,0 21 0,0 0 0,-1-1 15,1 1-15,0 21 0,-21 0 16,21 0-16,-1 21 0,1-21 0,21 22 16,-21-1-16,21 0 0,-21 21 0,21-21 15,0 1-15,0 20 0,0-21 0,0 0 16,21 0-16,0 1 0,0-1 0</inkml:trace>
  <inkml:trace contextRef="#ctx0" brushRef="#br0" timeOffset="69803.63">9694 6519 0,'0'0'0,"0"-21"0,0 0 0,0 0 15,0 0-15,0 0 0,-21 42 32,21 0-32,0 21 15,0-21-15,0 22 0,0-1 0,0 0 16,0 1-16,0-1 0,0 0 0,0 1 15,0 20-15,0-20 0,-21 20 0,21 1 16,0-1-16,-21-21 16,21 22-16,0 21 0,0-22 0,-21 1 0,21-1 15,-22-21-15,22 22 0,-21-1 16,21-20-16,0-1 0,0 0 0,0-20 16,0 20-16,0-21 0,0 0 0,21-21 31,-21-21-31,0 0 15,0 0-15,0 0 0,22-1 16,-22-20-16,0 21 0,0-21 0,0-22 16,0 22-16,0-22 0,0 22 0</inkml:trace>
  <inkml:trace contextRef="#ctx0" brushRef="#br0" timeOffset="70060.16">9610 6922 0,'0'0'0,"0"-64"0,0 22 0,0-22 0,0 1 0,21 20 15,-21-20-15,21 42 16,0-22-16,0 1 0,0 21 0,1 0 15,-1 0-15,0 21 0,21 0 0,-21 0 16,1 0-16,20 0 0,-21 0 0,0 21 16,0 0-16,1 0 0,-1 21 15,-21-20-15,0 20 0,0 0 0,0-21 16,0 22-16,-21-22 0,-1 21 0,1-21 16,0 1-16,0-1 0,0 0 0,0 0 15,-1 0-15,1-21 0,0 21 0,0-21 16,42 0 31,0 0-47,0-21 15,1 21-15</inkml:trace>
  <inkml:trace contextRef="#ctx0" brushRef="#br0" timeOffset="71620.27">10054 6879 0,'0'0'0,"21"21"0,0-21 15,1 0-15,-1 0 16,0-21-16,0 21 0,0-21 16,0 21-16,1-21 0,-1 0 15,0 0-15,0-1 0,21 1 0,-20 0 16,-1-21-16,-21 21 0,21-1 16,-21-20-16,21 21 0,-21-21 0,0 20 15,0 1-15,0-21 0,0 21 0,0 0 16,-21 21 15,0 21-31,21 0 0,0 0 16,-21 0-16,21 22 0,-22-22 0,22 0 15,-21 21-15,21-21 0,0 22 0,0-22 16,0 0-16,0 0 0,0 22 0,0-22 16,0 0-1,0 0-15,0 0 0,21-21 16,-21 21-16,22-21 0,-1 0 0,0 0 15,0 0-15,0 0 0,0 0 0,1-21 16,-1 21-16,21-21 0,-21 0 0,22 21 16,-22-21-16,21 0 0,-21-22 15,22 22-15,-22 0 0,0-21 0,0 20 16,0-20-16,0 0 0,-21 21 0,0-22 16,0 22-16,0 0 0,0 0 0,0 0 15,-21 21-15,0 0 0,0 0 16,0 21-1,21 0-15,0 0 0,0 0 16,0 0-16,0 1 0,21-1 0,-21 0 16,21 0-16,0 0 0,0 22 0,-21-22 15,22 0-15,-1 0 0,-21 0 0,0 0 16,21 1-16,0-1 16,-21 0-16,0 0 0,21 0 15,-21 0-15,21-21 0,1 0 16,-1 0-16,0 0 0,0 0 15,0 0-15,0 0 0,22 0 16,-22 0-16,0 0 0,0 0 0,0-21 16,1 0-16,-1 0 0,0 0 0,0 0 15,0-1-15,0-20 0,1 0 16,-1-1-16,0 1 0,0 0 0,-21-1 16,21-20-16,0 21 0,-21-1 0,22 1 15,-22 0-15,0-1 0,0 1 0,21 21 16,-21 0-16,0-1 0,0 1 15,-21 42 17,21 1-32,0-1 0,0 0 0,0 0 15,-22 21-15,22-20 0,-21 20 16,21 0-16,-21 1 0,21-1 16,0 0-16,0 1 0,-21-1 0,21 0 0,0 1 15,0-22-15,0 21 0,0 0 16,0-20-16,0-1 0,0 0 0,0 0 15,21 0-15,0-21 0,0 21 16,1-21-16,-1 0 0,0 0 0,21 0 16,-21 0-16,1 0 0,20 0 0,-21-21 15,0 21-15,22-21 0,-22 0 0,0 21 16,0-21-16,0 0 0,0-1 0,1-20 16,-1 21-16,-21-21 0,0 20 0,21 1 15,-21-21-15,21 21 0,-21 0 16,0-1-16,0 1 0,0 0 0,0 42 31,0 0-15,0 1-16,0-1 0,-21 0 0,0 0 15,21 0-15,-21 0 0,21 22 0,0-22 16,0 0-16,0 0 0,0 0 16,0 1-16,0-1 0,0 0 0,0 0 15,0 0-15,21-21 0,0 0 16,0 21-16,0-21 0,0 0 0,1 0 15,20 0-15,-21 0 0,21 0 0,-20 0 16,20 0-16,-21-21 0,21 21 16,-20-21-16,-1 0 0,21 0 15,-21 0-15,0-1 0,-21 1 0,22 0 16,-22 0-16,21-21 0,-21 20 0,0 1 16,0 0-16,0 0 0,0 0 0,-21 21 31,-1 21-31,1 0 15,21 0-15,0 0 0,0 1 16,0-1-16,-21 0 0,21 0 0,0 0 16,0 0-16,0 1 0,0-1 15,21 0-15,0-21 16,1 0-16,-1 0 0,0 0 16,0 0-16,0 0 0,0 0 0,1 0 15,-1-21-15,0 21 0,0-21 16,0-1-16,0 22 0,1-21 15,-1 0-15,0 0 0,0 0 0,-21 0 16,21-22-16,0 22 0,1-21 0,-22-1 16,0 22-16,0 0 0,0-21 0,0 21 15,0-1-15,0 44 32,0-1-32,0 0 0,0 0 15,0 21-15,0-20 0,0 20 0,0-21 16,0 0-16,0 22 0,0-22 0,0 0 15,0 0-15,0 0 0,0 0 0,0 1 16,0-1-16,0 0 16,-22-21-16,22 21 15,-21-21-15,0 0 16,0 0 0,21-21-16,-21 0 0,21 0 15,0-1-15,-21 1 0,21 0 16</inkml:trace>
  <inkml:trace contextRef="#ctx0" brushRef="#br0" timeOffset="71792.17">12594 6223 0,'-63'-21'16,"41"21"-16,1-21 0,0 21 0,0 0 15,0 0 16,0 0-15,-1 0-16,1 0 16</inkml:trace>
  <inkml:trace contextRef="#ctx0" brushRef="#br0" timeOffset="72005.07">11515 6350 0,'0'0'0,"-22"21"15,1-21-15,42 0 16,1 0 0,20 0-16,-21 0 0,21 0 0,1 0 15,-1 0-15,0 0 0,1-21 16,-1 21-16,-21 0 0,22 0 0,-22 0 16,0 0-16,0 0 0,0 0 0,-21-21 15,21 21-15,-21-21 16</inkml:trace>
  <inkml:trace contextRef="#ctx0" brushRef="#br0" timeOffset="73940.27">13123 6583 0,'0'0'16,"-21"21"-16,0 0 0,21 0 16,21-21-16,0 0 0,22 0 15,-22 0-15,21 0 0,22 0 16,-22-21-16,21 0 0,1 0 0,-1 0 16,-20-22-16,20 22 0,1-21 0,-1 21 15,-20-22-15,20 22 0,-42-21 16,22 0-16,-22 20 0,0-20 0,0 21 15,-21-21-15,0 20 0,0-20 16,0 0-16,0 21 0,-21-22 0,21 22 16,-21 0-16,0 0 0,-1 0 0,1 21 15,-21 0-15,21 0 0,0 0 0,-1 0 16,1 21-16,0 21 0,-21-21 0,21 22 16,-1-1-16,-20 21 0,21 1 15,0-1-15,0 22 0,-1-21 0,-20 20 16,21 1-16,0 0 0,0 20 0,-1-20 15,1 0-15,21-1 0,0 22 0,-21-21 16,0 21-16,21-22 0,-21 22 16,21-21-16,-21 0 0,-1-1 0,22 22 15,-21-21-15,0-1 0,0 1 0,0-21 16,0 20-16,21-20 0,0-22 16,-22 22-16,22-22 0,0 0 0,0-21 15,0 1-15,0-1 0,22-21 0,-1 0 16,0-21-16,21-1 0,1-20 0,20 21 15,-21-21-15,22-1 0,-22-20 0,22-1 16,-22 1-16,22-1 0,-22 1 16,0-1-16,1 1 0,-22-1 0,0-20 15,0 20-15,-21 1 0,0-22 0,0 21 16,0 1-16,0-22 0,0 22 0,-21-1 16,-21 1-16,20-1 0,1 22 0,-21-22 15,21 22-15,-22 0 0,22 21 16,-21-1-16,21 1 0,0 0 0,-1 21 15,1 0-15,0 0 0,0 0 0,42 0 32,21 0-32,-20-21 15,-1 21-15,21 0 0,0-21 16,1 0-16,-1-1 0,0 1 0,22 0 16,-22 0-16,1 0 0,20-22 15,-21 22-15,1-21 0,-22 21 0,0-22 16,0 22-16,-21-21 0,0 0 0,0 20 15,0 1-15,0 0 0,0 0 16,0 0-16,-21 21 0,0 0 0,0 0 16,0 0-16,-1 0 0,1 0 0,21 21 15,0 0-15,0 0 0,0 22 0,0-22 16,0 21-16,0-21 0,0 22 0,21-1 16,1-21-16,-22 21 0,21-20 0,0-1 15,0 0-15,-21 0 0,21 0 16,0 0-16,1 1 0,-1-22 15,0 21-15,0-21 0,0 0 16,0 0-16,1 0 16,-1-21-16,0-1 0,0 1 0,0 0 15,0 0-15,1 0 0,-1-22 16,0 1-16,0 21 0,0-21 0,-21-1 16,21 1-16,1 21 0,-1-22 0,-21 22 15,0 0-15,0 42 16,0 0-1,0 22-15,0-22 0,0 0 16,0 21-16,0-20 0,0 20 16,0-21-16,0 21 0,0-20 0,0-1 0,21 0 15,-21 0-15,21-21 0,0 21 16,0-21-16,1 0 16,-1 0-16,0 0 0,0 0 15,0-21-15,0 0 16,-21 0-16,0 0 0,0-1 15,0 1-15,0 0 0,0 0 0,0-21 16,0 20-16,0 1 0,-21-21 0,0 21 16,21 0-16,0-1 0,0 1 0,-21 21 15,21-21-15,0 0 32,21 21-32,0 0 15,0 0-15,1 0 0,-1 0 16,21 0-16,-21 21 0,0-21 0,1 21 15,-1 0-15,0 1 0,21-1 0,-21 0 16,1 0-16,-1 0 0,-21 0 0,21 1 16,0 20-16,-21-21 0,21 0 15,-21 0-15,0 1 0,0-1 0,0 0 16,0 0-16,0 0 0,0 0 16,-21-21-1,0 0 1,21-21-16,0 0 15,0 0-15,0 0 16,0 0-16,0-1 0,0-20 0,21 0 16,0 21-16,-21-22 0,21 1 0,1 0 15,-1-1-15,0 22 0,0 0 0,21-21 16,-20 42-16,20-22 0,-21 1 0,0 21 16,22 0-16,-22 0 0,21 0 0,-21 21 15,22 1-15,-22-22 0,21 42 16,-21-21-16,0 21 0,-21-20 0,0 20 15,0 0-15,0-21 0,0 22 0,0-1 16,0-21-16,0 0 0,0 22 16,-21-22-16,0 0 0,21 0 0,-21-21 15,21-21 17,0 0-32,0 0 15,0 0-15,21-22 0,0 22 16,0 0-16,-21-21 0,22-1 0,-1 1 15,0 0-15,0 20 0,0-20 0,0 0 16,22 21-16,-22-1 0,0 22 0,0 0 16,22 0-16,-22 0 0,0 0 15,21 0-15,-21 22 0,1-1 0,-22 21 16,21-21-16,-21 22 0,0-22 0,21 21 16,-21 0-16,0 1 0,0-22 15,0 21-15,0-21 0,-21 1 0,21-1 16,-21 0-16,21 0 0,-22 0 0,22 0 15,0 1-15,22-44 47,20 1-47</inkml:trace>
  <inkml:trace contextRef="#ctx0" brushRef="#br0" timeOffset="74220.1">17187 6244 0,'0'0'0,"21"-21"15,-21 0-15,22 21 16,-22 21 0,0 0-16,0 0 0,0 1 0,0 20 15,0-21-15,0 21 0,0 1 0,-22-1 16,1 0-16,21 1 0,-21-1 0,21-21 15,0 22-15,0-22 0,-21 0 0,21 0 16,0 0-16,0 0 16,0-42 15,21 21-15,-21-21-16,21 0 0</inkml:trace>
  <inkml:trace contextRef="#ctx0" brushRef="#br0" timeOffset="74530.81">17293 6202 0,'0'0'0,"0"-21"0,0 0 16,-21-1-16,0 22 0,0 0 15,-1 0-15,1 0 16,21 22-16,0-1 0,0 0 16,21-21-1,1 0-15,-1 0 0,0 0 0,0 0 16,0 0-16,0 0 0,1 0 15,-1 0-15,0 0 0,0-21 0,-21 0 16,0-1-16,0 1 16,0 0-16,0 0 0,0 0 15,0 0-15,-21 21 0,0-22 16,0 22-16,-1 0 0,1 0 16,0 0-16,0 22 0,0-22 15,21 21-15,0 0 0,-21 0 0,21 0 16,0 0-16,0 1 0,0-1 15,0 0-15,21-21 16</inkml:trace>
  <inkml:trace contextRef="#ctx0" brushRef="#br0" timeOffset="74824.14">17716 6011 0,'0'0'0,"0"-21"0,0 0 16,0-21-16,0 21 0,0-1 0,22-20 15,-22 21-15,0 0 0,0 42 32,0 0-32,0 0 0,0 0 15,0 22-15,0-1 0,0 0 0,-22-20 16,22 20-16,-21 0 0,0 22 0,21-22 16,0 0-16,-21 1 0,0-1 0,0 0 15,-1 1-15,22-1 0,-21 0 0,21-20 16,-21 20-16,21-21 0,0 0 15,-21 0-15,21 1 0,-21-1 0,21 0 16,21-21 0,-21-21-1,21 0-15,0 21 0,0-22 0,1 1 16</inkml:trace>
  <inkml:trace contextRef="#ctx0" brushRef="#br0" timeOffset="75231.91">18182 6265 0,'21'-21'16,"-42"42"-16,63-42 0,-20 0 0,-22 0 0,0 0 16,-22 21-1,1 0-15,0 0 16,0 0-16,0 0 0,0 0 0,-1 21 16,1-21-16,0 21 0,0 0 15,0 0-15,21 1 0,-21-1 16,21 0-16,0 0 0,0 0 0,0 0 15,0 1-15,21-1 16,0 0-16,0-21 0,0 21 16,0-21-16,1 21 0,-1-21 0,0 21 15,0-21-15,0 22 0,0-22 16,1 21-16,-1 0 0,-21 0 16,0 0-16,0 0 15,-21-21-15,-1 22 16,1-22-16,0 0 0,0 0 0,0 21 15,0-21-15,-1 0 0,1 0 0,0 0 16,0 0-16,0 0 0,0 0 16,-1 0-1,1 0 17,21-21-32,0-1 0,0 1 15</inkml:trace>
  <inkml:trace contextRef="#ctx0" brushRef="#br0" timeOffset="75519.75">17886 6033 0,'0'0'0,"0"-22"15,21 22 1,0-21-16,0 21 15,0 0-15,1 0 0,20-21 0,-21 21 16,0-21-16,22 21 0,-22 0 0,21 0 16,-21-21-16,22 21 0,-22 0 15,0 0-15,0 0 0,0 0 0,0 0 16,-42 21 15,0-21-31,0 0 31,0 0-31</inkml:trace>
  <inkml:trace contextRef="#ctx0" brushRef="#br0" timeOffset="76988.05">19537 6604 0,'0'0'16,"0"21"-16,-21 22 16,21-22-16,-22-21 0,22 21 0,22-21 31,-1-21-16,0 0-15,0 21 0,0-22 0,0 1 16,22-21-16,-22 21 0,21-22 0,-21 1 16,22 0-16,-1-1 0,-21 1 0,22 0 15,-1-1-15,-21 1 0,0 0 0,0-22 16,1 22-16,-22 21 0,0-22 16,0 22-16,0 0 0,0 0 0,-22 21 15,1 0-15,0 0 0,-21 0 0,21 0 16,-22 21-16,1 0 0,21 22 0,0-22 15,-1 21-15,22-21 16,0 22-16,0-1 0,0 0 0,22 1 16,-22-1-16,21 21 0,21-20 0,-21-22 15,0 21-15,1 1 0,-1-22 0,0 21 16,0-21-16,0 0 0,-21 1 0,21-1 16,-21 0-16,0 0 15,-21-21 1,0 0-16,0 0 15,0-21-15,0 21 0,-1-21 0,1 21 16,0-21-16,0-1 0,0 1 16,21 0-16,-21 21 0,21-21 0,0 42 31,0 0-15,0 0-16,0 1 0,0-1 15,21 0-15,0-21 0,0 21 0,0-21 16,0 0-16,22 0 0,-22 0 0,21 0 15,-21 0-15,22 0 0,-1 0 16,-21 0-16,22-21 0,-1 0 0,-21 21 16,0-21-16,22-1 0,-22 1 0,0 0 15,0-21-15,0 21 0,0-22 0,1 22 16,-1-21-16,-21 21 0,21-22 0,0 1 16,-21 21-16,0 0 0,0-1 15,21 1-15,-21 0 0,0 42 31,0 0-31,0 22 0,0-22 16,0 0-16,-21 21 0,21-20 0,0 20 16,0-21-16,-21 21 0,21-20 0,0-1 15,0 0-15,0 0 0,0 0 16,21 0-16,0-21 0,0 0 16,1 0-16,-1 0 0,21 0 0,-21 0 15,0 0-15,1-21 0,20 21 0,-21-21 16,0 0-16,0 0 0,1 0 15,-1-1-15,0-20 16,-21 21-16,0 0 0,0 0 0,21-1 16,-21 1-16,0 0 0,0 0 15,0 42 1,0 0-16,0 0 16,-21 1-16,21-1 0,0 0 15,0 0-15,0 0 0,0 0 0,0 1 16,0-1-16,0 0 0,0 0 15,21-21-15,0 21 0,0-21 16,1 0-16,-1 0 0,0 0 16,0 0-16,0-21 0,22 0 15,-22 21-15,0-21 0,0 0 16,0-22-16,0 22 0,1 0 0,-1 0 0,0-22 16,-21 22-16,0 0 0,21 0 15,-21-21-15,21 20 0,-21 1 16,0 0-16,0 42 31,0 0-31,0 22 16,-21-22-16,0 21 0,21-21 0,0 22 15,-21-1-15,21 22 0,-21-22 0,-1 0 16,22 1-16,0 20 0,-21-21 0,0 22 16,21-1-16,-21 1 0,0-1 15,21 1-15,-21-1 0,-1 1 0,22 21 0,0-22 16,-21 1-16,0-1 0,21 1 15,-21-1-15,0-21 0,21 1 16,0-1-16,0 0 0,0-20 0,0-1 16,0 0-16,0 0 0,0 0 0,0-42 31,0 0-31,21 21 0,0-21 0,-21-22 16,21 22-16,0-21 0,1 21 0,-22-22 15,21 1-15,0-21 0</inkml:trace>
  <inkml:trace contextRef="#ctx0" brushRef="#br0" timeOffset="77185.09">21357 6604 0,'0'0'0,"0"-127"16,0 106-16,0-21 0,0 20 0,0 1 0,0-21 16,0 21-16,21 0 0,0 21 15,1-22-15,-1 1 0,0 21 0,21 0 16,-21 0-16,1 0 0,-1 0 0,0 0 15,0 21-15,-21 1 0,0-1 0,0 21 16,0-21-16,0 0 0,0 22 0,-21-22 16,0 21-16,0-21 15</inkml:trace>
  <inkml:trace contextRef="#ctx0" brushRef="#br0" timeOffset="77312.06">21294 6689 0,'0'0'0,"-22"0"16,1 0-16,0 0 15,42 0 16,0 0-31,1 0 0,-1 0 16,0 0-16,0 0 0,0 0 16,0 0-16,1 0 0,-1 0 15,0 0-15</inkml:trace>
  <inkml:trace contextRef="#ctx0" brushRef="#br0" timeOffset="77959.7">21505 6689 0,'-21'0'0,"42"0"0,0 0 0,1 0 16,-1 0-16,0 0 15,0 0-15,0 0 0,0 0 0,1-21 16,-1 21-16,0-22 0,0 1 0,0 21 15,0-21-15,1 0 0,-1 0 16,0-22-16,-21 22 0,21 0 0,0-21 16,-21 21-16,0-1 0,0 1 0,21 0 15,-21 0-15,0 0 0,22 21 0,-44 0 47,1 21-47,21 0 0,-21 0 0,21 22 16,-21-22-16,21 21 0,-21-21 0,21 0 15,-21 22-15,21-22 0,0 0 16,0 0-16,0 0 0,0 1 0,0-1 16,0 0-16,21 0 15,0-21-15,0 0 0,0 0 16,0 0-16,1 0 0,-1 0 0,0 0 16,0-21-16,21 21 0,-20-21 0,-1 0 15,0-1-15,0 1 0,0 0 0,0 0 16,-21 0-16,22-22 0,-22 22 0,21-21 15,-21 0-15,0 20 0,0-20 16,0 21-16,0 0 0,0 0 16,0 42 15,0 0-31,0 0 16,0 0-1,21-21-15,0 0 16,0 0-16,0 0 0,1 0 15,-1 0-15,0-21 0,0 21 0,0-21 16,0 21-16,1-21 0,-1 0 16,0-1-16,0 1 15,-21 42 17,0 1-32,-21 20 0,21-21 15,-21 0-15,0 22 0,-1-22 16,1 21-16,0-21 0,21 22 15,-21-22-15,21 0 0,-21 0 0,21 0 16,0 0-16,0 1 0,0-1 0,0 0 16,21-21-1,0 0-15,0 0 0,0 0 16,1 0-16,20 0 0,-21 0 0</inkml:trace>
  <inkml:trace contextRef="#ctx0" brushRef="#br0" timeOffset="78265.53">23347 6265 0,'0'0'0,"0"-21"0,0 0 0,0 0 16,0 0-16,-21 0 16,-1 21-16,1 0 15,0 0-15,0 21 16,0 0-16,0 0 0,-1 21 0,1-20 15,0 20-15,0-21 0,0 21 0,0 1 16,-1-1-16,1-21 16,0 22-16,21-22 0,0 21 0,0-21 0,0 0 15,0 1-15,0-1 0,0 0 16,21 0-16,0-21 0,22 0 16,-22 0-16,0 0 0,0 0 0,22 0 15,-22 0-15,0 0 0,0-21 16,21 21-16,-20-21 0,-1 0 0,0-1 15,0 1-15</inkml:trace>
  <inkml:trace contextRef="#ctx0" brushRef="#br0" timeOffset="78540.37">23749 5906 0,'0'0'0,"0"-43"0,21 1 0,-21 21 15,0 0-15,0-1 0,0 44 31,-21-1-31,21 0 16,-21 0-16,0 21 0,-1 1 16,22-1-16,-21 0 0,21 1 0,-21-1 15,21 0-15,0 1 0,-21-1 0,21 0 16,0 1-16,-21-1 0,21 0 0,0 1 16,0-1-16,0-21 0,0 0 0,0 22 15,0-22-15,0 0 0,0 0 16,0 0-1,21-21 1,0-21 0</inkml:trace>
  <inkml:trace contextRef="#ctx0" brushRef="#br0" timeOffset="79752">24236 6414 0,'0'0'16,"0"-85"0,0 64-16,0 0 0,0-22 0,0 22 15,0 0-15,0 0 0,0 0 0,0-1 16,0 1-16,-21 21 16,-1 0-16,1 21 15,0-21-15,0 22 0,-21-1 0,20 21 16,1-21-16,-21 22 0,21-22 0,0 21 15,-22 0-15,22-20 0,21 20 0,0-21 16,-21 21-16,21-20 0,0-1 0,0 0 16,0 0-16,0 0 15,21-21-15,-21 21 0,21-21 0,0 0 16,1 0-16,-1 0 0,0-21 16,0 0-16,0 21 0,0-21 15,1 0-15,-1 0 0,0-1 0,0 1 16,-21 0-16,21-21 0,0 21 15,1-22-15,-1 22 0,0-21 0,-21 21 16,21-1-16,-21 1 0,21 0 0,-21 0 16,0 0-16,0 42 31,0 0-31,-21 0 16,21 0-16,-21 22 0,0-22 0,0 0 15,21 0-15,0 22 0,0-22 0,-22 0 16,22 0-16,0 0 0,0 0 0,0 1 15,0-1-15,0 0 0,0 0 16,22-21 0,-1 0-16,0 0 0,0 0 15,0 0-15,0 0 0,1 0 0,-1 0 16,0 0-16,-21-21 0,21 0 0,0 0 16,0 21-16,1-22 0,-1-20 0,0 21 15,0 0-15,0-22 0,0 22 16,1 0-16,-1-21 0,0 21 15,-21-1-15,0 1 0,0 0 0,-21 21 32,0 0-32,-1 21 0,1 0 15,21 1-15,-21-1 0,21 0 16,0 0-16,0 0 16,0 0-16,0 1 0,0-1 0,0 0 15,0 0-15,21-21 0,-21 21 0,21 0 16,-21 1-16,0-1 0,0 0 31,-21-21-15,0 0-1,0 0-15,21-21 0,-21 21 16,21-21-16,-21 21 16,21 21 30,21 0-30,0-21-16,0 0 0,0 0 16,0 0-16,1 0 0,-1 0 15,0 0-15,0 0 0,0 0 0,0 0 16,1 0-16,20 0 0,-21 0 16,0-21-16,0 0 0,22 21 0,-22-22 15,0 1-15,0 0 0,0 0 16,1 0-16,-1 0 0,-21-1 0,21-20 0,0 21 15,-21-21-15,21 20 0,-21 1 16,0 0-16,0 0 0,-21 21 16,0 0-1,0 0-15,0 0 0,-1 21 0,22 0 16,0 22-16,0-22 0,0 0 16,0 0-16,0 0 0,0 22 15,0-22-15,22 0 0,-1 0 0,0 0 16,0 22-16,-21-22 0,21 0 15,-21 0-15,0 0 0,0 0 16,0 1-16,-21-22 16,0 21-16,0-21 15,0 0-15,-1 0 0,1 0 0,0 0 16,0 0-16,0 0 16,0 0-16,21-21 15,0-1-15,0 1 16,0 0-16</inkml:trace>
  <inkml:trace contextRef="#ctx0" brushRef="#br0" timeOffset="80229.74">25463 5588 0,'0'0'16,"22"0"15,-22 21-15,0 0 15,0-42 16,0 0-47,0 0 16,21 21-16,-21-21 15,21 21-15,-21-21 0,0 42 31,0 0-15,0 0-16,0 0 16,0 0-16,0 1 0,0-1 0,0 0 15,0 0-15,-21 0 0,21 0 16,0 1-16,-21-22 0,21 21 16</inkml:trace>
  <inkml:trace contextRef="#ctx0" brushRef="#br0" timeOffset="80536.37">25696 5715 0,'0'-21'16,"0"0"-16,21 21 31,-21-21-16,22 21-15,-22 21 63,0 0-47,0 0-1,0 0-15,0 0 16,0 1-1,-22-22-15,22 21 16,-21-21-16,0 0 0,21 21 0</inkml:trace>
  <inkml:trace contextRef="#ctx0" brushRef="#br0" timeOffset="98308.76">2688 15494 0,'0'0'0,"0"-21"0,0 0 31,21 0-31,-21-1 16,0 1-16,0 0 15,21 21-15,-21-21 0,0 0 0,0 0 16,0-22-16,0 22 0,0 0 0,0 0 16,0 0-16,-21-1 15,21 1-15,-21 0 0,21 0 0,0 0 16,0 0-16,0-1 15,-21 1 1,21 42 31,-21 1-47,21-1 0,0 0 0,0 21 16,0-21-16,0 22 0,0-1 0,0 0 15,-21 22-15,21-22 0,-22 1 16,22-1-16,-21 0 0,21 22 0,0-22 15,-21 0-15,0 1 16,21 20-16,-21-20 0,0 20 0,21-21 16,-22 22-16,22-1 0,-21 1 15,21-22-15,-21 22 0,0-1 0,21-20 16,0 20-16,0-21 0,-21 1 0,21 20 16,-21-20-16,21-1 0,-22 0 15,22 1-15,0 20 0,0-21 0,0 1 16,0-1-16,-21-21 0,21 22 15,0-1-15,-21-21 0,21 21 0,0-20 16,0-1-16,0 0 0,0 0 16,0 0-16,0 0 0,0 1 15,0-1 1,0-42 46,0-1-62,0 1 16,21 0-16,0-21 0,1 21 16,-22-22-16,21 1 0,0 0 0,-21-22 15</inkml:trace>
  <inkml:trace contextRef="#ctx0" brushRef="#br0" timeOffset="100812.6">2794 15198 0,'0'0'0,"0"-21"0,0-1 32,0 1-32,0 0 15,0 0 1,-21 21-16,0-21 16,-1 21-1,1 0-15,0 0 16,21-21-1,0-1 17,21 1-1,0 21-31,1 0 16,-1 0-16,0 0 0,0 0 0,0-21 15,0 21-15,1 0 0,-1 0 0,0 0 16,0 0-16,0 0 0,0 0 15,1 0-15,20 0 0,-21 0 0,0 0 16,0 0-16,1 0 0,-1 0 16,0 0-16,0 0 0,21 0 0,-20 0 15,-1 0-15,21 0 0,-21 0 16,22 0-16,-1 0 0,-21 0 0,21 0 16,1 21-16,-1-21 0,22 0 0,-22 0 15,0 0-15,1 0 0,-1 0 16,21 0-16,-20 0 0,-1 0 15,0 0-15,-20 0 0,20 0 0,0 0 16,1 0-16,-22 0 0,21 0 16,0 0-16,1 0 0,-1 0 0,0 0 15,1 0-15,-1 0 0,0-21 0,22 21 16,-22 0-16,22 0 0,-1 0 16,-20 0-16,20 0 0,-21 0 0,1 0 15,20 0-15,-20-21 0,-1 21 16,0 0-16,1 0 0,-1 0 15,0 0-15,1 0 0,-1 0 0,21 0 0,-20 0 16,20 0-16,1 0 0,-1 0 16,1 21-16,-1-21 0,1 0 15,-1 0-15,1 21 0,-22-21 0,0 0 16,22 0-16,-22 0 0,1 0 0,-22 21 16,21-21-16,0 0 0,1 0 15,-22 0-15,21 0 0,-21 0 0,22 0 16,-1 0-16,-21 0 0,22 0 0,-22 0 15,0 0-15,0 0 0,0 0 16,0 0-16,1 0 0,-1 0 16,0 0-1,-21-21 1,0 42 46,0 1-62,0-1 16,0 0-16,0 0 16,0 0-16,0 0 0,0 22 15,0-22-15,0 0 0,0 0 16,0 0-16,0 22 0,0-22 0,0 0 16,0 21-16,0-20 0,-21 20 15,21-21-15,0 21 0,0-20 0,0 20 16,0-21-16,0 21 0,0 1 15,0-22-15,0 21 0,0 1 0,0-1 16,0 0-16,0 1 0,0-1 16,0 0-16,0 1 0,0-1 0,0 0 15,0 1-15,0-22 0,0 21 0,0 0 16,0 1-16,0-1 0,0-21 16,0 22-16,0-1 0,0 0 0,0-21 15,0 22-15,0-1 0,0-21 0,0 22 16,0-1-16,0 0 0,0-21 15,0 22-15,0-22 0,0 21 16,0-21-16,0 22 0,0-22 0,0 0 16,0 0-16,0 0 0,-21 1 15,21-1-15,0 0 0,0 0 0,0 0 16,0 0-16,0 1 31,0-1-15,-22-21 31,1 0-32,0 21 1,0-21 0,0 0-16,0 0 0,-1 0 15,1 0-15,0 21 0,0-21 16,0 0-16,0 0 0,-22 0 15,22 21-15,0-21 0,-21 0 0,20 0 16,-20 21-16,21-21 0,-21 0 16,-1 0-16,22 0 0,-21 0 0,-1 0 15,1 22-15,0-22 0,-1 0 0,1 0 16,0 0-16,-1 0 0,1 0 16,0 0-16,-1 21 0,-20-21 0,21 0 15,-1 0-15,1 0 0,0 0 0,-1 0 16,1 0-16,0 0 15,-1 0-15,1 0 0,-22 0 0,22 0 16,0 0-16,-1 0 0,1 0 0,0 0 16,-22 0-16,22 0 0,-22 0 15,22 0-15,-21 0 0,20 0 0,1 0 16,-22 0-16,22 0 0,0 0 16,-22 0-16,22 0 0,0 0 0,-1 0 15,1 0-15,0 0 0,-1 0 0,1 0 16,0 0-16,-1 0 0,1 0 15,0 0-15,-1 0 0,1 0 16,0 0-16,-1 0 0,1 0 0,0-21 16,20 21-16,-20 0 0,0 0 15,21 0-15,-22 0 0,22-22 0,-21 22 16,21 0-16,-1 0 0,1 0 16,-21 0-16,21 0 0,0-21 0,-1 21 15,1 0-15,0 0 16,0 0-16,0 0 0,0 0 15,-1 0-15,1 0 0,0-21 0,0 21 16,0 0-16,0 0 16,-1 0-16,1 0 0,0 0 0,0 0 15,0 0-15,0 0 16,-1 0-16,1 0 0,0 0 16,0 0-16,0 0 0,0 21 15,-1-21 1,1 0-1,0 0 1,21 21 0,-21-21-1,0 0 1,21 22 15,-21-22-15,-1 0-1,1 0-15,0 0 16,0 0-16,0 0 16,0 0-16,-1 0 0,1 0 15,0 0-15,0 0 16,0 0-16,0 0 0,-1 0 16,1 0-1,21 21 79,21-21-78,-21 21 15,22-21 94,-1 0-110,0 0 1,0 0-16,-21-21 16,21 21-16,0 0 15,1 0-15</inkml:trace>
  <inkml:trace contextRef="#ctx0" brushRef="#br0" timeOffset="101936.3">5990 15494 0,'0'-21'16,"0"0"-16,-21 21 16,21-21-1,-21 21-15,0 0 0,-1 0 16,1 0-16,0 0 16,0 0-16,0 0 0,0 0 15,-1 21-15,1-21 0,0 21 0,0-21 16,0 21-16,0 0 0,-1-21 0,1 21 15,-21 1-15,21-1 0,0 0 16,-1 0-16,1 0 0,0 0 0,0 1 16,21-1-16,-21 0 0,21 0 15,0 0-15,0 0 16,0 1-16,0-1 0,0 0 0,0 0 16,21 0-16,-21 0 0,21-21 15,0 22-15,0-22 16,1 0-16,-1 0 0,0 0 0,0 0 15,0 0-15,0 0 0,1 0 0,20 0 16,-21 0-16,21 0 0,-20-22 16,20 22-16,-21-21 0,21 21 0,-20-21 15,-1 21-15,0 0 0,0-21 0,0 21 16,0-21-16,1 21 0,-22-21 16,21 21-16,0-22 15,-21 1 16,0 0-15,0 0 0,0 0-1</inkml:trace>
  <inkml:trace contextRef="#ctx0" brushRef="#br0" timeOffset="108104.2">2900 11070 0,'0'-21'16,"0"0"-16,21 21 0,-21-21 16,0 0-1,0 42 16,0 0-15,-21 0-16,21 0 0,0 0 0,0 22 16,-21-1-16,21 0 0,-22 1 15,1-1-15,21 22 0,0-22 0,-21 21 16,21-20-16,-21 20 0,0 1 16,21-22-16,-21 22 0,21-22 0,0 21 15,0 1-15,-22-1 0,22 1 16,-21-1-16,21 1 0,-21-22 15,21 22-15,-21-22 0,21 22 0,0-22 16,0 0-16,-21 1 0,21-1 16,0 0-16,-21 1 0,21-1 0,0 0 15,0 1-15,0-1 0,-22-21 0,22 21 16,-21 1-16,21-22 0,-21 21 16,21-21-16,0 1 0,0-1 0,0 0 15,-21 0-15,21 0 0,0 0 16,0 1-16,-21-1 0,21 0 15,0-42 64,0 0-79,0-1 0,0 1 0,0 0 15</inkml:trace>
  <inkml:trace contextRef="#ctx0" brushRef="#br0" timeOffset="109616.26">3069 11007 0,'0'-21'15,"0"-1"17,21 22-17,-21-21 1,21 21-16,1 0 0,-1 0 16,0 0-16,0 0 0,0 0 0,0 0 15,1 0-15,-1 0 0,21 0 16,-21 0-16,22 0 0,-1 0 0,0 0 15,22 0-15,-22 0 0,22 0 16,-22 0-16,21 0 0,1 0 16,-1 0-16,22-21 0,-21 21 0,-1 0 15,22 0-15,-1 0 0,1 0 16,0 0-16,-1 0 0,1 0 0,0 0 16,21 0-16,-22 0 0,1 0 0,0 0 15,-1 0-15,1-21 0,-22 21 16,22 0-16,0 0 0,-1 0 0,1 0 15,0 0-15,-1-21 0,-20 21 0,21 0 16,-22 0-16,1 0 0,-1 0 16,1 0-16,-22 0 0,21 0 15,1-21-15,-22 21 0,1 0 0,20 0 0,-21 0 16,1 0-16,-1 0 16,0 0-16,1-22 0,-1 22 0,0 0 15,1 0-15,-1 0 0,-21 0 0,22 0 16,-1 0-16,-21 0 0,0 0 15,0 0-15,1 0 0,-1 0 16,0 0-16,0 0 16,-21 22-1,0-1-15,0 0 16,21 0-16,-21 0 16,0 0-16,0 1 15,0-1-15,0 0 0,0 0 0,0 0 16,0 22-16,0-22 0,0 21 15,0 0-15,0 1 0,0-1 16,0 0-16,0 22 0,0-22 0,0 1 16,0-1-16,0 21 0,0-20 0,0-1 15,0 22-15,0-22 0,0 21 0,-21-20 16,21 20-16,-21-20 0,21 20 16,-21-21-16,21 22 0,0-22 0,-21 1 15,21-1-15,-22 0 0,22 1 0,0-1 16,0 0-16,0 1 0,-21-1 15,21-21-15,0 21 0,0-20 16,-21 20-16,21-21 0,0 21 0,0-20 0,0-1 16,0 21-16,0-21 0,-21 0 15,21 1-15,0-1 16,-21 0-16,21 0 0,0 0 16,0 0-1,-21-21 1,-1 0-1,1 0-15,0 0 0,0 0 16,0 0-16,0 0 0,-22 0 0,22 0 16,-42 0-1,20 0-15,1 0 0,0 0 0,-1 0 0,1 0 16,-22 0-16,22 0 0,-21 0 0,-1 0 16,1 0-16,-1 0 0,1 22 15,-22-22-15,21 0 0,-20 0 16,20 0-16,-20 0 0,20 0 0,-21 0 15,22 0-15,-1 0 0,1 0 0,-1 0 16,1 21-16,-1-21 0,22 0 16,-21 0-16,-1 0 0,1 0 0,-22 0 15,21 21-15,1-21 0,-22 0 0,22 0 16,-1 0-16,1 0 0,-1 0 16,1 0-16,-1 0 0,1 0 15,-1 0-15,22 0 0,-22 0 0,1 0 0,21 0 16,-22 0-16,1 0 15,20 0-15,-20-21 0,20 21 0,-20 0 16,21 0-16,-22 0 0,22 0 0,-22 0 16,22 0-16,0 0 0,-1 0 15,1 0-15,-22 0 0,43 0 0,-21 0 16,0 0-16,-1 0 0,22 0 0,-21 0 16,21 0-16,-22 0 0,22 0 15,-21 0-15,-1 21 0,22-21 0,-21 0 16,21 0-16,-22 21 15,22-21-15,-21 21 0,21-21 0,0 0 16,-1 0-16,1 21 0,0-21 0,0 0 0,0 0 16,42 0 31,0 0-32,0 0-15,0 0 0,1 0 0</inkml:trace>
  <inkml:trace contextRef="#ctx0" brushRef="#br0" timeOffset="110313.09">4403 13039 0,'0'21'31,"0"0"-15,0 0-16,0 0 0,0 1 0,0-1 15,0 0-15,0 0 0,21 0 0,-21 22 16,0-22-16,0 21 0,0 0 16,0-20-16,0 41 0,0-21 0,0 1 15,0 20-15,0-20 0,0 20 0,0 1 16,0-22-16,0 21 0,0 1 15,-21-22-15,21 22 0,0-1 0,0 1 16,-22-1-16,1 1 0,0-1 0,21 1 16,0-1-16,-21-20 0,21 20 0,-21-21 15,21 1-15,0-22 16,0 21-16,0-21 0,0 1 0,0-1 16,0 0-16,0 0 0,0-42 62,0 0-62,0 0 0,0-22 16,0 22-16,21-21 0,-21 21 0,21-43 15,-21 22-15</inkml:trace>
  <inkml:trace contextRef="#ctx0" brushRef="#br0" timeOffset="111007.69">4508 13123 0,'0'0'0,"-21"0"16,0 0-16,0 0 0,0 0 15,0 0-15,-1 0 16,1 0-16,0 22 0,0-1 16,0-21-16,21 21 0,-21 0 15,-1 0-15,1 0 0,0 1 0,0-1 16,0 21-16,0-21 0,21 0 0,-22 1 16,1 20-16,0-21 0,0 0 15,0 22-15,0-22 0,-1 0 0,1 0 16,21 0-16,0 0 0,-21-21 15,21 22-15,-21-22 0,42 0 47,0-22-47,0 1 0,1 21 16,-22-21-16,21 0 0,0 0 0,0 0 16,0-1-16,0 1 0,1 0 0,-1 0 15,0 0-15,0 0 0,0-1 16,0 1-16,-21 0 0,22 0 0,-1 0 15,0 21-15,0-21 0,0-1 0,0 22 16,-21-21-16,22 21 0,-1-21 16,0 21-16,0-21 0,0 0 15,0 21-15,1 0 16,-1 0-16,0 0 0,0 0 16,0 0-16,-21 21 0,21 0 15,-21 0-15,22 0 0,-1 1 16,-21 20-16,21-21 0,0 21 15,0 1-15,-21-1 0,21 0 0,1 1 16,-1-1-16,0 0 0,0 1 0,0-22 16,-21 21-16,21-21 0,1 22 15,-1-22-15,0 0 0,0 0 0,-21 0 16,21-21-16,0 22 0,-21-1 16,22-21-16,-22-21 31,0-1-31,0 1 0</inkml:trace>
  <inkml:trace contextRef="#ctx0" brushRef="#br0" timeOffset="112184.09">6223 11388 0,'0'0'0,"0"21"47,0 0-32,0 0-15,0 0 0,0 1 0,0 20 16,-21-21-16,21 0 0,0 22 0,0-22 16,0 21-16,-21-21 0,21 22 15,-22-22-15,22 0 0,0 0 0,0 0 16,0 0-16,0 1 0,0-1 0,0 0 16,-21-21-16,21 21 15,0-42 32,0 0-31,0 0-1,0-1 110,0 1-78,0 0-16,0 0-31,0 0 32,0 0-32,0-1 15</inkml:trace>
  <inkml:trace contextRef="#ctx0" brushRef="#br0" timeOffset="112880.5">6202 11472 0,'0'-21'16,"0"0"-1,0 0 1,0 0 0,0 0-1,21 21 1,0-22-16,0 1 15,0 21 1,1 0-16,-1 0 0,0 0 16,0-21-16,0 21 0,0 0 15,1 0-15,-1 21 16,-21 0-16,0 1 16,0-1-16,0 0 0,0 0 15,-21 0-15,-1 0 0,1-21 16,0 22-16,0-1 0,0 0 0,0-21 15,21 21-15,-22 0 0,1-21 16,0 21-16,21-42 47,21 21-31,0-21-16,-21 0 0,22 21 15,-1 0-15,0 0 0,0 0 0,0-21 16,0 21-16,1 0 0,-1 0 0,0 0 15,0 0-15,0 0 0,-21 21 0,21-21 16,1 21-16,-1 0 0,-21 0 16,21-21-16,-21 22 0,0-1 15,0 0-15,0 0 0,0 0 16,0 0-16,0 1 16,-21-1-16,0 0 0,-1-21 15,1 21-15,0 0 0,0-21 0,0 21 16,0-21-16,-1 0 0,1 22 0,0-22 15,0 0-15,0 0 0,0 0 16,-1 0-16,1 0 0,0 0 0,0 0 16,0 0-16,0 0 15,21-22 32</inkml:trace>
  <inkml:trace contextRef="#ctx0" brushRef="#br0" timeOffset="114252.31">4614 9673 0,'0'-21'0,"0"0"0,0 0 15,0 0-15,0-1 16,0 1-16,0 0 0,0 0 31,0 42 16,0 0-47,0 0 0,0 1 0,0 20 16,0-21-16,0 21 0,0 1 15,0-22-15,0 21 0,0 1 0,0-1 16,0 0-16,0 1 0,0-1 0,0 0 16,0 1-16,0-1 0,0-21 15,0 21-15,0 1 0,0-1 0,0 0 16,0 1-16,0-1 0,-21 0 0,21 1 15,0-22-15,0 21 0,0-21 16,0 1-16,0-1 0,0 0 0,0 0 16,0 0-16,0 0 15,0-42 17,0 0-17,0 0-15,0 0 0,0 0 16,0-1-16,0 1 0</inkml:trace>
  <inkml:trace contextRef="#ctx0" brushRef="#br0" timeOffset="114903.87">4678 9610 0,'0'0'0,"-21"-21"16,-1 21-1,1 0-15,0 0 16,0 0-16,0 21 0,0 0 15,-1 0 1,1 0-16,21 0 0,-21 1 0,0 20 16,0-21-16,0 0 0,-1 0 15,22 22-15,-21-22 0,0 0 0,0 0 16,0 0-16,21 1 0,0-1 0,-21-21 16,21 21-16,-22-21 0,22 21 15,0-42 16,22 0-31,-1 21 0,-21-21 16,0-1-16,21 1 0,-21 0 0,21 0 16,-21 0-16,0 0 0,21-1 15,0-20-15,1 21 0,-22 0 16,21 0-16,-21-1 0,21 1 0,0 0 16,-21 0-16,21 0 0,0 21 15,-21-21-15,22 21 0,-1 0 0,-21-22 16,21 22-16,0 0 0,0 0 15,0 22 1,1-1-16,-1 21 0,0-21 16,-21 0-16,21 1 0,0-1 15,-21 21-15,21-21 0,-21 0 0,22 1 16,-1 20-16,-21-21 0,0 0 0,21-21 16,-21 21-16,21 1 0,0-1 15,-21 0 1,0-42 15</inkml:trace>
  <inkml:trace contextRef="#ctx0" brushRef="#br0" timeOffset="115719.77">3323 7768 0,'0'0'16,"0"-21"-16,-21 21 16,0-21-1,0 21 1,-1 21-1,1 0 1,21 0-16,0 22 0,0-22 16,0 21-16,0 1 0,0-1 0,0 21 15,-21 1-15,21-1 0,0 1 16,0-1-16,-21 1 0,21-1 0,0 1 16,0-22-16,0 22 0,0-1 0,-21 1 15,21-22-15,0 0 0,0 1 16,0-1-16,-21 0 0,21 1 0,0-22 15,0 0-15,0 0 0,0 0 16,0 1-16,0-1 0,0 0 16,0-42 15,0 0-31,0-1 0,0 1 16,0-21-16,0 21 0</inkml:trace>
  <inkml:trace contextRef="#ctx0" brushRef="#br0" timeOffset="116661.98">3281 7747 0,'0'0'0,"0"-21"16,0 0-1,0 0 1,21 21 0,0 0-16,0 0 0,0 0 15,1-22-15,-1 22 0,0 0 16,0 0-16,0 0 0,22-21 0,-1 21 15,0 0-15,1 0 0,-1 0 0,0-21 16,22 21-16,-22 0 16,0 0-16,22 0 0,-22 0 0,22 0 15,-22 0-15,22 0 0,-22 0 0,21 0 16,1-21-16,21 21 0,-22 0 16,22 0-16,-1 0 0,1 0 0,0 0 15,-1 0-15,1-21 0,0 21 16,-1 0-16,1 0 0,0 0 0,-1 0 15,22 0-15,-21 0 0,21 0 0,0 0 16,-22 0-16,22 0 0,-21 0 16,-1 0-16,22 0 0,-21 0 0,21 0 15,0 0-15,-22 0 0,22 0 16,-21 0-16,-1 0 0,1 0 16,0 0-16,-22 0 0,22 0 0,-22 0 15,-20 0-15,20 0 0,-20 0 0,20-21 16,-21 21-16,1 0 0,-1 0 15,0 0-15,1 0 0,-22 0 0,21 0 16,-21 0-16,22-22 0,-22 22 0,0 0 16,0 0-16,0 0 0,1 0 15,-1 0-15,0 0 16,-21-21-16,21 21 0,0 0 16,-21 21 46,0 1-62,0-1 16,0 0-16,0 0 0,0 0 0,0 22 15,-21-22-15,0 0 0,0 21 16,21 1-16,-21-1 0,-1 0 0,1 1 16,21-1-16,-21 21 0,0-20 15,21 20-15,-21 1 0,21-22 0,0 22 16,0-22-16,0 0 0,0 22 0,0-22 15,0 0-15,0 1 0,0-1 16,0 0-16,0 1 0,0-1 16,0-21-16,0 22 0,0-22 0,0 0 15,0 21-15,0-21 0,0 1 16,0-1-16,-21-21 0,21 21 16,-22-21-1,1 0 1,0-21-1,0 0-15,0 21 16,0-22-16</inkml:trace>
  <inkml:trace contextRef="#ctx0" brushRef="#br0" timeOffset="117603.99">2984 9398 0,'22'0'31,"-1"0"-31,0 0 16,0 0-16,0 0 15,0 0-15,1 0 0,-1 0 16,0 0-16,0 0 0,0 0 15,0 0-15,22 0 0,-22 0 0,21 0 16,1 0-16,-1 0 0,0 0 16,22 0-16,-22 0 0,22 0 0,-1 0 15,1 0-15,-1 0 0,22 0 16,-22 0-16,1 0 0,20 0 0,-20 0 16,21-21-16,-1 21 0,1 0 15,0 0-15,-1 0 0,1 0 0,21 0 16,-22-21-16,1 21 0,21 0 15,-21 0-15,-1 0 0,1 0 0,21-21 16,-22 21-16,22 0 0,-21 0 0,0 0 16,-1 0-16,-20-22 0,20 22 0,-20 0 15,-1 0-15,1 0 0,-1 0 16,1-21-16,-22 21 0,22 0 0,-22 0 16,0 0-16,22 0 0,-22-21 0,1 21 15,-1 0-15,0 0 16,1 0-16,-1 0 0,-21 0 0,21 0 15,1 0-15,-22 0 0,0 0 0,21 0 16,-20 0-16,-1 0 0,0 0 0,21 0 16,-21 0-16,1 0 0,20 0 15,-21 0-15,0 0 0,0 0 0,1 0 16,20 0-16,-21 0 0,0 0 0,0 0 16,1 0-16,-1 0 0,0 0 15,0 0-15,0 0 0,0 0 0,1 0 16,-1 0-16,-21-21 0,21 21 15,-21-21 17,-21 0-17,0 21-15,-1-22 16,1 22-16,0-21 0,0 21 0,0-21 16,0 21-16,-1-21 0,-20 0 15</inkml:trace>
  <inkml:trace contextRef="#ctx0" brushRef="#br0" timeOffset="118380.37">6710 8001 0,'0'0'0,"0"21"32,0 0-17,0 1-15,0-1 0,0 0 0,0 0 16,-21 21-16,-1-20 0,22 20 0,0-21 16,-21 0-16,0 22 0,0-22 15,0 0-15,21 0 0,0 0 16,0 0-16,-21 1 0,21-1 0,0 0 0,-22-21 15,22-21 32,0 0-31,0-1-16,22 1 0,-22 0 16,21 0-16,0-21 0,-21 20 0,21-20 15,-21 21-15,21-21 0,0-1 0,1 1 16,-1 0-16,-21-1 0,21 22 15,0-21-15,0 21 0,0-1 0,1 1 16,-1 0-16,-21 0 0,21 0 0,0 21 16,0 0-16,0 0 0,1 0 15,-1 0-15,0 0 16,0 21-16,0-21 0,-21 21 16,0 21-16,21-20 0,-21-1 15,22 21-15,-22-21 0,0 22 0,0-1 16,0-21-16,0 21 0,0 1 0,0-22 15,0 0-15,0 21 0,0-20 16,0-1-16,0 0 0,0 0 0,0 0 16,0 0-1,0-42 32,0 0-31,-22 21-16,22-21 0</inkml:trace>
  <inkml:trace contextRef="#ctx0" brushRef="#br0" timeOffset="118595.25">6625 8255 0,'0'21'15,"21"-21"1,0 0-16,1 0 0,-1 0 15,21 0-15,-21 0 0,22 0 0,-1 0 16,0 0-16,-21 0 0,22 0 0,-22-21 16,0 21-16,0 0 15,0 0-15</inkml:trace>
  <inkml:trace contextRef="#ctx0" brushRef="#br0" timeOffset="119432.08">7832 8827 0,'0'21'47,"0"0"-32,0 0-15,0 0 16,0 0-16,0 1 16,0-1-16,0 0 0,0 0 15,0 0-15,-22 0 0,22 1 16,0-1-16,-21-21 15,21 21-15,-21-21 94,0 0-94,0 0 16,0 0-16,-1 0 0,1 0 15,0 0-15,0 0 16,0 0-16,0 0 0,-1 0 16,1 0-16,0 0 0,0 0 15</inkml:trace>
  <inkml:trace contextRef="#ctx0" brushRef="#br1" timeOffset="125300.28">15198 7599 0,'0'0'0,"0"-21"0,0 0 16,0-1-16,-22 1 15,22 0-15,0 0 16,0 42 15,0 0-31,0 0 16,0 1-16,0 20 0,0-21 0,0 21 15,0 22-15,0-22 0,0 22 16,0 20-16,0-20 0,0 21 0,0-22 16,0 22-16,0-22 0,0 1 0,-21-1 15,21 1-15,0-1 0,0-20 0,-21 20 16,21-21-16,-21 1 16,21-1-16,-21 0 0,21-20 0,-21 20 15,21-21-15,0 0 0,0 0 0,0 1 16,0-44 15,0 1-31,0 0 0,0-21 16,21 21-16,0-22 0</inkml:trace>
  <inkml:trace contextRef="#ctx0" brushRef="#br1" timeOffset="126309.44">15176 7578 0,'0'0'16,"-42"-21"-16,42-1 15,0 1 1,21 21 15,0 0-31,1-21 0,-1 21 0,21 0 16,-21 0-16,22 0 0,-1 0 0,0 0 15,22 0-15,-22 0 0,22 0 16,-1-21-16,1 21 0,20 0 16,1-21-16,21 21 0,21-21 0,-21 21 15,21-22-15,0 22 0,0-21 0,0 21 16,0-21-16,21 21 0,-21-21 16,0 21-16,0 0 0,0 0 0,-21-21 15,21 21-15,-22 0 0,22 0 0,0-21 16,0 21-16,-21 0 0,21 0 15,-21-22-15,0 22 0,0 0 0,-22 0 16,1-21-16,0 21 0,-1 0 0,-20 0 16,-1 0-16,1 0 15,-22 0-15,-21-21 0,1 21 0,-1 0 16,0 0-16,0 0 16,-21 21-1,0 0-15,0 1 16,0-1-16,0 0 0,0 0 0,0 21 15,0-20-15,0 20 0,0 0 0,0-21 16,0 22-16,0-1 0,0 0 16,21 1-16,0 20 0,-21-20 0,0 20 15,22-21-15,-22 22 0,21-1 0,-21 1 16,0-1-16,0-20 0,0 20 0,21 1 16,-21-22-16,0 22 15,0-22-15,0 0 0,0 1 0,-21-1 0,0 0 16,21 1-16,-22-1 0,1 0 0,0 1 15,0-22-15,-21 21 0,20-21 16,1 0-16,0 22 0,0-22 0,21 0 16,-21 0-16,0-21 0,-1 21 15,22 1-15,-21-1 0,0-21 16,0 0-16,0 0 16,0 0-1,-1 0-15,1 0 16,0 0-16,0 0 0,0 0 0,-22 0 15,1 0-15,0 0 0,-1-21 16,1 21-16,-21 0 0,-22 0 0,21-22 16,-20 22-16,-22 0 0,21 0 0,-21 0 15,1-21-15,-1 21 0,0 0 16,-21 0-16,0 0 0,0 0 0,-21 0 16,0 0-16,21 0 0,-22 0 0,1 0 15,-21 0-15,21 0 0,0 0 0,-1 0 16,22 21-16,0-21 0,22 0 0,-22 22 15,21-22-15,21 0 0,0 21 16,1-21-16,20 0 0,-20 0 0,20 0 16,22 0-16,-22 0 0,22 0 0,21 21 15,-22-21-15,22 0 0,0 0 16,0 0-16,0 0 0,0 0 16,-1 0 15,22-21 0,0 0-15,0-1-16,22 22 0,-1-21 0,0 0 15</inkml:trace>
  <inkml:trace contextRef="#ctx0" brushRef="#br1" timeOffset="126960.35">15642 7874 0,'0'0'16,"-21"-21"-16,0 0 0,0 0 0,-1-1 15,1 22-15,0 0 0,0-21 16,-21 21-16,20 0 0,1 0 0,-21 0 15,21 21-15,0-21 0,-22 22 0,22 20 16,0-21-16,-21 21 0,20 1 16,1-1-16,0 0 0,0 22 0,21-22 15,0 22-15,-21-22 0,21 22 0,0-22 16,0 0-16,0 1 0,21-1 16,-21-21-16,42 21 0,-21-20 0,1-1 15,20 0-15,-21 0 0,21-21 0,-20 0 16,20 0-16,0 0 0,-21 0 0,22 0 15,-22 0-15,0 0 0,21-21 0,-20 0 16,-1 0-16,0-1 0,0 22 16,-21-21-16,21 0 0,-21-21 0,0 21 15,0-1-15,0 1 0,-21 0 16,0 0-16,0 21 0,0-21 0,-1 21 16,1-21-16,0 21 0,0 0 15,0 0-15,0 0 0,-1 0 16,44 0-1,-1 21-15,0-21 16,0 21-16,0-21 0,0 21 16,1 0-16,-1 0 0,-21 1 0,21 20 15,0-21-15,-21 21 0,21 1 0,-21-1 16,0 0-16,0 1 0,0-1 0,0 22 16,0-22-16,0 0 0,0 22 15,0-22-15,-21 0 0,21 1 16,-21-22-16,21 21 0,-21-21 0,21 1 15,0-1-15,0 0 0,0 0 0,-21-21 16,21 21-16,0-42 31,0 0-31,0 0 16,21-22-16,-21 22 0,21-21 0</inkml:trace>
  <inkml:trace contextRef="#ctx0" brushRef="#br1" timeOffset="127348.12">15833 8297 0,'0'0'16,"0"-21"-16,0 0 0,21 21 15,0 0 1,0 0-16,0 0 0,-21 21 15,21 0-15,1 1 0,-1-1 16,-21 0-16,21 0 0,-21 0 0,21 0 16,-21 1-16,0-1 0,0 0 0,0 0 15,0-42 32,0 0-47,0 0 16,0-1-16,0 1 15,0 0-15,0 0 0,0-21 0,0 20 16,0 1-16,21 0 0,-21 0 0,21 0 16,-21 0-16,22 21 0,-1 0 15,0 0-15,0 0 16,0 0-16,0 0 0,1 21 16,-22 0-16,21-21 0</inkml:trace>
  <inkml:trace contextRef="#ctx0" brushRef="#br1" timeOffset="128264.02">16510 8361 0,'21'-21'0,"-21"-22"16,0 22-1,0 0-15,0 0 0,-21 0 16,0 21-16,0 0 15,-1 0-15,1 0 16,0 0-16,0 0 0,0 21 0,0 0 16,21 0-16,-22 0 0,22 1 15,-21-1-15,21 0 0,0 0 0,0 0 16,0 0-16,0 1 0,0-1 0,0 0 16,21-21-16,1 21 15,-1-21-15,0 0 16,0 0-16,0 0 0,0 0 15,-21-21-15,22 21 0,-1-21 0,-21 0 16,21 21-16,-21-22 0,21 1 0,-21 0 16,21 0-16,-21 0 0,0 0 15,0-22-15,0 22 0,0 0 16,21 0-16,-21 0 0,0 42 31,0 0-15,0 0-16,0 0 0,0 22 0,0-22 15,-21 0-15,21 0 0,0 0 0,0 0 16,0 1-16,0-1 0,0 0 0,0 0 16,0 0-1,21-21-15,1 0 0,-1 0 16,0 0-16,0-21 16,0 21-16,-21-21 0,21 21 15,-21-21-15,22 0 0,-22-1 16,0 1-16,21 0 0,-21 0 0,0 0 15,0 0-15,0-1 0,0 1 16,0 0-16,0 0 0,0 42 47,0 0-47,0 0 16,0 1-16,0-1 0,0 0 15,0 0-15,0 0 16,0 0-16,-21-21 47,21-21-32,0 0-15,0 0 0,0 0 16,0 0-16,0-1 0,0 1 16,21 0-16,-21 0 0,21 0 15,-21 0-15,21-1 0,0 22 0,0-21 16,1 21-16,-1 0 0,0 0 15,0 0-15,0 0 0,0 21 0,1 1 16,-1-1-16,0 0 0,-21 0 16,0 0-16,0 0 15,0 1-15,0-1 0,0 0 0,0 0 16,0 0-16,0 0 0,0 1 16,0-1-1,0-42 16</inkml:trace>
  <inkml:trace contextRef="#ctx0" brushRef="#br1" timeOffset="128751.74">17293 8170 0,'0'0'0,"0"-21"0,0 0 16,0 0-16,-21 21 15,0-21-15,0 21 16,-1 0-16,1 0 0,0 0 16,0 21-16,0 0 0,21 0 15,-21 0-15,21 1 0,-22-1 0,1 0 16,21 0-16,0 0 0,0 0 16,0 1-16,0-1 0,0 0 15,21-21 1,1 0-16,-1 0 15,0 0-15,0 0 0,0-21 16,-21 0-16,21-1 0,1 1 16,-22 0-16,0 0 0,21-21 0,0 20 15,-21-20-15,21 0 0,-21-1 0,0 1 16,0 0-16,21-1 0,-21 1 0,0 21 16,0-21-16,0 20 0,0 1 15,0 0-15,0 42 16,0 0-1,0 1-15,0 20 0,0-21 0,0 21 16,-21 1-16,21-1 0,0 0 16,0 1-16,0-1 0,0-21 0,0 22 15,0-22-15,0 21 0,0-21 16,0 0-16,0 1 0,0-1 0,0 0 16,21-21-1,0 0-15,1 0 16,-22-21-16,21 21 0</inkml:trace>
  <inkml:trace contextRef="#ctx0" brushRef="#br1" timeOffset="128996.09">17674 7874 0,'0'21'16,"-21"0"-16,21 1 15,0 20-15,0-21 0,0 0 0,0 22 16,-21-1-16,21-21 0,0 21 0,0-20 16,-21 20-16,21-21 0,0 0 0,0 0 15,0 1-15,0-1 0,0 0 16,0 0-16,-22-21 0,22 21 0,0-42 47</inkml:trace>
  <inkml:trace contextRef="#ctx0" brushRef="#br1" timeOffset="129303.91">17632 7874 0,'0'0'0,"0"-42"16,0 21-16,0-1 15,0 1-15,21 0 16,0 21-16,0 0 0,0 0 15,1 0-15,-1 0 0,21 0 0,-21 0 16,0 0-16,1 0 0,-1 0 0,0 21 16,0 0-16,-21 1 0,0-1 15,0 0-15,0 0 0,0 0 16,0 22-16,-21-22 0,0 21 0,0-21 16,-1 22-16,1-22 0,-21 0 0,21 0 15,0 0-15,-22 0 0,22 1 16,0-1-16,21 0 15,21-21 17,0-21-32,0 21 0</inkml:trace>
  <inkml:trace contextRef="#ctx0" brushRef="#br1" timeOffset="129776.64">18161 8107 0,'0'0'0,"-42"-42"16,20 42-16,1 0 16,0 0-16,0 0 0,0 0 15,0 0 1,21 21-16,-22 0 0,1 0 0,21 21 15,0-20-15,-21-1 0,21 0 0,-21 0 0,21 21 16,0-20-16,0-1 16,0 0-16,0 0 0,0 0 15,21-21 1,0 0-16,0-21 16,1 0-16,-1 0 0,0 0 15,0-1-15,0 1 0,-21 0 16,0 0-16,21-21 0,-21 20 15,0 1-15,0 0 0,0 0 0,0 0 16,0 42 15,0 0-31,0 0 16,0 0-16,0 1 0,0-1 0,0 0 16,0 0-16,0 0 0,0 0 0,0 1 15,0-1-15,0 0 0,22-21 16,-1 0-16,0 0 15,0 0 1</inkml:trace>
  <inkml:trace contextRef="#ctx0" brushRef="#br1" timeOffset="130158.42">18267 8086 0,'0'0'0,"0"-21"0,0-1 15,21 22 17,0 0-32,0 22 15,-21-1-15,21 0 0,1 0 16,-22 0-16,0 22 0,0-22 0,0 0 16,0 0-16,0 0 0,0 0 15,0 1-15,0-1 16,21-21 15,-21-21-15,21-1-16,-21 1 0,0 0 15,0 0-15,21 0 0,-21 0 16,21-1-16,-21 1 0,0 0 0,0-21 16,21 42-16,-21-21 0,22-1 0,-1 1 15,0 21 16,-21 21-15</inkml:trace>
  <inkml:trace contextRef="#ctx0" brushRef="#br1" timeOffset="130492.22">18563 8192 0,'21'0'15,"0"0"1,-21-22-16,22 1 0,-1 21 16,-21-21-16,0 0 0,21 21 15,-21-21-15,0 0 16,-21 21 15,21 21-31,-21-21 0,21 21 16,0 0-16,-22 0 0,22 0 15,-21 1-15,21-1 0,0 0 0,0 0 16,0 0-16,0 0 16,0 1-16,21-1 15,1-21-15,-1 0 16,0 0-16,0 0 0,0 0 16,0 0-16,1-21 15,-22-1-15,21 22 0,0-21 0</inkml:trace>
  <inkml:trace contextRef="#ctx0" brushRef="#br1" timeOffset="130916.29">18881 8065 0,'0'-22'0,"0"44"16,0-1 0,0 0-16,0 0 0,0 0 15,0 0-15,-22 1 16,22-1-16,0 0 0,0 0 15,0 0-15,0 0 16,0-42 47,0 0-63,0 0 15,0 0-15,0 0 0,22-22 16,-1 22-16,-21 0 15,21 0-15,0 21 0,0 0 0,0 0 16,1 0 0,-22 21-16,0 0 15,0 0-15,0 0 0,0 1 16,0-1-16,0 0 0,0 0 16,0 0-16,-22-21 15,22 21-15,0 1 16,0-44 15,0 1-15</inkml:trace>
  <inkml:trace contextRef="#ctx0" brushRef="#br1" timeOffset="131228.12">19262 7832 0,'0'-21'16,"-22"21"0,1 21-1,0 0 1,21 0-16,0 0 0,0 0 0,-21 1 16,21 20-16,0-21 0,-21 0 0,21 22 15,0-22-15,-21 0 0,21 21 0,0-21 16,0 1-16,0-1 0,0 0 0,0 0 15,0 0-15,0 0 16,21-21 15,0 0-31,0 0 0,0-21 16,0 0-16,1 0 16,-22 0-16,21 0 15</inkml:trace>
  <inkml:trace contextRef="#ctx0" brushRef="#br1" timeOffset="131451.92">19135 8001 0,'0'0'16,"21"0"15,0 0-31,0 0 16,-21-21-16,21 21 0,0 0 0,1 0 15,-1 0-15,0 0 16,-21-21-16</inkml:trace>
  <inkml:trace contextRef="#ctx0" brushRef="#br1" timeOffset="132276.45">14965 10626 0,'0'-21'0,"0"42"0,0-64 16,0 22-16,0 0 16,0 0-1,0 42 1,0 0 0,0 22-16,0-22 0,0 21 15,-21 0-15,21 1 0,-22-1 0,22 22 16,-21-1-16,21-21 0,-21 43 0,21-21 15,-21-1-15,0 22 0,21-22 0,0 1 16,0-1-16,-21 1 0,21-1 16,0 1-16,0-22 0,0 22 15,0-22-15,0 0 0,0 1 0,0-1 0,0-21 16,0 21-16,0-20 0,0-1 16,0 0-16,0 0 0,0-42 31,0 0-16,0 0-15,21-22 0,-21 22 0,21-21 16</inkml:trace>
  <inkml:trace contextRef="#ctx0" brushRef="#br1" timeOffset="133199.82">15049 10668 0,'0'0'16,"0"-21"-16,-21 21 0,21-21 16,0 0-16,21 21 15,1 0 1,-1 0-16,0 0 0,21 0 0,-21 0 16,22 0-16,-1 0 0,0 0 15,22 0-15,-22 0 0,22 0 0,-1 0 16,1 0-16,-1-22 0,22 22 15,0 0-15,-1 0 0,22 0 0,0-21 16,21 21-16,0 0 0,-21 0 16,21 0-16,0-21 0,0 21 0,21 0 15,0 0-15,0 0 0,0 0 0,-21 0 16,22 0-16,-1 0 0,0 0 16,0 0-16,-21 0 0,0 0 0,0 0 15,-21 0-15,0 0 0,-22 0 0,1 0 16,0-21-16,-1 21 0,-20 0 0,-1 0 15,-20 0-15,20-21 0,-20 21 16,-1 0-16,0 0 0,-21-21 0,1 21 16,-1 0-16,0 0 0,0 0 0,0 0 31,-21 21-15,0 0-16,0 0 0,0 0 0,0 0 15,0 1-15,-21 20 0,21-21 0,-21 21 16,0-20-16,21 20 0,-21-21 0,-1 21 15,1 1-15,0-1 0,0 0 16,0 1-16,0-1 0,-1 22 0,1-22 16,21 21-16,-21 1 0,0-22 0,21 22 15,-21-22-15,21 22 0,0-22 0,0 0 16,0 1-16,0-1 0,0 0 0,0 1 16,0-1-16,0 0 15,0-21-15,0 22 0,0-22 0,0 21 16,0-21-16,0 1 0,-21 20 0,21-21 15,-22 0-15,1 0 0,21 1 16,-21-1-16,0 0 0,0-21 16,0 0-16,-1 21 15,1-21-15,0 0 0,0 0 0,0 0 16,0 0-16,-1 0 0,-20 0 0,21 21 16,-21-21-16,-1 0 0,1 0 0,0 0 15,-1 0-15,-20 0 0,-1 0 16,-20 0-16,20 0 0,-21 0 0,1 0 15,-22 0-15,21 0 0,-42 0 16,21 0-16,-21 0 0,0 0 0,-21 0 16,21 0-16,-21 0 0,0 0 0,0 0 15,0 0-15,-22 0 0,22 0 16,0 0-16,-21 0 0,20 0 0,1 0 16,0 0-16,21 0 0,0 0 0,0 0 15,21 0-15,22 0 0,-1 0 0,21 0 16,1 0-16,21 0 0,-1 0 0,22 0 15,0 0-15,0 0 0,42-21 32,0 21-17,0-21-15,0 21 0,22-21 16,-22 0-16</inkml:trace>
  <inkml:trace contextRef="#ctx0" brushRef="#br1" timeOffset="133484.65">15706 11218 0,'0'0'0,"0"-21"0,0 0 16,-22 21 15,1 0-31,0 42 0,21-20 0,-21-1 15,0 21-15,0 0 0,21 1 0,0-1 16,-22 0-16,1 1 0,21-1 16,-21 0-16,21 1 0,0-22 0,0 21 15,0 1-15,0-22 0,0 0 0,0 0 16,0 0-16,0 0 0,0 1 0</inkml:trace>
  <inkml:trace contextRef="#ctx0" brushRef="#br1" timeOffset="133783.9">15621 11367 0,'0'0'0,"-21"-22"0,21 1 0,-21 0 0,21 0 16,0 0-16,0 0 0,0-1 15,0 1-15,21 0 0,0 0 0,0 0 16,0 0-16,22-1 0,-22 22 0,21 0 15,-21 0-15,22 0 0,-1 0 0,-21 0 16,21 0-16,-20 22 0,-1-1 16,-21 21-16,0-21 0,0 22 0,0-22 15,0 21-15,0 0 0,-21-20 0,-1 20 16,1-21-16,-21 21 0,21-20 16,-22-1-16,22 0 0,-21 21 0,21-21 15,0-21-15,-1 22 0,1-1 16,0 0-16,0-21 0,21 21 15,21-21 1,0 0-16</inkml:trace>
  <inkml:trace contextRef="#ctx0" brushRef="#br1" timeOffset="134515.88">16298 11472 0,'0'0'0,"-21"0"0,0 0 15,0-21-15,0 21 0,-1 0 0,1 0 16,0 0-16,0 0 0,0 21 16,0-21-16,-1 22 0,1 20 0,21-21 15,0 0-15,-21 0 0,21 22 16,-21-22-16,21 0 0,0 0 0,0 22 0,0-22 15,0 0-15,0 0 0,0 0 16,21-21-16,0 0 16,0 0-16,1 0 0,-1 0 15,0 0-15,0 0 0,0 0 0,0-21 16,1 0-16,-1 21 0,0-21 0,0 0 16,-21-1-16,21 1 0,0 0 0,-21 0 15,0-21-15,22 20 0,-22 1 16,21 0-16,-21 0 0,21 0 0,-21 0 15,0 42 1,0 0 0,0 0-1,-21-21-15,21 21 0,-21 0 0,21 1 16,0-1-16,0 0 0,0 0 0,0 0 16,0 0-16,21 1 0,0-22 15,0 0-15,0 21 0,0-21 0,22 0 16,-22 0-16,0 0 0,21 0 15,-20 0-15,20-21 0,-21 21 0,21-22 16,-20 1-16,20 21 0,-21-21 0,0 0 16,0 0-16,1 0 0,-22-22 0,0 22 15,0 0-15,0 0 0,0 0 16,0-1-16,0 1 0,0 0 0,0 0 16,-22 21-16,1 0 15,21 21 1,0 0-16,0 0 15,0 1-15,0-1 0,0 0 0,21 0 16,-21 0-16,0 0 0,0 1 16,22-1-16,-22 0 0,0 0 15,0 0-15,0 0 0,0 1 16,21-22 0,0 0-1,0 0 1,0-22-16,0 22 15,1-21-15</inkml:trace>
  <inkml:trace contextRef="#ctx0" brushRef="#br1" timeOffset="134848.68">17166 11578 0,'21'0'15,"0"-21"1,1 21-16,-1 0 0,0-21 15,0 0-15,0 21 0,0-21 16,1 21-16,-22-22 0,21 22 0,-21-21 16,21 0-16,-21 0 0,-21 21 31,0 0-31,-1 0 0,1 0 16,0 0-16,0 21 0,0 0 15,21 0-15,-21 1 0,-1-1 0,1 0 16,21 0-16,0 0 0,0 0 0,0 1 15,0-1-15,0 0 0,0 0 0,0 0 16,21-21-16,1 0 0,-1 0 16,0 0-16,0 0 0,21 0 15,-20 0-15,-1 0 0,21 0 0,-21 0 16,22 0-16,-22-21 0,21 21 0,-21-21 16,22 0-16,-22 0 0</inkml:trace>
  <inkml:trace contextRef="#ctx0" brushRef="#br1" timeOffset="135251.98">17738 11451 0,'0'0'0,"0"21"32,0 1-17,-22-1-15,22 0 16,0 0-16,0 0 0,0 0 16,0 1-16,-21-1 0,21 0 15,0 0-15,-21-21 16,21-21 31,0 0-47,0 0 15,0-1-15,0 1 0,0 0 0,21 0 16,0 0-16,1 0 0,-1-22 0,0 22 16,0 0-16,0 0 0,0 21 15,22-21-15,-22 21 0,0 0 0,0 0 16,0 21-16,1 0 0,-22 0 15,0 0-15,0 0 0,21 1 0,-21-1 16,0 0-16,0 0 0,0 0 0,0 0 16,0 1-16,0-1 0,0 0 15,0 0-15,-21 0 16,42-42 31,0 0-47,0 21 0</inkml:trace>
  <inkml:trace contextRef="#ctx0" brushRef="#br1" timeOffset="135551.81">18394 11070 0,'0'0'0,"21"-42"16,-21 21-16,0 0 15,0 42 1,-21-21-1,21 21-15,-21 21 0,-1-21 0,22 22 16,-21-1-16,21-21 0,-21 22 16,0-1-16,21 0 0,-21 1 0,21-1 15,0 0-15,-21 1 0,21-22 0,0 21 16,-22-21-16,22 0 0,0 1 0,0-1 16,0 0-16,0 0 0,0 0 0,22-21 15,-1 0-15,0 21 0,0-21 0,0 0 16,0 0-16,1 0 15,-1 0-15,0-21 0,0 0 16,0 21-16,-21-21 0,21 0 0,1 0 16,-22-1-16,21 1 0,-21 0 0</inkml:trace>
  <inkml:trace contextRef="#ctx0" brushRef="#br1" timeOffset="135783.68">18309 11324 0,'0'0'0,"-21"0"0,42 0 31,0 0-31,0 0 16,1 0-16,20-21 0,-21 21 15,21 0-15,1 0 0,-1-21 16,0 21-16,-20-21 0,20 21 0,-21 0 16,21 0-16,-20 0 0,-1 0 15,-42 0 16,-1 21-31,22 0 16,-21-21-16,0 21 0</inkml:trace>
  <inkml:trace contextRef="#ctx0" brushRef="#br1" timeOffset="136572.72">14795 14669 0,'0'-22'15,"0"44"-15,0-65 0,0 22 0,0 0 0,0 0 16,-21 21 15,21 21-31,0 0 0,0 0 16,0 22-16,0-1 0,0 0 0,0 1 15,0 20-15,0-21 0,0 22 0,0 21 16,-21-22-16,21 1 0,0-1 16,0 22-16,0-22 0,0 1 0,-21-1 15,21 1-15,0-1 0,0-20 0,0 20 16,-21 1-16,21-22 0,0 21 16,-21-20-16,21 20 0,0-20 0,0-1 15,0 0-15,-22-21 0,22 22 16,0-22-16,0 0 0,-21 0 0,21 0 15,0-42 17,0 0-32,0 0 0,0 0 0,0-22 15,0 1-15,21 0 0,1-1 16</inkml:trace>
  <inkml:trace contextRef="#ctx0" brushRef="#br1" timeOffset="137516.29">14774 14626 0,'0'0'0,"21"0"47,1 0-47,20 0 16,-21 0-16,21 0 0,22 0 15,-22 0-15,43 0 0,-22 0 0,22 0 16,-21 0-16,41 0 0,-20 0 0,0 0 16,21 0-16,-1 0 0,22 0 15,0 0-15,0 0 0,0 0 0,0 0 16,22 0-16,-22 0 0,21-21 0,0 21 16,0 0-16,0 0 0,0 0 15,-21 0-15,22 0 0,-1 0 0,-21 0 16,0 0-16,0 0 0,0 0 15,-21 0-15,-22 0 0,1 0 16,0 0-16,-22 0 0,-21 0 0,22 0 16,-43 0-16,21 0 0,1 0 0,-22 0 15,0 0-15,0 0 0,-21 21 47,0 0-31,0 1-16,0-1 15,0 0-15,0 0 0,0 0 0,-21 0 16,21 1-16,0-1 0,-21 21 0,21-21 16,0 22-16,0-22 0,0 21 15,-21 0-15,21 1 0,-21-1 0,21 0 16,-22 1-16,22 20 0,-21-20 0,0-1 16,21 21-16,-21-20 0,21-1 15,0 22-15,-21-22 0,21 0 0,0 1 16,0 20-16,0-21 0,0 1 0,0 20 15,0-20-15,0 20 0,0-21 16,0 1-16,0-1 0,0 22 0,0-22 16,0-21-16,0 21 0,0 1 0,0-22 15,0 21-15,0-21 0,0 1 16,0-1-16,0 0 0,0 0 16,0 0-16,0 0 0,-21-21 15,-1 22 1,1-22-16,0 0 15,0 0-15,0 0 0,0 0 0,-22 0 16,22 0-16,-21 0 0,-1-22 0,1 22 16,0 0-16,-22 0 0,1-21 15,-1 21-15,-20-21 0,-1 21 0,0 0 16,1 0-16,-22 0 0,-21 0 0,0 0 16,0 0-16,-21 0 0,21 0 15,-22 0-15,1 0 0,0 0 0,-21 0 16,21 0-16,-22 0 0,22 21 15,0-21-15,0 21 0,21-21 0,-21 22 16,21-22-16,21 0 0,-21 21 16,42-21-16,0 0 0,1 0 0,20 0 15,1 0-15,20 0 0,1 0 0,0 0 16,-1 0-16,22 0 0,0 0 16,0 0-16,0 0 0,21-21 15,0-1 1,21 1-16,-21 0 15,21 0-15,21 0 0</inkml:trace>
  <inkml:trace contextRef="#ctx0" brushRef="#br1" timeOffset="137843.1">15494 15579 0,'0'0'0,"21"-21"0,0-43 16,-21 43-16,0 0 16,0 0-16,0-1 0,0 1 15,-21 21 1,0 0-16,0 21 0,0 1 16,-1-1-16,1 0 0,0 21 15,0-21-15,21 22 0,-21-1 16,21-21-16,-21 22 0,21-1 0,-22 0 15,22 1-15,0-1 0,0 0 16,0-21-16,0 22 0,0-22 0,0 21 16,22-21-16,-1 1 0,0-1 0,0-21 15,0 0-15,22 0 0,-22 0 16,21 0-16,0-21 0,1-22 0,-1 22 16</inkml:trace>
  <inkml:trace contextRef="#ctx0" brushRef="#br1" timeOffset="138312.35">16002 15473 0,'0'0'0,"0"-21"16,0 0-16,0-1 0,0 1 0,0 42 31,0 1-31,0-1 16,0 0-16,0 21 0,-21 1 0,21-22 15,0 21-15,-21-21 0,21 22 0,-22-1 16,22-21-16,0 21 0,-21-20 15,0 20-15,21-21 0,0 0 16,0 0-16,-21 1 0,21-1 16,-21-21-16,21-21 31,0-1-31,0 1 0,0 0 16,0 0-16,21 0 0,0 0 15,0-22-15,0 22 0,1 0 0,20 0 16,-21 0-16,21-1 0,1 1 0,-1 21 15,-21-21-15,22 21 0,-1 0 16,-21 0-16,21 0 0,-20 21 0,-1-21 16,0 21-16,-21 1 0,0-1 0,0 0 15,0 0-15,0 0 0,0 22 16,0-22-16,0 0 0,0 0 16,-21 0-16,21 0 0,0 1 0,-21-1 15,21 0-15,21-21 47,-21-21-47,21 0 16,0-1-16,0 1 0,0 0 0,1-21 15,-1 21-15</inkml:trace>
  <inkml:trace contextRef="#ctx0" brushRef="#br1" timeOffset="138500.25">16658 15642 0,'21'-21'0,"-42"42"0,42-21 31,-21 21-31,0 1 16,0-1-16,0 0 0,-21 0 16,21 0-16,0 0 0,-21 1 15,21-1-15,0 0 0,-21 0 16,21 0-16,-21 0 0,21 1 16,0-44 15</inkml:trace>
  <inkml:trace contextRef="#ctx0" brushRef="#br1" timeOffset="138812.07">16722 15452 0,'0'0'0,"21"0"62,0 0-62,0 0 0,0 0 16,0-21-16,-21-1 15,0 1 1,0 0-16,0 0 16,-21 0-16,0 21 15,0 0-15,0 0 16,0 0-16,21 21 15,0 0-15,0 0 0,0 0 16,0 1-16,0-1 16,21-21-16,0 0 15,0 0-15</inkml:trace>
  <inkml:trace contextRef="#ctx0" brushRef="#br1" timeOffset="139089.93">17335 15113 0,'0'0'0,"0"21"15,0 0 1,0 1-16,0 20 0,0-21 16,-21 21-16,21 1 0,-21-1 0,0-21 15,21 22-15,-21-1 0,0 0 0,21 1 16,-22-22-16,1 21 0,21-21 15,0 0-15,0 22 0,-21-22 16,21 0-16,0 0 0,-21 0 16,42-21 15,0 0-31</inkml:trace>
  <inkml:trace contextRef="#ctx0" brushRef="#br1" timeOffset="139651.59">17886 15558 0,'0'-43'16,"0"22"-1,-21 21 16,-1 0-31,1 0 0,0 0 16,0 0-16,21 21 0,-21 0 16,0 1-16,-1-1 0,1 0 0,-21 0 15,21 0-15,0 0 0,-1 1 0,1-1 16,0 0-16,21 0 0,0 0 16,0 0-16,0 1 0,0-1 15,21-21 1,0 0-16,1 0 0,-1 0 0,0 0 15,0 0-15,0 0 0,0 0 16,1-21-16,-1-1 0,21 22 0,-42-21 16,21 0-16,0 0 0,1 0 0,-1 0 15,0-22-15,-21 22 0,0-21 16,21-1-16,0 1 0,-21 0 0,0-1 16,21 1-16,-21 0 0,22-1 0,-22 1 15,0 21-15,0-21 0,0 20 16,0 44-1,-22-1-15,22 21 16,-21 0-16,0-20 16,21 20-16,-21 0 0,21 1 0,-21-1 15,21 0-15,0-21 0,0 22 0,0-22 16,0 0-16,0 0 0,21 0 16,0 1-16,0-1 0,0 0 0,1-21 15,-1 0-15,21 0 0,-21 0 0,0 0 16,1 0-16,20 0 0,-21-21 0,0 0 15,0-1-15,1 1 0,-1 0 16</inkml:trace>
  <inkml:trace contextRef="#ctx0" brushRef="#br1" timeOffset="140608.63">16658 12446 0,'0'-21'16,"0"0"-1,0 42 32,0 0-47,0 0 16,0 0-16,0 1 0,-21 20 0,21 0 15,0 1-15,-21-1 0,21 21 0,0 1 16,-21-1-16,21 1 0,0-1 16,0 1-16,0-1 0,0 1 0,0-1 15,-22 22-15,22-21 0,0-1 0,0 22 16,0-22-16,-21 1 0,21 20 0,0-20 16,0-22-16,0 22 0,0-1 15,-21-20-15,21-1 0,-21 21 0,21-20 16,0-1-16,0-21 0,0 22 0,-21-1 15,21 0-15,0-21 0,0 1 16,-21-1-16,21 0 0,0 0 16,0 0-16,0-42 31,0 0-31,0 0 16,0 0-16,0-1 0,0-20 15,0 21-15</inkml:trace>
  <inkml:trace contextRef="#ctx0" brushRef="#br1" timeOffset="141421.64">16595 12361 0,'-22'22'15,"1"-1"-15,21 0 16,-21 0-16,0 0 0,0 0 16,0 1-16,21-1 0,-22 0 0,-20 21 15,21-21-15,0 1 0,0-1 0,-22 21 16,22-21-16,0 0 0,0 22 16,0-22-16,-1 0 0,1-21 0,21 21 15,-21 0-15,42-42 63,0 0-63,1 21 15,-1-21-15,0 0 0,0 21 0,0-21 16,0-1-16,1 1 0,-1 0 0,0 0 16,0 0-16,0 0 0,0-1 15,1-20-15,-1 21 0,0 0 16,0 0-16,-21-1 0,0 1 0,21 0 15,-21 0-15,21 21 0,-21-21 0,22 21 32,-1 0-32,0 0 15,0 21-15,-21 0 0,21 0 0,0 0 16,1 1-16,-1-1 0,-21 21 0,21 0 16,0-20-16,0 20 0,0 0 15,1-21-15,-1 22 0,0-22 16,0 21-16,-21-21 0,21 1 0,0-1 15,-21 0-15,22 0 0,-22 0 16,21-21-16,-21 21 0,21-21 16</inkml:trace>
  <inkml:trace contextRef="#ctx0" brushRef="#br1" timeOffset="142875.95">16997 9250 0,'0'0'0,"-21"-21"16,21 0-16,0-1 15,0 1-15,0 0 0,0 0 16,0 0-16,0 0 15,0 42 17,0 21-32,-22-21 15,22 22-15,0-1 0,-21 0 16,21 1-16,0 20 0,0-21 0,0 43 16,0-21-16,0-1 0,0 1 0,0 20 15,0-20-15,0-1 0,0 1 0,0-1 16,0 1-16,0-1 0,0-20 0,0 20 15,0-21-15,0 1 0,0-1 16,0 0-16,0-20 0,0-1 0,0 0 16,0 0-16,0 0 0,0-42 31,0 0-15,0 0-16,0 0 0,0-1 15,0 1-15,0-21 0,0 21 16,0 0-16,0-22 0</inkml:trace>
  <inkml:trace contextRef="#ctx0" brushRef="#br1" timeOffset="143508.59">17039 9144 0,'0'0'0,"-21"0"0,0 0 16,0 0-16,-1 0 0,1 21 15,0 0-15,0 1 0,0-1 16,0 0-16,-1 0 0,1 0 0,0 22 15,0-22-15,0 0 0,0 21 16,-1-21-16,-20 1 0,21 20 0,0-21 16,-22 0-16,22 0 0,0 1 0,0-1 15,0 0-15,21 0 0,21-42 47,0 21-47,0-21 0,0 0 16,1-1-16,-1 1 0,0 0 0,0 0 15,0 0-15,0-22 0,1 22 16,20 0-16,-21-21 0,21 21 0,-20-22 16,-1 22-16,21-21 0,-21 21 0,22-1 15,-22 1-15,0 0 0,0 0 0,0 21 16,0 0-16,1 0 0,-1 0 16,0 0-16,0 21 0,0 0 15,-21 22-15,21-22 0,1 0 16,-1 21-16,-21 1 0,21-22 0,0 21 15,0 0-15,-21 1 0,21-1 16,-21 0-16,22 1 0,-22-1 0,0 0 16,21-20-16,-21-1 0,21 21 0,-21-21 15,0 0-15,21 1 0,-21-1 16,21-21-16,-21 21 16,0-42 15,0 0-31</inkml:trace>
  <inkml:trace contextRef="#ctx0" brushRef="#br1" timeOffset="154759.47">20235 7260 0,'0'0'0,"0"-21"0,0 0 0,0 0 16,0 0-16,0-1 0,0 1 15,0 0-15,0 0 16,0 42 0,0 0-1,0 0-15,0 22 16,0-1-16,0 0 0,0-20 0,0 20 15,0 0-15,0 1 0,0-1 0,0 0 16,0 1-16,0-22 0,0 21 0,0-21 16,0 0-16,0 22 0,0-22 15,-21-21-15,21 21 0,0 0 0,-21 0 16,21-42 31,0 0-47,0 0 0,0 0 15,0 0-15,0-1 0,0 1 0,21 0 16,0-21-16,-21 21 0,21-1 16,1 1-16,-22 0 0,21 0 15,0 0-15,0 0 0,0 21 0,0-22 16,1 22-16,-1-21 0,0 21 0,0 0 16,0 0-16,0 0 0,1 0 0,-22 21 15,21 1-15,-21-1 0,21 0 16,-21 0-16,0 0 0,0 0 0,0 1 15,0-1-15,0 0 0,0 0 0,0 0 16,-21 0-16,0 1 0,-1-1 0,22 0 16,-21-21-16,0 21 15,0-21 1,21-21 31,0 0-47,21 21 0,0-21 15</inkml:trace>
  <inkml:trace contextRef="#ctx0" brushRef="#br1" timeOffset="155224.2">20828 7408 0,'0'-21'16,"0"42"15,-21 1-31,21-1 0,-21 0 16,21 0-16,-22 0 0,22 0 15,0 1-15,-21-1 0,21 0 0,-21 0 16,21 0-16,0 0 0,0 1 16,0-1-16,21 0 0,0-21 15,1 0-15,-1 0 0,0 0 16,0 0-16,0 0 0,22 0 0,-22 0 15,0 0-15,0 0 0,21 0 0,-20-21 16,-22 0-16,21 21 0,0-22 16,-21 1-16,0 0 0,0 0 15,0 0-15,0 0 0,0-1 0,0-20 16,0 21-16,0-21 0,0 20 0,0 1 16,-21 0-16,0 0 0,-1 21 0,1 0 15,0 0-15,0 0 16,0 0-16,0 0 0,-1 21 15,1 0-15,0 0 0,21 1 0,0-1 16,-21 0-16,21 0 16,0 0-16,0 0 15,21-21-15,0 0 16,0 0-16,1 0 0,-1 0 16,0 0-16,0 0 0</inkml:trace>
  <inkml:trace contextRef="#ctx0" brushRef="#br1" timeOffset="155936.84">21230 7430 0,'0'0'0,"0"21"47,0 0-47,0 0 15,0 0-15,0 0 0,0 1 16,0-1-16,0 0 0,0 0 15,0 0-15,0 0 0,0 1 16,0-1 0,0 0-1,0-42 17,0 0-32,0-1 15,0 1-15,0 0 16,0 0-16,0 0 0,0 0 0,0-1 15,0 1-15,0 0 16,0 0-16,21 0 0,0 0 0,1-1 16,-1 22-16,0 0 15,0 0-15,0-21 0,0 21 16,1 0-16,-1 0 0,0 21 0,-21 1 16,21-1-16,0 0 15,-21 0-15,0 0 0,0 0 0,0 1 16,0-1-16,0 0 0,0 0 0,0 0 15,0 0-15,-21-21 0,0 22 16,0-22 0,0 0-1,21-22 1,0 1 0,0 0-16,0 0 15,0 0-15,21 0 0,0-1 16,-21 1-16,21 0 0,0 21 0,0-21 15,1 0-15,-1 21 0,21 0 0,-21-21 16,0 21-16,1 0 0,-1 0 16,0 0-16,0 21 0,-21 0 0,0 0 15,21 0-15,-21 0 0,0 1 0,0-1 16,0 0-16,0 0 0,-21 0 16,21 0-16,0 1 0,-21-22 15,21 21-15,-21-21 0,0 21 16,21-42 31,21 21-32,-21-21-15</inkml:trace>
  <inkml:trace contextRef="#ctx0" brushRef="#br1" timeOffset="156328.6">21886 7578 0,'21'0'15,"1"0"1,-1 0-16,0 0 0,0 0 0,0-21 16,0 21-16,1 0 0,-1-22 15,0 22-15,-21-21 0,21 0 16,0 0-16,-21 0 0,0 0 15,-21 21 17,0 0-32,0 0 0,0 21 15,-22 0-15,22 0 0,0 0 16,0 0-16,0 1 0,-1-1 0,22 0 16,-21 0-16,21 0 0,-21-21 15,21 21-15,0 1 0,0-1 0,0 0 16,0 0-16,21-21 15,0 0-15,1 0 0,-1 0 16,0 0-16,0 0 0,0 0 16,0 0-16,1 0 0,-1 0 15,0 0-15,0-21 0,0 21 16,0 0-16</inkml:trace>
  <inkml:trace contextRef="#ctx0" brushRef="#br1" timeOffset="156663.59">22500 7366 0,'0'0'0,"0"-21"16,0 0-16,0 0 16,-21 21-1,0 0-15,0 21 16,21 0-16,-22 0 0,1 0 0,21 0 15,-21 1-15,21-1 0,-21 0 16,21 21-16,0-21 0,0 1 16,0-1-16,-21 0 0,21 0 0,0 0 15,0 0-15,0 1 0,0-1 16,0 0-16,21-21 0,0 0 16,0 0-1,0 0-15,1 0 0,-1 0 16,0 0-16,0 0 15,0 0-15,-21-21 0,21 21 0,1-21 16,-22-1-16,21 22 0</inkml:trace>
  <inkml:trace contextRef="#ctx0" brushRef="#br1" timeOffset="157029.38">22881 7281 0,'0'0'0,"0"-42"16,0 21-16,21 21 0,0 0 15,1 0-15,-1 0 16,0 0-16,0 0 0,0 0 16,0 21-16,-21 0 0,0 0 15,22-21-15,-22 22 0,0-1 0,21 0 16,-21 0-16,0 21 0,0-20 15,0-1-15,0 0 0,0 0 16,0 0-16,0 0 0,-21 1 0,-1-1 16,1 0-16,21 0 0,-21 0 0,0-21 15,0 21-15,21 1 0,-21-22 16,-1 21-16,1-21 0,21 21 16,-21-21-16,0 0 0,21 21 15,-21-21 1,0 0-16</inkml:trace>
  <inkml:trace contextRef="#ctx0" brushRef="#br1" timeOffset="158192.23">20129 11028 0,'22'0'16,"-1"-21"-16,0 0 15,0 21-15,-21-22 0,21 22 16,0-21-16,1 0 0,-1 21 16,-21-21-16,0 0 0,21 21 0,-21-21 15,0-1-15,0 1 16,-21 21-16,0 0 15,-1 0-15,1 0 16,-21 21-16,21-21 0,0 22 0,-1-1 16,1 0-16,0 0 0,0 0 15,0 0-15,21 1 0,-21-1 0,-1 21 16,1-21-16,21 0 0,-21 22 16,21-22-16,0 0 0,0 0 0,0 0 15,0 1-15,0-1 0,0 0 0,0 0 16,21 0-16,0-21 0,1 0 15,-1 0-15,0 0 16,0 0-16,0 0 0,0 0 16,1 0-16,20 0 0,-21-21 15,0 0-15,0 21 0,22-21 0</inkml:trace>
  <inkml:trace contextRef="#ctx0" brushRef="#br1" timeOffset="158707.93">20637 10943 0,'0'0'16,"0"-21"-16,0 0 15,0 0-15,-21 21 16,0 0-16,0 0 16,0 0-16,21 21 0,-21-21 15,-1 21-15,1 0 0,21 0 16,-21-21-16,0 22 0,21-1 0,-21 0 15,21 0-15,0 0 0,0 22 0,0-22 16,0 0-16,0 0 0,0 0 16,0 0-16,0 1 15,21-22-15,0 0 16,0 0-16,0 0 0,1 0 0,-1-22 16,0 22-16,0-21 0,0 0 15,0 0-15,1 0 0,-22 0 0,0-1 16,21 1-16,-21 0 0,21 0 0,-21 0 15,0 0-15,0-1 0,0 1 16,21 0-16,-21 0 16,0 42-1,0 0 1,0 0-16,0 1 0,-21-1 0,21 0 16,0 0-16,0 0 0,0 0 0,0 1 15,0-1-15,0 0 0,0 0 16,0 0-16,0 0 0,21-21 15,-21 22-15,21-22 0,0 0 16,1 0-16,-1 0 16,0 0-16,0 0 0,0-22 15,0 22-15,1-21 16,-1 0-16,-21 0 0,21 21 0</inkml:trace>
  <inkml:trace contextRef="#ctx0" brushRef="#br1" timeOffset="159145.68">21082 10964 0,'0'-21'15,"0"0"-15,0 0 32,21 21-32,-21-21 0,21 21 0,0 0 15,1 0-15,-1 0 16,0 0-16,0 21 0,0 0 15,-21 0-15,21 0 16,-21 1-16,0-1 0,22 0 0,-22 0 16,0 0-16,0 0 0,0 1 0,0-1 15,0 0-15,0 0 0,-22 0 16,22 0-16,-21 1 16,0-22 15,21-22-31,0 1 15,0 0-15,0 0 0,0 0 16,0 0-16,0-1 0,0 1 16,0 0-16,21-21 0,0 21 0,-21-1 15,22 1-15,-22 0 0,21 0 0,0 0 16,0 21-16,-21-21 0,21 21 16,-21-22-16,21 22 0,1 0 31,-1 0-16</inkml:trace>
  <inkml:trace contextRef="#ctx0" brushRef="#br1" timeOffset="159496.48">21844 10753 0,'0'0'0,"0"-21"16,-21 21 15,0 21-31,-1-21 0,1 21 0,0 0 16,21 0-16,-21 0 0,0 1 0,21-1 15,0 0-15,-21 21 16,21-21-16,-22 1 0,22-1 0,0 0 15,0 0-15,0 0 0,0 0 0,0 1 16,0-1-16,0 0 0,22 0 16,-1-21-16,0 0 15,0 0-15,0 0 0,0 0 16,1 0-16,-1 0 16,-21-21-16,21 21 0,0-21 15,0 0-15,0-1 0,1 22 16</inkml:trace>
  <inkml:trace contextRef="#ctx0" brushRef="#br1" timeOffset="159868.26">22352 10732 0,'0'0'0,"-42"-22"16,42 1-16,0 0 15,21 21 17,0 0-32,0 21 0,0-21 15,0 21-15,-21 1 0,22-22 0,-1 21 16,-21 0-16,0 0 16,0 0-16,0 0 0,0 1 0,0-1 15,0 21-15,0-21 0,0 0 0,0 1 16,0-1-16,-21 0 0,-1 0 0,1-21 15,21 21-15,-21 0 0,21 1 16,-21-22-16,21 21 0,-21 0 16,21 0-1,-21-21-15,-1 0 47</inkml:trace>
  <inkml:trace contextRef="#ctx0" brushRef="#br1" timeOffset="161331.85">19791 14859 0,'21'-21'16,"0"-21"-1,-21 20 1,0 44 15,-21-1-31,0 0 16,0-21-16,21 21 0,-22 0 0,1 22 15,21-22-15,-21 0 0,21 0 0,-21 21 16,21-20-16,-21-1 0,21 21 16,0-21-16,0 0 0,0 1 0,0-1 15,0 0-15,21-21 0,0 21 16,0-21-16,0 0 0,1 0 16,-1 0-16,0 0 0,0 0 0,0 0 15,22-21-15,-22 21 0,0-21 0,21 0 16,-21-1-16,1-20 0,20 21 15,-21 0-15,0 0 0,0-22 0,1 22 16,-1 0-16,0 0 0,0 0 0,-21-1 16,0 1-16,0 0 15,21 21-15,-21 21 32,0 0-32,0 1 15,-21-22-15,21 21 0,-21 0 16,21 0-16,0 0 0,0 0 15,0 1-15,0-1 16,21-21 0,0 21-16,0-21 0,1 0 15,20 0-15,-21 0 0,0-21 16,0 21-16,1-21 0,-1-1 0,0 22 16,0-21-16,0 0 0,0 21 0,-21-21 15,22 0-15,-1 21 0,-21-21 16,0-1-16,21 22 0,-21-21 15,21 21-15,-21 21 47,0 1-47,0-1 0,0 0 16,0 0-16,0 0 0,0 0 16,0 22-16,0-22 0,0 21 0,0 1 15,0-22-15,0 21 0,0 0 0,0 1 16,0-1-16,0-21 0,0 22 15,0-1-15,0-21 0,-21 21 0,21-20 16,-21-1-16,21 21 0,0-21 0,0 0 16,-21 1-16,-1-1 0,1 0 0,0 0 15,0-21-15,0 21 16,0-21-16,-22 0 0,22 21 0,-21-21 16,21 0-16,-22 0 0,1 0 0,21 0 15,0-21-15,-22 21 0,22-21 0,0 21 16,0-21-16,0 0 0,-1 21 15,22-21-15,0-1 0,0 1 0,0 0 16,0 0-16,0 0 0,22 0 16,-1-1-16,0 1 0,0 0 15,0 0-15,22 0 0,-1 0 0,-21-1 16,21 1-16,22 0 0</inkml:trace>
  <inkml:trace contextRef="#ctx0" brushRef="#br1" timeOffset="161659.7">21061 14838 0,'0'0'0,"21"-64"15,0 64-15,-21-21 16,0 0-16,-21 21 31,0 0-31,0 21 16,-1 0-16,22 1 0,-21-1 0,0 0 15,0 0-15,0 0 0,0 22 0,21-22 16,0 0-16,-22 21 16,22-21-16,0 1 0,0-1 0,0 0 15,0 0-15,0 0 0,0 0 0,22-21 16,-1 0-16,-21 22 0,21-22 16,0 0-16,0 0 0,0 0 0,22-22 15,-22 1-15,0 21 0,0-21 0,0 0 16,1 0-16,-1 21 0,0-21 0,0-1 15,0 1-15,-21 0 0,21 0 16,1 0-16,-1-22 0</inkml:trace>
  <inkml:trace contextRef="#ctx0" brushRef="#br1" timeOffset="161948.18">21484 14520 0,'0'0'0,"0"-21"15,0 0 1,0 42 15,0 0-31,0 1 16,0-1-16,0 21 0,0-21 0,0 22 15,-21-1-15,21-21 0,0 21 0,-21-20 16,21 20-16,-21-21 0,21 0 0,0 0 16,0 22-16,-22-22 0,22 0 15,-21 0-15,21 0 16,0 1-16,21-44 47,1 1-47,-1 0 15,-21 0-15,21 0 0,0 21 0,0-21 16</inkml:trace>
  <inkml:trace contextRef="#ctx0" brushRef="#br1" timeOffset="162315.69">21569 14859 0,'0'21'15,"21"-21"1,0 0-16,0 0 16,0 0-16,1 0 0,-1 0 15,0 0-15,0 0 0,0 0 16,22-21-16,-22 21 0,0-21 0,0 21 16,0-21-16,0 21 0,1-21 0,-22-1 15,0 1-15,0 0 16,0 0-16,-22 0 15,1 21-15,0 0 0,0 0 16,0 0-16,0 0 0,-1 21 16,-20 0-16,21 0 0,0 0 0,0 1 15,-1-1-15,1 0 0,0 0 16,0 0-16,21 0 0,-21 22 0,21-22 16,0 0-16,0 0 0,0 0 15,0 1-15,0-1 0,21 0 16,0-21-16,0 0 0,0 21 0,1-21 15,-1 0-15,0 0 16,0 0-16,0 0 0,0-21 0,1 0 16,-1 21-16,0-21 0,0-1 15,0 22-15,22-21 0</inkml:trace>
  <inkml:trace contextRef="#ctx0" brushRef="#br1" timeOffset="162632.01">22288 14605 0,'0'-21'16,"0"0"-16,-21 42 47,21 0-47,0 0 15,0 0-15,-21 22 0,21-22 16,-21 0-16,21 0 0,0 22 0,0-22 15,0 0-15,0 0 0,0 0 0,0 0 16,0 1-16,0-1 16,0 0-16,0 0 15,21-21 1,0 0 0,0 0-1,1-21-15,-1 0 16,0 21-16,0-21 0,0-1 0</inkml:trace>
  <inkml:trace contextRef="#ctx0" brushRef="#br1" timeOffset="162995.79">22648 14563 0,'0'0'0,"0"-21"15,0-1 1,21 22-16,-21-21 0,22 21 15,-1 0 1,-21 21-16,21-21 16,-21 22-16,21-1 0,0 0 15,-21 0-15,0 0 0,0 0 16,0 1-16,0-1 0,0 21 16,0-21-16,0 0 0,-21 1 0,0-1 15,0-21-15,21 21 0,-21 0 16,-1 0-16,1 0 0,0 1 15,0-1-15,0 0 16,0-21-16,21 21 16,-22-21-16,1 0 47,21-21-32,0 0 1</inkml:trace>
  <inkml:trace contextRef="#ctx0" brushRef="#br1" timeOffset="166102.12">23135 10837 0,'0'22'0,"0"-1"16,21-21 15,0 0-16,1 0-15,-1 0 0,0-21 16,0-1-16,0 22 0,0-21 0,1 0 16,-1 0-16,-21 0 0,21 21 15,-21-21-15,0-1 0,0 1 0,0 0 16,0 0-16,0 0 0,0 0 16,0-1-16,0 1 0,-21 0 15,0 21 1,-1 0-16,1 0 15,21 21-15,0 0 0,-21 1 0,21-1 16,-21 0-16,21 0 0,0 0 16,0 22-16,0-22 0,0 0 0,0 0 15,0 0-15,0 22 0,0-22 16,21 0-16,-21 0 0,21-21 16,0 21-16,1-21 0,-1 0 15,0 0-15,0 0 16,0 0-16,0 0 15,1 0-15,-22-21 0,21 21 16,-21-21-16,21 21 0,-21-21 0,21 0 16,-21-1-16,21 1 0,0 0 0,-21 0 15,22-21-15,-1 20 0,0 1 16,0 0-16,-21 0 0,21 0 0,0 0 16,1-1-16,20 22 0,-21 0 0,0 0 15,0 0-15,1 0 0,-1 0 16,0 22-16,-21-1 0,0 0 15,0 0-15,0 0 0,0 0 16,0 1-16,0-1 0,0 0 16,0 0-16,-21 0 0,0 0 15,21 1-15,-22-22 16,1 0-16,21 21 0,0-42 31,0-1-15,21 1-16,1 0 0,-22 0 15,21 0-15,0 0 0,0-1 16,-21 1-16,21 0 0,0-21 0,-21 21 16,0-1-16,22 22 0,-22-21 0,21 21 15,-21 21 17,0 1-32,-21-1 15,21 0-15,-22 21 0,22-21 0,0 1 16,0-1-16,0 0 0,0 0 0,0 0 15,0 0-15,0 1 16,0-1-16,22-21 16,-1 0-16,21 0 0,-21 0 15,0 0-15,1 0 0,-1 0 0,0 0 16,0-21-16,0-1 0,0 22 0,1-21 16,-1 0-16,0 0 15,-21 0-15,21 0 0,-21-1 0,21-20 0,-21 21 16,0-21-16,0-1 0,21 1 15,-21 0-15,0-1 0,22 22 0,-22-21 16,0 21-16,0-22 0,0 22 16,0 42-1,0 0 1,0 1-16,0 20 0,-22-21 0,22 21 16,-21 1-16,21-22 0,-21 21 15,21 1-15,0-1 0,0-21 0,0 21 16,-21-20-16,21-1 0,0 0 0,0 0 15,0 0-15,0 0 16,0 1-16,21-22 31,0-22-15,-21 1-16,0 0 16,21 21-16,-21-21 0,22 0 0</inkml:trace>
  <inkml:trace contextRef="#ctx0" brushRef="#br1" timeOffset="166295.45">24215 10562 0,'0'0'0,"-22"0"0,1 0 15,42 0 17,1 0-32,-1 0 15,0 0-15,0 0 0,0 0 16,0 0-16,1 0 15,-1 0-15,-21-21 16,21 21-16,-21-21 0,21 21 16</inkml:trace>
  <inkml:trace contextRef="#ctx0" brushRef="#br1" timeOffset="167104.29">24574 10583 0,'0'22'0,"22"-22"16,-1 0-16,0 0 15,0-22-15,0 22 0,0-21 16,1 21-16,-22-21 0,21 21 16,0-21-16,0 21 0,-21-21 0,0 0 15,0-1 1,0 1-16,-21 21 15,0 0 1,0 0-16,21 21 0,-22 1 0,1-22 16,0 21-16,21 0 0,-21 0 0,21 0 15,-21 0-15,21 1 0,-21-1 0,21 0 16,0 0-16,0 0 0,0 0 0,0 1 16,0-1-16,0 0 15,21-21-15,0 0 0,0 0 16,0 0-16,0 0 0,1 0 15,-1 0-15,0 0 0,0 0 0,0 0 16,0-21-16,1 21 0,-1-21 16,-21-1-16,21 22 0,0-21 0,0 0 15,-21 0-15,21 0 0,1 0 16,-22-1-16,21 1 0,-21 0 16,0 42 15,0 0-31,-21-21 15,21 22-15,0-1 0,0 0 0,-22-21 16,22 21-16,-21 0 0,21 0 16,0 1-16,-21-22 0,21 21 0,0 0 15,0 0 1,-21-21 0,21-21 15,0 0-16,21 0-15,-21-1 0,21 22 16,0-21-16,-21-21 0,22 42 0,-1-42 16,0 42-16,0-22 0,0 1 15,0 0-15,1 21 0,-1 0 0,0-21 16,0 21-16,0 0 0,22 0 0,-22 0 16,21 21-16,-21-21 0,0 21 0,1 0 15,-22 1-15,0-1 0,0 0 16,0 0-16,0 0 0,0 0 15,0 1-15,0-1 0,-22-21 16,1 21-16,21 0 16,-21-21-16,0 0 15,21-21 17,21 0-17</inkml:trace>
  <inkml:trace contextRef="#ctx0" brushRef="#br1" timeOffset="167896.18">25823 10583 0,'0'0'0,"-21"-21"0,0 21 0,21-21 16,-21 21-16,0-21 0,-1 21 15,1-21-15,0 21 16,0 0-16,0 0 0,0 21 15,-1-21-15,1 21 0,0 0 0,0 0 16,21 1-16,-21-1 0,21 0 0,-21 0 16,21 0-16,-22 0 0,22 1 15,0-1-15,0 0 0,0 0 16,22-21-16,-1 0 0,0 0 16,0 0-16,0 0 15,0 0-15,1 0 0,-1-21 0,0 0 16,0 21-16,0-21 15,-21-1-15,21 1 0,1 0 16,-22 0-16,21-21 0,0 20 0,-21-20 16,21 0-16,-21 21 0,21-22 0,0 1 15,-21 0-15,0-1 0,22 22 16,-1-21-16,-21 21 0,0-1 0,0 1 16,0 42-1,-21 1 1,21-1-16,-22 21 15,1-21-15,21 0 0,-21 22 0,21-22 16,0 21-16,-21-21 0,21 22 16,-21-22-16,21 21 0,-21-21 0,21 1 15,0 20-15,0-21 0,0 0 16,0 0-16,0 1 0,21-22 16,0 0-16,-21 21 0,21-21 15,0 0-15,0 0 0,1 0 0,-1 0 16,0-21-16,0 21 0,0-22 0,0 22 15,1-21-15,-1 0 0,0 0 16,0 0-16,0 0 0,-21-1 16,0 1-16,0 0 0,21 0 0,-21 0 15,0 0-15,0-1 16,-21 22 0,21 22-1,0-1-15,0 0 0,0 0 16,0 0-16,0 0 15,0 1-15,0-1 0,0 0 16,0 0-16,0 0 16,-21-21-16,21 21 0,-21-21 15,0 22-15,0-22 16,-1 0 0,1 0-1,0 0-15,21-22 16,0 1-1,0 0-15</inkml:trace>
  <inkml:trace contextRef="#ctx0" brushRef="#br1" timeOffset="168648.48">26882 10266 0,'0'0'15,"-22"-21"-15,22 0 0,0-1 16,-21 22-16,0 0 16,0 0-1,0 0-15,0 0 0,-1 22 16,1-1-16,0-21 0,21 21 0,-21 0 15,0 0-15,0 0 0,-1 1 0,1 20 16,0-21-16,21 0 0,0 0 16,-21 22-16,21-22 0,0 0 0,0 0 15,0 0-15,0 1 0,0-1 16,21 0-16,0 0 0,0-21 16,1 0-16,-1 0 0,0 0 0,0 0 15,0 0-15,0 0 0,1 0 16,-1 0-16,0 0 0,0-21 15,-21 0-15,0 0 16,0-1-16,0 1 16,0 0-16,-21 0 15,0 21-15,0 0 16,-1 0-16,44 0 62,-1 0-62,-21-21 0,21 21 16,0 0 0,-21 21-1,0 0 1,0 0-16,0 0 0,0 1 16,0-1-16,-21 0 0,21 0 15,-21 0-15,21 0 0,0 1 0,0-1 16,-21 0-16,21 0 0,-22 0 0,22 0 15,-21-21-15,21 22 0,0-1 16,0 0-16,0 0 0,0 0 16,0 0-16,0 1 15,0-44 32,21 1-31,1 21-16,-1-21 15,0 0-15,-21 0 0,42 0 0</inkml:trace>
  <inkml:trace contextRef="#ctx0" brushRef="#br1" timeOffset="169012.27">27220 10308 0,'0'0'0,"0"-21"0,0 0 16,0 42 15,0 0-15,0 0-16,0 22 16,0-22-16,0 0 0,0 0 15,-21 22-15,0-22 0,21 21 0,-21-21 0,21 0 16,0 1-16,-21 20 0,-1-21 15,22 0-15,0 0 0,0 1 0,-21-22 16,21 21-16,0 0 0,-21 0 16,21-42 46,0 0-62,0 0 0,0-1 16,0 1-16,21 21 0,0-21 15</inkml:trace>
  <inkml:trace contextRef="#ctx0" brushRef="#br1" timeOffset="169368.07">27199 10308 0,'0'0'0,"0"-21"0,0-21 16,0 21-16,0-1 0,0 1 15,21 21-15,0 0 16,1 0-16,-1-21 16,0 21-16,0 0 0,0 0 15,0 0-15,1 0 16,-1 0-16,-21 21 0,0 0 16,0 1-1,0-1-15,0 0 0,0 0 16,-21 0-16,-1 0 0,1-21 0,21 22 15,-21-1-15,0-21 0,21 21 16,-21-21-16,21 21 0,-21-21 16,-1 0-16,22 21 15,-21-21 1,0 0 0,0 0-16,0 0 15,0 0-15,-1 21 16</inkml:trace>
  <inkml:trace contextRef="#ctx0" brushRef="#br1" timeOffset="173809.01">21421 11980 0,'0'-21'78,"0"0"-62,0 0-1,0 0-15,0 0 16,-22 21 15,22 21 0,-21 0-31,21 0 0,0 0 0,0 22 16,0-22-16,0 21 0,0-21 0,0 22 16,-21-1-16,21-21 0,-21 21 15,21-20-15,0-1 0,0 21 0,0-21 16,-21 0-16,21 1 0,0-1 16,0 0-16,0 0 15,0-42 48,0 0-63,0 0 15</inkml:trace>
  <inkml:trace contextRef="#ctx0" brushRef="#br1" timeOffset="174163.58">21653 12192 0,'0'21'63,"22"-21"-48,-1 0 1,-21-21-1,21 21-15,-21-21 0,0 0 16,-21 21 15,0 0-15,-1 0 0,1 0-16,21 21 0,0 0 15,21-21 32,1 0-47,-1 0 0,0-21 0</inkml:trace>
  <inkml:trace contextRef="#ctx0" brushRef="#br1" timeOffset="174827.59">22267 11832 0,'0'0'0,"0"-42"16,0 21-16,0 0 15,0-1 1,-21 22 15,21 22-31,0-1 16,0 0-16,0 0 0,0 0 0,0 0 16,0 1-16,0 20 0,0-21 15,0 0-15,0 0 0,0 1 0,0-1 16,0 0-16,0 0 0,0 0 0,0 0 15,0 1-15,0-1 0,0 0 16,0 0-16,-21 0 16,21 0-16,0 1 0,0-1 15,-21-21-15,21-21 47,0-1-47,0 1 16,0 0-16,0 0 0,0 0 15,21 0-15,-21-1 16,21 1-16,-21 0 0,21 0 0,0 0 16,1 0-16,-1-1 0,0 1 0,0 21 15,0 0-15,0 0 16,1 0-16,-1 0 0,0 21 16,-21 1-16,0-1 0,21 0 0,-21 0 15,0 0-15,0 0 0,0 1 0,0-1 16,0 0-16,0 0 15,0 0-15,0 0 0,0 1 16,0-1-16,21-21 31,0-21-15,1-1-16</inkml:trace>
  <inkml:trace contextRef="#ctx0" brushRef="#br1" timeOffset="175224.36">22902 11938 0,'0'0'0,"0"-21"0,0 0 16,-21 21-1,0 0-15,0 0 16,21 21-16,-21 0 0,-1-21 16,22 21-16,-21 0 0,21 1 0,0-1 15,0 21-15,-21-21 0,21 0 0,0 1 16,0-1-16,0 0 0,0 0 15,21-21-15,0 21 16,1-21-16,-1 0 0,0 0 16,0 0-16,0 0 0,0 0 0,22-21 15,-22 0-15,0 21 0,0-21 0,0 0 16,-21-1-16,22 22 0,-1-42 16,-21 21-16,0 0 0,0 0 0,0-1 15,0 1-15,0-21 0,0 21 0,0 0 16,0-1-16,-21 22 15,-1 0-15,1 0 0,0 0 16,0 0-16,0 0 0,0 0 0,-1 0 16,22 22-16,0-1 0,-21 0 0,21 0 15,0 0-15,0 0 16,0 1-16,21-22 16,1 0-16,-1 0 0</inkml:trace>
  <inkml:trace contextRef="#ctx0" brushRef="#br1" timeOffset="175928.47">23431 11917 0,'0'-21'16,"0"0"-16,-21 21 0,0 0 16,0 0-1,21 21-15,0 0 0,0 0 16,0 0-16,0 0 0,0 1 15,0-1-15,0 0 0,0 0 0,0 0 16,0 0-16,0 1 0,0-1 16,0 0-16,0 0 15,-21-21 1,21-21 15,0 0-31,0 0 16,0-1-16,0 1 0,0 0 0,0 0 15,0 0-15,0 0 0,0-22 0,21 22 16,-21 0-16,21 0 16,0 0-16,0 21 0,1-22 0,-1 22 15,0-21-15,0 21 0,0 0 16,0 0-16,1 0 0,-1 0 0,0 21 16,0-21-16,-21 22 15,0-1-15,21 0 0,-21 0 0,0 0 16,0 0-16,0 1 0,0-1 0,0 0 15,0 0-15,0 0 0,0 0 0,0 1 16,-21-22 15,21-22 1,0 1-32,0 0 0,0 0 15,21 0-15,-21 0 0,0-1 0,21 1 16,1 0-16,-1 0 0,0 0 0,0 0 15,0-1-15,0 22 0,1-21 16,-1 21-16,0 0 0,0 0 16,0 21-16,0 1 15,-21-1-15,0 0 0,0 0 16,0 0-16,0 0 16,0 1-16,0-1 0,0 0 15,0 0-15,-21 0 0,0 0 16,21 1-1,-21-22-15,0 0 16,21-22 0</inkml:trace>
  <inkml:trace contextRef="#ctx0" brushRef="#br1" timeOffset="176316.25">24193 11980 0,'-21'0'16,"64"0"15,-22 0-15,0-21-16,0 21 0,0-21 16,0 21-16,1-21 0,-1 21 0,0-21 15,0 0-15,0-1 16,-21 1-16,0 0 15,0 0-15,-21 21 16,0 0 0,0 0-16,0 0 0,-1 21 15,1 0-15,0 0 0,0 1 16,0-1-16,21 0 0,0 0 16,0 0-16,-21 0 0,21 1 0,0-1 15,0 0-15,0 0 0,21 0 16,0-21-1,0 0-15,0 0 16,0 0 0,1 0-16,-1 0 0,0 0 15</inkml:trace>
  <inkml:trace contextRef="#ctx0" brushRef="#br1" timeOffset="176548.3">24765 12086 0,'0'21'31,"0"1"-15,-21-1-16,0 0 16,21 0-16,0 0 0,-22 0 15,1 1-15,0-1 0,0 0 0,0-21 16,0 21-16,-1 0 0,1 0 15,0-21-15,0 0 0,21 22 0,-21-22 16</inkml:trace>
  <inkml:trace contextRef="#ctx0" brushRef="#br1" timeOffset="177053.01">25590 11663 0,'0'-21'16,"0"42"-16,22-42 0,-22 0 0,0-1 0,0 1 16,0 0-16,0 0 0,0 0 15,0 0-15,0-1 16,-22 22-16,1 0 0,0 0 16,0 0-16,0 0 15,0 0-15,-1 22 0,1-1 0,0 0 16,0 0-16,-21 0 0,20 0 15,1 1-15,0 20 0,0-21 0,0 21 16,0-20-16,-1-1 0,1 21 0,21-21 16,0 22-16,0-22 0,0 0 15,0 0-15,0 0 0,0 0 0,0 1 16,21-1-16,1 0 0,-1-21 0,0 0 16,21 21-16,-21-21 0,1 0 0,-1 0 15,0 0-15,21 0 0,-21 0 16,1 0-16,-1-21 0,21 21 0,-21-21 15,0 21-15,1-21 0,20-1 16,-21 22-16,0-21 0,0 0 0,1 21 16,-22-21-16,21 0 0</inkml:trace>
  <inkml:trace contextRef="#ctx0" brushRef="#br1" timeOffset="177495.5">25844 11790 0,'0'-21'0,"0"0"15,-21 21 16,0 0-31,0 0 16,0 21-16,0-21 0,-1 21 0,1 0 16,0 0-16,21 0 0,-21 1 15,0-1-15,21 0 0,-21 0 0,21 0 16,0 0-16,0 1 16,0-1-16,0 0 15,21-21-15,0 0 0,0 0 16,0 0-16,0 0 0,1 0 0,-1-21 15,0 21-15,-21-21 0,21-1 16,0 1-16,-21 0 0,21 21 16,-21-21-16,0 0 0,0 0 15,22 21-15,-22-22 0,0 1 0,21 21 16,-21-21-16,0 42 47,0 0-47,-21-21 0,21 22 0,0-1 15,-22-21-15,22 21 0,0 0 0,0 0 16,0 0-16,0 1 16,0-1-16,0 0 0,22 0 15,-1-21 1,0 0-16,0 0 16,0 0-16,0 0 15,1 0-15,-22-21 0,21 21 16</inkml:trace>
  <inkml:trace contextRef="#ctx0" brushRef="#br1" timeOffset="177923.56">26204 11790 0,'0'0'0,"0"-21"16,0 0-16,0-1 15,21 22 1,1 0-16,-1 0 15,0 0-15,0 0 16,0 0-16,-21 22 0,21-1 16,-21 0-16,22 0 0,-22 0 15,0 0-15,0 1 0,0-1 16,0 0-16,0 0 16,0 0-16,0 0 0,0 1 15,-22-22-15,22 21 0,0-42 47,0-1-47,0 1 16,0 0-16,0 0 0,0 0 15,22 0-15,-22-1 0,21 1 16,0 0-16,0 0 0,0 0 16,-21 0-16,21-1 0,1 22 15,-22-21-15,21 21 0,0 0 16,-21-21-16,21 21 15,-21 21 17</inkml:trace>
  <inkml:trace contextRef="#ctx0" brushRef="#br1" timeOffset="178387.29">26606 11811 0,'22'0'16,"-1"0"-1,0 0 1,0 0-16,-21-21 16,21 21-16,0 0 0,1-21 15,-22 0-15,0-1 16,0 1-1,-22 21 17,1 0-17,0 0-15,0 0 0,0 21 16,0 1 0,-1-1-16,22 0 0,-21 0 15,21 0-15,-21 0 0,21 1 0,0-1 16,0 0-16,0 0 0,0 0 0,0 0 15,0 1-15,21-1 16,0-21-16,1 21 0,-1-21 16,0 0-16,0 0 0,0 0 15,0 0-15,1 0 0,-1 0 0,0 0 16,0-21 0,-21 0-16,21 21 15,-21-22-15,0 1 16</inkml:trace>
  <inkml:trace contextRef="#ctx0" brushRef="#br1" timeOffset="180191.68">26755 11790 0,'-22'0'94,"1"0"-78,0 0-16,0 0 15,42 0 48,0 0-63,0 0 0,1 0 16,-1 0-16,-42 0 46,-1 0-46,22 21 0,-21-21 0,0 21 16,0-21-16,21 21 16,-21-21-16,0 0 0,21 22 15,21-22 32,0 0-47,0 0 16,0 0-16,0 0 0,1 0 15,-1 0-15,-21 21 32,-21 0-32,-1-21 15,1 21-15,0 0 0,0-21 0,0 21 16,0 1-16,-1-22 0,22 21 16,0 0-16,-21-21 0,21 21 0,0 0 15,0 0 1,21-21-16,1 0 0,-1 0 15,0 0-15,0 0 0,0 0 16,0-21-16,1 21 16,-1 0-16,-21-21 0,0 0 15,0 0 1,-21 21 0,-1 0-16,1 0 0,0 0 15,21 21-15,0 0 31,0 0-15,21-21 15</inkml:trace>
  <inkml:trace contextRef="#ctx0" brushRef="#br1" timeOffset="185251.61">21336 16425 0,'0'0'0,"21"0"16,0 0-1,-21-21-15,0 0 32,0 0-17,0 0 1,0 0 0,21 21-16,-21-22 0,22 1 15,-22 0 1,0 0-16,21 21 0,-21-21 15,0 0-15,0-1 16,0 1-16,0 0 16,0 42 15,-21 0-31,-1 1 16,22 20-16,0-21 0,-21 0 0,0 22 15,21-1-15,-21-21 0,21 21 16,0-20-16,-21 20 0,21-21 0,-21 0 15,21 0-15,0 22 0,0-22 16,0 0-16,0 0 0,0 0 16,0 1-16,0-44 62,21 1-62,0 0 16,-21 0-16</inkml:trace>
  <inkml:trace contextRef="#ctx0" brushRef="#br1" timeOffset="185603.62">21759 16447 0,'0'0'0,"0"21"15,21-21 1,1 0 0,-1 0-16,0 0 15,0 0-15,0 0 16,-21-21-16,0-1 16,-21 22 15,0 0-31,0 0 0,0 0 15,-1 0 1,22 22 0,-21-22-16,21 21 15,-21-21-15,21 21 0,0 0 16</inkml:trace>
  <inkml:trace contextRef="#ctx0" brushRef="#br1" timeOffset="186965.03">22627 16235 0,'0'-21'31,"0"0"1,0-1-1,-21 22-31,21-21 16,-21 21-16,21-21 15,0 0-15,0 0 0,0 0 16,0-1-16,0 1 15,0 0-15,0 0 0,0 0 16,0 0-16,0-1 0,0 1 16,0 0-16,0 0 0,0 0 15,-21 42 17,21 0-32,0 0 0,0 0 15,-22 22-15,22-1 0,0 0 0,0 1 16,0 20-16,0-20 0,0-1 15,-21-21-15,21 21 0,-21 1 0,21-22 16,0 0-16,0 21 0,0-20 0,-21-22 16,21 21-16,0 0 0,-21-21 15,21 21-15,0-42 47,0 0-47,0 0 0,21 21 16,0-22-16,-21 1 0,21 0 0,0 0 15,1 0-15,-1 0 0,0-1 16,0 1-16,0 0 0,0 0 0,1 0 16,-1 21-16,0 0 0,0 0 15,0 0-15,0 0 0,1 0 16,-1 21-16,-21 0 0,21 0 16,-21 0-16,0 1 15,0-1-15,0 0 0,0 0 0,0 0 16,0 0-16,0 1 15,0-1 1,21-21 31,-21-21-47,21 21 0,0-22 16</inkml:trace>
  <inkml:trace contextRef="#ctx0" brushRef="#br1" timeOffset="187323.82">23199 16108 0,'0'21'15,"0"0"1,0 0-16,0 1 16,-22-1-16,22 0 0,0 0 0,-21 0 15,21 0-15,0 1 0,0-1 0,0 0 16,0 0-16,0 0 0,0 0 15,21-21 1,1 0-16,-1 0 16,0 0-16,0 0 15,0-21-15,0 21 0,-21-21 16,0 0-16,22 0 0,-22 0 16,0-1-16,0 1 0,0 0 15,0 0-15,-22 0 0,1 0 0,0-1 16,0 22-16,0 0 15,0 0 1,21 22 0,21-22 15</inkml:trace>
  <inkml:trace contextRef="#ctx0" brushRef="#br1" timeOffset="187991.95">23495 16129 0,'0'0'0,"21"0"16,-21-21-16,0 42 31,0 0-31,0 0 16,0 1-16,0 20 0,0-21 16,0 0-16,0 0 0,0 1 15,0-1-15,0 0 0,0 0 16,0 0-16,0 0 15,-21-21 17,0 0-17,21-21-15,0 0 16,0 0-16,0 0 0,0 0 16,0-1-16,0 1 0,0 0 0,21 0 15,-21 0-15,21 0 0,0-1 16,0 1-16,1 0 0,-1 21 0,0 0 15,0-21-15,0 21 0,0 0 0,1 0 16,-1 21-16,0-21 0,0 21 16,0 0-16,0 1 0,-21-1 0,0 0 15,22 0-15,-22 0 0,0 0 16,0 1-16,0-1 16,0 0-16,0 0 0,-22-21 46,1-21-30,21 0 0,0 0-16,0-1 0,0 1 15,0-21-15,21 21 0,1 0 0,-1-22 16,0 22-16,0 0 0,0 0 16,0 0-16,1 21 0,-1 0 15,0 0-15,0 0 0,0 0 16,0 21-16,1 0 0,-22 0 15,0 0-15,0 0 0,0 22 0,0-22 16,0 0-16,0 0 0,0 0 16,0 1-16,0-1 0,0 0 15,0 0-15,0 0 16,21-21 15,0-21-31</inkml:trace>
  <inkml:trace contextRef="#ctx0" brushRef="#br1" timeOffset="188343.75">24299 16214 0,'21'0'16,"1"0"-1,-1-21 1,0 21-16,0-22 0,0 22 0,0-21 15,1 21-15,-1-21 0,0 21 0,-21-21 16,0 0-16,21 21 0,-21-21 16,0-1-16,0 1 0,0 0 15,-21 21-15,0 0 16,0 0-16,-1 0 16,1 0-16,0 0 0,0 21 0,21 0 15,-21 1-15,0-1 0,21 0 0,-22 21 16,22-21-16,0 1 0,0-1 15,0 0-15,0 0 0,0 0 0,0 0 16,0 1-16,22-22 0,-1 21 0,0-21 16,0 21-16,0-21 15,0 0-15,1 0 0,-1 0 16,0 0-16,0 0 0,0 0 16,0-21-16</inkml:trace>
  <inkml:trace contextRef="#ctx0" brushRef="#br1" timeOffset="188565.62">24828 16235 0,'0'0'0,"0"21"31,0 0-31,0 0 16,0 1-16,0-1 0,0 0 15,0 0-15,0 0 0,0 0 16,0 1-16,0-1 0,0 0 15,0 0-15,-21 0 0,0 0 16</inkml:trace>
  <inkml:trace contextRef="#ctx0" brushRef="#br1" timeOffset="188912.42">25548 15896 0,'0'-21'0,"0"42"0,0-63 0,0 0 0,0 20 16,0 1-16,0 0 0,-21 21 0,0-21 15,21 0-15,-21 21 0,21-21 16,-22 21-16,1 0 0,0 0 15,0 21-15,21 0 0,-21 0 16,0 0-16,21 22 0,-22-22 16,1 21-16,21 0 0,0-20 0,-21 20 15,21 0-15,-21 1 0,21-22 16,0 21-16,0-21 0,0 0 0,0 1 16,0-1-16,0 0 0,0 0 15,21 0-15,0-21 0,-21 21 0,21-21 16,1 0-16,-1 0 15,0 0-15,0 0 0,0 0 0,0 0 16,1 0-16,-1-21 0,0 0 0</inkml:trace>
  <inkml:trace contextRef="#ctx0" brushRef="#br1" timeOffset="189333.21">25717 16023 0,'0'0'0,"0"-21"0,0 0 0,0 0 0,0 0 16,-21 21-1,0 0 1,0 21-16,21 0 0,-21 0 16,0 0-16,21 0 0,-22 1 0,22-1 15,-21 0-15,0 21 0,21-21 16,0 1-16,0-1 0,0 0 16,0 0-16,0 0 15,21-21 1,0 0-16,1 0 0,-1 0 15,0-21-15,-21 0 0,0 0 16,21 21-16,-21-21 0,21-1 0,-21 1 16,0 0-16,0 0 0,21 0 15,-21 0-15,0-1 0,22 22 0,-22-21 16,0 42 15,0 1-31,0-1 0,0 0 16,0 0-16,0 0 0,0 0 0,0 1 15,0-1-15,0 0 16,0 0-16,21 0 0,0-21 16,-21 21-16,21-21 15,0 0-15,0 0 16,1 0-16</inkml:trace>
  <inkml:trace contextRef="#ctx0" brushRef="#br1" timeOffset="189719.5">26014 16087 0,'0'0'0,"0"-21"0,0-1 16,0 1-16,0 0 0,0 0 15,0 0-15,0 0 0,21 21 16,0-22 0,0 22-16,0 0 0,1 0 15,-1 0-15,0 22 0,0-1 16,-21 0-16,0 0 0,21-21 15,0 21-15,-21 0 0,0 1 0,0-1 16,0 0-16,0 0 0,0 0 16,0 0-16,0 1 15,0-1-15,0-42 47,0-1-31,0 1-16,0 0 0,0 0 0,0 0 15,22 0-15,-22-1 0,21 1 16,-21 0-16,0 0 0,0 0 0,21 0 16,-21-1-16,21 22 0,0 0 15,0 0 1,1 0 0</inkml:trace>
  <inkml:trace contextRef="#ctx0" brushRef="#br1" timeOffset="189969.36">26649 16087 0,'0'21'31,"-21"0"-31,-1 0 16,22 0-1,-21-21-15,21 22 0,0-1 0,-21 0 16,21 0-16,-21-21 0,21 21 16,0 0-16,-21-21 15,0 22-15,-1-22 16,1 0 0</inkml:trace>
  <inkml:trace contextRef="#ctx0" brushRef="#br1" timeOffset="190984.42">24913 17145 0,'0'0'0,"-42"-21"16,21 21-1,-1 0-15,1 0 0,0 0 16,0 21-16,0 0 0,0-21 16,-1 21-16,-20 1 0,21 20 15,0-21-15,0 0 0,-1 0 0,1 22 16,0-22-16,0 21 0,21-21 15,0 1-15,0 20 0,0-21 0,0 0 16,0 0-16,21 1 16,0-22-16,22 0 0,-22 0 0,21 0 15,-21 0-15,22 0 0,-22 0 16,21 0-16,-21-22 0,22 1 0,-22 21 16,0-21-16,0 0 0,0 21 0,-21-21 15,0 0-15,0-1 16,0 44 15,0-1-15,0 0-16,0 0 15,0 0-15,0 0 0,0 1 16,0-1-16,21 0 16,1-21-16,-1 0 15,0 0-15,0 0 0,0 0 0,0 0 16,1 0-16,-1-21 0,0 0 15,0 21-15,-21-22 0,0 1 0,21 21 16,-21-21-16,21 21 0,-21-21 0,0 0 16,0 0-16,0-1 15,0 44 32,0-1-47,0 0 0,0 0 16,0 0-16,0 0 0,0 1 15,0-1-15,0 0 0,0 21 0,0-21 16,0 1-16,0 20 0,0-21 16,0 21-16,0-20 0,0 20 0,0-21 15,0 21-15,0-20 0,0 20 16,0-21-16,-21 0 0,0 22 0,0-22 16,21 0-16,0 0 15,-21-21-15,0 0 0,-1 0 0,1 0 16,0 0-16,0 0 15,0 0-15,0 0 0,-1 0 16,1-21-16,0 21 0,21-21 0,-21 0 16,0-1-16,21 1 15,0 0-15,0 0 16,0 0-16,0 0 0,0-1 16,21 1-16,0 0 0,21 0 15,-20 0-15</inkml:trace>
  <inkml:trace contextRef="#ctx0" brushRef="#br1" timeOffset="191272.25">25506 17463 0,'0'-22'0,"0"44"0,0-65 0,21 22 16,-21 0-16,0 0 0,0 0 0,0-1 15,-21 44 32,21-1-47,-21-21 0,21 21 16,0 0-16,-22 0 0,22 0 0,0 1 15,-21-1-15,21 0 0,0 0 16,0 0-16,0 0 0,0 1 0,0-1 16,0 0-16,0 0 15,0 0-15,21-21 16,1 0-16,-1-21 15,0 0-15</inkml:trace>
  <inkml:trace contextRef="#ctx0" brushRef="#br1" timeOffset="191568.6">25844 17166 0,'0'-21'0,"0"42"0,0-84 0,0 42 16,0-1-16,-21 22 31,21 22-31,-21-1 0,21 0 16,-21 0-16,21 21 0,0-20 0,0-1 15,0 21-15,-21-21 0,21 0 0,0 22 16,-21-22-16,21 0 0,0 0 16,0 0-16,0 1 0,0-1 0,0 0 15,0 0-15,0 0 16,0 0-16,21-21 31,0 0-15,0 0-16,0 0 15,-21-21-15,21 0 0,1 21 0</inkml:trace>
  <inkml:trace contextRef="#ctx0" brushRef="#br1" timeOffset="191973.36">25971 17420 0,'22'0'31,"-1"0"-15,0 0-16,0 0 15,0 0-15,0 0 0,-21-21 0,22 21 16,-1-21-16,0 21 16,0 0-16,-21-21 0,0 0 0,21 21 15,-21-22-15,21 22 0,-21-21 16,0 0-1,-21 21-15,0 0 16,0 0-16,0 0 16,0 21-16,21 0 0,-22-21 0,22 22 15,-21-1-15,21 0 0,0 0 0,0 0 16,0 0-16,0 1 16,0-1-16,0 0 15,21-21-15,1 0 16,-1 0-16,0 0 0,21 0 15,-21 0-15,1 0 0,-1 0 0,0 0 16,0 0-16,0 0 0,0 0 16,1-21-16,-1 21 15,-21-21 1</inkml:trace>
  <inkml:trace contextRef="#ctx0" brushRef="#br1" timeOffset="192147.81">26479 17484 0,'0'0'16,"0"-21"62,0-1-63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37:09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8149 0,'0'-21'15,"0"0"-15,21 0 0,-21 0 16,0-1-16,0 1 0,0 0 15,0 0-15,0 0 0,21 0 0,-21-1 16,0 1-16,0 0 16,0 42-1,0 0-15,0 22 16,0-22-16,0 21 0,0 1 0,0-1 16,-21 0-16,0 1 0,0-1 15,21 21-15,-22-20 0,1-1 0,21-21 16,-21 22-16,0-1 0,0-21 0,21 21 15,-21-20-15,21-1 0,-22 0 0,22 0 16,0 0-16,0-42 78,0 0-78,0 0 16,0 0-1,22 21 1,-22-22 0,0 1 124,21 21-108,-21-21 93,21 21-125,-21-21 15,21 21 1,-21-21-16,0 0 15,21 21-15,-21-22 0,0 1 16,0 0-16</inkml:trace>
  <inkml:trace contextRef="#ctx0" brushRef="#br0" timeOffset="684.6">10964 8213 0,'0'-21'47,"0"-1"-32,0 1 1,0 0-16,0 0 0,0 0 16,21 0-16,1-1 0,-1 1 0,0 0 15,0 0-15,21 0 0,1 0 16,-22-1-16,21 22 0,1-21 0,-1 21 16,-21 0-16,21 0 0,-20 0 0,20 0 15,-21 0-15,-21 21 0,0 1 16,0-1-16,0 21 0,0-21 0,0 22 15,-21-22-15,0 21 0,0-21 16,-22 22-16,22-22 0,-21 0 0,-1 0 16,22 0-16,-21 0 0,21 1 0,0-1 15,-1-21-15,44 0 32,-1-21-32,0 21 15,21 0-15,-21-22 0,22 22 16,-22 0-16,21 0 0,1 0 0,-22 0 15,21 0-15,0 0 0,-20 22 0,20-22 16,-21 21-16,21 0 0,-20 0 0,-1 0 16,0 0-16,-21 1 15,0-1-15,0 0 0,0 0 0,0 0 0,-21 0 16,-22 1-16,22-1 0,0 0 16,-21 0-16,-1-21 0,1 21 0,0 0 15,21-21-15,-22 0 0,1 0 16,21 0-16,0 0 0,-22 0 0,22 0 15,0 0-15,0 0 0,0-21 0,-1 0 16,1 21 0,21-21-16,21 0 15,1 21 1,-1 0-16,0-21 0,21 21 0,1-22 16,-22 22-16</inkml:trace>
  <inkml:trace contextRef="#ctx0" brushRef="#br0" timeOffset="2164.76">12150 8361 0,'21'-21'0,"-42"42"0,63-42 0,-42 0 16,0-1-16,0 1 0,0 0 16,-21 0-16,0 0 0,-1 21 0,1-21 15,0 21-15,0 0 0,-21 0 16,20 0-16,1 0 0,-21 0 15,21 0-15,0 21 0,-22 0 0,22 0 0,0 21 16,0-20-16,0 20 0,21-21 16,-22 21-16,22-20 0,-21-1 15,21 21-15,0-21 0,0 0 0,0 1 16,0-1-16,0 0 0,0 0 0,21-21 16,1 21-16,-1-21 0,0 0 15,21 0-15,-21-21 0,1 21 16,-1-21-16,21 0 0,-21 0 15,0-1-15,22 1 0,-22 0 0,0 0 16,0 0-16,0-22 0,-21 22 16,0-21-16,22 21 0,-22 0 0,0-22 0,0 22 15,0 0-15,0 0 16,0 0-16,0 42 31,-22 0-31,22 21 0,0-21 16,-21 1-16,21 20 0,-21-21 15,21 0-15,0 0 0,0 22 0,0-22 16,0 0-16,0 0 0,0 0 16,21-21-16,0 0 0,1 0 0,-1 0 15,0 0-15,0 0 0,0 0 16,22 0-16,-22 0 0,0 0 0,21-21 16,-21 0-16,1 0 0,20 21 15,-21-21-15,0 0 0,0-1 0,1-20 16,-1 21-16,21 0 0,-42 0 15,21-1-15,-21 1 0,21 0 0,-42 42 32,0-21-17,21 21-15,0 1 0,0-1 16,0 0-16,0 0 0,0 0 0,0 0 16,0 1-16,0-1 0,0 0 15,0 0-15,0 0 0,0 0 16,0 1-1,-21-22 1,0 0-16,0 0 16,-1 0-16,1 0 0,0 0 0,0 0 15,0 0-15,0-22 0,-1 22 16,44 22 31,-1-22-47,0 0 0,0 21 15,0-21-15,0 0 0,1 0 16,-1 0-16,0 0 0,0 0 16,0 0-16,22 0 0,-22 0 0,21-21 15,-21-1-15,22 22 0,-1-21 0,0 0 16,1 21-16,-22-21 0,21 0 16,-21 0-16,0-22 0,1 22 0,-1 0 15,0-21-15,-21 20 0,0-20 0,0 21 16,0 0-16,0 0 0,0-1 0,-21 44 47,21 20-47,0-21 0,-21 0 0,21 0 15,0 22-15,0-22 0,0 0 0,0 21 16,0-20-16,0-1 0,0 0 16,21 0-16,0 0 0,0-21 15,0 0-15,0 0 0,1 0 16,-1 0-16,0 0 0,0 0 0,0 0 15,22-21-15,-22 0 0,21 0 0,-21 21 16,22-21-16,-22-1 0,0 1 16,21-21-16,-21 21 0,1 0 0,-1-22 15,21 22-15,-21-21 0,0-1 0,1 22 16,-1 0-16,-21 0 0,21 0 0,-21 0 16,21 21-16,-21 21 15,0 0 1,0 0-16,0 0 15,0 0-15,0 1 0,0-1 16,21-21 15,0 0-31,-21-21 16,0-1 0,0 1-16,0 0 0,0 0 15,0 0-15,0 0 16,-21 21-1,0 0-15,0 0 0,0 0 16,21 21-16,-21 0 0,21 21 0,-22-21 16,22 22-16,-21-22 0,21 21 15,0-21-15,0 22 0,0-22 16,0 21-16,0-21 0,0 1 0,0-1 16,21 0-16,1 0 0,-1 0 0,0 0 15,0-21-15,0 0 0,0 0 16,22 0-16,-22 0 0,0 0 15,0 0-15,0 0 0,1-21 0,-1 0 16,0 21-16,0-21 0,0 0 0,-21 0 16,0-1-16,0 1 0,0 0 0,0-21 15,0 21-15,0-22 0,0 1 0,0 21 16</inkml:trace>
  <inkml:trace contextRef="#ctx0" brushRef="#br0" timeOffset="2496.57">13271 7705 0,'0'0'0,"-42"0"0,0 0 0,21 21 15,-22-21-15,22 21 0,-21 0 0,21-21 16,-1 21-16,22 1 0,0-1 16,0 0-16,22-21 15,20 0-15,-21 0 16,0 0-16,22 0 0,-22 0 15,21 0-15,-21 0 0,0-21 16,-21 0-16,0-1 16,0 1-16,-21 0 0,-21 21 15,21 0-15,0-21 0,-22 21 0,22 0 16,0 0-16,-21 0 0,20 0 16,1 0-16,0 0 0,21 21 0,-21 0 15,21 0-15,0 1 0,0-1 16,0 0-16,0 0 0,0 0 0,0 0 15,21 1-15,-21-1 0,21 21 16</inkml:trace>
  <inkml:trace contextRef="#ctx0" brushRef="#br0" timeOffset="4397.47">11134 10266 0,'0'0'0,"-22"0"0,1 0 0,0 0 15,0 0-15,0 0 0,0 0 0,-1 21 16,1 0-16,21 0 16,0 1-16,0-1 0,21-21 15,1 0-15,-1 0 0,0 0 16,21 0-16,1 0 0,-22 0 16,21-21-16,0-1 0,1 1 0,-1 0 15,-21 0-15,0 0 0,22 0 0,-43-1 16,21 1-16,-21 0 0,0 0 15,0-21-15,0 20 0,-21 1 16,0 0-16,-1 0 0,1 21 0,0 0 16,0 0-16,0 0 0,0 0 15,-1 21-15,1-21 0,21 42 16,-21-20-16,21 20 0,0 0 0,0 22 16,0-1-16,0 1 0,21 20 0,-21-20 15,0-1-15,21 22 0,1-21 16,-22-1-16,21 1 0,-21-22 0,0 21 15,21-20-15,-21 20 0,0-20 0,0-1 16,0 0-16,0-21 0,0 1 0,-21 20 16,0-21-16,-1 0 0,-20-21 15,21 21-15,-21-21 0,-1 0 0,1 0 16,0 0-16,-1-21 0,-20 0 0,20 0 16,1 0-16,0-22 0,-1 22 15,22-21-15,-21 0 0,0 20 16,20 1-16,1-21 0,0 21 0,0 0 15,0 21-15,21 21 16,21 21 0,0-21-16,0 0 0,0 1 15,1 20-15,20-21 0,-21 21 0,21-20 16,-20-1-16,20 21 0,-21-21 0,21 0 16,1-21-16,-22 22 15,21-1-15,1-21 0,-1 0 0,-21 0 16,21 0-16,1 0 0,-22 0 0,21-21 0,-21-1 15,22 1-15,-22 0 0,21 0 16,-21 0-16,1-22 0,-1 22 16,0-21-16,0 21 0,0-22 0,-21 22 15,21 0-15,-21 0 0,0 0 0,0 42 32,0 0-17,0 0-15,0 0 0,0 1 0,0-1 16,0 21-16,0-21 0,0 0 0,0 1 15,0-1-15,-21 0 0,21 0 0,0 0 16,0 0 0,21-21-1,-21-21-15,22 0 16,-1 0-16,0-21 0,0 20 16,-21 1-16,21 0 0,0-21 15,1 21-15,-22-1 0,0 1 0,21 0 16,0 0-16,-21 0 0,21 21 15,0 21 1,-21 0 0,0 0-16,0 0 0,0 1 0,0-1 15,0 21-15,21-21 0,-21 0 0,22 1 16,-1-1-16,-21 0 0,21 0 0,0 0 16,0 0-16,0-21 0,1 0 15,-1 0-15,21 0 0,-21 0 16,22 0-16,-1 0 0,0 0 0,1-21 15,-1 21-15,0-21 0,-21 0 0,22-21 16,-1 20-16,-21-20 0,22 21 0,-22-21 16,0-1-16,0 1 0,0 0 15,0-1-15,1 1 0,-22-22 0,0 22 16,0-21-16,0 20 0,0-20 0,21 42 16,-21-22-16,0 22 0,0-21 0,0 21 15,0 42 1,-21 0-16,21 0 15,0 0-15,0 22 0,0-1 16,-22-21-16,22 21 0,-21 1 0,21-1 16,0 22-16,0-22 0,0 0 0,0 1 15,0-1-15,0 0 0,0 1 16,0-22-16,0 21 0,0 0 0,0-20 16,0-1-16,21 0 0,1 0 0,-1 0 15,0-21-15,0 0 0,0 0 0,0 0 16,22 0-16,-22 0 0,0 0 15,0-21-15,22 21 0,-22-21 0,0 0 16,0 0-16,0-1 0,-21 1 0,21 0 16,-21 0-16,22-21 0,-22 20 15,0 1-15,0 0 0,0 0 0,0 0 16,0 0-16,0-1 0,-22 1 16,1 21-16,0 0 0,21 21 15,0 1-15,-21-22 0,21 21 16,-21 21-16,21-21 0,0 0 0,0 1 15,0-1-15,0 0 0,0 0 16,0 0-16,0 0 0,0 1 0,21-22 16,0 21-16,0-21 15,0 0-15,1 0 0,-1-21 0,0 21 16,0-22-16,0 1 0,0 0 16,1 0-16,-1 0 0,0 0 15,0-1-15,-21 1 0,0 0 16,0 0-16,21 21 0,-21-21 15,21 21-15,-21 21 16,0 0-16,0 0 16,0 0-16,0 1 0,0-1 15,0 0-15,22 0 0,-22 0 16,21 0-16,0-21 0,-21 22 0,21-22 16,0 0-16,0 0 0,1 0 15,-1 0-15,0 0 0,0 0 0,0 0 16,0-22-16,1 22 15,-1-21-15,0 0 0,-21 0 0,21 21 16,-21-21-16,0 0 0,0-1 16,0 1-16,0-21 0,0 21 0,0 0 15</inkml:trace>
  <inkml:trace contextRef="#ctx0" brushRef="#br0" timeOffset="4637.34">12531 10710 0,'0'0'0,"-22"0"16,1 22-16,42-22 16,1 0-1,-1 0-15,21 0 0,-21 0 0,22-22 16,-1 22-16,21 0 0,-20-21 0,20 21 16,-20 0-16,20 0 0,-21-21 0,22 21 15,-43 0-15,21 0 0,-20 0 16,-1 0-16,0 0 0,-21 21 31,-21-21-31,0 21 0,-1-21 16,1 22-16</inkml:trace>
  <inkml:trace contextRef="#ctx0" brushRef="#br0" timeOffset="5932.69">10901 14669 0,'0'0'0,"0"-22"15,0 1-15,-21 21 0,21-21 16,-22 21-16,1 0 16,0 21-16,21 0 0,-21 1 15,0 20-15,0-21 0,21 43 0,-22-22 16,1 0-16,0 22 0,0-22 15,0 22-15,0-1 0,-1 1 0,1-22 16,0 21-16,0-20 0,0-1 0,0 0 16,-1 1-16,22-1 0,-21-21 15,21 0-15,-21 1 0,21-1 0,0-42 32,0-1-32,0 1 0,0-21 0,21 0 15,0-1-15,-21 1 16,22-22-16,-1 1 0,-21-1 0,21 1 15,0-1-15,0 1 0,0-22 0,1 22 16,-1 20-16,-21-20 0,0 21 16,21-1-16,-21 22 0,0 63 31,0-20-31,0 20 0,21 0 0,-21 1 16,0-1-16,0 21 0,21 1 0,0-22 15,-21 22-15,22-1 0,-22-20 16,0 20-16,21 1 0,0-22 0,-21 0 15,0 1-15,21-1 0,0-21 0,-21 21 16,21-20-16,-21-1 0,0 0 16,0 0-16,-21-21 31,0 0-31,0-21 0,-21 0 16,20 0-16</inkml:trace>
  <inkml:trace contextRef="#ctx0" brushRef="#br0" timeOffset="6085.6">10477 15367 0,'0'-21'0,"0"0"32,22 21-32,-1 0 0,0 0 15,0 0-15,21 0 0,-20-21 16,41 21-16,-21 0 0,1 0 16,20-22-16,-20 22 0,20-21 0,1 21 15,-22-21-15,21 0 0,1 21 0,-22-21 16</inkml:trace>
  <inkml:trace contextRef="#ctx0" brushRef="#br0" timeOffset="8614.51">11557 15071 0,'0'0'0,"0"-21"15,-21 21-15,-22-22 0,22 22 16,0 0-16,-21 0 0,21 0 16,-22 0-16,1 22 0,21-22 0,-22 21 15,22 0-15,0 21 0,-21-21 0,21 22 16,21-22-16,-22 21 0,22-21 15,-21 22-15,21-1 0,0-21 0,0 0 16,0 22-16,0-22 0,0 0 16,21 0-16,1-21 0,-1 21 0,0-21 15,0 0-15,21 0 0,-20 0 0,20 0 16,-21-21-16,21 0 0,-20 0 16,20 0-16,-21-22 0,21 1 0,-20 21 15,20-43-15,-21 22 0,21 0 0,-20-22 16,-1 1-16,-21-1 15,21 22-15,-21-22 0,0 1 0,0-1 16,0 1-16,-21 21 0,21-22 0,-21 22 16,-1 21-16,1-1 0,21 1 15,-21 21-15,0 0 0,0 0 0,21 21 16,-21 22-16,21-22 0,-22 42 0,22-20 16,0-1-16,0 22 0,-21-1 15,21 1-15,0-1 0,0 1 0,0-1 16,0 1-16,0-22 0,0 21 0,0-20 15,21 20-15,-21-20 0,22-22 16,-1 21-16,0-21 0,0 0 0,21 1 16,-20-22-16,-1 0 0,21 0 15,-21 0-15,0 0 0,22-22 16,-22 1-16,0 0 0,21 0 0,-20 0 16,-1 0-16,0-1 0,-21 1 0,21-21 15,-21 21-15,21 0 0,-21-1 0,0 1 16,21 21-1,-21 21 1,0 1-16,0-1 0,0 0 16,0 0-16,0 0 0,0 0 0,22 1 15,-22-1-15,0 0 0,0 0 16,21 0-16,0-21 0,0 0 16,0 0-1,0 0-15,1 0 0,-22-21 16,21 0-16,0 0 0,0 21 0,0-21 15,-21-22-15,21 22 0,1 0 0,-22 0 16,21 0-16,-21-1 0,0 1 16,0 0-16,21 21 0,0 21 15,-21 0 1,0 1-16,0-1 16,0 0-16,0 0 0,0 0 0,0 0 15,0 1-15,0-1 0,21-21 0,-21 21 16,21 0-16,1 0 15,-1-21-15,0 0 0,0 0 16,0 0-16,0 0 16,1 0-16,-1 0 0,0 0 15,0 0-15,-21-21 0,21 0 16,0 21-16,-21-21 0,22 21 0,-22-21 16,21-1-16,0 1 0,-21 0 15,0 0-15,0 0 0,0 0 16,21-1-16,-21 1 0,0 0 15,0 0-15,0 0 0,0 0 16,-21-1 0,0 22-16,0 0 15,-1 0-15,1 0 0,0 22 16,0-1-16,0 0 0,21 0 0,-21 0 16,21 0-16,-22 1 0,22-1 15,0 0-15,0 0 0,0 0 0,0 0 16,0 1-16,0-1 0,0 0 15,22-21 1,-1 0-16,0 0 0,0 0 0,0 0 16,0-21-16,1 21 0,-1-21 15,-21-1-15,21 22 0,-21-21 16,21 0-16,-21 0 0,21 0 0,-21 0 16,0-1-16,0 1 0,0 0 15,0 42 16,0 0-31,0 1 0,0-1 16,0 0-16,0 0 0,0 0 16,0 0-16,0 1 15,21-22-15,1 0 0,-1 0 16,0 0-16,0 0 0,0 0 16,0 0-16,1 0 0,-1-22 0,21 1 15,-21 0-15,0 21 16,1-21-16,-1 0 0,-21 0 0,21-1 15,-21 1-15,21 21 0,-21-21 16,0 42 0,0 0-16,-21 1 15,21-1-15,0 0 0,-21 0 16,21 0-16,0 0 0,0 1 16,0-1-1,0-42 16,0-1-31,21 22 0,0-21 16,-21 0-16,21 0 0,-21 0 16,21 0-16,-21-1 0,22 22 15,-22-21-15,0 0 0,21 21 16,0 21 0,-21 0-16,0 1 15,21-1-15,0 0 0,-21 0 16,0 0-16,21-21 0,-21 21 15,22-21-15,-22 22 0,21-22 16,0 0-16,0 0 16,0 0-16,0 0 0,-21-22 15,22 22-15,-22-21 0,21 0 16,-21 0-16,21 0 0,0 0 0,0-1 16,-21 1-16,21 0 0,-21 0 0,22 0 15,-1 0-15,-21-1 16,0 1-16,21 21 0,-21-21 15,21 21-15,-42 21 94,21 0-78,-21-21-16,21 22 0,0-1 15,-21 21-15,21-21 0,-22 0 16,22 1-16,0-1 0,0 0 0,0 0 16,0 0-16,0 0 0,22 1 15,-1-22 1,0 0-16,0 0 0,0 0 0,0 0 16,1 0-16,-1 0 0,21-22 0,-21 22 15,0-21-15,1 0 0,20 21 16,-21-21-16,0 0 0,0 0 0,1-1 15,-1 1-15,-21-21 0,0 21 0,0 0 16,0-1-16,0 1 0,0 0 0,0 0 16,-21 21-1,-1 21 1,22 0-16,-21-21 0,21 21 0,0 1 16,0-1-16,-21 0 0,21 21 15,0-21-15,0 1 0,0-1 0,0 0 16,0 0-16,0 0 0,21 0 15,0-21-15,1 0 0,20 0 16,-21 0-16,0 0 16,0 0-16,1 0 0,20 0 0,-21 0 15,0 0-15,22-21 0,-22 0 16,0 21-16,21-21 0,-21 0 0,22 0 0,-22-1 16,0 1-16,-21 0 0,21 0 15,-21 0-15,21 21 0,-21-21 16,0-1-16,0 1 0,-21 21 15,0 0 1,0 0-16,0 0 16,0 21-16,-1 1 0,1-1 0,21 0 15,-21-21-15,0 21 0,21 0 16,0 0-16,0 1 0,-21-22 0,21 21 16,0 0-16,0 0 15,21-21-15,0 0 16,0 0-1,0 0-15,-21-21 0,22 21 0,-1-21 0,0 0 16,0-1-16,-21 1 0,21 0 16,0-21-16,-21 21 0,0-22 0,22 22 15,-22-21-15,21-1 0,-21 1 16,0 0-16,0-1 0,0 1 0,0 0 16,0-1-16,0 22 0,0-21 0,0 21 15,0 0-15,0 42 16,0 0-16,0 0 15,0 21-15,-21 1 0,21-22 0,0 21 16,-22 1-16,22-1 0,0 0 16,0 1-16,0-1 0,0 0 0,0 1 15,0-1-15,0 0 0,0-21 16,0 22-16,0-22 0,0 0 0,22 0 16,-22 0-16,21-21 0,0 0 15,-21 22-15,21-22 0,0 0 0,0 0 16,1 0-16,-1-22 0,0 1 0,0 21 15,0-21-15,0 0 0,22-21 0</inkml:trace>
  <inkml:trace contextRef="#ctx0" brushRef="#br0" timeOffset="10192.56">15049 15007 0,'22'0'31,"-1"-21"-31,0 21 16,0-21-16,0 21 15,-21-21-15,21 0 0,1 21 0,-22-22 16,21 22-16,-21-21 0,21 0 15,-21 0-15,0 0 0,0 0 16,-21 21 0,0 0-1,-1 0-15,22 21 0,0 0 16,-21 0-16,0 0 0,21 0 0,0 1 16,0-1-16,0 0 0,0 0 0,0 0 15,0 0-15,0 1 16,0-1-16,21 0 0,0-21 0,1 0 15,-1 21-15,0-21 16,0 0-16,0-21 16,-21 0-16,21 21 0,1-21 15,-22-1-15,21 1 0,0 0 16,-21 0-16,21 0 0,0-22 0,-21 22 16,21 0-16,1 0 0,-1 0 0,-21 0 15,21 21-15,0-22 0,0 22 16,0 0-16,1 0 15,-22 22-15,0-1 16,21 0-16,-21 0 0,0 0 16,0 0-16,0 1 0,0-1 15,0 0-15,0 0 16,0 0-16,-21-21 16,21-21 15,0 0-16,0 0-15,21 0 0,-21-1 16,0 1-16,21 21 0,-21-21 16,21 21-1,-21 21 17,21-21-32,-21 21 15,21-21 1,-21 22-16,22-22 15,-1 0-15,0 0 0,0 0 0,0 0 16,0 0-16,1 0 0,-1 0 16,0 0-16,-21-22 0,21 22 15,0-21-15,-21 0 0,21 0 16,-21-21-16,22 20 0,-22 1 0,0-21 16,0 0-16,0 20 0,0-20 0,0 0 15,0-1-15,0 1 0,0 21 16,0-21-16,0 20 0,0 1 15,-22 21-15,22 21 16,-21 1-16,21 20 0,0-21 16,0 21-16,0-20 0,0 20 15,0 0-15,0-21 0,0 22 0,0-22 16,0 21-16,0-21 0,0 1 0,0-1 16,0 0-16,21 0 0,1 0 15,-1-21-15,0 21 0,0-21 16,0 0-16,0 0 0,1 0 15,-1-21-15,0 0 16,-21 0-16,21 0 16,-21 0-16,21-1 0,-21 1 0,0 0 15,0 42 17,0 0-17,0 1-15,0-1 0,0 0 16,0 0-16,21-21 0,1 21 15,-1-21 1,0 0-16,0 0 16,0 0-16,0 0 15,-21-21-15,22 0 0,-22 0 16,0 0 0,0-1-16,0 1 0</inkml:trace>
  <inkml:trace contextRef="#ctx0" brushRef="#br0" timeOffset="10352.46">15917 14563 0,'0'0'0,"-21"0"0,0 0 15,0 0-15,21 21 16,21-21 0,0 0-16,0 0 15,22 0-15,-22 0 0,21-21 16,0 21-16,1-21 0,20 21 0,-20-22 15</inkml:trace>
  <inkml:trace contextRef="#ctx0" brushRef="#br0" timeOffset="11275.04">16954 14499 0,'0'-21'0,"0"0"16,0 0-16,22 0 0,-22-1 15,21-20-15,-21 21 0,0-21 0,0 20 16,0-20-16,0 21 0,0-21 16,0 20-16,0 1 0,0 0 15,0 0-15,-21 21 0,-1 0 16,1 0 0,21 21-16,0 21 0,-21-20 0,21 20 15,0-21-15,-21 21 0,21 1 0,0-1 16,0 0-16,0 22 0,0-22 0,0 1 15,0-22-15,21 21 0,0 0 16,-21-20-16,0 20 0,0-21 0,0 0 16,21 22-16,-21-22 0,0 0 15,0 0-15,0 0 16,-21-21-16,0 0 16,0 0-16,0 0 0,0 0 15,-1-21-15,1 21 0,0 0 16,0-21-16,0 21 0,0 0 15,42 0 17,0 21-17,0-21-15,0 0 0,0 0 0,22 0 16,-22 0-16,0 0 0,0 0 16,22 0-16,-22 0 0,0-21 0,0 0 15,0 21-15,0-21 0,1-1 0,-1 1 16,0 21-16,-21-21 0,0 0 0,21 0 15,-21 0-15,0-1 16,21 1-16,-21 0 16,0 42-1,0 0-15,0 1 0,0-1 16,0 0-16,0 0 16,0 0-16,0 0 15,21-21-15,1 0 16,-1 0-1,0 0-15,-21-21 16,21 0-16,0 0 0,-21 0 16,21 21-16,-21-43 0,0 22 15,0 0-15,0 0 0,22-21 16,-22 20-16,0-20 0,0 0 0,0-1 16,0 1-16,0 0 0,21-1 0,-21 1 15,0 21-15,0-21 0,21 20 0,-21 1 16,0 42-1,0 1 1,0 20-16,0-21 0,0 21 0,0 1 16,21-1-16,-21 0 0,21 22 15,-21-22-15,21-21 0,-21 22 16,22-1-16,-22-21 0,21 22 0,-21-22 0,0 0 16,21 0-16,-21 0 0,21-21 15,-21 21-15,21-21 16,0 0-1,-21-21 1,0 0-16,0 0 0,0 0 16,0 0-16,0-1 0,0 1 15</inkml:trace>
  <inkml:trace contextRef="#ctx0" brushRef="#br0" timeOffset="11445.94">17505 14520 0,'0'0'0,"21"0"31,0 0-31,0 0 16,0 0-16,1 0 0,-1-21 0,0 21 16,0 0-16,21 0 0,-20-21 0,-1 21 15,21-21-15,-21 21 0,0 0 16,1 0-16,-1-21 0,-21 0 16,0-1-1</inkml:trace>
  <inkml:trace contextRef="#ctx0" brushRef="#br0" timeOffset="12952.84">13674 11134 0,'0'-21'31,"0"-1"-31,21 22 16,-21-21-16,21 0 16,0 21-1,-21-21-15,21 0 0,0 21 16,-21-21-16,22-1 15,-1 1-15,-21 0 0,0 0 16,21 21-16,-21-21 0,0 0 16,0-1-16,0 1 0,0 0 15,-21 21 17,0 0-17,21 21-15,0 0 0,0 1 0,0-1 16,0 0-16,0 0 0,0 0 0,0 0 15,0 1-15,0-1 16,0 0-16,0 0 0,0 0 0,0 0 16,0 1-16,0-1 0,21-21 15,-21 21-15,21-21 16,0 0 0,0-21-16,0 0 0,-21-1 0,22 22 15,-1-21-15,-21 0 0,21 0 16,0 0-16,0 0 0,-21-1 0,21 1 15,1 0-15,-22 0 0,21 21 0,-21-21 16,21 0-16,0 21 16,0 0-16,0 0 0,-21 21 15,0 0 1,22 0-16,-22 0 0,0 0 0,0 1 16,0-1-16,0 0 0,0 0 15,0 0-15,0 0 0,0-42 47,0 0-31,21 0-16,0 21 0,-21-21 15,0 0-15,21-1 0,0 1 0,-21 0 16,0 0-16,0 0 0,0 0 16,0-1-16,21 22 0,-21 22 31,0-1-16,0 0-15,0 0 0,0 0 0,0 0 16,0 1-16,0-1 0,0 0 16,0 0-16,22-21 15,-1 0 1,0 0-16,0 0 0,0 0 16,0 0-16,1-21 0,-1 21 0,0-21 15,0 0-15,0-1 0,-21 1 0,21 0 16,-21 0-16,22-21 0,-22 20 0,0-20 15,21 21-15,-21-21 0,0-1 16,0-20-16,0 20 0,0 1 16,0-21-16,0 20 0,0 22 0,0-21 15,0 21-15,0-1 0,-21 22 0,-1 0 16,22 22-16,-21 20 0,21-21 16,0 21-16,0 1 0,-21-1 15,21 0-15</inkml:trace>
  <inkml:trace contextRef="#ctx0" brushRef="#br0" timeOffset="13252.67">14478 10880 0,'0'42'15,"0"-21"-15,21-21 16,-21 21-16,21-21 0,0 0 16,1 0-16,-1 0 15,0 0-15,-21-21 0,21 0 16,0 21-16,0-21 0,-21 0 16,0 0-16,22-1 0,-1 1 15,-21 0-15,0 0 0,0 0 16,21 21-16,0 0 15,-21 21 1,0 0-16,0 0 0,21 0 16,0 1-16,1-1 15,-1 0-15,0-21 16,0 0 0,0 0-16,0 0 0,1 0 0,-1 0 15,0 0-15,0 0 16,0 0-1,-21-21 1,0 0-16</inkml:trace>
  <inkml:trace contextRef="#ctx0" brushRef="#br0" timeOffset="13436.56">14541 10689 0,'0'0'0,"-21"0"15,0 0-15,-21-21 16,21 21-16,42-21 16,0 21-1,0 0-15,21 0 0,-20 0 0,20 0 16,0-21-16,1 21 0,-1-21 0,-21 21 16,43 0-16,-22-22 0</inkml:trace>
  <inkml:trace contextRef="#ctx0" brushRef="#br0" timeOffset="14093.51">15579 10245 0,'0'0'0,"-43"-21"16,22 21-16,0 0 16,0 0-16,21 21 0,-21 0 15,21 0-15,-22 21 0,22-20 16,0 20-16,0 0 0,0 1 0,0-22 15,0 21-15,0 0 0,0-20 0,0 20 16,0-21-16,0 0 0,0 0 0,0 1 16,0-1-16,0 0 0,0-42 47,0 0-32,0-1-15,0 1 0,0 0 0,0 0 16,0 0-16,0-22 0,22 22 0,-22-21 15,21 0-15,0 20 0,-21-20 16,21 0-16,0 21 0,0-1 0,1 1 16,-1 0-16,0 21 0,0 0 15,0 0-15,-21 21 0,0 0 0,0 1 16,0-1-16,0 0 0,0 21 0,0-21 16,0 1-16,0 20 0,0-21 15,-21 0-15,0 0 0,0 1 0,-22-1 16,22 0-16,0 0 0,0-21 15,21 21-15,-21-21 0,21-21 32,21 21-32,0-21 15,0 21-15,0-21 0,1 0 0,-1 21 16,0 0-16,0-22 0,21 22 0,-20 0 16,-1 0-16,0 0 0,0 0 15,-21 22-15,0-1 0,0 0 16,0 0-16,0 0 15,0 0-15,0 1 16,-21-22-16,0 21 0,0-21 0,-1 21 16,1 0-16,0-21 0,0 0 15,0 21-15,0-21 0,-1 0 0,1 0 16,42 0 15,1-21-31,-1 21 16,0-21-16,0 21 0</inkml:trace>
  <inkml:trace contextRef="#ctx0" brushRef="#br0" timeOffset="15113.93">16044 10541 0,'0'0'16,"0"-21"-16,0 0 16,-21 21-1,0 21 1,0-21-16,0 21 0,21 0 15,0 0-15,0 1 0,-22-1 0,22 0 16,0 0-16,0 0 0,0 0 0,0 1 16,0-1-16,0 0 15,22-21 1,-22-21 0,21 21-16,-21-21 0,21 21 15,-21-22-15,21 1 0,-21 0 0,0 0 16,0 0-16,0 0 0,0-1 15,0 1-15,0 0 16,21 0-16,-21 42 16,0 0-1,0 0-15,0 1 0,0-1 16,0 0-16,0 0 0,0 0 16,0 0-16,21-21 15,1 0-15,-1 0 16,0 0-16,0 0 0,-21-21 15,21 0-15,0 21 0,1-21 16,-22 0-16,21 0 0,-21-1 16,21 1-16,-21 0 15,0 0-15,0 0 0,21 21 16,0 0-16,-21 21 16,21 0-1,-21 0-15,0 0 0,0 1 16,0-1-16,0 0 0,0 0 15,0 0-15,0 0 32,-21-21-17,0 0 1,0 0-16,0 0 16,0-21-16,21 42 62,21-21-62,0 0 0,0 0 16,0 0-16,0 0 0,1 0 15,-1 0-15,0 0 0,21 0 16,-21-21-16,1 21 0,-1-21 0,0 21 16,0-21-16,0 21 0,0-21 0,-21 0 15,22-1-15,-22 1 0,0 0 16,0 0-16,0 0 15,0 0 1,0 42 0,0 0-16,0 0 15,0 0-15,0 0 0,0 1 16,0-1-16,0 0 16,0 0-1,21-21 16,0 0-15,0 0 0,0-21 15,-21 0-15,0 0-1,0-1 1,0 1-16,-21 0 15,0 21-15,0-21 0</inkml:trace>
  <inkml:trace contextRef="#ctx0" brushRef="#br0" timeOffset="15256.85">16552 10329 0,'-21'0'15,"21"-21"-15,-21 21 16,0 0 15,21 21-31,-21-21 0,21 22 16</inkml:trace>
  <inkml:trace contextRef="#ctx0" brushRef="#br0" timeOffset="16444.91">11642 12107 0,'0'-21'15,"-22"0"17,1 21-17,0 0 1,0 0 15,42 0 47,0 0-62,0 0-16,22 0 0,-22 0 15,21-21-15,1 21 0,-1 0 0,21 0 16,-20 0-16,20-21 0,1 21 0,-22 0 16,22 0-16,-1 0 0,-21 0 15,22 0-15,-22 0 0,1 0 0,-22 0 16,21 0-16,-21 0 0,0-21 0,1 21 16,-1 0-16,-42 0 93,-1 0-93,1 0 0,0 0 0,0 0 16,0 0-16,0 0 0,-1 0 0,1 0 16,0 0-16,0 0 0,-21 0 0,20 0 15</inkml:trace>
  <inkml:trace contextRef="#ctx0" brushRef="#br0" timeOffset="16936.9">11493 12256 0,'0'21'16,"-21"-21"0,42 0 30,1 0-46,-1 0 0,0 0 0,0-21 16,21 21-16,-20 0 0,20-22 16,21 22-16,-20 0 0,-1 0 0,22 0 15,-1-21-15,-21 21 0,22 0 0,-22 0 16,1 0-16,-1 0 0,0 0 0,-21 0 16,22 0-16,-22 0 0,0 0 15,0 0-15,-42 0 63,0 0-48,0 0-15,0 0 0,-1 0 16,1 0-16,0 0 0,0 0 0,-21 0 16,20 0-16,1 0 0</inkml:trace>
  <inkml:trace contextRef="#ctx0" brushRef="#br0" timeOffset="17236.72">11472 12467 0,'0'0'0,"0"21"16,21-21-1,1 0-15,-1 0 16,0 0-16,0 0 0,21 0 0,1 0 15,20 0-15,-20 0 0,20 0 16,1 0-16,-1 0 0,1 0 0,-1 0 16,1-21-16,-22 21 0,21 0 0,-41 0 15,20 0-15,-21 0 0,0-21 0,0 21 16,1 0-16,-44 0 31,1 0-31,0 0 16,0 0-16,-21 0 0,20-21 0,1 21 15,-21-21-15,21 21 0,-22 0 0</inkml:trace>
  <inkml:trace contextRef="#ctx0" brushRef="#br0" timeOffset="17645.49">11324 11790 0,'0'0'16,"-21"0"-16,0 0 31,21 21-15,0 0-16,0 0 0,0 22 0,0-1 15,0 0-15,0 1 0,0-1 16,0 0-16,21 22 0,-21-22 16,0 1-16,0 20 0,0-21 0,0-20 0,0 20 15,0 0-15,0-21 0,0 22 0,0-22 16,0 0-16,0 0 16,0 0-16,0 1 0,0-1 15,0-42 16,0-1-31,0 1 16,0 0-16,0 0 0,0 0 16,0 0-16,0-22 0,0 22 15</inkml:trace>
  <inkml:trace contextRef="#ctx0" brushRef="#br0" timeOffset="18252.22">11345 11769 0,'21'0'32,"1"0"-17,-1 0-15,0 0 0,0 0 16,21 0-16,-20 0 0,20 0 0,21 0 16,1 21-16,-1-21 0,1 0 0,-1 0 15,22 0-15,0 0 0,-1 0 0,-20 0 16,21 0-16,-22 0 0,1 0 15,-1 0-15,-21 0 0,1 0 0,-1 0 16,0 0-16,-20 0 0,-1 0 16,0 0-16,-21 21 47,0 0-32,0 22-15,0-22 0,-21 0 0,21 21 16,0 1-16,0-22 0,0 21 0,0 0 15,0 1-15,0-1 0,0-21 16,0 22-16,0-1 0,0 0 0,0-21 16,0 22-16,0-1 0,0-21 15,0 22-15,0-22 0,0 21 0,0-21 16,0 0-16,0 1 0,0-1 16,0 0-16,0 0 0,0 0 0,-21-21 15,-1 21-15,1-21 0,0 0 0,0 0 16,0 0-16,-22 0 0,22 0 0,-21 0 15,-22 0-15,22 0 0,-21 0 16,20-21-16,-20 21 0,-1 0 0,1-21 16,-1 21-16,1 0 0,20 0 15,-20 0-15,21-21 0,20 21 0,-20 0 0,21 0 16,0 0-16,0 0 0,-1 0 31,44 0 0,-1 0-15,0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36:53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699 0,'0'-22'0,"0"1"15,0 0-15,0 0 16,0 0-16,0 0 16,0-1-16,0 1 15,0 0-15,0 42 47,0 0-47,0 22 16,-21-22-16,21 21 0,0 1 0,0-1 15,0 21-15,0 1 0,0-1 16,-22 1-16,22-1 0,-21 1 0,21-22 16,0 22-16,0-1 0,-21-20 15,21 20-15,-21-21 0,21 1 0,-21 20 16,21-20-16,0-22 0,0 21 16,0-21-16,0 0 0,0 1 0,0-1 15,0-42 16,0-1-31,0-20 16,21 21-16,0-21 0,-21 20 0,21-20 16,0 0-16</inkml:trace>
  <inkml:trace contextRef="#ctx0" brushRef="#br0" timeOffset="332.09">2371 614 0,'0'0'0,"63"-106"15,-42 85-15,0 0 0,-21 0 16,0-1-16,0 1 0,0 42 31,0 1-31,0-1 0,0 0 0,0 21 16,0 1-16,-21-1 0,21 0 16,-21 22-16,0-1 0,0 1 0,21-1 15,-21 1-15,-1-1 0,22 1 16,-21-1-16,21 1 0,-21-22 0,21 0 15,-21 1-15,21-1 0,0 0 0,-21 1 16,21-22-16,0 0 0,0 0 16,0 0-16,0 1 0,0-1 0,-21-21 31,-1 0-31,22-21 16,-21-1-16,0 1 0,0 21 15,0-21-15,0-21 0,-1 21 16,1-1-16,-21 1 0</inkml:trace>
  <inkml:trace contextRef="#ctx0" brushRef="#br0" timeOffset="568.96">1841 1334 0,'-21'0'0,"-21"0"16,21 0-16,21-22 15,21 1 17,0 21-32,0 0 0,0-21 0,22 21 15,-22 0-15,21-21 0,1 21 16,-22 0-16,21-21 0,-21 21 15,22 0-15,-22 0 0,0 0 16,0 0-16,0 0 0,0 0 0,1 0 31,-1 0 16</inkml:trace>
  <inkml:trace contextRef="#ctx0" brushRef="#br0" timeOffset="832.23">2455 1101 0,'0'0'0,"0"21"47,0 0-32,0 0-15,0 0 0,0 22 0,0-22 16,0 0-16,0 21 0,0-20 16,0-1-16,0 0 0,0 0 0,0 21 15,0-20-15,0-1 16,0 0-16,21-21 16,1 0-1,-22-21-15,21 0 0,0-1 16</inkml:trace>
  <inkml:trace contextRef="#ctx0" brushRef="#br0" timeOffset="1108.07">2603 889 0,'0'0'0,"-21"0"31,21-21 47,-21 21-46,21 21-32,0 0 15,0 0 1,0 1-16,21-22 0,-21 21 15,21 0-15,1-21 16</inkml:trace>
  <inkml:trace contextRef="#ctx0" brushRef="#br0" timeOffset="1543.58">2730 1164 0,'0'0'0,"-21"0"0,0 0 15,21-21 1,0 0 0,21 21-16,0 0 15,1 0-15,-1 0 0,0 0 0,0 0 16,0 0-16,0 0 0,1 0 16,-1 21-16,0 0 0,0 0 15,0 1-15,-21-1 0,0 21 0,0-21 16,0 0-16,0 1 0,0-1 15,0 0-15,0 0 0,0 0 0,0 0 16,0 1-16,-21-22 16,21 21-16,-21-21 0,21-21 15,0-1 1,0 1-16,0 0 16,0 0-16,0 0 0,0-22 0,0 22 15,0 0-15,0-21 0,0 21 16,21-22-16,0 22 0,-21-21 0,21 21 15,-21-1-15,22 1 0,-1 0 16,0 21 0,0 0-16,-21 21 15,21-21-15,0 21 16,-21 1-16,0-1 0,22 0 0,-1-21 16</inkml:trace>
  <inkml:trace contextRef="#ctx0" brushRef="#br0" timeOffset="3324.74">3852 1249 0,'0'-21'375,"0"0"-328,21-1-31,-21 1-1,0 0-15,0 0 0,0 0 16,0 0-16,0-1 15,0 1-15,-21 21 16,0 0-16,0 0 16,0 0-1,0 0-15,-1 21 16,1 1-16,0 20 0,21-21 0,-21 21 16,0-20-16,0 20 0,21 0 15,0-21-15,-22 22 0,22-22 0,0 21 16,0-21-16,0 1 0,0-1 15,0 0-15,0 0 0,0 0 0,22-21 16,-22 21-16,21-21 0,0 0 0,0 0 16,0 0-16,0 0 0,1 0 15,-1-21-15,0 21 0,0-21 0,0 0 16,0 0-16,1 0 0,-1-1 0,0 1 16,-21 0-16,21 0 0,0-21 15,-21 20-15,0-20 0,0 21 16,21 0-16,-21-22 0,0 22 15,0 0-15,22 0 0,-22 0 0,0 42 32,0 0-17,0 0-15,0 0 0,0 22 0,0-22 16,0 21-16,0-21 0,0 1 16,0 20-16,0-21 0,0 0 0,0 0 15,0 1-15,0-1 0,0 0 16,0 0-16,21-21 15,0 0-15,0 0 0,0 0 0,0 0 16,1 0-16,-1 0 0,0-21 0,0 21 16,21-21-16,-20 0 0,-1-1 15,21 1-15,-21 0 0,0 0 0,1 0 16,-1 0-16,-21-22 0,0 22 0,0 0 16,0-21-16,0 20 0,0 1 15,0 0-15,-21 0 16,-1 21-16,1 0 15,0 0-15,21 21 16,0 0 0,21 0-1,0-21-15,1 22 0,-1-22 0,0 21 16,0-21-16,0 21 0,0 0 0,1 0 16,-1-21-16,0 21 0,0 1 15,0-1-15,-21 0 0,0 0 16,0 0-16,0 0 15,0 1-15,0-1 0,0 0 16,0 0 0,21-21-1,1 0 1,-1 0-16,0 0 0,-21-21 0,42 0 16,-21 21-16,1-21 15,-1-1-15,0 1 0,0 0 0,21 0 16</inkml:trace>
  <inkml:trace contextRef="#ctx0" brushRef="#br0" timeOffset="4213.57">5143 1080 0,'0'0'0,"0"-22"0,0 1 0,0 0 0,0 0 15,0 0-15,0 0 0,0-1 16,0 1-16,-21 21 16,0 0-16,0 21 0,0 1 15,0-1-15,-1 0 16,22 21-16,-21-21 0,0 22 0,0-1 0,0 0 15,21 1-15,0-22 0,-21 21 16,21-21-16,0 22 0,0-22 16,0 0-16,0 0 0,0 0 0,21 1 15,0-22-15,0 0 0,0 21 16,22-21-16,-22 0 0,21 0 0,-21 0 16,22-21-16,-1 21 0,0-22 0,1 1 15,-1 0-15,0 0 0,1-21 16,-1 20-16,-21-20 0,21-21 0,1 20 15,-22-20-15,0-1 0,0 1 0,-21-1 16,0 1-16,0-1 0,0 1 16,0-1-16,0 22 0,0 0 15,0-1-15,0 22 0,0 0 0,0 0 16,-21 21-16,0 0 0,0 0 16,21 21-16,0 0 0,-21 0 0,-1 22 15,22-1-15,-21 0 0,21 1 16,-21 20-16,21 1 0,-21-22 0,0 21 15,21 1-15,0-1 0,0 1 0,0-22 16,0 1-16,0-1 0,0 0 16,0 1-16,0-22 0,0 21 0,0-21 15,0 0-15,0 1 0,0-1 0,0 0 16,21-42 15,0 0-15,-21-1-16,21 1 0,0 0 15,-21 0-15,22 0 0,-1 0 0,0-1 16,-21 1-16,21 0 0,0 0 0,0 21 16,1 0-1,-1 0-15,0 21 16,0 0-16,-21 0 0,0 1 16,21-1-16,0 0 15,1 0-15,-22 0 0,21 0 16,0-21-16,0 22 0,0-22 15,0 0 1,1 0-16,-1 0 0,0 0 0,0 0 16,0-22-16,0 1 0,1 0 15,-1 0-15,-21 0 0,0 0 16,21-1-16,-21 1 0,21 0 0,-21 0 16,0 0-16,0 0 0,0-1 0,0 1 15,0 42 1,0 1-1,0-1-15,0 0 0,0 0 16,0 0-16,0 0 0,0 1 16,0-1-16,0 0 0,0 0 15,0 0-15,21-21 16,-21-21 31,0 0-47,21 0 0,-21 0 0</inkml:trace>
  <inkml:trace contextRef="#ctx0" brushRef="#br0" timeOffset="4377.97">6159 1037 0,'0'0'0,"0"-21"16,0 0-16,-21 21 0,21-21 16,0 42 30,0 0-30,0 0 0,21-21-16</inkml:trace>
  <inkml:trace contextRef="#ctx0" brushRef="#br0" timeOffset="4823.72">6604 1037 0,'0'0'16,"0"-21"-16,0 0 15,0 0-15,-21 0 0,0 21 16,21-22 0,-22 22-16,1 0 15,21 22-15,-21-1 0,0 0 0,21 0 16,-21 0-16,0 22 0,21-22 15,-22 21-15,22-21 0,0 22 0,0-22 16,0 21-16,0-21 0,0 0 16,0 1-16,0-1 0,0 0 0,0 0 15,22 0-15,-1 0 16,0-21-16,21 0 0,-21 0 0,1 0 0,20 0 16,0 0-16,-21 0 15,22-21-15,-1 0 0,0 21 0,-20-21 16</inkml:trace>
  <inkml:trace contextRef="#ctx0" brushRef="#br0" timeOffset="5544.6">7197 1101 0,'0'0'0,"0"-21"0,0-43 15,0 43 1,0 0-16,-22 21 16,1 0-16,0 0 15,0 21-15,0 0 0,0 0 16,-1 0-16,22 22 0,-21-22 15,0 21-15,0-21 0,0 22 0,0-22 16,21 21-16,0-21 0,0 1 16,0-1-16,0 0 0,0 0 0,0 0 15,21-21 1,0 0-16,0 0 0,0 0 16,0 0-16,1-21 0,-1 21 15,0-21-15,0 0 0,0 0 0,-21-1 16,21 1-16,-21-21 0,22 21 15,-22-22-15,0 22 0,0-21 0,0 21 16,0 0-16,21-1 0,-21 1 16,0 42-1,0 1 1,0-1-16,0 0 0,-21 21 0,21-21 16,0 1-16,0-1 0,0 21 15,0-21-15,0 0 0,0 1 0,0 20 16,0-21-16,0 0 0,0 0 15,0 1-15,21-22 16,0 21-16,0-21 0,0 0 16,0 0-16,22 0 0,-22-21 0,0-1 15,0 22-15,22-21 0,-22 0 16,0-21-16,21 21 0,-21-22 0,22 1 16,-22 0-16,0-1 0,21-20 15,-20-1-15,-1 1 0,0-1 16,0 1-16,0-1 0,0 1 0,1-1 15,-1 22-15,-21 0 0,0-1 0,0 1 16,0 21-16,0 0 0,0-1 16,-21 44-1,-1-1-15,1 21 0,0 0 16,0 1-16,-21 20 0,20 1 0,1-1 16,0 1-16,21 20 0,0-20 0,0-1 15,0 1-15,0-1 0,0-20 16,0-1-16,0 0 0,0 1 15,21-1-15,-21-21 0,21 22 0,1-22 16,-1 0-16,0-21 0,0 21 0,0-21 16,0 0-16,1 0 0,20 0 15,-21 0-15,0 0 0,22 0 0,-1-21 16,-21 0-16,21 0 0,1-22 0,-22 22 16</inkml:trace>
  <inkml:trace contextRef="#ctx0" brushRef="#br0" timeOffset="10101.33">9123 656 0,'0'0'16,"-21"0"-16,-22-21 15,22 21-15,0 0 0,0 0 0,0 0 16,21 21-16,0 0 15,0 1-15,0-1 0,0 0 0,0 0 16,0 0-16,0 0 0,21 1 16,0-22-16,0 21 0,0-21 15,22 0-15,-22 0 0,21-21 0,0-1 16,1 22-16,-1-21 0,0-21 16,1 21-16,-1 0 0,0-1 0,1-20 15,-1 21-15,-21-21 0,22-1 16,-22 22-16,0-21 0,-21-1 0,0 1 15,0 0-15,0 21 0,0-22 0,0 22 16,0-21-16,0 21 0,0-1 16,-21 22-16,0 0 15,-1 0-15,1 22 0,0-1 16,0 21-16,0 0 0,0 1 16,-1-1-16,1 22 0,0-1 0,-21 1 15,21-1-15,-1 1 0,1 20 16,0-20-16,0 20 0,0-20 0,21 21 15,-21-22-15,21 1 0,0-22 0,0 21 16,0-20-16,0-1 0,0 0 16,0 1-16,0-1 0,0-21 0,0 22 15,0-22-15,0 0 0,-22 0 0,1-21 16,21 21-16,-21-21 0,0 0 16,0 0-16,0 0 0,-22-21 15,22 21-15,-21-21 0,21 0 0,-22 0 16,22-22-16,-21 22 0,-1-21 15,22-1-15,-21 22 0,21-21 0,-22 0 16,22-1-16,-21 22 0,21-21 0,0 21 16,21-1-16,-22 22 15,1 22-15,21-1 16,0 0-16,0 21 0,0-21 16,21 22-16,1-1 0,-1 0 0,0-20 15,0 20-15,0 0 0,22-21 16,-22 1-16,21 20 0,0-21 0,1-21 15,-1 21-15,0 0 0,1-21 16,-1 0-16,0 0 0,1 0 0,20 0 16,-20-21-16,-1 0 0,0 0 15,1 0-15,-1 0 0,0-1 0,-21-20 16,22 21-16,-1-21 0,-21 20 0,0-20 16,1 0-16,-1 21 0,0-22 15,-21 1-15,0 21 0,0 0 0,0-1 16,0 1-16,-21 21 15,0 21 1,21 1-16,-22-1 0,22 21 0,-21-21 16,0 0-16,21 22 0,0-22 0,-21 21 15,0-21-15,21 1 16,0-1-16,0 0 0,0 0 0,0 0 16,0 0-16,0 1 0,0-1 15,0-42 16,21-1-31,0 22 0,0-21 0,0 0 16,-21 0-16,22 0 0,-1-22 16,0 22-16,0-21 0,0 21 0,-21 0 15,21-1-15,1 1 0,-22 0 0,21 0 16,-21 42 0,21 0-1,-21 0-15,0 1 0,0-1 16,0 0-16,0 0 0,0 0 15,0 0-15,21 1 0,-21-1 0,21 0 16,0 0-16,1-21 0,-22 21 0,21-21 16,21 21-16,-21-21 0,0 0 15,1 0-15,20 0 0,0 0 0,-21 0 16,22-21-16,-1 0 0,0 0 0,-20 0 16,20 0-16,0-1 0,-21-20 15,22 0-15,-22-1 0,0 1 16,0-21-16,0-1 0,22 1 0,-43-1 15,21-21-15,0 22 0,-21-1 0,0-20 16,0 41-16,0-20 0,0 21 16,0-1-16,0 1 0,0 21 0,0 0 15,0 42 1,-21 0-16,0 21 0,0-21 16,-1 43-16,22-22 0,-21 22 15,0-1-15,0 1 0,0-1 0,0 22 16,-1-22-16,22 1 0,-21-1 0,21-20 15,-21-1-15,21 22 0,-21-22 16,21-21-16,0 21 0,0 1 0,0-22 16,-21 0-16,21 0 0,0 0 0,0 1 15,0-44 17,21 1-32,0 0 15,-21 0-15,21 0 0,0 0 0,1-1 16,-1-20-16,-21 21 0,21 0 15,0-22-15,0 22 0,0 0 0,1 21 16,-22-21-16,21 0 0,0 21 16,0 0-16,-21 21 15,21 0-15,0 0 0,-21 0 16,22 1-16,-22-1 16,21 0-16,0 0 0,-21 0 15,0 0-15,21 1 0,0-1 0,0 0 16,1-21-16,-1 21 15,0-21-15,0 0 16,0 0-16,0 0 0,1 0 0,-1 0 16,0 0-16,0-21 0,0 0 0,22 0 15,-22-1-15,0 1 0,0 0 16,0 0-16,-21 0 0,21 0 0,1-22 16,-22 22-16,0 0 0,0 0 0,0 0 15,21-1-15,-21 1 16,0 0-16,-21 21 31,-1 21-31,22 0 0,-21 1 16,0-1-16,21 0 0,-21 0 0,21 0 15,-21 0-15,21 1 0,0-1 0,0 21 16,0-21-16,0 0 0,0 1 16,0-1-16,0 0 0,21 0 15,0-21-15,0 0 0,0 0 16,1 0-16,-1 0 0,0 0 15,21 0-15,-21 0 0,1 0 0,20 0 16,-21-21-16,0 21 0,0-21 0,22 0 16,-22-1-16,0 1 0,0 0 15,0 0-15,1-21 0,-1 20 16,-21 1-16,0 0 0,0 0 0,0 0 16,0 0-16,0-1 0,-21 22 15,-1 0 1,22 22-1,0-1-15,0 0 0,0 0 0,0 0 16,0 0-16,22 1 16,-22-1-16,21 0 0,-21 0 0,0 0 15,21-21-15,-21 21 0,21 1 0,-21-1 16,0 0-16,21-21 16,0 21-16,1-21 15,-1 0-15,0 0 16,0 0-16,0 0 15,0 0-15,1 0 0,-1 0 16,0-21-16,0 0 0,0 0 16,0-1-16,1 1 0,-22 0 0,21 0 15,0 0-15,-21-22 0,21 22 16,-21 0-16,21 0 0,-21 0 0,21 21 16,-21-21-16,0 42 31,0 0-31,0 0 15,0 0-15,0 0 0,0 1 16,0-1-16,0 0 0,0 0 16,0 0-16,0 0 0,0 1 0,0-1 15,0 0-15,22 0 0,-22 0 16,21-21-16,0 21 16,0-21-16,0 0 0,0 0 15,1 0-15,-1 0 0,0 0 0,21-21 16,-21 0-16,1 21 0,-1-21 15,21 0-15,-21-22 0,0 22 0,1-21 16,-1 0-16,0-1 0,21-20 16,-21-1-16,1 1 0,-1-1 0,21-20 15,-21 20-15,0-21 0,1 22 16,-1-1-16,0 1 0,0-1 0,-21 22 16,0 0-16,0-1 0,0 22 15,0-21-15,0 21 0,-21 21 16,0 0-1,21 21-15,-21 21 0,-1-21 16,22 22-16,-21-1 0,21 0 0,0 1 16,0 20-16,0-20 0,0 20 0,-21 1 15,21-1-15,0 1 0,0-1 16,0 1-16,0-1 0,0-21 0,0 22 16,0-22-16,0 1 0,0-1 15,0-21-15,0 21 0,21-20 16,0 20-16,-21-21 0,22 0 0,-1 0 15,0-21-15,0 22 0,21-22 0,-20 0 16,-1 0-16,21 0 0,0 0 16,-20 0-16,20-22 0,0 1 0,1 21 15,-1-21-15,0 0 0,1 0 0,-1 0 16,0-22-16,-21 22 0,22-21 16,-22 21-16,21-22 0,-21 1 0,1 0 15,-22-1-15,0 1 0,0 0 16,0 20-16,0 1 0,0 0 0,0 0 15,-22 21-15,1 0 16,0 0-16,-21 21 0,21 0 0,-22 0 16,22 1-16,-21 20 0,21 0 15,-1 1-15,1-1 0,0-21 0,0 21 16,21 1-16,0-22 0,0 0 0,0 21 16,0-20-16,0-1 0,0 0 0,21 0 15,0-21-15,0 0 16,1 0-16,-1 0 0,0 0 15,0 0-15,0 0 0,0-21 0,1 0 16,-1 21-16,0-21 0,0-1 16,0-20-16,0 21 0,1-21 15,-1 20-15,-21-20 0,0 21 0,21-21 16,-21-1-16,21 22 0,-21 0 0,0 0 16,0 42-1,0 0 1,0 0-16,0 0 0,-21 22 15,21-22-15,0 0 0,0 21 0,0-20 16,0-1-16,0 0 0,0 0 16,21 0-16,-21 0 0,21 1 0,0-22 0,1 21 15,-1-21-15,0 21 0,0-21 16,0 0-16,0 0 0,1 0 0,-1 0 16,0 0-16,0-21 0,0 0 0,22-1 15,-22 22-15,0-21 0,0 0 16,0 0-16,0-21 0,1 20 15,-1 1-15,0-21 0,0 21 0,-21-22 16,0 22-16,0 0 0,0 0 16,0 42-1,0 0-15,0 0 16,0 1-16,0-1 0,-21 0 0,21 0 16,-21 21-16,21-20 0,-21-1 15,21 0-15,0 0 0,0 0 0,0 0 16,0 1-16,0-1 0,0 0 15,0-42 32,21 0-47,0-1 0,-21 1 16,21 0-16,0 0 0,-21 0 16,21 0-16,1-1 0,-1 1 0,0 0 15,-21 0-15,21 0 0,0 0 0,0 21 16,1 0-1,-22 21-15,0 0 0,21 0 16,-21 0-16,21 0 0,0 1 0,-21-1 16,0 0-16,21 0 0,0 0 0,1-21 15,-22 21-15,21 1 0,0-22 16,-21 21-16,21-21 0,0 0 16,0 0-16,1 0 0,-1 0 15,0 0-15,0 0 16,0 0-16,0-21 0,-21-1 0,22 22 15,-1-21-15,0 0 0,0 0 0,-21-21 16,21 20-16,0 1 0,1-21 0,-1 21 16,0-22-16,-21 22 0,21 0 15,0 0-15,0 0 0,-21 0 0,22 21 16,-1 0-16,0 0 16,-21 21-1,0 0-15,0 0 16,21 0-16,-21 0 15,21-21 17,0 0-17,-21-21-15,0 0 16,0 0-16,0 0 0,0 0 16,0-1-16,0 1 15,0 0-15,-21 21 16,0 0-16,21 21 15,-21 0-15,0 1 0,21-1 16,-21 0-16,-1 0 0,1 21 16,21-20-16,0-1 0,-21 21 0,21-21 15,-21 0-15,21 1 0,0 20 0,0-21 16,0 0-16,0 0 0,0 1 16,0-1-16,21-21 0,0 0 15,-21 21-15,21-21 0,1 0 0,-1 0 16,0 0-16,21 0 0,-21 0 15,1 0-15,20-21 0,0 21 0,-21-21 16,22-1-16,-22 1 0,21 21 0,-21-42 16,22 21-16,-22 0 0,0-1 0,0-20 15,0 21-15,1-21 16,-1 20-16,0-20 0,-21 21 0,0 0 16,0 0-16,-21 21 31,21 21-31,-21 0 0,-1 0 0,1 21 15,21-20-15,0-1 0,-21 21 0,21-21 16,-21 0-16,21 1 16,0 20-16,0-21 0,0 0 0,0 0 15,21 1-15,0-1 16,0-21-16,1 0 0,-1 0 0,0 0 16,0 0-16,0 0 0,0 0 0,22 0 15,-22 0-15,21 0 0,-21-21 16,22 21-16,-1-22 0,-21 1 0,22 0 15,-22 0-15,21 0 0,-21 0 16,0-22-16,1 22 0,-1-21 0,0-1 16,0 22-16,-21-21 0,0 21 0,0 0 15,0-1-15,0 1 0,0 42 32,0 1-32,0-1 0,-21 0 0,21 21 15,0-21-15,0 1 0,0 20 16,0-21-16,0 0 0,0 0 0,-21 22 15,21-22-15,0 0 0,0 0 0,0 0 16,0 1-16,-21-22 0,21 21 16,-22 0-16,1 0 15,0 0-15,0-21 32,0 0-17,21-21-15,-21 21 0,-1-21 0,1 0 16,0 0-16,-21-1 0,-1 1 0,-20 0 15,21-21-15,-43 21 0</inkml:trace>
  <inkml:trace contextRef="#ctx0" brushRef="#br0" timeOffset="10360.18">12531 677 0,'0'0'16,"-22"0"-16,1 0 0,42 0 16,22 0-16,-1 0 0,0 0 15,22 0-15,-22 0 0,22 0 16,-1 0-16,1 0 0,-1 0 0,1 0 16,-1 0-16,-20 0 0,-1 0 15,0 0-15,-21 0 0,22 0 0,-86-21 31,22 21-31,-21 0 16,0-21-16</inkml:trace>
  <inkml:trace contextRef="#ctx0" brushRef="#br0" timeOffset="10545.08">11959 572 0,'0'0'0,"-21"21"0,-21-21 15,20 0 17,22 21-32,0 0 31,-21-21-31,0 0 0,0 21 16</inkml:trace>
  <inkml:trace contextRef="#ctx0" brushRef="#br0" timeOffset="11320.65">2603 2096 0,'0'0'0,"-21"0"0,-21-22 0,0 1 16,-1 21-16,1-21 0,0 0 15,-1 21-15,1-21 0,21 21 0,0 0 16,-22-21-16,22 21 0,0-22 16,0 22-16,42 0 31,21 0-31,1 0 15,20 22-15,1-22 0,20 21 0,22-21 16,0 0-16,0 0 0,21 0 16,0 0-16,21 0 0,0 0 15,0 0-15,22 0 0,-1 21 0,21-21 16,1 0-16,-1 0 0,1 0 16,-1 0-16,1 0 0,-22 0 0,22 0 15,-43 0-15,21 0 0,-42 21 16,0-21-16,0 0 0,-21 0 0,0 0 15,-21 0-15,-1 0 0,-20 0 0,-1 0 16,-20 0-16,-1 0 0,0 0 16,-21 0-16,1 0 0,-1 0 0,0 0 15,0 0 1,0 0 0,0 0-16,1-21 15,20 0-15,-21 21 0</inkml:trace>
  <inkml:trace contextRef="#ctx0" brushRef="#br0" timeOffset="11980.19">9715 1947 0,'0'0'0,"-42"0"0,0 0 0,21 0 0,-22 0 15,22 0-15,0 0 0,0 0 0,0 0 16,-1 22-16,65-22 31,-22 0-31,21 0 0,22 0 16,20 0-16,1 0 0,0 0 15,21 0-15,21 0 0,-22 0 0,22 0 16,22 0-16,-1 0 0,0 0 16,21 0-16,1 0 0,-1 0 0,21 0 15,1 0-15,-1 0 0,1 0 16,-1 0-16,1 0 0,-1 0 0,1 0 15,-22 0-15,1 0 0,-1 0 16,-21 0-16,0 0 0,0 0 0,-21-22 16,0 22-16,-21 0 0,0 0 0,-21 0 15,-1-21-15,-20 21 0,-1 0 16,-20 0-16,-22 0 0,21 0 0,-21 0 16,1 0-16,-1 0 15,-21-21-15,-21 21 31,-1 0-31</inkml:trace>
  <inkml:trace contextRef="#ctx0" brushRef="#br0" timeOffset="105105.21">1376 3514 0,'0'-21'32,"0"-1"-17,0 1-15,0 0 31,21 21-31,0-21 16,-21 0 15,0 42 297</inkml:trace>
  <inkml:trace contextRef="#ctx0" brushRef="#br0" timeOffset="105884.77">1122 3069 0,'0'0'0,"0"-21"0,-21 21 15,21 21 32,0 0-31,0 1-16,0-1 15,21-42 48,-21-1-63,0 1 15,0 0-15,0 0 0,0 0 16,0 0-16,-21 21 16,-1 0-1,1 0 1,21 21-16,0 0 0,0 0 0,-21 21 16,21-20-16,-21-1 15,21 21-15,0-21 0,0 22 0,0-22 16,0 0-16,0 0 0,0 0 15,0 0-15,0 1 0,21-22 16,0 0-16,0 0 16,1 0-16,-1 0 0,0-22 0</inkml:trace>
  <inkml:trace contextRef="#ctx0" brushRef="#br0" timeOffset="106240.28">1355 3154 0,'21'-21'31,"0"21"-31,0-21 16,0 21-16,0-22 0,-21 1 15,22 21-15,-22-21 16,0 0 0,-22 21-1,1 0-15,0 0 16,0 0-16,0 21 0,21 0 16,-21 0-16,-1 1 0,1-1 15,21 21-15,0-21 0,-21 22 0,21-1 16,0-21-16,0 0 0,0 22 15,21-22-15,0 0 0,22-21 0,-22 21 16,21-21-16,1 0 0</inkml:trace>
  <inkml:trace contextRef="#ctx0" brushRef="#br0" timeOffset="107020.37">3111 2942 0,'0'0'0,"0"-21"0,0 0 16,-21 21-1,0 0-15,0 0 16,0 0-16,0 0 15,-1 21-15,1 0 16,21 0-16,-21 22 0,21-22 0,0 21 16,0 22-16,0-22 0,-21 22 15,21-1-15,0 22 0,0-22 0,-21 1 16,21-1-16,0 1 0,0-1 16,0 1-16,0-22 0,0 0 0,0 22 15,0-22-15,0 1 0,0-22 16,0 21-16,0-21 0,0 22 0,-21-22 15,21 0-15,0-42 32,-22 0-17,22-1-15,0 1 0</inkml:trace>
  <inkml:trace contextRef="#ctx0" brushRef="#br0" timeOffset="107683">2709 3471 0,'0'-21'0,"0"42"0,-21-42 0,21 0 0,0 0 0,0 0 15,0 0-15,0-22 16,0 22-16,0-21 0,21 21 0,0-22 16,1 1-16,20 21 0,-21-22 15,21 22-15,1-21 0,-1 21 0,-21-22 16,22 22-16,-1 0 0,0 0 15,1 0-15,-1 21 0,0 0 0,1 0 16,-22 0-16,21 21 0,-21 0 0,22 0 16,-22 0-16,0 22 0,0-1 15,-21 0-15,0 22 0,0-1 0,21 1 16,-21-1-16,0 1 16,0-1-16,0 1 0,0-1 0,0-20 15,-21-1-15,21 0 0,-21 1 0,21-22 0,0 0 16,-21 21-16,21-20 15,-21-22-15,21 21 0,0 0 0,0-42 47,0 0-47,0-1 0,0-20 0,21 21 16,0-21-16,-21-1 16,21 1-16,0-22 0,0 1 0,1-1 0,20-20 15,-21 20-15,0 1 0,22 20 16,-1-20-16,0 21 0,-21-1 0,22 1 15,-1 21-15,-21 0 0,22-1 16,-22 1-16,21 21 0,-21 0 0,0 0 16,1 21-16,-1 1 0,0-1 15,0 0-15,-21 42 0,0-20 0,0 20 16,0 1-16,0-1 0,0 22 16,0-22-16,0 1 0,0-1 0,-21-20 15,21 20-15,-21-20 0,21-1 0,0 0 16,0 1-16,0-22 0,0 21 15,0-21-15,0 0 0,-21 1 0,21-1 16,0 0-16,0 0 16,0-42 15,0 0-31,21 0 0,-21-1 0,0 1 16,21 0-16,0 0 0</inkml:trace>
  <inkml:trace contextRef="#ctx0" brushRef="#br0" timeOffset="108983.66">4276 3704 0,'0'0'0,"21"-21"0,0-21 16,-21 21-16,21 21 0,-21-22 15,21 1-15,-21 0 16,0 42 15,0 0-31,0 1 16,0-1-16,0 21 0,0-21 0,0 22 15,0-22-15,-21 21 0,21 0 16,-21-20-16,21 20 0,0-21 0,0 21 16,0-20-16,0-1 0,0 0 0,0 0 15,0 0-15,21-21 0,0 0 16,0 0-16,1 0 0,-1 0 0,21 0 16,-21 0-16,22-21 0,-22 0 15,21 0-15,-21-22 0,22 22 0,-22 0 16,21-21-16,-21 21 0,0-22 0,1 1 15,-1 0-15,0-1 0,-21 1 16,0 0-16,0 20 0,0-20 16,0 21-16,0-21 0,0 20 15,0 1-15,0 42 16,0 1 0,0 20-16,-21-21 0,21 21 0,-21 1 15,-1-1-15,22-21 0,0 22 16,0-1-16,-21 0 0,21 1 0,0-1 15,0-21-15,0 21 0,0-20 0,0 20 16,21-21-16,-21 0 0,22 0 16,-1-21-16,0 22 0,21-22 0,-21 0 15,22 0-15,-1 0 0,-21-22 16,22 22-16,-1-21 0,0 0 16,-21 0-16,22-21 0,-22 20 0,21-20 15,-21 0-15,22-1 0,-22 1 0,0 0 16,0-22-16,0 1 0,1-1 0,-22 1 15,0-1-15,21 1 0,-21-1 16,0 1-16,0-1 0,0 22 0,0 0 16,0-1-16,0 22 0,0 0 15,0 0-15,0 0 0,0 42 32,0 0-32,-21 21 0,21-21 15,-22 22-15,1-1 0,21 22 16,-21-22-16,0 21 0,21 1 0,-21-22 15,21 22-15,0-1 0,-21-20 16,21 20-16,0-21 0,0 1 0,0-1 16,0 0-16,0 1 0,0-1 0,0-21 15,0 22-15,21-22 0,0 0 16,0 0-16,0-21 0,0 21 0,22-21 16,-1 0-16,-21 0 0,22 0 0,-1 0 15,0-21-15,1 0 0,-1 21 16,0-42-16,1 20 0,-22 1 0,21 0 15,0-21-15,-20-1 0,-1 22 0,21-42 16,-21 20-16,0 1 0,1-21 16,-1-1-16,0 1 0,0-1 15,0 1-15,-21-1 0,0 1 0,21 20 16,-21-20-16,0 20 0,0 22 0,0-21 16,0 21-16,0 0 0,0-1 15,0 1-15,0 0 0,-21 21 31,21 21-31,-21 0 0,21 1 16,-21 20-16,21 0 0,-21 1 0,0 20 16,-1 1-16,22-1 0,-21-21 0,0 22 15,0-1-15,0 1 16,21-22-16,0 1 0,-21-1 0,21 0 16,0 1-16,0-1 0,0-21 0,0 21 15,0-20-15,0-1 0,21 0 16,0 0-16,0 0 0,0-21 0,-21 21 15,21-21-15,1 0 0,-1 0 0,0 0 16,0 0-16,21 0 0,-20 0 16,-1-21-16,0 0 0,0 0 0,0 21 15,0-42-15,1 20 0,-1 1 0,0-21 16,0 21-16,0-22 0,0 1 16,1 21-16,-1-21 0,0-1 15,-21 22-15,0 0 0,0 0 0,21 21 16,-21 21-1,0 0 1,0 0-16,-21 0 0,0 22 0,21-22 16,0 21-16,0-21 0,-21 22 0,21-22 15,0 0-15,0 0 0,0 0 16,0 1-16,0-1 0,0 0 0,21 0 16,0-21-16,0 0 15,0 0-15,0 0 16,1-21-16,-1 0 0,0 21 15,0-21-15,0-1 0,-21 1 16,21-21-16</inkml:trace>
  <inkml:trace contextRef="#ctx0" brushRef="#br0" timeOffset="109239.52">6752 3175 0,'0'0'16,"-21"0"-16,-43 0 0,43 21 15,0-21-15,0 0 0,0 0 0,21 21 16,21-42 15,-21 0-15,21 0-16,-21 0 0,0 0 16,0-1-1,0 44 16,0-1-15,-21-21-16,21 21 0</inkml:trace>
  <inkml:trace contextRef="#ctx0" brushRef="#br0" timeOffset="109447.69">5863 3704 0,'0'0'0,"0"21"16,42-21-16,-20 0 15,20-21-15,-21 0 0,21 21 16,22-21-16,-22 21 0,1-21 0,-1 21 16,0-21-16,1 21 0,-1 0 0,-21-22 15,21 22-15,1 0 0,-22 0 0</inkml:trace>
  <inkml:trace contextRef="#ctx0" brushRef="#br0" timeOffset="109852.7">6943 3598 0,'0'0'0,"0"-21"16,0 42 15,0 1-15,0-1-16,0 21 0,0-21 15,0 22-15,0-22 0,-22 21 0,22 0 16,-21 22-16,0-22 0,21 22 16,-21-22-16,0 22 0,0-1 0,21 1 15,-22-1-15,1 1 0,0-22 0,0 21 16,0 1-16,0-1 0,-1 1 0,22-22 15,-21 22-15,0-1 0,21-20 16,-21-1-16,21 21 0,0-20 0,-21-22 16,21 21-16,0 1 0,-21-22 0,21 0 15,0 0-15,0 0 0,0-42 32,21 21-17,0-21-15,0 0 0,-21-22 0,21 22 16,0 0-16,1-21 0,-1-1 0,0 1 15,0 0-15,0-1 0,0 1 0</inkml:trace>
  <inkml:trace contextRef="#ctx0" brushRef="#br0" timeOffset="110191.5">6858 3789 0,'0'0'16,"0"-42"-16,0 20 0,21-20 0,0 21 15,-21-21-15,21 20 0,1 1 16,-1 0-16,0 0 0,21 0 0,-21 0 16,1-1-16,20 22 0,-21 0 15,21 0-15,-20 22 0,-1-1 0,0 0 16,0 0-16,-21 0 0,0 22 0,0-22 16,0 21-16,0 0 0,0-20 15,-21 20-15,0-21 0,0 21 0,-1-20 16,1-1-16,0 21 0,-21-21 0,21 0 15,-1 1-15,-20-22 0,21 21 16,0 0-16,0-21 0,-1 0 0,1 21 16,0-21-16,21-21 47,21 0-47,-21 0 0,21-1 0,1 22 15,-1-21-15,0 0 0</inkml:trace>
  <inkml:trace contextRef="#ctx0" brushRef="#br0" timeOffset="110533.31">7683 2985 0,'0'0'16,"-21"0"-16,0 0 0,0 0 0,0 0 0,0 0 15,-1 0-15,1 0 0,0 21 16,0-21-16,0 21 0,21 21 16,0-21-16,0 22 0,0-1 0,0 0 15,0 1-15,0-1 0,0 22 16,0-22-16,0 0 0,0 1 0,0-1 16,0 0-16,0 1 0,0-22 0,0 21 15,0-21-15,0 0 0,0 1 0,0-1 16,0 0-16,0 0 15,0 0-15,21-21 32,0 0-17,-21-21-15,21 0 0,0 0 0,1 21 16,-1-21-16</inkml:trace>
  <inkml:trace contextRef="#ctx0" brushRef="#br0" timeOffset="110924.4">7810 3598 0,'22'0'31,"-1"-21"-31,0 21 0,0-21 16,0 21-16,0-21 0,1 21 15,-1-21-15,0 0 0,0 21 0,0-22 16,-21 1-16,21 0 0,-21 0 15,0 0-15,0 0 16,-21 21-16,0 0 16,0 0-16,-21 0 0,20 0 15,1 21-15,0-21 0,0 21 16,-21 0-16,20 21 0,1-20 0,0-1 16,0 21-16,21-21 0,-21 22 0,21-22 15,-21 0-15,21 0 16,0 21-16,0-20 0,0-1 0,0 0 15,0 0-15,21-21 0,0 0 16,0 21-16,0-21 0,0 0 0,1 0 16,-1 0-16,0 0 0,0 0 15,21 0-15,-20 0 0,20-21 0,-21 0 16,21 21-16,-20-21 0,-1 0 0,21-1 16,-21 1-16</inkml:trace>
  <inkml:trace contextRef="#ctx0" brushRef="#br0" timeOffset="113860.01">10287 3704 0,'0'0'0,"21"0"0,0-21 15,0 0-15,1 21 0,-1-21 0,0 0 16,21-1-16,-21 1 0,1 0 16,-1 0-16,21-21 0,-21 20 15,0-20-15,1 21 0,-1-21 0,0 20 0,-21-20 16,0 0-16,0 21 15,0-22-15,0 22 0,-21 0 0,21-21 0,-43 20 16,22 1-16,-21 0 0,21 21 0,-22-21 16,1 21-16,-21-21 0,20 21 15,-20 0-15,-1 0 0,22 0 16,-22 0-16,1 21 0,21 0 0,-1-21 16,1 21-16,0 0 0,20 1 0,1-1 15,21 0-15,0 0 0,0 21 16,21 1-16,22-1 0,-22 0 0,21 1 15,1 20-15,-1-20 0,0-1 16,22 0-16,-22 1 0,0-1 0,1 21 16,-22-41-16,21 20 0,-21 0 0,1 1 15,-1-1-15,-21 0 0,0-21 0,0 22 16,-21-22-16,-1 21 16,1-21-16,-21 1 0,21-1 0,-22-21 15,1 0-15,-21 21 0,20-21 0,1 0 16,0 0-16,-1-21 0,-20 0 0,20-1 15,1 1-15,0 0 0,-1-21 16,22 21-16,-21-22 0,21 1 0,0 0 16,-1 20-16,1-20 0,21 0 0,-21-1 15,21 1-15,0 0 0,0 21 16,0-1-16,0 1 0,21 0 0,0 0 16,1 21-16,-1 0 0,0 21 15,0 0-15,0 22 16,0-22-16,1 0 0,-1 21 0,0 1 15,0-1-15,0 0 0,0 1 0,1-22 16,-22 21-16,21 0 0,0 1 16,-21-1-16,21-21 0,0 0 0,0 22 15,1-22-15,-1-21 0,21 21 0,-21-21 16,22 0-16,-22 0 0,21 0 0,-21 0 16,22 0-16,-22 0 0,21-21 15,0 0-15,-20 0 0,20-1 16,-21-20-16,0 21 0,22-21 0,-22 20 0,0-20 15,0 21-15,-21-21 16,0-1-16,21 22 0,-21-21 0,21 21 16,-21-1-16,0 1 0,0 0 0,0 42 31,0 0-31,22 1 16,-22-1-16,0 0 0,0 0 0,0 0 15,0 0-15,0 22 0,0-22 0,21 0 16,-21 0-16,21 0 0,-21 1 15,0-1-15,0 0 0,21 0 0,0-21 16,0 0-16,1 0 0,-1 0 16,0 0-16,0 0 0,21-21 15,-20 21-15,-1-21 0,0 0 16,0-1-16,0 1 0,22 0 0,-22 0 16,0-21-16,-21 20 0,21-20 0,0 21 15,-21 0-15,21-22 0,-21 22 16,0 0-16,0-21 0,0 21 15,0-1-15,0 44 16,0-1 0,0 0-16,0 0 0,0 0 0,0 22 15,0-22-15,0 21 0,0 0 0,0-20 16,0 20-16,0 0 0,0-21 0,0 22 16,0-22-16,0 0 0,22 0 15,-1 0-15,-21 1 0,21-22 16,0 0-16,21 0 0,-20 0 0,-1 0 15,0 0-15,21-22 0,-21 22 0,22-21 16,-22-21-16,0 21 0,21 0 16,-20-22-16,-1 22 0,0-21 0,0-1 15,0 1-15,0 0 0,1-1 0,-22-20 16,0-1-16,21 1 0,-21-1 16,21 1-16,-21-1 0,0 1 0,0-1 15,0 1-15,0 21 0,0-1 16,0 1-16,0 21 0,0 0 0,0-1 15,-21 22-15,21 22 16,-21 20-16,-1 0 0,22 1 16,0 20-16,-21 1 0,0 20 0,21-20 15,-21 20-15,21-20 0,0 21 16,0-43-16,0 21 0,0 1 0,0-22 16,0 1-16,0-1 0,0 0 0,0-21 15,0 22-15,0-22 0,0 0 16,0 0-16,0-42 31,21 0-31,-21 0 0,21-22 16,-21 22-16,0-21 15,21 21-15,1-22 0,-1 22 0,0-21 16,-21 21-16,21-22 0,0 22 0,0-21 16,22 21-16,-22 0 0,0 21 0,21-22 15,1 22-15,-22 0 0,21 0 16,1 0-16,-1 0 0,-21 22 0,21-1 15,-20 0-15,20 0 0,-21 0 0,0 0 16,0 22-16,-21-22 0,0 0 16,0 0-16,0 0 0,-21 22 0,-21-22 15,21 0-15,-22 0 0,1 0 0,0 1 16,-1-1-16,-20 0 0,21 0 16,-1-21-16,1 21 0,0-21 15,-1 0-15,22 0 0,0 0 0,-21 21 16,20-21-16,1 0 15,21-21 1,0 0-16</inkml:trace>
  <inkml:trace contextRef="#ctx0" brushRef="#br0" timeOffset="116091.01">12933 3831 0,'0'0'0,"42"21"15,-21-21-15,0 22 16,1-22 15,-22-22-15,21 22-16,-21-21 15,0 0-15,21 0 0,-21 0 16,21 0-16,-21-22 0,21 22 0,0-21 16,1-1-16,-1 1 0,0 0 0,0-1 15,0 1-15,0 0 16,1-1-16,-1 22 0,0-21 0,0 21 15,0 0-15,0 21 0,1 0 0,-1 0 16,0 0-16,0 0 16,0 21-16,-21 0 15,0-42 32,0 0-31,0-1-16,0 1 15,0 0-15,0 0 0,0 0 16,-21 0 0,0 21-16,0 0 15,0 0-15,-1 0 0,22 21 16,-21 0-16,0 0 0,0 21 0,21 1 16,-21-1-16,0 0 0,-1 1 15,22-1-15,0 0 0,-21 22 0,21-22 16,0 1-16,0-22 0,0 21 0,0 0 15,0-20-15,0-1 0,21 21 16,1-21-16,-1 0 0,0-21 0,21 22 16,-21-22-16,22 0 0,-1 0 0,-21 0 15,22 0-15,-1 0 0,0-22 16,1 22-16,-1-21 0,21 0 16,-20-21-16,-1 21 0,0-1 0,1-20 15,-1 0-15,0-1 0,1 1 0,-22-21 16,21 20-16,-21-20 0,1-1 15,-1 1-15,0-1 0,0 22 0,0-22 16,0 22-16,-21 0 0,0-1 0,22 22 16,-22-21-16,21 21 0,-21 0 15,0 42 1,0 0 0,0 21-16,0-21 0,-21 22 15,-1-1-15,1 22 0,0-22 16,0 21-16,0 1 0,0-1 0,-1-20 15,1 20-15,0 1 0,21-22 0,0 22 16,0-22-16,0 0 0,0 1 16,0-1-16,0-21 0,21 21 0,0-20 15,1-1-15,-1 0 0,21 0 0,-21 0 16,22-21-16,-1 0 0,0 0 0,1 0 16,-1 0-16,0 0 0,22-21 15,-22 21-15,0-21 0,1 0 0,-1 0 16,0-1-16,1 1 0,-22 0 15,21-21-15,-21 21 0,1-1 0,-1-20 16,0 21-16,0-21 0,-21-1 16,0 1-16,0 0 0,0 20 0,0-20 15,0 0-15,0 21 0,0-1 0,-21 1 16,0 21-16,0 0 16,-1 0-16,1 0 0,0 21 0,0 1 15,0 20-15,0-21 0,-1 21 0,-20 1 16,21-1-16,0 0 0,21 1 15,-21-1-15,-1-21 0,22 22 0,0-22 16,0 21-16,0-21 0,0 0 0,0 1 16,0-1-16,22-21 15,-1 0-15,0 0 0,0 0 16,0 0-16,22 0 0,-22 0 16,0-21-16,0-1 0,0 22 0,0-21 15,1 0-15,-1 0 0,0-21 0,0 20 16,-21-20-16,21 21 0,0-21 15,-21 20-15,22-20 0,-22 0 0,0 21 16,0-1-16,0 1 0,21 0 0,-21 0 16,0 42 15,0 0-31,0 0 0,0 22 0,0-22 16,0 0-16,0 21 0,0-20 15,-21 20-15,21-21 0,0 0 0,0 22 16,0-22-16,0 0 0,0 0 15,0 0-15,0 0 0,21-21 16,0 0-16,0 0 0,0 0 16,22 0-16,-22 0 0,21 0 0,-21 0 15,22 0-15,-1-21 0,21 0 16,-20 0-16,-1 0 0,22 0 0,-22-1 16,21-20-16,-20 21 0,-1-21 0,0 20 15,-20-20-15,20 0 0,-21 21 16,0-1-16,0-20 0,1 21 15,-22 0-15,-22 21 16,1 0 0,0 21-16,0 0 0,21 0 0,-21 0 15,0 1-15,21-1 0,-22 21 0,22-21 16,0 0-16,0 22 0,0-22 0,0 0 16,0 0-16,0 0 0,0 1 15,22-1-15,-22 0 0,21 0 0,0 0 16,0 0-16,0-21 15,-21 22-15,0-44 47,-21 1-47,0 21 16,0-21-16,21 0 0,-21 21 0,-1-21 16,22 0-16,-21 21 15,21-22-15,-21 22 0,0 0 16,0 0-16,21 22 15,0-1-15,0 0 16,0 0-16,0 0 16,21-21-16,0 21 0,0-21 0,0 22 15,22-22-15,-22 0 0,0 0 16,0 0-16,0 0 0,1 0 0,20 0 16,-21 0-16,21 0 0,1 0 15,-1-22-15,0 22 0,1-21 16,-1 0-16,0 0 0,1 0 0,-1 0 15,-21-1-15,22 1 0,-1-21 0,0 21 16,-21-22-16,22 22 0,-22-21 16,0 21-16,0 0 0,0-1 0,-21 1 15,-21 21 1,0 0-16,0 0 0,0 0 16,0 21-16,-22 1 0,22-1 0,0 0 15,21 0-15,0 0 0,0 22 16,0-22-16,0 0 0,0 0 0,0 0 15,0 0-15,21 1 0,0-22 0,0 21 16,-21 0-16,22 0 0,-1-21 16,-21 21-16,0 0 0,0 1 15,-21-1 1,-1-21 0,1 0-16,0 0 0,0 0 0,0 0 15,0 0-15,-1 0 0,1 0 0,0-21 16,0-1-16,0 22 0,21-21 0</inkml:trace>
  <inkml:trace contextRef="#ctx0" brushRef="#br0" timeOffset="116603.77">18140 3408 0,'0'0'0,"0"-21"0,0 0 0,0-1 15,0 1-15,0 0 0,21 0 16,-21 0-16,0 42 31,0 0-31,0 0 0,0 22 0,0-1 16,0-21-16,-21 21 0,21 1 0,-21-1 15,21-21-15,-22 22 0,22-22 0,0 21 16,-21-21-16,21 0 0,0 1 16,0-1-16,0 0 0,0 0 15,0-42 16</inkml:trace>
  <inkml:trace contextRef="#ctx0" brushRef="#br0" timeOffset="116980.67">18076 2942 0,'0'0'16,"-21"-21"-16,0 0 0,0 21 0,0 0 0,-1 0 15,1 0-15,21 21 16,-21 0-16,21 0 0,0 1 16,0-1-16,0 0 0,0 0 0,0 0 15,21-21-15,0 21 0,1-21 16,-1 0-16,0 0 0,0 0 0,21 0 16,-20 0-16,20-21 0,-21 21 15,0-21-15,0 0 0,1 0 16,-1 21-16,-21-21 0,0-1 0,0 1 15,0-21-15,0 21 0,-21 0 0,-1-1 16,1 1-16,0 21 0,0-21 16,0 21-16,0 0 0,-1 0 0,1 0 15,0 21-15,21 0 0,-21 1 16,21-1-16,0 21 0,0-21 0,0 22 16,0-22-16,0 21 0,0 0 0,0-20 15,21 20-15,0 0 16,-21-21-16,43 22 0,-22-22 0,0 0 0,21 0 15,-21 0-15,22-21 0,-22 22 16</inkml:trace>
  <inkml:trace contextRef="#ctx0" brushRef="#br0" timeOffset="117440.59">18690 3344 0,'0'0'0,"0"-21"0,0 42 31,0 1-15,0-1-16,0 0 0,0 0 16,0 21-16,0-20 0,0-1 0,0 0 15,-21 21-15,21-21 0,-21 1 16,21-1-16,0 0 0,0 0 16,-21 0-16,21 0 0,-22-21 15,22-21 16,0 0-31,0 0 16,0 0-16,0-22 0,22 22 0,-1-21 16,0-22-16,0 22 0,0 0 0,0-1 15,22 22-15,-22-21 0,0 21 16,0 0-16,0 21 0,1 0 0,20 0 16,-21 0-16,-21 21 0,21 0 15,0 21-15,-21-21 0,22 22 0,-22-22 16,0 21-16,0 1 0,0-22 15,0 21-15,0-21 0,-22 22 0,1-22 16,21 0-16,-21 0 0,21 0 16,0 0-16,-21-21 0,21 22 0,0-1 15,21-21 17,0-21-32,-21-1 0,21 1 0,1 0 15,20-21-15</inkml:trace>
  <inkml:trace contextRef="#ctx0" brushRef="#br0" timeOffset="120096.73">19452 2434 0,'0'-63'0,"0"42"16,-21 21-16,21 21 15,0 21-15,-21 0 0,0 1 0,21 20 16,-22 1-16,1 20 0,21-20 15,-21 21-15,0-1 0,21-20 0,0 20 16,-21 1-16,0-21 0,21-1 0,-22 1 16,22-1-16,0-21 0,-21 1 15,21-1-15,-21 0 0,21-20 16,0-1-16,0 0 0,0 0 0,0 0 16,0-42 15,21 0-31,0 0 0,1 0 15,-22-1-15,21-20 0,0 0 16,0-1-16,0 1 0,0 0 0,22-1 16,-22 1-16,0 0 0,21-1 0,-20 22 15,20-21-15,-21 21 0,0 21 16,22 0-16,-22 0 0,0 0 0,0 0 16,0 21-16,0 0 0,1 0 0,-22 0 15,21 22-15,-21-1 0,0-21 16,0 22-16,0-1 0,0 0 15,0-21-15,0 22 0,0-22 0,0 0 16,0 0-16,0 0 0,0 1 0,0-1 16,0 0-16,21-21 0,0 0 15,0 0-15,0 0 0,1 0 0,-1 0 16,0 0-16,21 0 0,-21-21 0,1 0 16,-1-1-16,21 1 0,-21 0 15,0 0-15,1-21 0,-1 20 16,0-20-16,0 0 0,0-1 0,-21 1 15,0 0-15,21 21 0,-21-22 0,0 22 0,0 0 16,0 0-16,0 0 16,0 42-1,-21 0-15,21 0 16,-21 0-16,0 22 0,21-22 16,0 21-16,-21 0 0,0-20 0,21 20 15,-22-21-15,22 0 0,0 22 0,0-22 16,0 0-16,0 0 0,0 0 0,0 0 15,0 1-15,22-22 0,-1 21 16,0-21-16,0 0 0,0 0 0,0 0 16,22 0-16,-1 0 0,0 0 15,1 0-15,-1-21 0,0-1 0,1 22 16,-1-21-16,0 0 0,1 0 16,-22 0-16,21-22 0,-21 22 0,1-21 15,-1 0-15,0 20 0,0-20 0,-21 21 16,0-21-16,0 20 0,0 1 15,0 0-15,-21 21 16,0 21 0,0 0-16,21 1 15,0-1 1,21-21-16,0 0 16,0 0-16,0 0 15,0 0-15,1-21 0,-1 21 16,-21-22-16,21 22 15,0-21-15,-21 42 32,0 1-32,0-1 15,0 0-15,0 21 16,0-21-16,-21 1 0,0-1 0,21 21 16,-21-21-16,21 0 0,0 1 0,0-1 15,0 0-15,0 0 0,0 0 16,21-21-16,0 21 0,0-21 15,0 0-15,22 0 0,-22 0 0,21 0 16,-21 0-16,22 0 0,-22 0 0,21 0 16,-21 0-16,22-21 15,-22 0-15,0 0 0,0 0 0,0 0 16,0-1-16,1-20 0,-1 0 0,0-1 16,0 1-16,0-21 0,0 20 0,-21-20 15,22 20-15,-1-20 0,-21-1 16,21 1-16,-21-1 0,21 1 0,0-1 15,-21 22-15,0-21 0,21 20 0,-21 1 16,22 21-16,-22-22 0,0 22 16,0 0-16,21 21 0,-21-21 0,0 42 31,0 0-31,-21 0 0,21 1 16,-22 20-16,1-21 0,0 21 0,21 22 15,-21-22-15,0 1 0,0-1 16,-1 21-16,1-20 0,21-1 0,-21 22 15,0-22-15,0 0 0,0 22 0,21-22 16,0 0-16,0 22 0,-22-22 0,22 1 16,0-22-16,0 21 0,0 0 15,0-20-15,0-1 0,0 0 0,22 0 16,-1 0-16,0-21 0,0 21 0,0-21 16,0 0-16,1 0 15,20 0-15,-21 0 0,21 0 0,1 0 0,-22 0 16,21-21-16,-21 21 0,22-21 15,-22 0-15,0 0 0,0 0 0,0-1 16,22-20-16,-43 21 0,21-21 16,0-1-16,0 22 0,-21-21 0,0-1 15,0 22-15,21 0 0,-21 0 0,0 0 16,0 0 0,-21 42-1,0 0 1,21 0-16,-21 0 0,21 0 0,-21 22 0,0-22 15,21 0-15,0 0 16,0 22-16,-22-22 0,22 0 0,0 0 16,0 0-16,0 0 0,0 1 0,0-1 15,0 0-15,22 0 16,-1-21-16,0 0 16,0 0-16,0 21 0,0-21 0,1 0 15,-1 0-15,21 0 0,-21 0 16,0 0-16,22-21 0,-22 21 0,21-21 15,-21 0-15,1 0 0,20-1 0,-21 1 16,0 0-16,22-21 0,-22 21 0,0-22 16,0 22-16,-21-21 0,0 21 15,21-22-15,-21 22 0,0 0 16,0 0-16,-21 21 16,0 0-16,0 0 0,0 0 0,-1 21 15,22 0-15,-21-21 16,21 21-16,0 0 0,0 1 0,0-1 15,0 0-15,0 0 0,0 0 0,0 0 16,0 1-16,0-1 16,0 0-16,0 0 0,0 0 15,0 0-15,0 1 0,0-1 16,0 0-16,0 0 16,21-21-16,1 0 15,-1 0-15,0 21 0,21-21 16,-21 0-16,1 0 0,-1 0 15,0 0-15,21 0 0,-21 0 16,1 0-16,20-21 0,-21 21 0,0-21 16,22 0-16,-22 0 0,0-1 0,0 1 15,21-21-15,-20 21 0,-1-22 16,0 22-16,0-21 0,-21 21 16,21 0-16,-21-1 0,21 1 0,-21 0 15,-21 42 16,0 0-31,0 1 0,0-1 0,21 21 16,0-21-16,-21 0 0,-1 1 0,22-1 16,0 0-16,0 0 15,0 0-15,0 0 0,0 1 0,0-1 16,0 0-16,22 0 0,-1-21 16,0 0-16,0 0 0,21 0 15,-20 0-15,-1 0 0,0 0 0,0 0 16,21 0-16,-20 0 0,-1 0 0,0-21 15,0 21-15,0-21 0,0 0 0,-21-1 16,22-20-16,-1 21 16,-21 0-16,21-22 0,-21 1 0,0 21 0,0 0 15,21 0-15,-21-1 0,0 1 16,0 0-16,0 42 31,0 0-31,0 1 0,-21-1 0,21 0 16,-21 0-16,21 0 0,0 0 15,0 1-15,-21-1 0,21 0 0,-22 0 16,22 0-16,0 0 0,0 1 0,0-1 16,-21-21-16,21 21 0,0 0 15,-21-21 1,21-21 15,0 0-31,21 0 16,-21-1-16,21-20 0,1 21 15,-22 0-15,21-22 0,0 1 0,21 21 16,-21-21-16,1-1 0,20 22 16,-21-21-16,21 21 0,1-1 0,-1 22 15,0-21-15,1 21 0,-22 0 0,21 0 16,-21 0-16,1 21 0,-1-21 0,0 22 16,-21-1-16,0 0 0,0 21 15,0-21-15,0 1 0,0 20 0,-21-21 16,21 0-16,-21 0 0,21 1 15,-22-1-15,22 0 0,-21 0 16,0 0-16,21 0 0,0 1 0,-21-1 16,0 0-1,42-21 32,0-21-47,0 21 16,0-21-16,1 21 0,-1-22 15,0 1-15</inkml:trace>
  <inkml:trace contextRef="#ctx0" brushRef="#br0" timeOffset="120768.36">24257 3323 0,'0'0'0,"21"-21"0,-21 0 16,42-43-1,-20 43-15,-22-21 0,0 21 0,0 0 16,21-1-16,-21 1 15,0 0-15,-21 21 16,-1 21 0,1-21-16,0 21 15,0 1-15,0-1 0,-22 21 0,22-21 16,0 22-16,0-1 0,0-21 0,0 21 16,-1-20-16,1 20 0,0-21 15,21 0-15,0 0 0,0 1 16,0-1-16,0 0 0,21-21 15,0 0-15,1 0 0,-1 0 16,0 0-16,0 0 0,0-21 16,0 21-16,1-21 0,-1-1 0,0 1 15,-21 0-15,21 0 0,0-21 0,0 20 16,1-20-16,-22 21 0,0 0 16,0-22-16,21 22 0,-21 0 0,21 0 15,-21 0-15,0 42 47,-21 0-47,21 0 0,-21 0 16,21 22-16,0-22 0,-22 21 0,22-21 15,-21 22-15,21-1 0,-21 0 16,21 1-16,0-1 0,0 0 0,0 1 16,0-1-16,0 22 0,0-22 0,0 0 15,0 22-15,0-1 0,0 1 0,0-1 16,0-20-16,0 20 0,0 1 15,0-1-15,21 1 0,0-22 0,-21 21 16,22-20-16,-22 20 0,0-20 0,0-1 16,0 0-16,0 1 0,0-1 0,0 0 15,-22 1-15,1-22 0,0 21 16,0-21-16,0 0 0,-22 1 16,22-1-16,-21 0 0,21-21 0,-22 0 15,22 0-15,0 0 0,0 0 0,0 0 16,0 0-16,-1 0 0,22-21 15,0 0-15,0-1 0,0 1 16,0 0-16,0 0 0,22 0 16,-1-22-16,-21 22 0,21-21 0,-21 0 15,21-1-15</inkml:trace>
  <inkml:trace contextRef="#ctx0" brushRef="#br0" timeOffset="121088.25">23262 2582 0,'0'0'0,"-21"0"0,21-21 0,-21 21 0,21-21 16,0 0 0,0 42 46,0 0-62,-21 0 16,-1-21-16,1 22 0</inkml:trace>
  <inkml:trace contextRef="#ctx0" brushRef="#br0" timeOffset="121388.08">21442 3048 0,'0'0'0,"-21"0"0,42 0 32,0 0-32,0 0 0,0 0 0,22 0 15,-22 0-15,21-21 0,0 21 16,1 0-16,-1 0 0,0-21 0,1 21 16,-1 0-16,-21 0 0,22 0 0,-22 0 15,0 0-15,0 0 0,0-21 16,-21 42 31,0 0-47,-21 0 15</inkml:trace>
  <inkml:trace contextRef="#ctx0" brushRef="#br0" timeOffset="122768.37">1863 5207 0,'0'0'0,"0"-21"0,21-21 0,-21 20 0,21 1 15,-21 0-15,0 0 0,0 0 16,0 0-16,21-1 0,-21 1 16,0 42-1,0 1 1,-21 20-16,0-21 0,21 21 15,-21 22-15,-1-22 0,22 22 0,-21-1 16,0 1-16,0-1 0,21 1 16,-21 20-16,0-20 0,-1-1 0,22 1 15,0-22-15,-21 22 0,21-22 16,0 0-16,-21 1 0,21-1 16,0-21-16,0 0 0,0 1 0,0-1 15,0 0 1,0-42 15,0 0-31,-21-1 16,21 1-16,-21 0 0,21 0 15,0 0-15</inkml:trace>
  <inkml:trace contextRef="#ctx0" brushRef="#br0" timeOffset="123480.96">1228 5863 0,'0'0'0,"21"0"31,0 0-31,0 0 16,21-21-16,-20 0 0,20 21 0,0-21 15,1 21-15,-1-21 16,21-1-16,-20 1 0,20 0 0,1 0 0,-22 0 15,22 0-15,-22-1 0,0 1 16,22-21-16,-22 21 0,-21 0 16,22-1-16,-1 1 0,-21 0 15,0-21-15,0 21 0,-21-1 0,0 1 16,0 0-16,0-21 0,0 21 16,0-1-16,0 1 0,0 0 0,0 0 15,0 0-15,-21 0 0,0 21 16,0 0-16,21 21 15,0 0-15,-21 0 0,21 0 0,0 22 16,-21-1-16,21 0 0,0 1 16,0 20-16,0 1 0,0-22 15,0 21-15,0 1 0,0-1 0,0 1 16,0-22-16,0 1 0,0-1 16,0 0-16,-22 1 0,22-22 0,0 0 15,0 0-15,0 0 0,0 0 16,0-42 15,0 0-31,0 0 0,0 0 16,22-22-16,-1 22 0,0-21 15,0 0-15,0-1 0,0 1 0,22 21 16,-22-22-16,21 1 0,1 21 16,-1 0-16,0 0 0,1-1 0,-1 22 15,-21 0-15,21 0 0,-20 0 0,-1 22 16,0-1-16,0 0 15,0 21-15,-21-21 0,21 1 0,-21 20 16,0-21-16,0 21 0,0-20 0,0 20 16,0-21-16,-21 0 0,21 22 15,-21-22-15,21 0 0,-21 0 16,21 0-16,-21-21 16,21-21 30,0 0-46,21 0 0,0 21 0,0-43 16</inkml:trace>
  <inkml:trace contextRef="#ctx0" brushRef="#br0" timeOffset="123832.3">2879 5884 0,'21'0'0,"0"0"31,0 0-31,0 0 0,0 0 15,1-21-15,-1 21 0,0-21 0,0 21 16,0-21-16,22 0 0,-22 0 0,21 21 16,-21-22-16,22 1 15,-22 0-15,0 0 0,0 0 0,0 0 16,-21-1-16,0 1 0,0 0 16,-21 21-16,0 0 15,0 0-15,0 0 0,-22 0 0,22 21 16,-21 0-16,21 1 0,-1 20 15,-20-21-15,21 21 0,0 1 0,0-22 16,21 21-16,0 1 0,0-22 0,0 21 16,0-21-16,0 22 0,0-22 15,0 0-15,21 0 0,0-21 0,0 21 16,0 0-16,0-21 0,1 0 16,-1 0-16,0 0 0,0 0 0,21 0 15,-20 0-15,-1 0 0,0-21 16,0 0-16,21 0 0</inkml:trace>
  <inkml:trace contextRef="#ctx0" brushRef="#br0" timeOffset="124367.87">4953 5398 0,'0'0'16,"-21"-22"-16,0-83 16,21 62-16,0 1 0,0 0 15,0 20-15,-22-20 0,22 0 0,-21 21 16,21-1-16,-21 1 0,0 21 16,21 21-16,0 22 15,-21-1-15,21 0 0,0 22 0,0-1 16,0 22-16,0 0 0,0 21 15,0-22-15,0 22 0,0-21 0,0-1 16,0 22-16,-21-21 0,21 0 0,-22 20 16,22-20-16,0 0 0,0-1 15,0 1-15,0 0 0,-21-22 0,21 1 16,0-1-16,-21 1 0,21-22 0,0 0 16,0 1-16,0-22 0,-21 21 15,21-21-15,0-42 31,0 0-31,0 0 0,0-21 0,0 20 16,0-20-16,0 0 0,0-22 0</inkml:trace>
  <inkml:trace contextRef="#ctx0" brushRef="#br0" timeOffset="124664.7">4572 5821 0,'0'0'15,"-64"-191"-15,43 128 16,21 21-16,0-1 0,0 1 15,0 0-15,21-1 0,1 1 0,20 21 16,0 0-16,1-22 0,-1 43 16,21-21-16,1 21 0,-1 0 0,-20 0 15,20 21-15,1 0 0,-22 1 16,0 20-16,-20 0 0,20-21 0,-21 22 16,-21 20-16,0-20 0,0-1 0,0 0 15,0 1-15,-42-1 0,21-21 16,-1 21-16,1-20 0,-21 20 0,21-21 15,0 0-15,-1-21 0,1 21 0,0-21 16,0 0-16,21-21 16,0 0-1,0 0-15,21-21 16,0 20-16,-21 1 0,21 0 0</inkml:trace>
  <inkml:trace contextRef="#ctx0" brushRef="#br0" timeOffset="125007.5">5270 5461 0,'0'0'0,"22"-21"0,-22 0 16,0 0-16,0-1 0,21 1 0,0 0 16,-21 0-16,21 21 0,0-21 0,0 0 15,1 21-15,-1 0 0,0 0 16,0 0-16,21 0 0,-20 21 0,20 0 16,-21 21-16,0-21 0,22 22 0,-22-1 15,-21-21-15,21 22 16,-21-1-16,0 0 0,0 1 0,0-22 15,0 21-15,0-21 0,0 0 0,0 1 16,0-1-16,-21-21 0,0-21 31,21-1-31,0 1 16,0 0-16,0 0 0,0-21 16,0 20-16,0-20 0,21 0 0,-21 21 15,21-22-15,-21 1 0,21 21 16,-21-22-16,21 22 0,-21 0 0,21 0 15,1 21-15,-1 0 0,0 0 16,0 0-16,0 0 0,0 0 16,1 21-16,-22 0 0,21-21 0</inkml:trace>
  <inkml:trace contextRef="#ctx0" brushRef="#br0" timeOffset="125459.63">6329 5398 0,'0'0'0,"0"-22"0,0 1 0,0 0 16,0 0-16,0 0 0,0 0 16,0-1-16,-21 1 15,-1 21-15,1 0 0,0 0 16,0 0-16,0 21 0,0 1 0,-1-1 16,1 21-16,0-21 0,21 22 15,-21-1-15,0 21 0,0-20 16,21-1-16,0 0 0,0 1 0,0-1 15,0 0-15,0-20 0,0 20 0,21-21 16,0 0-16,0-21 0,0 0 16,0 21-16,1-21 0,20 0 0,-21 0 15,21-21-15,-20 0 0,20 0 0,-21 0 16,21 0-16,-20-1 0,-1-20 16,21 0-16,-21 21 0,0-22 15,-21 1-15,0 0 0,0-1 0,0 1 16,0 0-16,0 20 0,0-20 0,-21 0 15,0 21-15,0-1 0,0 22 16,0 0-16,-1 0 0,-20 0 0,21 0 16,0 0-16,0 22 0,-1-1 0,1 0 15,0 0-15,0 0 0,0 22 16,21-22-16,0 0 0,-21 21 0,21-21 16,0 22-16,0-22 0,0 0 15,0 0-15,21 0 0,-21 1 0,21-22 0,21 0 16,-21 0-16</inkml:trace>
  <inkml:trace contextRef="#ctx0" brushRef="#br0" timeOffset="125801.16">6964 5313 0,'0'0'0,"0"-42"0,0-22 16,0 43-16,0 0 0,-21 42 31,21 0-31,-22 21 0,22-20 15,0 20-15,0 21 0,0-20 0,0 20 16,-21 1-16,21-1 0,-21 1 0,21-1 16,0 22-16,-21-22 0,0 1 15,0-1-15,21 22 0,0-21 16,-22 20-16,1-20 0,21 20 0,-21 1 16,0-21-16,21 20 0,-21-20 0,0-1 15,21 1-15,0-22 0,-22 22 0,22-22 16,-21 0-16,21 1 0,0-1 15,0-21-15,0 0 0,0 0 0,0-42 32,0 0-32,21 0 0,1-21 0,-22 20 15,21-20-15,0 0 0,-21-1 0,21-20 16,0-1-16,0 1 0,1-1 16,-1-20-16</inkml:trace>
  <inkml:trace contextRef="#ctx0" brushRef="#br0" timeOffset="126083.51">6921 5546 0,'0'0'0,"0"-64"0,-21-63 16,21 85-16,0 0 15,0 20-15,21-20 0,-21 21 0,22 0 16,20 0-16,-21-1 0,0 22 0,22 0 16,-22 0-16,21 0 0,0 0 15,-20 22-15,20-1 0,-21 0 16,0 21-16,0-21 0,-21 1 0,0 20 15,0-21-15,0 21 0,0-20 0,-21 20 16,0-21-16,0 0 0,0 22 16,-22-22-16,22 0 0,-21 0 0,0 0 15,20 0-15,-20 1 0,21-22 0,0 21 16,0-21-16,42 0 31,0-21-31,0-1 0,0 22 16,0-21-16,1 0 0</inkml:trace>
  <inkml:trace contextRef="#ctx0" brushRef="#br0" timeOffset="127672.28">7324 5673 0,'21'0'15,"0"0"-15,0 0 16,0-21-16,0-1 0,1 22 0,-1-21 15,0 0-15,21 0 0,-21 0 0,1 0 16,20-22-16,-21 22 0,0 0 16,0-21-16,1 20 0,-22-20 0,0 0 15,0 21-15,0-22 0,0 22 0,0 0 16,0 0-16,-22 0 0,1 21 0,0 0 16,-21 0-1,21 0-15,-1 21 0,1 0 0,21 0 16,0 0-16,-21 0 0,21 1 0,0 20 15,0-21-15,0 0 0,0 0 16,0 1-16,21 20 0,0-21 0,1 0 16,-1-21-16,0 21 0,0 1 0,0-1 15,0-21-15,1 21 0,-1-21 16,0 0-16,0 21 0,0-21 16,0 0-16,1 0 0,-1 0 15,0 0-15,-21-21 16,21 21-16,0-21 0,0 0 0,1-1 15,-1 1-15,0 0 0,-21 0 16,21 0-16,0 0 0,0-22 0,1 22 16,-1 0-16,0-21 0,-21 20 0,0 1 15,0 0-15,0 0 0,0 0 16,0 0-16,0 42 31,0 0-31,0 0 0,0 0 0,0 0 16,0 1-16,0-1 0,0 0 15,0 0-15,0 0 0,21 0 0,-21 1 16,0-1-16,21 0 0,-21 0 0,0 0 16,0 0-16,0 1 0,21-1 15,-21 0 1,22-21-16,-1 0 0,0 0 16,0 0-16,0 0 0,0 0 15,1-21-15,-1 21 0,0-21 16,0-1-16,0 1 0,0 0 0,1 0 15,-1 0-15,0 0 0,0-22 0,0 1 16,-21 0-16,21-1 0,-21-20 0,22-1 16,-22 22-16,21-22 0,-21 1 15,0-1-15,0 22 0,21 0 0,0-1 16,-21 22-16,0 0 0,0 0 0,21 0 16,-21 42-1,0 0 1,0 0-16,0 0 0,0 22 0,0-1 15,0 0-15,-21 1 0,21-1 0,0 22 16,0-22-16,0 0 0,0 1 16,0 20-16,0-21 0,0-20 0,0 20 15,0 0-15,0 1 0,0-22 0,0 0 16,0 0-16,21 0 0,0 0 0,1 1 16,-1-1-16,0-21 0,0 0 15,21 0-15,-20 0 0,-1 0 0,21 0 16,-21 0-16,22 0 0,-22-21 15,21-1-15,-21 22 0,22-21 0,-22 0 16,21 0-16,-21 0 0,0-22 16,1 22-16,-1 0 0,0-21 0,-21 21 15,0-1-15,21 1 0,-21 0 0,0 0 16,0 0-16,0 0 0,-21 21 31,0 0-31,21 21 16,-21 0-16,-1 0 0,1 0 0,21 0 15,0 1-15,0-1 0,-21 0 16,21 21-16,0-21 0,0 1 0,0-1 16,0 0-16,0 0 0,0 0 0,0 0 15,21 1-15,0-22 16,1 0-16,-22 21 0,21-21 16,21 0-16,-21 0 0,0 0 0,22 0 15,-1 0-15,-21 0 0,22-21 0,-1 21 16,-21-22-16,21 1 0,1 21 0,-22-21 15,21 0-15,-21 0 0,1 0 16,-1-1-16,0 1 0,0-21 0,-21 21 16,21 0-16,-21-1 0,0 1 0,0 0 15,0 0-15,-21 21 16,0 21 0,0-21-16,0 21 0,21 0 0,-22 1 15,22-1-15,-21 0 0,21 0 16,0 21-16,0-20 0,0-1 0,0 0 15,0 0-15,0 0 0,21 0 16,1-21 0,-1 0-16,21 0 0,-21 0 15,22 0-15,-22 0 0,21 0 0,0 0 16,-20-21-16,20 0 0,0 21 0,1-21 16,-22 0-16,21 0 15,-21-1-15,22 1 0,-22 0 0,0 0 0,0-21 16,0 20-16,-21 1 0,21 0 15,-21 0-15,0 0 0,0 0 0,-21 21 16,0 0-16,0 0 16,0 0-16,0 21 0,21 0 15,-22 0-15,22 0 0,0 0 0,0 1 16,0-1-16,0 0 0,0 21 0,0-21 16,0 1-16,0-1 15,0 0-15,0 0 0,0 0 0,0 0 16,0 1-16,-21-22 15,0 0-15,0 0 32,0 0-17,21-22-15,0 1 16,0 0-16,-21 0 16,21 0-16</inkml:trace>
  <inkml:trace contextRef="#ctx0" brushRef="#br0" timeOffset="127860.17">9800 4868 0,'0'0'0,"-21"0"15,0 0-15,0 0 0,-1-21 16,1 21-16,0 0 16,0 0 30,0 0-30,0 0-16</inkml:trace>
  <inkml:trace contextRef="#ctx0" brushRef="#br0" timeOffset="128073.05">8467 5059 0,'0'0'0,"-22"0"0,44 0 15,20 0 1,-21 0-16,21 0 0,1 0 0,-1 0 16,22 0-16,-22 0 0,0 0 15,22 0-15,-22 0 0,-21 0 0,22 0 16,-22 0-16,0 0 0,0 0 16</inkml:trace>
  <inkml:trace contextRef="#ctx0" brushRef="#br0" timeOffset="130225.54">11705 5567 0,'0'0'0,"-21"0"15,0 0-15,0-21 0,-1 21 16,1 0-16,0 0 0,0-21 16,0 21-16,21-22 15,0 1 1,0 0-1,0 0-15,42 21 0,-21-21 0,0 0 16,22-1-16,-1 1 0,0 0 0,1 0 16,20-21-16,-20 20 0,20-20 15,-21 0-15,22 21 0,-22-22 0,1-20 16,-1 20-16,0 1 0,-21 0 0,1-1 16,-22 1-16,0 0 0,0-1 0,0 1 15,0 21-15,0 0 0,0 0 16,0-1-16,-22 1 0,1 21 0,0 0 15,0 0-15,0 0 0,0 0 0,-1 0 16,1 0-16,0 43 0,0-22 16,0 42-16,0-20 0,-1 20 0,1 22 15,0-22-15,0 22 0,21 0 16,-21-1-16,0 1 0,-1 0 0,1-1 16,0 1-16,-21 0 0,21 20 15,-1-20-15,1 0 0,0-1 0,0 1 16,0 0-16,0-1 0,-1 1 0,1 0 15,0-1-15,21 1 0,-21 0 0,0-22 16,0 22-16,-1-22 0,1 1 0,21-1 16,0-20-16,-21-1 0,21 22 0,0-43 15,0 21-15,0-21 0,0 0 16,0 1-16,21-22 0,0 0 16,1 0-16,20-22 0,-21 1 0,0 0 15,22-21-15,-1 21 0,-21-22 16,21 22-16,1-21 0,-1-1 0,-21 1 15,22 0-15,-22-22 0,0 22 0,21-22 16,-42 1-16,21-1 0,-21 1 0,0-1 16,0 1-16,0-22 0,0 43 15,0-22-15,-21 1 0,21 21 0,-21-1 16,0 1-16,-21 0 0,20 20 0,1 1 16,-21 0-16,21 21 0,0 0 0,-1 0 15,1 0-15,-21 0 16,21 0-16,0 0 15,42 0 1,0 0-16,21 0 16,-21 0-16,22-21 0,-1 21 15,0-21-15,1 0 0,-1-1 0,22 1 16,-1 0-16,1 0 0,-22 0 0,21-22 16,-20 22-16,20-21 0,-20 0 0,-22 20 15,21-20-15,-21 21 0,0-21 16,-21 20-16,0 1 0,0 0 0,0 0 15,0 0-15,-21 21 16,0 0-16,0 0 0,0 0 0,0 0 16,-1 0-16,22 21 0,0 0 15,0 0-15,0 0 0,0 1 16,0-1-16,0 0 16,22 0-16,-1 0 0,-21 0 0,21 1 15,0-1-15,-21 0 0,21 0 0,-21 0 16,21 0-16,-21 1 0,0-1 15,22 0-15,-1-21 16,0 0-16,0 0 16,0 0-16,0 0 0,1 0 15,-1 0-15,0-21 16,0 0-16,0 21 0,22-22 0,-22 1 16,0-21-16,0 21 0,0 0 15,22-22-15,-22 1 0,0 21 0,0-22 0,0 22 16,0-21-16,1 21 0,-22 0 15,21-1-15,-21 44 32,0-1-32,0 0 0,-21 0 15,21 0-15,0 22 0,-22-22 0,22 0 16,-21 21-16,21-21 0,-21 1 16,21 20-16,0-21 0,0 0 0,0 0 15,0 1-15,21-22 0,0 0 16,1 0-16,-1 0 15,0 0-15,0 0 0,0 0 0,0 0 16,1-22-16,-1 22 0,-21-21 16,21 0-16,-21 0 0,21 0 0,-21 0 15,0-1-15,0 1 0,0 0 0,0 0 16,0 0-16,0 0 0,-21-1 0,21 1 16,-21 0-16,0 0 0,-1 21 15,22-21-15,0 0 47,22 21-47,-1 0 16,0 0-16,21-22 0,-21 22 0,1 0 15,-1 0-15,0 0 0,21 0 16,-21 0-16,1 0 0,-1 0 0,0 0 16,0 22-16,0-1 0,0 0 0,-21 0 15,0 0-15,0 0 0,0 1 16,0-1-16,0 0 0,0 0 0,0 21 15,0-20-15,0-1 0,0 0 0,0 0 16,0 0-16,0 0 16,0-42 15,0 0-15,0 0-1,0 0-15,0 0 0,0-1 0,0-20 16,0 21-16,0 0 0,0-22 15,22 22-15,-1-21 0,0 21 0,0 0 16,0-1-16,0 1 0,1 0 0,-1 0 16,0 21-16,0 0 0,0 0 0,0 0 15,1 21-15,-1 0 16,0 0-16,-21 1 0,0-1 0,0 0 16,0 0-16,21 0 0,-21 22 0,0-22 15,0 0-15,0 0 0,0 21 16,0-20-16,0-1 0,0 0 15,0 0-15,-21-21 0,21 21 16,0-42 0,0 0-1,0 0-15,0 0 0,0-1 16,21 1-16,-21 0 0,21 0 16,0-21-16,1 20 0,-1 1 0,21-21 15,-21 0-15,22 20 0,-1-20 0,-21 21 16,21 0-16,1 0 0,-1 21 0,-21 0 15,22 0-15,-1 0 0,-21 21 16,0 0-16,0 0 0,1 0 0,-22 0 16,21 22-16,-21-22 0,0 21 0,0-21 15,0 22-15,0-22 0,-21 21 16,-1-21-16,1 1 0,0-1 0,0 0 16,0 0-16,21 0 0,-21 0 15,-1-21-15,1 0 16,21-21-1,0 0-15</inkml:trace>
  <inkml:trace contextRef="#ctx0" brushRef="#br0" timeOffset="132516.5">16446 4805 0,'0'0'0,"22"-21"0,-1-22 0,-21-20 16,0 42-1,0 0-15,0-1 0,0 1 0,0 0 16,-21 0-16,-1 0 0,1 0 0,0-1 16,0 1-16,0 21 0,-22 0 15,1-21-15,21 21 0,-21 0 0,-1 0 16,1 21-16,-22 0 0,22 1 0,0-1 15,-1 0-15,1 21 0,21 1 0,-21 20 16,-1 1-16,22-1 0,-21 1 16,21-1-16,-1 1 0,1 20 0,21-20 15,0-1-15,0 1 0,0-22 0,0 22 16,21-22-16,1 0 0,-1 1 0,0-1 16,21-21-16,-21 0 15,22 0-15,-1-21 0,0 0 0,22 0 0,-22 0 16,1 0-16,20 0 0,-21 0 15,1-21-15,-1 0 0,22 21 0,-22-42 16,-21 21-16,21-1 0,1 1 16,-22 0-16,0-21 0,0 21 0,0-1 15,-21 1-15,0-21 0,0 21 0,0 0 16,0-1-16,0 1 0,-21 21 0,0-21 16,0 21-16,0 21 15,21 0 1,-21 1-16,21-1 0,0 0 0,0 0 0,0 21 15,0-20-15,0-1 0,0 0 16,0 21-16,0-21 0,21-21 16,0 22-16,0-1 0,0 0 0,0-21 15,1 0-15,-1 0 0,0 0 0,21 0 16,-21 0-16,1 0 0,20-21 0,-21 0 16,0 21-16,22-22 0,-22 1 15,0 0-15,0 0 0,0 0 0,0 0 16,-21-1-16,0-20 0,0 21 0,0 0 15,0-22-15,0 22 0,-21-21 0,0 21 16,0-22-16,0 22 0,0 0 16,-1 0-16,1 21 0,-21 0 0,21 0 15,0 0-15,-1 21 0,1 0 0,0 0 16,0 1-16,0 20 16,21 0-16,0-21 0,0 22 0,0-22 15,0 21-15,0-21 0,0 22 0,21-22 16,-21 0-16,21 0 0,21 0 0,-20-21 15,-1 0-15,0 22 0,0-22 0,21 0 16,-20 0-16,-1 0 0,21-22 16,-21 22-16,22-21 0,-22 0 0,21 0 15,-21 0-15,22 0 0,-22-1 0,0 1 16,0 0-16,0 0 0,0 0 0,1 0 16,-22-1-16,0 1 0,0 0 15,21 0-15,-21 42 31,0 0-31,0 0 0,0 1 0,0-1 16,-21 0-16,21 0 0,-22 21 16,22-20-16,0-1 0,0 0 0,-21 21 15,21-21-15,-21 1 0,21-1 16,0 0-16,0-42 47,0 0-47,21 21 0,-21-22 15,21 1-15,-21 0 0,22 0 0,-22 0 16,21 0-16,0-1 0,-21-20 0,21 21 16,0-21-16,0 20 0,1 1 15,-1 0-15,0 0 0,0 21 16,0 0-16,0 0 0,1 0 0,-1 0 16,-21 21-16,21 0 0,-21 0 15,21 1-15,0-1 0,-21 0 0,0 0 16,0 0-16,21 0 0,1 1 15,-22-1-15,0 0 0,0 0 16,21-21 0,0 0-1,-21-21 1,21 0-16,0 21 0,-21-21 16,21-1-16,1 1 0,-1 0 15,0-21-15,0 21 0,-21-1 16,21 1-16,0 0 0,-21 0 0,0 0 15,22 21-15,-22 21 32,0 0-32,0 21 0,0-20 15,0-1-15,0 0 0,0 21 0,0-21 16,0 1-16,0-1 0,0 0 0,21 0 16,-21 0-16,0 0 0,21 1 15,0-22-15,-21 21 0,21-21 0,0 0 0,1 0 16,-1 0-16,0 0 0,0 0 15,0 0-15,0-21 0,1 21 16,-1-22-16,0 1 0,0 0 16,0 0-16,0 0 0,-21 0 0,0-1 15,0-20-15,22 21 0,-22 0 0,0 0 16,0-22-16,0 22 0,0 0 16,0 0-16,0 42 31,0 0-31,0 21 0,0-20 15,-22-1-15,22 0 16,0 0-16,0 21 0,-21-20 0,21-1 16,-21 0-16,21 0 0,0 0 15,0 0-15,0-42 47,0 0-47,0 0 16,0 0-16,21 0 0,0-1 0,-21 1 15,22 0-15,-1-21 0,0 21 0,-21-22 16,21 22-16,0 0 0,0-21 16,1 20-16,20 22 0,-21-21 0,0 21 15,0 0-15,1 0 0,-1 0 16,0 21-16,-21 1 0,0-1 0,21 0 16,-21 0-16,21 0 0,-21 22 15,0-22-15,0 0 0,0 0 0,0 0 16,0 0-16,0 1 0,0-1 0,0 0 15,0 0-15,0 0 0,0 0 16,0-42 15,0 0-15,21 0-16,-21 0 0,22 21 0,-1-21 16,-21-1-16,21-20 0,0 21 0,0 0 15,0-22-15,1 22 0,-1 0 16,0 0-16,0 0 0,0 0 15,0-1-15,1 22 0,-1 0 0,0 0 16,0 0-16,0 0 0,0 22 0,-21-1 16,0 0-16,0 0 0,22 21 15,-22-20-15,0-1 0,0 0 0,0 0 16,0 0-16,0 0 0,0 1 0,-22-1 16,22 0-16,0 0 0,0 0 0,-21-21 15,21 21-15,-21-21 16,21 22-16,0-44 47,0 1-47,21 0 0,0 21 15,1-21-15</inkml:trace>
  <inkml:trace contextRef="#ctx0" brushRef="#br0" timeOffset="133399.57">19452 5080 0,'0'0'0,"21"-21"0,-21 0 15,-21 42 17,0-21-32,21 21 0,-21 0 15,0 0-15,-22 22 0,22-22 16,0 0-16,0 21 0,0-20 0,-1-1 16,22 0-16,0 21 0,-21-21 15,21 1-15,0-1 0,0 0 16,0 0-16,21-21 0,1 0 15,-1 0-15,0 0 0,0 0 0,0 0 16,22 0-16,-22 0 0,0 0 0,0-21 16,0 21-16,0-21 0,1 0 15,-1 21-15,-21-22 0,21 1 0,-21 0 16,21 0-16,-21-21 0,0 20 0,0 1 16,0-21-16,0 21 0,0 0 0,0-22 15,-21 22-15,0 0 16,0 21-16,-1 0 0,1 0 15,0 0-15,0 0 0,21 21 0,-21-21 16,21 21-16,-21 0 0,21 1 0,0-1 16,0 0-16,0 0 0,21 0 15,0 0-15,21-21 16,-21 0-16,1 22 0,-1-22 0,0 0 16,0 0-16,21 0 0,-20 0 0,20-22 15,-21 1-15,21 21 0,1-21 16,-1 21-16,-21-21 0,22 0 0,-22 0 15,21 21-15,-21-22 0,0 1 16,-21 0-16,22 0 0,-1 21 0,-21-21 16,0 42-1,0 0 1,0 0-16,0 0 0,0 1 16,-21 20-16,-1-21 0,22 0 0,-21 0 15,21 1-15,0-1 0,-21 0 16,21 0-16,0 0 0,0 0 15,-21-21-15,21 22 0,-21-22 32,21-22-1,0 1-31,0 0 16,21 0-16,0 0 0,-21 0 0,21-22 15,0 22-15,-21 0 0,22-21 0,-1-1 16,21 22-16,-21-21 0,0-1 15,22 22-15,-22 0 0,21 0 0,-21 0 16,22 21-16,-22 0 0,0 0 0,21 0 16,-20 21-16,-22 0 0,21 0 0,-21 22 15,0-22-15,21 0 0,-21 21 16,0-21-16,0 1 0,0-1 0,0 0 16,0 21-16,0-21 0,0 1 15,-21-22-15,21 21 0,-21 0 0,21 0 16,0 0-16,0 0 15,-22-21-15,22 22 0,-21-22 16,21-22 15,0 1-31</inkml:trace>
  <inkml:trace contextRef="#ctx0" brushRef="#br0" timeOffset="135029.01">21463 5313 0,'21'0'31,"0"0"-31,0 0 16,-21-21-16,22 0 15,-1-1-15,0 22 0,-21-21 16,21 0-16,0 0 0,0 0 0,1-22 15,-1 22-15,0-21 0,21 0 0,-21-1 16,22 1-16,-22-22 0,21 1 16,1 21-16,-1-22 0,-21 1 0,21-1 15,1 1-15,-22-1 0,21 1 0,-21-1 16,-21 1-16,0 20 0,0 1 16,0 0-16,0 20 0,0 1 0,0 0 15,-21 21-15,0 0 0,0 21 0,-21 0 16,20 1-16,1 20 15,0 0-15,0 1 0,0 20 0,21-21 16,0 22-16,0-22 0,0 1 0,0 20 16,21-21-16,0 1 0,0-1 0,0 0 15,1 1-15,-1-1 0,0 0 16,0 1-16,0-1 0,0 0 0,1-20 16,-22 20-16,0-21 0,0 0 0,0 0 15,0 1-15,0-1 0,-22 0 16,1-21-16,0 21 0,0-21 0,0 0 15,-22 0-15,22 0 0,0 0 0,0 0 16,0 0-16,0 0 0,-1-21 0,22 0 16,-21 0-16,0-1 15,21 1-15,0 0 0,0 42 47,0 0-47,21 1 16,0-22-16,1 21 0,-1-21 15,0 21-15,0-21 0,0 0 16,0 0-16,1 0 0,-1 0 0,21 0 16,-21 0-16,0 0 0,22 0 15,-22-21-15,21 0 0,-21-1 0,1 22 16,20-21-16,-21 0 0,0-21 0,0 21 16,1-1-16,-1-20 0,-21 21 0,0-21 15,21 20-15,-21-20 16,0 21-16,0 0 0,0 0 0,21-1 15,-21 1-15,0 42 32,0 1-32,0-1 0,0 0 15,0 21-15,0-21 0,0 22 0,0-22 16,0 21-16,0-21 0,21 1 0,-21-1 16,0 0-16,21 0 0,1 0 15,-1-21-15,0 21 16,0-21-16,0 0 0,0 0 0,22 0 15,-22 0-15,0-21 0,0 21 0,0-21 16,1 0-16,-1 0 0,0 21 16,0-21-16,0-1 0,0 1 0,-21-21 15,0 21-15,0 0 0,22-1 0,-22-20 16,21 21-16,-21 0 0,0 0 0,0-1 16,0 44 15,0-1-31,0 0 0,0 21 0,0-21 15,0 22-15,0-22 0,0 0 0,0 21 16,0-20-16,0-1 0,21 0 16,0 0-16,-21 0 0,21 0 0,0-21 15,1 0-15,20 0 0,-21 0 0,0 0 16,0 0-16,22 0 0,-22-21 16,0 21-16,0-21 0,0 0 15,1 21-15,-1-21 0,0 0 0,0-1 16,-21 1-16,0 0 0,21-21 0,-21 21 15,21-1-15,-21-20 0,0 21 0,0 0 16,0-22-16,0 22 0,0 0 16,0 0-16,0 42 15,0 21 1,0-20-16,0 20 0,-21 0 16,0 1-16,21-1 0,-21 21 15,21-20-15,-21 20 0,0 1 0,-1-22 16,1 22-16,21-1 0,0 1 15,-21-1-15,21 1 0,0-1 0,0 1 16,-21 20-16,21-20 0,0-1 0,0 22 16,0-22-16,0 1 0,-21-1 15,21-20-15,-21 20 0,21-20 0,-22-1 16,22 0-16,0 1 0,0-22 0,0 21 16,-21-21-16,21 0 0,0-42 31,0 0-31,0 0 15,0-21-15,0 20 0,21 1 0,1-21 16,-22 0-16,21-1 0,0 1 16,0 0-16,0-1 0,-21-20 0,21-1 15,1 1-15,-1-1 0,0-20 0,-21 20 16</inkml:trace>
  <inkml:trace contextRef="#ctx0" brushRef="#br0" timeOffset="135316.37">23410 5186 0,'0'0'0,"0"-64"0,0 1 0,0 21 16,0-1-16,0 1 0,0 0 0,0 20 15,0-20-15,21 21 0,1 0 0,-22 0 16,21-1-16,21 1 0,-21 0 16,0 21-16,22 0 0,-1 0 0,-21 0 15,22 0-15,-1 21 0,-21 0 16,21 1-16,-20-1 0,-1 0 0,-21 21 16,0 1-16,0-22 0,0 21 15,0 0-15,0-20 0,-43-1 0,22 21 16,0-21-16,-21 0 0,21 1 0,-22-22 15,22 21-15,0 0 0,-21-21 0,20 0 16,1 21-16,0-21 0,0 0 16,0 0-16,42 0 31,0 0-31,-21-21 16,21 21-16,22-21 0,-22 21 0,0 0 15</inkml:trace>
  <inkml:trace contextRef="#ctx0" brushRef="#br0" timeOffset="136132.85">23939 5122 0,'0'0'0,"22"0"0,-1 0 16,0 0-16,0-21 0,0 0 16,0 21-16,1-21 0,-1 21 0,0-21 15,0 0-15,0-1 0,-21 1 0,21 0 16,1 0-16,-1 0 15,-21 0-15,0-1 0,0 1 0,21 0 16,-21 0-16,0 0 0,0 0 0,-21 42 47,21 0-47,0 0 0,-21 0 16,-1 22-16,22-22 0,-21 21 0,21-21 15,0 22-15,0-22 0,0 0 0,0 21 16,0-21-16,0 1 0,0-1 15,0 0-15,21 0 0,1-21 16,-1 0-16,0 0 0,0 0 16,0 0-16,22 0 0,-1-21 15,-21 21-15,0-21 16,0 0-16,22-1 0,-22 1 16,0 0-16,0 0 0,22 0 0,-43-22 15,21 22-15,0-21 0,0 21 0,-21-22 16,0 22-16,0 0 0,0 0 15,0 0-15,0 0 0,-21 42 32,21 0-32,-21 0 0,21 0 15,-21-21-15,21 21 0,0 1 16,0-1-16,21-21 16,0 0-16,0 0 15,0 0-15,0 0 16,1-21-16,-1 21 15,-21-22-15,21 1 0,0 21 0,-21-21 16,21 0-16,0 21 0,-21-21 0,0 0 16,22-1-16,-1 22 15,-21 22 1,0-1 0,0 0-16,-21 0 0,21 21 0,-22-20 15,22 20-15,0 0 0,-21-21 0,21 22 16,0-22-16,0 0 15,0 21-15,0-20 0,0-1 0,0 0 16,21 0-16,1-21 16,-1 0-16,0 0 0,0 0 0,0 0 15,0 0-15,1 0 0,-1 0 16,0 0-16,0 0 0,0-21 0,-21 0 16,21 21-16,-21-21 0,22 21 15,-22-22-15,0 1 0,0 0 16,0 0 15,-22 21-31,1 0 0,0 0 0,0 0 16,0 0-16</inkml:trace>
  <inkml:trace contextRef="#ctx0" brushRef="#br0" timeOffset="138096.51">1990 7662 0,'0'-21'0,"21"21"15,0-21-15,-21 0 16,21 0-16,-21 0 0,21-1 15,0 1-15,-21 0 0,22 0 16,-1 0-16,-21 0 0,0-1 0,0-20 16,21 21-16,-21 0 0,0 0 15,0-1-15,0 1 0,0 0 0,0 0 16,-21 21-16,0 0 0,-1 0 16,1 0-16,0 0 0,0 21 15,-21 21-15,20-20 0,1 20 16,-21 0-16,21 22 0,0-22 0,-1 22 15,1-1-15,0-21 16,21 22-16,-21-1 0,21-20 0,0-1 16,0 22-16,21-22 0,0-21 15,0 21-15,1-20 0,-1-1 0,0 0 16,0 0-16,0-21 0,22 0 0,-22 0 16,0 0-16,21 0 0,-21 0 15,22-21-15,-1 0 0,0-22 0,1 22 16,-1-21-16,-21 21 0,22-22 15,20 1-15</inkml:trace>
  <inkml:trace contextRef="#ctx0" brushRef="#br0" timeOffset="138403.65">2794 7112 0,'0'0'0,"0"-106"16,0 43-16,0 20 0,0 1 0,0 0 15,0 21-15,0-1 0,0 1 0,0 0 16,-21 21-1,21 21-15,0 0 0,-21 1 0,21 20 16,0 0-16,-22 1 0,22 20 16,0 1-16,0 20 0,0-20 0,0 20 15,0-20-15,0-1 0,-21 22 16,21-21-16,0-22 0,0 21 0,0-20 16,0-1-16,0 0 0,0 1 15,0-1-15,0 0 0,0-20 16,0-1-16,0 0 0,0 0 0,0 0 15,21-42 17,1 0-32,-1 0 15,0 0-15,0-1 0,0 1 0,0 0 16</inkml:trace>
  <inkml:trace contextRef="#ctx0" brushRef="#br0" timeOffset="139779.81">3344 7684 0,'0'0'0,"21"0"0,22-22 16,-22 1-1,0 0-15,-21 0 0,21 0 16,-21 0-16,0-1 0,0 1 16,0 0-16,0 0 0,0 0 0,0-22 15,0 22-15,-21 0 0,0 0 0,21 0 16,-21 21-16,0-21 0,-1 21 15,1 0-15,0 0 0,0 21 16,0 0-16,0 0 0,21 21 16,-22-20-16,1 20 0,0 0 0,0 1 15,21-22-15,0 21 0,-21 0 16,21 1-16,0-22 0,0 21 16,0-21-16,0 1 0,0-1 0,0 0 15,0 0-15,0 0 0,21-21 0,0 0 16,0 0-16,0 0 15,1 0-15,20 0 0,-21 0 0,0-21 16,0 0-16,1 21 0,-1-21 16,0 0-16,0-1 0,0-20 0,-21 21 15,0 0-15,21-22 0,-21 22 0,22-21 16,-22 0-16,0 20 0,0-20 16,0 21-16,0 0 0,0 0 0,0-1 15,0 1-15,0 42 31,0 1-31,0-1 16,0 21-16,0-21 0,0 0 16,0 22-16,0-22 0,0 21 0,0-21 15,0 22-15,0-22 0,0 0 0,21 21 16,-21-20-16,21-1 0,-21 0 16,0 0-16,21 0 0,0 0 0,0-21 15,1 22-15,-1-22 16,0 0-16,0 0 0,0 0 15,0 0-15,1-22 0,-1 22 0,0-21 0,0 0 16,0 0-16,22 0 0,-22 0 16,0-1-16,0 1 0,21-21 15,-20 21-15,-1-22 0,0 1 0,0 21 16,0-21-16,0 20 0,-21-20 0,0 21 16,22 21-16,-22-21 0,-22 42 31,22 0-31,0 0 15,0 0-15,0 1 0,0-1 16,0 21-16,0-21 0,0 0 0,0 1 16,0-1-16,0 0 0,0 0 0,0 0 15,0 0-15,22 1 16,-1-1-16,-21 0 16,21-21-16,-21 21 15,0-42 32,-21 21-47,21-21 16,-21 0-16,-1-1 15,1 22-15,21-21 16,-21 21-16,0 0 16,21 21-1,0 1-15,0-1 16,0 0-1,0 0-15,0 0 16,21-21-16,0 21 0,0-21 16,1 0-16,-1 0 15,0 0-15,0 0 0,0 0 16,0 0-16,1 0 0,20 0 0,-21-21 16,21 21-16,1-21 0,-1 0 0,-21 21 15,22-21-15,-1 0 16,0-1-16,1-20 0,-1 21 0,0 0 0,-21 0 15,1-22-15,20 22 0,-21-21 16,-21 21-16,0-1 0,0 1 16,0 0-16,0 0 0,-21 21 15,0 0-15,0 0 16,-1 21-16,1-21 0,0 21 16,21 0-16,-21-21 0,21 22 0,0-1 15,0 0-15,0 0 0,0 0 0,0 0 16,21 1-16,0-22 0,-21 21 15,21 0-15,1 0 0,-1-21 0,-21 21 16,21 0-16,0-21 0,-21 22 0,21-1 16,0 0-16,-21 0 15,0 0 1,0 0-16,-21 1 16,0-22-16,0 21 0,0-21 15,0 0-15,-1 0 0,1 0 16,0 21-16,0-21 0,0 0 15,0 0-15,21-21 32,0 0-32,0-1 15,21 1-15,0 0 0,21 0 16</inkml:trace>
  <inkml:trace contextRef="#ctx0" brushRef="#br0" timeOffset="140469.44">5800 6900 0,'0'0'16,"-22"-21"-1,22 0 1,0 0-16,0 42 62,-21 0-62,21 0 16,0 1-16,-21-22 16,0 21-16,0-21 0,21 21 15,-21-21-15,-1 0 16,22-21 15,0 0-31,0-1 16,0 1-1,22 21-15,-22-21 0,21 21 16,0 0 0,0 0-16,-21 21 15,21-21-15,-21 21 0,0 1 0,0-1 16,0 0-16,0 0 0,0 0 16,0 0-16,-21 1 0,0-1 15,0 0-15,0 0 16</inkml:trace>
  <inkml:trace contextRef="#ctx0" brushRef="#br0" timeOffset="140840.29">6117 6837 0,'-21'0'0,"0"0"16,21 21 0,-21-21-16,21 21 15,0-42 48,0 0-48,0 0-15,21 21 16,-21-21 0,21 21-16,-21 21 15,0 0-15,0 0 16,0 0-16,0 0 0,0 1 0,0-1 16,0 0-16,0 0 0,-21 0 15,0 0-15,-1 1 16,1-1-16,0 0 0,0 0 0,21 0 15</inkml:trace>
  <inkml:trace contextRef="#ctx0" brushRef="#br0" timeOffset="147923.91">5715 13441 0,'0'0'0,"0"-21"32,0 0-32,0-1 15,0 1-15,0 0 0,0 0 16,0 0-16,0 0 15,0-1-15,0 1 16,0 0-16,21 0 0,-21 0 16,0 0-16,21-1 15,-21 1-15,0 0 0,0 0 16,0 0-16,21 0 0,-21-1 0,22 1 16,-22 0-16,0 0 15,0 0-15,0 0 0,21-1 16,-21 1-16,0 0 15,-21 21 17,21 21-17,-22 0-15,1 1 0,21-1 16,-21 0-16,0 21 16,21 1-16,-21-22 0,0 21 0,21 0 15,0 1-15,-22-1 0,22 22 0,-21-22 16,0 21-16,21 1 0,0-1 15,0 22-15,0-21 0,-21-1 0,21 1 16,0 20-16,0-20 0,-21-1 0,21 1 16,0-1-16,0 1 0,0-1 15,0 1-15,0 20 0,-21-20 0,21-1 16,0 1-16,-22-22 0,22 22 0,0-22 16,0 22-16,0-22 15,0 0-15,0-21 0,0 22 0,0-1 0,0-21 16,0 22-16,0-22 0,0 0 15,0 0-15,0 0 0,0 0 16,0 1-16,-21-22 16,21-22-1,0 1-15,0 0 16,0 0-16,0 0 0,0 0 0,0-22 16,0 22-16</inkml:trace>
  <inkml:trace contextRef="#ctx0" brushRef="#br0" timeOffset="149323.81">5821 12975 0,'0'0'0,"-21"0"16,42-21 62,0 21-78,0 0 16,0 0-16,0-21 15,1 21-15,-1 0 0,0-21 16,0 21-16,0 0 16,0 0-1,1 0-15,-1 0 16,0 0-16,0 0 0,0 0 0,22 0 15,-22 0-15,21-21 0,0 21 16,22 0-16,-1 0 0,1 0 0,21 0 16,-1-22-16,1 22 0,0 0 15,20-21-15,-20 21 0,21-21 0,-21 21 16,20 0-16,1-21 0,0 21 0,21 0 16,-21 0-16,21-21 0,-21 21 15,0 0-15,-1 0 0,22 0 0,-21 0 16,0 0-16,0 0 0,21 0 15,-42 0-15,20 0 0,-20 0 16,0 0-16,-1 21 0,-20-21 0,-22 0 16,22 0-16,-22 0 0,0 0 15,-20 0-15,20 0 0,-21 0 0,0 0 16,0 0-16,1 0 16,-1 0-1,-21 21 16,0 0-31,0 0 16,0 1-16,0-1 0,0 0 16,0 21-16,0-21 0,0 22 0,0-22 15,0 21-15,0-21 0,-21 22 16,21-1-16,-22 0 0,22 1 16,0-22-16,-21 21 0,21 22 0,0-22 15,0 0-15,0 22 0,0-22 0,0 22 16,0-22-16,0 22 0,0-22 15,21 21-15,-21-20 0,0-1 0,22 0 16,-22 22-16,21-22 0,-21 1 0,0 20 16,0-21-16,0 22 0,0-22 0,0 1 15,0-1-15,0 21 16,0-20-16,0-1 0,0-21 0,0 22 0,0-1 16,0 0-16,0-21 0,0 1 15,0 20-15,0-21 0,0 0 0,-21 0 16,21 1-16,0-1 0,-22 0 15,22 0-15,0 0 0,-21 0 16,21 1-16,-21-22 0,21 21 16,-21-21-1,0 21-15,0-21 16,-1 0-16,1 0 16,0 0-16,21 21 0,-21-21 0,0 0 15,0 0-15,-1 0 0,1 0 16,0 0-16,0 0 0,0 0 15,-22 0-15,22 0 0,0 0 16,-21 0-16,21 0 0,-22 0 0,1 0 16,0 0-16,-1 0 0,-20 0 0,20 0 15,-20 0-15,21 0 0,-1 0 16,1 0-16,0 0 0,-22 0 0,22 0 16,21 0-16,-22 0 0,1 0 0,0 21 15,-1-21-15,1 0 0,-22 0 16,22 0-16,0 0 0,-22 0 0,22 0 15,-22 0-15,1 0 0,-1 0 0,22 0 16,-21 0-16,-1 0 0,1 0 0,-1 0 16,1 0-16,-22 0 0,21 0 15,-20 0-15,-1 0 0,0 0 16,1 0-16,-1 0 0,0 0 0,1 0 16,-1 0-16,0 0 0,1 0 15,20 0-15,1 0 0,-22 0 0,22 0 16,-1 0-16,22 0 0,-22 0 0,1 0 15,20 0-15,-20 0 0,21 0 0,-1 0 16,22 0-16,-21 0 0,21 0 16,-1 0-16,1 0 0,0 0 0,42 0 62,0 0-46</inkml:trace>
  <inkml:trace contextRef="#ctx0" brushRef="#br0" timeOffset="150200.21">12467 12552 0,'0'0'0,"0"-21"0,0 0 15,0-1 1,-21 22 15,21 22-15,0-1-16,0 0 16,0 0-16,0 21 0,0-20 0,0 20 15,0 21-15,0-20 0,0 20 16,0-20-16,0 20 0,-21 1 0,21-1 15,0 1-15,0-1 0,0 22 0,0-22 16,0 1-16,-21 20 0,21-20 16,0 21-16,0-22 0,-22 22 15,22-22-15,0 1 0,0-1 0,0 1 16,0-22-16,-21 22 0,21-1 0,0 1 16,-21-1-16,21-21 0,0 22 0,0-1 15,0-20-15,0-1 0,0 22 16,0-22-16,0 0 0,0 1 0,0-22 15,0 21-15,0-21 0,0 22 0,0-22 16,0 0-16,0 0 0,0 0 0,0 0 16,21-21 15,0 0-31,-21-21 16,0 0-16,22 0 0,-22 0 15,21-22-15,-21 22 0,0-21 0,21 0 16</inkml:trace>
  <inkml:trace contextRef="#ctx0" brushRef="#br0" timeOffset="151336.04">12467 12510 0,'-21'0'15,"21"-22"16,21 22-31,0 0 16,0-21-16,1 21 16,20 0-16,-21 0 0,21 0 15,1 0-15,-1 0 0,22 0 0,-1-21 16,1 21-16,-1-21 0,22 21 0,-1 0 16,1-21-16,0 21 0,-1 0 15,1 0-15,0-21 0,21 21 0,-22 0 16,22 0-16,0 0 0,0 0 0,21 0 15,-21 0-15,-1 0 0,1-22 16,0 22-16,0 0 0,0 0 0,21 0 16,-21 0-16,-1 0 0,1 0 0,0-21 15,0 21-15,0 0 0,-22 0 16,1 0-16,0 0 0,-22 0 16,22 0-16,-22 0 0,1 0 0,-1-21 15,-20 21-15,20 0 0,-42 0 0,22 0 16,-22 0-16,0 0 0,0 0 15,-21 21 1,0 0-16,0 1 16,0-1-16,0 0 0,0 0 15,0 0-15,0 0 0,0 1 16,0 20-16,0-21 0,-21 0 0,21 22 16,-21-1-16,0 0 0,21 1 0,0-1 15,0 0-15,0 22 0,0-22 16,0 22-16,0-1 0,0-21 15,0 22-15,-21-22 0,21 22 0,0-1 16,0 1-16,0-1 0,-22 1 0,22-1 16,0 1-16,0-1 0,-21 1 0,0-22 15,21 22-15,-21-1 0,0-21 16,0 22-16,21-22 0,-22 22 0,1-22 16,0 22-16,0-22 0,0 0 0,21 1 15,-21-1-15,21 0 0,-22 1 16,1-1-16,21-21 0,0 21 0,0-20 15,-21-1-15,21 0 0,0 0 0,0 0 16,-21 0-16,21 1 0,0-1 16,-21-21 15,0 0-15,-1 0-16,1 0 0,0 0 15,0 0-15,0 0 0,-22 0 0,22 0 16,-21 0-16,0 0 0,-1 0 0,1 0 15,-22 0-15,1 0 0,-1 0 16,1 0-16,-22 0 0,1 0 0,-1 0 16,0 0-16,1 0 0,-1 0 0,0 0 15,-21 21-15,1-21 0,-1 0 0,0 0 16,-21 21-16,21-21 0,0 21 16,0-21-16,1 0 0,-1 21 15,0-21-15,21 0 0,1 0 0,-1 22 16,0-22-16,1 0 0,20 0 0,1 21 15,-1-21-15,1 0 0,-1 0 0,22 0 16,-1 0-16,1 0 0,0 21 16,21-21-16,-22 0 0,22 0 0,0 0 15,0 0-15,0 0 0,21-21 32,0 0-17,0-1-15,0 1 0,0 0 16,0 0-16,0-21 0</inkml:trace>
  <inkml:trace contextRef="#ctx0" brushRef="#br0" timeOffset="152336.43">9059 7959 0,'0'0'0,"21"0"16,-21-21-16,0 42 31,0 0-31,0 0 0,0 0 0,-21 0 16,21 22-16,0-1 0,0 22 15,-21-22-15,21 21 0,0-20 16,-21 20-16,21 1 0,0 20 0,0-20 16,0 21-16,0-1 0,0 1 15,0 0-15,0-1 0,0 1 0,0-22 16,0 1-16,0 21 0,0-22 0,0 1 15,0-22-15,-21 21 0,21-20 0,0 20 16,-21-20-16,21-1 0,0-21 16,0 21-16,0-20 0,0-1 0,0 0 15,0 0-15,0-42 32,0 0-17,0-22-15,0 22 0,0-21 16,0 0-16,0-1 0,0 1 0</inkml:trace>
  <inkml:trace contextRef="#ctx0" brushRef="#br0" timeOffset="153419.79">9080 8022 0,'0'0'0,"-21"-21"15,21 0 17,21 21-32,-21-21 15,22 21-15,-1 0 0,21 0 0,-21-21 16,22 21-16,-1 0 0,-21 0 0,21-22 15,22 22-15,-22 0 0,22 0 16,-1-21-16,1 21 0,20 0 0,1 0 16,0-21-16,-1 21 0,22 0 0,-21 0 15,21-21-15,-22 21 0,43-21 16,-21 21-16,21 0 0,-21-21 16,21 21-16,0 0 0,0-22 0,0 22 15,-21 0-15,21-21 0,-21 21 0,21 0 16,0 0-16,0 0 0,-21 0 15,-1-21-15,1 21 0,0 0 0,0 0 16,-21 0-16,20 0 0,-20 0 0,0 0 16,-1 0-16,-20 0 0,-1 0 15,1 0-15,-22 0 0,1 0 0,-1 0 16,-21 0-16,0 0 16,-21 21 15,0 0-16,0 1-15,0-1 16,-21 0-16,21 0 0,0 0 0,0 0 16,0 22-16,0-22 0,-21 21 15,21 1-15,0-1 0,-21 0 0,21 1 16,0 20-16,0-21 0,0 1 0,0 20 16,0 1-16,0-22 0,0 22 0,0-1 15,0 1-15,0-1 0,0 1 16,0-1-16,0 1 0,0-1 0,0-21 15,0 22-15,0-22 0,0 1 0,0-1 16,0 0-16,0 1 0,0-1 16,0 0-16,0-21 0,0 22 0,0-22 15,0 0-15,0 21 0,0-20 16,-21-1-16,-1 0 0,22 0 0,0 0 16,-21-21-16,0 21 0,0 1 0,0-22 15,21 21-15,-21-21 16,-1 0-16,1 21 0,0-21 15,0 0-15,0 0 16,0 0-16,-1 0 0,1 0 0,-21 0 16,21 0-16,-22 0 0,1 0 15,0 0-15,-1 0 0,1 0 0,-21 0 16,-1 0-16,22 0 0,-43 0 0,22 0 0,-22 0 16,21 0-16,-20 0 15,-1 0-15,0 0 0,1 0 0,-22 21 16,21-21-16,-21 0 0,1 21 0,-1-21 15,0 21-15,0-21 0,-21 0 0,21 22 16,0-22-16,1 0 0,-1 21 16,21-21-16,-21 0 0,0 0 15,22 21-15,-22-21 0,0 0 0,0 21 0,0-21 16,22 0-16,-1 21 0,0-21 0,1 0 16,-1 21-16,22 1 15,-1-22-15,22 0 0,-22 0 0,22 21 16,0-21-16,20 0 0,-20 0 0,21 0 15,0 0-15,21 21 16,21-21 15,-21 21-31,21-21 16,0 0-16,0 0 0,1 0 16</inkml:trace>
  <inkml:trace contextRef="#ctx0" brushRef="#br0" timeOffset="154352.65">18690 13843 0,'0'21'0,"-21"-21"16,21-21 30</inkml:trace>
  <inkml:trace contextRef="#ctx0" brushRef="#br0" timeOffset="154547.54">19410 13716 0,'0'0'0,"21"0"0,0 0 0,0 0 31,0 0-31,1-21 31,-1 21-31,0 0 0,0 0 16,0 0-16,0 0 0,1-21 0,-1 21 16,0-21-16</inkml:trace>
  <inkml:trace contextRef="#ctx0" brushRef="#br0" timeOffset="154719.44">20489 13589 0,'0'0'15,"43"0"-15,-22 0 16,0 0 15,0 0-15,0 0-16,0 0 15,1 0-15</inkml:trace>
  <inkml:trace contextRef="#ctx0" brushRef="#br0" timeOffset="154917.32">21357 13547 0,'0'0'0,"21"0"31,0 0 16,1 0-31,-1 0-16</inkml:trace>
  <inkml:trace contextRef="#ctx0" brushRef="#br0" timeOffset="155096.22">22161 13462 0,'0'-21'31</inkml:trace>
  <inkml:trace contextRef="#ctx0" brushRef="#br0" timeOffset="155264.12">22521 13420 0,'-21'0'78</inkml:trace>
  <inkml:trace contextRef="#ctx0" brushRef="#br0" timeOffset="157140.74">9398 10202 0,'0'0'0,"21"-21"0,43 0 15,-43 0-15,0 21 16,-42 0 31,0 21-47,21 0 0,-22 0 0,1 1 15,0 20-15,0 0 0,0 1 16,0-1-16,-22 21 0,1 1 0,0-1 16,-1 1-16,1-1 0,-22 22 0,1-21 15,-1 20-15,-20 1 0,20 0 16,-20-1-16,-1 1 0,0 0 0,22-1 15,-22 1-15,22 0 0,-22-1 16,21 1-16,-20 0 0,20-1 0,-20 1 0,20 0 16,1-22-16,-1 1 15,1-1-15,20 1 0,1-1 0,0 1 16,-1-22-16,22 0 0,0 1 0,0-1 16,0-21-16,21 0 0,-22-21 0,22-21 31,0 0-16,0 0-15,0 0 0,0-1 0,22 1 16,-1 0-16,0-21 0,0 21 16,0-22-16,0 1 0,22 0 0,-22-22 15</inkml:trace>
  <inkml:trace contextRef="#ctx0" brushRef="#br0" timeOffset="157835.56">8953 10075 0,'0'0'0,"0"22"31,-21-1-31,0-21 0,0 21 16,0 0-16,0 0 0,-1 0 0,1 1 16,0 20-16,-21 0 0,21-21 15,-22 22-15,22-1 0,-21 0 0,-1 1 16,1 20-16,0-20 0,-1-1 15,1-21-15,0 21 0,-1-20 16,22 20-16,-21-21 0,21 0 0,-22 0 16,22-21-16,21 22 0,-21-22 15,42 0 1,0-22-16,-21 1 16,43 0-16,-22 0 0,0 0 0,21 0 15,-20-22-15,20 22 0,0-21 16,1-1-16,-1 1 0,0 0 0,1-1 15,20 1-15,-21 0 0,22-1 0,-22 1 16,22 21-16,-22-21 0,0 20 16,1 1-16,-1 0 0,0 0 0,1 21 15,-22-21-15,0 21 0,0-21 16,0 21-16,-21 21 16,22 0-16,-22 0 0,21 0 15,-21 0-15,0 1 0,0 20 0,21 0 16,0 1-16,-21-1 0,21 0 0,0 1 15,1-1-15,-1 0 0,-21 1 16,21-1-16,0 0 0,0-21 0,0 22 16,1-22-16,-1 0 0,0 0 0,-21 0 15,21 1-15,-21-1 0,21 0 0,0 0 16,-21 0 0,0-42 15,0 0-31</inkml:trace>
  <inkml:trace contextRef="#ctx0" brushRef="#br0" timeOffset="158680.07">11705 9843 0,'0'0'0,"0"-22"0,0 1 15,0 0-15,0 0 0,0 0 0,0 0 16,0-1-16,0 1 16,21 21-16,-21 21 15,0 1-15,0 20 0,0-21 16,0 21-16,0 1 0,0-1 0,0 0 16,0 1-16,-21-1 0,0 0 15,21 1-15,-21-1 0,0 22 16,-1-22-16,22 0 0,0 1 0,-21-22 15,0 21-15,21-21 0,0 22 0,-21-43 16,21 21-16,0 0 0,0-42 47,0 0-47,0-1 0,21-20 0,0 21 16,0-21-16,-21 20 0,22-20 15,-1 0-15,-21-1 0,21 1 0,0 0 16,-21-22-16,21 22 0,0 0 0,1-1 15,-22 22-15,0-21 16,21 21-16,0-1 0,-21 1 0,0 0 16,21 0-16,0 21 0,0 0 15,1 0-15,-1 0 16,0 0-16,21 0 0,-21 21 16,1 0-16,-1 0 0,21 22 0,-21-22 15,22 0-15,-22 0 0,21 22 0,-21-22 16,0 0-16,22 0 0,-22 0 15,0 0-15,0 1 0,0-1 0,-21 0 16,22 0-16,-1 0 16,-42-21 31,-1 0-47</inkml:trace>
  <inkml:trace contextRef="#ctx0" brushRef="#br0" timeOffset="159211.78">12044 9864 0,'0'0'0,"-21"0"16,21-21-16,0 42 62,0 0-62,21 0 16,0 0-16,0 22 0,0-22 0,0 21 15,1-21-15,-1 22 0,0-22 0,21 21 16,-21 0-16,1 1 0,20-1 16,-21 0-16,21 22 0,-20-22 0,-1 1 15,21-1-15,-21 0 0,0 22 0,22-22 16,-22 0-16,0 1 0,21-1 0,-20 22 15,-1-22-15,21 0 0,-21 22 16,0-1-16,1 1 0,20-1 16,-21 1-16,0-1 0,22 1 0,-22-1 15,21 1-15,-21-22 0,22 22 0,-22-22 16,21 21-16,0-20 0,-20-1 0,20 0 16,-21 1-16,0-1 0,0 0 15,1 1-15,-1-22 0,-21 21 0,0-21 16,0 1-16,0-1 0,0 0 0,0 0 15,0 0-15,0 0 16,21-21 15,0-21-15,-21 0-16,21 0 16,-21 0-1,0 0-15,0-1 16,0 1-16</inkml:trace>
  <inkml:trace contextRef="#ctx0" brushRef="#br0" timeOffset="161571.66">9567 8340 0,'0'-21'0,"0"-1"0,0 1 16,0 0-16,0 0 0,21 21 15,-21-21-15,0 0 16,0 42 15,0 0-31,22 21 0,-22-21 0,21 22 16,-21 20-16,0-20 0,0-1 0,0 21 15,0 1-15,0-1 0,0 1 16,0-1-16,0-20 0,0 20 16,0 1-16,0-22 0,0 0 0,0 1 15,0-22-15,0 21 0,0-21 0,0 1 16,0-1-16,-21-42 31,21-1-31</inkml:trace>
  <inkml:trace contextRef="#ctx0" brushRef="#br0" timeOffset="161903.47">9483 8276 0,'0'0'0,"42"-21"0,85-21 16,-64 42-16,-20 0 0,20 0 0,1 0 15,-22 0-15,0 21 16,1 0-16,-1 0 0,-21 0 0,0 1 0,-21 20 16,0-21-16,0 21 0,0-20 0,-21 20 15,-21-21-15,21 21 0,-22-20 16,22-1-16,-21 21 0,0-21 15,20 0-15,-20 1 0,21-1 0,0 0 16,0 0-16,-1-21 0,22 21 0,-21-21 16,42 0 15</inkml:trace>
  <inkml:trace contextRef="#ctx0" brushRef="#br0" timeOffset="162433.25">10435 8742 0,'0'-21'15,"0"0"-15,0-1 16,-21 1-1,0 21-15,0 0 0,-1 0 16,1 0-16,0 0 0,0 21 0,0 1 16,0-1-16,-1 0 0,1 0 15,0 21-15,0-20 0,0 20 16,21-21-16,-21 21 0,-1 1 0,22-22 16,-21 21-16,21-21 0,0 1 15,0-1-15,0 0 0,0 0 0,21-21 16,1 0-16,-1 0 15,0 0-15,0-21 0,0 0 0,0 0 16,1-1-16,-1 1 0,0-21 16,0 21-16,0-22 0,-21 22 0,0-21 15,0 0-15,21 20 0,-21 1 0,0-21 16,22 21-16,-22 0 0,21 42 31,-21 0-15,21 0-16,-21 0 0,0 0 0,21 1 15,-21 20-15,21-21 0,-21 21 16,0-20-16,0-1 0,0 0 0,0 21 16,21-21-16,-21 1 0,0-1 0,22 0 15,-22 0-15,21-21 16,0 0 0</inkml:trace>
  <inkml:trace contextRef="#ctx0" brushRef="#br0" timeOffset="162779.7">10647 8805 0,'0'0'0,"0"-42"0,42 0 15,-42 21-15,21-1 0,0 22 16,1 0-16,-1 0 0,0 0 16,0 0-16,0 22 15,0-22-15,1 21 0,-1 0 0,0 0 16,-21 21-16,21-20 0,-21-1 0,21 0 15,-21 0-15,0 21 0,0-20 16,0-1-16,0 0 0,0 0 16,-21 0-1,0-21-15,21-21 16,0 0 0,0 0-16,0 0 0,0-1 15,0 1-15,0-21 0,0 21 0,21-22 16,0 22-16,-21-21 0,21 21 0,1 0 15,-22-1-15,21 1 0,-21 0 16,21 21-16,0 0 0,0 0 16,0 0-16,1 21 15,-22 0-15,21-21 16</inkml:trace>
  <inkml:trace contextRef="#ctx0" brushRef="#br0" timeOffset="163116.51">11239 8848 0,'43'0'15,"-22"0"-15,0-21 16,0-1-16,0 22 0,1-21 16,-1 0-16,-21 0 0,21 0 15,-21 0-15,0-1 0,0 1 16,-21 21-1,0 0 1,-1 0-16,1 21 0,0 1 16,0-1-16,21 0 0,-21 0 0,21 0 15,-21 22-15,21-22 0,0 0 0,0 0 16,0 0-16,0 0 0,0 1 16,0-1-16,0 0 0,21 0 0,0-21 15,0 21-15,0-21 0,0 0 16,1 0-16,-1 0 0,0 0 15,0-21-15,0 0 0,0 0 16,1 21-16,-1-21 0</inkml:trace>
  <inkml:trace contextRef="#ctx0" brushRef="#br0" timeOffset="163563.72">11684 8657 0,'0'0'0,"0"-42"15,0 63 16,0 0-31,0 0 0,0 1 16,0-1-16,0 0 0,0 0 0,0 21 16,0-20-16,0-1 0,0 0 15,0 0-15,0 0 0,0 0 0,0 1 0,0-1 16,0 0-16,0 0 16,0-42 15,0 0-31,0 0 15,0-1-15,0 1 0,0 0 16,0-21-16,0 21 0,21-22 16,0 22-16,-21-21 0,21 21 0,1-1 15,-1 1-15,0 0 0,0 21 0,0 0 16,0 0-16,1 0 0,-1 0 0,0 0 16,0 0-16,0 21 0,0-21 15,1 21-15,-1 1 0,-21-1 0,0 21 16,0-21-16,0 0 0,0 1 0,0 20 15,0-21-15,0 0 0,0 0 16,0 1-16,0-1 0,0 0 16,0 0-16,0-42 47,0 0-47,0 0 0,0-1 15,21 1-15</inkml:trace>
  <inkml:trace contextRef="#ctx0" brushRef="#br0" timeOffset="163876.99">12319 8255 0,'0'0'0,"0"-21"16,0 42 0,0 0-1,0 0-15,0 1 0,0-1 16,0 0-16,0 21 0,0-21 0,0 22 15,0-22-15,0 21 0,0 1 0,0-22 16,-21 21-16,21 0 0,0-20 0,0 20 16,0 0-16,0-21 0,0 22 15,0-22-15,0 21 0,0-21 0,21 1 16,0-1-16,0 0 0,0-21 0,1 21 16,-1-21-16,0 0 0,0 0 15,0 0-15,0 0 0,1 0 31,-22-21-31,0 0 0,0 0 0,0-1 16,0 1-16,0 0 0,0 0 0,0 0 16,0 0-16</inkml:trace>
  <inkml:trace contextRef="#ctx0" brushRef="#br0" timeOffset="164096.38">12319 8573 0,'0'0'0,"21"0"15,0-22-15,0 22 16,1 0-16,20-21 0,-21 21 16,21-21-16,-20 21 0,20-21 15,0 21-15,1-21 0,-1 21 0,-21 0 16,21-21-16,-20 21 0,-1-22 0,0 22 16,-21 22 15,-21-1-16,0-21-15</inkml:trace>
  <inkml:trace contextRef="#ctx0" brushRef="#br0" timeOffset="165036.48">6583 13653 0,'0'0'0,"0"-22"16,0 1-16,-21 21 15,-1 0-15,1 0 16,0 0 0,0 0-16,0 21 0,21 1 0,-21-1 15,-1 0-15,22 0 0,0 21 16,-21-20-16,21 20 0,0 0 0,-21 1 16,21-1-16,0 0 0,0 1 0,0-1 15,0 0-15,0-21 0,21 22 16,0-1-16,-21-21 0,22 0 0,-1 1 15,0-1-15,0 0 0,21 0 16,-20-21-16,-1 0 0,0 0 16,21 0-16,-21 0 0,1 0 0,20-21 15,-21 21-15,0-21 0,22 0 0,-22-22 16,0 22-16</inkml:trace>
  <inkml:trace contextRef="#ctx0" brushRef="#br0" timeOffset="165684.53">6943 13483 0,'0'0'0,"-22"43"15,22-22-15,0 0 0,0 21 16,0 1-16,0-1 0,0 0 16,0 1-16,0-1 0,0 0 15,0 1-15,0-1 0,0 0 0,0-21 16,0 22-16,0-22 0,0 21 0,0-21 15,0 1-15,0-1 16,0 0-16,0-42 31,0 0-15,0-1-16,0 1 0,0 0 0,0-21 16,0 21-16,22-1 0,-1-20 15,0 21-15,-21 0 0,21 21 16,-21-21-16,21-1 0,0 22 15,1 0-15,-22 22 0,21-1 16,-21 0-16,21 0 0,-21 0 16,21 0-16,-21 1 0,0-1 0,0 0 15,0 0-15,0 0 0,21 22 0,-21-22 16,0 0-16,21 0 16,-21 0-16,22-21 15,-1 0 16,-21-21-31,21 0 16,-21 0-16,21 0 0,-21-1 0,0 1 16,0 0-16,21 0 0,-21 0 0,0 0 15,0-22-15,21 22 0,1 0 16,-22 0-16,0 0 0,21 21 16,-21 21 15,21 0-31,-21 0 0,0 0 15,0 0-15,21 1 0,-21-1 0,0 0 16,0 0-16,0 0 16,0 0-16,0 1 0,0-1 15,0 0 1</inkml:trace>
  <inkml:trace contextRef="#ctx0" brushRef="#br0" timeOffset="165987.39">7387 13695 0,'0'0'0,"-21"0"16,0 0-16,21 21 16,0 0 15,21-21-16,-21-21 1,21 0-16,-21 0 0,21 0 16,-21-1-16,0 1 15,0 0 1,-21 21-16,0 0 0,0 0 16,21 21 15,21-21-16,0 0 1,0 0-16</inkml:trace>
  <inkml:trace contextRef="#ctx0" brushRef="#br0" timeOffset="166255.35">7874 13356 0,'0'0'0,"0"-21"0,0 0 16,-21 42 15,21 0-15,0 22-16,0-22 0,0 21 0,0 0 15,0 1-15,0-1 0,0 0 16,0 1-16,0-1 0,0 0 16,-21 1-16,21-1 0,0 0 0,0-20 15,-22 20-15,22-21 0,0 21 0,0-20 16,0-1-16,0 0 15,0 0-15,22-21 16,-1-21 0,0 0-16</inkml:trace>
  <inkml:trace contextRef="#ctx0" brushRef="#br0" timeOffset="166793.07">8170 13695 0,'0'0'0,"0"-21"16,-21 21-1,0 0 1,0 21-16,0-21 0,-1 21 16,1 0-16,0 22 0,21-22 15,-21 0-15,0 0 0,0 21 0,21-20 16,0-1-16,0 21 0,-22-21 15,22 0-15,0 1 0,0-1 0,0 0 16,22-21 0,-1 0-16,0 0 0,0 0 15,0 0-15,0 0 16,1-21-16,-1 0 0,0-1 0,0 1 16,0 0-16,0-21 0,1 21 0,-1-22 15,-21 1-15,0 0 0,21-1 16,-21 1-16,0 0 0,21-22 0,-21 22 15,0-1-15,0 1 0,0 0 0,0 21 16,0-22-16,0 22 0,0 0 16,0 42-1,0 0-15,0 0 16,0 1-16,0 20 0,0 0 16,0 1-16,0-1 0,0 0 15,0 1-15,0 20 0,0-21 0,0-20 16,0 20-16,0 0 0,0-21 0,0 22 15,0-22-15,0 0 0,0 0 16,0 0-16,0 1 16,21-22-16,0 0 15,1-22 1,-1 1-16,0 0 16</inkml:trace>
  <inkml:trace contextRef="#ctx0" brushRef="#br0" timeOffset="167311.78">8721 13589 0,'0'-21'15,"0"0"-15,21 21 0,-21-21 16,21 21-16,-21-22 0,0 1 16,21 0-16,-21 0 0,21 21 15,-21-21-15,0 0 16,0 42 15,0 0-31,0 0 16,0 0-16,0 22 0,0-22 0,0 21 15,0-21-15,0 22 0,0-22 0,0 0 16,0 21-16,0-21 0,0 1 16,0-1-16,0 0 0,21 0 0,-21 0 15,0 0-15,22-21 0,-22 22 0,0-1 16,0 0-16,0 0 15,0 0 1,-22-21 0,1 0-16,0 0 0,0 21 15,0-21-15,0 0 0,-1 0 16,1 0-16,-21 0 0,21 0 0,0 0 0,-1 0 16,1 0-1,42 0 1,1 0-16,-1 0 15,21 0-15,-21 0 0,22 0 0,-22-21 16,21 21-16,0 0 0,-20 0 16,20-21-16,-21 21 0,0 0 0,0 0 15,1 0-15,-22-21 32,0 0-17</inkml:trace>
  <inkml:trace contextRef="#ctx0" brushRef="#br0" timeOffset="168080.33">13589 12996 0,'0'0'0,"-21"0"0,0-21 0,-1 21 15,1 0-15,0 0 0,-21 0 16,21 0-16,-1 0 0,1 0 16,-21 0-16,21 21 0,0 1 0,-22-1 15,22 0-15,0 0 0,-21 21 0,20 1 16,1-1-16,0 0 0,21-20 15,0 20-15,-21 0 0,21 1 0,0-1 16,0 0-16,0-21 0,0 22 16,0-22-16,21 0 0,-21 0 0,21 0 15,0 1-15,1-1 0,20-21 16,-21 0-16,0 0 0,22 0 0,-22 0 16,0 0-16,21 0 0,-21-21 0,1-1 15,20 1-15,-21 0 0,0 0 16,0 0-16</inkml:trace>
  <inkml:trace contextRef="#ctx0" brushRef="#br0" timeOffset="168732.01">13758 13039 0,'0'0'0,"0"-21"0,0-1 0,0-20 16,0 21-16,-21 21 16,0 21-1,21 0-15,-21 22 16,21-22-16,0 21 0,0 0 0,0-20 15,-21 20-15,21 0 0,0 1 0,0-22 16,-22 21-16,22 0 0,0-20 16,0 20-16,0-21 0,0 0 0,0 22 15,-21-22-15,21 0 0,0 0 16,0 0-16,0-42 31,0 0-31,0 0 16,0 0-16,0-1 15,0-20-15,0 21 0,21 0 0,-21-22 16,22 22-16,-1 0 0,0 0 16,0-21-16,0 42 0,-21-22 0,21 1 15,1 21-15,-1 0 0,0 0 0,0 0 16,0 0-16,0 0 0,-21 21 16,22 1-16,-22-1 0,21-21 0,-21 21 15,0 0-15,0 0 0,0 0 0,0 1 16,0-1-16,0 0 0,0 0 0,0 0 15,0 0-15,0 1 16,21-22 15,0 0-31,0 0 16,0-22-16,-21 1 0,22 21 0,-1-21 16,0 0-16,0 0 0,0 0 0,0-22 15,1 22-15,-22 0 0,0 0 0,21 0 16,0-1-16,-21 44 31,0-1-31,0 0 16,-21-21-16,21 21 0,0 0 0,-21 0 15,21 1-15,0-1 16,0 0-16,0 0 16,-22-21-16,22 21 0,0 0 15,0-42 16,0 0-15</inkml:trace>
  <inkml:trace contextRef="#ctx0" brushRef="#br0" timeOffset="168911.91">14224 13166 0,'0'0'0,"0"-21"0,-42-1 15,42 1-15,-22 21 16,1 0-1,21 21 17,21-21-17,1 0 1,-1 0-16</inkml:trace>
  <inkml:trace contextRef="#ctx0" brushRef="#br0" timeOffset="169177.76">14499 12891 0,'0'0'0,"0"-22"16,0 44-1,0-1 1,0 0-16,0 21 0,0-21 16,0 1-16,0 20 0,0-21 0,-21 21 15,21-20-15,0 20 0,0-21 0,-21 21 16,21-20-16,0-1 0,0 21 15,-21-21-15,21 0 0,0 1 0,-22-1 16,22 0-16,0 0 0,0 0 0,0 0 16,0 1-1,22-22 1,-1 0-16,0 0 0,0-22 0,0 1 16,0 21-16,1-21 0</inkml:trace>
  <inkml:trace contextRef="#ctx0" brushRef="#br0" timeOffset="169692.71">14838 13250 0,'0'0'16,"21"-42"-1,-21 21-15,0 0 0,0 0 16,0-1-16,0 1 16,-21 21-16,0 21 15,-1-21-15,1 22 0,21-1 16,-21 0-16,0 0 15,0 0-15,0 22 0,-1-22 0,22 0 16,0 0-16,-21 0 0,21 0 0,0 1 16,0-1-16,0 0 0,0 0 15,21-21 1,1 0-16,-1 0 0,0 0 16,0 0-16,-21-21 0,21 21 0,0-21 15,1 0-15,-22-1 0,21 1 0,-21 0 16,21 0-16,-21 0 0,0-22 15,0 22-15,21-21 0,-21 0 16,0-1-16,0 1 0,0 0 0,0-1 0,0 1 16,0 0-16,0 20 0,0 1 15,0 0-15,0 0 0,0 42 32,0 0-32,-21 0 0,21 22 0,0-22 15,0 21-15,0 1 0,-21-1 16,21-21-16,0 21 0,0 1 0,0-1 15,0-21-15,0 22 0,0-22 0,0 0 16,0 21-16,0-21 0,0 1 0,0-1 16,0 0-16,0 0 15,0 0-15,21 0 16,0-21 0,0 0-16,0 0 0,1-21 15,-22 0-15,21 21 0</inkml:trace>
  <inkml:trace contextRef="#ctx0" brushRef="#br0" timeOffset="170644.5">15473 13018 0,'-21'0'47,"-1"0"-31,22-22-1,0 1 17,22 21-17,-1 0-15,0-21 0,0 0 16,0 21-16,0 0 0,1 0 0,-1 0 15,0 0-15,0 0 16,0 0-16,0 21 16,-21 0-16,0 0 0,0 1 0,0-1 15,0 0-15,0 21 0,0-21 16,-21 1-16,0-1 0,0 21 16,0-21-16,0 0 0,-1 1 0,1-1 15,-21 0-15,21 0 0,0 0 0,-1 0 16,1-21-16,0 22 0,0-22 0,0 0 15,21-22 17,21 1-17,0 0-15,0 0 0,0 21 16,-21-21-16,22 21 16,-1 0-1,0 21 1,0 0-16,0 0 15,0 0 1,1-21-16,-1 0 0,0 22 16,0-22-16,0 0 0,0 0 15,1 0-15,-1 0 0,0 0 16,0 0-16,0 0 0,-21-22 16,21 22-16,1-21 0,-22 0 15,0 0 1,0 0 31,0 0-47,0-1 15</inkml:trace>
  <inkml:trace contextRef="#ctx0" brushRef="#br0" timeOffset="171295.56">18119 13801 0,'0'0'0,"21"0"0,0 0 15,0 0 1,0 0 15,0 0-15,1 0 0</inkml:trace>
  <inkml:trace contextRef="#ctx0" brushRef="#br0" timeOffset="171495.48">19219 13695 0,'0'0'0,"21"0"0,22 0 16,-22 0 30,0 0-46,0 0 0,0 0 0,1 0 0,-1 0 16,0 0-16,21 0 0,-21 0 16</inkml:trace>
  <inkml:trace contextRef="#ctx0" brushRef="#br0" timeOffset="171676.71">20278 13610 0,'21'0'15,"0"0"1,0-21 15,0 21-15,0 0-16,1 0 0,-1 0 0,0-21 16,0 21-16,0 0 0</inkml:trace>
  <inkml:trace contextRef="#ctx0" brushRef="#br0" timeOffset="171851.6">21272 13462 0,'0'-21'16,"22"21"15,-1 0-15,0 0-16,0-21 0,0 21 15,0 0-15,1 0 0,-1 0 0</inkml:trace>
  <inkml:trace contextRef="#ctx0" brushRef="#br0" timeOffset="172031.97">22034 13377 0,'0'-21'63,"22"21"-63,-1 0 0,0 0 15,0 0-15,0 0 0,0-21 16</inkml:trace>
  <inkml:trace contextRef="#ctx0" brushRef="#br0" timeOffset="172231.86">22818 13314 0,'0'0'0,"21"0"78,0 0-63,0 0 1</inkml:trace>
  <inkml:trace contextRef="#ctx0" brushRef="#br0" timeOffset="172409.76">23114 13314 0,'0'-21'15,"21"21"48,-21-21-32,21 21-31</inkml:trace>
  <inkml:trace contextRef="#ctx0" brushRef="#br0" timeOffset="172548.6">23326 13250 0,'-22'0'31,"1"-21"-15,0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3:44:26.8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995 0,'0'0'0,"0"-21"0,21 21 16,-21-21-16,21-1 0,-21 1 16,0 0-16,0 0 0,0 0 0,21 0 15,-21-1-15,0 1 16,0 0-16,0 42 31,0 0-31,0 22 16,0-1-16,0 0 0,0 1 15,0 20-15,-21-20 0,21 20 16,-21 1-16,0-22 0,-1 21 16,22-20-16,-21-1 0,0 22 0,0-22 15,0 0-15,21-21 0,-21 22 16,21-22-16,-22 0 0,22 0 0,0-42 31,0 0-15,0 0-16,0 0 0,0-1 15,0 1-15,0 0 0,0 0 0,22 0 16,-1 0-16,0-1 0,0 1 16,0 21-16,0 0 0,22 0 15,-22-21-15,0 21 16,0 0-16,0 0 0,22 0 0,-22 0 15,0 0-15,0 0 0,0 0 0,1 0 16,-1 0-16,0-21 0,0 21 16,0 0-16,0 0 0,-21-21 0,0 0 15,0-1-15,0 1 16,0 0-16,0 0 0,0 0 16,0-22-16,0 22 0,0 0 15,0 0-15,0 0 0,0 0 16,0-1-16,-21 22 15,21 22 1,0-1-16,0 0 0,0 21 16,0-21-16,0 22 0,-21-1 15,21 0-15,0 1 0,0-1 0,0 0 16,0 1-16,0-1 0,0 0 16,0 1-16,0-22 0,0 21 0,0 1 15,0-22-15,0 21 0,0-21 16,0 0-16,0 1 0,0-1 0,-21 0 15,21 0-15,0 0 16,0-42 15,0 0-15,0 0-16,0 0 0,0-1 16,21 1-16,-21-21 0</inkml:trace>
  <inkml:trace contextRef="#ctx0" brushRef="#br0" timeOffset="368.78">2455 1439 0,'0'22'16,"0"-1"-16,-21-21 15,21 21-15,21-21 31,0 0-15,1 0-16,-1 0 16,-21-21-16,21 0 0,-21-1 15,0 1 1,0 0-16,-21 21 16,0 0-1,-1 0 1,22 21-1,0 0-15,0 1 32,22-22-1,-1 0-31,-21-22 0</inkml:trace>
  <inkml:trace contextRef="#ctx0" brushRef="#br0" timeOffset="12795.94">3598 953 0,'0'-22'16,"0"1"-16,0 0 0,21 21 16,-21-21-16,0 0 0,0 0 15,22-1-15,-22 1 0,0 0 16,0 0-16,0 0 15,0 0-15,0-1 16,-22 22 0,1 0-1,21 22-15,0-1 16,-21 21-16,21-21 0,-21 22 16,0 20-16,21-21 0,-21 22 0,21-22 15,-22 22-15,1-1 16,0 1-16,0-1 0,21 1 0,-21-1 15,0 1-15,-1-1 0,1 1 16,0-1-16,21 1 0,-21-1 0,21-20 16,-21-1-16,21 0 0,0 1 15,0-22-15,-21 0 0,21 21 0,-22-21 16,22 1-16,-21-22 16,0 0-1,21-22-15,-21 1 16,21-21-16,0 21 0,0-22 15,-21 1-15,21 0 0</inkml:trace>
  <inkml:trace contextRef="#ctx0" brushRef="#br0" timeOffset="13424.09">3048 1249 0,'0'0'0,"-21"-21"0,-22-22 16,22 22-16,0-21 15,0 21-15,0-22 0,-22 22 0,43-21 16,-21 21-16,21-22 0,-21 22 15,21-21-15,0 21 0,0-22 0,21 1 16,0 21-16,1 0 16,-1-22-16,21 22 0,0 0 0,22 0 15,-22 0-15,22 0 0,-1 21 16,1 0-16,-1 0 0,1 21 0,-22 0 16,22 0-16,-22 21 0,21 1 15,-20 20-15,-22 1 0,21-1 0,-21 1 16,1 20-16,-22-20 0,0-1 15,0 1-15,0-1 0,0 1 0,0-22 16,0 22-16,0-22 0,0 0 0,0 1 16,-22-1-16,22-21 0,-21 0 15,21 1-15,-21-1 0,21-42 32,0-1-32,0-20 15,0 21-15,0-21 0,0-1 0,0 1 16,0-22-16,0 22 0,21-43 15,22 22-15,-22-1 0,0-20 0,21-1 16,-21 0-16,22 22 0,-1-1 16,0 1-16,-20-1 0,20 22 0,0 0 15,-21-1-15,22 22 0,-1 0 16,-21 21-16,22 0 0,-1 0 0,-21 21 16,21 0-16,-20 22 0,20-1 15,-21 22-15,0-1 0,0 22 16,-21-1-16,0 1 0,0-21 0,0 20 0,-21 1 15,0-22-15,21 1 16,-21 21-16,0-22 0,0 1 0,-1-1 16,22 1-16,-21-22 0,0 21 15,21-20-15,-21-22 0,21 21 0,0-21 16,0 22-16,0-22 0,0 0 16,0-42 15,0 0-31,0 0 0,0-22 15,0 22-15,21-21 0</inkml:trace>
  <inkml:trace contextRef="#ctx0" brushRef="#br0" timeOffset="14889.49">4635 1736 0,'0'0'0,"0"63"16,0-42-1,0 1-15,22-22 0,-22 21 16,21-21-16,0 0 16,0 0-16,0 0 0,0-21 15,1-1-15,-1 1 0,21 0 0,-21 0 16,0-21-16,1 20 0,-1-20 16,-21 0-16,21 21 0,0-22 15,0 1-15,-21 0 0,0-1 16,21 1-16,-21 0 0,22-1 0,-22 1 15,0 21-15,0 0 0,0-1 0,0 44 32,0-1-32,0 0 15,0 0-15,-22 21 0,22 1 0,-21-1 16,21 0-16,0 1 0,0-1 16,0 0-16,0 1 0,0-1 0,0 0 15,0 1-15,0-1 0,0-21 16,21 22-16,1-22 0,-1 0 15,0 0-15,0-21 0,0 0 0,0 0 16,1 0-16,-1 0 0,0 0 16,21 0-16,-21-21 0,1 0 0,20-22 15,-21 22-15,0-21 0,0 0 0,1-1 16,-1 1-16,0 0 0,0-1 16,0 1-16,-21-22 0,0 22 0,21 0 15,-21-1-15,22 22 0,-22-21 16,0 21-16,0 0 0,0-1 0,0 1 15,0 0-15,0 42 32,0 22-32,0-22 0,0 0 0,-22 21 15,22 1-15,-21-22 0,21 21 0,-21 0 16,21 1-16,0-1 0,0 0 16,0-20-16,0 20 0,0 0 0,0 1 15,21-22-15,0 21 0,1-21 16,-1 0-16,0 1 0,0-1 0,0-21 15,22 0-15,-22 0 0,0 0 0,21 0 16,-21 0-16,1 0 0,20-21 16,-21-1-16,0 1 0,0-21 0,1 21 15,-1-22-15,0 1 0,0-21 0,0 20 16,0-20-16,1 20 16,-22-20-16,0-1 0,21 1 0,-21-22 15,21 22-15,-21-22 0,0 22 16,0-1-16,0 1 0,0 20 0,0 1 15,0 0-15,0-1 0,0 22 0,0 0 16,0 0-16,-21 0 0,0 21 16,-1 0-16,22 42 15,0-21-15,-21 21 0,0 1 16,0 20-16,21-20 0,-21 41 0,21-20 16,0-1-16,0 1 0,0-1 0,0 1 15,0-1-15,0-20 16,0 20-16,21-21 0,0 1 0,0-1 15,0 0-15,1 1 0,-1-1 0,0-21 16,-21 22-16,21-22 0,0 0 16,0 0-16,1-21 0,-1 0 15,0 0-15,0-21 0,0 21 16,0-42-16,1 20 0,-1 1 16,0-21-16,0 0 0,0 20 0,0-41 15,1 21-15,20-1 0,-21-20 16,0-1-16,0 1 0,1-1 0,-1-20 15,0 20-15,-21 1 0,0-22 0,21 43 16,-21-22-16,21 1 0,-21 20 16,0 1-16,0 21 0,0 0 15,0-22-15,0 22 0,-21 42 32,0 0-32,21 1 0,-21 20 15,0 0-15,-1 1 0,1 20 16,21 1-16,-21-1 0,21 1 0,-21-1 15,21 1-15,-21-1 0,21 1 0,0-22 16,0 0-16,0 22 0,0-22 16,0 0-16,21-20 0,0 20 0,0 0 15,0-21-15,1 1 0,-1 20 16,0-21-16,0-21 0,0 21 16,22-21-16,-22 21 0,0-21 0,0 0 15,21 0-15,-20-21 0,20 0 16,-21 0-16,0 0 0,22 0 0,-22-1 15,0-20-15,0 21 0,0-21 0,0 20 16,1-20-16,-1 0 0,0 21 16,-21-22-16,21 22 0,-21-21 0,0 21 15,0-1-15,0 44 32,0-1-32,0 0 0,0 0 0,0 0 15,0 0-15,0 1 0,0-1 16,0 0-16,0 0 0,0 21 15,0-20-15,0-1 0,0 0 16,0 0-16,21 0 0,-21 0 16,21-21-1,1 0-15,-22-21 16,21 21-16,0-21 16,-21 0-16,0-21 0,0 20 15,21 1-15</inkml:trace>
  <inkml:trace contextRef="#ctx0" brushRef="#br0" timeOffset="15072.38">7218 783 0,'0'0'0,"-21"0"0,-22-21 16,22 21 0,0 0-16,0 0 15,21 21-15,-21-21 16,21 21-16,0 1 15,0-1-15,0 0 16</inkml:trace>
  <inkml:trace contextRef="#ctx0" brushRef="#br0" timeOffset="15259.94">6477 1185 0,'0'0'0,"-42"22"0,20-1 16,1-21-16,42 0 16,1 0-1,-1 0-15,21 0 0,-21 0 16,22 0-16,-1-21 0,0 21 0,22-22 16,-22 22-16,0-21 0,1 0 0,-1 21 15</inkml:trace>
  <inkml:trace contextRef="#ctx0" brushRef="#br0" timeOffset="15699.73">7556 1312 0,'-63'-42'16,"126"84"-16,-147-105 0,63 42 15,-1 21-15,22 42 32,0-21-32,0 0 15,0 22-15,0-1 0,0 22 0,-21-1 16,21 1-16,-21-1 0,21 22 0,-21-22 15,21 22-15,-21 0 0,0-1 16,21 1-16,0 0 0,-22-1 0,22 1 16,0-22-16,-21 22 0,21-21 0,0-1 15,0-21-15,0 22 0,0-22 16,0-21-16,0 22 0,0-22 16,0 0-16,0 0 0,0-42 31,0 0-31,0-21 15,0 20-15,0-20 0,0 0 0,0-1 16,21-20-16,-21-1 0,0 1 0,0-1 16,0-20-16</inkml:trace>
  <inkml:trace contextRef="#ctx0" brushRef="#br0" timeOffset="15989.07">7302 1376 0,'0'0'0,"0"-42"0,0 20 16,0-20-16,0 0 0,22 21 15,-1-22-15,0 22 0,0 0 0,21 21 16,1-21-16,-1 21 0,0 0 16,1 0-16,-1 21 0,0 0 0,1 0 15,-1 0-15,0 22 0,-20-1 0,-1 0 16,0-20-16,-21 20 0,0 0 16,0 1-16,0 20 0,-42-21 0,20-20 15,1 20-15,-21 0 0,0 1 0,-1-22 16,22 0-16,-21 0 0,-1 0 15,22 0-15,-21 1 0,21-22 0,0 0 16,-1 0-16,1 0 0,21-22 31,0 1-31,21 0 0,1 0 16,20-21-16,-21-1 0,21 1 0</inkml:trace>
  <inkml:trace contextRef="#ctx0" brushRef="#br0" timeOffset="16295.89">8340 614 0,'0'0'15,"0"-21"-15,0-64 16,0 64-16,0 42 31,-22 21-31,22-20 0,0 20 16,0 0-16,0 22 0,-21-1 15,21 22-15,0-22 0,-21 22 0,21-21 16,0 20-16,0-20 0,-21-1 0,21-20 16,0 20-16,0-21 0,0 1 15,0 20-15,0-42 0,0 22 0,0-22 16,0 21-16,0-21 0,0 1 16,21-22-1,0 0 1,0 0-16,-21-22 0,22-20 0,-1 21 15,0 0-15</inkml:trace>
  <inkml:trace contextRef="#ctx0" brushRef="#br0" timeOffset="16660.68">8467 1397 0,'21'0'47,"0"0"-47,0 0 0,0 0 0,0 0 15,1 0-15,20-21 0,-21 21 0,0-21 16,22 21-16,-22-21 16,21 21-16,-21-22 0,0 1 0,1 0 15,-1 0-15,-21 0 0,0 0 16,0-1-16,0 1 0,0 0 16,-21 21-16,-1 0 0,1 0 0,-21 0 15,21 0-15,-22 0 0,1 21 0,21 0 16,-21 22-16,-1-22 0,22 21 15,0-21-15,0 22 0,0-1 0,-1-21 16,22 22-16,-21-22 0,21 21 0,0-21 16,0 22-16,0-22 0,0 0 15,21 0-15,1 0 0,-1 0 0,0-21 16,0 0-16,0 22 0,0-22 16,22 0-16,-1 0 0,-21-22 15,22 22-15,-1-21 0,0 0 0,22-21 16,-22 21-16,0-1 0,1-20 0</inkml:trace>
  <inkml:trace contextRef="#ctx0" brushRef="#br0" timeOffset="19352.72">10435 847 0,'0'0'0,"-21"0"0,21-21 15,0-1-15,0 1 16,0 0 15,0 0-31,21 0 16,0 0-16,0-1 0,1 1 15,-1 0-15,0 0 0,0 0 16,0 0-16,22-22 0,-22 1 0,21 0 16,-21-1-16,0 1 0,22 0 15,-22-22-15,-21 22 0,0-1 0,0 1 16,0 0-16,0-1 0,-21 1 16,0 42-16,-1 0 0,1 0 15,0 0-15,0 0 0,0 0 16,0 0-16,-1 42 0,22 1 0,0-1 15,0 22-15,0 20 0,0-20 16,0-1-16,0 22 0,0 0 0,0-1 16,0 1-16,0 0 0,0-1 15,0 1-15,22 0 0,-22-22 0,0 1 16,0-1-16,0 1 0,0-22 0,0 0 16,0 1-16,0-1 0,0-21 15,0 21-15,0-20 0,0-1 16,-22 0-16,1-21 0,0 0 15,0 0-15,0 0 0,0 0 16,-1-21-16,-20 21 0,21-21 0,-21-1 16,20-20-16,-20 21 0,21 0 0,-21-22 15,20 1-15,-20 21 0,21 0 16,0-22-16,0 22 0,-1 21 0,1-21 16,0 21-16,21 21 15,0 22 1,21-22-16,0 0 0,1 21 0,-1-21 15,0 22-15,21-22 0,-21 0 16,1 21-16,20-20 0,-21-1 0,21 0 16,-20 0-16,20 0 0,0 0 15,1-21-15,-1 0 0,0 0 16,1 0-16,20 0 0,-21-21 0,22 0 16,-22 0-16,22 0 0,-1 0 0,-20-1 15,-1 1-15,0-21 0,1 21 16,-22-22-16,21 22 0,-21-21 0,-21 0 15,21-1-15,-21 1 0,22 21 16,-22-22-16,0 22 0,0 0 0,0 0 16,0 42-1,0 0 1,0 0-16,-22 1 0,22-1 0,-21 0 16,21 21-16,0-21 0,0 1 15,0 20-15,-21-21 0,21 0 16,0 0-16,-21 1 0,21-1 0,0 0 15,0 0-15,0 0 0,0-42 47,21 0-47,0 0 0,0 0 16,1-22-16,-1 22 0,0-21 16,0-1-16,0 22 0,0-21 15,1 0-15,-22 20 0,21 1 0,0 0 16,0 21-16,0 0 15,-21 21-15,21 0 0,-21 1 16,0-1-16,0 0 0,0 21 16,0-21-16,22 22 0,-22-22 0,0 21 15,21-21-15,-21 1 0,0 20 0,0-21 16,21 0-16,0 0 0,0 1 16,0-1-16,1-21 0,-1 0 0,0 0 15,0 0-15,21 0 0,-20 0 0,20 0 16,0-21-16,-21-1 0,22 1 15,-1 0-15,-21-21 0,22 21 0,-22-22 16,21 1-16,-21 0 0,0-1 16,1-20-16,-1-1 0,0-20 15,0 20-15,0 1 0,-21-22 0,0 21 16,0 1-16,0 21 0,0-1 0,0 1 16,0 0-16,0 20 0,-21 1 15,0 21-15,0 0 0,0 21 16,-1 22-16,1-22 0,21 21 15,-21 22-15,21-22 0,-21 43 16,0-22-16,21 1 0,-21-1 0,-1 1 16,1-1-16,21 1 0,0-1 15,0-20-15,0-1 0,0 0 0,0 1 16,0-1-16,0-21 0,0 0 16,0 0-16,0 1 0,0-1 15,21-21-15,1 0 16,-1 0-16,-21-21 0,21-1 15,0 1-15,0 0 0,-21 0 16,21-21-16,1 20 0,-22 1 0,21-21 16,0 21-16,-21-22 0,21 22 0,-21 0 15,21 0-15,-21 0 0,21 21 16,1 21 0,-22 0-16,0 0 15,0 0-15,0 22 0,0-22 16,21 0-16,-21 0 0,21 22 15,0-22-15,0 0 0,-21 0 0,21-21 16,1 21-16,-1 0 0,0-21 16,0 0-16,21 0 0,-20 0 0,-1 0 15,0 0-15,21 0 0,-21 0 0,1 0 16,20-21-16,-21 0 0,21 0 16,-20 0-16,20 0 0,-21-1 0,0 1 15,0-21-15,1 0 0,-1 20 0,0-20 16,0 0-16,-21-1 0,21 1 15,-21 21-15,0 0 0,0 0 0,0-1 16,0 1-16,-21 21 16,0 21-1,0 1-15,0 20 0,-1-21 0,22 21 16,-21-20-16,0 20 0,21-21 0,-21 21 16,21-20-16,0-1 0,0 21 15,0-21-15,0 0 0,0 1 0,21-1 16,0 0-16,0 0 0,1 0 0,-1-21 15,0 0-15,21 0 0,-21 0 16,22 0-16,-22 0 0,21 0 0,1 0 16,-22 0-16,21-21 0,0 0 0,-20 0 15,20 0-15,-21-1 0,21 1 16,-20-21-16,-1 21 0,0-22 16,0 22-16,0-21 0,-21 0 0,0 20 15,0 1-15,0 0 0,0 0 16,0 0-16,-21 21 0,0 0 15,0 0-15,0 0 0,21 21 0,0 0 16,-22 0-16,22 0 0,0 1 16,0-1-16,0 0 0,22 0 0,-1 0 15,0 0-15,0 1 0,0-1 0,-21 0 16,21 0-16,1 0 0,-22 0 0,21 1 16,-21-1-16,0 0 0,0 0 15,21-21-15,-21 21 0,0 0 0,21-21 16,-21 22-16,21-22 15,0 0-15,1 0 16,-1 0-16,0-22 0,0 1 16,0 21-16,0-21 0,-21 0 0,22 0 15,-1 0-15,0-1 0,0-20 16,0 21-16,0-21 0,-21 20 0,0-20 16,22 0-16,-1 21 0,-21-1 0,0-20 15,0 21-15,0 0 16,0 42-1,0 0-15,0 0 0,0 0 0,0 1 16,0-1-16,0 21 0,0-21 16,0 0-16,0 22 0,0-22 15,0 0-15,0 0 0,0 22 0,0-22 16,0 0-16,21 0 0,0 0 16,0-21-16,0 0 0,1 0 15,-1 0-15,0 0 0,0 0 0,0 0 16,22 0-16,-22-21 0,21 21 0,-21-21 15,22 0-15,-22 0 0,21-22 16,-21 22-16,22-21 0,-22-1 0,0-20 16,0 21-16,21-22 0,-20 1 15,-1-1-15,0-21 0,-21 22 0,0-1 16,21 1-16,-21 21 0,0-1 0,0 1 16,0 21-16,0 0 0,0-1 15,-21 44 1,21 20-16,-21 0 15,0 1-15,-1-1 0,22 21 0,-21 1 16,21-1-16,-21 1 0,21-1 16,0 1-16,0-1 0,0-20 0,0-1 15,0 22-15,0-43 0,0 21 0,0 0 16,0-20-16,21-1 0,0 0 16,-21 0-16,22 0 0,-1-21 15,0 0-15,0 0 0,0 0 0,0 0 16,1 0-16,-1 0 15,0 0-15,0-21 0,0 0 16,0 21-16,1-21 0,-1 0 0,-21-1 16,21 22-16,-21-21 0,21-21 0,-21 21 15,0 0-15,0-1 0,0-20 16</inkml:trace>
  <inkml:trace contextRef="#ctx0" brushRef="#br0" timeOffset="19540.61">14647 1037 0,'0'0'0,"-21"0"0,-21 0 15,21 0-15,21-21 32,21 21-32,0 0 0,0-21 15,21 21-15,-20-21 0,20 21 16,-21-21-16,21-1 0,1 22 0,-22-21 16,0 21-16,0-21 0,0 0 0,1 21 15,-22-21-15,0 0 16,-22-1-16,1 22 0,0 0 15</inkml:trace>
  <inkml:trace contextRef="#ctx0" brushRef="#br0" timeOffset="19703.5">14266 804 0,'0'0'0,"-42"0"15,0 0-15,20 0 0,1 0 16,0 0-16,42 0 47,0 0-47,22 0 0</inkml:trace>
  <inkml:trace contextRef="#ctx0" brushRef="#br0" timeOffset="21607.67">15494 1439 0,'-21'0'16,"21"-21"-16,0 0 15,21 0-15,-21 0 16,21 0-16,0-1 0,-21 1 0,21 0 15,-21 0-15,22 0 0,-22 0 0,0-1 16,0-20-16,0 21 0,0 0 16,0-22-16,0 22 0,0 0 15,-22 0-15,-20 21 0,21 0 0,0 0 16,-22 0-16,1 0 0,0 0 16,-1 21-16,-20 0 0,21 22 0,-1-22 15,1 21-15,0 0 0,-1 1 0,1-1 16,21-21-16,0 22 0,-1-1 15,22 0-15,0-21 0,0 22 0,0-22 16,0 0-16,22 0 0,-1 0 0,0 1 16,21-22-16,-21 0 0,22 0 15,-1 0-15,0 0 0,1 0 0,-22 0 16,21-22-16,1 1 0,-22 21 16,21-21-16,-21 0 0,22 0 15,-22-22-15,0 22 0,-21 0 0,21-21 16,-21 21-16,21-22 0,-21 22 0,0-21 15,0 21-15,0-1 0,0 1 16,0 0-16,0 0 0,-21 21 16,0 0-16,0 0 0,0 21 15,-1 0-15,22 22 16,0-22-16,0 0 0,0 21 0,0-21 16,0 1-16,0 20 0,0-21 0,0 0 15,22 0-15,-1 1 0,-21-1 16,42 0-16,-21 0 0,0-21 15,22 0-15,-22 0 0,0 0 0,21 0 16,-20 0-16,-1 0 0,21 0 16,-21-21-16,0 0 0,1 21 0,-1-21 15,0-1-15,0-20 0,-21 21 0,0 0 16,21-22-16,-21 22 0,21-21 16,-21 21-16,0-22 0,0 22 0,0 0 15,0 0-15,-21 42 31,21 0-31,-21 0 16,21 1-16,-21-1 0,21 21 0,0-21 16,0 0-16,0 1 15,-21-1-15,21 0 0,0 0 0,0 0 16,0 0-16,0 1 0,0-44 47,21 1-47,0 0 15,-21 0-15,21 0 0,0 0 16,-21-1-16,22 1 0,-1 0 16,0-21-16,-21 21 0,21-1 0,0 1 15,-21 0-15,0 0 0,21 0 16,1 21-16,-22 21 16,0 0-16,0 0 0,0 0 15,0 1-15,0 20 0,0-21 16,0 0-16,0 22 0,21-22 15,-21 0-15,0 21 0,21-21 0,0 1 16,0-22-16,0 21 0,1 0 0,-1-21 16,0 0-16,0 0 15,0 0-15,0 0 0,1 0 0,-1-21 16,0 0-16,21-1 0,-21 1 0,1 0 16,-1 0-16,0 0 0,0 0 15,0-22-15,0 1 0,1 21 16,-1-22-16,0 1 0,0 21 0,0-21 15,0 20-15,1 1 0,-1 0 16,-21 0-16,0 42 31,0 0-31,0 0 16,0 1-16,0-1 0,0 0 16,0-42 46,0 0-62,0-1 31,-21 22-15,-1 22-16,1-1 16,0 0-16,0 0 0,0 0 15,0 22-15,21-22 0,0 0 16,-22 0-16,22 0 0,-21 22 0,21-22 15,0 0-15,0 0 0,0 0 0,21 0 16,-21 1-16,22-1 0,20 0 16,-21 0-16,0 0 0,22-21 0,-22 21 15,21-21-15,-21 0 0,22 22 0,-1-22 16,0 0-16,-21 0 0,22 0 16,-1 0-16,-21-22 0,22 22 15,-22-21-15,0 0 0,21 0 0,-21 0 16,1 0-16,-1-22 0,0 22 15,-21-21-15,0-1 0,21 22 0,-21-21 16,0 21-16,0 0 0,0-1 0,0 1 16,-21 21-1,0 0-15,0 21 16,-1 1-16,1-1 0,0 0 16,21 0-16,-21 0 15,21 0-15,-21 22 0,21-22 0,-21 0 0,21 0 16,0 0-16,0 1 0,0-1 15,0 0-15,0 0 0,21 0 16,0 0-16,0-21 0,0 22 0,0-22 16,22 0-16,-22 0 0,21 0 0,1 0 15,-1 0-15,0 0 0,-21 0 16,22-22-16,-1 22 0,0-21 0,1 0 16,-22 0-16,21 0 0,-21-22 0,22 22 15,-1-21-15,-21 0 0,22 20 16,-22-20-16,0 0 0,0 21 0,-21-22 15,0 22-15,0 0 0,-21 21 32,0 0-32,0 21 0,-1 0 15,1 0-15,21 22 0,0-22 0,0 21 16,0-21-16,0 22 0,0-22 16,21 21-16,1-21 0,-1 22 0,0-22 15,0 0-15,-21 0 0,21 0 0,-21 1 16,21-1-16,-21 0 0,-21-21 31,0 0-15,0 0-16,0 0 0,0 0 15,-1 0-15,-20 0 0,21 0 0,-21 0 16,-1 0-16</inkml:trace>
  <inkml:trace contextRef="#ctx0" brushRef="#br0" timeOffset="22360.01">3831 2328 0,'0'0'0,"0"-21"16,-21 21-16,0 0 16,0 0-16,-1 0 0,1 0 15,0 21-15,0-21 0,21 22 16,0-1-16,0 0 15,21 0-15,21-21 0,1 21 0,20 0 16,1-21-16,20 22 0,43-22 0,22 0 16,20 0-16,0 0 0,43 0 15,0 0-15,-1 0 0,1 0 0,21 0 16,0 0-16,-22 0 0,22 0 16,-21 0-16,-22 0 0,1 0 0,-1 0 15,-42 0-15,1 0 0,-22 0 16,0 0-16,-43 0 0,-20 0 0,-22 0 15,0 0-15,-20 0 0,-44 0 16,-20 0-16,0 0 0,-1 0 16,-20-22-16,-22 22 0,22 0 15,-22 0-15,0 0 0,-20 0 0,-1-21 16,0 21-16,-21 0 0</inkml:trace>
  <inkml:trace contextRef="#ctx0" brushRef="#br0" timeOffset="22656.35">4847 2519 0,'0'0'0,"-106"21"0,-148 0 16,191 0-1,-1-21-15,22 22 0,0-22 0,20 0 16,22 21-16,22-21 0,-1 0 16,42 21-16,22-21 0,0 0 15,42 0-15,0 0 0,0 0 0,42 0 16,0 0-16,1-21 0,-1 21 0,21 0 15,1-21-15,-1 21 0,1 0 16,-1 0-16,-20-22 0,-22 22 0,21 0 16,-42 0-16,0 0 0,-21 0 15,0 0-15,-43 0 0,1 0 0,-22 0 16,1 0-16,-22 0 0,-21-21 0,0 0 31,0 0-31,0 0 16,0 0-16</inkml:trace>
  <inkml:trace contextRef="#ctx0" brushRef="#br0" timeOffset="23311.32">10901 2138 0,'0'0'16,"-148"-21"-1,105 0-15,1 21 0,-22 0 0,22 0 0,0 0 16,-1 0-16,22 0 0,-21 0 16,21 0-16,-22 0 0,22 0 0,0 0 15,63 0 1,1 0-16,-1 0 16,43 0-16,21 0 0,21 0 15,21-22-15,0 22 0,21-21 0,22 0 16,20 21-16,-20-21 0,21 21 15,20-21-15,-20 0 0,0 21 0,-1-22 16,1 22-16,0-21 0,-22 21 0,-20 0 16,20 0-16,-42-21 0,0 21 15,-21 0-15,-21 0 0,-21-21 0,0 21 16,-43 0-16,0 0 0,1 0 0,-22-21 16,-42 21-1,-22-21-15,22 21 16,-21 0-16,-22 0 0,1 0 0,-1 0 0,1 0 15,-43 0-15,21 0 16,1 0-16,-22 0 0</inkml:trace>
  <inkml:trace contextRef="#ctx0" brushRef="#br0" timeOffset="23616.14">11345 2223 0,'0'0'0,"-106"21"0,-84 0 15,105 0-15,1-21 0,20 0 16,22 0-16,-1 0 0,22 21 0,42-21 16,22 0-16,-1 0 15,43 0-15,21 0 16,-1 0-16,1 0 0,42-21 0,1 0 16,20 21-16,0-21 0,1 21 0,20-21 15,1 21-15,-1 0 0,1-22 16,-22 22-16,0 0 0,1 0 0,-22-21 15,-21 21-15,0 0 0,-21 0 16,-22 0-16,1 0 0,-43 0 0,1 0 16,-1-21-16,-21 21 0,-42 0 15,-21 0-15,-1 0 16,1 0-16,-22 21 0,1-21 0</inkml:trace>
  <inkml:trace contextRef="#ctx0" brushRef="#br0" timeOffset="24727.84">1016 3916 0,'0'0'0,"-21"0"0,0 0 15,-1 0 16,44 0 16,-1 0-15,-21-21-32,21 21 15,-21-21 1,0 42 15,-21-21-15,21 21-16,-21 0 0,21 0 15,0 0-15,0 1 0,0-1 16,0 0 0,21-21 15,0 0-31,0-21 15,-21 0-15,0-1 0,0 1 16,0 0-16,0 0 16,0 0-16,-21 21 31,0 21 0,0 0-31,21 21 0,-22-20 0,22-1 16,0 21-16,0-21 0,-21 22 15,21-22-15,0 0 0,0 21 0,0-21 16,0 1-16,21-1 16,1-21-16,-1 0 0,0 0 0,21 0 15,1 0-15,-1 0 0,0-21 16</inkml:trace>
  <inkml:trace contextRef="#ctx0" brushRef="#br0" timeOffset="25055.88">1566 3979 0,'-21'0'31,"42"0"1,0-21-32,1 21 0,-1 0 15,0-21-15,0 21 16,-21-21-16,0 0 31,-21 21-15,0 0-16,0 0 15,-1 0-15,1 21 0,0 0 0,0 0 0,21 0 16,-21 1-16,21-1 16,-21 21-16,21-21 0,0 22 0,0-22 15,0 0-15,0 0 0,0 0 16,0 0-16,0 1 0,21-22 0,0 0 15,0 0-15,0 0 16</inkml:trace>
  <inkml:trace contextRef="#ctx0" brushRef="#br0" timeOffset="25880.41">3111 4170 0,'0'-21'16,"0"42"-16,-21-63 0,21 20 15,-21 22 1,42-21 31,0 21-31,1-21-16,-1 0 0,0 0 0,0 21 15,0-21-15,0-1 0,22 1 16,-22 0-16,0 0 0,0 0 0,0 0 15,1-1-15,-1 1 0,0 0 16,-21 0-16,21 0 0,-21 0 16,0-1-16,0 1 15,-21 21-15,0 0 16,0 0-16,21 21 0,-22 1 16,22-1-16,-21 21 0,21-21 15,0 43-15,0-22 0,0 22 16,0-1-16,0 1 0,0 20 0,0-20 15,0-1-15,0 1 0,0-1 0,0 1 16,0-1-16,0-20 0,0 20 16,-21-21-16,21 1 0,-21-1 0,0 0 15,0 1-15,-1-22 0,1 0 16,0 21-16,0-20 0,-21-22 0,20 21 16,-20-21-16,0 0 0,-1 0 15,1 0-15,0 0 0,-1-21 0,1 21 16,0-22-16,-1 1 0,-20-21 15,21 21-15,-1 0 0,1-22 16,0 22-16,20 0 0,-20 0 16,21 0-16,21-1 0,0 1 0,0 0 15,0 0-15,21 0 0,0 21 16,22-21-16,-1 21 0,0-22 16,22 1-16,-1 0 0,-20 0 0</inkml:trace>
  <inkml:trace contextRef="#ctx0" brushRef="#br0" timeOffset="26408.38">3852 3895 0,'21'-21'0,"-42"42"0,42-85 16,1 43-16,-22 0 0,0 0 0,0 0 16,0-1-16,-22 22 15,1 22 1,21-1-16,0 0 0,0 21 0,0 1 15,0-1-15,0 21 0,0 1 16,0-1-16,0 22 0,0-21 0,-21-1 16,21 1-16,-21-1 0,21 1 15,0-1-15,-21 1 0,21-22 0,-21 21 16,-1-20-16,22-1 0,-21-21 16,21 22-16,0-22 0,0 0 15,0 0-15,-21-21 0,21-21 31,0 0-31,0 0 0,0-1 0,0 1 16,0-21-16,21 21 0,0-22 16,-21 1-16,22 0 0,-1-1 0,0-20 15,0 21-15,21-1 0,-20 1 0,20 0 16,-21 20-16,21 1 0,1 0 16,-22 0-16,21 21 0,-21 0 0,1 21 15,-1 0-15,0 0 0,0 1 16,-21 20-16,21 0 0,-21-21 15,0 22-15,0-1 0,0-21 0,-21 22 16,0-1-16,0 0 0,21-21 16,-21 22-16,21-22 0,-22 0 0,22 0 15,-21 0-15,21 1 0,0-1 0,21-42 47,1-1-47,-1 1 0,-21 0 16,21 0-16,0 0 0</inkml:trace>
  <inkml:trace contextRef="#ctx0" brushRef="#br0" timeOffset="26765.19">4530 4551 0,'0'21'0,"21"-21"47,0 0-47,0 0 0,0 0 15,22 0-15,-1-21 0,-21 21 16,21-21-16,1 0 0,-1-1 0,-21 22 16,22-21-16,-22 0 0,0 0 0,-21-43 31,0 43-31,0 0 0,-42 21 16,20 0-16,-20 0 0,0 0 15,-1 21-15,1 0 0,0 1 16,-1 20-16,22-21 0,-21 21 0,0 1 15,20-22-15,1 21 0,0 1 16,21-22-16,0 21 0,0-21 0,0 22 16,0-22-16,0 0 0,21 0 0,0 0 15,1 0-15,20 1 0,-21-22 16,0 0-16,22 0 0,-1 0 0,-21 0 16,21 0-16,1-22 0,-22 1 15,21 0-15</inkml:trace>
  <inkml:trace contextRef="#ctx0" brushRef="#br0" timeOffset="28492.01">6837 4657 0,'0'0'0,"-43"0"15,22 0-15,21-21 16,0-1-16,0 1 16,0 0-16,0 0 0,0 0 15,43 0-15,-22-22 0,0 1 0,0 0 16,21-1-16,1-20 0,-22-1 16,21 1-16,1-1 0,-1 1 15,0-1-15,-21 22 0,22-22 0,-22 1 16,0 21-16,0-1 0,-21 22 15,0-21-15,0 21 0,-21 21 16,-21 0-16,21 0 0,-22 0 16,1 21-16,0 0 0,20 0 0,-20 0 15,21 22-15,0-22 0,21 21 0,0 0 16,0 1-16,0-1 0,0 0 16,21 22-16,0-22 0,21 22 0,-20-22 15,-1 0-15,21 1 0,-21-1 0,0 0 16,-21 1-16,0-1 15,22-21-15,-22 0 0,0 1 0,0-1 16,0 0-16,-22-21 0,1 21 0,0-21 16,0 0-16,0 0 0,-22 0 15,22 0-15,-21 0 0,21-21 0,0 21 16,-22-21-16,22 0 0,0-1 0,-21-20 16,20 21-16,1-21 0,0 20 15,0-20-15,0 0 0,21-1 0,0 22 16,-21 0-16,21 0 0,0 0 15,0 42 1,21-21-16,0 42 0,0-21 0,0 22 16,0-22-16,1 21 15,-1 1-15,0-1 0,0-21 0,21 21 16,-20-20-16,-1 20 0,0-21 0,0 0 16,21 0-16,-20 1 0,-1-22 15,21 0-15,-21 21 0,22-21 0,-22 0 16,0 0-16,21 0 0,-21-21 0,22-1 15,-22 1-15,21 21 0,1-42 16,-22 21-16,21 0 0,0-1 16,-20-20-16,20 0 0,-21-1 0,21 1 0,-20 0 15,-1-1-15,0 1 0,-21 21 16,0-21-16,0 20 0,0 1 0,0 0 16,-21 21-1,21 21-15,-21 0 16,21 22-16,-22-1 0,1-21 0,21 22 15,0-1-15,0 0 0,0 1 16,0-22-16,0 21 0,0 0 0,0-20 16,0-1-16,21 0 0,-21 0 0,22 0 15,-1-21-15,0 0 0,21 0 16,-21 0-16,22 0 0,-22 0 0,21 0 16,-21 0-16,22-21 0,-22 0 0,21 0 15,-21 0-15,22-1 16,-22 1-16,0-21 0,0 21 0,0-22 15,-21 1-15,0 0 0,0-1 0,22 1 16,-22 0-16,0 21 0,0-22 16,0 22-16,0 0 0,0 42 15,0 0 1,-22 22-16,22-22 0,0 21 16,0 0-16,0-20 0,0 20 0,0 0 15,0 1-15,0-22 0,0 21 0,0-21 16,22 0-16,-1 1 0,-21-1 15,21 0-15,0-21 0,0 0 0,22 0 16,-22 0-16,21 0 0,-21 0 16,22-21-16,-22 21 0,21-21 15,0-1-15,1 1 0,-22 0 0,21-21 16,1 21-16,-22-22 0,0-20 0,0 20 16,0 1-16,0-21 0,1-1 15,-22 22-15,0-22 0,0 1 0,0 20 16,0 1-16,0-21 0,0 41 0,21-20 15,-21 21-15,0 0 0,0 0 16,0 42 0,-21 0-16,21 0 0,0 21 0,-22-20 15,1 20-15,21 0 16,-21 22-16,21-22 0,0 22 0,0-1 0,-21 1 16,21-1-16,-21 1 0,21-22 0,-21 21 15,21-20-15,0-1 16,0 0-16,0 1 0,0-22 0,0 0 15,0 0-15,0 0 0,0 1 16,0-44 0,0 1-1,0 0-15,0 0 0,0-21 16,0 20-16,21 1 0,0-21 16,-21 0-16,21 20 0,0-20 0,0 0 15,1 21-15,-1-22 0,21 22 0,-21 0 16,0 0-16,22 21 15,-22 0-15,21 0 0,-21 0 0,1 0 16,-1 0-16,0 21 0,21 0 0,-21 21 16,1-20-16,-22-1 0,0 21 15,21-21-15,-21 0 0,0 22 0,0-22 16,-21 0-16,-1 21 0,1-20 0,0-1 16,0 0-16,-21 0 0,-1-21 15,22 21-15,-21-21 0,-1 0 0,22 0 16,-21 0-16,21 0 0,0 0 0,-1 0 15,1 0-15,0 0 0,21-21 32,0 0-32,0 0 15,21 21-15,0-21 0,1 21 16,20-22-16,-21 1 0,21 0 16</inkml:trace>
  <inkml:trace contextRef="#ctx0" brushRef="#br0" timeOffset="30488.3">10308 4487 0,'0'0'0,"0"-21"0,0 0 15,0 0-15,21 0 16,-21 0-16,21-1 0,1-20 15,-1 0-15,0-1 0,0 1 0,-21 0 16,21-1-16,0 1 0,22 0 0,-22-1 16,0 1-16,0 0 0,0-1 15,1 22-15,-1 0 0,0 0 0,-21 0 16,21 21-16,0 0 0,-21 21 16,0 0-1,0 0-15,0 0 0,0 1 16,0-1-16,0 0 0,0 0 15,0 0-15,0 0 0,0 1 16,0-44 15,0 1-31,0 0 16,0 0-16,0 0 16,0 0-16,0-1 15,0 1-15,0 0 0,-21 21 16,21-21-16,-21 21 0,0 0 15,0 0-15,-1 21 16,1 0-16,0 0 0,21 1 16,-21-1-16,0 21 0,0 0 15,21 1-15,0-1 0,-22 0 0,22 22 16,0-22-16,0 1 0,0-1 0,0 0 16,22 1-16,-1-22 0,0 21 15,0-21-15,21 0 0,-20 1 0,20-1 16,0-21-16,-21 0 0,22 0 0,-1 0 15,0 0-15,1 0 0,-1-21 16,0-1-16,1 1 0,-1 0 0,-21 0 16,22-21-16,-22-1 0,0 1 0,21 0 15,-21-1-15,1-20 0,-1-1 0,0 22 16,0-22-16,-21 1 16,21-1-16,-21 1 0,21-1 0,-21 22 15,0-21-15,0 20 0,0-20 0,0 42 16,22-22-16,-22 22 0,0 0 15,0 0-15,0 42 16,-22 0-16,22 21 0,-21-20 16,0 20-16,21 0 0,-21 1 15,0 20-15,21-21 0,-21 22 0,21-1 16,-22-20-16,22 20 0,-21 1 0,21-1 16,0 1-16,0-22 0,0 22 15,0-22-15,21 0 0,1-21 0,-1 22 16,21-22-16,-21 0 0,0 0 15,22 0-15,-22 1 0,21-22 0,1 0 16,-1 0-16,0 0 0,1 0 16,-1-22-16,0 1 0,1 21 0,20-21 15,-21 0-15,1 0 0,-22-22 0,21 22 16,-21-21-16,22 0 0,-22-1 16,0 1-16,-21 0 0,0-1 0,0 1 15,0 0-15,0 20 0,0-20 0,-21 21 16,0 21-16,0-21 0,-1 21 15,1 0-15,-21 0 0,21 0 0,-22 21 16,22 0-16,-21 0 0,21 0 0,-22 22 16,22-1-16,0 0 0,0 1 15,0-22-15,21 21 0,-21 1 16,21-1-16,0-21 0,0 21 0,0-20 16,0-1-16,0 0 0,21 0 15,0-21-15,0 0 0,0 0 16,0 0-16,1 0 0,-1 0 0,0 0 15,0-21-15,0 21 0,0-21 0,1 0 16,-1-1-16,0 1 0,0-21 0,0 21 16,0-22-16,1 1 0,-1 21 15,-21-21-15,21-1 0,-21 1 0,21 0 16,-21 20-16,0 1 0,0 0 16,0 0-1,0 42 1,0 0-16,0 0 0,0 1 0,-21-1 15,21 21-15,0 0 0,0-20 16,0 20-16,0-21 0,0 21 0,0-20 16,0 20-16,0-21 0,0 0 0,0 22 15,0-22-15,21-21 0,-21 21 16,21 0-16,0-21 0,1 0 0,20 0 16,-21 0-16,0 0 0,22 0 0,-22 0 15,21 0-15,-21-21 0,22 0 0,-22 21 16,21-21-16,-21-22 15,0 22-15,22 0 0,-22-21 0,0-1 16,0 1-16,0 0 0,-21 20 0,0-20 16,22 0-16,-22 21 0,0-1 15,0 1-15,0 0 0,-22 21 16,1 21 0,21 0-16,-21 1 0,21 20 15,0-21-15,0 21 0,0-20 0,0 20 16,0-21-16,0 0 0,0 22 0,21-22 15,-21 0-15,21 0 0,1 0 0,-22 0 16,0 1-16,21-1 0,0 0 16,-42-21 31,0 0-32,-1-21-15,1 0 0,0 21 16,0-22-16,0 22 15,0 0-15,-1 0 16,22 22 0,0-1-1,22 0 1,-1-21-16,0 21 0,0-21 16,0 0-16,0 0 0,22 21 15,-22-21-15,0 0 0,0 0 16,22 0-16,-22 0 0,0 0 15,21-21-15,1 21 0,-22-21 0,21 0 16,-21 0-16,22-1 0,-1 1 0,-21-21 16,21 21-16,-20-22 0,20 1 15,-21 0-15,0-1 0,0 22 0,1-21 16,-1 21-16,0 0 0,-21-1 0,0 1 16,-21 21-1,0 0 1,-1 21-16,1 1 0,0-1 0,0 21 15,21-21-15,-21 0 0,21 22 16,0-22-16,0 0 0,0 21 16,0-20-16,21-1 0,0 0 0,0 21 15,-21-21-15,21 1 0,1-22 0,-1 21 16,-21 0-16,21 0 0,0-21 16,-21 21-16,0 0 15,-21-21 1,0 22-16,0-22 15,-1 0-15,1 0 0,0 0 16,0 0-16,0 0 0,0 0 0,-1 0 16,1 0-16,0-22 15,21 1 1,0 0-16,0 0 0,0 0 0</inkml:trace>
  <inkml:trace contextRef="#ctx0" brushRef="#br0" timeOffset="34716.51">15176 3725 0,'0'0'0,"-21"0"0,0 0 15,0 0-15,0 0 0,0 0 16,42 0 15,0 0-31,0-21 0,21 0 16,-20 21-16,20-21 0,21 0 0,-20 0 16,-1-1-16,22-20 0,-22 21 15,21-21-15,-20-1 0,-1 1 0,0 0 16,1-1-16,-22 1 0,21 0 15,-21-22-15,1 22 0,-1-1 0,0 1 16,-21 21-16,0-21 0,0 20 16,0 1-16,0 0 0,0 0 15,-21 21-15,0 0 0,-1 0 0,1 21 16,0 0-16,0 22 0,0-22 0,0 42 16,-1 1-16,1-1 0,0 22 15,21-22-15,-21 22 0,0 0 0,21-1 16,0-20-16,-21 21 0,21-22 0,-22 1 15,22-1-15,0 1 0,-21-1 16,21-21-16,0 1 0,0-1 0,-21 0 16,21-20-16,-21 20 0,0-21 0,21 0 15,-21-21-15,-1 0 0,1 0 16,0 0-16,0 0 16,0-21-16,0 0 0,-1 0 0,1 0 15,0-1-15,0-20 0,0 0 0,0-1 16,-22 22-16,22-21 0,0 0 15,0 20-15,0-20 0,-1 21 0,22 0 16,-21 21-16,0 0 16,21 21-16,0 0 0,0 0 15,0 0-15,0 22 0,0-1 0,21-21 16,0 22-16,1-1 0,-1-21 0,0 21 16,0-20-16,21-1 0,-20 0 15,20 0-15,0 0 0,-21 0 0,22-21 16,-1 0-16,0 0 0,1 0 15,-1 0-15,0 0 0,1-21 16,-1 21-16,-21-21 0,22 0 0,-1-21 16,-21 20-16,21 1 0,-20-21 0,-1 0 15,0-1-15,0 1 0,0 0 16,0-1-16,1 1 0,-22 0 0,21 20 16,-21 1-16,0 0 0,0 0 0,-21 42 31,-1 0-31,1 22 15,21-22-15,-21 21 0,0-21 0,21 22 16,-21-1-16,0 0 0,21-21 0,-22 22 16,22-22-16,0 0 15,0 0-15,-21 0 0,21 1 0,0-1 16,0-42 15,21-1-31,-21 1 0,22 0 16,-1-21-16,0 21 0,0-22 0,0 1 15,0 21-15,1-22 0,20 1 16,-21 0-16,0 21 0,22-22 16,-22 22-16,0 0 0,0 0 0,0 21 0,0 0 15,-21 21-15,0 0 16,0 0-16,0 0 0,0 22 0,0-22 16,0 21-16,0 1 0,0-1 0,0 0 15,0 1-15,0-1 0,0 0 16,0-21-16,22 1 0,-1 20 15,0-21-15,21 0 0,-21-21 0,22 21 16,-1-21-16,0 0 0,1 0 0,-1 0 16,0 0-16,1-21 0,-1 0 15,0 0-15,-20 0 0,20 0 0,-21-1 16,21-20-16,-20 0 0,-1-1 0,0 1 16,0-21-16,0 20 0,0-20 15,-21 20-15,22-20 0,-22-1 16,21 1-16,-21-1 0,0 1 0,0-1 0,0 1 15,0 21-15,0-1 16,0 22-16,0 0 0,0 0 0,-21 21 16,-1 42-16,1-21 15,21 22-15,-21-1 0,0 21 16,0-20-16,21 20 0,-21-20 0,-1 20 16,1 1-16,21-1 0,-21 1 0,0-1 15,21 1-15,0-22 0,-21 21 16,21 1-16,-21-22 0,21 1 0,0-22 15,0 21-15,0-21 0,0 0 0,0 1 16,21-22 15,0-22-31,-21 1 0,21 0 16,0-21-16,-21 21 0,21-22 0,1 1 16,-1 0-16,0-1 0,0 1 15,0 0-15,0-1 0,1 22 0,-1-21 16,0 21-16,-21-1 0,21 1 0,0 21 15,0 0-15,-21 21 16,0 1-16,0 20 16,0-21-16,0 0 0,0 22 0,0-1 15,0-21-15,0 21 0,22 1 16,-22-22-16,21 21 0,0-21 0,-21 1 16,42 20-16,-21-21 0,1-21 15,20 21-15,-21 0 0,21-21 16,1 0-16,-1 0 0,0 0 0,1 0 15,-1 0-15,0-21 0,-20 0 0,20 0 16,0 0-16,-21 0 0,22-1 0,-22-20 16,0 21-16,0-21 0,0-1 15,1 1-15,-22 0 0,21-1 0,-21 22 16,0-21-16,0 21 0,0-1 0,0 1 16,-21 21-1,-1 21 1,1-21-16,0 22 0,21-1 15,-21 21-15,0-21 0,21 22 0,-21-22 16,21 21-16,0 0 0,0-20 16,0 20-16,0-21 0,0 21 0,0-20 15,0-1-15,21 0 0,-21 0 0,21 0 16,0-21-16,0 21 0,0-21 16,1 0-16,-1 0 0,21 0 0,-21 0 15,22 0-15,-22 0 0,21-21 0,-21 21 16,22-21-16,-1 0 0,-21 0 15,21 0-15,-20-22 0,20 1 0,-21 21 16,0-22-16,22 1 0,-22 0 0,0-1 16,-21 22-16,0-21 0,0 21 15,0 0-15,-21 21 16,0 0 0,-1 21-16,22 0 15,0 0-15,0 0 0,0 22 16,0-22-16,0 0 0,0 0 0,0 21 15,22-20-15,-1-1 0,-21 0 0,21 0 16,-21 0-16,0 0 16,21 1-16,0-22 0,-21 21 0,21-21 0,-21 21 15,22 0 1,-1-21-16,0 0 16,0 0-16,0 0 15,0 0-15,1-21 0,-1 0 0,0 0 16,0-1-16,0 1 0,0 0 15,22-21-15,-22 21 0,0-22 0,0 1 16,0 0-16,1-1 0,-22 22 0,21 0 16,-21-21-16,21 20 0,-21 1 0,0 0 15,-21 42 17,0 0-32,21 1 0,-22-1 15,22 0-15,0 0 16,-21 21-16,21 1 0,-21-22 0,21 21 15,0 1-15,0-22 0,0 21 0,0-21 16,0 22-16,0-22 0,21 0 16,0 0-16,1 0 0,-1 0 15,0-21-15,0 0 0,21 0 0,-20 0 16,-1 0-16,0 0 0,21 0 0,-21 0 16,22-21-16,-22 0 0,0 0 15,0 0-15,0-22 0,22 1 0,-22 0 16,0-1-16,0-20 0,0 21 0,1-22 15,-1 22-15,0-22 0,21 1 16,-21-1-16,1 1 0,-22-1 0,21 22 16,-21-22-16,21 22 0,-21 0 15,0-1-15,0 22 0,0 0 16,0 0-16,0 0 0,-21 42 16,0 0-1,21 0-15,-22 22 0,1-1 0,0 0 16,0 1-16,0-1 0,0 0 0,-1 1 15,1 20-15,21-21 0,-21 1 16,21 20-16,-21-20 0,21 20 16,0-21-16,0 1 0,0 20 0,0-20 0,0-1 15,21 0-15,0-21 0,0 22 16,1-22-16,-1 0 0,0 0 16,0 0-16,0 1 0,0-22 0,22 0 15,-22 0-15,0 0 0,21 0 0,-20 0 16,20 0-16,-21 0 0,21 0 15,-20-22-15,-1 1 0,21 0 0,-21 0 16,0 0-16,1-22 0,-1 1 16,0-21-16,0 20 0,-21 1 15,21 21-15,-21 0 0,0-1 0,0 1 16,0 0-16,-21 21 16,0 0-1,0 21-15,0 0 0,21 1 16,-22 20-16,1-21 0,21 0 15,-21 22-15,21-22 0,0 21 0,0-21 16,0 22-16,0-22 0,0 0 16,0 0-16,0 0 0,21 0 0,-21 1 15,21-22-15,1 21 0,-1-21 0,0 0 16,0 0-16,0 0 0,0 0 0,22 0 16,-22 0-16,0 0 0,0 0 15,22-21-15,-22-1 0,0 1 0,21 0 16,-21 0-16,1-21 0,-1 20 15,0-20-15,0 0 0,0-1 16,-21 1-16,0 21 0,0 0 0,0 0 0,0-1 16,0 1-16,-21 21 0,0 0 15,0 21-15,0-21 16,21 43-16,0-22 0,-22 0 16,22 21-16,0-20 0,0 20 0,0-21 15,0 21-15,0-20 0,0-1 0,22 0 16,-22 0-16,21 0 0,0 0 15,0 1-15,0-22 0,0 21 0,1-21 16,-1 0-16,0 0 0,0 0 0,0 0 16,22 0-16,-22 0 0,0 0 0,21 0 15,-21 0-15,1-21 16,-1-1-16,0 1 0,0 0 0,0 0 0,0 0 16,1 0-16,-1-22 0,-21 1 15,0 21-15,21-22 0,-21 22 16,21 0-16,-21 0 0,0 0 0,0 0 15,0 42 1,0 0 0,-21 0-16,21 0 0,0 0 0,0 22 15,0-22-15,0 0 0,0 21 0,0-20 16,0-1-16,0 0 0,21 0 16,0 0-16,0-21 15,1 0-15,-1 21 0,0-21 16,0 0-16,0 0 0,0 0 0,1 0 0,-1-21 15,0 0-15,0 21 0,0-21 16,0 0-16,1 0 0,-1-22 16,0 22-16,0 0 0,0-21 0,0-1 15,-21 22-15,0 0 0,22-21 0,-1 20 16,-21 1-16,0 42 31,0 1-31,0-1 0,-21 0 0,-1 0 16,22 21-16,-21-20 0,21-1 15,0 0-15,0 21 0,-21-21 0,21 1 16,0-1-16,0 0 0,-21-21 16,21 21-16,0-42 31,21 0-15,0 0-16,0-1 0,1 1 15,-1 0-15,0 0 0,0 0 0,0-22 16,0 22-16,1-21 0,-1 21 15,21 0-15,-21-22 0,0 22 0,1 0 16,-1 21-16,-21-21 0,21 21 16,-21 21-1,0 0-15,0 0 16,0 0-16,0 1 0,0-1 0,0 21 0,0-21 16,0 0-16,0 22 15,21-22-15,-21 0 0,21 0 0,-21 0 16,21 1-16,1-1 0,-1 0 0,21-21 15,-21 0-15,0 0 0,22 0 0,-22 0 16,0 0-16,21 0 0,-20 0 16,20-21-16,-21 21 0,21-21 0,-20-1 15,-1 1-15,0 0 0,0 0 0,0-21 16,0-1-16,1 22 0,-1-21 16,-21-1-16,0 22 0,0-21 0,0 21 15,0-22-15,0 22 0,0 0 16,-21 21-1,-1 0-15,1 0 0,-21 21 0,21-21 16,-22 21-16,22 1 0,-21-1 0,21 21 16,-22-21-16,22 0 0,0 22 0,0-22 15,21 0-15,0 0 0,0 0 16,0 1-16,0-1 0,0 0 0,21-21 16,0 0-16,0 0 0,1 0 15,-1 0-15,0 0 0,0-21 16,0 0-16,0 21 0,-21-22 15,22 1-15,-1 0 0,-21 0 0,21 0 16,-21 0-16,0-1 0,21 22 16,-21-21-16,0 0 15,0 42 1,0 0-16,-21 1 16,0-1-16,0 21 0,-1-21 0,22 22 15,-21-1-15,0 0 0,0 1 0,0 20 16,21-21-16,0 22 0,0-22 0,-21 22 15,21-1-15,0 1 0,-22-1 16,22 1-16,-21-1 0,0 22 16,21-22-16,-21 1 0,0-1 0,21 1 15,-21-22-15,-1 22 0,1-22 0,21-21 0,-21 22 16,0-22-16,21 0 0,-21 0 16,0 0-16,-1-21 15,1 0-15,0 0 16,0 0-16,21-21 0,-21 21 15,21-21-15,-21 0 0,21 0 16,0-1-16,-22-20 0,22 21 0,-21-21 16,21 20-16,-21-20 0,21 0 15,0-1-15</inkml:trace>
  <inkml:trace contextRef="#ctx0" brushRef="#br0" timeOffset="34940.39">21103 3471 0,'0'0'16,"-21"0"-16,0-21 0,0 21 0,21-21 16,-22 21-16,1 0 46,0 0-30,0 0-16</inkml:trace>
  <inkml:trace contextRef="#ctx0" brushRef="#br0" timeOffset="35164.26">19706 3577 0,'0'0'0,"-21"0"0,0 0 0,0 21 16,42-21 15,0 0-31,0 0 16,0 0-16,0 0 0,1 0 16,-22-21-16,-22 21 31,1 0-31,0 0 15</inkml:trace>
  <inkml:trace contextRef="#ctx0" brushRef="#br0" timeOffset="35340.16">18817 3577 0,'0'0'16,"-42"0"-16,-85 0 15,106 0-15,-1 0 0,1 0 0,0 0 16,21 21-1</inkml:trace>
  <inkml:trace contextRef="#ctx0" brushRef="#br0" timeOffset="36027.83">24278 3133 0,'0'0'0,"0"-43"16,0 22-16,0 0 15,0 42 17,0 0-32,-21 22 15,0-1-15,21 0 0,-21 22 16,-1-1-16,1 1 0,21-1 0,0 1 15,-21-1-15,0 1 0,21-1 0,-21 1 16,21-22-16,0 22 16,0-22-16,-21 0 0,21 1 0,0-1 15,-22-21-15,22 22 0,0-22 0,-21 0 16,21 0-16,0 0 0,-21-21 16,0 0-1,0 0-15,0-21 0,-1 0 16,1 0-16</inkml:trace>
  <inkml:trace contextRef="#ctx0" brushRef="#br0" timeOffset="36908.07">23516 3768 0,'0'0'0,"-42"-21"0,-43-1 16,106 1 0,22 21-16,-22 0 15,42 0-15,-20 0 0,20 0 0,22 0 16,-1 0-16,-20 0 0,21-21 15,-1 21-15,1-21 0,0 21 0,-22-21 16,22 0-16,-22 21 0,1-22 0,-1 1 16,1-21-16,-22 21 0,0-22 15,-20 1-15,-1 0 0,21-22 0,-42 22 16,21 0-16,-21-22 0,0 22 16,0 21-16,0-22 0,0 22 0,0 0 15,0 0-15,0 0 0,-21 21 0,0 0 16,0 0-16,0 21 15,-1 0-15,1 0 0,0 21 16,0 1-16,0-1 0,0 22 0,-1-1 16,1 1-16,0-1 0,0 1 0,0-22 15,0 21-15,-1 1 0,22-22 16,-21 1-16,0 20 0,21-21 0,-21 1 16,21-22-16,0 21 0,0-21 0,0 1 15,0-1-15,0 0 0,0 0 16,-21-21-16,42-21 31,-21 0-31,21 0 0,0-1 16,22-20-16,-22 21 0,0 0 15,21-22-15,-21 22 0,22-21 0,-1 21 16,0-22-16,1 1 0,-1 21 0,-21 0 16,22-22-16,-1 43 0,-21-21 15,0 21-15,0 0 0,1 0 0,-1 0 16,-21 21-16,0 1 0,0-1 15,0 21-15,0-21 0,0 22 16,-21-22-16,-1 0 0,22 21 0,-21-21 16,21 22-16,-21-22 0,21 21 15,0-21-15,0 22 0,0-22 0,42 21 16,-20-21-16,-1 1 0,0-1 0,21-21 16,-21 21-16,22-21 0,-1 0 15,-21 0-15,22 0 0,-1 0 0,0 0 16,1-21-16,-1 0 0,0 21 15,1-22-15,-1 1 0,0-21 0,-21 21 16,22 0-16,-1-22 0,-21 22 0,0-21 16,1 21-16,20-22 0,-42 22 0,21-21 15,-21 21-15,0-1 0,0 1 16,0 0-16,-21 21 0,0 0 16,-22 0-16,22 21 0,0 0 0,-21 1 15,21-1-15,-1 0 0,1 0 16,21 21-16,-21-20 0,21-1 0,0 21 15,0-21-15,21 0 0,0 22 0,1-22 16,20 0-16,-21 0 0,21-21 16,-20 21-16,20-21 0,-21 0 15,21 0-15,1 0 0,-1 0 0,0 0 16,1 0-16,-22-21 0,21 0 0,-21 21 16,1-21-16,-1 0 0,0 0 15,0-1-15,-21 1 0,0 0 0,0 0 16,-21 0-16</inkml:trace>
  <inkml:trace contextRef="#ctx0" brushRef="#br0" timeOffset="37868.82">1249 6329 0,'0'0'0,"21"-106"16,-21 64-1,0 21-15,0-22 0,21 22 0,-21-21 16,0 21-16,0-1 15,-21 22-15,0 22 16,0-1-16,21 21 0,0 0 16,-22 22-16,1 21 0,0-1 15,21 22-15,-21-21 0,0 21 0,0-1 16,-1 1-16,1 0 0,-21 0 16,21-21-16,0 20 0,-1 1 0,1-21 15,0 0-15,21-22 0,0 1 16,-21-22-16,21 21 0,-21-41 15,21 20-15,0-21 0,0 0 16,-21-21 0,21-21-1,0-21-15,-22 21 0,1-22 16,0 1-16,21-22 0,-21 22 16</inkml:trace>
  <inkml:trace contextRef="#ctx0" brushRef="#br0" timeOffset="38179.87">635 6752 0,'0'0'0,"0"-63"0,0-22 0,0 22 16,0-1-16,0 22 0,21-22 16,21 22-16,-20 0 0,20-1 15,0 1-15,1 0 0,-1 20 16,0 1-16,22 0 0,-1 0 16,-20 21-16,20 0 0,-21 21 0,1 0 15,-1 0-15,-21 1 0,0 20 16,1 0-16,-22 1 0,0-1 0,0 21 15,-22-20-15,1 20 0,-21-20 16,21-1-16,-22 0 0,22 1 0,-21-1 16,21-21-16,0 0 0,-22 0 15,43 1-15,-21-1 0,0-21 16,21 21 0,21-21-1,0 0-15,0 0 16,1 0-16,-1 0 0,0 0 0,0-21 15,0 21-15,0 0 0,1-21 16</inkml:trace>
  <inkml:trace contextRef="#ctx0" brushRef="#br0" timeOffset="38920.46">1397 6837 0,'0'21'16,"21"-21"-16,0 0 15,0 0-15,1-21 0,-1 0 16,0 0-16,21-1 0,1 1 15,-1-21-15,0 21 0,1-22 16,-1 1-16,0 0 0,1-1 0,-1 1 16,0-21-16,-21 20 0,1 22 15,-1-21-15,-21-1 0,0 22 0,0 0 16,-21 0-16,-1 21 0,1 0 16,0 0-16,-21 0 0,21 0 0,-1 0 15,-20 0-15,21 0 0,21 21 0,0 0 16,0 0-16,0 1 15,0-1-15,21 21 0,0-21 0,0 0 16,1 1-16,20 20 0,-21-21 16,0 21-16,0-20 0,1 20 15,-22-21-15,0 21 0,0-20 16,0-1-16,0 21 0,0-21 0,0 0 16,0 1-16,21-22 15,0 0 1,0-22-16,0 22 15,0-21-15,1 0 0,-1 0 0,0-21 16,0 20-16,0-20 0,22 21 16,-22-21-16,0-1 0,0 22 15,0-21-15,0-1 0,1 22 0,-1 0 0,-21 0 16,21 21-16,-21-21 16,0 42-1,0 0-15,0 0 16,0 22-16,-21-22 0,21 21 0,0-21 15,0 22-15,0-22 0,0 21 16,0-21-16,0 0 0,0 1 0,0-1 16,0 0-16,21 0 0,0-21 15,0 0-15,0 0 0,1 0 0,20 0 16,-21 0-16,0 0 0,22-21 0,-22 0 16,21 0-16,-21-1 15,22 1-15,-22 0 0,21 0 0,-21-21 0,0 20 16,-21 1-16,0-21 15,0 21-15,0-22 0,0 22 0,0 0 16,-21-21-16,0 21 0,-21 21 0,-1-22 16,1 22-16,0 0 0,-1 0 15,1 0-15,-21 0 0,20 22 0,22-22 16,-21 21-16,21 0 0,-1 0 16,1 0-16,21 22 0,0-22 0,0 0 15,21 0-15,1-21 0,-1 21 16,21-21-16,0 0 0,1 0 0,-1 0 15,22-21-15</inkml:trace>
  <inkml:trace contextRef="#ctx0" brushRef="#br0" timeOffset="39276.42">3281 5990 0,'0'0'0,"0"-42"0,0 0 0,0-22 15,0 43-15,-21 0 16,-1 0-16,1-1 0,0 22 15,0 22-15,0-1 0,21 21 16,0-21-16,0 43 0,-21-22 0,21 22 16,0-1-16,0 1 0,-22 20 0,22-20 15,-21 20-15,21 1 16,0 0-16,-21-1 0,0 1 0,0 0 0,0-1 16,21 1-16,-22 0 0,1 21 15,21-22-15,-21 1 0,0 21 16,21-43-16,0 22 0,-21-22 0,21 1 15,-21-1-15,21 1 0,0-22 16,0-21-16,0 22 0,0-22 0,0 0 16,0-42-1,21 0 1,-21-22-16,0 22 0,21-21 0,-21 0 16,21-1-16,0-20 0,-21 20 0,0-20 15,0-22-15,21 22 0,-21-22 16</inkml:trace>
  <inkml:trace contextRef="#ctx0" brushRef="#br0" timeOffset="39556.18">3006 6668 0,'0'-64'16,"0"128"-16,0-318 15,0 211-15,0 22 0,0-21 16,21 21-16,-21-1 0,21 22 0,0-21 16,0 21-16,0 0 0,22 0 15,-22 0-15,0 0 0,21 21 16,-20 1-16,-1-1 0,0 0 0,0 0 15,-21 21-15,0 1 0,0-22 16,0 21-16,0 1 0,-21-22 0,21 21 16,-42-21-16,20 0 0,1 22 0,0-22 15,0-21-15,0 21 16,0 0-16,-1-21 0,1 0 16,42 0 15,1 0-31,-1-21 0,0 21 15,0-21-15,0 21 16,0-21-16</inkml:trace>
  <inkml:trace contextRef="#ctx0" brushRef="#br0" timeOffset="41360.08">3429 6710 0,'0'0'0,"0"21"16,21-21-1,0 0 1,0 0-16,1-21 0,-1 21 0,0-21 15,0 0-15,0-1 0,22 1 16,-22-21-16,21 21 0,-21 0 0,0-22 16,22 1-16,-22 21 0,0-22 0,-21 1 15,0 21-15,21-21 0,-21 20 16,0 1-16,0 0 0,0 0 0,0 0 16,-21 21-16,0 0 15,0 0-15,0 0 16,-1 0-16,22 21 0,-21 0 0,0 0 15,21 0-15,-21 22 0,21-22 0,0 0 16,0 21-16,0-20 0,0 20 16,0-21-16,0 21 0,0-20 0,0-1 15,0 21-15,0-21 0,0 0 16,21 1-16,0-1 0,0 0 16,1-21-16,-1 0 0,0 0 0,0 0 15,0 0-15,0 0 0,1 0 16,-1 0-16,0-21 0,21 21 0,-21-21 15,1-1-15,-1 1 0,0 0 16,0-21-16,0 21 0,0-22 0,1 22 16,-1-21-16,-21 21 0,0-22 15,0 22-15,0-21 0,0 21 0,0-1 16,0 1-16,-21 21 16,21 21 15,0 1-31,0-1 0,0 0 15,0 0-15,0 0 0,21 0 16,-21 1-16,21-1 0,-21 0 16,21 0-16,-21 0 15,0 0-15,0 1 0,0-1 0,21 0 16,0-21 0,1 21-16,-1-21 0,0 0 15,0 0-15,0 0 0,0 0 0,1 0 16,-1 0-16,0-21 0,0 21 15,0-21-15,0 21 0,1-21 0,-1-1 16,0 1-16,-21 0 0,21 0 0,0 0 16,-21 0-16,21-22 0,1 22 15,-22 0-15,21 0 0,0 0 0,-21-1 16,0 1-16,21 0 0,0 21 0,-21-21 16,21 21-16,-21 21 31,0 0-16,0 0-15,0 1 16,0-1-16,0 21 0,0-21 0,0 0 16,-21 22-16,21-22 0,0 0 0,0 0 15,0 22-15,0-22 0,21 0 16,-21 0-16,22-21 0,-1 0 16,0 0-16,0 0 0,21 0 0,-20 0 15,-1 0-15,21 0 0,-21-21 16,0 0-16,22 0 0,-22-1 0,0 1 15,0 0-15,0-21 0,1-1 16,-1 22-16,0-21 0,0 0 0,0-1 16,0 1-16,1-22 0,-22 22 0,21 0 15,0-22-15,0 22 0,-21-22 16,0 22-16,21 0 0,-21-1 16,0 1-16,0 21 0,0 0 0,0 0 15,-21 21 1,21 21-1,0 21-15,-21-21 0,21 22 0,-21-1 16,21 0-16,-21 1 0,21-1 16,0 0-16,0 1 0,-22-1 15,22 21-15,0-20 0,-21-1 0,21 0 16,0 1-16,0-1 0,0 0 0,0-20 16,0 20-16,0-21 0,21 21 15,1-20-15,-1-1 0,0 0 0,0-21 16,0 21-16,0-21 0,1 0 15,20 0-15,-21 0 0,0 0 0,22-21 16,-22 0-16,21 21 0,-21-21 0,22-1 16,-22 1-16,0-21 0,0 21 15,0 0-15,0-22 0,1 22 0,-1 0 16,-21-21-16,21 20 0,-21 1 0,0 0 16,0 0-16,0 0 0,0 0 15,0-1-15,-21 22 16,0 0-16,-1 22 15,22-1 1,-21 0-16,0 0 0,21 0 0,0 0 16,0 1-16,0-1 0,0 0 0,0 21 15,0-21-15,0 1 0,0-1 16,0 0-16,0 0 0,21 0 0,-21 0 16,21 1-16,1-22 0,-1 21 0,0-21 15,0 0-15,0 0 16,22 0-16,-22 0 0,0 0 0,0 0 15,0-21-15,0-1 0,1 22 0,-1-21 16,0 0-16,0 0 0,0 0 0,0-22 16,1 22-16,-1 0 0,-21 0 15,0-21-15,21 20 0,-21 1 16,0 0-16,21 0 0,-21 0 0,0 0 16,-21 42 15,21 0-31,-21-21 0,21 21 0,0 21 15,0-20-15,0-1 0,0 21 0,0-21 16,0 0-16,0 1 0,0-1 16,0 0-16,21 0 0,0 0 0,-21 0 15,21-21-15,0 0 0,1 0 16,-1 0-16,0 0 16,0 0-16,0-21 0,0 21 0,1-21 0,-1 0 15,0 0-15,21 0 0,-21-1 16,1 1-16,-22 0 0,21 0 0,0 0 15,0 0-15,-21-1 0,0 1 16,0 0-16,21 0 0,-21 0 16,0 42-1,0 0 1,0 0-16,0 0 0,0 22 16,0-22-16,0 0 0,0 0 0,0 0 15,0 1-15,-21-1 16,21 0-16,0 0 0,0 0 0,0 0 15,-21-42 32,21 0-47,-21 0 0,21 0 16,0 0-16,-21-1 0</inkml:trace>
  <inkml:trace contextRef="#ctx0" brushRef="#br0" timeOffset="41539.98">6329 5990 0,'0'0'0,"-21"-21"16,-1 21 15,1 0-15,0 0 15,0 0-31,0 0 0,0 0 15</inkml:trace>
  <inkml:trace contextRef="#ctx0" brushRef="#br0" timeOffset="41728.86">5482 6096 0,'-21'0'16,"42"0"-1,0 0-15,0 0 16,22 0-16,-22 0 0,0-21 0,0 21 16,0 0-16,1 0 0,-1 0 15,0-21-15</inkml:trace>
  <inkml:trace contextRef="#ctx0" brushRef="#br0" timeOffset="41919.76">5080 6075 0,'0'0'0,"-21"21"0,-43-21 16,43 0-16,0 0 16,21 21-1,21-21 1,0 0-16,0 0 0,22 0 15,-22 0-15</inkml:trace>
  <inkml:trace contextRef="#ctx0" brushRef="#br0" timeOffset="44009.22">8869 6604 0,'0'0'0,"-21"0"0,-1 0 16,22-21-16,-21 21 0,0 0 15,21-21 16,21 21-31,0-21 0,1-1 16,-1 22-16,21-21 0,-21 0 16,22 0-16,-22 0 0,21-22 0,0 22 15,1 0-15,-22-21 0,21 21 16,1-1-16,-1-20 0,-21 21 0,21-21 16,-20 20-16,-1-20 0,0 0 0,0-1 15,0 22-15,-21-21 0,0 0 16,0-1-16,0 1 0,0 0 0,0-1 15,0 1-15,0 21 0,0 0 0,0-1 16,-21 1-16,0 21 0,0 0 16,0 0-16,21 21 0,-22 1 15,1-1-15,0 21 0,21 22 16,-21-22-16,0 21 0,21 1 16,-21-1-16,-1 22 0,1-21 0,0 20 15,0 22-15,-21-21 0,20-1 0,1 22 16,0-21-16,-21 21 0,21-22 0,-22 22 15,22-21-15,-21 21 0,21 0 16,-22-1-16,22-20 0,0 21 16,-21-21-16,20-1 0,1 22 0,0-21 15,21-22-15,0 22 0,0-22 0,0 1 16,0-1-16,0-20 0,0-22 16,0 21-16,21-21 0,0-21 0,1 0 15,-1 0-15,21 0 0,-21 0 0,0-21 16,22 0-16,-1 0 0,-21-21 0,22-1 15,-1 1-15,0 0 0,-21-22 16,22 1-16,-1-1 0,0 1 0,-20-22 16,20 0-16,0 1 0,-21-1 0,1 0 15,20-21-15,-21 22 0,-21-22 0,0 21 16,0 1-16,0-1 0,0 21 0,0 1 16,0-1-16,-21 1 0,-21 21 15,20 20-15,-20-20 0,21 42 16,-21-21-16,-1 21 0,22 0 0,-21 0 15,21 0-15,-22 0 0,22 0 16,0 0-16,0 21 0,42-21 16,0 0-16,0 0 15,22 0-15,-1 0 0,0-21 16,1 0-16,-1 0 0,0-1 0,22 1 16,-1 0-16,1-21 0,-22 21 0,22-1 15,-1-20-15,-21 21 0,22 0 0,-22-22 16,-21 22-16,22 0 0,-22 0 15,-21 0-15,0 0 0,0-1 0,0 1 16,-21 21-16,0 0 16,-22 0-16,22 0 0,0 0 15,0 0-15,0 0 0,-22 21 0,22 1 16,21-1-16,0 0 0,-21 21 0,21-21 16,0 1-16,0 20 0,0-21 0,21 0 15,0 0-15,0 1 0,1-1 16,-1 0-16,21 0 0,-21-21 15,22 0-15,-22 0 0,21 0 0,-21 0 0,22 0 16,-22 0-16,21-21 0,-21 0 16,0 21-16,1-21 0,20-1 15,-42 1-15,21 0 0,0 0 0,0 0 0,-21 0 16,0-1-16,0 1 0,0 0 16,0 0-16,0 42 31,0 0-16,0 0-15,0 1 0,-21-1 0,21 0 16,0 21-16,0-21 0,0 22 16,0-22-16,0 0 0,0 21 0,0-20 15,0-1-15,21 0 0,1-21 16,-1 0-16,0 0 16,0 0-16,0 0 0,0-21 0,1 0 15,-1 21-15,0-22 0,21 1 0,-21 0 16,1 0-16,-1-21 0,0 20 15,0 1-15,-21 0 0,0-21 16,0 21-16,0-1 0,0 1 0,0 0 16,0 0-16,-21 0 0,0 0 0,0-1 15,-1 22-15,-20 0 0,21 0 0,0 0 16,-22 0-16,22 0 0,0 0 16,0 0-16,0 22 0,0-22 15,21 21-15,21-21 16,0 0-16,0 0 0,0 0 0,22 0 15,-22 0-15,21 0 0,-21 0 16,0 0-16,22-21 0,-22 21 0,21 0 16,-21 0-16,1 0 0,20 0 15,-21 0-15,0 0 0,0 0 16,1 21-16,-1 0 16,-21 0-16,21 0 0,-21 0 0,0 1 15,21 20-15,-21-21 0,0 0 0,0 22 16,0-22-16,0 21 0,0-21 15,0 0-15,0 1 0,0-1 0,0 0 16,0 0-16,-21-21 31,21-21-15,0 0-16,0 0 16,0-1-16,0-20 0,0 21 15,0-21-15,21 20 0,0-20 0,-21 0 16,21 21-16,1-22 0,-1 22 15,-21 0-15,21 0 0,0 0 0,0 21 16,22-22-16,-22 22 0,0 0 0,0 0 16,21 0-16,-20 22 0,-1-22 0,0 21 15,21 0-15,-21 0 0,1 0 16,-1 22-16,0-22 0,0 0 0,-21 21 16,0-21-16,0 22 0,0-22 0,0 0 15,0 21-15,0-20 0,0-1 0,-21 0 16,0-21-1,0 0 1,-1 0-16,22-21 16,0 0-16,0-1 0,0 1 0,0 0 15,0-21-15,0 21 0,22-22 16,-1 1-16,0 0 0,0 20 0,0-20 16,22 0-16,-22-1 0,21 22 0,-21-21 15,22 21-15,-1 21 0,-21 0 16,21 0-16,1 0 0,-22 0 0,0 21 15,21 0-15,-20 0 0,-1 0 0,0 22 16,-21-22-16,0 21 0,0-21 0,0 22 16,0-1-16,0-21 0,-21 22 15,0-1-15,-1-21 0,22 0 16,-21 0-16,0 1 0,21-1 0,-21-21 16</inkml:trace>
  <inkml:trace contextRef="#ctx0" brushRef="#br0" timeOffset="46091.36">13822 6033 0,'0'0'0,"0"-43"16,0 1-16,0 21 0,0 0 0,0-1 0,0 1 15,21 0-15,-21 0 0,0 0 0,0 42 32,0 0-32,0 21 0,21-20 15,-21 20-15,0-21 0,0 21 0,0 1 16,0-22-16,0 21 0,-21 1 15,21-22-15,-21 21 0,21-21 0,0 0 16,-21 1-16,21-1 0,-22 0 0,22 0 16,-21-21-16,21-21 31,0 0-15,0 0-16,0-1 0,0 1 0,0 0 15,0 0-15,0-21 0,0 20 16,21-20-16,1 0 0,-1-1 0,21 22 15,-21-21-15,43 0 0,-22 20 0,0 1 16,22 0-16,-22 21 0,1 0 16,-1 0-16,0 21 0,1 0 0,-22 1 15,21-1-15,-42 21 0,21-21 0,-21 22 16,21-22-16,-21 21 0,0-21 16,0 0-16,0 22 0,0-22 0,-21 0 15,0 0-15,0 0 0,0 1 16,21-1-16,-21-21 0,-1 0 0,1 0 15,0 0 1,21-21-16,0-1 16,0 1-16,21-21 15,-21 21-15,21 0 0,1-22 0,-1 22 16,0-21-16,0-1 0,21 22 0,-20-21 16,20 0-16,-21 20 0,21 1 15,1 0-15,-22 0 0,21 21 16,-21 0-16,1 0 0,-1 0 0,0 21 15,0 0-15,0 0 0,0 22 0,-21-22 16,0 21-16,0 1 0,0-22 16,0 21-16,0 0 0,0-20 0,0 20 15,0-21-15,0 21 0,0-20 0,0 20 16,0-21-16,0 0 0,0 0 0,0 1 16,22-1-1,-1-21-15,21 0 0,-21 0 0,0-21 16,22-1-16,-1 22 0,-21-21 0,22 0 15,-1 0-15,0 0 0,1 0 0,-22-22 16,21 22-16,-21 0 0,0-21 16,1 20-16,-1-20 0,-21 0 15,0 21-15,0-1 0,0-20 0,0 21 16,0 0-16,0 42 31,0 0-31,-21 0 0,21 0 16,-22 1-16,22 20 0,0-21 0,-21 0 15,21 22-15,0-22 0,0 0 0,0 0 16,0 0-16,0 0 0,0 1 16,21-1-16,1-21 0,-1 21 0,0-21 15,0 0-15,0 0 0,0 0 16,1 0-16,20 0 0,-21 0 0,21-21 16,-20 21-16,-1-21 0,21-1 15,-21 1-15,0 0 0,1 0 0,-1 0 16,0 0-16,-21-1 0,0-20 0,21 21 15,-21-21-15,0 20 0,21-20 0,-21 21 16,0-21-16,0 20 0,0 1 16,-21 42-1,21 1 1,-21 20-16,21-21 0,-21 0 0,21 22 16,0-22-16,0 21 0,-21-21 15,21 22-15,0-22 0,0 21 0,0-21 16,0 0-16,0 1 0,0-1 0,21 0 15,-21 0-15,21 0 0,0-21 16,0 0-16,0 0 0,1 0 0,20 0 16,-21 0-16,21 0 0,-20 0 15,20-21-15,-21 0 0,21 0 0,1 0 16,-22-1-16,0-20 0,21 21 0,-20-21 16,-1 20-16,0-20 0,0 0 0,0-1 15,-21 1-15,21-21 0,-21 20 16,22-20-16,-22 20 0,0-20 0,21 21 15,-21-1-15,21-20 0,-21 20 0,21 22 16,-21-21-16,0 21 0,0 0 16,0 42-1,0 0 1,0 21-16,-21 1 0,21-1 16,-21 0-16,0 1 0,-1 20 0,22-21 15,-21 22-15,0-1 0,0-20 0,0 20 16,21-20-16,0-1 0,-21 21 0,21-20 15,-22-22-15,22 21 0,0 1 16,0-22-16,0 21 0,22-21 0,-1 0 16,0-21-16,0 22 0,0-22 15,22 0-15,-22 0 0,21 0 0,-21-22 0,22 1 16,-1 0-16,-21 0 0,21 0 16,1 0-16,-22-1 0,21 1 15,-21-21-15,22 21 0,-22-22 0,0 1 16,21 0-16,-20-1 0,-1 1 0,0-21 15,-21-1-15,21 1 0,0-1 16,0 1-16,-21 20 0,0-20 0,22-1 16,-22 22-16,0 21 0,0-22 0,0 22 15,0 0-15,0 42 16,-22 0 0,1 22-16,0-22 0,21 21 0,-21 1 15,0 20-15,0-21 0,21 22 16,0-1-16,-22 1 0,22-22 15,-21 22-15,21-1 0,0-20 0,0-1 16,0 0-16,0 1 0,0-1 0,21-21 16,-21 21-16,22-20 0,-1-1 0,0-21 15,0 21-15,0-21 0,22 0 16,-22 0-16,0 0 0,21 0 0,-21-21 16,22 21-16,-22-21 0,21-1 0,-21 1 15,22 0-15,-1 0 0,-21 0 0,22-22 16,-22 22-16,0-21 0,21 21 15,-42-22-15,21 22 0,-21 0 0,22 0 16,-22 0-16,-22 42 31,22 0-31,-21 0 0,21 0 16,0 22-16,-21-22 0,21 0 0,0 0 16,0 0-16,0 1 0,0-1 0,0 0 15,0 0-15,0 0 0,0 0 16,21-21-16,0 0 15,1 0 1,-1 0-16,-21-21 16,0 0-16,0 0 0,0 0 0,21 0 15,0-1-15</inkml:trace>
  <inkml:trace contextRef="#ctx0" brushRef="#br0" timeOffset="46268.26">17632 5652 0,'0'0'0,"-43"-22"15,22 22 1,0 0-16,0 0 31,21 22-15,-21-22 15</inkml:trace>
  <inkml:trace contextRef="#ctx0" brushRef="#br0" timeOffset="46452.38">16679 5906 0,'0'0'0,"-42"0"0,-22 21 16,86-21 15,-1 0-31,0 0 0,21 0 0,-21-21 15,22 21-15,-1 0 0,0 0 0,1-22 16,-22 22-16,21-21 0,22 21 16,-22-21-16</inkml:trace>
  <inkml:trace contextRef="#ctx0" brushRef="#br0" timeOffset="46804.17">17907 5821 0,'-21'21'16,"21"0"0,-21 0-16,-1 1 0,1-1 15,21 0-15,-21 21 0,0-21 16,0 22-16,0-1 0,21 0 0,-22 1 0,1-1 16,21 22-16,-21-1 0,21-21 15,0 22-15,-21-1 0,21 1 0,0-1 16,0 1-16,0-22 0,0 22 15,-21-1-15,21 1 0,0-22 0,0 22 16,0-1-16,0 1 0,0-22 0,0 21 16,0-20-16,-21-1 0,21-21 0,0 22 15,0-22-15,0 0 0,0-42 32,0 0-17,0-22-15,0 22 0,0-21 0,0 21 16,0-22-16,0 1 0,0 0 0,0-22 15,-22 22-15,22-22 0,0 22 16</inkml:trace>
  <inkml:trace contextRef="#ctx0" brushRef="#br0" timeOffset="47060.03">17822 6054 0,'0'0'16,"21"-43"-16,1 1 0,-1 21 0,0 0 0,21 0 15,-21-1-15,1 22 0,-1 0 16,0 0-16,0 0 0,0 0 0,0 0 15,1 22-15,-1-1 0,0 0 0,-21 0 16,0 0-16,0 22 0,0-22 16,0 21-16,-42-21 0,-43 64 15,64-43-15,-22-21 16,22 1-16,0-1 0,-21 21 0,21-21 16,-1-21-16,1 21 0,0 1 0,42-44 46,-21 1-46,21 0 0,22 0 0,-22 0 16,0-22-16</inkml:trace>
  <inkml:trace contextRef="#ctx0" brushRef="#br0" timeOffset="47339.86">18711 5334 0,'0'0'0,"21"-42"0,1 21 16,-22-22-16,0 22 0,0 42 31,-22-21-31,1 43 0,0-22 0,0 21 16,0 0-16,0 22 0,-1-1 0,1 1 15,0-1-15,0 1 0,0-1 16,0 1-16,-1-1 0,1 1 0,0-22 16,0 1-16,21-1 0,0 0 0,0 1 15,0-22-15,0 21 0,0-21 16,0 0-16,0 1 0,21-22 31,0 0-15,0 0-16,-21-22 0,22 1 0,-1 0 15,0 0-15</inkml:trace>
  <inkml:trace contextRef="#ctx0" brushRef="#br0" timeOffset="47660.68">18669 5990 0,'0'0'16,"21"0"-1,0 0 1,0-21-16,1 21 16,-1 0-16,21-21 0,-21 21 15,0 0-15,1-21 0,-1 21 0,21-21 16,-21-1-16,0 22 0,1-21 16,-1 21-16,-21-21 0,0 0 0,0 0 15,0 0 1,-21 21-16,-1 0 0,1 0 0,0 0 15,0 0-15,0 21 0,-22 0 16,22 0-16,0 0 0,0 0 0,0 1 16,21 20-16,0-21 0,0 0 0,0 22 15,0-22-15,0 0 0,0 0 16,0 0-16,0 0 0,21-21 16,0 22-16,0-22 0,0 0 15,1 0-15,-1 0 0,0 0 0,0 0 16,0-22-16,0 1 0</inkml:trace>
  <inkml:trace contextRef="#ctx0" brushRef="#br0" timeOffset="49245.1">21103 5588 0,'0'0'0,"42"-42"16,-42 21-16,22 21 0,-1-22 0,21 1 15,-21-21-15,22 21 0,-1 0 0,0-22 16,1 1-16,20 0 0,-21-1 15,1 1-15,-1 0 0,-21-1 0,0 1 16,1-22-16,-22 22 0,0 0 0,0-1 16,0 1-16,-22 21 0,1 0 15,-21 0-15,0-1 0,-1 22 16,1 0-16,-22 0 0,22 22 0,-21-1 16,20 21-16,1 0 0,0 1 15,20-1-15,1 22 0,0-1 0,0-21 16,21 22-16,0-1 0,0-20 0,0 20 15,0 1-15,21-1 0,0 1 16,0-1-16,1-20 0,20 20 0,0 1 16,-21-22-16,22 21 0,-22-20 0,21-1 15,-21 0-15,1-20 0,-22 20 16,0-21-16,0 0 0,0 22 0,-22-22 16,1 0-16,0-21 0,0 0 15,-21 0-15,-1 0 0,1 0 0,21 0 16,-22 0-16,1-21 0,0 0 15,-1-1-15,22 1 0,-21-21 16,21 21-16,-22-22 0,22 1 0,0 0 16,0-1-16,0 1 0,21-21 0,0 20 15,0-20-15,0 20 0,0 22 16,0-21-16,0 21 0,0 0 0,21 21 16,0 0-16,0 21 15,0 0-15,-21 21 0,22-21 16,-1 22-16,-21-1 0,21 22 0,-21-22 15,21 0-15,-21 1 0,0-1 0,21 0 16,0-21-16,1 22 0,-22-22 16,21 0-16,0 0 0,0 0 0,0 1 15,0-1-15,1-21 0,-1 0 16,0 0-16,21 0 0,1 0 0,-22 0 16,21 0-16,0 0 0,1 0 15,-1-21-15,0-1 0,1 1 0,-22 0 16,21-21-16,1 21 0,-22-1 0,0-20 15,0 0-15,0 21 0,0-22 0,1 22 16,-22 0-16,0 0 0,0 0 16,0 42 15,0 0-31,0 0 16,0 0-16,0 0 0,0 1 0,0-1 15,0 0-15,0 0 0,0 0 0,0 0 16,0 1-16,0-1 0,21 0 0,-21 0 15,21-21-15,0 0 0,0 0 16,0 0-16,1 0 0,-1 0 0,21 0 16,-21 0-16,0 0 0,-21-21 0,22 21 15,-1-21-15,0 0 0,0 21 16,-21-22-16,21 1 0,-21 0 0,21 0 16,-21 0-16,0 0 0,0-1 0,22 22 15,-22-21-15,0 42 31,0 1-15,0-1-16,0 0 0,0 0 0,0 0 16,0 0-16,0 1 0,0-1 0,0 0 15,21 0-15,0-21 16,0 21-16,0 0 0,0-21 0,1 0 16,20 0-16,-21 0 0,21 0 0,1 0 15,-1 0-15,0 0 0,-20 0 16,20-21-16,0 0 0,-21 21 0,22-21 15,-22 0-15,0 0 0,0-1 0,0-20 16,1 21-16,-1 0 0,0-22 0,-21 22 16,0-21-16,21 21 0,-21 0 15,21-1-15,-21 1 0,0 42 32,0 1-32,0 20 15,-21-21-15,0 21 0,0 1 16,21-1-16,-21 0 0,-1 1 0,1-1 15,0 22-15,21-22 0,-21 21 0,0 1 16,0-1-16,-1 22 0,22-21 16,0 20-16,-21-20 0,21 20 15,-21-20-15,0 21 0,21-22 0,0 1 16,-21 20-16,0-20 0,21-1 0,-22-20 16,22 20-16,-21-21 0,21 1 0,0-1 15,0-21-15,0 0 0,0 1 0,-21-1 16,21-42 15,0-1-31,0 1 0,0 0 0,0 0 16,0 0-16,0-22 0,0 22 0,0-21 15,21 0-15,-21-22 0,0 22 0,21-1 16,1-20-16,-1 21 0,-21-22 16</inkml:trace>
  <inkml:trace contextRef="#ctx0" brushRef="#br0" timeOffset="50172.38">22733 6075 0,'0'0'0,"0"-85"16,0 43-16,0 21 0,21-22 0,0 22 0,0 0 15,1-21-15,-1 21 0,0-1 0,0 22 16,0-21-16,0 0 0,1 21 0,20 0 16,-21 0-16,0 0 0,0 0 15,1 21-15,-1 0 0,-21 1 0,0-1 16,0 0-16,0 0 0,0 21 0,0-20 15,0-1-15,0 0 0,-21 0 16,-1 0-16,-20 0 0,21 1 16,0-1-16,0-21 0,-1 0 0,1 21 0,0-21 15,0 0-15,0 0 0,21 21 16,-21-21-16,-1 0 16,22 21-1,0 0 1,22-21-1,-1 22-15,0-22 16,0 0-16,0 0 0,0 0 0,1 0 16,-1 0-16,21 0 0,-21 0 15,0 0-15,1 0 0,-1-22 0,21 22 16,-21-21-16,0 21 0,1-21 16,-1 0-16,21 0 0,-21 0 0,0-1 15,22 1-15,-22 0 0,0-21 0,0-1 16,0 22-16,1-21 0,-22 21 15,0-22-15,21 22 0,-21 0 0,0 0 16,0 0-16,-21 21 16,-1 21-1,1 0-15,21 0 0,-21 0 0,0 22 16,21-22-16,0 0 0,-21 21 0,21-20 16,0-1-16,0 0 0,0 0 15,0 0-15,0 0 0,21 1 16,0-22-16,0 0 15,0 0-15,1 0 0,-1 0 0,0 0 16,21 0-16,-21-22 0,1 22 16,20-21-16,-21 0 0,0 21 0,0-21 15,22 0-15,-22 0 0,-21-1 0,21 1 16,-21 0-16,21 0 0,-21 0 0,0 0 16,0-1-16,0 1 0,0 0 15,-21 21-15,0 0 16,0 0-16,0 0 0,21 21 15,-22-21-15,22 21 0,0 1 16,22-22 0,-1 0-1,0 0-15,0 0 16,0 0-16,0-22 0,1 1 16,-1 21-16,0-21 0,-21 0 0,21 21 15,0-21-15,-21 0 0,21 21 16,-21-22-16,0 44 15,0-1 1,0 0-16,0 0 0,0 0 0,0 22 16,0-22-16,-21 21 15,0-21-15,21 22 0,0-22 0,0 0 0,-21 0 16,21 0-16,0 0 0,0 1 16,0-1-16,0 0 0,21-21 46,0 0-46</inkml:trace>
  <inkml:trace contextRef="#ctx0" brushRef="#br0" timeOffset="51768.13">24447 5567 0,'0'0'0,"-21"-21"0,21 0 16,-21 21-16,0 0 0,0 0 15,0 0-15,-1 0 0,1 0 16,21 21-16,-21 0 0,0 0 16,0 0-16,21 22 0,-21-22 0,21 21 15,-22 0-15,22 1 0,-21-22 0,21 21 16,0 1-16,0-1 0,0-21 16,0 21-16,0-20 0,0-1 0,21 0 15,1 0-15,-1 0 0,-21 0 0,21-21 16,0 22-16,0-22 0,0 0 0,1 0 15,20 0-15,-21 0 0,0 0 16,22 0-16,-1 0 0,0-22 0,1 1 16,-1 0-16,-21 0 0,21 0 0,1 0 15,-22-1-15,21-20 0,-21 0 16,22-22-16,-22 22 0,0-22 16,0 1-16,0-1 0,1 1 0,-1 21 15,-21-22-15,21 1 0,-21-1 0,21 22 16,-21-1-16,0 22 0,0-21 15,0 21-15,0 0 0,-21 21 16,0 21-16,0 0 16,-1 21-16,22-21 0,-21 22 15,0-1-15,0 0 0,21 1 16,-21-1-16,21 22 0,-21-22 0,21 21 16,-22-20-16,22 20 0,0-20 0,0-1 15,0 21-15,0-20 0,0-1 16,0-21-16,22 22 0,-1-22 0,0 0 15,21 0-15,-21 0 0,1 0 0,20-21 16,-21 0-16,0 0 0,22 0 0,-22 0 16,0 0-16,21 0 0,-21 0 15,1-21-15,20 0 0,-21 0 0,0 0 16,0 0-16,1-1 0,-1-20 0,-21 21 16,0-21-16,0-1 0,0 22 0,0-21 15,0 21-15,0-1 0,0 1 16,-21 21-1,-1 0-15,1 0 0,0 21 0,21 1 16,-21-1-16,0 21 0,0-21 16,-1 22-16,22-22 0,-21 0 15,21 21-15,-21-21 0,21 1 0,0-1 16,0 0-16,0 0 0,0 0 16,0 0-16,21-21 15,0 0-15,1 0 16,-1 0-16,-21-21 0,21 0 15,0 21-15,-21-21 0,21 0 0,0 0 16,1-1-16,-22-20 0,21 21 0,0 0 16,-21-22-16,0 22 15,21-21-15,-21 21 0,0 0 0,0-1 16,0 44 0,0-1-1,0 0-15,-21 0 0,21 0 0,0 0 16,0 1-16,-21 20 0,21-21 0,0 0 15,0 0-15,0 1 0,0-1 0,0 0 16,0 0-16,0 0 16,21-21-16,0 0 0,0 21 15,0-21-15,1 0 0,-1 0 0,0 0 0,0 0 16,0 0-16,0 0 0,22 0 16,-22 0-16,0-21 0,0 0 0,0 21 15,22-21-15,-22 0 0,0 0 16,0-22-16,0 22 0,-21-21 0,22 21 15,-1-22-15,-21 22 0,0 0 0,0-21 16,0 20-16,0 44 31,0-1-31,0 0 0,21 0 0,-21 21 16,0-20-16,21 20 0,-21-21 0,0 21 16,0-20-16,0-1 0,21 0 15,-21 0-15,0 0 0,0 0 0,0 1 16,0-1-16,0 0 15,-21-21 1,0 0 0,0 0-16,0 0 15,21-21-15,-22 21 0,22-21 16,-21-1-16,0 22 16,42 0 30,0 0-46,1 0 0,-1 0 16,0 0-16,0 0 0,21 0 16,-20 0-16,20 0 0,-21 0 0,21 0 15,1 0-15,-1-21 0,-21 21 16,22-21-16,-22 0 0,21 21 0,0-21 16,-20 0-16,-1-1 0,21-20 15,-21 21-15,0-21 0,1 20 0,-1-20 16,0 0-16,-21 21 0,0-22 0,0 22 15,0 0-15,0 0 0,0 0 0,-21 21 16,0 0-16,-1 0 16,22 21-16,-21 21 0,0-21 0,21 0 15,-21 22-15,21-1 0,0-21 0,0 22 16,0-1-16,0-21 16,0 0-16,0 22 0,0-22 0,0 0 15,0 0-15,0 0 0,0 0 16,0-42 78,-21 21-94,0-21 15,-1 0-15</inkml:trace>
  <inkml:trace contextRef="#ctx0" brushRef="#br0" timeOffset="53772.28">4953 8192 0,'0'0'0,"0"-22"16,0 1-16,0 0 16,0 0-16,0 0 0,0 0 15,0-1-15,0 1 16,-21 0-16,21 42 16,0 0-1,0 1-15,-21-1 0,21 21 16,0 0-16,0 1 0,0-1 0,-22 0 15,22 1-15,0-1 0,-21 0 16,21 1-16,0-22 0,0 21 0,0-21 16,0 22-16,0-22 0,0 0 0,-21 0 15,21 0-15,0 1 0,0-1 16,0 0-16,0-42 31,21 21-15</inkml:trace>
  <inkml:trace contextRef="#ctx0" brushRef="#br0" timeOffset="54204.32">5313 8192 0,'21'-22'0,"-42"44"0,63-65 16,-42 22-16,21 0 0,0 0 0,-21 0 15,0-1-15,0 1 0,-21 21 31,0 21-31,0 1 0,0-1 16,0 0-16,-1 0 0,1 21 16,0-20-16,0-1 0,0 21 15,0-21-15,21 0 0,0 1 0,0-1 16,0 0-16,0 0 16,0 0-16,0 0 0,21 1 15,0-1-15,21-21 0,-21 21 16,1-21-16,20 21 0,-21 0 15,0-21-15,22 21 0,-22-21 0,0 22 16,0-1-16,-21 0 0,0 0 16,0 0-16,-21-21 15,-21 21-15,20-21 0,1 0 16,0 0-16,-21 0 0,21 0 0,-1 0 0,1 0 16,0 0-16,0 0 15,0 0-15,0 0 0,-1 0 16,22-21-16,0 0 15,0 0 1,-21 21-16,21-21 0,0 0 16,0-1-16</inkml:trace>
  <inkml:trace contextRef="#ctx0" brushRef="#br0" timeOffset="54396.24">5165 7832 0,'-22'0'0,"44"0"0,-44-21 16,22-1-16,0 1 0,-21 21 15,21-21 1,0 42 15</inkml:trace>
  <inkml:trace contextRef="#ctx0" brushRef="#br0" timeOffset="56452.29">7218 7959 0,'0'0'0,"21"0"0,42-43 16,-41 22-16,-1 0 0,0 0 0,0-21 15,21 20-15,-20 1 0,-1 0 16,-21-21-16,21 21 0,-21-1 0,0-20 16,21 21-16,-21 0 0,0 0 15,0-1-15,-21 22 16,0 0-16,0 22 0,-1-1 15,1 0-15,-21 21 0,21 1 16,-22 20-16,22-21 0,-21 22 0,0 21 16,-1-22-16,22 22 0,-21-22 0,-1 1 15,22-1-15,0 1 0,21-1 16,0-20-16,0 20 0,0-21 0,21-20 16,85 62-1,-64-63-15,1 1 0,-1-22 0,22 0 16,-22 0-16,21 0 0,1 0 15,-1 0-15,22 0 0,-21-22 0,-1 1 0,1 0 16,-1 0-16,1 0 0,-22-22 16,21 22-16,-41 0 0,20-21 15,-21 21-15,0-22 0,0 1 0,-21 0 16,0 20-16,0-20 0,0 0 0,0 21 16,-21-22-16,0 22 0,0 21 15,0-21-15,0 21 0,-1 0 0,-20 0 16,21 21-16,-21 0 0,20 0 0,-20 1 15,21 20-15,0-21 0,0 21 0,-1-20 16,1 20-16,21-21 0,0 0 16,0 22-16,0-22 0,0 0 15,0 0-15,21 0 0,1-21 0,-1 0 16,0 0-16,0 0 16,21 0-16,-20 0 0,-1 0 0,0-21 15,21 0-15,-21 0 0,1 0 0,-1-1 16,0 1-16,0 0 0,-21-21 0,21 21 15,-21-1-15,21-20 0,-21 21 16,0-21-16,0 20 0,0 1 0,0 0 16,0 42 15,0 0-31,0 1 0,0 20 16,-21-21-16,21 21 0,0-20 0,0 20 15,0-21-15,0 21 0,0-20 0,0 20 16,21-21-16,1 0 0,-1 0 15,0 1-15,21-1 0,-21-21 0,22 0 16,-22 0-16,21 0 0,-21 0 0,22 0 16,-1 0-16,-21 0 0,22-21 0,-1-1 15,0 1-15,-21 0 0,22 0 16,-1 0-16,-21-22 0,22 1 0,-22 0 16,21-22-16,-21 22 0,22-22 0,-22 1 15,0-1-15,0 1 0,0-1 16,0 1-16,1-1 0,-1 22 0,-21-21 15,0 20-15,0 22 0,0 0 0,0 0 16,0 0-16,0 42 16,0 0-1,-21 0-15,-1 0 0,1 0 0,0 22 16,21-1-16,-21 0 0,0 1 0,0 20 16,21-20-16,0 20 0,-22 1 0,22-1 15,0-21-15,0 1 0,0 20 16,0-20-16,22-1 0,-1-21 0,0 21 15,21-20-15,-21-1 0,22-21 0,-22 21 16,21-21-16,-21 0 0,1 0 16,20 0-16,-21 0 0,21-21 15,-20 0-15,-1-1 0,0 1 0,21 0 16,-21-21-16,1 21 0,-1-22 0,21-20 16,-21 20-16,0-20 0,1 21 0,-1-22 15,0 1-15,0-1 0,0 22 16,0-22-16,1 1 0,-22 20 0,21 1 15,-21 0-15,0 21 0,0-1 0,0 1 16,0 0-16,0 42 16,0 0-16,-21 1 15,-1-1-15,1 21 0,0 0 16,21 1-16,-21-1 0,21 0 0,-21 22 16,21-22-16,0 22 0,-21-1 15,21-20-15,0 20 0,0 1 0,0-22 16,0 0-16,0 1 0,0-1 0,0-21 15,21 21-15,-21-20 0,21-1 0,0-21 16,0 21-16,0-21 0,1 21 16,-1-21-16,21 0 0,-21 0 0,0 0 15,22-21-15,-22 21 0,21-21 0,-21 0 16,22-1-16,-22 1 0,21 0 0,-21 0 16,1-21-16,-1 20 0,21-20 15,-42 0-15,21 21 0,-21-22 0,21 1 16,-21 21-16,0-22 0,0 22 15,0 0-15,0 0 0,-21 21 16,0 0 0,21 21-16,-21 0 0,0 0 0,21 1 15,-21-1-15,21 21 0,0 0 0,0-20 16,0 20-16,0-21 0,0 21 0,0 1 16,0-22-16,0 21 0,0-21 15,21 1-15,0 20 0,0-21 0,0 0 16,0-21-16,1 21 0,20 1 0,-21-22 15,0 0-15,22 0 0,-1 21 0,0-21 16,-21 0-16,22 0 0,20 0 0,-20 0 16,-1-21-16,21 21 15,-20-22-15,-1 1 0,0 0 0,22 0 16,-43 0-16,21 0 0,1-1 0,-22 1 16,0-21-16,0 21 0,0-22 0,1 1 15,-22 21-15,21-21 0,-21 20 0,0-20 16,0 21-16,0 0 0,-21 21 15,-1 0-15,-20 0 0,21 0 16,-21 0-16,20 21 0,-20-21 0,0 42 16,-1-21-16,1 1 0,21-1 15,-21 21-15,20-21 0,1 22 0,0-22 16,21 0-16,0 21 0,0-21 0,0 1 16,0-1-16,0 0 0,0 0 15,21 0-15,0-21 0,1 21 0,-1-21 16,0 0-16,0 0 0,0 0 0,22 0 15,-22 0-15,0 0 0,21-21 0,-21 21 16,1-21-16,20 0 0,-21-21 16,21 20-16,-20-20 0,-1 0 0,21-1 15,-21 1-15,0-21 0,22-1 0,-22 1 16,0-1-16,21 1 0,-20-1 0,20-21 16,-21 22-16,0 21 0,0-22 0,-21 22 15,0-1-15,0 22 0,0 0 16,0 0-16,-21 42 15,0 0-15,0 22 16,0-1-16,0 0 0,-1 1 0,22-1 16,0 21-16,0 1 0,0-1 15,0 1-15,0-1 0,0-20 0,0 20 16,22 1-16,-1-22 0,-21 0 0,21 1 16,0-1-16,0 0 0,-21-20 0,0-1 15,21 0-15,1 0 0,-22 0 0,21 0 16,0-21-16,0 0 0,0 0 15,0 0-15,22 0 16,-22 0-16,0 0 0,21-21 0,1 0 16,-1 0-16</inkml:trace>
  <inkml:trace contextRef="#ctx0" brushRef="#br0" timeOffset="57216.85">12827 7832 0,'0'0'0,"0"-21"0,21-22 16,-21 22-16,0 42 31,0 0-31,-21 1 16,0 20-16,21 0 0,-21 1 16,21-1-16,0 0 0,-22 1 0,22-1 15,-21 21-15,0-20 0,21-1 0,0-21 16,0 22-16,-21-22 0,21 21 0,0-21 15,-21 0-15,21 1 0,0-1 16,-21-21 15,21-21-31,0-1 0,0 1 16,0 0-16,0 0 0,0-21 0,0 20 16,0-20-16,0 0 0,0-1 0,0-20 15,21 21-15,0-22 0,-21 22 16,21-22-16,0 22 0,0 0 15,1-1-15,-1 1 0,-21 21 0,21-22 0,0 22 16,0 21-16,0-21 0,1 21 16,-1 0-16,0 21 15,0 0-15,-21 1 16,0 20-16,0 0 0,0-21 0,0 22 16,0 20-16,0-20 0,0-1 0,0 0 15,0 1-15,0-1 0,0 0 0,0 1 16,0-22-16,0 0 0,0 0 0,0 0 15,0 0-15,21-21 32,0 0-32,-21-21 0,22 0 15,-1 0-15,0 0 0,0 0 16,0-22-16,22 1 0,-22 21 0,21-22 16,-21 1-16,22-21 0,-1 20 15,-21 1-15,21 0 0,1-1 0,-22 1 16,0 21-16,0 0 0,0-1 0,-21 1 15,0 42 1,0 1-16,0 20 0,0-21 16,0 21-16,0 1 0,0-1 15,0 0-15,0 22 0,0-22 0,0 1 16,0-1-16,0 0 0,0 1 16,0-1-16,0-21 0,-21 21 0,21-20 15,0-1-15,0 0 0,0 0 0,0 0 16,21-42 31,1 0-47,-1 0 0,0 0 0,21-1 15</inkml:trace>
  <inkml:trace contextRef="#ctx0" brushRef="#br0" timeOffset="57479.7">14076 7768 0,'0'0'16,"0"-21"-16,0-42 15,21 63-15,-21 21 32,0 0-32,-21 0 0,21 0 15,-21 22-15,21-22 0,0 21 0,0 0 16,-22 1-16,22-1 0,0 0 0,0 1 16,-21-1-16,21-21 0,0 22 0,0-22 15,0 0-15,0 21 0,0-21 0,0 1 16,0-1-16,0 0 15,0 0 1</inkml:trace>
  <inkml:trace contextRef="#ctx0" brushRef="#br0" timeOffset="57688.11">13822 8424 0,'-21'0'0,"42"0"0,-64 22 0,43-1 31,22 0-15,-1-21-16,0 0 0,0 0 15,0 0-15,0 0 0,1 0 16,20 0-16,-21 0 0,0 0 0,22 0 16,-22 0-16,0 0 0,0-21 15,0 21-15,0-21 16,1-1-16,-22 1 15,0 0-15,0 0 0,0 0 16,0 0-16</inkml:trace>
  <inkml:trace contextRef="#ctx0" brushRef="#br0" timeOffset="57907.98">13885 7747 0,'0'0'0,"-21"-21"15,21 0-15,0 0 16,21 21 0,0 0-16,1-22 0,-1 22 0,0 0 15,21-21-15,-21 21 0,1 0 0,-1 0 16,21 0-16,-21-21 0,0 21 0,1 0 16,-1 0-16,0 0 0,0-21 15,0 21-15,0 0 0,1 0 0,-1-21 16,0 0-16,0 21 0</inkml:trace>
  <inkml:trace contextRef="#ctx0" brushRef="#br0" timeOffset="58316.75">14922 7387 0,'-21'0'110,"21"-21"-79,0 0-15,0 42 31,0 0-47,0 0 0,0 1 15,0-1-15,0 0 16,0 0-16,0 0 15,21-21 1</inkml:trace>
  <inkml:trace contextRef="#ctx0" brushRef="#br0" timeOffset="58503.64">15092 7387 0,'21'-21'15,"-21"42"1,0 0-16,0 1 16,0-1-16,0 0 15,-21 0-15,21 0 16,-21 0-16,21 1 0,0-1 16,-22-21-16,22 21 0,-21-21 0</inkml:trace>
  <inkml:trace contextRef="#ctx0" brushRef="#br0" timeOffset="71468.24">5503 9843 0,'0'0'0,"0"-22"0,21 1 15,-21 0-15,22 0 16,-22 0 0,0 42 15,0 0-31,0 21 0,0-20 0,0 20 16,-22 0-16,22 1 0,-21 20 15,0-21-15,21 43 0,0-21 0,-21 20 16,0-20-16,21 42 0,-21-22 0,21 1 15,0 0-15,0-1 16,0 1-16,0 21 0,0-22 0,0 1 16,0 21-16,0-21 0,0-1 0,0-20 15,0 20-15,0 1 0,0-21 16,-22-1-16,22 22 0,0-22 0,0-20 16,0 20-16,-21-21 0,21 1 15,0-1-15,0 0 0,0-20 0,0 20 16,0-21-16,0 0 0,0-42 31,0 0-31,0 0 16,0 0-16,0-1 0,0-20 0,0 0 15,21-1-15</inkml:trace>
  <inkml:trace contextRef="#ctx0" brushRef="#br0" timeOffset="72551.5">5482 9991 0,'0'0'0,"-21"-21"0,-21 21 16,20 0-1,22-22-15,22 22 32,-1 0-32,21 0 0,0 0 15,1 0-15,-1 0 0,0-21 16,22 21-16,-1 0 0,1 0 0,-1 0 16,1-21-16,21 21 0,-22 0 0,43 0 15,-21-21-15,42 21 0,-22 0 16,22-21-16,22 0 0,-22 21 15,21 0-15,0-22 0,21 22 0,1-21 0,-22 21 16,21 0-16,-21-21 16,22 21-16,-22 0 0,21 0 0,-21-21 15,22 21-15,-43 0 0,21 0 0,-21-21 16,-21 21-16,21-21 0,-22 21 16,1 0-16,0 0 0,-21-22 0,-1 22 15,1 0-15,-21-21 0,-22 21 16,21 0-16,-41 0 0,20-21 0,-21 21 15,21 0-15,-20 0 0,-1 0 16,-21 21 0,0 0-16,0 1 15,0-1-15,0 0 0,0 0 16,0 0-16,-21 22 0,21-22 0,0 21 16,0 0-16,-22-20 0,22 20 0,-21 0 15,21 1-15,0 20 0,0-21 16,0 22-16,0-1 0,0 1 0,0-1 15,0 1-15,0 21 0,0-22 0,0 1 16,0-1-16,0 22 0,0-22 0,0 1 16,0-1-16,0 22 0,0-22 15,0 1-15,-21-1 0,21 1 0,-21-1 16,21 1-16,0-1 0,-21-20 16,0 20-16,21-20 0,-22-1 0,1 21 15,21-20-15,-21-1 0,21 0 0,-21 1 16,21-22-16,-21 21 0,21-21 15,0 1-15,-21-1 0,21 0 0,0 0 16,-22 0-16,22 0 0,0 1 16,-21-22-16,21 21 15,-21-21 1,0 0-16,0 0 16,0 0-16,-1 0 0,1 0 0,0 0 15,0 0-15,0 0 0,-22 0 0,22 0 16,-21 0-16,-22 0 0,22 0 15,-21 0-15,-1 0 0,1 0 16,-1 0-16,1 0 0,-22 0 0,-21 0 16,21 0-16,-42 0 0,22 0 0,-22 0 15,0 0-15,0 0 0,-22 0 0,1 0 16,0 0-16,0 0 0,0 0 16,0 0-16,-22 0 0,22 0 0,0 0 15,-21 21-15,20-21 0,1 0 0,21 0 16,-21 0-16,21 21 0,-21-21 15,21 0-15,0 0 0,0 21 0,21-21 16,0 0-16,0 0 0,1 0 0,20 0 16,0 0-16,22 21 0,-1-21 15,1 0-15,-1 0 0,22 0 16,0 0-16,20 0 0,1 0 0,0 0 16,21 22-1,21-22 1,0 0-16,1 0 0,-1 0 15,21 0-15,-21 0 0,22-22 0</inkml:trace>
  <inkml:trace contextRef="#ctx0" brushRef="#br0" timeOffset="73239.63">13144 9483 0,'0'0'0,"0"-21"0,0-1 0,22 22 0,-22-21 16,0 0-16,21 21 15,0 0-15,0 21 16,-21 22-16,21-1 15,-21 0-15,0 1 0,0 20 0,0 1 16,0 20-16,0-20 0,0 20 16,0 1-16,0 0 0,-21-1 0,21 22 15,-21-21-15,0 0 0,21-1 0,-21 1 16,21 0-16,0-1 0,-22-20 16,22 20-16,-21-20 0,21-1 0,-21 1 15,21-1-15,-21 1 0,21-22 0,0 1 16,0-1-16,0 0 0,-21-21 15,21 1-15,0-1 0,0 0 0,0 0 16,0-42 0,0 0-1,0 0-15,0-1 0,0-20 0,0 0 16,0-1-16,0 1 0,0-21 0</inkml:trace>
  <inkml:trace contextRef="#ctx0" brushRef="#br0" timeOffset="74227.89">13293 9652 0,'0'0'0,"0"-21"0,-22-21 0,22 20 16,0 1-16,0 0 0,0 0 0,0 0 15,0 0 1,22 21-16,-1 0 0,0 0 15,0 0-15,0-22 0,22 22 0,-22 0 16,21-21-16,0 21 0,22 0 0,-1 0 16,1 0-16,21-21 0,-1 21 15,1 0-15,21 0 0,0-21 0,21 21 16,-22 0-16,22-21 0,22 21 16,-1-21-16,21 21 0,0 0 0,1-22 15,20 22-15,1 0 0,-1 0 0,1 0 16,-1 0-16,1 0 0,-22 0 0,22 0 15,-22 0-15,0 0 0,1 0 16,-22-21-16,0 21 0,-21 0 0,0 0 16,0-21-16,-21 21 0,0 0 0,-1-21 15,-20 21-15,-21-21 0,20 21 16,-20-21-16,-22 21 0,0 0 0,1-22 16,-1 22-16,-21 0 0,0 0 15,1 0-15,-22 22 16,0-1-16,0 0 15,0 0-15,0 0 0,0 0 0,0 22 16,0-22-16,0 21 0,0-21 16,0 22-16,0-1 0,-22 22 0,22-22 15,0 0-15,0 22 0,-21-1 0,21-20 16,0 20-16,-21 1 0,0-1 0,21-21 16,-21 22-16,0 21 0,-1-22 15,22 1-15,-21-1 0,0 22 0,0-22 16,21 1-16,-21-1 0,21 1 0,-21-1 15,-1 1-15,22-22 0,0 22 16,0-22-16,-21 21 0,21-20 0,0 20 16,-21-20-16,21-1 0,0 0 0,0 1 15,0-1-15,0-21 0,-21 21 16,21-20-16,0 20 0,-21-21 0,21 0 16,0 0-16,-21 1 0,21-1 15,0 0-15,0 0 0,-22-21 16,1 0-16,0 21 0,0-21 15,-21 0-15,20 0 0,-20 0 16,21 0-16,-21 0 0,-22 0 16,22 21-16,-22-21 0,1 0 15,-1 0-15,1 0 0,-22 0 0,22 0 16,-22 0-16,-21 0 0,21 0 0,-20 0 16,20 0-16,-21 0 0,0 0 0,-21 0 15,0 0-15,0 0 0,0 0 0,-21 0 16,-21 0-16,21 0 0,-22 0 0,1 22 15,0-22-15,-1 0 0,1 0 0,0 21 16,-1-21-16,22 0 0,21 0 16,0 21-16,0-21 0,21 0 0,22 0 15,-1 0-15,0 21 0,1-21 0,-1 0 16,21 0-16,1 0 0,-1 21 16,1-21-16,-1 0 0,1 0 0,-1 21 15,1-21-15,-1 0 0,-20 22 0,20-22 16,1 0-16,20 21 0,1-21 15,0 0-15,-1 0 0,22 0 0,0 0 16,42 0 15,0 0-31,1-21 16</inkml:trace>
  <inkml:trace contextRef="#ctx0" brushRef="#br0" timeOffset="74932.28">9864 15431 0,'0'0'15,"0"-43"-15,0 22 0,0 0 0,-22-21 0,1 20 16,21-20-16,-21 21 0,21-21 15,0 20-15,-21-20 0,0 21 0,21 0 16,-21 0-16,21-1 0,0 1 0,-22 21 16,1 0-1,21 43-15,0-22 16,0 21-16,-21 22 0,21-1 0,0 22 16,0-22-16,0 22 0,0 21 15,0-22-15,0 22 0,0 0 0,0 0 16,-21 0-16,21 0 0,0-1 0,0 1 15,-21 0-15,21 0 16,0 0-16,0 0 0,0-22 0,0 22 16,0-21-16,-21-1 0,21-20 0,0 21 15,0-22-15,0 1 0,0-1 16,0-21-16,0 1 0,0-22 0,0 0 16,0 0-16,0 0 0,-22-21 15,1 0-15,21-21 16,-21 0-16,21-21 0,0 21 0,0-43 15,0 22-15,0-22 0,-21 1 0,21-1 16</inkml:trace>
  <inkml:trace contextRef="#ctx0" brushRef="#br0" timeOffset="75772.32">9631 15219 0,'0'-21'0,"0"42"0,0-85 0,0 43 16,0 0-16,21 0 0,0 0 0,21 21 15,1-21-15,-1-1 0,22 1 16,-1 0-16,22 21 0,-1-21 0,1 21 16,0-21-16,42 21 0,0 0 15,0-21-15,42-1 0,0 22 16,1 0-16,20-21 0,22 21 0,0 0 15,-1-21-15,22 0 0,-21 21 0,21-21 16,-1 21-16,-20-21 0,0 21 16,-1 0-16,-20-22 0,-1 22 0,1-21 15,-43 21-15,0 0 0,-21-21 0,0 21 16,-21-21-16,-21 21 0,-22 0 16,1 0-16,-22 0 0,0 0 0,-20 0 15,-1 0-15,-21 21 16,-21 0-1,-1 0-15,1 1 0,21-1 16,-21 0-16,0 0 0,0 21 0,0-20 16,-1-1-16,1 21 0,0 0 0,0 1 15,21-1-15,-21 0 0,0 1 16,21-1-16,-22 22 0,22-22 0,0 21 16,0 1-16,0-1 0,0-20 0,0 20 15,0 22-15,0-22 0,22 1 0,-22 21 16,21-22-16,0 22 0,0-22 15,0 22-15,0-22 0,1 1 0,-22 21 16,21-22-16,0 1 0,0-1 0,0 1 16,-21-1-16,0 1 15,21-1-15,-21-21 0,0 22 0,0-22 16,0 1-16,0-1 0,-21 0 0,0-21 16,0 22-16,-21-22 0,20 0 15,-20 0-15,21 0 0,-21 1 0,20-22 16,-20 21-16,21-21 0,-21 0 0,-1 21 15,22-21-15,-21 0 0,-1 0 16,1 0-16,0 0 0,-22 0 0,22 0 16,-22 0-16,-20 0 0,20 0 0,-20 0 15,-22 0-15,21 0 0,-42 0 0,21 0 16,-42 0-16,0 0 0,0 0 16,0 0-16,-22 0 0,1 0 15,0 0-15,-22 0 0,1 0 0,-1 21 16,1-21-16,-22 21 0,0 0 15,22-21-15,-22 22 0,22-1 0,-1 21 16,1-21-16,20 0 0,22 1 0,21-1 16,0 0-16,21 0 0,22-21 15,20 0-15,1 0 0,20 0 0,1 0 16,21 0-16,0-21 0,21 0 0,0-22 16,0 22-16,0-21 0,21 0 15,0-1-15,0-20 0,-21-1 0</inkml:trace>
  <inkml:trace contextRef="#ctx0" brushRef="#br0" timeOffset="76512.27">8911 12340 0,'0'0'0,"0"21"31,0 1-31,-21-1 0,0 21 0,0-21 16,-1 22-16,1-1 0,0 0 0,-21 1 15,21 20-15,-1-21 0,1 1 16,0-1-16,21 0 0,0 1 0,-21-1 16,21-21-16,0 0 0,0 1 0,0-1 15,21-21 1,-21-21-1,0-1-15,21 1 0,0 0 16,-21-21-16,22-1 0,-22 1 16,0 0-16,0-1 0,0 1 0,0 0 15,21-22-15,-21 22 0,0 0 0,0-1 16,0 22-16,0-21 0,21 21 16,-21-1-16,21 22 15,0 0-15,0 0 0,1 0 0,-1 22 16,21-1-16,-21 0 0,22 21 15,-1-21-15,0 22 0,1-22 0,-1 21 16,0-21-16,1 1 0,-22 20 16,21-21-16,0 0 0,1 0 0,-22 1 0,0-1 15,0 0-15,0 0 16,-21 0-16,0 0 0,-21-21 16,0 0-1,0 0-15</inkml:trace>
  <inkml:trace contextRef="#ctx0" brushRef="#br0" timeOffset="76852.07">9059 12637 0,'0'-22'16,"0"1"0,21 21-16,1 0 0,-1 0 15,0 0-15,0 21 16,0-21-16,-21 43 0,21-22 0,1 21 15,-1 1-15,21-1 0,-21 0 0,0 22 16,1-1-16,20 1 0,-21-1 16,21 1-16,1 20 0,-1-20 0,-21 21 15,22-1-15,20 1 0,-21 0 0,1-1 16,-1 1-16,22 0 0,-22-1 0,21 1 16,-20-22-16,20 22 0,-20-21 15,20-1-15,-21 1 0,1-1 0,20-21 16,-20 1-16,-1-1 0,0 0 15,1-20-15,-1-1 0,-21 0 0,0-21 0,0 0 16,1 0-16,-1 0 16,-21-21-1,0 0-15,0-22 0,0 1 0,0 21 16</inkml:trace>
  <inkml:trace contextRef="#ctx0" brushRef="#br0" timeOffset="77603.77">14076 11811 0,'0'0'0,"21"-21"15,0 21-15,-21 21 32,0 0-32,0 0 0,0 1 15,-21 20-15,0-21 0,0 21 16,-1 1-16,1-1 0,-21 0 0,21-20 15,0 20-15,-1 0 0,1-21 16,0 22-16,0-22 0,0 0 0,0 0 16,21 0-16,-22-21 0,22 22 15,0-44 1,0 1 0,0 0-16,22-21 0,-22 21 15,21-1-15,0-20 0,-21 21 0,0-21 16,21-1-16,0 22 15,0-21-15,-21 21 0,22-22 0,-1 22 0,0 0 16,0 21-16,0 0 16,0 0-16,1 0 0,20 21 15,-21 0-15,0 0 0,0 1 0,22-1 16,-22 0-16,21 0 0,-21 0 16,22 0-16,-1 1 0,-21-1 0,22 0 15,-22 0-15,0-21 0,21 21 0,-21-21 16,1 0-16,-22 21 0,21-21 15,-21 22-15,-21-22 32,-1 21-32,1-21 0,0 0 15,0 0-15,0 0 0,0-21 16</inkml:trace>
  <inkml:trace contextRef="#ctx0" brushRef="#br0" timeOffset="77936.34">14287 11980 0,'-21'0'0,"0"0"31,21 43-31,0-22 0,0 0 0,-21 21 16,0 1-16,0-22 0,21 21 0,-22 22 16,1-22-16,-21 0 0,21 22 0,0-22 15,-22 22-15,22-1 0,-21 1 16,-1-1-16,1 1 0,0 20 15,-1-20-15,1 21 0,0-22 0,-1 22 16,1-22-16,0 1 0,-1 20 0,1-20 16,0-1-16,21 1 0,-22-1 0,22 1 15,0-1-15,0-20 0,0 20 16,-1-20-16,1-1 0,0 0 0,21 1 16,0-22-16,-21 21 0,0-21 0,21 0 15,0 1-15,-21-22 0,21 21 16,0-42-1,0-1-15,0 1 0,0-21 0,0 21 16,21-43-16</inkml:trace>
  <inkml:trace contextRef="#ctx0" brushRef="#br0" timeOffset="78561.22">19706 11345 0,'-21'0'15,"0"0"1,0 0-16,-1 0 16,44 0 15,-1 0-16,0 0-15,0 0 0,0 0 0,0 0 16,22 0-16</inkml:trace>
  <inkml:trace contextRef="#ctx0" brushRef="#br0" timeOffset="78740.12">20405 11282 0,'0'-21'31,"21"21"1,0 0-32,0 0 15,0 0-15,0 0 16,1 0-16,-1 0 0,21 0 0</inkml:trace>
  <inkml:trace contextRef="#ctx0" brushRef="#br0" timeOffset="78914.03">21251 11218 0,'0'0'0,"0"-21"31,21 21 1,1 0-17,-1 0-15,0 0 0,0 0 0,0 0 16,0 0-16,1 0 0,20 0 15</inkml:trace>
  <inkml:trace contextRef="#ctx0" brushRef="#br0" timeOffset="79067.94">21929 11218 0,'21'0'47,"0"0"-32,0 0-15,0-21 0,0 21 16,1 0-16,-1 0 0,0 0 0</inkml:trace>
  <inkml:trace contextRef="#ctx0" brushRef="#br0" timeOffset="79247.85">22902 11197 0,'-21'0'15,"0"0"-15,0 0 16,0 0-16,42 0 31,0 0-31,0 0 0,0 0 0,0 0 16,1 0-16,-1 0 16,0 0-16</inkml:trace>
  <inkml:trace contextRef="#ctx0" brushRef="#br0" timeOffset="79428.75">23580 11155 0,'0'0'0,"-22"0"0,-20 0 16,21 0-16,21-21 0,-21 21 15,21-21 1,21 21-16,0 0 0,0-22 15,0 22-15,22 0 0,-22 0 0</inkml:trace>
  <inkml:trace contextRef="#ctx0" brushRef="#br0" timeOffset="79583.64">24151 11070 0,'-21'0'31,"0"0"-15,21 21 15,-21 1-15</inkml:trace>
  <inkml:trace contextRef="#ctx0" brushRef="#br0" timeOffset="80445.02">13420 14012 0,'0'22'16,"-22"-1"-16,22 0 16,-21 0-16,0 0 0,21 0 0,-21 1 15,0-1-15,0 21 0,-1-21 16,22 22-16,-21-22 0,0 21 0,0 0 16,0-20-16,0 20 0,-1-21 0,1 21 15,0-20-15,21-1 0,-21 0 0,21 0 16,0 0-16</inkml:trace>
  <inkml:trace contextRef="#ctx0" brushRef="#br0" timeOffset="81107.75">10753 16129 0,'0'0'0,"21"-63"16,-21 41-16,0-20 0,0 21 0,0 0 15,-21 0-15,-1 21 0,1 0 16,0 0-16,0 0 0,0 0 16,-22 0-16,22 21 0,0 0 0,-21 0 15,21 21-15,-1 1 0,1-1 16,0 0-16,0 22 0,0-22 0,0 22 16,-1-22-16,22 22 0,-21-22 0,21 21 15,0-20-15,0-1 0,0 0 16,0 1-16,21-1 0,1 0 0,-1 1 15,0-22-15,0 0 0,0 0 0,0 0 16,22-21-16,-22 0 0,21 0 16,1 0-16,-22 0 0,21-21 0,0 21 15,1-42-15,-1 21 0,0-22 0,1 22 16,20-21-16</inkml:trace>
  <inkml:trace contextRef="#ctx0" brushRef="#br0" timeOffset="81771.77">11303 15917 0,'0'0'16,"0"-21"-16,0-21 0,0 21 0,0 0 0,0-1 16,-21 22-16,0 0 15,21 22-15,-22 20 0,1 0 16,21 1-16,-21-1 0,0 0 0,21 22 16,-21-1-16,0-20 0,-1 20 0,22 1 15,-21-22-15,0 21 0,0-20 16,21 20-16,0-20 0,-21-1 15,21 0-15,-21 1 0,21-1 0,0-21 16,0 0-16,0 0 0,0 1 0,21-22 31,0-22-15,-21 1-16,21-21 0,0 21 0,0-22 16,1 22-16,-1-21 0,0 0 15,21-1-15,-21 22 0,1-21 0,20 21 16,-21-22-16,0 22 0,22 0 0,-22 21 15,0 0-15,0 0 0,0 0 16,0 0-16,1 0 0,-1 0 0,-21 21 16,0 0-16,21 0 0,-21 22 15,0-22-15,0 0 0,0 0 16,0 22-16,0-22 0,0 0 0,0 21 16,0-21-16,0 1 0,0 20 0,0-21 15,0 0-15,0 0 0,21-21 31,0 0-31,0 0 0,1-21 16,-1 0-16,-21 0 0,21 0 0,21 0 16,-21-22-16,1 22 0,-1-21 15,0 21-15,0-22 0,0 22 0,-21 0 16,21 0-16,1 0 0,-22-1 16,21 1-16,-21 42 31,0 1-31,0-1 15,0 0-15,0 0 0,0 0 0,0 0 16,0 1-16,-21-1 16,21 0-16,0 0 0,0 0 0,0 0 15,-22 1-15,22-1 0,0-42 47,0-1-47,22 1 0</inkml:trace>
  <inkml:trace contextRef="#ctx0" brushRef="#br0" timeOffset="82085.59">11959 16129 0,'0'0'0,"0"-21"0,-21 21 16,0 0 0,21 21-16,-21-21 0,21 21 0,-22 0 15,22 1-15,0-1 0,0 0 16,22-21-1,-1 0-15,0 0 0,0 0 0,0 0 16,0-21-16,1 21 0,-1-21 0,-21-1 16,0 1-16,0 0 15,0 0-15,0 0 0,0 0 16,0-1-16,-21 22 0,-1-21 0,-20 0 16,21 21-16,0 0 0,0 0 0,-22 0 15,22 0-15,0 0 0,0 0 16,21 21-16,-21 0 0,21 1 15,0-1-15,0 0 0,0 0 0,21 0 16,0-21-16,0 0 16,21 0-16,-20 0 0,20 0 0</inkml:trace>
  <inkml:trace contextRef="#ctx0" brushRef="#br0" timeOffset="82352.08">12573 15642 0,'0'0'0,"0"-21"0,0 0 0,-21 21 16,0 0-16,21 21 15,0 0-15,-22 0 0,22 22 0,-21-1 16,21 0-16,0 1 0,-21 20 16,21-20-16,0 20 0,0 1 0,0-22 15,0 21-15,0-20 0,-21 20 0,21-20 16,0-1-16,0-21 0,0 21 15,0-20-15,0-1 0,0 0 16,0 0-16,0 0 0,21-21 0,0 21 16,0-21-16,1 0 15,-1 0-15,0 0 0,0-21 16</inkml:trace>
  <inkml:trace contextRef="#ctx0" brushRef="#br0" timeOffset="82887.78">13250 16277 0,'0'0'0,"21"-21"0,1 0 0,-1-21 16,0 20-16,-21 1 0,21 0 15,-21 0-15,0 0 0,0 0 0,0-1 16,-21 22-16,0 0 16,0 0-16,-22 0 0,22 22 0,-21-22 15,21 21-15,-22 0 0,22 0 0,-21 21 16,-1-20-16,-41 83 15,63-62-15,-22-1 0,22-21 16,0 22-16,0-22 0,21 0 0,0 21 16,0-21-16,0 1 0,0-1 15,21-21-15,0 0 16,0 0-16,22 0 0,-22 0 0,0 0 16,21 0-16,1-21 0,-22-1 15,21 1-15,0 0 0,-20-21 0,20 21 16,-21-22-16,21 1 0,-20 0 15,-1-22-15,0 22 0,0-22 0,21-20 16,-20 20-16,-1-21 0,0 22 0,0-1 16,0 1-16,0-1 0,-21 22 15,0 0-15,22-1 0,-22 22 0,0 0 16,0 0-16,0 42 16,0 21-16,0-20 0,-22 20 15,22 0-15,-21 1 0,0 20 16,21 1-16,0-22 0,-21 21 15,21 1-15,-21-1 0,21 1 0,0-1 16,0-20-16,0 20 0,0-20 0,0-22 16,21 21-16,-21-21 0,21 22 15,0-22-15,0-21 0,1 21 0,-1-21 16,0 0-16,21 0 0,-21 0 0,22-21 16,-22 0-16,21-1 0,1 1 0,-1 0 15,0-21-15</inkml:trace>
  <inkml:trace contextRef="#ctx0" brushRef="#br0" timeOffset="83768.66">5905 10837 0,'0'0'0,"0"-21"0,0-21 16,0 0-16,0-1 0,0 22 0,0-21 15,0 21-15,0-1 0,0 1 16,0 42 0,0 22-16,0-22 0,0 21 15,0 1-15,0 20 0,0 1 16,22-1-16,-1 1 0,-21-1 0,21 1 15,-21 20-15,0-20 0,21-1 0,-21 1 16,0-1-16,0 1 0,0-22 16,0 0-16,0 1 0,0-1 0,0-21 15,0 22-15,-21-22 0,21 0 0,0 0 16,0-42 0,0 0-1,0-22-15,0 22 0</inkml:trace>
  <inkml:trace contextRef="#ctx0" brushRef="#br0" timeOffset="84045.5">5905 10859 0,'0'0'0,"-21"-64"0,0-63 16,21 85-16,0-1 0,0 1 0,21 21 16,22 0-16,-22-22 0,21 43 15,0 0-15,1 0 0,-1 0 0,0 0 16,1 43-16,-1-22 0,0 21 15,1 1-15,-22-1 0,21 0 0,-42 1 16,0-1-16,0 0 0,0 1 0,-21 20 16,0-21-16,0 1 0,0-1 15,-22-21-15,22 22 0,-21-1 16,-1 0-16,1-21 0,21 22 0,-21-22 16,20 0-16,-20 0 0,21 0 0,21 1 15,21-22 1,0 0-1,0 0-15</inkml:trace>
  <inkml:trace contextRef="#ctx0" brushRef="#br0" timeOffset="84500.32">6689 11197 0,'0'0'0,"21"-21"0,0 0 0,-21 0 15,0 0-15,0-1 0,0 1 0,0 0 16,0-21-16,-42 42 0,20-21 0,1-1 15,0 22-15,0 0 0,0 0 16,-22 0-16,22 0 0,0 22 0,0-1 16,-21 0-16,20 0 0,1 21 0,0 1 15,0-22-15,0 21 0,0 1 16,21-1-16,0 0 0,-22 1 0,22-22 16,0 21-16,0-21 0,0 0 0,0 1 15,0-1-15,0 0 0,22-21 0,-1 0 16,0 0-16,0 0 15,0 0-15,0-21 0,1 21 16,-1-21-16,0-22 0,0 22 0,0 0 16,0-21-16,1 20 0,-1-20 15,0 0-15,-21-1 0,0 22 0,21-21 16,-21 21-16,21 0 0,-21-1 0,0 1 16,21 21-1,-21 21-15,0 1 0,0-1 16,22 21-16,-22-21 0,0 0 0,0 22 15,0-22-15,0 21 0,0-21 0,0 1 16,0-1-16,0 21 0,0-21 16,21 0-16,-21 1 0,21-22 0,-21 21 15,0 0-15,21-21 0,0 0 16,0 0-16,1 0 0,-1 0 16,0 0-16</inkml:trace>
  <inkml:trace contextRef="#ctx0" brushRef="#br0" timeOffset="84856.11">6985 11134 0,'0'0'0,"0"-21"0,-21-22 16,21 22-16,0 0 0,0 0 15,0 0-15,0-1 0,21 22 16,21 0 0,-21 0-16,1 0 0,-1 22 0,21-1 15,-21 0-15,0 0 16,1 0-16,-1 0 0,0 22 0,0-22 15,0 21-15,-21-21 0,21 22 0,-21-22 16,0 0-16,0 21 0,0-20 0,0-1 16,0 0-16,0 0 15,-21-21-15,0 0 0,0 0 16,21-21 0,0 0-16,0 0 0,0-1 0,0-20 15,0 21-15,0-21 0,0 20 16,21-20-16,-21 0 0,21-1 0,-21 1 15,21 21-15,1-21 0,-22 20 16,21-20-16,0 21 0,0 0 0,0 21 16,-21-21-16,21 21 0,1-22 15,-1 22 1,-21 22-16</inkml:trace>
  <inkml:trace contextRef="#ctx0" brushRef="#br0" timeOffset="85180.93">7472 11176 0,'0'0'0,"0"21"0,21-21 32,-21-21-32,21 21 0,0-21 15,0 0-15,1 0 0,-22-1 16,21 22-16,0-21 0,0 0 0,-21-21 16,21 21-16,0-1 0,-21 1 15,0 0-15,0 0 0,0 0 16,-21 21-16,0 0 15,0 21-15,0-21 0,0 21 0,-1 0 16,-20 22-16,21-22 0,0 21 16,21-21-16,-21 22 0,21-1 0,-22-21 15,22 21-15,0-20 0,0 20 0,0-21 16,0 0-16,22 0 0,-1 1 16,0-22-16,0 21 0,0-21 15,22 0-15,-22 0 0,21 0 0,-21 0 16,22-21-16,-1-1 0,0 1 0,1 0 15,-22 0-15,21 0 0,0 0 0</inkml:trace>
  <inkml:trace contextRef="#ctx0" brushRef="#br0" timeOffset="85615.68">8107 10943 0,'0'0'16,"0"-21"-16,0 0 16,-21 21-16,-1 0 15,1 21-15,21 0 0,-21 0 16,21 1-16,0-1 0,0 21 15,0-21-15,0 0 0,0 1 16,0 20-16,0-21 0,0 0 0,0 0 16,0 22-16,0-22 0,0 0 15,0 0-15,0 0 16,0-42 15,0 0-31,0 0 16,0 0-16,0 0 0,0-22 0,0 22 15,21-21-15,0 21 0,-21-22 0,22 1 16,-1 0-16,0 20 0,0-20 16,21 21-16,-20 0 0,-1 0 15,0 21-15,0 0 0,0 0 0,0 0 16,1 21-16,-22 0 0,21 21 16,-21-21-16,0 1 0,0 20 0,0-21 15,0 21-15,0 1 0,0-22 16,0 21-16,0-21 0,0 1 0,0-1 15,0 21-15,-21-21 0,21 0 16,21-42 15,-21 0-15,21 0-16,0 0 0,0-22 16</inkml:trace>
  <inkml:trace contextRef="#ctx0" brushRef="#br0" timeOffset="85872.53">8805 10478 0,'0'0'0,"0"-22"0,0 1 16,-21 21-1,21 21-15,-21 1 0,0 20 16,21 0-16,-21 1 0,-1-1 0,1 0 16,21 1-16,-21 20 0,0-21 0,21 1 15,0-1-15,-21 22 0,21-22 0,0 0 16,0 1-16,0-1 0,0-21 15,0 21-15,0-20 0,0 20 16,0-21-16,0 0 0,0 0 0,21 1 16,0-22-16,0 0 0,0 0 15,1 0-15,-1 0 0,0-22 16,-21 1-16,0 0 0,21 0 16,-21 0-16</inkml:trace>
  <inkml:trace contextRef="#ctx0" brushRef="#br0" timeOffset="86032.35">8636 10922 0,'0'0'0,"-21"0"0,-22 0 16,22 0-16,0 0 0,0 0 15,0-21-15,42 21 32,0-21-32,0 21 0,0 0 0,22-21 15,-1 21-15,-21-22 0,22 1 0,-1 21 16,-21-21-16</inkml:trace>
  <inkml:trace contextRef="#ctx0" brushRef="#br0" timeOffset="86494.08">9271 10774 0,'0'-21'15,"0"0"-15,0-1 16,0 1-16,0 0 0,0 0 15,21 0-15,0 0 16,0 21 0,-21 21-16,0 0 15,0 0-15,0 21 0,0-20 16,0 20-16,0 0 0,0-21 0,0 22 16,-21-1-16,21 0 0,0-20 0,0 20 15,0-21-15,0 21 0,0-20 0,-21-1 16,21 0-16,0 0 0,0 0 0,0 0 15,0 1-15,0-1 16,-21-21 0,0 0-1,0 0-15,-1 0 0,1 0 16,0 0-16,0 21 0,0-21 16,0 0-16,-1 0 0,1 0 0,0 0 15,42 0 16,0 0-31,1 0 0,-1 0 0,21 0 16,-21 0-16,0 0 0,22 0 16,-22 0-16,0 0 0,0 0 0,0 0 15,1 0-15,-1 0 0,-21-21 16,21 21-16,-21-21 0,21 21 16</inkml:trace>
  <inkml:trace contextRef="#ctx0" brushRef="#br0" timeOffset="87099.8">14732 10139 0,'0'0'16,"0"-21"-16,0-22 16,0 65 15,0-1-31,0 21 0,0 0 16,0 1-16,-21 20 0,21 1 0,0-1 15,0 22-15,0-22 0,0 1 0,0-22 16,0 22-16,0-22 0,0 22 15,0-22-15,-21 0 0,21-21 0,0 22 16,0-22-16,0 0 0,0 0 0,0 0 16,0 1-16,21-44 15</inkml:trace>
  <inkml:trace contextRef="#ctx0" brushRef="#br0" timeOffset="87394.16">14605 10499 0,'0'0'0,"-21"-106"16,0 42-16,21 22 0,0-21 16,0 20-16,0-20 0,0 20 0,0-20 15,21 21-15,0-1 0,0 1 0,21 0 16,1 20-16,20 1 0,-20 0 0,20 21 16,1 0-16,-1 21 0,1 0 15,-1 22-15,-21-1 0,1 0 0,-22 1 16,0 20-16,-21 1 0,0-1 15,-42 1-15,21-1 0,-22 1 0,1-22 16,0 22-16,-1-22 0,1 21 0,0-41 16,-1 20-16,1 0 0,21-21 15,0 1-15,-1-1 0,1 0 0,0 0 16,21 0 0,21-21-16,0 0 15,1 0-15</inkml:trace>
  <inkml:trace contextRef="#ctx0" brushRef="#br0" timeOffset="89031.62">15515 10774 0,'0'0'0,"21"-21"0,22-22 16,-43 22-16,0 0 15,0 0-15,0 0 0,0 0 16,0-1-16,0 1 0,0 0 0,0 0 15,0 0-15,-22 21 0,1 0 16,0 0-16,0 0 0,0 21 0,0 0 16,-1 0-16,-20 22 0,21-1 0,0-21 15,0 21-15,-22 1 0,22-1 16,0-21-16,21 22 0,0-22 0,-21 21 16,21-21-16,0 0 0,0 1 0,0-1 15,21-21-15,0 0 16,0 0-16,22 0 0,-22 0 15,0 0-15,0-21 0,0 21 0,0-22 16,1 1-16,-1 0 0,0 0 16,0 0-16,0 0 0,0-1 0,-21-20 15,0 21-15,22-21 0,-22 20 0,21-20 16,-21 21-16,0 0 0,0 0 0,0-1 16,0 44-1,0-1-15,0 0 16,0 0-16,0 0 0,0 0 0,0 1 15,0-1-15,0 21 0,0-21 16,0 0-16,0 1 0,0-1 0,0 0 16,0 0-16,0 0 0,0 0 15,21-21-15,0 0 0,0 0 0,0 0 16,1 0-16,-1 0 0,21 0 16,-21-21-16,0 0 0,1 21 15,20-21-15,-21 0 0,21 0 0,-20-22 16,20 22-16,-21 0 0,0-21 0,0-1 15,1 22-15,-22-21 0,0 21 0,0-22 16,0 22-16,0 0 0,-22 0 16,1 21-16,0 0 0,0 0 15,0 0-15,0 0 0,-1 21 16,22 0-16,0 0 0,0 0 16,0 1-16,22-1 0,20 0 15,-21 0-15,0 0 0,0 0 0,1 1 16,-22-1-16,21 0 0,0 0 0,0 0 15,-21 0-15,0 1 0,0-1 16,0 0-16,0 0 16,21-21-16,0 0 15,-21 21-15,22-21 0,-1 0 16,0 0-16,0 0 0,0 0 16,0 0-16,1 0 0,20 0 0,-21 0 15,0-21-15,0 21 0,22-21 0,-22 21 16,0-21-16,0 0 0,0 21 15,1-22-15,-1 1 0,0 0 0,-21 0 16,0 0-16,0 0 0,0-1 0,0 1 16,0-21-16,0 21 0,0 0 15,0-1-15,-21 22 0,0 0 16,-1 0-16,1 0 0,0 22 16,0-1-16,0-21 0,0 21 0,-1 0 15,22 0-15,0 0 0,-21 1 0,21-1 16,0 21-16,0-21 0,0 0 15,21 1-15,1-1 0,-1-21 0,0 0 16,0 21-16,0-21 0,0 0 16,1 0-16,-1 0 0,0 0 15,21 0-15,-21 0 0,1 0 0,20-21 16,-21 21-16,0-21 0,0 21 0,1-22 16,-1 1-16,-21 0 0,21 0 15,-21 0-15,0 0 0,21 21 0,-21-22 16,-21 44 15,21-1-31,-21-21 16,21 21-16,-21 0 0,21 0 15,0 0-15,0 1 0,0-1 16,0 0 0,0-42 15,21 0-16,-21-1-15,21 1 0,0 0 16,-21 0-16,0 0 0,21 0 0,-21-1 16,21-20-16,1 21 0,-22-21 0,21 20 15,-21 1-15,21 0 0,-21 0 0,0 42 32,0 0-17,0 0-15,0 1 0,0 20 16,0-21-16,0 0 0,0 0 0,0 1 15,0-1-15,0 0 0,0 0 0,0 0 16,21 0-16,0-21 0,-21 22 0,21-22 16,1 0-16,-1 0 0,0 0 0,0 0 15,0 0-15,0 0 0,1 0 16,-1 0-16,0-22 0,0 1 0,0 0 16,0 0-16,1 0 0,-22 0 0,21-1 15,-21 1-15,21-21 0,-21 0 0,0-1 16,0 1-16,21 0 0,0-22 15,-21 22-15,21-22 0,-21 22 0,22-22 16,-1 22-16,0-21 0,-21 20 16,21 1-16,-21 0 0,21-1 0,-21 22 15,0 42 1,0 0-16,-21 1 0,0 20 0,0-21 16,0 21-16,-1 22 0,1-22 15,0 1-15,21 20 0,-21-21 0,21 22 16,-21-22-16,21 1 0,0-1 0,0 0 15,0 1-15,0-1 0,0 0 16,0 1-16,0-22 0,0 0 0,21 21 0,-21-21 16,21 1-16,-21-1 0,21-21 15,0 21-15,1-21 16,-1 0-16,0 0 0,0 0 16,0 0-16,0-21 15,-21 0-15,0-1 16,0 1-16,0-21 0</inkml:trace>
  <inkml:trace contextRef="#ctx0" brushRef="#br0" timeOffset="89235.5">17484 10372 0,'0'0'0,"-22"0"0,1-21 15,0 21-15,21-22 16,-21 22-16,21-21 0,0 0 15,21 0 1,0 0-16,0 21 0,22 0 0,-22-21 16,0 21-16,21-22 0,-20 22 0,-1-21 15,21 21-15,-21-21 0,0 21 16,1 0-16,-1 0 0</inkml:trace>
  <inkml:trace contextRef="#ctx0" brushRef="#br0" timeOffset="89648.26">17992 10224 0,'0'-22'47,"21"22"-47,0 0 0,0 0 15,0 0-15,0 0 0,1 0 16,-22 22-16,21-1 0,-21 0 15,0 21-15,0-21 0,0 1 16,0 20-16,-21 0 0,-1-21 0,1 22 16,0-1-16,0-21 0,0 22 0,0-22 0,-22 0 15,22 21-15,0-21 0,-21 1 16,20-1-16,1-21 0,0 21 16,21 0-16,-21-21 0,42 0 31,0 0-16,0 0-15,1 0 0,-1 0 0,21 0 16,-21 0-16,0 0 0,1 0 0,20-21 16,-21 21-16,0 0 0,0 0 0,1 0 15,-1 0-15,-21-21 0,21 21 16,-21-21 15</inkml:trace>
  <inkml:trace contextRef="#ctx0" brushRef="#br0" timeOffset="150144.04">20002 10414 0,'-21'-21'0,"42"42"0,-42-63 0,21 21 15,0-1-15</inkml:trace>
  <inkml:trace contextRef="#ctx0" brushRef="#br0" timeOffset="150531.29">20172 10012 0,'0'-381'62,"-170"1037"-62,340-931 0,-170-127 16,0 381-16,-21 21 31,21 21-15,-22 0-16,22 21 0,0-21 0,0 43 15,-21-22-15,21 1 0,-21 20 16,21 1-16,0-1 0,0 1 0,0 20 16,0-20-16,-21 20 0,21 1 0,-21-21 15,21 20-15,-21 1 0,21-22 0,0 22 16,0-21-16,-22-1 0,22 1 0,-21-1 15,21-21-15,0 22 0,0-22 0,0 1 16,0-1-16,0 0 0,0-21 16,0 22-16,0-22 0,0 0 15,0 0-15,0-42 32,0 0-32,0 0 0,0 0 0,21-22 15,1 1-15,-22 0 0,21-1 0,0-20 16,0 20-16</inkml:trace>
  <inkml:trace contextRef="#ctx0" brushRef="#br0" timeOffset="151352.82">20256 9716 0,'0'0'0,"-21"-22"0,21-20 0,-21 0 0,0 21 15,0-22-15,21 22 0,0 0 16,-21 0-16,21 0 0,-22 21 15,22-22-15,0 1 16,0 0-16,22 21 0,20 0 16,-21-21-16,21 21 0,1 0 0,20 0 15,1-21-15,-1 21 0,1 0 16,20 0-16,1-21 0,0 21 0,-1-22 16,1 22-16,0 0 0,21-21 0,21 21 15,-22 0-15,22-21 0,-21 0 16,21 21-16,0-21 0,0 21 0,0-21 15,21-1-15,-21 22 0,22-21 16,-22 21-16,-22-21 0,22 21 0,-21-21 16,21 21-16,-42 0 0,21-21 15,0 21-15,-22-21 0,-20 21 0,20 0 16,-20 0-16,-1-22 0,-20 22 0,-1-21 16,0 21-16,-20 0 0,-1 0 0,0 0 15,0 0-15,-21 21 16,0 1-16,0-1 15,0 0-15,0 0 0,-21 21 0,21 1 16,-21-22-16,0 21 0,21 22 0,-22-22 16,22 22-16,-21-1 0,21 1 15,0-1-15,0 22 0,0-22 16,0 22-16,0-22 0,0 1 0,0-1 16,0 1-16,0-1 0,0 22 0,0-21 15,0-22-15,0 21 0,0 1 0,0-1 16,0-20-16,0-1 0,0 0 15,0 1-15,0-1 0,0 0 0,-21-20 16,21 20-16,-21-21 0,21 0 0,-21 0 16,21 1-16,-21-1 0,-1-21 0,22 21 15,-21 0-15,0-21 0,0 0 0,21 21 16,-21-21-16,0 0 0,-1 0 16,-20 0-16,21 21 0,0-21 0,-22 0 15,1 0-15,0 0 0,-1 0 16,1 0-16,-21 0 0,-1 0 0,1 0 15,-22 0-15,0 0 0,-21 0 0,1 0 16,-22 0-16,0 0 0,0 0 0,0 0 16,-22 22-16,1-1 0,-21-21 0,0 21 15,-1 0-15,1 0 0,-22 0 16,1 1-16,-1 20 0,1-21 0,21 21 16,-1-20-16,1 20 0,21-21 0,21 0 15,21 0-15,0 1 0,21-1 0,22-21 16,-1 0-16,22 21 0,21-21 15,-21 0-15,63 0 32,21 0-32,-21-21 0,0 21 0,22-21 15,-22-1-15,21 1 0,-21 0 0,22-21 16</inkml:trace>
  <inkml:trace contextRef="#ctx0" brushRef="#br0" timeOffset="151655.65">20447 10033 0,'0'0'0,"0"-42"0,21-22 16,-21 43-16,0 42 31,0 0-31,0 1 0,0 20 0,0 0 15,0 22-15,0-22 0,0 22 0,0 20 16,0-20-16,0-1 0,0 1 16,0-1-16,0 1 0,0-1 0,0-20 15,0-1-15,0 0 0,0 1 0,0-1 16,0-21-16,0 0 0,0 0 16,0 1-16,21-22 15,-21-22 1,0-20-16</inkml:trace>
  <inkml:trace contextRef="#ctx0" brushRef="#br0" timeOffset="151937.49">20553 10308 0,'0'0'0,"0"-42"0,0 0 0,-21-1 16,21 1-16,-22-64 16,22 85-16,0-21 0,0 20 0,22 1 15,-1 0-15,21 0 0,-21 0 0,22 0 16,-1 21-16,0-22 0,1 22 15,-1 0-15,0 0 0,1 0 0,-1 22 16,0-1-16,-21 0 0,1 21 0,-1-21 16,-21 22-16,0-1 0,0 0 15,-21 1-15,-22 20 0,22-20 0,-21-1 16,-1 0-16,1 1 0,0-1 0,-1 0 16,1 1-16,21-22 0,-21 21 0,20-21 15,1 0-15,21 1 0,0-1 16,21-21-1,1 0-15,-1 0 0,0 0 0,21 0 16,-21 0-16</inkml:trace>
  <inkml:trace contextRef="#ctx0" brushRef="#br0" timeOffset="153444.68">21272 10499 0,'0'0'0,"0"-21"0,0-1 16,0 1-16,0-21 0,0 21 15,0 0-15,0-1 0,0 1 0,0 0 16,0 0-16,-21 0 0,0 21 16,0 0-16,0 0 0,0 0 15,21 21-15,-22 0 0,1 0 0,0 22 16,0-22-16,0 21 0,21 0 16,-21 1-16,-1-1 0,1-21 15,21 22-15,0-1 0,0-21 0,0 21 16,0-20-16,0-1 0,0 0 15,0 0-15,21-21 0,1 0 16,-1 0-16,0-21 0,0 0 16,0 21-16,0-21 0,1-22 0,-1 22 15,0 0-15,0-21 0,0 20 0,0-20 16,-21 0-16,0 21 0,22-22 0,-22 1 16,21 21-16,-21 0 0,0-1 0,0 1 15,0 42 16,0 1-31,0-1 0,0 0 0,0 0 16,0 21-16,0-20 0,-21-1 0,21 21 16,0-21-16,0 0 0,0 22 0,0-22 15,0 0-15,0 0 0,0 0 16,21 1-16,0-22 0,0 0 16,0 0-16,0 0 0,1 0 15,20 0-15,-21 0 0,0-22 0,0 1 16,22 0-16,-22 0 0,0 0 0,0-22 15,0 22-15,1-21 0,-1 21 16,-21-22-16,0 22 0,0-21 0,0 21 16,0 0-16,0-1 0,-21 22 15,-1 0-15,1 0 16,0 22-16,21-1 16,0 0-16,0 0 0,0 0 15,21 0-15,0 1 0,43 62 16,-43-84-1,-21 21-15,0 1 0,21-1 0,0 0 16,-21 0-16,0 0 16,0 0-1,22-21-15,-1 0 16,0 0-16,0 0 16,0 0-16,0 0 0,1-21 0,-1 0 15,0 21-15,0-21 0,0 0 16,0 0-16,1-1 0,-1 1 0,0 0 15,0 0-15,-21 0 0,0-22 16,0 22-16,0 0 0,21 0 0,-21 0 16,0 0-16,0-1 15,-21 22-15,0 22 16,0-1-16,0 0 0,21 0 16,-22 0-16,22 22 0,-21-22 0,21 0 15,0 0-15,0 0 16,0 22-16,0-22 0,0 0 0,0 0 15,21 0-15,1-21 0,-1 0 16,0 0-16,0 0 0,0 0 16,0 0-16,22-21 0,-22 0 0,0 0 15,0 0-15,0-1 0,1 1 16,-1 0-16,0-21 0,-21 21 0,21-1 16,-21 1-16,21 0 0,-21 0 0,0 42 31,0 0-16,0 0-15,-21 1 0,0-1 0,21 0 16,-21 0-16,21 0 16,-21 0-16,21 1 0,0-1 15,21-42 17,-21-1-32,0 1 15,21 21-15,0-21 0,0 0 16,-21-21-16,0 20 0,21 1 0,-21 0 15,22 21-15,-22-21 0,0 0 0,0 42 32,0 0-32,0 0 0,0 0 0,0 1 15,0-1-15,0 0 0,0 0 0,21 0 16,-21 0-16,21-21 0,-21 22 16,21-1-16,0-21 0,0 21 15,1-21-15,-1 0 0,0 0 0,0 0 16,21-21-16,-20 0 0,62-22 15,-41 22-15,-22-21 16,0 21-16,0-22 0,0 1 16,22 0-16,-22-1 0,-21 1 0,21 0 15,0-22-15,0 22 0,-21-22 0,0 22 16,0 0-16,0-1 0,0 1 0,0 21 16,0-22-16,0 22 0,-21 42 15,21 1 1,-21-1-16,21 0 0,0 21 15,0 1-15,0-22 0,-21 21 0,21 0 16,0 22-16,0-22 0,-21 1 0,21-1 16,0 0-16,0 22 0,0-22 0,0 0 15,0-20-15,0 20 0,0 0 16,0-21-16,0 1 0,0-1 0,0 0 16,0 0-16,21-21 31,0-21-16,-21 0-15,21 0 0,-21-1 0,0 1 16,21-21-16,0 21 0,1-22 0</inkml:trace>
  <inkml:trace contextRef="#ctx0" brushRef="#br0" timeOffset="153623.57">22966 10224 0,'-43'0'15,"22"0"-15,21-22 0,0 1 16,0 0 0,21 21-16,1-21 0,-1 21 15,21 0-15,-21-21 0,0 21 0,1-21 16,-1 21-16,21 0 0,-21 0 16,0-22-16</inkml:trace>
  <inkml:trace contextRef="#ctx0" brushRef="#br0" timeOffset="154079.32">23389 10202 0,'21'0'16,"0"-21"-16,1 0 15,-1 21-15,0 0 0,0 0 16,0 0-16,-21 21 15,0 0 1,0 1-16,0-1 16,-21 0-16,0 0 0,0 0 15,0 0-15,-22 1 0,22-1 0,0 0 16,0-21-16,0 21 0,-1 0 0,1-21 16,42 0 15,1 0-16,-1 0-15,0 0 0,0 0 0,0 0 16,0 0-16,1 0 0,-1 0 16,0 21-16,0-21 0,-21 22 0,0-1 15,21 0-15,-21 0 0,0 0 16,0 0-16,0 1 0,0-1 0,0 0 16,0 0-16,-21 0 0,0 0 15,0 1-15,0-1 0,-1-21 0,1 21 16,0 0-16,0-21 0,-21 21 0,20-21 15,1 21-15,0-21 0,0 0 16,0 0 0</inkml:trace>
  <inkml:trace contextRef="#ctx0" brushRef="#br0" timeOffset="154776.22">21294 11451 0,'0'0'0,"21"-21"0,21 21 16,-42-21-16,21 21 0,-42 0 31,0 0-15,0 21-16,0 0 0,-22 0 0,22 1 15,-21 20-15,-1-21 0,1 21 16,0 1-16,-1-1 0,1 0 0,-21 1 16,-1 20-16,1 1 0,-22-1 0,21 1 15,-41-1-15,20 1 0,0 20 0,-21-20 16,1 21-16,-1-1 0,-21 1 0,0 0 16,0-1-16,0 1 0,0 21 15,-21-22-15,21 1 0,-22 0 16,1 21-16,21-22 0,-21 1 0,0 21 15,21 0-15,0-22 0,0 1 0,0 0 16,21-1-16,0 1 0,0 0 0,22-22 16,-1 1-16,22-1 0,-1 1 0,1-22 15,20 0-15,1-21 0,21 1 0,0-1 16,-1 0-16,22-42 16,22 0-16,-1-22 15,0 1-15,0 0 0,21-1 16,-20-20-16</inkml:trace>
  <inkml:trace contextRef="#ctx0" brushRef="#br0" timeOffset="155391.85">20807 11388 0,'0'0'0,"21"-21"16,-21-1-1,-21 44 1,0-1 0,-1 0-16,-20 0 0,21 0 0,-21 0 15,-1 1-15,1 20 0,0-21 0,-22 0 16,22 0-16,-22 1 0,22-1 16,0 0-16,-1 0 0,22 0 0,-21 0 0,21-21 15,-1 22-15,44-22 31,-1 0-15,0 0-16,21-22 0,1 1 0,-1 0 16,0 0-16,1 0 0,20 0 0,1-1 15,-22 1-15,0 0 0,22 0 16,-22-21-16,0 20 0,1 1 0,-22 21 16,0-21-16,21 21 0,-20 0 15,-22 21-15,21 0 16,-21 1-16,0 20 0,0-21 0,0 21 15,0 1-15,0-1 0,0 22 0,0-22 16,0 0-16,21 22 0,-21-22 16,21 0-16,-21 1 0,0-1 0,0 0 15,21 1-15,0-22 0,-21 21 0,0-21 16,0 1-16,22-1 0,-22 0 0,0 0 16,0 0-1,-22-21-15,1 21 0</inkml:trace>
  <inkml:trace contextRef="#ctx0" brushRef="#br0" timeOffset="156116.46">15452 15134 0,'0'0'0,"-22"0"0,1 21 15,-21-21-15,21 22 0,0-22 0,42 0 47,21 0-47,-21-22 0,22 1 16,20 0-16,-21 0 0,22-21 0,-1 20 16,22-20-16,21 0 0,-21-1 0,20 1 15,1-21-15,0 20 0,0-20 0,0 20 16,21 1-16,-43 0 0,22-22 0,0 22 15,0 21-15,-21-22 0,-22 22 16,22 0-16,-43 0 0,0 0 0,1 21 16,-22-21-16,0 21 0,0 0 0,-21-22 15,0 1-15,0 0 16,0 0-16,0 0 0,0 0 0</inkml:trace>
  <inkml:trace contextRef="#ctx0" brushRef="#br0" timeOffset="156852.31">24765 10880 0,'0'0'0,"-21"0"16,0 0-16,-1 0 0,1 0 15,0 0-15,0 0 16,21-21-16,-21 21 15,42 0 17,0 0-17,0 0-15,0 0 16</inkml:trace>
  <inkml:trace contextRef="#ctx0" brushRef="#br0" timeOffset="157047.18">25146 10880 0,'21'0'63,"0"0"-48,0 0-15,1 0 16,-1 0-16,0 0 15,0 0-15</inkml:trace>
  <inkml:trace contextRef="#ctx0" brushRef="#br0" timeOffset="157232.07">25654 10880 0,'0'-21'46,"21"21"-46,0 0 16,0 0-16,-21-22 0,22 22 0,-1 0 16,0 0-16,0-21 15,0 21-15,0 0 16</inkml:trace>
  <inkml:trace contextRef="#ctx0" brushRef="#br0" timeOffset="157539.95">26162 10837 0,'0'0'0,"21"0"0,-21 22 16,21-22-16,0 0 16,1 0-1,-1 0 32,-21-22-16,0 1-15,21 21-16,0 0 0,-21-21 16,21 21-1,0-21 1,-42 21 31,0 0-47,0-21 15</inkml:trace>
  <inkml:trace contextRef="#ctx0" brushRef="#br1" timeOffset="177627.24">19219 15833 0,'0'21'0,"21"-21"16,-21 21 0,0 0 31,-21-21-32,0 0-15,0 0 0,0 0 16,0 0-16,21-21 15,-22 21-15,22-21 0,-21 21 16,0-21-16,0 21 0,21-21 16,0-1-16,-21 1 0,0 21 0,21-21 15,-22 0-15,22 0 0,0 0 16,0-1-16,0 1 0,0 0 0,0 0 16,0 0-16,0 0 0,22-1 0,-1 1 15,0 0-15,0 21 0,0-21 16,22 0-16,-22 21 0,21 0 0,-21 0 15,22 0-15,-1 0 0,0 0 16,-21 0-16,22 0 0,-1 21 0,-21-21 16,0 21-16,1 0 0,-1 22 0,-21-22 15,0 0-15,0 21 16,0-21-16,0 22 0,-21-22 0,-1 21 16,1 1-16,0-1 0,-21 0 0,-1-21 15,1 22-15,21-1 0,-21-21 16,-1 22-16,22-22 0,-21 21 0,21-21 15,-1 0-15,1 1 0,21-1 0,0 0 16,-21-21-16,21 21 0,0 0 16,-21-21-16,21 21 0,0 1 15</inkml:trace>
  <inkml:trace contextRef="#ctx0" brushRef="#br1" timeOffset="178332.96">18944 16679 0,'0'0'0,"-21"0"0,21 22 15,-21-22-15,21 21 0,21-21 32,0 0-17,0 0-15,0 0 0,1 0 16,-1-21-16,0-1 0,0 1 16,-21 0-1,21 0-15,-21 0 0,21 0 16,-21-1-16,-21 22 31,0 22-15,0-1-16,0-21 0,21 21 0,-21 0 15,-1-21-15,1 21 0,0 0 16,21 1-16,-21-1 0,0 0 16,21 0-16,0 0 15,0 0-15,21-21 16,0 0-16,0 0 0,0 0 15,1 0-15,-1 0 0,0 0 0,0 0 16,0-21-16,0 0 16,-21 0-16,0 0 0,22 0 15,-22-1-15,0 1 16,0 0-16,-22 21 31,1 0-31,0 21 16,0-21-16,21 21 0,0 1 15,-21-22-15,21 21 0,-21-21 16,21 21-16,0 0 16,21-21 15,0 0-31,0 0 16,0 0-16,-21-21 15,0 0 1,0 0-1,0-1-15,0 1 16</inkml:trace>
  <inkml:trace contextRef="#ctx0" brushRef="#br1" timeOffset="183252.07">9080 11621 0,'0'0'0,"-21"0"0,0 0 0,0 0 0,0 0 16,21 21-16,-21-21 0,-1 0 15,1 0-15,64 0 32,-22 0-32,21 0 0,0 0 15,1 0-15,-1 0 0,0 0 0,1 0 16,-1 0-16,0 0 16,1 0-16,-1 0 0,0 0 0,1 0 15,-22 0-15,21 0 0,-21 0 0,1 0 16,-1 0-16,-42 21 62,-1-21-62,1 0 16,0 0-16,0 0 16,21 21-16,-21-21 0</inkml:trace>
  <inkml:trace contextRef="#ctx0" brushRef="#br1" timeOffset="183549.9">8975 11811 0,'0'0'15,"-22"0"-15,1 21 0,42-21 32,22 0-32,-1 0 0,0 0 15,1 0-15,-1 0 0,22 0 0,-22 0 16,0 0-16,1 0 0,20 0 0,-42 0 15,22 0-15,-1 0 0,-21 0 0,0-21 16,0 21-16,1 0 0,-1 0 16</inkml:trace>
  <inkml:trace contextRef="#ctx0" brushRef="#br1" timeOffset="185713.18">17801 11155 0,'-21'0'31,"0"0"-15,0 0-16,-1 21 0,1-21 15,0 0-15,0 0 0,0 0 0,0 0 16,-1 0-16,1 0 0,0 0 15,0 0 1,0 0 0,42 0 15,0 0-31,0 0 0,22 0 16,-22 0-16,21 0 0,0 0 0,1 0 15,20 0-15,-20 0 0,20-21 16,-21 21-16,22 0 0,-22 0 0,22 0 15,-22 0-15,0-21 0,1 21 0,-1 0 16,-21 0-16,0 0 0,1 0 16,-1 0-16,0 0 0,-42 0 93,0 0-77,-1 0-16,1 0 0,0 0 16,0 0-16,0 0 0</inkml:trace>
  <inkml:trace contextRef="#ctx0" brushRef="#br1" timeOffset="186082.65">17759 11303 0,'0'0'0,"-43"0"0,22 21 16,0-21-16,0 0 0,0 0 15,0 0-15,-1 0 0,1 0 0,42 21 47,1-21-47,-1 0 0,21 0 16,-21 0-16,22 0 0,-1 0 0,0 0 15,1 0-15,-1 0 0,0 0 0,1 0 16,20 0-16,-21 0 0,1 0 16,20 0-16,-20-21 0,-1 21 0,0 0 15,1 0-15,-22 0 0,0 0 16,0 0-16,0 0 16,-42 0 46,0 0-62,0 0 0,0 0 16,-1 0-16</inkml:trace>
  <inkml:trace contextRef="#ctx0" brushRef="#br1" timeOffset="187616.9">23410 10922 0,'0'0'0,"0"-21"0,-21 21 0,0 0 16,0 0 0,0 0-16,-1 0 15,1 0-15,0 0 16,0 0-1,0 0-15,0 0 0,-1 0 0,1 0 16,0 0 0,0 0-16,0 0 15,42 0 32,0 0-47,0 0 16,0 0-16,1-21 0,20 21 0,0 0 15,1 0-15,-1 0 0,0 0 0,1-21 16,20 21-16,-21 0 0,22 0 16,-22 0-16,1 0 0,-1 0 0,-21 0 15,21-22-15,-20 22 0,-1 0 0,0 0 32,0 0-32,-42 0 78,0 0-63,0 0 1,-1 0-16,1 0 0,0 0 16</inkml:trace>
  <inkml:trace contextRef="#ctx0" brushRef="#br1" timeOffset="187971.78">23199 11007 0,'0'0'16,"-22"21"-16,1-21 0,0 0 0,0 0 0,21 21 15,21-21 16,0 0-31,22 0 16,-22 0-16,21 0 0,0 0 16,1 0-16,-1 0 0,0 0 15,1 0-15,-1 0 0,0 0 0,1 0 16,-1-21-16,0 21 0,1 0 0,-22-21 16,21 21-16,-21 0 0,1 0 0,-1 0 15,0 0-15,0 0 16,0 0 15,-21 21 0</inkml:trace>
  <inkml:trace contextRef="#ctx0" brushRef="#br1" timeOffset="198880.45">8445 9610 0,'-21'0'0,"42"-21"94,1 21-94,-1-22 0,0 1 16,0 21-16,0-21 0,0 0 15,22 21-15,-22-21 0,0 0 16,0 21-16,0-22 0,1 22 0,-1-21 15,0 21-15,-21-21 0,21 21 16,-21-21 0,21 21-16,-21-21 15,21 21-15,1 0 16,-1-21 0,-21-1-16,21 22 0,0-21 0</inkml:trace>
  <inkml:trace contextRef="#ctx0" brushRef="#br1" timeOffset="199292.2">9419 8975 0,'-21'21'16,"0"-21"-16,42-21 46,0 0-30,0 21-16,-21-22 0,21 22 16,1-21-16,-1 0 0,0 0 15,0 21-15,0-21 0,0 0 16,1-1-16,-1 22 0,-21-21 16,21 21-16,-21-21 0,21 21 15,-21-21-15,21 0 16,0 21-16,-21-21 0,22 21 0,-1-22 15</inkml:trace>
  <inkml:trace contextRef="#ctx0" brushRef="#br1" timeOffset="199703.47">10499 8297 0,'0'-21'16,"0"0"-16,0 0 15,0 0 1,21 0-16,0-1 15,0 1-15,0 21 0,0-21 0,1 0 16,-1 21-16,0-21 0,0 0 16,0 21-16,0-22 0,1 22 0,-22-21 15,21 0-15,0 21 0,-21-21 16,21 21-16,-21-21 0,21 0 16,0 21-16,-21-22 0,22 22 15,-22-21-15,21 21 0,0-21 16,0 21-16,0-21 15,0 21-15,1 0 0,-1-21 0,0 21 16,-21-21-16,21 21 0,0-22 0,0 22 16,1-21-16,20 0 0</inkml:trace>
  <inkml:trace contextRef="#ctx0" brushRef="#br1" timeOffset="200033.28">12023 7408 0,'0'0'0,"0"-21"16,21 21-16,0-21 16,0 21-16,-21-21 15,21 21-15,0-21 0,1 0 16,-1 21-16,0-22 15,0 22-15,0-21 0,0 21 16,1-21-16,-1 0 0,0 21 16,0 0-16,0-21 0,0 21 15,1-21-15,-1 21 16,-21-22-16,21 22 16,0 0-1,-21-21-15,21 0 16,0 21-16</inkml:trace>
  <inkml:trace contextRef="#ctx0" brushRef="#br1" timeOffset="200339.11">13356 6795 0,'21'-22'0,"0"22"0,1 0 16,-1-21-16,0 21 0,0-21 15,0 21-15,0-21 16,1 0-16,-1 21 0,0-21 0,0 21 16,0 0-16,-21-22 0,21 22 0,-21-21 15,22 21-15,-22-21 16</inkml:trace>
  <inkml:trace contextRef="#ctx0" brushRef="#br1" timeOffset="200955.77">15092 6117 0,'21'-21'16,"0"21"0,-21-21-16,0 0 15,0 0 16,0-1-15,0 44 47,21-1-63,0 0 15,1-21-15,-22 21 0,21-21 16,0 21-16,0 0 0,0-21 15,0 22-15,1-22 0,-1 21 16,0-21-16,0 21 0,0-21 0,0 21 16,22-21-16,-22 21 0</inkml:trace>
  <inkml:trace contextRef="#ctx0" brushRef="#br1" timeOffset="201223.62">16087 6435 0,'21'0'31,"0"0"-15,-21 21 0,21-21-16,0 21 0,0-21 15,1 21-15,-1 0 0,0-21 16,-21 22-16,21-22 0,0 21 0,-21 0 15,21-21-15,1 21 0,-22 0 16,21-21-16,0 21 0,-21 1 16,0-1-16,21-21 0,0 21 0,0-21 15,-21 21-15,22-21 0</inkml:trace>
  <inkml:trace contextRef="#ctx0" brushRef="#br1" timeOffset="201532.65">17208 7070 0,'-21'0'16,"0"0"-16,21 21 0,0 0 31,21 0-31,0-21 0,1 21 16,20-21-16,-21 22 0,0-22 0,22 21 15,-22 0-15,0-21 0,21 21 0,-21 0 16,1-21-16,-1 21 0,21 1 0,-21-22 16,0 21-16,1 0 15,-1 0-15,0-21 0,0 0 16,0 21-16,0 0 0,1 1 16,-1-22-16,0 0 0,-21 21 15,21-21-15,0 0 0,0 0 16,1 21-16,-1-21 0</inkml:trace>
  <inkml:trace contextRef="#ctx0" brushRef="#br1" timeOffset="201791.5">18076 7599 0,'0'0'0,"0"21"0,21 0 16,-21 0-1,0 1-15,22-22 16,-1 21-16,0 0 15,0 0-15,0-21 16,0 21-16,1-21 0,-22 21 0,21-21 16,0 0-16,-21 22 0,21-22 0,0 21 15,0-21-15,1 21 0,-1 0 16,0-21-16,0 21 16,0 0-16,0-21 0,1 22 15,-1-22-15,0 21 0,0 0 0,0-21 16,0 21-16,1-21 0,-1 21 0,0-21 15</inkml:trace>
  <inkml:trace contextRef="#ctx0" brushRef="#br1" timeOffset="201999.93">18944 8234 0,'0'0'0,"21"0"0,-21 21 0,21 0 16,-21 0-1,0 1 1,0-1-1,22-21-15,-1 21 16,-21 0 0,21-21-1,0 0-15,0 21 16,0 0-16,1-21 16,-1 0-16,0 22 0</inkml:trace>
  <inkml:trace contextRef="#ctx0" brushRef="#br1" timeOffset="202196.82">19621 8657 0,'0'0'16,"0"21"-16,0 1 31,22-22-31,-1 0 16,0 21-16,0-21 15,0 0-15,0 0 0,1 21 16,-1-21-16,0 0 0,0 21 0,21-21 15,-20 0-15,-1 21 0,0-21 0,21 21 16,-21-21-16,1 22 0,-1-22 16</inkml:trace>
  <inkml:trace contextRef="#ctx0" brushRef="#br1" timeOffset="202407.7">20362 9102 0,'0'0'0,"0"21"15,0 0 1,21-21 15,-21 21-15,22-21-16,-1 0 16,0 0 15</inkml:trace>
  <inkml:trace contextRef="#ctx0" brushRef="#br1" timeOffset="202559.64">20489 9229 0,'0'0'0,"0"21"15,0 0 48</inkml:trace>
  <inkml:trace contextRef="#ctx0" brushRef="#br1" timeOffset="203665.8">1037 13737 0,'0'0'15,"0"-21"-15,0 0 0,0-21 0,0 20 16,0 1-16,0-21 0,0 21 16,0-22-16,21 22 0,-21 0 0,21 0 15,-21 0-15,0 0 0,22 21 16,-1 0-16,0 21 31,-21 0-31,0 0 0,0 21 0,0 1 16,0-1-16,0 22 0,0-22 15,0 21-15,0 1 0,0-22 0,-21 22 16,21-22-16,0 22 0,-21-22 16,-1 21-16,22-20 0,-21-1 0,21 0 15,0 1-15,-21-22 0,21 0 16,0 21-16,-21-42 0,21 22 0,0-1 16,0-42 15,0-1-31,0 1 0,0 0 15</inkml:trace>
  <inkml:trace contextRef="#ctx0" brushRef="#br1" timeOffset="204071.61">783 13716 0,'-21'-42'0,"-85"-43"15,64 43-15,21 21 0,-1-1 16,22-20-16,0 21 0,0 0 0,0 0 15,0-1-15,22 1 16,20 0-16,0 0 0,1 21 0,-1-21 0,21 21 16,1 0-16,-1 0 15,22 0-15,-21 0 0,20 0 0,-20 21 16,20 0-16,-20 21 0,-1-20 16,-20 20-16,20 0 0,-42 1 0,22 20 15,-43-21-15,0 22 0,0-22 16,0 22-16,0-22 0,-43 0 0,22 22 15,-21-22-15,-22 1 0,22-1 16,-21 0-16,-1 1 0,22-1 0,-22 0 16,22 1-16,0-22 15,-1 21-15,1-21 0,0 0 0,-1 1 16,22-1-16,0-21 0,-21 0 16,20 0-16,1 0 0,0 0 15,21-21 16,0-1-31,21 1 0,0 21 16,1-21-16,-1 0 0,21 0 0,-21 0 16</inkml:trace>
  <inkml:trace contextRef="#ctx0" brushRef="#br1" timeOffset="204327.46">1714 13991 0,'22'0'0,"-22"21"16,21-21-16,-21 22 0,0-1 16,0 0-16,0 0 0,0 0 15,0 0-15,0 1 0,0-1 0,-21 0 16,-1 0-16,22 0 0,-21 0 16,21 1-16,0-1 0,0 0 0,-21-21 15,21 21-15,0-42 47,0 0-47,0 0 16,0-1-16,0-20 0</inkml:trace>
  <inkml:trace contextRef="#ctx0" brushRef="#br1" timeOffset="204503.44">1736 13822 0,'0'-21'16,"0"42"-16,-22-63 0,1 20 15,21 1 1,0 42 31,21-21-31,1 22-16,-22-1 0</inkml:trace>
  <inkml:trace contextRef="#ctx0" brushRef="#br1" timeOffset="205703.91">2349 14203 0,'0'-21'16,"0"0"-16,0-1 15,0 1-15,0 0 0,-21 0 16,21 0-16,0 0 0,0-22 0,-21 22 16,0 0-16,0 0 0,21 0 15,-21-1-15,-1 1 0,1 21 0,0 0 16,0 0-16,0 0 16,0 0-16,-1 21 0,1 1 0,0-1 15,0 21-15,0-21 0,0 0 16,-1 22-16,22-22 0,-21 21 0,21-21 15,-21 22-15,21-22 0,0 21 16,0-21-16,0 1 0,0-1 16,21 0-16,0-21 0,1 0 0,-1 0 15,0 0-15,21 0 16,-21 0-16,1-21 0,-1 0 0,0-1 16,0 22-16,0-21 0,0 0 15,1-21-15,-1 21 0,0-1 0,-21-20 16,0 21-16,0 0 0,0 0 0,0-22 15,0 22-15,0 0 16,-21 42 0,21 0-1,0 0-15,0 1 0,-21-1 16,21 0-16,0 0 0,0 0 16,0 0-16,0 1 0,0-1 0,21 0 15,0 0-15,0 0 0,0-21 0,0 21 16,1-21-16,20 0 0,-21 0 15,0 0-15,22 0 0,-22 0 0,0 0 16,0-21-16,0 0 0,0 0 16,1 21-16,-1-21 0,0 0 0,-21-22 15,0 22-15,0 0 0,0 0 0,0-22 16,0 22-16,0 0 0,0 0 16,0 0-16,0 0 15,0 42 1,-21 0-16,0 0 15,21 0-15,-22 0 0,22 1 0,0-1 16,0 0-16,0 0 0,0 0 16,0 0-16,0 1 0,0-1 0,0 0 15,0 0-15,0 0 16,0-42 15,0 0-15,0 0-16,0 0 15,22-1-15,-22 1 0,21 0 16,0 0-16,-21 0 0,0 0 0,21-1 16,0 1-16,0 0 0,-21 0 0,22 21 15,-1 0-15,0 0 0,0 0 16,0 0-16,0 21 16,-21 0-16,22 0 0,-22 1 15,0-1-15,0 0 0,0 0 16,0 0-16,0 0 0,0 1 0,0-1 15,0 0-15,0 0 0,0 0 16,0 0-16,21-21 47,-21-21-47,0 0 0,21 21 0,0-21 16,-21 0-16,0 0 0,21-1 0,0-20 15,1 21-15,-1 0 0,0 0 16,-21-1-16,21 1 0,0 0 0,0 21 15,1-21-15,-1 21 16,-21 21 0,0 0-16,0 22 15,0-22-15,0 0 0,0 0 16,0 0-16,0 0 0,0 1 16,0-1-16,0 0 0,0 0 0,0 0 15,0 0 1,21-21 15,-21-21-31,21 0 16,0 21-16,0-21 0</inkml:trace>
  <inkml:trace contextRef="#ctx0" brushRef="#br1" timeOffset="206460.01">3492 13970 0,'0'0'15,"22"-21"-15,-22 0 16,-22 21-16,1 0 15,0 0-15,0 0 16,0 21-16,21 0 16,0 0-16,-21 0 0,-1 1 0,1-1 15,21 0-15,0 0 0,0 0 16,0 0-16,0 1 0,0-1 16,0 0-16,21-21 15,1 0-15,-1 0 16,0 0-16,0 0 15,0-21-15,-21 0 16,0-1-16,0 1 16,0 0-16,-21 0 15,21 0-15,0 0 0,-21-1 0,0 1 16,21 0 0,0 0-1,0 0-15,21 21 0,0-21 0,0 21 16,0 0-16,1-22 0,-1 22 0,0 0 15,0 0-15,0 0 0,0 0 16,1 0-16,-1 0 0,-21 22 16,21-1-16,-21 0 15,0 0-15,0 0 0,0 0 0,0 1 16,0-1-16,0 0 0,0 0 16,0 0-16,0 0 0,0 1 15,0-1-15,0 0 0,21-21 16,-21 21-16,21-21 15,-21-21 17,0 0-17,0 0-15,0-1 0,0 1 16,0 0-16,0 0 0,0 0 0,21-22 16,-21 22-16,22-21 0,-1 21 0,0-22 15,0 22-15,0-21 0,0 21 16,22 0-16,-22-1 0,0 22 15,21 0-15,-20 0 0,20 0 0,-21 0 16,0 0-16,0 22 0,1-1 0,-22 0 16,0 0-16,21 0 0,-21 22 15,21-22-15,-21 0 0,0 0 0,0 21 16,0-20-16,0-1 0,0 0 0,0 0 16,-21 0-16,0 0 0,21 1 15,-22-1-15,1-21 0,0 21 16,21-42 31,21 0-47,-21-1 0</inkml:trace>
  <inkml:trace contextRef="#ctx0" brushRef="#br1" timeOffset="207019.73">4551 13949 0,'0'0'0,"0"-42"16,0 20-16,0 1 0,0 0 15,-21 21 1,-1 0-16,1 0 16,0 0-16,0 0 0,0 21 15,0 0-15,-1 1 0,1-1 16,0 0-16,0 0 0,0 0 0,0 0 15,-1 22-15,1-22 0,21 0 0,0 0 16,0 0-16,0 1 0,0-1 16,0 0-16,0 0 0,21-21 15,1 0-15,-1 0 0,0 0 16,0 0-16,0 0 0,0 0 16,1-21-16,-1 0 0,0 21 0,0-21 15,0-1-15,-21 1 0,21 0 0,1-21 16,-1 21-16,-21-22 0,21 1 0,0 0 15,-21-22-15,21 1 16,0-1-16,-21 1 0,0-1 0,22 22 16,-1-22-16,-21 22 0,0-22 0,0 43 15,0-21-15,0 21 0,-21 21 16,-1 0 0,1 21-16,0 21 0,-21-21 0,21 43 15,-1-22-15,1 22 0,0-22 16,21 22-16,0-1 0,0 1 0,0-22 15,0 21-15,0-20 0,0-1 0,21 0 16,0-20-16,1 20 16,-1-21-16,0 0 0,0 0 0,21 1 0,-20-1 15,-1-21-15,21 0 0,-21 0 0,0 0 16,1 0-16,-1 0 0,0 0 16,-21-21-16,21-1 15,-21 1-15,0 0 0,0 0 0</inkml:trace>
  <inkml:trace contextRef="#ctx0" brushRef="#br1" timeOffset="207573.45">5927 13462 0,'0'0'15,"0"-21"-15,0 0 0,0-22 0,0 22 0,21 0 16,-21 0-16,21 0 0,-21 0 0,21 21 16,-21-22-16,0 1 15,0 42 1,0 1-16,0-1 0,0 0 0,0 0 15,0 21-15,0 1 0,0 20 16,0-20-16,0-1 0,0 21 0,0 1 16,0-22-16,-21 1 0,21 20 15,-21-21-15,21 1 0,0-22 16,0 21-16,0-21 0,0 1 0,-21 20 16,21-21-16,0 0 0,-22-21 31,22-21-16,0 0 1,0 0-16,0 0 0,0-22 0,0 22 16</inkml:trace>
  <inkml:trace contextRef="#ctx0" brushRef="#br1" timeOffset="207887.27">5757 13335 0,'0'0'0,"-21"-42"0,0 21 0,0-22 16,21 1-16,-21 0 0,21 20 0,0-20 15,0 0-15,0 21 0,21-22 16,0 22-16,0 0 0,21 0 0,1 0 16,-1-1-16,22 1 0,-1 21 0,-21 0 15,22 0-15,-1 0 0,-20 21 16,20 22-16,-20-22 0,-1 21 0,-21 1 16,0-1-16,-21 0 0,0 1 0,0-1 15,0 0-15,-21 1 0,-21-1 16,21-21-16,-22 21 0,1 1 15,21-1-15,-22-21 0,1 22 0,21-22 16,0 0-16,0 0 0,-1 0 16,22 0-16,0 1 0,22-22 31,-1 0-31,0 0 0,21 0 16,-21 0-16,1 0 0,-1-22 15,0 22-15</inkml:trace>
  <inkml:trace contextRef="#ctx0" brushRef="#br1" timeOffset="208292.08">6371 13631 0,'0'0'0,"-21"0"0,42 0 63,0 0-63,-21 22 0,21-22 15,1 21-15,-22 0 0,21-21 16,-21 21-16,21 0 0,-21 0 0,0 1 16,21-1-16,-21 0 0,0 0 0,0 0 15,0 0-15,0 1 0,0-1 0,0 0 16,0 0-16,0 0 16,-21-21-16,21 21 0,-21-21 31,21-21-16,0 0 1,0 0-16,0 0 0,0 0 0,21-22 16,0 22-16,0-21 0,-21 21 0,21-1 15,1-20-15,-1 21 0,0 0 16,0 0-16,0 21 0,-21-22 0,21 22 16,-21-21-16,22 21 0,-1 0 0,0 0 15,0 0 1,0 0-16,0 0 15</inkml:trace>
  <inkml:trace contextRef="#ctx0" brushRef="#br1" timeOffset="208671.39">7006 13653 0,'0'21'16,"-21"0"-16,0-21 15,21 21-15,-21-21 0,-1 21 0,1 0 16,0 1-16,21-1 0,-21 0 15,21 0-15,0 0 0,0 0 0,0 1 16,0-1-16,0 0 16,21 0-16,0-21 0,0 0 15,1 0-15,-1 0 0,21 0 16,-21 0-16,0 0 0,1-21 16,-1 21-16,0-21 0,0 0 0,0 21 15,0-22-15,1 1 0,-22 0 0,21 0 16,-21 0-16,0 0 0,0-22 0,0 22 15,0 0-15,0 0 0,0-22 16,0 22-16,-21 21 0,-1-21 0,1 21 16,0 0-16,0 0 0,0 0 15,-22 0-15,22 21 0,0 0 16,0 1-16,0-22 0,0 21 0,-1 0 16,22 0-16,0 0 0,0 0 15,22 1 1,20-22-16,-21 0 15,0 0-15,0 0 0</inkml:trace>
  <inkml:trace contextRef="#ctx0" brushRef="#br1" timeOffset="209235.26">7514 13145 0,'0'0'0,"0"-22"0,0 1 16,0 42-1,0 1 1,0-1-16,-21 21 0,21-21 0,0 22 16,0-1-16,-21 0 0,21 1 0,0-1 15,0 0-15,-21 1 0,21-1 16,0 0-16,0-21 0,0 22 0,0-1 16,0-21-16,0 0 0,0 22 0,0-22 15,0 0-15,0 0 0,0 0 16,0-42 15,0 0-15,0 0-1,0 0-15,0-22 0,21 22 0,0 0 16,0 0-16,-21 0 0,42-22 0,-20 22 16,-1 0-16,0 21 0,0-21 15,21 0-15,-20 21 0,-1 0 0,0 0 16,0 0-16,0 0 0,0 0 0,-21 21 15,0 0-15,22-21 0,-22 21 0,0 0 16,0 1-16,0-1 0,0 0 16,0 21-16,0-21 0,0 1 0,-22-1 15,1 0-15,21 0 0,-21 0 0,0-21 16,0 21-16,0 1 0,-1-22 16,-20 21-16,21-21 0,0 0 15,0 0-15,-1 21 0,1-21 16,0 0-16,0 0 0,21-21 62,21 21-62,0-21 0,0-1 16,1 22-16</inkml:trace>
  <inkml:trace contextRef="#ctx0" brushRef="#br1" timeOffset="209576.07">8001 13229 0,'0'0'0,"0"-21"15,0 0 1,0 42 0,0 0-1,0 0-15,0 1 0,0-1 16,0 0-16,0 21 0,0 1 0,0-22 15,0 21-15,-21 0 0,21 1 0,-21-1 16,-1 0-16,22 1 0,0-1 16,0 0-16,-21-20 0,21 20 0,-21-21 15,21 0-15,0 0 0,-21 1 16,21-1-16,0 0 0,0-42 47,21 0-32,0-1-15,0 1 16,-21 0-16,0 0 16,22 21-16</inkml:trace>
  <inkml:trace contextRef="#ctx0" brushRef="#br1" timeOffset="209948.89">8107 13843 0,'0'21'16,"21"-21"0,0 0-16,0-21 15,0 21-15,-21-21 0,22 0 0,-1 21 16,-21-21-16,0-1 0,21 22 0,-21-21 16,0 0-16,21 0 0,-21 0 15,0 0-15,0-1 0,0 1 16,-21 21-16,0 0 15,0 0-15,-1 0 0,1 21 16,0 1-16,0-1 16,0 0-16,21 0 0,-21 0 0,21 0 15,-22 22-15,22-22 0,0 0 0,0 0 16,0 0-16,0 1 0,0-1 16,0 0-16,0 0 15,22-21-15,-1 0 0,0 0 16,-21 21-16,21-21 0,0 0 0,0 0 15,1 0-15,-1-21 16,0 21-16,0-21 0,0 21 16</inkml:trace>
  <inkml:trace contextRef="#ctx0" brushRef="#br1" timeOffset="210755.43">8551 13653 0,'-21'0'16,"0"21"15,21 0-15,0 0-16,0 0 0,0 0 16,-21 1-16,21-1 0,0 0 15,-21 0-15,21 0 0,0 0 16,0 1-16,0-1 15,0 0-15,0-42 63,0 0-63,0-1 16,0 1-16,0 0 0,0-21 15,0 21-15,0-1 0,21 1 16,0-21-16,-21 21 0,21 0 15,0-1-15,-21 1 0,21 0 0,1 21 16,-1-21-16,0 21 0,-21-21 0,21 21 16,0 0-16,0 0 15,1 0-15,-22 21 0,21 0 16,-21 0-16,0 0 0,0 1 16,0-1-16,0 0 0,0 0 0,0 0 15,0 0-15,0 1 0,0-1 16,0 0-16,0 0 0,0 0 15,0 0-15,0 1 16,0-44 62,0 1-78,0 0 16,0 0-16,0 0 0,0 0 15,21-1-15,0-20 0,0 21 0,0 0 16,1 0-16,-1-22 0,0 22 16,0 0-16,21 0 0,-20 21 15,-1-21-15,0-1 0,21 22 0,-21 0 0,1 0 16,-1 0-16,0 22 0,-21-1 16,21 21-1,-21-21-15,0 0 0,0 1 0,0 20 16,0-21-16,0 21 0,0-20 0,0 20 15,0-21-15,0 0 0,0 0 0,-21 1 16,21-1-16,0 0 0,-21 0 16,0-21 15,-1 0-31,1 0 16,21-21-16</inkml:trace>
  <inkml:trace contextRef="#ctx0" brushRef="#br1" timeOffset="-179961.57">9737 10033 0,'0'-21'0,"21"21"16,0-21-16,-21 0 16,21 21-16,-21-22 15,-21 22 1,0 0 0,0 0-16,-1 0 0,1 0 0,0 22 15,-21-22-15,21 21 0,-1 0 16,1 0-16,-21 0 0,42 0 0,-21-21 15,0 43-15,21-22 0,-22 0 0,22 0 16,0 0-16,0 1 0,0-1 16,0 0-16,0 0 15,22 0-15,-1-21 0,0 0 16,0 0-16,21 0 0,-20 0 0,-1 0 16,0 0-16,21 0 0,-21 0 0,1 0 15,-1 0-15,0 0 0,21-21 16,-21 21-16,1-21 0,-22 0 0</inkml:trace>
  <inkml:trace contextRef="#ctx0" brushRef="#br1" timeOffset="-179419.88">9969 9821 0,'-508'-21'94,"995"402"-94,-1016-741 0,1079 360 0,-1121 43 0,529-1 0,20-21 16,1 22-16,-21-1 0,21 0 15,0 1-15,-1-1 0,22 0 0,0 1 16,0-22-16,0 21 0,0 0 0,0-20 15,0 20-15,0-21 0,22 21 0,-1-20 16,0-1-16,21 0 16,-21 0-16,22 0 0,-1 0 0,0-21 15,1 0-15,20 22 0,-20-22 0,20 0 16,-21 0-16,1 0 0,20 0 0,-20-22 16,-1 1-16,0 0 0,1 21 15,-1-42-15,-21 21 0,21-1 0,-20 1 16,-1-21-16,0 0 0,0-1 0,-21 22 15,21-21-15,-21-22 0,0 22 0,0 0 16,0-22-16,0 22 0,-21-1 16,0-20-16,0 21 0,0 20 15,-22-20-15,22 21 0,-21 0 0,-1 0 16,1-1-16,-21 22 0,-1 0 0,22 0 16,-22 0-16,1 22 0,20-1 15,-20-21-15,21 21 0,-1 0 0,22 21 16,-21-20-16,21-1 0,-22 0 0,22 0 15,21 21-15,0-20 0,0-1 0,0 0 16,0 0-16,21-21 16,0 0-16</inkml:trace>
  <inkml:trace contextRef="#ctx0" brushRef="#br1" timeOffset="-178512.76">18457 9483 0,'0'0'15,"-21"0"-15,21-21 0,-21 21 0,0 0 16,0-22-16,-1 22 16,1 0-16,0 0 0,0 0 15,0 0-15,-22 0 0,22 22 16,0-22-16,0 21 0,0 0 0,0 0 16,-1 0-16,1 0 0,0 1 0,21-1 15,0 0-15,-21 21 0,21-21 0,0 1 16,0-1-16,0 0 0,0 0 0,0 0 15,21 0-15,0 1 16,0-22-16,1 0 16,-1 0-16,21 0 0,-21 0 0,0 0 15,22 0-15,-1 0 0,-21 0 0,22 0 16,-1-22-16,-21 22 0</inkml:trace>
  <inkml:trace contextRef="#ctx0" brushRef="#br1" timeOffset="-178019.5">18690 9313 0,'0'0'0,"-21"0"0,0-21 15,-22 0-15,22 0 0,-21 21 0,21-21 16,-22 21-16,22 0 0,0 0 0,0 0 16,-21 0-16,20 0 0,1 0 15,-21 0-15,21 21 0,0 0 0,-22 0 16,22 0-16,0 1 0,-21-1 15,20 21-15,1-21 0,-21 22 0,21-1 16,0 0-16,-1 1 0,1-22 0,0 21 16,21 0-16,0 1 0,0-22 0,0 21 15,0-21-15,0 22 0,0-22 0,0 0 16,21 0-16,0 0 0,1 1 16,-1-1-16,21-21 0,0 21 0,22-21 15,-22 0-15,22 0 0,-1 0 0,-20 0 16,20 0-16,1 0 0,-1 0 0,-21-21 15,1 0-15,-1-1 0,0 1 16,1 0-16,-22 0 0,21-21 16,-21-1-16,-21 1 0,22 0 0,-22-22 15,0 22-15,0-22 0,0 22 0,0 0 16,0-1-16,-22 1 0,1 21 0,0-22 16,0 22-16,-21 21 0,-1-21 0,22 21 15,-21 0-15,-22 0 0,22 0 16,0 0-16,-1 21 0,1 0 0,0-21 15,-1 22-15,1-1 0,0 0 0,20 0 16,1 0-16,0 0 0,0 1 0,0-1 16,21 0-16,0 0 0,0 0 15,21-21-15,0 0 16</inkml:trace>
  <inkml:trace contextRef="#ctx0" brushRef="#br1" timeOffset="-177312.89">23791 9102 0,'0'0'0,"-21"-21"0,-21-1 15,21 22-15,-1-21 0,1 21 16,0 0-16,0 0 0,-21 0 0,20 0 15,1 21-15,-21 1 0,21-22 16,0 21-16,-1 21 0,1-21 0,0 0 16,0 1-16,21 20 0,-21-21 0,21 0 15,0 0-15,0 1 0,0-1 0,0 0 16,0 0-16,0 0 0,0 0 16,21-21-16,0 22 0,0-22 15,0 21-15,1-21 16,-1 0-16,0 0 0,0 0 0,0 0 15,0 0-15,1-21 0,-1 21 0,21-22 16,-21 1-16</inkml:trace>
  <inkml:trace contextRef="#ctx0" brushRef="#br1" timeOffset="-176785.51">23961 8805 0,'0'0'15,"-22"-21"-15,-20 0 0,21 0 16,-21 0-16,20 21 0,-20-21 0,21 21 16,-21 0-16,-1 0 0,22 0 0,-21 0 15,-1 0-15,22 0 0,-21 21 0,0 0 16,20 0-16,-20 0 0,0 22 16,21-1-16,-22-21 0,22 21 0,0 1 15,0-1-15,-22 0 0,22 1 0,21-1 16,-21 0-16,21 1 0,-21-22 0,21 21 15,0 1-15,0-22 0,0 21 16,0-21-16,21 0 0,0 22 0,0-22 16,1 0-16,20 0 0,-21 0 0,21 1 15,-20-1-15,20-21 0,0 21 16,1-21-16,-22 0 0,21 0 0,0 0 16,1 0-16,-1 0 0,0 0 15,1-21-15,-1 0 0,0-1 0,-20 1 16,20 0-16,0 0 0,-21-21 0,22 20 15,-22-20-15,21 0 0,-21-1 0,1 1 16,-1 0-16,0-1 0,0 1 16,-21-21-16,0 20 0,0 1 0,0 0 15,0-1-15,-21 1 0,0 0 0,0 20 16,-1-20-16,-20 21 0,0 0 0,-1 0 16,-20-1-16,21 22 0,-1 0 15,-20 0-15,20 0 0,1 0 16,0 0-16,-1 22 0,1-1 0,0 0 15,-1 21-15,22-21 0,-21 22 0,21-22 16,0 21-16,-1-21 0,1 22 16,0-22-16,0 21 0,0-21 0,21 1 15</inkml:trace>
  <inkml:trace contextRef="#ctx0" brushRef="#br1" timeOffset="-175832.62">21886 13060 0,'0'0'0,"0"-21"15,0 0-15,0-1 0,0 1 16,0 0-16,-21 0 0,21 0 15,-21 0-15,0-1 0,21 1 16,0 0-16,-21 21 0,-1-21 0,1 21 16,21-21-16,-21 21 0,0 0 15,0 0-15,0 21 0,-1 0 0,1 0 16,-21 0-16,21 22 0,0-1 0,-22 0 16,22 1-16,0-22 0,0 21 0,0 1 15,-1-1-15,22 0 0,0-21 16,0 22-16,0-22 0,0 0 0,0 0 15,0 0-15,22-21 0,-1 0 16,0 0-16,21 0 0,-21 0 0,22 0 0,-22 0 16,21 0-16,-21-21 0,22 0 15,-22 0-15,21 0 0,-21 0 16,1-1-16,-1-20 0,0 21 0,0-21 16,0-1-16,-21 22 0,0-21 0,0-1 15,0 22-15,0-21 0,0 21 16,0 0-16,0 42 15,0 0 1,0 0-16,-21 21 16,21-20-16,0-1 0,0 21 0,0-21 15,0 0-15,0 22 0,0-22 0,0 0 16,0 0-16,0 0 0,0 1 0,0-1 16,0 0-16,21-21 0,-21 21 15,21-21-15,1 0 0,-1 0 16,0 0-16,0 0 0,0 0 15</inkml:trace>
  <inkml:trace contextRef="#ctx0" brushRef="#br1" timeOffset="-174932.93">22458 12869 0,'0'0'0,"0"-21"0,0 0 0,-21 0 15,-1 21-15,1-21 0,0 21 16,0 0-16,0 0 0,0 0 0,-22 21 15,22 0-15,0 0 0,0 0 16,0 1-16,-1 20 0,1 0 16,21-21-16,-21 22 0,21-1 0,-21 0 15,21-20-15,0 20 0,0-21 0,0 21 16,0-20-16,0-1 0,0 0 16,21 0-16,0 0 0,0-21 0,1 21 15,20-21-15,-21 0 0,21 0 0,1 0 16,-1 0-16,0 0 0,22-21 0,-22 0 15,1 0-15,-1 0 0,0 0 16,1-1-16,-1-20 0,-21 0 16,21 21-16,-20-22 0,-1-20 0,0 20 0,0-20 15,0-1-15,-21 1 0,21 21 16,-21-22-16,22 1 0,-22 20 16,0 1-16,0 0 0,0 20 0,0 1 15,0 0-15,-22 21 16,1 0-16,0 42 0,0-20 15,0-1-15,0 21 0,-1 0 16,22 22-16,-21-22 0,0 22 0,21-22 16,-21 0-16,21 22 0,0-22 0,0 1 15,0-1-15,0 0 0,0-21 16,0 22-16,0-22 0,0 0 0,0 0 16,0 0-16,0 1 0,0-44 46,21 1-46,0 0 16,-21 0-16,21 0 0,1 0 0,-1-1 16,0-20-16,0 21 0,-21 0 0,21 0 15,0 21-15,1-22 0,-1 22 16,0 22 0,-21-1-16,0 0 15,0 0-15,0 0 0,0 0 16,0 1-16,0-1 0,0 0 15,0 0-15,0 0 0,0 0 0,0 1 16,21-22-16,0 21 0,0-21 16,1 0-16,-1 0 0,0 0 15,21 0-15,-21 0 0,1 0 16,20-21-16,-21 21 0,0-22 0,22 1 16,-22 0-16,0 0 0,0 0 0,-21 0 15,21-1-15,-21 1 0,21 0 0,-21 0 16,22 0-16,-22 0 15,0 42 1,0 0 0,-22 0-16,22 0 0,-21 0 15,21 1-15,0-1 16,0 0-16,0 0 0,0 0 16,21-21-1,1 0 1,-1 0-1,0-21-15,-21 0 16,21 0-16,-21 0 0</inkml:trace>
  <inkml:trace contextRef="#ctx0" brushRef="#br1" timeOffset="-174777.02">23516 12891 0,'0'0'0,"-21"0"15,0-22-15,0 22 16,-1 0-16,22-21 15,22 21 17,-1 0-17</inkml:trace>
  <inkml:trace contextRef="#ctx0" brushRef="#br1" timeOffset="-174428.71">23580 13060 0,'0'0'0,"21"0"47,0 0-47,0-21 16,0 21-16,0-21 0,22-1 0,-22 22 16,0-21-16,-21 0 0,21 0 15,0 0-15,-21 0 16,-21 21-1,0 0-15,0 0 0,21 21 16,-21 0-16,0 0 0,-1 0 16,22 0-16,-21 1 0,0-1 15,21 0-15,-21 0 0,21 0 0,0 0 16,0 1-16,0-1 0,0 0 0,0 0 16,0 0-16,21-21 15,0 0-15,0 21 0,1-21 0,-1 0 16,0 0-16,0 0 0,0 0 0,22 0 15,-22 0-15,0 0 0,0 0 0,21-21 16,-20 0-16,-1 21 0,0-21 0</inkml:trace>
  <inkml:trace contextRef="#ctx0" brushRef="#br1" timeOffset="-173761.08">24066 13081 0,'43'-106'16,"-86"233"-16,43-148 16,43-106-16,-43 106 0,0 42 46,0 0-46,0 0 16,0 1-16,0-1 0,0 0 0,0 0 16,0 0-16,0 0 0,0 1 15,0-1-15,0 0 0,0 0 16,0 0-16,0 0 16,21-21-16,0 0 15,0 0-15,0 0 16,1 0-16,-1 0 0,0-21 0,0 21 15,-21-21-15,21 0 0,0 0 0,1 0 16,-1-1-16,0 1 0,-21 0 16,21 0-16,-21 0 0,21 0 15,-21-1-15,0 1 0,0 0 0,21 0 16,-21 42 15,0 0-15,0 0-16,-21 1 0,21-1 0,0 0 15,0 0-15,0 0 0,0 0 16,0 1-16,0-1 0,0 0 16,0 0-16,43-21 15,-22 0-15,0 0 16,21 0-16,1 0 0,-1 0 0,0 0 16,1 0-16,-1 0 0,0-21 0,1 0 15,-1 0-15,0-1 0,-21 1 0,22 0 16,-22 0-16,0-21 0,0 20 15,-21-20-15,0 21 0,0 0 0,0-22 16,0 22-16,0 0 0,-21 21 16,0 0-16,0 0 0,0 0 15,-1 21-15,1 0 0,21 1 16,0-1-16,-21 0 0,21 0 0,0 0 16,0 0-16,0 1 0,0-1 15,0 0-15,21 0 0,-21 0 0,21-21 16,1 21-16,-1-21 0,0 22 15,0-22-15,0 0 0,0 0 16,1 0-16,-1 0 16,0 0-16,0-22 15,-21 1-15,0 0 16,21 0-16,0 0 0</inkml:trace>
  <inkml:trace contextRef="#ctx0" brushRef="#br1" timeOffset="-172020.97">23304 13949 0,'0'0'0,"0"-21"0,0 0 0,22-1 15,-1 1-15,-21 0 0,0-21 16,0 21-16,0-1 0,21 1 0,-21 0 16,0 0-16,0 0 0,-21 0 15,0 21 1,-1 0-16,1 0 0,0 21 0,0 0 15,0 0-15,0 0 0,-1 22 0,1-1 16,0 0-16,0 1 0,0-1 0,21 0 16,0 1-16,-21-1 0,21 0 15,0 1-15,0-22 0,0 21 0,0-21 16,21 0-16,0 1 0,0-1 0,0-21 16,22 0-16,-22 0 0,21 0 15,0 0-15,1 0 0,-1-21 0,0-1 16,1 1-16,20 0 0,-20 0 0,-1 0 15,0-22-15,1 22 0,-22-21 16,21 0-16,-21-1 0,0 1 16,1 0-16,-1-1 0,-21-20 0,0 20 15,0 1-15,21 0 0,-21-1 0,0 22 16,0 0-16,0 0 0,-21 42 16,0 0-1,-1 0-15,22 22 0,-21-22 0,0 21 16,0 1-16,21-1 0,-21 21 0,21-20 15,-21-1-15,21 0 0,0-20 16,0 20-16,0 0 0,0-21 0,0 22 16,0-22-16,21 0 0,0 0 0,0 0 15,0-21-15,22 0 0,-22 22 16,21-22-16,0 0 0,1 0 16,-1 0-16,0-22 0,1 1 0,-1 21 15,0-21-15,-20 0 0,20 0 0,-21-22 16,21 22-16,-20 0 0,-1-21 0,0 21 15,-21-22-15,0 22 0,0-21 16,0 21-16,0-22 0,0 22 0,0 0 16,0 0-16,-21 21 15,0 0-15,-1 21 0,1-21 0,0 21 16,0 0-16,0 0 0,0 22 16,-1-22-16,1 0 0,0 21 0,21-20 15,0-1-15,-21 0 0,21 0 16,0 0-16,0 0 0,0 1 0,0-1 15,21-21 1,0 0-16,0 0 0,1 0 16,-1 0-16,0-21 0,0 21 0,-21-22 15,21 1-15,0 0 0,1 0 0,-1 0 16,-21 0-16,0-1 0,0-20 16,21 21-16,-21 0 0,0 0 0,0-1 15,0 44 16,0-1-31,0 0 0,-21 0 16,21 0-16,0 0 0,0 1 16,0-1-16,0 0 0,0 0 15,0 0-15,0 0 0,21-21 16,0 22-16,0-22 16,0 0-16,1 0 0,20 0 0,0-22 15,-21 22-15,22-21 0,-1 0 0,0 0 16,1 21-16,-22-21 0,21-22 0,1 22 15,-22 0-15,0 0 0,0-21 16,0 20-16,-21 1 0,0 0 0,0 0 16,-21 21-1,0 0-15,0 21 0,0-21 16,-1 21-16,22 0 0,-21 1 16,21-1-16,0 0 0,0 0 15,0 0-15,21 0 0,1 1 0,-1-22 16,-21 21-16,21 0 0,0-21 15,0 21-15,0 0 0,1-21 16,-22 21-16,-22-21 47,1 0-47,0 0 16,0 0-16,21-21 0,-21 21 15,0 0-15,42 0 47,0 0-47,0 0 0,0 0 16,22 0-16,-22 0 0,0 0 0,0 0 15,21 0-15,-20 0 0,20 0 0,0-21 16,-21 21-16,22-21 0,-22 0 16,21 21-16,-21-21 0,1-1 0,-1 1 15,0 21-15,0-21 0,-21 0 0,21 0 16,-21 0-16,0-1 0,0 1 0,0 0 15,-21 21 1,0 0-16,0 0 16,0 21-16,21 0 0,0 1 15,0-1-15,0 0 0,0 0 0,0 0 16,0 0-16,0 1 0,0-1 16,0 0-16,0 0 0,0 0 15,0 0 1,0 1-16,-22-22 47,22-22-47,0 1 15,0 0-15,0 0 0,0 0 16</inkml:trace>
  <inkml:trace contextRef="#ctx0" brushRef="#br1" timeOffset="-171616.67">26522 12637 0,'0'0'0,"-21"-22"15,-64-41 1,64 63-16,21 21 31,0 0-31,0 22 0,21-1 0,0 0 16,0 1-16,22 20 0,-22 1 15,21 20-15,0-20 0,22 20 0,-22-20 16,1-1-16,20 1 0,-21-1 0,1 1 16,-1-1-16,0 1 0,1-22 0,-22 1 15,0-1-15,0 0 0,-21-21 16,0 22-16,0-22 0,0 0 0,0 0 15,0 0-15,0-42 47,0 0-31,-21 0-16,0 0 0,0-22 16,21 22-16,0 0 0,0-21 0</inkml:trace>
  <inkml:trace contextRef="#ctx0" brushRef="#br1" timeOffset="-171220.45">27284 12764 0,'0'0'0,"0"-43"0,0 22 0,0-21 0,0 21 16,0-1-16,0 1 0,0 0 0,-21 21 15,-1 0 1,1 21-16,0 0 15,0 22-15,0-1 0,-22 0 0,22 22 16,-42-1-16,20 1 0,1 21 0,-21-22 16,-1 22-16,1-1 0,-1-20 15,1 21-15,-22-22 0,21 22 0,1-22 16,-1 1-16,1-1 0,21-20 0,-22 20 16,22-21-16,-1 1 0,22-22 15,-21 0-15,21 21 0,0-20 16,-1-22-16,22 21 0,0 0 0,0 0 31,0-42 16,22 21-47,-1 0 16,-21-21-16,21 21 15,-21-21-15,21 21 0</inkml:trace>
  <inkml:trace contextRef="#ctx0" brushRef="#br1" timeOffset="-167744.6">21040 783 0,'0'0'0,"-22"21"16,1 43-16,21-43 15,-21-21-15,21 21 0,0 0 0,21-21 32,0 0-32,1 0 0,-1-21 0,0 0 15,21 0-15,1 0 0,-1-22 16,-21 22-16,21 0 0,1-21 0,-22 21 15,21-22-15,-21 22 0,22-21 0,-22-1 16,0 22-16,-21-21 0,21 0 16,-21 20-16,21-20 0,-21 21 0,0 0 15,0 0-15,0-1 0,0 44 32,0-1-32,0 0 0,-21 21 15,0 1-15,0-1 0,0 21 16,0 1-16,-1 21 0,1-22 0,0 22 15,0-1-15,0-20 0,21 21 0,0-22 16,0 22-16,0-43 0,0 22 16,0-1-16,0-21 0,0 1 0,0-1 15,0 0-15,21-20 0,-21 20 0,0-21 16,0 0-16,0 0 16,-21-21-16,0 0 0,-1 0 15,1 0-15,-21 0 0,21-21 16,-22 0-16,22 21 0,-21-21 15,21 0-15,-22 0 0,22 21 0,-21-22 16,21 1-16,0 21 0,-1-21 0,1 21 16,21-21-1,21 0 1,1 21-16,-1-21 0,21 21 16,0-22-16,1 22 0</inkml:trace>
  <inkml:trace contextRef="#ctx0" brushRef="#br1" timeOffset="-167276.87">21696 1207 0,'0'0'0,"0"-22"15,-21 22 1,21 22 0,-22-22-16,22 21 0,-21 0 0,21 0 15,0 0-15,0 0 0,0 1 16,0 20-16,-21-21 0,21 0 0,0 0 15,0 1-15,-21-1 0,21 0 16,0 0-16,0-42 47,0 0-47,0 0 16,0-1-16,0-20 0,0 21 0,21-21 15,0 20-15,0-20 0,22 0 0,-22-1 16,21 1-16,-21 0 0,22-1 15,-1 22-15,-21 0 0,22 0 0,-22 21 16,0 0-16,21 0 0,-21 21 0,1 0 16,-1 0-16,0 22 0,0-22 15,-21 21-15,0 1 0,0-22 0,0 21 16,0 0-16,0 1 0,0-22 16,0 21-16,0-21 0,-21 1 0,21-1 15,-21 0-15,21 0 0,-21-21 16,21 21-16,0-42 47,21 0-47,-21 0 0,21 0 15,0-1-15</inkml:trace>
  <inkml:trace contextRef="#ctx0" brushRef="#br1" timeOffset="-167001.03">22458 529 0,'0'0'0,"0"-42"0,0 21 0,0 0 0,0-1 16,0 44 0,0-1-1,-21 21-15,21 0 0,-22 1 0,22 20 16,0-20-16,0 41 0,-21-20 16,0-1-16,21 1 0,-21-1 0,21 1 15,0-22-15,0 22 0,0-22 0,-21-21 16,21 21-16,0-20 0,0 20 15,0-21-15,0 0 0,0 0 16,21-21 0,0 0-16,0 0 15,0-21-15,1 0 0,-1 0 16,0 0-16,-21 0 0,0-22 16,21 22-16</inkml:trace>
  <inkml:trace contextRef="#ctx0" brushRef="#br1" timeOffset="-166833.14">22352 1058 0,'-21'0'16,"42"0"-16,-63 0 0,20 0 16,22 22-1,22-22 1,-1 0-16,0 0 16,0 0-16,21 0 0,-20 0 15,-1 0-15,21 0 0,-21 0 0,0 0 16,22 0-16,-22 0 0,0 0 15</inkml:trace>
  <inkml:trace contextRef="#ctx0" brushRef="#br1" timeOffset="-166504.33">22754 1101 0,'-21'0'15,"42"0"16,0-21-31,0 21 0,22-22 0,-22 1 16,21 21-16,-21-21 0,1 0 0,-1 0 16,0 0-16,0 21 0,-21-22 15,0 1-15,-21 21 16,0 0-16,-22 21 16,22 1-16,0-1 0,0 0 15,0 21-15,-22 1 0,22-1 0,0-21 16,0 21-16,0 1 0,0-1 15,21-21-15,-22 22 0,22-22 0,0 0 16,0 0-16,0 0 0,0 0 0,22-21 16,-1 22-16,0-22 15,0 0-15,21 0 0,-20 0 0,-1 0 16,21 0-16,-21-22 0,22 22 0,-1-21 16</inkml:trace>
  <inkml:trace contextRef="#ctx0" brushRef="#br1" timeOffset="-166140">23241 1080 0,'0'-22'0,"0"44"0,0-65 0,0 22 16,0 0-16,0 0 15,21 21 1,0 0-16,0 0 0,1 21 16,-1-21-16,0 21 0,0 0 0,0 0 15,-21 1-15,0-1 0,0 0 0,0 21 16,0-21-16,0 1 15,0 20-15,0-21 0,-21 0 0,21 0 16,-21 1-16,21-1 0,-21 0 0,0-21 16,21 21-16,0-42 47,0 0-47,21 0 15,0-1-15,-21 1 0,21-21 0,0 21 16,0 0-16,-21-1 0,22-20 15,-1 21-15,0 0 0,0-22 0,0 22 16,0 0-16,1 21 0,-1-21 16,0 21-16,-21-21 0,21 21 15</inkml:trace>
  <inkml:trace contextRef="#ctx0" brushRef="#br1" timeOffset="-165100.58">23855 847 0,'0'0'0,"21"-21"16,0 21-16,21-85 15,-20 64-15,-1 0 0,21-1 16,-21 1-16,0 0 0,1 0 0,-1-21 16,0 42-16,0-22 0,0 1 0,-21 0 15,21 0 1,-42 42-1,0 0-15,0 0 16,0 1-16,0-1 0,-1 21 16,1 0-16,-21 1 0,21 20 0,0 1 15,-22-1-15,22 1 0,-21 20 16,-1-20-16,22 21 0,-21-22 0,21 1 16,-22 20-16,22-20 0,0 20 15,0-20-15,0 21 0,0-22 0,21 1 16,0 20-16,0-41 0,0 20 15,0 1-15,0-22 0,0 21 0,0-20 16,21-1-16,-21 0 0,21-20 0,0 20 16,0-21-16,22 0 0,-22 0 15,21-21-15,-21 0 0,22 0 0,-1 0 16,-21 0-16,21 0 0,-20-21 0,20 0 16,-21 0-16,0 0 0,22 0 0,-22-1 15,-21-20-15,21 21 0,0-21 16,-21-1-16,21 1 0,-21 0 0,0-22 15,0 22-15,0-22 0,0 1 0,0 20 16,-21-20-16,-21 21 0,21-1 16,-22 1-16,22 0 0,-21 20 15,-22-20-15,22 21 0,0 0 0,-1 21 16,1-21-16,0-1 0,20 22 0,1 0 16,0 0-16,0-21 15,42 21 1,0 0-16,0 0 0,22-21 15,-22 21-15,21 0 0,-21 0 16,22-21-16,-1 0 0,-21 21 16,22-21-16,-1 21 0,-21-22 0,21 1 15,1 21-15,-22-21 0,21 0 16,-21 0-16,1 0 0,20-22 0,-21 22 16,0 0-16,0 0 0,1-22 0,-22 22 15,0-21-15,0 21 0,0-22 16,0 22-16,0 0 0,0 0 0,0 0 15,-22 21-15,1 0 16,0 0-16,0 0 0,21 21 16,-21 0-16,0 0 0,-22 0 0,22 22 15,0-22-15,21 21 0,-21-21 16,0 22-16,21-22 0,-22 0 0,22 21 16,0-20-16,0-1 0,0 0 15,0 0-15,22-21 16,-1 0-16,0 0 15,0 0-15,0 0 0,0 0 16,-21-21-16,22 0 0,-1 21 16,-21-21-16,21-1 0,0-20 0,0 21 15,-21 0-15,21-22 0,-21 22 0,22-21 16,-22 21-16,0 0 0,0-1 16,0 44-1,0-1 1,0 0-16,0 21 0,0-21 15,-22 1-15,22-1 0,-21 21 0,21-21 16,0 0-16,0 1 0,0-1 0,0 0 16,0 0-16,0 0 15,0 0-15,21-21 16,1 0 0,-1 0-16,0 0 0,0 0 15,0-21-15,0 0 0,22 21 0</inkml:trace>
  <inkml:trace contextRef="#ctx0" brushRef="#br1" timeOffset="-164855.71">24744 995 0,'0'0'16,"0"-42"-16,0 20 0,0-20 0,0 21 0,0 0 15,0 0-15,0-1 16,-21 22 0,-1 22-16,1-1 15,0 0-15,0 0 0,0 21 16,0-20-16,-1 20 0,1 0 0,0-21 15,0 22-15,21-22 0,0 21 0,0-21 16,0 1-16,0-1 0,0 0 16,0 0-16,21 0 0,0-21 15,0 21-15,1-21 0,20 0 0,-21 0 16,21 0-16,-20 0 0,-1-21 16,21 21-16,-21-21 0,0 0 15,22 0-15,-22 0 0</inkml:trace>
  <inkml:trace contextRef="#ctx0" brushRef="#br1" timeOffset="-164442.95">25061 1016 0,'-21'0'31,"42"0"0,0 0-31,1 0 16,-1 0-16,0 0 0,21 0 0,-21 0 15,1 0-15,-1 0 0,0-21 0,0 21 0,0-21 16,-21 0-16,21-1 16,-21 1-16,0 0 0,0 0 15,0 0-15,0 0 0,0-1 0,0 1 16,-21 21-16,0 0 16,0 0-16,0 0 0,0 0 0,-1 21 15,-20 1-15,21-1 0,0 0 16,-22 21-16,22-21 0,0 22 0,0-22 15,0 21-15,0-21 0,21 1 0,0 20 16,-22-21-16,22 0 0,0 0 16,0 1-16,0-1 0,22 0 0,-1 0 15,21-21-15,-21 0 0,0 21 16,22-21-16,-22 0 16,21 0-16,-21 0 0,1 0 0,20 0 15,-21 0-15,0 0 0,0 0 0,1-21 16,-22 0-1</inkml:trace>
  <inkml:trace contextRef="#ctx0" brushRef="#br1" timeOffset="-163900.96">21272 1799 0,'0'0'16,"-21"21"-16,42-21 78,1 0-78,20 0 0,-21 0 16,21 0-16,22 0 0,-1 0 15,1 0-15,21 0 0,20 0 0,-20 0 16,42-21-16,-21 21 0,42 0 0,0 0 15,0 0-15,1 0 0,-1-21 16,21 21-16,0 0 0,-20-21 0,20 21 16,-21-21-16,0 21 0,-21-21 15,0 21-15,-21-22 0,0 22 0,0 0 0,-22-21 16,-20 21-16,-1 0 16,1-21-16,-22 21 0,-21-21 0,1 21 15,-1 0-15,0 0 0,-21-21 31,-21 21-15,0 0-16,-1 0 0,-20 0 0,21 21 16,0-21-16,-22 0 0,1 0 0,0 0 15,-22 21-15</inkml:trace>
  <inkml:trace contextRef="#ctx0" brushRef="#br1" timeOffset="-163391.68">21611 1990 0,'-127'21'15,"254"-42"-15,-275 42 16,106-21-16,20 0 0,1 0 0,0 0 15,0 0-15,21 21 16,21-21 0,0 0-16,0 0 15,22 0-15,-22 21 0,42-21 0,1 0 16,-1 0-16,22 0 0,0 0 0,-1 0 16,22 0-16,21 0 0,0 0 0,0 0 15,21 0-15,1 0 0,20 0 16,-21 0-16,21 0 0,-20 0 0,-1 0 15,0-21-15,-21 21 0,0 0 0,0-21 16,-42 21-16,20-21 0,-20 21 16,-21 0-16,-1-21 0,1 21 0,-22 0 15,0-22-15,1 22 0,-22 0 16,0 0-16,0-21 0,0 21 0,0 0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F7B0-DCAA-44B4-ADE1-9DA219B7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29CA-D084-41E3-81DA-D71FE4F5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7FB7-5CEF-41DF-A618-20878BBB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B1AC-0E7B-4C44-B59D-C74D8057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3898-2134-4AD6-BD9B-F648D7E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58C-AA2F-4FD3-BCF8-B86E2D5F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A87F-64D8-46A1-8A04-F18A39F1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D2BC-F772-4D99-B907-43CC6F6C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AB43-6F32-44F7-AFE9-3B92B0FA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8429-2CC7-4CA0-B22D-5EECDF03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D6F8E-2705-4C67-93E9-188AA006A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FE43-17F6-4570-B100-F92A1377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E31E-AAF4-4E82-A578-4337D697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C829-ED45-4EED-9E1C-75CB4D0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D6BF-3539-4705-9AA3-AB31CD3E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2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F67F-AF8F-438E-9B37-11A0D443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1E6D-988D-4BBD-A2F5-5C01B919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562-D09D-402B-820A-06CB5C48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0581-2905-44C3-B4AF-2A31F0B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397A-DFE5-4E72-8311-568F383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41F-C7D0-4B0E-8D9C-246E5F13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A9959-546B-4534-8968-CA3B2F0C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790D-4DB3-4F46-ABBA-588943C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7E4A-CA87-4F19-B939-3B9FCD5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EC21-AA89-4012-B274-6AF8EBE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F528-9BBB-48D3-8BC5-355B22D7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85D4-687E-496A-974B-29929773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F656-E218-4D36-8653-45876A23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02961-ACE2-4808-A1C0-606D6A9C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9213-C305-44CD-A689-536D318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A80BF-B487-4BC4-9E3D-2C8D285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282-AD43-4EAF-A7B4-EF18195D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4DE4-BDDA-4671-9266-685846D5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10FB-BDEB-424C-AA97-6B7A07FB1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3846-AE24-4452-B62F-2B09E090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F09BE-3C89-4FB0-9524-529E20D4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B79CF-AD18-4543-8DA6-CFBA5716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D1D3-882B-448F-88AE-84B1B06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B7B4A-9900-4552-AB4F-D0CABC83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3BF6-F92D-49CD-887E-DD53D10F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DD8A8-D3DF-4122-ADF7-9FCF7C00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A942-2000-494D-BCD4-9558003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C0AF-B197-462A-A771-F4753883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FB2B0-CA05-4577-AC2E-2D4D8819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A2104-5667-400B-9B71-06BBCFDC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745F-74E2-4693-97D4-10DEA8A7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8334-7A17-4A27-88C0-05D96F14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A8F1-4917-4328-89CE-DBF427BE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194C-CC9C-49C5-8853-1FF36834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BF5A-8441-4D27-8210-86AA5D78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0F884-C217-4C28-BA6F-45C60A1A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2588-D305-49D5-89CA-7598357F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2FD0-DE92-4084-A875-1431CD2B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A889-F5B2-4470-B7A8-B5E681045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0A9E-1124-4A94-A076-52BF89E7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8EDD-19F4-4F34-96F7-FCC4ABDA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13F8-F190-4140-A932-32486E7C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3005F-CB49-41A3-85C8-6D3A85F2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4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49D38-8D71-4908-8A57-BBDE7C6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5F1D-2B0C-4494-9A65-D5BA21A1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8FF9-C477-4109-9E78-6D951991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0CCB-C051-45D5-BCA9-9C8B8968FC2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2C94-96D4-4329-9494-6CB42A63B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85A9-8593-4512-8CEF-60AA91F0C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93B3-2C36-4679-9644-925CF44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8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724848-1757-4272-B76C-ED0D3270B9D2}"/>
                  </a:ext>
                </a:extLst>
              </p14:cNvPr>
              <p14:cNvContentPartPr/>
              <p14:nvPr/>
            </p14:nvContentPartPr>
            <p14:xfrm>
              <a:off x="114120" y="152280"/>
              <a:ext cx="9487440" cy="627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724848-1757-4272-B76C-ED0D3270B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42920"/>
                <a:ext cx="9506160" cy="62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3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F4F28F-A209-40D8-90C6-9A61F8FEA2C8}"/>
                  </a:ext>
                </a:extLst>
              </p14:cNvPr>
              <p14:cNvContentPartPr/>
              <p14:nvPr/>
            </p14:nvContentPartPr>
            <p14:xfrm>
              <a:off x="434160" y="205920"/>
              <a:ext cx="74984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F4F28F-A209-40D8-90C6-9A61F8FEA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96560"/>
                <a:ext cx="7517160" cy="61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3C0AA0-194D-4222-97E4-7FA64B974778}"/>
                  </a:ext>
                </a:extLst>
              </p14:cNvPr>
              <p14:cNvContentPartPr/>
              <p14:nvPr/>
            </p14:nvContentPartPr>
            <p14:xfrm>
              <a:off x="6370200" y="50140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3C0AA0-194D-4222-97E4-7FA64B974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0840" y="5004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7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EC21AC-D95A-4709-9DB1-A03B3CB9A9EE}"/>
                  </a:ext>
                </a:extLst>
              </p14:cNvPr>
              <p14:cNvContentPartPr/>
              <p14:nvPr/>
            </p14:nvContentPartPr>
            <p14:xfrm>
              <a:off x="320040" y="45720"/>
              <a:ext cx="554760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EC21AC-D95A-4709-9DB1-A03B3CB9A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6360"/>
                <a:ext cx="556632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1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7CB372-70D3-482E-9038-2DE851825BE4}"/>
                  </a:ext>
                </a:extLst>
              </p14:cNvPr>
              <p14:cNvContentPartPr/>
              <p14:nvPr/>
            </p14:nvContentPartPr>
            <p14:xfrm>
              <a:off x="213480" y="45720"/>
              <a:ext cx="847368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7CB372-70D3-482E-9038-2DE851825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60"/>
                <a:ext cx="849240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7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78D8EB-9060-4AE6-B141-46E790F61D6A}"/>
                  </a:ext>
                </a:extLst>
              </p14:cNvPr>
              <p14:cNvContentPartPr/>
              <p14:nvPr/>
            </p14:nvContentPartPr>
            <p14:xfrm>
              <a:off x="190440" y="15120"/>
              <a:ext cx="967788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78D8EB-9060-4AE6-B141-46E790F61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760"/>
                <a:ext cx="9696600" cy="65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B7131E-041F-4A3B-98DE-5A2DD9DECAF4}"/>
                  </a:ext>
                </a:extLst>
              </p14:cNvPr>
              <p14:cNvContentPartPr/>
              <p14:nvPr/>
            </p14:nvContentPartPr>
            <p14:xfrm>
              <a:off x="3756600" y="2773800"/>
              <a:ext cx="2682720" cy="28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B7131E-041F-4A3B-98DE-5A2DD9DEC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7240" y="2764440"/>
                <a:ext cx="2701440" cy="28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88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92C050-00B6-4F13-8577-BB97FB6DB1F6}"/>
                  </a:ext>
                </a:extLst>
              </p14:cNvPr>
              <p14:cNvContentPartPr/>
              <p14:nvPr/>
            </p14:nvContentPartPr>
            <p14:xfrm>
              <a:off x="365760" y="60840"/>
              <a:ext cx="8672040" cy="540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92C050-00B6-4F13-8577-BB97FB6DB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1480"/>
                <a:ext cx="869076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40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383663-D85C-42B3-B3EE-28E7501E956E}"/>
                  </a:ext>
                </a:extLst>
              </p14:cNvPr>
              <p14:cNvContentPartPr/>
              <p14:nvPr/>
            </p14:nvContentPartPr>
            <p14:xfrm>
              <a:off x="205560" y="0"/>
              <a:ext cx="961704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383663-D85C-42B3-B3EE-28E7501E9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963576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72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DEE8CF-9A86-4C3D-83AE-77CD076E3466}"/>
                  </a:ext>
                </a:extLst>
              </p14:cNvPr>
              <p14:cNvContentPartPr/>
              <p14:nvPr/>
            </p14:nvContentPartPr>
            <p14:xfrm>
              <a:off x="7560" y="0"/>
              <a:ext cx="95176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DEE8CF-9A86-4C3D-83AE-77CD076E3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95364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96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971-AEA7-4DC6-B06D-5B849EAC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D9FAF-A533-448B-B83A-2086263B6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9722F1-0D44-470B-9A68-34CEE13B4852}"/>
                  </a:ext>
                </a:extLst>
              </p14:cNvPr>
              <p14:cNvContentPartPr/>
              <p14:nvPr/>
            </p14:nvContentPartPr>
            <p14:xfrm>
              <a:off x="952560" y="144720"/>
              <a:ext cx="6004800" cy="37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9722F1-0D44-470B-9A68-34CEE13B4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35360"/>
                <a:ext cx="6023520" cy="37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47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2020-11-25T13:05:26Z</dcterms:created>
  <dcterms:modified xsi:type="dcterms:W3CDTF">2020-11-25T14:26:39Z</dcterms:modified>
</cp:coreProperties>
</file>