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13:12:07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6096 0 0,'-21'0'63,"0"0"-47,-1 0-16,1 0 15,0 0 1,0 0-16,42 0 78</inkml:trace>
  <inkml:trace contextRef="#ctx0" brushRef="#br0" timeOffset="8185.09">2434 804 0,'0'22'15,"21"-22"48,-21-22-63,21 22 0,-21-21 15,0 0 1,0 0-16,0 0 16,-21 0-16,0 21 15,0-22-15,0 22 0,0 0 16,-1 0-16,1 0 0,0 0 0,0 0 15,0 0-15,0 0 16,-1 0-16,1 0 0,-21 22 0,21-22 16,0 21-16,-1 0 0,1 0 15,-21 0-15,21 0 0,0 22 0,-1-1 16,1-21-16,0 22 0,0-1 16,0 0-16,0-21 0,21 22 0,0-1 15,0 0-15,0-20 0,0 20 16,0-21-16,0 0 0,0 22 0,21-22 15,-21 0-15,21 0 0,0 0 0,0 0 16,-21 1-16,21-22 0,1 21 16,-1-21-16,0 0 0,0 21 15,0-21-15,0 0 0,1 0 16,-1 0-16,21 0 0,-21 0 0,0 0 16,22-21-16,-22 21 0,21-21 0,-21-1 15,1 1-15,20 0 0,-21 0 16,21 0-16,-20 0 0,-1-1 0</inkml:trace>
  <inkml:trace contextRef="#ctx0" brushRef="#br0" timeOffset="8548.41">2942 677 0,'0'0'0,"0"-21"0,0 0 0,0 0 15,0 0-15,0 0 16,-21 21 15,21 21-31,-21 0 16,21 0-16,0 0 0,0 0 16,-21 22-16,21-1 0,-22 0 0,22 1 15,-21-1-15,21 0 0,0 22 0,-21-22 16,0 1-16,21-1 0,0 0 15,0 1-15,-21-1 0,21 0 16,-21 1-16,21-22 0,0 0 0,-22 21 16,22-21-16,0 1 0,0-1 15,0 0-15,0-42 47,22 0-47,-22-1 16</inkml:trace>
  <inkml:trace contextRef="#ctx0" brushRef="#br0" timeOffset="9183.92">3365 1185 0,'0'-21'0,"22"0"16,-1 0-16,-21 0 16,0 0-16,0-1 0,0 1 15,0 0-15,0 0 16,0 0-16,0 0 0,-21-1 16,-1 22-16,1 0 15,0 0-15,0 0 16,0 0-16,0 0 0,-1 22 15,1-1-15,-21 0 0,21 0 16,0 21-16,-1-20 0,1 20 0,0-21 16,0 21-16,0 1 0,0-22 0,21 21 15,-22-21-15,22 22 0,-21-22 16,21 0-16,0 0 0,0 0 0,0 1 16,0-1-16,21 0 15,1-21-15,-1 0 0,0 0 0,0 0 16,0 0-16,0 0 0,1 0 0,-1-21 15,0 21-15,0-21 0,0-1 16,0 22-16,1-21 0,-1 0 16,0-21-16,0 21 0,0-1 0,-21-20 15,21 21-15,1-21 0,-22 20 16,0-20-16,0 21 0,21 0 0,-21 0 16,21-1-16,-21 44 31,0-1-31,0 0 0,0 0 15,0 0-15,0 0 0,-21 1 16,21 20-16,0-21 0,-21 0 0,21 0 16,0 1-16,0-1 0,0 0 15,0 0-15,0 0 16,0 0-16,21-21 47,0-21-47,0 21 0</inkml:trace>
  <inkml:trace contextRef="#ctx0" brushRef="#br0" timeOffset="9752.19">4106 995 0,'0'0'0,"0"-21"0,0 0 16,0-1 0,0 1-16,-21 21 15,0 0 1,0 0-16,0 0 0,-1 0 0,1 21 16,0-21-16,0 22 0,0-1 15,-22 0-15,22 0 0,0 0 0,0 0 16,0 1-16,0-1 0,-1 0 15,22 0-15,0 0 16,0 0-16,0 1 0,0-1 16,22-21-16,-1 0 15,0 0-15,0 21 0,0-21 16,0 0-16,1 0 0,-1 0 0,-21 21 16,21-21-16,0 0 0,0 0 0,0 0 15,1 21-15,-1-21 16,-21 21-16,21-21 0,-21 22 15,0-1-15,0 0 16,-21 0 0,0-21-16,-1 0 15,1 0-15,0 21 0,0-21 0,0 0 16,0 0-16,-22 0 0,22 0 16,0 0-16,0 0 0,0 0 0,-1 0 15,1 0-15,0 0 0,0 0 16,0 0-16,0 0 15,42 0 17,0 0-17,0 0-15,0 0 0,0 0 0,1-21 16</inkml:trace>
  <inkml:trace contextRef="#ctx0" brushRef="#br0" timeOffset="10406.33">4720 1058 0,'0'-21'15,"0"42"-15,21-63 0,-21 21 0,21 0 16,-21 0-16,0-1 0,0 1 15,0 0 1,-21 21 0,0 0-16,0 0 0,0 0 15,0 21-15,-22-21 0,22 21 16,0 1-16,0-1 0,0 0 16,-1-21-16,1 21 0,0 0 0,0 0 15,0 1-15,21-1 0,0 0 16,0 0-16,0 0 15,0 0 1,21-21 0,0 22-16,0-22 0,0 0 15,1 21-15,-1-21 0,0 0 16,0 21-16,0-21 16,0 0-16,1 21 0,-1 0 15,0-21 1,-21 21-16,0 1 15,0-1 1,0 0-16,-21-21 16,0 21-16,-1-21 0,1 21 0,0-21 15,0 0-15,0 21 0,0-21 16,-1 0-16,1 0 0,0 0 0,0 0 16,0 0-16,0 0 0,-1 0 0,1 0 15,0 0-15,0 0 16,0 0-16,0 0 15,-1 0-15,1 0 47,0 0-31</inkml:trace>
  <inkml:trace contextRef="#ctx0" brushRef="#br0" timeOffset="21444.3">2328 2498 0,'-21'0'15,"0"0"1,21-21-1,-21 21-15,0 0 16,21-22-16,-22 22 0,22-21 16,-21 21-1,21-21-15,0 0 16,0 0-16,0 0 16,21 21-1,1 0-15,-22-22 16,21 22-16,0 0 0,0 0 0,0 0 15,0 0-15,1 0 0,-1 0 0,21 0 16,-21 0-16,0 0 16,1 22-16,20-22 0,-21 21 0,0 0 15,0 0-15,-21 0 0,0 22 16,0-22-16,0 21 0,0-21 0,-21 22 16,0-1-16,0-21 0,-21 21 15,-1 1-15,1-22 0,0 0 0,-1 21 16,1-20-16,21-1 0,-22-21 0,22 21 15,0 0-15,0-21 0,0 0 16,0 0-16,42-21 47,0 21-31,0-21-16,21 0 0,-20 21 15,-1 0-15,21 0 0,-21 0 0,22-22 16,-1 22-16,-21 0 0,21 0 15,1 0-15,-22 0 0,21 22 0,1-1 16,-22-21-16,0 21 0,0 0 16,0 0-16,0-21 0,-21 21 15,22 1-15,-22-1 0,0 0 0,0 0 0,0 0 16,-22 0-16,1 22 0,0-22 16,0 0-16,-21 0 0,-1 0 15,1 1-15,0-1 0,-1 0 16,1 0-16,0-21 0,-1 0 0,1 21 15,0-21-15,-1 0 0,22 0 0,-21 0 16,21 0-16,-1 0 0,1-21 16,0 21-16,0-21 0,0 0 0,0 21 15,21-21-15,-22 21 16,22-22-16,-21 22 16,21-21-1,0 0 1,21 0-1,1 21-15</inkml:trace>
  <inkml:trace contextRef="#ctx0" brushRef="#br0" timeOffset="21868.54">3958 2265 0,'0'-21'0,"-21"0"15,0 21 1,0 0-1,21 21-15,0 0 16,0 21-16,0-21 0,0 22 16,0 20-16,0-20 0,-22-1 0,22 21 15,0 1-15,-21-22 0,21 1 16,-21 20-16,21-21 0,0 1 16,-21-1-16,21 0 0,-21 1 0,0-22 15,21 21-15,0-21 0,0 1 0,0-1 16,-22 0-16,22 0 0,0 0 15,0 0-15,0-42 32,0 0-32,-21 0 15,0 0-15</inkml:trace>
  <inkml:trace contextRef="#ctx0" brushRef="#br0" timeOffset="22622.13">3577 2455 0,'0'-21'15,"0"42"-15,0-63 0,0 0 16,0 21-16,0-1 0,0 1 16,21 0-16,0 0 15,1 21-15,-1-21 0,0 21 0,0 0 16,0 0-16,0 0 0,22 0 15,-22 0-15,0 0 0,0 0 0,22 0 16,-22 21-16,0 0 0,21-21 0,-21 42 16,1-20-16,20 20 0,-21-21 15,-21 21-15,21 1 0,0-1 16,-21 0-16,22 1 0,-22-1 0,0 0 16,0 1-16,0-1 0,0-21 15,0 22-15,0-1 0,0-21 0,0 0 16,-22 0-16,22 1 0,0-1 0,0 0 15,0 0-15,0 0 16,0-42 31,0 0-47,0 0 0,0 0 0,0-1 16,0 1-16,0-21 0,0 21 0,0-22 15,22 1-15,-22-21 16,21 20-16,0 1 0,-21-22 0,21 22 15,0-21-15,0 20 0,1 1 0,-1 0 16,0 20-16,0-20 0,21 0 16,-20 21-16,-1-1 0,0 1 15,0 21-15,0-21 0,0 0 16,1 21-16,-1 21 16,-21 0-1,0 0-15,0 1 0,0 20 0,0-21 16,0 21-16,0 1 0,0 20 15,0-20-15,0-1 0,0 21 0,0-20 16,0-1-16,-21 22 0,21-22 16,-22 0-16,22 1 0,0-22 15,0 21-15,0 0 0,-21-20 0,21 20 16,0-21-16,0 0 0,0 22 0,0-22 16,0 0-16,0 0 0,0 0 15,0 0-15,0 1 0,0-1 16,0-42 15,0-1-15,0 1-16,0 0 0,0 0 15,0 0-15,21-22 0</inkml:trace>
  <inkml:trace contextRef="#ctx0" brushRef="#br0" timeOffset="23092.85">4868 2879 0,'21'0'31,"1"0"-31,-1-21 0,0 21 16,21-22-16,-21 1 0,1 21 0,-1-21 16,0 0-16,0 0 0,0 0 0,-21-1 15,0 1-15,0 0 16,0 0-16,0 0 0,0 0 16,-21 21-16,0 0 0,0 0 15,0 0-15,-1 0 16,1 0-16,21 21 0,-21 0 0,0 0 15,0 0-15,0 22 0,21-22 16,-22 0-16,22 21 0,-21-21 16,21 22-16,-21-22 0,21 21 0,0-21 15,0 1-15,0-1 0,0 21 0,0-21 16,21 0-16,0 1 16,-21-1-16,22-21 0,-1 21 0,0-21 15,0 0-15,0 0 0,0 0 0,22 0 16,-22 0-16,0 0 0,0 0 15,0 0-15,1 0 0,-1-21 0,0 21 16,0-21-16,21-1 0,-20 1 0</inkml:trace>
  <inkml:trace contextRef="#ctx0" brushRef="#br0" timeOffset="23867.72">5482 2688 0,'0'0'0,"0"-21"16,0 42 31,0 0-47,0 1 0,0-1 0,0 0 15,0 0-15,0 21 0,-21-20 0,21-1 16,0 0-16,0 0 16,0 21-16,-21-20 0,21-1 0,0 0 15,-21 0-15,21 0 0,0 0 16,0 1-16,-22-44 47,22 1-32,0 0-15,0 0 16,0 0-16,0 0 0,0-22 0,0 22 16,0 0-16,0-21 0,0 20 0,0 1 15,22 0-15,-1-21 0,0 21 16,-21-1-16,21 22 0,0-21 15,0 0-15,1 21 0,-1 0 16,0 0-16,0 0 0,0 0 16,0 0-16,1 21 0,-1 0 0,0 1 15,-21-1-15,21 0 0,-21 0 0,21 0 16,-21 0-16,0 1 0,0 20 16,0-21-16,0 0 0,0 0 0,0 1 15,0-1-15,0 0 0,0 0 16,0 0-1,0-42 17,0 0-17,0 0 1,21 0-16,1-1 0,-22 1 0,21 0 16,0-21-16,0 21 0,0-1 0,0 1 15,1 0-15,-1 0 0,0 0 16,0 0-16,0 21 0,-21-22 0,21 22 15,1 0-15,-1 0 0,0 0 16,0 0-16,-21 22 16,21-1-16,-21 0 0,0 0 0,0 0 15,0 0-15,0 1 0,0-1 0,0 0 16,0 0-16,0 0 0,0 0 16,0 1-16,0-1 15,0 0-15,0 0 16,0 0-1,0-42 32,21 21-47,1-21 0</inkml:trace>
  <inkml:trace contextRef="#ctx0" brushRef="#br0" timeOffset="24493.21">6562 2159 0,'0'-21'0,"0"42"0,0-63 0,0 21 15,-22-1-15,22 1 0,0 0 0,-21 21 16,0 0 0,21 21-1,0 0-15,0 1 0,0 20 0,0-21 16,0 21-16,0 1 0,0-1 15,0 0-15,0 22 0,0-22 0,-21 22 16,21-22-16,0 22 0,-21-22 0,21 0 16,0 1-16,0-1 0,0 0 15,-21-21-15,21 22 0,0-22 16,0 0-16,-22 0 0,22 0 0,0 1 16,0-1-16,0 0 0,-21-21 15,21-21 16,0 0-15,0-1-16,0 1 16,0-21-16,0 21 0,21 0 15,1-22-15,-1 22 0,0 0 0,0 0 0,0-22 16,0 22-16,1 0 0,-1 21 16,0-21-16,0 0 0,21 21 0,-20 0 15,-1 0-15,0 0 0,21 0 16,-21 0-16,1 0 0,20 0 15,-21 21-15,0 0 0,0 0 0,-21 22 16,0-22-16,22 0 0,-22 0 0,0 21 16,0-20-16,0-1 0,-22 0 0,1 0 15,0 0-15,0 0 0,0 1 16,0-1-16,-22-21 0,22 21 0,0-21 16,0 21-16,0-21 0,-1 0 0,1 21 15,0-21 1,42-21 31,0 0-47,1 0 15</inkml:trace>
  <inkml:trace contextRef="#ctx0" brushRef="#br0" timeOffset="24919.92">7112 2815 0,'21'0'0,"21"-21"16,-20 0-1,-1 0-15,0 0 16,0-1-16,-21 1 15,21 21-15,-21-21 0,0 0 16,0 0 0,-21 21-1,0 0-15,21 21 16,-21-21-16,0 21 0,-1 0 16,22 0-16,-21 1 0,0 20 15,0-21-15,0 0 0,21 0 0,-21 22 16,-1-22-16,22 0 0,-21 0 0,21 0 15,0 1-15,0-1 0,0 0 16,0 0-16,0 0 16,21-21-16,1 0 0,-1 0 15,0 0-15,0 0 0,0 0 16,0 0-16,1 0 0,-1 0 0,0 0 16,0 0-16,-21-21 0,21 0 0,0 21 15,1-21-15,-1 0 0,0 21 0</inkml:trace>
  <inkml:trace contextRef="#ctx0" brushRef="#br0" timeOffset="25359.1">7493 2667 0,'0'0'0,"0"-21"0,0 0 15,21 21 1,0 0-16,0 0 15,1 0-15,-1 0 16,0 0-16,-21 21 0,21 0 0,0 0 16,-21 0-16,0 1 0,0-1 15,0 21-15,21-21 0,-21 0 16,0 1-16,0-1 0,0 21 0,0-21 16,0 0-16,0 1 0,0-1 15,0 0-15,0 0 16,0-42 15,22 0-15,-22 0-16,0-1 15,0 1-15,21 0 0,0 0 16,-21-21-16,0 20 0,21-20 0,0 21 0,-21-21 16,21 20-16,-21-20 0,22 21 15,-1 0-15,-21 0 0,21-1 16,0 1-16,-21 0 0,21 21 0,0 0 15,-21-21-15,22 21 0,-1 0 0,0 0 16,0 0-16,0 0 16,0 0-16</inkml:trace>
  <inkml:trace contextRef="#ctx0" brushRef="#br0" timeOffset="25940.53">8361 2731 0,'21'0'0,"-42"0"0,63 0 15,-21 0-15,0 0 0,1-22 0,-1 1 16,0 21-16,0-21 16,-21 0-16,21 0 0,-21 0 15,0-1-15,0 1 16,-21 21-1,0 0-15,0 0 0,0 0 16,-1 0-16,1 21 0,0 1 16,0-22-16,0 21 0,-22 0 0,22 0 15,0 0-15,0 0 0,21 1 16,-21-1-16,21 0 0,-21 0 0,21 0 16,0 0-16,0 1 15,21-22-15,0 0 16,-21 21-16,21-21 0,0 0 0,0 0 15,1 21-15,-1-21 0,0 0 16,0 21-16,0-21 0,0 0 16,-21 21-16,22-21 0,-22 21 15,21-21-15,-21 22 0,0-1 16,-21 0 15,-1-21-31,1 0 0,0 0 0,0 21 16,0-21-16,21 21 0,-21-21 0,-1 0 15,1 0-15,0 0 0,0 0 16,0 0-16,0 0 0,-1 0 16,1 0-16,0 0 15,0 0 1,0 0-16,0-21 62</inkml:trace>
  <inkml:trace contextRef="#ctx0" brushRef="#br0" timeOffset="41233.72">3111 4868 0,'0'-21'62,"0"0"-62,22 0 16,-1 0-16,0 0 16,-21-1-1,21 22-15,-21-21 0,21 0 0,-21 0 16,0 0-16,0 0 0,0-1 15,21 1-15,-21 0 16,0 0-16,0 0 0,0 0 0,0-1 16,22 1-1,-22 42 32,0 1-31,0-1-16,0 0 0,0 0 15,0 0-15,0 22 0,0-22 0,0 21 16,0 0-16,0-20 0,0 20 0,0 0 16,0 1-16,0-1 0,0 0 15,0 1-15,0 20 0,0-21 16,-22-20-16,22-1 0,0 21 16,0-21-16,0 0 0,0 1 0,0-1 15,0 0-15,0 0 0,0 0 16,0 0-16,0 1 15,0-1-15,0 0 16,-21-21-16,0 21 0,21 0 16,-21-21-16,0 0 15,0 0-15,-1 0 0,1 0 16,0 0-16,0 0 16,0 0-16,0 0 0,-1 0 15,1 0-15,0 0 0,0 0 0,0 0 16,0 0-16,-1 0 15,1 0-15,0 0 16,0 0-16,0 0 16,42 0 15,0 0-15,0 0-16,0 0 0,1 0 0,-1 0 15,0 0-15,0 0 0,21 0 0,-20 0 16,-1 0-16,21 0 0,-21 0 15,0 0-15,22 0 0,-22 0 0,21 0 16,-21 0-16,1 0 0,-1 0 0,21 0 16,-21 0-16,0 0 15,1 0-15,-1 0 0,0 0 16,0 0 0,-42 0 46,21-21-46</inkml:trace>
  <inkml:trace contextRef="#ctx0" brushRef="#br0" timeOffset="41722.71">3704 5080 0,'0'21'15,"21"-21"17,0 0-17,1 0 1,-22-21-16,0 0 15,-22 21 17,1 0-17,0 21 1,21 0 0,-21-21-1,21 21-15,21-21 31,0-21-15,-21 0 0</inkml:trace>
  <inkml:trace contextRef="#ctx0" brushRef="#br0" timeOffset="42756.1">4889 4657 0,'0'0'0,"0"-21"0,0-1 15,0 1-15,0 0 16,0 0-16,22 0 15,-22 0-15,21 21 0,0-22 16,-21 1-16,21 21 0,0-21 16,0 0-16,1 21 0,-1 0 0,0-21 15,0 21-15,0 0 0,0 0 0,1 0 16,-1 21-16,0 0 0,0 0 16,21 22-16,-20-22 0,-1 21 0,21 0 15,-21 1-15,0-1 0,1 22 16,-1-22-16,0 21 0,0-20 0,0 20 15,0-20-15,-21 20 0,22-21 16,-22 1-16,21-1 0,-21 0 0,0 1 16,0-22-16,0 21 0,21-21 15,-21 1-15,0-1 0,0 0 16,0 0-16,0-42 16,0 0-1,0 0-15,0-1 0,0 1 16,0 0-16,0-21 0,0-43 15,21 22-15,-21-1 0,0 1 0,0-1 16,21 1-16,0-1 0,1-21 16,-22 22-16,21 21 0,0-22 15,21 1-15,-21 20 0,1-20 0,-1 20 16,21 22-16,-21-21 0,0 21 16,-21-22-16,22 22 0,-1 0 15,-21 42 16,0 0-31,0 1 16,0-1-16,0 0 0,0 0 16,0 0-16,0 0 0,0 22 15,0-22-15,0 0 0,0 0 0,0 0 16,-21 1-16</inkml:trace>
  <inkml:trace contextRef="#ctx0" brushRef="#br0" timeOffset="44376.16">6223 5122 0,'0'0'0,"42"0"16,-21-21-16,-21 0 15,22 0-15,-22 0 16,21 0-16,-21-1 0,0 1 0,0-21 0,0 21 15,0-22-15,0 22 0,0 0 16,0-21-16,0 21 0,-21-1 16,-1 1-16,22 0 0,-21 21 0,0 0 15,0 0-15,0 0 0,0 0 16,-1 21-16,1 0 0,0 1 16,-21 20-16,21-21 0,-1 21 0,22 1 15,-21-1-15,0 0 0,0 1 0,21-1 16,0 0-16,0 1 0,0-22 15,0 21-15,0-21 0,0 1 0,0-1 16,0 0-16,21 0 0,0-21 16,0 21-16,1-21 0,-1 0 15,0 0-15,0 0 0,0 0 16,0-21-16,1 21 0,-1-21 0,0 21 16,0-21-16,0 0 0,-21-1 0,21 1 15,-21-21-15,22 21 0,-22-22 16,21 22-16,-21-21 0,0 0 0,0-1 15,0 22-15,0-21 0,0 21 0,0-1 16,0 1-16,0 0 16,0 42-1,0 0 1,0 1-16,0 20 0,0-21 16,0 0-16,0 22 0,0-22 15,0 0-15,0 21 0,0-21 0,0 1 16,21-1-16,-21 0 0,0 0 15,21 0-15,-21 0 0,21 1 16,0-22-16,1 0 0,-1 0 16,0 0-16,0 0 15,0 0-15,0-22 0,1 1 0,-1 0 16,0 0-16,21 0 0,-21 0 16,1-1-16,-22-20 0,21 21 0,0-21 15,-21-1-15,0 1 0,0 21 0,0-22 16,0 22-16,0-21 0,0 21 15,0 0-15,0-1 0,-21 22 32,0 0-32,21 22 15,0-1-15,0 0 0,0 0 0,0 0 16,0 0-16,0 1 0,0-1 16,0 0-16,21 0 0,-21 0 0,21 0 15,-21 1-15,0-1 0,0 0 0,21 0 16,-21 0-16,0 0 0,21 1 15,-21-1-15,0 0 0,0 0 16,0 0-16,21-21 0,-21 21 0,22-21 0,-1 22 16,0-22-16,0 0 15,0 0-15,0 0 16,1 0-16,-1 0 0,0 0 0,0 0 16,0 0-16,22 0 0,-22 0 0,21-22 15,-21 1-15,0 21 0,22-21 16,-22 0-16,21 0 0,-21 0 0,1-1 15,-1 1-15,0 0 0,0-21 0,-21 21 16,0-22-16,21 22 0,-21-21 0,0 21 16,0-22-16,0 22 15,0 0-15,0-21 0,0 20 0,0 1 0,-21 21 16,21-21-16,-21 21 0,0 0 16,0 0-16,-1 0 15,1 0-15,0 0 0,0 21 16,0 0-16,0 22 0,-1-22 0,1 21 15,0-21-15,0 22 0,0-1 0,21 0 16,0-20-16,-21 20 0,21-21 16,-22 21-16,22-20 0,0-1 0,0 0 15,0 0-15,0 0 0,0 0 16,22-21-16,-1 0 0,0 0 16,0 0-16,0 0 0,0 0 15,1 0-15,-1-21 0,0 21 0,0-21 16,-21 0-16,21 0 0,0 0 15,1-1-15,-22 1 0,0 0 0,21 0 16,-21-21-16,21 20 0,-21-20 16,0 21-16,0 0 0,21 0 0,-21-1 15,21 1-15,-21 42 32,0 1-17,0-1-15,0 0 0,0 0 16,0 21-16,0-20 0,0-1 0,0 0 15,0 0-15,0 21 0,0-20 0,0-1 16,0 0-16,0 0 16,21 0-16,1-21 0,-1 21 15,0-21-15,0 0 16,0 0-16,0 0 0,1 0 0,20 0 16,-21-21-16,0 21 0,0-21 0,1 0 15,-1 21-15,0-21 0,0 0 16,0-1-16,0 1 0,1-21 0,-22 21 15,21 0-15,-21-1 0,21 1 0,-21 0 16,0 0-16,0 42 31,0 0-31,0 0 16,0 1-16,0-1 0,0 0 0,0 0 16,0 0-16,0 0 0,0 1 15,0-1-15,0 0 0,0 0 16,0 0-16,0 0 15,21-21 17,-21-21-32,21 21 15,-21-21-15,0 0 0,0 0 0,21 0 16</inkml:trace>
  <inkml:trace contextRef="#ctx0" brushRef="#br0" timeOffset="44745.98">7980 4593 0,'0'0'0,"-21"0"0,-1 0 0,22 21 15,-21-21-15,21 22 16,-21-1-16,21 0 0,0 0 16,0 0-16,21-21 15,0 0-15,1 0 16,-1 0-16,0 0 0,0 0 0,0 0 15,0-21-15,-21 0 0,22 0 16,-22 0-16,0-1 0,0 1 16,0 0-1,-22 0-15,1 0 0,0 21 0,0-21 16,0 21-16,0 0 0,-1 0 0,1 0 16,0 0-16,0 0 0,0 21 15,0-21-15,21 21 0,0 0 0,-22 0 16,22 0-16,0 1 0,0-1 15,0 0-15,22 0 0,-1-21 16,0 0-16,0 0 0,0 0 16,22 0-16,-22 0 0,21 0 0,-21 0 15,22 0-15,-22-21 0</inkml:trace>
  <inkml:trace contextRef="#ctx0" brushRef="#br0" timeOffset="45333.39">8467 4106 0,'0'-21'0,"0"42"0,0-63 0,0 21 0,0 0 16,0 0-16,0 42 15,-22 0-15,22 0 16,-21 21-16,21 1 0,-21-1 0,21 0 16,0 1-16,0 20 0,-21-20 0,21 20 15,0-21-15,-21 1 0,21 20 16,0-20-16,0-1 0,-21 21 0,21-20 15,0-1-15,-22 0 0,22 1 16,0-1-16,0-21 0,0 22 0,0-22 16,0 0-16,0 0 0,0 0 15,0 0-15,0 1 16,0-44 15,0 1-31,0 0 0,0 0 16,0 0-16,0 0 0,0-1 0,22 1 15,-22 0-15,21 0 0,0 0 0,0 0 16,0-1-16,0 22 16,1-21-16,-1 21 0,0 0 0,21 0 15,-21 0-15,1 0 0,20 0 0,-21 0 16,0 0-16,0 0 0,1 21 0,-1 1 16,0-1-16,0-21 0,-21 42 15,0-21-15,0 0 0,0 1 0,0-1 16,0 0-16,-21 0 0,21 0 0,-42 0 15,20 1-15,1-22 0,0 21 16,-21 0-16,21-21 0,-1 21 0,-20-21 16,21 0-16,0 0 0,0 0 0,21 21 15,-22-21-15,1 0 0,0 0 32,21-21-1,21 0-31,0 0 15,1 0-15,-1-1 0,0 1 16,0 0-16</inkml:trace>
  <inkml:trace contextRef="#ctx0" brushRef="#br0" timeOffset="45664.27">9250 4001 0,'0'-22'15,"0"44"-15,21-65 0,-21 22 16,0 0-16,0 0 0,0 42 31,0 0-31,-21 21 0,21 1 16,-21-1-16,21 0 0,0 22 0,-22-1 16,1 1-16,0-1 0,21 1 0,-21-1 15,21 43-15,-21-42 0,21-22 16,-21 22-16,21-22 0,-22 21 15,22-20-15,0-1 0,0-21 0,0 22 16,0-22-16,0 0 0,0 0 0,0 0 16,0 0-16,0 1 15,0-44 17,22 1-17,-22 0-15</inkml:trace>
  <inkml:trace contextRef="#ctx0" brushRef="#br0" timeOffset="46060.04">9229 4974 0,'21'0'16,"0"0"-16,0 0 0,0 0 15,0 0-15,1-21 16,-1 21-16,0-21 0,-21 0 15,21 21-15,0-21 0,-21-1 16,0 1-16,21 0 0,-21 0 0,22 0 16,-22 0-16,0-1 0,0 1 0,0 0 15,0 0 1,-22 21 0,1 21-16,21 0 0,-21-21 0,0 21 15,21 22-15,-21-22 0,0 0 0,-1 21 16,22-20-16,0-1 0,-21 21 15,0-21-15,21 0 0,0 1 16,0-1-16,0 21 0,0-21 16,0 0-16,0 1 0,0-1 15,0 0 1,21-21-16,0 0 16,1 0-16,-1 0 0,0 0 0,0 0 15,0-21-15,0 0 0,22 21 0,-22-22 16,21 1-16,1 0 0</inkml:trace>
  <inkml:trace contextRef="#ctx0" brushRef="#br0" timeOffset="46424.36">9927 4847 0,'42'-42'16,"-84"84"-16,106-105 0,-22 42 0,-42-1 15,21 1-15,-21 0 0,0 0 16,0 0 0,-21 21-16,0 0 0,0 0 0,-1 0 15,1 0-15,0 0 0,0 21 0,-21-21 16,20 21-16,1 0 0,0 0 15,0 1-15,21-1 0,0 0 0,-21 0 16,21 0-16,0 0 0,0 1 0,0-1 16,0 0-16,0 0 15,21-21-15,0 21 0,0-21 0,0 21 16,1 1-16,-1-22 0,0 21 16,0-21-16,0 21 0,-21 0 15,21-21-15,-21 21 0,0 0 0,0 1 16,0-1-1,-21 0-15,0-21 0,0 0 16,0 21-16,0-21 0,-1 0 0,1 0 16,0 21-16,0-21 0,0 0 0,0 0 15,-1 0-15,1 0 0,0 0 0,0 0 16,0 0-16,0 0 0,-1 0 16,1 0-16,0 0 0,0 0 15,0 0-15,0 0 16</inkml:trace>
  <inkml:trace contextRef="#ctx0" brushRef="#br0" timeOffset="47474.02">3133 6435 0,'-22'21'15,"1"-21"-15,0 0 16,0 0 0,21-21-1,0 0-15,0-1 0,0 1 16,21 21-16,-21-21 0,21 0 0,0 21 15,1-21-15,-1 21 0,0 0 16,0-21-16,0 21 0,0 0 0,1 0 16,20 0-16,-21 0 0,0 21 15,0 0-15,1 0 0,-1 0 16,-21 22-16,0-1 0,0 0 0,0 1 16,0 20-16,0-21 0,0 1 15,-21-1-15,-1 22 0,1-22 0,0-21 16,-21 21-16,21 1 0,-22-22 0,22 0 15,-21 0-15,21 0 0,-22 1 16,22-1-16,-21 0 0,21-21 0,-1 0 16,1 0-16,0 0 0,0 0 0,0 0 15,0 0-15,-1 0 16,22-21-16,-21 0 0,21-1 0,-21 1 0,21 0 16,0 0-16,0 0 15,0 0-15,0-1 0,0-20 0,0 21 16,21 0-16,0 0 0,1-1 0,-1 22 15,21-21-15,-21 21 0,0 0 16,1 0-16,-1 0 0,0 0 0,0 21 16,0-21-16,-21 22 0,21-1 0,1 0 15,-22 0-15,0 0 0,0 0 16,21 1-16,-21-1 0,21 0 0,-21 0 16,0 0-16,21 0 15,-21 1-15,21-1 0,-21 0 16,21-21-16,-21 21 0,22-21 15,-1 0-15,0 0 16,0 0-16,0 0 0,0 0 16,1-21-16</inkml:trace>
  <inkml:trace contextRef="#ctx0" brushRef="#br0" timeOffset="47725.56">3937 6816 0,'21'-21'47,"0"21"-32,-21-22 1</inkml:trace>
  <inkml:trace contextRef="#ctx0" brushRef="#br0" timeOffset="48296.51">5419 6392 0,'0'-21'15,"0"42"-15,0-63 0,0 21 0,0 0 16,0 42 15,0 21-15,0-21-16,0 22 0,0-1 0,0 22 16,0-22-16,0 21 0,0 1 15,0-22-15,0 1 0,-22 20 0,22-21 16,-21 1-16,21-1 0,0 0 0,0 1 15,0-22-15,-21 21 0,21-21 16,0 1-16,-21-1 0,21 0 16,0 0-16,0 0 0,0-42 31,0 0-31,-21 0 0,21 0 16,0-1-16,0-20 0,0 21 15,0-21-15,0-1 0,0 1 16</inkml:trace>
  <inkml:trace contextRef="#ctx0" brushRef="#br0" timeOffset="48849.48">5313 6392 0,'0'-21'15,"0"42"-15,0-63 0,0 21 0,0 0 0,0 0 16,21-1-16,0 22 16,0 0-16,0 0 0,1 0 15,20 0-15,-21 22 0,0-1 16,22 21-16,-1-21 0,-21 22 15,21 20-15,-20-21 0,-1 1 0,21-1 16,-21 22-16,0-22 0,-21 0 0,22 1 16,-22-1-16,21 0 0,-21-21 15,0 22-15,0-22 0,0 0 0,0 0 16,0 0-16,0 1 0,0-1 0,21-21 16,-21 21-16,0-42 31,0 0-31,21-1 15,-21 1-15,0 0 0,0-21 16,21 21-16,0-22 0,1-20 0,-22 20 16,21-20-16,21-1 0,-21 1 15,0-1-15,1 1 0,20-1 16,-21 22-16,0-21 0,0 41 0,1-20 16,-1 21-16,0 21 0,-21 21 31,0 0-31,0 0 0,0 22 0,0-1 15,0 22-15,0-22 0,0 21 0,0 1 16,-21-1-16,21-20 0,0 20 0,0-20 16,-21-1-16,21 21 0,0-20 15,-22-22-15,22 21 0,0 1 0,0-22 16,0 21-16,0-21 0,0 0 16,-21 1-16,21-1 0,0 0 15,0 0-15,0 0 16,0-42-1,21 0 1,-21 0-16,0 0 0,22-1 16,-1-20-16</inkml:trace>
  <inkml:trace contextRef="#ctx0" brushRef="#br0" timeOffset="49243.75">6413 6985 0,'0'21'0,"22"-21"16,-1 0 0,0 0-16,0-21 0,0 21 15,0-21-15,1 21 0,-1-21 16,21 0-16,-21-1 0,0 22 0,1-21 16,-1 0-16,-21 0 0,0 0 0,21 0 15,-21-22-15,0 22 0,0 0 16,0 0-16,-21 0 0,0 21 15,-1 0-15,1 0 0,0 0 16,0 21-16,0 0 0,-22 0 16,22 0-16,0 22 0,0-22 0,0 21 15,21-21-15,0 22 0,-21-1 16,21 0-16,0-21 0,0 22 0,0-22 16,0 21-16,0-21 0,0 22 15,21-22-15,-21 0 0,21 0 0,0-21 16,0 21-16,0-21 0,1 0 0,-1 0 15,0 0-15,21 0 0,-21 0 16,22 0-16,-22-21 0,21 0 0,1 0 16,-1 0-16,0 0 0,-21-22 15,22 22-15,-1-21 0</inkml:trace>
  <inkml:trace contextRef="#ctx0" brushRef="#br0" timeOffset="49560.72">7366 6244 0,'0'-42'0,"0"84"0,0-105 0,0 42 16,0-1-16,-21 22 31,21 22-31,0-1 16,-21 21-16,21-21 0,-22 43 16,22-22-16,-21 22 0,21-1 0,0 1 15,-21-1-15,0-21 0,21 22 16,-21-1-16,21-20 0,0 20 0,0-20 15,0-1-15,-21 0 0,21 1 0,0-1 16,0 0-16,0-21 0,0 1 16,0 20-16,0-21 0,0 0 0,0 0 15,0 1-15,21-22 32,0-22-32,-21 1 15,21 0-15,0-21 0,0 21 0,-21-22 16,22 1-16,-1 0 0</inkml:trace>
  <inkml:trace contextRef="#ctx0" brushRef="#br0" timeOffset="50070.78">7662 6223 0,'0'-21'0,"0"42"0,0-63 16,0 63-1,0 0 1,0 0-16,-21 22 0,21-1 15,0 0-15,0 22 0,-21-1 0,21-20 16,0 20-16,-21 1 0,21-1 0,0-21 16,0 22-16,0-22 0,-21 1 15,21-1-15,0 0 0,-22 1 0,22-22 16,0 21-16,0-21 0,0 0 0,0 1 16,-21-1-16,21 0 0,0 0 15,0-42 16,0 0-15,0 0-16,0-1 0,0 1 16,21 0-16,-21-21 0,22 21 0,-1-1 15,0-20-15,0 21 0,0 0 0,0 0 16,1-1-16,-1 1 0,21 0 16,-21 21-16,0 0 0,1 0 0,-1 0 15,0 0-15,0 0 0,0 0 16,-21 21-16,21 0 0,-21 1 0,0-1 0,0 0 15,0 0-15,0 0 16,0 0-16,0 1 0,0-1 0,0 21 16,0-21-16,0 0 0,0 1 0,0-1 15,0 0-15,0 0 0,0 0 16,22-21 15,-1 0-31,-21-21 0,21 0 16,0 21-16,21-21 0,-20 0 0,-1-1 15,0 1-15</inkml:trace>
  <inkml:trace contextRef="#ctx0" brushRef="#br0" timeOffset="50507.46">8382 6879 0,'0'-21'0,"0"42"0,0-63 16,0 21-16,0 0 15,-21 42 1,0-21-1,-1 21-15,22 0 0,-21 0 0,0 0 16,21 1-16,-21 20 0,21-21 16,-21 0-16,0 0 0,21 22 0,0-22 15,-22 0-15,22 21 0,0-20 16,0-1-16,0 0 0,0 0 0,0 0 0,0 0 16,22 1-16,-1-22 15,0 0-15,0 0 16,0 0-16,0 0 0,22 0 0,-22 0 15,0-22-15,0 22 0,0-21 0,1 0 16,-1 0-16,0 0 0,0 0 16,0-22-16,0 22 0,-21-21 0,0-1 15,0 22-15,0-21 0,0 21 0,0-22 16,0 22-16,0 0 0,-21 0 16,0 21-16,0-21 0,0 21 0,0 0 15,-1 0-15,1 0 0,0 0 16,0 21-16,0-21 0,21 21 0,0 0 15,-21-21-15,21 21 16,0 1-16,0-1 0,0 0 16,21-21-16,0 0 15,0 21-15,21-21 0,-20 0 0,20 0 16,-21 0-16</inkml:trace>
  <inkml:trace contextRef="#ctx0" brushRef="#br0" timeOffset="51116.33">9271 6816 0,'0'-21'0,"-21"-1"15,0 22 1,-1 0-16,1 0 16,0 0-16,0 0 0,0 0 0,-22 0 15,22 22-15,0-22 0,0 21 0,0 0 16,-22 0-16,22 0 0,0 0 15,0 1-15,0-1 0,21 21 0,-21-21 16,21 0-16,-22 1 0,22-1 0,0 0 16,0 21-16,0-21 0,0 1 0,0-1 15,0 0-15,22 0 16,-1-21-16,0 21 0,0-21 16,0 0-16,0 0 0,1 0 15,-1 0-15,21 0 0,-21-21 0,0 21 16,1-21-16,-1 0 0,0 0 0,0-1 15,0 1-15,0 0 0,-21-21 16,22 21-16,-1-22 0,0 1 0,-21 0 16,21-1-16,0-20 0,-21-1 0,21 1 15,-21-1-15,22 1 0,-22-1 0,0 1 16,21-1-16,-21 22 0,21 0 16,-21-1-16,0 22 0,0-21 0,0 21 15,0-1-15,0 44 31,-21-1-31,0 21 0,21 0 16,-22 1-16,1-1 0,21 22 0,0-1 16,-21 1-16,21-22 0,-21 21 0,21 1 15,0-1-15,0-20 0,0-1 16,0 0-16,0 1 0,0-1 0,0 0 16,0-20-16,0 20 0,0-21 0,0 21 15,0-20-15,0-1 0,0 0 0,0 0 16,0 0-1,21-21-15,0 0 16,0 0-16,1 0 0,-22-21 16,21 21-16,0-21 0,0 0 15,0 0-15,0-1 0</inkml:trace>
  <inkml:trace contextRef="#ctx0" brushRef="#br0" timeOffset="51605.92">9991 6752 0,'0'-21'0,"0"42"0,0-63 0,21 21 16,0 0-16,-21-1 0,0 1 0,0 0 15,0 0-15,0 0 0,0 0 16,-21 21 0,0 0-16,-1 21 0,1 0 15,0 0-15,0-21 0,-21 21 16,20 22-16,1-22 0,0 0 15,0 0-15,0 0 0,21 0 0,0 1 16,-21-22-16,21 21 0,0 0 0,0 0 16,0 0-16,0 0 0,0 1 15,21-22 1,0 21-16,0-21 0,0 0 0,0 21 16,1-21-16,-1 0 0,0 0 0,0 21 15,0-21-15,0 0 0,-21 21 0,22-21 16,-1 21-16,0-21 0,-21 22 15,21-22-15,-21 21 0,0 0 16,0 0-16,0 0 16,0 0-16,-21-21 0,-21 22 15,20-22-15,1 21 0,0-21 0,0 0 16,0 21-16,0-21 16,-1 0-16,1 21 0,0-21 15,0 0 1,0 0-16,21-21 15,0 0 1,-21 21-16,21-21 0,-22 21 16,22-22-16,-21 1 0</inkml:trace>
  <inkml:trace contextRef="#ctx0" brushRef="#br0" timeOffset="52045.2">7324 6519 0,'0'0'15,"0"-21"1,21 21-16,0-21 16,21 21-16,-21 0 0,22 0 15,-1-21-15,22 21 0,-22 0 0,21-21 16,1 21-16,-1 0 0,1-21 15,-1 21-15,1-22 0,-1 22 16,-20 0-16,-1 0 0,0 0 0,-20-21 16,-1 21-16,0 0 0,0 0 15,-42 0 32</inkml:trace>
  <inkml:trace contextRef="#ctx0" brushRef="#br0" timeOffset="53113.71">2773 8594 0,'-21'0'0,"42"0"0,-64 0 16,43-21 15,22 21-15,-1-22-16,0 22 0,0 0 16,0 0-16,0-21 0,1 21 0,-1-21 15,21 21-15,-21 0 0,0 0 16,22 0-16,-22 0 0,0 0 0,0 21 15,0 0-15,-21 1 0,0-1 16,0 21-16,0-21 0,0 22 0,0-1 16,0-21-16,-21 21 0,-21 1 0,21-22 15,-22 21-15,22-21 0,-21 1 16,21-1-16,-22 0 0,22 0 0,0 0 16,0-21-16,0 0 0,0 0 15,-1 0-15,22-21 31,0 0-31,0 0 16,0 0-16,0-1 0,22 1 0,-1 21 16,-21-21-16,21 0 0,21 0 15,-21 0-15,1 21 0,-1 0 0,21-22 16,-21 22-16,22 0 0,-22 0 0,21 22 16,-21-1-16,22-21 0,-22 42 15,0-21-15,0 0 0,-21 1 0,0 20 16,0-21-16,0 0 0,0 22 15,0-22-15,0 21 0,-21-21 16,0 0-16,0 1 0,-22-1 0,22 0 16,0 0-16,-21 0 0,20 0 15,-20-21-15,0 22 0,21-22 0,-22 0 16,1 0-16,21 0 0,-22 0 0,22 0 16,0 0-16,0 0 0,-21 0 15,20 0-15,1 0 0,21-22 16,-21 22-16,21-21 15,0 0 1,21 21-16,0 0 0,1 0 0,-1-21 16,21 21-16,-21-21 15,0 21-15</inkml:trace>
  <inkml:trace contextRef="#ctx0" brushRef="#br0" timeOffset="53344.27">3831 8954 0,'0'0'0,"0"-22"15,-21 22 1,21-21 0</inkml:trace>
  <inkml:trace contextRef="#ctx0" brushRef="#br0" timeOffset="54476.83">5567 8234 0,'0'-21'0,"0"42"16,0-85-16,21 43 0,-21-21 0,0 21 15,0 0-15,0-22 0,0 22 0,0 0 16,0 0-16,0-22 0,0 22 15,-21 0-15,21 0 0,-21 21 16,-1 0-16,1 0 0,0 0 16,-21 0-16,-1 0 0,1 0 0,21 21 15,-43 0-15,22 22 0,0-1 0,-1 0 16,1 1-16,0-1 0,21 21 16,-22 1-16,22-1 0,0 1 0,0-1 15,21 1-15,0 21 0,0-22 0,0 1 16,0-1-16,0 22 0,0-22 15,0 1-15,0-22 0,0 22 16,21-22-16,0 21 0,-21-41 0,21 20 16,0 0-16,1-21 0,-1 1 15,0-22-15,0 21 0,21-21 0,-20 0 16,-1 0-16,21 0 0,0-21 0,1 21 16,20-22-16,-20-20 0,20 21 15,-21 0-15,22-22 0,-1 22 16,-20-21-16,20 0 0,-20-1 0,-1 1 15,-21 0-15,21-1 0,-20 1 16,-1 0-16,-21-1 0,0 1 0,0 21 16,0 0-16,0-1 0,0 1 0,0 0 0,-21 21 31,-1 0-31,1 0 0,0 21 0,0 0 16,0 1-16,0-1 0,-1 0 0,1 21 15,-21 1-15,21-1 0,21 0 16,-21 1-16,21-22 0,-22 21 0,22 0 15,0 1-15,0-22 0,0 0 0,22 21 16,-1-20-16,0-1 0,0-21 16,0 21-16,22-21 0,-22 0 0,21 0 15,0 0-15,1 0 0,-22 0 0,21 0 16,1-21-16,-22 0 0,21-1 16,0 22-16,-20-21 0,-1 0 15,0-21-15,0 21 0,0-1 0,-21 1 16,0-21-16,0 21 0,0-22 0,0 22 15,-21-21-15,0 0 16,0-1-16,-22 22 0,22-21 0,-21 21 0,21-1 16,-22 1-16,1 0 0,21 21 0,-21 0 15,-1 0-15,22 0 0,0 0 16,-21 0-16,20 0 0,1 21 0,0 0 16,0 1-16,21-1 0,0 0 0,0 21 15,0-21-15,0 22 0,0-22 16,0 0-16,21 21 0,0-20 0,22-1 15,-22 0-15,21-21 0,-21 21 16,22-21-16,-1 0 0,0 0 16,1 0-16,-1-21 0</inkml:trace>
  <inkml:trace contextRef="#ctx0" brushRef="#br0" timeOffset="54972.41">6519 8700 0,'21'-22'16,"-42"44"-16,42-65 0,-21 22 0,-21 21 31,0 21-15,21 0-16,-21 1 0,21 20 15,0-21-15,0 0 0,0 22 16,0-1-16,0-21 0,0 21 0,0-20 16,0 20-16,-21-21 0,21 21 0,-21-20 15,21-1-15,0 0 0,-22 0 0,22 0 16,0 0-16,0 1 15,-21-22 1,21-22 0,0 1-16,0 0 15,0 0-15,0 0 0,0-22 16,0 22-16,21-21 0,1 0 0,-1-1 16,0 1-16,0 0 15,0 20-15,22-20 0,-22 21 0,21-21 16,0 20-16,-20 22 0,20-21 0,0 21 15,1 0-15,-22 0 0,21 0 16,-21 0-16,0 21 0,22 1 0,-43-1 16,21 0-16,-21 21 0,0-21 0,0 1 15,0 20-15,0-21 0,0 21 0,0-20 16,-21-1-16,21 0 0,-21 0 16,-1 0-16,22 0 0,-21 1 0,21-1 15,-21-21-15,21 21 0,0-42 47,21 0-47,0 21 0,-21-22 16,22 1-16</inkml:trace>
  <inkml:trace contextRef="#ctx0" brushRef="#br0" timeOffset="55505.93">7556 8700 0,'0'-22'16,"0"44"-16,22-44 0,-22 1 0,0 0 16,0 0-16,0 0 0,0 0 15,-22 21-15,22-22 0,-21 22 0,0 0 16,0 0-16,0 0 0,0 0 16,-1 0-16,1 0 0,0 0 15,0 22-15,0 20 0,0-21 0,-1 0 16,1 22-16,0-22 0,0 21 0,21-21 15,-21 0-15,21 1 0,-21 20 16,21-21-16,0 0 0,0 0 16,21-21-16,0 22 0,0-22 15,0 0-15,0 21 0,1-21 0,-1 0 16,0 21-16,21-21 0,-21 21 16,1-21-16,20 21 0,-21-21 15,0 21-15,0-21 0,1 22 0,-1-1 16,-21 0-16,21-21 15,-21 21-15,0 0 0,0 0 16,0 1-16,-21-1 16,0-21-16,-1 21 0,-20-21 0,21 21 15,-21-21-15,20 0 0,-20 0 16,21 0-16,-21 0 0,20 0 0,1 0 16,0 0-16,0 0 0,0 0 0,0 0 15,21-21-15,-22 21 0,22-21 16,0 0-1,0-1-15,0 1 16,22 0 0,-1 21-16,0-21 0,0 0 15,0 0-15,0 21 0,1-22 16,-1 1-16</inkml:trace>
  <inkml:trace contextRef="#ctx0" brushRef="#br0" timeOffset="55886.76">8213 8086 0,'0'-21'0,"0"42"0,0-64 16,-22 65 15,22-1-31,0 0 0,-21 21 15,0 1-15,21-1 0,-21 0 0,21 1 16,-21 20-16,0-21 0,21 22 16,-22-1-16,1 1 0,0-22 15,0 22-15,0-1 0,0 1 0,-1-22 16,1 22-16,0-22 0,0 0 0,21 1 0,0-22 16,0 21-16,0-21 0,0 0 15,0 22-15,0-22 0,0 0 16,0 0-16,21-21 15,-21 21-15,21-21 0,0 0 0,1 0 16,-1 0-16,0 0 16,0-21-16,-21 0 0,21 21 15,0-21-15,1 0 0,-22 0 0,0-1 16,0 1-16,0-21 0</inkml:trace>
  <inkml:trace contextRef="#ctx0" brushRef="#br0" timeOffset="56063.94">7874 8827 0,'0'0'0,"-21"0"16,21-22-16,0 1 31,21 21-31,0-21 0,0 21 16,0 0-16,1 0 0,-1-21 0,0 21 15,0 0-15,0 0 0,0 0 16,1 0-16,-1-21 0,0 21 0,0 0 15</inkml:trace>
  <inkml:trace contextRef="#ctx0" brushRef="#br0" timeOffset="56556.06">8382 8784 0,'0'-21'16,"0"0"0,0 0-16,0 0 15,21 21-15,0 0 0,0 0 16,1 0-16,-1 0 16,0 0-16,0 21 0,0 0 15,-21 0-15,21 0 0,1 0 16,-1 1-16,-21 20 0,0-21 0,21 0 15,-21 22-15,21-22 0,-21 0 16,0 21-16,0-21 0,0 1 0,0-1 16,0 0-16,0 0 0,0 0 15,0 0-15,-21-21 16,0 0 15,21-21-31,0 0 0,0 0 16,0 0-16,0 0 0,0-1 0,0-20 15,0 21-15,0-21 0,0 20 16,21-20-16,-21 21 0,21-21 16,-21 20-16,0 1 0,21 0 0,-21 0 15,21 0-15,-21 0 0,22-1 16,-1 22-16,0 0 16,0 0-16,0 0 15,0 0-15,1 0 16</inkml:trace>
  <inkml:trace contextRef="#ctx0" brushRef="#br0" timeOffset="57076.59">9080 8678 0,'0'0'0,"0"-21"31,0 42 0,-21 1-31,21-1 16,-21 0-16,21 0 0,-21 21 16,21-20-16,0-1 0,0 21 0,-21-21 15,21 22-15,0-22 0,-21 0 0,21 21 16,0-21-16,0 1 0,0-1 0,0 0 16,0 0-16,0 0 15,21-21-15,0 0 16,0 0-16,0 0 0,0 0 0,1 0 15,-1 0-15,0 0 0,0 0 0,0-21 16,0 0-16,1 0 0,-1 0 16,-21-1-16,21 1 0,0 0 0,-21-21 15,0 21-15,21-22 0,-21 22 0,21-64 16,1 64-16,-22 0 0,0-21 16,0 21-16,0-1 0,0 1 15,0 0-15,0 42 31,0 0-15,0 1-16,0-1 0,0 0 0,0 0 16,0 0-16,0 22 0,0-22 15,0 0-15,0 0 0,0 21 0,0-20 16,0-1-16,0 0 0,0 0 0,0 0 16,0 0-16,0 1 15,21-22 1,0 0-16,0 0 15,-21-22-15,21 22 0,0-21 0</inkml:trace>
  <inkml:trace contextRef="#ctx0" brushRef="#br0" timeOffset="57412.47">9800 8805 0,'0'-21'15,"0"42"-15,0-63 0,0 21 0,0 0 16,0 0-16,0-1 0,-21 22 31,0 0-31,0 0 16,-1 0-16,1 0 0,21 22 0,-21-1 15,0 0-15,0 0 0,21 0 0,0 22 16,-43-1-16,43 0 16,0-21-16,0 1 0,0-1 15,0 0-15,0 0 0,0 0 0,0 0 16,0 1-16,0-1 0,0 0 0,0 0 15,22 0-15,-1-21 16,0 21-16,0-21 0,0 0 0,0 0 16,1 0-16,-1 0 0,0 0 0,0 0 15,0 0-15,0 0 0,22 0 0,-22 0 16,0 0-16,0-21 0,0 0 0,1 21 16,-1-21-16,0 0 0,0 0 15,0-22-15</inkml:trace>
  <inkml:trace contextRef="#ctx0" brushRef="#br0" timeOffset="57770.3">10435 8022 0,'21'-42'0,"-42"84"0,42-105 16,-21 42-16,0-1 0,0 1 15,0 42 1,0 1-1,0-1-15,0 0 0,-21 21 16,21 1-16,-21-1 0,21 21 16,0-20-16,-21 20 0,21-20 0,-21 20 0,-1-21 15,22 22-15,-21-22 0,21 22 16,0-1-16,-21-20 0,21-1 0,-21 21 16,21-20-16,0-1 0,0 0 15,0 1-15,0-22 0,0 21 0,0-21 16,0 1-16,0-1 0,0 0 0,0 0 15,0 0-15,0 0 16,21-21 15,-21-21-31,21 21 0,0-21 16,1 0-16,-1 0 0,0 0 0,0-1 16</inkml:trace>
  <inkml:trace contextRef="#ctx0" brushRef="#br0" timeOffset="58219.97">10583 8827 0,'0'-22'0,"0"44"47,-21-1-47,21 0 16,-21 0-16,21 0 0,0 0 15,-21 1-15,21-1 0,0 0 0,0 0 16,0 0-16,0 0 0,0 1 15,0-1-15,0 0 16,21-21-16,0 0 0,0 21 16,0-21-16,1 0 0,-1 0 0,0 0 15,0 0-15,0 0 0,0 0 0,1-21 16,-1 21-16,0-21 0,21 21 0,-21-21 16,-21-1-16,22 1 0,-1 0 15,-21-21-15,21 21 0,-21-22 0,0 1 16,0 0-16,0-1 0,0 22 15,0-21-15,0 21 0,-21-22 0,0 22 0,-1 0 16,1 21-16,0 0 0,0-21 16,0 21-16,0 0 0,-1 0 15,1 21-15,0-21 0,0 21 16,0 0-16,21 0 0,-21 1 16,21-1-16,0 0 0,-22 0 0,22 0 15,0 0-15,0 1 16,0-1-16,0 0 0,22-21 15,-1 0-15,0 0 0,0 0 16,0 0-16,0 0 0,1 0 0,-1 0 16</inkml:trace>
  <inkml:trace contextRef="#ctx0" brushRef="#br0" timeOffset="58720.54">11134 8805 0,'0'-21'0,"0"-21"15,0 21 1,21 0 0,0-1-16,0 22 15,0 0-15,0 0 0,1 0 16,-1 0-16,0 0 0,0 0 16,0 0-16,0 0 0,1 22 0,-1-1 15,-21 0-15,21 0 0,0 0 0,-21 0 16,21 1-16,0-1 15,-21 0-15,0 21 0,22-21 0,-22 1 16,21-1-16,-21 0 0,0 0 0,0 0 16,0 0-16,0 1 0,0-1 0,0 0 15,0 0-15,0 0 16,-21-21 0,-1 0-1,22-21-15,-21 21 16,21-21-16,0 0 0,0 0 0,0-1 15,0 1-15,0 0 0,0 0 0,0-21 16,21 20-16,1-20 0,-1 0 0,0-1 16,0 1-16,0 21 15,0-21-15,1 20 0,-1 1 0,0 0 16,0 0-16,0 0 0,0 21 0,1-21 16,-1 21-16,0 0 0,0 0 0,0 0 15,0 0-15,1 0 0,-1 0 16,0 0-16,0 0 15</inkml:trace>
  <inkml:trace contextRef="#ctx0" brushRef="#br0" timeOffset="59157.5">10223 8234 0,'0'-21'0,"22"21"31,-1 0-31,0 0 0,21-21 0,-21 21 16,22 0-16,-22 0 0,21-22 0,1 22 15,-1 0-15,21 0 0,-20-21 0,-1 21 16,0 0-16,1 0 0,-1 0 15,0 0-15,-20 0 0,-1 0 0,0 0 16,0 0-16,0 0 31</inkml:trace>
  <inkml:trace contextRef="#ctx0" brushRef="#br0" timeOffset="63448.27">2498 3958 0,'0'0'16,"21"-21"-16,0 21 15,-21-21-15,21 21 16,-21 21 31,0 21-47,-21 1 16,0-1-16,0 0 15,21 22-15,-22-1 0,22 1 0,-21-1 16,21 22-16,0 0 0,-21-1 15,21 22-15,0-21 0,-21 21 0,21 0 16,0-22-16,0 22 0,0-21 16,0-1-16,0 1 0,0 0 0,0-22 15,0 1-15,0-1 0,0-20 16,0-1-16,0 0 0,0-21 0,0 1 16,0-1-16,0 0 0,0-42 31,0-22-31,0 22 0,0-21 15,0 0-15</inkml:trace>
  <inkml:trace contextRef="#ctx0" brushRef="#br0" timeOffset="64345.83">2688 3958 0,'21'0'0,"0"0"0,22 21 16,-22-21-16,21 0 0,-21 22 16,22-22-16,-1 0 0,0 0 0,22 0 15,-1 0-15,22 0 16,21 0-16,0 0 0,0 0 0,21-22 15,21 1-15,0 0 0,21 21 16,1-21-16,-1 0 0,21 0 0,1 21 16,-1-22-16,1 22 0,21 0 15,-22-21-15,22 21 0,-1 0 0,1 0 16,0 0-16,-22 0 0,22 0 0,0 0 16,-1 0-16,1 0 0,0 0 15,-1 0-15,-20 0 0,20 0 0,-20 0 16,-1 0-16,-20 0 0,-1 0 0,-21 21 15,0-21-15,1 0 0,-22 0 16,21 0-16,-42 22 0,21-22 16,-43 0-16,22 0 0,-21 0 0,-22 0 15,1 0-15,-1 0 0,-20 0 0,-1 0 16,0 0-16,1 0 0,-1 0 16,-21 0-16,21 0 0,-20-22 0,-1 22 15,0 0-15,0 0 0,0 0 16,-21-21-16,21 21 0,1 0 15,-22 21 48,0 1-63,0-1 0,0 0 0,0 0 16,0 21-16,0 1 0,0-1 0,0 0 15,0 22-15,0-22 0,0 22 16,0-22-16,0 22 0,-22-22 0,22 21 15,-21-20-15,21 20 0,-21-20 0,21 20 16,-21-21-16,21 22 0,0-22 0,-21 1 16,0 20-16,-1-21 0,22 1 15,0-22-15,-21 21 0,0 1 0,21-22 16,-21 21-16,21-21 0,-21 0 0,21 1 16,0-1-16,0 0 0,0 0 15,-21-21-15,21 21 16,-22-21-1,1-21 1,0 21-16,0-21 0,0 0 16</inkml:trace>
  <inkml:trace contextRef="#ctx0" brushRef="#br0" timeOffset="65281.5">2730 5927 0,'0'0'0,"-21"0"16,21 21-16,-21-21 16,42 0 15,0 0-31,1 0 16,-1 0-16,21 0 0,-21 0 15,22 0-15,-22 0 0,21 0 0,0 0 16,1 0-16,-1 0 0,0 0 0,22 0 15,-1 0-15,22 0 16,0-21-16,21 21 0,-1-21 0,1 21 16,0-22-16,21 1 0,0 21 15,0-21-15,21 21 0,0-21 0,1 21 16,-1-21-16,0 21 0,0-21 0,21 21 16,-20 0-16,20-22 0,0 22 15,-21 0-15,22 0 0,-1-21 0,0 21 16,22 0-16,-22 0 0,1 0 0,-1 0 15,0 0-15,1 0 0,-1 0 0,0 0 16,-42 0-16,21 0 0,-42 21 16,21-21-16,-42 0 0,21 0 15,-22 22-15,-20-22 0,21 0 0,-22 0 16,-21 0-16,22 0 0,-22 0 0,22 0 16,-22 0-16,0 0 0,1 0 15,-1 0-15,-21 0 0,22 0 0,-22 0 16,21 0-16,0-22 0,-20 22 15,-1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13:13:20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868 0,'42'-42'15,"-42"20"-15,0 1 0,21 0 16,-21 0-16,22 0 16,-22 0-16,0-1 0,0 1 15,0 0-15,0 0 16,0 42 15,-22 0-31,1 0 0,21 1 16,-21 20-16,0 0 0,0 1 15,0-1-15,-1 0 0,1 1 0,0 20 16,0-21-16,0 1 0,-43 105 16,43-106-1,21 22-15,-21-22 0,0 0 0,0 1 16,-1-1-16,22 0 0,-21 1 16,0-1-16,0-21 0,0 0 0,21 22 15,-21-22-15,-1 0 0,22-42 47,0 0-47,0 0 0,0-1 0,0 1 16,0-21-16,22 21 0,-1-22 15,-21 22-15,0-21 0,21 21 0,0 0 16,-21-1-16,21 1 0,-21 0 16,0 0-1,21 21-15,1 0 0,-22 21 16,21-21-16,-21 21 15,21 0-15,-21 1 0,0-1 0,0 0 16,21 0-16,0 0 0,-21 0 0,21 1 16,-21-1-16,22 0 0,-1 0 15,-21 0-15,21-21 0,0 21 0,0-21 16,0 0-16,1 0 0,-1 0 0,0 0 16,0 0-16,21 0 0,-20 0 15,20 0-15,0-21 0,-21 21 0,22-21 16,-1 0-16,-21 0 0,22 0 0,-22-1 15,0 1-15,21 0 16,-21-21-16,1 21 0,-1-22 0,0 22 16,0-21-16,-21-1 0,0 1 0,0 0 15,0-1-15,0-20 0,0 21 16,0-1-16,0-20 0,0 20 0,0 1 16,-21 0-16,0-1 0,0 1 0,-1 0 15,1 21-15,0-22 0,0 22 16,0 0-16,-22 0 0,22 21 0,0 0 15,-21 0-15,21 0 16,-22 0-16,1 0 0,0 21 0,20 0 0,-20 0 16,0 22-16,21-22 0,-22 21 15,22 22-15,0-22 0,0 0 16,21 1-16,0 20 0,0-21 0,0 1 16,0-1-16,0 0 0,21-20 0,0 20 15,0-21-15,0 0 0,43 43 16,-43-64-16,21 21 15,-20-21-15,-1 0 0,0 0 0,0 0 16,0 0-16,0 0 0,1 0 16,-1 0-16,0 0 0,21 0 0,-21 0 15,1 0-15,-1 0 0,0-21 16,0 21-16,0 0 0</inkml:trace>
  <inkml:trace contextRef="#ctx0" brushRef="#br0" timeOffset="614.85">3704 1376 0,'0'0'16,"21"0"-16,0-21 0,1 21 0,-1-21 16,-21-1-16,0 1 0,0 0 15,0 0-15,0 0 16,0 0-16,0-1 0,0 1 15,0 0-15,-21 21 16,-1 0-16,1 0 0,0 0 16,0 0-16,0 0 0,-22 21 15,22 0-15,0 1 0,0-1 0,-21 21 16,20-21-16,1 0 0,0 22 16,0-1-16,0-21 0,0 22 0,-1-22 15,22 21-15,0-21 0,-21 0 0,21 22 16,0-22-16,0 0 0,0 0 15,0 0-15,0 1 0,21-22 16,1 0-16,-1 0 16,0 0-16,0 0 0,0 0 15,0-22-15,1 1 0,-1 0 16,21 0-16,-21 0 0,0 0 0,22-1 16,-22 1-16,0-21 0,0 21 0,0-22 15,1 22-15,-1-21 0,0 21 16,-21-22-16,0 22 0,21 0 0,-21 0 15,21 0-15,-21 42 32,0 0-17,0 0-15,0 22 0,0-22 0,0 0 16,0 0-16,0 21 0,0-20 16,0-1-16,-21 0 0,21 21 15,0-21-15,0 1 0,0-1 0,0 0 16,0 0-16,0 0 15,21-21 1,0 0 0,-21-21-16,22 0 0,-1 0 15,0 0-15,-21-1 0,21-20 16</inkml:trace>
  <inkml:trace contextRef="#ctx0" brushRef="#br0" timeOffset="947.24">4339 720 0,'0'-21'0,"0"42"0,21-64 0,-21 22 15,0 0-15,0 42 47,0 0-47,0 1 0,0 20 0,0 0 16,0 1-16,-21-1 0,21 0 15,-21 22-15,21-1 0,-21-20 16,21 20-16,0-21 0,-21 1 0,-1 20 0,22-20 16,-21-1-16,21-21 15,0 21-15,0 1 0,-21-22 0,21 21 16,-21-21-16,21 1 0,0-1 0,0 0 16,0 0-16,0 0 0,0 0 15,0 1-15,21-22 31,-21-22-31,21 22 16,0-21-16</inkml:trace>
  <inkml:trace contextRef="#ctx0" brushRef="#br0" timeOffset="1527.19">4847 1334 0,'0'0'16,"21"-22"-16,-21 1 16,0 0-16,0 0 0,0 0 15,-21 21-15,0 0 16,0 0-16,0 0 0,-1 0 16,1 0-16,0 0 0,-21 0 15,21 21-15,-1 0 0,1 0 0,-21 0 16,21 22-16,0-22 0,-1 0 15,1 21-15,0-20 0,0 20 16,21-21-16,0 21 0,0-20 0,0-1 16,0 0-16,0 0 0,0 0 0,0 0 15,21-21-15,0 0 0,-21 22 0,21-22 16,1 0-16,-1 0 16,0 0-16,0 0 0,0-22 0,0 22 15,1-21-15,-1 0 0,0 0 0,0 0 16,0 21-16,0-21 0,1-1 15,-1 1-15,0-21 0,-21 21 0,21 0 16,-21-1-16,21 1 0,-21 0 16,0 0-16,0 42 47,0 0-47,0 0 0,0 1 0,0-1 15,0 0-15,0 21 0,0-21 0,0 1 16,0-1-16,0 0 0,0 21 15,0-21-15,0 1 0,0-1 16,0 0-16,21-21 0,1 0 16,-1 0-16,0 0 0,0 0 15,0 0-15,0 0 16,-21-21-16,22 0 0,-1 21 0,-21-22 16,21-20-16,-21 21 15,21-21-15,-21 20 0</inkml:trace>
  <inkml:trace contextRef="#ctx0" brushRef="#br0" timeOffset="1794.69">4276 953 0,'-43'0'0,"86"0"0,-107 0 16,43 0-16,42 0 31,0 0-31,22 0 0,-1-22 16,0 22-16,1 0 0,-1 0 15,21-21-15,-20 21 0,-1 0 0,0 0 16,1 0-16,-1-21 0,-21 21 0,0 0 16,1 0-16,-1 0 0,0 0 15,0 0 1</inkml:trace>
  <inkml:trace contextRef="#ctx0" brushRef="#br0" timeOffset="2180.17">5524 804 0,'0'0'0,"-42"-21"0,21 21 0,-21 0 0,20 0 16,22-21-16,22 0 15,-1 21 1,0 0-16,21 0 0,-21 0 0,22 0 16,20 0-16,-20-21 0,-1 21 0,21 0 15,-20 0-15,20 0 0,-20 0 16,-1 0-16,0 0 0,-21-21 0,22 21 16,-22 0-16,0 0 15,-42 0 1,0 0-1,0 0-15</inkml:trace>
  <inkml:trace contextRef="#ctx0" brushRef="#br0" timeOffset="2491.09">5757 826 0,'0'21'16,"0"-42"-16,0 84 0,-21-21 0,21-20 0,-21 20 16,21 0-16,0 1 0,-21-1 15,0 21-15,21-20 0,-22-1 0,1 0 16,21 1-16,-21-1 0,0 0 0,21-20 16,-21 20-16,21 0 0,0-21 15,0 1-15,0 20 0,-21-21 0,21 0 16,0 0-16,0 1 0,21-22 47,-21-22-47,21 1 15,0 0-15,0 0 0,0 0 16</inkml:trace>
  <inkml:trace contextRef="#ctx0" brushRef="#br0" timeOffset="3127.41">5990 1312 0,'-21'0'15,"0"22"1,21-1-16,-21-21 0,21 21 16,0 0-16,0 0 0,0 0 0,-22 1 15,22-1-15,0 0 0,0 0 16,0 0-16,0 0 0,0 1 0,0-1 15,0 0-15,0 0 0,22 0 16,-1-21-16,0 0 16,0 0-16,0 0 0,0 0 15,22 0-15,-22 0 0,0 0 0,0-21 16,0 0-16,1 21 0,-1-21 0,0 0 16,-21-1-16,21 1 0,0 0 0,-21 0 15,0 0-15,21 0 0,1-1 16,-22 1-16,21 0 0,-21 0 0,0 0 15,0 0-15,0-1 16,0 44 15,0-1-31,0 0 16,0 0-16,0 0 0,0 0 0,0 22 16,0-22-16,-21 21 0,21-21 15,-22 22-15,22-1 0,0 0 0,0 1 16,0-1-16,-21 0 0,21 1 0,0-22 15,-21 21-15,21 1 0,0-1 0,-21 0 16,21-21-16,0 22 0,0-22 0,-21 0 16,0 21-16,-1-20 0,1-1 15,0 0-15,0 0 0,0 0 16,0 0-16,-1 1 0,-20-22 0,21 21 16,0-21-16,0 0 0,-22 0 0,22 0 15,0 0-15,0 0 0,-22 0 16,22 0-16,0 0 0,0-21 0,0 21 15,0 0-15,21-22 16,-22 22-16,22-21 16,22 0-1,-1 0-15,0 0 16,0 21-16,21-21 0,-20-1 0</inkml:trace>
  <inkml:trace contextRef="#ctx0" brushRef="#br0" timeOffset="3531.72">6731 1334 0,'0'0'15,"0"-22"-15,0 44 31,0-1-15,0 0-16,-21 21 0,21-21 0,0 22 16,0-1-16,0 0 0,-21 1 15,21-1-15,-22 0 0,1 22 0,21-22 16,-21 22-16,0-22 0,0 0 16,0 22-16,-1-22 0,1 1 0,0-1 15,21-21-15,-21 21 0,0 1 0,0-22 16,21 21-16,-22-21 0,22 1 0,0-1 15,0 0-15,0 0 0,-21-21 0,21 21 16,0-42 31,21 0-47,-21 0 0,22-22 16,-1 22-16,-21 0 0,21-21 15,-21 21-15,0-22 0</inkml:trace>
  <inkml:trace contextRef="#ctx0" brushRef="#br0" timeOffset="3862.6">6625 1439 0,'0'0'0,"0"-42"0,0 21 0,0 0 16,0-22-16,0 22 0,0 0 0,0 0 16,21 0-16,0 0 0,1-1 15,-1 1-15,0 21 0,0 0 16,0-21-16,0 21 0,1 0 0,-1 0 15,0 0-15,0 0 0,0 21 16,0 0-16,1-21 0,-1 22 0,-21-1 16,0 21-16,0-21 0,0 0 15,0 22-15,0-22 0,0 0 0,-21 21 16,-1-20-16,1-1 0,0 21 0,0-21 16,0 0-16,-22 1 0,22-1 0,0 0 15,0 0-15,0-21 0,0 21 16,-1 0-16,1-21 15,42-21 32,1 0-47,-1 0 16</inkml:trace>
  <inkml:trace contextRef="#ctx0" brushRef="#br0" timeOffset="4256.87">7133 1418 0,'0'0'0,"42"-21"16,-42 0 0,22 21-16,-1 0 0,-21-21 0,21 21 15,0-21-15,-21-1 16,21 1-16,0 0 0,-21 0 15,0 0 1,-21 21 0,0 0-16,0 0 15,0 0-15,0 21 0,-1-21 16,1 21-16,0 0 0,0 0 0,0 1 16,0 20-16,21-21 0,0 0 15,-22 0-15,22 1 0,-21-1 0,21 0 16,0 0-16,0 21 0,0-20 15,0-1-15,0 0 0,0 0 16,21-21-16,-21 21 16,22-21-16,-1 0 0,0 0 0,0 0 15,0 0-15,0 0 0,1-21 16,-1 0-16,0 21 0,0-21 16</inkml:trace>
  <inkml:trace contextRef="#ctx0" brushRef="#br0" timeOffset="4642.97">7726 1270 0,'0'0'0,"0"-42"15,0 21 1,-21 21-16,-1 0 16,1 0-16,0 0 0,0 0 15,0 21-15,0 0 0,-1 0 16,22 0-16,-21 0 0,21 1 15,0-1-15,0 0 16,0 0-16,0 0 16,21 0-16,1-21 15,-1 0-15,0 0 0,-21 22 0,21-22 16,0 0-16,0 21 0,1-21 0,-22 21 16,21-21-16,-21 21 15,21-21-15,-21 21 16,0 0-16,0 1 15,-21-22-15,0 0 0,-1 21 0,1-21 16,0 21-16,0-21 0,0 0 0,0 0 16,-1 21-16,1-21 0,0 0 15,0 0-15,0 0 0,0 0 0,-1 0 16,1 0-16,21-21 16,0 0-16,0 0 0</inkml:trace>
  <inkml:trace contextRef="#ctx0" brushRef="#br0" timeOffset="5166.5">8848 572 0,'0'-43'15,"0"86"-15,0-107 0,0 43 0,21 0 16,-21 0-16,0-1 0,-21 22 31,-1 22-31,1-1 0,0 21 16,0 0-16,0 1 0,-22-1 0,22 22 15,-21 20-15,0-20 0,-1 20 0,1 1 16,0-21-16,-1 20 0,1-20 0,21-1 16,-22 1-16,1-1 15,21 1-15,0-1 0,0-20 0,-1-1 16,1 21-16,0-20 0,21-1 0,-21-21 15,21 22-15,0-22 0,-21 21 0,0-21 16,-1 0-16,22 1 0,0-1 0,-21 0 16,0 0-16,21 0 0,0 0 15,0 1-15,21-22 32,0-22-17,1 1-15,-22 0 0,21 0 16,-21 0-16</inkml:trace>
  <inkml:trace contextRef="#ctx0" brushRef="#br0" timeOffset="5875.24">9313 762 0,'0'-21'0,"0"42"0,0-63 16,0 21-16,0-1 0,0 1 0,0 0 15,0 0-15,0 0 0,0 0 16,0-1-16,0 44 47,0 20-47,0-21 0,0 21 0,0 1 15,-21-1-15,21 22 0,0-1 0,-21 1 16,21-1-16,-21 1 0,21-1 0,-21 1 16,-1-22-16,22 21 0,0-20 15,-21-1-15,0 0 0,21 1 0,-21-1 16,21-21-16,0 22 0,0-22 0,0 0 15,-21-21-15,21 21 0,0 0 0,0-42 47,0 0-31,0 0-16,0 0 0,0-22 0</inkml:trace>
  <inkml:trace contextRef="#ctx0" brushRef="#br0" timeOffset="6175.68">9123 953 0,'0'-43'16,"0"86"-16,0-107 0,0 22 0,0 21 16,0-22-16,21 22 0,-21 0 0,21 0 15,0-22-15,0 22 0,1 0 16,-1 0-16,21 21 0,0-21 0,-20 0 16,20 21-16,0 0 0,1 0 15,-22 0-15,21 0 0,0 21 0,-20 0 16,20 21-16,-21 1 0,0-1 0,-21 0 15,0 1-15,0-1 0,-21 0 16,0 1-16,-21-1 0,20 0 0,-20 1 16,0-22-16,21 21 0,-22-21 0,22 0 15,-21 1-15,21-1 0,-22 0 16,43 0 0,-21-21-16,42 0 31,0 0-31,1 0 15</inkml:trace>
  <inkml:trace contextRef="#ctx0" brushRef="#br0" timeOffset="6598.4">9652 1249 0,'0'-21'0,"0"0"16,0-1-16,0 1 15,0 0 1,21 21-16,0 0 16,0 0-16,1 0 0,-1 0 15,0 21-15,0-21 0,0 21 16,0 1-16,1-1 0,-1 0 0,0 0 16,0 21-16,0-20 0,-21-1 0,0 0 15,0 0-15,0 0 0,0 0 16,0 1-16,0-1 0,0 0 0,0 0 15,0-42 32,0 0-47,0 0 0,0-1 16,0 1-16,0 0 0,21 0 0,-21 0 16,22 0-16,-1-22 0,-21 22 15,21 0-15,-21 0 0,21 0 16,0-1-16,-21 1 0,21 0 0,1 21 15,-22-21-15,21 21 0,0 0 0,0 0 16,0 0-16,0 0 16,1 0-16,-1 0 15</inkml:trace>
  <inkml:trace contextRef="#ctx0" brushRef="#br0" timeOffset="6862.91">10520 1122 0,'0'21'16,"0"0"0,0 0-16,0 1 0,0-1 15,-21 0-15,21 21 0,0-21 0,0 1 16,0-1-16,-22 0 0,22 21 0,0-21 16,0 1-16,0-1 0,0 0 15,0 0-15,0 0 0,0 0 16,22-21 15,-1-21-15,-21 0-16,21 0 0,0 0 15,0 0-15,-21-1 0,0 1 16</inkml:trace>
  <inkml:trace contextRef="#ctx0" brushRef="#br0" timeOffset="7190.37">10626 826 0,'-22'0'0,"44"0"0,-65 0 16,22 0-16,0 0 16,0 0-16,21 21 15,0 0 1,21-21 0,0 0-16,0 0 15,0 0-15,1 0 0,-1 0 16,-21-21-1,0 0-15,0-1 16,-21 22 0,-1 0-16,1 0 15,0 0-15,0 0 0,0 22 16,21-1-16,0 0 0,0 0 16,0 0-16,0 0 0,0 22 15,0-22-15,0 0 0,0 21 0,0-20 16,0 20-16,21-21 0,0 0 0,-21 0 15,21 1-15,0-1 0,1 0 16</inkml:trace>
  <inkml:trace contextRef="#ctx0" brushRef="#br0" timeOffset="7943.04">10858 1249 0,'0'0'0,"-21"0"31,0 0-31,21 21 16,0 0-16,0 0 0,0 1 16,0-1-1,0 0-15,0 0 0,0 0 0,0 0 16,0 1-16,0-1 0,0 0 16,0 0-16,0 0 15,0-42 32,0 0-47,21 0 16,-21 0-16,21-1 0,-21 1 15,0 0-15,22 0 0,-1 0 16,0 0-16,-21-1 0,21 1 0,0 0 16,0 0-16,1 0 0,-22 0 0,21 21 15,0 0-15,0 0 0,0 0 16,0 0-1,1 21-15,-22 0 16,0 0-16,0 0 0,0 0 0,0 1 16,0-1-16,0 0 0,0 0 15,0 0-15,0 0 0,0 1 0,0-1 16,0 0-16,0 0 16,21-21 15,-21-21-16,21 0-15,-21 0 16,21-1-16,-21 1 0,21 21 0,0-21 16,1 0-16,-22-21 0,21 20 0,0 1 15,0 0-15,0 0 0,0 0 16,1 0-16,-1-1 0,0 1 0,0 21 16,0 0-16,0 0 0,1 0 15,-1 0-15,-21 21 16,0 1-16,21-1 0,-21 0 15,21 0-15,-21 0 0,0 0 0,0 1 0,0 20 16,0-21-16,0 0 0,0 0 0,0 1 16,0-1-16,0 0 0,0 0 15,0 0-15,0 0 16,0 1-16,0-1 16,21-42 30,0-1-46,1 1 16</inkml:trace>
  <inkml:trace contextRef="#ctx0" brushRef="#br0" timeOffset="8194.6">11853 1249 0,'21'0'0,"-42"0"0,42-21 0,-21 42 46,0 0-46,0 0 0,0 0 16,-21 1-16,21-1 0,0 0 0,0 0 16,0 0-16,0 0 0,-21-21 0,21 22 15,0-1-15,0 0 0,0 0 16,0 0 0,21-21 15,-21-21-16,21 0-15,-21 0 16,0 0-16</inkml:trace>
  <inkml:trace contextRef="#ctx0" brushRef="#br0" timeOffset="8546.45">11917 953 0,'-21'0'0,"-64"0"16,64 21-1,21 0 1,0 0 0,21-21-16,0 0 0,0 0 15,0 0-15,1 0 0,20 0 16,-21 0-16,0 0 0,0-21 0,1 21 16,-22-21-16,21 21 0,-21-21 15,21-1-15,-21 1 0,0 0 16,0 0-16,0 0 0,0 0 15,-21 21-15,0 0 0,-1 0 16,1 0-16,0 0 0,0 0 16,0 21-16,0 0 0,-1 0 0,1 0 15,21 0-15,-21-21 0,21 22 16,-21-1-16,21 0 0,0 0 16,0 0-16,21-21 15,0 0-15,0 0 0,1 0 16,20 0-16,-21 0 0</inkml:trace>
  <inkml:trace contextRef="#ctx0" brushRef="#br0" timeOffset="9084.45">12573 529 0,'0'-21'15,"0"42"-15,0-63 16,0 63-1,0 0-15,0 0 16,-21 1-16,21 20 0,0-21 16,-21 21-16,-1 1 0,1 20 0,21-20 15,0-1-15,-21 21 0,0-20 0,21 20 16,-21-20-16,21-1 0,0 21 16,-21-20-16,21-22 0,0 21 0,-22 1 15,22-22-15,0 0 0,0 0 0,0 21 16,0-20-16,0-1 0,0 0 15,22-21-15,-1 0 0,0 0 16,0 0 0,0 0-16,0 0 0,1 0 0,-1-21 15,0 21-15,0-21 0,0-1 16,0 1-16,1 0 0,-1 0 0,-21 0 16,21 0-16,0-1 0,0 1 15,-21-21-15,0 21 0,21 0 16,-21-1-16,0 44 15,0-1 1,0 0-16,0 0 16,0 0-16,0 0 0,0 1 0,-21-1 15,21 0-15,0 0 0,0 0 0,0 0 16,0 1 0,0-1-1,21-21 16,1 0-31,-1-21 0,-21-1 16,21 1-16,0 0 0,-21 0 16</inkml:trace>
  <inkml:trace contextRef="#ctx0" brushRef="#br0" timeOffset="9358.44">13017 889 0,'-21'0'0,"42"0"0,-63 0 0,21-21 16,0 21-16,0 0 15,-1 0-15,44 0 47,-1 0-31,0 0-16,-21-21 16,21 21-16,-21-21 0,0-1 15,0 1 1,-21 21 15,0 0-31,0 21 0,21 1 16,-22-22-16,1 21 0,21 0 15,-21-21-15,0 21 0</inkml:trace>
  <inkml:trace contextRef="#ctx0" brushRef="#br0" timeOffset="9562.57">12319 1101 0,'0'0'15,"-21"0"-15,42 0 32,0 0-32,0 0 15,0 0-15,1 0 0,-1 0 16,0 0-16,0 0 0,0 0 0,0 21 15,1-21-15,-1 0 0,21 0 0</inkml:trace>
  <inkml:trace contextRef="#ctx0" brushRef="#br0" timeOffset="9920.9">13039 1164 0,'21'0'0,"0"-21"16,0 21-1,-21 21 1,0 0-16,0 1 0,0-1 16,0 0-16,0 0 0,0 0 0,0 0 15,0 1-15,0-1 0,0 21 16,0-21-16,0 0 0,0 1 15,0-1-15,0 0 0,0 0 0,0 0 16,0 0-16,0 1 16,21-22 31,-21-22-47,21 1 15,-21 0-15,22 0 0,-22 0 16,21 0-16,0-1 0</inkml:trace>
  <inkml:trace contextRef="#ctx0" brushRef="#br0" timeOffset="10199.87">13462 1058 0,'0'-21'0,"0"42"0,0-63 0,0 21 16,0 42 15,0 0-31,-21 0 15,21 1-15,-21-1 0,-1 21 0,22-21 16,-21 0-16,0 22 0,21-22 0,-21 21 16,21-21-16,0 1 0,-21-1 0,0 21 15,21-21-15,-22 0 0,22 1 16,0-1-16,0 0 0,0 0 16,0 0-16,22-21 31,-1 0-16,0 0-15,0-21 16,-21 0-16,21 21 0</inkml:trace>
  <inkml:trace contextRef="#ctx0" brushRef="#br0" timeOffset="10634.57">13674 1334 0,'21'0'16,"-21"-22"-16,21 22 15,0 0-15,0 0 16,0-21-16,1 21 0,-1-21 0,0 21 16,0-21-16,0 0 0,0 21 0,1-21 15,-22-1-15,21 1 0,0 0 16,-21 0-16,0 0 15,0 0-15,-21 21 16,0 0-16,-1 0 16,1 0-16,0 21 15,-21-21-15,21 21 0,-1 0 0,1 0 16,-21 0-16,21 1 0,0-1 16,-1 0-16,1 0 0,0 0 0,21 0 15,0 1-15,0-1 0,0 0 16,0 0-16,21 0 0,0 0 15,22 1-15,-22-22 0,21 0 0,-21 0 16,22 0-16,-22 0 0,21 0 0,-21 0 16,22 0-16,-22 0 0,0 0 15,0 0-15,0 0 0,1 0 0,-1 0 16,-21-22-16,21 22 0,-21-21 0,0 0 16</inkml:trace>
  <inkml:trace contextRef="#ctx0" brushRef="#br0" timeOffset="15298.86">677 3323 0,'0'-21'15,"0"0"-15,0 0 16,0 0-16,0-1 16,0 1-1,0 0-15,0 0 0,0 0 16,0 0-1,0 42 32,0 0-47,0 0 0,0 0 0,0 0 16,0 22-16,-21-1 0,21 0 16,-21 1-16,21-1 0,0 0 0,0 1 15,-21-1-15,0 0 0,21-20 16,-22 20-16,22 0 0,0-21 0,-21 22 15,21-22-15,0 0 16,-21 0-16,21 0 0,0 1 16,0-1-1,0-42 32,21-1-47,-21 1 0,21 21 16,1-21-16,-1 0 0</inkml:trace>
  <inkml:trace contextRef="#ctx0" brushRef="#br0" timeOffset="15639.73">952 3620 0,'0'21'16,"22"-21"15,-1 0-31,-21-21 0,21-1 16,-21 1 0,0 0-1,-21 21 16,0 0-15,-1 0-16,22 21 0,-21-21 16,21 21-1</inkml:trace>
  <inkml:trace contextRef="#ctx0" brushRef="#br0" timeOffset="16759.84">2201 3196 0,'21'0'15,"1"0"-15,-1 0 0,21 0 16,-21-21-16,0 0 0,1 21 15,-1-21-15,0 21 0,0-21 0,0-1 16,0 22-16,1-21 0,-1 0 0,-21 0 16,0 0-1,0 0-15,-21 21 16,-1 0-16,1 0 16,0 0-16,-21 0 0,21 0 0,-22 0 15,1 21-15,21-21 0,-22 21 0,1 0 16,21 0-16,-21 0 0,20 1 15,1-1-15,0 0 0,0 0 16,0 0-16,21 0 0,0 1 0,0-1 16,0 0-16,0 0 0,0 0 0,0 0 15,0 1-15,21-1 0,0-21 16,0 21-16,0 0 0,22 0 16,-22-21-16,0 21 0,21 1 0,-20-1 0,20 0 15,-21-21-15,0 21 16,22 0-16,-22 0 0,0-21 0,0 22 15,-21-1-15,0 0 0,21-21 16,-21 21-16,0 0 0,0 0 16,-21-21-16,-21 22 0,21-22 0,-22 21 15,1-21-15,0 0 0,-1 21 16,22-21-16,-21 0 0,-1 0 0,22 0 16,-21 0-16,21 0 0,0 0 15,-1 0-15,1 0 0,0 0 0,21-21 16,-21 21-16,21-21 15,0-1 17,0 1-17,21 21 1,0-21-16,0 0 16</inkml:trace>
  <inkml:trace contextRef="#ctx0" brushRef="#br0" timeOffset="18845.04">2879 2942 0,'0'21'62,"0"1"-62,0-1 0,0 0 0,0 0 16,-22 0-16,22 0 0,0 22 16,0-22-16,0 21 0,0 1 15,-21-22-15,21 21 0,-21-21 0,21 22 16,0-22-16,-21 0 0,21 0 15,0 0-15,0 0 0,0 1 0,0-1 16,-21 0-16,21 0 16,-21-21-1,21 21-15,-22-42 219,1 0-203</inkml:trace>
  <inkml:trace contextRef="#ctx0" brushRef="#br0" timeOffset="19558.79">2180 3048 0,'0'-21'0,"0"42"47,0 0-47,-21-21 16,21 43-16,0-22 0,0 21 0,0-21 16,-21 22-16,21-1 0,-21 0 15,21 22-15,0-22 0,0 0 0,-22 1 16,1-1-16,21 0 0,-21-20 15,21 20-15,0 0 0,-21-21 0,21 1 16,-21-1-16,21 0 0,0 0 0,0 0 16,-21 0-16,21-42 62,0 0-62,0 0 16,0 0-16,0-22 15,21 22-15,-21 0 0</inkml:trace>
  <inkml:trace contextRef="#ctx0" brushRef="#br0" timeOffset="20173.65">2138 3112 0,'-21'-22'15,"21"1"1,0 0 0,21 0-1,0 21-15,0 0 0,0 0 0,22 0 16,-22 0-16,0 0 0,0 0 16,21 0-16,-20 0 0,-1 0 15,0 0-15,0 21 0,0 0 0,0 0 16,-21 1-16,0 20 0,0-21 15,0 0-15,0 22 0,-21-1 0,0-21 16,-21 21-16,21-20 0,-22 20 16,1-21-16,0 21 0,-1-20 15,22-1-15,0-21 0,0 21 0,0 0 16,-1-21-16,44 0 47,-1 0-47,0 0 0,0-21 15,0 21-15,0 0 0,1 0 16,-1 0-16,0 0 0,21 0 16,-21 21-16,1-21 0,-1 0 0,21 21 15,-21-21-15,0 21 0,1 1 16,-1-22-16,-21 21 0,0 0 0,0 0 16,0 0-16,-21 0 15,-1 1-15,1-22 16,-21 21-16,21 0 0,0-21 0,-22 21 15,22-21-15,0 0 0,-64 21 16,64-21 0,0 0-16,0 0 0,0 0 15,-1 0 1,22-21 15,0 0-31,22 0 16,-1 21-16,0-21 0</inkml:trace>
  <inkml:trace contextRef="#ctx0" brushRef="#br0" timeOffset="20954.55">2815 3196 0,'0'0'0,"0"-21"15,0 42 17,0 0-32,0 1 15,0-1-15,0 0 0,0 0 16,0 21-16,0-20 0,0-1 0,0 21 15,0-21-15,-21 22 0,21-22 16,0 0-16,0 0 0,0 0 0,0 0 16,0 1-16,0-1 0,0 0 15,21-21 1,0 0-16,0 0 0,1 0 0,-1 0 16,0-21-16,0 0 0,0 21 0,0-22 15,1 1-15,-1 0 16,0 21-16,-21-21 0,21 0 0,0 0 15,0-1-15,-21 1 0,0-21 0,22 21 16,-22 0-16,21-1 0,-21 1 16,0 0-16,0 0 0,0 0 15,0 42 17,0 0-17,0 0-15,0 0 0,0 1 0,0 20 16,0-21-16,0 0 0,0 22 0,0-22 15,0 21-15,0 0 16,-21-20-16,21 20 0,0-21 0,0 21 16,0-20-16,0 20 0,0 0 0,0-21 15,-22 22-15,22-1 0,0 0 16,0 1-16,0-1 0,0 0 0,-21-20 16,0 62-16,21-63 0,-21 1 15,21 20-15,0-21 0,-21 0 16,21 0-16,-21 1 0,-1-22 0,1 21 15,0 0-15,0-21 0,-21 0 0,20 0 16,-20 0-16,0 0 0,-1 0 16,1 0-16,0 0 0,-1 0 0,1-21 15,21 21-15,-21-21 0,-1 21 16,22-22-16,0 1 0,0 21 16,0-21-16,21 0 0,-22 21 15,22-21-15,0 0 0,0-1 16,0 1-16,22 21 15,-1-21-15,0 0 0,0 0 0,21 0 16,-20-22-16,20 22 0,-21-21 0</inkml:trace>
  <inkml:trace contextRef="#ctx0" brushRef="#br0" timeOffset="21298.41">3662 2836 0,'0'0'0,"-21"0"16,21 22 0,-22-1-16,1 0 0,21 0 15,0 21-15,0 1 0,-21-1 0,21 0 16,-21 22-16,21-22 0,0 22 15,0-22-15,-21 22 0,21-22 16,-21 0-16,21 1 0,-22-1 0,22 0 16,0-21-16,0 1 0,0-1 15,0 0-15,0 0 0,0 0 0,0 0 16,0-42 31,22 0-47,-22 0 0,21 21 0</inkml:trace>
  <inkml:trace contextRef="#ctx0" brushRef="#br0" timeOffset="21695.15">3725 3556 0,'21'0'0,"-42"0"0,64 0 0,-22-21 16,0 0-16,0 21 15,0-21-15,0 21 0,1-22 0,-1 1 16,0 0-16,0 21 0,0-21 0,-21 0 16,21 0-16,-21-1 0,22 22 0,-22-21 15,0 0-15,0 0 0,0 0 16,-22 21 15,1 0-31,0 0 0,0 21 16,0 0-16,0 0 0,-1 22 0,1-22 15,21 21-15,-21-21 0,0 22 0,0-22 16,0 21-16,21-21 0,0 0 16,0 1-16,0-1 0,0 0 0,0 0 15,0 0-15,21-21 16,0 0-16,0 0 0,0 0 16,0 0-16,1 0 0,-1 0 15,0 0-15,0-21 0,0 0 16,0 21-16,-21-21 0,22 0 15,-22-1-15,21 1 0,-21 0 16,21 0-16</inkml:trace>
  <inkml:trace contextRef="#ctx0" brushRef="#br0" timeOffset="21987.45">3577 3090 0,'0'-21'0,"0"42"0,-21-42 0,21 0 16,21 0-1,0 0-15,0 21 16,1 0-16,20 0 0,0-21 16,-21 21-16,22 0 0,-1-22 0,-21 22 15,22-21-15,-22 21 0,21 0 0,-21 0 16,0-21-16,22 21 0,-22 0 15,0 0-15,0-21 0,0 21 16</inkml:trace>
  <inkml:trace contextRef="#ctx0" brushRef="#br0" timeOffset="23314.66">677 5080 0,'0'-21'16,"0"0"-1,0 0 1,0-1 0,0 1-16,0 0 15,0 0 1,0 0-16,0 0 16,21 21-1,1-22-15,-22 1 0,21 21 16,0 0-16,0 0 0,0 0 15,0 0-15,1 21 16,-22 1-16,0 20 0,21-21 16,-21 21-16,21 1 0,-21-1 0,0 22 15,0-22-15,0 0 0,0 1 16,-21 20-16,0-21 0,-1 1 0,1-1 16,0-21-16,0 22 15,0-1-15,-22-21 0,22 0 0,-21 0 16,21 1-16,-22-1 0,22-21 15,0 0-15,0 0 0,0 0 0,0 0 16,-1 0-16,1 0 0,21-21 16,0-1-16,0 1 0,0 0 0,0 0 15,0 0-15,0 0 0,0-1 16,0 1-16,0-21 0,0 21 0,21 0 16,1 21-16,-22-22 0,21 1 15,0 21-15,0 0 0,0 0 16,0 0-16,1 21 15,-22 1-15,21-1 0,0-21 0,0 21 16,-21 0-16,0 0 0,21 22 16,0-22-16,-21 0 0,0 0 0,0 0 15,22 0-15,-22 1 0,21-22 16,-21 21-16,0 0 0,0 0 16,21-21-1,-21 21-15,21-42 31,-21 0-31</inkml:trace>
  <inkml:trace contextRef="#ctx0" brushRef="#br0" timeOffset="23478.86">1164 5419 0,'0'-21'15,"0"-1"17,21 22-32,0 0 15</inkml:trace>
  <inkml:trace contextRef="#ctx0" brushRef="#br0" timeOffset="24022.85">2032 5165 0,'0'0'0,"0"-64"15,21 43-15,-21 0 16,0 0-16,0 0 0,0-1 15,-21 22 1,0 0-16,0 0 0,-1 0 0,-20 22 16,21-22-16,-21 21 0,-1 0 15,22 0-15,-21 0 0,-1 0 0,22 22 16,-21-22-16,21 0 0,0-21 16,21 21-16,0 0 0,0 1 0,0-1 15,21 0-15,0-21 16,0 21-16,0 0 0,22 0 0,-1-21 15,-21 22-15,21-1 0,1 0 16,-22 0-16,0 0 0,0 0 16,0 1-16,1-1 0,-22 0 0,21 0 15,-21 0-15,0 0 0,0 1 16,0-1-16,0 0 0,-21 0 0,-1-21 16,-20 21-16,21 0 0,0 1 15,-22-22-15,22 21 0,0-21 0,-21 0 16,21 0-16,-1 0 0,1 0 0,0 0 15,0 0-15,0 0 0,0 0 16,-1 0-16,22-21 16,0-1-16,0 1 15,0 0 1,22 0-16,-1 0 16,0 21-16,0-21 0,0-1 0,22 1 15</inkml:trace>
  <inkml:trace contextRef="#ctx0" brushRef="#br0" timeOffset="24566.84">2201 4911 0,'0'0'15,"0"-21"-15,0-1 0,0 44 31,0-1-31,0 21 0,0-21 16,0 22-16,0-1 0,0 0 16,0 22-16,0-22 0,0 0 0,0 1 15,0-1-15,0 0 0,-21 1 16,21-1-16,-21 0 0,21 1 0,-21-22 16,21 21-16,0-21 0,0 1 15,-21 20-15,21-21 0,-22 0 16,22-42 15,0 0-15,0 0-16,0 0 0,22-1 15,-1-20-15,0 21 0,0 0 16,21-22-16,-20 22 0,-1-21 0,21 21 16,-21 0-16,0-1 0,22 1 15,-22 0-15,0 21 0,0 0 0,0 0 16,1 0-16,-1 0 15,-21 21-15,0 0 0,0 1 0,0-1 16,0 21-16,0-21 0,0 0 0,0 22 16,0-22-16,0 0 0,-21 0 15,21 22-15,0-22 0,-22 0 0,1 0 16,21 0-16,0 0 16,21-42 30,1 0-46,-1 0 16</inkml:trace>
  <inkml:trace contextRef="#ctx0" brushRef="#br0" timeOffset="25000.03">2921 5313 0,'0'0'15,"0"-42"1,-21 42-1,0 0 1,21 21-16,-22 0 0,1 0 0,0 0 16,21 0-16,-21 22 0,0-22 15,0 21-15,21-21 0,-22 22 0,1-22 16,21 21-16,0-21 0,0 1 16,0-1-16,0 0 0,0 0 0,0 0 15,21-21-15,1 0 0,-1 0 16,0 0-16,0 0 0,21 0 15,-20 0-15,-1-21 0,21 21 0,-21-21 16,0 0-16,1 0 0,-1-1 0,0 1 16,0 0-16,-21 0 0,21-21 15,-21 20-15,0-20 0,0 21 16,0-21-16,0 20 0,-21 1 0,0 0 16,0 0-16,0 0 0,-1 21 15,1 0-15,0 0 0,0 0 0,0 0 16,0 0-16,-1 21 15,1 0-15,0 0 0,21 0 16,0 1-16,0-1 16,21-21-1,0 0-15,1 0 0,-1 0 16,0 0-16,0 0 0</inkml:trace>
  <inkml:trace contextRef="#ctx0" brushRef="#br0" timeOffset="26073.16">3408 4953 0,'0'-21'0,"0"0"16,0 0-16,0-1 16,0 1-16,0 0 15,0 0-15,0 0 16,0 42 46,-21 0-46,21 21-16,0-20 0,0-1 16,-22 21-16,22 0 0,-21 1 15,21-1-15,-21 0 0,21 1 0,0-1 16,-21 0-16,21 1 0,-21-1 0,21 0 15,0 1-15,0-1 0,0 0 16,0 1-16,0-22 0,0 42 16,0-41-16,0-1 0,0 0 0,0 0 15,21-21-15,0 0 0,-21 21 16,21-21-16,0 0 0,1 0 16,-1 0-16,0 0 0,0 0 15,0-21-15,0 0 0,1 0 16,-1 0-16,0-1 0,0 1 15,-21 0-15,0 0 0,21 0 0,-21-22 16</inkml:trace>
  <inkml:trace contextRef="#ctx0" brushRef="#br0" timeOffset="26282.4">3323 5186 0,'-21'0'0,"42"-21"15,0 21-15,0 0 16,1 0-16,-1-21 0,0 21 16,21 0-16,-21-22 0,1 22 0,20 0 15,-21 0-15,21-21 0,-20 21 0,20 0 16,-21 0-16,0 0 0,0-21 16,1 21-16,-1 0 0,0 0 0,-21-21 15,21 21-15</inkml:trace>
  <inkml:trace contextRef="#ctx0" brushRef="#br0" timeOffset="27790.62">698 6731 0,'-21'0'16,"21"-21"15,0 0-16,21 21-15,1 0 16,-1 0-16,0-21 0,0 21 0,0 0 16,0-22-16,1 22 15,-1 0-15,0 0 0,0 0 16,0 0-16,0 22 0,-21-1 16,0 0-16,0 0 0,0 0 0,0 0 15,0 1-15,0-1 0,-21 0 16,0 0-16,-21 0 0,21 0 0,-22 1 15,22-1-15,-21 0 0,21-21 16,-1 21-16,1-21 0,0 0 0,0 0 16,0 21-16,42-42 47,0 21-47,0 0 15,0 0-15,1-21 0,20 21 0,-21 0 16,0 0-16,0 0 0,1 0 15,-1 0-15,0 21 0,21-21 0,-42 21 16,21 0-16,-21 1 0,22-22 16,-22 21-16,0 0 0,0 21 0,0-21 15,-22 1-15,1-1 0,21 0 16,-42 0-16,21 0 0,0 0 0,-1 1 16,-20-22-16,21 21 0,0-21 15,-22 0-15,22 0 0,0 0 0,-21 0 16,21 0-16,-1 0 15,1 0-15,0 0 0,0 0 16,0-21-16,21-1 0,0 1 16,-21 21-16,-1-21 15,22 0 1,22 0 15,-1 21-31,0 0 16,0-21-16</inkml:trace>
  <inkml:trace contextRef="#ctx0" brushRef="#br0" timeOffset="28216.28">1418 6964 0,'0'0'0,"-21"0"0,21-21 94,-21 21 0,0 0-79</inkml:trace>
  <inkml:trace contextRef="#ctx0" brushRef="#br0" timeOffset="28698.71">2286 6816 0,'0'-21'16,"21"-1"-16,-21 1 31,0 42 0,0 1-31,0-1 0,0 0 0,-21 21 16,21-21-16,-21 22 0,21-1 16,-21-21-16,21 22 0,0-1 0,-22 0 15,22-21-15,-21 22 0,21-22 16,0 0-16,-21 21 0,21-20 0,0-1 16,0 0-16,0-42 46,0 0-46,0-1 16,21-20-16,-21 21 0</inkml:trace>
  <inkml:trace contextRef="#ctx0" brushRef="#br0" timeOffset="29038.58">2222 6541 0,'-21'21'16,"21"0"-16,0 0 0,0 0 16,21-21-1,1 0 1,-1 0-16,0 0 0,0 0 16,0 0-16,0-21 0,-21 0 15,22 0-15,-22 0 16,0-1-16,0 1 0,-22 0 15,1 21-15,0-21 16,0 21-16,0 0 0,0 0 0,-1 0 16,1 21-16,0-21 0,21 21 15,-21 0-15,21 1 0,-21 20 0,21-21 16,0 0-16,0 0 0,0 1 16,0-1-16,0 0 0,0 0 15,21 0-15,0-21 0,21 0 0,-20 21 16</inkml:trace>
  <inkml:trace contextRef="#ctx0" brushRef="#br0" timeOffset="29546.64">2646 6752 0,'0'21'15,"0"1"-15,-21-1 16,21 0-16,0 0 0,-22 0 15,22 0-15,0 1 16,0 20-16,0-21 0,0 0 0,-21 0 16,21 22-16,-21-22 0,21 0 0,-21 0 15,21 22-15,0-22 0,0 0 16,-21-21-16,21 21 0,-21 0 0,-1-21 16,22 21-16,-21-21 31,21-21-31,0 0 15,0 0-15,0 0 0,0 0 16,21-22-16,-21 22 0,22-21 0,20 21 16,-21-22-16,21 1 0,-20 0 15,20 20-15,0-20 0,1 21 16,-22 0-16,21 0 0,-21 21 0,22 0 16,-22 0-16,0 0 0,0 21 0,-21 0 15,21 21-15,-21-21 16,0 1-16,0-1 0,0 0 0,0 21 15,0-21-15,0 1 0,0 20 16,-21-21-16,0 0 0,21 22 0,0-22 16,0 0-16,-21 0 0,21 0 0,-21-21 15,21 21-15,0 1 0,0-44 47,0 1-47,21 0 16,0 0-16,-21 0 0,21 0 0</inkml:trace>
  <inkml:trace contextRef="#ctx0" brushRef="#br0" timeOffset="29846.58">3492 6392 0,'0'-21'0,"0"42"15,-21-42 1,0 21-16,0 0 0,21 21 15,-21 1-15,0-1 0,21 21 16,-22 0-16,1-20 0,21 20 16,0 0-16,-21 1 0,0 20 0,0-21 15,21 1-15,0-1 0,-21 0 16,21 1-16,-22-1 0,22-21 0,0 22 16,0-1-16,0-21 0,0 0 0,0 22 15,0-22-15,0 0 0,22 0 16,-1 0-16,0-21 0,0 21 0,0-21 15,0 0-15,22 0 0,-22 0 0,21 0 16,-21 0-16,1 0 0,20-21 16,-21 0-16,0 21 0,0-21 15</inkml:trace>
  <inkml:trace contextRef="#ctx0" brushRef="#br0" timeOffset="30090.43">3175 6858 0,'0'0'0,"-21"0"0,21-21 16,21 21-1,0-21-15,21 21 0,-20 0 16,-1-21-16,21 21 0,0 0 0,1 0 16,-1-22-16,-21 22 15,22-21-15,-1 21 0,0 0 0,-21 0 16,1 0-16,-1 0 0,0 0 0,0 0 15,0 0-15,-21-21 16</inkml:trace>
  <inkml:trace contextRef="#ctx0" brushRef="#br0" timeOffset="31076.01">1101 8551 0,'0'0'0,"0"-21"16,0 0-16,0 0 15,0 42 17,0 0-32,-22 0 15,1 22-15,0-1 0,21-21 16,-21 22-16,0-1 0,0 0 0,21 1 16,-22-1-16,22 0 0,-21 1 15,21-22-15,0 0 0,0 0 0,0 0 16,0 0-16,0 1 0,0-1 0,21-21 31,1 0-31,-1 0 0,0 0 16,0-21-16,21 21 15,-20-22-15,-1 1 0,0 0 16,21 0-16,-21 0 0,1 0 16,-1-1-16,0 1 0,0 0 0,0 0 15,-21 0 1,0 42-1,0 0 1,-21 0-16,21 0 0,-21 1 0,0 20 16,21-21-16,0 0 0,-21 22 15,-1-22-15,22 0 0,-21 0 0,21 0 16,0 0-16,0 1 0,0-1 16,0 0-16,-21-21 0,21 21 15,21-21 16,0 0-31,-21-21 0,22 0 16,-1 0-16,21-1 0</inkml:trace>
  <inkml:trace contextRef="#ctx0" brushRef="#br0" timeOffset="31352.99">1566 8954 0,'0'21'31,"21"-21"1,1-21-32,-1 21 15,0-22-15,-21 1 0,0 0 16,0 0-16,0 0 16,-21 21 15,0 0-31,-1 0 0,1 0 15,21 21-15,-21 0 16,21 0-16,21-21 31</inkml:trace>
  <inkml:trace contextRef="#ctx0" brushRef="#br0" timeOffset="31859.11">2752 8255 0,'0'0'16,"0"-42"0,-22 42-16,1 0 0,0 0 15,0 21-15,0 0 16,21 21-16,-21-20 0,21 20 15,-22 0-15,1 1 0,0-1 0,0 21 16,0-20-16,0-1 0,-1 22 16,1-1-16,0-21 0,0 1 0,0 20 15,-22-20-15,22-22 0,0 21 0,0-21 16,21 0-16,-21 1 0,0-1 16,21 0-16,-22-21 0,22-21 31,0 0-16,0-1-15,0 1 16,0 0-16,0 0 16,0 0-16,22 0 0,-22-1 0,21 22 15,0-21-15,0 21 16,0 0-16,0 0 16,-21 21-16,22 1 0,-1-1 15,-21 0-15,0 0 16,21-21-16,-21 21 0,21-21 0,0 0 15,-21 21-15,21-21 16,1 0-16,-1 0 16,0 0-16,0-21 15,0 0-15,0 21 0</inkml:trace>
  <inkml:trace contextRef="#ctx0" brushRef="#br0" timeOffset="32279.33">2963 8594 0,'0'0'0,"-21"0"31,0 21-31,0 0 16,21 0-16,-21 0 0,21 22 16,-22-22-16,22 0 0,0 21 15,0-20-15,0 20 0,-21-21 0,21 0 16,0 0-16,0 1 0,0-1 0,0 0 15,0 0-15,0 0 0,21-21 16,1 0-16,-1 0 0,0 0 16,0 0-16,0 0 15,0 0-15,1-21 0,-1 0 0,0 21 16,0-21-16,0 0 0,0-22 0,-21 22 16,0 0-16,0-21 0,22 20 15,-22 1-15,0-21 0,0 21 0,0 0 16,0-1-16,-22 1 0,1 0 0,0 0 15,0 21-15,0 0 16,0 0-16,-1 0 0,1 0 16,0 0-16,0 0 0,21 21 15,0 0 1,21-21 0,0 0-1,0 0-15,1 0 0</inkml:trace>
  <inkml:trace contextRef="#ctx0" brushRef="#br0" timeOffset="32778.4">3365 8594 0,'0'21'15,"0"0"-15,0 0 0,0 0 0,0 1 16,0-1-16,0 0 0,0 21 15,0-21-15,0 1 0,0 20 0,0-21 16,-21 0-16,21 0 0,-21 1 0,21-1 16,-21 0-16,21 0 0,-21 0 15,21 0-15,-21-21 16,-1 0-16,22-21 31,0 0-31,0 0 16,0 0-16,0 0 0,0-1 0,0-20 15,0 21-15,22-21 0,-1-1 16,0 1-16,0 21 0,21-22 0,-20 22 16,20 0-16,0-21 0,1 42 0,-22-21 15,21-1-15,0 22 0,-20 0 16,20 0-16,-21 0 0,0 22 0,0-1 16,1 0-16,-1 0 0,0 0 0,0 0 15,-21 22-15,21-22 0,-21 0 16,0 21-16,0-20 0,0 41 15,0-42-15,0 0 0,-21 1 16,0-1-16,21 0 0,0 0 16,-21-21-16,21 21 0,-21-21 0,-1 0 15,22-21 17,22 0-17,-1 0-15</inkml:trace>
  <inkml:trace contextRef="#ctx0" brushRef="#br0" timeOffset="33484.58">4424 8657 0,'0'-21'0,"0"42"0,0-63 0,0 21 0,0 0 15,0-1-15,0 1 0,0 0 0,-21 21 16,-1-21-16,1 21 0,0 0 15,0 0-15,0 0 0,0 0 16,-1 21-16,1 0 0,0 0 0,0 1 16,0-1-16,21 0 0,-21 0 0,-1 21 15,1-20-15,21-1 0,-21 21 16,21-21-16,0 0 0,0 1 0,0-1 16,0 0-16,0 0 15,21-21-15,0 0 0,1 0 16,-1 0-16,21 0 0,-21 0 15,0 0-15,1-21 0,-1 0 0,0 21 16,0-21-16,0-1 0,0 1 16,-21 0-16,22 0 0,-1 0 0,-21 0 15,21-1-15,-21 1 0,0 0 16,0 42 15,0 0-15,-21 22-16,21-22 15,-21 0-15,21 21 0,-22-20 16,22 20-16,0 0 0,0 1 0,0-1 16,0 0-16,0 1 0,0-1 0,0 0 15,22 1-15,-1-1 0,0 0 16,0 1-16,-21-1 0,0 0 0,0 1 16,0-1-16,0 0 0,0 1 0,0-1 15,0 0-15,0 1 0,0-1 0,0-21 16,0 21-16,-21-20 0,0-1 15,0 21-15,-1-21 0,-20-21 0,21 21 16,0 1-16,0-22 0,-1 0 0,1 0 16,-21 0-16,21 0 15,0 0-15,-1 0 0,1-22 16,0 22-16,0-21 0,0-21 0,21 21 16,0-22-16,0 22 0,0-21 0,0 0 15,0-22-15,0 22 0,21-22 16,0 22-16,0-22 0,0 22 0,1-21 15,-1 20-15,0-20 0,21 20 0,-21 1 16,1 0-16,20 21 0,-21-22 16,0 22-16,0-21 0,1 21 15,-1-22-15,21 22 0,-21 0 0</inkml:trace>
  <inkml:trace contextRef="#ctx0" brushRef="#br0" timeOffset="34252.83">931 10456 0,'21'0'47,"1"0"-47,-1 0 16,0 0-16,21 0 0,-21 0 15,1 0-15,-1 0 0,0 0 16,21 0-16,-21-21 0,1 21 0,-1 0 15,0 0-15,-42 0 32,0 0-17,-1 0-15,1 0 16,0 0-16,0 0 0,0 0 0</inkml:trace>
  <inkml:trace contextRef="#ctx0" brushRef="#br0" timeOffset="34730.62">931 10499 0,'0'0'16,"-21"21"-16,21 0 0,0 0 0,0 0 15,-21 1-15,21-1 0,-21-21 16,21 21-16,0 0 0,0 0 0,-21 0 16,21 1-1,-22-22-15,44 0 47,-1 0-47,-21-22 16,21 22-16,-21-21 0,21 21 15,0 0-15,0 0 0,1 0 16,-1-21-16,0 21 16,0 0-16,0 0 0,0 0 0,1 0 15,-1 21-15,0 0 0,0-21 16,0 22-16,-21-1 0,0 0 0,21 0 15,-21 0-15,0 0 16,0 1-16,0-1 0,-21 0 0,0-21 16,0 21-16,0 0 0,-22-21 15,1 21-15,21-21 0,0 0 16,0 0-16,-1 0 16,1 0-16,0 0 0,0 0 15,0 0 1,0 0-1,42 0 17,0-21-17,0 0-15,21 21 0</inkml:trace>
  <inkml:trace contextRef="#ctx0" brushRef="#br0" timeOffset="34918.78">1693 10816 0,'0'0'16,"21"-21"46,1 21-62,-1 0 16,0 0-16,0-21 0</inkml:trace>
  <inkml:trace contextRef="#ctx0" brushRef="#br0" timeOffset="36194.41">2392 10774 0,'21'0'0,"-42"0"0,63 0 0,-42-21 16,21 0-16,0 21 0,1-22 15,-1 1-15,0 0 0,21 0 0,-21 0 16,22-22-16,-1 22 0,-21-21 16,22 0-16,-1 20 0,-21-20 0,0 0 15,0-1-15,1 22 0,-22-21 0,0 21 16,0-22-16,0 22 0,0 0 16,0 0-16,0 0 0,-22 21 0,1 0 15,0 0-15,-21 0 0,21 0 16,-1 0-16,-20 21 0,21 0 15,0 0-15,0 0 0,-22 22 0,22 20 16,0-20-16,0 20 0,0 1 16,-1-1-16,1 1 0,0 20 0,0-20 15,0-1-15,0 1 0,-22 20 0,22 1 16,0-21-16,0 20 0,0 1 16,-1-22-16,1 22 0,0 0 15,0-22-15,0 1 0,0 20 0,21-20 0,0-1 16,0-20-16,0 20 0,0-20 15,0-22-15,0 21 0,0-21 0,21 0 16,0 1-16,0-22 0,0 0 0,0 0 16,22 0-16,-22 0 0,21-22 15,1 1-15,-1 0 0,-21-21 16,21 21-16,1-22 0,-1 1 0,-21 21 16,0-22-16,1 1 0,-22 0 15,0-22-15,0 22 0,0 0 0,0-22 16,-22 22-16,1-22 0,-21 1 0,21 20 15,-22 1-15,1 0 0,0-1 16,-1 22-16,22 0 0,-21 0 0,21 0 16,0 0-16,-1-1 0,1 22 15,21-21-15,0 0 16,21 0-16,1 21 16,20-21-16,-21 0 15,21 21-15,1-22 0,20 1 0,-20 0 16,20 0-16,-21 0 0,1 0 0,20-22 15,-20 22-15,-1-21 0,21 21 16,-20-22-16,-1 1 0,0 0 0,-20-1 16,20-20-16,-21 20 0,0 1 15,-21 0-15,0-1 0,0 1 0,0 21 16,0 0-16,0 0 0,0-1 0,0 1 16,-21 21-16,0 0 15,21 21-15,-21-21 16,21 22-16,-21 20 0,-1-21 15,22 21-15,0 1 0,-21-1 0,21 0 16,-21 1-16,0-1 0,21 0 16,0 1-16,0-1 0,0 0 0,0 1 15,0-22-15,0 21 0,0-21 16,0 1-16,0-1 0,0 0 0,21 0 16,0-21-16,0 0 0,1 0 15,-1 0-15,0 0 0,0 0 16,0 0-16,0 0 0,22 0 0,-22-21 15,0 21-15,0-21 0,0 0 16,1-1-16,-22 1 0,21 0 0,0 0 16,-21 0-16,0-22 15,21 22-15,-21 0 0,0 0 16,0 42 0,-21-21-1,21 21-15,0 0 0,-21 1 0,21-1 16,-21 0-16,21 0 0,0 0 0,0 0 15,0 1-15,0-1 0,0 0 16,0 0-16,21-21 0,0 21 16,0-21-16,0 0 0,0 0 15,1 0-15,20 0 0,-21 0 16,0 0-16,22-21 0,-22 0 16,21 21-16,-21-21 0,0 0 0,22-1 15,-22 1-15,0 0 0,-21 0 16,0 0-16,0-22 0,0 22 0,0-21 15,0 21-15,0-22 0,0 22 0,-21 0 16,0 0-16,0 0 0,-1 21 16,1 0-16,0 0 0,-21 0 0,21 0 15,-22 0-15,22 0 0,0 21 0,0 0 16,0 0-16,-1 0 0,1 1 16,21-1-16,-21 0 0,21 0 0,0 0 15,0 0-15,0 1 0,0-1 0,0 0 16,0 0-16,21-21 15,0 0-15,1 21 0,-1-21 16,0 0-16</inkml:trace>
  <inkml:trace contextRef="#ctx0" brushRef="#br0" timeOffset="37022.87">4170 10583 0,'0'0'16,"0"-21"-16,-21 21 0,-1-21 16,1 21-16,0 0 15,0 0-15,0 0 0,0 21 16,-1-21-16,1 21 0,0 1 16,0-1-16,0 21 0,0-21 0,-1 0 15,22 1-15,-21 20 0,0-21 16,21 0-16,0 0 0,0 1 0,0-1 15,0 0-15,0 0 0,21 0 16,0-21-16,1 0 16,-1 0-16,0 0 0,0 0 0,0 0 15,0 0-15,1-21 0,-1 0 16,0 21-16,0-21 0,-21 0 16,21-1-16,0 1 0,1 0 0,-22 0 15,0 0-15,21-22 0,0 22 16,-21 0-16,0 0 0,0 0 15,0 42 17,0 0-32,0 0 0,0 0 0,-21 1 15,21-1-15,-21-21 0,21 21 0,0 0 16,-22 0-16,22 0 0,0 1 16,0-1-16,0 0 0,0 0 15,22-21-15,-1 0 0,0 21 16,0-21-16,0 0 0,0 0 0,1 0 15,20 0-15,-21 0 0,0 0 16,0-21-16,22 21 0,-22-21 16,0 0-16,0 21 0,22-21 0,-22-1 15,0-20-15,0 21 0,0 0 16,0-22-16,1 1 0,20 21 16,-21-64-16,0 22 0,0 20 0,1 1 15,-22 0-15,0-1 0,0 1 0,21 0 16,-21-1-16,0 22 0,0 0 15,0 0-15,0 0 0,0 42 32,-21 0-32,21 0 0,-22 0 15,1 22-15,21-22 16,-21 21-16,0 1 0,21-1 0,-21 0 16,0 1-16,21-1 0,-22 0 0,22 1 15,-21-1-15,21-21 0,0 21 16,0-20-16,0 20 0,0-21 0,0 0 15,0 0-15,0 1 0,0-1 0,0 0 16,21-21-16,1 21 16,-1-21-16,0 0 0,0 0 0,0 0 15,0 0-15,1 0 0,-1 0 0,0-21 16,21 0-16,-21 21 0,1-21 0,-1-1 16,0 1-16,0 0 0,0 0 15</inkml:trace>
  <inkml:trace contextRef="#ctx0" brushRef="#br0" timeOffset="37234.98">4805 10478 0,'0'0'0,"-21"0"16,21-22-16,0 1 16,21 21-16,0 0 15,0 0-15,0-21 0,0 21 0,1 0 16,20-21-16,-21 21 15,0-21-15,0 21 0,1 0 0,-1 0 16,0-21-16,0 21 0,0 0 0,0 0 16,-21-22-16,22 22 15</inkml:trace>
  <inkml:trace contextRef="#ctx0" brushRef="#br0" timeOffset="38246.76">1206 12256 0,'0'-22'0,"0"44"0,22-44 0,-22 1 16,-22 21 46,1 21-62,0 1 0,0-1 16,0 0-16,0 0 0,-1 21 15,1-20-15,0 20 0,0-21 0,0 21 16,0-20-16,-1 20 0,1 0 16,21-21-16,-21 22 0,21-22 0,0 21 15,0-21-15,0 1 0,0-1 0,0 0 16,0 0-16,21-21 0,0 21 16,1-21-16,20 0 0,-21 0 15,0 0-15,22 0 0,-22 0 16,21 0-16,0 0 0,-20-21 0,-1 21 15,0-21-15,0 0 0,0 0 16,-21-1-16,0 1 0,0 0 16,0 0-16,-21 0 15,0 21-15,21-21 0,-21 21 0,0 0 16,-1 0-16,1 0 16,0 0-16,0 0 15,0 21-15,0-21 0,21 21 16,0 0-16,-22-21 0,22 21 0,0 0 15,-21-21-15,21 22 0,0-1 32,21-21-17,1 0-15,-22-21 16,21-1-16,0 22 0</inkml:trace>
  <inkml:trace contextRef="#ctx0" brushRef="#br0" timeOffset="38482.47">1841 12510 0,'0'-22'16,"-21"22"-1,42 0 63</inkml:trace>
  <inkml:trace contextRef="#ctx0" brushRef="#br0" timeOffset="39176.18">2942 12446 0,'21'-21'0,"-21"-21"16,0 20-16,0 1 16,0 0-16,0 0 15,-21 0-15,0 21 0,0-21 16,0 21-16,-22 0 0,22 0 16,0 0-16,0 21 0,-22 0 15,22-21-15,-21 42 0,21-21 0,-22 1 16,1-1-16,21 21 0,-21-21 15,20 22-15,1-1 0,-21-21 0,42 21 16,-21-20-16,21 20 0,0-21 0,0 0 16,0 0-16,21 1 0,0-1 15,0-21-15,0 0 0,22 0 16,-1 0-16,-21 0 0,22 0 0,-1 0 16,0 0-16,1-21 0,-22-1 15,21 1-15,0 0 0,1 0 0,-22 0 16,21-22-16,1 22 0,-22-21 0,21 21 15,0-22-15,-20 1 0,-1-21 16,0 20-16,21 1 0,-21-22 16,1 1-16,-1 21 0,0-22 0,-21 22 0,0-22 15,21 43-15,-21-21 0,0 21 16,0-1-16,0 1 0,-21 21 16,0 21-16,21 1 15,-21 20-15,-1-21 0,-20 21 16,21 22-16,0-22 0,0 1 0,-1 20 15,22-21-15,-21 1 0,0 20 16,21-20-16,-21-1 0,21 0 0,0-21 16,0 22-16,0-22 0,0 21 0,0-21 15,0 1-15,0-1 0,0 0 16,0 0-16,0 0 0,0 0 0,0 1 16,21-22-1,0 0-15,0 0 0,1-22 16,-1 22-16,0-21 0,21 0 15</inkml:trace>
  <inkml:trace contextRef="#ctx0" brushRef="#br0" timeOffset="39568.44">3577 12446 0,'-42'0'16,"21"0"-1,-1 21-15,1-21 0,21 21 0,-21-21 16,0 22-16,21-1 0,-21 0 0,21 0 15,0 0-15,0 0 0,0 1 16,0-1-16,0 0 0,0 0 16,21-21-16,-21 21 15,21-21-15,0 0 0,0 0 16,1 0-16,-1 0 0,0 0 16,0-21-16,21 0 0,-20 21 0,-1-21 15,0 0-15,-21-1 0,21 1 0,0 0 16,-21 0-16,0 0 0,0 0 15,0-22-15,0 22 0,0 0 0,0-21 16,0 20-16,-21 22 0,0-21 0,0 0 16,0 21-16,-1 0 15,1 0-15,0 0 0,0 0 16,0 21-16,0 0 0,-1-21 0,22 22 0,-21-1 16,21 0-16,-21 0 15,21 0-15,0 0 0,0 1 16,21-1-16,0-21 15,22 0-15,-22 0 0,21 0 16</inkml:trace>
  <inkml:trace contextRef="#ctx0" brushRef="#br0" timeOffset="39955.23">3979 12361 0,'0'0'0,"21"0"0,-21 22 46,0-1-46,0 0 16,0 0-16,-21 0 0,21 0 0,0 1 16,0-1-16,-21 21 0,21-21 0,0 0 15,0 1-15,0-1 0,0 0 16,0 0-16,0 0 0,0 0 16,21 1-16,0-22 0,1 0 15,-1 0-15,0 0 0,0 0 16,0 0-16,0 0 0,1-22 15,-1 1-15,-21 0 0,21 0 0,-21 0 16,21 0-16,-21-1 0,21 1 16,-21 0-16,0-21 0,0 21 0,21-22 15,-21 22-15,0 0 0,0 0 16,22 21-16,-22-21 0,0 42 47</inkml:trace>
  <inkml:trace contextRef="#ctx0" brushRef="#br0" timeOffset="40527.54">4593 12023 0,'0'-21'0,"0"42"0,0-64 15,0 22-15,-21 21 16,0 21-16,0 1 16,21-1-16,-22 0 0,22 0 0,-21 0 15,21 22-15,-21-1 0,21 0 16,-21 1-16,0-1 0,21 0 0,0 1 16,-21-1-16,-1-21 0,22 21 0,-21 1 15,21-1-15,0-21 0,-21 22 16,21-22-16,-21 0 0,21 0 15,0 0-15,0 0 0,0 1 0,0-1 16,0-42 15,0-1-15,0 1-16,0 0 0,0 0 16,0 0-16,21 0 0,0-1 15,0 22-15,1-21 0,-1 0 0,0 0 16,0 0-16,0 21 0,22-21 0,-22 21 15,0 0-15,0 0 0,21 0 0,-20 0 16,-1 0-16,0 0 0,0 0 16,0 21-16,0 0 0,-21 0 15,0 0-15,0 0 0,0 1 16,0-1-16,0 0 0,0 0 0,-21 0 16,0 0-16,0 1 15,0-1-15,0-21 0,-22 21 0,22-21 16,-21 0-16,21 21 0,-1-21 0,-20 0 15,21 0-15,0 0 0,0 0 16,-1 0-16,1 0 0,0 0 16,0 0-16,21-21 31,21 21-15,0-21-16,0 21 0,1-21 15,-1-1-15,0 1 0</inkml:trace>
  <inkml:trace contextRef="#ctx0" brushRef="#br0" timeOffset="40843.94">5249 11938 0,'0'-21'0,"0"42"0,0-63 0,0 21 15,-21 21 1,0 21-16,21 0 15,-21 21-15,21 1 0,0-1 0,-21 0 16,21 1-16,-22 20 0,22-21 16,-21 1-16,21 20 0,0-20 15,-21-1-15,21 0 0,-21 1 0,21-1 16,-21 0-16,21-21 0,0 22 0,0-22 16,-21 21-16,21-21 0,-22 1 0,22-1 15,-21 0-15,21 0 0,0 0 16,21-42 15,1 0-31,-1 0 16,0-22-16,0 22 0</inkml:trace>
  <inkml:trace contextRef="#ctx0" brushRef="#br0" timeOffset="41196.29">5249 12573 0,'21'0'31,"1"0"-31,-1 0 16,0 0-16,0 0 0,0 0 0,0 0 16,1 0-16,-1-21 0,21 0 15,-21 21-15,0 0 0,1-21 0,-1 21 16,0-22-16,0 22 0,0-21 0,-21 0 16,21 21-16,-21-21 0,0 0 15,0 0-15,-21 21 16,0 0-16,-21 0 0,21 0 15,-1 0-15,-20 0 0,21 21 0,-21 0 16,20 0-16,-20 0 0,21 0 0,0 22 16,0-22-16,-1 21 0,1-21 15,0 22-15,21-22 0,0 0 0,0 0 16,0 0-16,0 1 0,0-1 0,21 0 16,0-21-16,1 0 0,-1 21 0,21-21 15,-21 0-15,22 0 16,-1 0-16,0 0 0,1 0 0,-1 0 0,-21-21 15,21 0-15,-20 21 0,20-21 16,-21-1-16</inkml:trace>
  <inkml:trace contextRef="#ctx0" brushRef="#br0" timeOffset="42086.36">825 13907 0,'-21'0'16,"21"21"-16,0 0 15,21 0 1,1-21-16,-1 0 15,0 21-15,0-21 0,21 0 16,-20 0-16,20 0 0,0 0 0,1 0 16,-1 0-16,0-21 0,1 21 15,-1-21-15,-21 21 0,21-21 16,-20 0-16,-1 21 0,0-22 0,-21 1 31,-21 42-15,0 1-1,-1-1-15,1 0 0,0 0 0,0 21 16,0-20-16,0 20 0,-1-21 16,1 21-16,0 1 0,21-22 0,-21 21 15,0 1-15,0 20 16,21-21-16,0-20 0,0-1 0,0 0 16,0 0-16,0 0 15,0 0-15,0 1 0,0-1 16,-22-21-1,1-21 1,0-1-16,0 1 16</inkml:trace>
  <inkml:trace contextRef="#ctx0" brushRef="#br0" timeOffset="42270.44">698 14436 0,'0'-21'16,"22"21"-1,-1 0 1,0-22-16,21 22 0,-21 0 0,1 0 16,-1-21-16,0 21 0,0 0 15,0 0-15,0-21 0,1 21 0,-1 0 16,0 0-16,0-21 0,0 0 16,0 21-16,1-21 0,-1 21 0,0 0 15</inkml:trace>
  <inkml:trace contextRef="#ctx0" brushRef="#br0" timeOffset="42462.61">1672 14245 0,'21'0'0,"-42"0"0,63 0 47,-42-21-16,22 21-31,-1-21 16</inkml:trace>
  <inkml:trace contextRef="#ctx0" brushRef="#br0" timeOffset="42802.16">2857 13822 0,'0'0'0,"0"-21"0,-21 0 0,0-1 16,0 1-16,0 21 0,0 0 16,-22 0-16,22 0 0,0 0 15,-21 0-15,20 21 0,-20 1 0,21-1 16,0 21-16,0-21 0,-1 22 15,1-1-15,0 0 0,0-21 16,0 22-16,0-1 0,21-21 0,0 22 16,0-1-16,0-21 0,0 21 15,0-20-15,0-1 0,0 0 0,21 21 16,0-21-16,0 1 0,0-22 0,0 21 16,22-21-16,-1 0 0,-21 0 15,22 0-15,-1 0 0,0 0 0,22-21 16,-22-1-16,0 1 0,1 0 0</inkml:trace>
  <inkml:trace contextRef="#ctx0" brushRef="#br0" timeOffset="43323.19">3365 13674 0,'0'-21'0,"0"42"0,0-85 0,0 43 15,0 0-15,0 0 0,0 42 31,0 0-31,-21 0 0,21 22 16,-21-22-16,21 21 0,-21 0 0,21 1 16,-21 20-16,21-20 0,0-1 15,-21 0-15,-1 1 0,1-1 0,21-21 16,0 21-16,-21 1 16,21-22-16,-21 21 0,21-21 0,-21 1 15,21-1-15,0 0 0,0 0 0,0 0 16,0-42 15,0 0-31,0 0 16,0 0-16,21-1 0,0-20 15,0 21-15,0 0 0,22-22 16,-22 22-16,21-21 0,-21 21 0,22 0 16,-1-1-16,0 1 0,-20 0 0,20 0 15,-21 21-15,21 0 0,-20 0 0,-1 0 16,0 21-16,-21 0 15,0 22-15,0-22 16,0 0-16,0 0 0,0 0 0,0 22 16,-21-22-16,21 0 0,-21 0 0,21 0 15,0 0-15,0 1 0,-22-1 16,22 0-16,-21 0 0,0 0 16,21 0-1,0-42 16,21 21-31,-21-21 16,21 21-16</inkml:trace>
  <inkml:trace contextRef="#ctx0" brushRef="#br0" timeOffset="43842.73">4127 14055 0,'0'-21'0,"0"42"0,0-64 0,0 22 16,0 0-16,0 0 16,-21 21-16,21-21 0,-21 21 15,0 0-15,0 0 0,0 21 16,-1 0-16,1-21 16,0 21-16,0 0 0,0 22 15,0-22-15,-1 0 0,22 0 0,-21 22 16,0-22-16,0 0 0,21 0 15,0 21-15,0-20 0,0-1 0,0 0 16,0 0-16,0 0 0,21-21 16,0 21-16,0-21 15,1 0-15,-1 0 0,0 0 0,0 0 16,0-21-16,0 0 0,1 0 16,-1 21-16,0-21 0,0 0 15,-21-1-15,21 1 0,0-21 16,-21 21-16,0 0 0,22-1 0,-22-20 15,21 21-15,-21 0 16,0 0-16,0 42 31,0 0-31,0 0 0,-21 0 16,21 0-16,-22 1 0,22-1 16,0 0-16,-21 0 0,21 0 15,0 0-15,0 1 0,0-1 0,0 0 16,0 0-1,0 0-15,21-21 16,1 0-16,-1 0 16,0 0-16</inkml:trace>
  <inkml:trace contextRef="#ctx0" brushRef="#br0" timeOffset="44274.42">4445 14055 0,'0'-21'16,"0"-1"-1,21 22-15,0 0 0,0 0 16,1 0-16,-1 0 0,0 0 0,0 0 16,0 0-16,0 0 15,1 22-15,-1-22 0,0 21 0,0 0 16,0 0-16,-21 0 0,0 0 0,0 1 15,0-1-15,0 0 0,0 0 16,0 0-16,0 0 0,0 1 0,0-1 16,0 0-16,-21 0 0,21 0 31,-21-21-15,21-21-1,0 0-15,0 0 16,21 0-16,0-1 0,-21 1 0,21 0 15,1 0-15,-1 0 0,21-22 16,-21 22-16,0 0 0,22-21 0,-22 21 16,21-1-16,-21 1 0,22 0 15,-22 21-15,21-21 0,-21 21 0,22 0 16,-22 0-16,0 0 0,0 0 0,0 0 16,1 0-16,-1 0 0,0 0 15</inkml:trace>
  <inkml:trace contextRef="#ctx0" brushRef="#br0" timeOffset="45303.02">1079 15579 0,'-21'0'16,"42"0"-16,-63 0 0,21 21 0,0-21 15,0 0 1,-1 0-16,1 0 16,0 0-16,0-21 15,0 0-15,21-1 16,0 1-16,0 0 15,21 0-15,0 0 0,0 0 16,0-1-16,1 1 0,20 0 16,-21 0-16,21 21 0,1-21 0,-22 21 15,21 0-15,-21 0 0,1 0 16,-1 0-16,0 21 0,-21 0 0,0 0 16,0 0-16,0 1 15,0 20-15,-21-21 0,0 21 0,-1-20 16,-20 20-16,21 0 0,-21 1 15,20-22-15,-20 21 0,21 0 0,0-20 16,-22 20-16,22-21 0,21 0 16,0 0-16,0 1 0,0-1 0,0 0 15,21 0 1,1-21-16,-1 0 0,21 0 0,-21 0 16,0-21-16,22 21 0,-22-21 15,0 0-15,0-1 0,0 22 0,1-21 16,-22 0-16,0 0 15,0-21-15,0 20 0,0 1 0,0 0 0,-22 0 16,1 0-16,0 0 16,0 21-16,0 0 0,0-22 0,-1 22 15,1 0-15,0 0 0,0 0 16,0 0-16,21 22 0,-21-1 16,21 0-16,0 0 15,21-21 1,0 0-1</inkml:trace>
  <inkml:trace contextRef="#ctx0" brushRef="#br0" timeOffset="45474.71">1714 15685 0,'22'0'16,"-22"-22"-1</inkml:trace>
  <inkml:trace contextRef="#ctx0" brushRef="#br0" timeOffset="46034.82">2963 15409 0,'0'-21'0,"-21"21"32,0 21-32,21 1 15,-21-1-15,21 21 0,0-21 16,-21 22-16,21-22 0,-22 21 0,22 0 15,-21 1-15,21-22 0,0 21 0,0-21 16,-21 22-16,21-22 0,-21 21 16,21-21-16,-21 1 0,21-1 0,0 0 15,0 0-15,0 0 16,0-42 15,0 0-31,0 0 0</inkml:trace>
  <inkml:trace contextRef="#ctx0" brushRef="#br0" timeOffset="46571.28">2752 15579 0,'0'-106'15,"0"339"-15,0-360 0,0-21 0,0 126 16,0-20-16,0 21 0,0 0 0,0 0 16,21-22-16,0 22 15,0 0-15,21 0 0,-20 21 0,-1 0 16,21-21-16,-21 21 0,22 0 0,-22 0 15,0 21-15,0 0 16,0 0-16,0 0 0,-21 22 0,22-22 16,-22 21-16,0-21 0,0 22 15,0-22-15,0 21 0,-22-21 0,1 0 16,0 1-16,-21-1 0,21 0 0,-1 0 16,1 0-16,0 0 0,0-21 15,0 0-15,21 22 0,-21-22 16,21-22-1,21 1 1,0 21-16,0 0 0,0-21 16,0 21-16,1 0 15,-1 0-15,21 0 0,-21 0 0,0 0 16,22 21-16,-22 0 0,0-21 16,0 43-16,0-22 0,-21 0 0,0 0 15,0 22-15,0-22 0,0 21 0,-21-21 16,0 22-16,0-22 0,-21 21 15,20-21-15,-20 0 0,0 1 0,-1-1 16,1 0-16,21 0 0,-21-21 16,-1 0-16,22 0 0,0 0 0,0 0 15,0 0-15,-1 0 0,1 0 0,0-21 16,21 0-16,0 0 16,0-1-16,0 1 0,0 0 0,0 0 15,0-21-15,0 20 16,21 1-16,-21 0 0,21 0 0,1 0 15,20 0-15,-21-1 0,21 1 0,-20 0 16</inkml:trace>
  <inkml:trace contextRef="#ctx0" brushRef="#br0" timeOffset="47290.95">3492 15663 0,'0'22'0,"-21"-1"15,0 0-15,0 0 16,21 0-16,0 0 0,-21 22 16,21-22-16,-21 0 0,21 0 0,0 0 15,0 22-15,0-22 0,0 0 16,0 0-16,0 0 0,0 1 16,21-22-16,0 0 0,0 0 15,0 0-15,0 0 0,1 0 16,-1 0-16,0 0 0,0-22 0,0 22 15,0-21-15,-21 0 0,22 0 16,-22 0-16,0 0 0,0-1 0,0 1 16,-22 0-16,1 0 0,0 0 15,0 0-15,0-1 0,0 1 16,-1 0-16,22 0 0,-21 21 16,21-21-16,0 0 0,0-1 15,21 22-15,1-21 0,-1 21 16,21-21-16,0 21 0,-20 0 0,20-21 15,0 21-15,1 0 0,-1 0 16,-21 0-16,21 0 0,-20 0 0,-1 0 16,0 21-16,0 0 0,-21 0 0,0 1 15,0-1-15,0 0 0,0 0 16,0 0-16,0 0 0,-21 1 0,0-1 16,0 0-16,-1 0 0,1 21 15,21-20-15,-21-1 0,0 0 16,21 0-16,-21 0 0,21 0 0,0 1 15,0-1-15,0 0 0,21-21 16,0 0-16,0 0 0,0 0 16,1 0-16,-1 0 0,0 0 0,21 0 15,-21-21-15,1 0 0,-1 21 16,21-22-16,-21 1 0,0 0 0,1-21 16,-22-1-16,21 1 15,-21 21-15,0-21 0,0 20 0,0-20 16,0 21-16,-21-21 0,-1 20 15,1-20-15,0 21 0,0 0 0,0 0 16,0 21-16,-22 0 0,22 0 16,0 0-16,0 0 0,0 0 0,-1 0 15,22 21-15,-21-21 0,21 21 16,0 0-16,0 0 16,0 0-16,0 1 0,21-22 15,1 0-15,20 0 16,-21 0-16</inkml:trace>
  <inkml:trace contextRef="#ctx0" brushRef="#br0" timeOffset="47591.39">4635 15155 0,'0'-21'15,"0"42"-15,0-63 0,0 21 0,0 0 16,-21 42-1,0 0-15,0 21 0,21-20 16,-21 20-16,0 0 0,21 22 16,-22-22-16,1 0 0,21 1 0,-21 20 15,0-20-15,21-1 0,-21 0 16,0 1-16,-1-1 0,22 0 0,-21 1 16,0-1-16,21-21 0,-21 21 15,21 1-15,0-22 0,0 0 16,0 0-16,0 0 0,0 1 0,0-1 15,21-21 1,0-21-16,0 21 16,1-22-16,-1 1 0</inkml:trace>
  <inkml:trace contextRef="#ctx0" brushRef="#br0" timeOffset="47991.15">4593 15812 0,'21'0'31,"0"0"-31,1 0 0,-1 0 0,0 0 16,21 0-16,-21-22 0,1 22 16,-1 0-16,0-21 0,0 21 0,0-21 15,-21 0-15,0 0 16,0 0-16,0-1 15,-21 22-15,0 0 16,0 0-16,0 0 0,-1 0 16,1 0-16,0 0 0,0 0 0,0 22 15,0-22-15,-1 21 0,1 0 16,0 0-16,21 0 0,0 0 0,-21 1 16,21 20-16,0-21 0,0 0 15,0 0-15,0 1 0,0-1 0,21 0 16,0 0-16,0 0 0,1 0 0,-1-21 15,0 22-15,0-22 0,0 0 16,0 0-16,1 0 0,20 0 0,-21 0 16,0 0-16,0 0 0,1-22 0,20 22 15,-21-21-15,0 21 0,22-21 16</inkml:trace>
  <inkml:trace contextRef="#ctx0" brushRef="#br0" timeOffset="48970.83">5376 15706 0,'0'-21'16,"0"42"-16,0-64 0,-21 43 15,0 0-15,0 0 16,0 0-16,-1 22 16,1-1-16,0-21 0,0 21 0,0 0 15,0 0-15,-1 0 0,1 1 16,0 20-16,21-21 0,0 0 0,0 0 15,0 1-15,0-1 0,0 0 16,0 0-16,0 0 16,21-21-16,0 0 15,1 0-15,-1 0 0,0 0 0,0 0 16,0-21-16,0 0 0,1 21 0,-1-21 16,0 0-16,0-1 0,0 1 15,-21 0-15,21 0 0,1 0 16,-22 0-16,0-1 0,21 1 0,-21 0 0,21 21 15,-21-21-15,0 42 32,0 0-17,0 0-15,-21 1 16,21-1-16,0 0 16,0 0-16,0 0 0,0 0 0,0 1 15,0-1-15,21-21 16,0 21-16,0-21 0,0 0 15,22 0-15,-22 0 0,21 0 0,1 0 16,20 0-16,-21 0 0,1 0 0,-1-21 16,-21 21-16,22-21 0,-22 21 15,0-22-15,0 1 0,0 0 0,0 21 16,-21-21-16,22 0 0,-22 0 16,0-1-16,0 1 15,0 42 16,-22 1-15,1-22-16,21 21 0,-21 0 0,21 0 16,0 0-16,0 0 0,-21 1 0,21-1 15,-21 0-15,21 0 16,0 0-16,-21-21 16,21 21-16,0-42 31,0 0-16,0 0-15,0 0 16,0 0-16,0-1 16,0 1-16,21 0 0,0 0 0,0-21 15,0 20-15,22 1 0,-22 0 0,0 0 16,21 0-16,-21 0 0,22-1 16,-22 1-16,0 21 0,21 0 0,-20 0 15,-1 0-15,0 0 0,0 0 0,0 0 16,0 21-16,-21 1 0,0-1 15,22 0-15,-22 0 0,21 0 16,-21 0-16,0 1 0,0 20 0,0-21 16,0 0-16,0 22 0,0-22 15,-21 0-15,21 21 0,-22-21 16,22 1-16,-21-1 0,0-21 0,21 21 16,0 0-16,-21-21 0,21 21 15,0-42 32,0 0-47,0 0 16</inkml:trace>
  <inkml:trace contextRef="#ctx0" brushRef="#br0" timeOffset="71394.38">10541 2794 0,'0'-21'47,"0"0"-31,0 0-16,0-1 16,21 1-16,-21 0 0,0 0 0,0 0 15,21 0-15,-21-1 0,21 1 0,-21 0 16,0 0-16,0-21 0,22 20 15,-22 1-15,21 0 0,-21 0 0,0 0 16,0 0-16,0-1 16,0 44 15,0-1-31,0 0 0,21 0 0,-21 21 16,0-20-16,0 20 15,0-21-15,0 21 0,0 1 0,0-22 16,0 21-16,0 1 0,0-1 0,0-21 15,0 21-15,-21 1 0,21-22 16,-21 21-16,21-21 0,0 1 0,0-1 16,-22 0-16,22 0 0,0 0 0,-21 0 15,0 1-15,21-1 0,-21 0 16,0-21 0,0 0-16,-1 21 0,1-21 15,0 0-15,-21 0 0,21 0 0,-1 0 16,1 0-16,-21 0 0,21 0 15,0 0-15,-22 0 0,22 0 16,0 0-16,0 0 0,0 0 16,42 0 15,0 0-31,0 0 16,0 0-16,43 0 15,-43 0-15,21 0 0,-21 0 16,1 0-16,-1 0 0,0 0 0,0 0 15,0 0-15,0 0 0,1 0 16,-1 0 0,-21-21-1,0 0 1,21 21 0,-21-21-16,21 21 0,0-22 15</inkml:trace>
  <inkml:trace contextRef="#ctx0" brushRef="#br0" timeOffset="72010.56">11663 2286 0,'0'0'16,"0"-21"-16,-21 21 15,-1 0-15,1 0 16,21 21-16,-21 0 0,21 22 16,-21-22-16,21 21 0,-21 0 15,21 1-15,0 20 0,0-20 0,-21 20 16,21-21-16,-22 1 0,22 20 0,0-20 16,0-1-16,-21 0 0,21 1 0,-21-22 15,21 21-15,0-21 0,-21 22 16,21-22-16,-21 0 0,21 0 15,0 0-15,0 0 16,-21-21 0,21-21-1,0 0-15,0 0 0,0 0 16,0 0-16,0-1 0,0 1 16,0 0-16,0 0 0,0 0 15,21 0-15,0-1 0,-21 1 0,21 0 16,0 21-16,0-21 0,1 0 0,-1 21 15,0 0-15,0-21 0,21 21 16,-20 0-16,20 0 0,-21 0 0,21 0 16,-20 0-16,20 0 0,-21 0 15,21 0-15,-20 0 0,-1 21 0,0-21 16,-21 21-16,0 0 0,0 0 16,0 0-16,0 1 0,-21-1 0,0 0 15,-22 0-15,22 0 0,-21 0 0,21 1 16,-1-22-16,-20 21 0,21 0 0,0 0 15,0 0-15,-1-21 0,1 21 16,0-21-16,21 22 0,-21-22 16,21-22 31,21 22-47,-21-21 0</inkml:trace>
  <inkml:trace contextRef="#ctx0" brushRef="#br0" timeOffset="72726.73">12234 2836 0,'21'0'0,"-42"0"0,42-21 15,-21 42 16,0 1-15,0-1-16,0 0 0,-21 0 0,21 0 16,0 0-16,0 1 0,-21-1 15,0 0-15,21 0 0,0 0 0,0 0 16,0 1-16,0-1 0,0 0 16,0 0-16,21-21 15,0 0 1,0 0-16,1 0 0,-1-21 0,0 21 15,0-21-15,21 21 0,-20-21 0,-1-1 16,-21 1-16,21 0 0,0 21 16,0-21-16,0 0 0,-21 0 0,22-1 15,-22 1-15,21 0 0,-21 0 16,0 0-16,21 0 0,-21-1 16,21 22-1,-21 22 1,0-1-16,0 0 15,0 0-15,0 0 0,-42 43 16,42-43-16,0 0 16,-21 21-16,21-20 0,0 20 0,0-21 15,0 21-15,0-20 0,-22 20 0,22 0 16,0-21-16,0 22 0,0-1 16,-21-21-16,21 22 0,0-1 15,0-21-15,0 21 0,-21-20 0,21 20 16,-21-21-16,0 21 0,0-20 0,21-1 15,-22 0-15,-20 0 0,21 0 0,0 0 16,0 1-16,-22-1 0,22-21 16,-21 0-16,21 21 0,-1-21 0,-20 0 15,0 0-15,21 0 0,-1 0 16,1 0-16,21-21 0,-21 21 16,21-21-16,0-1 0,0 1 15,0 0 1,0 0-16,0 0 15,0 0 1,0-1-16,0 1 0,0 0 16,21 0-16,0 0 0,-21 0 15,22-1-15</inkml:trace>
  <inkml:trace contextRef="#ctx0" brushRef="#br0" timeOffset="73098.53">13081 2328 0,'0'0'0,"0"-21"16,0 42-1,0 1-15,0 20 16,0 0-16,0-21 0,0 43 0,0-22 16,0 1-16,-21 20 0,0-21 0,21 1 15,-22-1-15,1 0 0,0 1 16,21-1-16,0 0 0,-21-20 0,0-1 16,21 21-16,0-21 0,-21-21 15,21 21-15,0 1 0,0-1 16,0-42 31,21-1-32</inkml:trace>
  <inkml:trace contextRef="#ctx0" brushRef="#br0" timeOffset="73582.64">13123 2963 0,'0'0'0,"21"0"15,1 0-15,-1 0 0,0 0 16,0 0-16,0 0 0,0 0 16,1 0-16,-1 0 0,0 0 15,0-21-15,0 21 0,0 0 0,-21-21 16,22 0-16,-1 21 0,-21-21 0,0 0 15,21 21-15,-21-22 0,21 1 16,-21 0-16,0 0 0,0 0 16,0 0-16,0-1 15,-21 22 1,0 0-16,0 0 16,-1 0-16,1 22 0,0-1 0,0 0 15,0 0-15,0 0 0,-1 0 0,1 1 16,0-1-16,0 21 0,0-21 15,0 0-15,21 1 0,0-1 0,0 0 16,0 0-16,0 0 0,0 0 16,0 1-16,21-22 0,0 21 0,0-21 15,0 0-15,0 0 0,1 21 16,-1-21-16,0 0 0,0 0 16,0 0-16,0 0 0,1 0 15,-1 0-15,0 0 0,0 0 0,0-21 16,0 21-16,-21-21 0,22 21 15,-1-22-15,-21 1 0,21 0 16,0 0-16,-21 0 0,0 0 16</inkml:trace>
  <inkml:trace contextRef="#ctx0" brushRef="#br0" timeOffset="73882.08">13102 2561 0,'-21'0'0,"0"-21"16,21 0 0,21 21-16,0-21 15,21 21-15,-20 0 0,20 0 16,0-21-16,1 21 0,-1 0 0,0 0 15,1 0-15,-1 0 0,-21 0 0,21-22 16,1 22-16,-1 0 0,-21 0 16,22 0-16,-22 0 0,0 0 15</inkml:trace>
  <inkml:trace contextRef="#ctx0" brushRef="#br0" timeOffset="74704.35">10393 3175 0,'-21'0'0,"-1"0"16,1 0-16,42 0 47,1 0-47,-1 0 15,0-21-15,0 21 0,0 0 16,0 0-16,1 0 0,-1 0 16,0 0-16,0 0 15,0 0-15,-21-21 78</inkml:trace>
  <inkml:trace contextRef="#ctx0" brushRef="#br0" timeOffset="75858.67">19621 995 0,'0'-21'16,"0"42"-16,0-63 0,22 20 0,-22 1 16,0 0-16,0 42 31,-22 0-31,22 1 0,-21 20 15,0 0-15,0 1 0,0-1 16,0 0-16,-22 22 0,22-22 0,0 22 16,0-1-16,0-21 0,-1 22 15,1-1-15,0-20 0,0 20 0,0-20 16,0 20-16,-1-21 0,1-20 0,21 20 16,0 0-16,-21-21 0,0 1 15,21-1-15,-21 0 0,21 0 0,0 0 16,0-42 31,0 0-47,0 0 0,0 0 15,0-1-15,21 1 0</inkml:trace>
  <inkml:trace contextRef="#ctx0" brushRef="#br0" timeOffset="76414.53">19367 1228 0,'0'-21'0,"0"42"0,0-64 0,0 22 16,0 0-16,0 0 0,22 0 0,-1 0 16,0-1-16,-21 1 0,42 0 0,-21 0 15,1 0-15,-1 21 0,21-21 16,-21 21-16,22 0 0,-22-22 15,21 22-15,0 0 0,1 0 0,-22 0 16,21 0-16,-21 22 0,22-1 0,-22 0 16,0 21-16,0 1 0,-21-22 15,0 21-15,0 0 0,0 1 0,-21-1 16,0-21-16,0 22 0,-22-22 16,1 21-16,0-21 0,-22 0 0,22 1 15,-22-1-15,22-21 0,0 21 16,-1-21-16,22 0 0,-21 0 0,21 21 0,0-21 15,21-21 17,21 21-17,0 0 1,0 21-16,0 0 0,0 0 16,1 22-16,-1-22 0,0 0 15,0 0-15,-21 22 0,21-22 16,0 0-16,1 0 0,-1 0 15,0 0-15,0 1 0,-21-1 0,21 0 0,0-21 16,-21 21-16,22-21 16,-1 21-16,0-21 15,0 0 17,0 0-17,0 0-15,1 0 0,-22-21 0,21 21 16,0-21-16</inkml:trace>
  <inkml:trace contextRef="#ctx0" brushRef="#br0" timeOffset="77358.69">20489 1799 0,'21'-21'0,"-21"0"0,0 0 0,0 0 15,0-1-15,0 1 0,0 0 16,0 0-16,0 0 0,0 0 15,0-1-15,0-20 0,0 21 0,-21 0 16,21 0-16,-21 21 0,21-22 0,-21 22 16,0 0-16,0 0 0,-1 0 15,1 0-15,-21 22 0,21-22 0,-22 21 16,22 0-16,0 21 0,-21-21 0,21 1 16,-1 20-16,1-21 0,0 21 15,0-20-15,21-1 0,0 0 16,0 0-16,0 0 0,0 0 0,0 1 0,0-1 15,21-21 1,0 0-16,0 0 0,1 0 0,-1 0 16,0 0-16,21 0 0,-21 0 0,22 0 15,-22-21-15,21 21 0,-21-22 16,1 1-16,20 0 0,-21 21 0,0-21 16,0 0-16,1 0 0,-1-1 0,-21 1 15,0 0-15,21 0 0,-21 0 16,0 42-1,0 0 1,0 0-16,0 0 0,-21 1 0,21-1 16,-21 0-16,21 0 0,0 0 15,0 0-15,0 1 0,0-1 16,0 0-16,21-21 16,0 21-16,0-21 0,0 0 0,0 0 15,1 0-15,-1 0 0,0 0 0,0 0 16,0-21-16,0 0 0,1 21 15,-1-21-15,0 21 0,0-22 0,0 1 16,-21 0-16,21 0 0,-21-21 0,22 20 16,-22 1-16,0 0 0,0 0 15,21 0-15,-21 42 32,0 0-32,0 0 0,-21 0 15,-1 1-15,22-1 0,-21 0 16,0 0-16,21 0 0,0 0 0,-21 1 15,0-1-15,21 0 0,0 0 16,-21-21-16,21-21 47,0 0-47,21 21 16,-21-21-16,21-1 0,0 1 0,0 0 15,0 0-15,1 0 0,-1-22 16,0 22-16,0 0 0,21 0 15,-20 0-15,-1 0 0,0 21 0,0 0 16,0 0-16,0 0 16,-21 21-16,22 0 0,-22 0 0,0 0 15,0 0-15,0 1 0,0-1 0,0 21 16,0-21-16,0 0 0,0 1 16,0-1-16,0 0 0,-22 0 15,1 0 1,21 0-1,0-42 32,21 0-47,1 21 0,-1-21 0</inkml:trace>
  <inkml:trace contextRef="#ctx0" brushRef="#br0" timeOffset="78067.38">21802 1609 0,'0'-21'0,"0"42"0,21-64 16,-21 22-16,0 0 16,0 0-16,0 0 0,0 0 15,-21 21-15,-1 0 16,1 0-16,0 0 0,0 0 16,-21 21-16,20-21 0,-20 21 15,21 21-15,0-21 0,-22 1 0,22-1 16,0 0-16,0 0 0,0 21 0,0-20 15,21-1-15,0 0 16,0 0-16,0 0 0,21-21 16,0 0-16,0 0 0,0 0 15,0 0-15,22 0 0,-22 0 16,0 0-16,0 0 0,22-21 0,-22 21 16,0-21-16,0 0 0,0 0 0,0-1 15,1 1-15,-22 0 16,0 0-16,21 0 0,-21 0 0,21-1 15,-21 1 1,0 42 0,0 1-16,0-1 15,0 21-15,-21-21 0,21 0 16,-21 22-16,21-22 0,0 21 16,0 1-16,0-1 0,-22-21 0,22 21 15,0 1-15,0-1 0,0 0 0,0 1 16,0-1-16,0 0 0,-21 22 15,21-22-15,-21 1 0,21 20 0,0-21 16,-21 22-16,0-22 0,21 22 0,-21-22 16,-1 0-16,1 1 0,0-1 15,0 0-15,0-20 0,0 20 16,21-21-16,-22 0 0,1 0 0,21 1 16,-21-1-16,0-21 15,0 0-15,0 0 16,-1-21-16,22-1 15,0 1-15,0 0 0,0 0 16,0-21-16,0-1 0,22 1 0,-1-22 16,0 22-16,0-21 0,21-1 0,-20 1 15,-1-1-15,21 1 0,-21 20 16,0-20-16,22 20 0,-22 1 16,0 0-16,0-1 0,0 22 0,1-21 15,-1 21-15,0 0 0,0-1 0,-21 1 16,21 0-16,0 0 0,1 0 15,-1 0-15,0-1 0,0 22 0,0-21 16</inkml:trace>
  <inkml:trace contextRef="#ctx0" brushRef="#br0" timeOffset="78454.66">22183 1799 0,'21'0'47,"0"0"-47,0 0 0,0-21 0,0 21 16,22-21-16,-22 21 0,21-21 15,-21 0-15,22-1 0,-22 22 0,0-21 16,0 0-16,0 0 0,1 0 0,-22 0 16,0-1-16,0 1 15,0 0-15,-22 21 16,1 0-16,-21 0 0,21 0 0,0 0 15,-22 21-15,22 0 0,-21 1 16,21 20-16,-1-21 0,1 21 0,0-20 16,0 20-16,0-21 0,21 21 0,0-20 15,0-1-15,0 21 16,0-21-16,0 0 0,0 1 0,0-1 16,21-21-16,0 21 0,0 0 0,0-21 15,22 21-15,-22-21 0,0 0 16,21 0-16,-20 0 0,20 0 0,-21 0 15,0 0-15,0 0 0,1 0 0,20 0 16,-21 0-16,0-21 0,0 0 0</inkml:trace>
  <inkml:trace contextRef="#ctx0" brushRef="#br0" timeOffset="196027.99">17547 2794 0,'-21'0'16,"0"0"-16,0 0 0,-1 0 15,1 0-15,0 0 16,0 0-16,0 0 0,0 0 15,-1 0-15,1 0 16,42 0 15,1 0-31,-1 0 16,0 0-16,0 0 0,0 0 0,0 0 16,1 0-16,20 0 0,-21 0 0,21 0 15,-20 0-15,20-21 0,-21 21 0,21 0 16,-20 0-16,-1 0 0,21 0 15,-21-21-15,0 21 16,-42 0 15,0 0-31,0 0 0,0 0 16,-22 0-16,22 0 0,0 0 0,-21 0 16,21 0-16,-1 0 0,1 0 0,0 0 15,0 0-15,0 0 0,0 0 0,-1 0 16,171 21 78,-128-21-94,0 0 0,0 0 15,0 0-15</inkml:trace>
  <inkml:trace contextRef="#ctx0" brushRef="#br0" timeOffset="197547.17">18246 2498 0,'-149'571'282</inkml:trace>
  <inkml:trace contextRef="#ctx0" brushRef="#br0" timeOffset="197598.58">18394 2498 0,'-85'529'312</inkml:trace>
  <inkml:trace contextRef="#ctx0" brushRef="#br0" timeOffset="197855.6">18732 2773 0,'22'212'375,"-530"-699"-375,1079 974 16,-550-487-16,-465-487 15,909 974-15,-592-699 0,276 424 0,-128-212 16,-21 21-16,21-21 16,0 21-16,0 0 0,0 0 15,1-21-15,-1 0 16,-21 21-16,21-21 16,-21 22-16,0-44 78,21 22-78,0-21 15,-21 0-15,21 21 0</inkml:trace>
  <inkml:trace contextRef="#ctx0" brushRef="#br0" timeOffset="198502.9">19537 2900 0,'0'-21'31,"0"42"-31,0-63 0,0 20 16,-21 1-1,21 0-15,0 0 16,0 0-16,0 0 15,0-1-15,0 1 0,0 0 16,0 0-16,0 0 16,0 0-16,21-1 15,0 22-15,-21-21 0,21 21 0,0 0 16,-21-21-16,21 21 0,1 0 16,-1-21-16,0 21 0,0 0 15,0 0-15,0 0 0,1 0 16,-1 0-16,21 0 0,-21 0 0,0 0 15,1 0-15,-1 0 0,0 0 16,-21 21-16,21-21 0,-21 21 16,0 0-16,0 1 0,0-1 15,-21 0-15,0 0 0,-22 0 0,22 0 16,0 1-16,-21 20 0,-1-21 0,1 0 16,21 22-16,-21-22 0,20 0 0,-20 0 15,21 0-15,0 0 0,0 1 16,21-1-16,-22 0 0,22 0 15,0 0-15,22-21 0,-1 21 16,0-21-16,0 0 0,0 0 0,0 0 16,1 0-16,-1 0 0,0 0 15,0 0-15,0 0 0,0 0 16,1 0-16,-22-21 0,0 0 0,0 0 16,0 0-16,0 0 0,0-1 15,0 1-15,0 0 0,0 0 0,0 0 16,-22 0-16,1 21 15,0-22-15,0 22 0,0 0 16,0 0-16,-1 0 16,1 0-16,0 0 0,0 0 15,0 0-15,21-21 16,-21 21-16,-1 0 0,22-21 16</inkml:trace>
  <inkml:trace contextRef="#ctx0" brushRef="#br0" timeOffset="199767.06">18732 2667 0,'-21'0'47,"21"-21"-31,0 0-16,0 0 15,0-1-15,0 1 16,0 0-16,21 21 16,-21-21-16,22 0 15,-1 21-15,0 0 0,-21-21 16,21 21-16,0 0 15,0 0-15,1 0 16,-1 0-16,0 0 16,0 0-16,0 0 15,-21 21-15,0 0 16,0 0-16,21 0 0,-21 0 16,0 1-16,0-1 0,0 0 15,0 0-15,0 0 0,-21 0 0,21 1 16,-21-1-16,21 0 0,-21 0 15,0 0-15,0 0 0,-1 1 16,22-1-16,-21 0 0,0 0 0,0 0 0,0-21 16,21 21-16,-21 1 0,-1-1 15,1 0-15,0 0 0,0 0 16,0-21-16,0 21 0,21 1 0,-22-1 16,1-21-16,0 21 0,21 0 15,-21-21-15,0 0 0,21 21 16,0-42 31,0 0-32,0 0-15,0 0 16,21-1-16,0 1 16,-21 0-16,21 21 0,0 0 15,1-21-15,-1 21 16,0 0-16,0 0 15,0 0-15,0 21 16,-21 0-16,22-21 0,-1 0 16,-21 21-16,21-21 0,0 22 0,0-22 15,0 0-15,1 21 16,-1-21-16,0 0 0,0 0 16,0 0-16,0 0 15,1 0-15,-1-21 16,-21-1-1,0 1 1,0 0 0,0 0 15,0 0-15,21 0-16,0 21 0,0-22 0</inkml:trace>
  <inkml:trace contextRef="#ctx0" brushRef="#br0" timeOffset="200335.5">21040 2540 0,'0'-21'0,"0"42"0,0-63 16,21 21-16,-21-1 0,0 1 0,0 0 15,0 0-15,0 0 16,0 42 15,0 0-31,0 21 0,0-20 16,0 20-16,0 0 0,-21 1 15,21-1-15,0 0 0,-22 1 0,1-1 16,0 0-16,0 1 0,0-22 0,21 21 16,-21 0-16,-1-20 0,1-1 0,21 21 15,0-21-15,-21 0 0,0 1 16,21-1-16,0 0 0,0 0 16,0 0-1,21-42 32,0 21-47,-21-21 0,21 21 0,1-21 16,-1 21-16</inkml:trace>
  <inkml:trace contextRef="#ctx0" brushRef="#br0" timeOffset="200766.7">21230 2879 0,'0'21'32,"0"0"-17,0 0-15,-21 0 16,0 1-16,21-1 16,0 0-16,0 0 0,-21 0 0,21 0 15,0 1-15,0-1 0,0 0 16,0 0-1,21-21-15,0 0 0,0 0 16,0 0-16,0 0 0,1 0 16,-1 0-16,21-63 15,-21 63 1,-21-22-16,21 1 0,-21 0 0,22 0 0,-22 0 16,0 0-16,0-1 0,0 1 15,0 0-15,0 0 0,-22 21 0,1-21 16,0 21-16,0 0 15,0 0-15,0 0 16,-1 0 0,1 0-16,0 0 15,21-21 17</inkml:trace>
  <inkml:trace contextRef="#ctx0" brushRef="#br0" timeOffset="201091.19">20680 2731 0,'0'-22'31,"21"22"-31,0 0 16,21 0-16,-20 0 0,20 0 0,-21 0 15,21 0-15,1 0 0,-1 0 16,-21 0-16,22 0 0,-1 0 16,-21 0-16,21 0 0,-20 0 0,-1 0 15,0 0-15,0 0 16,0 0-1,0 0 1,1 0 0,-1 0-16</inkml:trace>
  <inkml:trace contextRef="#ctx0" brushRef="#br0" timeOffset="201806.86">22754 2604 0,'0'0'0,"0"-22"16,0 1-1,0 0-15,0 0 16,21 21-16,-21-21 31,0 42 0,0 0-15,0 0-16,0 0 0,0 1 0,-21-1 16,21 0-16,0 21 0,0-21 0,-21 22 15,21-22-15,-21 21 0,0-21 16,21 22-16,-22-22 0,22 0 0,0 21 16,-21-20-16,0-1 0,21 0 0,-21 0 15,21 0-15,-21-21 0,21 21 16,0 1-16,-21-1 0,21 0 31,-22-21-31,1 0 31,21-21 16,0 0-47,21-1 16,1 1-16,-1 0 0,0 0 15</inkml:trace>
  <inkml:trace contextRef="#ctx0" brushRef="#br0" timeOffset="202735.14">23072 2752 0,'0'0'0,"0"-21"15,0-1 17,-22 22-17,22-21 1,0 0-1,0 0-15,0 0 16,22 21-16,-22-21 16,21-1-16,0 1 15,0 21-15,0 0 16,0-21-16,1 21 16,-1 0-16,0 0 15,0 0-15,0 0 16,0 0-1,-21 21 1,0 0-16,0 1 16,0-1-16,0 0 15,-21 0-15,0 0 0,0 0 0,21 1 16,-21-1-16,0 0 0,-1 0 0,1 0 16,0 0-16,0 1 0,0-1 0,0 0 15,-1 0-15,-20 0 0,21-21 16,0 21-16,0 1 0,-1-22 0,1 21 15,0 0-15,0-21 0,21 21 0,-21-21 16,0 21-16,-1-21 16,1 0-1,21 21-15,0-42 47,21 21-47,1-21 16,-1 0-16,0 21 0,0-21 15,0 21-15,0-21 0,1 21 16,-1-22-16,0 22 0,0-21 0,0 21 16,0 0-1,1 0-15,-22 21 16,21-21 0,-21 22-16,0-1 0,21 0 15,-21 0 1,21-21-1,0 0-15,-21 21 16,21-21-16,1 0 16,-1 0-16,0 0 15,-21-21-15,21 21 16,-21-21-16,21 21 0,-21-21 16,21 21-16,-21-21 0,0-1 31,0 1 16,0 0-32,0 0-15</inkml:trace>
  <inkml:trace contextRef="#ctx0" brushRef="#br0" timeOffset="203528.17">23897 2561 0,'21'0'94,"-21"21"-94,21-21 15,1 0-15,-1 0 0,0 22 16,0-22-16,0 0 0,0 0 16,1 0-16,-1 0 15,0 0-15,0 0 16,0 0 0,0 0-16,-21-22 0,0 1 15,22 21-15,-22-21 16,21 21-16,-21-21 0,21 21 15,-21-21-15,0 0 32,-21 42-1,0 0-15,-1-21-16,22 21 15,-21 0-15,21 0 0,-21 1 0,0-1 16,21 0-16,0 0 0,-21 0 0,0 0 15,21 1-15,-22 20 0,1-21 16,21 0-16,-21 0 0,0 1 0,21-1 16,-21 21-16,21-21 0,0 0 15,-21 1-15,-1-1 0,22 0 0,-21 0 16,21 0-16,0 0 0,-21 1 16,21-1-16,-21 0 0,0 0 15,21 0-15,-21 0 31,21-42 32,0 0-63,0 0 0,0 0 16,0 0-1</inkml:trace>
  <inkml:trace contextRef="#ctx0" brushRef="#br0" timeOffset="204023.81">23664 2900 0,'-21'0'15,"42"0"32,0 0-31,1 0-16,20 0 0,-21 0 15,0 0-15,22 0 0,-22 0 0,21 0 16,-21-21-16,0 21 0,22 0 0,-22 0 16,0 0-16,21 0 0,-20 0 15,-1 0-15,0 0 0,0 0 0,0 0 16,0 0-16,-21-21 15,22 21 1,-44 0 47,1 0-63,0 0 15</inkml:trace>
  <inkml:trace contextRef="#ctx0" brushRef="#br0" timeOffset="-124516.7">10118 4233 0,'0'0'0,"-22"0"62,1 0-46,0 0-16,21-21 15,-21 0 1,21 0-16,0 0 16,0 0-16,0-1 15,0 1-15,0 0 0,21 0 0,-21 0 16,0 0-16,21-1 16,0 22-16,1-21 0,-22 0 0,21 21 15,-21-21-15,21 21 0,0 0 16,0 0-16,0 0 15,1 0-15,-1 21 0,0-21 16,0 21-16,0 22 0,-21-22 0,21 21 16,-21-21-16,22 22 0,-22-1 0,0 0 15,0 1-15,0-1 0,0-21 16,0 21-16,-22 1 0,1-1 0,0-21 16,-21 22-16,21-22 0,-22 21 15,22-21-15,-21 22 0,-1-22 0,1 0 16,0 0-16,-22 0 0,22 0 15,0 1-15,20-1 0,-20 0 0,0-21 16,21 0-16,-22 21 0,22-21 0,0 0 16,0 0-16,0 0 0,-1-21 15,1 21-15,21-21 0,0 0 0,0-1 16,0 1-16,0 0 0,0 0 0,0 0 16,0-22-16,21 22 0,1 0 0,-1 0 15,-21 0-15,21 0 0,0-1 16,0 1-16,0 0 0,1 21 15,-22-21-15,21 21 0,0 0 0,0 0 16,0 0-16,0 0 0,1 21 16,-22 0-16,21 0 0,0 1 15,0-1-15,0 0 0,-21 0 0,21 0 16,1 0-16,-1 1 0,0-1 0,-21 0 16,21 0-16,0 0 0,0 0 15,-21 1-15,22-1 0,-1-21 0,-21 21 16,21 0-16,0-21 0,0 21 15,0-21-15,1 0 0,-1 0 16,0 0-16,0 0 16,0-21-16,0 21 0,1-21 0,-1 0 15,0 0-15</inkml:trace>
  <inkml:trace contextRef="#ctx0" brushRef="#br0" timeOffset="-123857.42">11261 4043 0,'0'-21'16,"0"42"-16,0-63 0,0 20 0,0 1 15,-22 21-15,22-21 16,-21 21-16,21 21 15,0 0-15,0 1 0,-21-1 16,21 21-16,0 0 0,0 1 0,-21-1 16,21 0-16,0 1 0,0-1 15,-21 22-15,21-22 0,-21 0 0,-1 1 16,1-22-16,21 21 0,-21 0 0,0-20 16,21 20-16,0-21 0,-21 0 15,0 0-15,21 1 0,0-1 0,0 0 16,-22-21-16,22 21 0,-21-21 15,21-21 17,0 0-32,0 0 0,0-1 15,0 1-15,0 0 0,0 0 0,0 0 16,21-22-16,1 22 0,-1 0 0,0 0 16,0 0-16,0 0 0,0-1 15,1 1-15,-1 21 0,21-21 0,-21 21 16,22 0-16,-22 0 0,0 0 0,21 0 15,-21 0-15,1 0 0,-1 0 0,0 21 16,0 0-16,-21 1 0,0-1 16,0 0-16,0 0 0,0 0 0,0 0 15,0 1-15,0-1 0,-21 0 16,0 0-16,0 0 0,-1 0 0,-20-21 16,21 22-16,-21-1 0,20-21 15,-20 21-15,21-21 0,0 21 0,0-21 16,-1 0-16,1 0 0,0 0 0,0 0 15,0 0 1,21-21 15,21 21-15,-21-21-16,21 21 0,0-21 16,0-1-16,22 22 0</inkml:trace>
  <inkml:trace contextRef="#ctx0" brushRef="#br0" timeOffset="-123137.77">11684 4445 0,'21'-21'16,"-21"42"15,-21 0-31,21 0 15,-21 1-15,21-1 16,-21 0-16,-1 0 0,22 0 16,-21 0-16,21 1 0,0-1 0,0 0 15,0 0-15,0 0 0,0 0 16,0 1-16,0-1 16,21-21-16,1 0 15,-1 0-15,21 0 0,-21 0 16,0-21-16,1-1 0,-1 22 0,0-21 15,0 0-15,0 0 16,0 0-16,1 21 0,-1-21 0,0-1 0,0 1 16,0 0-16,0 0 0,1 0 0,-1 0 15,-21-1-15,21 1 16,-21 42 31,-21 1-47,21-1 15,0 0-15,-21 0 0,-1 0 16,22 0-16,-21 1 0,21-1 0,0 21 16,-21-21-16,21 22 0,-21-22 0,21 21 15,0-21-15,-21 22 0,21-1 0,0-21 16,0 21-16,0 1 0,-21-22 16,21 21-16,-22 1 0,22-22 15,-21 21-15,21-21 0,0 0 0,-21 22 16,21-22-16,-21 0 0,0 0 0,21 0 15,-21 1-15,-1-1 0,1 0 0,0 0 16,0-21-16,0 0 16,0 21-16,-1-21 0,1 0 0,0 0 15,-21 0-15,21 0 0,-1 0 0,1 0 16,0-21-16,0 21 0,0 0 0,21-21 16,-21 0-16,-1 0 15,1-1-15,21 1 16,0 0-1,0 0-15,0 0 0,0 0 16,21 21-16,1-22 16,-1 22-16,0-21 0,0 0 15,0 0-15,0 0 0,1 0 0</inkml:trace>
  <inkml:trace contextRef="#ctx0" brushRef="#br0" timeOffset="-122732.89">12763 4022 0,'0'-21'15,"0"42"-15,0-64 0,0 22 0,0 0 0,0 0 16,0 42 15,-21 0-31,21 22 16,0-1-16,-21-21 0,0 43 15,21-22-15,-21 0 0,21 1 16,-21 20-16,21-21 0,-22 1 0,1-1 0,21 0 16,0 1-16,-21-1 0,21-21 15,-21 0-15,21 22 0,-21-22 0,21 0 16,0 0-16,0 0 0,0 1 15,0-1 1,0-42 15,21 21-15,-21-22-16,21 1 0,0 21 0,0-21 16,1 0-16,-1 0 0</inkml:trace>
  <inkml:trace contextRef="#ctx0" brushRef="#br0" timeOffset="-122265.25">12869 4509 0,'21'0'0,"-42"0"0,64 0 16,-22 0 0,0 0-16,0 0 0,0 0 15,22 0-15,-22 0 0,0 0 0,0 0 16,21 0-16,-20 0 0,-1-22 0,0 22 15,0 0-15,0-21 0,0 0 16,1 21-16,-22-21 0,21 0 16,0 0-16,-21-1 15,0 1 1,-21 21 0,0 0-16,-1 0 0,1 0 0,0 0 15,0 0-15,0 21 0,0 1 0,-1-1 16,-20 0-16,21 0 0,0 0 15,0 22-15,-1-22 0,1 0 0,0 0 16,0 0-16,21 0 0,0 1 0,0-1 16,0 0-16,0 0 0,0 0 15,21 0-15,0-21 16,0 0-16,1 0 0,-1 0 16,0 0-16,0 0 0,0 0 0,22 0 15,-22 0-15,0 0 0,0 0 16,0 0-16,0 0 0,1-21 0,-22 0 15,21 21-15,0 0 0,-21-21 16,21 21-16,-21-21 0,21 0 16,-21-1-16,0 1 15,21 0-15</inkml:trace>
  <inkml:trace contextRef="#ctx0" brushRef="#br0" timeOffset="-121886.96">12615 4128 0,'-21'0'16,"0"0"-1,21-22-15,21 22 16,0 0-16,0 0 0,22-21 16,-22 21-16,21 0 0,1 0 0,-1 0 15,0 0-15,22-21 0,-22 21 0,0 0 16,1 0-16,20 0 16,-20 0-16,-22 0 0,21 0 0,0 0 15,-20 0-15,-1 0 0,0 0 0,0 0 16,0-21-1,-21 0 17</inkml:trace>
  <inkml:trace contextRef="#ctx0" brushRef="#br0" timeOffset="-102565.03">16870 4170 0,'21'0'47,"-42"0"62,0 0-93,-1 0-1,1 0-15,0 0 16,0 0-16,0 0 15,0 0-15,-1 0 16,1 0 15,42 0 32,1 0-63,-1 0 15,0 0-15,0 0 0,21 0 16,-20 0-16,-1 0 0,21 0 0,-21-21 16,22 21-16,-22 0 0,21 0 15,-21 0-15,22 0 0,-22 0 0,0 0 16,0 0-16,-42 0 47,0 0-47,0 0 0,-1 0 15,-20 0-15,21 0 0,0 0 0,-22 0 16,22 0-16,0 0 0,0 0 16,0 0-16,0 0 0,-1 0 0,1 0 15,0 0-15,0 0 0,42 0 63,0 0-63,0 0 0,1 0 0,-1-21 15,0 21-15,0 0 0,21 0 0,-20 0 16,-1-22-16,0 22 0,0 0 0,21 0 16,-20 0-16,-1 0 0,0 0 15,-21-21-15,21 21 16,-42 0 0,0 0-16,0 0 0,-1 0 0,1 0 15,-21 0-15,21 0 0,0 21 16,-22-21-16,22 0 0,0 0 15,0 0-15,0 0 0,42 0 47,0 0-31,0 0-16,0 0 0,0 0 0,1 0 16,-1 0-16,0 0 0,0 0 15,-42 0 32,0 0-47,0 22 16,-1-22-16,1 0 15,0 0 1,0 0-16,42 0 62</inkml:trace>
  <inkml:trace contextRef="#ctx0" brushRef="#br0" timeOffset="-101617.25">17695 3874 0,'0'-22'16,"-21"22"0,21-21 15,0 0-31,0 0 31,21 21-15,0-21-16,1 21 15,-1 0-15,0-21 0,0 21 16,0 0-16,0 0 16,1 0-16,-1 0 0,0 0 15,0 0-15,0 0 16,0 21-16,1 0 15,-22 0-15,0 0 16,0 0-16,0 1 0,0-1 0,-22 0 16,1 0-16,0 0 0,-21 22 0,21-22 15,-22 0-15,22 0 0,-21-21 16,21 21-16,-22 0 0,22-21 16,-21 22-16,21-22 0,-1 0 0,1 0 15,42-22 16,1 22-15,-1-21-16,0 21 0,0 0 16,0 0-16,0 0 0,1 0 0,-1 0 15,0 0-15,21 0 0,-21 0 0,1 0 16,-1 0-16,21 0 0,-21 21 16,0-21-16,22 22 0,-22-22 15,0 21-15,0 0 0,-21 0 0,21 0 16,-21 0-16,0 1 15,0-1-15,0 0 0,-21 0 16,0-21-16,0 21 0,0 0 0,0 1 16,-1-22-16,-20 21 0,21 0 0,0-21 15,-22 21-15,22-21 0,-21 0 0,0 21 16,20-21-16,-20 0 16,21 0-16,0 0 0,0 0 0,-1 0 15,1 0-15,0 0 0,0 0 16,0 0-1,21-21 1,0 0 15,0 0-15,21 21-16,0-21 0,0-1 0,0 22 16</inkml:trace>
  <inkml:trace contextRef="#ctx0" brushRef="#br0" timeOffset="-100753.33">18605 4043 0,'0'0'0,"-21"-21"16,21 0-1,-21 21-15,21-22 31,0 1-31,0 0 16,21 21-16,0-21 0,-21 0 16,22 0-16,-1 21 0,0-22 15,0 22-15,0-21 16,0 0-16,1 21 0,-1 0 16,0 0-16,0-21 0,0 21 0,0 0 15,1 0-15,-1 0 0,0 0 0,0 0 16,-21 21-16,21 0 0,0-21 15,-21 21-15,0 1 0,0-1 0,0 0 16,0 0-16,0 0 0,0 0 16,0 1-16,0 20 0,-21-21 0,0 0 15,0 22-15,0-22 0,0 21 16,-1-21-16,1 0 0,0 1 0,-21 20 16,21-21-16,-22 0 0,1 0 0,0 1 15,20-1-15,-20 0 0,0 0 16,-1 0-16,22 0 0,-21-21 0,21 22 15,0-22-15,-1 0 0,1 0 16,21-22 15,21 1-31,1 0 16,-1 21 0,0-21-16,0 21 0,0 0 0,0-21 15,1 21-15,-1 0 0,0 0 0,0 0 16,0 0-16,0 0 0,1 0 0,-1 0 15,0 0 1,-21 21-16,21-21 0,-21 21 0,21-21 16,-21 21-16,0 0 15,21-21-15,-21 22 16,22-22 0,-1 0-1,0 0 32,-21-22-31,0 1-16,21 21 15,-21-21-15,0 0 0,21 0 16,0 0-16</inkml:trace>
  <inkml:trace contextRef="#ctx0" brushRef="#br0" timeOffset="-98873.12">19367 3874 0,'0'0'0,"0"21"16,0 0-16,22-21 16,-1 21-16,0-21 0,0 21 15,0-21-15,0 0 0,22 0 0,-22 0 16,0 0-16,0 0 0,0 0 15,22 0-15,-22 0 0,0 0 0,0 0 16,0-21-16,1 0 0,-1 21 16,-21-21-16,21 21 0,0-21 0,-21-1 15,21 22-15,-21-21 16,21 21-16,-21-21 0,22 21 16,-22 21 15,0 0-16,-22 1-15,1-1 0,0 21 0,0-21 16,0 22-16,0-1 0,-1 0 0,1 1 16,0-1-16,0-21 0,0 21 15,21 1-15,-21-22 0,21 21 0,-22-21 16,22 1-16,-21-1 0,21 0 16,0 0-16,0 0 0,0 0 0,0 1 15,0-1 1,0 0-16,-21-21 31,0 0-15,0-21-1,21 0-15,0-1 16,0 1-16</inkml:trace>
  <inkml:trace contextRef="#ctx0" brushRef="#br0" timeOffset="-98588.64">19325 4191 0,'-21'0'16,"42"0"0,0 0-16,0 0 15,1 0-15,-1 0 0,0 0 0,0 0 16,0 0-16,22 0 0,-22 0 0,0 0 15,21 0-15,-21 0 0,1 0 16,-1 0-16,0 0 0,0 0 16</inkml:trace>
  <inkml:trace contextRef="#ctx0" brushRef="#br0" timeOffset="-98062.39">20595 3874 0,'-21'0'16,"0"-22"-16,0 22 0,-1 0 16,1 0-16,0 0 0,-21 0 0,21 22 15,-1-1-15,1 0 0,0 0 0,0 0 16,0 22-16,0-1 0,-1-21 15,1 21-15,21 1 0,0-1 0,0 0 16,0-20-16,0 20 0,0-21 16,0 21-16,0-20 0,0-1 0,21 0 15,-21 0-15,22 0 0,-1-21 0,0 0 16,21 21-16,-21-21 0,1 0 0,-1 0 16,0 0-16,21 0 0,-21 0 0,1 0 15,-1-21-15,0 21 0,-21-21 16,21 0-16,0 0 15,-21 0-15,0-1 0,0 1 0,0 0 16,-21-21 0,-42 21-16,41-1 15,1 22-15,0 0 0,0 0 16,0 0-16,0 0 0,-1 0 16,1 0-16,21 22 15,21-22 1,1 0-16,-1 0 15,21 0-15</inkml:trace>
  <inkml:trace contextRef="#ctx0" brushRef="#br0" timeOffset="-97569.3">21209 4212 0,'-42'-21'0,"84"42"0,-106-63 0,64 21 0,0 0 16,0-1-16,0 1 0,0 0 0,0 0 16,0 0-16,0 0 0,0-1 0,22 1 15,-1 0-15,0 0 0,0 0 16,21 21-16,-20-21 0,20 21 0,-21 0 16,21 0-16,-20 0 0,-1 0 15,0 0-15,0 0 0,0 0 0,0 21 16,-21 0-16,0 0 0,0 0 15,0 0-15,0 22 0,-21-22 0,-21 21 16,21 1-16,-22-22 0,22 21 0,-21 0 16,21-20-16,-22 20 0,22-21 0,0 0 15,0 0-15,0 22 0,21-22 16,0 0-16,0 0 0,0 0 16,0 1-16,21-22 0,0 0 0,0 0 15,22 0-15,-22 0 0,0 0 0,0 0 16,0 0-16,0 0 0,1 0 15,20 0-15,-42-22 0,21 22 16,-21-21-16,21 21 0,-21-21 0,0 0 16,0 0-16,0 0 0,-21-1 0,0 1 15,0 0-15,0 0 0,-1 0 0,1 0 16,0 21-16,0-22 0,0 22 16,0 0-16,21-21 0,-22 21 0,1-21 15,0 21-15,21-21 16,0 0-16,0 0 0,21 21 15</inkml:trace>
  <inkml:trace contextRef="#ctx0" brushRef="#br0" timeOffset="-97057.58">22352 3895 0,'0'-21'0,"0"42"0,21-64 0,0 22 16,0 21-16,-21-21 0,22 0 15,-22 42 17,0 0-17,-22 0-15,22 1 0,-21 20 16,0 0-16,0 1 0,0-1 0,0 0 15,21 1-15,-22-1 0,1 0 16,21 1-16,0-1 0,-21 0 0,21-21 16,-21 22-16,21-22 0,0 0 15,-21 0-15,21 0 0,0 1 0,0-1 16,0 0-16,0 0 16,21-42 30,21 21-46,-21-21 0</inkml:trace>
  <inkml:trace contextRef="#ctx0" brushRef="#br0" timeOffset="-96657.31">22754 4233 0,'0'-21'15,"0"64"1,0-65-16,-21 1 15,0 42-15,0 1 0,21-1 0,-22 0 16,1 0-16,0 0 0,21 0 0,-21 1 16,0-1-16,21 0 0,-21 0 15,21 0-15,0 0 0,0 1 0,0-1 16,0 0-16,0 0 0,21-21 16,0 0-16,0 0 0,0 0 15,0 0-15,1 0 16,-1 0-16,0 0 0,21 0 0,-21 0 15,1-21-15,-1 21 0,-21-21 0,21 0 16,0-1-16,-21 1 0,0 0 0,0 0 16,0 0-16,0 0 0,0-1 15,0 1-15,0 0 0,-21 0 0,21 0 16,-21 21-16,0-21 0,-1 21 0,1 0 16,0 0-1,0 0-15,0 0 16,21 21-16,-21-21 15,21 21-15,-22-21 32</inkml:trace>
  <inkml:trace contextRef="#ctx0" brushRef="#br0" timeOffset="-96408.27">22013 4149 0,'21'0'16,"1"0"-16,-1 0 15,0 0-15,0 0 0,21 0 16,-20 0-16,20 0 0,0 0 0,1 0 16,-1 0-16,0 0 0,-21 0 15,22 0-15,-1 0 0,-21 0 0,0 0 16,22 0-16,-22 0 0,0 0 0,0 0 15,0 0-15,1 0 0,-1 0 16,0 0 0,0 0-16</inkml:trace>
  <inkml:trace contextRef="#ctx0" brushRef="#br0" timeOffset="-95952.72">23537 4276 0,'21'0'31,"1"0"-15,-1 0-16,0 0 0,0 0 15,0 0-15,22 0 0,-22 0 0,0 0 16,0 0-16,0 0 0,0 0 16,1 0-16,-1 0 0,0 0 0,0 0 15</inkml:trace>
  <inkml:trace contextRef="#ctx0" brushRef="#br0" timeOffset="-95267.66">24320 4170 0,'0'0'0,"-21"-21"16,21 0 0,0-1-1,0 1-15,21 21 16,-21-21-16,22 21 0,-1 0 16,-21-21-16,21 21 0,0 0 15,0 0-15,0 0 0,1 0 0,-1 0 16,0 0-16,0 21 15,-21 0-15,21-21 0,-21 21 0,0 1 16,0-1-16,0 0 0,0 0 16,0 0-16,-21 0 0,0 1 15,0-1-15,0 0 0,-1 0 16,-20-21-16,21 21 0,0-21 0,0 21 16,-22-21-16,22 0 0,0 22 0,0-22 15,0 0 1,42 0 15,0 0-31,0 0 0,0 0 16,0 0-16,1 0 0,-1 0 15,0 0 1,0 21-16,0-21 0,0 0 0,-21 21 16,22-21-16,-22 21 0,21-21 0,-21 21 15,0 0-15,0 1 0,0-1 16,0 0-16,0 0 0,0 0 15,-21 0-15,-1 1 0,1-1 16,0 0-16,0-21 0,0 0 16,0 0-16,-22 21 0,22-21 0,0 0 15,0 0-15,-22 0 0,22 0 16,0 0-16,0 0 0,0 0 0,0 0 16,-1 0-16,1 0 0,0 0 15,0 0-15,0 0 16,0 0-16,21-21 15,0 0 17,21 21-32,0 0 0,0-21 15,0 21-15</inkml:trace>
  <inkml:trace contextRef="#ctx0" brushRef="#br0" timeOffset="-94840.93">23685 4276 0,'22'0'31,"-1"0"-15,0 0-16,0 0 0,0 0 0,22 0 16,-22 0-16,0 0 0,0 0 0,0 0 15,22 0-15,-22 0 0,0 0 16,0 0-16,-21-21 16,0-1-1</inkml:trace>
  <inkml:trace contextRef="#ctx0" brushRef="#br0" timeOffset="-94621.64">23834 4043 0,'0'-42'16,"-22"42"-16,65 63 0,-64-84 0,-1-43 0,1 64 16,0 22-1,0-1-15,21 0 0,-21 0 0,21 0 16,-21 22-16,21-22 0,-22 21 15,1 0-15,21-20 0,0 20 0,-21-21 16,21 0-16,-21 22 0,21-22 16,-21 0-16,21 0 0,0 0 0,0 0 15,0 1-15,21-22 16</inkml:trace>
  <inkml:trace contextRef="#ctx0" brushRef="#br0" timeOffset="-93561.62">24765 4212 0,'0'-21'0,"0"0"62,0 0-31,21 21 16,0 0-47,-21-21 16,21 21-16,1 0 0,-1 0 15,0 0 1,0 0-16,0 0 16,0 0-16,1 0 15,-1 0 1,-21 21-16,0 0 16,0 0-16,0 0 0,0 0 0,-21 1 15,-1-1-15,22 21 0,-21-21 16,0 0-16,0 22 0,0-22 15,0 0-15,-22 21 0,22-20 0,0-1 16,-21 0-16,20 0 0,1 0 0,0 0 16,0 1-16,0-22 0,0 21 0,-1-21 15,1 0-15,21 21 0,-21-21 16,42 0 31,0 0-47,1 0 15,-1 0 1,0 0-16,0 0 0,0 0 16,0 0-16,1 0 0,-1 0 0,0 0 15,0 0-15,0 0 0,0 0 0,1 0 16,-1 0-16,0 0 16,0 0-1,0 0-15,-21-21 16,21 21-16,1-21 15,-1-1-15,0 22 0</inkml:trace>
  <inkml:trace contextRef="#ctx0" brushRef="#br0" timeOffset="-93060.49">25379 4255 0,'0'0'0,"21"0"31,0 0-15,0 0-16,0 0 0,1 0 16,-1 0-16,0 0 0,0 0 15,0 0-15,0 0 16,1 0-16,-1 0 0,0 0 15,0-22-15,0 22 16,-21-21-16,21 21 0,-21-21 16,0 42 31,-21 0-47,0 1 15,0 20-15,21-21 0,-21 0 0,0 0 16,21 1-16,-22 20 0,1-21 0,21 0 15,-21 0-15,21 1 0,-21-1 16,0 0-16,21 0 0,-21 0 0,21 0 16,0 1-16,-22-22 15,22 21-15,-21-21 0,21 21 16,0 0 0,-21-21 15,21-21-31,0 0 15</inkml:trace>
  <inkml:trace contextRef="#ctx0" brushRef="#br0" timeOffset="-92844.39">25273 4530 0,'0'0'15,"21"0"1,0-21-1,0 21-15,1 0 0,-1 0 16,0 0-16,0 0 0,0 0 16,0 0-16,1 0 15,-1-22 1,0 22-16,-21-21 16,21 21-16,0 0 15</inkml:trace>
  <inkml:trace contextRef="#ctx0" brushRef="#br0" timeOffset="-92369.39">26098 4276 0,'0'-21'16,"0"42"-16,0-64 0,0 22 0,0 0 15,-21 21 17,0 21-32,0 0 15,0 1-15,0-1 0,-1 0 0,1 0 16,0 0-16,0 0 0,0 1 0,0 20 16,-1-21-16,22 0 0,-21 0 15,21 1-15,-21-1 0,21 0 0,0 0 16,0 0-16,0 0 0,0 1 0,0-1 15,0 0-15,21-21 16,0 0-16,1 0 0,-1 0 16,0 0-16,0 0 0,0 0 15,0 0-15,-21-21 16,0 0 0,0-1-16,0 1 15,0 0-15,-21 21 16,21-21-16,-21 21 15,0 0-15,0 0 0,0 0 32,42 0-1,0 0-31,0 0 0,21 0 0</inkml:trace>
  <inkml:trace contextRef="#ctx0" brushRef="#br0" timeOffset="-91789.47">26331 4530 0,'0'0'0,"-21"0"16,21-21-16,-21 21 15,0-22-15,21 1 16,0 0-1,0 0 1,0 0-16,21 21 16,-21-21-16,21 21 0,0-22 15,0 22-15,1-21 0,-1 21 16,0 0-16,0-21 0,0 21 0,0 0 16,1 0-16,-1 0 0,0 0 0,0 0 15,0 0-15,0 0 16,1 0-16,-22 21 15,0 0-15,0 1 0,0-1 16,0 0-16,-22 0 0,1-21 16,0 21-16,0 0 0,-21 1 0,20-1 15,1 0-15,0 0 0,0 0 16,0 0-16,0 1 0,-1-1 0,22 0 16,0 0-16,-21-21 0,21 21 15,0 0-15,0 1 0,0-1 16,21-21-1,1 0 1,-1 0-16,-21-21 16,0-1-16,0 1 0,0 0 15,0 0-15,0 0 0,0 0 16,-21 21 0,-1-22-16,1 22 15,0 0 1,0 0-16,0 0 15,0 22 1,-1-1 0</inkml:trace>
  <inkml:trace contextRef="#ctx0" brushRef="#br0" timeOffset="-86885.31">9906 6181 0,'0'-21'16,"0"-1"-16,0 1 16,0 0-16,0 0 15,21 0-15,-21 0 0,0-1 16,0 1-16,0 0 0,0 0 15,0 42 17,0 0-32,0 22 15,0-22-15,-21 0 0,21 21 0,-21 1 16,21-1-16,-21 0 0,21 1 16,-22-1-16,1 21 0,0-20 0,0-1 15,21 0-15,-21 1 0,0-1 16,-1 0-16,22-20 0,0 20 0,-21-21 15,21 0-15,0 0 0,0-42 32,0 0-17,0 0-15,21 0 16,1 0-16,-1-1 0,0 1 16,0 21-16,0-21 0,0 21 15,1 0-15,-1-21 0,0 21 16,0 0-16,21-21 0,-20 21 0,-1 0 15,21 0-15,-21 0 0,0-21 0,22 21 16,-22 0-16,0-22 0,21 22 16,-20-21-16,-1 0 0,0 0 15,0 0-15,0 0 0,0-1 0,1 1 16,-22-42-16,0 42 0,0-1 16,0-20-16,0 21 0,0 0 0,0 0 15,0-1-15,0 1 0,0 0 16,-22 21-1,1 0-15,21 21 16,0 0-16,-21 22 0,21-22 0,-21 21 16,21 1-16,0-1 0,-21 0 15,0 1-15,-1-1 0,22 0 16,-21 1-16,0-1 0,0 0 0,21 1 16,-21-1-16,21 0 0,-21-21 0,21 22 15,0-22-15,0 0 0,0 0 0,0 0 16,0 1-16,0-44 47,21 1-32,0 0-15,0 0 0,0 0 0</inkml:trace>
  <inkml:trace contextRef="#ctx0" brushRef="#br0" timeOffset="-86197.65">11239 5990 0,'0'-21'15,"0"42"-15,0-63 0,-21 42 16,0 0 0,0 0-1,21 21-15,-21 0 0,21 0 0,0 1 16,0 20-16,-21-21 0,21 21 0,0 1 16,0-1-16,-22 0 0,22 1 15,0-1-15,0 0 0,-21 1 0,21-1 16,-21 0-16,0 1 0,21-1 0,0 0 15,-21-20-15,21 20 0,-21-21 0,21 0 16,0 0-16,0 1 0,-22-1 16,22-42 15,0-1-31,0 1 16,0 0-16,0 0 0,22-21 15,-22 20-15,0 1 0,21-21 0,0 21 16,0-22-16,-21 22 0,21-21 15,0 21-15,1 0 0,-1-22 0,0 22 16,21 0-16,-21 21 0,1-21 0,20 21 16,-21 0-16,0 0 0,22 0 0,-22 0 15,0 0-15,0 0 0,21 0 16,-20 21-16,-1 0 0,-21 0 0,21 0 16,-21 1-16,0 20 0,0-21 15,0 0-15,0 22 0,-21-22 0,0 0 0,-1 0 16,1 21-16,-63 1 15,62-22-15,-20 0 0,0 0 16,21-21-16,-22 21 0,22-21 0,0 0 16,0 22-16,0-22 0,-1 0 15,22-22 32,22 22-31,-1-21-16,0 21 0,21-21 0</inkml:trace>
  <inkml:trace contextRef="#ctx0" brushRef="#br0" timeOffset="-85519.9">11853 6287 0,'0'21'32,"0"0"-32,0 0 15,-21 21-15,21-20 0,0-1 16,-21 21-16,21-21 0,0 0 16,0 1-16,0-1 0,0 0 0,0 0 15,0 0-15,0 0 0,21 1 0,0-22 16,0 0-16,1 0 0,-1 0 0,0 0 15,0 0-15,21 0 0,1 0 0,-22 0 16,21-22-16,1 22 0,-1-21 16,-21 21-16,21-21 0,-20 0 0,-1 21 15,0-21-15,-21 0 0,21-1 0,-21 1 16,21 0-16,-21 0 0,0 0 0,0 0 16,0-1-16,0 1 0,21 0 0,-21 0 15,0 0 1,0 42-1,0 0 1,0 0-16,-21 22 0,21-22 0,0 0 16,0 21-16,-21-21 0,21 22 0,-21-1 15,21 0-15,0-20 0,0 20 16,0 0-16,-21 1 0,21-22 0,0 21 16,0 0-16,0 1 0,0-22 0,0 21 15,0 1-15,0-1 0,0-21 0,0 21 16,-21 1-16,21-22 0,0 21 0,-22-21 15,22 1-15,-21 20 0,0-21 0,0-21 16,0 21-16,21 0 0,-21-21 16,-22 0-16,1 0 15,0 0-15,-1 0 16,22-21-16,0 0 0,0 21 16,0-21-16,-1 0 0,1 21 0,21-21 15,-21-1-15,0 22 16,21-21-16,0 0 15,0 0-15,0 0 16,21 21-16,0-21 16,0-1-16,1 1 0,-1 0 0,0 0 15</inkml:trace>
  <inkml:trace contextRef="#ctx0" brushRef="#br0" timeOffset="-85157.08">13017 5715 0,'-42'0'16,"42"21"-16,-21 0 0,21 1 15,-21-1-15,21 0 0,0 21 16,-21 1-16,21-1 0,0 0 0,0 1 16,0-1-16,0 0 0,0 1 0,0-1 15,-22-21-15,22 21 0,-21 1 0,21-1 16,-21 0-16,21-20 0,0 20 0,0-21 16,0 0-16,-21 0 0,21 1 15,0-1-15,0 0 16,21-42 15,0 0-31,0 21 0,1-22 16,-1 1-16,0 0 0</inkml:trace>
  <inkml:trace contextRef="#ctx0" brushRef="#br0" timeOffset="-84700.43">13187 6371 0,'21'0'32,"0"0"-32,0 0 0,0 0 15,1-21-15,-1 21 16,0 0-16,0-21 0,21 21 16,-20 0-16,-1-21 0,0 0 0,21 21 15,-21-22-15,1 1 0,-1 21 0,0-21 16,0 0-16,-21 0 0,0 0 15,0-1 1,-21 22 0,0 0-16,0 0 0,-1 0 0,1 0 15,0 0-15,-21 0 0,21 22 0,-1-22 16,1 21-16,0 0 0,0 0 0,0 0 16,0 0-16,21 22 0,0-22 15,-22 0-15,22 21 0,0-20 16,0-1-16,0 21 0,0-21 0,0 0 15,0 1-15,0-1 0,22-21 0,-1 21 16,0 0-16,0-21 0,0 21 0,0-21 16,1 0-16,-1 0 0,21 0 15,-21 0-15,0 0 0,1 0 0,20 0 16,-21 0-16,0 0 0,22-21 0,-22 21 16,0-21-16,0 0 0,21 0 0,-20 21 15,-1-22-15,0 1 0,0-21 0,0 21 16,-21 0-16,21-1 0</inkml:trace>
  <inkml:trace contextRef="#ctx0" brushRef="#br0" timeOffset="-84273.58">12933 5884 0,'-21'0'16,"21"22"-16,42-22 15,-21 0-15,21 0 0,1 0 16,-1 0-16,22 0 0,-22 0 0,21 0 16,1-22-16,-1 22 0,1 0 15,-1 0-15,-20-21 0,-1 21 0,22 0 16,-22 0-16,-21 0 0,21 0 0,-20-21 16,-1 21-16,0 0 0,0 0 15,0 0 16,0 0-15,1 0 0,-1 0-16,0 0 15</inkml:trace>
  <inkml:trace contextRef="#ctx0" brushRef="#br0" timeOffset="-77353.47">16658 6138 0,'-21'0'63,"0"0"-63,0 0 15,-1 0-15,1 0 16,0 0-16,0 0 0,0 0 0,0 22 16,-1-22-16,1 0 15,0 0-15,0 0 0,0 21 16,0-21-16,42 0 47,0 0-47,0 0 15,43 0 1,-43 0-16,21 0 0,0 0 0,-20 0 0,20 0 16,0 0-16,-21 0 0,22-21 15,-22 21-15,0 0 0,0 0 0,0 0 0,-42 0 63,0 0-63,0 0 0,0 0 15,0 0-15,-1 0 0,1 0 16,0 0-16,0 0 16,0 0-16,0 0 15,42 0 17,0 0-32,0 0 0</inkml:trace>
  <inkml:trace contextRef="#ctx0" brushRef="#br0" timeOffset="-75815.62">17441 5927 0,'0'21'15,"-21"-21"1,0 0-16,0 21 16,0-21-1,-1 0 1,1 0-16,0 0 16,21-21-1,-21 21-15,21-21 16,0 0-1,0-1-15,0 1 16,0 0-16,0 0 0,21 0 16,0 21-16,-21-21 0,21-1 0,1 22 15,-1-21-15,0 0 0,0 21 16,0 0-16,0-21 0,1 21 0,-1 0 16,0 0-16,0 0 0,0 0 0,0 0 15,1 0-15,-1 0 0,-21 21 16,21-21-16,0 21 0,-21 0 0,21 22 15,-21-22-15,0 21 0,0-21 0,0 22 16,0-1-16,0-21 0,-21 22 16,0-1-16,0-21 0,0 21 0,-1 1 15,-20-22-15,21 21 0,-21-21 16,20 1-16,-20-1 0,0 21 0,21-21 16,-1-21-16,-20 21 0,21 1 0,0-22 15,0 0-15,-1 0 0,1 0 16,0 0-16,21-22 15,0 1-15,0 0 16,0 0-16,0 0 0,0 0 16,0-1-16,0 1 0,0 0 15,0 0-15,21 0 0,-21 0 0,21 21 16,1 0-16,-22-22 0,21 22 16,0 0-16,0 0 0,0 0 15,0 22-15,1-1 0,-1-21 0,0 21 16,0 0-16,0 0 0,0 0 0,1 1 15,20-1-15,-21 0 16,-21 0-16,0 0 0,21 0 0,0-21 16,-21 22-16,0-1 0,0 0 15,22-21 32,-1 0-47,-21-21 16,0 0-16,21-1 0,0 1 0,-21 0 15,21 0-15</inkml:trace>
  <inkml:trace contextRef="#ctx0" brushRef="#br0" timeOffset="-75473.26">18119 5757 0,'0'0'0,"21"-21"0,-21 0 32,0 42-17,0 0-15,0 1 16,0 20-16,0-21 0,0 21 0,0 1 16,0-22-16,-21 21 0,21 1 15,-22-1-15,1 0 0,21-21 0,-21 22 16,21-1-16,-21-21 0,0 22 15,21-1-15,0-21 0,0 21 0,-21-20 0,21-1 16,0 21-16,-22-21 0,22 0 0,0 1 16,0-1-16,0 0 15,0-42 17,0 0-32,0-1 15,0 1-15</inkml:trace>
  <inkml:trace contextRef="#ctx0" brushRef="#br0" timeOffset="-72140.82">18563 5927 0,'0'-21'47,"0"-1"-31,0 1-1,0 0-15,0 0 16,21 21-16,-21-21 0,21 21 16,-21-21-16,22 21 0,-22-22 0,0 1 15,21 0 1,-21 0 0,0 42 46,0 0-62,0 0 0,0 1 16,-21-22-16,21 21 0,-22 0 0,22 21 15,0-21-15,-21 1 0,0-1 16,0 0-16,0 21 0,21-21 16,-21 1-16,-1-1 0,1 0 0,21 0 0,-21 0 15,0-21-15,0 43 0,0-22 16,-1-21-16,22 21 15,-21-21-15,0 0 16,0 0 0,21-21-1,0 0 1,21 21 0,0 0-16,0 0 0,1-22 15,20 22-15,-21 0 0,0 0 0,22 0 16,-22 0-16,0-21 0,21 21 0,-21 0 15,22 0-15,-22-21 0,0 21 16,21-21-16,-20 21 0,-1 0 0,0-21 16,0 21-16,0-21 0,0 21 0,-21-22 15,22 1-15,-22 0 16,21 0-16,-21 0 16,0 0-16,0-1 15,0 44 16,-21-22-15,21 21-16,-22 0 0,1 0 16,21 21-16,-21-20 0,0 20 0,21-21 15,-21 21-15,0-20 0,-1 20 0,22-21 16,-21 21-16,0-20 0,21 20 0,-21-21 16,21 0-16,0 22 0,0-22 15,0 0-15,-21-21 0,21 21 16,0 0-16,0 0 0,-21-21 15,21-21 17,0 0-32,21 0 15,0 0-15,0 0 0</inkml:trace>
  <inkml:trace contextRef="#ctx0" brushRef="#br0" timeOffset="-71677.65">19283 5927 0,'0'0'0,"-21"0"0,-1 0 16,44 0 15,20 0-15,-21 0-16,0 0 0,0 0 0,22 0 15,-22 0-15,21 0 0,1 0 0,-22-21 16,21-1-16,-21 22 0,22-21 0,-22 21 16,0-21-16,0 0 0,0 21 15,0-21-15,1 0 0,-22-1 16,0 1 0,0 42-1,0 1-15,-22-22 16,1 42-16,0-21 0,0 21 15,0-20-15,21 20 0,-21 0 0,-1 1 16,-20-22-16,21 21 0,0 0 0,0-20 16,21 20-16,-22-21 0,1 21 0,21-20 15,-21-1-15,21 42 16,0-42-16,0 1 0,0-1 16,0 0-16,0 0 15,0-42 16,-21 0-31,21 0 16</inkml:trace>
  <inkml:trace contextRef="#ctx0" brushRef="#br0" timeOffset="-71482.01">19177 6202 0,'-21'-42'31,"42"42"-15,-21 42-16,21-84 0,21 42 15,-20-22-15,-1 22 0,21 0 0,-21 0 16,22 0-16,-22 0 0,21 0 0,-21 0 16,22 0-16,-22 0 0,21-21 0,-21 21 15,0 0-15,1 0 16,-1-21-16,0 21 0,0 0 16,0-21-16,0 0 0</inkml:trace>
  <inkml:trace contextRef="#ctx0" brushRef="#br0" timeOffset="-71037.34">20087 5884 0,'0'22'0,"0"-44"0,0 44 32,-21-22-17,0 21-15,21 0 0,-21 0 0,-1 21 16,22-20-16,-21-1 15,0 0-15,0 0 0,21 0 0,0 0 16,-21 1-16,21-1 0,0 21 16,0-21-16,0 0 15,21-21-15,0 0 16,0 0-16,0 0 16,1 0-16,-1 0 0,0-21 0,0 21 15,0 0-15,0-21 0,1 0 0,-1 0 16,0 0-1,-21-1-15,0 44 32,0-1-17,-21 0-15,21 0 0,-21 0 16,21 0-16,-22 1 0,22-1 0,0 0 16,0 0-16,0 0 0,0 0 0,0 1 15,0-1-15,0 0 0,0 0 16,0 0-1,22-21 1,-1 0-16,0 0 0,0-21 16</inkml:trace>
  <inkml:trace contextRef="#ctx0" brushRef="#br0" timeOffset="-70557.73">20468 6138 0,'-42'-42'15,"105"127"-15,-84-128 0,-42 1 0,63 0 16,-22 21-16,22-1 0,0 1 16,0 0-16,0 0 0,0 0 0,0 0 15,22-1-15,-1 1 0,0 0 0,0 0 16,21 0-16,-20 21 0,20 0 16,-21-21-16,21 21 0,-20 0 0,20 0 15,-21 0-15,0 21 0,0 0 16,-21 0-16,0 0 0,0 0 0,0 1 15,0 20-15,0-21 0,-21 21 16,0-20-16,-21 20 0,21-21 0,-22 21 16,22 1-16,-21-22 0,21 21 0,-22-21 15,22 1-15,0 20 0,21-21 0,0 0 16,0 0-16,0 1 0,0-1 16,21 0-16,0-21 0,0 0 15,22 0-15,-22 0 0,21 0 0,1 0 16,-22 0-16,21-21 0,22-22 15,-43 43-15,-21-21 0,0 0 16,0 0-16,0 0 16,0 0-16,0-22 0,-21 22 0,-1 21 15,1-21-15,-21 0 0,21 0 0,0 21 16,-1 0-16,-20 0 0,21 0 0,0 0 16,0 0-16,-22 0 0,22 0 0,0 0 15,21 21-15,0 0 16,21-21-1,0 0-15,0 0 0,22 0 0</inkml:trace>
  <inkml:trace contextRef="#ctx0" brushRef="#br0" timeOffset="-70033.75">21399 5948 0,'-21'0'0,"42"0"0,-42-21 16,0 21-16,21-21 16,0-1-16,21 22 15,0-21-15,1 21 16,20 0-16,-21 0 0,0 0 0,0 0 16,1 0-16,-1 21 0,0-21 15,-21 22-15,0-1 0,0 0 16,0 0-16,0 0 0,-21 0 15,0-21-15,-1 22 0,-20-1 0,21-21 16,-21 21-16,20 0 0,1-21 0,0 21 16,0-21-16,0 0 0,0 0 15,21 21-15,-22-21 0,44 0 32,-1 0-32,0 0 0,0 22 0,21-22 15,-20 0-15,-1 0 0,0 21 0,0-21 16,0 21-16,0-21 15,1 21-15,-22 0 0,0 0 0,0 1 16,0-1-16,0 0 16,0 0-16,-22 0 15,1 0-15,0-21 0,0 22 0,-21-22 16,20 0-16,1 21 0,0-21 16,0 0-16,0 0 0,0 0 0,-1 21 15,1-21-15,0 0 16,21-21-1,21 0 1,0-1-16,1 22 16,-1-21-16</inkml:trace>
  <inkml:trace contextRef="#ctx0" brushRef="#br0" timeOffset="-69633.5">22034 5906 0,'0'0'16,"0"-22"-16,-21 22 16,0 0-1,0 22-15,0-1 0,21 0 0,-43 0 16,22 0-16,0 22 0,0-22 16,0 21-16,0-21 0,-1 22 15,-20-22-15,21 21 0,21-21 0,-21 0 16,21 22-16,0-22 0,0 0 0,0 0 15,0 0-15,21-21 16,0 22-16,0-22 0,0 0 16,1 0-16,-1 0 0,21 0 0,-21-22 15,0 22-15,-21-21 0,22 21 16,-22-21-16,0 0 0,0 0 0,0 0 16,0-1-1,-22 22-15,1 0 0,0 0 0,0 0 16,0 0-16,0 0 0,-1 0 15,1 0-15,0 0 0,0 0 16,42 0 15,0 0-31,0 0 0,1 0 16</inkml:trace>
  <inkml:trace contextRef="#ctx0" brushRef="#br0" timeOffset="-69166.86">22310 6075 0,'-64'-42'16,"1"-64"15,63 85-31,127 190 0,-254-360 16,148 191-16,0-21 0,0 0 0,0 21 15,22-21-15,-1 21 0,-21 0 0,21 0 16,1 0-16,-22 0 0,0 0 15,21 0-15,-20 21 0,-22 0 0,0 0 16,0 1-16,0-1 0,0 0 0,0 0 16,0 21-16,-22-20 0,1-1 0,0 21 15,-21-21-15,21 0 0,-1 22 0,1-22 16,-21 0-16,42 0 0,0 0 16,-21 1-16,21-1 0,0 0 0,0 0 15,21 0-15,0 0 16,0-21-16,0 0 0,22 0 0,-22 0 15,21 0-15,-21 0 0,22 0 16,-22 0-16,0 0 0,21-21 0,-20 0 16,-1 0-16,-21 0 0,0 0 15,0-22-15,0 22 0,0 0 0,0 0 16,0 0-16,-21-1 0,-1 1 0,1 21 16,0 0-16,0-21 0,-21 21 15,20 0-15,1 0 0,-21 0 0,21 0 16,0 0-16,-1 0 0,1 0 0,21 21 15,21-21 1,1 0-16</inkml:trace>
  <inkml:trace contextRef="#ctx0" brushRef="#br0" timeOffset="-68852.95">23855 5588 0,'0'-21'0,"0"42"0,-21-42 15,-1 21-15,1 0 0,21 21 0,-21 0 16,0 0-16,0 22 0,0-1 16,-1 0-16,1 1 0,0-1 15,0 0-15,0 1 0,0 20 0,21-20 16,-22-22-16,1 21 0,21 0 0,0-20 15,-21 20-15,0-21 0,21 0 0,-21 0 16,21 1-16,0-1 0,0 0 16,0 0-16,0 0 0,21-21 31,21 0-31,-21-21 0,1 0 16,20 21-16,0-21 0</inkml:trace>
  <inkml:trace contextRef="#ctx0" brushRef="#br0" timeOffset="-68525.56">24003 6054 0,'-42'0'47,"-64"106"-31,254-212-16,-339 233 0,170-106 16,0 21-16,21-21 0,0 1 0,-21-1 15,21 0-15,0 0 0,0 0 16,0 0-16,21-21 15,0 0-15,0 0 0,1 0 0,-1 0 0,0 0 16,21 0-16,-21 0 0,22-21 16,-22 0-16,0 21 0,21-21 15,-20 0-15,-1 0 0,-21-1 0,21-20 16,-21 21-16,21 0 0,-21 0 0,0-22 16,0 22-16,0 0 0,0 0 0,0 0 15,-21 21-15,0 0 16,0 0-16,-1 0 0,-20 0 0,21 0 15,-21 0-15,20 0 0,1 0 0,-21 0 16,21 0-16,0 0 0,-1 0 0,1 0 16,0 0-16</inkml:trace>
  <inkml:trace contextRef="#ctx0" brushRef="#br0" timeOffset="-68333.41">23389 5906 0,'0'-22'32,"21"22"-32,-42 22 0,63-44 0,1 22 15,-22 0-15,0 0 0,0 0 16,22 0-16,-22 0 0,21 0 0,-21 0 16,0 0-16,22 0 0,-22 0 0,0 0 15,21 0-15,-20 0 0,-1 0 16,21 0-16</inkml:trace>
  <inkml:trace contextRef="#ctx0" brushRef="#br0" timeOffset="-67816.87">24659 6033 0,'-21'0'16,"42"0"-16,-42-22 0,21 1 16,0 0-16,21 21 15,0 0-15,0-21 16,1 21-16,20 0 0,-21 0 0,21 0 15,-20 0-15,20 0 0,-21 0 0,21 0 16,-20 21-16,-1 0 0,0-21 0,0 21 16,-21 1-16,0-1 0,0 0 15,0 0-15,0 0 0,-21 0 16,0 22-16,0-22 0,-22 0 0,22 21 16,-21-20-16,-1 20 0,-20-21 0,21 0 15,-1 0-15,1 22 0,0-22 16,20 0-16,1-21 0,-21 21 0,42 0 15,-21 1-15,0-22 0,21 21 16,21-21 0,0 0-1,0 0-15,0 0 0,0 0 0,22 0 16,-22 0-16,21 0 0,-21-21 0,22 21 16,-22 0-16,21-22 0,-21 22 0,22 0 15,-22-21-15,0 21 0,21-21 16,-20 21-16,-1-21 0,0 0 15,0 21-15</inkml:trace>
  <inkml:trace contextRef="#ctx0" brushRef="#br0" timeOffset="-67121.56">25379 6075 0,'0'0'0,"0"-21"16,0 0-1,0-1-15,0 1 0,0 0 16,21 21-16,-21 21 31,-21 0-15,0 1-16,21-1 0,-22 21 0,1-21 16,0 22-16,0-1 0,21 0 0,-21-21 15,0 22-15,-1-1 0,22-21 16,0 22-16,-21-22 0,0 0 0,21 0 15,0 0-15,0 0 0,0 1 16,-21-1-16,21 0 16,21-21-1,-21-21 1,21 21-16,0-21 0,1-1 0</inkml:trace>
  <inkml:trace contextRef="#ctx0" brushRef="#br0" timeOffset="-66665.91">25612 6054 0,'0'-64'15,"0"149"-15,0-106 0,0-64 16,21 85-16,-21-21 0,0 42 31,0 0-31,-21 0 16,21 1-16,-22-1 0,1 21 0,0-21 15,0 22-15,0-22 0,0 21 0,-1-21 16,1 22-16,21-22 0,0 0 16,-21 0-16,21 0 0,0 0 0,0 1 15,0-1-15,0 0 0,21-21 16,0 0-16,1 0 16,-1 0-16,0 0 0,0 0 0,0-21 15,0 21-15,22-21 0,-22-1 16,0 1-16,0 0 0,0 21 15,1-21-15,-1 21 0,0 0 0,0 0 16,-42 21 0,0 0-1,21 22-15,-21-22 0,-1 0 0,1 21 16,0-21-16,0 1 0,0-1 0,0 0 16,21 0-16,0 0 0,-22 0 0,22 1 15,-21-22-15,21 21 0,0 0 16,21-21 15,1 0-31,-1 0 0,21-21 0</inkml:trace>
  <inkml:trace contextRef="#ctx0" brushRef="#br0" timeOffset="-66283.1">26120 6033 0,'-22'-22'16,"44"44"-16,-65-65 0,43 22 31,21 21-31,1 0 16,20 0-16,-21 0 0,21 0 16,-20 0-16,20-21 0,-21 21 0,0 0 15,22 0-15,-22 0 0,0 0 0,0 21 16,-21 0-1,0 0-15,0 1 0,0-1 16,0 21-16,-21-21 0,0 0 0,0 22 16,-1-1-16,22-21 0,-21 22 15,0-22-15,0 21 0,0 0 0,21-20 16,-21-1-16,-1 21 0,22-21 0,0 0 16,-21 1-16,0-1 15,0 0-15,42-21 47,0-21-47,0 0 16</inkml:trace>
  <inkml:trace contextRef="#ctx0" brushRef="#br0" timeOffset="-66089.44">26120 6329 0,'0'0'47,"21"0"-47,0 0 16,0 0-16,0 0 15,0 0-15,1 0 0,-1 0 16,-21-21-16,21 21 0,0 0 0,0 0 16,0 0-16,1 0 0,-22-21 15,21 21-15,0 0 0</inkml:trace>
  <inkml:trace contextRef="#ctx0" brushRef="#br0" timeOffset="-65593.36">26585 6350 0,'0'0'0,"-21"0"0,21-21 0,0 0 16,0 0 0,0-1-16,0 1 15,21 21 1,0 0-16,1 0 16,-22 21 15,0 1-31,0-1 15,-22 0-15,22 0 0,-21 0 0,0 0 16,0 22-16,21-22 0,0 0 16,0 0-16,-21 0 0,21 1 0,-21-1 15,21 0-15,0 0 0,0 0 0,0 0 16,0 1 0,21-22-1,0 0 1,-21-22-1,0 1-15,0 0 16,0 0 0,0 0-16,0 0 15,0-1 1</inkml:trace>
  <inkml:trace contextRef="#ctx0" brushRef="#br0" timeOffset="-56149.58">9800 8149 0,'0'21'0,"0"1"31,0-1 48,-21-21-64,0 0-15,0 0 16,-1 0-1,1 0-15,21-21 16,-21 21-16,21-22 0,-21 1 16,21 0-1,0 0-15,0 0 0,-21 0 16,21-1-16,0 1 16,0 0-16,0 0 0,0 0 15,0 0-15,0-1 0,0 1 16,21 0-16,0 0 0,0 0 15,0 0-15,1-1 0,-1 22 16,21 0-16,-21-21 0,0 21 0,22 0 16,-22 0-16,21 0 0,1 0 0,-22 0 15,21 0-15,-21 0 16,0 0-16,1 0 0,-1 21 0,-21 1 16,0-1-16,0 0 0,0 0 15,0 0-15,-21 0 0,-1 1 0,1 20 16,-21-21-16,0 21 0,-1 1 15,1-1-15,0 0 0,-1 1 0,1-1 16,0 0-16,-1 1 0,1-1 0,21 0 16,0-20-16,-1 20 0,22-21 15,0 0-15,0 0 0,0 1 0,0-1 16,22 0-16,-1-21 0,21 0 0,-21 0 16,22 0-16,-1 0 0,0 0 15,1 0-15,-1 0 0,21-21 0,-20 21 0,-1-21 16,0-1-16,-20 22 15,20-21-15,-21 0 0,0 0 0,0 0 16,-21 0-16,0-1 0,0 1 0,0 0 16,0 0-16,-21 0 0,0 0 15,0-1-15,0 1 0,-22 0 0,22 0 16,0 21-16,0-21 0,-21 21 0,20 0 16,1 0-16,0 0 0,0 0 0,0 0 15,0 21-15,21 0 16,0 0-16,0 0 15,0 1-15,0-1 16,42 0-16,-21-21 16,0 0-16,22 0 0,-1 0 0,0 0 15</inkml:trace>
  <inkml:trace contextRef="#ctx0" brushRef="#br0" timeOffset="-55548.2">11409 7811 0,'0'-22'0,"0"44"0,0-65 0,0 22 16,0 0-16,-21 21 16,-1 0-1,22 21-15,0 0 0,0 0 16,-21 1-16,21-1 0,-21 21 0,21 0 15,-21 1-15,21-1 0,0 0 0,0 1 16,0-1-16,-21 22 0,21-43 0,-21 21 16,21 0-16,0 1 0,0-22 15,-22 21-15,22-21 0,0 1 0,-21-1 16,21 0-16,0 0 0,0 0 16,-21-21-1,0 0 1,21-21-1,0 0-15,0 0 0,0 0 16,0-22-16,0 22 0,21 0 0,0 0 16,43-43-16,-43 43 15,0 0-15,21 0 0,-20 0 0,-1-1 16,21 22-16,-21 0 0,22-21 16,-22 21-16,21 0 0,-21 0 0,0 0 15,1 21-15,-1 1 0,0-22 0,0 21 16,0 0-16,-21 0 0,0 0 0,0 0 15,0 1-15,0-1 0,0 0 16,0 21-16,-21-21 0,0 1 16,0-1-16,-22 0 0,1 0 0,21 0 15,-21-21-15,-1 21 0,1 1 0,21-22 16,-22 21-16,22-21 0,0 0 0,0 0 16,0 0-16,0 0 0,-1 0 0,1 0 15,21-21 16,0-1-31,21 22 0,1-21 0,-1 21 16,21-21-16</inkml:trace>
  <inkml:trace contextRef="#ctx0" brushRef="#br0" timeOffset="-54828.04">12044 8213 0,'-21'42'15,"42"-84"-15,-21 21 0,0 42 32,0 0-17,0 0-15,0 0 0,0 0 16,0 1-16,0-1 0,-21 0 0,21 0 16,0 0-16,0 0 0,0 1 0,0-1 15,0 0-15,0 0 16,21 0-16,0-21 0,0 0 0,0 0 15,0 21-15,1-21 0,20 0 16,-21 0-16,0 0 0,0 0 0,22-21 16,-22 0-16,0 21 0,0-21 0,22 21 15,-22-21-15,-21 0 0,21-1 0,0 1 16,0 0-16,-21 0 0,0 0 0,21-22 16,-21 22-16,22 0 0,-22 0 15,0 0-15,21 0 0,-21-1 16,0 44 15,0-1-15,0 0-16,-21 21 0,21-21 15,-22 1-15,1-1 0,21 0 16,-21 21-16,21-21 0,-21 1 0,0-1 16,21 42-16,-21-42 0,-1 22 15,22-22-15,-21 0 0,21 21 0,-21 1 16,0-1-16,21-21 0,-21 22 0,0-1 15,21 0-15,-22 1 0,22-1 16,-21 0-16,0 1 0,21-22 0,0 21 16,-21 0-16,0-20 0,21 20 0,-21-21 15,-1 21-15,22-20 0,-21-1 0,0 21 16,0-21-16,0 0 0,-22 1 16,22 20-16,0-21 0,-21 0 0,21-21 15,-22 21-15,22 1 0,0-22 0,0 0 16,-22 0-16,22 0 0,0 0 0,0 0 15,0 0-15,0 0 0,-1 0 16,1-22-16,0 1 0,0 0 16,0 0-16,21 0 0,0 0 15,0-1-15,0 1 16,0 0-16,0 0 16,0 0-16,0 0 0,0-1 15,0 1-15,21 0 0,0 0 16,0 0-16,0-22 0</inkml:trace>
  <inkml:trace contextRef="#ctx0" brushRef="#br0" timeOffset="-54438.76">13060 7726 0,'0'0'16,"0"-21"-16,0 0 15,-21 42 1,21 0 0,-22 0-16,22 0 0,0 22 0,-21-1 15,0 0-15,21 22 0,-21-22 0,21 22 16,-21-22-16,0 21 0,21-20 0,-22-1 15,22 22-15,0-22 0,-21 0 16,0-21-16,21 22 0,-21-1 0,21-21 16,0 0-16,0 1 0,0-1 0,0 0 15,0 0-15,0 0 16,21-21 0,0 0-1,0-21-15,1 0 16,20 21-16,-21-21 0,0 0 15,0-22-15,1 22 0</inkml:trace>
  <inkml:trace contextRef="#ctx0" brushRef="#br0" timeOffset="-54005.5">13356 8340 0,'0'21'31,"0"-42"-31,21 42 15,0-21-15,1 0 16,-1 0-16,0 0 0,0 0 16,21 0-16,-20 0 0,-1 0 0,0-21 15,0 21-15,21-21 0,-20 21 0,-1-22 16,0 1-16,0 21 0,-21-21 0,21 0 16,-21 0-16,0 0 0,0-1 15,0 1-15,0 0 0,0 0 16,-21 21-16,0 0 15,0 0-15,0 0 0,-1 0 0,1 0 16,0 21-16,-21 0 0,21 0 16,-1 1-16,1-1 0,0 0 0,0 21 15,0-21-15,0 22 0,-1-22 0,1 21 16,21 1-16,0-22 16,0 0-16,0 0 0,0 0 15,21 0-15,1-21 0,-1 22 0,0-22 16,0 0-16,21 0 0,-20 0 0,-1 0 15,0 0-15,0 0 0,0 0 0,0 0 16,1 0-16,-1 0 0,0 0 0,0 0 16,0 0-16,0-22 0,1 1 0,-1 21 15,0-21-15,-21 0 0,21 0 16</inkml:trace>
  <inkml:trace contextRef="#ctx0" brushRef="#br0" timeOffset="-53717.59">13017 7895 0,'0'0'0,"22"0"31,20 0-31,-21 21 16,21-21-16,1 0 0,-1 0 0,0 22 15,1-22-15,20 0 0,-20 21 0,-1-21 16,0 0-16,1 0 0,-1 0 0,-21 0 16,21 0-16,-20 0 0,-1 0 0,0 0 15,0-21-15</inkml:trace>
  <inkml:trace contextRef="#ctx0" brushRef="#br0" timeOffset="-52396.51">15833 7938 0,'-22'0'0,"1"0"16,0 0-16,0 0 15,0 0-15,0 0 16,-1 0-16,1 0 0,0 0 16,0 0-16,0 0 0,0 0 0,-22 0 15,22 21-15,0-21 0,0 0 0,0 0 16,-1 0-16,1 0 0,0 0 0,0 0 15,21 21 1,21-21 0,0 0-16,0 0 15,22 0-15,-22 0 0,21 0 16,1 0-16,-1-21 0,-21 21 16,21 0-16,1 0 0,-22 0 0,0-21 15,0 21-15,0 0 0,1 0 16,-22-22 31</inkml:trace>
  <inkml:trace contextRef="#ctx0" brushRef="#br0" timeOffset="-51804.11">16446 7768 0,'22'0'15,"-65"21"-15,64-42 0,1 0 0,-1 0 16,-21 0 0,21 21-16,0 0 15,-21-21-15,21-1 16,-21 1-1,0 0-15,0 0 16,0 0-16,0 0 16,0-1-16,0 1 15,-21 21-15,0-21 0,0 21 16,0 0-16,-1 0 0,-20 0 16,21 0-16,-21 0 0,20 21 0,-20 0 15,21 1-15,-21-22 0,20 21 0,1 0 16,0 0-16,0 0 0,21 0 15,-21 1-15,21-1 0,0 0 16,21-21-16,0 0 16,0 0-16,0 0 0,22 0 15,-22 0-15,21 0 0,22-21 16,-22 0-16,0-1 0,1 1 0,-1 21 16,-21-21-16,22 0 0,-22 21 0,0-21 15,0 21-15,0-21 0,0 21 16,-21 21-16,0 0 15,0 0-15,0 0 0,0 22 0,0-22 16,-21 21-16,0 0 0,0 1 0,0 20 16,0-20-16,-1-1 0,1 0 15,0 1-15,0-1 0,0 0 0,0 1 16,-1-22-16,1 21 0,21-21 16,-21 0-16,21 1 0,0-1 0,0 0 15,21-21 1,0 0-16,1 0 0,20-21 15,-21 0-15,21 21 0,1-22 0,-22-20 16</inkml:trace>
  <inkml:trace contextRef="#ctx0" brushRef="#br0" timeOffset="-51345.47">17124 7768 0,'0'-42'16,"0"84"-16,0-105 0,0 42 15,0-1-15,0 1 16,21 0-16,0 21 16,0-21-16,0 21 0,22 0 0,-22 0 15,21 0-15,-21 0 0,22 0 16,-22 0-16,21 21 0,-21-21 0,1 21 16,-1 22-16,-21-22 0,0 0 0,0 0 15,0 21-15,0-20 0,0-1 0,-43 21 16,22-21-16,-21 0 0,0 22 0,-1-22 15,-20 0-15,20 0 0,-20 0 0,21 1 16,-22-1-16,22 0 0,-1-21 16,22 21-16,-21-21 0,21 0 0,21 21 31,21-21-15,0 0-16,0 0 0,0 0 15,22 0-15,-22 21 0,21-21 0,-21 0 16,22 0-16,-22 0 0,21 0 15,-21 0-15,1 0 0,20 0 0,-21 0 16,0 0-16,0 0 0,1 0 0,-1 0 16,0 0-16,0 0 0,-21-21 15,0 0 1,21 0-16,0 0 16,-21 0-16,22-1 15,-1 1-15</inkml:trace>
  <inkml:trace contextRef="#ctx0" brushRef="#br0" timeOffset="-50763.05">18246 7853 0,'0'-21'0,"-22"21"16,1 0-16,0 0 0,21-21 0,-21 21 15,0 0-15,0 0 0,21-22 16,-22 1-16,1 21 0,0-21 16,0 21-16,21-21 15,0 0 1,0 0-16,0-1 16,0 1-16,21 21 15,0-21-15,0 21 16,-21-21-16,22 21 0,-1 0 0,0 0 15,0 0-15,0 0 0,0 0 16,1 0-16,20 0 0,-21 0 0,0 0 16,0 0-16,1 0 0,-1 21 0,0-21 15,-21 21-15,0 0 0,0 1 16,0-1-16,0 0 0,0 0 0,-21 21 16,0-20-16,-1-1 0,-20 0 0,21 0 15,-21 21-15,-1-20 16,1-1-16,0 0 0,-1 0 0,22 0 0,-21-21 15,21 21-15,-22 1 0,22-22 0,0 0 16,0 21-16,42-21 47,0 0-31,0 0-16,0 0 0,1 0 15,20 0-15,-21 0 0,21-21 0,1 21 16,-1-22-16,-21 22 0,22 0 0,-1-21 15,0 21-15,-21 0 0,1 0 0,20-21 16,-21 21-16,0-21 16,-21 0-16,0 0 15</inkml:trace>
  <inkml:trace contextRef="#ctx0" brushRef="#br0" timeOffset="-50076.82">19071 7747 0,'-21'0'16,"0"0"0,0-21-1,21 0 1,0 0 0,0-1-16,0 1 0,0 0 15,0 0-15,21 0 16,0 21-16,-21-21 0,21-1 0,0 22 15,22-21-15,-22 21 0,0 0 0,21 0 16,1 0-16,-22 0 0,21 0 0,-21 0 16,0 0-16,1 0 0,-1 21 0,-21 1 15,0-1-15,0 0 0,-21 0 16,-1 21-16,-20-20 0,21-1 0,-21 0 16,-1 0-16,1 0 0,0 22 15,-1-22-15,1 0 0,0 0 0,-1 0 16,22 0-16,0 1 0,0-22 0,21 21 15,21-21 1,0 0 0,21 0-16,-20 0 0,20 0 0,-21 0 15,21 0-15,-20 0 0,20 0 0,-21 0 16,0 0-16,22 0 0,-43 21 0,21-21 16,0 21-16,-21 0 0,21-21 15,-21 21-15,0 1 0,0-1 0,0 0 16,0 0-16,-21 0 0,0 0 15,0 1-15,-1-22 0,1 21 0,0 0 16,0-21-16,0 21 0,0-21 16,-1 21-16,-20-21 0,21 0 0,-21 0 15,20 21-15,1-21 0,-21 0 16,21 0-16,0 0 0,-1 0 0,1 0 16,0 0-16,21-21 15,0 0-15,21 0 0,0 0 16,22 0-16,-22-22 0</inkml:trace>
  <inkml:trace contextRef="#ctx0" brushRef="#br0" timeOffset="-49570.26">19833 7980 0,'-21'-42'16,"42"84"-16,-84-106 15,63 43-15,-22 21 0,22-21 0,-21 0 0,21 0 16,0 0-16,0-1 0,21 1 16,1 0-16,20 0 0,-21 0 15,21 0-15,-20-1 0,20 1 0,0 21 16,1 0-16,-22-21 0,21 21 0,-21 0 16,0 0-16,1 0 0,-1 0 0,-21 21 15,21 0-15,-21 1 0,0-1 16,-21 21-16,0-21 0,-1 0 15,1 1-15,-21 20 0,0-21 16,-1 0-16,22 22 0,-21-22 0,-1 21 16,22-21-16,0 22 0,0-22 15,0 0-15,21 0 0,0 0 0,0 0 0,0 1 16,0-1-16,21 0 0,0-21 0,0 0 16,0 21-16,22-21 15,-22 0-15,0 0 0,21 0 0,-20 0 0,-1 0 16,0-21-16,0 0 0,-21 0 15,0-1-15,0 1 0,0 0 0,0-21 16,0 21-16,-21-1 0,21 1 16,-21 0-16,0 0 0,-1 0 15,1 21-15,0 0 0,0 0 0,0-21 16,0 21-16,-1 0 0,1 0 0,21 21 31,21-21-15,1 0-16,-1 0 0</inkml:trace>
  <inkml:trace contextRef="#ctx0" brushRef="#br0" timeOffset="-49216.92">20743 7726 0,'43'-64'15,"-107"149"-15,85-106 16,43-64-16,-43 85 0,0-21 0,0 21 15,22-21-15,-22 21 0,21 0 0,22-21 16,-22 21-16,-21-21 0,21 21 16,-20 0-16,-1 0 0,0 0 0,0 0 15,0 0-15,-21 21 0,0 0 16,0 0-16,0 0 0,-21 0 16,0 22-16,0-22 0,0 21 15,-1 1-15,1-22 0,0 21 0,0 0 16,0 1-16,0-1 0,-1 0 0,1 1 15,0-1-15,0-21 0,21 22 16,-21-22-16,21 21 0,0-21 16,0 0-16,-21 1 0,21-1 15,-22-21 1,22-21 0,0-1-16,-21 1 15,0 0-15,0 0 0</inkml:trace>
  <inkml:trace contextRef="#ctx0" brushRef="#br0" timeOffset="-49051.72">20659 8065 0,'21'-85'47,"190"43"-16,-168 42-31,-318 127 0,592-276 0,-275 149 0,1-21 0,-1 21 16,0 0-16,22-21 0,-22 21 0,1-21 15,20 21-15,-21-21 0,1 0 16</inkml:trace>
  <inkml:trace contextRef="#ctx0" brushRef="#br0" timeOffset="-48696.88">21653 7768 0,'-169'106'47,"84"21"-16,339-360-31,-529 487 0,275-233 0,0 1 0,0-1 16,0 0-16,0 0 0,0 0 0,43 0 16,-1 1-16,-21-22 15,0 0-15,22 0 0,-1 0 0,0 0 16,-21 0-16,22 0 0,-1 0 0,0 0 16,-20-22-16,-1 1 0,21-21 0,-21 21 15,-21-22-15,21 1 16,-21 0-16,0 21 0,0-22 0,0 1 15,0 0-15,0 20 0,-21-20 0,0 21 16,0 0-16,0 21 0,0 0 0,-1 0 16,-20 0-16,21 0 0,-21 0 15,20 0-15,1 0 0,-21 0 0,21 21 16,0 0-16,-22-21 0,22 21 0,21 0 16,-21 1-16,21-1 15,0 0-15,21 0 0,0-21 16,0 21-16,22-21 15</inkml:trace>
  <inkml:trace contextRef="#ctx0" brushRef="#br0" timeOffset="-48501.74">22119 8086 0,'21'0'31,"-42"0"0,63 0-15,-20 0 15,-1 0-31,0 0 0,0 0 16,0 0-16</inkml:trace>
  <inkml:trace contextRef="#ctx0" brushRef="#br0" timeOffset="-48341.46">22521 8086 0,'0'0'47,"21"0"-15,1 0-17</inkml:trace>
  <inkml:trace contextRef="#ctx0" brushRef="#br0" timeOffset="-48181.22">22733 8107 0,'0'0'47,"21"0"-16,0 0-16,0 0 1</inkml:trace>
  <inkml:trace contextRef="#ctx0" brushRef="#br0" timeOffset="-47856.82">23601 7514 0,'0'-21'0,"-43"212"0,86-361 0,-43 128 0,0 21 16,-21 21 0,-1 21-1,22 0-15,-21 0 16,0 22-16,0-22 0,0 21 0,0-21 16,21 22-16,-22-1 0,1 0 0,0-21 15,0 22-15,0-1 0,0 0 0,-1-20 16,1 20-16,0 0 0,0-21 15,21 1-15,0-1 0,-21 0 0,21 0 16,-21 0-16,21 0 0,0 1 16,21-22-1,0 0 1,0-22-16,0 22 0,0-21 0,1 0 16,20 0-16,-21 21 0</inkml:trace>
  <inkml:trace contextRef="#ctx0" brushRef="#br0" timeOffset="-47540.41">23685 7980 0,'-105'106'31,"105"-22"1,105-274-32,-210 402 0,105-191 15,0 0-15,42-21 0,-21 21 0,0 0 16,22-21-16,-1 0 0,0 0 0,-21 0 15,22 0-15,-1 0 0,-21 0 0,0 0 16,1 0-16,-1-21 0,0 0 16,0 0-16,-21 0 0,21-1 0,-21-20 15,0 21-15,0 0 0,0-22 16,0 22-16,-21 0 0,0 0 0,0 0 16,0 0-16,-1 21 0,1 0 0,0 0 15,0 0-15,0 0 0,0 0 0,-1 0 16,1 0-1,0 0-15</inkml:trace>
  <inkml:trace contextRef="#ctx0" brushRef="#br0" timeOffset="-47276.4">23326 7705 0,'0'0'0,"-64"-21"16,85 21 15,22-22-31,-22 22 0,0 0 16,0 0-16,21 0 0,-20 0 0,20 0 16,-21 0-16,21 0 0,-20 0 0,20 0 15,-21 0-15,0 0 0,0 0 16,1 0-1,-22-21-15,21 21 0,0 0 16,0-21 0,0 21-16,0 0 0,1 0 0</inkml:trace>
  <inkml:trace contextRef="#ctx0" brushRef="#br0" timeOffset="-46228.43">25421 8001 0,'0'-21'0,"0"42"0,0-63 0,21 42 16,-21-21-16,21-1 0,1 22 16,-22-21-16,0 0 0,21 0 0,-21 0 15,21 21-15,-21-21 0,0-1 0,0 1 16,0 0-16,-21 21 15,0-21-15,-1 21 0,1 0 16,-21 0-16,21 0 0,-22 0 0,22 0 16,0 0-16,-21 21 0,21-21 0,-1 21 15,22 0-15,-21 1 16,21-1-16,0 0 16,0 0-16,21-21 15,1 0-15,-1 0 0,0 0 16,0 0-16,0 0 0,0 0 15,1 0-15,-1 0 0,0 0 0,21 0 16,-21 0-16,1 0 0,-1 0 0,0 0 16,0-21-16,0 21 0,0 0 0,1-21 15,-1 21 1,-21 21 0,0 0-16,-21 0 0,-1 0 15,1 22-15,21-22 0,-21 21 16,0-21-16,0 1 0,0 20 15,21-21-15,0 0 0,-22 22 0,1-22 16,21 0-16,-21 0 0,21 0 0,0 0 16,0 1-16,0-1 15,21-21 17,0 0-32,1 0 0,-1 0 0</inkml:trace>
  <inkml:trace contextRef="#ctx0" brushRef="#br0" timeOffset="-45825.68">26014 7895 0,'0'-21'0,"0"0"0,0 0 15,0 0 1,21 21-16,0 0 15,0 0-15,0 0 0,1 0 16,-1 0-16,0 0 0,0 0 16,0 21-16,0 0 0,-21 0 15,0 0 1,0 0-16,-21 1 0,0-1 0,0 0 16,0 0-16,-22 0 0,22 0 0,0 1 15,-21 20-15,21-21 0,-1 0 16,1 0-16,0 1 0,0-1 0,0 0 15,0 0-15,21 0 0,0 0 16,0 1-16,21-22 31,0 0-31,0 0 0,21 0 16,-20 0-16,-1 0 0,0-22 16,21 22-16,-21-21 0,1 0 15,20 21-15,-21-21 0,21 0 16,-20 21-16,20-21 0,-21 21 0</inkml:trace>
  <inkml:trace contextRef="#ctx0" brushRef="#br0" timeOffset="-45435.9">26628 7874 0,'0'0'15,"0"-21"1,0 0-16,21 21 16,0 0-1,0 0-15,0 0 16,0 0-16,1 21 0,-22 0 16,21 0-16,-21 0 0,0 1 15,0-1-15,-21 0 0,-1 0 16,22 0-16,-21 0 0,0 1 15,0-1-15,0 0 0,21 0 16,-21-21-16,21 21 0,-22 0 0,22 1 16,0-1-1,22-21 17,-1 0-32,0 0 15,0-21-15,0 21 0,0-22 16,1 22-16,-1-21 0,21 0 0,-21 21 15,22-21-15,-1 21 0</inkml:trace>
  <inkml:trace contextRef="#ctx0" brushRef="#br0" timeOffset="-39993.18">5270 2985 0,'-21'0'0,"21"-22"31,21 22 48,1 0-79,-1 0 15,21 0-15,-21 0 0,22 0 16,-22 0-16,21 0 0,0 0 0,22 0 15,-22 0-15,22 0 0,-22 22 0,22-22 16,-1 0-16,-21 0 0,22 0 16,-22 0-16,22 0 0,-22 0 0,0 0 15,1 21-15,-1-21 0,-21 0 16,22 0-16,-1 0 0,-21 0 16,0 0-16,0 0 0,1 0 0,-1 0 15,0 0-15,-21 21 16,0 0-1,0 0 1,0 0 0,0 1-16,0-1 0,0 0 15,0 0-15,-21 0 0,21 0 16,-21 1-16,21 20 0,-22-21 0,22 21 16,0 1-16,-21-1 0,0-21 0,0 22 15,21-1-15,0 0 0,-21 1 16,21-1-16,-21 0 0,21 1 15,0-22-15,0 42 0,0-20 0,0-1 16,0 0-16,0 22 0,0-22 16,0 22-16,0-22 0,0 21 15,0-20-15,0-1 0,0 22 0,0-22 0,0 0 16,0 1-16,0-1 0,0 0 16,0 22-16,21-22 0,-21 0 0,21 1 15,-21 20-15,0-20 0,0-1 0,0 0 16,0 1-16,0-1 0,0 0 15,0 1-15,0-1 0,0 0 0,0 1 16,0-1-16,0-21 0,0 21 16,-21 1-16,0-22 0,21 21 15,-22 1-15,1-1 0,0-21 0,21 21 16,-21 1-16,0-1 0,0-21 0,-1 22 16,-41 105-1,63-127-15,0 0 0,-21 21 16,21-20-16,-21-1 0,21 0 0,0 0 15,0 21-15,0-20 0,0-1 16,0 0-16,0 0 0,0 0 0,0 0 16,-22 1-16,22-1 15,0 0-15,0 0 0,0 0 16,-21 0-16,21 1 0,0-1 16,0 0-16,0 0 0,0 0 0,0 0 15,0 1-15,-21 20 0,21-21 0,0 0 16,0 0-16,-21 1 0,21-1 15,0 0-15,0 0 0,0 0 16,0 0-16,0 1 0,0-1 16,0 0-16,0 0 0,0 0 15,0 0-15,0 1 0,0-1 16,0 0-16,0 0 0,0 0 16,0 0-16,0 1 0,0-1 15,0 0-15,0 0 0,0 0 16,-21-21-16,21 21 0,0 1 0,0-1 15,-21 0-15,21 0 0,0 0 0,0 0 16,0 1-16,0-1 0,0 0 0,0 0 16,0 0-16,0 22 0,0-22 15,0 0-15,0 0 0,0 0 0,0 0 16,0 1-16,0-1 0,-22 0 0,22 0 16,0 21-16,0-20 0,0-1 15,0 0-15,0 0 0,0 0 0,0 0 0,0 1 16,0-1-16,0 0 0,0 0 0,0 0 15,0 22-15,0-22 0,0 0 0,0 0 16,0 0-16,0 0 16,0 1-16,0-1 0,-21 0 0,21 0 15,0 0-15,0 0 0,0 1 0,0-1 16,0 0-16,0 0 0,0 0 16,0 0-16,0 1 0,0-1 15,0 0-15,0 0 0,0 0 16,0 0-16,0 1 15,0-1 1,0 0 0,0 0 15,0 0-15,0 0-1,0 1 32,-21-22-31,0 0-1,0 0 17,0 0-17,-1 0 1,1 0-1,0 0 1,0 0-16,0 0 16,0 0-1,-1 0-15,1 0 0,0 0 16,0 0-16,0 0 0,0 0 16,-1 0-16,1 0 15,0 0-15,0 0 0,0 0 16,0 0-16,-1 0 15,1 0-15,0 0 0,0 0 16,0 0-16,0 0 16,-1 0-16,1 0 0,0 0 15,0 0-15,0 0 0,0 0 16,-1 0-16,1 21 0,0-21 16,0 0-16,0 0 15,0 0 1,-1 21-16,1-21 15,0 0 1,0 0-16,0 0 16,21-21 31,0 0-32,21 21 1,0-22-16,-21 1 15,21 0-15,0 21 0,1-21 0,62-64 32,-63 64-32,1 0 0,-1 0 15,-21 0-15,21 21 0,0 0 16,-21-22-16,21 22 16,-42 22 46,0-22-62,0 21 0,21 0 16,-21-21-16,-1 21 0,1 0 15,21 0-15,-21-21 0,0 22 16,0-1 0,0-21-16,21 21 0,0 0 15,-22-21-15,22 21 16,0 0-16,0 1 15,0-1 1,0 0 0,22-21-16,-1 0 15,0 0-15,0 21 16,0-21-16,0 21 16,1-21-1,-22 21-15,21-21 0,-21 22 16,21-1-1,0-21 17,-21-21-1,21-1-31,0 22 16</inkml:trace>
  <inkml:trace contextRef="#ctx0" brushRef="#br0" timeOffset="-38743.99">4889 3027 0,'0'0'0,"22"0"63,-1 0-63,0 0 0,0-21 15,0 0-15,0-1 16,1 22-16,-1-21 16,0 0-16,0 0 0,0 21 0,0-21 15,1 0-15,20-1 0,-21 1 0,0 0 16,22 0-16,-22 0 0,21 0 15,-21 21-15,0-22 0,1 22 0,-1 0 16,0-21-16,0 21 0,-42 0 47,0 21-47,-22-21 16,22 22-16,0-22 0,-21 0 15,21 21-15,-1 0 0,-20-21 0,21 21 16,0-21-16,-22 21 0,22-21 15,0 0-15,0 21 0,0-21 0,0 0 16,21 22-16,0-1 31,21-21-31,0 21 16,0-21-16,0 21 0,0 0 16,22-21-16,-22 21 0,0 1 15,0-22-15,0 21 0,1 0 0,-1 0 0,-21 0 16,21-21-16,-21 21 0,21 1 15,-21-1-15,0 0 0,0 0 16,0 0-16,0 0 16,0 1-16,0-1 15,21-21-15</inkml:trace>
  <inkml:trace contextRef="#ctx0" brushRef="#br0" timeOffset="-37881.4">6689 5990 0,'0'0'0,"0"-21"16,0 42 46,-22 0-62,22 1 0,0-1 16,-21 0-16,21 0 0,0 0 15,0 0-15,0 1 0,0-1 16,0 0-16,0 0 0,-21 0 16,21 0-1,0 1 1,0-44 31,0 1-32,0 0-15,0 0 0,0 0 16</inkml:trace>
  <inkml:trace contextRef="#ctx0" brushRef="#br0" timeOffset="-37444.21">6562 5630 0,'0'0'0,"0"22"0,-22-1 15,22 0-15,0 0 16,0 0-16,0 0 16,0 1-1,22-22-15,-1 0 0,0 0 0,0 0 16,0 0-16,0 0 0,1 0 16,-1 0-16,-21-22 0,21 22 0,0-21 15,-21 0-15,0 0 16,0 0-16,0 0 15,0-1-15,-21 22 0,0-21 0,0 21 16,-1 0-16,1 0 0,0 0 16,0 0-16,0 0 15,0 0-15,21 21 0,-22-21 16,22 22-16,0-1 0,0 0 16,-21 0-16,21 0 0,0 0 15,0 1-15,0-1 0,21-21 16,1 21-16,-1-21 0,0 0 0,0 21 15</inkml:trace>
  <inkml:trace contextRef="#ctx0" brushRef="#br0" timeOffset="-36845.09">7006 5927 0,'0'21'15,"0"0"1,0 0 0,0 0-16,0 1 15,-21-22-15,21 21 0,0 0 16,-21-21-16,21 21 0,0 0 0,0 0 16,0 1-16,0-1 0,-21-21 15,21 21-15,0 0 0,0 0 16,0 0-1,-22-21 1,22-21 31,0 0-47,0 0 0,0 0 16,0 0-16,0-1 0,0 1 0,0 0 15,22 0-15,-1 0 0,-21 0 16,21-1-16,0 22 0,0-21 0,0 0 15,22 0-15,-22 21 0,0 0 0,0-21 16,0 21-16,1 0 0,-1 0 16,0 0-16,0 0 0,0 0 0,-21 21 15,21 0-15,-21 0 16,0 0-16,0 1 0,0-1 16,0 0-16,0 0 15,0 0-15,-21 0 0,21 1 0,0-1 16,-21 0-16,21 0 15,-21-21-15,21 21 16,0-42 31,0 0-31,0 0-16,0 0 15,0-1-15</inkml:trace>
  <inkml:trace contextRef="#ctx0" brushRef="#br0" timeOffset="-36413.33">7556 5503 0,'0'0'0,"0"-21"16,-21 42 31,21 1-47,-21-1 0,21 21 15,-21-21-15,21 22 0,0-1 0,-21 21 16,21-20-16,-21-1 16,21 0-16,0 1 0,-22-22 0,1 21 15,21-21-15,-21 22 0,21-22 0,0 21 16,0-21-16,-21 1 0,21-1 0,0 0 15,0 0-15,0 0 16,0 0-16,0 1 0,0-1 31,21-21-31,0 0 16,0 0-16,1 0 16,-1-21-16,0 21 15,0-22-15,-21 1 16,21 21-16,0-21 0,-21 0 15,22 0-15,-22 0 16,0-1-16,0 1 16</inkml:trace>
  <inkml:trace contextRef="#ctx0" brushRef="#br0" timeOffset="-36118.88">7345 5842 0,'-21'0'0,"84"0"0,-105 0 0,21-21 16,21 0-1,21 21-15,0-21 16,0 21-16,0 0 0,0-22 16,1 22-16,-1 0 0,21-21 0,-21 21 15,0 0-15,1 0 0,-1 0 0,0-21 16,0 21-16,0 0 0,0 0 31,-21-21 0</inkml:trace>
  <inkml:trace contextRef="#ctx0" brushRef="#br0" timeOffset="-20665.18">6413 10245 0,'-21'0'31,"0"0"1,0 0-32,0 0 15,0 0 1,-1 0 0,44 0 46,-1-21-46,0 21-16,0 0 0,0 0 15,0 0-15,1 0 0,20 0 16,-21 0-16,21 0 0,1 0 0,-1 0 16,0-22-16,1 22 0,20 0 0,-20 0 15,-1 0-15,21 0 0,-20 0 16,-1 0-16,0 0 0,1 0 0,-1 0 15,0 0-15,-20 0 0,20 0 0,-21 0 16,0 0-16,22 0 0,-22 0 16,0 0-16,0 0 0,0 0 15,-21 22 17,0-1-1,0 0-16,0 0 1,0 0-16,0 0 0,0 1 16,-21-1-16,21 0 0,0 0 15,0 0-15,0 0 0,0 1 16,0 20-16,0-21 0,0 21 0,0-20 16,0 20-16,0-21 0,0 21 0,0 1 15,21-22-15,-21 21 0,21 1 16,-21-1-16,22 0 0,-1-21 15,-21 22-15,0-1 0,21 22 0,-21-22 0,21 0 16,-21 1-16,0-1 0,0 21 16,0-20-16,0-1 0,0 0 15,0 1-15,0-1 0,0 0 0,0 1 16,0-1-16,0 0 0,-21 1 0,21-1 16,-21 22-16,21-22 0,-21 0 0,21 1 15,-22-1-15,22 0 0,0 1 16,0-1-16,-21-21 0,21 21 0,-21 1 15,0-1-15,21 0 0,0-20 0,0 20 16,-21-21-16,21 21 0,-21-20 0,21 20 16,0-21-16,-22 0 0,22 0 15,0 1-15,0 20 0,0-21 16,-21 0-16,21 0 0,-21 1 0,21-1 16,-21 21-16,21-21 0,-21 0 0,21 1 15,-21-1-15,-1 0 0,22 0 16,0 0-16,-21 0 0,0 1 15,21-1-15,-21-21 0,21 21 16,-21 0 0,0-21-16,-1 0 15,1 0 1,0 0-16,0 0 0,0 0 16,0 0-16,-1 0 0,-20 0 15,21 0-15,0 0 0,-22 0 16,22 0-16,-21 0 0,0 0 0,20 0 15,-20 0-15,0 0 0,-1 0 0,1 0 16,0 0-16,-1 0 0,1 0 0,0 0 16,-1 0-16,1 0 0,0 0 15,-1 0-15,-20 0 0,21 0 0,-1 0 16,22 0-16,-21 0 0,-1 0 0,1 0 16,0 0-16,21 0 0,-1 0 0,1 0 15,0 0-15,0 0 0,42-21 63,0 21-63,0 0 0,1-21 15,-1 21-15,0-21 16,0-1-16,0 22 0,0-21 0,1 21 16,-1-21-16,0 0 0,0 21 0,0-21 15,0 0-15,22-1 0,-22 22 0,0-21 16,21 0-16,-20 21 0,-1-21 15,0 0-15,0 21 0,0 0 0,0-21 16,1 21-16,-44 21 63,1-21-63,0 21 0,0 0 15,0-21-15,0 21 0,-22 0 0,22 1 16,-21-1-16,21-21 0,-22 21 0,22 0 15,-21 0-15,-1-21 0,22 21 16,-21 1-16,21-22 0,0 21 0,-22-21 16,22 0-16,0 0 0,21 21 0,-21-21 15,0 0-15,21 21 16,0 0 15,0 0-15,21 1-16,0-22 0,-21 21 0,21-21 15,0 21-15,22-21 0,-22 21 0,0 0 16,21-21-16,-21 21 0,22-21 16,-22 22-16,21-1 0,-21-21 0,1 21 15,20-21-15,-21 0 0,-21 21 0,21-21 16,0 0-16,1 0 16,-22-21 15,0 0-16,0 0-15,0-1 0,0-20 16,0 21-16,21-21 0,-21-1 16</inkml:trace>
  <inkml:trace contextRef="#ctx0" brushRef="#br0" timeOffset="-19709.45">6202 10351 0,'-21'0'62,"-1"0"-46,22-22-16,0 1 31,0 0-15,22 21-16,-1 0 0,-21-21 0,42 0 15,-21 21-15,0-21 0,22-1 0,-22 22 16,21-21-16,1 0 0,-1 21 16,0-21-16,1 21 0,-1 0 0,-21-21 15,0 21-15,0 0 0,1 0 0,-44 0 47,1 0-47,0 0 0,0 0 16,0 0-16,0 0 0,-1 0 15,1 0-15,0 0 16,0 0-16,0 0 0,0 21 0,-1-21 16,1 0-16,0 21 0,0-21 15,0 0-15,0 0 0,21 21 0,-22-21 16,22 21 15,0 1-15,22-22-16,-22 21 15,21 0-15,0 0 0,-21 0 16,0 0-16,0 1 0,0 20 0,0-21 16,21 0-16,-21 22 0,0-22 0,0 0 15,0 0-15,0 0 16,0 0-16,0 1 0,0-1 15,21-21-15,-21 21 16,21-21 47,1 21-63,-1-21 15,0 0-15,0 0 0,21 21 16</inkml:trace>
  <inkml:trace contextRef="#ctx0" brushRef="#br0" timeOffset="-18138.89">8297 11642 0,'21'0'15,"1"0"32,-22-21-31,0-1-1,0 1-15,-22 21 16,1-21-16,0 0 0,0 21 16,0 0-1,0 0-15,-1 0 0,1 0 0,0 0 16,0 0-16,0 0 0,-22 21 15,22 0-15,0-21 0,0 21 0,0 1 16,0-22-16,-1 21 0,22 0 16,-21 0-16,21 0 0,-21 0 15,21 1-15,0-1 0,0 0 0,0 0 16,0 0-16,0 0 16,0 1-16,21-22 15,0 0-15,1 21 0,-1-21 16,0 0-16,0 0 0,0 0 0,0 0 15,1 0-15,-1-21 0,0-1 16,0 1-16,0 0 0,0 0 16,1 21-16,-1-42 0,0 20 0,0 1 15,-21 0-15,21-21 0,0-1 0,1 1 16,-1 21-16,0-21 0,-21-1 0,21 1 16,-21 0-16,21 20 0,-21-20 0,0 21 15,0 0-15,0 0 16,0-1-16,0 1 15,0 42 1,-21 1-16,21-1 16,0 21-16,-21-21 0,0 0 0,21 22 15,-21-1-15,21-21 0,0 22 0,-22-22 16,22 21-16,-21-21 0,21 22 0,0-22 16,0 0-16,0 0 0,0 0 0,0 0 15,0 1-15,0-1 0,0 0 16,0 0-16,0 0 0,0 0 31,0-42-15,21 21-1,-21-21-15</inkml:trace>
  <inkml:trace contextRef="#ctx0" brushRef="#br0" timeOffset="-17761.46">8530 11663 0,'0'-21'63,"0"42"-63,21-63 0,0 42 0,1 0 16,-1-22-16,0 22 0,0-21 0,0 21 15,0-21-15,1 21 0,-1-21 16,-21 0-1,-21 21 1,-1 0 0,1 0-16,-21 21 0,21-21 0,0 21 15,-1 0-15,1 0 0,0-21 0,0 22 16,0-1-16,21 0 0,0 0 16,-21 0-16,21 0 0,0 1 15,0-1-15,0 0 0,0 0 16,0 0-16,21-21 15,0 21-15,0-21 16,0 0-16,0 0 0,1 0 16,-1 0-16,0 0 0,0 0 0,0 0 15,0-21-15,1 21 0,-1 0 0</inkml:trace>
  <inkml:trace contextRef="#ctx0" brushRef="#br0" timeOffset="-17293.33">9038 11621 0,'21'-43'32,"-42"86"-17,21-86 1,-21 64-16,0 1 0,0-1 16,-1 0-16,1-21 0,21 21 15,0 0-15,-21 0 0,0 1 16,21-1-16,0 0 15,0 0-15,0 0 0,21 0 16,0-21 0,0 0-16,1 0 0,-1 0 15,0 0-15,0 0 0,0 0 0,0-21 16,1 0-16,-1 21 16,0-21-16,0 0 0,-21 0 15,21-1-15,0 1 0,-21 0 16,0 0-16,0 42 31,0 0-15,0 0-16,-21-21 0,21 22 15,-21-1-15,21 0 0,0 0 16,0 0-16,0 0 31,0-42 0,21 0-15,-21 0-16,21 21 0,-21-21 0</inkml:trace>
  <inkml:trace contextRef="#ctx0" brushRef="#br0" timeOffset="-17149.59">9229 11536 0,'0'-21'46,"-22"21"-30,44 21-16</inkml:trace>
  <inkml:trace contextRef="#ctx0" brushRef="#br0" timeOffset="-16465.36">9419 11621 0,'0'42'31,"0"-106"-31,0 86 0,0 41 0,0-42 16,0 0-16,-21-21 0,21 22 0,0-1 16,0 0-16,-21-21 0,21 21 15,0 0-15,0 0 16,0-42 31,0 0-32,0 0-15,0 0 16,0 0-16,0-1 0,21 1 16,-21 0-16,21 21 0,-21-21 15,21 21 1,0 0-16,-21 21 15,22-21 1,-22 21-16,0 0 0,0 1 16,0-1-16,0 0 15,0 0-15,0 0 16,0-42 46,0 0-62,0 0 16,21 0-16,0-1 0,-21 1 16,21 21-16,0-21 0,0 0 15,1 21 1,-1 0-16,-21 21 16,21-21-16,-21 21 15,0 0-15,0 1 0,0-1 16,0 0-16,0 0 15,0 0-15,0 0 0,0 1 32,0-44 30,21 22-62,0-21 0</inkml:trace>
  <inkml:trace contextRef="#ctx0" brushRef="#br0" timeOffset="-15738.87">9885 11726 0,'42'-84'47,"-63"84"-32,0 84-15,21-168 16,-21 84-16,-1 0 0,1 21 15,21 0-15,-21-21 0,21 21 0,-21 0 16,0-21-16,21 22 0,0-1 0,0 0 16,0 0-1,21-21 17,0 0-32,0 0 0,0 0 15,1-21-15,-1 0 16,0 0-16,-21-1 15,21 22-15,-21-21 0,0 42 47,0 1-31,-21-1-16,0 0 16,21 0-16,0 0 15,0 0 1,0 1-16,0-1 15,21-21-15,0 0 16,0 0-16,0 0 16,1 0-16,-1-21 15,-21-1-15,21 22 0,0-21 16,0 0-16,0 0 0,-21 0 16,22 0-16,-1-1 0,-21 1 0,21 0 15,0-21-15,-21 21 0,0-22 0,21 22 16,-21 0-16,21 0 0,-21 0 15,0-1-15,22 1 0,-22 0 0,-22 21 32,1 21-17,0 0-15,0 1 0,21-1 16,-21 0-16,0 0 0,21 0 16,0 22-16,-22-22 0,22 0 0,-21 0 0,21 0 15,0 0-15,0 1 0,0-1 16,0 0-16,0 0 0,0 0 15,0 0 1,21-21-16,1 0 16,-1 0-16,0 0 15,0 0-15,0-21 16,-21 0-16,21 21 0,-21-21 0,22 0 16</inkml:trace>
  <inkml:trace contextRef="#ctx0" brushRef="#br0" timeOffset="883.36">12213 9885 0,'0'0'0,"0"-21"16,0 0 0,0-1-16,0 1 15,0 0-15,0 0 16,0 0-16,0 0 15,0-1 1,-21 22 93,21 22-77,0-1-1</inkml:trace>
  <inkml:trace contextRef="#ctx0" brushRef="#br0" timeOffset="1586.79">12213 9779 0,'0'-21'0,"0"42"0,21-63 16,-21 21 0,0-1-1,0 1-15,0 42 47,0 1-47,0-1 0,0 0 16,-21 21-16,21-21 0,-21 22 0,0-1 15,0 0-15,-1 1 0,1-1 0,21-21 16,-21 22-16,0-1 16,-21-21-16,42 21 0,-22-20 0,1-1 0,0 0 15,0 0-15,21 0 0,0 0 16,-21 1-16,21-44 31,0 1-31,0 0 16,0 0-16,0 0 0,21 21 15,0-21-15,0 21 0,-21-22 0,21 22 16,64-21 0,-64 21-16,0 0 0,1-21 0,-1 21 15,21 0-15,-21 0 0,0 0 16,22-21-16,-22 21 0,0 0 0,0 0 15,0-21-15,1 21 0,-1 0 0,0-21 16,0-1-16,-21 1 16,21 21-16,-21-21 0,0 0 15,0 0-15,0 0 0,0-1 16,0 1-16,0 0 0,0 0 16,-21 0-16,21 0 0,0-1 15,0 44 1,-21-1-16,21 0 0,0 21 15,-21-21-15,21 22 0,0-1 16,0 0-16,-21 1 0,-1-1 0,22 0 16,-21 1-16,21-22 0,0 21 15,-21 43-15,0-43 0,21-21 16,0 22-16,0-22 0,0 0 0,0 0 16,0 0-16,0 1 0,-21-22 15,21 21-15,0-42 31,0-1-31,21 1 0,0 0 0,-21 0 16,21 0-16,0-22 0,1 22 0,-1-21 16</inkml:trace>
  <inkml:trace contextRef="#ctx0" brushRef="#br0" timeOffset="2167.71">13060 9652 0,'0'-21'16,"0"0"-16,0 148 0,0-212 15,-21 43 1,-1 63-16,22 0 0,0 0 16,0 0-16,-21 22 0,21-1 0,0-21 15,-21 22-15,21-1 0,0 0 0,-21 1 16,21-1-16,0-21 0,0 21 0,-21 1 15,21-22-15,-21 21 0,-1-21 16,22 1-16,0-1 0,0 21 16,-21-42-16,21 21 0,-21 0 0,21 1 15,-21-22-15,21-22 32,0 1-32,0 0 0,0 0 15,0 0-15,0 0 16,21-1-16,0 1 0,0 0 0,1 0 15,-1 0-15,0 21 0,0-21 16,21 21-16,-20-22 0,20 22 0,-21 0 0,21 0 16,-20 0-16,-1 0 0,21 22 0,-21-1 15,0-21-15,1 21 0,-22 0 16,21 0-16,-21 0 0,0 1 16,0-1-16,0 0 0,-21 0 15,-1 0-15,1 0 0,0 1 16,-21-1-16,-1 0 0,22-21 0,-21 21 15,21 0-15,-22-21 0,22 0 0,0 0 16,0 0-16,0 0 0,0 0 0,-1 0 16,22-21 15,0 0-31,22 0 16,-1 21-16,0 0 0,0-21 15,0-1-15,0 22 0,1-21 16,-1 21-16</inkml:trace>
  <inkml:trace contextRef="#ctx0" brushRef="#br0" timeOffset="2775.98">13631 10075 0,'0'0'31,"0"22"-16,0-1-15,-21 0 0,21 0 16,-21 0-16,21 0 0,-21 1 16,21-1-16,0 0 0,0 0 15,0 0-15,0 0 0,0 1 16,0-1-16,21 0 0,0-21 16,0 0-16,0 0 0,1 0 0,-1 0 15,0 0-15,0 0 0,0 0 0,0-21 16,1 0-16,20-1 0,-21 22 0,-21-21 15,21 0-15,0 0 0,1 0 16,-22 0-16,0-1 0,0 1 0,21 0 16,-21 0-16,0 0 0,0 0 15,0 42 17,0 0-17,0 0-15,0 0 0,0 0 0,-21 1 16,21-1-16,0 21 0,0-21 15,0 22-15,0-22 0,0 21 0,0-21 16,0 22-16,0-1 0,0-21 0,0 21 16,0 1-16,0-22 0,0 21 0,0 1 15,-22-22-15,22 0 0,-21 21 16,21-21-16,-21 1 0,21-1 0,0 0 0,-21 0 16,0-21-16,0 21 0,-1-21 15,1 0-15,0 0 16,0 0-16,0 0 0,0-21 15,-1 21-15,22-21 0,-21 21 0,21-21 16,-21 21-16,0 0 0,21-21 16,0-1-16,-21 22 0,21-21 15,0 0-15,0 0 16,0 0-16,0 0 16,0-1-16,21 1 0,0 0 0,-21 0 15</inkml:trace>
  <inkml:trace contextRef="#ctx0" brushRef="#br0" timeOffset="3094.51">14457 9779 0,'0'-85'15,"0"170"-15,-21-170 31,21 107-31,-22-22 0,22 21 16,0 21-16,-21-21 0,21 22 0,-21-1 16,21-21-16,-21 21 0,21 1 15,-21-1-15,21 0 0,-21 1 0,21-1 16,0-21-16,0 22 0,-22-22 0,22 21 16,-21-21-16,21 0 0,0 1 15,0-1-15,0 0 0,0 0 16,21-21-1,1 0 1,-22-21-16,21 0 0,0 0 0,0-1 16,0 1-16</inkml:trace>
  <inkml:trace contextRef="#ctx0" brushRef="#br0" timeOffset="3498.75">14563 10181 0,'0'0'32,"21"0"-32,0 0 15,0 0-15,0 0 0,0 0 0,1 0 16,-1-21-16,21 0 0,-21 0 16,0 21-16,1-21 15,-1-1-15,-21 1 0,21 21 16,-21-21-16,0 0 0,-21 21 31,0 0-31,-1 0 16,1 21-16,0-21 0,0 21 15,0 0-15,0 1 0,-1 20 0,1-21 16,0 0-16,0 0 0,0 22 16,0-22-16,21 0 0,0 21 0,0-20 15,0-1-15,0 0 0,0 0 0,0 0 16,0 0-16,21-21 0,-21 22 0,21-22 15,0 0-15,0 0 0,0 0 16,1 0-16,-1 0 0,0 0 0,0 0 16,0-22-16,0 1 15,1 21-15,-1-21 0,-21 0 0,21 0 16,0 0-16</inkml:trace>
  <inkml:trace contextRef="#ctx0" brushRef="#br0" timeOffset="3819.66">14245 9800 0,'0'0'0,"-21"0"0,0 0 16,0 0-16,-1 0 0,22-21 31,22 21-31,-1 0 0,21 0 0,-21 0 16,0 0-16,22 0 0,-22 0 0,21 0 15,-21 0-15,22 0 0,-22 0 16,21 0-16,-21 0 0,1 0 0,-1 0 16,0 0 30</inkml:trace>
  <inkml:trace contextRef="#ctx0" brushRef="#br0" timeOffset="5186.44">18457 9525 0,'0'-21'15,"-21"21"1,0 0 0,21-21-16,0 0 31,0-1-31,0 1 16,21 21-16,0-21 0,0 21 15,1 0-15,-1 0 0,63 0 16,-62 0-16,20 0 15,-21 21-15,0 0 16,0 1-16,1-1 0,-22 0 0,21 0 16,-21 21-16,0-20 0,0-1 0,-43 21 15,22-21-15,0 0 0,-21 1 0,-1-1 16,22 0-16,-21 0 0,0 0 16,-1 0-16,22 1 0,-21-22 0,21 21 15,-1-21-15,1 0 0,42 0 31,-21-21-15,22 21-16,-1-22 0,21 22 16,-21 0-16,0 0 0,22 0 15,-22 0-15,21 0 0,-21 0 0,22 0 16,-22 22-16,21-1 0,-21 0 0,22 0 16,-43 0-16,21 0 0,-21 1 15,0-1-15,0 0 0,0 0 0,-21-21 16,21 21-16,-21 0 0,-22 1 0,22-1 15,-21-21-15,21 21 0,-22 0 0,1-21 16,21 0-16,-22 0 0,22 0 0,0 0 16,0 0-16,0 0 0,0 0 0,-1 0 15,1 0-15,0 0 16,0 0-16,21-21 16,0 0-16,0 0 15,0-1 1,0 1-16,42 0 15,-21 21-15,1-21 0</inkml:trace>
  <inkml:trace contextRef="#ctx0" brushRef="#br0" timeOffset="5774.87">19410 9673 0,'-21'0'16,"42"0"-16,-42-21 0,-1 21 0,1 0 0,0-21 16,0 21-16,21-21 0,-21 0 15,21-1-15,0 1 16,0 0-16,0 0 0,0 0 15,0 0-15,21 21 0,0-22 0,0 22 16,0 0-16,1-21 0,-1 21 0,0 0 16,0 0-16,0 0 0,0 0 0,1 21 15,-1 1-15,0-1 16,-21 0-16,0 0 0,0 21 0,0 1 16,0-1-16,0-21 0,0 22 0,-42-1 15,20 0-15,1-21 0,-21 22 16,0-22-16,20 0 0,-20 0 0,0 0 0,-1 1 15,22-1-15,-21-21 0,21 21 16,0-21-16,-1 21 0,22-42 47,22 21-47,-1-21 0,0 21 0,0 0 16,0 0-16,0 0 15,1 0-15,-1 21 0,0-21 16,21 21-16,-21-21 0,1 21 0,-1-21 15,0 21-15,21-21 0,-21 22 0,1-22 16,-1 0-16,-21 21 0,21-21 0,0 0 16,0 21-16,0-21 31,1 0-31,-22-21 16,21 21-16,0-21 0,-21-1 0,21 1 15</inkml:trace>
  <inkml:trace contextRef="#ctx0" brushRef="#br0" timeOffset="6372.52">20214 9716 0,'0'0'0,"-21"0"16,21 21-16,0 0 0,0 0 16,0 0-1,0 0-15,0-42 47,0 0-31,0 0-16,0 0 15,0 0 1,-21 21-16,0 0 16,-1 21-1,1 0-15,21 0 16,0 0-16,0 0 0,0 1 0,0-1 15,0 0-15,0 0 16,0 0-16,21-21 16,1 0-16,-1 0 15,0 0-15,0-21 16,0 21-16</inkml:trace>
  <inkml:trace contextRef="#ctx0" brushRef="#br0" timeOffset="6843.15">20828 9610 0,'0'-21'0,"0"42"16,0-64-16,0 22 15,21 21-15,0-21 16,0 21-16,1 0 0,20 0 0,-21-21 15,0 21-15,43 0 0,-43 0 16,21 0-16,-21 0 0,1 0 16,-1 0-16,0-21 0,0 21 0,-21-21 31,-21 21 0,0 0-15,0 0-16,-1 21 0,1 0 15,21 0-15,-21 0 0,21 0 16,0 22-16,-21-22 0,0 0 0,0 21 16,21-20-16,-22 20 0,22 0 0,-21-21 15,21 22-15,-21-22 0,21 21 16,0-21-16,0 1 0,-21 20 0,21-21 16,0 0-16,0 0 0,0 1 15,0-1-15,0 0 0,0-42 47,0 0-31,-21 21-16,0-22 0</inkml:trace>
  <inkml:trace contextRef="#ctx0" brushRef="#br0" timeOffset="7025.81">20680 9948 0,'148'0'78,"21"0"-63,-486 0-15,655-21 16,-316 21-16,-1-21 0,0 21 0,0-21 16,0 21-16,0-21 0,22 21 0,-22-21 15</inkml:trace>
  <inkml:trace contextRef="#ctx0" brushRef="#br0" timeOffset="7530.47">21632 9821 0,'-84'-63'32,"84"-43"-1,0 85-31,84 211 0,-168-401 0,84 190 0,0-1 15,21 1-15,0 0 0,0 0 0,0 21 16,22-21-16,-22 0 0,21 21 16,-21 0-16,0 0 0,22 0 0,-22 0 15,0 0-15,0 0 0,-21 21 0,0 0 16,0 0-16,0 0 0,0 0 0,0 22 16,-21-22-16,-21 21 0,21 1 15,-1-22-15,-20 21 0,0 0 16,21-20-16,-1 20 0,1-21 0,0 0 0,0 22 15,21-22-15,0 0 0,0 0 16,0 0-16,0 0 0,21-21 16,-21 22-16,21-22 0,0 0 15,22 0-15,-22 0 0,0 0 0,0 0 16,0 0-16,1 0 0,20-22 16,-21 1-16,-21 0 0,0 0 15,0 0-15,0 0 0,0-1 0,-21-20 16,0 21-16,0 0 0,-1 0 15,-20 21-15,21-22 0,0 22 16,0 0-16,-1 0 0,1 0 0,0 0 0,0 0 16,0 0-16,21 22 0,0-1 15,0 0-15,0 0 0,0 0 16,0 0-16,21-21 16,0 22-16,0-22 0,22 0 0,-22 0 15,21 0-15,-21 0 0</inkml:trace>
  <inkml:trace contextRef="#ctx0" brushRef="#br0" timeOffset="7702.65">22437 9927 0,'-22'0'0,"107"0"0,-148 0 0,41 21 31,44-21-31,-1 0 16,0 0-16,21 0 0</inkml:trace>
  <inkml:trace contextRef="#ctx0" brushRef="#br0" timeOffset="7886.31">23410 9991 0,'0'21'31,"0"-42"-31,21 42 47</inkml:trace>
  <inkml:trace contextRef="#ctx0" brushRef="#br0" timeOffset="9709.97">12192 11832 0,'0'21'0,"-21"-21"16,0 0-1,-1 0-15,1 0 0,0 0 16,0 0-16,21-21 0,-21 21 16,0-21-16,21 0 0,0 0 15,-22 0-15,22-1 0,0 1 0,0 0 16,0 0-16,0-21 0,0 20 0,22 1 15,-22 0-15,21 0 0,21 0 16,-21 0-16,0-1 0,22 22 16,-22-21-16,21 21 0,1 0 0,-1 0 15,-21 0-15,21 0 0,1 0 0,-22 0 16,0 0-16,0 21 0,0 1 0,-21-1 16,0 0-16,0 0 0,0 0 0,-21 0 15,0 22-15,0-22 0,-21 0 16,-1 21-16,1-20 0,0 20 0,-22-21 15,22 21-15,-1 1 0,1-1 16,0-21-16,-1 22 0,22-22 0,0 21 16,0-21-16,21 22 0,0-22 0,0 0 15,0 0-15,21 0 0,0 0 0,0-21 16,22 22-16,-1-22 0,-21 0 16,22 0-16,-1 0 0,0 0 0,1 0 15,-1 0-15,0-22 0,1 22 0,-1-21 16,0 0-16,-21 0 0,22 0 0,-22-22 15,-21 22-15,0-21 0,0 21 16,0-22-16,0 22 0,0-21 0,-21 21 16,-22-22-16,22 22 0,0 0 0,-21 21 15,-1 0-15,22-21 0,-21 21 0,21 0 16,-22 0-16,22 0 0,-21 21 0,21 0 16,0 0-16,-1-21 0,1 22 15,21-1-15,0 0 0,0 0 16,0 0-16,0 0 0,0 1 15,21-22-15,1 21 0,20-21 16,-21 0-16,0 0 0,0 0 0</inkml:trace>
  <inkml:trace contextRef="#ctx0" brushRef="#br0" timeOffset="10256.69">13208 11494 0,'-42'-22'16,"-43"44"-1,212-22-15,-275 21 16,148 0-16,0 0 0,-21 0 0,21 22 16,-22-22-16,22 21 0,-21-21 0,21 22 15,0-1-15,0-21 0,-21 21 0,21-20 16,0 20-16,-21 0 0,21-21 0,0 1 15,0 20-15,0-21 0,0 0 16,0 0-16,0 1 0,0-1 16,0-42 15,0-1-31,0 1 16,0 0-16,0 0 0,0 0 0,0-22 15,0 22-15,21 0 0,0 0 16,-21 0-16,43 0 0,-22-1 0,0 22 15,0-21-15,0 21 0,22 0 0,-22 0 16,0 0-16,21 0 0,-21 0 0,1 0 16,-1 21-16,0 1 0,0-1 0,0-21 15,0 42-15,1-21 0,-22 0 16,21 1-16,-21-1 0,0 0 0,0 0 16,0 21-16,-21-20 0,-1-22 15,-20 21-15,21 0 0,0 0 0,-22-21 16,22 21-16,-21 0 0,21-21 0,0 0 15,-22 0-15,22 0 0,0 0 16,21-21 15,0 0-31,21 21 0,0-21 16,0 21-16,1-21 0,-1 0 0</inkml:trace>
  <inkml:trace contextRef="#ctx0" brushRef="#br0" timeOffset="10406.41">13801 11811 0,'-64'0'47,"128"0"-47,-128 21 0,64 0 15,0 1-15</inkml:trace>
  <inkml:trace contextRef="#ctx0" brushRef="#br0" timeOffset="10857.57">13674 12065 0,'402'0'94,"-339"-106"-79,-528 212 1,930-233-16,-465 106 0,0 0 0,0 0 0,0 42 47,0 0-47,0 0 0,0 21 15,-21-20-15,21-1 0,-21 21 0,21-21 16,-21 22-16,21-22 0,0 21 16,-21 0-16,-1 1 0,22-22 0,-21 21 15,21 1-15,0-1 0,-21 0 16,21 1-16,-21-22 0,21 21 0,0 0 15,0 1-15,-21-22 0,21 21 0,-43 22 16,43-43-16,-21 0 0,0 21 16,21-20-16,-21-1 0,0-21 0,0 21 15,-1 0-15,1-21 0,0 0 16,0 0-16,0 0 0,0 0 0,-1 0 16,1 0-16,0 0 0,0 0 0,0 0 15,0 0-15,-1 0 0,1 0 0,0 0 16,0-21-16,0 21 0,0 0 15,-1 0-15,22-21 16,0 0-16,0-1 16,0 1-16,22 0 15,-1-21-15</inkml:trace>
  <inkml:trace contextRef="#ctx0" brushRef="#br0" timeOffset="11220.54">14372 11367 0,'0'-22'0,"0"44"0,0-65 0,0 22 0,0 0 15,0 0-15,-21 42 16,21 0-16,-21 21 15,21-20-15,0 20 0,0 0 16,0 1-16,-21-1 0,21 21 0,0-20 16,-22-1-16,22 0 0,0 22 0,0-22 15,0 1-15,0-1 0,0 0 0,0 1 16,0-1-16,0 0 0,0-21 16,0 1-16,0 20 0,0-21 15,0 0-15,0 0 0,22-21 31,-1 0-15,0-21-16,0 0 0,0 0 0,0 0 16,1-22-16,-1 22 0</inkml:trace>
  <inkml:trace contextRef="#ctx0" brushRef="#br0" timeOffset="11756.75">14690 11790 0,'0'21'0,"21"-21"16,0 0 0,0 0-16,0 0 0,0 0 15,1 0-15,-1 0 16,0 0-16,0 0 0,-21-21 16,21 21-16,0-21 0,1 0 0,-22-1 15,0 1-15,0 0 16,0 0-16,0 0 0,-22 21 15,1 0 1,0 0-16,0 0 16,0 0-16,0 21 0,21 0 0,-22 0 15,1 0-15,0 1 0,0-1 16,21 0-16,0 21 0,-21-21 0,21 1 0,0-1 16,-21 0-16,21 0 0,0 0 0,0 0 15,0 1-15,0-1 0,21 0 16,0-21-16,0 21 0,0-21 15,0 0-15,1 0 0,-1 0 16,0 0-16,0 0 0,21 0 0,-20 0 16,-1 0-16,0 0 0,0-21 0,0 0 15,0 0-15,1-1 0,-1 1 16,0 0-16,-21 0 0,0 0 0</inkml:trace>
  <inkml:trace contextRef="#ctx0" brushRef="#br0" timeOffset="12058.69">14266 11430 0,'-21'0'15,"42"0"1,0 0 0,22 0-16,-22 0 0,0-21 15,21 21-15,1 0 0,-22 0 0,21 0 16,-21-21-16,22 21 0,-22 0 16,0 0-16,0 0 0,-21 21 31,-21-21-16</inkml:trace>
  <inkml:trace contextRef="#ctx0" brushRef="#br0" timeOffset="12474.71">13843 11663 0,'0'0'16,"-21"0"0,21 21-1,-21 0-15,21 0 0,0 1 16,-22-1-16,22 0 0,0 0 0,0 0 16,0 22-16,0-22 0,0 0 0,0 0 15,22 0-15,-1 0 0,-21 1 0,21-1 16,0 0-16,0 0 0,0-21 15,1 0-15,-1 0 16,0 0-16,0 0 16,0 0-16,-21-21 0,21 0 0</inkml:trace>
  <inkml:trace contextRef="#ctx0" brushRef="#br0" timeOffset="13466.62">18690 11261 0,'0'-21'0,"0"42"0,0-64 16,-21 43-16,21-21 0,0 0 0,0 0 15,0 0-15,0 0 16,0-1-16,21 1 0,0 21 15,0-21-15,1 21 0,-1 0 16,0 0-16,0 0 0,21 0 0,-20 0 16,-1 21-16,0 0 0,0 1 0,0-1 15,-21 21-15,0-21 0,0 22 16,0-1-16,0 0 0,0-21 0,-21 22 16,0-1-16,0-21 0,-22 0 15,22 1-15,0 20 0,-21-42 0,21 21 16,-22 0-16,22-21 0,0 0 0,0 21 15,0-21-15,21-21 32,0 0-17,0 0-15,21 21 0,-21-21 16,21 21-16,0 0 0,0 0 0,0 0 16,1 0-16,20 21 0,-21 0 0,21 0 15,-20 0-15,-1 1 0,0-1 16,0 0-16,0 0 0,-21 0 15,0 0-15,0 1 0,0 20 0,0-21 16,-21 0-16,0 0 0,0 1 0,-22-22 16,22 21-16,0 0 0,-21-21 0,-1 21 15,22-21-15,-21 0 0,21 0 16,0 0-16,-1 0 0,1 0 0,0 0 16,0-21-16,0 21 0,21-21 0,0 0 15,-21 21-15,21-22 0,-22 1 0,22 0 16,0 0-16,0 0 0,0 0 15,22-1 1,-1 1-16,0 21 16,-21-21-16</inkml:trace>
  <inkml:trace contextRef="#ctx0" brushRef="#br0" timeOffset="14026.58">19325 11261 0,'0'-21'16,"0"42"-16,0-64 0,0 22 15,0 0 1,21 21-1,0 0-15,-21-21 0,22 21 16,-1 0-16,0 0 0,0 0 16,0 0-16,0 21 0,1 0 0,-1 0 15,0 1-15,0-1 0,0 0 0,0 21 16,-21 1-16,22-22 0,-22 21 16,0-21-16,0 22 0,-22-1 0,1-21 0,0 0 15,-21 22-15,21-22 0,-22 0 16,1 0-16,0 0 0,-1 0 0,22 1 15,-21-22-15,21 21 0,-22-21 16,22 0-16,0 21 0,42-21 47,0 0-47,0 0 16,1 0-16,-1-21 0,0 21 0,0 0 15,0 0-15,0 0 0,22 0 0,-22 0 16,0 0-16,0 0 0,22-21 0,-22 21 15,0 0-15,0 0 0,0 0 16,0 0 0,-21-22-1,0 1 17,0 0-32,22 0 15</inkml:trace>
  <inkml:trace contextRef="#ctx0" brushRef="#br0" timeOffset="14660.45">20129 11197 0,'0'0'0,"22"0"0,-1 0 15,0 0-15,0 0 0,0 0 16,0-21-16,1 21 0,-1 0 15,0 0-15,0 0 16,0 0-16,0 0 0,1 0 16,-44 0 15,1 0-31,0 0 16,0 0-16,0 0 15,0 0-15</inkml:trace>
  <inkml:trace contextRef="#ctx0" brushRef="#br0" timeOffset="15122.55">20151 11155 0,'-127'190'63,"254"-380"-63,-297 465 31,170-254-31,0 0 15,21-21 32,-21-21-47,22 21 16,-1-21-16,0 21 0,0-21 16,0 21-16,0 0 0,1 0 15,-1 0-15,0 0 0,0 0 0,0 0 16,0 0-16,1 21 0,-1 0 0,0-21 15,0 21-15,-21 1 0,0-1 16,0 0-16,0 0 0,0 0 0,0 0 16,0 1-16,0-1 15,0 0-15,0 0 0,-21-21 0,0 21 0,0-21 16,-1 21-16,1-21 0,0 0 16,0 22-16,-21-22 0,20 0 0,1 0 15,0 0-15,0 21 0,0-21 16,0 0-16,-1 0 0,1 0 15,0 0-15,0 0 16,21-21-16,0-1 16,0 1-1,21 21-15,-21-21 0,21 0 16,0 21-16</inkml:trace>
  <inkml:trace contextRef="#ctx0" brushRef="#br0" timeOffset="15578.71">20997 11176 0,'-21'-63'15,"42"232"-15,-21-275 0,-42 43 0,21 63 0,0 0 16,-1 0-16,1 0 0,0 21 15,0 0-15,0 0 16,0 21-16,-1-20 0,1 20 0,0-21 16,21 21-16,-21 1 0,21-1 0,-21-21 15,21 22-15,0-22 16,0 21-16,0-21 0,0 0 0,0 1 0,0-1 16,0 0-16,21-21 0,0 21 0,0-21 15,0 0-15,1 0 0,-1 0 0,0 0 16,0 0-16,0 0 0,0 0 0,1 0 15,-22-21-15,21 0 0,-21 0 16,0-1-16,0 1 16,0 0-16,0 0 0,-21 0 0,-1 21 15,22-21-15,-21 21 0,0 0 0,0 0 16,0 0-16,0 0 0,-1 0 16,-20 0-16,21 21 0,0-21 15,21 21-15,-21-21 0,-1 21 0,22 0 16,22-21-1,-1 0-15,0 0 16,0 0-16,21 0 0</inkml:trace>
  <inkml:trace contextRef="#ctx0" brushRef="#br0" timeOffset="15948.02">21272 11218 0,'0'-21'15,"22"0"1,-1 21 0,-64 42-16,107-84 0,-43 42 0,0-21 0,0 21 15,1 0-15,-1-21 0,21 21 16,-21-21-16,22 21 0,-22 0 0,21 0 16,-21-22-16,0 22 0,1 0 15,-22 22-15,0-1 0,0 0 16,0 21-16,0-21 0,-22 22 15,22-22-15,0 21 0,-21 1 0,0-1 16,21-21-16,-21 21 0,21 1 16,0-22-16,0 21 0,0-21 0,0 1 15,-21 20-15,21-21 0,0 0 0,-21 0 16,21 1-16,0-1 0,0 0 16,-22-21-1,1 0 16,21-21-31,0 0 0</inkml:trace>
  <inkml:trace contextRef="#ctx0" brushRef="#br0" timeOffset="16130.68">21315 11599 0,'84'0'46,"-168"0"-46,190-21 0,-1 21 16,-83-21-16,-1 21 0,0 0 16,21 0-16,-21-21 0,22 21 0,-22 0 15,21-21-15,-21 21 0,22-21 16,-22-1-16,0 22 0,21-21 0</inkml:trace>
  <inkml:trace contextRef="#ctx0" brushRef="#br0" timeOffset="16666.23">22352 11409 0,'-85'-42'31,"22"-43"-15,63 64-16,148 169 0,-296-317 15,148 126-15,0 22 0,0 0 0,0 0 16,42-22-16,-21 22 0,0 0 15,22 0-15,-22 21 0,21-21 16,1 21-16,-22 0 0,21 0 0,-21 0 16,0 0-16,1 0 0,-1 21 15,-21 0-15,21 0 0,-21 22 0,0-1 16,0-21-16,-21 21 0,0 1 0,-22-1 16,22 0-16,-21 1 0,21-1 0,-22-21 15,1 22-15,21-1 0,0-21 16,-1 21-16,1-20 0,0-1 0,21 0 15,0 0-15,0 0 0,0 0 0,0 1 16,21-22-16,0 21 0,1-21 0,-1 0 16,0 0-16,21 0 0,-21 0 0,1 0 15,20 0-15,-21 0 0,0-21 16,22-1-16,-22 1 0,0 0 16,-21 0-16,21-21 0,-21 20 15,0 1-15,0-21 0,0 21 0,-21-22 16,0 22-16,21 0 0,-21 21 0,-1-21 15,1 21-15,0 0 0,-21 0 0,21 0 16,-1 0-16,1 21 0,0 0 16,0-21-16,0 21 0,21 1 0,0-1 15,-21 0-15,21 0 0,-22 0 16,22 0-16,0 1 16,22-22-16,-1 0 0,0 0 15,0 0-15,0 0 0,0 0 16,22 0-16</inkml:trace>
  <inkml:trace contextRef="#ctx0" brushRef="#br0" timeOffset="16922.76">23177 11494 0,'0'-22'31,"0"44"-31,0-65 15,0 22 32,22 21 0,-1 0-47,0 0 0,0 0 16,0-21-16</inkml:trace>
  <inkml:trace contextRef="#ctx0" brushRef="#br0" timeOffset="17518.89">24003 11113 0,'0'-22'15,"0"44"-15,21-65 0,-21 22 0,21 21 16,-21-21-16,21 0 16,1 21-16,-1 0 0,0 0 15,0 0-15,0 0 16,0 0-16,1 0 0,-1 0 0,0 0 15,0 0-15,-21 21 0,0 0 0,0 0 16,0 0-16,0 22 0,0-22 16,0 0-16,-42 0 0,21 0 15,-1 1-15,-20-1 0,21 0 0,-21 0 16,20 0-16,-20 0 0,21 1 16,-21-1-16,20-21 0,1 21 0,0-21 15,21 21-15,21-21 31,0 0-31,1 0 0,-1 0 16,21 0-16,-21 0 0,22 0 16,-22 0-16,0 0 0,0 0 15,0 0-15,0 21 0,1-21 0,-22 21 16,0 1-16,21-1 0,-21 0 0,0 0 16,0 0-16,0 0 0,0 1 0,0-1 15,-21 0-15,-1 0 0,1 0 16,0-21-16,-21 21 0,21-21 15,-1 0-15,1 0 0,0 22 0,0-22 16,0 0-16,0 0 0,-1 0 0,1 0 16,42-22 15,1 22-31,-1-21 16,0 21-16,21-21 0,-21 0 0</inkml:trace>
  <inkml:trace contextRef="#ctx0" brushRef="#br0" timeOffset="17943.61">24828 11218 0,'0'-21'15,"0"-42"1,0 147-16,22-189 15,-1 105-15,0 0 0,0 0 0,21-22 16,-20 22-16,-1 0 0,21 0 0,-21 0 16,0 0-16,1 0 0,-1 0 0,0 22 15,-21-1-15,0 0 16,0 0-16,0 21 0,0-20 0,-21-1 16,-22 21-16,22-21 0,-21 22 0,0-22 15,-1 21-15,22-21 0,-106 64 16,106-64-16,-21 0 15,20-21-15,1 21 0,21 1 16,-21-22-16,21 21 0,21-21 16,0 0-1,22 0-15,-22 0 0,0 0 16,21 0-16,-20 0 0,20 0 16,-21 0-16,21 0 0,1 0 0,-22 0 15,21-21-15,1-1 0,-22 22 0,21 0 16,-21-21-16,0 21 0,22-21 0,-22 0 15,0 21-15,21-21 0</inkml:trace>
  <inkml:trace contextRef="#ctx0" brushRef="#br0" timeOffset="18359.69">25760 11197 0,'-21'-42'16,"63"105"-16,-63-84 0,0-42 0,21 42 15,0-1 1,21 22-16,0 0 16,0 0-16,0-21 0,0 21 0,22 0 15,-22 0-15,0 0 0,0 0 16,0 0-16,1 0 15,-22 21-15,0 1 16,0 20-16,0-21 0,0 21 16,-22 1-16,1-1 0,0 0 0,21 1 15,0-1-15,-21-21 0,0 22 0,21-1 16,0 0-16,0-21 0,0 22 0,-21-22 16,21 0-16,-22 0 0,22 0 0,-21 1 15,21-1-15,0 0 16,-21-21-16,0 0 15,21-21 32,0 0-47</inkml:trace>
  <inkml:trace contextRef="#ctx0" brushRef="#br0" timeOffset="18565.31">25527 11642 0,'63'0'62,"-126"0"-62,275-21 16,-170 21-16,-21 0 0,0 0 16,22-22-16,-22 22 0,0-21 15,0 21-15,21 0 0,-20 0 0,-1-21 16,0 21-16,0 0 0,0-21 0,0 21 15,1-21-15,-1 21 0</inkml:trace>
  <inkml:trace contextRef="#ctx0" brushRef="#br0" timeOffset="19095.33">26606 11409 0,'0'-85'16,"22"-148"15,20 212-15,-106 360-16,149-678 0,-64 318 0,0 21 0,22 0 16,-22 0-16,21 0 0,-21 0 0,22 0 15,-22 0-15,0 0 0,0 0 0,0 0 16,-21 21-1,0 0-15,0 1 0,0-1 16,-21 0-16,0 0 0,0 21 16,-21-20-16,20 20 0,-20 0 0,0-21 15,-1 22-15,1-1 0,0 0 16,-1-20-16,22 20 0,-21-21 0,21 21 16,0-20-16,21 20 0,0-21 0,0 0 15,0 0-15,0 1 0,0-1 0,0 0 16,0 0-16,21-21 15,0 0-15,0 0 0,0 0 16,0 0-16,1 0 0,-1-21 16,-21 0-16,0 0 0,21-1 15,-21 1-15,0 0 16,0 0-16,0 0 0,0 0 16,0-1-16,-21 1 15,0 21-15,-1 0 16,1 0-16,0 0 0,0 0 15,0 0-15,0 0 16,-1 0-16,1 0 0,0 0 16,0 0-16,0 0 0</inkml:trace>
  <inkml:trace contextRef="#ctx0" brushRef="#br0" timeOffset="22574.38">23283 11472 0,'0'0'0,"0"-21"31,-21 21 1,0 0-32,0 0 0,0 0 15,42 0 32,0 0-31,0 0-16,0 0 0,0 0 15,1-21-15,-1 21 0,0-21 16,-21 0 0,0 0-16,0-1 0,0 1 15,0 0-15,-21 21 16,0 0-16,-1 0 0,1 21 15,21 0-15,-21 1 16,21-1-16,0 0 0,0 0 16,0 0-16,0 0 0,0 1 15,0-1-15,21-21 0,0 0 16,1 0 0,-1 0-1,0-21-15,-21-1 16,0 1-16,0 0 15,0 0-15,0 0 0,0 0 0,0-1 16</inkml:trace>
  <inkml:trace contextRef="#ctx0" brushRef="#br0" timeOffset="23535.76">20214 9821 0,'0'0'0,"21"0"0,-21 22 109,21-22-78,1 0-15,-1 0 0,-21-22-16,21 22 0,0 0 15,-21-21 1,0 42 15,-21-21-15,0 22-16,21-1 15,0 0-15,0 0 16,-21-21-16,-1 0 47</inkml:trace>
  <inkml:trace contextRef="#ctx0" brushRef="#br0" timeOffset="40854.7">11472 13885 0,'21'-21'0,"-21"42"62,0 1-46,0-1-1,0 0 1,22-21 0,-1 0-1,0-21 1,0 0-16,-21-1 15,0 1-15,0 0 16,0 0-16,0 0 16,0 0-16,0-1 0,0 1 15,-21 21 1,0 21 0,0 1-16,21-1 0,-22-21 15,22 21-15,0 0 0,-21 0 0,21 0 16,-21-21-16,21 22 0,0-1 15,0 0-15,21-21 47,0 0-47,1 0 0,-1 0 0,-21-21 16,21 0-16,0-1 0,-21 1 16,0 0-16,0 0 15,0 0-15,0 0 16,-21 42 15,0 0-15,21 0-1,-21-21 1,21 21 0,0-42 15,21 21-31,-21-21 15,0 0-15,0 0 16,-21 42 15,-1-21-31,22 21 16,-21 21-16,0-21 0,21 1 16,0 20-16,-21-21 0,0 21 0,0-20 15,21 20-15,0-21 0,0 21 0,0-20 16,0-1-16,0 21 0,0-21 0,0 0 15,0 1-15,0-1 16,0 0-16,21 0 0,0-21 0,0 0 16,21 0-16,-20 0 0,-1 0 0,21 0 15,0 0-15</inkml:trace>
  <inkml:trace contextRef="#ctx0" brushRef="#br0" timeOffset="41548.68">12552 13843 0,'0'0'0,"0"-21"15,0 0 1,-21 21-1,-1 0 1,1 21-16,21 0 0,-21 0 0,0 0 16,21 22-16,-21-22 0,0 21 0,21-21 15,-22 22-15,1-22 0,21 21 16,-21 1-16,0-1 0,21 0 0,-21-21 16,0 22-16,-1-1 0,22-21 0,-21 22 15,21-22-15,-21 21 16,21-21-16,0 0 0,0 1 0,-21-1 15,21-42 17,21-1-17,-21 1-15,0-21 0,21 21 0,0-22 16,1 1-16,-1 0 0,-21 21 0,21-22 16,0-20-16,0 20 0,0 1 15,1 0-15,-1-1 0,0 22 16,-21-21-16,21 21 0,0 0 0,-21-1 15,21 1-15,-21 0 0,0 0 16,22 21 0,-22 21-16,21 0 0,-21 0 15,0 1-15,0-1 0,0 21 16,0-21-16,0 22 0,0-22 0,0 21 16,21 0-16,-21-20 0,0 20 0,0 0 15,0-21-15,0 22 0,0-22 0,0 21 16,0-21-16,0 22 0,0-22 15,0 0-15,0 0 0,0 0 0,0 1 16,0-1-16,0 0 16,0-42 46,-21 0-62,21-1 0,-21 22 16,21-21-16,-22 0 0</inkml:trace>
  <inkml:trace contextRef="#ctx0" brushRef="#br0" timeOffset="41754.3">12150 14288 0,'21'-22'47,"-42"44"-32,148-44-15,-106 22 0,21 0 16,-21-21-16,0 21 0,1 0 0,-1 0 16,0 0-16,0 0 0,0-21 15,0 21-15,1 0 0,-1-21 16,0 0-16,0 21 0</inkml:trace>
  <inkml:trace contextRef="#ctx0" brushRef="#br0" timeOffset="42357.3">13229 13864 0,'0'0'16,"0"21"31,0-42 15,0 0-46,0 0-16,21 21 15,-21-21-15,21 21 16,1 0 0,-1 21-1,-21 0-15,0 0 16,0 0 0,-21-21-1,-1 22-15,1-22 16,0 0-1,21-22 17,0 1-17,0 0-15,21 21 16,0-21-16,1 21 16,-1 0-16,-21 21 15,0 0-15,0 22 16,0-22-16,0 0 0,0 0 15,0 0-15,-21 0 0,-1 22 0,1-22 16,0 0-16,0 0 16,-21 0-16,20 1 0,1 20 0,0-21 15,0 0-15</inkml:trace>
  <inkml:trace contextRef="#ctx0" brushRef="#br0" timeOffset="47175.06">17907 13568 0,'21'-42'15,"-21"20"1,0 1-16,0 0 16,0 42 31,-21 0-47,21 1 15,0-1-15,0 0 16,0 0-1,0 0 1,21-42 15,0 0-15,-21 0-16,0 0 16,0-1-16,0 1 15,0 0 1,0 42 15,0 0-31,-21 1 0,21-1 16,-21 0-16,21 0 0,-21 21 0,21-20 15,-21-1-15,21 0 0,-22 21 16,22-21-16,-21 1 0,21-1 0,0 0 16,0 0-16,0 0 0</inkml:trace>
  <inkml:trace contextRef="#ctx0" brushRef="#br0" timeOffset="47768.95">18351 13610 0,'0'-21'32,"0"42"-32,0-21 31,22 0 16,-1 0-47,0-21 15,0 0-15,0 0 16,-21 0-16,0-1 16,-21 22-16,0 0 15,0 0-15,0 0 16,-1 0-16,1 0 0,0 22 16,0-22-16,21 21 0,0 0 15,-21-21-15,21 21 0,0 0 0,-21-21 16,21 21-16,0 1 15,21-22 1,0 0-16,0 0 0,0 0 16,0-22-16,1 22 15,-22-21-15,21 21 0,-21-21 0,21 0 16,-21 0-16,0 0 16,-42 42 15,42 0-31,-22 0 15,1 0-15,0 0 0,0 22 16,21-1-16,0-21 0,-21 22 0,21-22 16,0 0-16,0 21 0,0-21 0,0 1 15,0-1-15,21 0 0,0-21 0,0 21 16,22-21-16,-22 0 0,21 0 16,0 0-16,1 0 0</inkml:trace>
  <inkml:trace contextRef="#ctx0" brushRef="#br0" timeOffset="48578.98">19262 13631 0,'0'0'0,"-22"0"16,22-21-1,22 21 1,-1 0-16,0 0 0,21 0 15,-21 0-15,22 0 0,-1 0 0,-21 0 16,22 0-16,-1 0 0,0 0 0,1 0 16,-22 0-16,21 0 0,-21 0 15,0 0-15,1 0 0,-1 0 0,-42 0 63,-1 0-63,1 0 0,0 0 0,0 0 15,0 0-15,0 0 16,-1 0-16,1 0 0,0 0 16,21 21-1,-21-21-15,0 0 16,0 22 0,21-1-1,-22-21-15,1 21 16,21 0-1,0 0-15,0 0 0,0 1 16,0-1-16,0 0 16,0 0-16,0 0 0,0 0 0,0 22 15,0-22-15,0 0 0,0 0 0,0 22 16,0-22-16,0 0 0,0 21 0,-21-21 16,21 22-16,0-22 0,0 21 15,0-21-15,0 22 0,0-22 0,0 21 16,0-21-16,-21 1 0,21-1 15,0 0-15,-21 0 0,0 0 0,21 0 16,-22-21-16,1 22 0,0-1 0,0-21 16,0 0-16,0 0 0,-1 0 0,1 0 15,-21 0-15,21 0 0,0 0 16,-1 0-16,22-21 0,-21 21 16,0 0-16,0-22 0,21 1 15,0 0-15,0 0 16,0 0-16,0 0 15,21-1-15,0 1 16,0 21-16,1-21 0</inkml:trace>
  <inkml:trace contextRef="#ctx0" brushRef="#br0" timeOffset="49091.03">19960 14097 0,'-63'-63'31,"41"63"-31,107 84 0,-85-105 0,-106-42 16,85 63-16,0 0 0,0 0 15,0 0-15,21 21 0,-22-21 0,1 21 16,0 0-16,21 0 0,-21 0 15,21 1-15,-21-1 0,21 0 16,-21 0-16,21 0 0,0 0 0,0 1 16,0-1-16,0 0 0,0 0 0,0 0 15,21-21-15,0 0 16,0 0-16,0 0 0,0 0 16,1 0-16,-1-21 15,0 0-15,0 0 0,-21 0 16,21-1-16,0 1 0,-21 0 15,0 0-15,22 0 0,-22 42 47,0 0-47,0 0 0,0 0 16,0 1-16,0-1 0,0 0 0,0 0 16,0 0-16,0 22 0,0-22 0,0 0 15,21 0-15,-21 0 16,21-21-16,-21 21 0,21-21 15,0 0-15,0 0 16,1 0-16,-1 0 16,-21-21-16</inkml:trace>
  <inkml:trace contextRef="#ctx0" brushRef="#br0" timeOffset="49385.48">20193 14118 0,'0'43'63,"0"-86"-63,0 107 0,0-43 0,21 0 16,-21 0-16,0 0 0,21 1 0,-21-1 15,0 0-15,0 0 0,0 0 0,21 0 16,-21 1-16,22-1 0,-22 0 15,0 0-15,0 0 0,0 0 16,21-21-16,0 0 16,-21-21 15,0 0-31,21 0 16</inkml:trace>
  <inkml:trace contextRef="#ctx0" brushRef="#br0" timeOffset="49670.95">20595 14076 0,'-63'21'62,"-64"191"-31,317-445-31,-402 487 16,212-233-16,-21 21 0,0-20 0,21-1 16,0 0-16,-21 0 0,21 0 0,-21 0 15,21 1-15,0-1 16,21-42 31,0-1-47,0 22 0</inkml:trace>
  <inkml:trace contextRef="#ctx0" brushRef="#br0" timeOffset="50275.83">21082 14203 0,'0'-21'16,"0"0"-1,0-1 1,-21 22 0,0-21-1,-1 21-15,1 0 16,0 0-16,0 0 0,0 21 15,21 1-15,-43-22 0,22 21 0,0 0 16,0 21-16,0-21 0,0 1 16,-1 20-16,1-21 0,21 0 0,0 0 15,-21 22-15,21-22 0,0 0 16,0 0-16,0 0 0,0 1 16,21-22-1,0 0-15,1 0 16,-1 0-16,0-22 0,0 1 0,0 21 15,0-21-15,-21 0 0,22 0 0,-1-22 16,0 22-16,-21 0 0,21-21 0,-21 21 16,21-1-16,0 1 0,-21 0 15,0 0-15,0 42 32,0 0-32,0 0 15,0 1-15,0-1 0,0 0 16,0 0-16,0 0 0,0 0 0,0 1 15,0-1-15,0 0 0,22-21 0,-1 21 16,0 0-16,0-21 16,0 0-16,0 0 0,1 0 15,-1 0-15,0 0 0,0 0 16,0-21-16,0 0 16,1 0-16,-22 0 0,21-22 15</inkml:trace>
  <inkml:trace contextRef="#ctx0" brushRef="#br0" timeOffset="50794.66">21315 13483 0,'0'-21'16,"0"42"31,-21-21-47,21 21 15,0 1-15,0-1 0,-22-21 16,22 21-16,-21 0 0,21 0 0,-21 0 16,21 1-1,0-44 32,21 22-31</inkml:trace>
  <inkml:trace contextRef="#ctx0" brushRef="#br0" timeOffset="50998.78">21442 13462 0,'21'-21'62,"-63"106"-46,63-149 0,-42 149-16,21-64 0,0 0 0,0 0 15,0 0-15,0 1 0,0-1 16,0 0-16</inkml:trace>
  <inkml:trace contextRef="#ctx0" brushRef="#br0" timeOffset="51870.51">22331 14182 0,'-21'0'0,"42"0"0,-64 0 15,22 21-15,0-21 0,0 0 16,0 0-1,42 0 17,0 0-17,21 0-15,-20 0 0,20 0 0,21 0 16,-20 0-16,20 0 0,1 0 16,-1 0-16,22 0 0,-22 0 0,22 0 15,0 0-15,-22 0 0,1 0 0,-1 0 16,1 0-16,-1 0 0,-20 0 15,-1 0-15,0 0 0,-21 0 0,22 0 16,-22 0-16,0 0 0,0 0 16,0 0-1,-21-21 17,0 0-17,-21 21-15,0 0 16,0-22-16,21 1 0,-21 21 15,0 0-15,-1-21 0,1 21 16,0-21-16,0 21 0,0 0 0,0 0 16,21-21-16,-22 21 15,44 0 32,-1 0-31,0 0-16,0 0 0,0 21 0,0-21 15,1 0-15,-1 0 16,0 0-16,0 0 0,-21 21 0,0 0 16,0 0-1,0 1 1,-21-22-16,21 21 0,-21 0 0,0 0 16,-1 0-16,1 0 0,0 1 0,0-1 15,0 0-15,0 0 0,21 0 16,-22 0-16,1 1 0,21-1 15,0 0-15,-21-21 0,21 21 16,-21-21-16,21 21 16,0-42-1,-21 21 1,21-21-16</inkml:trace>
  <inkml:trace contextRef="#ctx0" brushRef="#br0" timeOffset="53391.39">24701 13758 0,'22'0'16,"-1"0"-1,0 0-15,0 0 16,0 0-16,0 0 0,1-21 0,20 21 16,-21-21-16,0 21 0,0-21 15,1 0-15,-1 0 0,-21-1 16,21 1-16,-21 0 0,0 0 0,0 0 15,0 0-15,-21-1 0,0 1 16,-1 21-16,1 0 0,-21 0 0,21 0 16,-64 0-16,43 0 0,-1 0 15,1 21-15,0-21 0,21 43 16,-22-22-16,22 0 0,0 0 0,0 0 16,21 1-16,0 20 0,0-21 0,0 0 15,0 0-15,0 1 16,21-1-16,0 0 0,21 0 0,-20 0 15,20 0-15,-21 22 0,21-22 0,-20 0 16,20 0-16,-21 0 0,0 1 0,0-1 16,1 0-16,-1 0 0,-21 0 15,0 0-15,0 1 0,0-1 0,0 0 16,-21-21-16,-22 21 0,22 0 0,0-21 16,-21 21-16,20-21 0,-20 0 15,0 0-15,21 0 0,-22 0 0,22 0 16,0 0-16,0 0 0,0 0 15,-1 0-15,1 0 0,21-21 32,0 0-32,0 0 15,21 21-15,1-21 0,-1 21 0,0-21 16,0 21-16,21-22 0,1 1 16,-1 0-16,0 21 0</inkml:trace>
  <inkml:trace contextRef="#ctx0" brushRef="#br0" timeOffset="53675.08">25379 13526 0,'0'63'31,"-85"128"-15,170-445-16,-191 550 0,85-233 15,0-20-15,-1-1 16,22-21-16,-21 0 0,21 22 0,-21-22 16,0 0-16,21 0 0,0 0 0,0 1 15,0-1-15,0 0 16,21-21 15,-21-21-15,21 21-16,-21-21 0,0-1 0</inkml:trace>
  <inkml:trace contextRef="#ctx0" brushRef="#br0" timeOffset="53836.78">25019 13991 0,'148'-21'63,"0"21"-32,-444 21-31,613-42 0,-295 0 0,-1 21 16</inkml:trace>
  <inkml:trace contextRef="#ctx0" brushRef="#br0" timeOffset="54243.02">25527 13949 0,'42'-42'47,"1"42"-32,-22 0 1,-127 42-16,233-84 0,-127 63 0,21-21 16,-21 21-16,0 0 0,21 0 0,-21 0 15,21 1-15,-21-1 0,0 0 0,22 0 16,-22 0-16,0 0 0,0 1 15,0-1-15,0 0 0,0 0 0,0 0 16,0 0-16,-22-21 16,1 0-1,21-21 1,0 0 0,0 0-16,0 0 15,0 0-15,0-1 0,21 1 16,-21 0-16,22 0 0,-1 21 0,-21-21 15,21 0-15,0-1 0,0 22 0,0-21 16,1 21-16,-1 0 16,0 0-16,0 0 0,0-21 15,0 21-15,1 0 16</inkml:trace>
  <inkml:trace contextRef="#ctx0" brushRef="#br0" timeOffset="54502.89">26204 13949 0,'0'106'63,"-63"21"-48,126-360 1,-147 487-16,84-233 0,-22-21 15,22 21 1,0-42 15,0 0-15,0 0-16</inkml:trace>
  <inkml:trace contextRef="#ctx0" brushRef="#br0" timeOffset="54718.49">26247 13801 0,'0'-85'47,"0"170"-47,-22-170 46,22 106-30,0 0 0</inkml:trace>
  <inkml:trace contextRef="#ctx0" brushRef="#br0" timeOffset="55646.73">26437 14012 0,'-42'22'15,"-1"41"1,128-148-16,-191 170 0,85-64 16,21 0-16,-21-21 0,21 22 0,-21-1 15,21 0-15,-21-21 0,21 21 0,-22-21 16,22 21-16,0 0 0,-21-21 15,21 22 1,0-44 15,0 1-15,21 21-16,-21-21 0,22 0 0,-1 0 16,0 0-16,0-1 0,0 1 15,0 0-15,-21 0 0,22 21 16,-1-21-16,0 21 0,0 0 15,-21 21 17,0 0-32,0 0 0,0 0 15,0 1-15,0-1 16,0 0-16,21-21 0,0 21 31,1-21-31,-1 0 0,0 0 0,21 0 16,-21 0-16,22 0 0,-22 0 0,21 0 15,-21 0-15,22 0 0,-1 0 16,-21 0-16,0 0 0,22-21 0,-22 0 16,0 21-16,0-21 0,-21-1 0,0 1 15,0 0-15,0 0 16,0 0-16,0 0 0,-21 21 16,0 0-16,0 0 0,0 0 0,-1 0 15,1 0-15,0 0 0,0 0 16,0 21-16,0-21 0,-1 21 15,22 0-15,-21-21 0,21 21 16,0 0 0,21-21-1,1 0 1,-1 0-16,-21 22 16,21-22-16,-21 21 15,21-21-15,-21 21 0,0 0 0,0 0 16,0 43-16,0-43 0,21 21 15,-21 1-15,0-1 0,0 0 16,0 1-16,0-1 0,0 0 0,0 1 16,0-1-16,0-21 0,0 21 15,0 1-15,0-1 0,0-21 0,0 22 16,0-1-16,0-21 0,0 21 16,0-20-16,0 20 0,-21-21 0,21 0 15,0 22-15,0-22 0,-21 0 0,21 21 16,-21-42-16,21 21 15,0 1-15,0-1 0,-21-21 16,-1 21-16,22 0 16,-21-21-16,21-21 31,0 0-31,0 0 0,0-1 16,0 1-16,21 0 15</inkml:trace>
  <inkml:trace contextRef="#ctx0" brushRef="#br0" timeOffset="58291.08">7980 15769 0,'0'0'16,"-21"0"-16,-1 0 0,1 0 15,0 0-15,0 0 16,0 0-16,0 0 16,-1 0-1,22-21 1,-21 21-16,21-21 15,0 0 17,21 21-17,1 0 1,-22-21-16,21 21 16,0 0-16,0 0 0,0 0 0,0 0 15,22 0-15,-22 0 0,21 0 0,1 0 16,-1 21-16,0-21 0,1 0 15,20 0-15,-21 0 0,22 21 0,-1-21 16,22 0-16,-21 0 0,20 0 16,1 0-16,0 0 0,-1 0 15,1 0-15,-22 0 0,1 0 0,-22 0 16,1-21-16,-22 21 0,0 0 0,0 0 16,0 0-16,-21-21 15,-21 21 1,0-22-16,0 1 0,-22 21 0,22 0 15,-21-21-15,0 21 0,-1-21 16,22 21-16,-21-21 0,-1 21 16,1 0-16,21-21 0,-21 21 0,20-22 0,1 22 15,0 0-15,0 0 16,21-21-16,42 21 47,-21 0-47,1 0 0,20 0 15,-21 0-15,21 0 0,1 0 0,-22 0 16,42 0-16,-20 0 16,-22 21-16,0-21 0,0 0 0,0 22 15,1-1-15,-22 0 0,0 0 16,0 0-16,0 0 0,0 1 16,-22 20-16,1-21 0,0 0 15,-21 0-15,21 22 0,-1-22 16,-20 0-16,21 0 0,-21 22 0,20-22 15,1 0-15,-21 0 0,21 0 16,0 0-16,-1 1 0,1-1 0,0-21 16,21 21-16,0 0 0,-21-21 0,0 0 15,21 21 1,21-42 0,0 21-1,0-21-15,0 0 0,22 0 16</inkml:trace>
  <inkml:trace contextRef="#ctx0" brushRef="#br0" timeOffset="58964.56">10202 15473 0,'-21'0'0,"42"0"0,-63 0 16,42-21-1,21 21 1,0 0-16,0 0 0,22-21 16,-22 21-16,21 0 0,1 0 0,-1 0 15,0-22-15,1 22 0,-1 0 16,0 0-16,1 0 0,-1-21 0,0 21 16,-21 0-16,1 0 0,-1 0 15,-42 0 1,-1 0-16,1 0 15,0 0-15,-21 0 0,21 0 16,-1 0-16,1 0 0,0 0 16,0 0-16</inkml:trace>
  <inkml:trace contextRef="#ctx0" brushRef="#br0" timeOffset="59190.63">10456 15367 0,'-63'487'78,"-1"-318"-47,64-126-31,127-742 0,-254 1419 0,127-678 16,0-21-16,0 0 0,0 1 15,0-1-15,0-42 31,21-1-31,-21 1 0</inkml:trace>
  <inkml:trace contextRef="#ctx0" brushRef="#br0" timeOffset="59571.43">10583 15769 0,'148'0'93,"-105"212"-61,-43-191-32,-191-254 0,382 508 0,-191-253 0,0-1 15,0 0-15,0 0 0,0 0 16,0 0-16,0 1 0,0-44 31,0 1-15,0 0-16,0 0 15,0-21-15,0 20 0,0 1 0,21-21 16,-21 21-16,21-22 0,0 22 16,-21-21-16,0 21 0,21 0 0,1-1 15,-1 1-15,-21 0 0,0 0 0,21 21 16,0 0-16,0 0 15</inkml:trace>
  <inkml:trace contextRef="#ctx0" brushRef="#br0" timeOffset="60270.63">11261 15727 0,'-22'42'63,"1"64"-32,64-254-31,-86 317 0,43-148 0,0 1 0,0 20 0,0-21 16,0 0-16,0 0 0,0 1 15,0-1-15,0 0 16,21-21-16,1 0 0,-1 0 0,0 0 15,0 0-15,0 0 16,0-21-16,1 21 0,-1-21 16,0-1-16,0 1 0,0 0 0,0 0 15,1 0-15,-22 0 0,0-22 16,21 22-16,-21 0 0,21 0 0,-21 0 16,0-1-16,0 44 31,0-1-31,0 0 15,0 0-15,0 21 0,0-20 16,-21-1-16,21 0 0,0 0 16,0 0-16,0 0 0,0 1 0,0-1 15,0 0-15,21 0 0,0 0 16,0-21-16,22 21 16,-1-21-16,-21 0 0,0 0 15,0 0-15,22 0 0,-22-21 0,0 0 16,21 0-16,-20 0 0,-1 0 0,21-1 15,-21 1-15,0 0 0,1-21 16,-22 21-16,0-22 0,21 22 0,-21-21 16,0 21-16,0-1 0,0 1 0,0 0 15,-21 21 1,-1 0-16,1 0 16,0 21-16,21 0 0,-21 1 0,21-1 15,0 0-15,-21 21 16,21-21-16,0 1 0,0-1 0,0 21 15,0-21-15,0 0 0,0 1 0,0-1 16,21-21-16,0 21 0,0-21 16,0 21-16,1-21 0,-1 0 15,21 0-15,-21 0 0,0 0 0,22 0 16,-22-21-16,21 0 0,-21 0 16,22 21-16,-1-22 0</inkml:trace>
  <inkml:trace contextRef="#ctx0" brushRef="#br0" timeOffset="61285.75">13039 15600 0,'21'-106'46,"-42"106"-14,21 106-32,0-233 0,-22 127 0,1 0 31,0 0 110,0 0-141,0 0 15,0 0-15,-1 21 0,1 0 16,0-21-16,0 21 0,0 1 15,0-1-15,-1 0 0,1 0 0,0 0 16,21 0-16,-21 1 0,21-1 0,-21 0 16,21 0-16,0 0 0,0 0 15,0 1-15,0-1 0,21 0 16,0-21-16,-21 21 0,21-21 16,0 0-16,-21 21 0,22-21 15,-1 0-15,-21 21 0,21-21 0,0 0 16,0 0-16,0 0 15,1 0-15,-1-21 0,0 21 16,0-21-16,21 0 0,-20 0 16,-1 0-16,0-1 0,0 1 0,-21 0 15,0-21-15,21 21 0,-21-22 0,0 22 16,0-21-16,0 21 0,0-1 16,-21 1-16,0 0 0,0 0 0,0 0 15,-1 21-15,-20 0 0,21 0 0,0 0 16,0 0-16,-22 0 0,22 0 15,0 21-15,0 0 0,21 0 16,-21-21-16,21 21 0,0 1 16,0-1-16,21-21 15,0 0-15,0 0 0,0 0 16,0 0-16,22 0 0,-22 0 0,21 0 16,-21 0-16,1 0 0,20 0 15,-21-21-15,21 21 0,-20 0 0,-1 0 16,0 0-16,0 0 0,0 0 0,0 0 15,1 21-15,-1 0 16,-21 0-16,21 0 0,-21 0 0,0 1 16,0-1-16,21 0 0,-21 21 0,0-21 15,0 1-15,0-1 16,0 0-16,0 0 0,0 0 16,0-42 15,0 0-16,21 0-15,-21 0 0,0-1 0,21 1 16,-21 0-16,22 0 0,-1 0 16,-21 0-16,21-22 0,0 22 0,-21 0 15,21 0-15,0-22 0,1 22 16,-1 0-16,0 0 0,0 21 16,21 0-16,-20 0 0,-1 0 15,0 0-15,21 0 0</inkml:trace>
  <inkml:trace contextRef="#ctx0" brushRef="#br0" timeOffset="62271.42">14626 15367 0,'42'-127'31,"-105"275"-31,84-169 0,21-127 0,-63 148 16,0 21-16,0 0 15,0 0-15,0 1 0,-1 20 16,1 0-16,0 1 0,0-22 16,0 21-16,0 0 0,-1 1 0,1 41 15,0-41-15,21-1 0,0 0 16,-21 1-16,0 20 0,0-20 15,21-1-15,-22 0 0,22 1 0,0-1 16,-21 0-16,21 1 0,0-1 0,0 0 16,0 1-16,0-22 0,0 21 15,0-21-15,21 0 0,1 1 0,-1 20 16,0-21-16,21-21 0,-21 21 0,1 0 16,20-21-16,-21 22 0,21-22 15,-20 0-15,20 0 0,-21 0 16,0 0-16,0 0 0,1-22 0,-22 1 15,0-21-15,0 21 0,0 0 16,0-22-16,0 1 0,-22 21 16,1-22-16,0 1 0,0 0 0,0-1 15,-22 22-15,22 0 0,0-21 0,-21 21 16,21-1-16,-1 22 0,1-21 16,21 0 15,21 21-16,1 0-15,-1-21 16,21 21-16,-21 0 0,22-21 0,-22 21 16,21-21-16,0 21 0,-20-22 0,20 22 15,0-21-15,1 0 0,-22 21 16,21-21-16,0 21 0,-20-21 0,20 0 16,-21 21-16,0-22 0,22 22 0,-22-21 15,-21 0-15,21 0 16,-21 0-16,0 0 15,-21-1-15,0 22 16,-1 0-16,1 0 16,0 0-16,0 22 0,0-1 15,0 0-15,-1 0 16,22 0-16,-21 0 0,21 1 16,0-1-16,0 0 15,0 0-15,0 0 0,21-21 16,1 0-1,-1 0-15,0 0 16,-21-21-16,21 0 0,0 21 16,-21-21-16,0 0 0,21-1 0,1 22 15,-22-21-15,0 0 0,21 0 16,-21 0-16,21 21 0,-21-21 16,0 42-1,0 0-15,0 0 16,0 0-16,0 0 0,-21 1 15,21-1-15,0 0 0,0 0 0,0 0 16,0 0-16,0 1 0,0-1 0,0 0 16,0 0-16,21-21 15,0 0-15,0 0 16,0 0-16,1-21 0,-1 21 16,0-21-16,0 0 0</inkml:trace>
  <inkml:trace contextRef="#ctx0" brushRef="#br0" timeOffset="62542.41">15642 15261 0,'0'-63'47,"-85"253"-31,170-317-1,-191 297-15,85-107 0,21-21 0,-21 1 0,0-1 16,0-21-16,21 22 0,0-22 16,-22 21-16,22-21 0,-21 0 0,21 1 15,0-1-15,0 0 0,0 0 16,21-21 0,1 0-16,-1 0 0,0 0 15,0 0-15,0-21 0,0 21 0,1-21 16,-1 0-16</inkml:trace>
  <inkml:trace contextRef="#ctx0" brushRef="#br0" timeOffset="62918.22">15896 15663 0,'-169'-21'94,"148"127"-63,211-191-31,-359 191 0,190-106 0,-21 21 0,21-21 16,0 22-16,0-22 0,1 0 0,-22 21 16,21-21-16,0 21 0,-21 0 15,0 0-15,0 0 16,0 1-16,-21-1 15,0 0-15,-1-21 0,1 21 16,0-21-16,21 21 0,-21-21 16,0 0-16,0 0 0,21 21 0,-22-21 15,22-21 17,0 0-32,22 0 15,-1 0-15,0 0 0,0-1 16</inkml:trace>
  <inkml:trace contextRef="#ctx0" brushRef="#br0" timeOffset="63291.02">16065 15833 0,'149'0'46,"-44"-64"-30,-359 128-16,530-128 0,-276 43 16,21 0-16,-21 0 0,0 0 15,-21 21 1,-1 0-16,1 0 16,0 0-16,0 0 0,-21 0 15,20 21-15,1 0 0,0-21 16,21 21-16,-21 0 0,21 0 0,-21 1 15,21-1-15,0 0 0,0 0 16,0 0-16,0 0 0,21-21 0,0 22 16,0-1-16,0-21 0,1 0 15,-1 21-15,0-21 0,0 0 0,21 0 16,-20 0-16,-1 0 0,0 0 0,0 0 16,0 0-16,0 0 0,1-21 15,-1 21 1</inkml:trace>
  <inkml:trace contextRef="#ctx0" brushRef="#br0" timeOffset="87534.75">9419 17018 0,'0'0'0,"0"-21"0,0 0 47,0 0-31,0-1 15,-21 22-15,0 0-1,0 0-15,-1 0 16,1 22-16,0-22 0,21 21 16,-21-21-16,0 21 0,0 0 0,-1-21 15,1 21-15,0 0 0,0 1 16,0-1-16,21 0 0,-21 0 0,-1 0 16,1 0-16,21 1 0,0-1 0,0 0 15,-21 0-15,21 0 0,0 0 16,0 1-16,0-1 15,0 0-15,0 0 0,21 0 16,0 0-16,-21 1 0,22-22 16,-1 21-16,0 0 0,0-21 0,0 21 15,22-21-15,-22 0 0,0 0 16,0 0-16,0 21 0,0-21 0,1 0 16,-1 0-16,0 0 0,0 0 0,0-21 15,0 21-15,1-21 0,-1 0 16,0 0-16,0-1 0,0 1 15,-21 0-15,21 0 0,-21 0 0,0 0 16,22-1-16,-1 1 0,-21 0 16,21 0-16,-21-21 0,0 20 15,0 1-15,0 0 0,0 0 0,0 0 16,0 0-16,0-1 0,-21 1 16,21 0-16,-21 0 0,-1 21 15,22-21-15,-21 21 0,0 0 0,0 0 16,0 0-16,0 0 0,-1 0 15,1 0-15,0 0 0,0 0 0,0 0 16,-22 0-16,22 0 0,0 21 16,-21 0-16,21-21 0,-1 21 0,1 0 15,0 1-15,0-22 0,0 21 0,0 0 16,-1 0-16,1 0 0,21 0 16,0 22-16,0-22 0,0 0 0,0 0 15,0 0-15,0 1 0,0-1 16,21 21-16,1-21 0,-1 0 15,0-21-15,21 22 0,-21-1 0,22 0 16,-22 0-16,21-21 0,-21 0 0,22 21 16,-22-21-16,0 0 0,21 0 15,-20 0-15,-1 0 0,0 0 0,0-21 16,0 0-16,0 21 0,1-21 16,-1 0-16,0-1 0,-21 1 15,0-21-15,21 21 0,-21 0 0,21-22 0,-21 22 16,0 0-16,0-21 0,0 20 15,0 1-15,0 0 0,0 0 16,0 0-16,0 0 0,-21 21 0,21-22 16,-21 22-16,0 0 0,0-21 0,-1 21 15,1 0-15,0 0 0,-21 0 16,21 0-16,-1 0 0,-20 0 0,21 0 16,-21 21-16,20-21 0,-20 22 15,21-22-15,0 21 0,0 0 0,21 0 16,-22-21-16,1 21 0,21 0 0,-21 1 15,21-1-15,0 0 0,0 0 16,0 0-16,0 0 0,0 1 16,0-1-16,0 0 0,0 0 15,21 0-15,0 0 16,1-21-16,-22 22 0,21-1 16,0 0-16,0-21 0,0 0 15,0 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13:16:51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7260 1672 0,'21'-21'15,"-42"42"-15,42-63 0,-21 21 16,0 0-16,0-1 15,-21 22 1,21-21-16,-21 21 16,0 0-16,21-21 15,-21 21-15,-1 0 16,1 0-16,21 21 16,-21-21-16,21 21 15,-21 1-15,21-1 0,0 0 16,0 0-16,0 21 0,0 1 15,0-1-15,0 0 0,0 1 0,0 20 16,0-20-16,0 20 0,0 1 16,0-1-16,21 1 0,-21-1 0,21 1 15,-21-1-15,0 1 0,21-22 0,-21 21 16,22 1-16,-22-22 0,0 1 0,0-1 16,0 0-16,0 1 0,0-22 15,0 0-15,0 0 0,0 0 0,0 0 16,0 1-16,0-1 0,0 0 15,0-42 17,0 0-32,21-1 0,0 1 15,-21-21-15,0 21 0,0-22 16,21 22-16</inkml:trace>
  <inkml:trace contextRef="#ctx0" brushRef="#br0" timeOffset="691.21">8107 1588 0,'-21'0'0,"42"0"0,-64 0 16,22 0-16,0 0 16,21 21-1,0 0-15,-21 0 0,21 21 16,0 1-16,0-1 0,0 0 0,0 22 16,0-22-16,0 1 0,0 20 0,0 1 15,0-22-15,0 21 0,0-20 16,0 20-16,0-20 0,0-1 15,0 21-15,0-20 0,0-1 0,0 0 16,0 1-16,0-22 0,-21 21 0,21-21 16,0 1-16,0-1 0,0 0 15,-21-21-15,21 21 0,-22-21 16,1 0 0,21-21-1,-21 21-15,21-21 0,0 0 0,0-22 16,0 22-16,0 0 0,0-21 0,0 20 15,21 1-15,0 0 0,1-21 16,-22 21-16,21-1 0,21 1 0,-21 0 16,0 21-16,1-21 0,-1 21 15,21 0-15,-21 0 0,0 0 0,22 0 16,-22 0-16,0 0 0,0 0 16,0 21-16,1 0 0,-1 0 0,0 1 15,-21-1-15,0 21 0,0-21 0,0 0 16,0 1-16,-21 20 0,0-21 15,-1 0-15,1 0 0,0 1 0,0-1 16,-21 0-16,20 0 0,1-21 0,-21 21 16,21 0-16,0-21 0,-1 0 15,1 0-15,0 22 0,0-22 16,0 0-16,21-22 47,21 22-47,0-21 0,0 21 15,0-21-15,1 0 0</inkml:trace>
  <inkml:trace contextRef="#ctx0" brushRef="#br0" timeOffset="1387.92">8742 2413 0,'-21'0'16,"21"21"-16,-22 0 15,22 1-15,-21-1 0,21 0 16,0 21-16,0-21 0,0 1 0,-21-1 16,21 0-16,0 21 0,0-21 0,0 1 15,0-1-15,0 0 0,21 0 16,0-21-16,1 0 15,-1 0-15,21 0 0,-21 0 0,22 0 16,-22 0-16,21 0 0,0 0 16,-20-21-16,20 0 0,-21 21 0,0-21 15,0-1-15,1 1 0,-1 0 16,0 0-16,0 0 0,-21 0 0,0-1 16,21-20-16,-21 21 0,21 0 0,-21 0 15,0-1-15,0 1 16,0 42 15,0 1-31,0-1 0,0 0 0,0 0 16,0 0-16,0 22 0,0-22 15,-21 21-15,21 0 0,-21-20 0,21 20 16,-21 0-16,21 1 0,0-1 16,0 0-16,-21 1 0,0-1 0,21 0 15,-22 1-15,1 20 0,21-21 16,-21 1-16,0-1 0,21 22 0,-21-22 15,21 0-15,-21-21 0,-1 22 0,1-1 16,21-21-16,-21 22 0,0-22 0,0 0 16,0 0-16,21 0 0,-43-21 15,22 21-15,0-21 0,0 0 0,0 0 16,-1 0-16,1 0 0,-21 0 0,21 0 16,-22 0-16,22 0 0,-21-21 15,21 0-15,-22 21 0,22-21 0,-21 0 16,21 0-16,0 21 0,-1-22 15,1 1-15,0 21 0,0-21 0,21 0 16,-21 21-16,21-21 16,0 0-16,0-1 0,21 1 15,0 0-15,-21 0 16,21 0-16,22 0 0,-22-1 0,0-20 16</inkml:trace>
  <inkml:trace contextRef="#ctx0" brushRef="#br0" timeOffset="1800.15">9715 1863 0,'22'-21'16,"-44"42"-16,44-64 0,-22 22 0,0 0 0,0 0 15,0 0-15,0 42 32,0 0-17,0 0-15,0 22 0,-22-22 16,22 21-16,-21 0 0,21 1 16,0 20-16,-21-20 0,0-1 0,21 21 15,-21-20-15,0 20 0,21-20 0,-22 20 16,1-21-16,21 1 0,-21-1 15,21 0-15,-21 1 0,21-22 0,0 21 16,-21-21-16,21 1 0,0-1 0,0 0 16,-21 0-16,42-42 47,0 21-47,-21-21 15,21 0-15,0-1 0,0 1 16,1 0-16</inkml:trace>
  <inkml:trace contextRef="#ctx0" brushRef="#br0" timeOffset="2251.82">9885 2498 0,'0'21'16,"21"-21"-16,0 0 15,0 0-15,0 0 0,1 0 16,-1 0-16,0 0 0,0-21 16,0 21-16,0-21 0,22 21 0,-22-22 15,0 22-15,43-63 16,-43 42-16,-21 0 0,21-1 16,-21 1-16,0 0 15,0 0-15,0 0 0,-21 21 16,0 0-1,-1 0-15,1 0 0,0 0 0,0 0 16,0 21-16,0 0 0,-1 0 16,1 22-16,0-22 0,0 0 15,0 21-15,0 1 0,-1-22 0,1 21 16,21 0-16,0-20 0,-21-1 0,21 21 16,0-21-16,0 0 0,0 1 15,0-1-15,21 0 0,0 0 16,1-21-16,-1 0 0,0 0 0,0 0 15,0 0-15,22 0 0,-22 0 16,0 0-16,21 0 0,-21 0 0,1-21 16,-1 21-16,0-21 0,0 0 0,0 21 15,0-22-15,-21 1 0,0 0 0,22 0 16,-22 0-16</inkml:trace>
  <inkml:trace contextRef="#ctx0" brushRef="#br0" timeOffset="2623.13">9588 1990 0,'-21'0'15,"42"0"-15,-63 0 0,21 0 16,42 0 15,0 0-31,0 0 0,22 0 0,-22 0 16,21-21-16,22 21 0,-22 0 0,0 0 16,22 0-16,-22 0 0,1 0 15,-1 0-15,21 0 0,-20 0 0,-22-22 16,21 22-16,-21 0 0,22 0 0,-22 0 15,0 0-15,0 0 16,0 0 31,1 0-47</inkml:trace>
  <inkml:trace contextRef="#ctx0" brushRef="#br0" timeOffset="3176.6">11599 2350 0,'-21'0'0,"0"0"0,0 0 15,42 0 17,0 0-17,0 0-15,0 0 0,1 0 0,-1 0 16,21-22-16,-21 22 0,0 0 0,22 0 15,-22 0-15,0 0 0,21 0 16,-20 0-16,-1 0 0,0 0 0,0 0 16,0 0-16,0 0 0,1 0 0,-1 0 15,0 0-15,0 0 32</inkml:trace>
  <inkml:trace contextRef="#ctx0" brushRef="#br0" timeOffset="3484.53">11578 2582 0,'0'22'0,"0"-1"15,21-21 1,0 0 0,1 0-16,-1 0 0,21 0 15,-21 0-15,0 0 0,1 0 0,-1 0 16,0 0-16,0 0 0,0 0 0,0 0 16,1 0-16,-1 0 0,0 0 0,0 0 15,0 0-15,0 0 0,1 0 16,-1 0-16,0 0 15,-21-21 1,-21 21 0,0 0-1</inkml:trace>
  <inkml:trace contextRef="#ctx0" brushRef="#br0" timeOffset="5692.9">13356 2265 0,'0'21'16,"-21"-21"-16,0 0 16,0 0-1,-1 0 1,1 0-1,0 0-15,21-21 16,0 0-16,0 0 16,-21-1-16,21 1 0,0 0 0,0 0 15,0 0-15,0 0 16,21-1-16,-21 1 0,21-21 0,0 21 16,1 0-16,-1-1 0,0 1 0,0 0 15,21 0-15,-20 0 0,-1 21 16,21-21-16,0-1 0,-20 22 15,20 0-15,-21 0 0,21 0 0,-20 0 16,-1 0-16,0 0 0,-21 22 16,0-1-16,0 0 0,0 0 0,0 0 15,0 0-15,-21 1 0,0 20 0,-1-21 16,-20 21-16,0-20 0,21 20 16,-22-21-16,1 21 0,0 1 0,-1-1 15,22 0-15,-21 1 0,21-22 16,-1 21-16,1 1 0,21-22 0,0 21 0,0-21 15,0 0-15,0 1 0,21-1 16,1 0-16,-1 0 0,21-21 16,-21 0-16,0 0 0,22 0 0,-1 0 15,-21 0-15,22 0 0,-22 0 0,21-21 16,0 0-16,-20 21 0,20-21 16,-21-1-16,0 1 0,0 0 0,1-21 15,-22 21-15,0-1 0,0 1 0,0-21 16,0 21-16,-22 0 0,1-22 15,0 22-15,-21 0 0,21 0 0,-1 21 16,-20-21-16,21 21 0,-21 0 0,20 0 16,1 0-16,0 0 0,0 0 0,0 0 15,0 0-15,-1 0 0,1 0 16,0 21-16,21 0 0,0 0 16,0 0-1,0 0-15,21-21 0,0 0 16,1 0-16,-1 0 0,0 0 15,21 0-15,1 0 0</inkml:trace>
  <inkml:trace contextRef="#ctx0" brushRef="#br0" timeOffset="6324.73">14478 1820 0,'0'-21'0,"0"42"0,0-63 15,0 63 17,0 0-32,-21 1 15,21-1-15,-21 0 0,21 21 16,0-21-16,0 22 0,-22-1 0,1 0 16,21 1-16,-21-1 0,21 0 0,-21 1 15,21-1-15,-21 22 0,21-43 16,0 21-16,-21 0 0,21 1 0,-22-22 15,22 21-15,0-21 0,-21 1 0,21-1 16,0 0-16,0 0 16,-21-21-1,0 0 1,21-21-16,0 0 16,0 0-16,0-1 0,0 1 15,0 0-15,0 0 0,21-21 16,0 20-16,0 1 0,1-21 0,-1 21 15,21 0-15,-21-1 0,0 1 0,22 21 16,-22-21-16,21 21 0,-21 0 0,22 0 16,-22 0-16,21 0 0,-21 0 15,1 0-15,20 0 0,-21 21 16,-21 0-16,21 1 0,-21-1 0,0 0 0,0 0 16,0 21-16,0-20 0,0-1 15,0 0-15,-21 0 0,0 0 16,0 0-16,0 1 0,-22-1 0,22-21 15,0 21-15,-21 0 0,20-21 0,1 0 16,0 21-16,0-21 0,0 0 0,0 0 16,-1 0-16,1 0 15,0 0-15,0 0 16,21-21 31,21 21-32,0-21-15,0 0 0</inkml:trace>
  <inkml:trace contextRef="#ctx0" brushRef="#br0" timeOffset="6915.75">15198 2223 0,'-22'0'32,"1"0"-32,0 21 31,21 0-31,-21-21 0,21 21 16,0 0-16,0 0 0,-21 1 0,21-1 15,-21 0-15,21 21 0,0-21 0,0 1 16,0-1-16,-22 0 0,22 0 15,-21 0-15,21 0 0,-21 1 16,21-1 0,-21-21 93,21-21-46,0-1-48,0 1-15,0 0 0</inkml:trace>
  <inkml:trace contextRef="#ctx0" brushRef="#br0" timeOffset="7324.99">15219 1926 0,'-21'0'0,"42"0"0,-64 0 0,22 0 16,0 0-1,0 0-15,21 21 16,0 1-16,0-1 0,0 0 16,0 0-1,21-21-15,0 0 16,0 0-16,1 0 0,-1 0 16,0 0-16,0 0 0,0-21 15,-21 0-15,21 21 0,-21-21 16,22 21-16,-22-22 0,0 1 15,0 0-15,0 0 0,0 0 16,-22 21-16,1 0 0,0-21 16,0 21-16,0 0 0,0 0 15,-1 0-15,1 0 0,0 21 0,21 0 16,-21-21-16,21 21 0,-21-21 16,0 21-16,21 0 0,0 1 15,0-1-15,0 0 16,21-21-1,0 0-15,0 0 0,21 0 16</inkml:trace>
  <inkml:trace contextRef="#ctx0" brushRef="#br0" timeOffset="7672.34">15854 1715 0,'0'-22'0,"0"44"0,0-65 15,-21 64 17,21 1-17,0-1-15,-22 0 0,22 21 16,-21-21-16,0 22 0,21-22 0,-21 21 16,0 1-16,21-1 0,-21 0 0,-1 1 15,1-1-15,21 0 0,-21 1 16,0-1-16,0 0 0,21 1 0,-21-1 15,-1-21-15,22 21 0,-21-20 0,21 20 16,0-21-16,-21 0 0,21 0 0,-21 1 16,21-1-16,0 0 15,0 0-15,21-42 47,0 21-47,0-21 16,1 0-16</inkml:trace>
  <inkml:trace contextRef="#ctx0" brushRef="#br0" timeOffset="8175.41">16129 2328 0,'21'-21'0,"-42"42"0,63-63 0,-21 21 0,-21 0 15,22 0-15,-22-1 0,0 1 16,0 0-1,-22 21 1,1 0-16,0 0 0,0 21 16,0-21-16,0 21 0,-1 1 0,1-22 15,0 21-15,0 0 0,0 0 16,21 0-16,0 0 0,-21 1 16,21-1-16,0 0 15,21-21 1,-21 21-16,21-21 0,0 0 0,0 0 15,0 0-15,1 21 0,20-21 0,-21 21 16,0-21-16,0 0 0,22 0 16,-22 22-16,0-1 15,0-21-15,-21 21 0,0 0 16,0 0 0,-21 0-16,0-21 15,0 0-15,0 22 0,-1-22 16,-20 0-16,21 0 0,0 0 0,0 21 15,-22-21-15,22 0 0,0 0 0,0 0 16,0 0-16,-1 0 0,1 0 16,0 0-16,0 0 0,0 0 15,0 0 1,21-21-16,0-1 31,0 1-31,0 0 16,21 0-16</inkml:trace>
  <inkml:trace contextRef="#ctx0" brushRef="#br0" timeOffset="8531.25">15854 1947 0,'0'0'0,"0"-21"16,21 21 0,0-21-16,0 21 15,0 0-15,22-21 0,-22 21 0,21-21 16,1 21-16,-1 0 0,0 0 16,-21-21-16,22 21 0,-1 0 0,-21 0 15,0 0-15,1 0 0,-1 0 0,0 0 16,0 0-16,-21-22 15</inkml:trace>
  <inkml:trace contextRef="#ctx0" brushRef="#br0" timeOffset="11616.6">9864 4128 0,'-22'0'16,"1"0"0,0 0-1,21-22 16,0 1-15,0 0-16,21 0 16,0 0-16,1 21 0,-22-21 15,21-1-15,0 1 0,0 0 16,0 21-16,-21-21 0,21 0 0,1 21 16,-1-21-16,0 21 0,0 0 0,0-22 15,0 22-15,1 0 0,-1 0 16,0 0-16,0 22 15,0-22-15,-21 21 0,21 0 16,-21 0-16,0 0 0,0 0 0,0 1 16,0-1-16,0 21 0,0-21 0,0 22 15,0-22-15,0 21 0,0 0 16,0-20-16,0 20 0,-21 0 16,0-21-16,21 22 0,-21-22 0,21 21 15,-21-21-15,21 1 0,-21-1 0,21 0 16,0 0-16,0 0 0,0 0 15,-22 1 1,22-44 15,0 1-31,0 0 16,0 0-16,0 0 0,0 0 16,0-1-16,22 1 0,-1-21 0,-21 21 15,21-22-15,0 1 0,0 21 0,0-21 16,1-1-16,-1 22 0,0-21 15,0 21-15,0-22 0,0 22 16,1 0-16,-1 0 0,0 0 0,0-1 16,0 1-16,0 0 0,1 21 0,-1-21 15,0 21-15,0 0 0,0 0 0,0 0 16,1 0-16,-1 0 16,0 0-16,0 0 0,-21 21 0,21-21 15,0 21-15,-21 0 0,22 1 0,-22 20 16,0-21-16,0 0 0,0 22 0,0-22 15,0 21-15,0-21 0,0 22 16,0-22-16,0 21 0,0-21 16,0 0-16,0 22 0,0-22 0,-22 0 15,22 0-15,0 0 0,0 1 0,0-1 16,-21 0-16,21 0 0,0 0 0,-21-21 16,21 21-16,0 1 15,0-44 32,0 1-31,21 0-16,0 0 15,1 0-15,-22 0 0</inkml:trace>
  <inkml:trace contextRef="#ctx0" brushRef="#br0" timeOffset="12031.31">11388 4212 0,'0'0'0,"-22"0"16,1 0-1,42 0 17,1 0-17,-1 0-15,0 0 0,0 0 16,0 0-16,0 0 0,1 0 16,-1 0-16,0-21 0,0 21 15,0 0-15,0 0 0,1 0 16,-1 0-1,-21 21 79</inkml:trace>
  <inkml:trace contextRef="#ctx0" brushRef="#br0" timeOffset="12430.27">11303 4445 0,'0'21'16,"21"-21"0,0 0-16,0 0 0,1 0 15,-1 0-15,0 0 16,0 0-16,0 0 16,0 0-16,1 0 0,-1 0 15,-21-21-15,21 21 0,0 0 16,0 0-1,0 0-15,-21-21 94,22 21-78</inkml:trace>
  <inkml:trace contextRef="#ctx0" brushRef="#br0" timeOffset="13264.97">12425 4339 0,'0'-21'32,"-21"21"-32,-1 0 15,1 0-15,21-21 0,-21 0 16,0 0-16,21-1 15,-21 1-15,0 21 0,21-21 0,-22 0 16,22 0-16,0 0 0,0-1 16,0 1-16,0 0 0,0 0 0,0 0 15,0 0-15,0-22 0,22 22 0,-1 0 16,-21 0-16,21 21 0,0-21 0,0-1 16,0 1-16,1 21 0,-1-21 15,0 21-15,0 0 0,0 0 16,0 0-16,1 0 0,-1 0 0,0 0 15,0 0-15,0 0 0,0 0 0,1 0 16,-1 21-16,-21 0 16,0 1-1,0-1-15,0 0 0,0 0 16,-21 0-16,-1 0 0,1 1 16,0-1-16,-21 0 0,21 0 0,-1 0 15,-20 0-15,21 1 0,-21-1 16,20 0-16,-20 21 0,21-21 15,-21 1-15,20-1 0,1 21 0,0-21 16,0 0-16,0 1 0,0-1 0,-1 0 16,22 0-16,-21 0 0,21 0 0,0 1 15,0-1-15,0 0 16,0 0-16,21 0 0,1-21 16,-1 0-16,0 0 0,0 21 0,0-21 15,22 0-15,-22 0 0,0 0 0,21 0 16,-21 0-16,1 0 0,20 0 0,-21-21 15,0 0-15,0 21 0,1-21 16,-1 21-16,0-21 0,-21 0 16,0-1-16,0 1 0,0 0 15,0 0-15,0 0 0,0 0 0,0-1 0,-21 1 16,0 0-16,-1 21 0,1-21 16,0 0-16,0 21 15,0 0-15,0 0 0,-1 0 0,1 0 16,0 0-16,0 0 0,0 0 15,0 0-15,-1 21 0,1-21 16,0 0-16,0 21 16,0-21-16,21 21 15,-21-21-15,21 21 16</inkml:trace>
  <inkml:trace contextRef="#ctx0" brushRef="#br0" timeOffset="17187.29">6583 6668 0,'21'0'0,"-21"-22"16,21 22-16,-21-21 31,-21 21 0,0 0-31,0 0 0,-1 0 16,1 0-16,0 0 16,0 0-16,0 0 15,0 0-15,-1 0 0,1 21 0,0-21 0,0 0 16,0 0-16,0 0 0,-1 0 15,1 22-15,0-22 16,0 0 0,42 0 15,0 0-31,0 0 0,1 0 16,20 0-16,-21 0 0,0 0 15,22 0-15,-22 0 0,21 0 0,0 0 16,-20 0-16,20-22 0,0 22 0,-21 0 15,22-21-15,-22 21 0,0 0 16,0 0-16,0 0 0,1 0 0,-1-21 94,0 0-94,0 21 15,0-21-15</inkml:trace>
  <inkml:trace contextRef="#ctx0" brushRef="#br0" timeOffset="18068.16">7832 6287 0,'0'0'0,"-22"-22"0,1 22 15,21-21-15,-21 0 16,21 0-16,0 0 15,0 0 1,0-1-16,21 22 16,0-21-16,1 21 0,-22-21 15,42 21-15,-21 0 0,0 0 0,0-21 16,22 21-16,-22 0 0,0 0 16,0 0-16,0 0 0,1 0 0,-1 0 15,0 0-15,0 0 0,-21 21 0,21-21 16,-21 21-16,0 0 0,0 1 0,0-1 15,0 0-15,0 0 0,0 21 16,0-20-16,0 20 0,0-21 0,0 21 16,0-20-16,0 20 0,0 0 0,-21-21 15,0 22-15,0-1 0,21-21 0,-21 22 16,-1-22-16,1 21 0,-21-21 16,21 0-16,0 22 0,-1-22 15,-20 0-15,21 0 0,0 0 0,0 1 16,-22-1-16,22 0 0,0-21 0,0 21 15,-22 0-15,22-21 0,0 0 0,0 21 16,0-21-16,0 0 0,-22 0 0,22 0 16,0 0-16,0 0 0,0 0 15,-1-21-15,1 0 0,0 0 16,0 0-16,0 0 0,21-1 16,0 1-16,-21 0 0,21 0 0,-22 0 0,22 0 15,0-1-15,0 1 16,0 0-16,0 0 0,0 0 0,0 0 15,0-1-15,22 1 0,-22 0 0,21 21 16,0-21-16,0 21 0,0-21 16,0 21-16,1 0 0,-1 0 15,0 0-15,0 0 0,0 0 0,0 0 16,1 21-16,-1-21 0,21 21 0,0 21 16,-20-20-16,-1-1 0,0 0 15,-21 0-15,21 0 0,0 0 16,-21 1-16,0-1 0,21 0 0,1 0 15,-1 0-15,0 0 0,0-21 16,-21 22-16,21-22 0,0 21 16,1-21-16,-1 0 0,0 0 15,0 0-15,0 0 0,0 0 16,1 0-16,-1 0 0,0 0 16,0 0-16,-21-21 15,0-1-15,21 22 16,-21-21-16,0 0 0,21 0 0,-21 0 15,0 0-15,0-1 0</inkml:trace>
  <inkml:trace contextRef="#ctx0" brushRef="#br0" timeOffset="18891.14">8467 5503 0,'-22'0'15,"22"22"-15,0-1 16,0 0-16,0 0 16,-21-21-16,21 21 0,0 0 0,0 1 15,0-1-15,-21 0 0,21 0 0,0 0 16,0 0-16,-21 22 0,21-22 0,0 0 15,0 0-15,0 0 0,0 1 16,-21-1-16,21 0 16,0 0-16,0 0 15,0-42 32,0 0-31,0 0-16,0 0 0,0-1 15,0 1-15,0 0 16,0 0-16,0 0 0,0 0 16,0-1-16,21 1 0,-21 0 0,0 0 15,21 0-15,0 0 0,0-1 16,1 1-16,-1 0 16,-21 0-16,21 21 0,0-21 0,0 0 15,0 21-15,1 0 0,-1-22 0,0 22 16,0 0-16,0 0 0,0 0 0,1 0 15,-1 0-15,-21 22 16,21-1-16,-21 0 0,0 21 16,0-21-16,0 1 0,0-1 0,0 0 15,0 21-15,0-21 0,0 1 16,0-1-16,0 21 0,0-21 0,0 0 16,0 1-16,0-1 0,0 0 0,0 0 15,-21 0-15,21 0 0,0 1 16,-21-22-1,21-22 48,21 1-63,0 21 16,-21-21-16</inkml:trace>
  <inkml:trace contextRef="#ctx0" brushRef="#br0" timeOffset="19727.91">9080 5821 0,'-21'0'0,"0"0"47,42 0 31,0 0-62,1 0-16,-1 0 15,0 0-15,0 0 0,0 0 16,0 0 0,1 0-1,-1 0 1,-42 0 31,-1 0-47,1 0 15,0 0-15,0 0 0,0 0 16,0 0-16,-1 0 0,1 0 16,42 0 30,1 0-30,-1 0-16,0 0 16,0 0-1,-21 21 63,21-21-46</inkml:trace>
  <inkml:trace contextRef="#ctx0" brushRef="#br0" timeOffset="20469.12">9546 5630 0,'0'-21'0,"0"42"63,0 1-48,0-1-15,0 0 16,0 0-16,0 0 0,0 0 0,-21 1 16,21-1-16,0 0 0,-21 0 15,21 0-15,0 0 0,0 1 0,-21-1 16,21 0-16,0 0 15,0 0-15,0 0 0,-22-21 16,22 22-16,0-44 47,0 1-31,0 0-16,0 0 0,0 0 15,22 0-15,-22-1 0,0-20 16,0 21-16,0 0 0,21 0 15,-21-1-15,21 1 16,-21 0-16,0 0 0,0 0 16,0 42 15,0 0-15,0 0-16,0 0 0,0 1 15,0-1-15,0 0 16,0 0-1,-21 0-15</inkml:trace>
  <inkml:trace contextRef="#ctx0" brushRef="#br0" timeOffset="21136.47">11112 5736 0,'22'0'0,"-44"0"0,44-21 0,-22 0 15,21 0 1,-21 42 15,0 0-31,0 0 16,0 0-16,-21 22 0,-1-22 16,22 0-16,0 21 0,0-20 0,-21 20 15,0-21-15,21 21 0,-21-20 16,21 20-16,0-21 0,-21 21 0,21-20 15,-21 20-15,-1-21 0,22 21 0,0-20 16,-21 20-16,0 0 0,21-21 16,-21 22-16,21-22 0,0 21 0,-21-21 15,21 22-15,-21-22 0,21 0 16,0 0-16,0 0 0,0 1 0,0-1 16,0 0-16,0 0 0,0 0 15,21-21 48,-21-21-63,21 21 15,-21-21-15,21 0 0,0 21 16,0-21-16,1-1 0</inkml:trace>
  <inkml:trace contextRef="#ctx0" brushRef="#br0" timeOffset="21599.49">11663 6244 0,'-21'21'16,"-1"1"-1,1-22-15,0 21 0,21 0 0,-21 0 16,0 21-16,0-20 0,-1-1 0,1 0 16,21 0-16,0 21 0,-21-20 0,21-1 15,0 0-15,0 0 0,0 0 16,0 0-16,21 1 16,0-22-16,1 0 15,-1 0-15,0 0 0,0 0 0,0 0 16,0 0-16,1-22 0,-1 22 0,0-21 15,0 0-15,0 0 0,0 21 16,-21-21-16,22 0 0,-22-22 16,21 22-16,-21 0 0,0-21 0,0 20 15,0-20-15,0 21 0,0 0 0,0 0 16,0-1-16,-21 1 0,-1 21 16,1 0-1,0 0-15,0 0 16,0 0-1,0 0-15,-1-21 32,1 0-32</inkml:trace>
  <inkml:trace contextRef="#ctx0" brushRef="#br0" timeOffset="21880.84">10880 6054 0,'-22'0'16,"44"0"-16,-65 0 0,22 0 0,42 0 31,0 0-31,1 0 0,20 0 16,-21 0-16,21 0 0,1 0 0,-1 0 16,0 0-16,1 0 0,-1 0 0,0 0 15,1 0-15,-1 0 16,-21 0-16,0 0 0,1 0 0,-1 0 15,0 0-15,0 0 0,0 0 16,0 0 0,-21-21 15</inkml:trace>
  <inkml:trace contextRef="#ctx0" brushRef="#br0" timeOffset="22931.98">13737 6223 0,'0'-21'15,"0"42"-15,-21-42 0,21 0 16,0 0-16,0-1 16,0 1-16,21 0 15,0 21-15,-21-21 0,21 0 0,1 21 16,-1-21-16,0 21 0,0-22 0,0 22 15,0-21-15,1 21 0,-1 0 16,0 0-16,0 0 0,0 0 16,0 0-16,1 0 0,-1 0 0,0 0 15,0 21-15,0 1 0,0-1 0,-21 0 16,0 0-16,0 0 0,0 0 0,0 1 16,0 20-16,0-21 0,0 0 15,0 22-15,-21-22 0,0 21 0,0 0 16,-21-20-16,20 20 0,1 0 0,-21-21 15,21 22-15,-22-1 0,22-21 0,-21 22 16,0-22-16,20 21 0,-20-21 16,21 0-16,0 1 0,-22-1 0,22 0 15,0-21-15,0 21 0,0-21 16,0 0-16,-1 21 0,1-21 0,0 0 16,-21 0-16,21 0 0,-1 0 0,1-21 15,0 21-15,21-21 0,-21 0 0,0 0 16,0-1-16,21 1 0,-22 0 0,22-21 15,0 21-15,0-22 0,0 1 0,0 21 16,0-22-16,0 22 0,0-21 16,0 21-16,0-22 0,0 22 0,22 21 15,-1-21-15,0 21 0,0 0 16,0 0-16,0 0 0,1 0 16,20 0-16,-21 21 0,0 0 0,0 22 15,1-22-15,20 0 16,-21 0-16,0 22 0,0-22 0,22 0 15,-22 0-15,0 0 0,0 0 0,0 1 16,1-1-16,20 0 0,-21 0 0,0-21 16,0 21-16,22-21 0,-22 0 15,0 0-15,0 0 0,0 0 0,1 0 16,-1 0-16,0 0 0,21 0 16,-21-21-16,1 0 0,-22 0 0,21 0 15,0 21-15,0-43 0,0 22 0,-21 0 16,21-21-16,1-1 0,-22 1 0</inkml:trace>
  <inkml:trace contextRef="#ctx0" brushRef="#br0" timeOffset="23651.45">14626 5313 0,'0'0'0,"0"21"0,0 0 15,0 0-15,-21-21 0,21 22 0,-21-1 16,21 0-16,0 0 0,0 0 16,-21 0-16,21 1 0,-22-1 0,1 0 15,21 0-15,0 0 0,0 0 16,-21 1-16,21-1 0,-21-21 0,21 21 16,0 0-1,-21-21 16,21-21-15,0 0-16,0 0 16,0-1-16,0 1 0,0 0 15,0 0-15,0 0 0,0 0 16,21-1-16,0 1 0,-21 0 0,21 0 16,0 0-16,1 0 0,-1-1 0,0 1 15,0 0-15,0 0 0,0 21 0,1-21 16,-1 21-16,0 0 0,0-21 15,0 21-15,0 0 0,1 0 16,-1 0-16,0 0 0,0 21 16,-21 0-16,0 0 0,21 0 0,-21 0 15,0 1-15,0-1 0,0 0 16,0 0-16,0 21 0,0-20 0,-21-1 16,21 0-16,-21 0 0,21 21 0,-21-20 15,21-1-15,-21 0 0,21 0 16,0 0-1,0-42 64,21 0-79,0 21 15</inkml:trace>
  <inkml:trace contextRef="#ctx0" brushRef="#br0" timeOffset="24019.26">15219 5609 0,'0'0'0,"-21"0"15,42 0 32,0 0-47,0 0 0,0 0 16,0 0-16,1 0 0,-1 0 0,0 0 16,0 0-1,0 0 16,-21-21 1,21 21-17,-21-21 1</inkml:trace>
  <inkml:trace contextRef="#ctx0" brushRef="#br0" timeOffset="24435.65">15811 5376 0,'0'-21'15,"0"0"-15,0 0 16,0 42 31,0 0-47,0 0 16,0 1-16,0-1 0,0 0 0,-21 21 15,21-21-15,-21 22 0,0-1 0,21-21 16,0 22-16,-21-22 0,0 21 15,21-21-15,-22 0 0,22 1 16,0-1-16,0 0 0,-21 0 0,21 0 16,0 0-16,-21-21 0</inkml:trace>
  <inkml:trace contextRef="#ctx0" brushRef="#br0" timeOffset="29711.58">3344 9398 0,'-21'0'15,"42"0"-15,-63 0 0,21 0 0,0 0 0,-1 0 16,1 0-16,-21 0 0,21 0 15,0 0-15,-1 0 0,1 0 16,0 0-16,0 0 0,0 0 16,0 0-16,42 0 47,0 0-47,0 0 15,0 0-15,22 21 0,-1-21 0,0 0 16,1 0-16,20 0 0,1 0 0,-1 0 15,22 0-15,-1 0 0,1 0 16,-21 0-16,20 0 0,1 0 0,-22 0 16,1 0-16,-1 0 0,1 0 0,-22 0 15,1 0-15,-22 0 0,0 0 0,0 0 16,0 0-16,-21 21 16,-21-21 15,0 0-31,0 0 15,0 22-15,-1-22 0,1 0 0,0 0 16,0 0-16,-21 0 0,20 21 0</inkml:trace>
  <inkml:trace contextRef="#ctx0" brushRef="#br0" timeOffset="30063.43">3006 9631 0,'-22'0'16,"44"0"-16,-65 0 0,22 0 0,0 0 15,42 0 1,0 0 0,0 0-16,1 0 0,20 0 15,0 0-15,1 0 0,20 0 0,-21 0 16,22 0-16,-1 0 0,22 0 0,-21 0 15,-1 0-15,1 0 0,20 0 16,-41 0-16,20 0 0,-21 0 0,1 0 16,-1 0-16,-21 0 0,0 0 15,1 0-15,-1 0 0,-21-21 63,0 0-48</inkml:trace>
  <inkml:trace contextRef="#ctx0" brushRef="#br0" timeOffset="30547.66">4170 8996 0,'-21'0'0,"42"0"0,-64 0 16,22 0-16,21 21 16,0 0-1,0 0-15,0 1 16,0-1-16,0 0 0,21 0 0,1-21 16,-1 21-16,21 0 0,-21 1 0,22-22 15,-1 21-15,-21-21 0,21 21 16,1-21-16,-1 0 0,0 0 15,1 21-15,20 0 0,-42-21 16,1 0-16,-22 21 0,21-21 16,-21 22-16,0-1 15,0 0-15,-21 0 0,-1-21 16,1 21-16,0 22 0,-21-22 0,21 0 16,-22 21-16,22-21 0,-21 22 15,-1-22-15,1 21 0,0 1 16,-1-22-16,22 21 0,-21 0 0,-43 22 15,64-43-15,-21 0 0,21 0 16,-1 1-16,1-1 0,0 0 16,21 0-16,0 0 0,-21-21 15,42-21 32,0 0-47,-21 0 16,0 0-16</inkml:trace>
  <inkml:trace contextRef="#ctx0" brushRef="#br0" timeOffset="36679.51">7366 9525 0,'0'21'16,"-21"-21"31,0 0-47,-1 0 0,22 21 0,-21-21 16,0 0-16,0 0 0,0 0 0,0 0 15,-1 0-15,1 0 0,0 0 16,0 0-16,0 0 0,0 0 0,-1 0 15,22 22-15,-21-22 0,0 0 16,42 0 15,0 0-15,1 0-16,20 0 0,-21 0 0,21 0 16,-20 0-16,20 0 0,0 0 15,1 0-15,-1 0 0,21 0 0,-20 0 16,-1 0-16,0-22 0,1 22 0,-1 0 15,0 0-15,-20 0 0,-1 0 0,0 0 16,0 0-16,-21-21 78,21 21-78,0-21 16,1 21-16,-1 0 0,0-21 0</inkml:trace>
  <inkml:trace contextRef="#ctx0" brushRef="#br0" timeOffset="37348.99">8445 9398 0,'0'-21'0,"0"0"16,0 0 0,0-1-16,0 1 15,0 0-15,22 0 16,-1 0-16,0 21 0,0-21 0,-21-1 16,21 22-16,0-21 0,1 21 15,-1 0-15,-21-21 0,21 21 0,0 0 16,0 0-16,0 0 0,1 0 15,-1 21-15,0 0 0,0 1 16,-21-1-16,0 0 0,0 21 16,21-21-16,-21 22 0,0-1 15,0 0-15,0 1 0,0-1 0,0 0 16,0 1-16,0-1 0,-21 22 0,0-22 16,0-21-16,0 21 0,-1 1 0,1-1 15,-21 0-15,-127 107 31,126-128-31,1 0 0,0 0 0,-1 0 16,22 0-16,-21-21 0,21 0 0,-22 0 0,22 0 16,0 0-16,0 0 0,0 0 0,-1-21 15,1 0-15,0 21 0,0-42 16,21 21-16,0-1 0,0 1 16,0-21-16,0 21 0,0 0 0,0-1 15,0 1-15,0-21 0,21 21 16,0 0-16,0-1 0,1 22 15,20 0-15,-21 0 0,0 0 16,0 0-16,22 22 0,-22-1 0,21 0 16,-21 0-16,22 0 0,-1 0 0,-21 1 15,22-1-15,-1 0 0,-21 0 16,21-21-16,-20 21 0,-1 0 0,21 1 16,-21-22-16,0 21 0,1-21 15,-1 0-15,0 21 0,0-21 0,0 0 16,0 0-16,1 0 0,-1 0 0,0 0 15,0 0-15,0-21 0,0 21 16,-21-21-16,22-1 0,-1 1 16,0-21-16,-21 21 0</inkml:trace>
  <inkml:trace contextRef="#ctx0" brushRef="#br0" timeOffset="37926.42">9250 8424 0,'0'22'31,"0"-1"-15,21-21-16,0 0 16,0 0-16,0 0 0,1 0 0,-1 0 15,0 0-15,21 0 0,-21 0 0,22 0 16,-22 0-16,21 0 0,-21-21 15,22 21-15,-22 0 0,0-22 0,-21 1 16,21 0-16,-21 0 16,0 0-1,-21 21-15,0 0 16,0 0-16,0 21 0,-1 0 16,1 0-16,21 0 0,-21 1 0,0 20 15,0 0-15,21 1 16,-21-1-16,-1 21 0,22-20 0,-21-1 15,0 22-15,0-22 0,21 0 0,0 1 16,-21-1-16,21 0 0,0-21 0,-21 1 16,21-1-16,0 0 0,0 0 15,0 0-15,0 0 16,0-42 0,0 0-1,21 0-15,-21 0 0,0 0 16,0-1-16</inkml:trace>
  <inkml:trace contextRef="#ctx0" brushRef="#br0" timeOffset="38119.56">9207 8911 0,'22'0'31,"-1"-21"-31,0 21 0,0 0 0,0 0 16,0 0-16,1 0 0,-1 0 0,0-21 15,0 21-15,21 0 0,-20 0 16,-1 0-16,0 0 0,0 0 16,0 0-16,0 0 15,1 0-15,-1 0 0,0 0 16</inkml:trace>
  <inkml:trace contextRef="#ctx0" brushRef="#br0" timeOffset="38684.54">11980 9102 0,'0'-21'0,"0"42"0,21-64 15,-21 22-15,22 0 0,-22 0 16,0 0-16,0 0 0,0-1 16,0 44-1,0-1 1,0 0-16,0 0 0,0 21 0,-22 1 16,22-22-16,-21 42 0,0-20 15,21-1-15,-21 0 0,0 22 0,0-22 16,21 22-16,-22-22 0,1 22 15,21-22-15,0 0 0,-21 1 0,0-1 0,21 0 16,-21-21-16,21 22 0,0-22 0,0 0 16,0 0-16,0 0 0,-21 1 15,21-1-15,0 0 16,21-21 0,0 0-1,0-21-15,0 0 0,0-1 0,22 1 16,-22 0-16,21 0 0,-21-21 15,22 20-15</inkml:trace>
  <inkml:trace contextRef="#ctx0" brushRef="#br0" timeOffset="39051.36">12446 9419 0,'0'-21'0,"0"42"16,-21 0-1,0 1-15,-1-1 16,1 21-16,0-21 0,21 22 0,-21-22 15,0 21-15,21-21 0,-21 22 0,21-22 16,0 0-16,0 0 0,0 0 0,0 0 16,0 1-16,0-1 0,21-21 15,0 21-15,0-21 0,0 0 0,0 0 16,1 0-16,-1 0 0,0-21 16,0 21-16,21-21 0,-20-1 0,-1 1 15,-21 0-15,21-21 0,0 21 0,0-1 16,-21-20-16,0 0 0,0 21 0,0-22 15,0 22-15,0 0 0,0 0 0,0 0 16,-21 21 0,0 0-16,0 0 0,0 0 0,-1 0 15,1 0-15,0 0 0,0 0 0,0 0 16,0 0-16,-1 0 0,1 0 31,0-22-15</inkml:trace>
  <inkml:trace contextRef="#ctx0" brushRef="#br0" timeOffset="39309.37">11832 9123 0,'21'0'31,"0"21"-31,1-21 0,20 0 16,-21 0-16,21 0 0,-20 0 0,20 0 16,0 0-16,-21 0 0,22 0 0,-1 0 15,-21 0-15,22 0 0,-22 0 0,0 0 16,0 0-16,0 0 0,0 0 16,1 0-16,-1 0 15,0 0-15,0 0 0,0 0 16,0 0-16,1 0 0,-1 0 15</inkml:trace>
  <inkml:trace contextRef="#ctx0" brushRef="#br0" timeOffset="40056.51">14711 9313 0,'0'-21'0,"0"0"15,0 0-15,0 0 0,0 0 16,21-1-16,0 1 0,-21 0 15,21 21-15,0-21 0,-21 0 0,22 21 16,-1-21-16,0 21 0,0 0 16,0 0-16,0 0 0,1 0 0,-1 0 15,0 0-15,0 0 0,0 21 16,0-21-16,-21 21 0,22 0 16,-22 0-16,0 0 0,0 1 0,0-1 15,0 21-15,0-21 0,0 22 0,-22-22 16,1 21-16,0 0 0,-21 43 15,21-43-15,-1 1 0,-20 20 16,21-20-16,0-1 0,-43 43 16,22-43-16,21-21 0,-22 21 0,22-20 15,0-1-15,-21 0 0,-1 0 16,22 0-16,0-21 0,-21 21 0,21-21 0,-22 0 16,22 0-16,0 0 15,-21 0-15,20 0 0,1 0 0,0 0 16,21-21-16,-21 0 0,21 0 15,0 0-15,0 0 0,0-1 0,0-20 16,0 21-16,21 0 0,0-22 0,0 22 16,1-21-16,-1 21 0,0 0 0,0-1 15,0 22-15,0-21 0,1 21 16,-1 0-16,0 0 0,0 0 0,0 0 16,0 0-16,1 0 0,-1 21 0,0 1 15,0-1-15,0-21 0,0 21 16,1 0-16,-1 21 0,0-20 0,0-1 15,0 0-15,0-21 0,1 21 16,-1 0-16,0 0 0,21 1 0,-21-22 16,1 0-16,-1 21 15,0-21-15,0 0 0,0 0 16,0 0-16,1 0 0,-1 0 16,0 0-16,-21-21 0,21 21 15,-21-22-15,21 1 0,0 21 16,-21-21-16,0 0 0,0 0 0</inkml:trace>
  <inkml:trace contextRef="#ctx0" brushRef="#br0" timeOffset="41455.19">15325 8149 0,'-22'0'46,"44"0"33,-1 0-64,0 0-15,21 21 0,-21-21 0,22 0 16,-22 0-16,21 22 0,-21-22 0,22 0 15,-1 0-15,0 0 0,-20 0 0,20 0 16,-21 0-16,21 0 0,1 0 16,-22 0-16,0 0 0,0-22 0,0 22 15,1-21-15,-1 21 0,0-21 16,-21 0-16,0 0 16,21 0-16,-21-1 0,0 1 15,-21 21 16,0 0-15,0 0-16,-1 0 0,22 21 0,-21 1 16,0-1-16,0 0 0,0 0 15,0 21-15,-1-20 0,1-1 16,0 21-16,0 0 0,0-20 0,0 20 16,21-21-16,-22 21 0,1 1 0,0-22 15,0 21-15,21-21 0,0 22 0,-21-22 16,0 0-16,21 0 0,0 0 0,-22 1 15,22-1-15,0 0 0,0 0 16,0 0-16,0 0 0,0 1 16,0-1-16,-21-21 15,21 21-15,0-42 63,0 0-63,0-1 15,0 1-15,0 0 0,0 0 16</inkml:trace>
  <inkml:trace contextRef="#ctx0" brushRef="#br0" timeOffset="41796.57">15388 8530 0,'0'0'0,"-21"0"0,0 0 16,42 21 15,21-21-15,-21 0-16,1 0 0,20 0 0,0 0 15,1 0-15,-1 0 0,0 0 16,1 0-16,-1 0 0,21 0 0,-20 0 15,-1 0-15,0 0 0,1 0 0,-1 0 16,0 0-16,-20 0 0,-1 0 0,0 0 16,0 0-16,0 0 0,0 0 62</inkml:trace>
  <inkml:trace contextRef="#ctx0" brushRef="#br0" timeOffset="49010.57">4826 12383 0,'-21'0'0,"0"0"0,-1 0 15,1 0-15,0 21 16,0-21 0,42 0 15,0 0-31,0 0 0,22 21 16,-22-21-16,21 0 0,1 0 15,-22 0-15,21 0 0,0 0 16,1 0-16,-22 0 0,21 0 0,-21 0 15,22 0-15,-1 0 0,-21 0 16,22 0-16,-1 0 0,0 0 0,-21 0 16,22 0-16,-1 0 0,-21 0 0,22 0 15,-22 0-15,21 0 0,-21 0 0,0 0 16,1 0-16,-1 0 16,-21 21 46,-21-21-62,-1 0 16,1 0-1,0 0-15,0 0 0,0 0 16,0 0-16</inkml:trace>
  <inkml:trace contextRef="#ctx0" brushRef="#br0" timeOffset="49283.57">4847 12446 0,'0'0'16,"-21"0"-16,21 21 31,21-21-31,0 0 0,0 0 0,1 21 16,20-21-16,-21 0 0,21 0 0,1 22 15,-22-22-15,21 0 0,1 0 16,-1 0-16,0 0 0,1 0 0,-1 0 16,0 0-16,1 0 0,-1 0 0,-21 0 15,0 0-15,22 0 0,-22 0 0,-21-22 16,21 22-16,-21-21 16,0 0-1,0 0-15</inkml:trace>
  <inkml:trace contextRef="#ctx0" brushRef="#br0" timeOffset="49683.82">5651 12086 0,'-21'-21'0,"0"21"0,0 0 0,0 0 31,42 21-15,0 0-1,21-21-15,-20 22 0,-1-22 16,21 21-16,-21-21 0,22 0 16,-1 0-16,-21 21 0,21-21 0,-20 0 15,-1 0-15,21 0 0,-21 0 16,0 0-16,-21 21 16,0 0-16,0 0 15,-21 1-15,0-1 0,0 0 16,-21 0-16,20 0 0,1 22 0,-127 84 31,127-85-31,-21-21 0,20 21 16,-20 1-16,21-1 0,0-21 0,-22 22 15,22-22-15,0 0 0,0 0 0,0 21 16,21-20-16,-21-1 16,42-21 15,0-21-31,0-1 0,0 1 0,22-21 15</inkml:trace>
  <inkml:trace contextRef="#ctx0" brushRef="#br0" timeOffset="50031.68">7599 12383 0,'-21'0'0,"21"-22"0,21 1 32,0 21-32,21 0 0,-21 0 15,22 0-15,-22 0 0,21 0 16,-21 0-16,22 0 0,-1 0 0,-21 0 0,0 0 15,1 0-15,-1 0 0,0 0 0,0 0 16,-21-21 47,0 0-48,21 21-15</inkml:trace>
  <inkml:trace contextRef="#ctx0" brushRef="#br0" timeOffset="50415.96">8530 11980 0,'0'-21'15,"0"42"-15,0-63 0,0 63 47,0 0-47,0 1 0,0 20 16,0-21-16,-21 21 0,21-20 0,-21 20 15,21 0-15,0-21 0,0 22 16,-21-1-16,-1-21 0,22 22 0,-21-22 16,21 21-16,-21-21 0,21 0 15,-21 1-15,21 20 0,0-21 0,-21-21 0,21 21 16,0 0-16,-21 1 15,21-1-15,0 0 16,0-42 31,0 0-47,0-1 16,21 1-16,0 0 15,0 0-15,0 0 0,0 0 0</inkml:trace>
  <inkml:trace contextRef="#ctx0" brushRef="#br0" timeOffset="51042.17">8996 12192 0,'0'-21'0,"0"42"0,0-63 15,0 21-15,0-1 16,0 1-1,0 0-15,0 0 0,0 0 16,21 0-16,0 21 0,0-22 16,0 22-16,1-21 0,-1 21 0,0 0 15,0-21-15,0 21 16,0 0-16,1 0 0,-1 0 0,0 0 0,0 0 16,0 0-16,-21 21 0,21 0 15,-21 1-15,0 20 0,0-21 16,0 0-16,0 22 0,-21-1 15,0-21-15,21 21 0,-21-20 0,0 20 16,0-21-16,-1 21 0,-20-20 0,21-1 16,0 0-16,-22 0 0,22 0 0,0 0 15,-21-21-15,21 22 0,-1-1 16,1-21-16,-21 0 0,21 21 16,0-21-16,-1 0 0,22-21 15,0 0 1,0-1-16,0 1 15,22 21 1,-1-21-16,0 21 0,0 0 16,0 0-1,0 0-15,1 21 16,-22 0-16,21 1 16,0-1-16,0 0 15,0 0-15,-21 0 16,21-21-16,-21 21 15,22-21-15,-22 22 16,21-22-16,0 0 31,0 0-15,0 0-16,0-22 0,1 22 16,-22-21-16,21 21 0,0-21 0,0 21 15,0-21-15,0 0 0,22 21 0</inkml:trace>
  <inkml:trace contextRef="#ctx0" brushRef="#br0" timeOffset="51600.68">9694 12404 0,'0'-21'0,"-21"-1"16,21 1-16,0 0 15,0 0-15,-21 21 0,21-21 16,0 0-16,0-1 0,0 1 0,0 0 15,0 0-15,0 0 16,0 0-16,0-1 0,21 22 0,-21-21 16,21 0-16,0 0 0,1 0 0,-1 21 15,0-21-15,0-1 0,0 22 0,22-21 16,-22 21-16,21 0 0,-21 0 16,22 0-16,-22 0 0,21 0 0,-21 0 15,0 0-15,1 0 0,-1 21 0,-21 1 16,0-1-16,0 0 0,0 0 15,0 21-15,0-20 0,-43-1 16,22 21-16,-21-21 0,0 22 0,-1-22 16,1 0-16,0 21 0,-1-21 0,1 1 15,0-1-15,-1 0 0,22 0 0,0 0 16,0 0-16,21 1 0,0-1 0,0 0 16,0 0-16,21-21 15,0 0-15,0 0 16,0 0-16,1 0 0,-1 0 0,21 0 15,-21 0-15,0 0 0,1 0 16,-1 0-16,0-21 0,-21 0 16,0 0-16,0-1 0,0 1 15,0 0-15,0 0 16,0 0-16,-21 0 0,0-1 16,-1 22-16,1 0 15,0 0-15,0 0 0,0 22 16,0-22-16,21 21 0,-22-21 15,1 0-15,21 21 0,-21-21 16,0 0-16,0 0 16</inkml:trace>
  <inkml:trace contextRef="#ctx0" brushRef="#br0" timeOffset="62139.41">16087 6329 0,'-22'0'78,"1"0"-62,0 0-16,0 0 0,0 0 15,0 0-15,-1 0 0,1 0 0,0 0 16,0 0-16,0 0 0,0 0 16,-1 0-16,1 0 0,0-21 15,0 21-15,0 0 0,0 0 31,42 0 1,0 0-17,0 0-15,0 0 0,0 0 16,22 0-16,-22 0 0,0 0 16,21 0-16,-20 0 0,20 0 0,-21 0 15,21 0-15,-20 0 0,20 0 16,0 0-16,-21 0 0,22 0 0,-22 0 15,21 0-15,-21 0 0,1 0 0,-1 0 16,0 0-16,-42 0 47,0 0-47,-1 0 0,-20 0 16,21 0-16,0 0 0,-22 0 0,1 0 15,0 0-15,21 0 0,-22 0 0,1 0 16,21 0-16,-22 0 0,22 0 15,0 0-15,0 0 0,0 0 16,42 0 31,0 0-47,0 0 0,0 0 16,22 0-16,-22 0 0,0 0 15,0 0-15,0 0 0,22 0 0,-22 0 16,0 0-16,0 0 0,-42 0 47,0 0-47,42 0 31,0 0-15,0 0-16</inkml:trace>
  <inkml:trace contextRef="#ctx0" brushRef="#br0" timeOffset="63439.26">17695 6223 0,'0'21'0,"21"-42"47,1 21-31,-22-21-16,0 0 0,21 21 0,0-21 15,-21-1-15,0 1 0,21 0 0,0 21 16,0-21-16,-21 0 0,0 0 16,22-1-16,-1 22 0,-21-21 15,0 0-15,21 21 0,-21-21 16,21 21-16,-21 21 62,0 0-62,-21 0 0,21 1 0,-21-1 16,21 0-16,0 0 0,0 0 0,-21 22 16,21-22-16,0 0 0,-22 21 15,22-21-15,0 1 0,0 20 0,0-21 16,-21 21-16,21-20 0,0 20 16,0-21-16,0 0 0,0 22 0,-21-22 15,21 21-15,-21-21 0,21 0 0,-21 1 16,21-1-16,0 21 0,0-21 0,-21 0 15,21 1-15,-22-1 16,22 0-16,0 0 0,0 0 16,0 0-16,0 1 15,-21-22 32,0 0-31,0 0-1,0 0-15,0 0 0,-1 0 0,1 0 16,0 0-16,0 0 0,0 0 0,0 0 16,-1 0-16,-20 0 0,21 0 0,0 0 15,0 0-15,-1 0 0,1 0 0,0 0 16,0 0-16,42 0 62,0 0-62,0 0 0,1 0 0,20 0 16,-21 0-16,0 0 0,22 0 16,-22 0-16,21 0 0,-21 0 0,22 0 15,-22 0-15,21 0 0,-21 0 0,22 0 16,-22-22-16,0 22 0,21 0 0,-21 0 16,1 0-16,-1 0 0,0 0 15,0 0-15,0 0 16,-42 0 15,0 0-31,0 0 0,0 0 16,-1 0-16,1 0 0,0 0 0,0 0 15,0 0-15,-22 0 0,22 0 0,0 0 16,0 0-16,-21 0 16,20 0-16,1 0 0,0 0 0,0 0 15,0 0-15,42 0 63,0 0-63,0 0 0,0 0 15,22 0-15,-22 0 0,21 0 16,-21 0-16,22 0 0,-1 0 0,-21 0 16,22 0-16,-22 0 0,0 0 0,21 0 15,-21-21-15,1 21 0,-1 0 16,-42 0 15,-1 0-15,1 0-16,0 0 0,0 0 0,0 0 15,0 0-15,-1 0 0,1 0 0,0 0 16,0 0-16,0 0 0,0 0 16,-1 0-1</inkml:trace>
  <inkml:trace contextRef="#ctx0" brushRef="#br0" timeOffset="65589.28">16573 9567 0,'-21'0'47,"0"0"-47,0 0 15,0 0-15,0 0 0,-1 0 16,1 0-16,0 0 0,0 0 0,0 0 16,0 0-16,-1 0 0,1 0 0,0 0 15,0 0-15,21 22 0,-21-22 16,42 0 15,0 0-31,0 0 0,22 0 16,-22 0-16,21 0 0,0 0 15,-20 0-15,20-22 0,0 22 0,1 0 16,-22 0-16,21 0 0,-21 0 0,22 0 16,-22 0-16,0 0 0,0 0 0,-42 0 47,0 0-47,-22 0 15,22 0-15,0 0 0,-21 0 0,21 0 16,-1 0-16,1 0 0,0 0 0,0 0 15,42 0 32,0 0-47,0 0 0,1 0 16,-1 0-16,0 0 0,0 0 16,0 0-1,0 0 16,1 0-31,-1-21 16,0 21-16,0 0 0</inkml:trace>
  <inkml:trace contextRef="#ctx0" brushRef="#br0" timeOffset="66460.48">18055 9419 0,'-21'0'16,"21"-21"15,0 0-16,0 0-15,0 0 16,21-1-16,-21 1 16,0 0-16,21 0 0,-21 0 15,21 0-15,-21-1 0,0 1 0,0-21 16,22 21-16,-22 0 0,21-1 0,-21 1 16,0 0-16,0 0 0,0 0 0,0 0 15,0-1 1,0 44 15,0-1-31,-21 0 0,-1 0 16,22 0-16,0 0 0,0 1 0,-21-1 15,21 21-15,-21-21 0,21 22 0,0-22 16,-21 21-16,21-21 0,0 22 0,0-22 16,0 21-16,0-21 0,0 22 15,0-1-15,0-21 0,0 21 0,0-20 16,0 20-16,0-21 0,0 21 0,0-20 15,0-1-15,0 0 0,0 0 0,0 0 16,0 0-16,0 1 0,0-1 0,0 0 16,0 0-16,0 0 0,0 0 15,0 1 1,-21-22 0,0 21-16,-1-21 15,1 0-15,0 0 16,0 0-16,0 0 0,0 0 0,-1 0 15,-20 0-15,21 0 0,-21 0 0,20 0 16,1-21-16,-21 21 0,21 0 0,0 0 16,-1-22-16,1 22 0,0 0 0,21-21 15,-21 21 1,42 0 0,0 0-1,22 0-15,-22 0 0,21 0 0,0 0 16,-20 0-16,20 0 0,0 0 15,1 0-15,-1 0 0,-21 0 0,21 0 16,1 0-16,-22 0 0,21 0 0,-21 0 16,22 0-16,-22 0 0,0 0 0,0 0 15,-21 21-15,21-21 16,1 0-16,-1 0 31,-21-21 16</inkml:trace>
  <inkml:trace contextRef="#ctx0" brushRef="#br0" timeOffset="68164.02">12023 11494 0,'0'0'0,"0"-22"0,0 1 0,21 21 16,-21-21-16,21 0 0,-21 0 15,0 0-15,0-1 16,21 22-16,-21-21 0,0 0 16,0 0-16,0 0 0,0 0 15,0-1-15,0 1 16,0 42 15,0 1-15,-21-1-16,21 0 0,-21 21 0,0-21 15,21 22-15,-22-1 0,1 0 0,0 1 16,21-1-16,-21 0 0,0 1 0,0 41 16,-1-41-16,1-1 15,21 0-15,0 1 0,-21-22 0,21 21 16,-21 1-16,21-22 0,0 21 0,0-21 15,-21 0-15,21 1 0,0-1 0,0 0 16,-21-21-16,21 21 16,0-42 15,0 0-15,21 0-16,0-1 15,-21 1-15,21 0 0,0 0 0</inkml:trace>
  <inkml:trace contextRef="#ctx0" brushRef="#br0" timeOffset="68613.19">12488 11663 0,'21'0'16,"-42"0"-16,64-21 0,-43 42 46,-22 0-46,22 0 0,0 0 16,-21 1-16,0-1 0,0 0 16,21 0-16,0 21 0,-21-20 0,21-1 15,-21 21-15,21-21 0,0 22 0,0-22 16,0 0-16,0 0 0,0 0 0,0 0 16,0 1-16,21-22 15,0 0-15,0 0 0,0 0 16,0 0-16,1 0 0,-1 0 0,0-22 15,0 1-15,0 0 0,22 0 16,-22-21-16,0 20 0,-21 1 0,21 0 16,-21-21-16,0 21 0,0-1 0,0-20 15,0 21-15,0 0 0,0 0 16,0-1-16,-21 22 0,0-21 0,21 0 16,-21 21-16,-1 0 0,1 0 15,0 0-15,0 0 0,0 0 16,0 0-16,-1 0 15,1 0 1,21 21-16,-21-21 0</inkml:trace>
  <inkml:trace contextRef="#ctx0" brushRef="#br0" timeOffset="68931.6">12128 11409 0,'22'0'16,"-1"0"-1,21 0-15,-21 0 0,22 0 16,-22 0-16,21-21 0,0 21 15,1 0-15,20 0 0,-20 0 0,-1 0 16,0 0-16,1 0 0,-22-21 0,21 21 16,-21 0-16,22 0 0,-22 0 0,0 0 15,0 0-15,0 0 32,0 0-1,1 0-31,-1 0 0</inkml:trace>
  <inkml:trace contextRef="#ctx0" brushRef="#br0" timeOffset="73931.88">15092 11726 0,'0'-21'0,"0"0"16,0 0-1,0 0-15,0 0 16,0-1-16,0 1 16,0 0-16,0 0 15,0 0-15,0 0 0,0-1 16,21 22-1,-21-21-15,0 42 32,0 1-32,0-1 15,-21 0-15,21 0 0,-21 0 0,-1 0 16,22 22-16,-21-1 0,0-21 0,21 22 16,0 20-16,-21-21 0,0 1 0,21-1 15,-21 22-15,21-22 0,0 0 16,-22 1-16,22-1 0,-21 0 15,21 1-15,0-22 0,-21 21 0,21-21 16,0 0-16,0 1 0,0-1 0,0 0 16,0-42 31,0 0-32,0-1-15,0 1 0,0 0 16,21 0-16,-21-21 0,21 20 0</inkml:trace>
  <inkml:trace contextRef="#ctx0" brushRef="#br0" timeOffset="74667.72">15684 11726 0,'0'0'16,"0"-42"-1,0 21-15,0 0 16,0 0-16,0-1 0,22 22 16,-22-21-16,21 21 0,-21-21 15,21 21-15,0 0 0,0 0 16,-21-21-16,21 21 0,1 0 15,-1 0-15,0 0 0,0 0 16,0 0-16,-21 21 16,0 0-16,0 0 0,0 1 15,0-1-15,0 21 0,0-21 16,0 22-16,0-1 0,-21 0 0,21 1 16,-21-22-16,0 21 0,0 0 0,-1 1 15,22-22-15,-21 21 0,0 1 0,0-22 16,0 0-16,0 21 0,-1-21 15,1 1-15,0-1 0,-21 0 0,21 0 16,-1 0-16,-20-21 0,21 21 16,0-21-16,0 0 0,-1 22 0,1-22 15,0 0-15,0 0 0,0 0 16,0-22-16,21 1 16,0 0-16,0 0 0,0 0 0,0 0 15,0-1-15,0 1 0,0-21 16,0 21-16,0-22 0,21 22 0,0 0 15,-21 0-15,21 0 0,-21 0 0,21-1 16,0 22 0,1 0-16,-22 22 15,21-1-15,0 0 16,-21 0-16,0 0 0,21 22 0,0-22 16,0 0-16,-21 21 0,22-21 0,-1 1 15,-21-1-15,21 0 0,0 0 0,-21 0 16,0 0-16,21-21 0,0 22 0,-21-1 15,22-21-15,-22 21 0,21-21 0,0 0 16,-21 21-16,21-21 16,0 0-16,0 0 15,1 0-15,-1 0 16,0 0-16,0-21 16,0 21-16,0-21 0,1 21 15,-1-21-15,0-1 0,0 1 0,0 21 16</inkml:trace>
  <inkml:trace contextRef="#ctx0" brushRef="#br0" timeOffset="75264.03">16595 11621 0,'0'0'15,"-22"0"1,1 0-16,21 21 31,21 0-15,1-21-16,-1 0 0,0 0 16,0 0-16,0 0 0,22 0 0,-22 0 15,0 0-15,0 0 0,21 0 16,-20 0-16,-1 0 0,21 0 0,-21 0 15,0-21-15,1 21 0,-1-21 0,-21-1 16,21 22-16,-21-21 0,0 0 16,21 21-16,-21-21 0,0 0 31,-21 21-15,0 21-1,0 0-15,21 0 0,-22 0 0,1 1 16,0-1-16,0 21 0,0-21 0,21 22 15,-21-1-15,-1-21 0,1 21 0,21 22 16,0-22-16,-21 1 0,0-1 16,21 0-16,-21 1 0,21-1 0,0 0 15,-21-21-15,21 22 0,-22-22 0,22 21 16,0-21-16,0 1 0,0 20 16,0-21-16,-21 0 0,21 0 15,0 1-15,0-1 0,-21-21 0,21 21 16,0 0-1,21-42 17,0 0-17,-21 0-15,22-1 16,-22 1-16,21 21 0,-21-21 0,0 0 16</inkml:trace>
  <inkml:trace contextRef="#ctx0" brushRef="#br0" timeOffset="75511.12">16510 12234 0,'0'0'0,"0"-21"15,-21 21-15,42-21 16,0 21-1,0 0-15,0 0 0,1 0 0,20 0 16,-21 0-16,21 0 0,1 0 16,-22 0-16,21 0 0,1 0 0,-22 0 15,21 0-15,-21 0 0,0 0 0,1 0 16,-1 0-16,0 0 0</inkml:trace>
  <inkml:trace contextRef="#ctx0" brushRef="#br0" timeOffset="75579.49">17081 12192 0,'0'0'46</inkml:trace>
  <inkml:trace contextRef="#ctx0" brushRef="#br0" timeOffset="80543.72">6964 3408 0,'-21'0'16,"-1"0"0,1 0-16,0 0 15,0 0-15,0 0 16,0 0-16,-1-21 16,1 21-16,0 0 31,42 0 16,0 0-47,22 0 0,-1 0 15,0 0-15,1 0 0,-1 0 0,22 0 16,-1 0-16,1 0 0,-1 0 0,1 0 16,-1 0-16,1 0 0,-1 0 0,1-21 15,-1 21-15,1 0 0,-22 0 16,0 0-16,1 0 0,-1 0 0,0 0 15,-21 0-15,1 0 0,-1 0 0,0 0 16,-42 21 47,0-21-63,-1 0 0,1 0 15,0 21-15,0-21 0,0 0 0,0 0 16</inkml:trace>
  <inkml:trace contextRef="#ctx0" brushRef="#br0" timeOffset="81007.31">6562 3577 0,'0'0'0,"21"0"47,0 0-47,0 0 0,21 0 15,1 0-15,20 0 0,-20 0 0,20 0 16,1 0-16,20 0 0,-20 0 16,20 0-16,-20 0 0,21 0 0,-22 0 15,22 0-15,-22 0 0,1 0 0,-22 0 16,22 0-16,-22 0 0,0 0 0,-21 0 15,1 0-15,-1 0 0,-21-21 63</inkml:trace>
  <inkml:trace contextRef="#ctx0" brushRef="#br0" timeOffset="81895.55">12996 3112 0,'-21'0'0,"42"0"62,0 0-62,1 0 0,20 0 0,0 0 16,1 0-16,20 0 0,1 0 0,-1 0 15,1 0-15,20 0 0,1 0 16,-22 21-16,22-21 0,0 0 0,-1 0 16,-20 21-16,21-21 0,-22 0 0,1 0 15,-22 0-15,21 0 0,-41 0 16,20 0-16,-21 0 0,0 0 15,0 0-15,1 0 0,-44 21 63,1-21-63,0 0 0,0 0 0,0 0 16,0 0-16,-1 0 0</inkml:trace>
  <inkml:trace contextRef="#ctx0" brushRef="#br0" timeOffset="82279.14">13039 3408 0,'0'0'15,"0"21"1,21-21-16,0 0 0,0 0 0,21 0 0,1 0 16,-1 21-16,0-21 0,1 0 15,20 0-15,1 21 0,-1-21 16,-20 0-16,20 0 0,1 0 0,-1 22 16,-21-22-16,1 0 0,20 0 0,-20 0 15,-1 0-15,-21 0 0,21 21 0,-20-21 16,-1 0-16,0 0 0,0 0 15,0 0-15,0 0 16</inkml:trace>
  <inkml:trace contextRef="#ctx0" brushRef="#br0" timeOffset="84356.05">8445 12827 0,'-21'0'0,"42"0"0,-63 0 0,21 0 15,0 0-15,0 0 0,-1 0 16,22 21-16,-21 0 0,0 1 16,21-1-16,0 0 0,-21 21 0,21-21 15,0 1-15,0 20 0,0-21 0,0 21 16,0-20-16,0-1 0,21 21 15,0-21-15,0 0 0,22 1 0,-22 20 16,21-21-16,1 0 0,-1 0 16,0 1-16,22-1 0,-22 0 0,22 0 15,-1 0-15,1 0 0,20 1 16,-20-1-16,20 0 0,-20 0 0,21-21 16,-22 21-16,22-21 0,-1 0 0,1 0 15,0 0-15,-1 0 0,1 0 0,0 0 16,-1 0-16,1 0 0,0 0 15,-1 0-15,1-21 0,-21 21 0,20-21 16,1 0-16,0 21 0,-1-21 0,107-22 16,-107 22-16,1 21 0,0-21 15,21 0-15,-22 0 0,1 21 16,0-22-16,-1 22 0,1-21 16,0 21-16,-1-21 0,382 0 15,-403 21 1,22 0-16,0 0 0,-1 0 0,-20 0 15,21 0-15,-22 0 0,22 0 16,-22 0-16,22 0 0,-22 0 0,1 0 16,-1 0-16,1 0 0,-1 0 15,-20 21-15,-1-21 0,22 21 0,-22 0 16,0-21-16,1 22 0,-1-1 0,-21-21 16,21 21-16,-20 0 0,20 0 15,-21 0-15,0 22 0,0-22 0,1 0 16,-1 0-16,0 0 0,0 1 0,-21-1 15,0 0-15,0 0 0,0 0 16,0 0-16,0 1 0,0-1 16,0 0-16,0 0 15,0-42 32,0 0-47,21 0 0,0 21 16,1-22-16,-1 1 0,0 0 0,0 0 15,0 0-15,22 0 0,-1-1 16,-21 1-16,21 0 0,1 0 0,-1 0 16,0 0-16,1-1 0,-1 1 15,0 21-15,22-21 0,-22 21 0,22 0 16,-22 0-16,22 0 0,-22 0 0,21 0 16,1 0-16,-1 0 0,1 21 15,21-21-15,-22 21 0,22-21 0,-22 22 16,22-1-16,0 0 0,-22 0 0,22 0 15,-1 0-15,-20 1 0,21-1 16,-22 0-16,22 0 0,-22 0 0,1 0 16,20 1-16,-20-1 0,21 0 15,-22 0-15,1-21 0,-1 21 0,1 0 16,-1-21-16,-21 22 0,22-22 0,-22 0 16,1 0-16,-1 0 0,0 0 0,1 0 15,-22 0-15,21 0 0,-21 0 16,0 0-16,22 0 0,-22-22 0,0 22 15,0-21-15,0 0 0,1 21 0,-1-21 16,-21 0-16,21 21 0,0-21 16,-21-1-16,21 1 0,0 0 15,1 0-15,-22 0 0,21 0 0,0 21 16,0-22-16,-21 1 0,21 0 0,0 21 16,1-21-16,-22 0 0,21 21 15,0-21-15,-21-1 16,0 1 15,0 0-15,-21 21-16,21-21 0,-43 21 0,22-21 15</inkml:trace>
  <inkml:trace contextRef="#ctx0" brushRef="#br0" timeOffset="103586.01">20976 1884 0,'0'0'0,"0"-21"0,21 0 15,0-22 1,1 22-16,-1 0 0,-21 0 16,21 21-16,-21-21 0,21-1 15,-21 44 17,0-1-32,0 0 15,0 0-15,-21 21 0,21-20 16,0 20-16,-21 0 0,0 1 0,-1-1 15,22 0-15,-21 1 0,0-1 16,0 0-16,21 1 0,-21-1 0,0 0 16,21 1-16,0-1 0,-22 0 15,22-21-15,0 22 0,-21-22 0,21 0 16,0 0-16,0 0 0,-21 1 16,21-1-16,0 0 15,21-21 16,0-21-31,1 0 0,-22-1 0,21 1 16,0 0-16,0 0 0</inkml:trace>
  <inkml:trace contextRef="#ctx0" brushRef="#br0" timeOffset="104059.63">21632 1926 0,'21'-21'16,"-42"42"-16,42-63 0,1 21 0,-22 0 16,0-1-16,0 1 0,21 21 0,-21-21 15,0 0-15,0 42 32,0 0-32,-21 0 15,-1 1-15,1-1 0,0 21 16,0-21-16,0 22 0,-22-1 0,22 0 15,0-21-15,-21 22 0,21-1 16,-1 0-16,1-20 0,0 20 0,21-21 16,0 21-16,0-20 0,0 20 0,0-21 15,0 0-15,21 0 0,0 1 16,1-1-16,-1-21 0,0 0 0,21 0 16,-21 0-16,22 0 0,-22 0 0,0 0 15,21 0-15,-20-21 0,-1 21 16,0-22-16,0 1 0,0 0 0,-21 0 15,21 0-15,-21 0 0,0-1 0,0 1 16,0 0-16,0 0 16,-21 21-16,0 0 0,0-21 0,0 21 15,0 0-15,-1 0 0,1 0 0,0 0 16,0 0-16,0 0 0,0 0 16,-1 0-16,1 21 0,21 0 15,21-21 1,1 0-1</inkml:trace>
  <inkml:trace contextRef="#ctx0" brushRef="#br0" timeOffset="104620.13">22627 1715 0,'-21'0'16,"42"0"-16,-63-22 0,21 22 16,21 22-16,-22-1 15,1 0-15,21 0 0,-21 0 0,21 22 16,0-1-16,-21 0 0,21 1 16,-21-1-16,0 0 0,21 1 15,0-1-15,-22 0 0,1-21 0,0 22 16,21-1-16,-21 0 0,21-20 15,0-1-15,-21 21 0,21-21 0,-21 0 16,21 1-16,-22-22 16,1 0-1,21-22-15,0 1 16,0 0-16,0 0 0,0 0 16,0 0-16,0-1 0,21 1 15,1 0-15,-1 0 0,0 0 0,0 0 16,0-1-16,22 22 0,-22-21 0,21 21 15,0 0-15,-20 0 0,20 0 16,0 0-16,-21 0 0,1 0 16,20 0-16,-21 0 0,0 0 0,-21 21 15,0 1-15,0-1 0,0 0 16,0 0-16,0 0 0,0 0 0,0 1 16,-21-1-16,0 0 0,0-21 0,0 21 15,-22 0-15,22 0 0,-21-21 16,21 22-16,-1-22 0,1 0 0,0 21 15,0-21-15,0 0 0,0 0 0,-1 0 16,44-21 15,-1-1-31,0 22 16</inkml:trace>
  <inkml:trace contextRef="#ctx0" brushRef="#br0" timeOffset="104907.59">23114 2138 0,'0'-21'0,"0"42"0,21-42 31,-21 42-15,0 0-16,0 0 16,0 0-16,0 1 0,0-1 15,0 0-15,-21 21 0,21-21 16,-21 1-16,21-1 0,0 0 0,0 21 15,0-21-15,0 1 0,-21-22 16,21 21-16,0 0 0,0 0 16,21-21 15,-21-21-15,0 0-16,21 0 0,0-1 15,-21 1-15</inkml:trace>
  <inkml:trace contextRef="#ctx0" brushRef="#br0" timeOffset="105255.94">23347 1842 0,'-21'0'0,"42"0"0,-64 0 16,22 0-16,0 0 0,21 21 15,0 0 1,0 0-16,21 0 15,0-21 1,1 0-16,-1 0 0,0 0 16,0 0-16,0 0 0,-21-21 15,21 0-15,1 0 16,-22 0-16,0-1 16,0 1-16,0 0 0,0 0 0,-22 21 15,1-21-15,0 21 16,0 0-16,0 0 0,0 0 15,-1 0-15,1 21 16,21 0-16,-21 21 16,21-20-16,21-22 15,0 0 1,22 0-16</inkml:trace>
  <inkml:trace contextRef="#ctx0" brushRef="#br0" timeOffset="105544.91">23728 1609 0,'21'-21'16,"-42"42"-16,42-64 0,0 43 0,0 0 15,0 0-15,1 0 0,-1 22 16,-21-1-16,0 0 16,0 0-16,0 21 0,0 1 0,0-22 15,0 21-15,0 1 0,-21-1 16,-1 0-16,1 1 0,0-1 0,0 0 15,-21-21-15,20 22 0,1-1 0,0-21 16,0 22-16,0-22 16,0 0-16,-1 21 0,1-21 0,0 1 15,21-1-15,0 0 0,-21 0 0,21 0 16,-21 0-16,21 1 16,21-22-1,0 0-15,0 0 0,0 0 0,1 0 16</inkml:trace>
  <inkml:trace contextRef="#ctx0" brushRef="#br0" timeOffset="105964.03">24193 2244 0,'0'-21'0,"0"42"0,0-64 0,0 22 15,0 0-15,0 0 16,-21 21-1,0 0-15,0 0 0,0 0 16,0 0-16,-1 0 0,1 0 0,0 21 16,0-21-16,0 21 0,21 0 15,0 1-15,0-1 16,0 0-16,21 0 16,0-21-16,0 21 15,0-21-15,-21 21 0,22-21 0,-1 22 16,-21-1-16,21 0 15,-21 0 1,0 0-16,0 0 0,0 1 16,-21-1-1,0-21-15,-1 0 16,1 21-16,0-21 0,0 0 0,0 0 16,0 0-16,-1 0 15,1 0-15,0 0 0,0 0 16,0 0-16,21-21 15,0 0-15,-21 21 16,21-22-16,-22 1 0,22 0 16</inkml:trace>
  <inkml:trace contextRef="#ctx0" brushRef="#br0" timeOffset="106239.51">23643 1905 0,'0'0'0,"0"-21"16,21 0-16,22 21 15,-1-21-15,0 21 0,-21 0 16,22 0-16,-1 0 0,0 0 16,1 0-16,-1 0 0,0 0 0,-20 0 15,-1 0-15,21 0 0,-21 0 0,0 0 16,1 0-1,-22 21 17,-22 0-32,1-21 0,-21 0 0,21 21 15,-22-21-15,1 21 0</inkml:trace>
  <inkml:trace contextRef="#ctx0" brushRef="#br0" timeOffset="107111.42">20828 3471 0,'21'-21'15,"-42"42"-15,42-63 0,0 21 0,-21 0 16,0 0-16,0-1 0,0 1 0,0 42 47,0 1-47,0-1 16,0 21-16,0-21 0,0 0 0,0 22 15,0-22-15,0 21 0,0-21 16,0 22-16,0-22 0,0 21 0,0-21 15,0 22-15,0-22 0,-21 21 0,21-21 16,-21 1-16,0 20 0,21-21 0,0 0 16,-21 22-16,21-22 0,-22 0 15,22 0-15,0 0 0,-21 0 16,21-42 15,0 0-31,0 0 16,0 0-16,0 0 0,0-1 15,21 1-15,-21-21 0,22 21 0,-1-22 16,0 22-16,0-21 0,0 21 0,0-22 16,22 1-16,-22 0 0,0 21 0,21-22 15,-20 1-15,-1 21 0,0 0 16,21-1-16,-21 1 0,1 0 0,41-21 16,-21 42-16,-20 0 0,20 0 15,-21 0-15,0 0 0,22 0 0,-22 0 16,0 21-16,21-21 15,-21 21-15,1 0 0,-1 22 0,0-22 16,-21 0-16,0 21 0,0-21 0,0 22 16,0-22-16,0 0 0,0 21 0,0-20 15,0-1-15,-21 0 0,21 21 16,-21-21-16,21 1 0,-22-22 0,1 21 16,21 0-16,0 0 0,0 0 0,-21-21 15,21 21-15,-21-21 0,21 22 16,0-44 31,0 1-32,21 0-15</inkml:trace>
  <inkml:trace contextRef="#ctx0" brushRef="#br0" timeOffset="107459.32">22119 3704 0,'21'0'16,"0"0"-1,-21-21-15,22 21 16,-1 0-16,0 0 0,0 0 15,0 0-15,0 0 16,1 0-16,-1 0 0,0 0 16,0 0-16,0 0 0,0 0 15,1 0-15,-1 0 16,0 0 15,-42 0 0,0 0-15,-1 0-16</inkml:trace>
  <inkml:trace contextRef="#ctx0" brushRef="#br0" timeOffset="107720.96">22077 3852 0,'0'0'0,"21"0"32,0 0-17,0 22-15,0-22 16,1 0-16,-1 0 0,0 0 16,0 0-16,0 0 0,0 0 15,1 0-15,-1 0 0,0 0 16,0 0-1,0-22 1,0 22 0</inkml:trace>
  <inkml:trace contextRef="#ctx0" brushRef="#br0" timeOffset="108191.42">23262 3323 0,'0'0'0,"21"-21"15,0 0-15,-21 42 47,0 0-47,0 22 0,0-22 16,0 0-16,-21 21 0,21-21 16,-21 22-16,0-22 0,21 21 0,0-21 15,0 22-15,-21-22 0,21 0 0,-21 21 16,21-20-16,-22-1 0,22 0 15,-21 0-15,21 0 0,-21 0 0,21 1 16,0-1-16,0 0 0,-21-21 0,21 21 16,0 0-16,-21-21 0,21 21 0,0 1 31,21-44 0,0 22-15,0-21-16,-21 0 0,21 21 0,1-21 15,-1 0-15</inkml:trace>
  <inkml:trace contextRef="#ctx0" brushRef="#br0" timeOffset="109411.62">24109 3366 0,'0'-22'16,"-21"22"-1,-1 0-15,1 0 16,0 0-16,0 22 0,0-1 15,0-21-15,-1 21 0,1 0 16,0 0-16,0 0 0,0 1 16,0-1-16,-1 0 0,-20 0 0,21 21 15,0-20-15,0-1 0,-1 0 0,1 0 16,0 21-16,0-20 16,0-1-16,21 0 0,-21 0 0,21 0 0,0 0 15,0 1-15,0-1 0,0 0 0,0 0 16,21 0-16,0-21 0,0 21 0,0 1 15,22-1-15,-22-21 0,0 21 16,21-21-16,-21 0 0,1 21 0,-1-21 16,21 0-16,-21 0 0,0 0 0,1 0 15,20 0-15,-21 0 0,0 0 16,0-21-16,1 0 16,-1 0-16,-21-1 0,21 1 0,-21 0 15,0 0-15,0 0 0,0 0 0,-21-22 31,-43 22-31,43 21 0,0 0 0,-21 0 16,20 0-16,-20 0 0,21 0 16,-21 0-16,20 0 0,1 0 0,0 0 15,0 0-15,0 0 0,42 0 47,0 0-47,0 0 16,0 0-16,1 0 0,-1 0 15,0 0-15,0 0 0,0 0 16,0 0-16,1 0 0,-1 0 16,0 0-16,0 0 0,0 0 0,0 0 15,1 0-15,-1 21 0,0-21 16,-21 21-16,0 1 0,0-1 16,0 0-1,0 0-15,0 0 16,0 0-16,0 1 15,0-1-15,-21-21 16,0 0-16,-1 21 16,1-21-16,0 0 0,0 0 15,0 0-15,0 21 0,-1-21 0,1 0 16,0 0-16,0 0 0,0 0 16,0 0-16,-1 0 0,1 0 15,0 0-15,0 0 0,0 0 0,0 0 16,-1-21-16,1 21 0,21-21 0,-21 0 15,0-1-15,21 1 16,0 0-16,0 0 16,0 0-16,0 0 0,0-1 15,0 1-15,21 0 0,0 0 0,0-21 16,1 20-16,-1 1 0,0 0 16,0 0-16,0 0 0,0 0 15,22-22-15,-22 22 0,0 0 0,21 0 16,-20 0-16,20 21 0,-21-22 0,21 1 15,-20 0-15,20 0 0,-21 21 0,21-21 16,-20 0-16,-1 21 0,0-22 16,21 22-16,-21 0 0,1-21 0,-1 21 15,0 0-15,0 0 0,-21-21 16,21 21-16,-21 21 47,0 0-32,0 1 1,-21-1 47,0-21-63,0 0 15,0 0-15,-1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13:22:11.3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3725 635 0,'21'-21'0,"-21"-21"16,0 20-1,0 1-15,22 0 16,-22 0-16,0 0 0,0 0 16,0-1-1,0 1 1,0 42 15,0 1-31,0-1 0,0 0 16,0 0-16,0 0 0,0 22 15,0-22-15,0 21 0,0 0 0,0 1 16,-22-1-16,1 0 0,21 1 0,0-1 16,0 0-16,-21 1 15,21-1-15,-21 0 0,21-20 0,0 20 16,0-21-16,0 0 0,0 0 15,0 1-15,-21-1 0,21 0 0,0 0 16,0 0-16,-21 0 16,21-42 31,0 0-32,0 0-15</inkml:trace>
  <inkml:trace contextRef="#ctx0" brushRef="#br0" timeOffset="711.29">4127 1037 0,'0'0'0,"0"21"16,0 1-1,22-22 32,-1 0-31,0-22-16,0 22 16,-21-21-16,0 0 15,0 0-15,0 0 16,0 0-16,0-1 15,0 44 17,-21-1-32,21 0 15,0 0-15,0 0 16,0 0-16,0 1 16,21-22-1,0 0 16,0-22-31,1 1 16,-22 0 0,0 0-16,0 0 15,-22 21 1,1 0 0,0 0-16,0 0 31,21 21-31,-21-21 15,21 21 1</inkml:trace>
  <inkml:trace contextRef="#ctx0" brushRef="#br0" timeOffset="1578.52">5757 635 0,'-21'-21'0,"42"42"0,-63-63 16,42 21-1,-21-1-15,0 1 0,21 0 16,0 0-16,0 0 15,0 0 1,0-1-16,21 22 16,0 0-16,0 0 15,0 0-15,22 22 0,-22-1 16,0 0-16,21 0 0,-21 0 0,1 0 16,20 22-16,-21-22 0,0 21 15,22 1-15,-22-1 0,0 0 0,0 1 16,-21-1-16,21 21 0,-21-20 15,21-1-15,-21 22 0,0-22 0,0 0 16,0 1-16,0-1 0,0 0 0,0 1 16,0-1-16,-21-21 0,21 21 0,-21-20 15,21-1-15,-21 0 0,21 0 16,0-42 15,0 0-15,0 0-16,0-1 0,0 1 0,21 0 15,-21-21-15,21-1 0,0 1 0,-21 0 16,22-1-16,-1-20 0,-21-1 16,21 22-16,0-21 0,0-1 0,-21 1 15,21 20-15,1-41 0,-1 41 16,0 1-16,-21 21 0,0 0 16,21-1-16,0 1 0,0 0 0,-21 0 15,22 21-15,-22-21 0,21 21 16,0 0-16,0 0 31,-21 21-15,0 0-16,0 0 15,0 0-15,0 1 0,0-1 16</inkml:trace>
  <inkml:trace contextRef="#ctx0" brushRef="#br0" timeOffset="3298.58">6837 1291 0,'0'0'0,"21"-21"0,0-21 15,0 21 1,-21-1-16,21-20 0,-21 21 15,0 0-15,0-22 0,0 1 16,0 0-16,0 21 0,0-1 0,0 1 16,0 0-16,-21 0 0,0 21 15,0 0-15,0 0 0,0 0 16,-1 0-16,1 0 0,-21 0 16,21 21-16,0 0 0,-1 0 0,22 1 15,-21-1-15,0 0 0,0 21 16,0-21-16,21 1 0,0 20 15,-21-21-15,21 21 0,-22-20 0,22-1 16,0 0-16,0 21 0,0-21 0,0 1 16,0-1-16,0 0 15,0 0-15,22-21 0,-1 0 0,-21 21 16,21-21-16,0 0 0,0 0 0,0 0 16,1 0-16,-1 0 0,0 0 15,0-21-15,0 0 0,0 21 16,-21-21-16,22 0 0,-1-1 0,0 1 15,-21-21-15,21 21 0,0-22 16,-21 22-16,21 0 0,-21-21 16,0 21-16,22-1 0,-22-20 0,0 21 15,0 0-15,0 0 0,0-1 16,0 1 0,0 42 15,0 1-31,0-1 0,0 0 0,0 0 15,0 21-15,-22-20 0,22-1 0,-21 21 16,21-21-16,0 0 0,0 1 16,0-1-16,0 21 0,0-21 15,0 0-15,0 1 0,0-1 16,0 0-16,0 0 16,21-21-16,1 0 15,-1 21-15,0-21 0,0 0 0,0 0 16,0 0-16,1 0 0,-1-21 0,0 21 15,21-21-15,-21 0 0,1 0 16,-1 21-16,21-22 0,-21-20 0,0 21 16,1 0-16,-1 0 0,0-22 15,-21 22-15,0 0 0,0 0 0,0-22 16,0 22-16,0 0 0,0 0 16,-21 21-16,21-21 15,-21 21-15,-1 0 16,22 21-1,0 0 1,0 0-16,0 0 0,0 1 0,0-1 16,0 0-16,0 0 0,0 0 15,0 0-15,0 1 0,0-1 16,0 0-16,0 0 0,0 0 0,0 0 16,0 1-16,0-1 0,0 0 15,0 0-15,0 0 16,0 0-16,22 1 15,-1-22-15,0 0 0,0 21 0,0-21 0,0 0 16,1 0-16,-1 0 0,21 0 16,0 0-16,-20 0 0,20 0 15,0-21-15,1 21 0,-22-22 0,21 1 16,-21 21-16,22-21 0,-22 0 0,0 0 16,0 0-16,0-1 0,0 1 15,1 0-15,-22 0 0,0-21 0,0 20 16,0 1-16,0 0 0,0 0 0,0 0 15,0 0-15,0-1 0,0 1 16,-22 21-16,1 0 0,0 0 16,0 0-16,0 0 0,0 0 0,-1 0 15,1 21-15,0 1 16,0 20-16,0-21 0,-22 0 0,22 0 16,0 22-16,0-22 0,0 0 0,0 0 15,21 0-15,0 1 0,0-1 16,0 0-16,0 0 0,21-21 15,0 0 1,0 0-16,0 0 0,0 0 0,1 0 16,20 0-16,-21 0 0,0-21 15,0 21-15,1-21 0,-1 0 0,0-1 16,0 1-16,0-21 16,-21 21-16,0 0 0,0-1 15,21 1-15,-21 0 0,22 0 0,-22 0 16,21 21-16,-21-21 0,0-1 15,0 44 17,0-1-32,0 0 15,0 0-15,0 0 0,0 0 16,0 1-16,0-1 0,0 0 0,-21 0 16,21 0-16,0 0 0,0 1 0,0-1 15,0 0-15,21 0 16,0-21-1,0 0-15,0 0 0,0 0 0,1 0 16,-1 0-16,0 0 0,0 0 16,0 0-16,0 0 0,1-21 15,-1 0-15,0 0 0,0-1 16,0 22-16,0-21 0,1 0 0,-22-21 16,21 21-16,0-1 0,-21 1 15,0 0-15,21 0 0,-21 0 16,0 42 15,0 0-31,0 0 0,0 0 16,0 1-16,0-1 15,0 0-15,0 0 0,0 0 16,0 0-16,0 1 0,0-1 16,0 0-1,21-21-15,0 0 47,1-21-47,-22 0 16</inkml:trace>
  <inkml:trace contextRef="#ctx0" brushRef="#br0" timeOffset="3666.42">8594 826 0,'0'0'0,"-64"21"16,43-21-16,21 21 15,0 0-15,-21-21 0,21 21 16,0 0-16,0 1 0,21-22 31,0 0-31,0 0 16,0 0-16,1 0 0,-22-22 0,21 22 15,-21-21-15,21 0 0,-21 0 16,0 0-16,0 0 16,0-1-16,0 1 0,0 0 0,0 0 15,0 0-15,-21 21 16,0 0-16,-1 0 16,1 0-16,0 21 15,21 0-15,-21-21 0,21 21 0,0 0 16,0 1-16,0-1 15,0 0-15,21-21 16,0 0-16</inkml:trace>
  <inkml:trace contextRef="#ctx0" brushRef="#br0" timeOffset="4318.28">9102 508 0,'0'-21'0,"0"42"0,0-63 0,0 21 16,0-1-16,0 1 16,0 42 15,0 1-31,0-1 0,0 0 0,-22 21 16,22-21-16,0 22 0,0-22 15,0 21-15,-21 1 0,21-1 0,-21 0 16,21 1-16,-21-1 0,21 0 15,0 1-15,0-1 0,-21 0 0,0 1 16,21-22-16,-22 21 0,22-21 0,0 0 16,-21 1-16,21-1 0,-21 0 15,21 0-15,-21 0 0,21 0 16,0-42 31,0 0-47,0 0 15,0 0-15,21 0 16,0-1-16,0 1 0,1 0 0,-22 0 16,42 0-16,-21 0 0,0 21 0,0-22 15,1 1-15,20 0 0,-21 21 16,0-21-16,22 21 0,-22 0 0,0 0 16,21 0-16,-21 0 0,1 0 0,-1 21 15,0 0-15,0 0 16,-21 1-16,0-1 0,0 0 15,0 0-15,0 0 0,0 0 0,0 1 16,0-1-16,-21 0 0,0 0 16,-22 0-16,22 0 0,0-21 0,0 22 15,0-1-15,0-21 0,-22 21 0,22-21 16,0 0-16,0 21 0,0-21 16,-1 0-16,1 0 0,0 0 15,0 0-15,0 21 0,0-21 16,21-21 31,0 0-47,21 21 0,0-21 0,0 21 15,0-21-15</inkml:trace>
  <inkml:trace contextRef="#ctx0" brushRef="#br0" timeOffset="4724.97">9927 360 0,'21'-21'0,"-42"42"0,42-21 31,-21 21-16,-21 21-15,21-20 0,-21 20 16,21-21-16,-21 21 0,21 1 16,-21 20-16,21-20 0,0-1 0,-22 0 15,22 22-15,-21-22 0,21 0 16,0 22-16,0-22 0,-21-21 0,21 22 16,-21-1-16,21-21 0,-21 0 0,21 22 15,0-22-15,0 0 0,-21-21 0,21 21 16,0 0-16,-22 1 15,22-1-15,0-42 63,22 21-63,-1-22 16,0 1-16</inkml:trace>
  <inkml:trace contextRef="#ctx0" brushRef="#br0" timeOffset="5174.68">10075 1164 0,'21'0'16,"1"0"-1,-1-21-15,0 21 16,0 0-16,0-21 15,0 21-15,1 0 0,-1-21 0,0 0 16,0-1-16,0 1 0,0 0 16,-21 0-16,0 0 15,0 0 1,-21 21 15,0 0-31,0 0 0,0 0 16,21 21-16,-21-21 0,-1 21 0,1 0 15,0 0-15,21 0 16,-21-21-16,0 22 0,21-1 0,-21 0 16,21 0-16,-22 0 0,1 0 0,21 1 15,0-1-15,-21 0 16,21 0-16,-21 0 0,21 0 16,0 1-16,0-1 15,0 0 1,21-21-1,0 0-15,0 0 16,1 0-16,-1 0 16</inkml:trace>
  <inkml:trace contextRef="#ctx0" brushRef="#br0" timeOffset="5742.66">10901 1037 0,'0'0'0,"0"-21"0,21 0 0,-21 0 16,0 0 0,0-1-1,-21 22-15,0 0 0,-1 0 16,1 0-16,-85 43 31,85-43-31,0 21 0,0 0 0,0 0 0,0 0 16,-1 1-16,1-1 0,21 0 15,-21-21-15,21 21 0,0 0 0,0 0 16,0 1 0,21-22-16,0 0 15,1 0-15,-22 21 0,21-21 0,0 0 16,0 0-16,0 21 0,0-21 15,1 0-15,-1 0 16,-21 21-16,21-21 16,0 0-16,-21 21 0,21-21 15,-21 21-15,0 1 16,0-1 0,0 0-16,-21-21 15,21 21-15,-21-21 0,0 0 16,0 0-16,-1 21 0,1-21 15,0 0-15,0 0 0,0 0 16,0 0-16,-1 0 16,1 0-16,0 0 15,0 0 1,0 0 0,0 0-1,-1 0-15,1 0 0</inkml:trace>
  <inkml:trace contextRef="#ctx0" brushRef="#br0" timeOffset="6598.21">5800 1609 0,'0'21'31,"21"-21"-15,0 0-1,0 0-15,0 0 0,0 0 16,1 0-16,-1 21 0,0-21 0,21 0 15,-21 0-15,22 0 0,-1 0 0,0 0 16,1 0-16,-1 0 0,22 0 16,-1 0-16,1 0 0,20 0 0,-20 0 15,20 0-15,22 0 0,-21 0 0,0 0 16,20 0-16,-20 0 0,21 21 16,-21-21-16,20 0 0,1 0 15,0 0-15,21 21 0,-21-21 0,0 0 16,0 0-16,-1 22 0,1-22 0,-21 21 15,21-21-15,0 0 0,-22 0 16,1 21-16,21-21 0,-22 0 0,1 0 16,0 0-16,-22 0 0,22 0 0,-22 0 15,1 0-15,-1 0 0,1 0 0,-1 0 16,1 0-16,-1 0 0,1 0 16,-22 0-16,22 0 0,-22 0 0,0 0 15,1 0-15,-1 0 0,0 0 0,-20 0 16,-1 21-16,0-21 0,0 0 15,0 0-15,0 0 0,1 0 32,-44 0-1,1 0-31,0-21 0,0 21 0,-21 0 16,20 0-16</inkml:trace>
  <inkml:trace contextRef="#ctx0" brushRef="#br0" timeOffset="7440.19">6032 1672 0,'-21'0'16,"42"0"-16,-63 0 0,21 0 16,42 0 46,0 0-62,0 0 16,1 0-16,20 0 0,-21 0 15,0 0-15,22 0 0,-22 0 0,21 0 16,0 0-16,1 0 0,-1 0 0,22 21 16,-22-21-16,21 0 0,1 0 15,-1 0-15,1 0 0,-1 0 0,22 22 16,-21-22-16,20 0 0,-20 0 0,20 0 16,1 21-16,0-21 0,-1 0 15,1 0-15,0 21 0,21-21 0,-22 0 16,1 0-16,21 21 0,-22-21 0,1 21 15,0-21-15,-1 0 0,1 0 0,-21 0 16,20 0-16,-20 0 0,20 0 16,-20 0-16,21 0 0,-22 0 0,22 0 15,-22 0-15,1 0 0,-1 0 16,1 0-16,-1 0 0,1 0 16,-1 0-16,-20 0 0,20 0 0,-21 0 15,22 0-15,-22 0 0,1 0 0,20 0 16,-21 0-16,1 0 0,-1 0 0,-21 0 15,22 0-15,-1 0 0,-21 0 16,21 0-16,-20 0 0,20 0 0,-21 0 16,21 0-16,-20 0 0,-1 0 0,0 0 15,0 0-15,0 0 0,0 0 0,1 0 16,-1 0-16,-42 0 78,-1 0-62,1 0-16,0 0 15</inkml:trace>
  <inkml:trace contextRef="#ctx0" brushRef="#br0" timeOffset="43474.51">1270 2900 0,'0'21'47,"0"0"-31,0 0 0,0 1 15,21-22 16,-21-22-32,21 1-15,-21 0 0,0 0 16,0 0 0,0 0-16,-21 21 62,21 21-62,-21 0 31,21 0-15,21-21 31,0-21-47,0 0 15,-21 0-15,0-1 16,0 1 0,-21 21 31,21 21-32,-21 1-15,21-1 0,-21-21 16,21 21-16,0 0 0,0 0 15,-21 0-15,21 1 0,0-1 0,-21 0 16,21 0-16,0 0 0,0 0 16,0 1-16,0-1 0,0 0 0,0 0 15,0 0-15,0 0 0,21-21 16,0 0-16,-21 22 0,21-22 0,0 0 16,0 0-16</inkml:trace>
  <inkml:trace contextRef="#ctx0" brushRef="#br0" timeOffset="44090.37">1820 2942 0,'0'21'31,"21"-21"16,1 0-31,-1 0-1,-21-21-15,0 0 16,0 0-1,0 0-15,-21 21 32,-1 0-32,1 0 15,21 21-15,0 0 0,-21-21 16,21 21-16,-21 0 16,21 1-1,0-1-15,21-21 16,0 0-1,0 0-15,-21-21 16,22-1-16,-1 22 0,-21-21 16,0 0-16,0 0 15,0 0-15,-21 42 47,-1 0-47,1-21 16,21 21-16,-21 0 0,21 1 15,0-1-15,-21 0 0,21 0 16,0 0-16,0 0 0,0 1 16,0-1-1,21-21 1</inkml:trace>
  <inkml:trace contextRef="#ctx0" brushRef="#br0" timeOffset="44874.56">2794 2963 0,'0'-21'16,"0"42"-16,0-63 0,0 21 0,0 0 0,0 0 15,0-1-15,0 1 16,0 0-16,21 0 15,0 21-15,0 0 0,1 0 16,-1 0-16,21 0 0,-21 21 16,22 0-16,-22 0 0,0 22 0,42 20 15,-41-20-15,-1 20 0,0-21 16,-21 22-16,0-22 0,0 22 16,0-22-16,0 22 0,0-22 0,0 0 15,0 1-15,0-1 0,0-21 16,0 0-16,0 0 0,0 1 0,0-1 15,0 0 1,0-42 0,0 0-16,0-1 15,0 1-15,0-21 0,0 0 16,0-1-16,0 1 0,21-22 0,0 1 16,0-1-16,1 22 0,-1-21 0,0-1 15,0 1-15,0 20 0,0-20 16,1 20-16,-22 1 0,21 0 0,0 21 15,-21-22-15,21 22 0,-21 0 16,21 0-16,0 21 16,-21 21 15,0 0-31,0 0 16,0 0-16,0 1 15,0 20-15,0-21 0,0 0 16</inkml:trace>
  <inkml:trace contextRef="#ctx0" brushRef="#br0" timeOffset="46890.37">3937 3450 0,'0'0'0,"42"-21"15,-42 0-15,0 0 16,0 0-16,0-1 0,0 1 0,0 0 16,0 0-16,0-21 0,0 20 0,0 1 15,0-21-15,-21 21 0,21 0 16,-21-1-16,0 1 0,21 0 0,-21 0 16,-1 21-16,1 0 0,0 0 15,0 0-15,0 21 0,0-21 16,-1 21-16,1 22 0,0-22 0,0 21 15,0 0-15,0 1 0,-1-1 0,1 0 16,21-20-16,0 20 0,-21 0 16,21-21-16,0 22 0,0-22 15,0 0-15,0 0 0,21 0 0,-21 1 16,21-22-16,1 0 0,-1 0 16,0 0-16,0 0 0,0 0 0,22 0 15,-22-22-15,0 22 0,21-21 0,-21 0 16,1 0-16,-1 0 0,0 0 15,0-22-15,0 22 0,0-21 0,1-1 16,-22 1-16,0 0 0,21 21 0,-21-22 16,21 22-16,-21-21 0,0 21 0,0-1 15,0 1-15,0 42 32,0 1-32,-21 20 15,21-21-15,-21 0 0,21 22 16,0-1-16,-22-21 0,22 21 0,-21-20 15,21 20-15,0-21 0,0 0 0,0 0 16,0 1-16,0-1 0,0 0 16,0 0-16,21-21 0,1 0 0,-1 0 15,0 0-15,0 0 0,0 0 0,22 0 16,-22-21-16,21 0 0,-21 21 0,22-21 16,-22-1-16,21 1 0,-21 0 15,22-21-15,-22 21 0,0-1 16,-21-41-16,0 21 0,0 20 0,0-20 15,0 21-15,0 0 16,0 0-16,-21 21 0,0-22 16,-1 22-16,1 0 15,21 22-15,0-1 0,0 0 16,0 0-16,0 21 0,0-20 16,0-1-16,0 0 0,21 21 0,1-21 15,-22 1-15,21 20 0,0-21 0,-21 0 16,85 64-1,-64-64-15,-21 0 16,21-21-16,0 21 0,0-21 0,0 0 0,1 22 16,-1-22-16,0 0 15,21 0-15,-21 0 0,22 0 0,-22 0 16,0 0-16,21 0 0,-20-22 0,-1 1 16,0 21-16,21-21 0,-42 0 0,21-21 15,1 20-15,-1 1 0,-21-21 16,0 0-16,21 20 0,-21-20 0,0 0 15,0 21-15,0-1 0,0 1 0,0 0 16,0 0-16,-21 21 0,0 0 16,-1 0-16,1 0 0,0 21 15,-21 0-15,21 0 0,-1 1 16,1-1-16,-42 42 0,42-20 16,-1-1-16,1-21 0,0 21 15,21-20-15,-21-1 0,21 0 0,0 0 16,0 0-16,0 0 0,21 1 0,0-22 15,0 21-15,1-21 0,-1 0 16,0 0-16,0 0 0,21 0 0,-20 0 16,-1 0-16,0 0 0,21-21 0,-21-1 15,1 22-15,-1-21 0,0 0 16,-21 0-16,21 0 0,0-22 0,-21 22 16,0-21-16,0 21 0,21-22 0,-21 22 15,0 0-15,22 0 0,-22 0 0,0 0 16,-22 42 15,1 0-31,21 0 0,-21 21 16,21-20-16,-21-1 0,0 21 15,21-21-15,-21 22 0,21-22 0,0 0 16,0 0-16,0 0 0,0 0 0,0 1 16,0-1-16,0 0 0,21 0 15,0-21-15,0 0 0,0 0 16,0 0-16,1 0 0,-1 0 0,0 0 15,0 0-15,21 0 0,-20-21 0,-1 0 16,0 21-16,0-21 0,-21-1 0,21 1 16,0 0-16,1 0 15,-22 0-15,0-22 0,0 22 0,21 0 16,-21 0-16,0 0 0,0 0 0,0-1 16,0 1-16,0 42 31,-21 1-31,-1 20 0,22-21 15,0 0-15,0 0 0,-21 1 0,21 20 16,0-21-16,0 0 0,0 0 16,0 1-16,0-1 0,0 0 15,21 0-15,1-21 0,-22 21 0,21-21 16,0 0-16,0 0 0,0 0 16,0 0-16,22 0 0,-22 0 15,0 0-15,0 0 0,0-21 0,1 0 16,-1 21-16,0-21 0,0 0 0,0-22 15,0 22-15,1-21 0,-22-1 0,21 1 16,0 0-16,0-22 0,0 22 16,-21-22-16,21 22 0,1 0 0,-1-1 15,-21 1-15,0 0 0,0 21 0,0-1 16,0 1-16,-21 21 31,21 21-31,-22 1 0,1-1 0,21 21 16,-21 0-16,21-20 0,-21 20 15,0 0-15,21 22 0,0-22 16,0 0-16,-21 1 0,21-1 0,-22 0 16,22-20-16,-21 20 0,21 0 0,-21-21 15,21 1-15,-21-1 0,21 0 16,0 0-16,0 0 0,0 0 16,-21-21-1,21-21 1,0 0-16,21 0 15,0 0-15,0 0 0,-21-1 16,21-20-16,22 21 0,-22 0 16,0 0-16,21-1 0,-20 1 0,-1 0 15,21 0-15,22 21 16,-43 0-16,21 0 0,-21 0 0,0 0 16,22 21-16,-22 0 0,-21 0 15,0 1-15,0-1 0,0 0 16,0 0-16,0 0 0,-21 0 15,0 1-15,-1-1 0,1-21 0,0 21 16,-21 0-16,21-21 0,-1 0 0,-20 21 16,21-21-16,0 0 0,0 0 15,-1 0-15,1 0 0,0 0 16,21-21 31,21 21-47,0-21 0,1 21 0,-1-21 15</inkml:trace>
  <inkml:trace contextRef="#ctx0" brushRef="#br0" timeOffset="47208.28">6710 2900 0,'0'-21'15,"0"42"-15,0-63 0,0 63 31,-21-21-31,21 42 16,0-21-16,-22 0 0,1 22 16,21-1-16,-21 0 0,21 1 0,0 20 15,-21-20-15,0-1 0,21 21 16,-21-20-16,21-1 0,0 0 0,-22-20 16,1 20-16,21-21 0,-21 21 0,21-20 15,0-1-15,0 0 0,0 0 16,21-21 15,0-21-15,1 0-16,-1 21 0,0-21 0,0-1 15,0 1-15,22 0 16,-43 0-16</inkml:trace>
  <inkml:trace contextRef="#ctx0" brushRef="#br0" timeOffset="47590.57">6773 3429 0,'21'0'31,"1"0"-31,-1 0 16,0 0-16,0 0 0,0 0 15,0 0-15,1 0 0,-1-21 0,0 21 16,0 0-16,0-21 0,0 21 0,1-21 16,-22-1-16,21 22 0,0-21 15,-21 0-15,21 21 0,-21-21 16,0 0-16,0 0 0,-21 21 15,0 0-15,0 0 16,-1 0-16,1 0 0,0 21 0,0 0 16,-21 0-16,20 0 0,1 0 15,0 22-15,0-22 0,0 21 16,0-21-16,21 1 0,0-1 0,0 21 0,0-21 16,0 0-16,0 1 15,21-1-15,0 0 0,0-21 16,0 0-16,0 0 0,1 0 0,-1 0 15,21 0-15,-21 0 0,0 0 16,1 0-16,-1 0 0,0 0 0,0 0 16,-21-21-16,21 0 0,0-1 15,-21 1-15,0 0 0,0 0 16,0 0-16,0 0 0,0-22 0</inkml:trace>
  <inkml:trace contextRef="#ctx0" brushRef="#br0" timeOffset="47807.92">5884 2815 0,'-21'0'0,"-21"0"16,63 0 31</inkml:trace>
  <inkml:trace contextRef="#ctx0" brushRef="#br0" timeOffset="48418.32">8826 3175 0,'0'-21'16,"0"42"-16,22-63 0,-1 21 0,0-1 0,0 1 15,0 0-15,-21 0 0,0 0 16,21 21-16,-21 21 31,0 0-15,0 0-16,-21 22 0,21-22 15,-21 21-15,0-21 0,0 22 0,21-1 16,-21-21-16,-1 21 0,1 1 16,21-22-16,-21 0 0,21 0 0,-21 0 15,21 1-15,-21-1 0,21 0 0,0 0 31,21-21-15,0-21-16,0 0 0,0 21 0</inkml:trace>
  <inkml:trace contextRef="#ctx0" brushRef="#br0" timeOffset="48862.56">9377 3175 0,'21'-21'0,"-42"42"0,63-63 0,-42 21 15,0-1-15,0 1 16,-21 21 0,0 0-1,0 0-15,-1 0 0,1 21 16,0 1-16,0-22 16,21 21-16,-21 0 0,0 0 15,21 0-15,-22 0 0,22 1 16,0-1-16,0 0 15,0 0-15,0 0 16,22 0-16,-1-21 0,0 0 16,0 22-16,0-22 0,0 21 0,22-21 15,-22 21-15,0-21 16,0 21-16,0-21 0,-21 21 0,0 0 16,22-21-16,-22 22 0,0-1 15,0 0-15,0 0 0,-22-21 16,1 0-16,0 21 0,0-21 15,0 0-15,0 0 0,-1 0 0,1 0 16,0 0-16,0 0 0,0 0 0,0 0 16,-1 0-16,1 0 15,0 0-15,0 0 0,0 0 16,21-21-16,-21 21 0,21-21 16,0 0-16,0 0 15,0-1-15</inkml:trace>
  <inkml:trace contextRef="#ctx0" brushRef="#br0" timeOffset="49098.62">9123 2836 0,'0'0'0,"-21"-21"16,21 0-1,-22 21 1,22-21 0,22 21 15,-1 0-31,0 0 0,0 21 0,0-21 16,0 0-16</inkml:trace>
  <inkml:trace contextRef="#ctx0" brushRef="#br0" timeOffset="49702.5">11493 3450 0,'0'-21'0,"0"42"0,0-63 0,0 0 0,0 20 15,0-20-15,0 0 0,0-1 0,0 22 16,0-21-16,-21-22 16,0 43-16,0 0 0,0 0 15,21 0-15,-43 21 0,22 0 0,0 0 16,0 0-16,0 0 0,0 21 0,-1 0 15,-20 0-15,21 0 0,0 22 16,0-22-16,-1 21 0,1 1 0,0-1 16,0 0-16,0-21 0,0 22 0,21-22 15,0 21-15,0-21 0,0 1 0,0-1 16,0 0-16,0 0 0,21-21 16,0 21-16,0-21 0,0 0 0,0 0 15,22 0-15,-22 0 0,21 0 0,-21 0 16,1 0-16,20-21 0,-21 0 0,0 0 15,0 0-15,1-1 16,-1 1-16,0 0 0,0 0 0,0 0 16,-21-22-16,0 22 0,0 0 15,0 0-15,0 0 0,0 0 0,0-1 0,0 44 32,0-1-32,0 0 0,0 0 15,0 21-15,0-20 0,0 20 0,0-21 16,0 0-16,0 22 0,0-22 0,21 0 15,1 0-15,-1-21 0,0 21 16,-21 0-16,21-21 0,0 0 0,0 22 16,1-22-16,-1 0 0,0 0 0,0-22 15,0 22-15,-21-21 16</inkml:trace>
  <inkml:trace contextRef="#ctx0" brushRef="#br0" timeOffset="51954.26">13081 2900 0,'0'-21'0,"0"42"0,0-63 0,21 20 0,-21 1 15,0 0-15,0 42 32,0 0-32,21 1 0,-21-1 15,0 0-15,0 21 0,0-21 0,0 22 16,0-22-16,0 21 0,0-21 0,0 22 15,-21-22-15,0 0 0,21 21 16,-21-20-16,21-1 0,0 0 0,-21 0 16,-1 0-16,22-42 47,0 0-47,0 0 15,0-22-15,22 22 0,-1 0 0,-21-21 16,21 21-16,0-1 0,0-20 0,0 21 15,1 0-15,-22 0 0,21 21 16,0 0-16,0 0 0,0 0 0,0 0 16,1 0-16,-1 21 0,0 0 15,-21 21-15,21-21 0,0 1 0,-21-1 16,21 42 0,1-42-16,-22 22 0,21-22 0,-21 0 0,0 0 15,21-21-15,0 21 0,0-21 16,0 0-16,1 0 15,-1 0-15,0 0 16,0-21-16,-21 0 0,21 0 16,0 0-16,-21 0 0,22-1 0,-1 1 15,-21 0-15,21-21 0,0 21 0,0-1 16,0-20-16,22 21 0,-22-21 16,0 20-16,21 1 0,-20 21 0,-1-21 15,0 21-15,21 0 0,-21 0 16,1 0-16,-1 21 0,0 0 15,-21 1-15,0-1 16,0 0-16,0 0 0,0 0 0,0 0 16,0 1-16,0-1 0,21-21 0,-21 21 15,0 0-15,0 0 16,0-42 15,21 21-31,-21-21 0,0 0 16,0 0-16,0-1 0,0 1 15,0 0-15,0 0 16,0 0-16,-21 0 0,21-1 0,-21 1 16,0 0-16,0 21 0,-1 0 15,1 0-15,0 0 0,0 0 0,0 0 16,0 0-16,-22 21 0,22 0 16,0 1-16,-21-1 0,20 21 0,1-21 15,0 22-15,0-1 0,0-21 0,0 21 16,-1-20-16,22 20 0,-21-21 15,21 21-15,0-20 0,0-1 0,0 0 16,21 0-16,1-21 0,-1 21 0,0-21 16,0 0-16,0 0 0,22 0 0,-22 0 15,21 0-15,0 0 0,1-21 0,-22 0 16,21 0-16,1 0 16,-1-1-16,-21 1 0,0 0 0,22-21 15,-22 21-15,0-22 0,0 22 0,-21-21 16,0 21-16,21-22 0,-21 22 0,0 0 15,0 0-15,0 0 0,0-1 16,-21 22 0,21 22-16,-21-22 15,21 21-15,-21 21 0,21-21 0,0 0 16,0 1-16,0 20 16,-21-21-16,21 0 0,0 22 0,0-22 15,0 0-15,0 21 0,0-21 0,21 1 16,0-22-16,-21 21 0,21 0 0,0-21 15,22 0-15,-22 0 0,0 0 16,0 0-16,21 0 0,-20 0 0,20-21 16,-21 21-16,21-21 0,-20-1 0,-1 1 15,0 0-15,0 0 0,0-21 0,0 20 16,-21 1-16,0-21 0,22 21 16,-1-22-16,-21 22 0,0 0 0,0 0 15,0 0-15,0 42 31,0 0-31,0 0 16,0 0-16,0 1 0,-21 20 0,21-21 16,-22 0-16,22 22 0,0-22 15,0 0-15,0 0 0,0 0 0,0 0 16,-21 1-16,21-1 0,0 0 16,0 0-16,0-42 46,0 0-46,0 0 0,0-1 0,0 1 16,21 0-16,-21 0 0,0 0 16,22-22-16,-1 22 0,-21-21 0,0 21 15,21 0-15,0-22 0,-21 22 0,0 0 16,21 21-16,0-21 0,1 21 16,-22 21-1,21-21-15,-21 21 0,21 0 16,-21 0-16,0 1 0,0-1 0,0 21 15,0-21-15,21 0 0,-21 1 0,0-1 16,21 21-16,-21-21 0,0 0 16,21 1-16,-21-1 15,22-21-15,-1 0 16,0 0-16,0 0 16,-21-21-16,21 21 15,0-22-15,1 1 0,-22 0 0,21 0 16,0 0-16,0-22 0,-21 22 15,21 0-15,0-21 0,1 21 0,-1-1 16,0-20-16,0 21 0,-21 0 0,21 0 16,0-1-16,1 22 15,-22 22 1,0-1-16,0 0 16,0 0-16,0 21 0,0-20 0,0-1 15,-22 0-15,22 85 16,0-85-16,0 0 15,0 0-15,22 0 0,-22 1 0,21-22 16,0 21-16,0-21 0,21 0 0,-20 0 16,-1 0-16,21 0 0,-21 0 15,22 0-15,-22 0 0,0 0 16,21-21-16,-21 21 0,1-22 0,-1 1 16,0 0-16,0 0 0,-21 0 0,0 0 15,21-22-15,-21 22 0,21-21 16,-21 21-16,0-22 0,0 22 0,0 0 15,0 0-15,0 0 0,-21 21 16,0 0 0,0 0-16,21 21 0,-21 0 15,0 0-15,21 21 0,0-20 0,-22-1 16,22 21-16,-21-21 0,21 0 16,0 22-16,0-22 0,0 0 0,0 0 15,0 0-15,0 1 0,21-22 16,1 21-16,-22 0 0,21-21 0,0 0 15,0 21-15,0-21 0,0 0 0,1 0 16,-1 0-16,0 0 0,21 0 0,-21 0 16,1 0-16,20 0 0,-21 0 15,21 0-15,1 0 0,-1 0 0,-21 0 16</inkml:trace>
  <inkml:trace contextRef="#ctx0" brushRef="#br0" timeOffset="52510.72">16658 3154 0,'0'-21'0,"0"42"0,0-63 16,0 20-16,0-20 0,0 21 16,-21 0-16,0 0 0,0 21 0,-1-22 15,1 22-15,0 0 0,0 0 16,0 0-16,-22 0 0,22 22 16,0-1-16,0 0 0,0 0 0,-22 0 15,22 0-15,0 1 0,0 20 0,0-21 16,0 21-16,21-20 0,0 20 0,0-21 15,0 0-15,0 0 0,0 1 16,0-1-16,0 0 0,21 0 16,0 0-16,0-21 0,0 0 0,0 0 0,1 0 15,20 0-15,-21 0 0,0 0 16,22 0-16,-22 0 0,0-21 16,0 0-16,21 21 0,-20-21 0,-1-22 15,0 22-15,0-21 0,0 21 0,0-22 16,1 1-16,-1-21 0,0 20 0,0-20 15,0-1-15,0 22 0,1-22 16,-22-20-16,21 20 0,-21 1 0,21 20 16,-21-20-16,0 21 0,0-1 0,0 22 15,0 0-15,0 0 0,0 0 16,0 42 0,-21 0-16,0 21 0,-1 1 15,1-1-15,0 0 0,0 1 0,0 20 16,0-21-16,21 22 0,0-1 15,-22-20-15,22 20 0,0-20 0,0-1 16,0 0-16,0 64 0,0-64 16,22 1-16,-22-22 0,21 21 0,0-21 15,0 1-15,-21-1 0,21 0 16,0 0-16,-21 0 0,22-21 16,-22 21-16,21-21 0,0 0 15,0-21 1,0 0-16,0 0 0</inkml:trace>
  <inkml:trace contextRef="#ctx0" brushRef="#br0" timeOffset="52922.46">18881 3175 0,'0'-21'15,"0"42"-15,0-63 0,0 21 0,0-1 16,-22 1 0</inkml:trace>
  <inkml:trace contextRef="#ctx0" brushRef="#br0" timeOffset="54779.12">18563 2879 0,'0'0'0,"-21"21"16,0-21-1,21 21-15,-21-21 31,-1 0-31,22-21 47,0 0-31,0 0-16,22-1 0,-22 1 16,21 21-16,-21-21 0,21 0 0,0 0 15,0 21-15,0 0 16,1 0-16,-22-21 0,21 21 15,0 0-15,0 21 0,-21 0 16,0 0-16,0 0 0,21 0 16,-21 22-16,0-1 0,21-21 0,-21 22 15,0-1-15,0 0 0,0-21 0,0 22 16,0-1-16,0-21 16,0 0-16,-21 22 0,21-22 0,-21-21 15,21 21-15,0 0 0,0 0 16,0-42 15,0 0-31,0 0 0,0 0 16,0 0-16,21-1 0,0-20 0,1 21 15,-22-21-15,21 20 0,0-20 16,0 21-16,0-21 0,0 20 16,1-20-16,-1 21 0,-21 0 0,21 0 15,0-1-15,0 22 16,0 22-16,-21-1 15,0 0-15,22 0 0,-22 21 16,0-20-16,0-1 0,0 21 0,0-21 16,0 22-16,0-22 0,0 0 15,0 0-15,0 21 0,0-20 0,0-1 16,0 0-16,0 0 16,0-42 15,0 0-31,0 0 15,21-1-15,0 1 0,0 0 0,0 0 16,0-21-16,1 20 16,-1 1-16,0-21 0,0 21 0,0 0 15,0-1-15,1 1 0,-1 0 0,0 0 16,0 21-16,0 0 0,0 0 16,-21 21-1,0 0-15,22 22 0,-22-22 16,0 0-16,0 21 0,0-21 15,0 1-15,0 20 0,0-21 0,0 0 16,0 22-16,0-22 0,0 0 0,0 0 16,21 0-16,0-21 0,0 21 15,0-21 1,0 0-16,22 0 0,-22 0 0,21 0 0,1-21 16,-22 21-16,21-21 0,0 0 0,1 21 15,-22-21-15,21 0 0,-21-1 16,22 1-16,-22-21 0,0 21 15,0 0-15,-21-22 0,21 22 0,-21-21 16,0 21-16,0-1 0,0 1 0,0 0 16,0 0-16,0 0 0,-21 21 15,0 0-15,0 0 16,0 0-16,0 21 0,-1 0 0,1 0 16,0 0-16,-42 64 15,63-43-15,0-20 0,0-1 16,0 0-16,0 21 0,0-21 0,0 1 15,0-1-15,21-21 0,-21 21 16,21-21-16,0 0 0,0 0 16,22 0-16,-22 0 0,0 0 0,0 0 15,21 0-15,-20 0 0,20-21 0,-21 21 16,21-21-16,-20-1 0,20 1 0,-21 0 16,0-21-16,0 21 0,1-1 15,-1-20-15,0 21 0,-21-21 16,0 20-16,0 1 0,0 0 0,0 0 15,0 42 1,0 0-16,0 0 16,0 1-16,-21-1 0,21 21 15,-21-21-15,21 22 0,0-22 0,-22 21 16,22-21-16,-21 22 0,21-22 0,0 0 16,0 21-16,0-21 0,0 1 15,0-1-15,0 0 0,0 0 16,0-42 15,21 21-31,-21-21 16,22 0-16,-22-1 0,21-20 0,-21 21 15,21 0-15,0-22 0,0 22 0,0-21 16,1 21-16,-1-22 0,0 22 16,0-21-16,0 21 0,0 0 15,1 21-15,-1-22 0,0 22 0,-21-21 16,21 21-16,0 0 0,0 0 0,-21 21 15,0 1-15,22-1 0,-22 0 0,21 0 16,-21 0-16,0 0 0,0 1 16,0 20-16,21-21 0,-21 0 0,0 0 15,0 1-15,21-1 0,-21 0 0,0 0 16,0 0-16,21-21 31,-21-21-15,21 0-1,1 0-15,-1 0 0,-21-1 0,21 1 16,0 0-16,0 0 0,0-21 16,1 20-16,-1 1 0,0-21 0,21 21 15,-21 0-15,22-1 0,-22 22 16,0 0-16,-21 22 16,21-22-16,-21 21 15,0 0-15,0 0 0,0 0 0,0 22 16,0-22-16,0 0 0,0 21 0,0-21 15,0 1-15,0-1 0,0 0 16,0 0-16,0 0 0,0 0 0,0 1 16,0-1-16,0 0 15,0 0 1,21-21 0,1-21-1,-1 21-15,0-21 0,-21 0 16,21 21-16,0-22 0,22-20 0,-22 21 15,0 0-15,21 0 0</inkml:trace>
  <inkml:trace contextRef="#ctx0" brushRef="#br0" timeOffset="55159.81">21653 3006 0,'43'-43'0,"-43"22"16,0 0-16,-21 21 31,-1 21-31,1 0 0,0-21 0,0 22 16,0-1-16,0 0 0,-1 0 0,-20 21 15,21-20-15,21-1 0,-21 0 16,0 21-16,21-21 0,-22 1 0,22-1 16,0 0-16,0 0 0,0 0 0,0 0 15,0 1-15,22-1 0,-1-21 0,0 21 16,21-21-16,-21 0 16,1 0-16,20 0 0,-21 0 0,21 0 15,-20 0-15,20-21 0,-21 0 0,21-1 16,-20 1-16,-1 0 0,0 0 15,0 0-15,-21-22 0,0 22 16,0 0-16,0-21 0,0 21 0,0-22 16,0 22-16,0 0 0,0 0 0,-21 21 15,0-21-15,0 21 0,-1 0 16,1 0-16,0 0 0,0 0 16,0 0-16,0 21 0,-1 0 15,22 0-15,0 0 16,22-21-16,-1 0 15,0 21-15,0-21 0,0 0 16</inkml:trace>
  <inkml:trace contextRef="#ctx0" brushRef="#br0" timeOffset="55562.57">22056 3069 0,'0'0'0,"21"-42"15,-21 21-15,0 0 16,21 21-16,0 0 0,0-22 15,0 22-15,1 0 16,-1 0-16,0 22 16,0-1-16,0 0 0,0 0 15,-21 0-15,22 0 0,-22 22 0,21-22 16,-21 21-16,0-21 0,0 1 16,0 20-16,0-21 0,0 0 15,0 0-15,0 1 0,0-1 0,0 0 16,-21-21-16,-1 21 0,22-42 47,0 0-47,0 0 0,0-1 15,0 1-15,0 0 0,0 0 0,22-21 16,-1 20-16,0 1 0,-21-21 0,21 21 16,0 0-16,0-1 0,1 1 15,-1 0-15,0 0 0,0 0 16,0 21-16,0 0 0,1 0 15,-22-21-15,21 21 0,0 0 16,0 0-16,0 0 16,0 0-16,1 0 0,-1 0 15</inkml:trace>
  <inkml:trace contextRef="#ctx0" brushRef="#br0" timeOffset="56239.31">22902 3006 0,'0'-21'16,"-21"21"31,21 21-32,-21 0-15,0 0 0,21 0 0,0 0 16,-21 1-16,21 20 0,-22-21 16,1 0-16,21 22 0,0-22 0,0 0 15,0 21-15,0-21 0,0 1 0,0-1 16,21 0-16,1-21 0,-1 21 15,0-21-15,21 0 0,-21 0 0,1 0 16,20 0-16,-21 0 0,21 0 0,-20 0 16,-1 0-16,0 0 0,0-21 0,21 0 15,-20 0-15,-1-1 0,0-20 16,0 21-16,0-21 0,0 20 0,1-20 16,-1 21-16,0 0 0,-21-22 15,21 22-15,0 21 0,-21-21 0,21 0 16,-21 42 15,0 0-31,0 0 0,-21 1 0,0 20 16,0 0-16,21-21 0,-21 22 0,21-1 15,-21 22-15,21-22 0,-22 0 16,22 22-16,0-22 0,0 0 0,-21 1 16,21 20-16,0-20 0,-21-1 0,21 21 15,0-20-15,0-1 0,0 22 0,-21-22 16,0 21-16,21-20 15,-21-1-15,-1 0 0,22 1 0,-21-1 16,0 0-16,0-20 0,0 20 0,-22-21 16,22 21-16,0-20 0,0-1 0,0 0 15,0 0-15,-1-21 0,1 0 0,0 21 16,0-21-16,21-21 16,0 0-16,0 0 0,0 0 15,0-1-15,0-20 0,0 0 0,21-1 16,0-20-16,0-1 0,1-63 15,20 64-15,-21-1 0,21 1 0,-20-1 16,20 1-16,0-1 16,1 1-16,-1 21 0,0-22 0,1 22 15,-1-1-15,-21 22 0,21 0 0,-20 0 16,20 0-16,-21 0 0,21 21 0,-20 0 16,-1-22-16,0 22 0,0 0 15,0 0-15</inkml:trace>
  <inkml:trace contextRef="#ctx0" brushRef="#br0" timeOffset="57922.52">1355 4487 0,'0'-21'15,"0"0"1,0 0-16,0 0 0,0 0 16,0-1-16,0 1 15,21 21-15,-21-21 0,21 0 0,-21 0 16,0 0-16,0-1 0,21 1 16,-21 0-16,0 0 0,0 0 15,0 42 1,0 0-1,0 21-15,0-20 0,0 20 16,0 0-16,-21 22 0,0-1 0,21 1 16,-21-1-16,-1 1 0,1-1 15,0 22-15,0-22 0,-21 22 16,20-21-16,1-1 0,0-21 0,0 1 16,0 20-16,0-42 0,-1 22 15,22-22-15,-21 0 0,0 0 16,0-21-16,0 0 15,0 0-15,21-21 0,-22 21 16,22-21-16,0 0 0,0-22 16,0 22-16,0-21 0,0 21 0,0-22 15,0 1-15,0-21 0,0 20 16,0 1-16,0-22 0,0 22 16,0 0-16,0 21 0,0-22 0,0 22 15,0 0-15,22 21 16,-1 0-16,0 0 0,-21 21 15,21 21-15,0-20 0,-21 20 16,21 0-16,1 1 0,-22-1 0,21 0 16,0 1-16,-21-1 0,21 0 15,0-21-15,-21 22 0,21-22 0,1 0 16,-1 0-16,0 0 0,0-21 16,0 0-16,0 0 0,1 0 0,-1 0 15,0 0-15,0 0 0,21 0 0,-20-21 16,20 0-16,-21 0 0,21 0 15,1 0-15,-22-22 0,0 22 16,43-64-16,-43 64 16,0-21-16,0 0 0,0-1 0,-21 22 15,0-21-15,21 21 0,-21-1 0,0 1 16,0 0-16,0 42 31,0 22-31,0-22 16,-21 0-16,0 21 0,21 1 0,-21-1 15,0 0-15,21-21 0,0 22 0,-21-1 16,21-21-16,0 22 0,0-22 16,0 0-16,0 0 0,21-21 15,0 21-15,0-21 16,0 0-16,22 0 0,-22 0 0,0-21 16,21 0-16,-21 21 0,1-21 0,20 0 15,-21-1-15,0-20 0,0 21 16,1-21-16,-22 20 0,0-20 0,0 0 15,0-1-15,0 22 0,0-21 16,0 0-16,0-1 0,0 22 0,-22-21 16,1 21-16,21-1 0,-21 22 0,0 0 15,0-21-15,0 21 16,-1 0-16,1 0 0,0 21 16,0 1-16,0-1 0,21 0 0,0 0 15,-21 0-15,21 0 0,-22 1 16,22-1-16,0 0 0,0 0 0,0 0 15,0 0-15,0 1 0,22-1 16,-1-21-16,0 0 0,0 0 0,0 0 16</inkml:trace>
  <inkml:trace contextRef="#ctx0" brushRef="#br0" timeOffset="58242.93">2667 4699 0,'21'-21'0,"-42"42"0,63-63 0,-42 21 16,0-1-16,-21 22 16,0 0-16,0 0 0,0 0 15,-1 0-15,1 22 0,-21-1 0,21 0 16,0 0-16,-22 0 0,22 22 16,0-1-16,0-21 0,0 21 15,-1 1-15,1-1 0,0 0 0,0 1 16,21-1-16,0-21 0,0 22 0,0-22 15,0 21-15,0-21 0,21 0 0,0-21 16,0 22-16,22-1 0,-22-21 16,21 0-16,1 0 0,-1 0 15,0 0-15,22 0 0,-22 0 0,0 0 16,1 0-16,-1 0 0,0-21 16,1-1-16,-1 22 0,0-21 0,-20 0 15,20 0-15,-21 0 0</inkml:trace>
  <inkml:trace contextRef="#ctx0" brushRef="#br0" timeOffset="60094.47">3281 4847 0,'0'-21'16,"0"42"-16,0-63 0,-21 21 15,-1 0-15,1 21 0,0 0 0,0 0 16,0 0-16,0 0 0,-1 21 16,1 0-16,0 0 0,0 0 15,0 0-15,0 1 0,-1 20 16,1-21-16,0 21 0,21-20 0,0-1 15,0 21-15,0-21 0,0 0 0,0 1 16,0-1-16,0 0 0,0 0 16,21-21-16,0 0 15,1 0-15,-1 0 0,0 0 0,0 0 16,0 0-16,0-21 0,1 0 16,-1 21-16,0-21 0,0-1 0,0 1 15,-21-21-15,21 21 0,-21 0 0,22-22 16,-22 22-16,0-21 15,0 21-15,21-1 0,-21 1 0,0 0 16,0 0-16,0 42 31,0 0-31,-21 0 16,-1 1-16,22 20 0,0-21 0,0 21 16,-21-20-16,21 20 0,0-21 15,0 21-15,0-20 0,0-1 0,0 0 16,0 0-16,0 0 0,0 0 0,21-21 15,1 22-15,-1-22 16,0 0-16,0 0 0,0 0 0,22 0 16,-22 0-16,0 0 0,0-22 15,21 1-15,-20 0 0,-1 0 0,21 0 16,22-64 0,-22 43-16,-21 21 0,0-43 0,0 22 15,-21-1-15,22 1 0,-1-21 0,0 20 16,0 1-16,-21 0 0,21-1 15,-21 1-15,21 0 0,-21 20 0,0 1 16,0 0-16,0 0 0,0 42 31,0 0-15,-21 22-16,21-22 0,-21 21 16,0-21-16,21 22 0,-21-1 0,21 0 15,-21 1-15,21 20 0,-22-21 16,22 1-16,-21-1 0,21 0 0,0 1 15,0-22-15,0 21 0,0-21 0,0 1 16,0 20-16,0-21 16,21 0-16,1 0 0,-1-21 0,0 0 15,0 0-15,0 0 0,0 0 16,1 0-16,-1 0 0,0-21 0,0 21 16,0-21-16,0 0 0,1 0 15,-1 21-15,-21-43 0,21 22 16,0 0-16,0 0 0,0-21 0,-21 20 15,22-20-15,-1 21 0,-21 0 16,0 0-16,0-1 0,21 22 0,-21 22 31,0-1-15,0 0-16,0 0 0,-21 0 16,21 22-16,0-22 0,0 0 0,-21 0 15,21 0-15,-22 0 0,22 1 0,0-1 16,0 0-16,0 0 0,0 0 15,0 0 1,22-21-16,-1 0 0,0 0 0,0 0 16,0 0-16,0 0 0,1 0 15,-1-21-15,21 21 0,-21-21 16,0 21-16,1-21 0,-1 0 0,0 0 16,0-1-16,0 1 0,0 0 0,-21 0 15,22 0-15,-22 0 0,21-1 0,-21 1 16,0 0-16,0 0 0,21 21 15,-21 21 17,0 0-32,0 0 0,-21 1 0,0-1 15,-1 0-15,22 0 16,0 0-16,-21 0 0,21 1 0,-21-1 0,21 0 16,0 0-16,0 0 15,21 0-15,0-21 16,1 0-16,-1 0 0,0 0 15,0 0-15,21 0 0,-20 0 0,-1 0 16,0 0-16,0-21 0,0 21 0,0-21 16,1 0-16,-1 21 0,-21-21 0,0 0 15,0-1-15,0 1 0,0 0 16,0 0-16,0 0 0,0 0 0,-21-1 16,-1 1-16,1 0 0,0 21 15,0 0-15,0 0 0,0 0 16,-1 0-1,44-21 1,-1 21 0,0 0-16,0 0 0,21-21 15,-20 21-15,-1 0 0,21-21 0,-21-1 16,22 22-16,-22 0 0,21 0 0,-21-21 16,0 21-16,1 0 0,-1 0 0,0 0 15,0 0-15,0 0 0,0 21 16,-21 1-16,0-1 0,22 0 15,-22 0-15,0 0 0,0 0 16,0 1-16,0-1 0,0 0 16,0 0-16,0 0 0,0 0 0,0 1 15,0-1-15,-22 0 0,22 0 16,0 0-16,0 0 0,-21-21 0,21 22 16,-21-1-16,21 0 0,0 0 15,-21-21-15,21 21 16,0-42 15,0 0-31,0 0 16,0 0-16,21-1 0,0 1 0,0 0 15,1 0-15,-1-21 0,0 20 16,0-20-16,0 21 0,0-21 16,1 20-16,41-41 0,-42 42 15,43-22-15,-43 43 0,0 0 16,0 0-16,0 0 0,1 0 15,-1 0-15,0 0 0,-21 22 16,21-1-16,-21 0 0,0 0 0,0 21 16,0-20-16,0-1 0,0 0 0,0 0 15,0 21-15,-21-20 0,21-1 16,-21 0-16,0 0 0,21 0 16,0 0-16,-22-21 0,22 22 0,-21-22 15,21 21-15,0-42 78,0-1-78,0 1 0,0 0 16,0 0-16,0 0 16</inkml:trace>
  <inkml:trace contextRef="#ctx0" brushRef="#br0" timeOffset="60330.66">5355 4572 0,'-21'0'0,"42"0"0,-42-21 16,0 21-16,0-21 0,-1 21 31,1 0 0,21 21-15,0 0-16,-21-21 16,0 21-1,0-21-15</inkml:trace>
  <inkml:trace contextRef="#ctx0" brushRef="#br0" timeOffset="60601.15">3916 4784 0,'-21'0'0,"42"0"0,-64 21 16,65-21-1,-1 0 1,0 0-16,0 0 0,0 0 0,0-21 15,1 21-15,-1 0 0,21 0 16,-21 0-16,0 0 0,1 0 16,-1 0-16,0 0 15,-21-21-15,0-1 32</inkml:trace>
  <inkml:trace contextRef="#ctx0" brushRef="#br0" timeOffset="62720.49">7006 4784 0,'0'-21'16,"21"-1"-16,-21 1 16,21 21-16,-21-21 0,0 0 15,0 0-15,22 21 16,-22-21-16,0-1 15,0 44 17,0-1-17,0 0-15,0 0 0,0 21 0,0-20 16,0 20-16,0 0 0,-22 1 0,22-1 16,-21-21-16,21 21 0,0 1 0,-21-1 15,0-21-15,21 0 0,0 22 16,0-22-16,0 0 0,-21-21 0,21 21 15,21-21 17,0 0-17,0-21-15,-21 0 0,21 0 16,-21 0-16,0-1 0,22 1 0,-1 0 16,0 0-16,-21-21 0,21 20 0,-21 1 15,21 0-15,0-21 0,-21 21 16,22 21-16,-22-22 0,21 1 0,0 21 15,0 0 1,-21 21 0,0 1-16,21-1 0,-21 0 0,0 0 15,0 0-15,0 0 0,0 1 16,0-1-16,0 0 0,0 0 0,21 0 16,-21 0-16,0 1 0,0-1 0,22 0 15,-1-21 1,0 0-16,0 0 15,0 0-15,0 0 0,1 0 0,-1 0 16,0-21-16,0 0 0,0-1 0,0 22 16,1-21-16,-1 0 0,0-21 15,0 21-15,0-1 0,-21-20 16,21 21-16,1-21 0,-22 20 0,21-20 0,-21 21 16,0 0-16,21 0 0,-21-1 15,0 1 1,0 42-1,0 1 1,0-1-16,-21 0 0,21 21 0,-21-21 16,21 22-16,0-22 0,0 21 15,-22-21-15,22 22 0,0-22 0,-21 0 16,21 0-16,0 22 0,0-22 0,0 0 16,21 0-16,1-21 0,-1 21 15,0-21-15,21 0 16,-21 0-16,1 0 0,-1 0 15,21 0-15,-21-21 0,0 21 0,22-21 16,-22 0-16,0 21 0,21-21 0,-20-22 16,-1 22-16,0 0 0,0-21 0,0-1 15,-21 22-15,21-21 0,1-1 16,-22 1-16,0 0 0,0-1 0,21 1 16,-21 0-16,21 21 0,-21-22 15,0 22-15,0 0 0,0 42 31,0 0-31,0 0 0,-21 1 16,21 20-16,-21-21 0,21 21 0,-22 1 16,1-1-16,0 0 0,21 1 15,-21-1-15,21 0 0,-21-20 16,21 20-16,0-21 0,0 0 0,-21 22 16,21-22-16,0 0 0,0 0 15,21-21 16,-21-21-31,21 0 16,0 0-16,-21-1 0,21 1 0,0 0 16,-21 0-16,22 0 0,-1 0 0,-21-1 15,21 1-15,0 0 0,-21 0 16,0 0-16,21 21 0,0 0 16,-21 21-1,0 0-15,0 0 16,0 64-16,0-64 15,0 0-15,0 0 0,0 1 16,0-1-16,22 0 0,-22 0 0,21-21 16,-21 21-16,0 0 0,21-21 15,0 0-15,0 0 0,0 0 0,1 0 16,-1 0-16,0 0 16,0 0-16,0 0 0,0-21 0,1 21 15,-1-21-15,0 0 0,-21 0 0,21 0 16,0-1-16,-21 1 0,0 0 15,21 0-15,1-21 0,-22 20 0,21 1 16,-21 0-16,0 0 0,0 0 16,0 42 15,-21 21-31,-1-21 0,22 1 0,-21 20 16,21-21-16,-21 21 0,0-20 15,21-1-15,0 21 0,0 0 16,0-20-16,0-1 0,0 0 15,21-21 1,0 0-16,0 0 16,-21-21-16,22 0 15,-22-1-15,21 1 16,-21 0-16,0 0 0,0 0 0,0 0 16</inkml:trace>
  <inkml:trace contextRef="#ctx0" brushRef="#br0" timeOffset="62894.67">8742 4720 0,'0'0'16,"0"-42"0,-21 42-16,-1-21 0,22 0 15,-21 21 1,21 21 15,21 0-15,1 0-16,-22 0 0,21 0 15,0-21-15</inkml:trace>
  <inkml:trace contextRef="#ctx0" brushRef="#br0" timeOffset="63663.78">9292 4890 0,'0'0'15,"-21"-22"-15,0 1 16,0 0-16,-1 21 0,1 0 16,0 0-16,0 0 0,0 0 15,0 21-15,-1-21 0,1 21 0,21 1 16,-21 20-16,0-21 0,21 0 16,0 22-16,-21-1 0,0-21 0,21 21 15,0-20-15,0-1 0,0 21 0,0-21 16,0 0-16,0 1 0,21-1 0,-21 0 15,21-21-15,0 21 0,0-21 16,22 0-16,-22 0 0,0 0 0,21 0 16,-21 0-16,22 0 0,-22 0 15,21 0-15,-21-21 0,22 0 0,-22 21 16,0-21-16,21-1 0,-20 1 0,20-21 16,-21 21-16,0-22 0,0 1 0,1 0 15,-1-1-15,0 1 0,0-21 16,0 20-16,-21-20 0,0-1 0,21 22 15,-21-22-15,22 22 0,-22 0 0,0 21 16,0-22-16,0 22 0,0 0 0,0 42 31,-22 0-31,1 0 16,21 22-16,0-22 0,-21 21 16,21 1-16,-21-1 0,21 0 0,-21 1 15,21 20-15,0-21 0,-21 1 16,-1-1-16,22 0 0,-21 1 0,21-1 15,0 0-15,0-20 0,-21 20 0,21 0 16,0-21-16,-21 1 16,21-44 15,21 22-31,0-21 16,0 0-16,-21 0 0,22 0 0,-1-22 15,0 22-15,0 0 0,21-21 16,-20 21-16,20-22 0,0 22 0,-21-21 15,22 21-15,-1-1 0,-21 22 16,22 0-16,-22-21 0,21 21 0,-21 0 16,0 21-16,1-21 0,-22 22 0,0-1 15,21 0-15,-21 21 0,0-21 0,0 1 16,0-1-16,0 0 0,-21 0 16,21 21-16,-22-20 0,1-1 0,0 0 15,21 0-15,-21 0 0,0-21 16,21 21-16,-21-21 15,-1 0-15</inkml:trace>
  <inkml:trace contextRef="#ctx0" brushRef="#br0" timeOffset="65234.96">11980 4424 0,'21'0'0,"-42"0"0,64-21 0,-22 0 0,-21-1 16,0 1-16,21 0 0,-21 0 0,0 0 16,0 0-16,0-1 0,0 1 15,-21 0-15,0 0 0,21 0 0,-22 21 16,1 0-16,-21 0 0,21 0 0,0 0 15,-22 0-15,22 0 0,-21 21 16,21 0-16,-22 0 0,22 0 16,-21 22-16,21-1 0,-22 0 0,22 1 15,0-1-15,0 0 0,-22 1 0,43-1 16,-21 22-16,0-22 0,0 0 0,21 22 16,0-22-16,0 0 0,0 1 15,0-1-15,0 0 0,0-20 0,0 20 16,21-21-16,0 0 0,0 0 0,22 1 15,-22-22-15,21 21 0,1-21 0,-22 0 16,21 0-16,22 0 0,-22 0 16,0 0-16,1 0 0,-1-21 15,21-1-15,-20 22 0,-1-21 0,0 0 0,1 0 16,-1-21-16,0 20 0,-20 1 0,20-21 16,-21 21-16,21-43 15,-42 22-15,0 21 0,0-22 16,0 22-16,0 0 0,0-21 0,0 21 15,-21-1-15,0 22 0,0-21 0,0 21 16,0-21-16,-1 21 0,1 0 0,0 0 16,0 0-16,0 21 0,0 0 0,-1 1 15,1-1-15,0 0 0,0 21 16,0-21-16,0 22 0,-1-22 0,22 21 16,0-21-16,0 22 0,0-22 0,0 0 15,0 0-15,0 0 0,0 1 16,22-22-16,-22 21 0,21-21 15,0 0-15,21 0 0,-21 0 0,1 0 16,-1 0-16,21 0 0,-21-21 0,0 21 16,22-22-16,-1 1 0,-42 0 15,21 0-15,0 0 0,-21 0 0,22-1 16,-22 1-16,0 0 0,0 0 16,0 0-16,0 0 0,0-1 0,0 1 15,0 42 1,0 1-1,0-1-15,0 0 0,0 21 16,0-21-16,0 1 0,0-1 16,0 0-16,0 0 0,0 0 15,0 0-15,0 1 0,0-1 16,21-21-16,0 21 0,0-21 0,0 0 16,0 0-16,1 0 0,-1 0 0,0 0 15,0-21-15,0 0 0,0 21 16,1-22-16,-1 1 0,0 21 0,0-21 15,0 0-15,-21 0 0,0-22 0,0 22 16,21 0-16,-21 0 0,0-21 0,0 20 16,0 1-16,0 0 0,0 0 15,0 0-15,0 42 32,0 0-32,0 0 15,0 0-15,0 22 0,0-22 0,0 21 16,0-21-16,0 22 0,0-22 0,-21 0 15,21 0-15,0 0 0,0 1 16,0-1-16,0 0 0,0 0 0,0 0 16,-21-21-1,21-21 1,0 0 0,0 0-16,0 0 15,0-1-15,0 1 0,0-21 16,21 21-16,0-22 0,-21 1 0,22 21 0,20-21 15,-21 20-15,0-20 0,0 21 16,22 0-16,20-22 0,-42 43 16,22 0-16,-22 0 0,0 0 15,21 0-15,-20 0 0,-1 22 0,0-1 16,0 0-16,0 0 0,0 0 0,-21 22 16,0-22-16,22 21 0,-22-21 15,0 22-15,0-22 0,0 21 0,0-21 0,0 0 16,0 1-16,0-1 0,-22 0 15,22 0-15,0 0 0,-21 0 16,21-42 47,0 0-63,0 0 15</inkml:trace>
  <inkml:trace contextRef="#ctx0" brushRef="#br0" timeOffset="66800.85">14541 4953 0,'0'0'0,"0"-21"31,0 0-31,0 0 16,0-1-16,0 1 16,22 0-16,-1 0 0,0 0 15,0-22-15,0 22 0,22 0 0,-22-21 16,21-1-16,0 22 0,1-21 0,-22 0 16,21-1-16,1 1 0,-1 0 0,0 20 15,-21 1-15,1 0 0,-22 0 16,0 0-16,0 0 0,-22 21 15,1 0-15,0 0 0,0 21 16,-21 0-16,20 0 0,1 0 0,0 0 16,0 1-16,0-1 0,0 0 15,21 0-15,0 21 0,0-20 0,0-1 16,0 0-16,0 0 0,0 0 0,0 0 16,21 1-16,0-1 0,0 0 15,0 0-15,-21 0 0,21 0 0,-21 22 16,22-22-16,-22 0 0,0 0 15,0 0-15,0 1 0,0-1 16,0 0-16,-22-21 16,1 0-16,0 0 0,0 0 15,0 0-15,0 0 0,-1-21 16,-20-43 15,21 43-31,21 0 0,0 0 0,-21 21 16,21-21-16,0 42 31,0 0-31,0 0 16,0 0-16,0 0 0,0 1 15,21-1-15,-21 0 0,21 0 0,0 0 16,0 0-16,1-21 0,-1 0 16,-21 22-16,42-22 0,-21 0 15,0 0-15,1 0 0,20 0 0,0 0 16,-21-22-16,22 22 0,-22-21 0,21 0 15,1 21-15,-22-21 0,21 0 16,-21-22-16,0 22 0,22 0 0,-22-21 16,0-1-16,0 22 0,0-21 15,1 0-15,-1-1 0,0 1 0,0 0 16,-21-22-16,21 22 0,-21-1 0,21 1 16,-21 0-16,0 21 0,0-22 0,0 22 15,22 21-15,-22-21 0,0 0 16,0 42-1,0 0-15,0 0 0,-22 22 0,22-22 16,0 21-16,-21 0 0,0 1 0,0-1 16,0 0-16,21 1 0,-21-1 15,-1 0-15,22 1 0,0-1 0,-21-21 16,21 22-16,0-1 0,-21-21 0,21 21 16,0-20-16,0 20 0,0-21 15,0 0-15,0 0 0,21-21 0,0 22 16,1-22-16,-1 0 0,0 0 0,0 0 15,0 0-15,0 0 0,1 0 16,20-22-16,-21 22 0,0-21 0,0 0 16,1 0-16,20 0 0,-21 0 15,0-1-15,0-20 0,-21 21 0,22 0 16,-1-22-16,0 22 0,-21 0 0,0 0 16,0 0-16,21 21 0,-21-21 0,0 42 31,-21 0-16,21 0-15,0 0 0,-21 0 16,21 1-16,-21-1 0,21 0 16,-22 0-16,22 0 0,0 0 0,0 1 15,0-1-15,0 0 0,0 0 0,0 0 16,22-21 0,-1 0-16,0 0 0,0 0 15,0-21-15,0 21 0,1-21 16,-1 0-16,0 21 0,0-21 0,0-1 15,-21 1-15,0 0 0,21-21 0,-21 21 16,0-1-16,0 1 0,0-21 16,-21 21-16,0 0 15,0 21-15,0 0 0,0 0 16,-1 0-16,1 0 16,0 0-16,0 0 0,0 21 0,0-21 15,21 21-15,-22-21 16,22-21 15,0 0-15</inkml:trace>
  <inkml:trace contextRef="#ctx0" brushRef="#br0" timeOffset="67018.94">15367 4487 0,'0'0'0,"-21"0"15,42 0 1,0 0 0,0-21-16,22 21 0,-22 0 0,0 0 15,0 0-15,21 0 0,-20 0 0,-1 0 16,0 0-16,0 0 0,0 0 0,0 0 16,1 0-16,-1 0 15,0 0-15,0 0 0,0 0 16,0 21-16,1-21 0,-1 0 15</inkml:trace>
  <inkml:trace contextRef="#ctx0" brushRef="#br0" timeOffset="67499.77">16256 4593 0,'21'0'15,"0"0"1,0 0 0,1 0-16,-1 0 15,0 0-15,0 0 0,0 0 16,0 0-16,1 21 0,-1 1 16,0-1-16,0 0 0,0 0 0,-21 0 15,21 22-15,1-22 0,-22 0 16,0 21-16,0-21 0,0 1 0,0-1 15,0 0-15,0 0 0,0 0 0,0 0 16,0 1-16,-22-22 0,22 21 16,-21-21-16,0 0 15,0 0 1,21-21-16,0-1 0,0 1 16,0 0-16,0 0 0,0 0 15,21-22-15,0 22 0,0 0 0,1-21 16,-1-1-16,0 22 0,0 0 0,-21-21 15,21 21-15,0-1 0,1 1 16,-1 0-16,0 0 0,-21 0 16,21 21-16,0 0 0,0 0 31,1 0-31,-1 21 31</inkml:trace>
  <inkml:trace contextRef="#ctx0" brushRef="#br0" timeOffset="67950.03">16933 4741 0,'0'22'0,"21"-22"15,1 0-15,-1 0 16,0-22-16,0 22 15,0 0-15,0 0 0,1-21 16,-1 21-16,0-21 0,21 21 16,-21-21-16,1 21 0,-1-21 0,0 21 15,-21-21-15,0-1 0,21 22 0,-21-21 16,0 0-16,0 0 16,-21 21-1,0-21-15,0 21 16,-22 0-16,1 0 15,21 0-15,0 21 0,-1 0 0,1-21 16,0 21-16,0 0 0,0 1 16,0-1-16,21 0 0,0 0 15,0 0-15,-22 0 0,22 1 16,0 20-16,0-21 0,0 0 0,0 0 0,0 1 16,0-1-16,0 0 15,22 0-15,-1-21 0,0 0 16,0 0-16,0 0 15,0 0-15,1 0 0,-1 0 0,0 0 16,0-21-16,-21 0 16,21 0-16,-21-1 15,21 22-15</inkml:trace>
  <inkml:trace contextRef="#ctx0" brushRef="#br0" timeOffset="68619.57">18923 4360 0,'0'0'0,"0"-21"0,21 21 0,-21-42 15,0 21-15,21 21 0,-21-21 16,0 42 15,-21 0-31,21 21 16,0-21-16,-21 22 0,0-1 0,0 0 16,21 1-16,-22-1 0,1 0 15,21 1-15,0-1 0,-21 0 0,0 1 16,21-1-16,-21 0 0,21 1 0,-21-22 15,21 0-15,0 21 0,0-20 16,0-1-16,0 0 0,-22 0 16,22-42 15,0 0-15,0 0-16,22-1 0,-1-20 15,0 21-15,0 0 0</inkml:trace>
  <inkml:trace contextRef="#ctx0" brushRef="#br0" timeOffset="69381.39">19219 4403 0,'21'0'0,"-42"0"0,42-21 0,-21-1 16,0 1-16,0 42 31,0 1-31,-21-1 0,21 0 16,-21 0-16,21 21 0,-21-20 0,21 20 15,0 0-15,0 1 0,-21-1 0,21 0 16,-21 1-16,-1-1 0,22 0 16,-21-21-16,21 22 0,0-22 0,-21 21 15,0-21-15,21 1 0,0-1 0,0 0 16,-21-21-16,21 21 0,-21-21 16,21-21 15,0 0-31,0 0 15,21-1-15,0-20 0,-21 21 16,21 0-16,21-22 0,-20 22 0,-1 0 16,21-21-16,-21 21 0,0-1 15,22 1-15,-22 21 0,0-21 0,43 0 16,-43 21-16,0 0 16,-21 21-16,0 0 15,0 0-15,0 1 0,0-1 0,0 0 16,0 21-16,0-21 0,0 1 15,0-1-15,0 21 0,0-21 16,0 0-16,0 1 0,0-1 0,0 0 16,0 0-16,0 0 0,21-21 15,0 0-15,0 0 0,1 0 16,-1 0-16,0 0 0,0 0 0,21 0 16,-20 0-16,20 0 0,-21-21 15,21 0-15,-20 21 0,-1-21 0,21 0 16,-21-1-16,0 1 0,1 0 15,-1-21-15,0 21 0,0-1 0,-21 1 0,0-21 16,0 21-16,21 0 0,-21-1 16,0 1-16,-21 21 15,0 0 1,0 21-16,0 1 0,21-1 16,-22 0-16,22 0 0,-21 0 0,21 0 15,0 1-15,0-1 0,0 0 0,0 0 16,0 21-16,0-20 15,0-1-15,0 0 0,21-21 0,-21 21 16,22-21-16,-1 0 0,0 0 0,0 0 16,85 0-1,-64 0-15,-21 0 0,1 0 0,20-21 16,-21 21-16,0-21 0,0 21 16,-21-21-16,0-1 0,22 22 15,-22-21-15,0 0 0,0 0 16,0 0-16</inkml:trace>
  <inkml:trace contextRef="#ctx0" brushRef="#br0" timeOffset="69617.48">18563 4572 0,'-21'0'15,"42"0"-15,-63 0 0,42-21 16,42 21 0,-21 0-16,0 0 0,22 0 0,-22 0 15,21 0-15,-21 0 0,22 0 16,-22 0-16,21 0 0,-21 0 0,1 0 16,20 0-16,-21 0 0,0 0 0,0 0 15</inkml:trace>
  <inkml:trace contextRef="#ctx0" brushRef="#br0" timeOffset="70335.5">21124 4403 0,'0'0'0,"0"-21"0,0-1 0,21 1 16,-21 0-16,22 0 0,-22 0 15,21 0-15,-21-1 16,21 22-16,0 0 0,0 0 15,0 22-15,1-1 16,-1 21-16,0-21 0,-21 22 16,21-1-16,0 0 0,-21-21 0,0 22 15,21-1-15,-21 0 0,0 1 0,0-1 16,0 0-16,0 1 0,0-22 0,0 21 16,0 1-16,0-22 0,0 0 0,0 0 15,0 0-15,0 0 16,-21-21-16,21-21 15,0 0 1,0 0-16,0 0 0,21-22 16,1 22-16,-1-21 0,-21 0 0,21-1 15,0 1-15,21 0 0,-20-1 16,-1 1-16,21-22 0,-21 22 0,22-21 16,-22 20-16,21 1 0,-21-22 0,0 43 15,1-21-15,-1 21 0,0 0 16,0-22-16,-21 64 31,0 1-15,0-1-16,21 0 0,-21 0 15,21 0-15,-21 22 0,0-22 0,0 21 16,0-21-16</inkml:trace>
  <inkml:trace contextRef="#ctx0" brushRef="#br0" timeOffset="72211.03">21907 4868 0,'0'22'0,"0"-44"0,-21 44 16,21-1-16,0 0 0,0 0 15,0 0 1,21-21 15,-21-21-31,22 0 16,-1 21-16,-21-21 0,21 0 0,-21-1 15,21 1-15,0 0 0,-21 0 16,21 0-16,1-22 0,-1 22 0,0-21 16,0 21-16,0-22 0,0 1 0,22 21 15,-22-21-15,0 20 0,21-20 16,-20 21-16,20 0 0,-21 21 0,0 0 16,22 0-16,-22 0 0,0 0 0,0 0 15,0 0-15,-21 21 0,21 0 0,-21 0 16,0 22-16,22-22 0,-22 0 15,0 0-15,0 0 0,0 22 0,0-22 16,0 0-16,0 0 0,0 0 0,-22-21 16,22 21-16,0 1 31,22-44-15,-22 1-1,0 0-15,0 0 0,0 0 16,0 0-16,0-1 0,0 1 0,0 0 15,0 0-15,0 0 0,0 0 16,0-1-16,0 1 0,-22 0 0,1 0 16,0 21-16,0 0 0,0 0 15,0 0-15,-22 0 0,22 0 0,0 21 16,-21 0-16,20 0 0,1 1 16,0 20-16,0-21 0,-21 0 15,20 22-15,22-22 0,-21 21 0,21-21 16,-21 0-16,21 22 0,0-22 0,0 0 15,0 0-15,0 0 0,0 1 16,21-1-16,0 0 0,1-21 16,-1 0-16,0 0 0,0 0 0,0 0 15,0 0-15,1 0 0,-1-21 0,0 21 16,0-21-16,21-1 16,-20 1-16,-1 0 0,0-21 15,0 21-15,0-1 0,0 1 0,1-21 16,-1 21-16,-21 0 0,21-1 0,-21 1 15,21 0-15,-21 0 16,0 42 0,0 0-1,0 0-15,0 1 0,-21-1 0,21 0 16,0 0-16,-21 0 0,21 0 0,0 1 16,0-1-16,0 0 0,0 0 15,21 0-15,0 0 0,0-21 16,0 0-16,1 22 0,-1-22 0,0 0 15,21 0-15,-21 0 0,22 0 0,-22 0 16,21 0-16,-21-22 0,22 1 0,-22 21 16,0-21-16,0 0 15,0 0-15,1 0 0,-1-22 0,0 22 16,0-21-16,0-1 0,0 22 0,22-21 16,-22 0-16,-21-1 0,21 1 0,0-22 15,0 22-15,1 0 0,-22 21 16,0-22-16,0 22 0,0 0 0,0 0 15,0 0-15,-22 42 32,22 0-32,-21 0 0,0 21 15,0-20-15,21 20 0,-21-21 0,0 21 16,21 1-16,0-1 0,-22 0 0,22-20 16,-21 20-16,21 0 0,0-21 15,-21 22-15,21-1 0,0-21 0,0 0 16,0 22-16,0-22 0,0 0 0,0 0 15,0 0-15,0 1 0,21-22 16,0 0-16,1 0 0,-1 0 16,0 0-16,0 0 15,0 0-15,0-22 0,1 1 0,-1 21 16,0-21-16,0 0 0,0 0 0,0 0 16,1-1-16,-1 1 0,0 0 0,0 0 15,0 0-15,0 0 16,1-1-16,-22 1 15,0 42 17,0 1-17,-22-1-15,22 0 16,-21 0-16,21 0 0,0 0 0,0 1 16,0-1-16,0 0 0,0 0 0,0 0 15,0 0-15,0 1 16,21-1-16,1-21 15,-1 0-15,0 0 0,0 0 16,0 0-16,64 0 16,-64-21-1,0 21-15,0-22 0,1 1 0,-1 0 16,0 0-16,-21 0 0,21 0 16,0-1-16,0 1 0,1 0 0,-1 0 15,-21 0-15,21 0 0,0 21 16,-21 21 15,0 0-15,-21 0-16,21 0 0,-21 0 15,0 1-15,21-1 0,0 0 16,0 0-16,0 0 0,0 0 16,0 1-16,0-1 15,21-21 1,0 21-16,0-21 0,0 0 0,22 0 15,-22 0-15,0 0 0,21 0 0,-21 0 16,22 0-16,-22 0 0,0 0 0,21-21 16,-20 0-16,-1-1 0,0 1 15,0 0-15,0 0 0,22-21 16,-43 20-16,0-20 0,21 21 0,-21-21 16,0 20-16,21 1 0,-21 0 0,0 0 15,0 0-15,0 0 0,-21 21 16,0 0-1,-1 0-15,1 21 16,0 0-16,0 0 0,21 0 0,-21 22 16,21-22-16,-21 0 0,21 21 0,0-21 15,0 1-15,0 20 0,0-21 16,0 0-16,0 0 0,0 1 16,0-1-16,21 0 0,0-21 15,0 0-15,0 21 0,0-21 16,1 0-16,-1 0 15,0 0-15,0 0 16,0-21 0,0 21-1</inkml:trace>
  <inkml:trace contextRef="#ctx0" brushRef="#br0" timeOffset="72422.44">24617 5017 0,'-21'0'16,"-1"0"15,1 0 31,0 0-30</inkml:trace>
  <inkml:trace contextRef="#ctx0" brushRef="#br0" timeOffset="74951.85">3133 6519 0,'0'0'16,"0"-21"15,0 0-31,21 0 16,0 21-16,-21-21 0,21 0 15,0-1-15,-21 1 0,21 0 0,1 0 16,-22 0-16,0 0 0,21-1 0,-21 1 16,21-21-16,-21 21 0,0 0 15,0-1-15,0 1 0,0-21 16,-21 21-16,0 0 0,-1-1 0,1 1 15,0 21-15,-21 0 0,21 0 16,-1 0-16,1 0 0,-21 0 0,21 21 16,0 1-16,-22-1 0,22 21 15,0 0-15,0 1 0,21-1 0,0 22 16,-21-22-16,21 21 0,0 1 0,0-22 16,0 1-16,0-1 0,21 0 15,-21-21-15,21 22 0,0-22 0,21 0 16,-20-21-16,-1 21 0,21-21 0,-21 0 15,22 0-15,-22 0 0,21 0 16,0-21-16,-20 0 0,20 21 0,0-21 16,-21 0-16,1-22 0,20 22 0,-21 0 15,0 0-15,0-22 16,1 22-16,-1-21 0,-21 21 0,0 0 16,21-22-16,-21 22 0,21 0 0,-21 0 15,0 0-15,21 21 31,-21 21-31,21-21 0,-21 42 0,0-21 16,22 0-16,-22 1 0,21 20 16,-21-21-16,0 0 0,21 0 15,-21 1-15,21-1 0,0 0 0,0-21 16,1 21-16,-1-21 0,0 0 16,0 0-16,0 0 0,0-21 15,1 21-15,-1-21 0,21 0 16,-21-1-16,0 1 0,1 0 0,-22 0 15,21 0-15,-21 0 0,0-1 16,0 1-16,0 0 0,0 0 0,0 0 16,0 42 15,0 0-31,0 0 16,0 0-16,-21 22 0,21-22 0,0 0 15,0 21-15,0-20 0,-22-1 16,22 0-16,0 0 0,0 0 15,0 0-15,0 1 0,-21-22 0,21 21 16,0-42 15,21-1-31,-21 1 0,22 0 16,-1 0-16,0 0 0,-21 0 0,21-22 16,0-20-1,0 42-15,1-1 0,-1 1 0,-21 0 16,21 0-16,0 21 0,0 0 0,0 0 0,1 0 15,-1 21-15,0 0 16,0 0-16,0 1 0,-21-1 16,21 0-16,1 0 0,-1 0 0,-21 22 15,21-22-15,0 0 0,0 0 0,0 0 16,1-21-16,-22 21 0,21 1 16,0-22-16,0 0 0,0 0 0,0 0 15,1 0-15,-1 0 0,0 0 16,0 0-16,0-22 0,0 1 0,1 0 15,-1 0-15,0 0 16,0 0-16,0-1 0,0 1 16,1 0-16,-1-21 0,0 21 0,0-1 15,0 1-15,0 21 0,1-21 0,-1 21 16,0 0-16,0 0 0,0 21 16,0 0-1,1 1-15,-22-1 0,0 0 0,21-21 16,0 21-16,-21 0 0,0 0 15,21-21-15,-21 22 0,21-22 0,-21 21 16,21-21 0,1 0-1,-22-21-15,0-1 16,0 1-16,0 0 0,0 0 16,0 0-16,0 0 0,0-1 15,0 1-15,-22 0 0,1 21 16,21-21-16,-21 21 15,0-21-15,0 21 0,0 0 16,-1 0-16,1 21 0,0 0 0,-21 0 16,21 0-16,-1 1 0,1-1 0,0 21 15,0-21-15,0 22 0,0-22 16,-1 21-16,1-21 0,21 0 0,-21 22 16,21-22-16,0 0 0,0 0 0,0 0 15,21 1-15,0-22 0,1 0 16,-1 0-16,0 0 15,0 0-15,21 0 0,-20 0 0,-1-22 16,0 1-16,0 21 0,0-21 0,0 0 16,1 0-16,-1-22 0,0 22 15,0 0-15,0-21 0,0-1 16,1 1-16,-1 0 0,-21-1 0,21 1 16,0-21-16,-21 20 0,0 1 0,0 0 15,21-1-15,-21 1 0,0 0 16,21-1-16,-21 22 0,0 0 0,0 0 15,0 42 1,0 0-16,0 0 0,-21 22 16,21-22-16,-21 21 15,21 0-15,0 1 0,-21 20 0,21-20 0,0-1 16,0 0-16,0 1 0,0-1 0,0 0 16,0-21-16,0 22 0,0-22 15,0 0-15,21 0 0,0 0 16,0-21-16,-21 22 0,22-22 0,-1 0 15,0 0-15,0 0 0,0 0 0,22 0 16,-22 0-16,0 0 0,0 0 0,0 0 16,0 0-16,22-22 0,-22 1 15,21 21-15,-21-21 0</inkml:trace>
  <inkml:trace contextRef="#ctx0" brushRef="#br0" timeOffset="76038.78">6562 6689 0,'21'-21'32,"0"21"-32,-21-22 15,21 1-15,0 21 0,0-21 0,-21 0 16,22 0-16,-1-22 0,0 22 0,-21 0 16,21-21-16,0-1 0,-21 22 15,0-21-15,21 0 0,-21-1 0,22 1 16,-22 0-16,0 20 0,21-20 15,-21 21-15,0 0 0,0 0 0,0-1 16,0 44 0,0-1-16,-21 0 0,-1 21 15,1 1-15,21-22 0,0 21 16,-21 0-16,0 1 0,21-1 0,-21 22 16,21-22-16,0 0 0,0 1 0,0-22 15,0 21-15,0-21 0,0 0 0,0 1 16,21-1-16,0 0 0,0 0 15,0-21-15,1 0 0,-1 0 16,0 0-16,21 0 0,-21 0 0,1 0 16,-1 0-16,21-21 0,-21 0 0,0 0 15,1-1-15,-1 1 0,0 0 16,0-21-16,-21 21 0,21-22 0,0 1 16,-21 0-16,0-1 0,22 1 0,-22 0 15,21-1-15,-21 1 0,0 21 0,0-22 16,0 22-16,0 0 0,0 42 31,0 0-31,0 1 0,0-1 16,0 0-16,0 21 0,0-21 15,-21 22-15,-1-1 0,22 0 0,-21 1 16,21-22-16,-21 21 0,21 1 16,-21-22-16,21 21 0,0-21 0,0 0 15,-21 22-15,21-22 0,0 0 16,-21-21-16,21 21 0,0-42 31,21 21-15,0-21-16,0 0 0,0 0 15,0-1-15,-21 1 0,22-21 16,-1 21-16,0 0 0,0-1 0,0 1 16,0 0-16,1 0 0,-1 0 15,0 21-15,0 0 0,0 0 0,0 21 16,-21 0-16,22-21 15,-22 21-15,0 0 0,0 1 0,0-1 16,0 21-16,0-21 0,0 0 16,0 1-16,0-1 0,0 0 0,0 0 15,0 0-15,0 0 0,0 1 16,0-1 0,0-42 30,21 21-46,0-22 0,-21 1 16,21 0-16,0 21 0</inkml:trace>
  <inkml:trace contextRef="#ctx0" brushRef="#br0" timeOffset="76278.34">7747 6519 0,'21'-42'0,"-42"84"0,63-84 16,-42 63 15,0 0-16,0 1-15,0-1 0,0 0 0,0 0 16,0 0-16,-21 0 0,21 1 16,0-1-16,-21 0 0,21 0 15,0 0-15,0 0 0,-21 1 16,21-1 0,0-42 15,0-1-31,0 1 15,0 0-15</inkml:trace>
  <inkml:trace contextRef="#ctx0" brushRef="#br0" timeOffset="76466.99">7768 6287 0,'0'-22'0,"0"44"0,0-65 15,-21 43 79</inkml:trace>
  <inkml:trace contextRef="#ctx0" brushRef="#br0" timeOffset="76682.58">6731 6371 0,'-21'0'0,"42"0"0,-63 21 16,20-21-16,1 0 0,42 0 31,1 0-31,-1 0 16,0 0-16,0 0 0,21 0 0,-20-21 15,-1 21-15,0-21 0,0 21 16,0 0-16,0 0 0,1-21 0,-1 21 16,0 0-16,-21-21 0</inkml:trace>
  <inkml:trace contextRef="#ctx0" brushRef="#br0" timeOffset="77223.08">8191 6498 0,'22'0'16,"-44"0"-16,65-21 0,-22 21 15,-21-21-15,21 21 0,-21-21 0,21 0 16,-21-1-16,0 1 16,-21 21-16,0 0 15,0 0-15,0 0 0,-1 0 0,1 0 16,0 0-16,0 0 0,0 0 16,0 21-16,-1 1 0,1-1 15,0 0-15,21 0 0,0 0 16,0 0-16,0 1 0,0-1 15,0 0-15,0 0 16,0 0-16,21-21 16,0 21-16,1-21 0,-1 22 0,0-22 15,-21 21-15,21-21 0,0 0 0,0 21 16,-21 0-16,0 0 16,0 0-16,0 1 15,-21-22-15,0 0 16,0 0-16,0 21 0,0-21 0,-1 0 15,1 0-15,0 0 0,0 0 16,21 21-16,-21-21 0,0 0 0,-1 0 16,22-21 15,-21 0-15</inkml:trace>
  <inkml:trace contextRef="#ctx0" brushRef="#br0" timeOffset="78681.42">9758 6223 0,'0'0'0,"21"-21"0,-21 0 15,0-22 1,0 22-16,0 0 0,0 0 0,0 0 15,0 0-15,-21-1 0,0 1 16,21 0-16,-22 21 0,1 0 16,0 0-16,0 0 0,0 0 15,0 0-15,-1 0 16,1 0-16,-21 21 0,21 0 0,0 1 16,-1-1-16,1 0 0,0 0 0,0 21 15,0 1-15,0-1 0,-1 0 0,1 1 16,0 20-16,0-20 0,0-1 15,21 0-15,0 1 0,0-1 0,0 0 16,0 1-16,0-1 0,0-21 16,21-21-16,0 21 0,0 0 0,0-21 15,1 0-15,20 0 0,-21 0 0,21 0 16,-20 0-16,20 0 0,0 0 0,1-21 16,20 0-16,-21 0 15,1 21-15,-1-21 0,0 0 0,1-1 16,-1 1-16,-21-21 0,0 21 0,1 0 15,-22-22-15,0 22 0,0-21 0,0 21 16,0-22-16,0 22 0,-22 0 0,1 21 16,0-21-16,0 21 0,0 0 15,0 0-15,-1 0 0,1 0 0,0 21 16,0-21-16,-21 21 0,20 0 0,1 0 16,21 22-16,-21-22 0,0 0 0,21 21 15,-21-20-15,21-1 0,0 0 0,0 0 16,0 0-16,0 0 0,0 1 15,0-1-15,21-21 16,0 0-16,0 0 0,0 0 16,1 0-16,-1 0 0,21 0 0,-21 0 15,22-21-15,-22 21 0,21-22 0,-21 1 16,22 21-16,-22-21 0,21 0 0,-21 0 16,0 0-16,1-1 0,-22 1 15,0 0-15,0 0 0,0 0 16,0 0-16,-22 21 15,1 21-15,21 0 16,-21 0-16,21 0 0,-21 0 0,21 1 16,0-1-16,0 0 0,0 0 15,0 0-15,0 0 0,0 1 16,21-22-16,0 21 0,0 0 0,1-21 16,-1 0-16,0 21 0,0-21 15,0 0-15,0 0 0,1 0 0,-1 0 16,0 0-16,0-21 0,0 0 15,0 21-15,1-21 0,-1-1 16,0 22-16,-21-21 0,0 0 0,21 0 0,-21 0 16,0 0-16,0-1 0,21 1 0,-21 0 15,0 0-15,0 0 0,0 0 16,0 42 0,0 0-1,0 0-15,0 0 0,0 0 16,0 1-16,0-1 0,0 0 0,0 0 15,0 0-15,0 0 0,0 1 0,0-1 16,0 0-16,-21-21 0,21 21 0,-21-21 31,21-21 1,0 0-32,0 0 0,0-1 15,0-20-15,21 21 0,0 0 16,0-22-16,1 22 0,-1-21 15,0 21-15,0-22 16,0 22-16,22 0 0,-22 0 0,0 21 0,21 0 16,-21 0-16,1 0 0,-1 0 0,0 21 15,0 0-15,0 0 0,-21 22 0,0-22 16,0 21-16,21-21 0,-21 1 0,0 20 16,0-21-16,0 0 0,0 0 15,0 1-15,0-1 0,0 0 0,0 0 16,0 0-16,-21-21 0,21-21 31,21 0-15</inkml:trace>
  <inkml:trace contextRef="#ctx0" brushRef="#br0" timeOffset="80111.07">12361 6244 0,'0'0'0,"0"-21"0,43-64 16,-43 64 0,0 0-16,0 0 0,0 0 15,0 0-15,0-1 0,-22 22 16,1 0-16,0 0 0,0 0 15,0 0-15,-22 0 0,22 22 16,0-1-16,0 0 0,-21 21 16,20-21-16,1 22 0,0-22 0,0 21 15,0 22-15,0-22 0,-1 0 0,1 22 16,0-22-16,21 1 0,0-1 0,0 0 16,0-21-16,0 22 0,0-22 15,0 21-15,0-21 0,0 1 0,21-22 16,0 21-16,1 0 0,-1-21 0,0 0 15,0 0-15,21 0 0,-20 0 0,20 0 16,-21 0-16,21 0 0,1-21 0,-1 21 16,0-21-16,1-1 0,-1 22 0,0-21 15,-20 0-15,20 0 0,0 0 16,-21 0-16,22-1 0,-22 1 16,0-21-16,0 21 0,-21 0 0,0-22 15,0 22-15,0 0 0,0-21 0,0 20 16,0 1-16,-21 0 0,0 0 0,0 21 15,0 0-15,-1 0 0,1 0 16,0 21-16,0 0 0,0 0 0,21 1 16,-21-1-16,-1 0 15,22 21-15,-21-21 0,21 1 0,-21-1 0,0 21 16,21-21-16,0 0 0,0 1 0,0-1 16,0 0-1,21-21-15,0 0 16,0 0-16,1-21 15,-1 21-15,0-21 0,0-1 16,0 22-16,0-21 0,1 0 0,-1 0 16,0 0-16,-21 0 0,0-1 0,0 1 15,0 0-15,21 0 0,-21 0 16,0 42 15,0 0-31,0 0 0,0 0 0,0 1 16,0-1-16,0 0 0,-21 0 0,21 0 15,0 0-15,0 1 0,0-1 0,0 0 16,0 0-16,21-21 16,0 21-16,0-21 0,1 0 0,-1 0 0,0 0 15,0 0-15,0 0 0,22 0 16,-22-21-16,21 0 0,-21 21 16,0-21-16,1 0 0,-1-1 0,0 1 15,0 0-15,0 0 0,-21 0 16,21 0-16,-21-1 0,0 1 0,0-21 0,0 21 15,0 0-15,0 42 32,0 0-32,0 0 0,0 0 15,-21 22-15,21-22 0,0 0 16,0 0-16,-21 0 0,21 0 0,-21 1 0,21-1 16,0 0-16,0 0 0,-21 0 15,21-42 32,0 0-47,0 0 0,21 0 16,0-1-16,0 1 0,0 0 15,1-21-15,-1 21 0,0-1 16,0-20-16,21 21 0,-20 0 0,-1 0 16,0 21-16,0 0 0,0 0 15,0 0-15,1 21 0,-22 0 0,21 0 16,-21 0-16,0 0 0,0 1 0,0-1 15,0 21-15,0-21 0,0 0 16,0 1-16,0-1 0,0 0 0,0 0 16,0 0-16,0 0 15,21-21 17,0-21-32,-21 0 15</inkml:trace>
  <inkml:trace contextRef="#ctx0" brushRef="#br0" timeOffset="80692.91">14880 6265 0,'0'0'0,"42"-63"16,-42 42-16,0 0 0,0-1 15,0 1-15,-21 21 31,0 0-31,0 21 16,0 1-16,21-1 0,-21 0 16,21 21-16,-22 1 0,1-22 0,21 21 15,0 0-15,0 1 0,0-1 0,0 0 16,0 1-16,0-1 0,0-21 0,0 22 16,0-22-16,0 0 0,0 0 0,0 0 15,21-21-15,1 0 0,-1 21 16,0-21-16,0 0 0,0 0 0,22 0 15,-22-21-15,21 21 0,-21-21 16,22 0-16,-22 0 0,21 0 0,-21-1 16,0-20-16,1 21 0,20-21 0,-21-1 15,0 1-15</inkml:trace>
  <inkml:trace contextRef="#ctx0" brushRef="#br0" timeOffset="81111.55">15430 6033 0,'22'-22'0,"-65"107"0,64-148 0,1 20 0,-22 22 0,21 21 16,0 0-1,-21 21-15,0 0 0,0 1 16,0-1-16,0 21 0,0-21 16,0 22-16,0-22 0,-21 21 0,21 0 15,-21 1-15,-1-1 0,22 0 0,-21-20 16,0 20-16,21 0 0,-21-21 0,0 22 16,21-22-16,0 0 0,-21 0 15,-1 0-15,22 1 0,-21-22 0,21-22 47,0 1-47,0 0 0,0 0 0,21 0 16,1 0-16,-1-22 0,0 22 0,0-21 15,21 21-15,-20-1 0,-1 1 0,21 0 16,-21 0-16,0 21 0,1 0 16,-1 0-16,21 0 0,-21 21 15,0-21-15,1 21 0,-1 0 0,-21 22 16,0-22-16,0 0 0,0 0 15,0 0-15,0 1 0,0-1 0,0 0 16,0 0-16,0 0 0,0 0 16,-21-21-16,21 22 0,0-44 47,0 1-47,0 0 0</inkml:trace>
  <inkml:trace contextRef="#ctx0" brushRef="#br0" timeOffset="82022.89">16129 6371 0,'21'-21'0,"-42"42"0,63-63 16,-42 21-16,0 0 0,0-1 0,0 1 15,0 0-15,-21 21 31,0 0-31,0 0 0,0 0 0,-1 21 16,1 0-16,0 22 0,0-22 16,0 0-16,0 21 0,-1-20 0,1 20 15,0 0-15,0-21 0,21 1 0,0 20 16,-21-21-16,21 0 0,0 0 16,0 1-16,0-1 15,21-21-15,0 0 16,0 0-16,0-21 0,1-1 0,-1 22 15,21-21-15,-21 0 0,0 0 0,1 0 16,-1 0-16,0-1 0,0 1 0,0 0 16,0-21-16,-21 21 0,0-1 0,0 1 15,22 0-15,-22 0 0,0 0 16,0 42 0,0 0-16,0 0 15,0 0-15,0 1 0,0 20 0,0-21 16,0 0-16,0 0 0,0 22 0,0-22 15,0 0-15,0 0 16,21 0-16,0-21 0,0 22 16,0-22-16,0 0 0,1 0 15,-1 0-15,0 0 0,21 0 0,-21-22 16,1 22-16,-1-21 0,0 21 0,0-21 16,0 0-16,0 0 0,1 0 0,-1-1 15,-21-20-15,21 21 0,-21-21 0,21 20 16,-21 1-16,0 0 0,0 0 0,0 0 15,0 0-15,0 42 32,0 0-32,0 0 15,-21 0-15,21 0 0,0 1 0,0 20 16,-21-21-16,0 0 0,21 0 0,-22 1 16,22-1-16,0 0 0,-21 0 0,0 0 15,21 0-15,0-42 47,0 0-31,21 0-16,0 0 0,1 0 0,-1-1 15,21-41-15,-21 42 0,22 0 16,-22-22-16,0 22 0,0 21 16,21-21-16,-20 0 0,-1 21 15,0 0-15,0 0 0,0 0 0,0 21 16,-21 0-16,22 0 0,-22 0 0,21 1 15,-21-1-15,0 0 0,0 42 16,0-41-16,0-1 0,0 0 0,0 0 16,0 0-16,0 0 0,0 1 15,-21-1-15,-1-21 0,22 21 16,0-42 31,0 0-47,22-1 0,-1 1 15,0 0-15</inkml:trace>
  <inkml:trace contextRef="#ctx0" brushRef="#br0" timeOffset="82706.62">17589 6350 0,'0'-21'0,"0"42"0,0-63 0,0 21 15,0-1-15,0 1 0,0 0 16,0 0-16,-21 21 15,0 0-15,0 0 0,0 0 0,0 0 16,-1 0-16,1 0 0,-21 21 16,21 0-16,0 0 0,-1 1 15,1 20-15,0-21 0,0 21 0,-21 85 32,42-105-32,0-1 0,0 0 0,0 0 15,21-21-15,0 0 0,0 0 16,0 0-16,0 0 0,1 0 0,-1 0 15,0 0-15,0 0 0,21-21 16,-20 0-16,-1 21 0,-21-21 0,21-1 16,0 22-16,0-21 0,0 0 0,-21 0 15,0 0-15,22 0 0,-1-1 0,-21 1 16,0 0-16,0 0 16,21 21-16,-21-21 0,0 42 31,0 0-31,0 0 15,-21 0-15,21 1 0,-21 20 0,21-21 16,0 0-16,0 22 0,0-22 0,-22 21 16,22 0-16,0-20 0,0 20 0,0 0 15,0 1-15,0-1 0,0 0 0,0-21 16,0 22-16,0-1 0,0 0 0,-21 22 16,21-22-16,0 1 0,0-1 0,-21 0 15,0 1-15,0-1 0,21 0 0,-43 22 16,22-22-16,0-21 15,0 0-15,0 1 0,0-1 16,-1 0-16,1-21 0,0 0 0,0 0 16,0 0-16,0 0 0,-1 0 15,1-21-15,21 0 0,0-1 16,0-20-16,0 21 0,0-21 0,0-1 16,0 1-16,21 0 0,1-1 0,-1-20 15,0 20-15,0-20 0,0-1 0,0 22 16,1-21-16,20-1 0,-21 22 15,21-22-15,-20 22 0,20 0 0,-21-1 16,21 1-16,-20 0 0,20 20 0,-21-20 16,0 21-16,0 0 0,1 0 15,-1-1-15,0 1 0,0 0 0,0 21 16</inkml:trace>
  <inkml:trace contextRef="#ctx0" brushRef="#br0" timeOffset="83098.89">17970 6371 0,'0'0'0,"22"0"31,-1 0-31,0-21 0,0 21 16,0 0-16,0-21 15,1 0-15,-1 21 0,0-21 0,0 21 16,0-22-16,0 22 0,1-21 0,-1 0 15,-21 0-15,0 0 16,-21 21 0,-1 0-16,1 0 0,0 0 15,-21 21-15,21 0 0,-1-21 0,1 21 16,0 0-16,0 1 0,0 20 16,0-21-16,21 0 0,-22 22 0,22-22 15,0 0-15,0 0 0,0 0 0,0 22 16,22-22-16,-1 0 15,-21 0-15,21-21 0,0 21 0,0-21 16,0 0-16,1 0 0,-1 0 0,0 0 16,0 0-16,0 0 0,0 0 0,1-21 15,-22 0 1,21 21-16,-21-21 0,21 21 0,-21-21 16,0-1-16</inkml:trace>
  <inkml:trace contextRef="#ctx0" brushRef="#br0" timeOffset="84271.22">19516 6244 0,'0'0'0,"0"-21"15,0 0-15,0 0 16,0 0-16,0-1 0,21 22 16,0-21-16,0 0 0,0 0 15,0 0-15,1 21 16,-1 0-16,0 0 0,0 0 0,0 0 15,0 0-15,1 0 0,-1 0 16,0 21-16,-21 0 0,0 0 0,21 0 16,-21 1-16,0 20 0,0-21 0,0 21 15,0 1-15,0-22 0,0 21 0,0 1 16,0-22-16,0 21 0,-21-21 16,21 0-16,-21 1 0,21-1 15,0 0-15,-21 0 0,-1 0 16,22-42-1,0 0 1,0 0-16,0 0 0,0-1 16,0-20-16,22 21 0,-1 0 0,0-22 15,0 22-15,0-21 0,0 0 16,22 20-16,-22-20 0,0 0 0,21 21 16,-20-22-16,20 22 0,0 0 15,-21 21-15,22 0 0,-22 0 0,21 0 0,-21 0 16,1 21-16,-1-21 0,0 21 0,0 22 15,-21-22-15,21 0 0,-21 21 0,0-21 16,0 22-16,0-22 0,0 0 16,-21 21-16,0-20 0,21-1 0,-21 0 15,21 0-15,-21 0 0,-1 0 16,22 1-16,-21-22 0,21 21 16,-21-21-16,0 0 15,0 0 1,21-21-16,-21 21 0,21-22 0,0 1 15,-22 21-15</inkml:trace>
  <inkml:trace contextRef="#ctx0" brushRef="#br0" timeOffset="84898.58">19537 5673 0,'0'21'31,"0"0"-31,21 0 0,-21 0 0,21 1 16,-21-1-16,0 0 0,0 0 0,0 0 15,0 0-15</inkml:trace>
  <inkml:trace contextRef="#ctx0" brushRef="#br0" timeOffset="85138.55">20616 5736 0,'0'0'0,"-21"0"31,21 21-15,0 1-16,0-1 0,0 0 15,0 0-15,42-21 16,-20 21-16,20-21 0</inkml:trace>
  <inkml:trace contextRef="#ctx0" brushRef="#br0" timeOffset="85781.38">21675 6265 0,'0'0'0,"-22"-21"0,22 0 16,0 0-16,0 0 0,0 0 16,0-1-16,0 1 15,22 0-15,-1 0 0,0 21 16,0-21-16,0 21 0,0 0 0,1 0 15,-1 0-15,0 0 0,0 0 0,0 0 16,0 0-16,-21 21 0,22 0 0,-22 0 16,21 0-16,-21 1 0,0 20 0,0-21 15,0 21-15,0 1 0,0-22 16,0 21-16,0 1 0,0-22 0,-21 21 16,-1-21-16,22 22 0,-21-22 0,0 0 15,21 0-15,0 0 0,-21-21 0,0 21 16,0 1-16,21-44 47,0 1-47,0 0 0,0 0 15,21 0-15,0-22 0,0 22 0,0 0 16,0-21-16,1-1 0,20 22 0,-21-21 16,0 0-16,22 20 0,-22-20 0,21 21 15,0-21-15,-20 20 0,20 22 16,-21-21-16,21 21 0,-20 0 0,-1 0 15,0 0-15,0 21 16,-21 1-16,0-1 0,0 0 0,0 0 16,0 21-16,0-20 0,-21-1 15,21 21-15,-21-21 0,0 22 0,21-22 16,0 0-16,-22 0 0,1 0 0,21 0 16,-21 1-16,21-1 0,0 0 15,-21-21-15,21 21 16,21-21-1,0 0-15</inkml:trace>
  <inkml:trace contextRef="#ctx0" brushRef="#br0" timeOffset="86182.64">22923 6202 0,'0'-21'0,"0"42"0,0-63 0,0 20 0,0 1 16,-21 21-1,0 0-15,0 0 16,0 21-16,0 1 0,-1-1 0,-20 0 16,21 0-16,0 0 0,0 0 15,-1 22-15,1-22 0,0 0 0,21 21 0,0-20 16,0-1-16,0 0 0,0 0 0,0 0 16,21 0-16,0-21 15,1 0-15,-1 22 0,21-22 16,-21 0-16,0 0 0,1 0 0,20 0 0,-21 0 15,0-22-15,0 1 0,1 21 16,-1-21-16,-21 0 0,21-21 0,-21 20 16,21 1-16,-21-21 0,0 0 0,0-1 15,0 22-15,0-21 0,0 21 16,0-22-16,0 22 0,-21 0 16,0 21-16,0 0 0,-1 0 15,1 0-15,0 0 0,0 0 0,21 21 16,-21 0-16,0-21 0,21 21 15,-22 1-15,22-1 16,0 0-16,0 0 0,43-21 16,-22 0-16,0 0 0</inkml:trace>
  <inkml:trace contextRef="#ctx0" brushRef="#br0" timeOffset="87166.31">24553 5948 0,'0'-21'0,"0"0"15,0-1 1,0 1 0,-21 21-16,0 0 15,0 0-15,0 0 0,-1 21 0,1 1 16,0-1-16,0 21 0,0-21 0,0 0 15,-22 22-15,22-22 0,0 21 0,0 1 16,0-22-16,-1 21 16,22-21-16,0 22 0,0-22 0,0 21 0,0-21 15,0 0-15,0 1 0,22-1 0,-1 0 16,0-21-16,0 0 0,0 21 0,0-21 16,1 0-16,20 0 0,-21 0 0,0 0 15,22-21-15,-22 21 0,0-21 16,0 0-16,0-1 0,0 1 15,1 0-15,-1 0 0,-21-21 0,21 20 16,-21-20-16,0 0 0,0 21 0,0-22 16,0 22-16,0-21 0,-21 21 0,0-1 15,-1 1-15,1 21 0,-21 0 16,21-21-16,0 21 0,-1 0 16,22 21-1,22 0 1,-1-21-16,0 0 0,21 0 0,1 0 15,-22 0-15,21 0 0,0 0 16,1 0-16,-1 0 0,0 0 0,1 0 16,-1 0-16,0-21 0,1 21 15,-22-21-15,0 0 0,21 0 0,-20 0 16,-1-1-16,-21 1 0,21 0 16,0 0-16,-21 0 0,0 0 15,0 42 16,-21 0-31,0 0 0,0 0 16,-1 22-16,1-22 0,0 21 0,0-21 16,0 22-16,21-1 0,-21 0 0,-1 1 15,22-1-15,-21 0 0,21 1 0,-21-1 16,0 0-16,21 22 0,0-22 16,0 0-16,0 1 0,-21-1 15,21 22-15,0-22 0,0 0 0,-21 1 16,21-1-16,0 0 0,0-21 0,0 22 15,0-1-15,-22 0 0,22-20 0,-21 20 16,21 0-16,0-21 0,0 22 0,-21-22 16,0 21-16,21-21 0,-21 1 0,21-1 15,-21 0-15,-1 0 0,22 0 0,-21-21 16,21 21-16,-21-21 0,0 0 16,0 0-16,21-21 15,0 0-15,-21 0 0,21 0 16,-22 0-16,22-22 0,0 22 15,0-21-15,0-1 0,0 1 0,0 21 16,0-21-16,22-22 0,-1 22 0,0-1 16,21 1-16,-21-21 0,22 20 15,-1-20-15,22 20 0,-22-20 0,0 21 16,22-1-16,-22 1 0,0 0 16,1 20-16,-22-20 0,21 21 0,-21 0 15,22 21-15,-22-21 0,0-1 16,0 22-16,-42 0 31</inkml:trace>
  <inkml:trace contextRef="#ctx0" brushRef="#br0" timeOffset="89202.93">1143 8424 0,'-21'0'0,"21"-21"31,0 0-31,21 0 0,-21 0 16,21 0-16,0-22 0,0 22 15,1-21-15,-1-1 0,0 1 0,0 0 16,0-22-16,0 22 0,-21-22 15,22 22-15,-1-21 0,0 20 16,0 1-16,-21-22 0,0 22 0,0 0 16,0 21-16,0-1 0,0-20 15,0 21-15,-21 21 16,0 21-16,0 0 16,-1 0-16,1 1 0,21 20 0,-21 0 15,0 1-15,0-1 0,21 21 16,-21-20-16,21 20 0,-22 1 15,22-22-15,0 22 0,0-22 0,0 0 16,0 1-16,0-1 0,0-21 0,0 21 16,0-20-16,22-1 0,-1-21 15,0 0-15,21 0 0,-21 0 16,1 0-16,-1 0 0,0-21 16,0-1-16,21 1 0,-20 0 15,-1 0-15,0 0 0,0-22 16,0 22-16,-21-21 0,21 21 0,-21-22 15,0 22-15,0-21 0,0 21 0,0 0 16,0-1-16,0 44 31,0-1-31,0 21 0,0-21 16,0 22-16,0-1 0,0 0 0,-21-21 16,21 22-16,0-1 0,0-21 15,0 0-15,0 1 0,21-1 0,1 0 16,-1 0-16,0-21 0,0 0 15,0 0-15,0 0 0,1 0 16,20 0-16,-21 0 0,0-21 0,22 0 16,-22 21-16,0-21 0,0-1 0,0 1 15,0 0-15,1-21 0,-1 21 16,-21-1-16,21-20 0,-21 21 0,0-21 16,0 20-16,0-20 0,0 21 15,0 0-15,0 42 31,0 21-31,0-21 16,0 1-16,0 20 0,0-21 0,-21 21 16,21-20-16,0-1 15,0 0-15,-21 0 0,21 0 0,0 0 16,-22 1-16,22-1 0,0 0 16,0-42 15,0 0-31,0-1 15,0 1-15,0 0 0,0 0 16,0 0-16,0-22 0,22 1 0,-1 21 16,0-21-16,0-1 0,0 22 15,-21 0-15,21 0 0,1 0 0,20-1 16,-21 22-16,0 0 0,0 0 0,-21 22 16,22-1-16,-1 0 15,0 21-15,0-21 0,-21 22 0,0-22 16,0 21-16,21 1 0,-21-22 0,0 21 15,0-21-15,0 22 0,0-22 16,0 0-16,0 0 0,0 0 16,0-42 31,0 0-47,0 0 0,21 0 15,-21-1-15,22 1 0,-1-21 16,0 21-16,0-22 0,0 1 0,0 21 15,22-21-15,-22 20 0,0 1 16,0 0-16,22 0 0,-22 21 0,0 0 16,0 0-16,-21 21 0,21 0 15,-21 0-15,0 22 0,0-22 16,0 21-16,0-21 0,0 22 0,0-22 16,0 21-16,0-21 0,0 1 0,0-1 15,0 0-15,0 0 0,0 0 16,0 0-16,-21-21 0,21 22 15,21-22 17,0-22-17,1 1-15,-1 0 0,21 0 0,-21 0 16</inkml:trace>
  <inkml:trace contextRef="#ctx0" brushRef="#br0" timeOffset="89572.74">3027 8234 0,'21'0'47,"0"0"-47,0 0 15,-21-21-15,21 0 0,1-1 16,-22 1-16,21 0 0,0 21 16,-21-21-16,0 0 0,0 0 15,0-22-15,0 22 0,0 0 16,0 0-16,0 0 0,0-1 0,0 1 15,-21 21 1,0 0-16,-1 0 0,22 21 16,-21 1-16,0 20 0,21-21 0,-21 21 15,21-20-15,0 20 0,-21 0 0,21 1 16,0-22-16,-21 21 0,21-21 16,0 0-16,0 22 0,0-22 0,0 0 15,0 0-15,21 0 0,0-21 16,0 0-16,0 0 0,0 0 15,22 0-15,-22 0 16,21 0-16,1 0 0,-1-21 0,-21 0 16,21 21-16,1-21 0,-1 0 0,0 0 15,1-22-15</inkml:trace>
  <inkml:trace contextRef="#ctx0" brushRef="#br0" timeOffset="89926.59">3831 8001 0,'0'-42'15,"0"-1"1,0 128-16,0-191 0,-21 106 15,0 0-15,0 0 0,-1 0 0,1 0 0,0 0 16,-21 21-16,21 1 0,-1-1 16,1 0-16,-21 0 0,42 0 15,-21 0-15,21 1 0,-21-1 0,21 0 16,0 0-16,0 0 16,21 0-16,0-21 0,0 22 15,0-22-15,0 0 0,22 21 0,-22-21 16,0 21-16,0-21 0,22 21 0,-22 0 15,0 0-15,-21 1 16,0-1-16,0 0 16,0 0-16,-21 0 0,0-21 15,-1 0-15,1 21 0,0-21 16,0 0-16,0 0 0,0 0 16,-1 0-16,1 0 0,0 0 15,0 0-15,0 0 16,21-21-1,-21 21-15,21-21 0,0 0 16,0 0-16,-22 0 0,22-1 16,-21 1-16</inkml:trace>
  <inkml:trace contextRef="#ctx0" brushRef="#br0" timeOffset="90238.51">2709 7197 0,'0'0'0,"-21"21"0,0 0 16,0 0-16,0-21 15,-1 21-15,1-21 0,21 22 16,21-22 15,-21-22-15,0 1-16,0 0 31,-21 21-15,0 0-16,0 0 15</inkml:trace>
  <inkml:trace contextRef="#ctx0" brushRef="#br0" timeOffset="90482.55">1164 7726 0,'-21'21'0,"42"-42"0,-63 42 0,63-21 31,21 0-31,-21 0 16,1 0-16,20 0 0,0 0 16,1 0-16,-1-21 0,0 21 0,-21-21 15,22 21-15,-22 0 0,21 0 0,-21 0 16,1 0-16,-1-21 0,0 21 16,0 0-16,0-22 0</inkml:trace>
  <inkml:trace contextRef="#ctx0" brushRef="#br0" timeOffset="91623.08">5122 7853 0,'0'-21'0,"0"42"0,21-42 0,-21 0 16,22-1-16,-22 1 0,0 0 15,0 0-15,0 0 0,0 0 0,0-1 16,0 1-16,0 0 16,0 42 15,0 0-31,0 1 0,0-1 0,-22 21 0,22-21 15,-21 22-15,0-1 16,21 0-16,-21 1 0,21 20 0,0-21 16,-21 1-16,21-1 0,0 0 0,0-20 15,0 20-15,0-21 0,0 21 0,0-20 16,0-1-16,21-21 0,0 21 16,0-21-16,0 0 0,1 0 15,-1 0-15,0 0 0,0 0 0,21 0 16,-20-21-16,-1 0 0,0 21 0,21-22 15,-21 1-15,1 0 0,-1-21 16,0 21-16,0-1 0,0-20 16,-21 0-16,21 21 0,-21-22 0,22 1 15,-22 21-15,0 0 0,21-22 0,-21 22 16,21 21-16,-21-21 0,21 21 125,-21 21-109,21-21-1,-42 0 220,0 0-220,0 0-15,0 21 0</inkml:trace>
  <inkml:trace contextRef="#ctx0" brushRef="#br0" timeOffset="92434.44">5038 8234 0,'0'-21'46,"0"0"-30,0-1-16,0 1 0,0 0 16,0 0-16,0 0 0,0 0 15,0-1-15,0 1 0,0 0 16,0 0-16,0 0 0,-22 21 16,1 0-16,0 0 0,0 0 15,0 0-15,0 0 16,-1 0-16,1 21 15,21 0-15,-21 0 0,0 0 0,0 1 16,21-1-16,0 21 0,-21-21 0,-1 22 16,22-22-16,0 0 0,-21 21 15,21-21-15,0 1 0,0-1 0,0 0 16,0 0-16,0 0 0,0 0 16,21-21-16,1 0 15,-1 0-15,0 0 16,0 0-16,0 0 0,0-21 0,1 0 15,-1 0-15,0 0 0,21 0 16,-21-1-16,1 1 16,-1-21-16,0 21 0,0-22 0,0 1 15,0 0-15,1-1 0,-22 1 0,21-21 16,0 20-16,0 1 0,-21-22 0,0 22 16,0 0-16,21-1 0,-21 1 15,0 0-15,0-1 0,0 22 0,0-21 16,0 21-16,0 0 0,0 63 31,0-21-31,0 21 16,-21 1-16,21-1 0,0 22 0,0-22 15,0 0-15,-21 22 0,21-22 16,0 22-16,-21-22 0,21 0 0,0 1 16,0-1-16,0 0 0,0 1 15,0-22-15,0 0 0,0 0 0,0 0 16,0 0-16,0 1 0,0-1 15,21-21 1,0 0 0,0 0-16,-21-21 0</inkml:trace>
  <inkml:trace contextRef="#ctx0" brushRef="#br0" timeOffset="94168.05">5609 8022 0,'0'-21'0,"0"42"0,21-63 0,-21 21 15,21 21-15,-21-21 16,-21 42 15,21 0-15,-21 0-16,0 0 0,21 0 16,0 1-16,0-1 0,-21 0 0,21 21 15,-21-21-15,21 22 0,0-22 0,-22 0 16,22 0-16,0 0 0,0 1 0,0-1 15,0 0-15,0 0 0,0 0 16,22-21-16,-1 0 0,0 0 16,0 0-16,0 0 15,0 0-15,1 0 0,-1-21 16,0 21-16,0-21 0,21 0 16,-20 0-16,-1 21 0,0-22 0,0-20 15,0 21-15,0 0 0,-21 0 0,22-22 16,-22 22-16,21-21 0,-21 21 0,0-1 15,21-20-15,-21 21 0,21 0 16,-21 0-16,0 42 31,0 0-31,0 0 0,0 0 16,-21 0-16,21 1 0,-21 20 16,21-21-16,0 21 0,0-20 0,0 20 15,0-21-15,0 0 0,0 0 0,0 1 16,0-1-16,0 0 0,0 0 15,0 0-15,21-21 16,0 0-16,0 0 0,0 0 16,1 0-16,-1 0 0,0 0 15,21 0-15,-21 0 0,1-21 0,-1 0 16,0 0-16,0 21 0,0-21 16,0-1-16,-21-20 0,22 21 0,-22 0 15,21-22-15,-21 22 0,0-21 0,0 21 16,0 0-16,0-1 0,0 1 0,0 0 15,-21 21 17,21 21-32,-22 0 15,22 1 1,22-22 0,-1 0-16,0 0 15,-21-22-15,21 22 0,0-21 0,0 21 16,1-21-16,-1 0 0,0 21 0,0-21 15,0 21-15,-21-21 0,21 21 16,1 0-16,-22-22 0,0 44 31,0-1-15,0 0-16,0 0 0,0 0 0,0 0 16,0 1-16,-22 20 0,22-21 15,-21 21-15,21-20 0,-21-1 0,21 21 16,0-21-16,0 0 0,0 1 0,0-1 15,0 0-15,0 0 0,0 0 16,21-21-16,0 0 0,1 21 16,-1-21-16,0 0 0,21 0 15,-21 0-15,1 0 0,20 0 0,-21-21 16,21 21-16,-20-21 0,20 0 16,-21 21-16,21-21 0,-20 0 0,-1-1 15,0-20-15,0 21 0,0 0 0,-21-22 16,0 22-16,0-21 0,0 21 0,21 0 15,-21-1-15,0 1 0,0 0 16,0 42 0,0 0-1,-21 1-15,21 20 0,-21-21 16,21 0-16,0 0 0,0 22 0,-21-22 16,21 0-16,0 0 0,0 22 0,0-22 15,0 0-15,0 0 16,0 0-16,21 0 0,0-21 15,0 0-15,1 0 0,-1 0 16,0 0-16,21 0 0,-21 0 0,1 0 16,-1 0-16,0-21 0,0 0 15,0 21-15,0-21 0,1 0 16,-1 0-16,-21-1 0,21 1 0,0 0 16,-21 0-16,0-21 0,0 20 0,21 1 15,-21 0-15,21 0 0,-21 0 0,0 0 16,0 42-1,0 0 1,0 0-16,-21 0 0,21 0 16,-21 22-16,21-22 0,0 0 0,-21 0 15,21 0-15,-21 1 0,21-1 16,-21-21-16,21 21 0,0 0 16,0 0-16,-22-21 15,22-21 32,0 0-47,22 0 16,-1 0-16,-21-22 0,21 22 0,0 0 15,0-21-15,0 20 0,22-20 16,-22 0-16,0 21 0,21-1 0,22-20 16,-43 42-16,0 0 15,0 0-15,1 0 0,-1 0 0,0 0 16,-21 21-16,0 0 0,0 22 0,21-22 0,0 42 15,-21-41-15,0-1 16,0 21-16,0-21 0,0 22 16,0-22-16,0 0 0,0 0 0,0 0 15,0 0-15,0 1 0,-21-1 16,21 0-16,21-21 47,0-21-32,1 21-15,-1-21 0,0 21 16,0-22-16,0 1 0,0 21 0</inkml:trace>
  <inkml:trace contextRef="#ctx0" brushRef="#br0" timeOffset="94798.05">8445 8192 0,'22'-85'15,"-22"64"-15,21 0 0,-21-1 0,0 1 16,0 0-16,0 0 0,0 0 0,-21 21 16,-1 0-1,1 21-15,0 0 0,0 0 0,0 0 16,0 1-16,-1-1 0,1 0 0,0 21 16,-21 22-16,21-43 15,-1 0-15,22 0 0,-21 0 16,21 1-16,0-1 0,0 0 0,0 0 15,0 0-15,21-21 0,1 0 16,-1 0-16,0 0 0,0 0 16,0 0-16,0 0 0,1 0 15,-1 0-15,0-21 0,0 21 16,-21-21-16,21 0 0,0 21 0,-21-21 16,22-1-16,-22 1 0,0 0 15,0 0-15,21 21 0,-21-21 16,0 42 15,0 0-31,0 0 0,0 0 16,0 1-16,0 20 0,0-21 15,-21 0-15,21 0 0,0 1 0,0-1 16,0 21-16,0-21 0,0 22 0,-22-22 16,22 21-16,-21 0 0,21 1 15,-21-1-15,0 0 0,21 1 0,-21-1 16,0 0-16,-1 22 0,-20-22 0,21 1 15,0-1-15,0 0 0,-22 1 0,22-1 16,0-21-16,-21 21 0,20-20 16,1 20-16,0-21 0,0 0 0,0 0 15,0-21-15,21 22 0,-22-22 0,1 0 16,0 0 0,0-22-1,21 1 1,0 0-16,0 0 15,0 0-15,0 0 0,0-1 16,0 1-16,21 0 0,-21-21 0</inkml:trace>
  <inkml:trace contextRef="#ctx0" brushRef="#br0" timeOffset="95015.65">7556 7789 0,'-21'-21'0,"-42"0"15,42 21 1,21-21 0,21 21 15,0 0-31,0 0 0,0 0 15</inkml:trace>
  <inkml:trace contextRef="#ctx0" brushRef="#br0" timeOffset="98406.65">9821 8573 0,'0'0'0,"21"-22"46,1 1-30,20 0-16,-21 21 16,0-21-16,22 0 0,-22 21 0,21-21 15,-21-1-15,0 1 0,22 0 0,-22 0 16,0-21-16,-21 20 0,0 1 16,0-21-16,0 21 0,0 0 0,0-1 0,0-20 15,0 21-15,0 0 16,-21 21-16,0 0 15,0 0-15,-1 0 0,1 21 16,0 0-16,21 0 0,0 22 0,-21-22 16,21 21-16,-21 0 0,21 1 0,0-1 15,0-21-15,0 22 0,0-1 16,0-21-16,21 0 0,0 0 0,0 1 16,0-1-16,1 0 0,-1-21 0,21 0 15,-21 0-15,0 0 0,1 0 0,20 0 16,-21 0-16,0 0 0,0-21 0,1 21 15,-1-21-15,0-1 0,0 22 16,0-21-16,-21 0 0,21 0 0,1 0 16,-1 0-16,0-1 0,0 1 15,-21-21-15,21 21 0,22 0 0,-22-1 16,0 1-16,0 0 0,0 0 0,43 21 16,-43 0-16,0 0 0,0 0 15,0 21-15,-21 0 16,0 22-16,0-22 0,0 21 15,0-21-15,0 0 0,-21 22 0,21-22 16,-21 21-16,0-21 0,0 1 0,0-1 16,21 0-16,-22 0 0,22 0 0,-21-21 15,21 21-15,-21-21 0,42-21 47,0 0-47,-21 0 16,22 0-16,-1 0 0,0-1 0,0 1 15,0 0-15,0-21 0,1 21 0,20-22 16,-21 22-16,0-21 0,-21 21 0,21-22 16,-21 22-16,22 0 0,-22 0 0,-22 42 31,1 0-15,0 0-16,0 0 0,21 1 15,-21 20-15,0-21 0,-1 21 0,22-20 0,0-1 16,0 21-16,0-21 0,0 0 15,0 1-15,0-1 0,0 0 16,0 0-16,22-21 0,-1 0 0,21 0 16,-21 0-16,22 0 0,-22 0 15,21 0-15,0 0 0,1-21 0,-22 21 16,21-21-16,1 21 0,-1-21 16,-21-1-16,21 1 0,-20 0 0,-1 0 0,0 0 15,21-64-15,-21 22 16,-21 41-16,0-20 0,0 21 15,0 0-15,0 0 0,-21 21 16,0 0-16,0 0 0,0 0 0,0 0 16,-1 21-16,22 0 0,-21 0 0,0 0 15,0 0-15,21 22 0,-21-22 16,21 0-16,0 21 0,0-20 0,0 41 16,0-42-16,0 0 0,0 1 15,21-1-15,0-21 0,0 21 16,0-21-16,1 0 0,-1 21 0,0-21 15,0 0-15,0 0 0,0 0 0,1 0 16,-1 0-16,21 0 0,-21-21 0,0 21 16,1-21-16,-1 0 0,21 21 15,-21-22-15,0 1 0,1 0 0,-1 0 16,0 0-16,0-43 0,0 43 16,0 0-16,1 0 0,-22 0 15,21-1-15,0 22 0,0 0 16,0 22-1,-21-1-15,0 0 16,0 0-16,0 0 16,21-21-16,1 0 31,-1-21-15,-21 0-1,0 0-15,0 0 0,0-1 16,0 1-16,0 0 15,0 0-15,-21 21 16,-1 0 0,1 0-16,0 21 15,0 0-15,0 0 0,21 1 0,-21-1 16,-1 0-16,22 21 0,0-21 0,-21 1 16,21 20-16,-21-21 0,21 0 0,0 0 15,0 1-15,0-1 0,0 0 0,0 0 16,0 0-16,0 0 0,21-21 0,0 22 15,1-22-15,20 21 16,-21-21-16,0 0 0,22 0 0,-1 0 16,-21 0-16,21 0 0,-20-21 15,-1-1-15,21 22 0,-21-21 0,0 0 16,1 0-16,-22 0 0,21 0 0,0-22 16,-21 22-16,0 0 0,21-21 15,-21 20-15,21 1 0,-21 0 0,0 0 16,0 42 15,-21 0-31,21 0 16,-21 1-16,21-1 0,0 0 15,0 0-15,0 0 0,0 0 0,0 1 16,0-1-16,0 0 0,21-21 16,0 21-1,0-21-15,1 0 0,-1 0 16,0 0-16,0 0 0,21 0 0,-20 0 15,-1 0-15,0-21 0,0 21 0,0-21 16,0 0-16,1 21 0,-1-22 0,0 1 16,0 0-16,0 0 0,-21-21 15,21 20-15,1 1 0,-22-21 0,0 21 16,0 0-16,0-1 0,0 44 31,0-1-31,-22 0 16,22 0-16,-21 21 0,21-20 15,0 20-15,0-21 0,0 21 0,0-20 16,0-1-16,0 0 0,0 21 0,0-21 16,21-21-16,1 22 0,-1-1 0,0 0 15,21-21-15,-21 0 0,1 0 0,20 0 16,-21 0-16,0 0 0,0 0 16,22 0-16,-22-21 0,0 21 0,0-21 15,0 21-15,1-22 0,-1 1 0,0 0 16,0 0-16,-21 0 0,21 0 0,0-22 15,1 1-15,-1 21 0,0-22 16,0-20-16,0 21 0,22-85 16,-22 84-16,21-84 0,-21 64 15,0 20-15,1 1 0,-1 0 16,-21-1-16,0 22 0,0 0 0,21 0 16,-21 0-16,-21 21 15,21 21-15,-21 0 16,-1 0-16,1 22 0,0-1 0,0 0 15,0 22-15,21-22 0,-21 22 16,-1-1-16,1-21 0,21 22 0,0-22 16,0 1-16,-21 20 0,21-42 0,0 22 15,0-1-15,0-21 0,0 0 0,0 0 16,0 1-16,0-1 0,0 0 0,21-21 16,0 0-16,-21 21 0,22-21 15,-1 0-15,0 0 0,0 0 0,0 0 16,0 0-16,1-21 0,-1 0 0,21 21 15,-21-21-15,0-1 0,22 22 16,-22-21-16,0 0 0,0 0 0,0 0 16,1 0-16,-1-43 0,-21 43 15,21 0-15,-21 0 0,0 42 32,-21 0-17,21 0-15,-21 0 0,21 0 16,0 22-16,0-22 0,-22 0 0,22 0 0,0 0 15,0 1 1,0-1-16,0 0 0,22 0 16,-1-21-1,0 0-15,0 0 0,0 0 0,0 0 16,1 0-16,-1 0 0,0 0 0,0-21 16,0 21-16,0-21 0,1 0 0,-1 21 15,0-22-15,0 1 0,0 0 0,0 0 16,1 0-16,20-22 0,-42 22 15,21 0-15,-21 0 0,21 0 16,-21 42 15,-21 0-31,0 0 0,21 0 0,-21 1 16,21-1-16,0 0 0,0 0 0,-21 0 16,21 0-16,0 1 0,0-1 15,0 0-15,21-21 0,0 0 16,0 21-16,0-21 0,0 0 15,1 0-15,-1 0 0,0 0 16,0 0-16,0-21 0,-21 0 16,21 0-16,-21-1 15,0 1-15,0 0 0,0 0 16,0 0-16,0 0 0,0-1 0,-21 1 16,0 0-16,21 0 0,-21 0 0,0 0 15,0 21-15,-1 0 0,1 0 0,0 0 16,0 0-16,42 0 47,0 0-47,0 0 0,22 0 15,-22 0-15,0 0 0,21 0 0,-20 0 16,20-22-16,-21 22 0,0 0 0,22 0 16,-22 0-16,0 0 0,21 0 15,-21 0-15,1 0 0,-22 22 0,21-22 16,-21 21-16,21 0 0,-21 0 15,0 0-15,0 0 0,0 1 0,0-1 16,0 0-16,0 0 0,0 0 0,0 0 16,0 1-16,0-1 0,0 0 15,0 0-15,0 0 0,0 0 16,0-42 46,0 0-62,0 0 16,0 0-16,0 0 0,21-1 16,0-20-16,0 21 0,1 0 0,20-64 15,0 43-15,-21 21 0,43-43 16,-22 22-16,-21 21 0,22-1 16,-22 22-16,0 0 0,0 0 0,0 0 15,1 22-15,-22-1 0,0 0 16,0 21-16,0-21 0,0 22 15,-22-1-15,1-21 0,0 22 0,21-22 16,-21 21-16,0-21 0,0 0 16,21 22-16,-22-22 0,1 21 15,21-21-15,0 1 0,0-44 63,0 1-48,0 0-15,0 0 0,0 0 16</inkml:trace>
  <inkml:trace contextRef="#ctx0" brushRef="#br0" timeOffset="98651.2">14563 7811 0,'-22'0'0,"1"0"16,0 0 0,0-22-16,0 22 15,0 0 48,-1 0-63,1 0 15</inkml:trace>
  <inkml:trace contextRef="#ctx0" brushRef="#br0" timeOffset="98878.78">13187 8022 0,'-43'0'0,"86"0"0,-107 21 15,43-21-15,42 0 32,0 0-32,1 22 15,-1-22-15,21 0 0,-21 0 0,22 0 16,-1 0-16,-21 0 0,21 0 16,1 0-16,-22 0 0,21 0 0,-21 0 15,22-22-15,-22 22 0,0-21 0,21 21 16,-20-21-16</inkml:trace>
  <inkml:trace contextRef="#ctx0" brushRef="#br0" timeOffset="99371.95">15811 7662 0,'0'22'31,"-21"-22"-16,21 21 1,0-42 31,0-1-31,0 1-1,21 0-15,1 21 0,-22-21 16,21 21-16,-21 21 31,0 0-31,0 0 16,-21-21-16,-1 22 0,22-1 0,-21 0 15,0-21-15,0 21 0,21 0 0,-21-21 16,0 21-16,-1-21 0,22 22 16</inkml:trace>
  <inkml:trace contextRef="#ctx0" brushRef="#br0" timeOffset="99774.74">16002 7662 0,'0'-21'16,"21"21"31,-21 21-32,0-42 63,21 21-78,0 0 16,1 0 15,-22 21-15,0 1-16,0-1 16,0 0-16,-22 0 15,1-21-15,0 21 0,0-21 16,0 21-16,0-21 0,-1 0 15,22 22-15,-21-22 0</inkml:trace>
  <inkml:trace contextRef="#ctx0" brushRef="#br1" timeOffset="126991.73">4297 11134 0,'0'21'16,"0"-42"46,-21 0-62,21-1 16,0 1-1,0 0 1,0 0 0,0 0-16,0 0 15,0-1-15,0 1 0,21 21 16,-21-21-16,0 0 0,21 0 15,0 0-15,0-1 0,0-20 16,-21 21-16,22 0 0,-1 0 0,0-1 16,0-20-16,0 21 0,22 0 15,-22-22-15,21 22 0,-21 0 0,22 0 16,-1 0-16,21 0 0,-20-1 16,-1 1-16,0 0 0,22 0 15,-22 0-15,1 21 0,20-21 0,-21 21 16,1 0-16,-1 0 0,22 0 15,-22 0-15,0 0 0,1 0 0,-1 0 16,21 0-16,-41 0 0,20 0 0,0 0 16,-21 21-16,1-21 0,-1 21 15,-21 0-15,21 0 0,-21 0 16,21 1-16,-21-1 16,0 0-16,0 0 31,0-42 0,0 0-15,21 0-16,-21-1 15,21 22-15,1-21 0,-22 0 16,21 21-16,0-21 0,-21 0 0,21 0 16,0 21-16,0-22 0,1 1 0,20 0 15,-21 21-15,0 0 16,0-21-16,1 21 0,20 0 0,-21 0 15,21 0-15,1-21 0,-1 21 0,0 0 16,1 0-16,20 0 0,-20 0 16,20 0-16,1 0 0,-1 21 15,-21 0-15,22-21 0,-22 21 0,1 0 16,-1 1-16,0-1 0,-21 0 16,1 21-16,-1-21 0,21 1 0,-21-1 15,0 21-15,1-21 0,20 22 16,-21-22-16,0 0 0,0 21 0,1-21 0,-1 1 15,-21 20-15,21-21 0,-21 0 16,0 0-16,0 1 0,0-1 16,0 0-16,0 0 0,0 0 0,-21-21 15,0 21-15,42-21 47,0 0-31,0 0-16,0-21 0,0 21 15,1 0-15,-1 0 0,21 0 0,-21 0 16,22 0-16,-22 0 0,21 0 0,0 0 16,-20 0-16,20 0 0,0 0 0,-21 21 15,43 1 1,-22-1-16,-21 0 0,22 0 0,-22 0 16,21 22-16,-21-22 0,1 21 0,62 64 15,-84-64 1,21 1-16,1-1 0,-22 0 0,0-21 0,0 22 15,0-1-15,0-21 0,0 22 16,0-22-16,0 21 0,0-21 0,0 0 16,0 1-16,0 20 0,0-21 15,0 0-15,-22 0 0,22 1 0,-21-1 16,0 0-16,21 0 0,0 0 16,-21-21-16,21 21 0,-21-21 15,42 0 16,0 0-31,0 0 0,0 0 16,1 0-16,-1 0 0,0 0 16,0 0-16,0 0 0,0 0 15,-21 22-15,22-22 0,-1 21 16,0 0-16,-21 0 0,0 0 16,0 0-16,21-21 15,-21 22-15,0-1 0,0 0 0,0 0 16,0 0-16,0 0 0,0 22 0,0-22 15,0 0-15,0 0 0,-21 0 0,21 1 16,-21 20-16,21-21 0,-21 0 0,21 0 16,-22 1-16,1-1 0,21 0 15,-21 0-15,0 0 0,21 0 0,-21 1 16,0-1-16,21 0 0,-22 0 0,1 0 16,0 0-16,0 1 0,0-1 15,0 0-15,-1-21 0,1 21 16,0 0-16,0 0 0,0-21 0,0 22 15,-22-1-15,22-21 0,0 21 0,-21-21 16,-1 0-16,22 21 0,0-21 16,-21 0-16,20 0 0,1 0 0,-21 0 15,21 0-15,0 0 0,-1 0 16,1 0-16,0-21 0,0 21 16,0-21-16,21 0 15,0-1-15,-21 22 0,21-21 16,0 0-1,-22 21 32,22 21-31,0 0-16,-21 1 16,0-1-16,0 0 0,21 0 15,-21-21-15,0 21 0,-1 0 0,1 1 16,0-1-16,0 0 0,0-21 0,0 21 15,-1 0-15,1 0 0,-21 1 16,21-22-16,0 21 0,-22 0 0,1-21 16,21 21-16,-22 0 0,1 0 15,0-21-15,-1 22 0,1-22 0,0 21 16,-1-21-16,1 21 0,21-21 0,-21 0 16,-1 21-16,22-21 0,-21 21 15,-1-21-15,22 0 0,0 0 0,-21 0 16,21 0-16,-1 0 0,-20 0 0,21-21 15,0 0-15,-22 0 0,22 0 0,0-1 16,0 1-16,-21 0 0,20-21 16,1 21-16,21-1 0,0 1 15,0 0-15,0 0 0,0 0 16,21 21 15,-21 21 32,0 0-63,-21 0 0,0-21 15,21 21-15,-21-21 0,0 22 16,0-1-16,-22-21 0,22 21 16,0-21-16,0 21 0,-22-21 0,22 0 15,-21 0-15,0 21 0,20-21 0,-62 0 16,41 0-16,22 0 15,-21 0-15,0-21 0,-1 21 0,22-21 16,-21 0-16,-1 21 0,1-21 0,21-1 16,-21 1-16,-22-42 0,22 42 15,21-1-15,-22 1 0,22 0 16,-21-21-16,-1 21 0,22-1 16,0 1-16,0 0 0,21 0 0,-21 0 15,0 0-15,21-1 16,0 1-1,21 21 1,0 0-16,0 0 0,0 0 16,0 0-16,1 0 0,-1 0 15,0 21-15,0-21 0,-21 22 0,0-1 16,0 0-16,0 0 16,0 0-16,-21 0 15,0-21-15,0 0 0,-1 22 16,1-22-16,-21 0 0,21 0 0,-22 0 15,1 0-15,21 0 0,-21 0 0,-1 0 16,1-22-16,21 22 0,-22-21 16,1 0-16,0 0 0,21 0 0,-22 0 15,1-22-15,0 22 0,20-21 0,-20 21 16,0-22-16,-43-84 16,64 85-16,0 0 15,0-22-15,-1 22 0,22-43 16,0 43-16,0-1 0,0 1 0,0 21 15,0-21-15,0 20 0,0 1 16,0 0-16,0 0 0,0 0 0,0 0 16,22 21-16,-1 0 15,0 0 1,-21 21 0,0 0-16,21-21 0,-21 42 15,0-21-15,0 1 0,0-1 16,0 0-16,0 0 0,-21-21 15,0 21-15,0-21 0,-1 21 16,1-21-16,0 0 0,0 0 16,0 0-16,0 0 0,-1-21 0,1 21 15,-21-21-15,21 0 0,0 0 0,-1 0 16,1-22-16,0 22 0,0 0 16,0-21-16,21-1 0,-21 22 0,21-21 15,-22-43-15,22 0 16,0 43-16,0 21 0,0-21 15,22-1-15,-1 22 0,0-21 0,21 21 16,-21-1-16,22 1 0,-1 0 16,-21 0-16,22 21 0,-1-21 0,-21 21 15,21 0-15,-20 0 0,-1 0 16,-21-21-16,21 21 0,0 0 16,-21-22 30,0 1-46,-21 21 16,21-21-16,-21 0 0,21 0 0,0 0 16,0-1-16,0 1 0,0 0 15,0 0-15,0 0 0,0 0 16,0-22-16,21 22 0,0 0 0,0 0 16,43-22-16,-22 43 15,0 0-15,1 0 0,-22 0 0,21 0 16,-21 0-16,1 0 0,-1 0 0,0 22 15,0-1-15,-21 0 16,0 0 0,0 0-16,0 0 31,21 1-15,0-22-1</inkml:trace>
  <inkml:trace contextRef="#ctx0" brushRef="#br1" timeOffset="127883.08">9017 11684 0,'-21'0'32,"0"0"-17,-1 0-15,1 0 0,0 0 16,0 0 0,21-21-1,21 21 1,21 0-16,-20 0 0,20 0 15,0 0-15,1 0 0,-1 0 0,21 0 16,-20 0-16,20 0 0,1 0 16,-22 0-16,22 0 0,-1 0 15,22 0-15,-22 0 0,22 0 0,-22 0 16,22 0-16,-21 0 0,20 0 0,1 0 16,-22 0-16,1 0 0,-1 0 15,1 0-15,-22 0 0,1 0 0,-1 0 16,-21 0-16,21 0 0,-20 0 15,-44 0 64,1 0-79,0 0 0,0 0 15,0 0-15,0 0 0,-1 0 16,-20 21-16,21-21 0</inkml:trace>
  <inkml:trace contextRef="#ctx0" brushRef="#br1" timeOffset="128308.79">9207 11726 0,'22'0'31,"-1"0"-31,0 0 0,0 0 0,21 0 16,-20 0-16,20 0 0,0 0 15,43 0-15,-22 0 0,-20 0 16,20 0-16,1 22 0,-1-22 0,1 0 15,20 0-15,-20 21 0,-1-21 0,1 0 16,-1 0-16,-20 0 0,-1 21 0,0-21 16,1 0-16,-1 0 15,-21 0-15,0 0 0,1 0 0,-1 0 16,0 21-16,0-21 16,0 0-1,-21-21 1,0 0-1,0 0 1,0-1-16,21 22 16,-21-21-16,0 0 0</inkml:trace>
  <inkml:trace contextRef="#ctx0" brushRef="#br1" timeOffset="128797.38">10710 11367 0,'-21'0'15,"0"0"1,21 21 15,21 0-31,0 0 16,0-21-16,1 21 0,-1 0 15,0 1-15,0-22 0,21 21 16,-20-21-16,-1 21 0,0-21 0,0 21 16,0-21-16,0 21 0,1-21 15,-22 21-15,21 1 0,-21-1 16,0 0-16,0 0 16,-21-21-16,-1 21 0,22 0 0,-21 1 15,-21-22-15,21 21 0,0 0 16,-1 0-16,-20-21 0,21 21 0,0 0 15,-22 1-15,22-1 0,0 0 16,-21 0-16,21 0 0,-1 0 0,-20 1 16,21-22-16,-21 42 0,20-21 15,1 0-15,0-21 0,0 21 16,0 1-16,0-1 0,-1-21 16,22 21-16,-21-21 15,21 21 1,0-42-1,0 0 1,21 0-16</inkml:trace>
  <inkml:trace contextRef="#ctx0" brushRef="#br1" timeOffset="130234.21">11980 11578 0,'21'0'15,"1"0"1,-1 0 0,-21-21-1,0 0 1,0 0-1,0 0 1,0-1 218,0 1-202,0 0-17,0 0 1,0 0 0,-21 21-1,-1 0 1,1 0-16,0 0 0,0 0 15,0 0-15,0 0 0,-1 0 16,1 21-16,0-21 0,0 21 0,0 0 16,0 0-16,-1 1 0,1-1 15,0 0-15,0 0 0,0 0 0,21 22 16,0-22-16,-21 0 0,-1 0 16,22 0-16,0 0 0,0 1 0,0-1 15,0 0-15,0 0 0,0 0 16,0 0-16,0 1 0,0-1 15,0 0 1,22-21 0,-1 0-16,0 0 0,0 0 15,0 0-15,0 0 0,1 0 16,-1-21-16,0 0 16,0 21-16,0-22 0,0 1 15,1 0-15,20 0 0,-21 0 0,0 0 16,-21-1-16,21 1 0,1-21 0,-1 21 15,0-22-15,0 22 0,0-42 16,-21 42-16,21-1 0,-21 1 16,22 0-16,-22 0 0,0 0 0,0 0 15,0 42 1,0 0 0,0 0-16,0 0 0,0 22 0,0-22 15,0 0-15,0 21 0,0-21 16,0 22-16,0-22 0,0 0 0,0 21 15,21-20-15,0-1 0,0 0 0,-21 0 16,42-21-16,-20 21 0,-1 0 16,0-21-16,21 0 0,1 0 0,-22 0 15,21 0-15,-21 0 0,22 0 16,-22 0-16,0-21 0,0 0 0,0 0 16,0 0-16,1 0 0,-1-1 0</inkml:trace>
  <inkml:trace contextRef="#ctx0" brushRef="#br1" timeOffset="136162.71">5165 11451 0,'-22'0'47,"22"-21"-32,0 0 1,0 0-1,0 0 1,0-1-16,0 1 31,22 21-31,-1 0 0,-21-21 0,21 21 16,0 0-16,0 0 0,0 0 16,1 0-16,-1 0 0,0 0 15,0 21-15,-21 0 16,21 1-16,-21-1 0,0 0 0,0 0 15,0 0-15,0 0 0,0 1 0,0-1 16,-21 0-16,0 0 0,0 0 16,0 0-16,-1 1 0,1-1 0,-21 0 15,0 0-15,20-21 0,-20 21 16,0 0-16,21-21 0,-22 0 0,22 22 16,0-22-16,0 0 0,0 0 15,42-22 32,0 22-31,0 0-16,0 0 0,0 0 0,1 0 15,-1 0-15,0 0 0,0 0 0,21 22 16,-20-1-16,-1-21 0,0 21 0,21 0 16,-21-21-16,-21 21 0,22 0 15,-22 1-15,0-1 0,0 0 0,0 0 16,0 0-16,-22 0 0,22 1 15,-42-1-15,21 0 0,0 0 0,-22-21 16,1 21-16,0-21 0,21 0 16,-22 0-16,22 0 0,-21 0 0,21 0 15,-1 0-15,1 0 0,-21 0 0,21 0 16,0 0-16,-1 0 0,22-21 16,-21 21-16,21-21 0,0 0 15,0 0 1,0-1-1,21 22-15,22-21 0,-22 0 16,0 21-16</inkml:trace>
  <inkml:trace contextRef="#ctx0" brushRef="#br1" timeOffset="136608.88">5800 11599 0,'0'-21'16,"-22"21"-1,1 0-15,0 0 0,0 21 16,0 1-16,0-22 0,-1 21 16,1 0-16,21 0 0,-21 0 0,21 22 15,-21-22-15,21 0 0,0 0 0,0 0 16,0 0-16,0 1 0,0-1 15,0 0-15,0 0 0,21 0 0,0-21 16,-21 21-16,21-21 0,22 0 0,-22 0 16,0 0-16,21 0 0,1 0 0,-22 0 15,21-21-15,1 0 0,-1 0 16,-21 0-16,21 0 0,-20-1 0,-1-20 16,0 21-16,0-21 0,-21 20 15,0-20-15,0 0 0,0-1 0,0 22 16,-21-21-16,0 21 0,0 0 15,-1-1-15,1 22 0,0 0 0,-21 0 16,21 0-16,-1 0 0,1 22 0,0-1 16,0-21-16,0 21 0,0 0 15,-1 0-15,22 0 0,0 1 0,0-1 16,0 0-16,0 0 0,43 21 16,-1 1-16</inkml:trace>
  <inkml:trace contextRef="#ctx0" brushRef="#br1" timeOffset="138919.87">4233 11578 0,'-21'0'31,"0"0"-15,21 21 47,21 1-48,0-22-15,0 21 16,1-21-16,-1 0 0,0 0 0,0 21 15,21-21-15,-20 0 0,20 0 16,0 0-16,1 21 0,-1-21 0,21 0 16,1 0-16,-1 0 0,1 21 15,-1-21-15,22 0 0,-21 0 0,20 21 16,-20-21-16,20 0 0,1 0 16,21 22-16,-21-22 0,20 21 15,1-21-15,0 21 0,-21-21 0,21 21 0,-22 0 16,1-21-16,-22 21 0,22-21 0,-21 0 15,-22 22-15,0-22 0,1 0 16,-22 21-16,0-21 0,0 0 0,0 0 31</inkml:trace>
  <inkml:trace contextRef="#ctx0" brushRef="#br1" timeOffset="139362.54">6710 11705 0,'21'0'47,"0"0"-47,-21 21 15,21-21-15,0 22 0,1-22 16,-22 21-16,0 0 16,0 0-16,0 0 0,-22 0 15,1 1-15,-21-1 16,21 0-16,0 0 0,-22 0 0,1-21 15,21 21-15,-22 1 0,1-1 0,0 0 16,-1 21-16,1-21 0,0 1 16,21-22-16,-22 21 0,1 0 0,21 0 15,0-21-15,-1 21 0,1-21 16</inkml:trace>
  <inkml:trace contextRef="#ctx0" brushRef="#br1" timeOffset="150690.71">17060 9906 0,'21'0'32,"1"0"-17,-1-21 1,-21 0-16,21 21 16,-21-21-16,0-1 0,0 1 15,0 0-15,0 0 0,0 0 16,0 0-16,0-1 0,-21 1 0,0-21 15,-1 21-15,1 0 0,21-1 16,-21 22-16,0-21 0,0 0 0,0 21 16,-1-21-16,1 21 0,0 0 15,0 0-15,0 0 0,0 0 16,-1 0-16,1 0 0,0 21 16,0 0-16,0-21 0,0 21 15,21 22-15,-22-22 0,1 0 0,0 0 16,0 22-16,0-22 0,21 21 15,-21-21-15,-1 22 0,22-22 0,-21 21 16,21-21-16,0 0 0,0 43 16,0-43-16,0 0 0,0 0 0,0 1 15,0-1-15,0 0 0,21-21 16,1 21-16,-1-21 0,0 0 16,0 0-16,0 0 0,0 0 15,1 0-15,-1 0 0,0 0 16,0-21-16,0 0 0,0 21 0,-21-21 15,22-1-15,-1 1 0,0 0 16,0 0-16,0-21 0,-21 20 0,21 1 16,1-21-16,-1 21 0,-21-22 15,21 22-15,0 0 0,-21 0 0,21 0 0,-21 0 16,21-1-16,-21 1 0,0 0 16,0 42-1,0 0 1,0 1-16,0-1 0,0 0 15,0 0-15,0 0 0,0 0 16,0 22-16,0-22 0,0 0 0,0 21 16,0-20-16,-21-1 0,21 0 0,0 0 15,0 0-15,0 0 0,0 1 0,0-1 16,0 0-16,21-21 0,1 21 16,-1-21-16,0 0 15,0 0-15,0 0 0,-21 21 0,21-21 16,1 0-16,-1 0 15,0 0-15,0 0 0,-21-21 16,21 21-16,0 0 0,1-21 0,-22 0 0,21 21 16,0-21-16,0-1 15,21 22-15</inkml:trace>
  <inkml:trace contextRef="#ctx0" brushRef="#br1" timeOffset="151043.04">18246 9864 0,'-22'0'15,"44"0"-15,-65 0 0,43-21 31,21 21-31,1 0 16,-1 0-16,0 0 0,0 0 0,0 0 16,0 0-16,1 0 0,-1 0 15,0 0-15,0 0 0,0-22 0,22 22 16,-22 0-16,0 0 0,0 0 16,-42 0 30,0 0-30,0 0-16</inkml:trace>
  <inkml:trace contextRef="#ctx0" brushRef="#br1" timeOffset="151279.01">18203 9970 0,'0'0'0,"-21"21"15,42-21 1,0 0 0,1 0-16,-1 0 15,0 0-15,0 0 0,0 0 16,0 0-16,1 0 0,-1 0 16,-21 21-16,21-21 0,0 0 15,0 0-15,0 0 16,1 0-16,-1 0 0,0 0 15,0-21-15,0 21 0</inkml:trace>
  <inkml:trace contextRef="#ctx0" brushRef="#br1" timeOffset="151678.26">19452 9483 0,'0'-21'0,"0"42"0,0-64 16,0 22 0,0 42-1,0 1 1,0-1-16,0 0 15,0 21-15,0-21 0,-21 1 0,21 20 16,-21-21-16,21 21 0,-21-20 16,21 20-16,0-21 0,-22 21 0,22-20 15,-21-1-15,21 0 0,-21 21 0,21-21 16,0 1-16,-21-1 0,21 0 16,0 0-16,-21-21 0,21 21 15,21-21 32,0 0-47,0-21 0,0 0 16,1 21-16</inkml:trace>
  <inkml:trace contextRef="#ctx0" brushRef="#br1" timeOffset="152658.48">19918 9525 0,'0'21'15,"-21"0"-15,-1 1 16,1-22-16,21 21 0,0 0 0,-21 0 15,0 0-15,21 0 0,-21 1 0,21-1 16,0 0-16,-21 0 0,-1 21 0,22-20 16,-21 20-16,21-21 15,0 0-15,0 0 0,0 1 16,0-1-16,0 0 0,0 0 16,21-21-16,1 0 0,-1 21 15,0-21-15,0 0 0,0 0 16,0 0-16,1 0 0,-1 0 15,0 0-15,0-21 0,0 21 16,0-21-16,1 21 0,-1-21 0,0 21 16,0-21-16,0-1 0,0 1 15,1 0-15,-1 0 0,-21 0 16,0 0-16,0-1 0,21 1 0,-21 0 16,0 0-16,0 0 0,0 0 0,0-1 15,0 1-15,0-21 0,0 21 0,0 0 16,0-1-16,-21 1 0,21 0 0,-21 0 15,21 0-15,-22 21 0,1 0 16,21-21-16,-21 21 0,0 0 16,0 0-16,0 0 0,-1 0 15,22 21-15,-21-21 0,0 21 16,0-21-16,0 21 0,0 0 0,-1 0 16,1 1-16,0 20 0,0-21 0,0 0 15,0 0-15,21 1 0,-43 83 16,43-62-16,-21-22 15,21 0-15,0 0 0,0 0 0,0 1 16,0-1-16,0 0 0,0 0 16,0 0-16,21 0 15,0-21-15,1 22 16,-1-22-16,0 0 0,0 0 0,21 0 16,-20 0-16,-1 0 15,0 0-15,0 0 0,0 0 0,0 0 16,1 0-16,20-22 0,-21 22 0,0-21 15,-21 0-15,21 21 0,1-21 0,-1 0 16,0 0-16,-21-1 0,0 1 0,21 0 16,-21-21-16,21 21 0,-21-22 0,0 22 15,0-21-15,0 21 0,0-22 16,0 22-16,0 0 0,0-21 0,0 20 16,0 1-16,-21 0 0,0 0 15,0 21-15,0-21 0,-1 21 16,1 0-16,0 0 0,0 0 15,0 0-15,0 0 16,-1 0-16,1 0 0,21 21 0,-21-21 16,0 21-16,0-21 0,21 21 15,-21-21-15,-1 21 0,22 1 16,-21-1-16,0-21 0,21 21 16,-21 0-16,21 0 15,21-21 16</inkml:trace>
  <inkml:trace contextRef="#ctx0" brushRef="#br1" timeOffset="154876.65">16552 10964 0,'-21'0'0,"0"0"15,0 0-15,42 0 94,0 0-78,0 0-16,0 0 0,1 0 15,-1 0-15,0 0 0,0 0 16,0 0-16,0 0 0,1 0 15,-1 0-15,0 0 0,0 0 0,0 0 16,0 0-16,1 0 0,-1 0 0,0 0 16,0 0-16,0 0 0,0 0 15,1 0-15,-1 0 0,0 0 0,21 0 16,-21 0-16,1 0 0,-1 0 16,21 0-16,-21 0 0,22 0 0,-22 0 15,21 0-15,-21 0 0,22 0 0,-22 0 16,0 0-16,21 0 0,-21 0 0,1 0 15,20 0-15,-21 0 0,0 0 0,0 0 16,22 0-16,-22 0 0,0 0 0,0 0 16,0 0-16,22 0 0,-22 0 0,0 0 15,0 0-15,0 0 0,22 0 0,-22 0 16,0 0-16,0 0 16,0 0-16,22 0 0,-22 0 0,0 0 15,21 0-15,-20 0 0,-1 0 0,21 0 16,-21 22-16,22-22 0,-22 0 0,0 0 15,42 0-15,-20 0 0,-22 0 16,21 0-16,-21 21 0,22-21 0,-22 0 16,21 0-16,-21 0 0,22 0 0,-22 0 15,21 0-15,-21 21 0,22-21 0,-22 0 16,21 0-16,-21 0 0,1 0 0,-1 0 16,21 0-16,-21 0 0,0 21 15,1-21-15,20 0 0,-21 0 16,0 0-16,22 0 0,-22 0 0,0 0 15,21 0-15,-21 0 0,1 0 0,20 0 16,-21 0-16,0 0 0,22 0 0,-22 0 16,21 0-16,-21 0 0,22 0 0,-22 21 15,21-21-15,-21 0 0,22 0 0,-22 0 16,21 0-16,-21 0 0,22 0 0,-22 0 16,21 0-16,-21 0 0,22 0 0,-22 0 15,21 0-15,-21 0 0,0 0 16,1 0-16,20 0 0,-21 0 0,0 0 15,0 0-15,22 0 0,-22 0 16,0 0-16,0 0 0,0 0 0,1 0 0,20 0 16,-21 0-16,0 0 0,0 0 15,1 0-15,-1 0 0,0 0 0,0 0 16,0 0-16,0 0 16,1 0-16,-22-21 31,0 0-16,-22 0 1,1 21-16,0-21 16,0 21-16,0 0 15,0 0-15,-1-22 0,1 22 0,0-21 16,0 21-16,0 0 0,0-21 16,-1 21-16,1 0 0,0 0 0,0-21 15,0 21-15,0 0 0,21-21 16,-22 21-1,1 0-15,21-21 16,0 42 31,21-21-31,1 0-16,-1 21 15,0-21-15,0 0 0,0 0 0,0 21 16,1-21-16,20 0 0,-21 0 15,0 21-15,22-21 0,-22 0 0,0 0 16,0 0-16,0 0 0,0 0 0,1 21 16,-1-21-16,0 0 0,0 0 15,0 0 1,-21 22 46,-21-22-62,0 21 0,0-21 16,0 21-16,-1 0 16,1-21-16,0 21 0,-21 0 0,21-21 15,-1 22-15,1-1 0,-21 0 0,21 0 16,0 0-16,-1 0 0,1-21 16,0 22-16,0-1 0,0 0 0,0 0 15,21 0-15,-22 0 0,1 1 16,0-1-16,21 0 0,0 0 15,-21-21-15,21 21 16,0-42 47,21 0-63,0 21 15,0-21-15,1 0 0,-1 21 0,21-22 16</inkml:trace>
  <inkml:trace contextRef="#ctx0" brushRef="#br1" timeOffset="155522.41">21738 10583 0,'0'0'16,"-21"-21"-16,21 0 16,-21 21-16,21-21 15,0 42 48,0 0-63,0 0 15,0 1-15,0-1 0,0 0 16,21 0-16,0 0 0,0 22 0,-21-22 16,21 0-16,1 21 0,-1-21 15,-21 22-15,21-22 0,0 21 0,0 1 16,0-22-16,22 21 0,-22-21 0,0 22 16,0-22-16,0 21 0,1-21 0,-1 0 15,-21 1-15,21 20 0,0-21 16,-21 0-16,21 0 0,-21 1 15,21-22-15,-21 21 0,0-42 79,0-1-79,0 1 15,0 0 1,0 0-16,0 0 15,0 0-15</inkml:trace>
  <inkml:trace contextRef="#ctx0" brushRef="#br1" timeOffset="156245.43">22288 10668 0,'0'-21'0,"22"21"16,-22-21-1,-22 21 16,1 21-15,0-21-16,21 21 0,-21 0 0,0 0 16,0 1-16,-1-1 0,1 0 0,0 0 15,0 21-15,0-20 0,-22-1 16,22 0-16,0 21 0,0-21 16,-21 1-16,20 20 0,1-21 0,-21 0 15,21 22-15,-22-22 0,1 21 0,21-21 16,-21 0-16,20 22 0,-20-22 0,0 0 15,21 0-15,-1 0 0,-20 1 16,21-1-16,0 0 0,0-21 0,21 21 16,-22-21-16,1 21 0,42-21 31,1 0-15,-22-21-16,21 21 0,0-21 15,0 21-15,0-21 0,22 0 0,-22-1 0,21 1 16,-21-21-16,22 21 0,-1-22 15,0 1-15,22 21 0,-22-21 0,0-1 16,1 1-16,-1 21 0,0-22 16,1 22-16,-1-21 0,-21 21 15,22-22-15,-22 22 0,0 0 0,0 0 16,0 0-16,0 0 0,1-1 0,-22 1 16,21 0-16,0 0 0,-21 0 15,21 21-15,-21 21 63,0 0-48,-21 0 1,0-21 0,0 21-16,-1-21 15,1 22-15</inkml:trace>
  <inkml:trace contextRef="#ctx0" brushRef="#br1" timeOffset="162810.69">21378 12615 0,'0'0'0,"21"0"16,1 0-1,-22-21 16,-22 21 32,1 0-63,0 0 0,0-21 0,0 21 16,0 0-16,-22 0 0,22 0 0,-21 0 15,21 0-15,-22 0 0,1 0 0,21 0 16,-22 0-16,1 0 15,0 0-15,-1-21 0,22 21 0,-21 0 16,0 0-16,-1 0 0,22 0 0,-21 0 16,-1 0-16,1 0 0,0 0 0,-1 0 15,1-21-15,0 21 0,-1 0 16,1 0-16,0 0 0,-1 0 0,1-21 16,0 21-16,-1 0 0,1 0 0,0 0 15,-1 0-15,1-22 0,21 22 0,-21 0 16,-1 0-16,22 0 0,-21 0 15,21 0-15,-22 0 0,22 0 0,-21-21 16,-1 21-16,1 0 0,0 0 16,-1 0-16,1-21 0,0 21 0,-22 0 15,22 0-15,0-21 0,-1 21 0,1-21 16,0 21-16,20 0 0,-20 0 16,0 0-16,-1 0 0,22-21 0,-21 21 15,0 0-15,20 0 0,-20 0 0,0-22 16,-1 22-16,22 0 0,-21 0 0,0 0 15,20-21-15,-20 21 0,0 0 16,-1 0-16,1-21 0,21 21 0,-21 0 16,-1 0-16,1-21 0,0 21 15,20 0-15,-20 0 0,21 0 0,-21 0 0,20 0 16,1 0-16,0 0 0,0 0 16,0 0-16,0 0 0,-1 0 15,-20 0-15,21 0 0,0 0 0,0 0 16,-1 0-16,1 0 0,0 0 15,0 0-15,0 0 0,-22 0 0,22 0 16,0 0-16,0 0 0,0 0 16,0 0-16,-22 0 0,22 0 0,0 0 15,0 0-15,0 0 0,-1 0 0,1 0 16,0 0-16,0 0 0,-21 0 0,20 0 16,1 0-16,0 0 0,0 0 0,0 0 15,0 0-15,-1-21 16,1 21-16,0 0 15,0 0-15,0 0 0,0 0 16,-1 0-16,1 0 16,0 0-16,0 0 0,0 0 15,0 0-15,-1 0 16,1 0-16,0 0 0,0 0 16,0 0-1,42-21 48,0 21-48,0 0-15,-21-22 0,21 22 0,1-21 16,-1 0-16,0 21 0,0-21 16,0 0-16,0 21 0,1-21 0,20-1 15,-21 1-15,21 0 0,-20 0 0,-1 0 16,21 0-16,-21 21 0,0-22 0,1 22 15,-1-21-15,0 0 16,0 21-16,0 0 0,0-21 16,1 21 15,-44 0 47,1 21-78,0 0 16,0 0-16,0-21 0,21 22 0,-21-1 15,-1 0-15,1-21 0,0 21 0,0 0 16,0 0-16,0 1 0,-1-1 16,1 0-16,0 0 0,0 0 15,0-21-15,0 21 0,-1 1 0,1-22 16,0 21-16,0 0 0,0-21 15,21 21-15,-21-21 0,-1 0 16,22 21-16,-21-21 16,21 21 31,0 1-32,0-1 1,21 0-16,1-21 0,-22 21 0,21-21 15,0 21-15,0-21 0,0 21 0,0 1 16,1-1-16,-1-21 16,0 21-16,21 0 0,-21 0 0,1-21 15,-22 21-15,21-21 0,0 22 16,0-22-16,0 0 0,-21 21 16,-21-21 30,0 0-30,0 0-16,21-21 0,-21 21 16,-1-22-16,1 22 0,0 0 0</inkml:trace>
  <inkml:trace contextRef="#ctx0" brushRef="#br1" timeOffset="163876.51">14055 11769 0,'0'-21'0,"0"42"0,21-42 15,-21-1 1,0 44 15,0-1-15,0 0-16,0 0 0,0 21 16,0-20-16,0-1 0,0 0 0,0 0 15,0 0-15,-21 0 0,21 1 16,0-1-16,0 0 0,0 0 15,0-42 17,0 0-17,21 0-15,-21-1 16,0 1-16,0 0 0,21 0 0,0 0 16,-21 0-16,21-1 0,-21 1 0,0 0 15,21 0-15,1 0 0,-22 0 0,0-1 16,0 1-1,0 42 1,0 1-16,0-1 16,0 0-16,0 0 0,0 0 0,0 0 15,0 1-15,0 20 0,-22-21 0,22 21 16,-21-20-16,21-1 0,-21 21 16,21-21-16,0 0 0,0 22 0,-21-22 15,21 0-15,-21 0 0,0 0 16,21 1-16,0-1 0,0 0 0,-22-21 15,22 21-15,-21 0 0,21 0 16,0 1-16,0-1 16,21-21 15,1 0-31,-1 0 0,0 0 0,21 0 16,-21 0-16,22-21 0,-1-1 15,0 22-15,1-21 0,-1 0 16,22 0-16,-1 0 0,-21-22 0,43 22 15,-21-21-15,-1 0 0,22 20 0,-1-20 16,1 0-16,0 21 0,-22-22 0,22 22 16,-22 0-16,1 0 0,-1 21 15,-20-21-15,-1-1 0,-21 22 0,22 0 16,-22 0-16,0-21 16,0 21 15,0 0 47,0 0-47,1 0-31</inkml:trace>
  <inkml:trace contextRef="#ctx0" brushRef="#br1" timeOffset="166823.39">20002 9271 0,'22'0'16,"-1"0"15,0 0-15,0-21 0,-21 0 15,21 21-31,-21-21 15,0-1 1,21 1-16,-21 0 16,22 21-16,-22-21 0,0 0 15,0 0-15,0-1 16,0 1-16,21 0 16,-21 0-16,0 0 15,0 0 1,0-1-16,0 1 15,0 0-15,0 0 16,0 0 0,0 0-16,0-1 15,0 1-15,0 0 16,0 0-16,0 0 0,-21 21 16,21-21-16,0-1 0,0 1 15,-22 0-15,22 0 16,-21 21-16,21-21 0,0 0 15,0-1-15,-21 22 16,21-21-16,-21 21 0,21-21 16,-21 0-16,0 0 15,-1 21-15,22-21 16,-21 21-16,21-22 0,-21 22 16,0-21-16,0 0 0,0 21 15,-1 0-15,1-21 0,0 21 0,0 0 16,0-21-16,0 0 0,-1 21 0,-20-22 15,21 22-15,0-21 0,-22 21 16,22-21-16,0 21 0,0-21 0,0 21 16,0 0-16,-1-21 0,1 0 15,0 21-15,0 0 0,0-22 0,0 22 0,-1 0 16,1 0-16,21-21 0,-21 21 16,0 0-16,0-21 15,0 21-15,-1 0 0,1 0 0,0 0 16,0-21-16,0 21 0,0 0 15,-1 0-15,1 0 0,0 0 0,0-21 16,0 21-16,0 0 0,21-21 16,-22 21-16,1 0 0,0 0 0,0 0 15,0 0-15,0 0 0,-1 0 0,1-22 16,0 22-16,0 0 0,0-21 16,0 21-16,-1 0 0,1 0 15,0 0-15,0 0 0,0 0 16,0 0-16,-1 0 0,1 0 0,0 0 15,0 0-15,-21 0 0,20 0 0,1 0 16,0 0-16,0-21 0,0 21 16,0 0-16,-22 0 0,43-21 0,-21 21 15,0 0-15,0 0 0,0 0 0,-1 0 16,1 0-16,0 0 0,0 0 16,0 0-16,0 0 0,-1 0 15,1 0-15,0 0 0,0 0 16,0 0-16,0 0 0,-1 0 0,1 0 15,0 0-15,0 0 0,0 0 16,0 21-16,-1-21 16,1 0-16,0 21 15,0-21-15,0 0 0,0 21 16,-1-21-16,22 22 0,-21-22 0,0 0 16,0 21-16,0-21 0,0 0 15,-1 21-15,1-21 0,0 21 16,0-21-16,0 21 0,0-21 0,-1 0 15,22 21-15,-21-21 0,0 0 0,21 22 16,-21-22-16,0 21 0,21 0 16,-21-21-16,-1 21 15,1 0-15,0-21 0,21 21 16,-21-21-16,0 22 16,0-1-16,-1 0 15,1-21-15,21 21 16,-21-21-16,21 21 0,0 0 15,-21-21-15,21 22 0,-21-22 0,0 21 16,21 0-16,0 0 0,-22-21 16,22 21-16,-21-21 0,0 21 0,0 1 15,21-1 1,-21 0-16,0 0 16,21 0-16,-22 0 15,1 1-15,21-1 16,0 0-16,0 0 0,-21-21 15,21 21-15,-21 0 0,21 1 16,-21-1-16,21 0 0,0 0 16,0 0-16,-21 0 0,-1 1 15,22-1-15,0 0 16,-21 0-16,21 0 16,-21-21-16,21 21 0,0 1 15,0-1 1,-21-21-16,21 21 15,0 0-15,-21 0 16,21 0 15,0-42 47,0 0-62,0 0-16,0 0 0,0 0 16,0-1-16,0 1 15,0 0-15</inkml:trace>
  <inkml:trace contextRef="#ctx0" brushRef="#br1" timeOffset="167240.71">16637 8657 0,'0'-21'15,"-21"21"1,21 21 15,0 0-31,-21 1 0,21-1 16,0 0-16,0 0 0,0 0 0,0 0 15,0 1-15,0-1 0,0 0 16,0 0-16,0 0 0,0 0 0,0 1 16,0-1-16,21 0 0,-21 0 0,0 0 15,0 0-15,0 1 0,0-1 16,21-21-16,-21 21 0,0 0 31,21-21-15,0 0 15,-21-21-31,21 0 16,-21 0-16,22-1 0,-1 22 15,0-21-15</inkml:trace>
  <inkml:trace contextRef="#ctx0" brushRef="#br1" timeOffset="167622.5">17208 8784 0,'0'0'0,"22"0"15,-22 21 17,0 1-32,-22-22 0,1 21 0,21 0 15,-21-21-15,0 21 0,0 0 0,0 0 16,-1 1-16,1-1 0,0 0 16,0-21-16,0 21 0,0 0 15,-1 0-15,1 1 0,0-22 0,0 21 16,0 0-16,0-21 15,21-21 64,0 0-64</inkml:trace>
  <inkml:trace contextRef="#ctx0" brushRef="#br1" timeOffset="186453.29">15388 14436 0,'0'0'0,"-21"0"16,42 0 15,0 0-31,0 0 0,1 0 16,20 0-16,-21 0 15,21 0-15,1 0 0,-1 0 0,0 0 16,1 0-16,20 0 0,-20 0 0,-1 21 15,-21-21-15,21 0 0,-20 0 0,-1 21 16,0-21-16,-21 21 16,-21-21-1,0 21-15,-1-21 0</inkml:trace>
  <inkml:trace contextRef="#ctx0" brushRef="#br1" timeOffset="186819.11">15748 14542 0,'0'0'16,"-21"0"0,21 21 15,0 0-31,0 0 16,0 0-16,0 0 0,0 1 0,0-1 15,0 0-15,0 21 0,0-21 16,-21 1-16,21 20 0,0-21 0,0 21 15,0-20-15,0-1 0,0 21 0,0-21 16,-22 22-16,22-22 0,-21 0 16,0 0-16,21 0 0,-21 0 0,0 1 15,0-1-15,-1-21 0,-20 0 16,21 0-16,-21 0 0,-1 0 0,1 0 16,21 0-16,-22 0 0,1 0 0,21-21 15,-21 21-15,20-22 0,1 22 16,0-21-16,21 0 0,0 0 15,0 0 1,21 21-16,0 0 0,1 0 0,-1-21 16,21 21-16,0 0 0,-20 0 15,20 0-15</inkml:trace>
  <inkml:trace contextRef="#ctx0" brushRef="#br1" timeOffset="187236.84">16108 14817 0,'0'0'16,"0"-43"0,-21 43-16,-1 0 0,1 0 0,-21 0 15,21 22-15,0-1 0,-1-21 0,1 21 16,-21 0-16,21 21 0,0-20 0,-1-1 16,1 0-16,21 0 0,0 21 15,0-20-15,0-1 0,0 0 16,0 0-16,0 0 0,21-21 15,1 0-15,-1 0 0,21 0 0,-21 0 16,22 0-16,-1-21 0,-21 0 16,21 0-16,-20 0 0,20 21 0,-21-22 15,0 1-15,0-21 0,1 21 0,-22 0 16,21-1-16,-21 1 0,21 21 0,-21-21 16,0 42-1,0 0 1,0 1-16,0 20 0,0-21 15,0 0-15,0 0 0,0 1 16,0-1-16,0 21 0,0-21 16,0 0-16,0 1 0,0-1 15,21-21-15,0 0 0,-21 21 0,21-21 16,1 0-16,-1 0 16,-21-21-16,21 0 0</inkml:trace>
  <inkml:trace contextRef="#ctx0" brushRef="#br1" timeOffset="187458.92">16573 14753 0,'22'0'15,"-44"0"-15,44 21 16,-22 1 0,0-1-16,0 0 0,0 0 15,0 0-15,0 22 0,0-22 0,0 0 16,0 0-16,0 0 0,0 0 0,0 1 15,0-1-15,0 0 0,0 0 16,21 0-16,-21 0 0,21-21 16,0 0-16,-21 22 0,21-22 15,0 0-15,1 0 0,-22-22 0,21 22 16,0-21-16</inkml:trace>
  <inkml:trace contextRef="#ctx0" brushRef="#br1" timeOffset="187669.53">16976 14901 0,'0'-21'15,"0"-21"1,0 105-16,-22-126 16,1 63-16,0 0 0,0 21 15,0 0-15,0 0 0,-1 1 16,1-1-16,0 0 0,0 0 0,0 0 16,0 22-16,-1-22 0,1 0 0,0 0 15,21 0-15,-21-21 0,21 21 16,-21 1-16,21-1 0,21-21 31</inkml:trace>
  <inkml:trace contextRef="#ctx0" brushRef="#br1" timeOffset="188123.19">17420 14880 0,'0'-21'16,"0"42"-16,0-63 0,-21 42 16,0 0-1,0 0-15,-1 0 0,1 0 0,-21 21 16,21 0-16,0 0 0,-1-21 16,-20 43-16,21-22 0,0 0 15,0 0-15,-1 0 0,1 1 0,21-1 16,-21 0-16,21 0 0,0 0 15,21-21 1,0 0-16,1 0 0,-1 0 16,0 0-16,0-21 0,0 0 15,0 0-15,1 21 0,-1-21 0,0-1 16,0 1-16,0 0 0,0-21 0,-21 21 16,22-1-16,-22 44 31,0-1-16,0 0-15,0 0 0,-22 0 0,22 0 16,-21 1-16,21-1 0,0 0 0,0 0 16,0 0-16,0 0 0,0 1 0,0-1 15,21 0 1,1-21-16,-1 0 0,0 0 16,0 0-16,0 0 0,0 0 0,22 0 15,-22-21-15,0 21 0,21-21 0</inkml:trace>
  <inkml:trace contextRef="#ctx0" brushRef="#br1" timeOffset="188370.76">18394 14901 0,'0'-21'16,"21"21"-1,0 0 1,0 0-16,0 0 0,1 0 0,-1 0 16,0 0-16,0 0 0,21 0 0,-20 0 15,-1 0-15,21 0 0,-21 0 0,0 0 16,-42 0 15,21 21-31</inkml:trace>
  <inkml:trace contextRef="#ctx0" brushRef="#br1" timeOffset="188511">18457 15028 0,'-42'22'31,"42"-1"-15,42-64-16,-63 86 0,42-43 16,0 0-16,1 0 0,-1 0 0,21-21 15,-21 21-15,22 0 0,-1-22 0,0 22 16,1-21-16</inkml:trace>
  <inkml:trace contextRef="#ctx0" brushRef="#br1" timeOffset="189026.54">19685 14796 0,'0'-22'0,"21"22"15,0-21 1,0 21-16,1 0 0,-1 0 0,0 0 0,21 0 16,1 0-16,-1 0 0,-21 0 15,43 0-15,-22 0 0,0 0 0,1 0 16,-22 0-16,21 0 0,-21 0 16,0 0-16,1 0 0,-44-21 15,1 0-15,0 21 16,-21 0-16,-1 0 0,22-21 0,-21 21 15,0 0-15,-1 0 0,1 0 16,0 0-16,20 21 0,-20 0 0,21-21 16,0 21-16,0 0 0,-1-21 15,22 22-15,0-1 0,0 0 0,0 0 16,0 0-16,22-21 16,-1 21-16,0 1 0,0-1 0,0 0 15,22-21-15,-22 21 0,0 0 0,0 0 16,0 1-16,0-1 0,-21 0 15,0 0-15,0 0 16,-42-21 0,21 21-16,0-21 0,-22 0 0,22 0 15,-21 0-15,21 0 0,-22 0 0,1 0 16,21 0-16,0 0 0,0 0 16,-1 0-16,1 0 0,0 0 15,42 0 1,0 0-16,22 0 15,-22 0-15,21 0 0,1 0 0</inkml:trace>
  <inkml:trace contextRef="#ctx0" brushRef="#br1" timeOffset="189626.93">20426 14986 0,'106'-63'16,"-297"168"-16,276-147 0,42-43 0,-106 85 15,-21-21-15,-21 21 16,0 0-1,21 21-15,-22 1 0,1-22 16,-21 21-16,21 0 0,0 0 16,21 0-16,-22 0 0,22 1 0,-21-1 15,21 0-15,0 0 0,0 0 16,0 0-16,21-21 0,1 22 0,-1-22 16,0 0-16,0 0 0,0 0 15,0 0-15,1 0 0,-1 0 0,0 0 16,0 0-16,-21-22 0,0 1 0,0 0 15,21 0-15,-21 0 0,0 0 16,0-1-16,21 1 0,-21-21 16,0 21-16,22 21 0,-1-21 0,-21-1 15,21 1-15,0 21 0,0-21 0,0 21 16,1 0-16,-1 0 0,21 0 16,-21 0-16,0 0 0,22 0 15,-22 0-15,0 21 0,0 0 0,0 1 16,-21-1-16,22 0 0,-22 0 15,0 0-15,0 0 0,0 1 0,0-1 16,0 0-16,-22 0 0,22 0 16,0 0-16,0 1 15,0-1-15,22-21 16,-1 0-16,0 0 16,0 0-16,0 0 0,0 0 0,1-21 15,-1 21-15,0-22 16,-21 1-16,0-21 0,21 21 0,-21 0 15,0-22-15,0 22 0,0-21 0,0 21 16,0-1-16,0 1 0,-21 21 0,0-21 16,0 21-16,-1 0 0,1 0 15,0 0-15,-21 0 0,21 0 0,-1 0 16,-20 21-16,21 0 0,0-21 0,0 22 16,-1-1-16,1-21 0,0 21 0,0 0 15,0 0-15,0 0 0,-1-21 0,1 22 16</inkml:trace>
  <inkml:trace contextRef="#ctx0" brushRef="#br1" timeOffset="190555.35">19410 15452 0,'0'0'0,"-43"0"0,22 0 16,-21 0-16,21 0 0,0 0 15,21 21-15,21-21 16,0 0-16,21 0 15,1 0-15,20 0 0,1 0 0,20 0 16,1 0-16,0 0 0,20 0 16,-20 0-16,21 0 0,21 0 0,-21 0 15,0 0-15,-1 0 0,1 0 0,-21 0 16,0 0-16,-22 0 0,1 0 0,-1 0 16,-21 0-16,1 0 0,-22 0 15,0 0-15,0 0 0,-21-21 31,-21 21-15,0 0-16,21-21 0,-21 21 16,0 0-16</inkml:trace>
  <inkml:trace contextRef="#ctx0" brushRef="#br1" timeOffset="191553.48">20341 14669 0,'0'0'0,"-21"-22"15,21 1 1,21 21-16,0-21 15,22 21-15,-22-21 0,0 0 16,0 21-16,21-21 0,-20-1 0,-1-20 16,0 21-16,0-21 0,0-1 15,0 1-15,-21 0 0,22-1 16,-22 1-16,0 0 0,0-1 0,0 1 16,0-22-16,-22 22 0,1 0 15,0-22-15,0 1 0,-21 20 0,20-20 16,-20-1-16,-21 1 0,20 21 0,-20-22 15,-1 22-15,1-22 0,-22 22 0,0 0 16,1-1-16,-22 1 0,-21 0 16,21-1-16,-42 22 0,21 0 0,-21 0 15,0 21-15,-1 0 0,1 0 0,-21 0 16,21 0-16,0 0 0,-1 0 0,22 21 16,-21 0-16,21 0 0,0 0 15,21 1-15,1-22 0,-1 21 16,21 0-16,-21 0 0,22 0 0,20 0 15,-21 1-15,22-1 0,-1 0 16,1 0-16,-1 0 0,22 0 0,0 1 16,-1-1-16,1 0 0,0 0 0,-1 21 15,22-20-15,0-1 0,0 0 16,0-21-16,21 21 0,-21-21 16,21 21-16,0-42 46,0 0-46,21 0 16,-21 0-16,0-1 16,0 1-16,21 21 0,-21-21 15,0 0 1,0 0-16,0 0 16,-21-1-16,0 22 0,-1 0 15,1-21-15,0 21 0,0 0 16,0 0-16,21 21 15,-21-21-15,21 22 0,0-1 16,0 21-16,0-21 0,0 22 0,0-1 16,0 0-16,0 1 0,0-1 0,21 0 15,-21 1-15,0-1 16,21-21-16,0 21 0,0-20 0,-21 20 16,0-21-16,0 0 0,21 0 0,-21 1 15,0-1-15,0 0 16,0-42 15,0 0-31,0-1 0,0 1 16,0-21-16,0 21 0,0-22 15,0 1-15,22 21 0,-1-21 0,0-1 16,-21 22-16,21 0 0,0 0 0,0 21 16,1 0-16,-1 21 15,-21 0-15,21 0 0,0 0 16,-21 1-16,0 20 0,21-21 15,0 0-15,-21 22 0,22-22 0,-1 0 16,0 0-16,0 0 0,-21 22 0,21-22 16,0 0-16</inkml:trace>
  <inkml:trace contextRef="#ctx0" brushRef="#br1" timeOffset="200522.56">17928 15219 0,'0'0'15,"0"-21"-15,21-43 16,0 43-16,1 0 16,-22 0-16,0 0 0,0-1 0,21 1 15,-21 0-15,0 0 0,21 0 16,-21 0-16,0-1 0,0 1 0,0 0 16,0 0-16,0 0 0,0 0 0,0-1 15,0 1-15,0 0 0,0 0 16,0-21-16,0 20 0,0 1 0,0 0 15,0-21-15,0 21 0,0-1 16,-21 1-16,21 0 0,-21-21 0,-1 21 16,1-1-16,0 1 0,0-21 15,0 21-15,0 0 0,-1-1 0,1 1 16,-21 0-16,21 21 0,0-21 0,-22 0 16,22 0-16,-21-1 0,-1 1 0,22 21 15,-21-21-15,0 0 0,-1 0 16,1 0-16,0-1 0,-1 1 15,1 21-15,0-21 0,-1 0 0,1 0 16,0 0-16,-1-1 0,1 22 16,0-21-16,-1 0 0,22 0 0,-21 0 15,-1 21-15,1-21 0,21-1 0,-21 1 16,-1 21-16,1-21 0,21 0 0,-22 21 16,1-21-16,0 0 0,-1 21 15,1-22-15,0 22 0,-22 0 0,22-21 16,0 21-16,-1 0 0,1 0 0,0 0 15,-1 0-15,1 0 0,21 0 16,-22 0-16,22 0 0,-21 0 16,0 0-16,20 0 0,-20 0 0,21 0 0,-21 0 15,20 0-15,-20 0 0,21 0 16,-21 21-16,20-21 0,-20 0 16,0 22-16,21-22 0,-22 0 0,1 21 15,21 0-15,-22-21 0,1 21 0,21-21 16,-21 21-16,20-21 0,-20 21 15,0-21-15,21 22 0,-22-1 0,22-21 16,-21 21-16,21 0 0,-1-21 0,-20 21 16,21 0-16,0 1 0,-22-22 15,22 21-15,0 0 0,0 0 0,0 0 16,-22 0-16,43 1 0,-42-22 0,42 21 16,-21 0-16,0 0 0,0 0 0,-1 0 15,1 22-15,0-22 0,21 0 16,-21 0-16,0 22 0,0-22 0,21 21 15,-22-21-15,1 22 0,21-22 16,0 21-16,-21-21 0,21 22 0,-21-22 16,21 21-16,-21-21 0,21 22 15,0-22-15,0 21 0,0-21 0,-21 22 16,21-22-16,0 21 0,0-21 0,0 22 16,0-22-16,0 21 0,0-21 15,0 22-15,0-22 0,0 21 0,21-21 16,-21 22-16,21-22 0,-21 21 0,21 0 15,0-20-15,0-1 0,-21 21 0,22-21 16,-1 22-16,0-22 0,0 0 0,0 21 16,22-21-16,-22 1 15,0-1-15,0 0 0,0 0 0,22 0 16,-22 0-16,21 1 0,-21-1 0,22 0 16,-1 0-16,0 0 0,1-21 15,62 43-15,-41-43 0,-22 21 0,22 0 16,-22-21-16,22 21 0,-22-21 15,0 21-15,22-21 0,-22 21 0,0-21 16,1 0-16,-22 22 0,21-22 0,1 0 16,-22 0-16,21 21 0,0-21 0,1 0 15,-1 0-15,-21 0 0,22 21 16,-1-21-16,0 0 0,1 0 16,-1 0-16,0 0 0,1 0 0,-1 0 15,0 0-15,-21 0 0,22 0 0,-1 0 16,0 0-16,-20 0 0,20 0 15,-21 0-15,21 0 0,-20 0 0,20-21 16,-21 21-16,21 0 0,-20 0 0,-1-21 16,21 21-16,-21-22 0,0 22 0,1-21 15,20 21-15,-21 0 0,0-21 16,0 0-16,1 21 0,-1-21 0,0 21 16,21 0-16,-21-21 0,1 21 0,-1-22 15,0 22-15,21-21 0,-21 21 16,1-21-16,-1 21 0,0-21 0,0 0 15,21 21-15,-20-21 0,-1 21 16,0-22-16,0 1 0,21 21 0,-20-21 16,-1 0-16,0 0 0,21 21 15,-21-21-15,1-1 0,-1 22 0,0-21 0,21 0 16,-21 0-16,1 0 0,-1 21 16,0-21-16,0-1 0,21-20 15,-42 21-15,22 0 0,-1 0 0,0-1 16,0 1-16,0 0 0,0 0 15,1 0-15,20-22 0,-42 22 16,21 0-16,0 0 0,0 0 16,-21 0-16,22-1 0,-22 1 0,0 0 15,0 0-15,0 0 0,0 0 16,0-1-16,0 1 0,0 0 16,0 0-16,0 0 0,0 0 0,0-1 15,0 1-15,0 0 0,0 0 16,-22 0-16,22 0 0,-21 21 15,21-22-15,-21 22 16,21-21-16,-21 0 16,0 21 187,0-21-188,-1 21-15,1 0 0</inkml:trace>
  <inkml:trace contextRef="#ctx0" brushRef="#br1" timeOffset="204250.81">5546 15473 0,'-22'-21'16,"22"0"-1,22 21 17,-1 0-32,0 0 0,0 0 15,21 0-15,1 21 0,-1-21 16,0 21-16,22-21 0,-22 21 16,22-21-16,-1 21 0,1-21 0,20 21 15,-20-21-15,-1 22 0,22-1 16,-21-21-16,20 0 0,1 0 0,-22 21 15,1 0-15,21-21 0,-22 0 0,1 0 16,-1 0-16,-21 21 0,22-21 0,-22 0 16,1 0-16,-1 0 0,0 0 15,1 0-15,-22 0 0,21 0 0,-21 0 16,22 0-16,-22 0 0,0 0 0,0 0 16,0 0-16,0-21 0,-21 0 15,22 21-15,-22-21 16,0 0-1,0-1-15,-22 1 16,-20 0-16,21 0 16,0 21-16,-22-21 0,1 21 0,0-21 15,-1 21-15,1-22 0,-21 22 16,20-21-16,-20 21 0,-22 0 0,22-21 16,-22 21-16,21 0 0,-20-21 0,-1 21 15,22 0-15,-22 0 0,0 0 0,22 0 16,-22 0-16,22 0 0,-22 0 15,21 0-15,-20 0 0,20 0 16,-20 0-16,20 0 0,1 0 0,-1 0 16,22 0-16,-1 0 0,1 0 15,0 0-15,-1 0 0,22 0 0,0 0 16,0 0-16,0 0 0,0 0 16,21 21-1,-22 0-15,22 0 16,0 1-16,0-1 15,0 0-15,0 0 16,0 0-16,0 0 0,0 1 0,0-1 16,0 0-16,0 21 0,0-21 0,0 22 15,-21-22-15,21 21 0,-21 1 16,21-1-16,-21 21 0,21-20 16,-21 20-16,0-20 0,21 20 0,-22 1 15,22-22-15,-21 21 0,21-20 16,-21 20-16,21-20 0,-21 20 0,21-21 15,0 22-15,-21-22 0,21 1 0,0-1 16,-21 0-16,21 1 0,0-1 16,0-21-16,0 21 0,0-20 0,0-1 15,0 0-15,0 0 0,0 0 0,21-21 16,0 21-16,0-21 16,0 0-16,0 0 15,-21-21-15,22 21 0,-1 0 16,0-21-16,0 21 15,0-21-15,0 21 0,1 0 0,20-21 16,0 21-16,1 0 0,-1 0 0,0 0 16,22 0-16,-22 0 0,22 0 15,-1 0-15,1 0 0,-1 0 0,1 0 16,-1 0-16,1 0 0,-1 0 0,1 0 16,20 0-16,-20 0 0,20 21 15,1 0-15,-21-21 0,20 0 0,1 21 16,-22-21-16,1 0 0,-1 0 0,1 21 15,-22-21-15,1 0 0,-1 0 16,-21 0-16,0 22 0,0-22 16,1 0-16,-1 0 0,-21-22 47,0 1-47,0 0 0,0 0 15,-21 0-15,21 0 0,0-1 16</inkml:trace>
  <inkml:trace contextRef="#ctx0" brushRef="#br1" timeOffset="204661.54">7747 15727 0,'0'-21'0,"0"42"0,0-63 16,-21 20-16,0 1 16,-1 21-1,1 0-15,0 0 0,21 21 0,-21 1 16,21-1-16,-21 0 0,0 0 16,-1 21-16,22 1 0,-21 20 0,0-20 15,0 20-15,21 1 0,-21-22 0,0 21 16,-1 1-16,1-1 0,0-20 15,21 20-15,-21 1 0,0-22 16,0 22-16,-1-1 0,1-21 0,0 22 16,0-22-16,0 1 0,21-1 0,-21 0 15,-1 1-15,1-1 0,21-21 16,-21 0-16,21 22 0,-21-22 16,0 0-16,21 0 0,0 0 0,0-42 31,0 0-16,21 0-15,0 0 0,0-22 0,0 22 16</inkml:trace>
  <inkml:trace contextRef="#ctx0" brushRef="#br1" timeOffset="205010.7">8678 16277 0,'21'-21'15,"1"21"-15,-1 0 16,0 0-16,21 0 0,-21 0 16,22 0-16,20 0 0,-20 0 0,-1 0 15,21 0-15,-20 0 0,-1 0 0,22 0 16,-43 0-16,21 0 0,-21 0 16,0 0-16,1 21 0,-44-21 31,1 0-31,0 0 0</inkml:trace>
  <inkml:trace contextRef="#ctx0" brushRef="#br1" timeOffset="205202.84">8826 16447 0,'0'21'0,"0"-42"0,-21 42 15,21 0-15,21-21 31,1 0-31,-1 0 16,0 0-16,0 0 0,0 0 16,0 0-16,22 0 0,-22 0 0,21 0 15,-21-21-15,22 21 0,-22 0 16</inkml:trace>
  <inkml:trace contextRef="#ctx0" brushRef="#br1" timeOffset="206310.58">10858 16044 0,'22'-21'16,"-1"21"-16,-21-21 0,0 0 15,0 0 17,0 42-1,0 0-31,0 0 0,0 22 15,0-22-15,0 21 0,-21-21 16,21 22-16,-22-1 0,22 0 0,-21 1 16,21-22-16,0 21 0,0 0 15,0-20-15,0 20 0,-21-21 0,21 0 16,0 22-16,-21-22 0,21 0 0,0 0 16,0 0-16,0 0 0,0-42 46,0 0-30,0 0-16,0 0 16,21 0-16,0-1 0</inkml:trace>
  <inkml:trace contextRef="#ctx0" brushRef="#br1" timeOffset="207190.88">11345 16256 0,'0'0'0,"0"-21"0,0 0 16,21 21-16,-21-21 0,0-1 0,0 1 15,0 0-15,22 21 0,-22-21 0,0 0 16,0 0 0,0-1-1,21 22-15,-21 22 63,0-1-63,-21 0 0,-1 0 15,1 21-15,0-20 0,21-1 16,-21 0-16,0 21 0,0-21 0,-1 22 16,22-22-16,0 0 0,0 0 0,0 22 15,0-22-15,0 0 0,0 0 0,0 0 16,0 0-16,0 1 0,22-1 15,-1-21-15,-21 21 0,21-21 0,0 0 16,0 0-16,0 0 0,1 0 0,-1 0 16,0 0-16,0 0 0,21-21 15,-20 0-15,-1-1 0,0 1 16,0 0-16,0-21 0,-21 21 0,0-22 16,0 22-16,0-21 0,0-1 0,0 22 15,0-21-15,-21 0 0,0 20 0,0 1 16,-22 0-16,22 0 0,0 0 15,0 0-15,0-1 0,0 22 0,-1 0 16,44 0 15,-1 0-31,0 0 0,0 0 0,21 0 16,1 0-16,-1 0 0,0 0 0,1 0 16,-1 0-16,0 0 0,-20 0 15,20 22-15,-21-22 0,21 21 16,-20 0-16,-22 0 0,21 0 15,-21 0-15,0 1 0,0-1 0,0 0 16,-21 0-16,-1 0 0,1 0 0,0 22 16,0-22-16,0 0 0,0 0 15,-1 0-15,22 1 0,0-1 0,-21 0 16,21 0-16,0 0 0,0 0 0,0 1 16,21-1-16,1 0 0,-1 0 15,0-21-15,21 21 0,-21 0 0,22-21 16,-1 0-16,0 0 0,1 0 15,20 0-15,-20 0 0,-1-21 0,-21 0 16,21 0-16,-20 0 0,20-22 16,-21 1-16,-21 0 0,21-1 0,-21 1 15,0 0-15,0-1 0,0 1 0,-21 0 16,0-1-16,0 22 0,0 0 0,-22 0 16,22 0-16,-21 0 0,-1 21 15,22 0-15,-21 0 0,0 0 0,20 0 16,1 0-16,-21 0 0,21 0 15,0 0-15,-1 0 16,44 0 15</inkml:trace>
  <inkml:trace contextRef="#ctx0" brushRef="#br1" timeOffset="208113.17">11388 15917 0,'0'-21'15,"0"0"1,0 0-16,0 0 16,21 0-16,-21-1 0,0 1 15,0 0-15,0 0 0,0 0 0,0 0 16,0-22-16,0 22 0,0 0 15,0-21-15,0 20 0,0-20 16,0 0-16,0-1 0,0 1 0,-21 0 16,-1-1-16,1 1 0,0 0 0,-21-1 15,21 1-15,-1 0 0,-20-1 16,21 1-16,-21 0 0,-1 21 0,1-22 16,0 1-16,-1 0 0,1 20 15,-22-20-15,22 21 0,-21-21 0,20-1 16,-20 22-16,-1-21 0,22 21 0,-22-22 15,1 22-15,-1 0 0,-20 0 0,20-22 16,1 22-16,-22 0 0,22 0 0,-22 0 16,21 0-16,-20-1 0,20 1 15,-20 21-15,20-21 0,-21 0 16,22 0-16,-22 21 0,1-21 0,-1 21 16,0-22-16,1 22 0,20-21 0,-21 21 15,1 0-15,20-21 0,-20 21 0,20 0 16,1 0-16,-1-21 0,-21 21 15,22 0-15,-22 0 0,22 0 0,-22 0 16,22-21-16,-22 21 0,0 0 0,22 0 16,-1 0-16,1 0 15,-22 0-15,43 0 0,-22 0 0,1 0 0,-1 0 16,22 0-16,-22 0 0,1 21 16,-1-21-16,1 21 0,-1-21 0,1 21 15,-1-21-15,1 21 0,-1-21 16,1 22-16,-1-1 0,22 0 0,-21 0 15,20 0-15,1 22 0,0-22 0,-1 21 16,1-21-16,0 22 0,20-1 16,-20 0-16,21 1 0,0-22 0,-22 21 15,22 0-15,0 1 0,0-22 0,21 21 16,-21 1-16,0-22 0,21 21 16,-22-21-16,22 22 0,0-22 0,-21 21 15,0-21-15,21 0 0,0 22 16,0-22-16,-21 0 0,21 0 0,0 0 15,-21 1-15,21-1 0,0 0 0,0 0 16,0 0-16,0 0 16,-21-21 15,21-21-31,-22 0 0,1 0 16,21 0-16,0 0 15</inkml:trace>
  <inkml:trace contextRef="#ctx0" brushRef="#br1" timeOffset="208455.54">5630 14690 0,'-21'-21'0,"42"42"0,-63-64 16,21 22-16,0 0 16,21 42 30,0 0-46,21 1 0,0-1 16,0 21-16,-21-21 0,21 22 0,0-22 16,1 21-16,-22-21 0,21 22 0,0-1 15,-21-21-15,21 21 0,-21-20 16,21 20-16,-21-21 0,0 0 16,21 0-16,1 1 0,-22-1 0,21 0 15,-21 0-15,21-21 31,0-21-15,-21 0-16,0 0 0,21 21 16,0-22-16,1 1 0,-1 0 15,0 0-15,0 0 0,0 0 0,22-1 16</inkml:trace>
  <inkml:trace contextRef="#ctx0" brushRef="#br1" timeOffset="208734.52">6477 14796 0,'63'-43'15,"-41"43"1,-107 43-16,148-86 16,-84 43-16,0 21 15,0 1-15,-21-1 0,20 0 0,-20 21 16,0-21-16,-1 1 0,1-1 16,21 21-16,-21-21 0,-1 0 0,1 1 0,0 20 15,-1-21-15,1 0 0,0 0 16,20 1-16,-20-1 0,0 0 15,21 0-15,-1 0 16,44-21 31,-1 0-31,0 0-16,0 0 0</inkml:trace>
  <inkml:trace contextRef="#ctx0" brushRef="#br1" timeOffset="209292.5">5821 15875 0,'0'0'0,"21"0"46,0 0-46,21 0 0,-20 0 16,20 0-16,-21 0 0,21 0 0,1 0 16,-1 0-16,0 21 0,1-21 15,20 21-15,-20-21 0,20 22 0,-21-22 16,22 21-16,-22-21 0,22 0 0,-22 21 16,22-21-16,-22 0 0,0 21 15,1-21-15,-22 0 0,21 21 0,-21-21 16,0 21-16,-42-21 31,0 0-31</inkml:trace>
  <inkml:trace contextRef="#ctx0" brushRef="#br1" timeOffset="209578.63">5969 16171 0,'0'22'0,"0"-44"0,-21 44 16,42-22 0,0 0-1,0 0-15,22 0 0,-22 0 16,21 0-16,0 0 0,1 0 0,-1 0 16,0 0-16,22 0 0,-22 21 0,1-21 15,-1 0-15,0 0 0,1 0 16,-1 21-16,0-21 0,-21 0 15,1 0-15,-1 0 0,0 0 0,0 0 16,0 0-16,-21 21 0,-42-21 31,21 0-31,0 0 0,-22 0 0,22 0 16</inkml:trace>
  <inkml:trace contextRef="#ctx0" brushRef="#br1" timeOffset="209774.77">5905 16341 0,'-127'21'16,"106"-21"-16,212-21 0,-234 21 0,-126 42 0,127-42 16,42 21-16,0 0 15,21 1 1,0-1-16,21-21 0,-20 0 16,20 0-16,0 21 0,22-21 0,-22 0 15,0 0-15,22 0 0,-22 0 0,1 0 16,20 0-16,-21 0 0,1-21 15,-1 21-15,22-21 0</inkml:trace>
  <inkml:trace contextRef="#ctx0" brushRef="#br1" timeOffset="210488.94">7429 15579 0,'0'0'0,"0"-43"0,0 22 16,-21 0-16,0-21 0,0 21 0,0-22 0,-22 22 15,22-21-15,0 21 0,-21-22 0,21 1 16,-22 21-16,1-22 0,-22 22 16,22 0-16,0 0 0,-22 0 15,1 0-15,-1 21 0,1 0 0,-1 0 0,1 0 16,-1 0-16,-20 0 0,20 0 15,1 0-15,-22 21 0,0 0 16,22 0-16,-22 0 0,0 22 0,1-1 16,-1 0-16,0 1 0,22-1 0,-22 0 15,22 1-15,-1 20 0,1-21 16,-1 1-16,22 20 0,-22-20 0,22 20 16,0-21-16,-1 22 0,1-1 15,21 1-15,-21-1 0,20 1 0,1-22 16,21 22-16,0-1 0,0 1 0,0-1 15,0-20-15,0 20 0,43 1 16,-22-1-16,0-21 0,21 22 0,1-1 16,-22-20-16,21 20 0,0-20 15,22-1-15,-22 0 0,22 1 0,-22-22 16,22 21-16,-1-21 0,22 0 0,-22-21 16,22 22-16,-22-22 0,22 0 15,0 0-15,-1 0 0,1-22 0,0 1 16,-1 0-16,1 0 0,0 0 0,-1 0 15,1-22-15,-21 1 0,20 0 0,-20-1 16,-1-20-16,1 20 0,-22-20 16,0-1-16,1 1 0,20-1 15,-42 1-15,22-22 0,-1 22 0,-21-22 16,0 0-16,1 1 0,-1-1 16,0 0-16,-21 1 0,0-1 15,0 22-15,0-22 0,-21 21 0,-22 1 0,1 21 16,0-1-16,-1 1 0,-20 0 15,-22-1-15,1 22 0,-1 0 0,0 0 16,1 21-16,-22-21 0,21 21 16,0 0-16,1 0 0,-22 0 0,21 0 15,1 0-15,20 0 0,-21 0 0,22 21 16,-22-21-16,43 21 0,-22-21 16,22 0-16,0 21 0,-1 0 0,22-21 0,-21 21 15</inkml:trace>
  <inkml:trace contextRef="#ctx0" brushRef="#br1" timeOffset="211475.27">5440 17611 0,'0'0'0,"0"-21"15,0-1-15,0 1 16,0 0-16,-21 0 16,21 0-16,-22 0 0,1-1 0,0 1 15,0 21-15,0-21 0,0 21 16,-1 0-16,-20 0 0,21 0 0,0 0 15,-22 0-15,22 0 0,0 21 0,-21 0 16,21 1-16,-22-1 16,22 21-16,0-21 0,0 0 0,0 1 15,-1 20-15,22-21 0,0 0 0,0 0 16,0 1-16,0-1 0,0 0 16,0 0-16,22-21 0,-1 0 15,0 0-15,0 0 0,0 0 16,0 0-16,22-21 0,-22 0 0,21 0 15,1-1-15,-22 1 0,21 0 0,-21 0 16,22 0-16,-22-22 0,-21 22 16,0 0-16,21 0 0,-21 0 15,0 42 1,-21-21 0,21 21-16,0 0 0,0 0 15,0 1-15,0 20 0,0-21 16,0 0-16,0 0 0,0 1 0,0-1 15,0 0-15,0 0 0,0 0 16,21-21-16,0 21 16,0-21-16,0 0 0,1 0 15,-1 0-15,0 0 0,0-21 16,21 0-16,-20 0 0,20 21 0,-21-21 16,21 0-16</inkml:trace>
  <inkml:trace contextRef="#ctx0" brushRef="#br1" timeOffset="211966.35">5990 17251 0,'0'-21'16,"0"-22"-1,0 107-15,0-106 16,0 63-16,-21 0 16,21 0-16,-21 0 0,21 22 15,0-22-15,0 21 0,-21-21 0,21 22 16,-22-1-16,22-21 0,-21 21 15,21-20-15,0 20 0,0-21 0,-21 0 16,21 0-16,-21 1 0,21-1 16,0 0-16,0 0 0,-21-21 15,0 21-15,21-42 32,0 0-32,0 0 15,0 0-15,0-1 0,21 22 16,21-21-16,-21 21 0,0-21 0,22 21 15,-1-21-15,-21 21 0,22 0 16,-1 0-16,-21 0 0,21 0 0,-20 21 16,-1 0-16,0-21 0,0 21 15,-21 1-15,0-1 0,0 0 16,0 0-16,0 0 0,-21-21 16,-21 21-16,20-21 0,1 0 15,-21 22-15,0-22 0,-1 0 0,22 0 16,-21 0-16,-1 0 0,22 0 0,-21 0 15,21 0-15,0 0 0,-1 0 16,1 0-16,42-22 31,22 22-31,-22-21 0,21 21 16,1-21-16,-1 21 0</inkml:trace>
  <inkml:trace contextRef="#ctx0" brushRef="#br1" timeOffset="212249.33">6667 17632 0,'22'-64'16,"-44"128"-16,44-149 0,-44 64 15,1 0-15,-21 21 0,21 0 16,0 0-16,-22 0 0,22 0 16,0 0-16,-21 21 0,20 0 0,1 0 15,0 1-15,0 20 0,0-21 0,21 21 16,0-20-16,-21 20 0,21-21 15,0 21-15,0-20 0,0 20 0,21-21 16,0 0-16,0 0 16,21-21-16,-20 22 0,20-1 0,0-21 15,-21 0-15,22 0 0,-1 0 0,0 0 16,-20 0-16,20 0 0,-21-21 16,0-1-16,0 22 0,1-21 0,-22 0 15,21 21-15,-21-21 0</inkml:trace>
  <inkml:trace contextRef="#ctx0" brushRef="#br1" timeOffset="-213285.47">15960 15388 0,'-22'0'0,"1"0"16,-21 0-1,21 0-15,-22 0 0,22 0 0,0 0 16,0 0-16,-21 0 0,20 0 0,1 0 0,-21 0 16,21 0-16,0 0 0,-1 0 15,-20 0-15,21 0 0,0 0 0,0 0 16,42 0 15,0 21-31,0-21 0,21 0 16,22 0-16,-22 22 0,22-22 15,20 0-15,-20 21 0,21-21 16,20 0-16,-20 0 0,21 0 0,-21 21 16,20-21-16,-20 0 0,0 0 0,-1 0 15,1 0-15,0 0 0,-22 0 16,1-21-16,-1 21 0,-20 0 0,20 0 16,-42 0-16,22 0 0,-22 0 0,0 0 15,0 0-15,0 0 16,-42 21 31,0-21-47,0 0 0,0 0 15,-1 0-15,1 0 0,-21 0 0,21 0 16,0 0-16,-22 0 0</inkml:trace>
  <inkml:trace contextRef="#ctx0" brushRef="#br1" timeOffset="-212824.1">15621 15536 0,'-42'0'0,"84"0"0,-127 0 16,43 0-16,0 0 0,20 0 0,1 0 16,0 0-16,0 0 0,21 22 15,21-22 1,0 21-16,0 0 0,22-21 15,20 21-15,1-21 0,-1 21 16,22-21-16,0 21 0,-1 1 0,22-22 16,0 21-16,0 0 0,0-21 0,-22 21 15,22 0-15,-21-21 0,-1 21 16,-20-21-16,-1 0 0,1 0 16,-22 22-16,22-22 0,-22 0 0,0 0 0,22 0 15,-43 0-15,0 0 16,0 0-1</inkml:trace>
  <inkml:trace contextRef="#ctx0" brushRef="#br1" timeOffset="-210231.29">16298 13758 0,'0'0'0,"0"-21"15,0 0-15,0 0 16,0 0-16,0 0 0</inkml:trace>
  <inkml:trace contextRef="#ctx0" brushRef="#br1" timeOffset="-209289.95">16256 13462 0,'0'-21'0,"0"-21"16,0 105-16,0-148 15,0 64-15,0 0 0,0 0 16,0 0-16,-21 0 0,21-1 15,0 1-15,0 0 0,0 0 16,0 0 15,0 42-15,0 0-16,0 0 0,-21 0 16,21 1-16,-22 20 0,1-21 15,0 21-15,0 1 0,0 20 16,-22-20-16,22-1 0,0 21 0,0-20 15,-21-1-15,20 0 0,1 1 0,0-1 16,0 0-16,21-20 0,-21 20 16,21-21-16,-21 0 0,21 0 0,-22 1 15,22-1-15,22-42 47,-1 21-47,0-22 0,21 1 16,-21 0-16,22 0 0,-22 0 15,21 0-15,22 21 0,-22-22 0,22 1 16,-22 0-16,21 0 0,1 0 0,-1 21 16,-20 0-16,20-21 0,43 21 15,-64 0-15,1 0 0,-1 0 16,0 0-16,-20 0 0,-1 0 0,0 21 16,0-21-16,-21 21 15,0 0 1,-21-21-16,0 21 15,0-21-15,-1 21 0,-20-21 0,21 0 16,-21 22-16,-1-22 0,1 0 0,-22 0 16,22 21-16,-21-21 0,20 0 15,-84 0-15,64 0 0,-1 0 16,22 0-16,-22 0 0,22 0 0,0 0 16,-1 0-16,22 0 0,0 0 15,-21 0-15,21 0 16,-1 0-16,22-21 94,0-1-94,0 1 15,0 0-15,0 0 0,22 0 16,-1 0-16,-21-1 0,21-20 15,0 21-15,0-21 0,22-1 0,-22 1 16,21 0-16,0-1 0,-20 1 0,20 0 16,0 20-16,1-20 0,-1 21 15,21-21-15,-41 20 0,20 22 16,-21-21-16,0 21 0,-21 21 31,-21 1-31,0-22 0,0 21 16,0 0-16,-1 0 0,1-21 15,0 21-15,0 0 0,-21 1 0,20-22 16,1 21-16,0-21 0,21 21 0,-21 0 16,0 0-16,21 0 15,-21 1-15,-1-22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13:26:18.04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550 0,'0'22'140,"21"-22"48,-21-22-157,0 1 47,0 0-47,0 0-15,0 0 0,0 0-1,0-1 1,21 22 46,-21 22-62,21-1 16,1 0-16,-22 0 0,21 0 16,-21 0-16,0 1 0,21-1 15,0 0-15,-21 21 0,21-21 16,-21 1-16,0 20 0,21-21 0,-21 0 15,22 22-15,-22-22 0,21 21 16,-21 0-16,0-20 0,0-1 0,21 21 16,-21-21-16,0 22 0,21-22 15,-21 0-15,0 0 0,0 0 0,0 0 16,0 1-16,0-1 0,0 0 16,0 0-16,21-21 15,-21 21 1,0-42 15,0 0-31,0 0 16,0 0-16,0-1 0,0 1 15,0 0-15</inkml:trace>
  <inkml:trace contextRef="#ctx0" brushRef="#br0" timeOffset="417.97">1672 466 0,'0'-21'0,"0"42"0,0-64 15,0 22-15,0 0 16,-21 21 15,21 21-15,-21 0-16,21 22 15,-21-22-15,21 21 0,0-21 0,-22 22 16,1-1-16,0 0 0,0 1 16,0 20-16,0-20 0,-1-1 15,1 0-15,0 1 0,0-1 0,0 0 16,0-21-16,-1 22 0,22-22 15,0 0-15,-21 0 0,21 0 0,-21 1 16,21-1-16,0 0 16,21-42 31,-21 0-47,21 21 15,1-22-15</inkml:trace>
  <inkml:trace contextRef="#ctx0" brushRef="#br0" timeOffset="2165.85">2032 974 0,'0'-21'0,"21"-1"16,-21 1-16,0 0 0,0 0 15,0 0-15,0 0 0,0-1 0,-21 1 16,21 0 0,-21 21-16,21-21 0,-21 21 15,-1 0-15,1 0 0,0 0 16,0 0-16,0 0 0,21 21 15,-21 0-15,-1 0 0,1 1 16,0-1-16,0 21 0,0-21 16,0 22-16,-1-22 0,1 21 0,21-21 15,-21 22-15,21-22 0,0 21 0,0-21 16,0 0-16,0 1 0,0-1 16,21 0-16,0-21 0,1 0 15,-1 0-15,21 0 0,-21 0 16,0 0-16,1 0 15,-1-21-15,0 21 0,0-21 0,0-1 16,0 1-16,1 0 0,-22 0 0,21 0 16,0 0-16,-21-22 0,0 22 15,0 0-15,21 0 0,-21-22 0,0 22 16,21 21-16,-21-21 0,0 0 16,0 0-16,0 42 31,0 0-16,0 0-15,-21 0 16,21 22-16,-21-22 0,21 0 16,0 0-16,0 0 0,-21 22 0,21-22 15,0 0-15,0 0 0,0 0 16,0 1-16,0-1 0,0 0 16,0 0-16,0 0 15,21-21-15,0 0 0,0 0 16,0 0-16,1 0 15,-1 0-15,0 0 0,0 0 16,0 0-16,22-21 0,-22 0 0,0 0 16,0 0-16,0-1 0,0 1 15,1 0-15,-22 0 0,21-43 16,0 43-16,-21 0 0,0 0 16,0 0-16,0 0 15,-21 21-15,0 0 0,-1 0 16,1 0-16,0 0 15,0 0-15,21 21 16,0 0 0,21 0-1,0-21-15,0 0 16,1 0-16,-1 21 0,0 0 16,0 1-1,-21-1-15,21 0 16,-21 0-16,0 0 15,0 0-15,0 1 0,0-1 0,0 0 16,0 0-16,0 0 16,0 0-16,0 1 0,21-22 15,-21 21-15,22-21 16,-1 0-16,0 0 0,0 0 16,0 0-16,0 0 0,1 0 0,20 0 15,-21 0-15,0 0 0,22 0 16,-22 0-16,0-21 0,21-1 0,-21 22 15,1-21-15,-1 0 0,0 0 0,0 0 16,-21 0-16,21-1 16,-21 1-16,21 0 0,-21-21 0,0 21 15,0-1-15,0-20 0,0 21 16,0 0-16,0 0 0,0-1 16,-21 22-16,0 0 0,0 0 0,0 0 15,0 0-15,-1 0 0,1 22 16,0-1-16,0-21 0,0 21 0,0 0 15,-1 0-15,1 0 0,0 1 16,0-1-16,21 0 0,-21 0 0,0 43 16,21-43-16,0 0 15,0 0-15,0 0 0,0 0 16,21-21-16,0 0 16,0 0-16,0 0 0,0 0 15,1 0-15,-1 0 0,0 0 16,0 0-16,0 0 0,0-21 0,1 21 15,-22-21-15,21 0 0,0 0 16,0 0-16,-21-1 0,21 1 0,-21 0 16,0 0-16,21 0 0,-21 0 15,22-1-15,-22 1 0,0 0 0,21 21 16,-21-21-16,0 42 47,0 0-47,0 0 0,-21 1 15,21 20-15,0-21 16,0 0-16,0 0 0,0 1 0,0-1 16,0 0-16,0 0 0,0 0 15,21-21-15,0 0 16,0 0-16,0 21 0,0-21 16,1 0-16,-1 0 15,0-21-15,0 21 0,0-21 16,0 21-16,-21-21 0,22 0 0,-1 0 15,-21-1-15,21 1 0,-21 0 16,21 0-16,-21 0 0,0 0 16,0-1-16,21 1 15,-21 42 1,0 1 0,0-1-16,-21-21 0,21 21 15,0 0-15,0 0 0,0 0 0,0 1 16,0-1-16,0 0 0,0 0 15,0 0-15,0 0 0,0 1 16,0-1 0,0-42 15,0-1-15,21 1-16,-21 0 0,0 0 15,21 0-15</inkml:trace>
  <inkml:trace contextRef="#ctx0" brushRef="#br0" timeOffset="2353.8">3450 783 0,'0'-21'0,"0"42"0,-21-42 16,0 21-16,21-21 0,21 21 78,0 0-78</inkml:trace>
  <inkml:trace contextRef="#ctx0" brushRef="#br0" timeOffset="2954.02">3831 445 0,'0'0'16,"0"-22"-1,0 44 1,-21-1-16,21 0 0,-21 0 16,21 0-16,0 22 0,0-1 15,0-21-15,-21 21 0,21 22 0,-22-22 16,1 1-16,21-1 0,0 0 15,-21 1-15,21-1 0,-21 0 0,0 1 16,21-1-16,-21-21 0,21 0 0,0 22 16,0-22-16,-22-21 0,22 21 15,0 0-15,-21-21 0,21 21 16,0-42 15,0 0-15,0 0-16,21 0 0,-21-1 15,22 1-15,-1 0 0,0 0 16,0 21-16,0-21 0,0 0 0,1-1 16,-1 22-16,0-21 0,0 0 0,0 21 15,0 0-15,1 0 0,-1 0 16,0 0-16,21 0 0,-21 0 0,1 0 16,-22 21-16,21 0 0,0 1 15,-21-1-15,0 0 16,0 0-16,0 0 0,0 0 0,-21 1 15,0-1-15,-1-21 0,1 21 0,0 0 16,0 0-16,0-21 0,-22 21 16,22-21-16,0 0 0,0 0 0,0 22 15,0-22-15,-1 0 0,1 0 0,0 0 16,0 0-16,0 0 16,0 0-1,21-22 16,21 22-31,0 0 0</inkml:trace>
  <inkml:trace contextRef="#ctx0" brushRef="#br0" timeOffset="3297.88">4445 466 0,'-21'-21'16,"42"42"-16,-42-64 0,0 43 0,21-21 0,-22 21 16,22 21 15,0 1-31,0-1 0,0 21 16,0 0-16,0-20 0,0 20 0,0 0 15,-21 22-15,0-22 0,0 0 16,21 22-16,-21-22 0,0 1 0,-1-1 15,1 0-15,0 1 0,0-22 0,0 21 16,0-21-16,-1 0 0,22 1 16,0-1-16,0 0 0,-21 0 0,21 0 15,21-21 17,-21-21-32,22 0 15,-1 0-15,0 0 0</inkml:trace>
  <inkml:trace contextRef="#ctx0" brushRef="#br0" timeOffset="3673.68">4424 1058 0,'21'22'16,"0"-22"-16,0 0 0,0 0 15,1 0-15,-1 0 16,0 0-16,0 0 0,21 0 0,-20-22 15,-1 22-15,0-21 0,0 0 0,0 0 16,-21 0 0,21 21-16,-21-21 0,0-1 0,0 1 15,0 0-15,0 0 0,-21 0 16,0 21-16,0 0 16,0 0-16,0 21 0,-1 0 15,1 0-15,-21 0 0,21 1 16,21 20-16,-21-21 0,-1 0 0,1 22 15,21-22-15,0 0 0,0 0 0,0 0 16,0 0-16,0 1 0,21-1 16,1-21-16,-1 0 0,0 21 15,0-21-15,21 0 0,-20 0 0,-1 0 16,21 0-16,-21 0 0,0 0 16,1 0-16,-1-21 15,0 0-15</inkml:trace>
  <inkml:trace contextRef="#ctx0" brushRef="#br0" timeOffset="4293.81">6604 529 0,'0'-42'16,"0"84"-16,0-105 0,0 42 15,0-1-15,-21 22 0,0 0 16,-1 0-16,1 0 0,0 22 16,0-1-16,0 0 0,21 21 15,-21 1-15,-1-1 0,1 21 0,0 1 16,0-1-16,21 1 0,-21-1 0,0 1 15,-1-1-15,1-20 0,0-1 16,0 0-16,0 1 0,0-1 0,21-21 16,0 0-16,-22 1 0,22-1 0,0 0 15,-21-21-15,21-21 32,0 0-32,0-1 0,0 1 15,0-21-15</inkml:trace>
  <inkml:trace contextRef="#ctx0" brushRef="#br0" timeOffset="4653.64">6032 402 0,'-21'0'0,"42"0"0,-63-21 0,42 0 16,0 0-16,0 0 15,21-1 1,0 22-16,22 0 0,-22 0 15,21 0-15,1 0 0,20 22 0,1-22 16,-1 42-16,1-21 0,-1 21 16,1 1-16,-1-1 0,-21 0 15,1 1-15,-1 20 0,-21-20 0,-21 20 16,0-21-16,0 22 0,-21-22 16,-21 22-16,-1-22 0,1 0 0,0 1 15,-1-1-15,-20-21 0,21 22 16,-1-22-16,1 0 0,0 0 0,-1 0 15,22 0-15,-21-21 0,21 22 0,-22-22 16,43 21-16,-21-21 16,42-21 15,0-1-15,1 1-16,-1 0 0</inkml:trace>
  <inkml:trace contextRef="#ctx0" brushRef="#br0" timeOffset="5017.97">6816 1101 0,'21'0'16,"-42"0"-16,63 0 0,-21 0 0,0 0 15,0 0-15,1 0 16,-1-21-16,0 21 0,0-22 0,0 1 15,22 21-15,-22-21 0,0 21 0,-21-21 16,21 0-16,-21 0 16,0-1-16,0 1 0,-21 0 15,0 21-15,0 0 0,-22 0 16,22 0-16,-21 21 0,21 0 16,-22 1-16,1-1 0,21 0 0,-22 0 15,22 21-15,0-20 0,0 20 0,21-21 16,0 0-16,0 0 0,0 22 15,0-22-15,0 0 0,21 0 16,0 0-16,0 1 0,1-22 16,-1 0-16,21 21 0,-21-21 15,0 0-15,22 0 0,-22 0 0,21 0 16,-21-21-16,22 21 0,-22-22 0</inkml:trace>
  <inkml:trace contextRef="#ctx0" brushRef="#br0" timeOffset="5289.97">7556 974 0,'22'-21'16,"-44"42"-16,44-64 0,-22 22 15,-22 21-15,1 0 0,0 0 16,0 0-16,0 0 16,0 0-16,-1 21 0,22 1 15,-21-1-15,0 21 0,0-21 0,0 22 16,21-22-16,-21 21 0,21-21 0,-22 22 15,22-22-15,0 0 0,0 0 16,0 0-16,0 0 0,0 1 0,0-1 16,22 0-16,-1-21 15,0 0-15,0 0 0,21 0 16,-20 0-16,20 0 0,-21 0 0,21-21 16,-20 0-16,20-1 0,-21 22 0,21-21 15</inkml:trace>
  <inkml:trace contextRef="#ctx0" brushRef="#br0" timeOffset="5573.94">8170 550 0,'0'-21'0,"0"42"0,0-63 0,0 21 16,0 0-16,0 0 0,-21 21 16,0 0-16,0 0 0,0 0 15,-1 21-15,22 0 16,-21 0-16,0 21 0,0 1 0,21-1 15,-21 0-15,0 1 0,21 20 0,-22-20 16,1 20-16,0-21 16,0 22-16,21-22 0,-21 1 0,0-1 15,21 0-15,0 1 0,0-22 0,-22 21 16,22-21-16,0 0 0,0 1 16,0-1-16,22-21 15,-1 0 1,0 0-16,0 0 0,0-21 0,0 21 15</inkml:trace>
  <inkml:trace contextRef="#ctx0" brushRef="#br0" timeOffset="6098.46">8297 1207 0,'21'-22'0,"1"22"15,20-42 1,-21 21-16,-21 0 15,21 0-15,-21-1 0,0 1 16,0 0-16,0 0 0,0 0 0,0 0 16,0-1-16,-21 22 15,0 0 1,0 0-16,0 0 0,-1 22 0,1-1 16,0 0-16,0 21 0,-21-21 0,20 1 15,1 20-15,0-21 16,0 21-16,0-20 0,0-1 0,-1 0 15,22 0-15,0 0 0,0 0 0,0 1 16,0-1-16,22-21 16,-1 0-16,0 0 15,21 0-15,-21 0 0,1 0 0,-1 0 16,0 0-16,0-21 0,0-1 0,0 1 16,22 21-16,-43-21 0,21-21 15,0 21-15,0-1 0,0 1 0,-21 0 16,0-21-16,22 21 0,-22-1 0,0 1 15,0 42 17,0 1-32,0-1 0,0 0 15,-22 0-15,22 0 0,0 0 16,0 1-16,0-1 0,0 0 0,0 0 16,0 0-16,0 0 0,0 1 15,0-1 1,22-21-16,-1 0 15,0 0-15,0 0 0,0 0 16,0 0-16,-21-21 0</inkml:trace>
  <inkml:trace contextRef="#ctx0" brushRef="#br0" timeOffset="6517.68">8699 1016 0,'0'-21'0,"0"0"31,0 0-31,22 21 16,-22-22-16,21 22 0,0 0 16,0 0-16,0 0 15,0 0-15,1 22 0,-1-1 16,0 0-16,0 0 0,-21 0 16,21 0-16,-21 22 0,21-22 0,-21 21 15,0-21-15,0 1 0,0 20 0,0-21 16,0 0-16,0 0 0,0 1 15,0-1-15,0 0 0,0 0 16,-21-21 0,21-21-1,0 0 1,21 0-16,-21-1 16,0 1-16,22 0 0,-1-21 0,0 21 15,-21-1-15,21-20 0,-21 21 0,21 0 16,-21 0-16,21-1 0,-21 1 15,22 0-15,-22 0 0,21 0 16,0 21 0,0 0-16,0 0 15,0 0 1,1 0-16,-1 0 0,-21-21 0</inkml:trace>
  <inkml:trace contextRef="#ctx0" brushRef="#br0" timeOffset="8266.67">9631 1143 0,'21'0'32,"0"0"671,-21-21-703,0 0 15,0 0-15,0-1 16,0 1-16,-21 0 16,0 21-1,0-21-15,-1 21 0,1 0 16,0 0-16,0 0 0,0 0 16,0 0-16,-1 21 0,1-21 15,0 21-15,21 0 0,-21 1 0,0 20 16,0-21-16,-1 0 0,22 0 0,0 1 15,-21 20-15,21-21 0,0 0 16,0 0-16,0 1 16,0-1-16,0 0 0,21-21 15,1 0-15,-1 0 16,0 0-16,0 0 0,0 0 16,0 0-16,1 0 0,-1 0 0,0 0 15,0-21-15,0 0 0,0-1 0,-21 1 16,22 0-16,-1 0 0,0 0 15,0 0-15,0-22 0,0 22 0,1 0 16,-1-21-16,-21 20 0,0 1 16,21 0-16,-21 42 15,0 0 1,0 1-16,0-1 0,0 0 16,0 0-16,0 0 0,0 0 0,0 1 15,0 20-15,0-21 0,0 0 16,0 0-16,0 1 0,21-1 15,-21 0-15,21 0 16,0-21-16,1 0 16,-1 0-16,0 0 0,0 0 15,0 0-15,0 0 0,-21-21 16,22 21-16,-1-21 0</inkml:trace>
  <inkml:trace contextRef="#ctx0" brushRef="#br0" timeOffset="8598.07">10287 466 0,'0'0'0,"0"-106"15,0 85-15,0 0 0,0-1 16,0 1-16,0 42 16,0 1-16,0 20 15,-21 0-15,21 1 0,0-1 0,0 0 16,0 22-16,-21-1 0,-1 1 0,1-22 15,21 22-15,-21-1 0,0 1 16,0-1-16,0-21 0,-1 1 16,22-1-16,-21 0 0,0 1 0,21-22 15,0 21-15,0-21 0,0 1 16,0-1-16,0 0 0,0 0 16,21-21-1,0 0 1,1-21-16,20 21 15,-21-21-15,0 0 0,0-1 0,1 1 16,20 0-16,-21-21 0</inkml:trace>
  <inkml:trace contextRef="#ctx0" brushRef="#br0" timeOffset="9537.83">10456 1080 0,'21'-22'0,"-42"44"0,64-44 16,-43 1-16,0 42 31,-22 1-31,1-1 16,0 0-16,21 0 0,0 0 15,-21 0-15,21 1 0,-21-1 0,21 0 16,0 0-16,0 0 0,0 0 16,0 1-16,0-1 15,21-21 1,0 0 0,0 0-16,0 0 0,1 0 15,-1 0-15,0 0 0,0-21 0,0 21 16,0-22-16,1 22 0,-1-21 0,0 0 15,-21 0-15,21 0 0,0 21 16,-21-21-16,0 42 31,0 0-15,0 0-16,-21 0 0,21 0 0,-21-21 16,21 22-16,0-1 0,0 0 15,0 0-15,21-21 31,0 0-31,0 0 0,1 0 16,-1 0-16,0-21 16,0 21-16,-21-21 0,21 0 15,-21-1-15,0 1 0,0 0 16,0 0-16,0 0 0,0 0 0,0-1 16,0 1-16,-21 0 0,21 0 0,-21 21 15,21-21-15,-21 21 16,21-21-16,21 21 31,0 0-31,0 0 16,0 0-16,1 0 0,-1-22 15,0 22-15,0 0 0,0 0 0,0 0 16,1 0-16,-1 0 0,0 22 16,0-22-16,-21 21 0,0 0 15,21-21-15,-21 21 0,21 0 0,-21 0 16,0 1-16,0-1 0,0 0 0,0 21 15,0-21-15,0 1 0,0-1 16,0 0-16,0 0 0,0 0 16,0 0-16,0 1 15,0-44 32,0 1-47,0 0 16,0 0-16,22 0 0,-1 0 15,0-22-15,0 22 0,0-21 16,0 21-16,22-22 0,41-63 16,-62 85-16,-1 0 0,0 21 15,0 0-15,0 0 0,0 0 16,1 21-16,-22 22 16,0-22-16,0 0 0,0 21 0,0-21 15,0 22-15,0-22 0,0 0 0,0 21 16,0-20-16,0-1 0,0 0 15,0 0-15,0 0 0,0 0 16,-22-21 15,1 0-15,21-21-16,0 0 16,-21 0-16,21 0 0,-21 0 15</inkml:trace>
  <inkml:trace contextRef="#ctx0" brushRef="#br0" timeOffset="9753.96">11345 635 0,'-21'0'0,"0"-21"16,0 0-1,0 21-15,21-21 0,-22 21 47,1 21-31,0-21-16,0 21 15,-21-21-15,20 0 0</inkml:trace>
  <inkml:trace contextRef="#ctx0" brushRef="#br0" timeOffset="9970.6">10160 762 0,'-21'0'0,"42"0"0,-63 0 0,20 0 16,44 0-1,-1 0-15,0 0 0,21 0 16,-21 0-16,22 0 0,-22 0 16,21 0-16,-21 0 0,22 0 0,-22 0 15,0 0-15,43 0 16,-43 0-16</inkml:trace>
  <inkml:trace contextRef="#ctx0" brushRef="#br0" timeOffset="10897.41">2053 1566 0,'-42'22'0,"84"-44"0,-127 44 0,43-22 0,0 0 0,-1 0 16,22 0-16,-21 0 16,21 0-16,-22 0 0,22 0 0,0 0 15,0 0-15,21 21 16,21-21-1,21 0-15,1 0 16,-1 0-16,22 0 0,-1 0 0,22 0 16,21 0-16,-1 0 0,1 0 0,21 0 15,0 0-15,0 0 0,-21 0 16,21 0-16,0 0 0,0 0 0,0 0 16,-21 0-16,21 0 0,-42 0 0,20 0 15,-41 0-15,21 0 16,-43 0-16,21 0 0,-20 0 0,-22 0 15,0 0-15,0 0 0,0 0 0,1 0 32,-1 0-17,0 0-15,0 0 16,0 0-16,0 0 0</inkml:trace>
  <inkml:trace contextRef="#ctx0" brushRef="#br0" timeOffset="11846.96">6032 1651 0,'-42'0'0,"84"0"0,-105 0 0,21 0 0,20 0 16,-20 0-16,21 0 0,0 0 15,0 0-15,-1 0 0,44 21 47,20-21-47,-21 0 16,21 0-16,1 0 0,-1 0 15,0 21-15,22-21 0,-22 0 16,22 0-16,-1 0 0,22 0 0,0 0 16,-1 0-16,22 0 0,0 0 0,0 22 15,0-22-15,-1 0 0,22 0 16,0 0-16,0 21 0,0-21 0,22 0 15,-22 0-15,21 21 0,-21-21 0,0 0 16,21 0-16,0 21 0,0-21 16,-21 0-16,21 0 0,1 0 0,-1 21 15,-21-21-15,21 0 0,0 0 0,0 0 16,-21 0-16,0 0 0,0 0 16,-21 0-16,0 0 0,0 0 15,0 0-15,-1 0 0,-20 0 0,0 0 16,-1 0-16,1 0 0,-21 0 0,-1 0 15,1 0-15,-22 0 0,0 0 16,1 0-16,41 0 16,-63 0-16,1 0 0,-1 0 31,-42 0 31,-1 0-62,22-21 0,-21 21 0,0 0 16,0 0-16,0-21 0</inkml:trace>
  <inkml:trace contextRef="#ctx0" brushRef="#br0" timeOffset="14202.1">1482 2519 0,'21'0'31,"0"-21"-31,21 0 16,-21-1-16,1 1 0,20 0 15,-21 21-15,21-21 0,-20 0 16,20 0-16,-21-1 0,0 1 0,-21 0 15,0 0-15,0 0 0,0 0 16,0-1-16,-21 1 16,0 21-16,0 0 15,0 0-15,-22 0 0,22 0 0,-21 0 16,21 0-16,-22 21 0,22-21 16,-21 22-16,21-22 0,-22 21 0,22 0 15,0 0-15,0 0 0,0 0 16,21 1-16,0-1 0,-22 21 0,22-21 15,0 0-15,0 1 16,0 20-16,0-21 0,0 0 0,22 0 0,-1 1 16,0-1-16,21 0 15,-21 0-15,22 0 0,-22 0 0,21 1 16,-21-1-16,1 0 0,-1 0 16,0 0-16,0 0 0,-21 1 0,0-1 15,0 0-15,0 0 0,0 0 0,-21 0 16,0 1-16,-22-1 0,1 0 15,0 0-15,-1 0 0,-20-21 0,21 21 16,-22-21-16,22 0 0,-1 0 16,1 0-16,0 0 0,-1 0 0,22 0 15,0-21-15,-21 0 16,42 0-16,-21 21 0,-1-21 0,22 0 16,-21-1-16,21 1 0,0 0 15,0 0-15,0 0 16,21 0-1</inkml:trace>
  <inkml:trace contextRef="#ctx0" brushRef="#br0" timeOffset="14896.74">1841 2688 0,'0'0'0,"0"21"31,-21 1-15,0-1-16,21 0 16,-21 0-16,21 0 0,0 0 0,0 1 15,0-1-15,0 0 0,-21 0 0,21 0 16,0 0-16,0 1 0,0-1 15,0 0-15,0 0 0,21-21 32,0 0-32,0 0 0,0 0 0,1 0 15,-1 0-15,0 0 0,0-21 0,0 0 16,0 0-16,1-1 0,20 1 16,-21 0-16,0 0 0,0 0 0,1 0 15,-22-1-15,21-20 0,-21 21 16,21 0-16,-21 0 0,0-1 15,0 1-15,0 42 32,0 1-17,0-1-15,0 21 0,-21-21 16,21 0-16,-21 22 0,21-1 16,0-21-16,0 22 0,0-1 15,-22 0-15,22 1 0,0 20 0,0-21 16,0 22-16,0-22 0,-21 22 15,21-22-15,0 22 0,0-22 0,0 0 16,-21 22-16,21-22 0,0 0 0,0-20 16,-21 20-16,0-21 0,0 21 15,21-20-15,-22-1 0,1-21 16,0 21-16,0-21 0,0 0 0,0 0 16,-1 0-16,-20 0 0,21 0 0,0-21 15,-22 21-15,22-21 0,-21-1 16,0 1-16,20 21 0,1-21 0,-21 0 15,21 0-15,0 0 0,-1-1 16,22 1-16,0 0 0,-21 0 16,21 0-16,0 0 0,0-1 0,0 1 15,0 0-15,0 0 0,21 0 0,1 0 16,-1-22-16,21 22 0</inkml:trace>
  <inkml:trace contextRef="#ctx0" brushRef="#br0" timeOffset="15417.77">2413 2731 0,'0'-22'0,"0"44"0,0-22 31,0 21-16,0 0-15,0 0 0,0 0 16,0 0-16,0 1 0,0-1 0,0 21 16,-21-21-16,21 0 0,-21-21 15,21 22-15,0-1 0,0 0 0,-22-21 16,22 21-16,-21-21 16,0 0-1,21-21 1,0 0-1,0 0-15,0-1 0,0 1 0,0 0 16,0 0-16,21 0 0,0 0 0,22-22 16,-22 22-16,0 0 0,21 0 15,-20 0-15,62-22 16,-41 43-16,-22 0 0,21 0 0,0 0 16,-20 21-16,20 1 0,-21-22 15,0 42-15,0-21 0,-21 0 0,0 0 0,0 22 16,0-22-16,0 0 15,0 21-15,0-20 0,0-1 0,0 0 16,0 0-16,0 0 0,-21 0 16,0-21-1,21-21 17,0 0-32,0 0 15</inkml:trace>
  <inkml:trace contextRef="#ctx0" brushRef="#br0" timeOffset="15714.22">3196 2307 0,'0'0'0,"0"-21"16,0 42 15,0 0-31,-21 22 15,21-1-15,0-21 0,-21 43 0,21-22 16,0 0-16,-21 1 0,21 20 0,0-20 16,0-1-16,-22 0 0,22 1 15,-21-1-15,21-21 0,0 21 0,0-20 16,0-1-16,0 0 0,-21 0 16,21 0-16,0 0 15,0-42 16,0 0-31,0 0 16,0 0-16</inkml:trace>
  <inkml:trace contextRef="#ctx0" brushRef="#br0" timeOffset="15899.41">2942 2773 0,'21'0'31,"0"-21"-15,1 21-16,-1 0 0,0 0 0,0-21 16,0 21-16,0 0 15,1 0-15,-1 0 0,0 0 0,-21-22 16,21 22-16</inkml:trace>
  <inkml:trace contextRef="#ctx0" brushRef="#br0" timeOffset="16446.52">3704 2773 0,'0'0'0,"0"-42"16,0 20-16,0 1 15,-21 0-15,0 0 0,0 0 16,-1 21-16,1 0 0,0 0 0,0 0 16,0 0-16,0 21 15,-1 0-15,1 0 0,0 0 0,0 1 16,21-1-16,-21 21 0,0-21 16,-1 22-16,22-22 0,0 21 15,-21-21-15,21 0 0,0 1 0,0-1 16,0 0-16,0 0 0,21-21 15,-21 21 1,22-21-16,-1 0 0,0 0 0,0 0 16,0-21-16,0 21 0,1-21 15,-1 0-15,0 0 0,21-22 16,-21 22-16,1 0 16,-1 0-16,-21 0 0,0-1 0,0 1 0,21 0 15,-21 0-15,0 0 0,0 0 16,0 42-1,0 0 1,0 0-16,0 21 0,0-20 0,0-1 16,0 0-16,0 0 0,0 0 15,0 0-15,0 1 0,0-1 0,21 0 16,-21 0-16,0 0 0,0 0 16,21-21-1,0 0 1</inkml:trace>
  <inkml:trace contextRef="#ctx0" brushRef="#br0" timeOffset="17013.99">3937 2773 0,'0'0'15,"0"-21"-15,0 0 0,21 21 16,-21-22-16,21 1 0,0 0 15,1 21-15,-1 0 16,0-21-16,0 21 0,0 0 16,0 0-16,1 21 0,-1-21 15,-21 21-15,0 0 0,21 1 0,-21 20 16,0-21-16,0 0 16,0 0-16,0 22 0,0-22 0,0 0 15,0 0-15,-21 0 0,21 1 0,0-1 16,-21 0-16,-1 0 0,22 0 0,-21-21 15,21 21-15,21-42 47,-21 0-31,22 21-16,-1-21 0,-21 0 0,21 0 16,0-1-16,-21 1 0,21-21 0,0 21 15,1 0-15,-1-22 0,0 22 16,0 0-16,-21 0 0,21 0 15,0 21-15,-21-22 0,22 22 0,-22 22 32,0-1-17,0 0-15,0 0 0,-22 0 0,1 22 16,21-22-16,-21 0 0,21 21 0,-21-21 16,21 1-16,0-1 0,0 0 15,0 0-15,0 0 0,0 0 0,0 1 16,0-1-16,21-21 0,0 0 15,0 0-15,1 0 0,-1 0 16,0 0-16,0 0 16,0 0-16,0 0 15,1-21-15,-1 21 0,-21-22 0,21 1 16,0 21-16,0-21 0</inkml:trace>
  <inkml:trace contextRef="#ctx0" brushRef="#br0" timeOffset="17590.62">5440 2688 0,'0'-21'62,"21"0"-46,-21 0 0,0 0-1,0-1 1,-21 22 15,0 0-15,-1 22-16,22-1 31,0 0 0,0 0 0</inkml:trace>
  <inkml:trace contextRef="#ctx0" brushRef="#br0" timeOffset="17926.03">5440 2879 0,'-21'0'0,"42"0"0,-42 21 15,21 0 1,21-21 15,0 0-15,-21-21 0,21 21-16,-21-21 15,-21 21 16,21 21-15,-21 0 0,21 0-1</inkml:trace>
  <inkml:trace contextRef="#ctx0" brushRef="#br0" timeOffset="18666.38">7429 2328 0,'0'-21'0,"0"42"0,0-63 0,0 21 16,-21 21-16,21-21 0,-21 21 15,0 0 1,0 0-16,21 21 16,0 0-16,0 0 0,0 0 15,0 22-15,0 20 0,0-20 16,0 20-16,-21-21 0,21 22 0,-22-22 15,22 22-15,-21-22 0,21 0 0,0 1 16,-21-1-16,21 0 0,-21-20 16,21 20-16,-21-21 0,21 0 15,0 0-15,0 1 0,0-1 0,-21-21 32,21-21-17</inkml:trace>
  <inkml:trace contextRef="#ctx0" brushRef="#br0" timeOffset="19058.15">6879 2455 0,'0'-21'16,"0"42"-16,0-63 0,0 21 0,0 0 0,0 0 15,0-1-15,21 22 0,0-21 0,1 0 16,-1 21-16,21-21 15,0 21-15,1 0 0,-1 0 0,0 0 16,1 0-16,-1 0 0,22 0 0,-1 0 16,-21 21-16,22 0 0,-1 22 15,-20-1-15,-1 0 0,22 1 0,-43-1 16,21 0-16,-21 1 0,0-1 0,-21 0 16,0 1-16,0-1 0,0 0 15,-21 1-15,0-22 0,-21 21 0,-1-21 16,1 0-16,0 1 0,-1-1 0,1 0 15,0 0-15,-1 0 0,1 0 16,21-21-16,-21 22 0,20-22 16,-20 0-16,21 21 0,0-21 0,0 0 15,-1 0-15,44 0 47,-1-21-47,0-1 0,0 22 16,0-21-16</inkml:trace>
  <inkml:trace contextRef="#ctx0" brushRef="#br0" timeOffset="19621.59">8234 2815 0,'0'0'0,"0"-21"0,0-42 15,0 41-15,0 1 16,0 0-16,-21 0 0,-1 21 16,1-21-16,0 21 0,0 0 15,0 0-15,0 21 0,-1 0 16,1 0-16,0 0 0,0 1 16,0-1-16,0 21 0,-1-21 0,1 0 15,0 22-15,21-22 0,-21 0 0,21 0 16,-21 22-16,21-22 0,0 0 15,0 0-15,0 0 0,0 0 16,21 1-16,0-22 16,0 0-16,0 0 0,1 0 0,-1 0 15,0 0-15,0 0 0,0-22 16,0 1-16,1 21 0,-1-21 0,0 0 16,0 0-16,0 0 0,-21-22 0,21 22 15,1 0-15,-22-21 0,0 20 0,21-20 16,-21 21-16,21 0 0,-21 0 15,0-1-15,0 1 0,21 21 0,-21 21 32,0 1-32,0-1 15,0 0-15,0 0 0,0 0 0,0 0 16,0 1-16,0 20 0,0-21 0,0 0 16,0 0-16,0 22 0,0-22 0,0 0 15,0 0-15,0 0 16,0 1-16,21-22 0,0 0 15,1 0 1,-1 0-16,0 0 0,-21-22 16,21 22-16,0-21 0,-21 0 15,21 0-15</inkml:trace>
  <inkml:trace contextRef="#ctx0" brushRef="#br0" timeOffset="19918.05">8721 2498 0,'21'-43'0,"-42"86"0,42-107 15,0 43-15,-21 0 0,0 0 0,0 0 16,0-1-16,0 1 16,0 42-1,0 1 1,0 20-16,0-21 0,-21 21 0,21 1 16,-21-1-16,21 0 0,-22 1 15,22 20-15,0-20 0,0-1 16,-21 0-16,21 1 0,0-22 0,-21 21 15,21-21-15,0 22 0,0-22 0,0 0 16,0 0-16,0 0 16,0 0-16,21-21 31,0-21-31,-21 0 16,0 0-16,0 0 0,22 21 0,-22-21 15</inkml:trace>
  <inkml:trace contextRef="#ctx0" brushRef="#br0" timeOffset="20095.72">8594 2709 0,'-22'0'0,"44"0"0,-44-21 15,44 21 1,-1 0 0,0 0-16,-21-21 0,21 21 0,0 0 15,0 0-15,1 0 0,-1 0 16,0 0-16,0 0 0,0 0 0</inkml:trace>
  <inkml:trace contextRef="#ctx0" brushRef="#br0" timeOffset="20741.52">9313 2921 0,'0'0'16,"21"0"-16,22-42 16,-43 21-16,21 21 0,-21-22 0,0 1 15,0 0 1,0 0-16,0 0 0,0 0 0,0-1 15,0 1-15,-21 0 0,0 21 16,-1 0-16,1 0 16,0 0-16,0 0 0,0 21 15,0-21-15,-22 21 0,22 1 0,0-1 16,0 0-16,0 21 0,-1-21 0,1 1 16,0 20-16,0-21 0,21 0 15,0 0-15,-21 22 0,21-22 0,0 0 16,0 0-16,0 0 0,21 1 15,0-22-15,0 21 0,0-21 16,1 0-16,-1 0 0,0 0 16,0 0-16,0 0 0,0 0 15,1-21-15,-1 21 0,0-22 0,0 22 16,0-21-16,-21 0 0,21 0 0,1 0 16,-1 0-16,-21-1 0,21-20 15,0 21-15,-21 0 0,21-22 0,-21 22 16,21-21-16,-21 21 0,0 0 0,22-1 15,-22 1-15,0 42 32,0 1-32,0-1 0,-22 0 15,22 21-15,-21-21 0,21 1 16,0 20-16,0-21 0,0 21 0,0-20 16,0-1-16,0 0 0,0 0 15,0 0-15,0 0 0,0 1 0,21-1 16,1-21-1,-1 21-15,0-21 16,0 0-16,0 0 16,0-21-16,1 0 0,-1-1 15</inkml:trace>
  <inkml:trace contextRef="#ctx0" brushRef="#br0" timeOffset="21637.91">9991 2477 0,'0'-43'0,"0"86"0,0-107 16,21 22-16,-21 21 0,0-1 0,0 1 16,0 0-16,0 0 0,0 0 15,21 0-15,-21 42 32,0 21-17,-21-21-15,21 0 0,0 22 16,-21-1-16,-1 0 0,22 1 0,-21-1 15,0 0-15,21 22 0,-21-22 0,21 1 16,-21-1-16,21-21 0,-21 21 16,21 1-16,0-22 0,0 0 15,0 21-15,0-20 0,0-1 0,0 0 16,0 0-16,21-21 16,0 0-16,0 0 0,0 0 15,0 0-15,1 0 16,20 0-16,-21-21 0,0 21 0,0-21 15,1 0-15,-1-1 0,0 1 0,0 0 16,0 0-16,0 0 0,-21 0 0,0-1 16,22 1-16,-22 0 0,21 0 15,-21 0-15,0 42 32,0 0-32,0 0 15,-21 0-15,21 1 0,-22-1 16,22 0-16,0 0 0,0 0 0,0 0 15,0 1-15,0-1 0,0 0 0,0 0 16,0 0-16,22-21 16,-1 21-16,0-21 15,0 0-15,0 0 0,0 0 0,1 0 16,-1 0-16,0 0 0,0 0 16,0-21-16,0 21 0,1-21 0,-1 0 15,0 0-15,-21 0 0,21-1 16,0-41-1,-21 42-15,0 0 0,0-1 16,21 1-16,-21 42 47,0 1-47,-21-1 0,21 0 16,-21 0-16,21 0 0,0 0 0,0 1 15,-21-1-15,21 0 0,-21 0 0,21 21 16,0-20-16,0-1 0,0 21 15,-21-21-15,21 22 0,-22-22 0,22 21 16,0 0-16,0-20 0,-21 20 16,0 0-16,21-21 0,-21 22 0,0-22 15,21 21-15,-21-21 0,-1 1 0,22-1 16,-21 21-16,0-21 0,0 0 16,0 1-16,0-1 15,-1-21-15,1 0 16,0 0-16,0 0 0,0 0 15,0 0 17,21-21-32,0-1 0,0 1 15,0 0-15,0 0 16,0 0-16,0 0 0</inkml:trace>
  <inkml:trace contextRef="#ctx0" brushRef="#br0" timeOffset="21953.83">9800 2561 0,'-21'0'0,"42"0"0,-63-21 0,21 21 15,-1-21-15,22 0 31,22 21-31,-1 0 0,21 0 0,-21 0 16,22 0-16,-1 0 0,0 0 16,1 0-16,-1 0 0,0 0 0,1 0 15,-1 0-15,0 0 0,1 0 0,-22 0 16,0 0-16,0 0 0,0 0 16,0 21 30</inkml:trace>
  <inkml:trace contextRef="#ctx0" brushRef="#br0" timeOffset="22506.3">10901 2731 0,'0'0'0,"-21"-22"15,-1 22 1,22 22 0,0-1-1,0 0-15,0 0 0,0 0 16,0 0-16,0 22 0,0-1 0,0-21 15,0 22-15,0-1 0,0 0 0,0 1 16,0-1-16,0 0 0,0 22 16,0-22-16,-21 0 0,0 1 0,0 20 15,21-20-15,-21-1 0,0 0 0,-1 1 16,22-22-16,-21 21 0,0-21 0,21 22 16,-21-22-16,21 0 0,-21-21 0,0 21 15,21 0-15,0 0 16,0-42 15,0 0-31,0 0 16,0 0-16,0 0 0,0-1 0,0 1 15,21 0-15,0-21 0,-21 21 0,21-22 16</inkml:trace>
  <inkml:trace contextRef="#ctx0" brushRef="#br0" timeOffset="22853.93">10837 2921 0,'0'-21'0,"0"42"0,0-63 16,0 21-16,0-1 0,0 1 16,0 0-16,0 0 0,0 0 15,21 0-15,1-1 0,-22 1 0,21 0 16,0 21-16,0 0 0,0 0 16,0 0-16,22 0 0,-22 0 15,0 0-15,0 0 0,0 0 0,1 21 16,-1 0-16,0 1 0,0-1 0,0 0 15,-21 0-15,0 0 0,0 0 0,0 1 16,0-1-16,0 0 0,0 0 16,0 0-16,-21 0 0,0 1 0,0-22 15,0 21-15,-22-21 0,22 21 16,0-21-16,0 0 0,0 0 0,-1 0 16,22 21-16,-21-21 15,21-21 16,21 21-31,1-21 16,-1 21-16,0-21 0,0 21 16</inkml:trace>
  <inkml:trace contextRef="#ctx0" brushRef="#br0" timeOffset="23357.51">11409 2900 0,'0'0'0,"21"0"16,0 0-16,0 0 15,0 0-15,1 0 0,-1-21 16,0 21-16,0 0 0,0-21 16,0 21-16,-21-22 0,22 1 0,-1 21 15,-21-21-15,21 0 0,-21 0 0,0 0 16,0-1-16,0 1 0,0 0 15,0 0-15,-21 21 32,0 0-32,-1 0 15,1 21-15,0 0 16,0 0-16,21 1 0,-21-1 16,0 0-16,-1 0 0,22 0 0,-21 0 15,0 1-15,21-1 0,0 21 0,0-21 16,0 0-16,0 1 0,0-1 15,0 0-15,0 0 16,21-21-16,0 0 0,1 21 16,-1-21-16,0 0 0,0 0 15,0 0-15,0 0 0,1 0 16,-1 0 0,0 0-16,0-21 0,-21 0 31</inkml:trace>
  <inkml:trace contextRef="#ctx0" brushRef="#br0" timeOffset="26045.16">13695 2265 0,'0'-21'16,"0"42"-16,0-63 0,0 20 0,0 1 0,0 0 15,0 0-15,0 0 16,21 21 0,0 0-16,-21 21 0,21 0 15,0 0-15,1 22 0,-1-1 16,0 0-16,0 1 0,-21 20 0,0-21 16,21 22-16,-21-1 0,0-20 0,0-1 15,0 22-15,0-22 0,0-21 0,0 21 16,0 1-16,0-22 0,0 0 15,-21 0-15,21 0 0,-21-21 0,21 22 16,0-44 15,0 1-15,0 0-16,0 0 0,0 0 16,0 0-16,21-1 0,0-20 0,0 0 15,1-1-15</inkml:trace>
  <inkml:trace contextRef="#ctx0" brushRef="#br0" timeOffset="26302.64">14330 2096 0,'0'-22'15,"0"44"-15,0-65 0,0 22 0,-21 21 32,21 21-32,-22-21 0,-20 43 15,21-22-15,0 21 0,0-21 0,-1 22 16,1 20-16,0-21 0,0 22 0,0-22 15,0 22-15,-22-22 0,22 22 16,0-22-16,0 0 0,0 1 0,-1-22 16,1 21-16,0-21 0,0 22 15,0-22-15,21 0 0,-21 0 16,21 0-16,21-42 31,0 0-15</inkml:trace>
  <inkml:trace contextRef="#ctx0" brushRef="#br0" timeOffset="27827.96">14541 2709 0,'22'0'0,"-44"0"0,44-21 0,-22 0 16,21 0-16,0 0 15,-21 0-15,0-1 0,0 1 16,0 0-16,0 0 0,0 0 0,0 0 16,0-1-16,0 1 15,-21 21-15,0 0 16,-1 0-16,1 0 0,0 21 0,-21 1 16,21-1-16,-1 21 0,1-21 15,-21 22-15,21-22 0,0 21 0,-22 0 16,22-20-16,0 20 0,0-21 0,0 0 15,21 22-15,0-22 0,0 0 16,0 0-16,0 0 16,21 0-16,0-21 0,0 0 15,0 0-15,0 0 0,1 0 16,-1 0-16,0 0 0,21-21 16,-21 21-16,1-21 0,-1 21 0,0-21 15,0 0-15,0 0 0,0-22 0,1 22 16,-1 0-16,-21-21 0,0 20 15,21-20-15,0 0 0,-21 21 0,21-22 16,-21 22-16,0 0 0,0 0 0,0 0 16,0 42-1,0 0-15,0 21 16,0-21-16,-21 1 0,21 20 0,0-21 16,0 21-16,0-20 0,-21-1 15,21 0-15,0 21 0,0-21 0,0 1 16,0-1-16,0 0 15,21-21-15,0 21 0,0-21 16,1 0-16,-1 0 0,0 0 16,0 0-16,0 0 0,0 0 0,1 0 15,-1 0-15,21-21 0,-21 0 0,0 21 16,1-21-16,-1-1 0,0 1 0,0 0 16,-21 0-16,0 0 0,21 0 15,-21-1-15,0 1 0,0 0 0,0 0 16,0 0-16,0 0 0,-21-1 0,0 22 15,0 0-15,0 0 16,21 22 0,0-1-16,0 0 0,0 0 15,0 0-15,0 0 0,0 1 0,21-1 16,0 0-16,-21 0 0,21 0 16,0-21-16,-21 21 0,21 1 0,1-1 15,-1 0-15,-21 0 0,21-21 16,0 21-16,0 0 15,0-21-15,1 0 0,-1 22 16,0-22-16,21 0 0,-21 0 0,22 0 16,-22 0-16,21 0 0,-21 0 0,22 0 15,-22 0-15,0 0 0,21-22 16,-20 22-16,-1-21 0,0 0 16,0 0-16,0 0 0,0 0 0,-21-1 15,22-20-15,-22 21 0,21-21 0,-21-1 16,21 22-16,-21-21 0,0 21 15,0-1-15,0 1 0,0 0 0,0 0 16,-21 21-16,0 0 0,-1 0 16,1 0-16,0 0 0,-21 0 15,21 21-15,-1 0 0,-20 0 0,21 22 16,-21-22-16,20 0 0,1 21 16,-21-20-16,21-1 0,0 21 0,21-21 15,0 0-15,-22 1 0,22-1 16,0 0-16,0 0 0,0 0 15,22-21-15,-1 0 0,0 0 16,0 0-16,21 0 0,-20 0 16,-1 0-16,0 0 0,0 0 0,0 0 15,0 0-15,1 0 0,-1-21 0,0 21 16,-21-21-16,21 0 0,0 0 16,0-1-16,-21 1 0,22 0 0,-22-21 15,21 21-15,-21-1 0,21 1 0,-21 0 16,0 0-16,0 0 0,0 42 31,0 0-15,0 0-16,0 0 0,-21 1 15,21-1-15,-21 21 0,21-21 0,0 0 16,0 1-16,0-1 0,0 0 0,0 0 16,0 0-16,0 0 0,21-21 15,0 0-15,-21 22 0,21-22 16,0 0-16,0 0 0,1 0 0,-1 0 15,0 0-15,0 0 0,0 0 0,0 0 16,1-22-16,-1 22 0,0-21 16,0 0-16,0 21 0,-21-21 0,21 0 15,1 0-15,-22-22 0,0 22 0,0 0 16,21 0-16,-21 0 0,0-1 16,21 22-16,-21-21 0,0 42 31,0 1-31,0-1 0,-21 0 15,21 0-15,-21 0 0,21 0 16,0 1-16,0-1 0,0 0 0,0 0 16,0 0-16,0 0 0,0 1 15,0-1 1,21-21 15,-21-21-15,21-1-16,-21 1 15,0 0-15,0 0 0</inkml:trace>
  <inkml:trace contextRef="#ctx0" brushRef="#br0" timeOffset="28005.63">16235 2434 0,'0'-21'0,"-21"21"0,-1-21 16,1 21-16,21-21 15,21 21 32,1 0-31</inkml:trace>
  <inkml:trace contextRef="#ctx0" brushRef="#br0" timeOffset="28619.5">16637 2096 0,'0'0'0,"-21"0"15,21 21 1,0 0-16,-21 0 0,21 0 15,-22 0-15,22 1 0,0 20 16,0-21-16,-21 21 0,21 1 0,-21-1 16,0 0-16,21 22 0,0-22 0,-21 1 15,0-1-15,21 0 0,0-21 16,0 22-16,-22-22 0,22 0 0,0 0 16,0 0-16,-21 1 0,21-1 15,0 0-15,0-42 47,0 0-31,21-1-16,1 1 15,-22 0-15,21 0 0,0 0 0,-21 0 16,21-1-16,0 1 0,0 21 0,-21-21 16,22 0-16,-1 21 0,0 0 15,0 0-15,0 0 0,0 0 0,1 0 16,-1 21-16,0 0 0,-21 0 15,0 1-15,0-1 0,0 0 0,0 21 16,0-21-16,0 1 16,0-1-16,0 0 0,-21 0 0,0-21 15,-1 21-15,1 0 0,0-21 0,0 0 16,-21 22-16,20-22 0,1 0 16,-21 0-16,21 0 0,0 0 0,-1 0 15,-20 0-15,21 0 0,0 0 0,0 0 16,-1 0-16,1 0 15,21-22 1,0 1-16,21 0 16,1 21-16,-1-21 0,0 0 15</inkml:trace>
  <inkml:trace contextRef="#ctx0" brushRef="#br0" timeOffset="28985.58">17208 1969 0,'0'0'15,"-21"0"-15,21 21 0,-21 0 16,21 0-16,-21 0 0,21 0 15,0 1-15,-21-1 0,0 21 0,21 0 16,-22-20-16,1 20 0,21 0 16,-21 1-16,0 20 0,0-21 0,0 1 15,21 20-15,-22-20 0,1-1 0,0 0 16,21 1-16,-21-1 0,21-21 16,-21 21-16,21-20 0,-21-1 0,21 0 15,0 0-15,0 0 0,0 0 16,21-21 15,0 0-15,0-21-16</inkml:trace>
  <inkml:trace contextRef="#ctx0" brushRef="#br0" timeOffset="29389.9">17081 2773 0,'22'0'32,"-1"0"-32,0 0 15,0 0 1,0 0-16,0 0 0,1-21 16,-1 21-16,0-21 0,0-1 15,-21 1-15,21 0 0,-21 0 16,21 21-16,-21-21 0,0 0 15,0-1-15,0 1 16,-21 21-16,0 0 16,0 21-16,0 1 15,0-1-15,-1 0 0,1 21 0,0-21 16,0 1-16,21 20 0,-21-21 16,21 0-16,-21 0 0,21 1 0,0-1 15,0 0-15,0 0 0,0 0 0,0 0 16,21-21-16,0 0 15,-21 22-15,21-22 0,0 0 0,0 0 16,1 0-16,-1 0 16,0 0-16,0 0 0,0 0 15,0 0-15,-21-22 16,0 1-16,22 21 0</inkml:trace>
  <inkml:trace contextRef="#ctx0" brushRef="#br0" timeOffset="30444.09">17738 2625 0,'-22'0'15,"22"21"1,-21 0 0,21 0-16,0 0 0,-21 1 15,21-1-15,0 0 0,-21 0 0,21 0 16,0 0-16,-21 1 15,21-1-15,0 0 0,0 0 0,-21 0 16,-1 0-16,22 1 16,0-1-1,-21-21-15,21-21 47,0-1-47,0 1 0,0 0 16,0 0-16,21 0 0,-21 0 15,22-1-15,-1 1 0,0-21 16,0 21-16,0 0 0,0-1 0,1 1 16,-1 0-16,0 0 0,21 21 0,-21-21 15,1 21-15,-1 0 0,0 0 16,0 0-16,0 0 0,0 0 0,1 21 16,-22 0-16,0 0 0,21 0 15,-21 1-15,0 20 0,0-21 16,0 0-16,0 0 0,0 1 0,0 20 15,0-21-15,-21 0 0,21 0 0,0 1 16,-22-1-16,1 0 16,0-21-1,21 21-15,0-42 47,0 0-31,21 21-16,0-21 0</inkml:trace>
  <inkml:trace contextRef="#ctx0" brushRef="#br0" timeOffset="31014.03">18648 2815 0,'21'-21'0,"-42"42"0,63-63 15,-42 21-15,0 0 16,0-1-16,0 1 0,0 0 16,0 0-16,-21 0 0,0 21 15,0 0-15,-1 0 16,1 0-16,0 0 0,0 0 16,-21 21-16,20 0 0,1 0 0,0 0 15,-21 1-15,21 20 0,-1-21 16,1 21-16,0-20 0,0-1 0,0 0 15,0 21-15,-1-21 0,22 1 0,0-1 16,0 0-16,0 0 16,0 0-16,22 0 15,-1-21-15,0 0 0,0 0 0,0 0 16,0 0-16,22 0 0,-22 0 16,0-21-16,21 0 0,-20 21 0,-1-21 15,21 0-15,-21 21 0,0-21 16,1-1-16,-1 1 0,0 0 0,0-21 15,0 21-15,0-1 0,1 1 16,-22 0-16,0 0 0,0 0 16,0 42 15,-22 0-31,1 0 0,0 22 16,21-22-16,0 0 0,-21 0 0,21 0 15,-21 0-15,21 1 0,0-1 16,0 0-16,0 0 0,0 0 15,0 0-15,21-21 16,0 0-16,-21 22 16,21-22-16,0 0 0,1 0 15,-1 0-15,0-22 0,0 22 16,0-21-16</inkml:trace>
  <inkml:trace contextRef="#ctx0" brushRef="#br0" timeOffset="31765.67">19092 2731 0,'21'-22'0,"-42"44"0,42-22 47,-21 21-47,0 0 0,0 0 16,0 0-16,0 0 0,-21 1 0,21-1 15,0 21-15,0-21 0,-21 0 16,21 1-16,0-1 0,-21 0 0,0 0 15,21 0-15,0 0 16,0-42 31,0 0-31,0 0-16,0 0 15,0 0-15,0-1 0,21 1 0,-21 0 16,21 0-16,0-21 15,-21 20-15,21 1 0,1 0 0,-1 0 16,0 0-16,0 0 0,0-1 0,0 1 16,1 21-16,-1 0 0,0 0 15,0 0-15,0 0 0,0 21 16,1-21-16,-1 22 0,-21 20 0,0-21 16,21 0-16,-21 0 0,0 1 15,0 20-15,0-21 0,0 0 0,0 0 16,0 1-16,0-1 0,0 0 15,0 0-15,-21-21 16,21 21-16,-21-21 16,21-21 15,0 0-15,0 0-16,0 0 0,21-1 15,0 1-15,-21 0 0,21 0 0,0 0 16,0 0-16,1-22 0,-1 22 15,0 0-15,0 0 0,0 0 0,0-1 16,1 22-16,-1 0 0,0 0 0,0 0 16,-21 22-16,21-1 15,0 0-15,-21 0 0,0 0 16,22 0-16,-22 22 0,0-22 0,0 0 16,0 0-16,0 0 0,0 1 15,0-1-15,0 0 0,0 0 16,0 0-16,-22-21 15,22 21-15,-21-21 0,0 0 16,21-21 15,0 0-15,0 0-16</inkml:trace>
  <inkml:trace contextRef="#ctx0" brushRef="#br0" timeOffset="32265.74">20024 2942 0,'21'0'32,"0"0"-32,-21-21 15,21 21-15,0 0 0,0 0 16,-21-21-16,22 21 0,-1-21 0,0 21 15,0-21-15,0-1 0,0 22 16,1-21-16,-22 0 16,21 0-16,0 0 0,-21 0 15,0-1-15,0 1 0,0 0 0,0 0 16,0 0-16,-21 21 31,0 0-31,-1 21 0,1 0 16,0 0-16,0 0 0,-21 22 15,20-22-15,1 21 0,0-21 16,0 1-16,21-1 0,0 0 0,-21 0 16,21 0-16,-21 0 0,21 1 15,0-1-15,0 0 0,-22 0 16,22 0-16,0 0 0,0 1 16,22-22-16,-1 0 15,0 0-15,0 0 16,0 0-16,0 0 0,1 0 15,-1 0-15,0 0 0,0 0 16,0 0-16,0 0 0,-21-22 16,22 22-16,-1-21 15,-21 0-15,21 21 0,0-21 16</inkml:trace>
  <inkml:trace contextRef="#ctx0" brushRef="#br0" timeOffset="32793.78">21484 2752 0,'-21'0'16,"21"-21"62,0-1-63,0 1 1,0 0 0,-21 21 15,0 0-31,21 21 16,-22 0-16,22 1 31,22-22 16,-22 21 0,0 0-47,0 0 15</inkml:trace>
  <inkml:trace contextRef="#ctx0" brushRef="#br0" timeOffset="33354.64">21378 3048 0,'0'0'0,"-21"0"15,42 0 79,0 0-63,-21 21 0,0 0-31,-21 1 32,0-22-32,0 0 15,21-22 48,0 1-48,21 21-15,0 0 16,0 0-16,-21 21 31,0 1-31,0-1 16,0 0-16,0 0 0,0 0 16,0 0-16,-21 1 0,0-1 0,0-21 15,21 21-15,-42 0 0,20 0 0,1 0 16,0-21-16,0 22 0,0-22 15,0 0-15,-1 21 0,1-21 0,0 0 16,0 0-16,0 0 0,0 0 16</inkml:trace>
  <inkml:trace contextRef="#ctx0" brushRef="#br0" timeOffset="33830.9">21548 2667 0,'0'0'0,"-22"0"0,1 0 32,0 0 15</inkml:trace>
  <inkml:trace contextRef="#ctx0" brushRef="#br1" timeOffset="39186.33">3196 3852 0,'-21'22'16,"21"-1"-1,0 0 1,21-21 15,0 0-15,0 0-16,1 0 0,-1 0 0,0 0 15,0 0-15,0-21 0,-21 0 0,21 21 16,1 0-16,-1-22 0,0 22 16,0-21-16,-21 0 0,21 21 15,-21-21-15,0 0 16,0 0-16,0-1 0,-21 22 16,0 0-16,0-21 0,0 21 0,-1 0 15,1 0-15,0 0 16,-21 0-16,21 0 0,-1 0 0,1 0 15,0 21-15,0 1 0,0-1 0,-22 0 16,43 0-16,-21 0 0,0 0 16,0 22-16,21-22 0,0 0 0,0 21 15,0-20-15,0-1 0,0 0 16,0 0-16,0 0 0,0 0 0,0 1 16,0-1-16,21 0 0,0-21 15,0 0-15,1 0 16,-1 0-16,0 0 0,0 0 15,0 0-15,0 0 16,-21-21 0,-21 21 15,0 0-31,0 0 16,0 0-16,21 21 0,-21 0 15,-1 0-15,1 0 0,0 1 0,0-1 16,21 0-16,0 0 0,-21 0 15,21 0-15,-21 1 0,21-1 0,0 0 16,0 0-16,0 0 0,0 0 16,21 1-16,0-22 15,-21 21 1,21-21-16,0 0 0,0 0 16,1 0-16,-1 0 15,0 0-15,0 0 0,0 0 0,0-21 16,1-1-16,-1 22 0</inkml:trace>
  <inkml:trace contextRef="#ctx0" brushRef="#br1" timeOffset="39913.78">3873 4106 0,'0'0'0,"0"-21"15,0 0-15,0 0 16,0 0-16,-21 21 0,0 0 16,0 0-16,0 0 0,-22 0 15,22 0-15,0 21 0,0 0 0,0 0 16,0 0-16,-1 1 0,-20 20 16,21-21-16,21 0 0,-21 22 0,0-22 15,21 0-15,-22 0 0,22 0 16,0 0-16,0 1 0,0-1 15,0 0-15,22-21 0,-1 21 0,0-21 16,0 0-16,0 0 16,0 0-16,22 0 0,-22 0 0,0-21 15,21 0-15,-20 21 0,-1-21 0,0-1 16,0 1-16,0 21 0,0-21 16,-21 0-16,22 0 0,-22 0 0,21-1 15,-21 1-15,0 0 0,0 0 0,0 0 16,21 0-16,-21 42 47,0 0-47,0 0 15,0 0-15,0 0 0,0 22 0,0-22 16,0 21-16,0-21 0,-21 22 16,21-22-16,0 21 0,0 1 15,0-1-15,0 0 0,0 1 0,0-1 16,0 0-16,0 22 0,0-22 0,0 22 15,0-22-15,-21 0 0,21 22 16,-22-22-16,22 0 0,-21 1 0,21-1 16,0-21-16,-21 22 0,0-22 0,21 0 15,-21 0-15,0 0 0,21 0 0,-22 1 16,1-22-16,0 0 0,0 0 16,0 0-16,-22 0 0,22 0 0,0 0 15,-21 0-15,21 0 0,-22-22 0,22 1 16,-21 21-16,21-21 15,-22 21-15,22-21 0,0 0 0,-21 21 16,20-21-16,1 21 0,21-22 0,-21 1 16,0 0-16,21 0 15,0 0-15,0 0 0,0-1 16,0 1-16,21 0 0,0 0 16,-21-21-16,21 20 0,22 1 15</inkml:trace>
  <inkml:trace contextRef="#ctx0" brushRef="#br1" timeOffset="40782.01">5419 3874 0,'-22'0'15,"1"0"1,21 21-16,0 0 15,0 0 1,21-21 15,1 0 1,-22-21-32,0 0 15,-22 21 32,22 21 0,0 0-31</inkml:trace>
  <inkml:trace contextRef="#ctx0" brushRef="#br1" timeOffset="41339.08">5397 4318 0,'22'0'78,"-22"-21"-78,21 21 16,-21-21-16,0 0 31,0 42 16,-21-21-47,21 21 16,21-21 31,-21-21 0,0 0-1</inkml:trace>
  <inkml:trace contextRef="#ctx0" brushRef="#br1" timeOffset="49121.85">8742 4318 0,'0'-21'16,"0"42"30,0 0-30,0 0-16,0 1 0,0-1 16,0 0-16,0 0 15,0 0-15,0 0 0,0 1 16,0-1-16,0 0 0,0 0 16,0 0-16,0 0 0,0 1 15,0-1 1,0-42 31,0-1-47,0 1 15</inkml:trace>
  <inkml:trace contextRef="#ctx0" brushRef="#br1" timeOffset="49613.96">8784 3874 0,'-21'0'16,"0"42"-16,21-21 16,0 0-16,0 0 15,0 1-15,0-1 0,0 0 16,21-21 0,0 0-16,0 0 15,0 0-15,1 0 0,-1 0 16,0-21-16,0 0 15,-21-1-15,21 22 0,-21-21 0,0 0 16,0 0-16,0 0 16,-21 0-16,0 21 0,0 0 15,0 0-15,-1 0 16,1 0-16,0 21 16,21 0-16,0 0 15,0 0-15,0 0 16,0 1-16,0-1 15,0 0-15,0 0 16,0 0 0,21-21-16,0 0 0</inkml:trace>
  <inkml:trace contextRef="#ctx0" brushRef="#br1" timeOffset="50293.82">9207 4297 0,'-21'21'47,"21"0"-47,-21-21 16,21 21-16,0 1 0,0-1 15,-21 0-15,21 0 0,0 0 16,-21 0-16,21 1 16,0-1-16,0 0 15,0-42 48,0 0-48,0-1 1,0 1-16,0 0 0,0 0 0,0 0 16,21 0-16,0-1 0,-21 1 0,21 0 15,0 0-15,1 0 0,-1 0 0,0-1 16,0 1-16,21 0 15,-20 21-15,-1 0 0,0 0 16,0 0-16,0 0 0,0 0 0,1 21 16,-1 0-1,0 1-15,-21-1 0,0 0 0,0 0 16,21 0-16,-21 22 0,0-22 0,0 0 16,0 0-16,0 0 0,0 0 15,0 1-15,0-1 0,0 0 0,-21 0 16,21 0-16,0 0 15,-21-21-15,21 22 16,-21-22-16,21-22 47,0 1-31,0 0-16,21 0 15,0 0-15</inkml:trace>
  <inkml:trace contextRef="#ctx0" brushRef="#br1" timeOffset="50726.13">9969 3852 0,'0'-21'16,"22"21"0,-22 21 15,0 1-31,0 20 16,0-21-16,0 0 0,0 22 0,0-1 15,0 0-15,-22-21 0,1 22 0,21-1 16,0 0-16,-21 1 0,21-1 15,-21-21-15,21 22 0,-21-22 0,21 0 16,0 0-16,0 0 0,0 0 16,-21 1-16,21-1 0,0 0 0,0 0 31,0 0-31,21-21 16,0 0-16,0 0 15,0 0-15,0 0 16,1 0-16,-1 0 0,0 0 15,-21-21-15,21 21 0,-21-21 16,21 0-16,0 21 0,-21-21 16</inkml:trace>
  <inkml:trace contextRef="#ctx0" brushRef="#br1" timeOffset="51041.54">9927 4191 0,'0'0'0,"21"0"32,0 0-32,1 0 0,-1 0 15,0 0-15,21 0 0,-21 0 0,1 0 16,-1 0-16,0 0 0,0 0 0,0 0 15,-21-21-15,21 21 0,1 0 16,-1 0 0,0 0-16</inkml:trace>
  <inkml:trace contextRef="#ctx0" brushRef="#br1" timeOffset="53730.86">13906 4212 0,'0'-21'15,"0"0"1,22 21-16,-22-21 0,21 21 0,-21-21 15,0-1-15,0 1 0,0 0 16,0 0-16,0 0 16,0 0-16,0-1 0,-21 22 15,-1-21-15,1 21 0,0 0 16,0 0-16,-43 0 16,22 0-16,21 0 15,0 21-15,0 1 0,-1 20 0,-20-21 16,21 21-16,0-20 0,-22 20 15,22 0-15,0-21 0,0 22 0,0-22 16,21 21-16,0-21 0,-21 1 0,21 20 16,0-21-16,0 0 0,0 0 0,0 1 15,0-1-15,21-21 16,0 21-16,0-21 0,0 0 16,0 0-16,1 0 0,-1 0 15,0 0-15,0 0 0,0 0 16,0 0-16,1-21 0,-1 0 0,0 21 15,0-22-15,0 1 0,0 0 0,1 0 16,-1 0-16,0 0 0,0-1 16,0 1-16,-21 0 0,21-21 15,1 21-15,-22-22 0,21 22 0,-21-21 16,21 21-16,-21-1 0,21-20 0,-21 21 16,0 0-16,0 42 31,0 0-16,0 0-15,-21 22 0,21-22 16,0 21-16,0 0 0,-21-20 0,21 20 16,0-21-16,0 21 0,0-20 0,0-1 15,0 0-15,0 0 0,0 0 16,0 0-16,21 1 0,0-1 16,0-21-16,0 0 0,1 0 15,-1 0-15,0 0 0,0 0 0,0 0 16,22 0-16,-22 0 0,0 0 0,0 0 15,0 0-15,0-21 0,-21-1 16,22 22-16,-22-21 0,21 0 0,-21 0 16</inkml:trace>
  <inkml:trace contextRef="#ctx0" brushRef="#br1" timeOffset="54265.99">15706 4149 0,'0'0'0,"-22"0"0,44 0 63,-1 0-63,-21-21 15,21 21-15,-21-22 16,-21 22 15,0 0-31,-1 0 0,1 0 16,0 0-16,21 22 15,0-1 1,0 0-16,0 0 31,0 0-15</inkml:trace>
  <inkml:trace contextRef="#ctx0" brushRef="#br1" timeOffset="54858.39">15748 4593 0,'-21'0'0,"0"0"16,21-21 46,0 0-46,21 21-16,0 0 16,-21 21-1,0 0 1,0 0-16,0 1 15,0-1 1,0 0 0,-21-21-16,0 0 15,21-21 32,0 0-47,0-1 16,0 1-1,21 21 1,0 0-16,0 0 16,0 0-1,-21 21-15,21 1 0,-21-1 16,0 0-16,0 0 0,0 0 16,0 0-16,0 1 0,-21-1 15,0 0-15,0 0 0,0-21 16,0 21-16,-1 0 0,1 1 0,0-22 15,0 21-15,0-21 0,0 0 0,-1 0 16,1 0-16,0 0 16</inkml:trace>
  <inkml:trace contextRef="#ctx0" brushRef="#br1" timeOffset="55457.72">15769 4106 0,'0'0'0,"-21"0"16,0 0 0,21 22 15,0-1-15,21-21 30,0 0-46,-21-21 0,0-1 16,0 1 0,0 42 31,-21-21-47,21 22 15,0-1-15,0 0 16</inkml:trace>
  <inkml:trace contextRef="#ctx0" brushRef="#br0" timeOffset="81105.82">1228 6075 0,'0'-21'16,"0"0"15,0-1 0,0 1-15,0 0 15,0 0-15,21 42 62,-21 0-78,0 0 0,21-21 0,0 22 16,-21-1-16,21 21 0,0-21 15,-21 0-15,22 1 0,-1-1 0,-21 21 16,21-21-16,0 22 0,-21-22 16,0 21-16,21 0 0,0-20 15,-21 20-15,22 0 0,-22-21 16,0 22-16,0-22 0,0 21 0,0-21 0,0 22 15,0-22-15,0 0 0,0 0 16,0 0-16,0 1 0,0-1 16,0 0-16,0 0 15,21-21 32,-21-21-31,21 21-1,-21-21-15,0 0 0,0-1 16,0 1-16,0 0 0,0 0 16,21 0-16</inkml:trace>
  <inkml:trace contextRef="#ctx0" brushRef="#br0" timeOffset="81544.07">1968 5863 0,'-42'0'15,"21"0"1,21 21-16,-21 1 0,0-1 16,21 0-16,-22 21 0,1 1 0,0-22 15,0 21-15,21 0 0,-21 1 16,-22 20-16,22-20 0,0 20 0,0-21 16,0 22-16,0-22 15,-1 22-15,22-22 0,-21 0 0,0 1 16,21-22-16,-21 21 0,21-21 0,0 1 15,0 20-15,-21-21 0,21 0 16,-21 0-16,21 1 16,0-44 31,0 1-47,21 0 15,0 0-15</inkml:trace>
  <inkml:trace contextRef="#ctx0" brushRef="#br0" timeOffset="83365.87">2286 6519 0,'0'-42'15,"0"21"-15,0 0 16,0 0-16,0-1 0,0 1 16,0 0-16,-21 21 0,0-21 0,-1 21 15,22-21-15,-21 21 16,0 0-16,0 0 0,0 0 15,0 0-15,-1 0 16,1 21-16,0 0 0,21 0 16,-21 0-16,0 22 0,0-22 15,-1 21-15,22 1 0,-21-22 0,0 21 16,0-21-16,21 22 0,0-22 16,-21 21-16,21-21 0,0 0 0,-21 1 15,21-1-15,0 0 0,0 0 0,0 0 16,21-21-1,0 0-15,0 0 16,0 0-16,64-42 16,-64 21-16,21 0 15,-20-1-15,-1 1 0,0 0 16,21 0-16,-21-21 0,1 20 16,-1-20-16,0 21 0,-21-21 0,21 20 15,-21 1-15,21 0 0,-21 0 16,21 0-16,-21 0 0,0-1 0,0 44 47,-21-1-32,21 0-15,-21 0 0,21 21 0,-21-20 16,21-1-16,0 21 0,-21-21 16,21 0-16,0 1 0,-21-1 0,21 0 15,0 0-15,0 0 16,0 0-16,0 1 0,21-22 15,0 0-15,0 0 0,21 0 16,-20 0-16,-1 0 0,21 0 16,-21 0-16,22 0 0,-22 0 0,21-22 15,-21 1-15,22 21 0,-22-21 16,21 0-16,-21-21 0,0 20 16,1 1-16,-1 0 0,-21-42 0,0 41 15,0 1-15,0 0 0,0 0 16,0 0-16,-21 21 15,-1 0 1,1 0-16,21 21 31,0 0-31,0 0 0,0 0 16,21 1-16,-21-1 0,0 0 16,0 0-16,22-21 0,-22 21 0,21 0 15,-21 1-15,0-1 0,0 0 0,0 0 16,0 0-16,0 0 15,0 1-15,21-22 0,-21 21 16,21-21-16,0 21 16,0-21-16,1 0 0,-1 0 0,0 0 15,0 0-15,0 0 0,0 0 16,1 0-16,20 0 0,-21 0 16,0 0-16,0-21 0,1 21 0,-1-21 15,0-1-15,0 1 0,0 0 0,0 0 16,1 0-16,-1 0 0,-21-1 15,0 1-15,21-21 0,-21 21 0,0 0 16,0-1-16,0 1 0,0 0 16,0 0-16,0 0 0,0 0 15,-21 21-15,0 0 0,-1 0 16,1 0-16,0 0 0,0 0 16,0 21-16,-22 0 0,43 0 15,-21 0-15,0 22 16,0-22-16,0 0 0,0 21 0,21-21 15,-22 1-15,22-1 0,0 0 0,0 0 16,0 0-16,0 0 0,0 1 16,22-1-16,-1-21 0,0 0 15,0 21-15,0-21 16,0 0-16,1 0 0,-1 0 16,0-21-16,0 0 0,0 21 0,0-22 15,1 1-15,-22 0 0,21 0 16,0 0-16,0-22 0,-21 22 0,0 0 15,21-21-15,0 21 0,-21-1 16,0-20-16,0 21 0,22 21 16,-22-21-16,0 0 0,0 42 31,0 0-31,0 0 0,0 0 16,-22 0-16,22 22 0,0-22 0,0 21 15,-21-21-15,21 1 0,0 20 16,0-21-16,0 0 0,0 0 0,0 1 15,0-1-15,0 0 16,21-21-16,-21 21 0,22-21 0,-1 0 16,0 0-16,0 0 0,0 0 0,0 0 15,1 0-15,20 0 0,-21-21 16,0 0-16,0 0 0,1-1 16,-1 1-16,0 0 0,0 0 0,0 0 15,-21 0-15,0-22 0,0 22 16,21 0-16,-21-21 0,0 20 15,22 1-15,-22 42 32,0 1-32,-22-1 0,22 0 0,-21 0 15,21 0-15,-21 0 0,21 1 16,0-1-16,0 0 0,0 0 16,0 0-16,0 0 0,0 1 15,0-44 48,0 1-63,0 0 0,0 0 15</inkml:trace>
  <inkml:trace contextRef="#ctx0" brushRef="#br0" timeOffset="83565.84">3810 6244 0,'0'0'0,"0"-21"16,-21 21-1,0 0 1</inkml:trace>
  <inkml:trace contextRef="#ctx0" brushRef="#br0" timeOffset="84239.09">4212 5969 0,'0'0'0,"-21"0"16,21-21 0,-21 21-1,0 21-15,21 0 16,0 0-16,0 1 0,0-1 16,-22 0-16,22 0 0,-21 21 0,0-20 15,21 20-15,0-21 0,-21 21 16,0 1-16,21-1 0,-21 0 15,21 1-15,0-1 0,-22 0 0,22 1 16,-21-1-16,21 22 0,0-43 16,0 21-16,-21-21 0,21 0 15,0 1-15,0-1 16,0-42 15,0-1-15,21 1-16,-21 0 0,0 0 15,21 0-15,1 0 0,-22-1 0,21-20 16,0 21-16,0 0 0,0 0 16,0-1-16,-21 1 0,22 0 15,-1 0-15,0 0 0,0 21 0,0 0 16,0 0-16,1 0 0,-1 0 16,0 0-16,0 21 15,0 0-15,-21 0 0,0 22 16,21-22-16,-21 0 0,0 0 0,0 0 15,0 0-15,0 1 0,0-1 16,-21 0-16,0 0 0,0 0 0,0 0 16,0 1-16,-1-22 0,-20 21 15,21-21-15,0 21 0,-22-21 0,22 21 16,0-21-16,0 0 0,0 0 16,0 21-16,-1-21 0,1 0 0,0 0 15,0 0-15,0 0 16,0 0-1,21-21 1,21 0-16,0 0 16,-21 0-16,21-1 0,21 1 0</inkml:trace>
  <inkml:trace contextRef="#ctx0" brushRef="#br0" timeOffset="84628.37">4847 5906 0,'0'0'16,"-21"21"15,21 0-31,-21 21 15,0-21-15,-1 1 0,1-1 16,21 21-16,-21 0 0,0 1 16,21-22-16,-21 42 0,0-20 0,21-1 15,-22 0-15,22 22 0,-21-22 16,21 1-16,0-22 0,-21 21 0,21 0 16,-21-20-16,21-1 0,-21 0 0,21 0 15,0 0-15,0 0 0,0 1 16,-21-22-16,21 21 0,21-42 47,-21-1-47,21 22 0,0-21 15,0 0-15,0 0 0</inkml:trace>
  <inkml:trace contextRef="#ctx0" brushRef="#br0" timeOffset="84995.69">4826 6583 0,'21'0'0,"0"0"0,-21-21 16,21 21-16,1 0 15,-1-21-15,0 21 0,0 0 16,0-22-16,0 1 0,1 21 0,-1-21 16,-21 0-16,21 21 0,0-21 15,0 0-15,-21-1 16,0 1-16,-21 21 31,-21 0-31,21 21 0,-1-21 16,1 22-16,0-1 0,-21 0 0,21 0 15,-1 21-15,1-20 0,0-1 16,0 0-16,21 21 0,0-21 0,0 1 16,0-1-16,0 0 0,0 0 15,21 0-15,0-21 0,22 21 16,-22-21-16,0 0 0,21 0 15,-21 22-15,1-22 0,-1 0 0,0 0 16,0 0 0,-21-22-16,21 1 15</inkml:trace>
  <inkml:trace contextRef="#ctx0" brushRef="#br0" timeOffset="86433.94">6943 6075 0,'0'-21'15,"0"0"1,0-1 0,21 1-16,0 21 0,0-21 0,0 0 15,0 0-15,1 0 16,-1-1-16,0-20 0,-21 21 0,21 0 16,0 0-16,-21-22 0,21 22 0,-21 0 15,0 0-15,0 0 0,0-1 16,0 1-16,0 0 15,-21 21-15,0 0 16,0 21-16,21 0 0,0 1 16,0-1-16,0 21 0,-21 0 0,21 1 15,0-1-15,0 0 0,0 1 16,0-1-16,0 0 0,0 1 16,-21-1-16,21 0 0,0-20 0,0 20 15,0 0-15,0 1 0,-22-1 0,22 0 16,-21 1-16,0-1 0,21-21 15,0 21-15,-21-20 0,21 20 0,-21-21 16,0 0-16,21 0 0,-22 1 0,1-1 16,0-21-16,21 21 0,-21-21 15,-21 0-15,20 0 0,1 0 0,0 0 16,0 0-16,-21 0 0,20-21 0,1 21 16,0-21-16,0-1 0,0 1 15,0 0-15,-1 0 0,22 0 0,0 0 16,-21-1-16,21 1 0,-21 0 15,21 42 17,0 0-32,0 1 15,21-1-15,0 0 0,-21 0 16,22 0-16,-1 0 0,0-21 0,0 22 16,0-1-16,0-21 0,1 21 0,20-21 15,-21 0-15,21 0 0,-20 0 16,20 0-16,0 0 0,-21 0 0,22 0 15,-1-21-15,0 0 0,-20 21 0,20-22 16,-21 1-16,0-21 0,22 21 16,-22 0-16,-21-22 0,21 22 15,0-21-15,-21-1 0,21 22 0,-21 0 16,0 0-16,0 0 0,0 0 16,0 42-1,0 0 1,0 0-16,0 0 0,0 0 0,0 22 15,0-22-15,0 21 0,-21-21 16,21 1-16,0 20 0,-21-21 16,21 0-16,0 0 0,-21 1 0,21-1 0,0 0 15,0 0 1,0-42 15,0 0-15,0 0-16,0-1 15,0 1-15,0 0 0,21 0 0,0 0 16,-21-22-16,21 22 0,0 0 0,1 0 16,-1 0-16,0 0 15,0-1-15,21 1 0,1 21 16,-22 0-16,0 0 0,0 0 0,0 21 16,1 1-16,-22-1 0,0 0 15,0 0-15,0 0 0,0 0 16,0 1-16,0-1 0,0 0 0,0 0 15,0 0-15,0 0 0,0 1 16,-22-22-16,22 21 0,0 0 0,0 0 16,-21-21-16,21 21 31,0-42-15,0 0-1,0 0-15,0 0 0,21 21 16,1-22-16</inkml:trace>
  <inkml:trace contextRef="#ctx0" brushRef="#br0" timeOffset="86689.96">7874 6329 0,'21'0'0,"-42"0"0,42-21 0,-21 42 31,0 0-15,0 0-16,0 0 0,0 1 0,0-1 15,0 21-15,0-21 0,-21 0 16,0 1-16,21 20 0,-21-21 0,-1 0 16,22 0-16,0 1 0,-21-1 15,21 0 1,0-42 15,0 0-31,0-1 16,0 1-16,21 0 0</inkml:trace>
  <inkml:trace contextRef="#ctx0" brushRef="#br0" timeOffset="87013.86">7959 6138 0,'0'-21'16,"0"42"-16,-22-42 16,1 21-16,0 0 0,0 21 31,21 1-16,21-22 1,0 0-16,0 0 16,1 0-16,-1 0 0,0-22 0,0 22 15,0-21-15,-21 0 0,21 0 16,-21 0-16,0 0 16,0-1-16,-21 22 15,0 0-15,0 0 0,0 0 16,0 0-16,21 22 0,-22-22 15,22 21-15,-21-21 0,21 21 0,0 0 16,0 0-16,0 0 16,0 1-16,21-22 0,1 0 15,-1 0-15,0 0 16,0 0-16</inkml:trace>
  <inkml:trace contextRef="#ctx0" brushRef="#br0" timeOffset="87321.79">8424 5863 0,'21'0'0,"-42"0"0,42-21 16,-21 42 15,0 0-15,0 1-16,0-1 0,0 21 0,-21-21 15,0 0-15,21 22 0,-21-1 16,0-21-16,21 22 0,-21-1 0,-1 0 15,1 1-15,0-1 0,0 0 0,0 1 16,21-1-16,0 0 0,-21-21 16,21 22-16,-22-22 0,22 0 0,0 0 15,0 0-15,0 1 0,0-1 16,22-21 0,-1 0-16,-21-21 15,21 21 1,-21-22-16,21 1 0,-21 0 0,0-21 15</inkml:trace>
  <inkml:trace contextRef="#ctx0" brushRef="#br0" timeOffset="87493.97">8213 6308 0,'-22'0'16,"65"21"-16,-64-42 0,-22 21 0,64 0 31,1 0-15,-1 0-16,0 0 0,0 0 15,0 0-15,0 0 0,1-21 16,-1 21-16,0 0 0,0-22 16,0 22-16,0 0 15</inkml:trace>
  <inkml:trace contextRef="#ctx0" brushRef="#br0" timeOffset="88069.9">8805 6435 0,'43'0'15,"-43"-21"-15,21 21 0,0-22 16,-21 1-16,21 21 0,0-21 16,-21 0-16,0 0 0,0 0 15,0-1-15,0 1 0,0 0 0,0 0 16,-21 21-1,0-21-15,-21 21 0,20 0 16,1 0-16,0 21 0,0-21 0,0 21 16,-22 0-16,22 0 0,0 1 15,0-1-15,0 0 0,0 21 16,-22 1-16,43-1 0,0-21 0,0 0 16,0 0-16,0 1 0,0-1 15,0 0-15,0 0 16,21-21-16,1 0 0,-1 0 0,0 0 15,0 0-15,0 0 0,0 0 0,43-21 16,-43 0-16,0 0 16,22-1-16,-22 1 0,0 0 15,0 0-15,0 0 0,0-22 0,1 22 0,-22-21 16,0 21-16,21-43 16,0 43-16,-21 0 0,0 0 15,-21 42 1,0 0-1,21 0-15,0 22 16,-22-22-16,22 21 0,0-21 0,-21 22 16,21-22-16,0 21 0,0-21 15,0 0-15,0 1 0,0-1 0,0 0 16,0 0-16,21-21 16,1 21-16,-1-21 0,0 0 15,0 0-15,0 0 0,0-21 16,1 21-16,-1-21 0,-21 0 15</inkml:trace>
  <inkml:trace contextRef="#ctx0" brushRef="#br0" timeOffset="88620.88">9483 5694 0,'0'0'0,"0"-21"0,21 0 0,-21-22 0,0 22 16,0 0-16,0 42 31,0 0-31,0 22 0,-21-22 0,21 21 16,-22 22-16,22-22 0,-21 0 15,0 22-15,0-22 0,0 0 0,0 22 16,-22 105 0,43-126-16,-21-1 0,21 0 15,0-21-15,0 22 0,-21-22 16,21 0-16,0 0 0,0 0 0,0 1 15,0-1-15,0 0 0,0 0 16,21-21 0,0 0-16,0 0 15,1-21-15,-1 0 16,0 0-16,0-1 0,0 1 16,0-21-16,1 21 15,-22 0-15,21-1 0,0-20 0,0 21 0,-21 0 16,21 0-16,-21 42 31,0 0-31,0 0 16,0 0-16,0 0 0,0 1 0,0-1 15,0 0-15,0 0 0,-21 0 0,21 0 16,0 1-16,-21-1 0,21 0 16,0 0-16,0 0 15,0-42 32,0 0-47,0 0 16,0 0-16,0-1 0,0 1 15</inkml:trace>
  <inkml:trace contextRef="#ctx0" brushRef="#br0" timeOffset="88790.57">9694 6138 0,'0'0'0,"-21"0"15,0-21-15,0 21 16,21-21 0,21 21 15,0 0-15,0 0-1</inkml:trace>
  <inkml:trace contextRef="#ctx0" brushRef="#br0" timeOffset="89381.97">9991 6265 0,'-22'0'0,"1"0"16,42 0 15,1 0-31,-1 0 15,0 0-15,0 0 0,0 22 16,0-22-16,1 21 0,-22 0 16,0 0-16,0 0 0,0 0 0,0 1 15,0 20-15,-22-21 0,1 0 16,0 0-16,-21 22 0,21-22 0,-22 0 16,1 0-16,0 0 0,-1 1 0,22-1 15,-21-21-15,21 21 0,-1-21 0,1 0 16,0 0-16,42 0 31,0 0-31,1 0 0,20 21 0,-21-21 16,0 0-16,22 0 0,-22 0 0,0 21 15,0-21-15,21 21 16,-20-21-16,-1 22 0,-21-1 0,21-21 16,0 21-16,-21 0 0,21 0 0,-21 0 15,0 1-15,0-1 0,0 0 16,0 0-16,0 0 0,0 0 15,0 1-15,0 20 0,0-21 0,0 0 16,0 22-16,0-22 0,-21 21 0,-21-21 16,21 0-16,-1 1 0,-20-1 15,0 0-15,21 0 0,-22 0 0,1 0 0,21-21 16,-22 22-16,22-22 0,0 0 16,-21 0-16,21 0 0,-22 0 0,22 0 15,0 0-15,-21 0 0,20 0 16,1 0-16,0-22 0,0 1 0,0 21 15,21-21-15,-21 0 0,21 0 16,0 0 0,0-1-16,0 1 0,0 0 15,21-21-15,-21 21 0,21-22 0,0 22 16</inkml:trace>
  <inkml:trace contextRef="#ctx0" brushRef="#br0" timeOffset="89966.03">10456 6350 0,'0'0'15,"21"-63"1,-21 41-16,0 1 0,0 0 16,-21 21-1,0 0-15,0 0 0,0 0 16,0 0-16,-1 0 0,1 0 16,0 21-16,0 0 0,0 1 0,0-1 15,-22 0-15,22 0 0,0 0 16,21 22-16,-21-22 0,21 0 0,-21 21 15,21-21-15,0 1 0,0-1 16,0 0-16,0 0 16,21-21-16,0 0 15,0 0-15,0 0 0,0-21 16,1 21-16,-1-21 0,0 0 16,0 21-16,0-22 0,0 1 0,1 0 15,-1-21-15,0 21 0,-21-1 16,21 1-16,-21 0 0,21 0 0,-21 0 15,0 42 17,0 0-32,0 0 0,0 0 0,-21 1 15,21-1-15,0 21 0,0-21 0,0 0 16,0 1-16,-21-1 0,21 0 0,0 0 16,0 0-16,0 0 0,0 1 15,21-22-15,0 0 16,0 0-16,1 0 15,-1 0-15,0 0 16,0-22-16,-21 1 0</inkml:trace>
  <inkml:trace contextRef="#ctx0" brushRef="#br0" timeOffset="90313.72">11091 5821 0,'0'-21'15,"0"42"-15,0-63 0,0 20 16,0 1-16,-21 21 0,0 0 16,0 21-16,0 1 15,-1-1-15,1 0 16,21 21-16,-21 1 0,0-1 0,21 0 16,-21 1-16,0-1 0,-1 0 0,1 1 15,21-1-15,-21 21 0,0-20 0,0-1 16,21 0-16,-21 1 0,-1-1 15,22 0-15,-21-20 0,21-1 0,0 0 16,0 0-16,0 0 0,-21 0 0,21 1 16,0-1 15,21-21-31,0 0 16,1 0-16,-1 0 0,0-21 15,0 21-15,0-22 0,0 1 0,1 0 16,-1 21-16</inkml:trace>
  <inkml:trace contextRef="#ctx0" brushRef="#br0" timeOffset="90582.22">11197 6287 0,'-21'42'0,"42"-84"16,-21 20-16,0 44 31,-21-1-31,0 0 0,21 0 0,0 0 16,-21 0-16,-1 1 0,22 20 15,-21-21-15,21 0 0,0 0 0,-21 1 16,21 20-16,0-21 0,0 0 16,0 0-16,0 1 0,0-1 15,0 0-15,0 0 16,21-21-16,0 0 16,1 0-16,-1 0 15,0 0-15,0-21 0,0 21 0,0-21 16,1 0-16,-1-1 0,0 1 15,0 0-15,21 0 0,-20 0 0</inkml:trace>
  <inkml:trace contextRef="#ctx0" brushRef="#br0" timeOffset="91314.04">11493 6435 0,'43'-85'31,"-86"170"-15,86-149-16,-43 85 15,-21 1-15,21-1 0,0 0 0,-22 0 16,1 0-16,21 0 0,-21 1 15,21 20-15,0-21 0,0 0 0,0 0 16,0 1-16,0-1 0,0 0 16,21-21 15,0 0-31,1 0 0,-22-21 16,0 0-16,21-1 0,-21 1 15,0 0-15,0 0 0,0 0 16,0 0-16,0-22 0,0 22 15,0 0-15,0 0 0,0 0 0,0-1 16,0 1-16,0 0 0,21 0 16,0 21-1,0-21-15,0 21 0,1 0 16,-1 0-16,0 0 0,0 0 16,0 0-16,0 0 0,1 0 15,-1 21-15,-21 0 0,0 0 16,21 0-16,-21 1 0,0-1 15,0 0-15,0 0 0,0 21 0,0-20 16,0-1-16,0 21 0,0-21 16,0 0-16,0 1 0,0-1 0,0 0 15,0 0-15,0 0 16,0 0 0,-21-21-16,21-21 31,0 0-31,0 0 0,0 0 15,0 0-15,0-1 0,21-20 16,-21 21-16,21-21 0,0-1 0,22 1 16,-22 0-16,21 20 0,-21-20 15,22 21-15,-22 0 0,0 0 0,21-1 16,-21 22-16,1 0 0,-1 0 16,0 0-16,0 0 0,0 0 0,-21 22 15,21-1-15,-21 0 0,22 0 0,-22 0 16,0 22-16,21-22 0,0 21 0,-21-21 15,21 22-15,-21-22 0,0 0 16,0 21-16,0-21 0,0 1 0,0-1 16,0 0-16,0 0 0,0 0 15,-21-21-15,21 21 0,-21-21 16,21-21 15,0 0-31,0 0 16,0 0-16,0 0 0</inkml:trace>
  <inkml:trace contextRef="#ctx0" brushRef="#br0" timeOffset="91554.12">12107 5969 0,'-21'0'16,"42"0"-16,-63-21 0,21 21 0,0 0 0,21-21 16,-22 21-16,1 21 62,0-21-46</inkml:trace>
  <inkml:trace contextRef="#ctx0" brushRef="#br0" timeOffset="91799.75">10795 6075 0,'0'0'0,"21"0"31,0 0-31,0 0 0,1 0 16,20 0-16,0 0 0,-21 0 0,22 0 15,-22 0-15,0 0 0,0 0 0,0 0 16,1 0-16,-1 0 0</inkml:trace>
  <inkml:trace contextRef="#ctx0" brushRef="#br0" timeOffset="92620.7">1926 7154 0,'-42'0'0,"84"0"0,-105 0 16,41 0-16,1 0 0,0 0 15,0 0-15,21 22 32,21-22-32,0 0 0,22 0 15,-1 21-15,0-21 0,22 0 16,20 0-16,1 0 0,21 21 0,21-21 15,-21 0-15,21 0 0,0 0 16,0 0-16,0 0 0,0 0 16,0 0-16,-21 0 0,21 0 0,-22 0 15,-20 0-15,0 0 0,-22 0 0,1 0 16,-22 0-16,-21 0 0,22 0 16,-22 0-16,0 0 15,0 0 1,0 0 15,0 0-31,1 0 0,-1 0 16,0 0-16,0 0 0,0 0 0,0-21 15</inkml:trace>
  <inkml:trace contextRef="#ctx0" brushRef="#br0" timeOffset="93390.34">7154 7133 0,'0'0'0,"-42"-21"15,21 21-15,0 0 0,-1 0 0,1 0 16,0 0-16,0-21 0,0 21 0,0 0 15,-1 0 1,1 0-16,42 0 16,1 0-1,-1 0-15,21 0 0,0 0 16,1 0-16,20 0 0,22 0 16,0 0-16,20 0 0,22 0 0,0 0 15,22 0-15,-1 0 0,21 0 0,-21 0 16,43 0-16,-22 0 0,22 0 15,-22 0-15,0 0 0,22 0 0,-1 21 16,-20-21-16,-1 0 0,-21 0 0,0 0 16,0 0-16,1 0 0,-22 0 0,0 0 15,-22 0-15,1 0 0,0 0 16,-21 0-16,-22 0 0,22 0 0,-43 0 16,22 0-16,-22 0 0,-21 0 0,0 0 15,1 0-15,-1 0 0,0 0 16,-42 0 31,0 21-47,-22-21 0,22 0 0,-21 21 15,-22-21-15,22 22 0,-43-22 16,22 21-16</inkml:trace>
  <inkml:trace contextRef="#ctx0" brushRef="#br0" timeOffset="94337.67">1058 8382 0,'21'0'0,"-42"0"0,64 0 0,-22 0 0,0 0 16,0 0-16,0 0 0,0 0 15,22-21-15,-22 0 0,0 0 0,21-1 16,-20 22-16,20-21 16,-21 0-16,0 0 0,0-21 0,1 20 15,-22 1-15,0 0 0,0-21 16,0 21-16,0-1 0,-43 1 0,22-21 16,-21 21-16,21 21 0,-22-21 15,-20 21-15,20 0 0,1 0 0,0 0 16,-1 0-16,1 21 0,21 0 15,0-21-15,-22 21 0,43 0 0,-21 0 16,21 22-16,0-22 0,0 0 16,0 21-16,0-20 0,21-1 0,1 21 15,-1-21-15,21 22 16,-21-22-16,22 21 0,-22-21 0,21 0 16,0 22-16,1-22 0,-22 0 15,0 21-15,0-20 0,0-1 0,-21 0 16,0 0-16,0 21 0,0-20 15,-21-1-15,-21-21 0,0 21 0,-1 0 16,1 0-16,0-21 0,-1 0 16,1 21-16,0-21 0,-1 0 0,22 0 15,-21 0-15,21-21 0,-1 0 16,1 21-16,0-21 0,0 0 0,0 0 16,21-1-16,-21 1 15,21 0-15,0 0 0,0 0 0,0 0 16,21 21-1,0-22-15,0 22 0,21 0 0,-20 0 16,20-21-16</inkml:trace>
  <inkml:trace contextRef="#ctx0" brushRef="#br0" timeOffset="94926.12">1545 8424 0,'0'0'0,"0"22"31,0-1-31,0 0 15,0 0-15,0 0 16,0 0-16,0 1 0,0-1 16,0 0-16,0 0 0,0 0 0,0 0 15,0 1-15,0-1 0,0 0 16,0 0-16,21-21 0,0 0 16,1 0-16,-1 0 15,0 0-15,21-21 0,-21 0 0,1 0 16,-1-1-16,21 1 0,-21 0 15,0 0-15,1 0 0,-22 0 0,21-1 16,-21-20-16,21 21 0,-21 0 16,21 0-16,-21-1 0,0 1 15,0 42 17,0 1-32,0-1 0,0 0 0,-21 0 15,21 21-15,-21-20 0,0 20 16,21 0-16,-22 1 0,1-1 0,21 21 15,-21-20-15,0-1 0,0 22 16,21-22-16,0 0 0,0 1 0,-21-1 16,21 0-16,0 1 0,-22-1 0,22-21 15,0 21-15,0-20 0,0 20 16,-21-21-16,21 0 0,-21 0 0,0-21 16,21 22-16,-21-1 0,0-21 15,-1 0-15,1 0 0,-21 0 16,21 0-16,0 0 0,-22 0 0,1-21 15,21-1-15,-22 22 0,22-21 16,-21 0-16,0 0 0,20 0 0,1 21 16,-21-21-16,21-1 0,0 1 15,21 0-15,0 0 0,0 0 16,0 0-16,0-1 16,21 1-16,0-21 0,0 21 0,21 0 15,-20-22-15,41 22 0</inkml:trace>
  <inkml:trace contextRef="#ctx0" brushRef="#br0" timeOffset="95407.23">2286 8488 0,'0'21'31,"-21"0"-31,21 0 15,0 1-15,-21-1 0,-1 0 16,22 0-16,-21 0 0,21 0 0,-21 22 16,21-22-16,-21 0 0,0 0 15,21 0-15,0 1 0,-21-22 16,21-22 15,0 1-31,0 0 16,0 0-16,0 0 0,21 0 15,-21-22-15,21 22 0,0-21 0,0 21 16,0-22-16,22 22 0,-22 0 0,21-21 16,1 42-16,-22-22 0,21 1 15,0 21-15,1 0 0,-22 0 0,21 21 16,-21-21-16,1 22 0,-1-1 16,-21 0-16,0 21 0,0-21 15,0 1-15,0 20 0,0-21 0,0 0 16,0 0-16,-21 22 0,21-22 15,-22 0-15,22 0 0,-21 0 0,21 1 16,0-1 0,0-42 15,0-1-31,21 1 0,1 0 16,-22 0-16,21-21 0</inkml:trace>
  <inkml:trace contextRef="#ctx0" brushRef="#br0" timeOffset="95646.39">2963 8149 0,'64'-84'16,"-43"62"-16,-148 192 0,169-234 0,43-63 0,-85 148 31,0 1-31,0 20 16,0-21-16,0 21 0,0 1 15,0-22-15,0 21 0,0 1 0,-21-1 16,0 0-16,-1 1 0,22-22 15,-21 21-15,0-21 0,21 0 0,0 22 16,0-22-16,0 0 0,0 0 16,0 0-16,0-42 31,0 0-15</inkml:trace>
  <inkml:trace contextRef="#ctx0" brushRef="#br0" timeOffset="95820.57">2879 8467 0,'42'21'0,"-84"-42"0,20 21 0,22-21 47,22 21-31,-1 0-16,0-22 0,21 22 0,-21-21 15,1 21-15,-1-21 0,0 21 16,0 0-16,0-21 0,0 21 15</inkml:trace>
  <inkml:trace contextRef="#ctx0" brushRef="#br0" timeOffset="96793.63">3535 8403 0,'0'-21'16,"21"21"-16,-21-21 15,0 0-15,0 0 16,0-1-16,-21 22 16,0-21-16,-1 21 0,1 0 15,0 0-15,0 0 0,-21 21 16,20-21-16,1 22 0,0-1 0,0 0 16,0 21-16,0-21 0,-1 1 0,1 20 15,0-21-15,21 0 0,-21 0 16,21 22-16,0-22 0,0 0 15,0 0-15,21 0 16,0-21-16,22 0 0,-22 0 16,0 0-16,0 0 0,0-21 0,22 21 15,-22-21-15,0 0 0,21 0 16,-21 0-16,1 21 0,-1-22 16,-21-20-16,21 21 0,0 0 0,-21 0 15,21-1-15,-21 1 0,0 0 0,0 0 16,21 0-16,-21 42 31,0 0-31,0 0 0,0 0 16,0 1-16,0-1 0,0 0 15,0 0-15,0 0 0,0 22 0,0-22 16,0 0-16,0 0 0,0 0 0,0 0 16,0 1-1,22-1-15,-1-21 16,0 0-16,0 0 0,0 0 15,0-21-15,1-1 16,-1 22-16,0-21 0,0 0 0,0 0 16,0 0-16,1 0 0,-1-1 0,-21 1 15,21 0-15,0 0 0,0 0 16,0 0-16,1-1 0,-1 1 0,0 21 16,0 0-16,0 0 15,0 0-15,-21 21 0,0 1 16,0-1-16,0 0 0,0 0 15,0 0-15,0 0 0,0 1 16,0-1-16,-21 0 0,0 0 16,0 0-16,21 0 15,-21-21-15,0 0 16,42 0 0,0-21-1,0 0-15,0 0 0,-21 0 16,21 21-16,1-21 0,-22-1 0,21 1 15,0 0-15,-21 0 0,21 0 16,-21 0-16,0-1 0,21 1 0,0 21 16,-21 21 15,0 1-15,-21-1-16,21 0 0,-21 0 0,21 0 15,0 0-15,0 22 0,0-22 0,0 0 16,0 0-16,0 0 0,0 1 15,0-1-15,0 0 0,21-21 16,0 0-16,1 0 16,-1 0-16,0 0 15,0 0-15,0-21 0,0 21 0,1-21 16,-1 21-16,0-22 0,0 1 16,-21 0-16,21 0 0,0 0 0,1 21 15,-1-21-15</inkml:trace>
  <inkml:trace contextRef="#ctx0" brushRef="#br0" timeOffset="97185.94">5524 8319 0,'0'0'16,"22"0"62,-22-22-31,-22 22-31,1 0 15,0 0-15,21 22-16,0-1 15,0 0 1,-21-21-16,21 21 0</inkml:trace>
  <inkml:trace contextRef="#ctx0" brushRef="#br0" timeOffset="97495.37">5440 8657 0,'0'0'16,"0"21"-1,21-21-15,0 0 0,0 0 16,0 0-16,1 0 0,-1 0 16,-21-21-1,0 0-15,-21 21 47,-1 0-31,1 0-1,0 0 17</inkml:trace>
  <inkml:trace contextRef="#ctx0" brushRef="#br0" timeOffset="98738.06">7006 7980 0,'0'0'0,"0"-21"0,0 0 16,42-43-1,-20 64-15,-1 0 16,0 0-16,0 0 16,0 21-16,0 22 0,1-22 15,-1 21-15,21 0 0,-21 22 16,0-22-16,1 22 0,-1-22 0,0 22 15,0-22-15,0 0 0,0 22 16,-21-22-16,0 0 0,0 1 0,0-1 16,0 0-16,0-20 0,0 20 0,0-21 15,0 0-15,0 0 0,0 1 16,0-65 15,0 22-31,0 0 0,0 0 16,0-22-16,22 1 0,-1 21 0,-21-21 15,21-1-15,0-20 0,-21 20 0,21 1 16,0-21-16,1-1 0,-1 22 16,0-22-16,0 22 0,0-22 0,0 22 15,1 0-15,-1 21 0,0-22 16,0 22-16,0 0 0,-21 0 16,21 21-16,-21-21 0,22 21 15,-1 21 16,-21 0-31,21-21 16,-21 21-16,0 0 0,0 0 16,0 1-16</inkml:trace>
  <inkml:trace contextRef="#ctx0" brushRef="#br0" timeOffset="100781.76">8191 8551 0,'22'-21'16,"-44"42"-16,44-63 0,-1 21 0,-21 0 0,0 0 16,0-22-16,0 22 0,0-21 15,0 21-15,0-22 0,0 22 0,0 0 16,0-21-16,-21 42 0,-1-22 0,1 22 15,0 0-15,0 0 16,-21 22-16,20-1 0,1 0 16,0 0-16,-21 21 0,21-20 0,-1 20 15,-20-21-15,21 21 0,0 1 0,0-22 16,-1 21-16,22-21 0,0 1 16,0 20-16,0-21 0,0 0 0,0 0 15,0 1-15,22-22 0,-1 21 0,0-21 16,0 0-16,21 0 0,-20 0 0,-1 0 15,0 0-15,0 0 0,21 0 16,-20 0-16,-1-21 0,0-1 0,0 1 16,0 21-16,0-21 0,1 0 15,-22-21-15,21 20 0,-21 1 0,21 0 16,-21-21-16,21 21 0,-21-1 16,0-20-16,0 21 0,0 0 0,21 21 15,-21-21-15,0 42 31,0 0-31,0 0 0,0 0 16,-21 0-16,21 1 0,-21 20 0,21-21 16,0 0-16,0 0 0,0 1 0,0 20 15,0-21-15,0 0 0,0 0 16,0 1-16,21-22 16,0 0-16,0 0 0,1 0 15,-1 0-15,0 0 0,0 0 16,0-22-16,22 22 0,-22-21 0,21 0 15,-21 0-15,22 0 0,-22 0 16,0-1-16,21 1 0,-21 0 0,1-21 16,-1-1-16,0 22 0,0-21 0,-21 21 15,0 0-15,0-1 0,0 1 0,0 0 16,-21 21 0,0 0-16,0 0 0,-1 21 15,1 0-15,21 1 0,0-1 0,0 0 16,0 0-16,0 0 15,0 0-15,0 1 0,0-1 16,21-21-16,1 21 0,-22 0 0,21 0 16,0 0-16,0 1 0,0 20 15,0-21-15,-21 0 16,22-21-16,-22 21 0,21-21 16,-21 22-16,21-22 0,0 0 0,0 21 15,0 0-15,1-21 0,-1 0 16,21 0-16,-21 0 0,0 0 0,22 0 15,-22 0-15,0 0 0,21 0 16,-20-21-16,20 0 0,-21 21 0,0-22 16,22 1-16,-22 21 0,0-21 0,0 0 15,0-21-15,-21 20 0,21-20 16,-21 0-16,22 21 16,-22-1-16,0 1 0,0 0 0,0 0 15,0 0-15,-22 21 0,1 0 0,0 0 16,0 0-16,0 0 0,0 0 15,-1 21-15,1 0 0,0 0 16,0 0-16,0 1 0,0-1 0,-1 0 16,1 0-16,-21 43 0,42-43 15,0 0-15,0 0 0,0 0 0,0 0 16,0 1-16,0-1 16,21-21-16,0 0 15,0 0-15,1 0 0,-1 0 16,0 0-16,0 0 0,21-21 0,-20-1 15,-1 22-15,0-21 0,0 0 0,0 0 16,0 0-16,-21 0 0,22-1 16,-1 1-16,-21 0 0,0-21 0,21 21 15,-21-1-15,21 1 0,-21 0 0,0 0 16,21 21-16,-21-21 0,0 42 31,-21 0-31,21 0 0,-21 0 16,0 1-16,21-1 0,0 21 15,0-21-15,-21 0 0,21 1 0,0-1 16,0 0-16,0 0 0,0 0 16,0 0-16,0 1 0,0-1 15,21-21-15,-21 21 0,21-21 0,0 0 16,0 0-16,0 0 0,22 0 0,-22 0 16,0 0-16,21-21 0,-20 0 15,-1 21-15,0-22 0,21 1 0,-21 0 16,1 0-16,-1 0 0,0 0 15,-21-1-15,21 1 0,0-42 16,-21 42-16,21-22 0,1 22 16,-44 42 15,1-21-31,0 21 0,21 1 16,-21-1-16,0 0 0,21 0 0,0 0 15,0 22-15,0-22 0,0 0 16,0 0-16,0 0 0,0 0 15,0 1-15,21-22 0,0 21 0,0-21 16,0 0-16,22 0 0,-22 0 0,0 0 16,21 0-16,1 0 0,-22 0 15,21-21-15,-21 21 0,22-22 16,-22 1-16,21 0 0,-21 0 0,1 0 0,-1 0 16,0-1-16,0-20 0,0 0 15,0-43-15,1 43 0,-22-1 16,21-20-16,-21 21 0,0-1 15,0 1-15,0 0 0,0 20 0,0 1 16,0 0-16,-21 42 16,21 0-1,-22 22-15,22-22 0,-21 0 16,21 21-16,0 1 0,0-22 0,0 21 16,-21 1-16,21-22 0,0 21 0,-21 0 15,21-20-15,0 20 0,0-21 16,0 0-16,0 22 0,-21-22 0,21 0 15,0 0-15,0 0 0,0 0 16,21-42 31,0 0-47,0 0 16,0 0-16,-21 0 0,22-1 15,-1 22-15,0-21 0,0 0 0,0 0 16,0 0-16,1 21 0,-1-21 15,0 21-15,21 0 0,-21 0 0,1 0 16,-1 0-16,0 21 16,-21 0-16,21 0 0,-21 0 15,0 0-15,0 1 16,0-1-16,0 0 0,0 0 0,-21-21 16,0 21-16,0 0 0,-1-21 0,1 22 15,0-22-15,-21 21 0,21-21 0,-1 0 16,-20 0-16,21 0 0,0 0 15,0 0-15,-1 0 0,1 0 0,0 0 16,0 0-16,0 0 16,42-21 15,0-1-15,0 22-16</inkml:trace>
  <inkml:trace contextRef="#ctx0" brushRef="#br0" timeOffset="101097.68">11282 7916 0,'0'-21'16,"0"42"-16,0-63 0,0 21 0,0 0 15,-21 21 1,21 21-16,-22 0 0,1 21 0,21 1 15,-21-1-15,21 0 0,-21 1 0,0-1 16,21 0-16,0 22 16,-21-22-16,-1 1 0,22-1 0,0 0 15,-21 1-15,0-1 0,21-21 0,-21 21 16,21-20-16,0-1 0,0 0 0,0 0 16,0 0-16,-21 0 0,21 1 0,0-1 15,21-21 16,0-21-15,0 21-16,-21-22 0,21 22 0</inkml:trace>
  <inkml:trace contextRef="#ctx0" brushRef="#br0" timeOffset="101504.04">11366 8488 0,'22'0'31,"-1"0"-15,0 0-16,0 0 0,0 0 0,0 0 16,1 0-16,-1-21 0,0 21 0,0 0 15,-21-21-15,21 21 0,0-22 16,1 22-16,-22-21 0,21 0 16,-21 0-16,0 0 0,0 0 15,-21 21 1,-1 0-16,1 0 0,0 0 15,0 21-15,0-21 0,0 21 16,-22 0-16,22 0 0,0 0 0,-21 1 16,20 20-16,1-21 0,0 0 0,0 0 15,21 1-15,0-1 0,0 0 0,0 0 16,0 0-16,0 0 0,0 1 16,21-22-16,0 0 0,0 0 15,1 0-15,-1 0 0,21 0 0,-21 0 16,0 0-16,1 0 0,-1 0 0,0 0 15,0 0-15,0 0 0,0-22 16,1 1-16,-22 0 0,21 21 16,0-21-16,-21 0 0,0 0 15,0-1-15,0 1 0</inkml:trace>
  <inkml:trace contextRef="#ctx0" brushRef="#br0" timeOffset="101744.4">10054 8107 0,'-21'0'16,"42"0"-16,-63 0 0,42-21 15,-21 21 32,-1 0-31,1 21-16</inkml:trace>
  <inkml:trace contextRef="#ctx0" brushRef="#br0" timeOffset="102677.79">12023 8319 0,'0'0'0,"0"-22"0,0 44 47,0-1-31,0 0-16,0 0 0,0 0 15,0 0-15,0 1 0,0-1 0,0 0 16,0 0-16,0 0 0,0 0 16,0 1-16,-22-1 0,22 0 15,-21-21 1,21-21 15,0 0-15,0-1-16,0 1 0,0 0 15,0 0-15,0 0 0,21 0 16,1-22-16,-1 22 0,0 0 16,0-21-16,0 20 0,0 1 0,1 0 15,20 21-15,-21-21 0,0 21 0,22 0 16,-22 0-16,0 0 0,0 0 0,0 21 16,0 0-16,1 0 0,-1 1 15,-21-1-15,21 0 0,-21 0 16,0 0-16,0 0 0,0 1 0,0-1 0,0 0 15,0 0-15,0 0 0,0 0 16,-21 1-16,0-22 0,21 21 0,-22-21 16,22 21-1,-21-21-15,42 0 47,-21-21-31</inkml:trace>
  <inkml:trace contextRef="#ctx0" brushRef="#br0" timeOffset="103197.83">12954 8340 0,'0'-21'0,"0"42"0,0-64 0,0 22 15,0 0-15,0 0 16,0 0-16,-21 0 0,0 21 15,-22 0-15,22 0 0,0 0 0,0 0 16,0 0-16,-22 21 0,22 0 0,0 0 16,0 0-16,-22 0 0,22 22 15,0-22-15,0 0 0,0 21 0,0-20 16,-1-1-16,1 21 0,21-21 0,-21 0 16,21 1-16,0-1 0,0 0 15,0 0-15,21-21 0,0 0 16,1 0-16,-1 0 15,21 0-15,-21 0 0,0 0 0,22 0 16,-22-21-16,0 21 0,21-21 0,-20 0 16,-1 21-16,0-22 0,0 1 0,0 0 15,0 0-15,1 0 0,-22 0 0,0-22 16,0 22-16,0 0 0,0 0 16,0 0-16,0-1 0,0 44 31,0-1-31,0 0 15,-22 0-15,22 0 0,0 0 0,-21 1 16,21-1-16,0 0 0,0 0 16,0 0-16,0 0 0,0 1 0,0-1 15,0 0-15,21-21 16,1 0-16,-1 0 0,0 0 16,0 0-16,0 0 0,0 0 15,1 0-15,-1 0 0,0 0 0,0-21 16,0 21-16,0-21 0,1-1 15,-1 1-15</inkml:trace>
  <inkml:trace contextRef="#ctx0" brushRef="#br0" timeOffset="103983.5">13356 8297 0,'0'-21'16,"0"0"-16,0 63 16,0-63-1,0 42-15,0 1 16,-21-1-16,21 0 0,-21 0 15,21 0-15,0 0 0,0 1 16,0-1-16,0 0 0,0 0 0,-21 0 16,21 0-16,0 1 0,0-1 15,-22-21 1,22 21-16,-21-21 31,21-21-15,0 0-16,-21 21 0,21-22 15,0 1-15,0 0 0,0 0 16,0 0-16,0 0 0,21-1 0,0-20 16,1 21-16,-22 0 0,21-22 0,0 22 15,0 0-15,0 0 0,0 0 16,1 0-16,-1 21 0,0 0 0,0-22 16,0 22-16,0 0 0,1 0 15,-1 22-15,0-1 0,-21 0 0,21 0 16,-21 0-16,21 0 0,-21 1 15,0-1-15,0 0 0,0 21 0,0-21 16,0 1-16,0-1 0,0 0 16,0 0-16,0 0 0,0-42 62,0 0-46,0 0-16,0 0 15,0-1-15,0 1 0,21 0 0,1-21 16,-22 21-16,21-1 0,0 1 0,-21-21 16,21 21-16,0 21 0,-21-21 15,21-1-15,1 22 0,-1 0 0,0 0 16,0 0-16,0 0 16,0 22-16,-21-1 0,22 0 0,-1 0 15,0 0-15,-21 0 0,21 1 16,-21-1-16,21 21 0,-21-21 0,0 0 15,0 1-15,0-1 16,0 0-16,0 0 0,0 0 16,0 0-16,0 1 15,-21-22-15,0 21 0,0-21 16,21 21-16,-21-21 31,21-21 16,0 0-47,0-1 16,21 1-16</inkml:trace>
  <inkml:trace contextRef="#ctx0" brushRef="#br0" timeOffset="104503.03">14309 8382 0,'0'0'0,"21"0"16,0 0-16,0 0 15,0 0-15,0 0 16,1 0-16,-1 0 16,0-21-16,0 0 0,0 21 0,0-21 15,1 21-15,-22-22 0,21 22 0,0-21 16,-21 0-16,0 0 0,21 0 15,-21 0-15,0-1 0,0 1 16,-21 21 0,0 0-1,0 0-15,-1 21 16,1-21-16,0 22 0,0-1 16,21 0-16,-21-21 0,0 21 0,-1 0 0,1 0 15,21 1-15,-21-1 16,21 0-16,-21 0 0,21 0 0,0 0 15,0 1-15,0-1 0,0 0 16,0 0-16,0 0 0,0 0 16,0 1-16,21-22 15,0 21-15,0-21 0,1 0 16,-1 0-16,0 0 16,0 0-16,0 0 15,0 0-15,1 0 0,-1 0 16,0-21-1,-21-1 17,0 1-32,0 0 15</inkml:trace>
  <inkml:trace contextRef="#ctx0" brushRef="#br0" timeOffset="105373.71">15896 8170 0,'0'0'0,"21"0"46,0 0-46,1 0 16,-1 0-16,0 0 0,0 0 16,0 0-16,0 0 0,1 0 15,-1 0-15,0-21 0,0 21 0,0 0 16,0 0-16,1 0 0,-1 0 0,0 0 16,0 0-16,-42 21 78,0-21-78,0 0 15</inkml:trace>
  <inkml:trace contextRef="#ctx0" brushRef="#br0" timeOffset="106184.28">15938 8403 0,'0'21'47,"-21"-21"-47,42 0 62,1 0-62,-1 0 16,0 0-16,0 0 16,0 0-16,0 0 0,1 0 15,-1 0-15,0 0 16,0 0-16,0 0 0,0 0 15,1 0-15,-1 0 16,0 0-16,0 0 16,0 0-1,0 0 17,1 0-32,-44 0 62,1 0-46,0 0-16,0 0 0,0 0 15,0 0-15,-1 0 0,-20 22 0,21-22 16,0 0-16,0 0 0,-22 0 0,22 0 16,0 0-16,0 0 0,0 0 0,-1 0 15,1 21-15,0-21 31,42 0 1,0 0-32,1 0 15,-1 0-15,0 0 0,0 0 0,0 0 16,0 0-16,1 0 0,-1 0 0,0 0 16,0 0-16,0-21 15,0 21-15,-42 0 78,0 0-62,0 0-16,0 0 31,0 0-15</inkml:trace>
  <inkml:trace contextRef="#ctx0" brushRef="#br0" timeOffset="106857.75">17145 7895 0,'0'0'0,"0"-21"0,21-21 16,-21 21 0,21 21-16,0 21 31,-21 21-31,0-21 15,22 22-15,-22-1 0,0 0 0,0 1 16,21 20-16,-21-21 0,0 22 16,0-22-16,0 1 0,0-1 0,0 0 15,0 1-15,0-1 0,0-21 0,0 21 16,0-20-16,0-1 0,0 21 0,0-21 16,0 0-16,0 1 0,0-1 15,0-42 32,0-1-47,0 1 0,0 0 0,0-21 16,21 21-16</inkml:trace>
  <inkml:trace contextRef="#ctx0" brushRef="#br0" timeOffset="107156.7">17716 7874 0,'0'-21'0,"0"42"0,0-63 15,22 21-15,-22-1 0,0 1 16,0 0-16,0 0 16,-22 21-1,1 21-15,21 0 0,-21 0 0,0 1 16,0 20-16,-22 0 0,22 1 16,0 20-16,-21-21 0,21 22 0,-22-1 15,22-20-15,0 20 0,-21-20 0,20-1 16,1 0-16,0 1 0,21-1 0,-21 0 15,21-21-15,-21 22 0,21-22 16,0 0-16,0 0 0,0 0 0,0 1 16,0-1-1,21-42 1,0 21 0,-21-22-16,21 22 0</inkml:trace>
  <inkml:trace contextRef="#ctx0" brushRef="#br0" timeOffset="107734.94">17907 8424 0,'0'0'0,"42"-42"16,-21 21-16,1-21 15,-22 20-15,0 1 0,0 0 16,0 0-16,0 0 0,0 0 15,-22 21 1,1 0-16,0 0 0,0 0 16,0 21-16,-22-21 0,22 21 0,0 0 15,-21 21-15,-1-20 0,22-1 0,-21 21 16,21-21-16,0 0 0,-22 22 0,22-22 16,21 0-16,-21 0 0,21 22 0,0-22 15,0 0-15,0 0 0,0 0 16,0 0-16,21-21 0,0 0 15,0 0-15,1 0 0,-1 0 0,0 0 16,0 0-16,21 0 0,-20 0 16,-1-21-16,0 21 0,0-21 0,0 0 15,0 0-15,1 21 0,-1-43 0,0 22 16,-21 0-16,21-21 0,0 21 0,0-22 16,-21 1-16,22 21 0,-22-22 15,21 1-15,-21 21 0,0 0 0,0 0 16,0-1-16,0 1 0,0 42 15,0 1 1,0-1-16,0 21 0,0-21 0,0 22 16,-21-22-16,21 21 0,-22-21 15,22 22-15,-21-22 0,21 21 16,0 22-16,0-43 16,0 0-16,0 0 0,0 0 15,21 0-15,1-21 0,-1 0 16,0 0-16,0 0 0,0 0 0,0 0 15,1 0-15,-1 0 0,0-21 16,0 21-16,0-21 0,0 0 16,1 0-16</inkml:trace>
  <inkml:trace contextRef="#ctx0" brushRef="#br0" timeOffset="108797.96">18711 7832 0,'0'-21'0,"0"42"0,0-64 0,0 22 0,0 0 16,0 0-16,0 0 16,-21 21-1,0 21-15,0 0 16,21 0-16,0 0 0,-21 1 0,-1 20 16,1 0-16,21 22 0,-21-22 15,21 0-15,-21 22 0,0-22 0,21 22 16,0-22-16,-21 0 0,21 22 0,-22-22 15,1-21-15,21 22 0,0-1 16,0-21-16,0 0 0,0 1 0,0-1 16,0 0-16,0 0 0,0 0 15,21-21 1,1 0-16,-1 0 0,0 0 0,0 0 16,0 0-16,0 0 0,1-21 0,-1 0 15,0 21-15,21-21 0,-21 0 0,1-1 16,-1-20-16,0 21 0,0 0 15,0-22-15,0 22 0,-21 0 0,22-21 16,-22 21-16,21-1 0,0 1 16,-21 42-1,0 1 1,-21-1-16,21 21 16,-21-21-16,-1 0 0,22 1 15,0-1-15,0 0 0,0 0 0,0 0 16,0 0-16,0 1 0,0-1 15,0 0-15,0 0 0,22-21 16,-1 0-16,0 0 0,0 0 0,0 0 16,0 0-16,1 0 0,-1 0 0,0 0 15,0 0-15,0 0 16,0-21-16,1 0 0,-1 0 0,0 21 16,0-22-16,0-20 0,-21 21 0,21 0 15,1 0-15,-22-22 0,21 22 16,-21 0-16,21-21 0,-21 20 0,0 1 15,0 0-15,0 42 32,0 0-32,0 1 0,-21-22 15,21 21-15,-21 0 0,21 0 0,0 21 16,-22-20-16,22-1 0,0 0 0,0 0 16,0 0-16,0 0 0,0 1 15,0-1-15,22 0 0,-1 0 16,0-21-16,21 0 15,-21 21-15,22-21 0,-1 0 0,-21 0 16,22 0-16,-1 0 0,0 0 0,1 0 16,-22 0-16,21 0 0,-21 0 0,0-21 15,22 0-15,-22 0 0,0 0 0,-21-1 16,21 1-16,0 0 0,1-21 0,-22 21 16,0-22-16,21 1 0,-21 21 15,21-22-15,-21 1 0,0 21 0,0 0 16,0 0-16,0-1 0,-21 22 15,0 0-15,-1 0 0,1 0 16,21 22-16,-21-1 0,0 0 16,0 0-16,0 21 0,-1-20 15,1-1-15,21 21 0,0-21 0,-21 22 16,21-22-16,0 0 0,0 21 0,0-21 16,0 1-16,0-1 0,0 0 0,21 0 15,0-21-15,-21 21 0,22 0 0,-1-21 16,0 0-16,0 22 0,21-22 15,-20 0-15,-1 0 0,21 0 0,-21 0 16,0 0-16,1 0 0,-1 0 0,0 0 16,0-22-16,0 22 0,-21-21 0,0 0 15,21 21-15,-21-21 0,22 21 0,-22-21 16,21 21-16,-21-21 0,0-1 16,0 1-16,21 0 15,-21 0-15</inkml:trace>
  <inkml:trace contextRef="#ctx0" brushRef="#br0" timeOffset="109191.35">21082 8107 0,'0'0'0,"-21"0"31,21 21-15,21-21 31,0 0-47,-21-21 0,0 0 15,0 0-15,0-1 16,0 1 0,0 42 31,0 1-47,0-1 15,0 0-15,0 0 0,0 0 16,0 0-16,0 1 0,0-1 0</inkml:trace>
  <inkml:trace contextRef="#ctx0" brushRef="#br0" timeOffset="109558.18">21018 8530 0,'0'0'0,"0"21"16,-21-21 15,21 22-31,-21-22 0,21 21 16,21-21 46,0 0-62,1 0 31,-22 21-31,0 0 16,0 0-16,0 0 16,0 1-16,0-1 0,-22 0 0,1 21 15,21-21-15,-21 1 0,0 20 0,0-21 16,0 0-16,-1 0 0,1-21 0,0 22 16,0-1-16,0-21 0,0 0 0,-1 21 15,1-21-15,0 0 0,0 0 0,0 0 16,0 0-16</inkml:trace>
  <inkml:trace contextRef="#ctx0" brushRef="#br1" timeOffset="113602.2">3090 9737 0,'-21'0'0,"0"0"31,21 21-16,21-21 17,0 0-32,0 0 0,1 0 0,-1 0 15,0 0-15,21 0 0,-21-21 16,22 21-16,-1-21 0,-21 21 16,22-22-16,-1 1 0,-21 21 0,21-21 15,-20 0-15,-1 21 0,0-21 16,-21 0-16,0-1 0,0 1 0,0 0 15,0 0-15,-21 0 16,0 0-16,-1-1 0,-20 22 0,21 0 16,0-21-16,0 21 0,-22 0 0,22 0 15,-21 0-15,21 21 0,-1 1 16,-20-1-16,21 0 0,0 21 0,0-21 16,-1 22-16,1-1 0,0 0 15,21 1-15,0-22 0,0 21 0,0 1 16,0-22-16,0 0 0,0 21 15,0-21-15,21 1 0,-21-1 16,21-21-16,1 21 0,-1-21 16,21 0-16,-21 0 0,0 0 0,22 0 15,-22 0-15,0 0 0,0 0 0,0 0 16,1 0-16,-1 0 16,-42-21-1,-1 21 1,1 0-16,0 0 0,-21 0 0,21 0 15,-22 0-15,22 21 0,0 0 16,-21-21-16,20 21 0,1-21 16,0 21-16,0 1 0,0-1 0,0 0 15,21 0-15,0 0 0,0 0 16,0 1-16,0-1 0,0 0 16,0 0-16,21-21 0,0 21 15,0-21-15,0 21 0,0-21 16,1 0-16,-1 0 0,0 0 0,0 0 15,21 0-15,-20 0 0,20 0 0,-21 0 16,21 0-16,-20 0 0,20 0 0,0-21 16</inkml:trace>
  <inkml:trace contextRef="#ctx0" brushRef="#br1" timeOffset="114291.93">4149 9927 0,'0'-21'0,"0"42"0,0-63 16,0 21 0,-22 21-16,1 0 15,0 0-15,0 21 0,0 0 16,-22 0-16,22 0 0,0 1 0,0-1 16,0 0-16,21 0 15,-21 0-15,21 0 0,-22 1 0,22-1 16,0 0-16,0 0 0,0 0 15,22-21 1,-1 0-16,0 0 0,0 0 16,21 0-16,-20 0 0,-1 0 0,0-21 15,0 21-15,0-21 0,0 0 0,1 21 16,-1-21-16,0-1 0,-21 1 16,21 0-16,0 21 0,0-21 0,-21 0 15,0 0-15,0-1 0,22 22 0,-22-21 16,0 0-1,0 42 17,0 0-17,-22 1-15,22-1 0,0 0 0,0 0 16,0 21-16,0-20 0,-21-1 0,21 21 16,0-21-16,0 22 0,0-22 15,0 21-15,0 0 0,0-20 0,0 20 16,0 0-16,0 1 0,0-1 0,0 0 15,-21 1-15,21-1 0,0 0 0,-21 1 16,21-1-16,0 0 0,-21 1 16,0-1-16,-1-21 0,22 21 0,-21-20 15,0 20-15,21-21 0,-21 0 0,0 0 16,0 1-16,-1-22 0,1 0 16,0 0-16,0 0 15,0-22-15,0 22 0,-22-21 0,22 21 16,0-21-16,0 0 0,0 0 0,-22 0 15,22-1-15,0 22 0,0-21 0,21 0 16,-21 0-16,21 0 0,-22 21 16,22-21-16,0-1 0,0 1 15,0 0-15,0 0 0,22 0 16,-1 0-16,0-1 0,0 1 16,0 0-16,0 0 0,1 0 15,-1 0-15</inkml:trace>
  <inkml:trace contextRef="#ctx0" brushRef="#br1" timeOffset="114845.83">5757 9737 0,'-21'0'16,"42"0"46,-42 0-15,0 0-31,21 21 30,0 0-30</inkml:trace>
  <inkml:trace contextRef="#ctx0" brushRef="#br1" timeOffset="115147.64">5757 10033 0,'-21'21'0,"42"-42"0,-63 42 16,42 0-16,0 1 31,21-22-15,0 0-16,0 0 0,1 0 16,-22-22-1,0 1 1,-22 21 15,1 0-31,21 21 31</inkml:trace>
  <inkml:trace contextRef="#ctx0" brushRef="#br1" timeOffset="116985.78">10647 10012 0,'0'21'0,"21"-21"31,0 0-16,0 0-15,0 0 16,1 0-16,-1-21 16,0 0-16,-21 0 15,0-1-15,0 1 0,0 0 16,0 0-16,0 0 0,0 0 16,0-1-16,0 1 0,0 0 0,-21-21 15,21 21-15,0-1 0,-21 1 0,-1 0 16,1 0-16,21 0 15,-21 21-15,0 0 0,21-21 0,-21 21 0,0 0 16,-1 0-16,1 0 0,0 0 16,0 0-16,0 21 0,-22 0 15,43 0-15,-21 0 0,0 0 16,0 22-16,0-22 0,0 0 0,-1 21 16,1-20-16,21 20 0,-21-21 0,21 21 15,-21-20-15,21 20 0,0-21 16,0 21-16,0-20 0,0-1 0,0 0 15,0 0-15,0 0 0,0 0 0,0 1 16,0-1-16,21-21 0,0 21 0,0 0 16,1-21-16,-1 0 15,0 0-15,0 0 0,0 0 16,0 0-16,1 0 0,-1 0 0,0-21 16,0 21-16,0-21 0,0 21 0,1-21 15,-1-1-15,0 1 0,0 0 0,-21 0 16,21-21-16,0 20 0,1 1 15,-22-21-15,21 21 0,-21-22 0,21 1 16,0 21-16,-21-21 0,21-22 16,-21 43-16,21 0 0,-21 0 15,0-1-15,0 1 0,0 0 0,0 42 32,0 0-17,0 1-15,0-1 0,0 0 16,0 0-16,-21 21 0,21-20 15,-21 20-15,21 0 0,-21-21 0,21 22 16,0-22-16,0 21 0,0-21 0,0 1 16,0-1-16,0 0 0,0 0 15,0 0-15,21 0 0,0 1 0,0-1 16,1 0-16,-1-21 0,0 0 16,0 0-16,0 0 0,0 0 0,1 0 15,-1 0-15,0 0 0,0 0 0,0 0 16,0 0-16,1 0 15,-22-21-15,0 0 16,0-1 0</inkml:trace>
  <inkml:trace contextRef="#ctx0" brushRef="#br1" timeOffset="117717.42">14414 9885 0,'0'0'0,"-21"0"15,0 0-15,0 0 16,0 0-16,0 0 16,42-21 15,0 21-31,0 0 0,0 0 0,0 0 15,22 0-15,-22 0 0,0 0 16,21 0-16,-20 0 0,-1 0 0,0 0 16,0 0-16,0 0 0,0 0 0,1 0 15,-1 0-15,-21 21 78,-21-21-62</inkml:trace>
  <inkml:trace contextRef="#ctx0" brushRef="#br1" timeOffset="117985.92">14372 10075 0,'-21'0'0,"0"0"16,21 22 0,21-22-1,0 0-15,0 0 16,0 0-16,1 0 0,-1 0 0,0 0 16,0 0-16,0 0 0,0 0 15,1 0-15,-1 0 0,0 0 0,0 0 16,0 0-16,0 0 15,-21-22-15,22 22 32,-22-21-32,21 21 0,0 0 0</inkml:trace>
  <inkml:trace contextRef="#ctx0" brushRef="#br1" timeOffset="118454.06">16065 9652 0,'0'0'0,"0"-21"0,0-64 16,0 64 0,0 0-16,0 42 31,0 0-31,0 0 16,0 1-16,0 20 0,0-21 15,0 21-15,0-20 0,0 20 16,0 0-16,0 1 0,-21-1 0,21-21 15,-21 21-15,21 1 0,-21-22 0,21 21 16,0-21-16,0 22 0,-21-22 0,21 0 16,0 0-16,0 0 0,-21 1 0,21-1 15,0 0 1,0-42 31,0 0-47,0-1 0,21 1 15,0 21-15,0-21 0</inkml:trace>
  <inkml:trace contextRef="#ctx0" brushRef="#br1" timeOffset="118993.56">16489 9758 0,'0'0'0,"0"-21"16,21 0-16,-21-1 15,0 1-15,0 42 32,0 1-17,-21-1-15,21 0 0,-21 0 0,-1 0 16,22 22-16,-21-22 0,21 21 16,0-21-16,-21 0 0,21 22 0,-21-22 15,21 0-15,0 21 0,-21-20 16,21-1-16,0 0 0,0 0 0,0 0 15,0 0-15,21 1 0,0-1 16,0-21-16,0 0 0,1 0 0,-1 0 16,21 0-16,-21 0 0,22 0 0,-22 0 15,21 0-15,-21 0 0,0 0 0,22-21 16,-22 21-16,0-22 0,0 1 16,0 0-16,1 0 0,-1 0 15,0-22-15,0 22 0,-21 0 0,0-21 16,21-1-16,-21 22 0,0-21 0,0 21 15,0-22-15,0 22 0,0 0 0,0 0 16,-21 0-16,0 0 0,0-1 16,21 1-16,-21 21 0,-1 0 0,1 0 15,0 0-15,0 0 0,0 0 0,0 0 16,-1 0-16,1 0 0,0 0 0,0 0 16,0 21-16,0-21 15,21 22-15,-22-22 16,22 21-16,0 0 15,0 0-15,0 0 16,22-21 0,-1 0-16,0 0 15,0 0-15</inkml:trace>
  <inkml:trace contextRef="#ctx0" brushRef="#br1" timeOffset="119442.23">17695 9821 0,'21'0'125,"-21"-21"-110,0 0 1,0 42 46,0 0-46,0 1 31</inkml:trace>
  <inkml:trace contextRef="#ctx0" brushRef="#br1" timeOffset="120194.33">17716 10160 0,'0'0'0,"-21"0"15,21 21 126,-21-21-94,0 0-47,0 0 16,0 0-1,21-21-15,0 0 16,0 0-1,21 21 1,0 0-16,0 0 16,0 0-16,-21 21 15,21-21 1,-21 21-16,0 0 16,0 0-1,-21-21 1,21 22-1,-21-22-15,0 0 16,21-22 15,0 1-15,21 21 0,-21-21-16,21 21 15,0 0-15,1 0 16,-22 21-1,0 0-15,0 1 16,0-1-16,0 0 16,-22 0-16,1 0 0,0 0 15,21 1-15,-21-1 0,-21 0 0,20 0 16,1 0-16,-42 0 0,42 1 16,-1-1-16,1-21 0,0 0 0,0 21 15,0-21-15,0 0 0,21-21 16</inkml:trace>
  <inkml:trace contextRef="#ctx0" brushRef="#br1" timeOffset="120738.9">17759 9758 0,'0'-21'78,"0"0"-47,-21 21 0,-1 0-15,22 21-16,0 0 15,0 0 1,0 0 0</inkml:trace>
  <inkml:trace contextRef="#ctx0" brushRef="#br0" timeOffset="148151.01">2773 12467 0,'-21'0'0,"42"0"0,-64 0 16,43-21-16,0 0 0,0 0 16</inkml:trace>
  <inkml:trace contextRef="#ctx0" brushRef="#br0" timeOffset="149438.18">1164 12065 0,'0'0'15,"0"-21"-15,-21 0 0,21 0 0,0-1 16,0 1-16,0 0 0,0 0 0,0 0 15,0 0-15,0-1 16,0 1-16,0 42 31,21 1-15,0-1-16,-21 21 0,21 0 0,1 1 16,-1 20-16,0-20 0,-21 20 15,21 1-15,0-22 0,-21 21 16,0-20-16,21 20 0,1-20 0,-22-1 15,21 0-15,-21 1 0,0-1 16,21-21-16,-21 21 0,21-20 0,-21 20 16,0-21-16,0 0 15,0 0-15,0-42 32,0-21-17,0 21-15,0 0 0,21-22 16,0 22-16,-21-21 0</inkml:trace>
  <inkml:trace contextRef="#ctx0" brushRef="#br0" timeOffset="149754.6">1947 11748 0,'21'-22'0,"-42"44"0,42-65 0,-21 22 16,0 42-1,-21 0 1,0 1-16,0 20 0,0 0 0,-22 1 16,22 20-16,0 1 15,-21-1-15,-1 1 0,22-1 0,-21 1 16,21-1-16,-22 1 0,22-1 16,0-21-16,0 1 0,0 20 0,0-20 15,-1-22-15,1 21 0,21-21 0,0 22 16,0-22-16,-21 0 0,0 0 15,21-42 17,21 21-32,0-21 0,0-22 0,1 22 15,-1 0-15,0 0 0</inkml:trace>
  <inkml:trace contextRef="#ctx0" brushRef="#br0" timeOffset="151129.91">2159 12467 0,'0'0'0,"0"-21"15,21 21-15,-21-21 0,21 0 0,-21 0 16,0-1-16,0 1 0,0 0 16,-21 0-16,0 0 0,0 21 15,0 0-15,-1 0 0,1 0 16,0 0-16,0 0 0,0 0 0,0 21 15,-1 0-15,1 0 0,0 0 0,0 22 16,21-22-16,0 21 16,-21-21-16,0 1 0,21 20 0,0-21 15,0 0-15,0 0 0,0 1 16,0-1-16,0 0 0,21-21 16,0 0-1,0 0-15,0 0 0,0-21 16,1 0-16,-1 21 0,21-22 0,-21 1 15,0 0-15,1 0 0,-22 0 16,21 0-16,0-1 0,0 1 0,-21 0 16,0 0-16,21 0 0,0 21 15,-21 21 17,0 0-32,0 0 15,0 0-15,0 1 0,0-1 0,0 0 16,0 0-16,0 0 0,0 0 0,0 1 15,0-1-15,0 0 16,22-21-16,-1 0 16,0 0-16,0 0 0,21 0 15,-20 0-15,-1-21 0,21 21 16,-21-21-16,22-1 0,-22 22 0,21-21 0,-21 0 16,0 0-16,1-21 15,-1 20-15,0 1 0,-21-21 0,0 21 16,0 0-16,0-22 0,0 22 0,0 0 15,0 0-15,-21 21 0,0 0 16,-1 0-16,1 0 0,0 21 16,21 0-1,0 0-15,0 0 0,0 1 16,0-1-16,21 0 0,-21 0 0,21 0 16,-21 0-16,0 1 0,0-1 15,0 0-15,22 0 0,-22 0 0,0 0 16,0 1-16,0-1 0,21 0 0,-21 0 15,21 0-15,0-21 16,0 21-16,0-21 16,1 0-16,-1 0 0,0 0 0,21 0 15,-21-21-15,22 21 0,-22-21 16,21 21-16,-21-21 0,22 0 0,-22 0 16,21-1-16,-21 1 0,1 21 0,-1-42 15,0 21-15,0 0 0,-21-1 16,21 1-16,-21 0 0,0 0 0,0 0 15,0 0-15,-21-1 16,0 22-16,0 0 0,0 0 16,-1 0-16,1 0 0,0 0 0,0 22 15,0-22-15,0 21 0,-1 0 16,1 0-16,0 21 0,0-20 16,0-1-16,0 0 0,21 0 0,0 21 15,0-20-15,0-1 16,0 0-16,0 0 0,21-21 15,0 0-15,0 0 0,21 0 16,-20 0-16,-1 0 0,0-21 16,0 21-16,0-21 0,0 0 15,1-1-15,-1 22 0,0-21 0,0 0 0,0 0 16,-21 0-16,0 0 0,21-1 16,-21 1-16,0 0 0,22 21 0,-22-21 15,0 42 16,0 0-31,0 0 0,0 1 16,-22-1-16,22 0 0,-21 0 0,21 0 16,0 0-16,0 1 0,0-1 15,0 0-15,21 0 16,1-21-16,-1 0 0,0 0 16,0 0-16,0 0 0,0-21 15,1 21-15,-1-21 0,0 21 16,0-21-16,0-1 0,0 22 0,1-21 15,-1 0-15,0 0 0,0 0 16,-21 0-16,21-1 0,-21 1 16,0 42-1,0 1 1,0-1-16,-21-21 0,21 21 16,-21 0-16,0 0 0,21 0 0,0 1 15,0-1-15,-21-21 0,21 21 16,21-21 31,-21-21-47,21 21 0,-21-21 15,21-1-15,0 22 0,-21-21 0,21 0 16</inkml:trace>
  <inkml:trace contextRef="#ctx0" brushRef="#br0" timeOffset="151421.37">3704 12213 0,'-42'0'15,"-1"0"1,128 0-16,-170 21 0,85 1 16,0-1-16,0 0 31,22-21-31,-1 0 16,0 0-16,0 0 0,-21-21 15,21 21-15,-21-21 0,21 21 0,-21-22 16,0 1-16,0 0 15,0 0-15,-21 21 0,0-21 0,0 21 16,0 0-16,0 0 0,-1 0 16,1 0-16,0 0 0,0 21 15,0-21-15,21 21 0,0 0 0,0 0 16,0 1-16,0-1 16,21-21-16,0 0 0,0 0 0,0 0 15,1 0-15</inkml:trace>
  <inkml:trace contextRef="#ctx0" brushRef="#br0" timeOffset="151968.28">4233 11980 0,'0'-21'0,"0"127"0,0-191 0,0 43 0,-21 21 16,0 21-16,21-21 0,-21 21 15,0 0-15,21 21 16,-22-21-16,22 21 0,0 21 15,0-20-15,0-1 0,-21 21 0,21 0 16,-21 1-16,21-1 0,0 0 0,-21 1 16,21-1-16,-21 0 0,0-20 15,21 20-15,-22 0 0,1 1 16,21-22-16,0 21 0,0-21 0,-21 0 16,21 1-16,0-1 0,-21 0 0,21 0 15,-21-21 1,21-21-1,0 0-15,0 0 16,0-1-16,0 1 16,0 0-16,21-21 0,0 21 0,0-1 15,-21 1-15,21 21 0,1-21 0,-1 0 16,21 21-16,-21 0 0,0-21 16,1 21-16,-1 0 0,21 0 0,-21 0 15,0 0-15,1 0 0,-1 21 16,-21 0-16,21 0 0,-21 0 15,0 1-15,0-1 0,0 0 16,0 0-16,-21 0 0,0 0 0,-1 1 16,1-1-16,0 0 0,-21 0 0,21 0 15,-1-21-15,1 21 0,-21-21 16,21 0-16,0 22 0,-1-22 0,1 0 16,0 0-16,0 0 0,0 0 15,21-22-15,0 1 16,21 0-1,0 0-15,0 0 0,0 0 0,22-1 16,-22 1-16</inkml:trace>
  <inkml:trace contextRef="#ctx0" brushRef="#br0" timeOffset="152274.24">4784 11917 0,'21'-42'15,"-42"84"-15,42-106 16,-21 86 0,-21-1-16,21 21 0,-22-21 15,1 22-15,21-1 0,-21 0 16,0 1-16,0 20 0,21-21 16,-21 1-16,-1 20 0,1-20 0,0-1 15,0 0-15,0 1 0,0-1 0,21 0 16,0 1-16,-22-22 0,22 0 15,-21 21-15,21-21 0,0 1 0,0-1 16,0 0-16,21-21 31,1-21-31,-1 21 16,-21-21-16,21-22 0,21 22 16,-21 0-16</inkml:trace>
  <inkml:trace contextRef="#ctx0" brushRef="#br0" timeOffset="152614.6">4868 12425 0,'0'21'15,"0"-42"-15,0 63 0,21-42 32,1 0-32,-1 0 15,0 0-15,0 0 0,0-21 0,0 0 16,1 21-16,-22-21 0,21 21 15,-21-21-15,0-1 16,0 1-16,-21 21 16,-1 0-1,1 21-15,0 1 0,0-1 16,0 0-16,-64 85 16,85-64-16,0-21 0,-21 0 15,21 1-15,0-1 0,0 0 0,0 0 16,0 0-16,21-21 15,0 0-15,0 0 0,1 0 16,-1 0-16,0 0 0,0 0 16,0-21-16,0 0 0</inkml:trace>
  <inkml:trace contextRef="#ctx0" brushRef="#br0" timeOffset="153181.72">6964 11980 0,'0'-21'0,"0"42"0,0-63 0,0 21 0,21 21 15,-21-21-15,21 0 0,-21-1 16,0 1-16,21 0 0,0 0 0,-21-21 16,0 20-16,0 1 0,0 0 15,0 0-15,0 0 0,-21 42 32,21 0-17,0 21-15,-21 1 0,0-1 0,21 22 16,-21-1-16,21-21 0,0 22 0,-21-1 15,21 1-15,-22-1 0,1 1 0,21-22 16,-21 1-16,21-1 16,-21 0-16,0 1 0,21-22 0,0 0 15,0 0-15,0 0 0,0 0 0,-21-21 0,21-21 47,-22 21-47,22-21 0,0-21 0,0 21 16</inkml:trace>
  <inkml:trace contextRef="#ctx0" brushRef="#br0" timeOffset="153518.35">6667 11980 0,'-42'-169'15,"42"106"1,42 295-16,-84-486 16,63 233-16,0 0 0,22 0 0,-22 0 15,21 21-15,22-21 0,-22 21 16,22 0-16,-1 0 0,-21 0 0,22 21 15,-1 0-15,1 0 0,-1 21 16,-20 1-16,-1 20 0,0-20 0,-20 20 16,-1 1-16,-21-1 0,0 1 0,0-1 15,-21 1-15,-22-1 0,1-21 0,21 1 16,-22-1-16,-20 0 0,21 1 16,-1-22-16,1 21 0,0-21 15,-1-21-15,1 22 0,21-1 0,0-21 0,-1 0 16,1 0-16,0 0 0,42-21 47,0 21-47,1-22 0,-1 22 0,0-21 15,21 0-15,-21 21 0,1-21 16,20 0-16,-21 0 0,0 21 0</inkml:trace>
  <inkml:trace contextRef="#ctx0" brushRef="#br0" timeOffset="153850.24">7599 12340 0,'-21'21'0,"63"-42"15,-63 21-15,63-21 0,-21 21 0,0-21 16,1 0-16,-1 21 0,0-21 0,0-1 16,0 22-16,0-21 0,1 0 15,-1 21-15,0-21 0,-42 21 31,0 0-31,-22 0 0,22 0 0,0 0 16,-21 21-16,20 0 0,-20 0 16,21 1-16,0-1 0,0 0 0,-1 0 15,1 21-15,0-20 0,21-1 16,0 0-16,0 0 0,0 0 0,0 0 16,0 1-16,21-22 15,0 0-15,1 21 0,-1-21 0,0 0 16,21 0-16,-21 0 0,22 0 0,-1 0 15,-21 0-15,22-21 0,-1-1 0,0 22 16,-21-21-16,22 0 0,-1 21 16</inkml:trace>
  <inkml:trace contextRef="#ctx0" brushRef="#br0" timeOffset="154122.73">8318 12192 0,'0'-21'16,"0"-21"-1,0 105-15,0-105 16,-21 63 0,0 0-16,21 0 0,-21 0 15,0 1-15,21 20 0,-21-21 0,-1 0 16,22 0-16,0 1 0,0-1 0,0 0 16,-21 0-16,21 0 0,0 0 15,21 1 1,1-22-16,-1 0 0,21 0 15,-21 0-15,0 0 0,1-22 0,20 1 16,-21 21-16,21-21 0,1 0 0,-22 0 16,21 0-16,1-22 0,-22 22 15,21-21-15</inkml:trace>
  <inkml:trace contextRef="#ctx0" brushRef="#br0" timeOffset="154382.75">8953 11790 0,'43'-233'31,"-86"466"-15,65-445-16,-44 255 16,1-22-16,0 21 0,0 0 0,0 1 15,0 20-15,-1-20 16,1 20-16,0-21 0,0 22 0,0-22 0,0 22 16,-1-22-16,22 0 0,-21 1 15,21-22-15,-21 21 0,21-21 0,0 22 16,0-22-16,0 0 0,0 0 15,0 0-15,0 1 0,21-22 16,0 0-16,1 0 16,-1 0-16,21 0 0,-21 0 0,22 0 15,-22-22-15,21 22 0,-21-21 0</inkml:trace>
  <inkml:trace contextRef="#ctx0" brushRef="#br0" timeOffset="155061.99">9271 12298 0,'21'0'0,"0"-42"16,-63 84-16,84-106 16,-42 43-16,0 0 0,0 0 0,0 0 15,0 0-15,0-1 0,0 1 16,0 0-16,-21 21 0,0 0 16,0 0-16,0 0 0,-1 21 15,-20 0-15,21 1 0,0-1 16,0 0-16,-1 21 0,1-21 15,0 22-15,0-22 0,0 21 0,0-21 16,21 1-16,0-1 0,0 0 0,0 0 16,0 0-16,0 0 0,21-21 15,0 0-15,0 0 0,0 0 0,0 0 16,1 0-16,-1 0 0,0-21 16,0 21-16,0-21 0,0 0 0,1 21 15,-1-21-15,-21-22 0,21 22 16,-21 0-16,21 0 0,-21-21 15,0 20-15,21 1 0,-21 0 0,21 21 16,-21-21-16,0 42 16,0 0-1,0 0-15,0 22 0,0-22 16,0 0-16,0 0 0,-21 22 0,21-22 16,0 0-16,0 0 0,0 0 0,0 0 15,0 1-15,0-1 0,21-21 16,1 21-16,-1-21 15,0 0-15,0 0 0,0 0 16,0-21-16,1 21 0,-1-21 0,0-1 16,21 1-16,-21 21 0,1-21 0,-1-21 15,0 21-15,0-1 0,0-41 16,0 42-16,1 0 0,-22-1 16,21 1-16,-21 0 0,0 42 31,0 0-31,0 1 0,0-1 15,0 0-15,-21 0 0,21 21 16,0-20-16,0-1 0,0 0 0,0 0 16,0 0-16,0 0 15,0 1-15,21-1 0,0-21 16,0 0-16,0 21 0,0-21 0,1 0 16,-1 0-16,0 0 0,21 0 0,-21 0 15,1 0-15,-1 0 0,0 0 16,0-21-16,21 21 0</inkml:trace>
  <inkml:trace contextRef="#ctx0" brushRef="#br0" timeOffset="155474.72">10245 12277 0,'21'-148'31,"-85"148"-15,43 21-1,85 106-15,-149-233 0,64 127 0,0 0 0,-1 0 16,1 1-16,-21-1 0,21 0 15,0 0-15,21 0 0,-22 0 0,22 1 16,-21-1-16,21 0 0,0 0 0,0 0 16,0 0-16,21 1 15,1-22-15,-1 0 0,0 0 0,0 0 16,0 0-16,0 0 0,1 0 16,-1-22-16,0 1 0,0 0 0,0 21 15,-21-21-15,21-21 0,1 20 16,-22 1-16,21 0 0,-21-21 0,0 21 15,21-1-15,-21 1 0,0 42 32,0 1-32,0-1 0,-21 0 0,21 0 15,-21 0-15,-1 22 0,22-22 0,0 0 16,-21 0-16,21 0 0,0 0 0,0 1 16,0-1-16,0 0 0,0 0 0,0 0 15,21-21 1,1 0-16,-1 0 0,0 0 15,0 0-15,0 0 0,0 0 16,1-21-16,-1 0 0,21 21 16</inkml:trace>
  <inkml:trace contextRef="#ctx0" brushRef="#br0" timeOffset="156628.85">10816 11705 0,'0'-42'15,"0"211"-15,0-296 0,0 64 0,-21 63 0,0 0 16,0 0-16,-1 0 0,1 21 16,0 0-16,0 0 0,21 0 15,-21 22-15,0-1 0,-1 0 0,22 1 16,0-1-16,-21 0 0,0 22 16,21-22-16,-21 1 0,21 20 0,-21-21 15,21 1-15,0-1 0,0 0 0,0-20 16,-21 20-16,21-21 0,0 21 15,0-20-15,0-1 0,0 0 0,21 0 16,0-21-16,0 0 16,0 0-16,0 0 0,1 0 0,-1 0 15,21 0-15,-21 0 0,0-21 0,22 21 16,-22-21-16,0 0 0,21-1 16,-20 1-16,-1-21 0,0 21 15,0 0-15,0-1 0,0 1 0,-21 0 16,22 0-16,-22 42 15,-22-21 1,1 21-16,0 0 0,0 1 16,0-1-16,0 0 0,21 0 0,-22 0 15,22 0-15,-21 1 0,21-1 16,0 0-16,0 0 0,21-21 16,1 0-16,-1 0 15,0 0-15,0 0 0,0 0 0,0 0 16,22 0-16,-22 0 0,0-21 15,21 0-15,-20 21 0,-1-21 16,0-1-16,0 1 0,0 0 0,-21 0 16,21 0-16,-21 42 31,0 0-15,0 0-16,0 0 0,0 1 15,0-1-15,0 0 0,0 0 16,0 0-1,22-21-15,-1 0 0,0 0 16,0 0-16,0 0 16,-21-21-16,0 0 15,0 0-15,0 0 16,0-1-16,0 1 0,0 0 16,0 0-16,0 0 0,0 0 0,-21-1 15,21 1-15,-21 0 0,21 0 0,0 0 16,0 0-16,21-1 15,0 22-15,0 0 16,1 0-16,-1-21 0,0 21 0,0 0 16,0 0-16,0 0 0,1 21 15,-1 1-15,-21-1 0,0 0 16,0 0-16,21 0 0,-21 0 16,0 1-16,0-1 0,0 0 15,0 0-15,0 0 0,0 0 16,0 1-16,0-1 0,0 0 15,0 0-15,0 0 16,-21-21 0,21-21 15,0 0-31,0 0 0,21 0 16,0-1-16,-21 1 0,21 0 0,0 0 15,22-21-15,-22 20 0,0-20 16,21 0-16,1-1 0,-22 22 0,0 21 15,0-21-15,0 21 0,1 0 16,-1 0-16,-21 21 16,21 0-16,-21 1 0,0-1 0,0 0 15,0 21-15,0-21 0,0 1 0,0-1 16,0 0-16,-21 21 0,0-21 16,21 1-16,0-1 0,-22 0 0,1-21 0,21 21 15,-21 0-15,21 0 0,-21-21 16,0 0-1,21-21 17,0 0-32,0 0 15,0 0-15,21 0 0,0-1 0</inkml:trace>
  <inkml:trace contextRef="#ctx0" brushRef="#br0" timeOffset="156806.01">11811 11896 0,'63'63'0,"-126"-126"0,42 42 0,0-1 16,-1 22-1,1 0 17,21 22-32,0-1 15,-21-21 1</inkml:trace>
  <inkml:trace contextRef="#ctx0" brushRef="#br0" timeOffset="157012.64">10647 12065 0,'-21'0'0,"42"0"0,-64 0 0,22 0 0,21 21 16,21-21-1,1 0-15,-1 0 16,0 0-16,21 0 16,-21 0-16,22 0 0,-22 0 0,21 0 15,1-21-15,-1 21 0,-21-21 0,0 21 16,22 0-16</inkml:trace>
  <inkml:trace contextRef="#ctx0" brushRef="#br0" timeOffset="157946">13716 11938 0,'21'0'0,"0"0"16,0-21-1,-21 0-15,0 0 0,0-1 0,0 1 16,0 0-16,-21 21 0,0-21 15,0 21-15,0 0 16,-22 0-16,22 0 0,-21 21 16,21 0-16,-22-21 0,1 21 0,0 22 15,-1-22-15,22 0 0,-21 21 0,21-20 16,0-1-16,-1 0 0,22 21 0,0-21 16,0 1-16,0-1 0,22 0 15,-1 0-15,0-21 0,0 0 16,21 0-16,1 0 0,-22 0 0,21 0 15,-21 0-15,22 0 0,-22 0 0,0 0 16,0 0-16,0 0 0,-21-21 16,0 0-16,-21 21 15,0 0-15,-21 0 0,21 0 16,-1 0-16,-20 0 0,0 21 16,21-21-16,-22 21 0,22 0 0,-21 0 15,21 1-15,-1 20 0,1-21 0,0 0 16,0 0-16,21 1 0,0-1 0,0 0 15,0 0-15,0 0 0,21-21 16,0 0-16,0 0 0,1 0 16,20 0-16,-21 0 0,21 0 0,1 0 15,-1 0-15,0 0 0,-20-21 0,20 0 16,-21 21-16,21-21 0,-20 0 16,-1 21-16,-21-22 0,0 1 15,-21 21 1,-1 21-16,1 1 15,0-1-15,0 0 0,0 0 0,0 0 16,-1 22-16,1-22 0,0 21 0,-21 0 16,21 1-16,-1-1 0,1 0 0,0 1 15,-21-1-15,21-21 0,-22 43 16,43-22-16,-21-21 0,21 0 0,-21 1 16,21-1-1,0-42 1,0-1-16,0 1 0,0 0 15</inkml:trace>
  <inkml:trace contextRef="#ctx0" brushRef="#br0" timeOffset="159834.39">15219 11748 0,'-43'0'15,"86"0"-15,-107 0 32,64 21-17,21-21-15,1 0 16,-1 0-16,0 0 16,21 0-16,-21-21 0,22 21 0,-1-22 15,0 22-15,1-21 0,-1 0 0,0 0 16,-20 0-16,20 0 0,-21-1 15,21 1-15,-20 0 0,-22 0 0,21-21 0,-21 20 16,0 1-16,0 0 0,0 0 16,0 0-16,0 0 0,-21 21 15,-1 0-15,1 0 16,0 21-16,21 21 0,-21 0 16,0 1-16,21-1 0,-21 0 0,-1 22 15,22-22-15,-21 22 0,0-1 0,21 1 16,-21-1-16,0 1 0,21-1 15,-21 1-15,-1-22 0,22 0 0,0 22 16,-21-22-16,0-21 0,0 22 16,21-22-16,-21 0 0,21 0 0,-21 0 0,-1 1 15,1-22-15,0 0 16,-21 0-16,21 0 0,-1 0 0,1 0 16,-21 0-16,21-22 0,0 1 15,-22 0-15,22 0 0,0-21 0,0 20 16,0-20-16,21 0 0,0-1 0,-22 1 15,22 0-15,-21 21 0,21-1 0,0-20 16,0 21-16,0 42 16,0 0-16,0 0 15,0 1-15,0-1 0,0 21 0,0 0 16,0-20-16,0 20 0,0-21 16,21 21-16,1-20 0,-1-1 0,0 0 0,0 0 15,0-21-15,22 21 0,-22-21 16,21 21-16,0-21 0,-20 0 15,20 0-15,0 0 0,1 0 0,-1-21 16,0 0-16,1 0 0,-1 21 0,0-21 16,1 0-16,-22-1 0,21-20 0,-21 21 15,0-21-15,1 20 0,-1 1 0,0-21 16,-21 21-16,21 0 0,-21-1 0,0 1 16,0 42 15,0 1-31,0 20 0,0-21 15,-21 0-15,0 22 0,0-22 0,21 0 16,-22 21-16,1-21 0,0 1 16,21-1-16,-21 0 0,21 0 0,-21-21 15,21 21-15,0 0 16,0-42 15,21 0-31,0 0 0,0 0 16,-21 0-16,21-1 0,1 1 15,-1 0-15,21 0 0,-21 0 0,0-22 16,1 22-16,-1 0 0,0 21 16,0-21-16,0 21 0,0 0 0,1 0 0,-22 21 31,0 0-31,0 0 0,0 1 16,0-1-16,0 0 0,0 0 0,0 0 15,0 0-15,0 1 0,0-1 16,0 0-16,0 0 0,0 0 15,21 0-15,0-21 16,0 22-16,0-22 0,0 0 16,1 0-16,20 0 0,-21 0 0,0 0 15,22 0-15,-22-22 0,0 22 0,0-21 16,0 21-16,22-21 0,-22 0 0,0 0 16,-21 0-16,21-1 0,0 1 15,-21 0-15,21 0 0,-21-21 16,0 20-16,22 1 0,-22 0 0,0 0 15,0 0-15,0 0 16,0 42 0,0 0-16,0 0 0,-22 0 15,1 0-15,21 22 0,0-22 16,-21 0-16,0 0 0,0 43 16,21-43-16,0 0 0,0 0 0,0 0 15,0 1-15,21-1 16,0-21-16,0 0 0,0 0 15,1 0-15,20 0 0,-21 0 16,21 0-16,-20-21 0,-1-1 16,21 22-16,-21-21 0,0 0 0,22-21 15,-22 21-15,0-1 0,0-20 0,0 0 16,1-1-16,-1 1 0,21-64 16,0 43-16,-20-1 0,-1 22 15,21-64-15,-21 43 0,0 20 16,-21-20-16,22 20 0,-22 22 15,0 0-15,0 0 16,-22 42 0,22 0-16,-21 0 0,0 22 15,0-22-15,21 21 0,-21 1 0,0-1 16,-1 0-16,22 22 0,-21-22 16,0 0-16,21 22 0,0-22 0,-21 1 15,21-1-15,-21 0 0,21 1 0,-21-1 16,21 21-16,0-41 0,0-1 15,0 0-15,0 0 0,0 0 0,0 0 16,21 1-16,0-22 0,0 0 16,0 0-16,0 0 0,1 0 15,-1 0-15,0 0 0,0 0 0,0 0 16,22 0-16,-22-22 0,0 1 0,0 21 16,-21-21-16,21 21 0,0-21 15,1 0-15,-22 0 16,0-1-16,0 1 0,21 0 15,-21 0-15,0 0 0,0 0 16</inkml:trace>
  <inkml:trace contextRef="#ctx0" brushRef="#br0" timeOffset="160073.94">16870 12086 0,'-21'0'0,"105"0"0,-147 0 0,42-21 15,21 0-15,21 21 0,0 0 16,0 0-16,0-21 16,22 21-16,-22 0 0,21 0 0,-21-21 15,22 21-15,-1 0 0,-21 0 0,21 0 16,-20 0-16,-1 0 0,0 0 0,0 0 16,0-22-16,-42 22 31,0-21-16,0 21-15</inkml:trace>
  <inkml:trace contextRef="#ctx0" brushRef="#br0" timeOffset="160282.54">16595 11938 0,'0'0'0,"-22"-21"16,1 21-1,0 0 17,0 0-17,21 21 1,21 0 0</inkml:trace>
  <inkml:trace contextRef="#ctx0" brushRef="#br0" timeOffset="161329.14">17759 12340 0,'0'-21'15,"0"42"-15,21-42 0,-21 0 0,0 0 16,0 0-16,0-1 0,0 1 16,21 0-16,-21 0 0,0 0 15,0 0-15,0-1 0,0 1 0,0 0 16,-21 21-16,0-21 0,0 21 0,-1 0 16,-20 0-16,21 0 0,0 0 15,0 21-15,-1-21 0,-20 21 0,21 0 16,-21 1-16,20-1 0,-20 21 15,21-21-15,0 0 0,-22 1 16,22 20-16,0-21 0,21 0 0,0 0 16,0 1-16,0-1 0,0 0 0,0 0 15,21-21-15,0 0 0,1 0 16,20 0-16,-21 0 0,0 0 0,22 0 16,-22 0-16,0 0 0,21-21 15,-21 0-15,1 21 0,-1-21 0,0-1 16,0 1-16,0 0 0,0 0 0,1-21 15,-22 20-15,0-20 0,0 21 0,21-21 16,-21 20-16,0 1 0,0 0 0,21 21 16,-21 21-1,-21 0 1,21 1-16,-21-1 0,21 0 16,0 0-16,0 21 0,0-20 0,-22-1 15,22 0-15,0 21 0,0-21 0,0 1 16,0-1-16,0 0 0,22 0 15,-1-21-15,0 0 0,0 21 0,0-21 16,0 0-16,1 0 0,20 0 16,-21 0-16,0-21 0,22 21 0,-22-21 15,0 0-15,21 21 0,-21-21 0,1-1 16,-1-20-16,0 21 0,-21-21 0,21 20 16,0-20-16,0-21 0,-21 20 15,22-20-15,-1 20 0,-21-20 0,21-1 0,0 22 16,-21-21-16,21 20 0,-21 1 15,0 0-15,0-1 0,0 22 0,0 0 16,-21 21 0,0 0-16,21 21 15,-21 0-15,0 22 0,-1-22 0,1 21 16,0 0-16,21 1 0,-21-1 0,0 0 16,21 22-16,-21-22 0,21 1 15,0-1-15,0 0 0,0 43 16,0-43-16,0-21 0,0 22 0,0-22 15,0 0-15,0 0 0,0 0 0,21-21 16,0 0-16,0 22 0,0-22 0,0 0 16,1 0-16,20 0 0,-21 0 0,0 0 15,22-22-15,-22 1 16,0 21-16,0-21 0,0 0 0,0 0 16,1 0-16,-1-1 0,-21 1 0,0 0 15,21 0-15,-21 0 0,21 0 0,-21 42 31,0 0-31,-21 0 0,0 0 16,21 0-16,0 1 0,-21-1 16,21 0-16,-22 0 0,22 0 0,0 0 15,0 1-15,0-1 0,22-21 32,-1 0-32,0 0 15,0-21 1,-21-1-16,21 22 0,-21-21 0,21 0 15,-21 0-15</inkml:trace>
  <inkml:trace contextRef="#ctx0" brushRef="#br0" timeOffset="161501.82">18732 11875 0,'-42'-22'16,"21"22"-1,84 22-15,-147-44 16,105 44 46,0-22-62</inkml:trace>
  <inkml:trace contextRef="#ctx0" brushRef="#br0" timeOffset="162152.12">19008 12107 0,'0'0'15,"21"0"17,0 0-32,0 0 15,0 0-15,0 0 0,1 0 0,-1 22 16,0-1-1,-21 0-15,0 0 0,0 0 0,0 0 16,0 1-16,-21-1 0,0 0 0,-1 0 16,1 0-16,0 0 0,-21 1 15,21-1-15,-22 0 0,22 0 0,-21-21 0,21 21 16,-22-21-16,22 21 0,0-21 16,0 22-16,42-22 46,0 0-46,0 0 0,0 0 16,1 0-16,-1 0 0,0 0 0,0 0 16,0 0-16,0 0 0,1 21 15,-1-21-15,21 21 0,-21-21 0,0 21 16,1 0-16,-1-21 0,0 21 0,21 1 16,-21-1-16,1 0 0,-1 0 15,0 0-15,0 0 0,0 1 0,0-1 16,1 0-16,-22 0 0,0 0 15,0 0-15,0 1 0,0 20 0,0-21 16,-22 0-16,1 0 0,0 1 0,-21-1 16,21 0-16,-22 0 0,1 0 0,0 0 15,20-21-15,-20 22 0,0-1 0,-1-21 16,1 21-16,0-21 0,21 0 0,-22 21 16,1-21-16,0 0 0,20 0 15,-20 0-15,21 0 0,0 0 0,0 0 16,-1 0-16,1 0 0,0 0 15,0 0 1,0 0-16,21-21 16,0 0-1,21 0 1,0 21 0,-21-22-16</inkml:trace>
  <inkml:trace contextRef="#ctx0" brushRef="#br0" timeOffset="162822.35">19854 12319 0,'0'-21'16,"21"21"-16,-21-21 16,0 0-16,22 21 0,-22-22 0,21 22 15,-21-21-15,0 0 0,0 0 0,0 0 16,0 0-16,0-1 0,0 1 15,0 0-15,0 0 0,-21 21 16,21-21-16,-22 21 0,1 0 0,0 0 16,0 0-16,-21 0 0,20 21 0,-20-21 15,21 21-15,0 0 0,-22 22 0,22-22 16,0 0-16,-21 0 0,21 21 0,-1-20 16,22-1-16,0 0 0,-21 0 15,21 0-15,0 0 0,0 1 16,21-1-16,1-21 15,-1 0-15,0 0 0,0 0 16,0 0-16,0 0 0,1 0 0,-1 0 0,0-21 16,0 21-16,0-22 0,-21 1 15,21 0-15,1 0 0,-1 0 16,-21 0-16,0-1 0,21-20 0,-21 21 16,21 0-16,-21 0 0,0-1 0,0 1 15,0 42 1,0 1-16,-21-1 15,21 21-15,-21-21 0,21 0 16,0 1-16,0-1 0,0 0 16,0 0-16,0 0 0,0 0 0,0 1 15,0-1-15,0 0 0,21-21 16,0 21-16,0-21 16,0 0-16,1 0 0,-1 0 0,0 0 15,0 0-15,0-21 16,-21 0-16,21 21 0,-21-21 0,22-1 15</inkml:trace>
  <inkml:trace contextRef="#ctx0" brushRef="#br0" timeOffset="164150.9">20405 11345 0,'0'-42'16,"0"84"-16,0-105 0,0 42 0,0 0 0,0-1 0,-22 22 15,1 0-15,0 0 16,0 22-16,0-1 16,21 0-16,-21 21 0,21-21 15,-22 22-15,22-1 0,-21 0 16,0 1-16,21-1 0,0 22 0,-21 20 16,0-20-16,21-22 0,-21 22 0,21-22 15,0 21-15,0-20 0,0-1 0,-22 0 16,22 1-16,0 41 15,0-62-15,0-1 0,0 21 0,0-21 16,0 0-16,0 1 16,22-22-16,-1 0 0,0 0 15,0 0-15,0 0 0,0 0 0,1 0 16,-1-22-16,0 22 0,0-21 16,0 0-16,0 0 0,22 0 15,-22 0-15,0-22 0,0 22 0,0-21 16,1 21-16,-1-1 0,-21 1 15,0 0-15,21-21 0,-21 63 32,-21-21-32,21 21 0,-21 0 15,-1 0-15,22 1 0,-21-1 0,21 0 16,-21 0-16,21 0 0,-21-21 16,21 21-16,0 1 0,0-1 0,0 0 0,0 0 15,0 0 1,21-21-16,0 0 0,0 0 15,1 0-15,-1 0 0,0 0 16,0 0-16,0 0 0,0 0 16,1-21-16,-1 0 0,0 21 0,0-21 15,-21 0-15,21-1 0,0 1 0,1 0 16,-1 0-16,-21 0 0,0 0 0,21 21 16,-21 21 15,-21 0-31,21 0 0,0 0 15,-21-21-15,21 21 0,-22 1 16,22-1-16,0 0 0,0 0 16,0 0-16,22-21 15,-1 0-15,0 0 16,0 0-16,0 0 0,0 0 16,1 0-16,-1 0 0,-21-21 15,0 0-15,21 21 0,-21-21 0,21 0 16,-21-1-16,0 1 0,0 0 0,0 0 15,0 0-15,0 0 0,0-1 0,-21 1 16,0 21-16,0 0 0,-1-21 16,1 21-16,0 0 15,21-21 17,21 21-17,0-21-15,1 21 0,-1 0 0,0 0 16,0-21-16,21 21 0,-20 0 15,-1 0-15,0 0 0,0 0 0,0 0 16,0 0-16,1 0 0,-1 0 16,0 0-16,-21 21 0,0 0 0,0 0 15,21 0-15,-21 0 0,0 1 0,0-1 16,0 0-16,0 0 0,0 0 16,0 0-16,0 1 0,0-1 0,0 0 15,-21 0-15,0 0 16,21 0-16,0 1 15,-21-22-15,21-22 47,0 1-47,0 0 16,21 0-16,-21 0 0,21 0 0,0-1 16,0 1-16,22-42 0,-43 42 15,21-1-15,0 1 0,0 0 0,0 0 16,0 0-16,1 21 0,-1-21 15,0 21-15,0 0 0,0 0 16,0-22-16,1 22 0,-1 0 0,0 0 16,0 0-16,-21 22 0,21-1 15,-21 0-15,0 0 0,0 0 0,0 0 16,0 1-16,0-1 0,0 0 0,-21 21 16,0-21-16,21 1 0,-21-1 15,0 0-15,-1 0 0,22 0 0,-21 0 16,0 1-16,0-1 0,21 0 15,-21 0-15,0-21 16,21-21 31,0 0-47,0 0 16,0-1-16</inkml:trace>
  <inkml:trace contextRef="#ctx0" brushRef="#br0" timeOffset="164470.29">21272 11621 0,'-21'0'16,"0"0"-16,21-22 62,-21 22-30,0 0-17,0 0 1,-1 0-16,1 0 15,0 22 1</inkml:trace>
  <inkml:trace contextRef="#ctx0" brushRef="#br0" timeOffset="164791.71">20129 11896 0,'0'0'15,"22"0"1,-1 0-16,0 0 16,0 0-16,0 0 0,22 0 0,-22 0 15,0 0-15,21 0 0,-21 0 16,1 0-16,20 0 0,-21 0 15,0 0-15,-21-21 0,0-1 32,0 1 15</inkml:trace>
  <inkml:trace contextRef="#ctx0" brushRef="#br0" timeOffset="169530.14">22627 11938 0,'0'0'0,"0"-21"0,0 0 15,0 0-15,0-1 16,0 1 0,-21 21-1,0 0 1,21 21-16,-21 1 0,21-1 16,0 0-16,-22 0 0,1 0 15,21 22-15,-21-22 0,0 0 0,21 21 16,0-21-16,-21 1 0,0-1 0,21 0 15,0 0-15,0 0 0,-22 0 0,22 1 16,0-1 0,-21-21-16,21-21 31,0-1-31,0 1 0,0 0 16,21 0-16,1 0 0</inkml:trace>
  <inkml:trace contextRef="#ctx0" brushRef="#br0" timeOffset="169850.55">22564 11494 0,'-64'0'16,"43"0"-16,127 0 0,-127 0 0,-85 0 0,85 0 0,-1 0 16,1 21-16,21 0 15,0 0-15,0 0 16,21-21-16,1 0 15,-1 0-15,21 0 0,-21 0 0,0 0 16,22 0-16,-22 0 0,0-21 16,0 21-16,0-21 0,-21 0 0,0 0 15,0-1-15,-21 22 16,0 0-16,0-21 0,0 21 0,0 0 16,-1 0-16,1 0 0,0 0 15,0 21-15,0-21 0,0 22 0,21-1 16,0 0-16,-22 0 0,22 0 15,0 0-15,0 1 0,0-1 16,22 0-16,-1-21 0,0 21 0,0-21 16</inkml:trace>
  <inkml:trace contextRef="#ctx0" brushRef="#br0" timeOffset="170315.72">23029 11726 0,'0'22'31,"0"-1"-31,0-64 0,0 107 0,0-43 16,0 0-16,-21-21 0,21 21 0,-21 22 15,21-22-15,-21 0 0,21 0 16,0 22-16,0-22 0,-21 0 0,21 0 16,-22 0-16,22 0 0,0 1 0,0-1 15,0 0-15,-21-21 0,21-21 47,0 0-47,0-1 0,0 1 16,0-21-16,21 21 0,1 0 0,-1-22 15,0 22-15,0-21 16,0 21-16,0-22 0,1 22 0,-1 0 16,21 0-16,-21 0 0,0-1 0,1 22 15,-1 0-15,0 22 16,-21-1-16,21 0 0,-21 21 15,0-21-15,0 1 0,0 20 0,0 0 16,0-21-16,-21 22 0,0-22 0,0 21 16,-1-21-16,22 1 0,-21-1 15,0 0-15,21 0 0,-21 0 0,21 0 16,0-42 15,21 0-31,0 0 16,22 0-16,-22 0 0,21-1 0</inkml:trace>
  <inkml:trace contextRef="#ctx0" brushRef="#br0" timeOffset="170822.28">24447 11578 0,'0'-21'0,"0"42"0,22-42 0,-1 0 15,0 0-15,0 21 0,0-21 16,-21-1-16,21 1 0,1 0 0,-1 0 16,-21 0-16,21 0 0,-21-1 15,0 1-15,-21 21 16,0 0-16,-1 0 0,1 0 0,-21 0 16,21 0-16,-22 21 0,1 1 0,21-22 15,-21 21-15,-1 0 0,1 21 0,21-21 16,-22 1-16,22-1 0,0 0 15,0 0-15,0 0 0,21 0 16,0 1-16,0-1 0,0 0 16,0 0-16,21 0 0,0-21 0,0 21 0,22 1 15,-22-22-15,0 21 0,21 0 16,-21 0-16,1 0 0,-1 0 16,0 1-16,0-1 0,-21 0 0,0 0 15,21 0-15,-21 0 0,0 1 0,0-1 16,0 0-16,0 0 0,-21-21 15,0 21-15,0 0 0,-22-21 16,22 0-16,0 0 0,-21 22 0,21-22 16,-22 0-16,22 0 0,-21 0 0,21 0 15,-1 0-15,1 0 0,0 0 0,21-22 16,0 1-16,-21 21 0,21-21 0,0 0 16,0 0-1,21 21-15,0 0 0,0-21 16,1-1-16,-1 22 0,0-21 0,21 21 15,-21-21-15</inkml:trace>
  <inkml:trace contextRef="#ctx0" brushRef="#br0" timeOffset="171061.83">24659 11769 0,'0'21'15,"0"-42"1,0 63-16,-21-21 0,21 0 0,0 1 15,0 20-15,-21-21 0,21 0 16,0 0-16,-21 1 16,21-1-16,0 0 0,0 0 15,-22-21-15,1 21 0,0-21 16,21-21 15,0 0-15,0 0-16,21 0 0</inkml:trace>
  <inkml:trace contextRef="#ctx0" brushRef="#br0" timeOffset="171261.16">24786 11642 0,'0'-21'16,"0"-1"0,0 65-1,-21-86-15,0 43 16,21 22 15,0-1-15,0 0-16,0 0 15,0 0 1</inkml:trace>
  <inkml:trace contextRef="#ctx0" brushRef="#br0" timeOffset="172014.29">25019 11853 0,'0'-21'0,"0"42"0,-21 22 0,0-22 15,-1 0-15,1-21 16,21 21-16,-21-21 0,0 21 0,0 1 16,21-1-16,-21-21 0,-1 21 15,22 0-15,-21-21 47,21-21-47,0 0 16,0 0-16,21 21 0,1-22 0,-22 1 15,21 0-15,0 0 0,0 0 16,0 0-16,0 21 0,1-22 0,-1 22 16,0 0-16,0 0 0,0 0 15,-21 22 1,0-1-16,0 0 15,0 0-15,0 0 16,0 0-16,0 1 0,21-22 16,-21 21-16,22-21 0,-1 0 15,0 0-15,0 0 16,21 0-16,-20 0 0,-1 0 16,21 0-16,0 0 0,-20 0 0,-1-21 15,21 21-15,-21-22 0,0 1 0,1 21 16,-22-21-16,0 0 0,21 0 0,-21 0 15,0-1-15,0 1 0,0 0 16,-21 21-16,-1 0 16,1 0-16,0 0 0,0 0 15,0 0-15,0 0 0,-1 21 0,22 0 16,-21-21-16,21 22 0,0-1 16,0 0-1,21-21 1,1 0-16,-1 0 15,0 0-15,-21 21 0,21 0 16,-21 0-16,0 1 16,0-1-16,0 0 0,0 21 15,0-21-15,0 1 0,0 20 0,-21 0 16,21-21-16,0 22 0,0-1 0,-21 0 16,0-20-16,21 20 0,0-21 0,-22 21 15,22-20-15,-21-1 0,0 21 16,21-21-16,0 0 0,-21-21 15,21 22-15,-21-1 0,0-21 0,21 21 16,0-42 15,21 21-31,0-21 16,0-1-16,0 1 0</inkml:trace>
  <inkml:trace contextRef="#ctx0" brushRef="#br0" timeOffset="172294.27">26162 11367 0,'0'-64'16,"-21"64"-16,0 212 0,63-360 0,-84 84 0,20 64 0,1 0 16,0 21-16,0 0 0,0 1 0,-22 20 15,22 0-15,0 1 0,0-1 16,-21 0-16,20 1 0,1-1 0,-21 0 15,21 1-15,0-1 0,-1-21 0,1 21 16,0 1-16,21-1 0,-21-21 0,21 22 16,-21-22-16,21 0 0,0 0 15,0 0-15,21-21 16,0 0 0,0 0-16,0-21 0,1 0 0,-1 0 15,0 0-15</inkml:trace>
  <inkml:trace contextRef="#ctx0" brushRef="#br0" timeOffset="172610.19">25887 11938 0,'0'21'15,"0"0"1,21-21-16,-42-42 16,63 84-16,-21-42 0,0 0 0,1 0 15,-1 0-15,0 0 0,0 0 0,0-21 0,0 0 16,1 0-16,-1 21 15,-21-21-15,0 0 0,0-1 0,0 1 16,0 0-16,-21 21 16,-1 0-1,1 0-15,0 0 0,0 0 0,0 21 16,0 0-16,-1 1 0,1 20 16,0-21-16,21 0 0,0 0 0,-21 1 15,21-1-15,0 0 0,0 0 0,0 0 16,0 0-16,0 1 0,21-22 15,0 0-15,0 0 0,1 0 16,-1 0-16,0 0 0,0 0 0,21 0 16,-20-22-16,20 1 0</inkml:trace>
  <inkml:trace contextRef="#ctx0" brushRef="#br0" timeOffset="173095.16">26882 11324 0,'0'0'16,"0"-21"-16,-22 0 15,1 21-15,0 0 0,0 0 16,0 21-16,0 0 16,-1 0-16,22 1 0,-21 20 15,0-21-15,0 21 0,0 1 0,0-1 0,21 0 16,-22 1-16,1-1 0,0-21 15,0 22-15,21-1 0,-21 0 16,21 1-16,-21-1 0,21-21 0,0 21 16,0-20-16,0-1 0,0 0 0,0 0 15,0 0-15,0 0 0,0 1 16,21-22-16,0 0 16,0 0-16,0 0 0,-21-22 15,21 22-15,1-21 0,-1 0 0,0 21 16,-21-21-16,21 0 0,-21 0 0,21 21 15,-21-22-15,0 44 47,0-1-47,0 0 16,0 0-16,0 0 16,-21-21-16,42 0 46,-21-21-46,21 0 16,1 0-16</inkml:trace>
  <inkml:trace contextRef="#ctx0" brushRef="#br0" timeOffset="173265.84">26903 11790 0,'-64'0'16,"128"0"-16,-149 0 31,106 0 0,0 0-15</inkml:trace>
  <inkml:trace contextRef="#ctx0" brushRef="#br0" timeOffset="173717.53">27009 11853 0,'-22'22'16,"86"-86"-16,-128 149 0,86-128 0,-65 107 0,22-43 0,21 0 16,0 0-16,-21 1 15,21-1-15,-21-21 16,21 21-16,0 0 15,0-42 32,0 0-47,0 0 16,0-1-16,0 1 16,0 0-16,0 0 0,21 21 0,0-21 15,0 0-15,0 21 16,1 0-16,-1 0 0,-21-22 0,21 22 15,0 0-15,0 0 16,0 22-16,-21-1 16,0 0-16,0 0 15,0 0-15,0 0 16,0 1-16,-21-22 0,21 21 16,-21-21-16,21 21 0,21-21 62,0-21-62</inkml:trace>
  <inkml:trace contextRef="#ctx0" brushRef="#br0" timeOffset="174061.89">27284 11959 0,'42'0'15,"-84"0"-15,105-21 16,-42 21-16,-21-21 0,22 21 16,-1 0-16,-21-21 0,21 0 15,0 21-15,-21-22 0,0 1 16,-21 21 15,0 0-31,0 0 0,-1 0 16,1 21-16,0 1 0,0-1 15,0-21-15,21 21 0,-21 0 16,21 0-16,-22 0 0,22 1 0,0-1 16,0 0-16,0 0 0,0 0 15,22-21 1,-1 0 0,0 0-16,0 0 15</inkml:trace>
  <inkml:trace contextRef="#ctx0" brushRef="#br0" timeOffset="176262.11">2159 13822 0,'-21'0'16,"42"0"31,0 0-47,0 0 0,0-21 0,1 0 15,20-1-15,-21 1 0,21 0 0,1 0 16,-22 0-16,21 0 0,-21-22 16,1 22-16,-1 0 0,-21 0 0,0 0 15,0-1-15,0 1 0,0 0 16,-21 0-16,-1 21 0,-20 0 0,0 0 16,-1 0-16,1 0 0,0 0 15,21 0-15,-22 0 0,1 0 16,21 21-16,-22 0 0,22 0 15,0 1-15,21-1 0,0 0 0,0 0 16,0 0-16,0 22 0,0-22 16,0 0-16,0 21 0,21-21 0,0 22 15,1-1-15,-1-21 0,21 22 16,-21-1-16,0-21 0,22 21 16,-22 1-16,0-22 0,0 21 0,0 1 0,-21-22 15,0 21-15,0 0 0,-21-20 16,0 20-16,0-21 0,0 0 0,0 0 15,-22 1-15,22-22 16,-21 0-16,21 0 0,-22 0 0,22 0 16,0 0-16,0 0 0,0-22 15,-1 1-15,1 0 0,0-21 0,0 21 16,21-22-16,-21 22 0,21-21 16,0-1-16,0 1 0,0 21 0,-21-21 15,21-1-15,0 22 0,-22-21 0,22 21 16,0-1-16,0 44 31,0-1-31,0 0 0,0 0 16,0 21-16,0-20 0,0 20 15,0-21-15,0 21 0,22-20 16,-1 20-16,0-21 0,-21 21 0,21-20 16,0-1-16,0 0 0,1 0 15,-1 0-15,0-21 0,0 0 0,0 0 16,22 0-16,-1 0 0,-21 0 15,21 0-15,1-21 0,-22 21 0,21-21 16,1 0-16,-22 0 0,21-1 16,-21 1-16,0 0 0,22 0 0,-22 0 15,-21 0-15,21-1 0,0 1 16,-21 0-16,0 42 31,0 0-15,0 1-16,0-1 0,0 0 15,0 0-15,0 0 0,0 0 0,0 22 16,0-22-16,0 0 0,21-21 16,1 21-16,-1 0 0,-21 1 0,21-22 15,0 0-15,0 0 0,22 0 16,-22 0-16,0 0 0,21-22 0,-21 1 16,1 0-16,20 21 0,-21-21 15,0 0-15,0 0 0,1-1 0,-22 1 16,0 0-16,0 0 0,0 0 15,0 0-15,0-1 16,-22 22 0,22 22-1,0-1-15,-21 0 0,21 21 16,-21-21-16,21 22 0,-21-1 0,21 0 16,0 1-16,-21-1 0,0 22 15,21-22-15,-22 21 0,1-20 0,0-1 16,21 22-16,-21-22 0,0 0 0,0 22 15,-1-22-15,1 0 0,0 1 16,-21 20-16,21-20 0,-1-22 16,-20 21-16,21-21 0,-21 0 0,-1 1 15,22-1-15,-21-21 0,21 0 16,-22 0-16,1 0 0,21 0 0,-22-21 16,22-1-16,0 1 0,-21-21 15,21 21-15,-1-22 0,1 1 0,0 21 16,21-21-16,0 20 0,0-20 15,-21 21-15,21 0 0,0 0 0,0-1 16,0 1-16,0 0 0,0 0 16,0 0-16,21 0 0,0-1 15,0 1-15,1 0 0,20 0 0,-21 0 16</inkml:trace>
  <inkml:trace contextRef="#ctx0" brushRef="#br0" timeOffset="176738.23">3133 14203 0,'42'-21'31,"-84"42"-31,84-21 32,-42 21-32,0 0 15,0 0-15,-21 1 0,21 20 16,-21-21-16,21 21 0,-22-20 0,1-1 15,21 21-15,-21-21 0,21 0 16,-21 1-16,21-44 31,0 1-15,0-21-16,21 21 0,0 0 16,-21-22-16,21 1 0,1 21 0,-1-22 15,0 1-15,-21 21 0,21 0 16,0-22-16,0 22 0,1 21 0,-1 0 15,0 0-15,0 21 16,0 1-16,-21-1 16,0 0-16,0 0 0,0 21 0,0-20 15,0-1-15,0 21 16,0-21-16,0 0 0,0 22 0,0-22 16,0 0-16,0 0 0,0 0 31,21-42-16,-21 0-15,22 0 0,-1 0 16,-21 0-16,21-1 0,0-20 16,-21 0-16,21-1 0,0 22 0</inkml:trace>
  <inkml:trace contextRef="#ctx0" brushRef="#br0" timeOffset="176986.54">3725 13780 0,'64'-127'46,"-85"254"-14,-1-85-32,22 0 0,-21-126 0,42 211 0,-42-85 0,21 0 15,-21 1-15,0-1 0,21-21 16,-21 21-16,0-20 0,21 20 0,-22-21 16,22 21-16,0-20 0,-21-1 15,21 0-15,0 0 0,-21 0 0,21 0 16,21-42 15,0 0-31,-21 0 16,0 0-16,0 0 0,0-1 0</inkml:trace>
  <inkml:trace contextRef="#ctx0" brushRef="#br0" timeOffset="177138.26">3577 14076 0,'-42'-21'46,"84"21"-30,-21-21-16,-42 63 0,85-84 0,-43 42 16,21 0-16,0 0 0,-20 0 15,20 0-15,0-22 0,-21 22 16,22 0-16,-22 0 0</inkml:trace>
  <inkml:trace contextRef="#ctx0" brushRef="#br0" timeOffset="178008.64">4254 13991 0,'-42'0'31,"84"0"-31,-105 0 0,42 0 0,0 0 16,-1 21-16,1-21 16,21 22-16,-21-1 0,0 0 0,0 21 15,0-21-15,21 1 0,-22-1 16,1 21-16,0-21 0,21 0 15,0 22-15,0-22 0,0 0 0,0 0 16,0 0-16,0 1 16,21-22-16,0 0 15,1-22-15,-1 1 0,0 0 16,0 0-16,0 0 0,0 0 16,-21-1-16,22 1 0,-1 0 0,-21 0 15,21 0-15,-21-22 0,21 22 16,-21 0-16,0 0 0,0 0 15,0 42 1,0 0 0,0 0-16,0 0 0,0 1 15,0 20-15,0-21 0,0 0 0,0 22 16,0-22-16,0 0 0,0 0 0,0 0 16,0 0-16,0 1 0,0-1 15,21-21 16,0-21-31,-21-1 0,22 1 16,-1 0-16,0 0 0,0 0 0,0 0 16,0-1-16,1 1 15,-1 0-15,21 0 0,-21 0 0,0 0 16,22 21-16,-22 0 0,21 0 0,-21 0 16,1 0-16,-1 0 0,0 0 15,0 0-15,-21 21 0,0 0 0,0 0 16,0 0-16,0 0 0,0 22 0,0-22 15,-21 0-15,0 0 0,0 22 16,-1-22-16,1 0 0,21 0 0,-21-21 16,0 21-16,21 0 0,0-42 31,0 0-15,0 0-16,21 0 0,0 0 15,0-1-15,1 1 0,-1-21 16,0 21-16,0 0 0,0-22 0,22 22 15,-22 0-15,-21 0 0,21 0 0,0-1 16,-21 44 15,0-1-31,-21 0 0,0 0 0,21 0 16,-21 0-16,21 1 0,-22 20 16,22-21-16,0 0 0,0 0 15,0 1-15,0-1 0,0 0 0,0 0 0,0 0 16,22 0-16,-1-21 15,0 0-15,0 0 0,0 0 16,22 0-16,-22 0 0,0 0 0,21 0 16,-21-21-16,1 0 0,20 21 15,-21-21-15,0-21 0,0 20 0,1 1 16</inkml:trace>
  <inkml:trace contextRef="#ctx0" brushRef="#br0" timeOffset="178686.69">1841 12996 0,'-21'0'0,"42"0"0,-42 22 16,42-22 15,1 0-31,-1 0 0,0 0 16,21 21-16,22-21 0,-22 0 15,43 0-15,-1 0 0,1 0 0,21 0 16,0 0-16,21 0 0,-21 0 16,21 0-16,-22 0 0,22 0 0,22 0 15,-22 0-15,0 0 0,0 0 16,-22 21-16,22-21 0,-42 0 0,21 0 15,-21 0-15,-22 0 0,22 21 0,-43-21 16,22 0-16,-22 0 0,-21 0 16,0 0-16,0 0 0,1 0 15,-1 0 17,0 0-17,0 0 1,0 0-16</inkml:trace>
  <inkml:trace contextRef="#ctx0" brushRef="#br0" timeOffset="179519">7048 12912 0,'0'0'0,"-42"0"15,21 0-15,63 0 63,-21 0-63,43 0 0,-22-21 0,22 21 16,20 0-16,1 0 0,21 0 15,0 0-15,21 0 0,0 0 16,0 0-16,0 0 0,0-22 0,21 22 15,0 0-15,0 0 0,-21 0 16,21-21-16,-21 21 0,22 0 0,-22 0 16,0 0-16,0 0 0,0 0 0,-22 0 15,22 0-15,-42 0 0,21 0 16,-43 0-16,22 0 0,-43 0 0,22 0 16,-22 0-16,-21 0 0,22 0 0,-22 0 15,0 0-15,0 0 0,0 0 16,1 0 15</inkml:trace>
  <inkml:trace contextRef="#ctx0" brushRef="#br0" timeOffset="180430.01">14520 12848 0,'0'21'31,"21"-21"-15,1 0-16,-1 0 16,0 0-16,0 0 15,0 0-15,22 0 0,-22 0 0,21 0 0,-21 0 16,22 0-16,-1 0 0,21 0 16,1 0-16,-1 0 0,1 0 15,21 0-15,-1 0 0,1 0 0,21 0 16,0 0-16,21-21 0,0 21 0,0 0 15,21 0-15,0 0 0,0 0 16,0 0-16,-21 0 0,21 0 0,1 0 16,-1 21-16,-21-21 0,21 22 0,-42-22 15,21 0-15,0 21 0,-21-21 0,-1 0 16,1 21-16,0-21 0,0 0 16,-21 0-16,-1 0 0,1 0 0,-22 0 15,1 0-15,-1 0 0,-20 0 0,-1 0 16,0 0-16,-20 0 15,20 0-15,-21 0 0,0 0 16,0 0-16,1 0 16,-1 0-1,0 0 17,-42 0-1</inkml:trace>
  <inkml:trace contextRef="#ctx0" brushRef="#br0" timeOffset="181321.95">23156 12510 0,'-21'0'0,"42"0"0,-63 0 0,21 0 16,0 0-16,-1 0 0,1 0 0,42 0 47,1 0-32,20 0-15,-21 0 0,21 0 16,22 0-16,-22 0 0,22 0 0,-1 0 15,22 0-15,0 0 0,-1 0 0,22 0 16,0 0-16,-21 0 0,20-22 16,1 22-16,0 0 0,21-21 15,-21 21-15,21-21 0,0 21 0,0-21 16,0 21-16,0-21 0,21 21 0,-21 0 16,0 0-16,0 0 0,0 0 15,0 0-15,0 0 0,-21 0 0,-21 0 16,-1 0-16,1 0 0,-22 0 0,1 21 15,-1-21-15,-20 0 0,-1 0 16,0 0-16,-20 0 0,-1 0 0,0 0 16,0 0-16,0 0 0,-21-21 31,0 0-15,-21 21 15,0 0-31,0 0 0,0 0 15,-22 0-15</inkml:trace>
  <inkml:trace contextRef="#ctx0" brushRef="#br0" timeOffset="182730.15">5461 14182 0,'0'-21'0,"0"42"0,-21-42 15,0 21-15,-1 0 16,1 0 0,21 21-16,-21 0 15,42-21 16,0 0-15,1-21-16,-22 0 0,21 21 16,-21-22-16,0 1 31,-21 21-31,-1 0 16,1 0-16,0 0 15,21 21 1,-21-21-16,21 22 0,0-1 15,0 0-15,0 0 16,0 0 0</inkml:trace>
  <inkml:trace contextRef="#ctx0" brushRef="#br0" timeOffset="183086.17">5376 14499 0,'-21'0'0,"21"21"15,0 1 1,0-44 15,0 1-15,0 0-1,0 42 32,-21 0-47,0 1 0,21-1 16,-21-21 0,21 21-1,0-42 16,0 0-31,21 21 16</inkml:trace>
  <inkml:trace contextRef="#ctx0" brushRef="#br0" timeOffset="187610.22">7937 14076 0,'0'0'16,"0"-21"-16,0 0 0,0-1 0,0 1 15,0 0-15,0 0 0,0 0 16,-21 0-16,21-1 16,0 44 15,-21-22-31,21 21 0,0 0 0,-21 21 15,21-21-15,0 22 0,0-1 16,0 0-16,0 1 0,-21-1 16,21 0-16,-21 22 0,21-22 0,-22 22 15,22-22-15,0 0 0,0 1 16,-21-1-16,21 0 0,-21-20 0,21 20 16,0-21-16,0 0 0,0 0 0,0 1 15,0-1 1,-21-21-16,0 0 15,21-21 1,0-1-16,-21 1 0,21 0 16,-22 0-16</inkml:trace>
  <inkml:trace contextRef="#ctx0" brushRef="#br0" timeOffset="187994.01">7683 14097 0,'0'-254'47,"64"169"0,-128 424-47,149-678 0,-64 339 0,22 0 0,-1 0 0,-21 0 16,21 0-16,1 0 15,-1 22-15,-21-1 0,22 21 0,-1-21 16,-21 22-16,21-1 0,-20 0 0,-22 1 15,0-1-15,0 21 0,0-20 16,0 20-16,0 1 0,0-22 0,-43 22 16,22-22-16,0 0 0,0 1 0,-22-22 15,22 21-15,-21-21 0,0 0 16,20 1-16,1-1 0,0-21 0,0 21 16,0-21-16,0 0 0,-1 0 0,1 0 15,21-21 32,0 0-47,0-1 16,21 22-16,1-21 0,-1 0 15</inkml:trace>
  <inkml:trace contextRef="#ctx0" brushRef="#br0" timeOffset="188498.07">8721 14266 0,'21'-63'15,"-169"232"-15,275-275 0,-106 22 16,-42 63-16,-1-1 0,1 22 16,0 0-16,0-21 0,-21 21 0,-1 0 15,1 21-15,21-21 16,0 22-16,-22-1 0,22 21 0,0-21 15,0 22-15,0-1 0,-1 0 16,22 43-16,-21-64 0,21 21 16,0 22-16,0-43 0,0 0 15,0 0-15,21-21 16,1 0-16,-1 0 16,0-21-16,0 21 0,0-21 0,22 0 15,-22 0-15,0-22 0,0 22 16,21-21-16,-20 21 0,-1-22 15,0 1-15,-21 0 0,0 21 0,21-22 16,-21 22-16,0 0 0,0 0 0,-21 63 47,21-21-47,-21 0 0,21 22 0,0-22 16,0 21-16,0-21 0,0 22 15,0-22-15,0 0 0,0 0 0,0 22 16,0-22-16,0 0 0,0 0 15,21-21-15,0 21 16,0-21-16,0 0 0,1 0 16,-1 0-16,0 0 0,0-21 15,0 0-15,-21 0 0</inkml:trace>
  <inkml:trace contextRef="#ctx0" brushRef="#br0" timeOffset="188811.49">9271 13822 0,'21'-42'31,"-42"105"-31,21-84 0,21 0 16,-42 42-16,21 0 16,-21 21-16,21-20 0,0 20 15,-21 0-15,-1 1 0,22-1 0,-21 0 16,21 1-16,-21-1 0,21 0 0,-21 1 15,21-1-15,0 0 0,-21-21 16,21 22-16,0-1 0,-21-21 0,21 0 16,0 1-16,0-1 0,0 0 0,0 0 15,0 0-15,0 0 16,21-42 0,-21 0-1,0 0-15,0 0 16,21-22-16</inkml:trace>
  <inkml:trace contextRef="#ctx0" brushRef="#br0" timeOffset="188978.18">9080 14266 0,'-63'-21'62,"126"0"-46,-63 63-16,22-84 0,-1 42 15,21-21-15,-21 21 0,22 0 0,-22-21 16,21 21-16,-21 0 0,0 0 16,1-21-16</inkml:trace>
  <inkml:trace contextRef="#ctx0" brushRef="#br0" timeOffset="189526.47">9652 14330 0,'21'63'31,"0"-63"-15,-63-63-16,105 105 15,-41-63-15,-22 0 0,0 0 16,0 0-16,0-1 0,0 1 16,0 0-16,0 0 0,0 0 15,0 0-15,-22-1 0,1 1 0,21 0 16,-21 21-16,0 0 0,0 0 15,0 0-15,-1 0 0,1 0 0,0 21 16,0 0-16,0 1 0,0-1 0,-1 21 16,1-21-16,21 22 0,0-1 15,-21-21-15,21 21 0,0 1 0,0-22 16,0 21-16,0-21 0,0 1 0,0-1 16,21 0-16,0-21 15,1 0-15,-1 0 0,0 0 16,0 0-16,21-21 0,-20 0 15,-1-1-15,0 1 0,-21 0 16,21 0-16,0 0 0,0-22 0,-21 22 16,22-21-16,-22 21 0,0-22 0,0 22 15,0 0-15,21 0 0,-21 0 0,0 42 32,0 0-17,0 21-15,0-20 0,0-1 0,0 21 16,0-21-16,0 22 0,0-22 15,0 0-15,0 0 0,0 0 16,21 0-16,-21 1 0,21-1 0,-21 0 16,21-21-1,0 0-15,1 0 0,-1-21 16,0 0-16,0-1 16,-21 1-16</inkml:trace>
  <inkml:trace contextRef="#ctx0" brushRef="#br0" timeOffset="190352.44">10223 13716 0,'0'-63'16,"0"168"-16,0-147 0,-21 0 31,0 63-31,21 0 0,0 21 16,0 1-16,-21-1 0,21 0 0,-21 1 15,21-1-15,0 0 0,-21 1 0,21-1 16,0 0-16,0 1 0,0-1 16,0 0-16,0 1 0,0-1 0,0-21 15,0 22-15,0-22 0,0 0 0,0 0 16,0 0-16,0 0 0,21-21 16,0 0-16,0 0 0,0 0 15,0 0-15,1 0 16,-1-21-16,0 0 0,0 0 15,-21 0-15,21 0 0,0-22 0,1 22 16,-22 0-16,21 0 0,-21 0 0,0-1 16,0 1-16,0 0 0,0 42 47,0 0-47,0 1 0,0-1 0,0 0 15,-21 21-15,21-21 0,0 1 16,0-1-16,0 0 0,0 0 15,0 0-15,21 0 16,0-21-16,0 0 16,0 0-16,0 0 0,1-21 15,-1 21-15,21-21 0,-21 0 0,0 0 16,1 0-16,-1-1 0,0 1 0,0 0 16,0-21-16,-21 21 0,21-1 15,-21 1-15,0 0 0,-21 21 31,0 0-31,0 21 16,0 0-16,21 1 16,0-1-16,-21 21 0,21-21 0,-22 22 15,22-1-15,-21 0 0,21 1 16,0-1-16,0 0 0,-21 1 16,21-1-16,-21 0 0,21 1 0,-21-22 15,21 21-15,0 0 0,0 1 0,-21-1 16,21 0-16,-22 1 0,22-1 0,0 0 15,0 1-15,0-22 0,-21 21 16,21-21-16,-21 1 0,0-1 16,21 0-16,-21 0 0,0 0 0,-1-21 0,-20 0 15,21 0-15,0 0 0,0 0 16,-1 0-16,1 0 0,0 0 16,0 0-16,0 0 0,0 0 0,-1-21 15,1 21-15,21-21 0,-21 21 16,21-21-16,0 0 0,0-1 15,0 1-15,21 21 16,0-42-16,1 21 0,-1 0 0,21-1 16</inkml:trace>
  <inkml:trace contextRef="#ctx0" brushRef="#br0" timeOffset="190678.86">10985 14309 0,'-21'63'16,"42"-126"-16,-21 84 15,0 0-15,0 21 16,0-20-16,-21 20 0,21 0 0,0 1 16,-21-1-16,21 21 0,0-20 15,0-1-15,-21 0 0,21 1 0,-21-1 16,0 22-16,21-22 0,0 0 0,-22 1 15,1-1-15,0 0 0,21-21 0,0 22 16,-21-1-16,21-21 0,-21 0 16,21 1-16,0-1 0,0 0 0,0-42 31,0 0-15,0-22-16,0 22 15,21-21-15,-21-1 0,21 1 0,0 0 16</inkml:trace>
  <inkml:trace contextRef="#ctx0" brushRef="#br0" timeOffset="190953.85">10943 14520 0,'106'-190'47,"-43"169"-32,-41 21-15,-213 211 0,403-422 0,-191 211 16,0 0-16,0 0 0,0 0 0,1 21 15,-22 0-15,0 0 0,0 22 16,0-22-16,0 0 0,0 21 0,-22-21 16,1 1-16,0-1 0,0 0 0,0 21 15,0-21-15,-1-21 0,1 22 0,0-1 16,0-21-16,21 21 16,-21-21-16,21-21 31,21 21-16,0-21-15,0 21 0</inkml:trace>
  <inkml:trace contextRef="#ctx0" brushRef="#br0" timeOffset="191310.37">11451 14499 0,'21'-21'0,"-21"-21"31,21 21-31,-63 105 0,106-190 0,-43 106 16,-21-21-16,0 0 0,21 0 16,0 0-16,-21 0 0,0-1 15,-21 44 17,0-1-32,0 0 15,21 0-15,-22 0 0,1 22 0,0-22 16,0 21-16,0-21 0,21 22 15,0-22-15,0 0 0,0 0 0,0 0 16,0 0-16,0 1 0,0-1 16,21-21-16,0 0 15,0 0-15,0 0 0,1 0 16,-1-21-16,0-1 0,0 22 16,0-21-16,0 0 0,-21 0 15,0 0-15,0 0 0,0-1 16</inkml:trace>
  <inkml:trace contextRef="#ctx0" brushRef="#br0" timeOffset="191593.85">10160 14055 0,'0'0'0,"-21"0"0,0-21 16,-1 21-16,22-22 16,43 1-16,-22 21 15,0 0-15,21-21 0,1 21 16,-1 0-16,0 0 0,1-21 0,-1 21 16,0 0-16,1 0 0,-1 0 0,-21 0 15,0 0-15,1 0 0,-1-21 16,0 21-1,-21-21 1,21 21-16</inkml:trace>
  <inkml:trace contextRef="#ctx0" brushRef="#br0" timeOffset="192256.12">13801 13716 0,'0'-21'0,"0"42"0,0-63 0,0 21 16,0-1-16,0 1 0,21 21 0,0-21 15,-21 0-15,21 21 0,0 0 16,-21 21 0,21 0-16,1 0 0,-1 22 15,-21-1-15,21 22 0,0-22 0,-21 21 16,0-20-16,0 20 0,21-20 16,-21-1-16,0 21 0,0-20 0,0-1 15,0 0-15,0 1 0,0-1 0,0-21 16,0 22-16,0-22 0,0 0 15,-21 0-15,21 0 0,0-42 32,0 0-17,0-21-15,0 20 0,0-20 0</inkml:trace>
  <inkml:trace contextRef="#ctx0" brushRef="#br0" timeOffset="192514.14">14520 13547 0,'-21'-21'31,"-64"126"-15,191-189-16,-254 190 0,127-64 16,0 0-16,0 1 0,-1-1 0,-20 0 15,21 1-15,-21 20 0,20-21 0,1 1 16,-21-1-16,0 22 15,20-22-15,1 0 0,21-21 16,0 22-16,0-22 0,0 0 0,0 0 16,0 0-16,0 1 15,21-22-15,1 0 16,-1-22-16,0 1 0</inkml:trace>
  <inkml:trace contextRef="#ctx0" brushRef="#br0" timeOffset="193815.22">14711 14076 0,'0'-42'15,"0"-43"1,-21 64 0,42 169-16,-64-296 0,22 148 0,0 0 15,0 0-15,0 0 0,0 21 16,-1 0-16,1 0 0,0 0 0,0 22 15,0-22-15,0 21 0,-1-21 0,1 22 16,21-1-16,0-21 0,0 22 0,0-22 16,0 0-16,0 0 0,0 21 15,0-20-15,0-1 0,21-21 16,1 0-16,-1 0 0,0 0 0,0 0 16,0 0-16,0-21 0,1-1 15,-1 22-15,0-21 0,0-21 16,0 21-16,0 0 0,1-1 0,-22 1 15,0-21-15,0 21 0,0 0 0,0-22 16,0 22-16,0 0 0,0 0 16,0 0-16,0 42 15,0 0 1,0 0-16,0 0 0,0 0 0,0 1 16,0-1-16,0 0 0,0 21 15,0-21-15,0 1 0,0-1 0,0 0 16,0 0-16,0 0 0,21 0 15,0-21-15,0 0 0,0 0 16,0 0-16,1 0 0,20 0 16,-21-21-16,0 21 0,22-21 0,-1 0 15,-21 0-15,21 0 0,-20-1 0,20 1 16,-21-21-16,0 21 16,0-22-16,-21 22 0,22 0 0,-22-21 15,0 21-15,0-1 0,0 1 0,-22 21 0,1 0 16,0 0-16,0 0 15,0 0-15,0 0 0,-1 21 0,1-21 16,21 22-16,0-1 0,-21 0 0,21 0 16,0 0-16,0 0 0,0 1 15,0-1-15,0 0 0,0 21 16,21-21-16,0 1 0,1-1 0,-1 0 16,0 0-16,0 0 0,0 0 0,0 1 15,1-1-15,-1 0 0,0 0 16,21-21-16,-21 21 0,1-21 0,-1 0 15,0 0-15,21 0 0,-21 0 0,22 0 16,-22 0-16,0-21 0,21 0 0,-20 21 16,-1-21-16,21 0 0,-21-1 15,0-20-15,1 21 0,-22 0 16,0-22-16,21 22 0,-21-21 0,0 21 16,0 0-16,0-22 0,0 22 0,0 0 15,-21 21-15,-1-21 0,1 21 16,0 0-16,0 0 0,0 0 15,-22 21-15,22-21 0,-21 21 0,21 0 0,-22 0 16,22 22-16,-21-22 0,21 21 16,0-21-16,-1 22 0,1-22 0,0 21 15,21-21-15,0 43 0,0-43 16,0 0-16,21 0 0,22-21 16,-22 0-16,0 0 15,0 0-15,21 0 0,-20-21 0,20 0 16,-21 0-16,0 0 0,43-22 15,-43 22-15,0 0 16,0-21-16,-21 21 0,0-1 0,21 1 16,-21 0-16,0 0 0,0 0 0,0 0 15,0 42 17,0 0-32,0 0 0,0 0 0,0 0 15,0 22-15,0-22 0,0 0 0,0 0 16,0 0-16,0 22 0,0-22 15,22 0 1,-1-21-16,0 0 0,0 0 16,0 0-16,0-21 0,1 21 0,20-21 15,-21 0-15,0-1 16,0 1-16,1 0 0,-1 0 0,0-21 16,0 20-16,0 1 0,-21-21 15,0 21-15,0 42 31,0 0-31,0 0 0,0 0 16,0 1-16,0-1 0,0 0 0,0 0 16,0 0-16,0 0 0,-21 1 0,21-1 15,0 0 1,0-42 15,0 0-15,0-1-16</inkml:trace>
  <inkml:trace contextRef="#ctx0" brushRef="#br0" timeOffset="193989.9">16150 13928 0,'-21'-21'31,"-21"21"-15,105 21-16,-105-42 47,63 21-32</inkml:trace>
  <inkml:trace contextRef="#ctx0" brushRef="#br0" timeOffset="194532.62">16531 13631 0,'0'-42'16,"0"21"0,0 84-16,0-105 31,0 63-31,0 0 0,-21 22 0,21-1 16,0 0-16,0 1 0,0-1 15,-21 0-15,21 1 0,-21-1 0,-1 0 16,22-20-16,-21 20 0,0 0 0,21 1 15,-21-1-15,21-21 0,-21 21 16,0-20-16,21 20 0,0-21 0,0 0 16,0 0-16,0 1 0,0-1 15,0-42 17,0-1-32,0 1 0,0 0 0,0 0 15,21 0-15,0 0 0,0-22 16,0 22-16,0 0 0,1 0 15,-1 0-15,0-1 0,0 1 0,0 0 16,0 0-16,1 21 0,20 0 16,-21 0-16,0 0 0,0 0 0,1 0 15,-22 21-15,21 0 16,-21 0-16,0 1 0,0 20 16,0-21-16,0 0 0,-21 0 0,21 1 15,-22-1-15,1 0 0,0 0 16,0 0-16,0 0 0,-22 1 15,22-22-15,-21 21 0,21-21 0,0 0 16,-22 21-16,22-21 0,0 0 0,0 0 16,21-21-1,0 0-15,0-1 16,21 1-16,0 0 0,0 0 0,22-21 16,-22-1-16,21 22 0</inkml:trace>
  <inkml:trace contextRef="#ctx0" brushRef="#br0" timeOffset="194846.04">16954 13547 0,'0'-43'32,"0"149"-1,0-85-31,0-105 0,-21 211 0,21-64 0,-21-20 15,0-1-15,21 21 0,-21-20 16,0-1-16,21 0 0,0 22 0,-22-22 16,22 1-16,-21-1 0,21-21 0,0 21 15,0 1-15,0-22 0,0 21 0,0-21 16,0 1-16,0-1 0,0 0 16,0 0-16,0-42 31,21 0-16,-21 0-15,22-1 0,-22 1 16,0-21-16,21 21 0,-21 0 0</inkml:trace>
  <inkml:trace contextRef="#ctx0" brushRef="#br0" timeOffset="195679.53">16912 14182 0,'127'21'62,"-21"-63"-46,-339 63-16,487-64 0,-233 43 0,0-21 15,1 0-15,-22 0 0,0 0 16,0 0-16,0-1 16,-22 22-16,1 0 15,0 0-15,0 22 0,0-22 16,0 21-16,-1 0 0,1 0 15,21 0-15,-21 0 0,21 1 0,-21 20 16,21-21-16,0 0 0,0 0 16,0 1-16,0-1 0,0 0 0,0 0 15,0 0-15,0 0 0,0 1 16,0-1-16,21-21 0,0 0 16,0 0-16,1 0 0,-1 0 0,21 0 15,-21 0-15,22 0 0,-22 0 16,21-21-16,-21-1 0,22 22 0,-1-21 15,-21 0-15,21 0 0,-20-21 16,-1 20-16,0 1 0,0 0 0,-21-21 0,0 21 16,21-1-16,-21-20 0,21 21 15,-21 0-15,0 0 0,0 42 47,0 0-31,0 0-16,-21 0 0,21 0 0,-21 1 15,0-1-15,21 0 0,-21 42 16,21-41-16,-21-1 0,21 0 16,-22 0-16,22 0 0,-21-21 0,21 21 15,0 1-15,0-1 16,0-42 15,0-1-31,0 1 0,0-21 16,0 21-16,0 0 0,21-1 0,-21-20 15,22 21-15,-1-21 0,0 20 16,0-20-16,0 21 0,22-21 16,-22 20-16,0 1 0,21 0 0,-21 21 15,1-21-15,-1 21 0,21 0 0,-21 0 16,0 0-16,1 21 16,-1 0-16,-21 0 0,0 1 0,0-1 15,0 0-15,0 21 0,0-21 0,0 1 16,0 20-16,0-21 0,0 21 0,-21-20 15,-1-1-15,22 0 0,-21 0 16,0 0-16,21 0 0,-21 1 0,21-1 16,0-42 31,21-1-47,0 1 15,0 0-15,1 0 0,-1 21 0,0-21 16</inkml:trace>
  <inkml:trace contextRef="#ctx0" brushRef="#br0" timeOffset="196876.1">18373 14076 0,'0'-64'31,"0"1"-15,0 190-16,-22-254 15,1 127-15,0 0 0,0 0 0,0 21 16,0-21-16,-1 21 0,1 0 0,0 1 16,0 20-16,-21-21 0,20 0 0,1 0 15,21 1-15,-21 20 0,0-21 16,21 0-16,0 0 0,0 1 0,0-1 16,0 0-16,0 0 0,0 0 15,21-21-15,0 0 16,0 0-16,1 0 0,-1 0 0,0 0 15,0-21-15,0 0 0,0 0 16,1 21-16,-22-21 0,0-22 16,21 22-16,0 0 0,-21 0 15,21 0-15,-21-22 0,0 22 16,0 0-16,0 42 31,0 0-31,0 0 16,0 1-16,0-1 0,-21 0 0,21 0 15,0 0-15,0 0 0,0 1 16,0-1-16,0 0 0,0 0 0,21-21 16,0 21-16,0 0 15,1-21-15,-1 0 0,0 0 16,0 0-16,0 0 0,0 0 0,1 0 16,20 0-16,-21-21 0,0 0 15,0 21-15,1-21 0,-1 0 0,0 0 16,0-1-16,0 1 0,0-21 0,-21 21 15,0 0-15,0-1 0,0 1 0,0 0 16,0 0-16,0 0 16,0 42 15,-21 0-31,21 0 0,0 0 16,0 1-16,-21-22 15,21 21-15,-21 0 0,21 0 0,0 0 16,0 0-16,-21 1 0,21-1 0,-21 0 15,21 0-15,0 0 16,0-42 31,0 0-47,0 0 16,0 0-16,0-1 0,21 1 15,0 0-15,0 0 0,-21-21 0,21 20 0,0 1 16,1 0-16,20 0 0,-21 0 15,0 0-15,0-1 0,1 22 16,-1 0-16,0 0 0,0 0 16,0 0-16,-21 22 0,0-1 15,0 0-15,0 21 16,0-21-16,0 1 0,0-1 0,0 0 16,0 0-16,0 0 0,0 0 0,0 1 15,0-1-15,0 0 0,0-42 63,0 0-63,0-1 15,0 1-15,21 0 16,1-21-16,-22 21 0,21-1 0,0 1 16,0 0-16,0-21 0,0 21 0,22-22 15,-22 22-15,0 21 16,0 0-16,0 0 0,1 0 0,-1 0 15,0 21-15,-21 0 0,21 1 16,-21-1-16,0 0 0,0 21 0,0-21 16,0 1-16,0 20 0,0-21 15,0 0-15,0 0 0,0 1 0,-21-1 16,0 0-16,21 0 0,-21 0 0,-1 0 16,22 1-16,-21-22 15,0 0 1,42-22 15,-21 1-15,21 21-16,1-21 0,-1 0 15,0 0-15,21 0 0</inkml:trace>
  <inkml:trace contextRef="#ctx0" brushRef="#br0" timeOffset="197281.84">19579 14182 0,'-21'0'47,"42"0"-31,-21 0-16,21 0 0,0 0 16,1 0-16,-1-21 0,0-1 0,0 22 15,0 0-15,0-21 0,22 0 0,-22 21 16,0-21-16,0 0 0,0 0 15,-21-1-15,0 1 0,22 21 16,-22-21-16,0 0 0,0 0 0,-22 21 16,1 0-1,0 0-15,0 21 0,-21 0 16,20 0-16,1-21 0,-21 43 0,21-22 16,-22 0-16,22 0 0,0 0 0,0 22 15,0-22-15,0 0 16,21 0-16,0 0 0,0 0 0,0 1 0,0-1 15,0 0-15,0 0 0,0 0 0,21 0 16,0 1-16,0-22 0,0 0 16,0 0-16,1 0 0,-1 0 15,0 0-15,0 0 0,21 0 0,-20-22 16,-1 22-16,0-21 0,0 0 0,21 0 16,1 0-16,-22 0 0</inkml:trace>
  <inkml:trace contextRef="#ctx0" brushRef="#br0" timeOffset="197627.22">20807 14076 0,'-21'0'0,"42"-21"47,0 21-31,0 0-16,0 0 0,0 0 0,1 0 16,-1 0-16,0 0 0,0 0 15,0 0-15,0 0 16,-21 21 46</inkml:trace>
  <inkml:trace contextRef="#ctx0" brushRef="#br0" timeOffset="197914.46">20659 14245 0,'-22'21'16,"44"-42"-16,-44 64 15,44-43-15,-1 0 16,0 0-16,0 0 0,0 0 16,0 0-16,1 0 15,-1 0-15,0 0 16,0 0-16,0 0 15,0 0 1,1 0 0,-1 0-1</inkml:trace>
  <inkml:trace contextRef="#ctx0" brushRef="#br0" timeOffset="199459.28">21971 13695 0,'0'0'0,"0"-21"16,0 0-16,0-1 15,0 1-15,0 0 0,0 0 16,21 0-16,-21 0 0,21-1 0,-21 1 16,0 0-16,21 21 15,1-21-15,-1 21 0,0 0 16,0 0 0,-21 21-16,21 0 0,-21 22 0,21-1 15,1 0-15,-22 1 0,0-1 16,0 0-16,21 22 0,-21-22 0,0 0 15,0 1-15,0-1 0,0 0 0,0 1 16,0-22-16,0 0 0,0 21 16,0-20-16,0-1 0,0 0 15,0-42 17,0 0-32,0-22 15,0 22-15,21 0 16,0-21-16,-21 20 0,21-20 0,0-21 15,1 20-15,-1-20 0,21-1 16,-21 1-16,0-1 0,22 22 0,-22-22 16,0 22-16,21 0 0,-20-1 15,-22 1-15,21 21 0,0 0 0,-21 0 0,0-1 16,21 22 0,-21 22-1,21-1 1,-21 0-16,0 21 0,0-21 15,0 1-15,0 20 0</inkml:trace>
  <inkml:trace contextRef="#ctx0" brushRef="#br0" timeOffset="199982.21">23029 14034 0,'43'0'15,"41"-106"17,-211 212-32,254-233 0,-127 105 0,0 1 0,0-21 15,0 21-15,-21 0 0,0-1 16,0 1-16,0 21 0,-1 0 0,-20 0 16,21 0-16,-21 0 0,20 21 15,-20 1-15,21-1 0,-21 0 0,20 21 16,-20-21-16,21 22 0,0-22 0,0 21 15,-1-21-15,22 22 0,0-22 16,0 0-16,0 0 0,0 0 0,0 1 16,22-22-16,-1 21 0,0-21 0,0 0 15,21 0-15,-20 0 0,-1 0 0,21 0 16,-21 0-16,22-21 0,-22-1 16,0 22-16,0-21 0,0 0 15,0 0-15,1 0 0,-1 0 0,-21-22 16,21 22-16,0-21 0,-21-1 0,0 22 15,21 0-15,-21-21 0,21 21 16,-21 42 0,0 0-16,0 0 15,0 0-15,0 22 0,-21-22 16,21 0-16,0 21 0,0-21 0,0 1 16,0-1-16,0 0 0,0 0 0,0 0 15,0 0-15,0 1 16,21-22 15,1-22-31,-22 1 16,21 21-16</inkml:trace>
  <inkml:trace contextRef="#ctx0" brushRef="#br0" timeOffset="200926.68">23791 13462 0,'43'-127'31,"-86"254"-15,64-254-1,-21 148-15,0 0 0,-21 1 0,0 20 16,0-21-16,21 21 0,-21 1 0,21-1 16,-21 0-16,-1 1 0,22-1 15,0 0-15,-21 1 0,0-1 0,21 0 16,-21 1-16,21-22 0,0 21 0,0-21 15,0 1-15,0-1 0,0 0 16,0 0-16,0 0 16,21-21-16,0 0 0,0 0 15,1 0-15,-1 0 0,0 0 0,0-21 16,0 21-16,0-21 0,1 0 16,-1 21-16,0-21 0,0-1 15,21 1-15,-20 0 0,-1 0 0,0 0 16,0 21-16,-21-21 0,21 21 15,-21 21 1,0 0 0,0 0-16,-21 0 0,21 0 15,0 1-15,-21-22 0,21 21 0,-21 0 16,21 0-16,0 0 0,0 0 16,21-21-16,0 22 0,0-22 15,0 0-15,1 0 0,-1 0 16,0 0-16,0 0 0,21 0 0,-20 0 15,-1-22-15,0 1 0,0 21 16,0-21-16,0 0 0,1 21 16,-1-21-16,0-22 0,0 22 0,0 0 15,0-21-15,1 21 0,-22-1 0,0 1 16,21 0-16,-21 0 0,21 0 0,-21 42 31,0 0-31,0 0 16,-21 0-16,21 1 0,-21-1 0,21 0 15,-22 0-15,22 0 0,0 0 16,0 1-16,0-1 0,0 0 0,0 0 16,22-21-16,-1 0 0,0 21 15,0-21-15,21 0 0,1 0 16,-1 0-16,0 0 0,1 0 16,20 0-16,-20 0 0,-22 0 0,21 0 15,0-21-15,-20 0 0,-1 21 0,21-21 16,-21 0-16,0-1 0,1-20 15,-1 21-15,0 0 0,-21-22 0,0 22 16,21-21-16,-21 21 0,0 0 0,0-1 16,-21 22-1,0 0-15,0 22 0,21-1 16,-22 0-16,1 0 0,0 0 16,0 0-16,0 22 0,21-22 0,-21 0 15,21 0-15,0 0 0,0 1 16,0-1-16,0 0 0,0 0 15,21 0-15,0-21 0,0 21 16,0-21-16,0 0 0,1 0 16,-1 0-16,0 0 0,0 0 0,0 0 15,0 0-15,1 0 0,-1-21 0,0 0 16,0 21-16,0-21 0,0 0 16,1 21-16,-1-21 0,-21-1 15,21 22-15,0-21 0,0 21 0</inkml:trace>
  <inkml:trace contextRef="#ctx0" brushRef="#br0" timeOffset="201214.15">26098 13801 0,'-21'0'16,"64"0"-16,-65 0 0,1-21 31,21-1-15,0 1-1,0 0 17,0 42-1,0 0-31,0 1 0,0-1 15,0 0 1,-21 0-16</inkml:trace>
  <inkml:trace contextRef="#ctx0" brushRef="#br0" timeOffset="201440.23">25950 14118 0,'-21'21'0,"0"22"31,21-22-31,42-106 0,-105 191 16,63-85-16,-21-21 0,-1 21 0,1 1 15,21-1-15,-21 0 0,0 0 0,0 0 16,0-21-16,-1 21 0,1 1 16,-21-1-16,21-21 0,0 21 0,-22-21 15,22 21-15,0-21 0,-21 0 0,20 0 16,-20 21-16,21-21 0</inkml:trace>
  <inkml:trace contextRef="#ctx0" brushRef="#br1" timeOffset="212198.27">10499 16214 0,'21'0'0,"-21"-21"15,0-1 1,0 1-16,21 21 0,-21-21 16,0 0-1,0 42 32,0 0-47,0 0 0,0 1 0,-21-1 16,21 21-16,0-21 0,0 0 0,0 1 15,0 20-15,-21-21 0,21 0 16,0 0-16,0 1 0,0-1 0,0 0 16,0 0-16,-22-21 0,22 21 0,0 0 15,0 1 1,0-44 15,0 1-15,0 0-16,0 0 0,0 0 15,0 0-15</inkml:trace>
  <inkml:trace contextRef="#ctx0" brushRef="#br1" timeOffset="212618.49">10435 15748 0,'0'0'15,"-42"21"1,21 0-16,-1 1 16,22-1-16,0 0 0,0 0 15,0 0-15,22 0 16,-1-21-16,0 0 0,0 0 15,0 0-15,0 0 0,1 0 16,-1 0-16,-21-21 0,21 0 0,0 21 16,-21-21-16,21 0 0,-21 0 15,0-1-15,0 1 0,0 0 16,-21 21 0,0 0-16,0 0 0,0 0 15,21 21 1,-22-21-16,22 21 0,-21 1 0,21-1 15,0 0-15,0 0 16,0 0 0,21-21-1</inkml:trace>
  <inkml:trace contextRef="#ctx0" brushRef="#br1" timeOffset="213174.45">10943 15981 0,'0'21'16,"0"-42"-16,0 63 0,0-21 16,0 1-16,0-1 15,-21 0-15,21 0 0,0 0 16,-21 0-16,21 1 0,0-1 0,-21 0 15,21 0-15,0 0 0,0 0 0,-22 1 16,22-1-16,-21 0 0,21 0 0,0 0 16,0 0-16,-21-21 15,21 22-15,0-44 47,0 1-47,0 0 0,0 0 16,21 0-16,-21 0 0,21-22 0,1 22 15,-22-21-15,21 21 0,0-22 16,0 1-16,0 21 0,0 0 16,22-22-16,-22 22 0,0 21 0,0-21 15,0 21-15,1 0 0,-1 0 16,0 21-16,0-21 0,-21 21 16,21 0-16,-21 1 0,21-1 0,-21 21 15,0-21-15,0 0 0,0 22 0,0-22 16,0 0-16,0 21 0,0-20 15,0-1-15,0 0 0,0 0 0,0 0 16,-21-21-16,0 21 0,21 1 0,0-1 16,-21-21-16,21-21 47,0-1-32,21 1-15,0 0 0</inkml:trace>
  <inkml:trace contextRef="#ctx0" brushRef="#br1" timeOffset="213527.3">11578 15706 0,'0'-21'16,"0"126"-16,0-189 0,0 41 0,0 65 47,0-1-47,0 0 0,0 0 15,0 0-15,0 22 0,-21-1 0,21-21 16,0 21-16,0 1 0,-21-1 0,21 0 16,-21 1-16,21-1 0,-22 0 15,22 1-15,0-22 0,0 21 0,0-21 16,0 1-16,0 20 0,0-21 0,0 0 15,0 0-15,0 1 16,22-22 15,-1 0-31,-21-22 0,21 22 16,-21-21-16,0 0 0,21 0 16,-21 0-16</inkml:trace>
  <inkml:trace contextRef="#ctx0" brushRef="#br1" timeOffset="213749.89">11472 16066 0,'43'-43'32,"-86"86"-32,107-86 0,-43 22 15,0 21-15,0 0 0,0 0 16,1-21-16,-1 21 0,0 0 15,0 0 1,-21-21 0</inkml:trace>
  <inkml:trace contextRef="#ctx0" brushRef="#br1" timeOffset="-214637.89">16531 15642 0,'21'-21'16,"-42"42"-16,42-63 0,0 21 0,-21 0 15,0-1-15,22 1 0,-22 0 0,0 0 16,0 0-16,0 0 0,0-1 16,0 1-16,0 0 0,-22 21 0,1-21 15,0 0-15,0 21 0,0 0 0,0 0 16,-1 0-16,-20 0 0,21 0 0,-21 0 15,-1 21-15,1 0 16,21 0-16,-22 0 0,1 1 0,0 20 16,21-21-16,-22 21 0,22 1 0,0-22 15,-21 21-15,20-21 0,22 22 16,0-22-16,-21 0 0,21 0 0,0 0 16,0 22-16,21-22 0,-21 0 15,22-21-15,-1 0 0,21 21 0,-21-21 16,0 0-16,22 0 0,-22 0 15,21 0-15,-21 0 0,22-21 0,-22 0 16,0 21-16,21-21 0,-20 0 16,-1-1-16,21 1 0,-21 0 15,0 0-15,1-21 0,-1 20 0,0-20 16,0 21-16,0-21 0,0 20 0,-21 1 16,22-21-16,-22 21 0,21 21 0,-21-21 15,0-1-15,0 44 31,0-1-31,0 0 16,-21 0-16,21 0 0,-22 0 16,22 22-16,0-22 0,0 0 0,0 0 15,0 22-15,0-22 0,0 0 0,0 0 16,0 0-16,22 0 16,-1-21-16,0 0 15,0 0-15,0 0 0,0 0 16,1 0-16,-1 0 0,0 0 0,0 0 15,0 0-15,22-21 0,-22 0 0,0 21 16,0-21-16,0 0 0,0 0 0,1 21 16,20-22-16</inkml:trace>
  <inkml:trace contextRef="#ctx0" brushRef="#br1" timeOffset="-213998.37">21018 15515 0,'22'0'31,"-1"-21"-15,0 21-16,0-21 0,0 21 15,0 0-15,1-21 0,20 21 0,-21 0 16,0 0-16,22-21 0,-22 21 15,0 0-15,0 0 0,0 0 0,0 0 16,-42 0 15,0 0-31</inkml:trace>
  <inkml:trace contextRef="#ctx0" brushRef="#br1" timeOffset="-213822.2">21145 15600 0,'43'42'47,"20"-42"-31,-42 0-16,-148-42 0,276 84 0,-128-42 16,0 0-16,0 0 0,0 0 0,0-21 15,1 21-15,20 0 0,-21-21 0</inkml:trace>
  <inkml:trace contextRef="#ctx0" brushRef="#br1" timeOffset="-213417.07">23008 15177 0,'0'-22'0,"0"44"0,0-65 0,0 22 0,0 0 16,0 0-16,0 0 16,0 42-1,0 0-15,0 0 16,-21 0-16,21 22 15,-21-22-15,21 21 0,-21-21 0,21 22 0,-22-1 16,1-21-16,0 21 16,21 1-16,-21-22 0,0 21 0,0 1 15,21-22-15,0 0 0,-22 0 0,1 21 16,21-20-16,-21-1 0,21 0 16,0 0-16,0 0 15,21-21 16,0-21-31,1 0 0</inkml:trace>
  <inkml:trace contextRef="#ctx0" brushRef="#br1" timeOffset="-212872.81">23389 15304 0,'0'-64'32,"0"128"-32,0-149 0,-21 85 31,21 21-15,-21 0-16,21 0 0,-21 1 15,-1 20-15,22-21 0,0 0 0,-21 0 16,0 22-16,21-22 0,-21 0 0,21 0 15,0 0-15,-21 22 0,21-22 16,-21 0-16,21 0 0,0 0 16,0 1-16,0-1 0,0 0 15,21-21-15,0 0 0,0 0 16,0 0-16,0 0 0,1 0 16,-1 0-16,21 0 0,-21 0 0,0 0 15,1-21-15,-1 0 0,0 21 0,0-22 16,0 1-16,0 0 0,1 0 0,-1-21 15,0 20-15,-21-20 0,21 21 16,-21 0-16,21-22 0,-21 22 16,0-21-16,0 21 0,0 0 0,0-1 15,0 1-15,-21 0 0,0 21 16,0 0-16,0 0 0,-1 0 0,1 0 16,0 0-16,0 0 0,0 0 15,-22 0-15,22 0 0,0 21 0,0 0 16,0 1-16,0-1 15,-1-21-15,22 21 0,0 0 16,0 0 0</inkml:trace>
  <inkml:trace contextRef="#ctx0" brushRef="#br1" timeOffset="-211650.41">9080 17060 0,'0'-21'31,"0"0"-15,22 21-16,-1-21 15,-21 0-15,21 21 0,0-21 16,0-1-16,0 1 0,1 21 0,-1-21 16,0 0-16,0-21 0,0 20 0,0 1 15,-21 0-15,22 0 0,-22 0 16,0 0-16,0-1 0,0 1 16,-22 21-16,1 0 0,0 0 0,-21 0 15,-1 0-15,1 0 0,0 21 16,-1-21-16,1 22 0,0-1 0,-1 0 15,1 0-15,0 0 0,21 0 0,-1 22 16,22-22-16,0 0 0,0 0 16,0 0-16,0 22 0,0-22 15,22 0-15,-1 0 0,21 0 0,-21 1 16,0 20-16,22-21 0,-22 0 16,0 0-16,21 1 0,-20-1 0,-1 0 15,0 0-15,0 0 0,0 22 0,0-22 16,-21 0-16,0 0 0,0 0 15,0 0-15,-21 1 0,-21-1 16,21 0-16,-22-21 0,1 21 0,21-21 16,-21 0-16,-1 0 0,1 0 15,0 0-15,-1 0 0,22 0 0,0-21 16,-21 0-16,20 21 0,1-21 16,21-1-16,-21 1 0,0 0 15,21 0-15,-21 21 0,21-21 16,0 0-1,0-1-15,21 22 16,0-21-16,0 21 0,0-21 0</inkml:trace>
  <inkml:trace contextRef="#ctx0" brushRef="#br1" timeOffset="-211346.47">9588 16806 0,'-42'64'15,"84"-128"-15,-42 107 16,0-22-16,0 0 0,-21 0 0,21 22 16,0-22-16,-21 21 0,0-21 15,21 22-15,-21-22 0,21 21 0,-21-21 16,21 0-16,0 22 0,-22-22 0,22 0 15,-21 0-15,21 0 0,0 1 16,0-1-16,0 0 0,0 0 16,0-42 31,0 0-47</inkml:trace>
  <inkml:trace contextRef="#ctx0" brushRef="#br1" timeOffset="-211137.36">9398 17209 0,'-21'-22'31,"21"1"0,21 64-31,0-107 0,0 64 16,0 0-16,1 0 15,-1-21-15,21 21 0,-21 0 0,0 0 16,1 0-16,-1-21 0,0 21 0,0 0 16,21 0-16</inkml:trace>
  <inkml:trace contextRef="#ctx0" brushRef="#br1" timeOffset="-210741.59">9948 17145 0,'0'0'47,"21"0"-31,1 0-16,-22 21 0,0 0 15,21 1-15,-21-1 0,0 0 16,0 0-16,0 0 0,0 0 15,0 1-15,0-1 0,0 0 0,0 0 16,0 0-16,-21 0 0,21 1 16,-22-1-16,22 0 15,-21-21-15,0 0 32,21-21-32,0 0 15,0-1-15,0 1 0,0 0 0,0 0 16,21 0-16,-21 0 15,21-1-15,1 1 0,-1 0 16,0 0-16,0 21 0,-21-21 0,21 0 16,0-1-16,1 1 15,-1 0-15,0 21 16</inkml:trace>
  <inkml:trace contextRef="#ctx0" brushRef="#br1" timeOffset="-210522">10393 17060 0,'0'106'31,"0"0"-15,0-85-16,0-254 0,0 487 0,0-232 16,-21-1-16,21 0 15,-22 0-15,22 0 16,-21-21 15,21-21-15</inkml:trace>
  <inkml:trace contextRef="#ctx0" brushRef="#br1" timeOffset="-210319.88">10350 16976 0,'0'-21'31,"0"-1"-15,0 65-16,0-64 47,0 42-32</inkml:trace>
  <inkml:trace contextRef="#ctx0" brushRef="#br1" timeOffset="-209853.23">10689 17103 0,'0'21'15,"0"-42"-15,0 105 16,0-62-16,0-1 15,0 0-15,-21 0 0,21 0 16,-21-21-16,21 21 0,-21 1 16,21-1-16,-22 0 15,22-42 32,0 0-47,22-1 0,-22 1 16,21 0-16,0 0 0,0 0 15,0 21-15,-21-21 0,21-1 16,1 1-16,-1 21 0,0 0 0,-21-21 16,21 21-16,0 0 0,-21 21 15,21 0 1,-21 1-16,0-1 0,0 0 16,0 0-16,0 0 0,0 0 15,0 1-15,0-1 0,0 0 16,0 0-16,0 0 15,22-21-15,-1 0 16,0 0-16,0 0 0,0 0 16,0 0-16,1 0 0,-1-21 15,63 0 1,-62 0-16,20 0 0,-21 21 0</inkml:trace>
  <inkml:trace contextRef="#ctx0" brushRef="#br1" timeOffset="-209246.32">11409 17145 0,'-43'-106'63,"-62"170"-47,83-43-1,22 0-15,170-21 0,-361 21 0,191 0 16,-21-21-16,21 22 0,0-1 0,0 0 15,0 0-15,21-21 16,0 0 0,1 0-16,-1 0 0,0 0 15,0-21-15,-21 0 16,21 21-16,0-21 0,-21-1 16,0 1-16,22 21 15,-22 21 16,0 1-15,0-1-16,0 0 16,0 0-16,0 0 0,0 22 15,0-22-15,0 0 0,0 0 16,-22 21-16,22 1 0,0-22 0,0 21 16,0-21-16,-21 22 0,21-1 15,-21-21-15,21 22 0,0-1 0,0-21 16,0 21-16,0-20 0,0 20 0,-21-21 15,21 21-15,-21-20 0,21-1 16,-21 0-16,21 0 0,0 0 0,-22-21 16,1 0-16,0 0 0,0 0 15,0 0-15,0 0 16,-1-21-16,1 0 0,0 0 16,21 0-16,0-1 0,-21 1 0,21 0 15,-21-21-15,21 21 16,0-1-16,0 1 0,0 0 0,0 0 15,0 0-15,0 0 16,0-1 0,0 1-16,0 0 0,0 0 15,0 0-15,21 0 0</inkml:trace>
  <inkml:trace contextRef="#ctx0" brushRef="#br1" timeOffset="-208310.33">16595 16764 0,'0'-21'0,"0"42"0,0-63 0,0 21 15,0-1-15,-22 22 32,22 22-32,0-1 15,0 0-15,-21 0 0,21 21 16,-21-20-16,21 20 0,-21 0 0,21 1 15,-21-1-15,21 0 0,0 1 16,0-1-16,-21-21 0,-1 21 0,22 1 16,0-22-16,0 21 0,-21-21 0,21 1 15,-21-1-15,21 0 0,0 0 16,-21-21-16,21-21 31,0 0-31,0 0 16,0-1-16,0 1 15,0 0-15,21-21 0,0 21 0,0-1 16,1 1-16,-1 0 0,0 0 16,0 0-16,0 0 0,22 21 0,-22-22 15,0 22-15,21 0 0,-21 0 0,1 0 16,-1 0-16,0 0 0,0 22 16,0-22-16,-21 21 0,21 0 0,1 0 15,-22 0-15,0 0 0,0 1 16,0-1-16,0 0 0,0 0 15,0 0-15,-22-21 0,-20 21 0,21 1 16,0-22-16,-22 21 0,1-21 16,0 0-16,-1 21 0,1-21 15,21 0-15,-21 0 0,20 0 0,1 0 16,0 0-16,0 0 0,0 0 0,21-21 47</inkml:trace>
  <inkml:trace contextRef="#ctx0" brushRef="#br1" timeOffset="-207721.48">21061 16955 0,'21'0'15,"0"0"1,0 0-16,0 0 0,1 0 15,-1 0-15,0 0 16,0 0-16,0 0 16</inkml:trace>
  <inkml:trace contextRef="#ctx0" brushRef="#br1" timeOffset="-207539.81">21103 17145 0,'64'21'31,"-128"-42"-31,170 42 31,-85-21-31,0 0 0,0 0 16,1 0-16,-1 0 0,0-21 0,0 0 15,0 0-15</inkml:trace>
  <inkml:trace contextRef="#ctx0" brushRef="#br1" timeOffset="-204370.46">22669 16404 0,'0'-21'16,"0"0"-1,-21 21-15,0 0 47,0 0-47,0 0 31,0 21-15,21 0-16,0 0 16,0 1-16,0-1 0,0 0 15,0 0-15,0 0 16,-22-21-16,22 21 0,0 1 15,0-1-15,0 0 16,22-21 0,-1 0-1,0 0-15</inkml:trace>
  <inkml:trace contextRef="#ctx0" brushRef="#br1" timeOffset="-203850.42">22881 16468 0,'0'-21'16,"-21"21"47,21 21-48,-21-21-15,21 21 16,0 0-16,-21-21 15,42 0 17,0 0-32,0 0 0,0 0 15,0 0-15,-21-21 16,0 0-16,0 0 16,0-1-1,-21 22 1,0 0-1,0 22-15,0-22 16,21 21-16,-21 0 0,-1 0 16,22 0-16,0 0 0,0 1 15,0-1-15,0 0 16,22 0-16,-1-21 16</inkml:trace>
  <inkml:trace contextRef="#ctx0" brushRef="#br1" timeOffset="-203446.67">23304 16468 0,'0'0'0,"-21"0"0,0-21 15,0 21-15,0 0 16,42 0 15,0 0-15,0 0-16,0 0 0,1 0 0,-1 0 15,21 0-15,-21 0 0,22 0 0,-22 0 16,21 0-16,-21 0 0,22 0 16,-22 0-16,0 0 0,21 0 0,-21 0 15,1 0-15,-1 0 0,0 0 16,-42 21 15</inkml:trace>
  <inkml:trace contextRef="#ctx0" brushRef="#br1" timeOffset="-203058.33">23558 16489 0,'-21'0'15,"-21"21"1,105-42-16,-126 63 0,63-21 15,0 1-15,0-1 16,0 0-16,0 0 0,0 0 16,0 0-16,0 1 0,0-1 0,0 0 15,0 0-15,0 21 0,21-20 0,-21-1 16,0 21-16,0-21 0,21 0 16,-21 1-16,0 20 0,0-21 15,0 0-15,0 0 0,0 1 0,0-1 16,-21 0-16,0 0 15,0-21-15,0 21 0,-1-21 0,1 0 16,0 0-16,0 0 0,0 0 0,0 21 16,-1-21-16,1 0 0,0 0 15,0 0-15,0 0 0,0 0 16,21-21 0,0 0-1,0 0-15,21 21 16,0-21-16</inkml:trace>
  <inkml:trace contextRef="#ctx0" brushRef="#br1" timeOffset="-202526.49">23961 16849 0,'0'-106'32,"0"275"-32,0-232 0,-22-43 15,22 85-15,-21 21 16,0 0-16,0 21 16,0 0-16,21 0 15,-21 0-15,-1 1 0,1-1 0,21 0 16,-21 21-16,0-21 0,21 1 0,-21-1 15,21 0-15,0 0 0,0 0 16,0 0-16,0 1 0,0-1 16,0 0-1,21-21-15,0 0 16,0 0-16,0 0 0,1-21 0,-1 0 16,0-1-16,0 1 15,-21 0-15,21 0 0,0 0 16,-21 0-16,22-22 0,-1 22 0,-21 0 15,0 0-15,21 21 0,-21-21 0,0 42 32,0 0-32,0 0 15,0 0-15,0 0 0,0 22 16,0-22-16,0 0 16,0 0-16,0 0 0,0 1 0,0-1 15,0 0-15,21-21 16,-21 21-16,21-21 15,0 0 1</inkml:trace>
  <inkml:trace contextRef="#ctx0" brushRef="#br1" timeOffset="-202230.54">24278 16828 0,'0'0'16,"0"21"15,0 0-31,0 0 16,0 0-16,21 0 0,0 1 15,-21-1-15,0 0 0,0 0 16,0 0-16,22 0 0,-22 1 15,0-1-15,0 0 16,0 0-16,21-21 16,0 0-1,0 0 1</inkml:trace>
  <inkml:trace contextRef="#ctx0" brushRef="#br1" timeOffset="-201918.42">24701 16806 0,'0'-21'16,"0"0"0,0 63-16,-21-84 15,0 42-15,21 21 0,-21 0 16,21 1-16,-21-22 15,0 21-15,21 0 0,-22 0 0,1 21 0,0-20 16,21-1-16,-21 0 0,0 0 16,0 0-16,-1 0 0,22 1 15,-21-1-15,0 0 0,21 0 0,-21 0 16,21 0-16,-21 1 0,21-1 16,-21-21-16,21 21 15,21-21 16,0-21-31</inkml:trace>
  <inkml:trace contextRef="#ctx0" brushRef="#br1" timeOffset="-201330.83">25061 16849 0,'0'-21'15,"21"-1"-15,-126 171 0,189-255 0,-63 42 0,1 43 16,-22 0-16,0 0 0,0 0 0,0-1 16,-22 22-1,1 0 1,0 0-16,0 22 0,0-22 0,0 21 15,-1 0-15,1 0 0,0 0 0,0 0 16,0 1-16,0 20 0,-1-21 16,22 0-16,-21 0 0,21 1 0,-21-1 15,21 0-15,0 0 0,0 0 0,0 0 16,0 1 0,21-22-1,0 0-15,1 0 0,-1 0 16,0-22-16,0 22 0,0-21 15,-21 0-15,21 0 0,1 21 16,-1-21-16,0 0 0,0-1 0,-21 1 16,21 0-16,0 0 0,-21 0 15,22 21-15,-22-21 0,0 42 32,0 0-17,0 0-15,0 0 16,-22 0-16,22 1 0,0-1 15,0 0-15,22 0 16,-1-21 0,0 0-16,0 0 15,0 0-15,0 0 16,1 0 0,-1 0-16,-21-21 15,21 21-15</inkml:trace>
  <inkml:trace contextRef="#ctx0" brushRef="#br1" timeOffset="-200938.15">25654 16277 0,'0'0'0,"0"-21"32,21 21-32,0 0 15,-21 21 16,0 0-31,0 1 16,0-1-16,0 0 0,-21-21 16,21 21-16,-21 0 0,21 0 15,-21-21-15,0 0 16,21 22-16,-22-22 0,22-22 31,0 1-15</inkml:trace>
  <inkml:trace contextRef="#ctx0" brushRef="#br1" timeOffset="-200670.64">25866 16298 0,'42'-21'31,"-84"42"-31,105-42 0,-42 21 16,-21 21 0,0 1-1,-21-1-15,0-21 0,21 21 16,-21 0-16,0 0 0,21 0 16,-22 1-16,1-1 15,0-21-15,21 21 0,0 0 16</inkml:trace>
  <inkml:trace contextRef="#ctx0" brushRef="#br1" timeOffset="-200289.94">26479 16701 0,'0'0'0,"0"21"79,0 0-64,0 0 1,0 0-16,0 0 15,-21-21-15,0 22 0</inkml:trace>
  <inkml:trace contextRef="#ctx0" brushRef="#br1" timeOffset="-200042.4">26352 17124 0,'-42'21'32,"84"-42"-32,-84 63 0,42-21 0,-21 1 15,0-1-15,0 0 16,-1 0-16,1-21 0,0 21 0,0-21 16,0 21-16,0 1 0,-1-22 15,-20 21-15,21-21 0,-21 0 0,20 21 16,1-21-16,0 0 0,0 0 0,0 0 15,0 0-15</inkml:trace>
  <inkml:trace contextRef="#ctx0" brushRef="#br1" timeOffset="-199506.66">25040 15452 0,'21'0'32,"-21"-21"-32,21 21 15,-21 21 32,0 0-31,0 0-1</inkml:trace>
  <inkml:trace contextRef="#ctx0" brushRef="#br1" timeOffset="-199302.04">25040 15769 0,'-85'43'47,"-84"20"-16,148-42-31,296-148 0,-571 254 0,253-127 0,22 0 16,0 0-16,0 21 0</inkml:trace>
  <inkml:trace contextRef="#ctx0" brushRef="#br1" timeOffset="-198242.27">11663 18034 0,'0'-21'0,"0"0"16,0 0-16,-21 21 15,-1 0-15,1 0 0,0 0 0,-21 0 16,21 0-16,-1 0 0,1 21 16,0 0-16,0 0 0,0 0 15,0 0-15,21 1 0,-22-1 16,22 0-16,-21 21 0,21-21 16,0 1-16,0-1 0,0 0 0,0 21 15,0-21-15,0 1 0,21-1 16,1 0-16,-1-21 0,-21 21 15,21-21-15,0 21 0,0-21 0,0 0 16,1 0-16,-1 0 16,0 0-16,0 0 0,0 0 15,0-21-15</inkml:trace>
  <inkml:trace contextRef="#ctx0" brushRef="#br1" timeOffset="-197706.27">12086 17759 0,'21'-85'47,"-63"149"-31,63-43-16,-42 0 0,0 0 0,0 22 15,-1-22-15,22 21 0,0-21 16,-21 22-16,21-1 0,-21-21 15,21 21-15,-21-20 0,21 20 16,0-21-16,0 21 0,-21-20 0,21-1 16,-21 0-16,21 0 0,-22 0 0,22 0 15,0 1-15,0-1 16,-21-21-16,21-21 31,0-1-31,0 1 16,0 0-16,21 0 0,1 0 15,-22 0-15,21-1 0,0 1 0,21 0 16,-21 21-16,1-21 0,20 0 0,-21 0 16,21 21-16,-20 0 15,-1 0-15,21 0 0,-21 0 0,0 0 16,1 0-16,-1 21 0,-21 0 16,21 0-16,-21 0 0,0 0 15,0 1-15,0 20 0,0-21 0,0 0 16,0 0-16,-21 1 0,0-1 15,-1 0-15,22 0 0,-21-21 0,21 21 16,-21 0-16,42-21 47,0-21-31,1 21-16,-22-21 0,21 21 15,0 0-15</inkml:trace>
  <inkml:trace contextRef="#ctx0" brushRef="#br1" timeOffset="-197175.25">12700 18119 0,'0'-64'31,"-106"64"0,212 64-31,-233-107 16,106 65-16,0-22 0,-1 21 0,22 0 16,-21 0-16,0 21 0,21-20 0,-21-1 15,21 0-15,-21 0 0,21 21 16,0-20-16,0-1 0,0 0 0,0 0 16,0 0-16,0 0 0,0 1 15,21-22-15,0 0 0,0 0 16,0 0-16,1 0 15,-1 0-15,0 0 0,0-22 0,-21 1 16,21 21-16,0-21 0,1 0 16,-1 0-16,-21 0 0,21-1 15,-21 1-15,21 0 0,0 0 0,-21 0 16,0 0-16,21-22 0,1 22 16,-22 0-16,0 42 46,0 0-46,0 0 0,0 1 0,0-1 16,0 21-16,0-21 0,0 0 16,0 1-16,0-1 0,0 0 0,0 0 15,0 0-15,0 0 16,21-21 0,0 0-16,0 0 15,0 0 1,0-21-16,1 0 0,-1 21 15</inkml:trace>
  <inkml:trace contextRef="#ctx0" brushRef="#br1" timeOffset="-196672.69">13039 18182 0,'42'-106'62,"43"128"-46,-212 62-16,275-147 15,-127 84-15,0 0 16,-21 0-16,0 0 0,21 1 0,0-1 16,-21 0-16,0 0 0,0 0 15,22 0-15,-22 1 0,0-1 0,0 0 16,0 0-16,0 0 0,0 0 0,0 1 15,0-1-15,0 0 16,-22 0-16,22-42 47,0 0-47,0 0 16,0-1-16,22 1 0,-1 0 15,-21 0-15,21 0 0,0-22 0,0 22 16,0 0-16,1 0 0,-1 0 15,0 0-15,0-1 0,0 1 0,0 21 16,1-21-16,-1 21 0,0 0 16,0-21-16,-21 0 0,21 21 0,0 0 15,1 0-15,-22-21 16,21 21-16,0 0 16,-21-22-1,0 1 1</inkml:trace>
  <inkml:trace contextRef="#ctx0" brushRef="#br1" timeOffset="-195950.39">17653 18246 0,'0'0'16,"0"-43"-1,0 22-15,0 0 16,-21 21-16,0 0 0,-1-21 15,1 21-15,0 0 0,-21 0 16,21 0-16,-1 0 0,-20 0 0,21 21 16,-21 0-16,-1 0 0,22-21 15,-21 43-15,-1-22 0,22 0 0,-21 0 16,0 22-16,20-22 0,1 21 16,0-21-16,0 22 0,21-22 15,0 0-15,0 0 0,0 21 0,0-20 16,21-1-16,0 0 0,0-21 15,22 21-15,-22 0 0,21-21 0,1 21 16,20-21-16,-21 0 0,1 0 16,-1 22-16,0-22 0,1 0 0,-1 0 15,-21 0-15,0 0 0,1 0 16,-1 0-16,-21-22 16,0 1-16,21 0 0,-21 0 15,21 21-15</inkml:trace>
  <inkml:trace contextRef="#ctx0" brushRef="#br1" timeOffset="-195354.34">20701 18182 0,'21'0'31,"0"0"-31,0 0 16,1 0-16,-1 0 16,0 0-16,0 0 0,0 0 15,0 0-15,1 0 16,-1 0-16,-42 0 78</inkml:trace>
  <inkml:trace contextRef="#ctx0" brushRef="#br1" timeOffset="-195157.71">20701 18330 0,'127'64'47,"-64"-64"-16,-253-64-31,380 107 0,-168-43 0,-22-21 16,0-1-1,0 1-15</inkml:trace>
  <inkml:trace contextRef="#ctx0" brushRef="#br1" timeOffset="-194374.69">22881 17907 0,'-21'0'31,"0"0"-31,0 21 0,-1 0 16,1-21-1,21 22-15,21-22 47,1 0-31,-1 0-16,-21-22 15,0 1-15,0 0 16,0 0 0,-21 21-1,-1 0-15,1 0 16,0 0-16,0 21 16,21 0-1,0 0-15,21-21 47,0-21-47,0 0 16,-21 0-1,-21 21 17,0 21-32,0 0 0,0 0 15,21 1-15,-21-1 0,-1 0 0,22 0 16,-21 0-16,21 0 0,0 1 15,0-1-15,0 0 0,0 0 0,0 0 16,0 22-16,0-22 0,0 0 16,0 0-16,21 0 0,1 0 15,-1 1-15,0-1 0</inkml:trace>
  <inkml:trace contextRef="#ctx0" brushRef="#br1" timeOffset="-193724.89">23601 18055 0,'0'-42'16,"0"148"-16,0-170 0,0 1 0,-21 63 15,-1 0-15,1 0 16,0 0-16,0 21 0,21 0 15,-21 0-15,0 0 0,21 1 16,0-1-16,-22 0 0,1 0 0,21 21 16,-21-20-16,21 20 0,0 0 15,-21-21-15,0 22 0,21-22 0,-21 21 16,21-21-16,0 1 0,0-1 16,-22 0-16,22 0 0,0 0 0,0 0 15,0-42 16,0 0-31,22 0 16,-22 0-16,21 0 16,0-1-16,0-20 0,-21 0 0,21-1 15,0 1-15,1 0 0,20 21 16,-21-22-16,0 1 0,0 0 0,1 20 16,-1 1-16,0 0 0,0 0 15,-21 0-15,0 42 31,0 0-15,0 0-16,0 0 0,0 1 0,0 20 16,0-21-16,0 0 0,0 0 15,0 22-15,0-22 0,0 21 16,0-21-16,0 22 0,0-22 16,0 0-16,0 21 0,0-20 0,0-1 15,0 0-15,0 0 0,0 0 0,0 0 16,21 1-16,0-1 15,-21 0-15,22 0 16,-1-21 0,-21-21-1,0 0-15,0 0 16</inkml:trace>
  <inkml:trace contextRef="#ctx0" brushRef="#br1" timeOffset="-193503.81">23368 18373 0,'-42'0'47,"444"211"-47,-635-443 46,106 253-46,275-42 0,-127 21 0,0 0 0,1 0 16,-1 0-16,0-22 0,0 22 0,0-21 16,0 0-16,1 21 15</inkml:trace>
  <inkml:trace contextRef="#ctx0" brushRef="#br1" timeOffset="-193118.38">24193 17949 0,'0'-21'93,"0"0"-77,0 42 46,0 0-62,0 1 0,0-1 16,-21 0-16,21 0 0,0 0 16,-21-21-16</inkml:trace>
  <inkml:trace contextRef="#ctx0" brushRef="#br1" timeOffset="-192775.03">24744 18119 0,'0'-21'31,"21"21"0,0 0-15,-21-22-16,0 44 31,0-1 0,0 0-15,-21-21-16</inkml:trace>
  <inkml:trace contextRef="#ctx0" brushRef="#br1" timeOffset="-192459.61">24744 18500 0,'0'0'0,"-21"0"0,21 21 16,-22-21-1,22 21-15,0 0 0,0 0 16,-21 1-16,21-1 15,-21 0-15,0 0 16,21 0-16,-21 0 0,0 1 0,-1-1 16,1 0-16,0 0 15,0-21-15,-21 21 0,20 0 0,1-21 16,-21 22-16,21-1 0,-22 0 0,22-21 16,-21 21-16,21-21 0</inkml:trace>
  <inkml:trace contextRef="#ctx0" brushRef="#br1" timeOffset="-177011.04">317 12319 0,'0'0'0,"-21"0"0,0 0 16,0 0-1,0 0-15,0 0 16,42 0 31,21 0-47,0-21 0,22 21 15,-1-21-15,1 0 0,21-1 0,-1 1 16,22-21-16,-21 21 0,21 0 16,-1-22-16,1 1 0,0 21 15,0-22-15,0 1 0,0 21 16,-1-21-16,1 20 0,-21-20 0,21 21 15,0 0-15,-22 0 0,1-1 0,-22 1 16,22 0-16,-21 0 0,-22 21 16,0 0-16,1-21 0,-1 21 0,-21 0 15,0 0 1,-42 0 0,0 0 15,0 0-31,0 0 0,21 21 0,-22 0 0,1-21 15,-21 21-15,21 0 16,0-21-16,-22 22 0,1-1 0,0 0 16,-1 0-16,1 0 0</inkml:trace>
  <inkml:trace contextRef="#ctx0" brushRef="#br1" timeOffset="-176542.41">698 12404 0,'-42'21'16,"84"-42"-16,-105 42 0,42-21 0,0 0 15,21 21-15,-22-21 0,1 0 0,0 0 16,21 21-1,21-21 17,0 0-32,22 0 0,-1 0 0,22-21 15,-1 0-15,1 0 0,20 0 0,1-1 16,21 1-16,-22 0 16,22-21-16,0 21 0,0-1 0,-21-20 15,20 21-15,-20 0 0,-21-22 0,20 22 16,-20 0-16,-22 0 0,22 21 15,-43-21-15,21 21 0,-21-21 0,22 21 16,-43-22-16,21 22 0,0 0 16,0 0-1,-21 22 48,0-1-48,-21-21-15</inkml:trace>
  <inkml:trace contextRef="#ctx0" brushRef="#br1" timeOffset="-147738.23">23580 18034 0,'0'21'15,"0"-42"48,21 21-63,-21-21 0,21 21 16,-21-21-16,21 0 15,-21-1-15,21 22 16,-21-21-1,0 42 17,0 1-32,-21-1 0,0 0 15,0 0-15,0 0 0,-1 0 0,22 1 16,-21-1-16,0 21 16,0-21-16,-21 22 0,20-1 0,1 0 15,0 1-15,0-1 0,0-21 16,-22 21-16,22 1 0,0-1 0,0 0 15,21-20-15,-21 20 0,0-21 16,21 0-16,-22 0 0,22 1 0,0-1 16,0 0-16,0 0 15,0-42 17,0 0-32,22 0 15,-1-22-15,0 22 0,0-21 16,0 21-16,0-22 0,1-20 15,-1 20-15,0 1 0,0 0 16,21-1-16,-20 1 0,-1 0 0,0-1 16,0 22-16,0 0 0,0-21 15,1 21-15,-1 21 0,0-22 0,-21 1 16,0 42 15,0 1-31,0-1 0,0 0 0,-21 21 16,0 1-16,-1-1 0,1 0 15,-21 1-15,21-1 0,-22 21 0,22-20 16,-21-1-16,21 0 0,-22 1 16,22-1-16,0-21 0,0 0 15,0 22-15,0-22 0,21 0 16,-22-21 0,22-21 30,0 0-46,22 21 16,-22-21-16,0-1 0,21 1 16,0 0-16,0 21 0,0-21 0,-21 0 15,21 0-15,1-1 0,20 1 16</inkml:trace>
  <inkml:trace contextRef="#ctx0" brushRef="#br1" timeOffset="-147110.4">23918 18034 0,'0'-42'47,"-21"63"-32,0 0 1,63-21-16,-105 21 0,63 0 0,-21 22 0,-1-22 15,1 21-15,0 1 0,21-22 16,-21 21-16,-21 0 0,20 1 16,1-1-16,0 0 0,0 1 0,-21-1 15,20-21-15,1 22 0,0-1 16,0-21-16,21 0 0,-21 0 0,21 1 16,-21-1-16,21 0 0,0-42 46,0 0-30,0-1-16,0 1 0,21-21 0,0 21 16,0-22-16,21 1 15,-20 0-15,20-22 0,0 22 0,-21-22 16,22 22-16,-1 0 0,0-1 16,-20 22-16,20-21 0,-21 21 0,0 0 15,0-1 1,-21 44-1,0-1-15,0 0 0,-21 0 16,0 0-16,0 22 0,0-22 0,0 21 16,-22 0-16,22 1 0,0-1 15,-21 0-15,20 1 0,-20-1 16,21 0-16,-21 1 0,20-1 0,1-21 16,0 0-16,0 1 0,0-1 15,21 0-15,0 0 0,0 0 0,-21-21 16,21 21-16,0-42 47,0 0-47,0 0 15,0 0-15,0 0 0,21-1 0,0 1 16</inkml:trace>
  <inkml:trace contextRef="#ctx0" brushRef="#br1" timeOffset="-146638.42">23029 18182 0,'-21'0'0,"42"0"0,-42-21 0,0 21 15,0 0-15,21-21 32,21 21-32,0 0 0,0 0 15,0 0-15,22 0 0,-1 0 16,0 0-16,22 0 0,-22 0 16,22 0-16,-1 21 0,22-21 0,-22 21 15,1-21-15,-1 21 0,1-21 16,-1 0-16,-20 22 0,-1-22 0,0 0 15,1 21-15,-22-21 0,0 0 16,0 21-16,-21 0 78,-21 0-47,0-21-31,0 0 0,0 0 16,-1 21-16,1-21 16,0 0-16,0 0 0</inkml:trace>
  <inkml:trace contextRef="#ctx0" brushRef="#br1" timeOffset="-146265.58">23262 18373 0,'-212'42'63,"234"-42"-47,20 21-16,106-84 0,-275 126 0,169-63 15,1 21-15,-1 1 0,0-22 0,22 0 16,21 21-16,-22-21 0,1 0 15,20 0-15,-20 21 0,-1-21 0,-20 0 16,20 0-16,-21 0 0,-20 0 16,-1 21-16,0-21 0,0 0 15,0 0-15,-42 0 94,0 0-94,0 0 16</inkml:trace>
  <inkml:trace contextRef="#ctx0" brushRef="#br1" timeOffset="-137790.46">15833 14986 0,'0'-21'16,"-22"21"-1,1 0 1,0 0 0,21 21-16,-21 0 15,21 0-15,-21 1 0,21 20 16,0-21-16,-21 21 0,-1 1 0,22-1 15,0 0-15,-21 1 16,0-1-16,0 0 0,21 22 0,-21-22 16,21 22-16,-21-22 0,21 22 0,-22-1 15,1 1-15,21-1 0,-21 1 16,21 20-16,-21-20 0,0-1 0,21 22 16,-21-22-16,-1 22 0,1-21 0,0 20 15,21 1-15,-21 0 0,0-1 16,0 1-16,-1 0 0,1-1 15,0-20-15,0 20 0,0-20 0,0 21 16,21-22-16,-22 22 0,1-22 0,0 1 16,0-1-16,0 1 0,0-1 15,21-20-15,-22 20 0,1-21 0,21 1 16,0-1-16,-21 0 0,21-20 0,-21 20 16,21-21-16,-21 0 0,21 0 15,0 1-15,0-44 16,21 1-1,0-21-15,0 0 0</inkml:trace>
  <inkml:trace contextRef="#ctx0" brushRef="#br1" timeOffset="-136941.04">18944 15261 0,'0'0'0,"0"-21"0,0 0 15,-21 21 1,0-21-16,0 21 31,21 21-15,-22 0-16,22 0 0,0 0 16,0 22-16,-21-1 0,21 0 0,-21 1 15,21 20-15,0 1 0,0-1 16,0 1-16,0 20 0,0-20 0,0 21 15,21-1-15,0 1 0,1 0 0,-22-22 16,21 22-16,0-1 0,-21 1 16,21-21-16,-21 20 0,0 1 0,0 21 15,0-22-15,0 1 0,0 0 0,0-1 16,0 1-16,0 0 0,-21-1 16,0 1-16,0 0 0,-1-1 0,22 1 15,-21 0-15,21-22 0,-21 1 16,0-1-16,21 1 0,0-1 0,-21-20 15,21 20-15,-21-21 0,21 1 16,0-1-16,0-21 0,0 22 16,0-22-16,0 0 0,0 0 0,0 0 15,0 0-15,0-42 32,0 0-17,0 0-15,21 0 0,0-22 0,0 22 16</inkml:trace>
  <inkml:trace contextRef="#ctx0" brushRef="#br1" timeOffset="-135059.8">23707 17886 0,'21'0'16,"-21"-21"-1,21 21-15,-21-21 16,0-1-16,0 1 16,0 0-16,0 0 15,0 0-15,0 0 16,0-1-16,0 1 15,0 0-15,0 0 16,0 0-16,0 0 16,0-1-16,-21 1 0,0 21 15,-1-21-15,1 0 16,0 0-16,0 21 0,-21-21 0,20 21 16,1-22-16,0 22 0,0 0 15,-21-21-15,20 21 0,1 0 0,-21-21 16,21 0-16,-22 21 0,22 0 0,0-21 15,-21 21-15,21 0 0,-1-21 16,-20 21-16,21 0 0,0-22 0,-22 22 16,22 0-16,0-21 15,-21 21-15,-1-21 0,22 21 0,-21 0 16,0 0-16,-1-21 0,1 21 0,-22 0 16,22 0-16,-21-21 0,20 21 15,-20 0-15,20 0 0,-20 0 0,21 0 16,-1-21-16,-20 21 0,20 0 15,1 0-15,0 0 0,-22 0 0,22 0 16,-22-22-16,1 22 0,-1 0 0,1 0 16,-1 0-16,-20 0 0,20 0 15,1 0-15,-1 0 0,1 0 0,-1 0 16,1 0-16,-1 0 0,1 0 16,-1 0-16,1 0 0,-1 0 15,1 0-15,-1 0 0,1 0 0,-1 0 16,1 22-16,-1-22 0,1 21 15,-1-21-15,22 21 0,-22-21 0,1 21 16,21-21-16,-1 21 0,-20 0 16,20-21-16,1 22 0,0-22 0,-22 21 15,22 0-15,-22-21 0,22 21 0,-21 0 16,20 0-16,-20 1 0,20-1 16,-20-21-16,21 21 0,-22 0 15,22 0-15,-1 0 0,1 1 0,-21-1 16,20 0-16,1-21 0,21 21 15,-22 0-15,1 0 0,0 1 0,21-1 16,-22 0-16,22-21 0,-21 21 16,21 0-16,-1 0 0,1-21 15,-21 22-15,21-1 0,0-21 0,21 21 16,-22-21-16,1 0 0,21 21 16,-21-21-16,21-21 46,0 0-46,21 21 0,0-21 16,1-22-16,-1 22 0,-21 0 16,21 0-16,0 0 0,0-1 0,-21-20 15,21 21-15,1 0 0,-22 0 16,21-1-16,-21 1 0,21 21 16,0-21-16,-21 0 15,21 21 1,-21 21-1,0 0 1,0 0-16,0 1 16,-21-1-16,0 0 0,0 0 0,21 0 15,-21 0-15,-1 1 0,1-1 0,0 0 16,0 0-16,0 0 0,0-21 16,21 21-16,0 1 0,-22-1 15,1-21 1,21 21-16,0 0 15,21-21 1,1 21-16,-1-21 0,0 0 0,0 0 16,0 21-16,22-21 0,-22 0 15,0 0-15,0 0 0,0 0 16,0 0-16,1 0 0,-1 0 0,0 0 16,0 0-16,0-21 15,0 21-15,1-21 0,-1 0 16,0 0-16,21 0 0</inkml:trace>
  <inkml:trace contextRef="#ctx0" brushRef="#br1" timeOffset="-133698.97">24342 16341 0,'0'-21'16,"0"-1"-16,0 1 0,-22 21 15,22-21-15,-21 21 0,21-21 16,-21 21-16,21-21 0,0 0 16,-21 21-16,0-22 0,0 1 0,21 0 15,-22 21-15,1-21 0,-21 0 0,21 0 16,0-1-16,-22 1 0,1 0 16,0 0-16,-1 0 0,1 0 0,0-1 15,-22 1-15,22 0 0,-1 21 16,-20-21-16,21 0 0,-22 21 15,22-21-15,-22 21 0,22-22 0,-22 22 16,1-21-16,21 21 0,-22 0 0,-21-21 0,22 21 16,-1-21-16,-20 21 15,20 0-15,-20 0 0,20 0 0,-21-21 16,22 21-16,-1 0 0,1 0 0,-1 0 16,1 0-16,-1 0 0,1 21 15,-1-21-15,1 21 0,-1-21 0,1 21 16,-22-21-16,22 21 0,-22-21 0,22 22 15,-22-1-15,0-21 0,22 21 16,-22 0-16,22 0 0,-1-21 0,1 21 16,-1 1-16,1-1 0,-1 0 15,-21 0-15,22 0 0,-1 0 16,1 1-16,-1-1 0,1 0 0,-22 0 16,22-21-16,-1 21 0,1 0 15,-1 1-15,1-1 0,-1 0 0,1 0 16,20 0-16,-20 0 0,-1-21 0,1 22 15,-1-1-15,1 0 0,-1 0 16,1-21-16,-1 21 0,1 0 0,21 1 16,-22-22-16,22 21 0,-22 0 0,22-21 15,0 21-15,-1-21 0,1 21 16,0-21-16,20 21 0,-20-21 0,21 0 16,0 0-16,0 0 15,21-21 16,21 21-31,-21-21 0,21 21 16,0-21-16,0 0 0,0 0 16,106-64-1,-105 64-15,20 0 16,-21-1-16,0 1 0,22 0 16,-22 0-16,0 0 0,0 21 0,-21-21 15,21-1-15,-21 44 31,-21-1-15,0 0-16,0 0 0,0 0 16,-1 0-16,1 1 0,0-1 15,0 0-15,-21 0 0,20 0 0,-20 22 16,21-22-16,0-21 0,0 21 16,21 0-16,-22-21 15,22 21-15,0 0 16,22-21 15,-1 0-31,0 0 0,0 0 16,0 0-16,0 0 0,1 0 15,-1 0-15,21 0 16,-21 0-16,0 0 0,22 0 16,-22-21-16,21 21 0,1-21 0,20 0 15,-21 0-15,22 21 0</inkml:trace>
  <inkml:trace contextRef="#ctx0" brushRef="#br1" timeOffset="-132368.27">23982 15028 0,'21'-21'0,"-42"42"0,42-63 15,0 21-15,-21 0 0,0 0 16,0-1-16,0 1 16,-21 0-16,0 0 0,-22 0 0,22 0 15,-21 21-15,0-22 0,-1 1 16,1 0-16,0 0 0,-22 0 0,22 21 15,-1-21-15,-20-1 0,21 22 16,-1-21-16,1 21 0,0-21 0,-64 0 16,42 0-16,22 21 15,-22-21-15,1 21 0,-22-22 0,22 22 16,-22-21-16,22 21 0,-22 0 0,0 0 16,22-21-16,-22 21 0,22 0 15,-1 0-15,-21 0 0,22 0 0,-1 0 16,-20 0-16,20 0 0,-20 0 15,-1 0-15,21 0 0,-20 0 16,20 21-16,-20-21 0,20 0 0,-21 21 16,22-21-16,-1 22 0,1-22 0,-1 21 15,-20-21-15,20 21 0,1-21 16,-22 21-16,22-21 0,-1 21 0,-21-21 16,22 21-16,-22-21 0,22 22 15,-1-1-15,-20 0 0,20-21 0,1 21 16,-1 0-16,22-21 0,-22 21 0,1 1 15,-1-1-15,1-21 0,20 21 16,-20 0-16,-1-21 0,1 21 0,-1 0 16,1-21-16,-1 22 0,22-1 15,-21-21-15,20 21 0,-20 0 0,20-21 16,1 21-16,0 0 0,-1-21 16,1 22-16,0-1 0,-1 0 0,1-21 15,0 21-15,-1-21 0,1 21 16,21 0-16,-21-21 0,20 0 0,1 22 15,0-22-15,0 0 0,0 21 0,0-21 16,-22 0-16,43 21 16,-21-21-16,42 0 47,0 0-47,1-21 15,20 21-15,-21-21 0,0-1 16,0 22-16,22-21 0,-22 0 15,0 21-15,0-21 0,0 0 0,1 21 16,-1-21-16,-21-1 0,21 22 16,-21-21-16,21 21 0,-21-21 31,0 42 0,0 0-15,-21 1-16,0-22 0,21 21 0,-21 0 15,-1-21-15,1 21 16,0 0-16,0 0 0,0-21 0,21 22 16,-21-1-16,-1-21 0,1 21 0,0-21 15,21 21-15,-21-21 16,21 21-16,0 0 16,0 1-16,0-1 15,21 0-15,0-21 0,-21 21 16,21-21-16,22 0 0,-22 21 0,0-21 15,21 0-15,-20 21 0,-1-21 0,21 0 16,-21 0-16,0 22 16,1-22-16,-1 0 0,-21 21 15</inkml:trace>
  <inkml:trace contextRef="#ctx0" brushRef="#br0" timeOffset="-80769.4">25612 14986 0,'0'0'0,"0"21"125,0 0-109,0 1-1,0-1-15,0 0 16,0 0-16,0 0 16,0 0 15,21-21 0</inkml:trace>
  <inkml:trace contextRef="#ctx0" brushRef="#br0" timeOffset="-80353.4">25802 14986 0,'0'21'78,"0"0"-78,-21 1 15,21-1 1,0 0 0</inkml:trace>
  <inkml:trace contextRef="#ctx0" brushRef="#br0" timeOffset="-78246.37">26141 15282 0,'0'0'0,"21"0"15,0 0 1,-21-21-16,0 0 31,21 21-31,-21-21 0,0 0 16,0 0-1,-21 21 1,0 0 0,0 0-16,0 0 15,-1 21-15,1 0 16,0-21-16,21 21 0,-21-21 0,21 21 16,0 0-16,-21-21 0,21 22 15,-21-1-15,-1 0 16,22 0-16,0 0 0,0 0 15,0 1-15,0-1 16,0 0 0,0 0-1,22-21 1,-1 0-16,0 0 16,0-21-16,0 0 15,0 0 1,1-1-16,-1 1 0,0 0 15,0 0-15,-21 0 0,21 0 16,0 21 0,-21 21 31,0 0-47,0 0 15,0 0-15,22 0 16,-1 1-1,-21-1-15,21-21 16,0 0-16,0 0 16,0 0-1,1 0-15</inkml:trace>
  <inkml:trace contextRef="#ctx0" brushRef="#br0" timeOffset="-77841.12">26628 14923 0,'-22'0'15,"1"0"1,21 21-1,-21-21 1,21 21-16,-21 0 16,21 0-1</inkml:trace>
  <inkml:trace contextRef="#ctx0" brushRef="#br0" timeOffset="-77606.03">26733 14923 0,'0'21'47,"0"0"-16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13:32:39.53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1947 783 0,'21'-21'16,"-42"42"-16,42-63 0,-21 21 0,22 0 15,-22-1-15,0 1 16,21 21-16,-21-21 0,0 0 0,0 0 16,0 0-16,0-1 0,0 1 0,0 0 15,0 0-15,0 0 0,0 0 16,0-1-16,0 1 0,0 0 16,-21 42 30,21 0-46,0 1 0,-22-1 0,22 0 16,0 21-16,0 1 0,0-1 16,0 21-16,-21-20 0,21 20 0,-21 1 15,21-1-15,0 1 0,0-1 16,0 1-16,0-22 0,-21 22 0,21-22 16,0 21-16,0-20 0,0-1 0,0-21 15,0 22-15,0-22 0,0 0 16,0 21-16,0-21 0,0 1 0,0-1 15,21-21 1,0 0-16,0 0 16,1 0-16,-1-21 0,0-1 15,0 1-15,0 0 16,0 0-16,1-21 0,-1 20 0,21-20 16,-21 0-16,0-1 0,1 1 0,20 0 15,-21-1-15,0-20 0,0 21 16,-21-22-16,22 22 0,-1-22 0,-21 22 15,21-22-15,-21 22 0,0 0 16,0-1-16,0 22 0,0-21 0,0 21 16,0 0-16,0-1 0,0 1 15,0 0-15,0 0 0,0 0 16,0 42 15,0 0-31,-21 0 0,21 0 16,-21 22-16,21-1 0,-22 0 15,22 1-15,0 20 0,0-20 0,-21 20 16,21 1-16,-21-1 0,21-21 16,0 22-16,0-22 0,0 22 0,-21-22 15,21 0-15,0 1 0,0-1 0,0-21 16,0 22-16,0-22 0,0 0 16,0 0-16,0 0 0,0 0 15,21-21-15,-21 22 0,21-1 0,0-21 16,1 0-16,-1 0 0,0 0 15,0 0-15,0 0 0,22 0 0,-22-21 16,21-1-16,-21 1 0,22 0 16,-1 0-16,-21 0 0,21-22 0,1 1 15,-22 21-15,21-21 0,-21-22 0,22 22 16,-22-1-16,0-20 0,0-1 16,0 1-16,1-1 0,-22 22 0,0-21 15,0 20-15,0 1 0,0 0 16,0-1-16,0 22 0,0-21 0,0 21 15,0-1-15,0 1 0,0 42 32,-22 1-17,1-1-15,21 21 0,-21-21 16,21 22-16,-21-1 0,21 21 0,-21-20 16,0 20-16,21-20 0,-22 20 0,22 1 15,0-22-15,0 0 0,0 22 16,-21-22-16,21 0 0,0-20 0,0 20 15,0-21-15,0 21 0,0-20 16,21-1-16,1 0 0,-1 0 16,0-21-16,0 0 0,0 0 15,0 0-15,1 0 0,-1 0 16,0-21-16,0 0 0,0 21 16,0-21-16,1-1 0,-1 1 0,0 0 15,0-21-15,0 21 0,0-1 16,1-20-16,-1 21 0,-21 0 0,0 0 15,0-1-15,21 1 0,-21 42 32,0 1-32,0-1 15,0 0-15,0 21 0,-21-21 0,21 1 16,0 20-16,0-21 0,0 0 16,0 0-16,0 1 0,0-1 15,0 0-15,0 0 16,21-21-1,0 0-15,0-21 16,0 21-16,1-21 0,-22 0 0,0-1 16,21 22-16,0-42 0,-21 21 15</inkml:trace>
  <inkml:trace contextRef="#ctx0" brushRef="#br0" timeOffset="296.45">3598 762 0,'-21'0'16,"42"0"-16,-63 0 0,21 0 0,0 0 0,-1 0 16,22 21-1,22-21 17,-1-21-32,0 21 0,-21-21 15,21 21-15,-21-21 16,0 0-1,-21 21 1,0 0-16,0 0 0,-1 21 16,1-21-16,0 21 0,21 0 15,-21-21-15,0 21 16,21 0-16,-21-21 16,21 22-16,-22-22 0,22 21 15</inkml:trace>
  <inkml:trace contextRef="#ctx0" brushRef="#br0" timeOffset="504.06">2963 1207 0,'0'0'16,"0"21"-1,21-21 16,1 0-31,-1 0 0,21 0 16,-21 0-16,22 0 0,-22-21 0,21 21 16,0 0-16,-20 0 0,20-22 15,-21 22-15</inkml:trace>
  <inkml:trace contextRef="#ctx0" brushRef="#br0" timeOffset="1211.2">3725 1503 0,'21'0'16,"1"-21"-1,-1 0 1,0 21-16,-21-22 15,21 1-15,0 0 0,0 0 0,1-21 16,-1 20-16,21-20 0,-21 0 0,0-1 16,1 1-16,-1 0 0,0-22 15,0 22-15,0-22 0,0 22 16,-21 0-16,0-1 0,0 1 0,22 21 0,-22 0 16,0-22-16,0 22 15,0 0-15,-22 21 31,1 21-15,21 0-16,-21 1 0,0 20 0,21-21 16,-21 21-16,0 1 0,-1-1 15,22 0-15,-21 1 0,0-1 0,0 22 16,21-22-16,-21 0 0,21 1 0,-21-1 16,21 0-16,0 1 0,0-22 15,0 21-15,0-21 0,0 0 0,0 1 16,0-1-16,21 0 15,0 0-15,0-21 0,0 0 16,0 0-16,1 0 0,-1 0 16,0 0-16,0-21 0,0 21 0,0-21 15,22 0-15,-22 21 0,0-22 0,0 1 16,0 0-16,1 0 0,-22 0 16,21 0-16,-21-1 0,21 1 0,-21 0 15,0 0-15,0 42 31,-21 0-31,0 0 0,-1 1 16,1-1-16,21 0 0,-21 0 16,21 0-16,0 0 15,0 1-15,0-1 0,0 0 16,-21-21-16,21 21 16,21-21-1,-21-21 1,21 0-16,0 21 0,1-21 0,-22-1 15,21 1-15</inkml:trace>
  <inkml:trace contextRef="#ctx0" brushRef="#br0" timeOffset="1394.36">4445 1122 0,'0'0'0,"-21"0"15,21-21-15,-21 21 0,-1-21 16,1 21-1,42 0 32,1 0-47,-1 0 16</inkml:trace>
  <inkml:trace contextRef="#ctx0" brushRef="#br0" timeOffset="2000.73">4657 1270 0,'21'0'62,"0"0"-62,0 0 0,0 0 0,0 0 16,1 21-16,-1-21 0,-21 21 15,0 1-15,21-22 0,-21 21 16,0 0-16,0 0 0,0 0 0,0 0 16,-21 1-16,0 20 0,-1-21 15,-20 0-15,21 0 0,0 1 16,-22-1-16,22 0 0,0 0 0,-21-21 16,21 21-16,-1-21 0,22 21 15,-21-21-15,42 0 31,1 0-15,-1-21-16,0 21 0,0 0 16,0 0-16,0 0 0,1 0 15,-1 0-15,0 21 0,0-21 0,0 22 16,0-1-16,22-21 0,-22 21 0,0 0 16,21 0-16,-20 22 0,-1-22 15,0 0-15,0 21 0,0-21 16,-21 22-16,21-22 0,-21 21 0,0-21 15,0 22-15,-21-22 0,0 0 0,0 21 16,0-20-16,-22-1 0,1 0 0,21 0 16,-21 0-16,-1 0 0,1-21 15,0 22-15,-1-1 0,-20-21 0,20 0 16,1 0-16,21 0 0,-21 0 0,-1 0 16,1 0-16,21 0 0,-22 0 15,22-21-15,0 21 0,-21-22 0,21 22 16,21-21-16,-22 21 0,22-21 15,-21 21-15,21-21 0,0 0 0,0 0 16,21-1-16,1 1 0,-1 0 16,0-21-16,21 21 0,1-22 15</inkml:trace>
  <inkml:trace contextRef="#ctx0" brushRef="#br0" timeOffset="2544.16">5546 1418 0,'0'-21'0,"0"42"0,0-63 15,-22 21-15,22 0 0,0-22 16,-21 22-16,21 0 0,-21 0 0,0 0 16,21-1-16,-21 22 0,21-21 0,-21 0 15,-1 21-15,1 0 16,0 0-16,0 0 0,0 0 0,0 21 15,-1 0-15,1 1 0,0-1 0,0 0 16,0 21-16,0-21 0,-1 22 16,1-1-16,21-21 0,-21 22 0,21-22 15,0 21-15,0-21 0,0 0 16,0 1-16,0-1 0,0 0 0,21-21 16,0 0-1,1 0-15,-1 0 0,0 0 0,0 0 16,0-21-16,0 0 0,1-1 0,-1 22 15,0-21-15,0-21 0,0 21 0,0 0 16,1-1-16,-1-20 0,0 21 16,-21-21-16,21 20 0,-21 1 0,0 0 15,0 0-15,0 0 0,0 0 0,0 42 32,0 0-32,0 0 15,0 0-15,0 0 0,-21 22 16,21-22-16,0 21 0,0-21 0,0 22 15,0-22-15,0 0 0,-21 21 16,21-20-16,0-1 0,0 0 0,0 0 16,0 0-16,0 0 0,21-21 15,0 0 1,0 0-16,0 0 0,1-21 16,-1 0-16,0 0 0,0 0 0</inkml:trace>
  <inkml:trace contextRef="#ctx0" brushRef="#br0" timeOffset="2880.04">6032 677 0,'0'-21'16,"0"42"-16,0-63 0,0 21 0,0 0 0,0 0 16,0-1-16,-21 1 0,0 21 15,0 21 1,21 1-1,0-1-15,0 21 0,-21 0 0,21 1 16,-21 20-16,21 1 0,0-1 0,0-20 16,-22 20-16,1 1 0,21-22 15,0 21-15,-21-20 0,21-1 16,0 0-16,0 1 0,0-22 0,0 21 16,0-21-16,0 1 0,0-1 0,0 0 15,0 0-15,0 0 16,21-42 15,0 0-15,1 21-16,-22-21 0,21 21 15,0-21-15</inkml:trace>
  <inkml:trace contextRef="#ctx0" brushRef="#br0" timeOffset="3880.68">6244 1143 0,'21'-21'15,"-42"42"-15,42-63 0,0 42 0,-21-21 0,0 42 47,0 0-47,0 0 0,0 0 16,0 22-16,0-22 0,0 0 0,0 21 16,0-21-16,0 1 0,-21 20 15,21-21-15,0 0 0,0 0 0,-21 1 16,21-1-16,0 0 0,0 0 0,0 0 15,21-21 1,0 0 0,1 0-16,-1-21 0,0 21 15,0-21-15,0 0 0,0 0 0,1-1 16,-1-20-16,0 21 0,0-21 0,0 20 16,0 1-16,-21-21 0,22 21 15,-1 0-15,-21-1 0,0 44 31,0-1-15,-21 0-16,21 21 0,-22-21 16,22 1-16,-21-1 0,21 0 15,0 0-15,0 0 0,0 0 0,0 1 16,0-1-16,0 0 16,21-21-1,1 0-15,-1 0 0,0-21 16,-21 0-1,0-1-15,0 1 16,0 0-16,0 0 0,-21 0 16,0 0-16,21-1 0,0 1 0,-22-21 15,1 21-15,21 0 0,0-1 16,0 1-16,0 0 16,0 0-16,21 21 0,1-21 0,-1 21 15,21-21-15,-21 21 0,22 0 16,-1 0-16,-21 0 0,21 0 15,1 0-15,-1 0 0,-21 0 0,22 0 16,-22 0-16,0 0 0,0 21 0,0 0 16,0 0-16,-21 0 0,0 0 15,0 1-15,0-1 0,0 0 0,0 0 16,0 0-16,0 0 0,0 1 0,0-1 16,-21 0-16,21 0 0,0 0 15,-21 0-15,0 1 16,0-22-1,21-22 17,0 1-32,0 0 15,0 0-15,0 0 0,0 0 0,0-22 16,21 22-16,0-21 0,-21 21 0,21-22 16,0 1-16,1 21 0,-1 0 0,21-1 15,-21 1-15,0 0 0,1 0 16,-1 21-16,0 0 0,0 0 0,0 0 15,0 0-15,-21 21 0,22 0 16,-22 0-16,21 1 0,-21-1 0,0 21 16,0-21-16,0 0 0,0 22 0,0-22 15,0 0-15,0 0 0,0 22 0,0-22 16,0 0-16,0 0 16,0 0-16,0 0 0,-21-21 0,21 22 15,-22-22-15,22-22 47,0 1-31,0 0-16,0 0 0,0 0 0,0 0 15,0-1-15</inkml:trace>
  <inkml:trace contextRef="#ctx0" brushRef="#br0" timeOffset="4092.28">7133 656 0,'0'0'0,"-21"0"0,21-21 0,-42 21 15,20-21-15,1 21 32,0 0 14</inkml:trace>
  <inkml:trace contextRef="#ctx0" brushRef="#br0" timeOffset="4332.84">5842 783 0,'-21'0'0,"42"0"0,-42 21 16,42-21 0,0 0-16,0 0 15,22 0-15,-22 0 0,0 0 16,21 0-16,-21 0 0,1-21 16,20 21-16,-21 0 0,0 0 15,0 0-15,-42 0 31</inkml:trace>
  <inkml:trace contextRef="#ctx0" brushRef="#br0" timeOffset="4968.2">2434 1778 0,'-42'0'16,"21"0"-1,21 21 32,21-21-31,0 0-16,0 0 0,0 21 0,0-21 15,22 0-15,-1 0 0,0 0 16,22 0-16,-22 0 0,43 0 0,-22 0 16,22 0-16,0 0 0,21 0 0,-1 0 15,22 0-15,0 0 0,22 0 16,-1 0-16,21 0 0,0 0 16,1 22-16,-1-22 0,22 0 0,-22 0 15,0 21-15,-21-21 0,22 0 0,-22 21 16,0-21-16,-21 0 0,0 0 15,-21 0-15,0 0 0,0 0 0,-22 0 16,1 0-16,0 0 0,-1 0 0,-20 0 16,-1 0-16,1 0 0,-1 0 0,-20 0 15,20 0-15,-21 0 0,-20 0 16,20 0-16,-21 0 0,0 0 0,-42 0 31,0 0-15,0 0-16,-22 0 15,1-21-15,-21 21 0,20 0 0,-20 0 16</inkml:trace>
  <inkml:trace contextRef="#ctx0" brushRef="#br0" timeOffset="5512.19">2476 1969 0,'-42'0'0,"84"0"0,-105 0 0,42 0 0,0 0 16,42 0 15,21 0-15,-21 0-16,22 0 0,-1 0 0,0 0 15,1 0-15,20 0 0,1 0 16,20 0-16,1 0 0,0 0 16,20 0-16,1 0 0,21 0 0,21 0 15,-21 0-15,22 0 0,20 0 16,-21 0-16,21 0 0,1 0 0,20 0 15,-20 21-15,-1-21 0,-21 0 0,21 21 16,-20-21-16,-1 0 0,0 0 0,-21 21 16,-21-21-16,0 0 0,-1 0 15,-20 0-15,0 0 0,-22 0 0,22 0 16,-22 0-16,1 0 0,-22 0 0,1 0 16,20-21-16,-42 21 0,22 0 0,-1 0 15,-21 0-15,0 0 0,0 0 16,1 0-16,-1 0 0,-21-21 15,-21 0 17,-1 21-17,1 0-15,0 0 0,0-22 0</inkml:trace>
  <inkml:trace contextRef="#ctx0" brushRef="#br0" timeOffset="6500.65">4212 3535 0,'0'0'16,"0"-42"-1,0 63 17,0 0-32,0 0 0,0 0 15,0 0-15,0 1 0,0-1 0,0 21 16,0-21-16,0 0 0,-21 1 0,21 20 16,0-21-16,-21 0 0,21 0 15,0 1-15,0-1 0,0 0 16,-21-21-16,21 21 15,0-42 17,0 0-32,0 0 15</inkml:trace>
  <inkml:trace contextRef="#ctx0" brushRef="#br0" timeOffset="6927.69">4170 3196 0,'-21'-21'0,"42"42"0,-64-42 15,22 42 1,21 0-1,0 1 1,21-22 0,1 0-16,-1 0 15,0 0-15,0 0 16,-21-22 0,21 1-16,-21 0 0,0 0 15,0 0-15,-21 21 16,0 0-16,0 0 15,0 0 1,-1 0-16,22 21 0,0 0 16,0 0-16,0 0 0,0 1 15,0-1-15,0 0 0,0 0 16,0 0-16,22-21 16,-1 0-16,0 21 0,0-21 15</inkml:trace>
  <inkml:trace contextRef="#ctx0" brushRef="#br0" timeOffset="7484.65">4720 3429 0,'0'21'16,"0"0"-1,0 1 1,0-1-16,0 0 16,0 0-16,0 0 0,0 22 15,0-22-15,0 0 0,0 0 0,-21 0 16,21 0-16,-21 1 0,21-1 16,-21 0-16,21 0 0,0 0 0,0 0 15,-22-21-15,22-21 47,0 0-47,0 0 16,0 0-16,0 0 15,22-1-15,-22-20 0,21 21 0,0 0 16,0-22-16,0 22 0,0-21 0,1 21 16,-1 0-16,21-22 0,-21 22 15,22 21-15,-22-21 0,21 0 16,-21 21-16,22 0 0,-22 0 0,0 0 15,0 21-15,0 0 0,-21 0 0,0 0 16,0 1-16,0-1 0,0 0 16,0 0-16,0 21 0,0-20 0,0-1 15,0 0-15,0 0 0,-21 0 0,21 0 16,-21 1-16,21-1 0,-21-21 16,21 21-16,0 0 0,-21 0 15,21-42 32,0 0-31</inkml:trace>
  <inkml:trace contextRef="#ctx0" brushRef="#br0" timeOffset="7828.51">5482 3112 0,'21'0'15,"-21"21"17,0 0-17,0 21-15,0-21 0,0 1 16,0 20-16,-21 0 0,21 1 0,-21-1 15,21-21-15,-21 21 0,0 1 0,21-1 16,-22 0-16,22-20 0,0 20 16,0-21-16,-21 0 0,21 0 0,0 1 15,0-1-15,0 0 0,0 0 16,0 0-16,21-21 16,1 0-16,-1 0 15,0 0-15,0 0 0,0 0 16,0 0-16,1-21 0</inkml:trace>
  <inkml:trace contextRef="#ctx0" brushRef="#br0" timeOffset="8064.58">5461 3556 0,'-21'0'0,"42"0"0,-21 0 47,21 0-47,0 0 0,0-21 15,1 21-15,-1 0 0,0 0 0,0 0 16,0 0-16,0-21 16,-21 0-1,22 21-15,-22-22 0</inkml:trace>
  <inkml:trace contextRef="#ctx0" brushRef="#br0" timeOffset="8796.6">7197 3620 0,'21'0'15,"-42"0"-15,42-22 0,0 1 0,0 0 16,-21 0-16,0 0 0,0 0 0,0-1 15,0 1-15,0 0 0,0 0 0,0 0 16,0 0-16,-21-1 16,0 22-16,0-21 0,-1 21 15,1 0-15,0 0 0,0 0 16,21 21-16,-21 1 0,-22-1 16,22 0-16,0 0 0,0 0 15,0 22-15,0-22 0,-1 21 0,1-21 16,0 22-16,0-22 0,0 0 15,0 21-15,21-21 0,0 1 0,0-1 16,0 0-16,0 0 0,0 0 0,0 0 16,0 1-16,21-22 0,0 0 0,0 21 15,0-21-15,22 0 0,-22 0 16,0 0-16,0 0 0,21 0 0,-20-21 16,-1-1-16,0 22 0,0-21 0,0 0 15,0 0-15,1-21 0,-1 20 0,0-20 16,0 21-16,-21-21 0,21-1 15,-21 1-15,21 0 0,-21 20 0,0-20 16,22 21-16,-22-21 0,0 20 0,0 1 16,0 42 15,0 1-31,0-1 0,0 0 0,0 21 16,0-21-16,-22 22 0,22-22 15,0 21-15,0-21 0,0 1 0,0 20 16,0-21-16,0 0 0,0 0 0,0 1 15,0-1-15,0 0 0,22-21 0,-22 21 16,21-21-16,0 0 0,-21 21 16,21-21-16,0 0 0,0 0 0,1 0 15,-1 0-15,0 0 0,0-21 16,0 21-16,22-21 0,-22 0 0,0 21 16,21-21-16,-21-1 15</inkml:trace>
  <inkml:trace contextRef="#ctx0" brushRef="#br0" timeOffset="9144.68">8467 3471 0,'0'0'0,"21"0"31,0 0-15,0 0-16,0 0 16,0 0-16,1 0 0,-1 0 0,0 0 15,0 0-15,0 0 0,0 0 16,1 0-16,-1 0 15,-42 0 32,-1 22-31</inkml:trace>
  <inkml:trace contextRef="#ctx0" brushRef="#br0" timeOffset="9368.32">8403 3662 0,'-21'0'16,"0"21"-16,42-21 31,0 0-15,0 0-16,0 0 15,1 0-15,-1 0 0,0 0 16,0 0-16,0 0 15,0 0 1,1 0-16,-1 0 16,0 0-16</inkml:trace>
  <inkml:trace contextRef="#ctx0" brushRef="#br0" timeOffset="9816.39">9461 3175 0,'0'0'15,"0"-21"1,0 42 31,0 0-47,0 0 0,0 1 0,0-1 16,0 0-16,0 21 0,0 1 0,0-22 15,0 21-15,-21 0 0,21-20 0,-21 20 16,21 0-16,0-21 0,0 22 15,0-22-15,-21 0 0,21 21 0,0-20 16,-21-1-16,21 0 0,0 0 0,0 0 16,0 0-16,0 1 15,21-22 32,0-22-47,-21 1 0,21 0 16,0 21-16</inkml:trace>
  <inkml:trace contextRef="#ctx0" brushRef="#br0" timeOffset="10884.56">10012 3302 0,'0'0'0,"-21"0"31,-1 0-31,1 21 16,0 0-16,0 1 15,21-1-15,-21 0 0,0 0 16,21 0-16,-22 0 0,1 1 0,21 20 15,0-21-15,-21 0 0,21 0 0,0 1 16,-21-1-16,21 0 0,0 0 0,0 0 16,0 0-16,0 1 15,0-1-15,0 0 0,0 0 16,21-21-16,0 21 0,0-21 0,1 21 16,-1-21-16,0 0 0,0 0 15,0 0-15,0 0 0,1 0 16,-1 0-16,21 0 0,-21 0 0,0 0 15,1-21-15,-1 21 0,0-21 0,21 0 16,-21 21-16,-21-21 0,22 0 0,-1-1 16,0 1-16,0 0 0,-21 0 15,0 0-15,21-22 0,-21 22 0,21 0 16,-21 0-16,0 0 0,0-22 0,0 22 16,0 0-16,0 0 0,0 0 15,0 0-15,0-1 0,0 1 16,0 0-16,0 0 0,-21 0 0,21 0 15,-42-1-15,42 1 0,-21 21 16,0 0-16,-1-21 0,1 21 16,0 0-16,0 0 15,0 0-15,0 0 0,-1 21 16,1-21-16,0 21 0,0 1 16,21-1-16,-21-21 0,0 21 0,-1 0 15,1 0-15,21 0 0,-21 1 16,0 20-16,21-21 0,0 0 0,-21 0 15,0 1-15,21-1 0,-22 0 16,22 0-16,-21 0 0,21 0 0,0 1 16,0-1-16,-21 0 0,21 0 15,0 0-15,0 0 16,0 1-16,21-1 16,0-21-16,-21 21 15,22 0-15,-1-21 0,0 0 16,0 21-16,0-21 0,0 0 15,1 0-15,-1 0 0,0 0 16,0 0-16,0 0 0,0 0 16,1 0-16,-1 0 0,0-21 15,0 0-15,0 21 0,0-21 16,1 0-16,-22-1 0,21 22 16,0-21-16,0 0 0,-21 0 0,21-21 15,-21 20-15,21 1 0,-21 0 0,0 0 16,22-21-16,-22 20 0,0 1 0,0-21 15,0 21-15,0 0 0,0-43 16,-22 43-16,1 0 16,21 0-16,-21 21 0,0-22 15,0 22-15,0-21 0,-1 21 16,1 0-16,0 0 16,0 0-16,0 0 0,0 0 15,21 21-15,-22 1 0,1-22 16,0 21-16,21 0 0,-21 0 0,0 0 15,0 0-15,21 1 0,0-1 16,0 0-16,-22 0 0,22 0 16,-21-21-16,21 21 15</inkml:trace>
  <inkml:trace contextRef="#ctx0" brushRef="#br0" timeOffset="11764.45">6794 4233 0,'0'0'0,"-42"0"15,21 0 1,42 0 31,0 0-47,0 0 15,1 0-15,20 0 0,-21 0 0,21 0 16,-20 0-16,20 0 0,0 0 0,-21 0 16,22 0-16,-1 0 15,-21 0-15,22 0 0,-1 0 0,-21 0 16,0 0-16,0 0 0,1 0 0,-1 0 16,0 0-16,0 0 0,0 0 15,-21-21 16,-21 21 1,0 0-17</inkml:trace>
  <inkml:trace contextRef="#ctx0" brushRef="#br0" timeOffset="12184.99">6816 4339 0,'0'0'16,"-22"0"-1,1 0 1,42 0 15,1 0-31,-1 0 16,0 0-16,21 0 0,-21 0 16,1 0-16,-1 0 0,21 0 0,-21 0 15,22 0-15,-22 0 0,21 0 0,-21 0 16,0 0-16,85 0 15,-85 0-15,1 0 16,-1 0 15</inkml:trace>
  <inkml:trace contextRef="#ctx0" brushRef="#br0" timeOffset="18630.25">10118 2921 0,'0'-21'62,"21"0"-46,-21 0-1,21-1-15,-21 1 0,0 0 16,0 0-16,0 0 0,0 0 16,0-1-16,0 1 0,21 0 15,-21 0-15,0 0 0,0 0 0,0-1 16,0 1-16,0 0 0,0 0 0,0 0 15,0 0-15,0-1 16,0 1-16,0 0 0,-21 21 0,21-21 16,0 0-16,-21 0 0,21-1 15,-21 22-15,-1-21 16,22 0-16,-21 21 16,0-21-16,0 21 0,0 0 15,21-21-15,-21 21 0,-1 0 0,1-21 16,0 21-16,0 0 0,0-22 15,0 22-15,-1 0 0,1 0 0,0-21 16,0 0-16,0 21 0,-22 0 0,22-21 16,0 21-16,0 0 0,0-21 15,0 21-15,-1 0 0,1-21 16,0 21-16,0-22 0,0 22 0,0 0 16,-1 0-16,1-21 0,0 21 15,0 0-15,0 0 0,0-21 16,-1 21-16,1 0 0,-21 0 15,21 0-15,0 0 0,-1 0 16,-20 0-16,21 0 0,-21 0 0,20 0 16,-20 0-16,21 0 0,-21 0 0,20 0 15,1 0-15,0 0 0,-21 0 16,21 0-16,-1 0 0,1 0 0,0 0 16,0 0-16,0 0 0,0 0 0,-1 21 15,1-21-15,-21 0 0,21 0 16,0 0-16,-22 21 0,22-21 15,0 0-15,0 0 0,-22 0 0,22 22 0,0-22 16,0 0-16,0 0 0,0 0 16,-1 0-16,1 21 0,0-21 15,0 0-15,0 0 0,0 0 0,-1 21 16,1-21-16,0 0 0,0 21 16,0-21-16,0 0 0,-1 21 0,1-21 15,0 21-15,-21-21 0,21 0 0,-1 22 16,1-22-16,0 0 0,0 21 15,0-21-15,0 0 0,-1 21 0,1-21 16,0 21-16,0-21 0,0 21 16,0-21-16,-1 21 0,1-21 0,0 22 15,0-1 1,0-21-16,0 21 0,-1-21 0,1 21 16,0-21-16,21 21 0,-21-21 0,21 21 15,-21-21-15,0 22 0,-1-1 16,22 0-16,-21 0 15,0 0-15,0 0 16,0 1 0,21-1-16,-21 0 15,21 0-15,-22 0 0,22 0 16,0 1 0,-21-1-16,21 0 0,-21-21 15,21 21-15,0 0 0,-21-21 16,21 21-16,-21-21 0,21 22 15,0-1-15,0 0 16,-21-21-16,21 21 16,0 0-1,-22-21 63,22-21-62,0 0 0,0 0-1</inkml:trace>
  <inkml:trace contextRef="#ctx0" brushRef="#br0" timeOffset="19120.29">6985 2561 0,'0'21'47,"0"1"-47,0-1 16,21-21-16,-21 21 0,0 0 0,21-21 15,-21 21-15,0 0 0,0 1 0,21-1 16,-21 0-16,0 0 15,22-21-15,-22 21 0,0 0 16,0 1 0,0-1-16,21-21 0,-21 21 15,0 0 1,21-21 0,0-21 62,-21 0-78</inkml:trace>
  <inkml:trace contextRef="#ctx0" brushRef="#br0" timeOffset="19577.07">7683 2667 0,'-21'0'16,"0"21"-1,0-21-15,0 21 0,0-21 16,-1 22-16,1-1 0,-21-21 0,21 21 16,0 0-16,-1 0 0,1 0 0,0 1 15,0-22-15,0 21 0,0 0 16,-1 0-16,1-21 15,21 21-15,-21-21 0,42 0 110</inkml:trace>
  <inkml:trace contextRef="#ctx0" brushRef="#br0" timeOffset="24484.23">1820 5313 0,'21'0'31,"1"0"-15,-1 0-1,0 0 1,0 0-16,0-21 16,0 21-1,-21-21-15,22 21 0,-1-22 0,0 1 16,0 21-16,0-21 15,0 0-15,-21 0 0,22 21 0,-1-21 16,0-1-16,0 1 0,-21 0 0,21 0 16,-21 0-16,21 0 0,-21-1 15,0 1-15,0 0 0,0 0 0,22 0 16,-22 0-16,0-1 0,0 1 16,0 0-16,0 0 0,0 0 0,0 0 15,0-1-15,0 1 16,-22 21-16,1 0 0,0 0 15,0 0-15,0 0 0,0 0 16,-1 0-16,1 0 0,0 0 16,-21 21-16,21 1 0,-22-1 0,22-21 15,-21 21-15,21 0 0,-22 21 16,22-20-16,-21-1 0,21 0 0,-1 0 16,1 0-16,-21 0 0,21 1 15,21-1-15,-21 0 0,-1 0 0,22 0 16,-21 0-16,21 1 0,0-1 15,0 0-15,0 0 0,0 0 0,0 0 16,0 1-16,0-1 0,0 0 16,0 0-16,0 0 15,21 0-15,1 1 0,-1-22 0,-21 21 16,21 0-16,0 0 0,-21 0 16,21-21-16,0 21 0,-21 1 0,22-1 15,-1 0-15,0-21 0,-21 21 16,21 0-16,0 0 0,-21 1 15,0-1-15,21 0 0,-21 0 16,0 0-16,0 0 0,0 1 16,0-1-16,0 0 15,-21-21-15,0 21 16,0-21-16,0 0 0,0 21 0,-1 0 16,-20-21-16,21 0 0,-21 0 15,20 0-15,-20 0 0,21 0 0,-21 0 16,20 0-16,-20 0 0,21-21 15,0 21-15,0-21 0,-1 21 0,22-21 16,-21 0-16,21 0 16,-21 21-16,21-22 15,0 1 17,21 21-17,0 0 1,1 0-16,-1 0 15,0-21-15,0 21 0,0 0 0,0 0 16,1 0-16,-1-21 0,21 21 16</inkml:trace>
  <inkml:trace contextRef="#ctx0" brushRef="#br0" timeOffset="25269.41">2053 5503 0,'21'0'16,"-21"22"0,0-1-1,0 0-15,0 0 0,-21 0 16,0 22-16,21-22 0,0 0 15,0 0-15,-21 0 0,21 0 0,0 1 16,0-1-16,0 0 0,-21 0 16,21 0-16,0 0 0,0 1 15,21-22 1,0 0-16,0 0 16,0 0-16,0 0 0,1 0 15,-1-22-15,0 1 0,0 21 16,21-21-16,-20 0 0,-1 0 0,0 0 15,21-1-15,-21 1 0,1 0 0,-1 0 16,0 21-16,-21-21 0,21 0 16,-21-1-16,21 22 0,-21-21 0,0 0 15,0 0 1,0 42 15,0 0-15,0 0-16,-21 1 0,21-1 0,0 0 15,-21 0-15,21 21 16,0-20-16,-21 20 0,21-21 0,0 21 16,0 1-16,-21-22 0,21 21 15,-22 1-15,22-22 0,-21 21 0,21 0 16,0-20-16,-21 20 0,0-21 0,21 21 16,-21 1-16,21-22 0,-21 21 15,-1 1-15,22-22 0,-21 21 0,21 0 16,-21-20-16,0 20 0,21-21 15,-21 0-15,21 0 0,-21 22 0,-1-22 16,1 0-16,0 0 0,0-21 16,0 0-1,0 0-15,-1 0 0,1 0 16,0 0-16,0 0 0,0-21 0,0 0 16,-1 21-16,1-21 0,0 0 15,0-1-15,0 22 0,21-21 0,0 0 16,-21 0-16,-1 0 15,22 0-15,0-1 0,0 1 16,0 0-16,0 0 16,0 0-16,22 21 0,-1-21 15,0-1-15,0-20 0,0 21 0,0 0 16</inkml:trace>
  <inkml:trace contextRef="#ctx0" brushRef="#br0" timeOffset="25927.83">3006 5440 0,'0'0'16,"-22"0"-16,1 0 0,0 0 0,0 0 0,-21 42 15,20-42 1,-20 43-16,21-22 0,21 0 16,-21-21-16,21 21 0,-21 0 0,21 0 15,0 1 1,0-1-16,21 0 16,0-21-16,0 0 15,0 21-15,0-21 0,1 21 0,-1-21 16,0 0-16,0 21 0,0-21 15,-21 22-15,21-22 0,1 21 0,-1-21 16,0 21-16,-21 0 0,21-21 16,-21 21-16,0 0 15,0 1-15,-21-22 16,0 21-16,0-21 0,-1 0 16,-20 0-16,21 0 15,0 0-15,0 0 0,-1 0 0,-20 0 16,21 0-16,0 0 0,0 0 0,-1 0 15,1-21 1,0 21-16,21-22 16,0 1-1,0 0-15,21 0 16,0 21-16,1-21 16,-1 21-16,-21-21 0,21-1 15</inkml:trace>
  <inkml:trace contextRef="#ctx0" brushRef="#br0" timeOffset="26331.97">3641 4784 0,'0'0'0,"-64"127"16,64-85-16,-21 22 15,0-22-15,0 21 0,-1-20 0,1 20 16,0 1-16,0-22 0,0 22 15,0-1-15,-1-21 0,1 22 0,21-22 16,-21 1-16,21-1 0,-21 0 16,21 1-16,0-22 0,0 21 0,0-21 15,0 0-15,0 1 16,0-1-16,0-42 31,21-1-15,0 22-16,-21-21 0,21 0 0,-21 0 15</inkml:trace>
  <inkml:trace contextRef="#ctx0" brushRef="#br0" timeOffset="26576.02">3281 5525 0,'21'0'16,"0"0"0,0 0-16,0 0 0,1 0 15,-1 0-15,0 0 0,0 0 0,0-22 16,0 22-16,1 0 0,-1 0 0,0 0 16,-21-21-16,21 21 15,-21-21 1</inkml:trace>
  <inkml:trace contextRef="#ctx0" brushRef="#br0" timeOffset="27874.83">3768 5567 0,'0'0'0,"21"0"0,-21-21 16,21 0-16,0 21 0,0-22 16,0 1-16,1 21 15,-22-21-15,21 0 0,-21 0 16,21 21-16,-21-21 0,0-1 15,-21 22 1,0 0-16,-1 0 16,1 0-16,0 22 0,0-22 0,0 21 15,0 0-15,-43 64 16,43-43-16,0-21 16,0 0-16,21 22 0,0-22 15,0 0-15,0 0 0,0 0 16,0 0-16,0 1 0,0-1 0,0 0 15,21-21 1,0 0-16,0 0 16,0 0-16,0 0 0,1 0 0,-1 0 15,0-21-15,21 21 0,-21-21 0,1 21 16,-1-22-16,21 1 0,-21 0 16,0 21-16,1-21 0,-1 0 0,0 0 15,0-1-15,0 1 0,0 0 16,-21 0-16,0 0 0,22 21 0,-22-21 15,0-1-15,21 1 0,-21 0 16,0 42 31,-21 0-31,21 1-16,0-1 0,-22 0 15,22 0-15,0 0 0,0 0 16,-21 1-16,21-1 0,0 0 0,-21-21 15,21 21-15,0 0 0,0 0 16,0 1 0,-21-22-16,21 21 0,0-42 47,0-1-32,0 1-15,0 0 16,0 0-16,21 0 0,-21 0 0,0-1 15,21 1-15,0 0 0,-21 0 0,22 0 16,-22 0-16,21 21 0,-21-22 16,21 22-16,0-21 0,0 21 15,0 0 1,1 0-16,-22 21 16,0 1-16,0-1 15,0 0-15,0 0 16,0 0-16,0 0 0,0 1 15,0-1-15,0 0 16,0 0-16,0 0 16,0 0-16,0 1 15,0-44 63,0 1-78,0 0 0,0 0 16,0 0-16,21 0 16,0-1-16,0 1 0,-21 0 15,21 0-15,0 0 0,1 0 0,-1-1 16,-21 1-16,21 21 0,0-21 16,0 21-16,0-21 0,1 21 0,-1-21 15,0 21-15,0 0 0,0 0 0,0 0 16,1 0-16,-1 0 0,0 0 15,0 0-15,-21 21 0,21 0 16,-21 0-16,0 0 0,0 1 16,0-1-16,0 21 15,0-21-15,0 0 0,-21 1 0,21-1 0,-21 0 16,21 0-16,0 0 0,-21-21 16,21 21-16,-21 1 0,-1-1 15,22 0 1,0 0-16,-21-21 0,21-21 47,21 21-47</inkml:trace>
  <inkml:trace contextRef="#ctx0" brushRef="#br0" timeOffset="28281.47">5143 5652 0,'0'-22'16,"0"1"-1,-21 21 17,0 21-17,0 1 1,21-1-16,0 0 31,0-42 0,0 0-15</inkml:trace>
  <inkml:trace contextRef="#ctx0" brushRef="#br0" timeOffset="33523.86">6032 5249 0,'0'0'0,"0"-21"0,0 0 16,-21 21 31,0 21-47,0 0 0,0 1 0,0-1 15,-1 0-15,1 0 0,0 21 0,0-20 16,0-1-16,0 0 0,-1 21 16,1-21-16,0 22 0,21-22 15,0 0-15,0 21 0,0-20 0,0-1 16,0 0-16,0 0 0,0 0 16,0 0-16,21 1 0,0-22 0,1 0 15,-1 0-15,21 0 0,-21 0 0,22 0 16,-22 0-16,0-22 0,21 22 15,-21-21-15,22 0 0,-22 0 0,0 0 16,0 0-16,0-1 0,1 1 0,-1 0 16,-21 0-16,0 0 0,0 0 15,0-22-15,0 22 0,0 0 0,0 0 16,0-22-16,-21 22 0,-1 0 0,22 0 16,-21 0-16,0 0 0,0-1 15,0 22-15,0-21 16,-1 21-16,1 0 15,0 21-15,21 1 16,0-1-16,-21 0 0,0 0 16,21 0-16,0 0 0,0 1 15,0-1 1</inkml:trace>
  <inkml:trace contextRef="#ctx0" brushRef="#br0" timeOffset="34404.26">6456 5249 0,'0'0'0,"0"64"16,0-43-16,0 0 15,0 22-15,-21-22 0,21 0 0,0 21 16,0-21-16,-22 22 0,22-22 0,-21 21 16,21-21-16,0 1 0,0-1 15,0 0-15,0 0 0,21-21 16,1 0 0,-1 0-16,0 0 15,0 0-15,21 0 0,-20-21 0,20 0 16,-21 0-16,21-1 0,-20 1 15,147-127 1,-148 127-16,0 0 0,-21 0 16,21-1-16,-21 1 0,0 0 0,0 0 15,0 0 1,-21 42 0,0-21-16,21 21 0,-21 0 15,0 0-15,0 1 0,21-1 16,-22 21-16,1-21 0,21 0 15,-21 22-15,21-22 0,0 0 0,0 0 16,0 22-16,0-22 0,0 0 16,0 0-16,0 0 0,21-21 15,0 0-15,1 21 0,20-21 16,-21 0-16,0 0 0,22 0 16,-22-21-16,21 21 0,-21-21 0,0 0 15,22 0-15,-22 0 0,21-1 16,-21 1-16,1 0 0,-1 0 0,0-21 15,0 20-15,0-20 0,0 21 16,1-21-16,-22-1 0,21 22 0,0-21 0,-21-1 16,21 1-16,0 21 0,-21-21 15,0-1-15,21 1 0,-21 21 16,22-22-16,-22 22 0,21 0 0,-21 0 16,0 0-16,0 0 15,0 42 1,0 0-16,-21 0 0,-1 21 15,1-20-15,21 20 0,-21 0 0,0 1 16,21-1-16,0 0 0,-21 1 16,0-1-16,-1 0 0,22 1 15,0-1-15,-21 0 0,21 1 0,-21-22 0,21 21 16,-21 0-16,21-20 0,0-1 16,0 0-16,0 0 0,0 0 15,0 0-15,0 1 0,21-22 16,0 0-1,0 0 1,1 0-16,-1 0 0,0-22 16,-21 1-16,21 21 0,0-21 0,-21 0 15,43-21-15,-43 20 0,0 1 16,21 0-16,-21 0 0</inkml:trace>
  <inkml:trace contextRef="#ctx0" brushRef="#br0" timeOffset="34591.91">7324 5334 0,'-22'0'0,"44"0"31,-1 0-15,0 0-16,0 0 0,0 0 15,0 0-15,1 0 0,-1 0 16,0 0-16,0 0 0,0 0 0,0 0 15</inkml:trace>
  <inkml:trace contextRef="#ctx0" brushRef="#br0" timeOffset="34940.16">8022 5588 0,'0'-21'32,"21"0"-17,-21 0-15,21 21 16,-21-22-16,-21 22 47,0 0-47,0 0 0,21 22 15,-21-22-15,21 21 0,-21-21 16,21 21-16,21-21 31,0 0-31,0 0 0,0 0 16</inkml:trace>
  <inkml:trace contextRef="#ctx0" brushRef="#br0" timeOffset="35349.64">8594 5313 0,'0'0'0,"-22"21"16,22 0-16,0 0 0,0 22 16,-21-22-16,21 21 0,-21 1 0,21-1 15,0 0-15,-21 1 0,0-1 16,0 21-16,21-20 0,-22-1 0,1 22 15,0-22-15,0 64 0,0-64 16,0 0-16,-1 22 0,1-22 0,0 1 16,0-1-16,0 21 0,0-20 15,21-1-15,0-21 0,-22 22 0,22-22 16,-21 21-16,21-21 0,0 0 16,0 1-16,21-22 31,-21-22-31,22 1 0,-22 0 15,21 0-15,-21-21 0,21 20 0,0-20 16,-21 0-16</inkml:trace>
  <inkml:trace contextRef="#ctx0" brushRef="#br0" timeOffset="35664.55">8488 5482 0,'0'-21'0,"0"42"0,0-84 0,0 42 0,21-1 0,0 1 15,0 0-15,-21 0 0,21 0 16,22 0-16,-22-1 0,0 22 0,21 0 16,1-21-16,-1 21 0,0 0 15,1 0-15,-1 0 0,0 0 0,-20 21 16,20 1-16,-21-1 0,0 0 0,-21 0 16,0 21-16,0-20 0,0-1 15,-21 21-15,0-21 0,-21 22 0,20-22 16,-20 0-16,21 0 0,-21 21 0,-1-20 15,22-22-15,0 21 0,-21 0 16,20-21-16,1 0 0,21 21 16,21-21 15,1 0-31,-1 0 0,0-21 16,0 21-16,0 0 0</inkml:trace>
  <inkml:trace contextRef="#ctx0" brushRef="#br0" timeOffset="36301.31">9207 5652 0,'22'-22'0,"-1"22"15,0-21-15,0 0 16,0 0-16,0 0 0,1 0 15,-1-1-15,0 1 0,0 0 0,0-21 16,0 21-16,1-1 0,-22-20 0,0 21 16,21 0-16,-21 0 0,0-1 15,-21 22 1,-1 0-16,1 0 0,0 0 16,21 22-16,-21-1 0,21 0 15,0 0 1,0 0-16,0 0 0,0 1 15,21-1-15,-21 0 0,0 0 16,21 0-16,-21 0 0,0 1 16,0-1-16,0 0 15,0 0-15,0 0 0,0 0 16,0 1-16,0-1 0,0 0 31,21-21-31,1 0 16,-1 0-16,0 0 15,0 0-15,0-21 0,0 0 0,22 21 16,-22-22-16,0 1 16,21 0-16,-20 0 0,-1 0 0,0-22 15,0 22-15,0 0 0,0 0 0,1 0 16,-22 0-16,0 42 31,0 0-15,-22 0-16,1 0 0,21 0 15,-21 1-15,21 20 0,-21-42 0,21 21 16,0 0-16,0 0 0,0 1 16,0-1-16,21-42 47,0-1-47,0 1 15,1 0-15</inkml:trace>
  <inkml:trace contextRef="#ctx0" brushRef="#br0" timeOffset="36611.23">9927 5122 0,'-21'22'0,"42"-44"0,-42 65 15,21-22 1,21-21-16,0 0 15,0 0-15,1 0 0,-1 0 16,0 0-16,0-21 0,0 21 16,-21-21-16,0-1 0,0 1 15,0 0-15,0 0 16,-21 21-16,0 0 0,0 0 16,0 0-16,-1 0 15,1 21-15,0-21 0,0 21 0,0 0 16,0 1-16,21-1 0,0 0 15,0 0-15,0 0 0,0 0 16,21-21-16,0 0 0</inkml:trace>
  <inkml:trace contextRef="#ctx0" brushRef="#br0" timeOffset="37096.22">10499 5249 0,'-22'22'0,"22"-1"0,-21 0 16,0-21-16,21 21 0,0 0 15,-21 22-15,0-22 0,21 0 0,-21 0 16,21 0-16,0 0 0,-22 1 16,1-1-16,21 0 0,-21 0 0,21 0 15,0 0-15,-21-21 16,21-21 15,0 0-31,0 0 16,0 0-16,0-22 0,0 22 15,21 0-15,0 0 0,0 0 0,1-22 16,-1 22-16,0 0 0,0 0 16,0 0-16,22 0 0,-22 21 0,0-22 15,21 22-15,-21-21 0,1 21 16,20 0-16,-21 0 0,0 0 0,0 21 15,-21 1-15,0-1 0,0 0 16,0 0-16,0 21 0,0-20 0,0-1 16,0 0-16,-21 0 0,0 0 15,21 22-15,-21-22 0,0 0 0,21 0 16,0 0-16,-21-21 0,21 21 16,-22 1-1,22-44 1,22 1-1,-1 0-15,0 0 0,0-21 16</inkml:trace>
  <inkml:trace contextRef="#ctx0" brushRef="#br0" timeOffset="37442.57">11451 4636 0,'0'0'0,"-21"21"0,0 21 16,0 0-16,-1 1 0,-41 41 16,42-20-16,0-22 0,-22 22 15,22-22-15,0 0 0,0 22 0,0-22 16,-1 1-16,1-1 0,0 0 15,0 1-15,0-22 0,21 21 0,-21-21 16,21 22-16,0-22 0,0 0 0,0 0 16,0 0-16,0 0 0,0 1 15,21-22 1,0 0-16,0 0 0,0 0 16,0-22-16,1 1 0,-1 0 0,0 21 15,0-21-15,0-21 0,-21 20 16</inkml:trace>
  <inkml:trace contextRef="#ctx0" brushRef="#br0" timeOffset="37636.72">11134 5207 0,'-22'0'0,"22"-21"16,22 21-1,-22-21 1,21 21-16,0 0 0,21 0 0,-21 0 15,1 0-15,-1-21 0,0 21 0,0 0 16,0 0-16,0 0 0,1 0 16,-22-22-16,21 22 15,0 0-15</inkml:trace>
  <inkml:trace contextRef="#ctx0" brushRef="#br0" timeOffset="38169.29">11472 5546 0,'0'0'16,"21"0"15,1 0-31,-1 0 0,0-21 15,0 21-15,21-22 0,-20 1 0,-1 21 16,21-21-16,-21 0 0,43-43 16,-22 43-16,-21-21 0,22 21 15,-1-22-15,-21 1 0,21-21 0,-20 20 16,20 1-16,-21-22 0,0 22 16,22-21-16,-22 20 0,0 1 0,0 0 15,0-1-15,-21 1 0,0 21 0,0 0 16,0-1-16,0 1 0,-21 21 31,0 0-31,0 0 0,0 0 0,-1 0 16,-20 21-16,21 22 0,0-22 0,0 0 15,-1 21-15,1 1 0,-21-1 16,42 0-16,-21 1 0,0 20 0,-1-20 16,1-1-16,21 0 0,0 22 0,-21-22 15,21 0-15,0 1 0,0-1 16,0-21-16,0 22 0,0-22 0,0 21 15,0-21-15,0 0 0,21 1 0,-21-1 16,0 0-16,21 0 0,1-21 16,-22 21-16,21-21 0,0 0 0,0 0 15,0 0-15,0 0 16,1 0-16,20 0 0,-21-21 0,0 21 16,22-21-16,-22 0 0,0 0 0</inkml:trace>
  <inkml:trace contextRef="#ctx0" brushRef="#br0" timeOffset="38646.9">12509 5207 0,'-21'0'16,"0"21"-1,21 0-15,-21-21 0,21 22 0,0-1 16,0 0-16,0 0 0,0 0 0,-21-21 15,21 21-15,0 1 0,-21-1 0,21 0 16,0 0-16,0 0 0,0 0 16,-22 1-16,22-1 15,-21-21-15,21 21 0,0-42 47,0 0-47,0-1 0,21 1 16,43-63-1,-43 62-15,-21-20 16,42 21-16,-20 0 0,-1 0 0,0-1 16,0 1-16,0 0 0,0 0 0,1 21 15,-1 0-15,0 0 0,0 0 0,0 0 16,0 0 0,-21 21-16,22 0 0,-22 0 0,0 1 15,0-1-15,0 0 0,0 0 0,0 0 16,0 0-16,0 1 0,0-1 15,0 0-15,-22 0 0,22 0 16,-21-21-16,21-21 47</inkml:trace>
  <inkml:trace contextRef="#ctx0" brushRef="#br0" timeOffset="39396.36">14351 4318 0,'0'-21'15,"-21"21"1,0 0-16,-1 0 16,1 0-16,0 0 0,-21 0 0,21 0 15,-22 21-15,22 0 0,-21 0 16,-1 1-16,1-1 0,0 0 0,21 21 15,-22-21-15,1 22 0,0-1 0,-1 0 16,22 22-16,-21-1 0,-1 1 16,22-1-16,-21 1 0,21-1 0,-22 1 15,22-1-15,0 1 0,0-1 16,0 1-16,21-1 0,-21 1 0,21-1 0,0 1 16,0-22-16,0 22 15,0-22-15,0 22 0,21-22 0,0 0 16,0 1-16,0-1 0,0-21 0,1 21 15,20-20-15,-21-1 0,0 0 0,22 0 16,-22 0-16,21 0 0,0-21 0,1 0 16,-1 0-16,0 0 0,22 0 15,-22 0-15,22 0 0,-22-21 0,22 0 16,-22 0-16</inkml:trace>
  <inkml:trace contextRef="#ctx0" brushRef="#br0" timeOffset="41832.11">14795 5165 0,'0'0'0,"0"-21"31,22 21-16,-1-22 1,-21 1 0,0 0-16,21 0 0,-21 0 15,0 0-15,0-1 0,0 1 16,0 0-16,0 0 16,0 0-16,0 0 0,0-1 0,0 1 15,0 0-15,-21 0 0,21 0 0,-21 21 16,21-21-16,-22 21 15,1 0-15,0 0 0,0 0 16,0 0-16,0 0 0,-1 0 16,1 21-16,0 0 0,0 0 15,0 0-15,0 0 0,-1 1 16,22-1-16,-21 0 0,0 21 16,0-21-16,21 1 0,-21 20 0,0-21 15,21 0-15,0 0 0,-22 22 0,1-22 16,21 0-16,-21 0 0,21 0 15,-21 1-15,21-1 0,0 0 0,0 0 16,0 0-16,0 0 16,0 1-16,0-1 15,21-21-15,-21 21 16,21-21-16,0 0 0,1 0 16,-1 0-16,0 0 0,0 0 15,0 0-15,0 0 0,1 0 0,-1-21 16,0 21-1,0 0-15,0-21 0,0-1 16,1 1-16,-1 21 0,-21-21 0,21 0 16,-21 0-16,0 0 0,21-1 15,0 1-15,-21-21 0,21 21 0,1 0 16,-22-1-16,0 1 0,0 0 0,21 0 16,-21 0-16,21 0 0,-21-1 0,0 1 15,0 42 32,0 1-47,-21-1 16,21 0-1,0 0-15,0 0 0,-21 0 0,21 1 16,-22-1-16,22 0 0,0 0 16,0 0-16,0 0 0,-21 1 0,21-1 15,0 0-15,0 0 16,0 0-16,0 0 15,21 1 1,1-22-16,-1 0 16,0 0-16,0 0 15,0 0-15,0 0 16,1 0-16,-1 0 0,0 0 16,0 0-1,-21-22-15,21 1 0,-21 0 16,0 0-16,21 0 0,1 0 15</inkml:trace>
  <inkml:trace contextRef="#ctx0" brushRef="#br0" timeOffset="42500.28">15600 4466 0,'21'0'47,"-21"21"-47,21-21 0,0 0 15,0 22-15,-21-1 0,22-21 0,-1 21 16,0 0-16,-21 0 0,21 0 16,0-21-16,-21 22 0,0-1 15,21 0-15,1 0 0,-22 0 0,0 22 16,0-22-16,21 0 0,-21 21 0,0-21 15,0 1-15,21-1 0,-21 21 16,0-21-16,0 0 0,0 22 0,0-22 16,0 0-16,0 43 15,0-43-15,-21 0 0,21 0 0,-21 0 16,-1 0-16,22 1 0,-21-1 0,0 0 16,21 0-16,-21 0 0,0 0 15,21 1-15,-21-1 0,-1 0 0,1 0 16,0-21-16,0 21 0,0 0 0,0 1 15,-1-22-15,1 21 0,0 0 16,0 0-16,0 0 0,0-21 16,-1 21-16,1-21 0,0 22 15,0-22 1,21 21-16,-21-21 16,42-21 62,0 21-78,0-22 0,22 1 15</inkml:trace>
  <inkml:trace contextRef="#ctx0" brushRef="#br0" timeOffset="42897.54">16658 5249 0,'21'0'31,"0"0"-15,1 0-1,-22-21 17,-22 21-17,1 0 1,0 0-16,0 0 15,21 21 17,-21-21-32,21 22 0,0-1 15</inkml:trace>
  <inkml:trace contextRef="#ctx0" brushRef="#br0" timeOffset="43436.12">16595 5673 0,'0'21'0,"0"-42"0,0 63 15,0-21 79,-22-21-94,1 0 0,21 21 0,-21-21 16,21 22-16,-21-22 0,21 21 15,-21-21-15,21 21 16,21-21 46,-21-21-62,21 21 0,-21-21 16,21 21 0,0 0-1,1 0-15,-1 0 16,-21 21-16,21-21 15,-21 21-15,0 0 0,0 0 16,0 0-16,0 1 0,0-1 0,0 0 16,-21 0-16,0 0 0,-1-21 15,-20 21-15,21 1 0,-21-1 0,20-21 16,-20 21-16,0-21 0,-1 0 0,22 21 16,-21-21-16,21 0 0,0 0 0,-22 0 15,22 0-15,0 0 0</inkml:trace>
  <inkml:trace contextRef="#ctx0" brushRef="#br0" timeOffset="44086.35">16806 5313 0,'0'-21'16,"-21"21"31,0 0-47,21 21 0,-21-21 15,0 0-15,21 21 0,-22 0 16,44-21 31,-1 0-47,0 0 16,-21-21-16,0 0 15,21 0 1,-21 0-16,-21 21 31,0 0-15,0 21-16,21 0 15,-22-21-15,22 21 16,0 0 0,22-21 15,-1 0-16</inkml:trace>
  <inkml:trace contextRef="#ctx0" brushRef="#br0" timeOffset="44893.48">16616 5842 0,'-21'0'31,"-1"0"-31,1 0 16,0 0 0,0 0-16,0 0 15,21 21 1,0 0 0,21-21-1,0 0 1,0 0-16,0 0 0,1 0 15,-1 0-15,0 0 16,0-21-16,-21 0 16,0 0-16,0 0 31,-21 21 0,0 21-15,21 0-1,21-21 32,0 0-47,0 0 16</inkml:trace>
  <inkml:trace contextRef="#ctx0" brushRef="#br0" timeOffset="45611.99">16722 5313 0,'-22'21'0,"22"-42"109,-21 21-93,0 0-1,21 21 1,-21-21-16,21 21 0,0 0 16,0 1 15,21-22-16,0 0 1,0 0-16,-21-22 16,0 1-16,0 0 15,-21 21 17,0 0-17,21 21 1,0 0-1,0 1 1,0-1-16</inkml:trace>
  <inkml:trace contextRef="#ctx0" brushRef="#br0" timeOffset="129453.27">16722 4890 0,'0'-22'31,"-22"22"16,22-21-31,-21 21-1,0 0-15,0 0 16,0 0-1,0 0-15,-1 0 16,1 0-16,21 21 0,-21-21 16,0 0-1,0 0-15,21 22 0,-21-22 16,-1 21 0,1-21-16,21 21 15,-21 0-15,0-21 16,21 21-16,-21-21 15,21 21-15,0 1 0,-21-22 0,21 21 16,-22-21-16,1 21 16,21 0-16,0 0 0,-21 0 15,0 1-15,0-1 16,21 0-16,-21 0 16,-22 21-1,43-20-15,-21-22 16,0 21-16,0 0 0,21 0 15,-21 0-15,-1 0 16,22 1-16,0-1 16,-21-21-16,21 21 0,-21 0 15,21 0-15,-21 0 0,21 1 16,0-1-16,0 0 16,-21 0-16,21 0 0,0 0 15,-21-21-15,21 22 16,0-1-16,0 0 15,0 0-15,0 0 0,0 0 16,0 1-16,0-1 16,0 0-16,0 0 15,0 0 1,0 0-16,0 1 16,0-1-16,21-21 15,-21 21-15,0 0 16,21-21-16,-21 21 0,0 0 15,21 1 1,-21-1-16,21-21 16,-21 21-16,0 0 15,21-21-15,-21 21 0,22-21 16,-22 21-16,21-21 16,0 0-16,0 0 0,-21 22 0,21-22 15,-21 21-15,21-21 0,1 0 16,-1 21-16,0-21 15,0 21-15,0-21 16,0 21-16,1-21 16,-1 0-16,0 0 15,0 0-15,-21 21 0,21-21 0,0 0 0,1 0 16,-1 0-16,0 0 16,0 0-16,0 0 0,0 0 0,1 0 15,-1 0-15,0 0 0,0 0 16,0 0-16,0 0 0,1 0 15,-1 0-15,0 0 0,-21-21 16,21 21-16,0 0 0,0 0 16,-21-21-16,22 21 0,-1 0 15,-21-21-15,21 21 0,0-21 0,0 21 16,0-21-16,1 21 16,-22-22-16,21 1 0,-21 0 15,21 21-15,0-21 0,-21 0 16,21 0-16,0-1 15,1 1-15,-22 0 16,21 0-16,-21 0 0,21 21 0,-21-21 16,0-1-16,21 22 0,-21-21 0,21 0 15,-21 0-15,0 0 16,21 0-16,-21-1 0,22 1 16,-22 0-16,0 0 0,0 0 15,21 0-15,-21-1 0,0 1 16,21 0-16,-21 0 0,0 0 0,0 0 15,0-1-15,0 1 16,0 0-16,0 0 16,21 0-16,-21 0 0,0-1 0,0 1 15,21 0-15,-21 0 0,0 0 16,0 0-16,0-1 16,0 1-16,0 0 0,0 0 15,0 0-15,0 0 0,0-1 16,0 1-16,0 0 0,0 0 15,0 0-15,0 0 16,-21-1-16,0 1 16,21 0-16,-21 0 15,0 21-15,21-21 16,0 0-16,-22-1 0,1 22 16,21-21-16,-21 21 15,0-21-15,0 21 16,0-21-16,-1 21 15,1 0-15,0-21 16,0 21-16,0 0 16,0 0-1,-1 0-15,1 0 16,0 0-16,0 0 16,0 0-16,0 0 15,-1 0-15,1 21 0,0-21 16,0 21-16</inkml:trace>
  <inkml:trace contextRef="#ctx0" brushRef="#br0" timeOffset="135984.82">17970 5525 0,'0'0'0,"22"0"32,-1 0-1,0 0-16,0 0 1,0 0-16</inkml:trace>
  <inkml:trace contextRef="#ctx0" brushRef="#br0" timeOffset="136156.5">18521 5588 0,'0'0'0,"21"0"16,0 0-16,0 0 31,0 0-31,1 0 16,-1 0-16,0 0 0,0 0 16</inkml:trace>
  <inkml:trace contextRef="#ctx0" brushRef="#br0" timeOffset="136322.19">19050 5630 0,'0'0'15,"21"0"17,0 0-17,0 0 1</inkml:trace>
  <inkml:trace contextRef="#ctx0" brushRef="#br0" timeOffset="136488.38">19748 5673 0,'0'0'0,"22"0"31</inkml:trace>
  <inkml:trace contextRef="#ctx0" brushRef="#br0" timeOffset="136644.59">20320 5779 0,'0'0'0,"-21"0"47,0-22-31</inkml:trace>
  <inkml:trace contextRef="#ctx0" brushRef="#br0" timeOffset="137884.99">16658 5228 0,'0'0'0,"-21"0"0,0 0 15,21 21-15,-21-21 16,21 22-16,0-1 15,0 0 1,21-21 0,0 0-1,0 0-15,0 0 16,0 0-16,1 0 0,-1 0 16,0 0-16,0 0 15,0 0 1,-21-21-16,0 0 15,0-1 1,-21 22 0,0 0-1,0 0-15,0 0 0,-1 0 16,1 0-16,21 22 16,-21-22-16,0 0 15,21 21-15,21-21 31,0 0-31,0 0 0,1 0 16,-1 0-16,0 0 16,0-21-16,-21-1 15,0 1 1,0 0 0,-21 21-1,0 0 1,0 0-16,-1 0 15,1 21-15,21 0 0,-21 1 16,0-1-16,21 0 16,-21 0-1,0 0-15</inkml:trace>
  <inkml:trace contextRef="#ctx0" brushRef="#br0" timeOffset="138855.1">16446 5736 0,'0'0'0,"22"21"15,-1-21 1,-21 22 0,21-22 46,0 0-46,0-22-1,0 22 1,1 0-16,-22-21 16,21 21-16,0 0 15,0 21 1,-21 1 0,0-1-1,0 0 1,-21-21-16,0 0 15,0 0-15,-1 0 16,1 0-16,0 0 31,21-21-31,0 0 16,0-1 0,0 1-1,21 21-15,0 0 16,1 0-1,-1 0-15,-21 21 16,0 1 0,0-1-1,-21-21 32,21-21-31,0-1-1,0 1-15,21 21 16,-21-21 0,21 21-16,0 0 15,0 21-15,-21 0 16,0 1-16,21-1 16,-21 0-16,0 0 0,0 0 15,0 0-15,0 1 0,-21-1 16,0 0-16,0-21 0,0 21 0,-22 0 15,1 0-15,21 1 0,-21-1 0,20-21 16,-20 21-16,0 0 0</inkml:trace>
  <inkml:trace contextRef="#ctx0" brushRef="#br0" timeOffset="173433.67">11493 3344 0,'0'0'0,"0"-21"0,0 0 15,0 0-15,0 0 0,0 0 16,0-1 0,-21 44 15,0-22-15,21 21-16,-21-21 0,21 21 15,0 0 1,0-42 31,21 0-47,0 0 15,-21-1-15,0 1 16,0 0-16,0 0 0,0 0 16,0 42 15,-21-21-31,21 21 15,-21-21-15,21 21 0,-21-21 0,21 21 16,0 1-16,0-1 16,21-21 15,0 0-31,-21-21 16,0-1-16,0 1 15,0 0-15,0 0 16,0 0-1,-21 21 17,0 21-32,21 0 15,0 0-15,0 0 0,0 1 16,0-1-16,0 0 16,0 0-16,0 0 0,0 0 15,0 1-15</inkml:trace>
  <inkml:trace contextRef="#ctx0" brushRef="#br0" timeOffset="174044.56">11451 3641 0,'0'0'0,"-21"0"0,0 0 16,21-21 47,21 21-32,0 0-31,0 0 15,-21 21 17,0 0-32,0 0 15,0 0-15,-21 0 16,0-21 0,0 22-16,0-22 15,-1 0-15,1 0 16,0 0-1,21-22 1,0 1 0,0 0-16,21 21 0,0 0 15,1-21-15,-1 21 0,0 0 16,0 0-16,0 0 0,0 0 16,1 0-16,-1 0 15,-21 21-15,21-21 16,-21 21-16,0 0 0,0 1 0,0-1 15,0 0-15,-21 0 0,0 21 0,-22-20 16,22 20-16,-21-21 0,-1 21 16,1-20-16,0 20 0,-22-21 0,22 0 15,0 0-15,20 1 0,-20-1 0,21 0 16,-21-21-16,20 0 0,1 0 16</inkml:trace>
  <inkml:trace contextRef="#ctx0" brushRef="#br0" timeOffset="174924.6">11493 3112 0,'-21'0'0,"0"0"16,0 0-16,21 21 0,-21-21 0,21 21 15,-21 0-15,21 0 16,21-21 15,0 0-15,0 0-16,0 0 0,0-21 15,-21 0-15,22 21 0,-22-21 16,0 0-16,0-1 16,0 1-16,0 0 15,-22 21 1,1 0-16,0 0 0,0 21 16,21 0-16,-21 1 15,21-1-15,-21 0 0,21 0 16,0 0-16,0 0 0,0 1 31,21-22-31,0 0 0,0 0 16,0-22-16,0 22 0,1-21 15,-22 0-15,21 0 16,-21 0-16,21 0 16,-21-1-16,0 1 0,0 0 15,-21 21-15,0 0 0,-1 0 16,1 0-16,0 0 15,0 21-15,0-21 0,21 21 0,0 1 16,-21-22-16,21 21 0,0 0 0,0 0 16,21 0-1,0-21 1,0 0-16,0 0 16,-21-21-16,21 21 15,-21-21-15,22 0 0,-22 0 16,0-1-16,0 1 15,-22 21 1,1 0-16,0 0 16,0 0-16,0 0 0,0 0 15,21 21-15,-22 1 0,22-1 16,0 0-16,0 0 0,0 0 16,0 0-16,0 1 0,0-1 15,0 0-15</inkml:trace>
  <inkml:trace contextRef="#ctx0" brushRef="#br0" timeOffset="175692.71">11388 3620 0,'0'21'15,"0"0"16,-22-21-31,1 21 16,21 0 15,21-21 1,1 0-17,-1-21 1,-21 0-1,0 0 1,-21 21 0,-1 0-1,1 21-15,21 0 16,-21 0-16,21 0 16,0 1-1,0-1 1,21-21-16,0 0 15,1 0-15,-1 0 16,0 0-16,0-21 16,0-1-16,-21 1 15,0 0-15,0 0 16,0 0 0,-21 21-1,0 0-15,0 21 0,0-21 16,21 21-16,-22-21 0,22 21 0,0 0 15,0 1-15,0-1 16,0 0 0,22-21-1,-1 0-15,0 0 0,0 0 16,0 0 0,0-21-16,-21 0 0,22 21 15,-22-22-15,21 1 0,0 0 0,-21 0 16,0 0-16</inkml:trace>
  <inkml:trace contextRef="#ctx0" brushRef="#br0" timeOffset="176192.49">11515 3196 0,'0'21'0,"0"-42"47,21 21-32,-21-21 1,0 0-1,-21 21 32,-1 0-47,22 21 0,0 0 16,-21 0-16,0 1 16,21-1-16,0 0 0,0 0 15,0 0-15,0 0 0,0 1 16</inkml:trace>
  <inkml:trace contextRef="#ctx0" brushRef="#br0" timeOffset="-104003.74">4064 10139 0,'0'-21'16,"0"0"-1,0-1 1,21 1-16,-21 0 0,21 21 16,-21-21-16,0 0 15,0 0-15,0-1 32,0 44-1,0-1-16,0 0-15,0 0 0,0 0 16,0 0-16,0 22 0,0-22 0,0 0 16,0 0-16,0 22 0,0-22 0,-21 21 15,21-21-15,0 0 0,0 1 16,0-1-16,0 0 0,0 0 0,0 0 16,0 0-16,0 1 0,-21-22 46,21-22-30,0 1-16,-21 0 0,21 0 0,0 0 16,0 0-16</inkml:trace>
  <inkml:trace contextRef="#ctx0" brushRef="#br0" timeOffset="-103557.08">4149 9567 0,'-43'0'0,"22"508"16,85-1016-16,-128 508 15,64 22-15,-21-22 0,21 21 0,0 0 16,-21-21-16,21 21 0,0 0 0,0 0 15,0 1 1,21-22-16,0 0 16,0 0-16,0 0 0,1 0 15,-1-22-15,0 22 16,-21-21-16,21 0 0,-21 0 16,0 0-16,0 0 15,0-1-15,0 1 0,-21 21 16,0 0-16,21-21 0,-21 21 0,-1 0 15,1 0-15,0 21 16,21 0-16,0 1 0,0-1 16,-21-21-16,21 21 0,0 0 15,0 0-15,0 0 0,0 1 16,0-1-16,0 0 0,21-21 16,0 21-1,0-21-15,1 0 0,-1 0 0,0 0 16</inkml:trace>
  <inkml:trace contextRef="#ctx0" brushRef="#br0" timeOffset="-102699.64">4614 10075 0,'0'-21'0,"0"0"0,-21 21 62,21 21-62,0 0 16,-21-21-16,21 22 0,-21-1 0,21 0 15,0 0-15,0 0 0,-21 0 0,-1 1 16,22-1-16,-21 0 0,21 21 16,-21-21-16,21 1 0,-21-1 0,21 0 15,0 0-15,-21 0 0,21 0 16,-21-21-16,21 22 0,0-1 15,0-42 17,0-1-17,0 1-15,0 0 0,0 0 16,21 0-16,-21-22 0,21 22 16,0 0-16,0-21 0,0 21 15,1-1-15,-1 1 0,0-21 0,21 21 16,-21 0-16,1 21 0,20-22 15,-21 1-15,0 21 0,22 0 0,-22-21 0,0 21 16,0 0-16,0 0 0,0 0 16,1 0-16,-22 21 0,0 0 15,21 1-15,0-1 0,-21 0 16,0 0-16,0 0 0,0 22 0,0-22 16,0 0-16,0 0 0,0 0 15,-21 0-15,21 1 0,-21-1 0,21 21 16,0-21-16,0 0 15,0 1 1,0-44 31,0 1-47,0 0 0,0 0 16,0 0-16,21 0 0,0-1 0,0 1 15</inkml:trace>
  <inkml:trace contextRef="#ctx0" brushRef="#br0" timeOffset="-102264.2">5397 9610 0,'0'-21'0,"0"42"0,0-64 15,0 22-15,0 0 0,-21 0 16,0 21-16,0-21 0,0 21 31,0 21-31,21 0 0,0 0 16,0 0-16,0 1 0,0 20 15,-22 0-15,22 1 0,0-22 0,-21 21 16,21 0-16,-21 22 0,21-22 16,0 1-16,0-22 0,-21 21 0,21 0 15,-21 1-15,21-22 0,-21 21 0,21-21 16,0 22-16,0-22 0,0 0 0,0 0 15,0 0-15,0 1 16,0-1-16,0 0 0,0 0 16,21-21-16,0 0 15,0 0-15,0 0 16,0 0-16,1 0 0,-1-21 16,0 21-16,-21-21 0,21 21 15,-21-21-15,0-1 0,21 22 0,0-21 16,-21 0-16,22 21 0,-22-21 15,0 0-15,0 0 0,0-1 16,0 1-16,21 21 0</inkml:trace>
  <inkml:trace contextRef="#ctx0" brushRef="#br0" timeOffset="-101971.75">5186 9991 0,'0'0'0,"-21"0"16,21-21 0,21 21-1,0 0-15,0-22 16,0 22-16,0 0 0,1 0 16,-1 0-16,0-21 0,21 21 15,-21 0-15,1 0 0,-1 0 0,0 0 16,0 0-16,0 0 0,0-21 15,1 21 48</inkml:trace>
  <inkml:trace contextRef="#ctx0" brushRef="#br0" timeOffset="-100954.42">7239 9991 0,'0'0'0,"0"-21"15,0-1 1,0 1-16,0 0 16,0 0-16,0 0 15,0 0-15,0-1 16,-21 1-16,0 21 0,21-21 0,-22 21 15,1 0-15,0 0 0,0 0 16,0 0-16,0 0 0,-1 0 16,1 0-16,0 0 0,0 0 0,-21 0 15,20 21-15,1 0 0,0 1 0,0-1 16,-21 0-16,20 0 0,1 0 16,0 22-16,0-22 0,0 0 15,0 42-15,-1-41 0,22-1 16,-21 21-16,21-21 0,0 0 15,0 1-15,0-1 0,0 0 0,0 0 16,0 0-16,0 0 0,0 1 0,21-1 16,1-21-16,-1 21 0,-21 0 15,21-21-15,0 0 0,0 0 0,0 0 16,1 0-16,20 0 0,-21 0 0,0 0 16,0-21-16,1 21 0,20-21 0,-21 0 15,0-1-15,0 1 0,1 0 16,-1 0-16,0 0 0,0-22 0,0 22 15,0 0-15,-21-21 0,22 21 0,-22-22 16,21 22-16,-21-21 0,0 21 16,0-1-16,0-20 0,0 21 0,0 0 15,0 0-15,21-1 0,-21 1 16,0 42 15,0 1-15,0-1-16,0 0 0,-21 0 0,21 0 15,0 22-15,-21-22 0,21 0 16,0 0-16,0 21 0,0-20 0,0-1 16,0 21-16,0-21 0,0 22 15,0-22-15,0 0 0,0 0 0,0 0 16,21 0-16,0-21 16,-21 22-16,21-22 0,0 0 15,0 0-15,1 0 16,-1 0-16,0 0 0,0 0 15,0 0-15,0-22 16,1 22-16,-22-21 16,21 21-16,-21-21 0,21 21 15,-21-21-15,21 21 0,-21-21 16,0 0-16,21 21 0,0-22 16</inkml:trace>
  <inkml:trace contextRef="#ctx0" brushRef="#br0" timeOffset="-100371.92">8382 9970 0,'-21'0'16,"42"0"46,0 0-62,0 0 0,0 0 16,1 0-16,-1 0 16,0 0-16,0 0 15,0 0-15,0 0 0,1 0 16,-1 0 0,0 0-1,0 0 1,-42 0 31,0 0-32</inkml:trace>
  <inkml:trace contextRef="#ctx0" brushRef="#br0" timeOffset="-100024.58">8361 10139 0,'-21'0'0,"42"0"32,0 0-17,0 0-15,0 0 16,0 0-16,1 0 15,-1 0-15,0 0 16,0 0-16,0 0 16,0 0-1,1 0 1,-1 0 46</inkml:trace>
  <inkml:trace contextRef="#ctx0" brushRef="#br0" timeOffset="-99211.55">9652 9758 0,'0'-21'0,"0"42"0,21-63 16,0 20-16,-21 1 0,0 0 0,0 0 16,21 21-16,-21-21 15,-21 42 16,21 0-31,0 0 0,-21 0 16,21 22-16,-21-22 0,21 21 16,-21 1-16,21-22 0,0 21 0,0 0 15,0 1-15,-21-22 0,21 21 0,0 1 16,0-22-16,-22 21 0,22-21 16,0 0-16,0 22 0,0-22 0,0 0 15,0 0-15,0 0 0,0 1 16,0-1-16,0-42 47,0-1-32,0 1 1,0 0-16,0 0 0,0 0 16,22 21-16</inkml:trace>
  <inkml:trace contextRef="#ctx0" brushRef="#br0" timeOffset="-98667.71">10181 9821 0,'0'0'0,"21"-21"0,-21 0 16,-21 21 30,21 21-46,-21 0 0,21 1 0,-21-1 16,0 0-16,21 0 0,-22 21 0,1-20 16,21-1-16,-21 21 0,0-21 15,21 0-15,0 22 0,-21-22 16,21 0-16,-21 0 0,21 0 0,0 22 0,0-22 16,0 0-16,0 0 0,21 0 15,-21 1-15,21-22 16,0 0-16,0 21 0,0-21 0,1 0 0,-1 0 15,0 0-15,0 0 0,0 0 16,0-21-16,1 21 0,-1-22 0,21 1 16,-21 0-16,0 0 0,1 0 15,-1 0-15,0-1 0,0-20 0,0 21 16,-21-21-16,21-1 0,-21 22 0,0-21 16,0-1-16,0 1 0,0 21 0,0-21 15,0-1-15,0 22 0,0 0 16,0 0-16,-21 0 0,0-1 0,0 22 15,0 0-15,0 0 0,-1 0 16,1 0-16,0 0 16,0 0-16,0 22 0,0-22 15,-1 21-15,22 0 0,-21-21 0,21 21 16,-21 0-16,0 0 0,21 1 16,0-1-16,0 0 15,0 0 1,21-21-16,0 0 0,0 0 0,1 0 15</inkml:trace>
  <inkml:trace contextRef="#ctx0" brushRef="#br0" timeOffset="-98103.77">11070 9864 0,'21'0'0,"-42"0"0,42-21 0,-21-1 31,-21 22-15,0 0-16,0 22 15,0-1-15,-1 0 16,22 0-16,-21 0 0,0 0 0,0 1 16,21-1-16,-21 0 0,0 21 0,-1-21 15,1 1-15,21-1 0,-21 0 16,21 0-16,-21 0 0,21 0 15,0 1-15,0-1 0,0 0 0,0 21 16,21-42-16,0 21 0,0-21 16,1 0-16,-1 22 0,0-22 0,0 0 15,0 0-15,22 0 0,-22 0 16,0 0-16,21 0 0,-21 0 0,1 0 16,20-22-16,-21 1 0,0 21 0,0-21 15,1 0-15,-1 0 0,0 0 0,0-1 16,0 1-16,0-21 0,1 21 0,-22-22 15,0 22-15,0-21 0,0 21 16,0-22-16,0 1 0,0 21 0,0 0 16,0-22-16,0 1 0,-22 42 15,1-21-15,21 0 0,-21 21 16,0 0-16,0 0 0,0 0 16,-1 0-16,1 0 0,0 0 0,0 0 15,0 21-15,0-21 0,-1 21 16,1-21-16,0 21 0,0-21 15,21 21-15,-21-21 0,21 22 0,-21-1 16,21 0-16,0 0 16,21-21-16,0 21 15,0-21-15,0 0 0,0 0 16</inkml:trace>
  <inkml:trace contextRef="#ctx0" brushRef="#br0" timeOffset="-97640.12">12573 9843 0,'0'21'47,"-21"-21"-47,21-21 94,0 42-32,0 0-46,0 0-16</inkml:trace>
  <inkml:trace contextRef="#ctx0" brushRef="#br0" timeOffset="-97068.14">12531 10224 0,'0'21'125,"0"0"-125,0 0 16,0 0-16,0 0 16,0 1-16,0-1 31,-22-21-16,22-21 17,0-1-32,0 1 15,0 0 1,22 21 0,-1 0-1,-21 21 1,21 0-16,-21 1 0,0-1 15,0 0-15,0 0 0,0 0 16,0 0-16,-21 1 16,0-1-16,-1 0 0,1-21 0,0 21 15,0-21-15,0 21 0,0-21 16,-1 0-16,1 0 0,0 21 0,0-21 16,0 0-16,21-21 15</inkml:trace>
  <inkml:trace contextRef="#ctx0" brushRef="#br0" timeOffset="-96574.05">12594 9885 0,'-21'0'31,"21"21"-16,0 0 17,21-21 15,0-21-47,-21 0 15,0 0 1,0 0-16,-21 21 47,0 0-47,21 21 15,0 0-15,-21-21 16,0 0 0</inkml:trace>
  <inkml:trace contextRef="#ctx0" brushRef="#br0" timeOffset="-89118.42">12594 9970 0,'0'-22'0,"0"1"15,0 0 1,0 0-1,-21 21 17,0 0-1,21 21-15,-21-21-16,42 0 46,0 0-46,0 0 16,-21-21 0,21 0-16,-21 0 15,0-1 17,-21 22-32,0 0 0,0 0 15,0 0 1,-1 22-1,22-1-15,0 0 16</inkml:trace>
  <inkml:trace contextRef="#ctx0" brushRef="#br0" timeOffset="-87746.99">12573 10287 0,'-21'0'78,"0"0"-78,21 21 15,-22-21-15,1 0 0,21 21 32,21-21-1,1 0-31,-1 0 0,0 0 16,0 0-1,-21-21 16,0 0-15,-21 21 15,0 0-31,0 0 16,-1 21-16,1 0 16,0 1-16,21-1 0,0 0 15,0 0 1,21-21-1,0 0-15,1 0 0,-1 0 16,0 0-16,0-21 16,-21 0-16,0 0 15,0-1-15,0 1 16,0 0 0,-21 21-16,0 0 0,0 0 15,-1 0-15,1 0 16,0 0-16,0 21 15,21 0-15,0 1 0,0-1 16</inkml:trace>
  <inkml:trace contextRef="#ctx0" brushRef="#br0" timeOffset="-84676.77">4254 11748 0,'0'0'0,"-21"0"31,21 21-31,0 0 16,-21-21-16,21 21 0,0 0 0,0 0 16,-21 1-16,21 20 0,-21-21 15,0 21-15,21-20 0,0 20 0,-22-21 16,1 21-16,0 1 0,0-22 0,21 21 15,-21-21-15,21 1 0,-21 20 16,21-21-16,0 0 0,-22 0 0,22 1 16,0-1-16,-21-21 0,21 21 0,0 0 15,0 0-15,0-42 47,0 0-31</inkml:trace>
  <inkml:trace contextRef="#ctx0" brushRef="#br0" timeOffset="-84248.33">4170 11642 0,'0'0'0,"0"-43"15,0 22-15,-21 0 16,-1 21 0,1 0-1,21 21-15,0 0 0,-21-21 16,21 22-16,0-1 15,0 0-15,0 0 0,0 0 16,0 0-16,0 1 16</inkml:trace>
  <inkml:trace contextRef="#ctx0" brushRef="#br0" timeOffset="-83626.49">4678 11769 0,'-21'0'31,"-1"0"-15,22 21-16,0 0 15,0 0-15,0 0 0,-21 1 0,21 20 16,0-21-16,0 0 0,0 22 0,-21-22 16,21 21-16,0-21 0,0 22 15,-21-22-15,21 21 0,-21-21 0,0 0 16,21 1-16,0-1 0,0 0 0,-22 0 16,1 0-1,21-42 16,0 0-15,0 0-16,21 0 0,1-1 16,-1 1-16,0-21 0,0 0 0,21-1 15,-20 22-15,20-21 0,-21-1 0,21 1 16,1 0-16,-1 21 0,-21-22 16,22 22-16,-1 0 0,-21 21 0,21-21 15,-20 21-15,-1 0 0,0 0 0,0 0 16,-21 21-16,21-21 15,-21 21-15,0 21 0,0-20 0,0-1 16,0 21-16,0 0 0,0 1 0,0-1 16,0 0-16,0 1 0,-21-22 15,21 21-15,0-21 0,-21 22 16,21-22-16,-21 0 0,21 0 0,-21 0 16,21 1-16,0-1 0,0-42 62,21 21-62,0-22 0,-21 1 0,21 0 16,-21 0-16</inkml:trace>
  <inkml:trace contextRef="#ctx0" brushRef="#br0" timeOffset="-83283.63">5524 11621 0,'0'-22'16,"0"44"-16,22-65 0,-22 22 0,0 0 0,0 0 16,0 0-16,0 42 31,0 0-31,0 21 16,0-21-16,0 22 0,-22-22 0,1 21 15,21 1-15,-21-1 0,0 0 16,21 1-16,-21 20 0,0-21 15,-1 1-15,22-1 0,-21 0 0,0 1 16,21-1-16,0 0 0,-21-20 0,0 20 16,21-21-16,0 0 0,-21 0 15,21 1-15,0-1 0,21 0 16,0-21 0,0 0-16,0 0 15,0 0-15,-21-21 0,22 21 0,-1-21 16,0-1-16,0 22 0,-21-21 0,21 0 15,0 0-15,1 0 0</inkml:trace>
  <inkml:trace contextRef="#ctx0" brushRef="#br0" timeOffset="-83048.06">5397 11938 0,'0'0'16,"-21"0"-1,42 0 1,1 0-16,-1-21 0,0 21 16,0 0-16,0 0 0,22 0 15,-22 0-15,21 0 0,-21-21 0,0 21 16,22 0-16,-22 0 0,0 0 16,0 0-16,0 0 0,1 0 0,-1-21 15,0 21-15,0 0 16,0-22-16,0 1 0</inkml:trace>
  <inkml:trace contextRef="#ctx0" brushRef="#br0" timeOffset="-82271.01">7281 11557 0,'0'-21'16,"0"42"-16,-21-84 0,21 41 16,-21 22-16,21-21 0,0 0 0,0 0 15,0 0-15,0 42 31,0 0-15,-21 21-16,21-20 0,-21-1 16,21 21-16,0 0 0,0 1 15,-22-1-15,22 0 0,-21 22 0,21-22 16,0 22-16,0-22 0,-21 22 16,21-22-16,-21 21 0,21 22 15,0-64-15,0 22 0,0-22 16,0 21-16,-21-21 0,21 0 15,0 1-15,-21-1 0,21-42 47,0-1-31,0 1-16,0 0 0,0 0 16,0 0-16,0 0 0,21-1 0,0 1 15,-21 0-15,21-21 16,0 21-16,0-1 0,1 1 0,-1 0 15,21-21-15,-21 21 0,0-1 0,22 1 16,-1 0-16,-21 21 16,0 0-16,1-21 0,20 21 0,-21 0 15,0 0-15,22 0 0,-22 21 16,0 0-16,0-21 0,0 21 0,0 1 16,-21-1-16,0 0 0,0 21 15,0-21-15,0 1 0,0-1 16,0 0-16,0 0 0,-21 0 0,0 0 15,0 1-15,0-1 0,0 0 0,-1 0 16,1 0-16,-21 0 0,21-21 16,-22 22-16,22-22 0,0 21 0,0 0 15,0-21-15,0 0 0,-1 21 0,1-21 16,0 0-16,21 21 0,-21-21 0,0 0 16,0 0-1,21-21 16,21 0-31,0 0 0,21 0 16,-21-1-16</inkml:trace>
  <inkml:trace contextRef="#ctx0" brushRef="#br0" timeOffset="-81875.7">8699 11959 0,'0'0'0,"-21"0"0,0-21 31,42 21-15,0-21 0,1 21-16,20 0 0,-21 0 15,0 0-15,22 0 0,-22 0 16,21 0-16,-21 0 0,0 0 0,1 0 16,-1 0-16,0 0 0,0 0 0,-21-21 31,0 42 16,-21-21-47</inkml:trace>
  <inkml:trace contextRef="#ctx0" brushRef="#br0" timeOffset="-81638.75">8636 12192 0,'0'21'15,"0"-42"-15,-21 42 0,0-21 16,21 21 0,21-21-1,0 0-15,0 0 0,0 0 16,0 0-16,1 0 0,-1 0 16,0 0-16,21 0 0,-21 0 15,1 0-15,-1 0 0,0 0 16,0 0-16,0 0 0,0 0 15,1-21-15,-1 0 0,0 21 16,0-21-16,0 21 0</inkml:trace>
  <inkml:trace contextRef="#ctx0" brushRef="#br0" timeOffset="-80825.26">10880 12086 0,'0'0'0,"21"-21"0,0 21 16,-21-21-16,21 21 0,0-21 0,0 0 15,1-1-15,-22 1 0,21 0 0,0 0 16,0 0-16,-21 0 0,21-1 16,-21 1-16,0 0 0,0 0 15,0 0-15,0 0 0,-21 21 16,0 0-16,21-22 0,-21 22 15,0 0-15,-1 0 0,-20 0 0,21 0 16,0 0-16,0 22 0,-22-22 16,22 21-16,0 0 0,-21 0 15,20 0-15,1 0 0,-21 1 0,21 20 16,0-21-16,-1 21 0,1 1 0,0-22 16,0 21-16,21-21 0,0 22 15,-21-22-15,21 0 0,0 21 0,0-20 16,0-1-16,0 0 0,21 21 15,0-42-15,-21 21 0,21-21 0,0 0 16,1 22-16,-1-22 0,0 0 16,21 0-16,-21 0 0,1 0 15,-1 0-15,0-22 0,0 22 0,21-21 16,-20 0-16,-1 0 0,0 0 16,0-22-16,0 22 0,0-21 0,1 0 15,-1-1-15,0 1 0,0 21 16,0-22-16,0 1 0,-21 21 0,22 0 15,-22 0-15,0-1 0,0 1 0,-22 42 32,1-21-17,0 22-15,21 20 0,-21-21 0,21 0 16,-21 22-16,21-1 0,0-21 0,0 21 16,0-20-16,0 20 0,0-21 0,0 21 15,0-20-15,21-1 0,0 0 16,0 0-16,-21 0 0,21 0 0,1-21 15,-1 22-15,0-22 0,0 0 16,0 0-16,0 0 0,1 0 0,-1 0 16,0 0-16,0 0 0,0 0 15,0 0-15,1-22 0,-1 22 0,0-21 16,0 0-16,0 0 0,0 0 0,22 0 16,-43-1-16,42 1 0,-21 0 0</inkml:trace>
  <inkml:trace contextRef="#ctx0" brushRef="#br0" timeOffset="-80449.6">12361 11917 0,'0'0'0,"0"-21"15,0 0 17,21 21-17,-21-22 1,0 1 15,0 0-15,0 42 31,0 0-47</inkml:trace>
  <inkml:trace contextRef="#ctx0" brushRef="#br0" timeOffset="-80147.16">12192 12298 0,'0'0'0,"0"21"15,21-21 16,0 0-15,-21 21-16,0 0 16,0 1-16,0-1 15,0 0-15,0 0 0,-21 0 16,21 0-16,-21 1 0,0-1 0,0 21 16,-1-21-16,1 0 0,0 22 0,-21-22 15,21 0-15,-22 21 0,1-20 0,0 20 16,-1-21-16,1 0 0,-22 0 15,1 1-15,-1-1 0,-63 21 16,64-21-16</inkml:trace>
  <inkml:trace contextRef="#ctx0" brushRef="#br0" timeOffset="-73176.12">14647 9970 0,'21'0'15</inkml:trace>
  <inkml:trace contextRef="#ctx0" brushRef="#br0" timeOffset="-69003.73">8191 15325 0,'0'0'16,"-21"21"-16,0-21 0,0 0 15,0 0-15,21 21 0,-21-21 16,-1 0-16,1 0 0,-21 0 16,21 0-16,0 0 0,-22 0 0,1 0 15,21 0-15,-22 0 0,1 0 0,0 0 16,-1 0-16,-20 0 0,21 0 0,-1 0 15,1 0-15,0 0 0,-1 0 16,22 0-16,-21-21 0,-1 21 0,22 0 16,-21 0-16,21 0 0,0 0 0,-1 0 15,1 0-15,0 0 0,0 0 16,42 0 15,0 0-31,0 0 16,1 0-16,20 0 0,-21 0 0,21 0 15,1 0-15,20 0 0,1 0 16,-1 0-16,1 21 0,20-21 0,1 0 16,21 0-16,-21 0 0,20 0 0,1 0 15,0 21-15,0-21 0,0 0 0,0 0 16,-1 0-16,1 0 0,0 0 16,0 0-16,0 0 0,-22 0 0,1 0 15,0 0-15,-1 0 0,1 0 16,-21 0-16,-1-21 0,1 21 0,-22 0 15,0 0-15,22 0 0,-43-21 0,21 21 16,1 0-16,-22 0 0,0 0 16,0-21-16,0 21 0,0 0 15,-21-21-15,0-1 16,0 1-16,-21 21 16,0-21-16,0 21 0,0-21 15,0 21-15,-1-21 0,-20 21 16,0-21-16,21-1 0,-22 22 0,1-21 0,-22 0 15,22 21-15,0-21 0,-1 0 16,1 21-16,-21-21 0,41 21 0,-20 0 16,0 0-16,21-22 0,-22 22 15,22 0-15,0 0 0,0 0 16,42 0 15,0 0-31,0 0 16,0 22-16,1-22 0,20 0 15,-21 21-15,21-21 0,1 0 0,-1 21 16,0-21-16,1 0 0,-1 0 0,0 0 16,22 0-16,-22 21 0,1-21 0,-1 0 15,0 0-15,1 0 16,-22 0-16,21 21 0,-21-21 0,-21 21 16,0 1-16,0-1 15,0 0-15,-21 0 0,0 21 16,0-20-16,0-1 0,-22 0 0,1 21 15,21-21-15,-22 22 0,1-1 16,0-21-16,-1 22 0,22-1 0,-21-21 16,0 21-16,-1 1 0,1-22 15,0 21-15,-1 1 0,1-22 0,0 21 16,20 0-16,-20-20 0,0 20 0,-1 21 16,22-41-16,0-1 0,0 0 15,0 0-15,0-21 0,21 21 16,-22-21-16,22-21 31,0 0-31,0 0 16,0 0-16</inkml:trace>
  <inkml:trace contextRef="#ctx0" brushRef="#br0" timeOffset="-67520.1">4953 13526 0,'0'0'0,"0"-22"16,21 22-1,-21-21 1,21 21-16,-21-21 0,0 0 31,0 0 0,-21 21 1,0 0-32,0 0 0,0 0 0,-1 0 15,1 0-15,0 0 16,0 0-16,-21 21 0,20-21 0,1 21 16,-21 0-16,0-21 0,20 21 0,-20 1 15,0-1-15,21 0 0,-22 0 16,22 21-16,0-20 0,-21-1 0,20 0 15,22 0-15,-21 0 16,21 0-16,0 1 0,0-1 16,0 0-16,21-21 15,1 21-15,-1-21 0,0 21 0,0-21 16,21 21-16,1 1 16,-22-22-16,0 21 0,21-21 0,-20 21 15,20-21-15,0 21 0,-21 0 0,22-21 16,-22 21-16,21-21 0,-21 22 15,1-22-15,-1 21 0,0 0 0,0-21 16,0 21-16,0-21 0,-21 21 0,0 0 16,0 1-16,0-1 15,0 0-15,-21 0 16,0-21-16,0 21 0,0 0 0,-22-21 16,22 22-16,-21-1 0,21-21 0,-22 0 15,1 21-15,21-21 0,-21 0 16,-1 0-16,22 0 0,-21 0 0,-1 0 15,22 0-15,0 0 0,0-21 0,0 21 16,0 0-16,-1-21 0,1 21 16,0 0-16,21-22 0,-21 22 15,0 0-15,21-21 63,0 0-48,21 0 1,0 21-16</inkml:trace>
  <inkml:trace contextRef="#ctx0" brushRef="#br0" timeOffset="-66675.71">5397 13695 0,'0'0'0,"0"-21"0,0 0 16,0-1 0,0 1-1,-21 21 16,21 21-31,-21 1 16,0-22-16,21 21 0,-21 0 0,21 21 16,0-21-16,-21 1 0,-1-1 15,22 21-15,0-21 0,0 22 0,0-22 16,-21 21-16,21-21 0,0 0 0,0 22 16,0-22-16,0 0 0,0 0 15,0 0-15,0 1 0,21-22 0,-21 21 16,22 0-16,-1-21 0,0 0 15,0 0-15,0 0 0,0 0 0,1 0 16,20 0-16,-21-21 0,21 21 16,-20-21-16,20-1 0,0 1 0,-21 0 15,22 0-15,-22 0 0,0-22 0,21 22 16,-42-21-16,22 21 0,-22-22 0,0 1 16,0 0-16,0-1 0,0 1 15,0 0-15,-22-1 0,1 1 0,0 21 16,0 0-16,0-22 0,-22 43 0,22-21 15,0 21-15,-21 0 0,21 0 16,-1 0-16,-20 0 0,21 0 0,0 0 16,0 21-16,-1 1 0,1-1 15,0-21-15,21 21 0,0 0 16,-21 0-16,21 22 0,0-22 0,0 0 16,0 0-16,0 0 0,0 0 15,0 1-15,21-22 0,0 0 16,0 21-16,22-21 0</inkml:trace>
  <inkml:trace contextRef="#ctx0" brushRef="#br0" timeOffset="-66206.58">6413 13610 0,'0'-21'0,"0"42"0,-21-42 16,0 0-16,0 21 15,21-21-15,-21 21 16,0 0 0,21 21-16,0 0 0,0 0 15,0 0-15,0 1 0,0-1 16,0 0-16,-22 21 0,22-21 15,0 22-15,0-22 0,0 21 0,0-21 16,0 22-16,-21-22 0,21 21 0,0-21 16,0 22-16,0-22 0,0 21 15,0-21-15,-21 1 0,21-1 0,0 0 16,0 0-16,0 0 0,-21 0 0,21 1 16,0-1-16,0 0 15,0 0 16,0-42 1,0 0-17,0 0-15,0-1 16,0 1-16,0 0 16,0 0-16,21 21 0</inkml:trace>
  <inkml:trace contextRef="#ctx0" brushRef="#br0" timeOffset="-65759.91">6244 13695 0,'-21'0'0,"42"0"0,-42-21 16,0 0-16,21-1 15,0 1-15,0 0 16,21 0 0,0 21-16,0 0 0,0 0 0,-21-21 15,22 21-15,-1 0 0,0 0 0,21 0 16,-21 0-16,1 0 0,-1 0 16,21 0-16,-21 0 0,0 0 0,22 0 15,-22 0-15,0 0 0,0 0 0,0 21 16,1 0-16,-22 0 15,0 0-15,0 1 0,0 20 16,0-21-16,0 0 0,-22 0 0,1 1 16,0-1-16,-21 0 0,21 21 0,-1-21 15,-20-21-15,21 22 0,0-1 16,0 0-16,-1-21 0,1 21 0,0 0 16,0-21-1,21-21 32,21 0-31</inkml:trace>
  <inkml:trace contextRef="#ctx0" brushRef="#br0" timeOffset="-64618.33">8043 13377 0,'0'-21'0,"0"0"16,0 0 0,-21 21 15,0 0-31,0 0 0,0 21 16,-1 0-16,1-21 0,0 21 15,-21 1-15,21-1 0,-1 0 16,1 0-16,-106 127 15,106-105 1,0-22-16,0 21 0,0-21 16,21 0-16,-22 22 0,22-22 0,0 0 15,0 0-15,0 0 0,0 1 0,0-1 16,0 0-16,22-21 0,-1 21 0,0 0 16,-21 0-16,21-21 0,0 22 15,0-22-15,1 21 0,-1-21 0,0 0 16,0 21-16,0-21 0,0 0 15,1 21-15,-1-21 0,0 0 0,0 0 16,0 0-16,0 0 0,-21 21 0,22-21 16,-1 0-16,0 0 15,0 0 1,-21 21-16,-21-21 47,0 0-47,0 0 0,-1 0 0,1 0 15,0 0-15,0 0 0,21-21 16,-21 21-16,0-21 0,-1 0 0,1 0 16,0 21-16,21-21 15,0-1-15,-21 1 16,0 21-16,21-21 0,-21 0 0,21 0 16,0 0-16,-22-1 15,22 1-15,0 0 0,0 0 0,0 0 16,0 0-16,0-1 0,0 1 15,0 0-15,0-21 0,0 21 0,0-1 16,22 1-16,-1 0 0,-21 0 0,21 0 16,0 0-16,0-1 0,0 1 15,1 21-15,-1-21 0,0 0 0,0 21 16,0-21-16,22 21 0,-22 0 16,0-21-16,0 21 0,21 0 0,-20 0 0,-1-22 15,0 22-15,0 0 16,-42 0 15,0 0-31,0 0 16,-1 0-16,1 0 15,0 22-15,-21-22 0,21 21 0,-1 0 16,1 0-16,0 0 0,0 0 0,-21 1 16,20-1-16,1 21 0,-21-21 15,21 0-15,0 1 0,-22 20 0,22-21 16,0 0-16,0 0 0,0 43 15,21-43-15,-22 0 0,22 22 16,0-22-16,0 0 0,0 0 0,0 0 16,0 0-16,0 1 0,0-1 0,0 0 15,22 0-15,-1-21 0,0 21 16,0-21-16,0 0 0,0 21 0,1-21 16,-1 0-16,0 0 0,21 0 0,-21 0 15,1 0-15,-1 0 16,0 0-16,0 0 15,-21-21-15,0 0 16,0 0 0</inkml:trace>
  <inkml:trace contextRef="#ctx0" brushRef="#br0" timeOffset="-61719.71">1101 6371 0,'0'0'0,"21"0"63,0 0-63,0 0 15,0 0-15,22 0 0,-22 0 16,21 0-16,0-21 0,-20 21 0,20 0 15,-21 0-15,21 0 16,-20 0-16,-1 0 0,0 0 0,0 0 16,-42 0-1,0 0 1,-22 0-16,22 0 0,-21 0 16,0 0-16,20 0 0,-20 0 0,21 0 15,-21 0-15,20 0 0,1 0 16,0 0-16,42 0 31,0 0-31,22 0 0,-22 0 16,21 0-16,-21 0 15,22 0-15,-1 0 0,-21 0 0,22 0 16,-22-21-16,21 21 0</inkml:trace>
  <inkml:trace contextRef="#ctx0" brushRef="#br0" timeOffset="-60955.73">5609 6202 0,'0'0'0,"21"0"16,22 0-16,-22 0 0,21 0 0,-21 0 16,22 0-16,-22 0 0,0 0 0,0 0 15,0 0-15,-42 0 31,0 0-31,-21 0 0,20 0 16,1 0-16,0 0 0,-21 0 16,21 0-16,-1 0 15,44 0 1,-1 0-16,0 0 0,21-21 16,1 21-16,-1-21 0</inkml:trace>
  <inkml:trace contextRef="#ctx0" brushRef="#br0" timeOffset="-60277.85">8551 6160 0,'-21'0'0,"42"0"16,-63 0-16,21 0 0,42 0 31,0 0-15,0 0-16,0 0 0,1 0 0,-1 0 15,21 0-15,-21 0 0,22 0 16,-22 0-16,0 0 0,21 0 0,-21 0 16,1 0-16,-1 0 15,-42 0 1,-1 0 0,1 21-16,0-21 15,0 0-15,0 0 0,21 21 0,-21-21 16,-1 21-16,1-21 0,0 0 15,0 0-15</inkml:trace>
  <inkml:trace contextRef="#ctx0" brushRef="#br0" timeOffset="-58167.69">8509 13420 0,'0'0'0,"21"-21"0,-21-1 16,0 1-16,21 21 0,-21-21 0,21 0 15,-21 0 1,0 42 31,0 0-32,0 0-15,0 22 16,0-22-16,-21 21 0,21-21 0,0 22 16,0-1-16,-21 0 0,21 1 0,-21-1 15,0 43-15,21-43 16,0 0-16,0-21 0,0 22 16,-21-22-16,21 0 0,0 0 0,0 0 0,0 1 15,0-1-15,0-42 63,0-1-63,0 1 15,0 0-15,0 0 0,0 0 16,0 0-16,0-1 0,0 1 0,0 0 16,21 0-16,-21 0 0,21 0 0,0 21 15,0-22-15,-21 1 0,21 0 16,1 21-16,-1-21 0,0 0 15,0 21-15,0 0 0,0 0 0,1 0 16,-1 0-16,0 0 16,0 0-16,0 0 0,0 21 0,1 0 15,-1-21-15,0 21 0,0 0 0,-21 1 16,21-1-16,-21 0 0,21 0 0,-21 0 16,0 0-16,0 1 15,0-1-15,-21 0 0,0 0 16,0-21-16,0 21 0,0-21 0,-1 21 15,-20-21-15,21 0 0,0 22 16,0-1-16,-1-21 0,1 0 16,0 21-16,0-21 0,0 0 31,21-21 0,21 0-15,0-1-16,0 1 15</inkml:trace>
  <inkml:trace contextRef="#ctx0" brushRef="#br0" timeOffset="-57618.71">9377 13272 0,'0'-22'16,"21"22"30,0 0-46,0 0 16,-21 22-16,0-1 0,21-21 16,-21 21-16,22 0 0,-22 0 15,21 0-15,-21 22 0,0-22 0,0 21 16,0 1-16,0-22 0,0 21 0,0 0 16,0 1-16,0-1 0,0 0 15,0-20-15,0 20 0,0-21 0,0 21 16,-21-20-16,-1-1 0,1 0 0,0 0 15,21 0-15,-21 0 0,0 1 16,0-1-16,-1-21 0,1 21 0,0-21 16,21 21-16,-21 0 0,0-21 15,21-21 32,21 21-47,-21-21 16,21 21-16,0 0 0,-21-21 15,21 21 1,-21-21-16,0-1 16,22 22-16,-22-21 0</inkml:trace>
  <inkml:trace contextRef="#ctx0" brushRef="#br0" timeOffset="-51447.48">12636 14986 0,'0'-21'16,"22"21"-1,-22-21 1,0 0 0,0-1-1,0 1 16,21 21-31,-21-21 16,0 0 15,-21 42 79,21 0-95,-22-21-15,22 21 16,0 1-16,-21-1 0,21 0 16,-21 21-16,21-21 0,-21 1 0,21 20 15,-21-21-15,21 21 0,0-20 16,0 20-16,-21 0 0,21-21 0,-22 22 15,22-22-15,-21 21 0,21-21 0,0 22 16,-21-22-16,21 21 0,-21-21 0,0 22 16,21-22-16,-21 0 0,21 0 15,-22 0-15,1 1 0,21-1 0,0 0 16,-21 0-16,21 0 16,-21-21-1,21-21 48,0 0-63,0 0 15,21 0 1,0-1-16,0 22 0,-21-21 0,22 0 16,-1 0-16,0 21 0,0-21 0,-21 0 15</inkml:trace>
  <inkml:trace contextRef="#ctx0" brushRef="#br0" timeOffset="-50743.85">13017 15198 0,'0'-21'0,"0"42"0,0-64 0,0 22 31,0 42 32,-21-21-48,21 22-15,-21-1 0,0 0 0,21 0 16,-21 0-16,0 0 0,21 1 16,0-1-16,-22 0 0,1 21 0,21-21 15,0 1-15,0-1 0,-21 0 0,21 0 16,0 0-16,0 0 16,0 1-16,0-1 15,0 0-15,21 0 16,0-21-1,1 21-15,-1-21 0,0 0 16,0 0-16,0 0 16,0 0-16,1 0 0,-1-21 0,0 21 15,21-21-15,-21 21 0,22-21 0,-22 21 16,21-21-16,-21-1 0,22 1 0,-22 0 16,0 0-16,0 0 0,-21 0 15,0-1-15,21 1 0,-21 0 0,0-21 16,0 21-16,0-22 0,0 22 0,0 0 15,0-21-15,0 20 0,0-20 16,0 21-16,0 0 0,-21 0 16,21-1-16,-21 22 0,21-21 0,-21 0 15,0 21-15,0 0 0,-1 0 16,1 0-16,0 0 0,0 0 16,0 0-16,0 0 0,-1 0 15,1 0-15,0 0 0,0 0 0,0 21 16,0-21-16,21 21 0,0 1 31,21-22-31,0 0 16,0 0-16,0 0 0,0 21 0,1-21 15</inkml:trace>
  <inkml:trace contextRef="#ctx0" brushRef="#br0" timeOffset="-49647.86">14160 15007 0,'0'0'0,"0"-21"15,0 0 1,-21 21-16,0 0 16,0 0-1,0 0-15,0 21 16,-1 0-16,1 0 15,0 1-15,0-1 16,21 0-16,-21 0 0,0 0 0,-1 0 16,22 22-16,0-22 0,-21 0 0,0 0 15,21 0-15,0 1 0,0-1 0,0 0 16,0 0-16,0 0 0,0 0 16,0 1-16,0-1 0,21 0 15,0-21-15,1 21 16,-1-21-16,-21 21 0,21-21 0,0 0 15,0 0-15,0 0 0,1 0 16,-1 0-16,0 0 0,0 0 0,0 0 16,22-21-16,-22 0 0,0 21 15,0-21-15,0 21 0,0-21 16,1-1-16,-1 1 0,0 0 0,0 0 16,-21 0-16,21 0 0,-21-1 0,21-20 15,-21 21-15,0 0 0,0-22 0,0 22 16,0 0-16,0 0 0,0 0 15,0 0-15,0-1 0,0 1 0,0 0 16,-21 0-16,0 0 0,0 21 16,0-21-16,0 21 15,-1 0-15,1 0 0,0 0 0,0 0 16,0 0-16,0 0 0,-1 0 0,1 21 16,-21-21-16,21 21 0,0 0 15,-1 0-15,1 0 0,21 1 16,-21-1-16,0 0 0,21 0 0,-21 21 15,21-20-15,-21 20 0,21-21 0,0 0 16,0 22-16,0-22 0,0 0 0,0 0 16,0 0-16,0 0 0,0 1 15,0-1-15,21 0 0,0 0 0,0 0 16,0-21-16,0 21 16,1-21-16,-1 0 15,0 0-15,0 0 0,0 0 0,0 0 16,1 0-16,-1 0 0,0 0 0,0-21 15,0 0-15,0 21 0,22-21 16,-22 0-16,0 0 0,0-1 16,0-20-16,1 21 0,-1-21 0,-21 20 15,0-20-15,21 0 0,-21-1 0,0 1 16,0 21-16,0-21 0,0 20 0,0 1 16,0 0-16,-21 0 0,0 0 15,-1 0-15,1 21 0,0 0 0,0 0 16,-21 0-16,20 0 0,-20 0 0,21 0 15,-21 21-15,20-21 0,-20 21 16,21 0-16,-21 0 0,20 0 0,1 1 16,0-1-16,0 0 0,0 0 15,21 0-15,0 0 0,-21 1 0,21-1 16,0 0-16,-22-21 0,22 21 16,0 0-16,0 0 0,0 1 0,0-1 15,0 0-15,0 0 0,0 0 16,0 0-16,0 1 15</inkml:trace>
  <inkml:trace contextRef="#ctx0" brushRef="#br0" timeOffset="-43563.15">10350 9419 0,'0'21'156,"0"1"-140,0-1 30,0 0 95,0 0-110,0 0-15,0 0 0,0 1 15,0-1 16,0-42 125,22-1-141,-22 1-16,21 0 17,-21 0-1,0 0-31,0 0 16,0-1-1,0 1 1,21 0-1,-21 0 17,0 0-17,0 0 1,0-1 0,0 1-1,0 0 1,0 0-1,0 0 1,0 0 0,0-1-1,0 1 1,0 0 0,0 0-1,0 0 1,-21 21-16,21-21 15,-21 21 1,21-22 0,-22 22-16,22-21 15,-21 21-15,21-21 16,-21 21 0,21-21-16,-21 0 15,21 0 1,-21 21-1,21-22-15,-21 22 0,21-21 16,-22 21 0,1-21-1,0 21 1,21-21-16,-21 21 16,0 0-16,0 0 15,21-21-15,-22 21 16,1 0-16,0 0 15,21-21-15,-21 21 16,0 0 0,0 0-16,21-22 15,-22 22-15,1 0 0,21-21 16,-21 21-16,0-21 16,0 21-16,21-21 15,-21 21-15,-1 0 16,1-21-1,0 21 17,0 0-32,21-21 0,-21 21 15,0 0 1,-1 0 0,22-22-16,-21 22 0,0 0 15,0 0 1,0 0-1,0 0 1,-1-21 0,1 21-16,0 0 15,0 0 1,21-21 15,-21 21-31,0 0 16,-1 0-1,1 0-15,0 0 16,0 0 0,0 0-16,0 0 15,-1-21 1,1 21 0,0 0-1,0 0-15,0 0 16,0 0-1,-1 0-15,1 0 32,0 0-32,0 0 15,0 0 1,0 0 0,-1 0-16,1 0 15,0 0 1,0-21-16,0 21 15,0 0 1,-1 0 0,1 0-16,0 0 15,0 0-15,0 0 16,0 0-16,-1 0 0,1 0 16,0 0-16,0 0 0,0 0 15,0 0-15,-1 0 0,1 0 16,0 0-1,0 0-15,0 0 16,0 0 0,-1 0-1,1 0 1,0 0-16,0 0 16,0 0-1,0 21-15,-1-21 31,1 0-31,0 0 16,21 21 0,-21-21-16,0 0 15,0 0-15,-1 0 32,1 0-32,0 21 31,0-21-16,0 0 1,0 0-16,-1 21 16,1-21-16,0 0 15,21 22-15,-21-22 16,0 0 0,21 21-16,-21-21 0,-1 21 15,1-21 1,0 21-16,0-21 15,21 21-15,-21-21 16,0 0-16,-1 0 16,1 21-1,0-21-15,21 22 16,-21-22-16,21 21 16,-21-21-16,0 0 15,21 21 1,-22-21-16,22 21 0,-21-21 0,21 21 15,-21-21 1,0 21-16,21 1 16,-21-22-16,0 0 31,21 21-31,-22-21 16,22 21-16,-21-21 0,21 21 15,-21-21 1,0 0-16,21 21 0,-21-21 15,21 21-15,-21-21 16,-1 0-16,22 22 0,-21-22 31,0 21-31,21 0 16,-21-21 0,0 0-16,21 21 15,-21-21-15,21 21 0,-22 0 16,1-21-1,21 22-15,-21-22 16,21 21 0,-21-21-16,21 21 15,-21-21 1,0 21 0,21 0-1,-22-21-15,22 21 0,-21-21 16,0 0-16,21 22 15,-21-22 1,21 21 0,-21-21-16,21 21 15,-21-21 1,21 21 0,-22-21-1,22 21 1,-21-21-1,21 21 1,0 1 15</inkml:trace>
  <inkml:trace contextRef="#ctx0" brushRef="#br0" timeOffset="-42861.96">7112 9123 0,'0'21'16,"0"0"0,0 0-16,0 1 15,0-1-15,0 0 16,0 0-16,0 0 0,0 0 16,0 1-16,0-1 15,0 0-15,0 0 0,0 0 16,0 0-16,-21-21 0,21 22 15,0-1-15,0 0 16,-21-21-16,21 21 16,0 0-16,0 0 15,0-42 95,0 0-110,0 0 15</inkml:trace>
  <inkml:trace contextRef="#ctx0" brushRef="#br0" timeOffset="-40823.19">7768 9229 0,'21'0'16,"-42"0"15,0 0-16,0 0-15,0 0 0,-1 21 16,1-21-16,0 0 0,0 21 16,0 0-16,-22-21 0,22 0 0,0 21 15,0-21-15,0 22 0,0-22 0,-1 21 16,1-21-16,0 0 0,0 21 16,0 0-16,0 0 15,-1-21-15,22 21 0,-21 1 16,0-22-1,21 21-15,0 0 16,-21-21-16,21 21 16,-21-21-16,21 21 15,-21-21 1,21 21 15,-22-21-15,22-21 62,0 0-62,0 0-16,0 0 15,0 0-15,0-1 0,0 1 16,0 0-1,0 0-15,0 0 0,0 0 16,0-1-16,0 1 0,0 0 16,0 0-16,0 0 15,0 0-15,0-1 16,0 1 0,0 0-16,0 0 15,0 0 1,0 42 46,0 0-62,0 0 16,0 0-16,0 1 0,0-1 16,0 0-16,0 0 15,0 0-15,-21 0 0,21 1 16,0-1-16,0 0 0,0 0 15,0 0 1,-21 0-16,21 1 16,0-1-1,0 0 1,21-21 156,-21-21-172,21 21 0,1-21 0,-1-1 15,0 1 1,0 21-16,0-21 0,0 0 0,1 21 16,-1-21-16,0 21 0,21-21 0,-21 21 15,1 0-15,20-22 0,-21 22 16,21 0-16,-20 0 0,-1 0 16,0-21-16,0 21 0,0 0 0,0 0 15,-42 0 32,0 0-47,0 0 0,0 21 16,0-21-16,-1 0 0,1 22 0,0-22 15,0 0-15,0 21 0,0-21 16,-43 21-16,43 0 16,0 0-16,0-21 0,-1 21 15,1-21-15,0 22 0,0-1 16,0-21-16,21 21 15,-21-21-15,21 21 0,-22-21 16,1 21-16,21 0 16,-21-21-16,0 0 15,21 22 17,0-44 30,21 22-46,0-21-16,0 21 0,1-21 15,-1 21-15,-21-21 0,21 21 16,0-21-16,21 0 0,-20 21 16,-1-22-16,21 22 0,-21-21 0,22 21 15,-22-21-15,0 21 0,21 0 0,-21-21 16,1 21-16,-1-21 0,0 21 15,0 0-15,0 0 0,0 0 16,-42 0 15,0 0-15,0 0-16,0 0 16,0 0-16,-1 0 0,1 0 15,0 21-15,0-21 0,0 0 0,0 0 16,-1 21-16,1-21 0,0 0 0,0 21 15,0 0-15,0 1 16,-1-22-16,1 0 0,21 21 16,0 0-16,-21-21 0,21 21 15,-21-21 1,42 0 62,0 0-62</inkml:trace>
  <inkml:trace contextRef="#ctx0" brushRef="#br0" timeOffset="-25098.05">10456 11240 0,'0'-22'78,"0"1"-31,0 0-16,0 0-16,0 0 1,0 0 31,-21 42-16,21 0-31,0 0 16,-21 0-16,21 0 15,0 1-15,0-1 0,0 0 16,-21 0-16,21 0 0,0 0 16,-21 1-16,21-1 0,0 0 15,0 0 1,0 0 15,0-42 0,0 0-15,0 0-16,0 0 0,0-1 16,0 1-16,0 0 15,0 0-15,0 0 16,0 0 0,0-1-1,0 44 95,0-1-64,21-21-46,-21-21 79,0-1-64,0 1 16,0 0 1,0 0-17,21 21 1,-21-21 0,0 0-1,21 21 16,-21-22 1,0 1 15,0 42 15,0 1-62,0-1 16,0 0-16,0 0 15,0 0-15,0 0 0,0 1 0,0-1 16,0 0-16,0 0 0,0 0 0,0 0 16,0 1-16,0-1 0,0 0 15,0 0-15,0 0 0,0 0 16,0 1-16,0-1 15,0 0-15,0 0 16,0 0-16,0 0 31,0-42 63,0 0-94,0 0 16,0 0-1,0 0-15,0-1 16,0 1-16,0 0 16,0 0-16,0 0 15,0 0-15,0-1 16,0 1-16,0 0 15,0 0-15,0 0 0,0 0 16,0-1-16,0 1 16,0 42 62,0 1-78,0-1 15,0 0-15,0 0 16,0 0-16,0 0 0,0 1 16,0-1-16,0 0 0,0 0 15,0 0-15,0 0 16,0 1-16,0-1 16,0 0-1,0-42 32,0 0-47,0-1 16,0 1-16,0 0 0,0 0 0,0 0 15,0 0-15,0-1 16,0 1-16,0 0 0,0 0 0,0 0 16,0 0-16,0-1 0,0 1 15,0 42 16,0 1-31,0-1 16,0 0-16,0 0 0,0 0 0,0 0 16,0 1-16,0-1 0,0 0 15,0 0-15,0 0 0,0 0 0,0 1 16,0-1 0,0-42 30,0-1-30,0 1-16,0 0 16,0 0-16,0 0 0,0 0 15,0-1-15,0 1 0,0 0 0,0 0 16,0 0-16,0 42 47,0 0-47,0 0 0,0 0 15,0 1-15,0-1 16,0 0-16,0 0 16,0 0-16,0 0 0,-21-21 15,21 22 1,0-44 15,0 1-15,0 0-16,0 0 15,0 0-15,0 0 0,0-1 16,0 1-16,0 0 16,0 0-1,0 42 17,0 0-32,0 0 15,0 1-15,0-1 16,0 0-16,0 0 0,0 0 15,-21-21 1,21 21-16,21-21 31,0 0-31,0 0 16,0-21-16</inkml:trace>
  <inkml:trace contextRef="#ctx0" brushRef="#br0" timeOffset="-24363.41">10880 11240 0,'0'0'0,"0"-22"16,0 1-1,-22 42 32,1 1-31,0-22-16,21 21 0,0 0 15,-21 0-15,0-21 0,21 21 0,0 0 16,0 1-16,-21-1 0,-1 0 16,22 0-16,-21 0 15,21 0-15,0 1 0,0-1 16,0 0-16,0 0 0,0 0 16,0 0-1,21-21 1,1 0-16,-1 0 0,0 0 15,0 0-15,0 0 0,0 0 0,1 0 16,-1 0-16,0 0 0,0 0 16,0 0-16,0 0 0,1-21 0,-1 0 15,0 21-15,0-21 0,-21 0 0,21 0 16,-21-1-16,21 1 0,-21 0 16,0 0-16,0 0 0,0 0 15,0-1-15,0 1 0,0 0 16,0 0-16,0 0 0,-21 0 15,21-1-15,-21 22 0,0-21 0,0 0 16,0 21-16,-1-21 16,1 21-16,0 0 0,0 0 15,0 0-15,0 0 0,-1 0 16,1 21-16,21 0 16,-21-21-16,21 21 0,0 1 0,-21-1 15,21 0-15,-21-21 0,21 21 0,-21 0 16,21 0-16,0 1 15,0-1-15,-22 0 16,22 0-16,22-21 16,-1 0-1,0 21-15</inkml:trace>
  <inkml:trace contextRef="#ctx0" brushRef="#br0" timeOffset="-22849.6">11451 11282 0,'0'-21'16,"-21"21"46,0 0-62,0 21 0,21 0 16,-22-21-16,22 21 0,-21 0 0,0-21 16,21 22-16,0-1 0,-21 0 0,21 0 15,-21-21-15,21 21 0,-21 0 16,21 1-16,0-1 0,0 0 16,0 0-16,0 0 0,0 0 15,0 1 1,21-22-1,0 21-15,0-21 0,0 0 16,0 0-16,1 0 16,-1 0-16,0 0 0,0 0 0,0 0 15,0 0-15,1-21 16,-1 21-16,0 0 0,-21-22 16,0 1-16,21 21 0,0-21 0,-21 0 15,0 0-15,21 0 16,-21-1-16,0 1 15,0 0-15,0 0 0,0 0 16,0 0-16,0-1 0,0 1 16,0 0-1,-21 21-15,21-21 16,-21 21-16,0 0 16,0 0-16,0 0 15,-1 0-15,1 0 16,0 0-16,0 0 0,0 21 15,0 0-15,21 0 16,-22-21-16,1 22 0,21-1 16,-21-21-16,21 21 0,0 0 0,0 0 15,0 0-15,-21 1 0,21-1 16,0 0-16,0 0 0,0 0 16,0 0-16,0 1 15,21-1 1,0-21-16,0 0 15,1 21-15,-1-21 0,0 0 16,0 0-16,0 0 16,0 0-16,1 0 0,-22-21 15,21 21-15,0-21 0,0 21 0,-21-22 16,21 22-16,-21-21 0,21 0 16,1 21-16,-22-21 0,21 0 15,-21 0-15,0-1 0,0 1 16,21 0-16,-21 0 15,0 0-15,0 0 0,0-1 16,0 1 0,-21 0-16,0 21 15,21-21-15,-22 21 0,1 0 16,0-21-16,0 21 16,0 0-16,0 0 0,-1 0 0,1 0 15,0 0-15,0 0 0,0 0 16,0 21-16,21 0 0,-22 0 15,1-21-15,21 21 0,0 1 16,0-1-16,-21 0 0,21 0 16,0 0-16,0 0 0,0 1 15,-21-1-15,21 0 0,0 0 16,0 0-16,0 0 16,0 1-1,42-1 1,-21-21-16,1 0 15,-1 0-15,0 0 16,0 0-16,0 0 0,0 0 16,1 0-16,-1 0 0,-21-21 0,21 21 15,0-22-15,-21 1 0,21 21 16,0-21-16,1 0 0,-1 0 16,-21 0-16,21-1 0,-21 1 15,0 0-15,0 0 0,0 0 0,0 0 16,0-1-16,0 1 15,0 0-15,0 0 0,-21 0 16,0 21-16,-1-21 0,1 21 16,0 0-16,0 0 0,0 0 15,0 0-15,-1 0 0,1 0 16,21 21-16,-21-21 0,0 21 0,0 0 16,21 0-16,-21 0 15,21 1-15,-22-22 0,22 21 16,0 0-16,0 0 0,0 0 15,0 0-15,-21 1 16,21-1 0,0 0 15</inkml:trace>
  <inkml:trace contextRef="#ctx0" brushRef="#br0" timeOffset="-16533.69">10329 11642 0,'21'0'0,"-21"21"125,0 0-109,0 0 15,-21-21 47,21 21-78,-21-21 32,21-21 108,0 0-109,0 0 1,-21 21-17,21-21-15,0 0 16,0-1 0,0 1-16,-21 21 15,21-21-15,0 0 31,-21 21-31,21-21 16,0 0 0,-22-1-1,22 1-15,-21 21 16,21-21-16,-21 21 0,21-21 16,-21 21-1,21-21 1,-21 21-16,21-21 15,-21 21-15,21-22 16,-22 1-16,1 21 16,21-21-16,-21 0 15,0 21-15,21-21 16,-21 21-16,21-21 0,-21-1 16,-1 22-1,22-21 1,-21 0 15,0 21-31,0 0 16,21-21-1,-21 21-15,0 0 16,21-21 0,-22 21-1,1 0-15,21-21 0,-21 21 31,0-22-31,0 22 16,21-21 0,-21 21-16,-1 0 15,22-21 1,-21 21 0,21-21-16,-21 21 0,21-21 15,-21 21-15,0 0 16,21-21-1,-21 21-15,-1 0 16,1 0-16,21-22 16,-21 22-16,0 0 15,0 0 1,21-21-16,-21 21 16,-1 0-16,1 0 15,0 0 1,0 0-1,0-21-15,0 21 16,-1 0 0,1 0-16,21-21 15,-21 21-15,0 0 16,0 0-16,0-21 16,-1 21-1,1 0-15,0 0 16,0-21-1,0 21 1,0 0-16,-1 0 16,1 0-1,0 0-15,0 0 16,0 0-16,0 0 0,-1 0 16,22-22-16,-21 22 0,0 0 31,0 0 0,0 0-31,0 0 16,-1 0-1,1 0-15,0 0 16,0 0-16,0 0 0,0 0 16,-1 0-16,1 0 15,0 0 1,0 0-16,0 0 0,0 0 15,-1 0 1,1 0 0,0 0-16,0 0 0,0 0 31,0 0-31,-1 0 16,1 0-16,0 0 15,0 0 1,0 0-1,0 0-15,-1 0 16,1 0 0,0 0-1,21 22-15,-21-22 16,0 0-16,0 0 16,-1 21-1,1-21-15,0 0 16,0 0-1,0 0 1,0 21-16,-1-21 31,1 0-31,0 21 32,0-21-32,0 0 31,0 0-31,21 21 0,-22-21 15,1 0 1,0 0-16,21 21 0,-21-21 16,0 0-1,21 22 1,-21-22-16,-1 0 16,22 21-1,-21-21-15,0 21 31,0-21-15,21 21-16,-21-21 16,0 0-1,21 21-15,-22-21 16,22 21-16,-21-21 0,21 22 31,-21-22-31,21 21 0,-21-21 16,21 21-16,-21 0 15,21 0 1,-21-21-16,-1 21 0,22 1 16,0-1-1,-21-21-15,21 21 0,-21-21 16,21 21-16,-21 0 0,21 0 16,0 1-1,-21-22-15,21 21 0,-21-21 16,21 21-1,-22 0 17,22-42 61,22 21-77,-22-21-16,21 0 0,-21-1 16,0 1-16,0 0 15,0 0 1,0 0-16,21 21 0,-21-21 0,0-1 16,0 1-16,0 0 15,0 0-15,0 0 16,0 0-16,21-1 0,-21 1 15,21 21-15,-21-21 0,0 0 16,21 21 0,-21-21-16,22 0 15,-22-1 17,0 1-17,21 21-15,0 0 16,-21 21 62,0 1-78,-21-1 16,0 0-1,21 0-15,-22 0 16,22 0-16,0 1 15,-21-1-15,21 0 0,-21-21 16,21 21-16,0 0 0,0 0 16,0 1-16,-21-22 0,21 21 15,-21 0-15,21 0 0,0 0 16,0 0-16,0 1 0,0-1 31,0 0-15,21-42 109,0 21-110,0 0-15,-21-21 0,21 21 16,1 0-16,-22-22 0,21 22 16,0 0-16,0-21 0,0 21 0,0-21 15,1 21-15,-1 0 16,0-21-16,0 21 0,0 0 16,0 0-16,1 0 0,-1 0 15,0 0-15,0 0 0,0 0 16,0 0-16,-42 0 94,0 0-79,0 0-15,0 0 0,0 0 16,-1 21-16,1-21 15,0 0-15,0 0 16,0 0-16,0 0 0,-1 0 0,1 0 16,0 21-16,0-21 15,0 0-15,0 21 16,-1-21-16,22 22 16,-21-22-1,0 0-15,21 21 31,21-42 79,0 21-95,1-22 1,-1 22-16,0 0 0,-21-21 16,21 21-16,0 0 0,0-21 15,1 21-15,-1-21 16,0 21-16,0 0 16,-21-21-16,0 0 31,-21 21-31</inkml:trace>
  <inkml:trace contextRef="#ctx0" brushRef="#br0" timeOffset="-11131.16">12340 16277 0,'-21'0'31,"42"0"31,0 0-46,0 0-16,1 0 0,-1 0 16,0 0-16,0 0 0,0 0 15,0-21-15,22 21 0,-22 0 0,0 0 16,21 0-16,1-21 0,-22 21 0,21 0 15,1 0-15,-1 0 16,-21-21-16,21 21 0,1 0 0,-1 0 16,0 0-16,-20-21 0,20 21 0,-21 0 15,21 0-15,-20 0 0,-1 0 16,0 0-16,0 0 0,0 0 0,0 0 16,1 0-16,-1 0 15,0 0 1,0 0-1,0 0 1,-42 0 62,0 21-62,0-21-16,0 0 15,-1 21-15,1-21 0,0 0 16,0 21-16,0-21 16,0 0-16</inkml:trace>
  <inkml:trace contextRef="#ctx0" brushRef="#br0" timeOffset="-10530.75">12382 16489 0,'22'0'47,"-1"0"-47,0 0 0,0 0 0,0 0 16,0 0-16,1 0 0,20 0 15,-21 0-15,21-21 0,1 21 0,-1 0 16,0 0-16,1-21 0,-1 21 0,22 0 15,-1 0-15,-21-22 0,22 22 16,-1 0-16,-20 0 0,20 0 16,-20-21-16,-1 21 0,21 0 0,-41 0 0,20 0 15,0 0-15,-21 0 16,1 0-16,-1-21 0,21 21 0,-21 0 16,0 0-16,1 0 0,-1 0 15,0 0 1,-21-21-16,-21 21 109,0 0-93,21 21-16,-22-21 15,1 0-15,0 0 0</inkml:trace>
  <inkml:trace contextRef="#ctx0" brushRef="#br0" timeOffset="-7835.68">1905 7345 0,'21'-21'0,"-42"42"0,42-63 16,0 20-16,-21 1 0,0 0 0,0 0 16,0 0-16,0 0 0,0-1 15,0 1-15,0 0 0,0 0 16,-21 21-16,21-21 0,-21 21 16,0 0-16,0 0 0,-1 0 0,1 0 15,0 0-15,0 0 0,0 0 16,-22 21-16,1 0 0,0 0 0,-1 22 15,1-1-15,-21 0 16,20 1-16,1 20 0,-22-21 0,-20 64 16,41-42-16,1-22 15,21 22-15,-21-22 0,20 21 0,22-20 16,0-1-16,-21 22 0,21-22 16,0 0-16,0-21 0,0 22 0,0-22 15,21 21-15,1-21 0,-1-21 16,0 22-16,0-22 0,21 0 0,-20 0 15,20 0-15,-21 0 0,21 0 16,1-22-16,-1 1 0,0 0 16,1 0-16,-1 0 0,0 0 0,1-22 15,-1 22-15,0-21 0,-20 21 16,20-1-16,-21-20 0,0 21 16,0 0-16,1 0 0,-22-1 0,21 22 15,-21-21-15,-21 42 31,21 1-15,-22-1-16,1 0 0,21 0 0,-21 21 16,21-20-16,-21-1 0,21 21 15,-21 22-15,21-22 16,0-21-16,0 0 0,0 0 16,0 1-16,21-22 0,0 0 15,0 0-15,0 0 0,1 0 0,-1 0 16,0 0-16,21 0 0,-21-22 15,1 1-15,20 0 0,-21 0 0,0 0 16,0 0-16,1-1 0,-1-20 16,-21 21-16,21 0 0,-21-22 0,0 22 15,0 0-15,0 0 0,-21 0 16,0 0-16,-1 21 0,1-22 0,0 22 16,-21 0-16,21 0 0,-1 0 15,-20 0-15,21 0 0,0 0 0,-22 22 16,22-22-16,0 21 0,0 0 15,0-21-15,21 21 0,0 0 0,0 0 16,0 1-16,0-1 0,0 0 16,21-21-16,0 21 15,0-21-15,0 0 0,22 0 0,-22 0 16,21 0-16,1 0 0,-22-21 16,21 21-16</inkml:trace>
  <inkml:trace contextRef="#ctx0" brushRef="#br0" timeOffset="-7507.79">2540 7789 0,'0'-21'0,"0"64"15,0-65-15,-21 1 16,0 21-16,-1 0 0,22 21 0,-21-21 16,0 22-16,21-1 0,-21 21 15,0 0-15,21 1 0,-21-1 0,-1 0 16,1 22-16,0-22 0,0 22 0,0-22 15,0 22-15,-1-1 0,-20-21 16,21 22-16,0-22 0,0 22 16,-1-22-16,-20 22 0,21-22 15,0 21-15,0-20 0,21-1 0,-22 0 0,1 1 16,21-22-16,-21 0 0,21 0 16,0 0-16,0 1 0,0-44 46,0 1-46,21 0 0,0 0 16,-21-21-16,22-1 0,-22 22 16,21-42-16</inkml:trace>
  <inkml:trace contextRef="#ctx0" brushRef="#br0" timeOffset="-7163.43">2307 7980 0,'0'-21'0,"0"42"0,0-85 0,0 43 0,21 0 16,0 0-16,1 0 0,-1 0 16,0-1-16,21 22 0,-21 0 15,1-21-15,20 21 0,-21 0 0,21 0 16,-20 0-16,20 21 0,-21 1 16,21-22-16,-42 21 0,22 0 0,-22 21 15,0-21-15,0 1 0,0 20 16,-22-21-16,1 0 0,-21 0 0,21 1 15,-22-1-15,1 0 0,21 0 16,-21 0-16,20 0 0,-20-21 16,21 0-16,0 0 0,0 0 15,42 0 17,0 0-32,0 0 15,0 0-15,0-21 0,22 0 0,-22 21 16,21-21-16,-21 0 0,22 0 15,-1-1-15</inkml:trace>
  <inkml:trace contextRef="#ctx0" brushRef="#br0" timeOffset="-6563.27">2984 7874 0,'0'0'32,"0"21"-17,0 0-15,0 1 0,-21-1 16,21 0-16,0 0 0,-21 0 15,0 0-15,21 1 0,-21-22 0,21 21 16,0 0-16,0 0 0,0 0 16,21-21-1,0 0-15,0 0 0,0 0 16,1-21-16,20 21 0,-21-21 16,0 0-16,0 0 0,22-1 0,-22 1 15,21 0-15,-21 0 0,1 0 16,20 0-16,-21-1 0,-21 1 15,21 21-15,-21-21 0,21 21 0,-21-21 32,0 42-17,0 0-15,-21 0 16,0 1-16,21-1 0,0 21 0,-21 0 16,0 1-16,0-1 0,21 0 0,-22 1 15,1-1-15,0 22 0,21-22 16,-21 0-16,21 1 0,-21-1 0,21 0 15,0 22-15,-21-22 0,21 0 0,0 22 16,0-22-16,0 22 0,0-22 16,0 0-16,0 1 0,0 20 15,0-20-15,-22-22 0,22 21 0,-21 0 16,21-20-16,-21-1 0,0 0 16,-21 21-16,20-42 0,-20 21 0,0 1 15,-1-22-15,1 0 0,-21 0 16,20 0-16,-20 0 0,-1 0 0,1 0 15,20-22-15,-20 1 0,21 0 0,-22 0 16,43 21-16,-21-21 0,20 0 16,-20-1-16,42 1 0,-21 0 0,21 0 15,0 0-15,0 0 0,0-1 16,0 1-16,0 0 0,21 0 0,0 0 16,0 0-16,1-1 0,20-20 15,-21 21-15,21-21 0</inkml:trace>
  <inkml:trace contextRef="#ctx0" brushRef="#br0" timeOffset="8262.71">6900 10478 0,'-21'0'15,"0"0"1,0 0 0,0 0-16,-1 0 15,1 0-15,0 0 16,0 0-16,0 0 15,0 0-15,-1 0 16,44 0 47,-1 0-48,0 0-15,0 0 0,0 0 0,0 0 16,22 0-16,-1 0 0,0 0 15,-20 0-15,20 21 0,0-21 0,1 0 16,-1 0-16,0 0 0,1 0 16,20 0-16,-42 0 0,22 0 15,-22 0-15,0 0 0,0 0 16,-21 21 15,-21-21 0,0 0-15,0 0 0,-1 0-16,1 0 0,0 0 15,0 0-15</inkml:trace>
  <inkml:trace contextRef="#ctx0" brushRef="#br0" timeOffset="8699.86">6604 10626 0,'0'0'0,"21"0"16,0 0-1,0 0-15,1 0 16,-1 0-16,0 0 0,0 0 0,0 0 16,22 0-16,-22 0 0,21 0 0,-21 0 15,22 0-15,-22 0 0,21 0 16,0 0-16,-20 0 0,20 0 15,-21 0-15,0 0 0,0 0 0,1 0 16,-1 0-16,0 0 31,-21 21-15</inkml:trace>
  <inkml:trace contextRef="#ctx0" brushRef="#br0" timeOffset="12364.23">2561 10224 0,'0'0'0,"-21"0"0,0 0 0,0 0 15,-1 0-15,1 0 0,0 0 16,-21 0-16,21 0 0,-1 0 16,1 0-16,0 0 0,0 0 0,0 0 15,0 0-15,-22 0 0,22 0 16,0 0-16,0 0 0,0 0 0,-1 0 16,1 0-16,0 0 0,-21 0 0,21 0 15,-1 0-15,1 0 0,0 0 16,0 0-16,0 0 0,0 0 0,-1 0 15,1 0-15,0 0 0,0 0 16,0 0 0,42 0 62,0 0-78,0 0 15,0 0-15,22 0 0,-22 0 0,0 0 16,21 0-16,1 0 0,-1 0 16,0 0-16,1 0 0,20 0 0,-20 0 15,20 0-15,1 0 0,-1 0 0,-21 0 16,22 0-16,-1 0 0,1 0 16,-22 0-16,22 0 0,-22 0 0,22 0 15,-22 0-15,0 0 0,1 0 16,-1 0-16,0 0 0,-21 0 0,22 0 15,-22 0-15,21 0 0,-21 0 16,1 0-16,-1 0 0,0 0 16,-21-22-1,0 1 17,-21 21-32,21-21 15,-21 21-15,-1 0 16,1-21-16,0 21 15,0-21-15,0 21 0,0-21 16,-1 21-16,1-22 0,0 22 16,0 0-16,0 0 0,-22-21 15,22 21-15,0 0 0,0 0 0,0 0 16,0 0-16,-1 0 0,1 0 16,42 0 46,-21 21-62,22-21 0,-1 0 16,0 22-16,0-22 15,0 0-15,0 0 0,-21 21 16,22-21-16,-1 0 0,0 0 0,0 0 16,0 0-16,0 0 0,1 0 15,-1 0-15,0 0 16,0 0-16,0 0 0,-21 21 15,21-21 1,-21 21 0,0 0-1,0 0-15,-21-21 0,21 22 16,-21-22-16,0 21 0,0 0 0,21 0 16,-21 0-16,-1 0 0,1 1 15,-21 20-15,21-21 0,0 0 16,-22 22-16,22-22 0,-21 21 0,21-21 15,-1 0-15,-20 1 0,21-1 16,0 0-16,0-21 0,-1 21 0,44-42 63,-1 21-63,0-21 15,0 0-15,0-1 0,0 1 0,1 21 16,20-21-16,-21 0 0,0 0 0,22 0 15,-22-1-15,21-20 0,-21 21 16,22 0-16,-22 21 0,0-21 0,0-1 16,0 1-16,0 21 0,1 0 15,-22-21-15,-22 21 94,1 0-78</inkml:trace>
  <inkml:trace contextRef="#ctx0" brushRef="#br0" timeOffset="22110.34">9779 10414 0,'-21'0'0,"0"0"16,-1 0 0,1 0-16,21 21 15,-21-21 1,0 0-16,42 0 62,0 0-62,0 0 0,22 0 0,-22 0 16,21 0-16,1 0 0,-1 0 0,21 0 16,-20 0-16,20 0 0,1 0 15,20 0-15,-20 0 0,-1 0 0,1 0 16,-1 0-16,1 0 0,-1 0 0,1 0 16,-1 0-16,1 0 0,-1 0 15,1 0-15,-22 0 0,1 0 16,20 0-16,-21 0 0,1 0 0,-22 0 15,21 0-15,-21 0 0,1 21 0,20-21 16,-21 0-16,0 0 16,0 0-16,1 0 15,-44 0 48,1 0-63,0 0 15,0 0-15,0 0 0,0 0 16,-1 0-16,1 0 0,-21 0 0</inkml:trace>
  <inkml:trace contextRef="#ctx0" brushRef="#br0" timeOffset="22613.58">9631 10562 0,'-21'21'15,"21"1"1,21-22 0,0 21-16,0-21 15,0 0-15,22 0 0,-1 0 16,0 0-16,22 0 0,-1 21 0,1-21 15,-1 0-15,1 0 0,20 0 0,-20 0 16,-1 0-16,1 0 0,-1 0 0,1 0 16,-22 0-16,22 0 0,-22 0 15,-21 0-15,22 0 0,-22 0 0,0 0 16,0 0-16,0 0 0,0 0 0,1 0 16,-1 0 15,-21 21-16</inkml:trace>
  <inkml:trace contextRef="#ctx0" brushRef="#br0" timeOffset="29128.54">11091 11896 0,'0'-21'0,"0"-1"16,0 1-1,-21 0 1,0 21-16,21-21 16,-21 21-16,0 0 15,-1-21-15,1 21 0,0 0 16,0 0-16,0 0 0,0 0 16,-1 0-16,1 0 15,0 0-15,0 0 0,0 0 16,0 0-16,-1 21 15,1 0-15,0-21 0,0 21 16,0 0-16,0-21 0,-1 22 16,22-1-16,-21-21 0,21 21 0,-21 0 15,0 0-15,21 0 0,-21 1 16,0-1-16,21 0 0,0 0 16,0 0-16,-22 0 0,22 1 0,0-1 15,0 0-15,0 0 0,-21 0 0,21 0 16,0 1-16,0-1 15,0 0-15,0 0 16,21 0-16,1-21 0,-1 21 16,0-21-16,0 0 0,0 0 15,0 0-15,-21 22 0,22-22 16,-1 0-16,0 0 0,0 0 0,0 0 16,0 0-16,1 0 0,-1 0 0,0-22 15,0 22-15,0-21 0,0 21 16,1-21-16,-1 0 0,0 21 15,0-21-15,0 21 0,-21-21 0,21-1 16,1 1-16,-1 0 0,-21 0 16,21 0-16,-21 0 0,21-1 0,-21 1 15,21 0-15,-21 0 0,0 0 16,0 0-16,21-1 0,-21 1 16,0 0-16,0 0 0,0 0 0,22 0 15,-22-1-15,21 22 0,-21-21 16,0 0-16,0 42 62,-21 0-62,-1 1 16,22-1-16,-21 21 16,21-21-16,0 0 0,0 1 15,0-1-15,0 21 0,-21-21 0,21 0 16,0 1-16,0-1 0,0 0 0,0 0 15,0 0-15,0 0 0,0 1 16,21-22-16,-21 21 0,21 0 0,1-21 16,-1 21-16,0-21 0,0 21 0,0-21 15,0 21-15,1-21 0,-1 0 0,0 0 16,21 0-16,-21 0 0,1 0 16,20 0-16,-21 0 0,21 0 0,-20 0 15,-1 0-15,21 0 0,-21 0 0,0 0 16,1 0-16,-1 0 0,0 0 15,0 0-15,-21-21 0,21 0 16,-21 0-16,21 21 16,-21-21-16,0 0 0,0-1 15</inkml:trace>
  <inkml:trace contextRef="#ctx0" brushRef="#br0" timeOffset="34578.84">17992 11536 0,'21'0'15,"0"0"1,0 0-1,0-21-15,-21 0 16,0-1-16,0 1 16,0 0-16,0 0 15,0 0-15,0 0 0,0-1 16,-21 22-16,0-21 0,0 21 0,0-21 16,-1 21-16,1 0 15,0 0-15,0 0 0,0 0 16,0 0-16,-1 0 0,1 21 0,0 0 15,0 1-15,0-1 0,0 0 16,-1 0-16,1 0 0,0 0 0,0 1 16,0 20-16,0-21 0,-1 21 15,1-20-15,0-1 0,21 21 0,-21-21 16,0 0-16,0 1 0,21 20 0,0-21 16,0 0-16,0 0 0,0 1 0,0-1 15,0 0-15,0 0 0,0 0 16,0 0-16,21-21 0,0 0 15,0 22-15,0-22 0,0 0 16,1 0-16,-1 0 0,0 0 0,0 0 16,21 0-16,-20-22 0,-1 22 0,0-21 15,21 0-15,-21 0 16,1 0-16,20 0 0,-21-1 0,0 1 16,22 0-16,-22 0 0,0-21 0,0 20 15,0-20-15,22-21 0,-22 41 16,0-20-16,0 21 0,-21 0 15,21-22-15,-21 22 0,21 0 0,-21 0 16,0 0-16,22 21 0,-22-21 0,0-1 16,21 22-16,-21 22 31,0-1-31,0 0 0,0 0 16,0 0-16,0 22 0,0-22 15,0 21-15,-21-21 0,21 22 0,0-22 16,0 21-16,0-21 0,0 0 0,0 22 15,0-22-15,0 0 0,0 0 16,21 0-16,0 1 0,0-22 0,0 21 16,0 0-16,1-21 0,-1 0 0,0 21 15,21-21-15,-21 0 0,22 0 0,-22 0 16,0 0-16,43-21 16,-43 21-16,0-21 0,0 0 15,0 21-15,0-22 0,-21 1 0,22 0 16,-22 0-16,21 0 0</inkml:trace>
  <inkml:trace contextRef="#ctx0" brushRef="#br0" timeOffset="35268.08">17695 10583 0,'0'0'0,"0"-21"31,0 42-15,0 1 0,0-1-16,0 0 15,0 0-15,0 21 0,0-20 0,-21-1 16,21 21-16,0-21 0,0 22 0,-21-22 16,21 21-16,0-21 0,0 0 0,0 22 15,0-22-15,-21 21 0,21-21 16,0 1-16,-21-1 0,21 0 0,0 0 15,0 0-15,0-42 47,0 0-47,0 0 0,0 0 16</inkml:trace>
  <inkml:trace contextRef="#ctx0" brushRef="#br0" timeOffset="35764.66">18097 10668 0,'-21'21'15,"0"-21"1,21 21-16,-21 1 0,0-1 0,0 0 16,21 0-16,-22 0 0,1 0 0,21 1 15,-21-1-15,21 0 0,-21 0 16,21 21-16,0-20 0,0-1 0,-21 0 16,21 0-16,0 0 0,0 0 0,0 1 15,21-1-15,0-21 16,0 0-16,0 0 0,1 0 15,-1 0-15,0 0 0,0 0 16,0 0-16,0-21 0,1-1 0,-1 1 16,0 21-16,0-21 0,-21 0 0,0 0 15,0 0-15,0-22 0,0 22 16,0 0-16,0 0 0,0 0 0,0-22 16,0 22-16,-21 0 0,0 21 15,0-21-15,-1 21 16,1 0-16,0 0 15,21 21-15,0 0 16,0 0 0,21-21-1</inkml:trace>
  <inkml:trace contextRef="#ctx0" brushRef="#br0" timeOffset="36188.38">18605 10774 0,'0'0'0,"-21"0"0,0 0 0,0 0 0,0 0 16,21 21-16,-21-21 0,-1 21 15,1 0-15,0 1 0,0-22 16,21 21-16,-21 0 0,0 0 0,-1 0 15,22 22-15,0-22 0,0 0 0,-21 0 16,21 0-16,0 0 0,0 1 16,0-1-16,0 0 0,21-21 15,1 0-15,-1 0 0,0 0 16,0 0-16,21 0 0,-20 0 0,-1-21 16,21 21-16,-21-21 0,0-1 15,1 22-15,-1-21 0,0 0 0,-21 0 16,0 0-16,0-22 0,0 22 0,0 0 15,0 0-15,0 0 0,0 0 16,-21 21-16,21-22 0,-21 1 16,-1 21-16,1 0 0,0-21 0,0 21 15,0 0-15,0 0 16,-1 0 0,1 0-16,0 0 15</inkml:trace>
  <inkml:trace contextRef="#ctx0" brushRef="#br0" timeOffset="36675.94">17399 10499 0,'-21'-21'0,"42"42"0,-63-42 16,20 21-1,1 0-15,21 21 0,-21 0 16,0 0-16,0 0 0,21 0 0,0 22 15,-21-1-15,-1 0 0,22 1 0,-21-1 16,21 0-16,0 22 0,0-1 0,-21 1 16,0-1-16,21 22 0,-21-21 15,21 20-15,-21-20 0,21-1 0,-22 1 16,22-1-16,0 1 0,-21-22 0,0 22 16,21-22-16,-21 0 0,21 1 0,0-1 15,-21 0-15,21 1 0,-21-1 16,21-21-16,-22 0 0,22 22 15,0-22-15,0 0 0,-21 0 0,21 0 16,0-42 15,0 0-31,0 0 16,0 0-16,21-22 0,-21 1 0,22 0 16,-1-22-16,0 22 0,21-22 0</inkml:trace>
  <inkml:trace contextRef="#ctx0" brushRef="#br0" timeOffset="37576.27">17505 10372 0,'21'0'16,"42"0"0,-20 0-16,-22 0 0,21 0 0,1 0 0,-1 0 15,0 0-15,22-21 0,-22 21 16,22 0-16,20 0 0,-20 0 0,20 0 16,22 0-16,-21 0 0,0 0 15,20 0-15,-20 0 0,-21 0 16,20 0-16,-20 0 0,-22 0 0,0 0 15,1-22-15,-1 22 0,-21 0 0,0 0 16,1 0-16,-1 0 0,0 0 16,0 0-1,-21 22-15,0-1 16,0 0-16,21 0 16,-21 0-16,21 0 0,-21 1 15,0 20-15,0-21 0,0 0 0,0 22 16,0-22-16,0 21 15,0-21-15,0 22 0,0-1 0,0 0 16,0-21-16,0 22 0,0-1 0,-21 0 16,21 1-16,-21 20 0,21-20 0,0 20 15,0-21-15,-21 1 0,21 20 16,-21-20-16,21-1 0,-21 0 0,21 1 16,0-1-16,0 0 0,-22 1 0,22-22 15,-21 21-15,21-21 0,-21 0 0,21 22 16,0-22-16,0 0 0,-21 0 15,21 0-15,-21 22 0,21-22 0,-21 0 16,21 0-16,0 0 0,0 1 16,0-1-16,0 0 0,0 0 15,0 0-15,0 0 16,0 1-16,0-1 0,0 0 16,-22-21-16,1 21 15,0-21 1,0 0-16,0 0 15,-22 0-15,22 0 0,-21 0 0,0 0 16,-1 0-16,1 0 0,-22 0 16,1 0-16,-22-21 0,22 0 0,-22 21 0,0-21 15,1-1-15,-1 22 0,22-21 16,-22 21-16,21 0 0,-20-21 16,41 21-16,-20 0 0,21 0 0,-22 0 15,43 0-15,-21 0 0,20 0 0,1 0 16,0 0-16,0 0 0,0 0 15,21 21-15,-21-21 16,-1 0 15,22-21-15,-21 21 0,0 0-1,0 0 1</inkml:trace>
  <inkml:trace contextRef="#ctx0" brushRef="#br0" timeOffset="45784.81">10329 11769 0,'0'-21'63,"0"-1"-32,0 1 0,0 0-15,0 0 15,0 0-31,-21 21 16,21-21 0,-21 21-16,21-22 15,-21 1 1,0 21-16,21-21 15,-22 21 1,22-21-16,0 0 16,-21 21-16,21-21 15,-21 21-15,21-22 16,-21 22 0,0-21-16,21 0 15,-21 21-15,21-21 16,-22 21-16,22-21 15,-21 21 1,21-21-16,-21 21 16,21-22-16,0 1 15,-21 21-15,21-21 16,-21 21-16,21-21 0,-21 21 16,21-21-1,-22 0-15,1-1 16,0 1-1,0 21 1,21-21-16,-21 21 16,21-21-16,-21 21 0,21-21 15,-22 21-15,1 0 0,21-21 16,-21 21-16,21-22 16,-21 22-1,0 0-15,21-21 16,-21 21-16,-1-21 15,1 0 1,0 21 0,21-21-16,-21 21 15,0 0-15,21-21 16,-21-1-16,-1 22 16,1 0-16,21-21 15,-21 21 1,0 0-16,0 0 15,21-21 1,-21 21-16,-1 0 0,1 0 16,21-21-1,-21 21-15,0 0 0,0-21 16,0 21 0,-1 0-16,1-21 31,0 21-31,0-22 15,0 22 1,0 0-16,-1 0 16,22-21-16,-21 21 0,0 0 15,0 0-15,0 0 16,0-21-16,-1 21 16,1 0-16,0 0 0,0 0 15,0 0 1,0-21-1,-1 21-15,1 0 16,0 0-16,0 0 16,0 0-16,0 0 15,-1 0-15,1 0 16,0 0-16,0 0 16,21-21-16,-21 21 0,0 0 15,-1 0-15,1 0 16,0 0-1,0 0-15,0 0 16,0 0 0,-1 0-16,1 0 15,0 0-15,0 0 16,0 0-16,0 0 16,21 21-16,-22-21 15,1 0-15,0 0 0,0 0 16,0 0-16,0 0 15,-1 21-15,1-21 16,0 0-16,0 0 16,0 0-16,0 0 15,21 21-15,-22-21 0,1 0 16,0 0-16,0 21 16,0-21-1,0 0 1,-1 0-16,22 22 0,-21-22 15,0 0-15,0 0 16,21 21-16,-21-21 16,0 0-16,-1 0 0,1 21 15,0-21 1,0 0-16,21 21 16,-21-21-1,0 0-15,21 21 16,-22-21-1,1 0-15,21 21 16,-21-21 0,0 0-16,21 22 15,-21-22-15,0 0 16,21 21-16,-22-21 16,1 0-1,0 21-15,0-21 16,21 21-16,-21-21 0,0 0 15,21 21-15,-22 0 16,1-21 0,21 22-16,0-1 31,-21-21-31,0 0 16,21 21-16,-21-21 15,21 21 1,-21-21-16,21 21 15,-22-21 1,22 21-16,-21-21 16,21 22-16,0-1 15,-21-21-15,21 21 16,0 0 0,-21-21-16,21 21 15,0-42 79,0 0-78,21 21-16,0-21 15,-21 0-15,21-1 0,1 1 16,-22 0-16,21 0 15,0 0-15,0 0 16,-21-1-16,21 1 0,0 0 16,-21 0-16,0 0 15,22 21-15,-22-21 0,21 21 16,-21-22-16,0 1 16,0 0-16,21 21 0,-21-21 15,21 21-15,-21-21 16,0 0 15,21 21 16,-21-22-31,0 44 93,0-1-93,0 0-16,0 0 0,0 0 15,0 0-15,0 1 16,0-1-16,0 0 0,0 0 15,0 0-15,0 0 0,-21 1 16,21-1-16,0 0 0,0 0 0,0 0 16,0 0-16,-21-21 0,21 22 0,0-1 15,-21 0-15,21 0 16,21-21 78,0 0-94,0 0 15,0 0-15,1 0 16,-1 0-16,0 0 16,0 0-16,0 0 0,0 0 0,1 0 15,-1 0-15,0 0 0,0 0 0,0 0 16,22 0-16,-22 0 0,0 0 15,0 0-15,0 0 0,0 0 0,1 0 16,-1 0-16,0 0 0,0 0 16,-42 0 46,0 0-62,0 0 0,-1 0 0,1 0 16,0 0-16,0 0 0,0 0 15,0 0-15,-1 0 0,1 0 0,0 0 16,0 0-16,0 0 0,0 0 0,-1 0 16,1 0-16,0 0 0,0 0 15,0 0-15,0 0 16,-1 0-16,1 0 16,0 0-1,0-21-15,0 21 0,0 0 16,-1 0-1,22-21 95,0 0-79,22 21-31,-22-22 0,21 22 0,0 0 16,-21-21-16,21 0 15,0 0-15,-21 0 16,21 0-16,-21-1 0,22 22 16,-22-21-16,0 0 0,21 0 15,0 0-15,0 0 0,-21-1 0,0 1 16,21 0-16,0 21 0,-21-21 15,22 0-15,-22 0 0,21-1 16,0 22-16,-21-21 0,21 21 16,-21-21-1,21 21-15,0 0 16,-21 21 31,0 0-47,0 1 0,-21-22 15,0 21-15,0 0 0,21 0 0,-21 0 16,0-21-16,21 21 0,-22 1 16,1-1-16,0 21 0,21-21 0,-21 0 15,0 1-15,0-1 0,21 21 0,-22-21 16,1 0-16,21 1 16,0-1-16,-21 0 0,0-21 0,21 21 15,0-42 48,0 0-48,0 0 1,21-1 0,0 22-16,0 0 15,-21-21-15,22 21 0,-1 0 16,0 0-16,0 0 15,0 0-15,0 0 0,22 0 0,-22 0 16,0 0-16,21 0 0,-20 0 0,-1 0 16,21 0-16,-21 0 0,0 21 15,1-21-15,-1 0 0,0 0 0,-21 22 16,21-22-16,-21 21 16,0 0 15,-21-21 0,0 21-15,21-42 15,0 0-15</inkml:trace>
  <inkml:trace contextRef="#ctx0" brushRef="#br0" timeOffset="52324.76">4678 7599 0,'21'0'0,"-21"-42"15,21 42-15,-21-22 16,0 1-16,21 21 0,-21-21 0,0 0 15,0 0 1,0 0-16,0 42 47,0 0-47,0 0 16,0 0-16,0 22 0,-21-22 0,21 0 15,0 21-15,0-21 0,0 22 16,0-22-16,0 21 0,-21-21 0,21 1 15,-21 20-15,21-21 0,0 0 16,0 0-16,-21 1 0,21-1 0,0 0 16,-22 0-16,22 0 0,0 0 15,-21-21 1,21 22-16,-21-22 0,0 0 31,21-22-31,0 1 0,-21 0 16,21 0-16</inkml:trace>
  <inkml:trace contextRef="#ctx0" brushRef="#br0" timeOffset="53008.42">4360 7747 0,'21'0'15,"1"0"1,-1 0-16,0 0 0,0 0 15,0 0-15,22-21 0,-1 21 0,0 0 16,1 0-16,-1-21 0,21 21 0,-20-21 16,20 21-16,-20-22 0,-1 22 15,0-21-15,1 0 0,-22 21 0,21-21 16,-21 0-16,22 0 0,-43-1 16,0 1-16,0 0 0,0 0 15,0 0-15,0 0 0,0-1 0,0 1 16,0 0-16,0 0 0,0 0 0,0 0 15,-22 21 17,22 21-32,0 0 15,0 21-15,0-21 0,0 22 0,0-1 16,0-21-16,-21 22 0,21-1 0,0 0 16,0-21-16,-21 22 0,21-1 15,-21-21-15,0 22 0,21-22 0,-21 21 16,-1-21-16,22 22 0,-21-22 0,21 0 15,-21 0-15,21 0 0,0 0 16,-21 1-16,21-1 16,-21-21-16,21-21 31,0-1-31,0 1 0,0 0 16,0-21-16,0 21 0,21-1 0,0 1 15,0 0-15,-21 0 0,21 0 16,22 0-16,-22-1 0,0 1 0,0 21 15,0-21-15,22 21 0,-22 0 0,0 0 16,0 0-16,0 0 0,1 21 16,-1-21-16,-21 21 0,0 1 0,0-1 15,0 0-15,0 0 0,0 0 16,0 0-16,0 1 0,0-1 16,0 0-16,0 0 15,0 0-15,-21-21 0,21 21 0,0 1 16,-22-22-16,22 21 0,0-42 47,0-1-47,0 1 0,0 0 15,0 0-15</inkml:trace>
  <inkml:trace contextRef="#ctx0" brushRef="#br0" timeOffset="53392.7">5567 7853 0,'21'0'0,"0"0"15,0 0-15,0 0 0,1 0 16,-22-21-16,21 21 0,0-21 16,0 21-16,0 0 0,0-22 0,1 1 15,-1 21-15,0-21 0,0 21 0,0-21 16,-21 0-16,0 0 15,0-1-15,-21 1 16,0 21-16,-21 0 16,20 0-16,1 0 0,-21 0 15,21 21-15,0 1 0,-22-1 16,22 0-16,0 0 0,0 0 0,0 0 16,-1 1-16,22-1 0,0 0 0,0 0 15,0 0-15,0 0 0,0 1 16,0-1-16,22 0 0,-1 0 15,0-21-15,0 0 0,0 21 0,0-21 16,1 0-16,20 0 16,-21 0-16,21 0 0,1 0 0,-1 0 0,-21-21 15,22 0-15,-1 0 0,0 0 0</inkml:trace>
  <inkml:trace contextRef="#ctx0" brushRef="#br0" timeOffset="53916.73">6900 7472 0,'0'0'15,"0"-21"-15,0 0 16,21 21-16,1 0 15,-1 0 1,0 21-16,0 0 16,0 0-16,0 0 0,1 22 0,-22-22 15,21 21-15,0-21 0,-21 22 0,21-22 16,-21 21-16,0 0 0,0-20 16,0 20-16,0-21 0,0 21 0,0-20 15,0 20-15,0-21 0,0 0 0,0 0 16,-21-21-16,21 22 0,0-44 31,0 1-31,0 0 16,21 0-16,-21 0 15,21-22-15,0 22 0,1-21 0,-1 21 16,0-22-16,0 1 0,21 0 0,-20-1 16,-1 1-16,0 0 0,0-1 15,21 1-15,-20 0 0,20-22 16,-21 22-16,-21 21 0,0 0 0,21 21 15,-21-22-15,21 22 16,-21 22 0,0-1-16,0 0 0,0 0 15,0 0-15,-21 0 0,21 1 16,0-1-16,0 0 0,0 0 0,0 0 16,0 0-16</inkml:trace>
  <inkml:trace contextRef="#ctx0" brushRef="#br0" timeOffset="54508.54">8001 7853 0,'0'0'15,"21"-21"-15,0 0 0,0 21 0,1-22 16,-1 1-16,0 21 15,-21-21-15,0 0 0,21 0 0,-21 0 16,0-1-16,0 1 16,-21 21-16,0 0 0,0 0 15,-1 0-15,-20 0 16,21 0-16,0 21 0,-22 1 0,1-22 16,21 21-16,-21 0 0,20 0 0,1 21 15,-21-20-15,21-1 0,0 0 16,-1 21-16,1-21 0,0 1 0,21-1 15,-21 21-15,21-21 0,0 0 16,0 1-16,0-1 0,21-21 16,0 0-16,0 0 15,1 0-15,-1 0 0,0 0 0,21 0 16,-21-21-16,1 21 0,20-22 0,-21 1 16,0 0-16,22 0 0,-22 0 15,0 0-15,0-1 0,0-20 0,0 21 16,1 0-16,-22 0 0,0-1 0,21 22 15,-21-21-15,0 42 32,0 1-32,0-1 15,-21 0-15,21 0 0,0 0 16,0 22-16,-22-22 0,22 0 0,0 0 16,0 0-16,0 0 0,0 1 15,0-1-15,0 0 0,0 0 16,0 0-1,22-21-15,-1 0 16,0 0-16,0-21 16,0 0-16,-21 0 15,21 21-15</inkml:trace>
  <inkml:trace contextRef="#ctx0" brushRef="#br0" timeOffset="55501.47">8572 7514 0,'0'-21'0,"0"42"0,0-63 16,0 63 15,0 0-31,0 22 16,0-22-16,0 0 0,-21 21 0,21-21 15,-21 1-15,21 20 0,-21-21 0,21 21 16,0-20-16,0-1 0,-21 21 15,21-21-15,0 0 0,-21 1 0,21 20 16,0-21-16,0 0 0,0 0 16,0 1-16,0-1 15,21-21 1,0 0-16,0 0 16,0-21-16,0 21 0,1-22 0,-1 1 15,21 21-15,-21-21 0,0 0 16,1 0-16,-1 0 0,0-1 15,0 1-15,-21 0 0,21 0 0,0 0 0,1 0 16,-22-1 0,0 44 15,0-1-31,0 0 0,-22-21 16,22 21-16,0 0 15,-21 0-15,21 1 0,-21-1 0,21 0 16,0 0-16,0 0 0,0 0 0,0 1 15,0-1-15,0 0 16,21 0-16,0-21 16,1 0-16,-1 0 0,0 0 0,0 0 15,0 0-15,0 0 0,1 0 16,20-21-16,-21 21 0,0-21 0,0 0 16,22-1-16,-22 22 0,0-21 15,0 0-15,0-21 0,1 21 0,-1-1 16,-21 1-16,21 0 0,0 0 15,-21 0-15,0 42 47,0 0-47,-21 0 16,0 0-16,21 1 0,0-1 0,0 0 16,0 0-16,-21-21 0,21 21 0,0 0 15,0 1-15,0-1 16,0 0-16,21-21 0,0 0 15,0 0-15,0 0 0,0 0 16,22 0-16,-22 0 0,0 0 0,0 0 16,22 0-16,-22 0 0,0-21 15,0 21-15,0-21 0,0-1 16,1 1-16,-1 0 0,0 0 0,0 0 16,0 0-16,-21-1 0,0 1 15,21 0-15,-21 0 0,0 0 0,0 0 16,0-1-16,-21 22 15,0 0 1,21 22-16,-21-22 0,0 21 0,0 0 16,21 0-16,-22 0 0,22 0 15,-21 1-15,21-1 0,0 0 0,-21 0 16,21 0-16,0 0 0,0 1 16,21-1-1,0-21-15,1 21 0,-1-21 0,21 0 16,-21 0-16,0 0 0,1 0 0,41 0 15,-42 0 1,-21-21-16,21 0 0,-21-1 16,0 1-16</inkml:trace>
  <inkml:trace contextRef="#ctx0" brushRef="#br0" timeOffset="57630.02">11620 7938 0,'0'0'0,"22"0"0,-1 0 0,0-22 16,0 22-16,0-21 15,0 0-15,1 21 0,-1-21 0,0 0 16,21 21-16,-21-21 16,22-1-16,-22 1 0,21 0 0,1 0 15,-1 0-15,0 0 0,-21-1 0,22 1 16,20-42-16,-42 42 0,1-22 15,-1 1-15,0 21 0,-21-22 16,0 1-16,0 0 0,0-1 0,0 22 16,0-21-16,0 21 0,0-22 0,-21 22 15,0 0-15,-1 21 0,1-21 16,0 21-16,0 0 0,0 0 0,0 0 16,-22 21-16,22 0 0,0 0 0,0 22 15,-22-1-15,22 0 0,0 1 16,0 20-16,-21 1 0,20-1 15,1 1-15,-21-22 0,21 22 0,0 20 16,-1-20-16,-20-1 0,0 64 16,21-63-16,21-1 0,-22 1 15,22-1-15,-21-20 0,21 20 0,-21-21 16,21 1-16,0-1 0,0 0 0,0 1 16,-21-1-16,21 0 0,0 1 0,0-1 15,0 0-15,0-20 0,0-1 0,0 0 16,0 0-16,0 0 0,21-21 15,0 0-15,0 0 16,1-21-16,-1 0 0,21 0 0,-21 0 16,0-1-16,22-20 0,-22 21 15,21-43-15,-21 22 0,-21 0 16,0-1-16,0 1 16,0 0-16,0-1 0,0 1 0,0 0 0,-21-1 15,0 22-15,0-21 0,0 21 16,0-22-16,-1 22 0,1 0 0,0 0 0,0 21 15,0-21-15,0 21 0,-1 0 16,22-21 0,22 21-1,-1-22-15,21 22 16,-21-21-16,22 21 0,-1-21 16,0 21-16,1-21 0,-1 0 0,0 21 15,1-21-15,20-1 0,-21 1 0,1 0 16,-1 21-16,-21-21 0,22 0 15,-22 0-15,0 21 0,0-22 0,-21 1 16,21 21-16,-21-21 0,-21 21 31,0 0-31,0 21 16,0 0-16,21 1 0,-22-1 16,22 0-16,0 0 0,0 21 0,0-20 15,0-1-15,0 0 0,0 0 0,0 0 16,0 0-16,0 1 15,0-1-15,22-21 0,-1 21 16,0-21-16,0 0 0,0 0 16,0 0-16,1 0 0,-1-21 0,0 0 15,21-1-15,-21 1 16,1 0-16,-1 0 0,0 0 0,0 0 16,21-22-16,-20 22 0,-1 0 15,0 0-15,0 21 0,-21-21 16,0 42-1,0 0-15,0 0 16,0 0-16,0 0 0,0 22 16,-21-22-16,21 0 0,0 0 15,0 0-15,0 1 0,0-1 16,0 0-16,0 0 16,21-21-16,0 0 15,0 0-15,1 0 0,-1 0 16,21 0-16,-21 0 0,0-21 15,22 0-15,-22 0 0,0 21 0,0-22 16,0 1-16,1 0 0,-22-21 0,0 21 16,0-1-16,0 1 0,0 0 0,0 0 15,0 0-15,-22 21 0,22-21 16,-21-1-16,0 22 0,0 0 0,0 0 16,0 0-16,-1 0 0,1 0 15,42 0 32,1 0-47,-1 0 0,0 0 0,21 0 16,-21 0-16,22 0 0,-1 0 0,0 0 15,-20 0-15,20 0 0,-21 0 16,21 0-16,-20 0 0,20 0 0,-21 0 16,0 0-16,0 0 0,1 0 0,-22 22 15,0-1-15,21-21 0,-21 21 0,21 0 16,-21 0-16,0 0 15,0 1-15,0-1 0,0 0 0,0 0 16,0 0-16,0 0 0,0 1 16,0-1-16,-21 0 0,0-21 15,21 21-15,-22-21 32,22-21-17,0 0-15,0 0 16,0-1-16,0 1 0,22 0 15,-22 0-15,21 0 0,0 0 0,0-22 16,-21 22-16,21 0 0,0 0 16,1 0-16,-1-1 0,21 1 0,0 0 15,-20 21-15,-1-21 16,0 21-16,0 0 0,0 0 0,0 0 16,-21 21-16,22 0 0,-22 0 0,21-21 15,-21 22-15,21-1 0,-21 0 0,0 0 16,0 0-16,0 0 0,0 1 15,0-1-15,0 0 0,0 0 0,0 0 16,0 0-16,0 1 0,0-44 47,0 1-31,21 0-16,0 0 15,0 0-15,1 0 0,-1-1 0,0-20 16,0 21-16,21 0 0,22-22 15,-43 22-15,21 0 0,-20 0 16,41 21-16,-42 0 16,0 0-16,1 0 0,-1 0 0,-21 21 15,0 0-15,0 0 0,0 1 16,0 20-16,0-21 0,0 0 16,0 0-16,-21 1 0,21-1 0,-22 0 15,1 0-15,21 0 0,-21 0 16,21 1-16,-21-1 0,0 0 15,42-21 1,0 0 0,21 0-16,-20 0 0,20 0 0,0-21 15</inkml:trace>
  <inkml:trace contextRef="#ctx0" brushRef="#br0" timeOffset="58124.6">15790 7408 0,'0'-21'0,"0"42"0,0-63 0,-21 42 16,0 0-1,0 21-15,0 0 0,-22 22 0,1-22 16,0 21-16,-1 1 0,1-1 0,0 0 15,-1 1-15,1 20 0,0-21 16,20 1-16,-20-1 0,21 0 0,21 1 16,0-1-16,0 0 0,0-20 0,0 20 15,21-21-15,21 0 0,-20 0 16,20-21-16,0 22 0,1-22 0,-1 0 16,21 0-16,-20 0 0,-1 0 0,0 0 15,1-22-15,-1 22 0,-21-21 16,22 0-16,-22-21 0,21 21 0,-21-22 15,22 1-15,-22-22 0,0 22 0,0 0 16,-21-22-16,0 1 0,21 20 0,-21-20 16,0-1-16,0 22 15,-21 0-15,0-1 0,0 1 0,0 21 0,-1 0 16,1 21-16,-21 0 0,21 0 16,-22 0-16,22 0 0,-21 21 0,0 0 15,20 0-15,1 0 0,0 22 0,0-22 16,0 0-16,21 21 0,0 1 15,0-22-15,0 0 0,0 21 0,21-20 16,0-1-16,0 0 0,0 0 16,1 0-16,20-21 0,-21 0 0</inkml:trace>
  <inkml:trace contextRef="#ctx0" brushRef="#br0" timeOffset="58560.29">16192 7726 0,'22'0'15,"-22"21"1,0 0-16,-22-63 0,44 105 0,-22-41 16,0 20-16,0-21 0,0 0 0,0 22 15,0-22-15,0 21 0,0-21 16,0 0-16,0 22 0,0-22 0,0 0 16,0 0-16,0 0 0,0 1 15,-22-22-15,22-22 31,0 1-15,22 21-16,-1-21 0,0-21 0,0 21 16,0-1-16,0-20 0,1 0 0,-1-1 15,21 22-15,-21-21 16,0 0-16,22 20 0,-22 1 0,0 0 16,0 0-16,0 0 0,1 0 0,-1 21 0,0 0 31,0 0 0,-42 0 32,0 0-63,21 21 15</inkml:trace>
  <inkml:trace contextRef="#ctx0" brushRef="#br0" timeOffset="59423.23">16404 7789 0,'0'0'0,"-21"0"0,0 0 15,0 0-15,-1 0 16,1 0 0,0 0-16,0 22 15,0-1-15,0 0 0,-1 0 16,22 0-16,-21 22 0,21-22 15,-21 0-15,21 0 0,-21 0 0,21 22 16,0-22-16,0 0 0,-21 0 16,21 0-16,0 0 15,-21-21-15,21-21 32,0 0-17,21 0-15,0 21 0,0-21 16,0 0-16,0-22 0,1 22 15,-1 0-15,21-21 0,-21 20 0,22 1 16,-1-21-16,0 21 0,-21 0 0,64-22 16,-64 43-16,0 0 15,1 0-15,-1 0 0,0 0 0,0 0 16,-21 21-16,0 1 0,0-1 16,0 21-16,0-21 0,0 0 0,0 22 15,0-22-15,-21 21 0,0-21 16,0 1-16,21 20 0,0-21 0,-22-21 15,22 21-15,-21 0 0,21 1 0,-21-22 16,21 21-16,21-21 31,0 0-15,22 0-16,-22 0 0,21-21 16,-21-1-16,22 1 0,-1 21 0</inkml:trace>
  <inkml:trace contextRef="#ctx0" brushRef="#br0" timeOffset="59756.61">16954 8043 0,'43'0'47,"-86"0"-47,107-21 0,-43 21 16,0 0-16,0 0 0,1-21 15,-1 21-15,0-21 0,0 21 0,0-21 16,0 0-16,-21-1 15,22 22-15,-22-21 0,0 0 0,0 0 16,0 0-16,-22 21 16,1 0-16,0 0 0,0 0 15,-21 0-15,20 21 0,1 0 16,0 0-16,0 0 0,21 22 0,-21-22 16,21 0-16,-21 0 0,21 22 0,0-22 15,0 0-15,0 0 0,0 0 0,0 0 16,21 1-16,0-22 0,-21 21 15,21-21-15,0 0 0,-21 21 0,21-21 16,1 0-16,-1-21 16,0 0-16,-21-1 15</inkml:trace>
  <inkml:trace contextRef="#ctx0" brushRef="#br0" timeOffset="60344.49">18478 7684 0,'-21'-22'0,"42"44"0,-42-65 0,21 22 15,0 0-15,0 0 0,0-22 0,21 22 16,1-21-16,-1 21 0,-21-22 0,21 22 16,0-21-16,0 0 0,0 20 15,-21-20-15,0 21 0,22 0 0,-22 0 16,21-1-16,-21 1 0,0 42 16,0 1-16,0 20 15,0 0-15,0 22 0,0-22 0,0 22 16,0-1-16,0 1 0,0-1 0,0-21 15,0 22-15,0-1 0,0-20 16,0 20-16,-21-20 0,21-1 16,-22 0-16,22-21 0,-21 22 0,21-22 0,0 0 15,-21 0-15,21 0 0,-21-21 16,21-21 15,0 0-31,0-21 0,21 21 16,0-22-16,0 1 0,22 0 0,-22-1 15,21 1-15,1 0 0</inkml:trace>
  <inkml:trace contextRef="#ctx0" brushRef="#br0" timeOffset="60568.58">19135 7239 0,'-85'85'47,"-21"42"-31,85-85-16,233-296 0,-466 572 15,211-276-15,1 0 0,21 1 0,-22-1 16,1 0-16,21 1 0,-21-1 0,20 0 16,1-21-16,0 22 0,0-22 15,21 0-15,0 0 0,0 0 0,0 1 16,0-1-16,21-21 16,21 0-16,-20-21 15,-1 21-15,21-22 0,0 1 16</inkml:trace>
  <inkml:trace contextRef="#ctx0" brushRef="#br0" timeOffset="61044.69">19304 7895 0,'85'-21'16,"-170"42"-1,191-63-15,-85 21 0,-21 0 16,0-1-16,0 1 15,0 0-15,-21 21 0,0 0 16,-1-21-16,1 21 0,-21 0 0,21 0 16,0 0-16,-22 21 0,22 0 0,-21 0 15,21 1-15,-1-1 0,1 21 16,0-21-16,0 22 0,0-22 16,0 21-16,-1-21 0,22 22 0,-21-22 15,21 0-15,0 0 0,0 0 0,0 0 16,21-21-1,1 0-15,-1 0 0,0 0 16,0-21-16,0 0 0,0 21 0,1-21 16,20 0-16,-21-22 0,0 22 15,22 0-15,-22-21 0,0 21 0,0-1 16,0 1-16,0 0 0,1 0 16,-1 0-16,0 21 0,-21 21 15,0 0 1,0 0-16,0 0 0,0 1 0,0-1 15,0 0-15,0 0 0,0 0 16,0 0-16,0 1 0,0-1 0,0 0 16,0 0-16,0 0 0,21-21 15,0 21-15,0-21 16,1 0-16,-1 0 0,0 0 16,0 0-16,0-21 0</inkml:trace>
  <inkml:trace contextRef="#ctx0" brushRef="#br0" timeOffset="62080.27">19727 7832 0,'21'-64'16,"22"1"-1,-22 63-15,-106 127 0,191-254 16,-85 127-16,0 0 16,22 0-16,-22 0 15,0 0-15,0 21 0,0 0 0,-21 0 16,0 0-16,0 1 0,0 20 0,0-21 15,0 21-15,0-20 0,0 20 16,0-21-16,0 0 0,0 22 0,0-22 16,-21-21-16,21 21 0,-21 0 15,21-42 17,0 0-32,0 0 0,0-1 15,0 1-15,21 0 0,0 0 0,-21-21 16,22 20-16,-1-20 0,0 21 15,0-21-15,0 20 0,0-20 16,1 21-16,-22 0 0,21 0 0,0-1 16,0 1-16,0 21 0,0 0 0,1 0 15,-22 21-15,21 1 16,0-1-16,-21 0 16,0 0-16,0 0 0,21-21 0,-21 21 15,21 1-15,0-1 0,1-21 0,-1 21 16,0 0-16,0-21 0,21 0 15,-20 21-15,-1-21 0,0 0 0,0 0 16,0 0-16,0 0 0,1 0 16,-1 0-16,0-21 0,0 0 15,-21 0-15,0 0 16,21-1-16,-21 1 0,0 0 16,0 0-16,-21 21 15,0 0-15,-21 0 16,20 0-16,1 0 0,0 21 0,-21 0 15,21 0-15,-22 1 0,22-1 16,-21 21-16,21-21 0,-1 0 0,1 22 16,0-22-16,0 0 0,21 0 15,0 0-15,0 1 0,0-1 16,21-21 0,0 0-16,0 0 0,1 0 0,-1-21 15,21 21-15,-21-22 0,0 1 16,22 0-16,-22 0 0,21 0 15,-21-22-15,22 22 0,-22 0 0,0 0 0,0 0 16,0 0-16,22-22 16,-43 64-1,0 1 1,0-1-16,-21 0 0,21 0 0,-22 0 16,22 0-16,0 1 0,-21-1 15,21 0-15,0 21 0,0-21 16,0 1-16,0-1 0,0 0 0,21 0 15,1-21 1,-1 0-16,0 0 0,0 0 0,0 0 16,0 0-16,22 0 0,-22 0 0,0-21 15,0 0-15,0 0 0,1-1 0,-1 1 16,0 0-16,0 0 16,0-21-16,-21 20 0,21 1 0,1 0 15,-22 0-15,0 0 0,0 42 31,0 0-15,0 0-16,-22 0 0,22 1 0,-21-1 16,0 0-16,21 0 0,0 0 0,0 0 15,0 1-15,-21-22 0,21 21 16,0 0-16,21-42 47,-21 0-47,21-1 0</inkml:trace>
  <inkml:trace contextRef="#ctx0" brushRef="#br0" timeOffset="62255.44">21315 7641 0,'0'-21'0,"-64"0"31,128 63-31,-149-84 0,64 42 0,21 21 47,21-21-31,0 0-16,0 0 15</inkml:trace>
  <inkml:trace contextRef="#ctx0" brushRef="#br0" timeOffset="62749.53">21632 7197 0,'0'-85'16,"0"191"-16,0-127 0,0-43 16,0 85-1,0 1-15,0-1 0,-21 21 16,0 0-16,0 1 0,0-1 16,-1 0-16,1 1 0,-21-1 0,21 0 15,0 1-15,-1-1 0,1 0 16,21 1-16,-21-22 0,0 21 0,0-21 15,0 22-15,21-22 0,0 0 0,-22 0 16,22 0-16,-21-21 0,21 22 0,0-44 31,21 1-15,1 0-16,-1 0 0,0 0 16,21 0-16,-21-1 0,22 1 15,-1 0-15,-21 0 0,22 0 16,-1 21-16,0 0 0,1 0 0,-22 0 0,21 0 15,-21 0-15,0 0 0,-21 21 16,0 0-16,0 0 0,0 0 16,0 1-16,0-1 0,0 0 0,-21 0 15,0 21-15,0-20 0,0-1 0,-22 0 16,22 21-16,0-21 0,-21 1 16,21-22-16,-1 21 0,-20 0 0,0-21 15,21 21-15,-1-21 0,1 0 16,21-21-1,0 0 1,0 0-16,0-1 0,21 1 0,22 0 16,-22-21-16,21 21 0</inkml:trace>
  <inkml:trace contextRef="#ctx0" brushRef="#br0" timeOffset="63012.54">22225 7239 0,'0'-21'0,"0"0"31,0 63-31,-21-63 16,21 42-16,-21 21 0,-1-20 0,1 20 15,21 0-15,-21 1 0,0-1 16,0 0-16,0 1 0,-1-1 0,1 0 16,0 1-16,0-1 0,0-21 15,0 21-15,-1-20 0,22 20 16,0-21-16,-21 0 0,21 0 0,0 1 15,0-1-15,0 0 0,0 0 0,21-21 16,1 0 0,20 0-16,-21 0 0,21 0 15,-20-21-15,20 21 0</inkml:trace>
  <inkml:trace contextRef="#ctx0" brushRef="#br0" timeOffset="63356.4">22310 7874 0,'0'0'32,"21"0"-32,0 0 15,0 0-15,0 0 0,0 0 0,1 0 16,-1-21-16,0 21 0,21 0 0,-42-21 16,21 21-16,1-21 0,-1 21 15,-21-22-15,21 1 0,-21 0 0,0 0 16,0 0-16,-21 21 15,0 0-15,-22 0 0,22 0 0,0 0 16,0 0-16,0 0 16,-22 21-16,22 0 0,0 0 0,0 0 0,0 1 15,-1-1-15,22 0 0,0 0 16,0 21-16,0-20 0,0-1 16,0 0-16,0 21 0,0-21 0,0 1 15,22-1-15,20 0 0,0 0 16,1-21-16,-1 21 0,21 0 15,1-21-15,-1 0 0,22 0 0,0 0 16,-22 0-16</inkml:trace>
  <inkml:trace contextRef="#ctx0" brushRef="#br0" timeOffset="63844.49">24066 7726 0,'0'0'0,"0"-21"16,0 0-16,-21 21 0,0 0 16,-21 0-16,21 0 0,-22 0 0,1 0 15,0 0-15,20 0 0,-20 21 16,0 0-16,-1 0 0,22 0 0,-21 0 16,21 1-16,0-1 0,-1 0 0,1 0 15,21 0-15,-21 0 0,21 1 16,0-1-16,0 0 0,0 0 0,0 0 15,21 0-15,0-21 0,1 0 16,-1 22-16,0-22 0,0 0 0,0 0 16,0 0-16,22 0 0,-22 0 15,0-22-15,21 1 0,-20 0 0,-1 0 16,0 0-16,0 0 0,0-22 16,0 22-16,1 0 0,-1-21 0,0 20 15,-21 1-15,21 0 0,-21 42 31,-21 0-31,0 1 16,21-1-16,-21 0 0,21 0 16,0 0-16,0 22 0,0-22 15,0 0-15,0 0 0,0 0 0,0 0 16,0 1-16,0-1 0,21-21 0,0 21 16,0-21-16,0 0 0,0 0 15,22 0-15,-22 0 0,0 0 0,0 0 16,22 0-16,-22 0 0,0-21 0,0 0 15,0-1-15,22 1 0</inkml:trace>
  <inkml:trace contextRef="#ctx0" brushRef="#br0" timeOffset="64288.17">24511 7705 0,'0'-21'16,"-42"42"15,20 0-31,86-42 0,-128 63 0,43-21 0,0 0 15,0 1-15,21-1 0,-21 0 0,21 21 16,-21-21-16,21 1 0,-22-1 0,22 0 16,-21 0-16,0 0 0,21 0 15,0 1-15,0-1 0,-21-21 16,21-21 15,0-1-31,21 1 16,-21 0-16,21 0 0,0 0 15,1 0-15,-1-22 0,0 22 16,-21 0-16,42 0 0,-21 0 0,1-1 16,-1 1-16,0 0 0,0 21 15,0 0-15,0 0 16,1 0-16,-22 21 16,0 0-16,0 1 0,0-1 0,0 0 15,0 0-15,0 0 0,0 22 16,-22-22-16,1 0 0,21 0 0,-21 43 15,0-64-15,21 21 16,0 0-16,0 0 0,0 0 16,21-21-1,0 0 1,0 0-16,1 0 0,20 0 16,-21-21-16</inkml:trace>
  <inkml:trace contextRef="#ctx0" brushRef="#br0" timeOffset="64659.98">25125 7747 0,'-64'0'31,"43"0"-31,106 0 0,-191 21 0,85-21 0,0 21 16,-1 1-16,1-1 0,0 0 15,21 0-15,0 0 0,-21 0 16,21 1-16,0-1 0,0 0 0,0 0 15,0 0-15,0 0 0,0 1 16,21-22-16,0 0 16,0 0-16,1 0 0,-1 0 0,0 0 15,0 0-15,0 0 0,0 0 0,-21-22 16,22 1-16,-1 0 0,0 0 16,0 0-16,0-22 0,0 22 0,-21 0 15,0-21-15,22 21 0,-22-1 16,0 1-16,0 0 0,0 0 15,-22 21-15,1 0 16,0 0-16,0 0 0,0 0 16,0 0-16,-1 0 0,1 0 15,21 21-15,0 0 16</inkml:trace>
  <inkml:trace contextRef="#ctx0" brushRef="#br0" timeOffset="64981.88">25654 7366 0,'0'0'0,"0"21"16,0 0-16,0 1 15,0-1-15,0 21 0,-21-21 0,21 22 16,-21-22-16,-1 21 0,1 0 16,0 1-16,0-22 0,0 21 0,21 1 15,-21-1-15,-1-21 0,22 21 0,0 1 16,0-1-16,0 0 16,0 1-16,0-22 0,0 0 0,0 21 15,0-20-15,0-1 0,22-21 31,-1 0-31,-21-21 16,21-1-16,0 1 0</inkml:trace>
  <inkml:trace contextRef="#ctx0" brushRef="#br0" timeOffset="65458.5">26183 7451 0,'-21'21'16,"0"0"-16,0 0 0,-1 0 15,1 1-15,21-1 0,-21 0 0,0 0 16,0 21-16,0-20 0,-1 20 16,-20-21-16,42 0 0,-21 22 0,0-22 15,0 21-15,-1-21 0,1 22 0,0-22 16,21 0-16,0 21 0,-21-21 15,0 1-15,21-1 0,0-42 47,21-1-31,0 1-16,0 0 0,0 0 16,1 0-16,-1 0 0,21-1 0,-21 1 15,22 0-15,-22 21 0,21 0 0,-21-21 16,0 21-16,1 0 0,-1 0 15,-21 21-15,0 0 0,0 0 16,0 1-16,0-1 0,0 0 0,0 0 16,0 0-16,0 0 0,0 1 15,0-1-15,0 0 0,0 0 32,21-21-1,0 0-31,0 0 15</inkml:trace>
  <inkml:trace contextRef="#ctx0" brushRef="#br0" timeOffset="65973.15">26458 8065 0,'0'-22'15,"0"44"-15,0-65 16,0 22-16,21 0 0,1 0 15,-1 21-15,-21-21 16,0-1-16,21 22 16,-21-21-16,-21 21 31,0 21-15,-1 1-16,1-22 0,21 21 0,-21 21 15,0-21-15,21 0 0,0 1 16,-21-1-16,21 0 0,-21 0 0,21 0 15,0 0-15,0 1 0,0-1 16,21-21 0,0 0-1,0 0-15,0 0 0,0-21 16,1-1-16,-22 1 0,21 0 16,0 0-16,0 0 0,0 0 0,0-1 15,1 1-15,-1 0 0,0 0 16,0 0-16,-21 0 0,21 21 0,0 0 15,1 0-15,-22 21 32,0 0-32,0 0 0,0 0 15,-22-21-15,22 21 0,-21 1 16,21-1-16,-21 0 0,21 0 16,0 0-16,0 0 15,0 1-15,21-22 31,0 0-31</inkml:trace>
  <inkml:trace contextRef="#ctx0" brushRef="#br0" timeOffset="66212.7">25146 7705 0,'-42'0'0,"84"0"0,-106 0 0,43-21 16,42 21-16,1 0 15,20 0-15,0 0 0,1 0 16,20 0-16,-21 0 0,1 0 0,20 0 16,-20 21-16,-1-21 0,0 21 0,1-21 15,-1 21-15,0-21 0,-21 0 16,1 0-16,-1 21 0,0-21 0,0 0 15</inkml:trace>
  <inkml:trace contextRef="#ctx0" brushRef="#br0" timeOffset="66756.2">21675 9081 0,'0'-22'15,"0"44"-15,0-65 0,0 22 0,0 0 0,21 0 16,-21 0-16,42-1 15,-21 1-15,0 21 16,1 0-16,-22 21 16,21 22-16,-21-22 0,0 21 0,0 1 15,0-1-15,0 21 0,0-20 16,21-1-16,-21 0 0,0 1 0,0-1 16,0 0-16,0 1 0,0-1 0,0 0 15,21-20-15,-21-1 0,0 0 0,0 0 16,0 0-16,21-21 15,-21 21-15,21-21 0,1 0 16,-1 0-16,-21-21 0,21 0 0,0 0 16,0 0-16,0 0 15</inkml:trace>
  <inkml:trace contextRef="#ctx0" brushRef="#br0" timeOffset="66984.29">22394 8954 0,'21'-149'31,"-105"213"1,147 21-32,-169-128 0,85 86 0,0-1 0,-21 0 0,-1 22 15,22-22-15,-21 0 16,21 1-16,-22-22 0,22 21 0,-21 1 16,21-22-16,0 21 0,-1-21 0,22 0 15,0 1-15,0-1 0,0 0 0,0 0 16,22 0-1,-1-21-15,0 0 0,21 0 0,1 0 16,-1-21-16,0 21 0,1-21 0</inkml:trace>
  <inkml:trace contextRef="#ctx0" brushRef="#br0" timeOffset="67377.06">22669 9292 0,'22'-21'31,"-128"21"-16,190 21-15,-189-21 16,62 0-16,22 21 0,0 1 0,-21-1 16,20 0-16,1 0 0,0-21 15,0 21-15,21 0 0,0 1 0,0-1 16,0 0-16,0 0 16,21-21-1,0 0-15,22 0 0,-22 0 0,0-21 16,0 21-16,0-21 0,0 0 0,1 21 15,-1-22-15,0 1 0,0 0 16,21 0-16,-42 0 0,22 0 0,-1 21 16,-21-22-16,21 22 0,-21 22 31,-21-1-31,0-21 0,-1 21 16,22 0-16,-21 0 0,21 0 0,-21 1 15,21-1-15,0 0 0,0 0 0,0 0 16,0 0-16,0 1 15,21-22-15,0 21 0,22-21 16,-22 0-16,0 0 0,0 0 0,22 0 16,-22 0-16,0 0 0</inkml:trace>
  <inkml:trace contextRef="#ctx0" brushRef="#br0" timeOffset="67744.38">23050 9313 0,'0'-84'15,"43"63"17,-86 126-32,107-232 0,-43 127 0,0 0 15,22 0-15,-22 0 0,0 22 0,0-1 16,0-21-16,-21 21 0,0 0 16,21 0-16,-21 0 0,0 1 0,0 20 15,0-21-15,0 0 0,0 0 0,0 1 16,-21-1-16,0 0 0,21 0 15,0 0-15,-21-21 0,0 21 16,21-42 15,0 0-31,0 0 0,21 0 16,0 0-16,-21-1 0,21 1 0,0 0 16,1 0-16,-1 0 0,0-22 15,0 22-15,0 0 0,0 0 0,1 0 16,-1 0-16,0 21 0,-21 21 31,0 0-15,21 0-16</inkml:trace>
  <inkml:trace contextRef="#ctx0" brushRef="#br0" timeOffset="68402.19">24045 9335 0,'0'0'15,"0"-22"-15,0 1 0,0 0 0,-21 21 32,-21 0-32,21 0 0,-22 21 15,22 0-15,-21 1 0,-1-22 0,22 21 16,-21 0-16,21 0 0,0 0 0,-1 0 15,1 1-15,21-1 0,0 0 16,-21 0-16,21 0 16,21-21-1,0 0-15,1 0 0,-1 0 16,0 0-16,0-21 0,0 0 0,22 21 16,-22-21-16,21 0 0,-21 21 15,22-22-15,-22 1 0,21 0 0,-21 0 16,0 21-16,1-21 0,-1 21 15,-21 21 17,0 0-32,0 0 0,0 0 15,0 1-15,0-1 0,0 0 0,0 0 16,0 0-16,0 0 16,0 1-16,0-1 15,21-21-15,0 0 0,0 0 16,0 0-16,22 0 0,-22 0 15,0-21-15,0-1 0,0 22 0,1-21 16,-1 0-16,0 0 16,0 0-16,0 0 0,0 21 15,1-22-15,-22 44 32,0-1-17,0 0-15,-22 0 0,22 0 16,-21 0-16,21 1 0,0-1 15,0 0-15,0 0 16,0-42 15</inkml:trace>
  <inkml:trace contextRef="#ctx0" brushRef="#br0" timeOffset="68554.9">24553 9208 0,'-21'-43'16,"42"86"-16,-84-86 15,63 64 17,21-21-32,0 0 15</inkml:trace>
  <inkml:trace contextRef="#ctx0" brushRef="#br0" timeOffset="69044.99">24998 9038 0,'0'-21'16,"0"-42"0,0 147-16,-21-168 15,21 105 1,-22 21-16,1-21 0,0 0 0,21 22 15,-21-22-15,0 21 16,21 1-16,-21-22 0,-1 21 0,1-21 0,21 22 16,-21-22-16,0 21 0,21-21 15,0 22-15,0-22 0,0 21 16,0-21-16,0 0 0,0 1 0,0-1 16,0 0-16,0-42 31,0 0-16,21-1-15,0 1 0,0 0 16,1 0-16,-1 0 0,21 0 16,0-1-16,-20 1 0,20 21 0,-21 0 0,21-21 15,-20 21-15,-1 0 0,0 0 16,0 0-16,0 21 0,-21 0 16,0 1-16,0-1 0,0 0 15,0 0-15,-21 0 0,0 22 16,-21-22-16,20 0 0,-20 0 0,21-21 15,-21 21-15,-1 0 0,1-21 0,21 22 16,-22-22-16,22 0 0,0 0 16,0 0-16,0 21 0,21-42 31,21 21-15,0-22-16,21 1 0</inkml:trace>
  <inkml:trace contextRef="#ctx0" brushRef="#br0" timeOffset="69325.47">25802 8954 0,'-85'-22'32,"191"107"-32,-127-148 0,-85 41 15,106 44-15,-21-22 0,21 21 0,0 0 16,-21 21-16,0-21 0,0 22 15,21-22-15,-22 21 0,1 1 16,0-1-16,0-21 0,0 21 0,0 1 16,-1-22-16,1 21 0,21 1 0,-21-1 15,21-21-15,-21 21 0,21-20 16,0-1-16,0 21 0,0-21 0,0 0 16,0 1-16,21-22 15,0 0-15,0 0 16,1 0-16,-1-22 0</inkml:trace>
  <inkml:trace contextRef="#ctx0" brushRef="#br0" timeOffset="69660.85">25739 9440 0,'-22'0'15,"44"0"-15,-22 0 16,21 0-1,0 0-15,0 0 0,0 0 0,0 0 16,1 0-16,20-21 0,-21 21 16,0-21-16,0 21 0,1-21 15,-1 0-15,0 0 0,-21-1 0,0 1 16,0 0-16,-21 21 16,0 0-16,-1 0 0,1 0 15,0 0-15,-21 21 0,21-21 0,-1 21 16,1 1-16,0-1 15,0 0-15,0 21 0,21-21 0,-21 1 16,21 20-16,0-21 0,0 0 0,0 0 16,-22 1-16,22-1 0,-21 0 15,21 0-15,0 0 32</inkml:trace>
  <inkml:trace contextRef="#ctx0" brushRef="#br0" timeOffset="70644.5">974 8382 0,'-43'0'0,"86"0"0,-107 0 0,22-21 0,21 21 16,-1 0-16,44 0 31,20 0-31,0 21 0,1-21 16,41 0-16,1 21 0,0-21 0,20 21 15,22-21-15,0 0 0,0 0 16,22 0-16,-1 22 0,0-22 0,21 0 16,-21 0-16,1 0 0,-22 0 0,0 0 15,0 0-15,-22 0 0,-20 0 16,0 0-16,-22 0 0,1 0 15,-22 21-15,-21-21 0,0 0 0,-42 0 32,-21 0-32,21 0 0,-22 0 0,-20 0 15,21 0-15,-22 0 0,-21 0 16</inkml:trace>
  <inkml:trace contextRef="#ctx0" brushRef="#br0" timeOffset="70884.55">1312 8636 0,'-42'0'0,"-106"21"16,338-42-16,-380 63 15,211-42-15,0 0 16,21 0-16,22 0 0,21 0 16,-1 0-16,22 0 0,0 0 0,0 0 15,21 0-15,0-21 0,21 21 16,-21 0-16,21 0 0,-21 0 0,-21 0 15,0 0-15,-22 0 0,1 0 16,-21 0-16,-1 0 0,-21 0 0,-20 0 16,20-21-16,-21 21 0,21 0 15,-20-21-15</inkml:trace>
  <inkml:trace contextRef="#ctx0" brushRef="#br0" timeOffset="71272.33">5016 8361 0,'-63'0'0,"126"0"0,-168 0 16,62 0-16,1-21 0,0 21 16,-1 0-16,22 0 0,0 0 0,42 0 15,0 0-15,22 0 16,-1 0-16,21 0 0,1 0 16,-1 0-16,1 0 0,21 0 0,-22 0 15,1 0-15,147 0 16,-147 21-16,-1-21 0,-20 0 15,-1 0-15,0 0 0,-21 0 0,1 0 16,-1 0-16,-42 0 16,-1 0-16,1 0 15,-21 0-15,-22 0 0,22 0 16,-21 0-16</inkml:trace>
  <inkml:trace contextRef="#ctx0" brushRef="#br0" timeOffset="71428.54">4889 8446 0,'-84'84'47,"232"-63"-16,-85-21-31,-190-105 0,297 210 0,-107-105 0,1 0 0,-1 0 16,1 0-16,20 0 0,1-21 16,-21 21-16,20-21 0,1 0 0,0 0 15</inkml:trace>
  <inkml:trace contextRef="#ctx0" brushRef="#br0" timeOffset="71844.81">7683 8255 0,'-42'-21'15,"84"42"-15,-105-42 0,21 21 0,20-21 0,1 21 16,0 0-16,42-21 16,0 21-16,1 0 15,20 0-15,21 0 0,1 0 0,-1 0 16,22 0-16,0 21 0,21-21 0,-22 21 15,22-21-15,-21 21 0,21-21 16,-22 21-16,22-21 0,0 21 0,0-21 16,-22 0-16,1 0 0,0 22 15,-1-22-15,-20 0 0,-22 0 16,1 0-16,-22 0 0,0 0 0,0 0 16,-42 0-1,0 0-15,-22 0 16,1 0-16,0-22 0,-22 22 15,1 0-15,-1-21 0,-20 21 0</inkml:trace>
  <inkml:trace contextRef="#ctx0" brushRef="#br0" timeOffset="72117.3">7662 8382 0,'-148'21'15,"212"0"1,-1-21-1,-42-42-15,22 106 0,20-64 0,22 0 0,-1 0 16,22 0-16,-21 0 0,21 21 0,-22-21 16,22 0-16,-21 0 0,0 0 15,-1 0-15,-20 0 0,-1 21 0,22-21 16,-43 0-16,22 0 0,-22 0 0,0 0 16,1 0-16,-1 21 0,-21-21 15,22 0-15,-22 0 0,0 21 0,0-21 16,0 0-16,-21 21 15,21-21-15</inkml:trace>
  <inkml:trace contextRef="#ctx0" brushRef="#br0" timeOffset="72745.13">12128 8340 0,'-21'0'15,"42"0"-15,-63 0 0,42-21 0,0-1 16,42 22-16,1 0 0,-1-21 15,22 21-15,-1 0 0,22 0 16,-1 0-16,22 0 0,0 0 0,21 0 16,21 0-16,0 0 0,-21 0 0,22 0 15,-22 0-15,21 0 0,-21 0 16,-21 21-16,21-21 0,-43 0 0,1 22 16,-22-22-16,-20 0 0,-1 0 0,-21 0 15,0 0-15,-42 0 16,0 0-16,-21 0 0,-1 0 15,-20 0-15,-1 0 0,1 0 0,-22 0 16,1 0-16,-1 0 0,-21 0 16,0 0-16</inkml:trace>
  <inkml:trace contextRef="#ctx0" brushRef="#br0" timeOffset="72960.12">12446 8615 0,'190'42'31,"234"-42"1,-318 0-32,-826-42 0,1567 84 0,-742-42 0,1 0 15,0 0-15,0 21 0,-21-21 0,-1 0 16,1 0-16,-22 0 0,1 0 0,-22 0 16,22 0-16,-43 0 0,21 0 15,-21 0-15</inkml:trace>
  <inkml:trace contextRef="#ctx0" brushRef="#br0" timeOffset="73160.26">17039 8784 0</inkml:trace>
  <inkml:trace contextRef="#ctx0" brushRef="#br0" timeOffset="73438.75">16256 8784 0,'-42'-42'31,"84"84"-31,-84-105 0,42 42 16,42 21-1,-21 0-15,21-22 0,1 22 16,20 0-16,1 0 0,-1-21 0,1 21 15,-1 0-15,22 0 0,-22 0 16,1 0-16,-1 0 0,1 0 0,-1 0 16,-20 0-16,-1 0 0,-21 0 0,0 0 15,1 0-15,-44 0 16,1 0-16,0 0 0,-21 0 16,-1 0-16,-20 0 0,21 0 15,-22 0-15,1 0 0,-22 0 0</inkml:trace>
  <inkml:trace contextRef="#ctx0" brushRef="#br0" timeOffset="73566.51">16425 8721 0,'466'63'79,"-106"-126"-64</inkml:trace>
  <inkml:trace contextRef="#ctx0" brushRef="#br0" timeOffset="73905.91">19198 8446 0,'-42'0'15,"84"0"-15,-105 0 0,41-22 0,22 1 16,0 0 0,22 21-16,20 0 0,0 0 0,22 0 15,20 0-15,1 0 16,0 0-16,21 0 0,-1 0 0,22 0 16,-21 0-16,0 0 0,0 0 0,0 0 15,0 0-15,-1 0 0,-20 0 16,0 0-16,-1 0 0,-20 0 0,-22 0 15,1 0-15,-22 0 0,0 0 0,-42 0 32,-22 0-32,22 0 0,-21 0 0,0 0 15,-22 0-15,1 0 0,-22 0 0,21 0 16,-20 0-16,-22 0 0</inkml:trace>
  <inkml:trace contextRef="#ctx0" brushRef="#br0" timeOffset="74088.07">19092 8594 0,'85'21'47,"444"-21"-31,-423 0-16,-826-21 0,1546 42 0,-699-21 16,21 0-16,-21 0 0,21 0 15,0 0-15,0 0 0,-21 0 16,-21 0-16,21 0 0,-42 0 0,0 0 0,-22 0 15,1 0-15</inkml:trace>
  <inkml:trace contextRef="#ctx0" brushRef="#br0" timeOffset="74655.15">24151 8573 0,'42'0'31,"-20"0"-31,20 0 16,0 0-16,1 0 0,20 0 0,1 0 16,-1 21-16,1-21 0,20 0 0,1 0 15,0 0-15,-1 0 0,1 0 16,0 0-16,-1 0 0,-20 0 15,20 0-15,-20 0 0,-22 0 0,1 0 16,-1 0-16,0 0 16,-84 0-1,21 0-15,-22 0 0,1 0 16,-21 0-16,-1 0 0</inkml:trace>
  <inkml:trace contextRef="#ctx0" brushRef="#br0" timeOffset="74841.3">24215 8721 0,'190'21'47,"233"0"-31,-1036-63-16,1332 84 0,-613-21 0,-21-21 16,21 21-16,-22 1 0,1-22 15,0 21-15,-1 0 0,1-21 0,0 21 16,-1 0-16,-20-21 0,20 21 0,-41 1 15,-1-22-15</inkml:trace>
  <inkml:trace contextRef="#ctx0" brushRef="#br0" timeOffset="75288.86">22246 10372 0,'-42'0'0,"-1"0"16,128 0-16,-212 0 0,106 0 0,-21 0 0,20 0 15,22 21-15,22-21 16,-1 0-16,21 0 16,22 0-16,-1 0 0,22 0 0,-1 0 15,1 0-15,21 0 0,21 0 0,-21 0 16,21 0-16,0 0 0,-21 0 15,21 0-15,0 0 0,-22 0 0,1 21 16,0-21-16,0 0 0,-43 21 0,22-21 16,-43 0-16,1 0 0,-64 0 31,-22 0-31,1 0 0,-22 0 0,1 0 16</inkml:trace>
  <inkml:trace contextRef="#ctx0" brushRef="#br0" timeOffset="75454.05">22775 10520 0,'-317'21'47,"634"-21"-31,-317-21-16,106 42 16,0-21-16,0 21 0,148-21 15,-106 0-15,-21 0 0,21 0 0,-21 0 16,21-21-16,-21 21 0,0-21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13:42:14.56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5905 3217 0,'0'-21'31,"22"0"-31,-22 0 16,0 0-16,0 0 15,0-1 1,21 22-16,-21-21 0,0 42 47,0 22-47,0-22 15,0 21-15,0 1 0,0-22 0,0 21 16,0 0-16,0 1 0,0-1 0,0 0 16,0 1-16,0-22 15,0 21-15,-21-21 0,21 1 0,0-1 16,0 0-16,0 0 0,0 0 0,0 0 15,-22-21 17,22-21-32,-21 21 15,21-21-15,0 0 0,0 0 0,0 0 16,0-1-16</inkml:trace>
  <inkml:trace contextRef="#ctx0" brushRef="#br0" timeOffset="420.68">5969 2731 0,'-21'-22'0,"42"44"0,-63-44 0,20 22 15,1 0-15,0 22 0,21-1 16,0 0-16,-21 0 0,21 0 15,-21 0-15,21 1 0,0-1 16,0 0-16,0 0 0,0 0 16,21-21-16,0 0 0,0 0 15,0 0-15,1 0 0,-1 0 16,0 0-16,0 0 0,0 0 0,0-21 16,1 0-16,-22 0 0,21 0 15,-21-1-15,0 1 16,0 0-16,0 0 0,-21 0 0,-1 0 15,1-1-15,0 22 0,0 0 0,0-21 16,0 21-16,-1 0 16,1 0-16,0 21 0,0-21 0,21 22 15,0-1-15,0 0 0,0 0 0,0 0 16,0 0-16,0 22 16,0 41-1,0-62-15,21-1 0,0 0 0,0-21 16,1 21-16</inkml:trace>
  <inkml:trace contextRef="#ctx0" brushRef="#br0" timeOffset="1011.61">6456 3133 0,'0'0'0,"-21"0"0,-1 0 31,1 21-31,21 0 16,0 0-16,0 0 0,0 22 16,0-22-16,0 21 0,0-21 15,0 22-15,0-22 0,0 21 0,0-21 16,0 1-16,-21 20 0,21-21 15,0 0-15,0 0 0,-21 1 0,21-1 16,0 0-16,0-42 47,0 0-31,0-1-16,0 1 0,0 0 0,0 0 15,0 0-15,21 0 0,0-22 0,-21 22 16,21-21-16,1-1 0,-1 22 0,0 0 15,21 0-15,-21 0 0,1 0 16,20-1-16,-21 1 0,21 21 0,-20 0 16,-1 0-16,0 0 0,21 0 0,-21 21 15,1 1-15,-1-1 16,-21 0-16,21 0 0,-21 21 16,0-20-16,0-1 0,0 21 0,0-21 15,0 22-15,0-22 0,-21 0 0,21 21 16,-21-21-16,21 1 0,-22-1 15,22 0-15,0 0 0,0 0 16,0 0 0,-21-21-16,21-21 31,0 0-15</inkml:trace>
  <inkml:trace contextRef="#ctx0" brushRef="#br0" timeOffset="1375.84">7239 2879 0,'21'-64'15,"-21"43"1,0 42-1,0 0-15,0 1 16,0-1-16,0 21 0,0-21 16,0 22-16,0-1 0,0 21 15,0-20-15,0 20 0,-21-20 0,21 20 16,0 1-16,0-22 0,-21 0 0,21 1 16,-21-1-16,21 0 0,0-21 15,0 22-15,0-22 0,0 0 0,0 0 16,0 0-16,0 1 0,21-22 15,0 0-15,0 0 16,0 0-16,0 0 16,1-22-16,-1 1 15,-21 0-15,0 0 0,21 0 0,-21 0 16,21-1-16</inkml:trace>
  <inkml:trace contextRef="#ctx0" brushRef="#br0" timeOffset="1603.95">7154 3323 0,'0'0'0,"21"-21"16,1 21 0,-1-21-16,0 21 0,0 0 15,0-21-15,0 21 16,1 0-16,-1 0 0,-21-21 0,21 21 0,0 0 15,0 0 17,-21-22-32,21 22 15</inkml:trace>
  <inkml:trace contextRef="#ctx0" brushRef="#br0" timeOffset="2340.71">9419 3281 0,'0'-42'16,"0"20"0,0 1-16,0 0 0,0 0 0,-21 0 15,21 0-15,-21-1 0,21 1 16,0 0-16,-21 21 0,-1 0 15,1 0 1,0 0-16,0 0 0,0 0 16,21 21-16,-21 0 0,-1 1 0,1 20 15,0 0-15,0-21 0,21 22 0,-21 20 16,0-20-16,-1-1 0,22 0 16,0 1-16,-21-1 0,21 0 0,0 1 15,0-22-15,0 0 0,0 21 16,0-21-16,21 1 0,1-22 0,-1 21 15,0-21-15,0 0 0,0 0 16,0 0-16,22 0 0,-22 0 0,0-21 16,0 21-16,22-22 0,-22 1 0,0 0 15,0 0-15,0-21 0,0 20 0,1-20 16,-22 21-16,21-21 0,-21-1 16,21 1-16,-21 0 0,0-1 15,0 1-15,0 21 0,0 0 0,0-22 0,0 22 16,0 0-16,0 42 31,0 0-31,0 0 0,0 22 0,0-22 16,0 21-16,0-21 0,0 22 0,0-22 15,0 21-15,0-21 0,0 22 16,0-22-16,0 0 0,0 0 0,21 0 16,-21 1-16,21-22 0,0 21 15,-21 0-15,22-21 0,-1 0 0,0 0 16,0 0-16,0 0 0,0 0 15,1 0-15,-1 0 0,0 0 16,0 0-16,0-21 0,22 0 0,-22 21 16</inkml:trace>
  <inkml:trace contextRef="#ctx0" brushRef="#br0" timeOffset="2637.88">10837 3302 0,'-42'0'16,"42"-21"0,21 21-1,0 0 1,0-21-16,1 21 0,-1 0 0,21 0 15,-21 0-15,22 0 0,-22 0 16,0 0-16,21 0 0,-21 0 0,1 0 16,-1 0-16,0 0 0,-21 21 31</inkml:trace>
  <inkml:trace contextRef="#ctx0" brushRef="#br0" timeOffset="2838.51">10837 3535 0,'0'0'0,"0"21"0,-21-21 16,0 0-16,21 21 15,21-21 1,0 0 0,0 0-16,1 0 0,-1 0 0,21 0 15,-21 0-15,0 0 0,1 0 16,-1 0-16,21 0 0,-21 0 0,0 0 15,1 0-15,-1 0 0,0-21 0,0 21 16,21 0-16,-20-21 0,-1 0 0</inkml:trace>
  <inkml:trace contextRef="#ctx0" brushRef="#br0" timeOffset="3195.9">12467 3133 0,'0'-21'15,"21"21"1,0 0-16,1 0 16,-1 0-16,21-22 0,-21 22 0,0 0 15,22 0-15,-22 0 0,21 0 0,-21 0 16,22 0-16,-22 0 0,0 0 0,0 0 16,0 0-16,1 0 0,-1 0 15,-21-21 1,-21 21-1,-1 0-15,1 0 0,0 0 0</inkml:trace>
  <inkml:trace contextRef="#ctx0" brushRef="#br0" timeOffset="3676.05">12509 3112 0,'0'21'0,"0"-42"0,-21 63 0,0-21 0,0 0 16,21 0-16,-21 1 0,0-1 15,21 0-15,-22 0 0,22 0 0,0 0 16,0 1-16,-21-1 0,21 0 16,0 0-1,21-21 1,1 0 0,-1-21-16,0 21 15,0-21-15,-21 0 0,21 21 16,0 0-16,-21-22 0,22 22 0,-1 0 15,0 0-15,0 0 0,0 0 16,0 0-16,1 0 0,-1 0 16,0 0-16,0 22 0,0-22 0,0 21 15,1 0-15,-1 0 0,0 0 16,0 0-16,-21 1 16,0-1-16,0 0 0,0 0 15,0 0-15,0 0 0,-21-21 0,0 22 16,0-22-16,-1 21 0,1-21 15,0 0-15,0 21 0,0-21 0,-22 0 16,1 21-16,21-21 0,0 0 16,0 0-16,-1 0 0,1 21 15,0-21-15,0 0 0,21-21 47,21 21-47,0-21 16,0 21-16</inkml:trace>
  <inkml:trace contextRef="#ctx0" brushRef="#br0" timeOffset="4212.59">13462 3154 0,'0'-21'15,"-21"42"17,21 0-32,-21 0 15,-1 0-15,1 1 0,21-1 0,0 0 16,-21 0-16,0 0 0,21 22 15,-21-22-15,21 0 0,0 0 0,-21 0 16,21 0-16,0 1 0,0-1 0,0 0 16,0 0-16,0 0 0,0 0 0,0 1 15,21-22-15,0 0 0,0 21 16,0-21-16,0 0 0,22 0 0,-22 0 16,0 0-16,0 0 0,22 0 15,-22 0-15,0-21 0,0 21 0,0-22 16,0 1-16,1 0 0,-1 0 15,0 0-15,0 0 0,-21-22 0,21 22 16,-21-21-16,21-1 0,-21 1 0,0 21 16,0-21-16,0-1 0,0 22 15,0 0-15,0 0 0,-21 0 0,0 21 16,21-22-16,-21 22 0,0-21 0,0 21 16,-1 0-16,1 0 0,0 0 15,0 0-15,0 21 16,0 1-16,-1-22 0,1 21 0,0 0 0,0-21 15,0 21-15,0-21 0,-1 0 0,-20 21 16,21-21-16</inkml:trace>
  <inkml:trace contextRef="#ctx0" brushRef="#br0" timeOffset="5513.02">9398 5292 0,'21'-21'15,"0"21"1,0-22 0,1 22-16,-1-21 15,0 0-15,0 21 0,0-21 16,0 0-16,1 21 15,-1-21-15,0-1 0,0 1 0,0 0 16,-21 0-16,0 0 0,0 0 0,0-1 16,0 1-16,0 0 0,-21-21 15,0 21-15,-21-1 0,20 1 0,-20 0 16,21 0-16,-21 0 0,20 0 0,-20 21 16,0 0-16,21 0 0,-22 0 15,22 21-15,0-21 0,0 42 0,0-21 16,-1 22-16,22-22 0,-21 21 0,21 0 15,0 1-15,0-1 0,0 0 16,0 1-16,0-1 0,0 0 0,0-20 16,0 20-16,0-21 0,21 0 15,1 0-15,-22 1 0,21-1 0,0-21 16,0 0-16,0 21 0,0-21 16,1 0-16,-1 0 0,0-21 15,0 0-15,21-1 0,-20 1 0,-1 0 16,0 0-16,0-21 0,0 20 0,0-20 15,1 0-15,-1-1 0,0 1 16,-21 0-16,0-22 0,21 22 0,-21 0 16,0-1-16,21 22 0,-21 0 0,0 0 15,0 0-15,0 42 16,0 0 0,0 0-16,0 21 0,0 1 0,0-1 15,0 0-15,0-20 0,0 20 0,0 0 16,0 1-16,0-22 0,0 21 15,21-21-15,-21 0 0,22 1 0,-22-1 16,0 0-16,21 0 0,0-21 0,-21 21 16,21-21-16,0 0 0,0 0 15,1 0-15,-1 0 0,0 0 16,21-21-16,-21 21 0,1-21 0,20 0 16</inkml:trace>
  <inkml:trace contextRef="#ctx0" brushRef="#br0" timeOffset="5828.39">11388 4953 0,'0'0'0,"-22"0"16,44-21 15,-1 21-31,0 0 16,0 0-16,0 0 0,0 0 0,1 0 16,-1 0-16,21 0 0,-21 0 0,0 0 15,1 0-15,-1 0 16,-21 21-16,0 0 15,0 0-15,-21-21 16,-1 22-16</inkml:trace>
  <inkml:trace contextRef="#ctx0" brushRef="#br0" timeOffset="6015.54">11261 5207 0,'0'0'15,"0"21"-15,0 0 16,0 1-16,21-22 15,0 21-15,0-21 16,0 0-16,0 0 0,1 0 0,-1 0 16,0 0-16,0 0 0,0 0 0,0 0 15,1 0-15,-1 0 0,21 0 16,-21-21-16,22 21 0,-22-22 0,21 1 16,0 21-16</inkml:trace>
  <inkml:trace contextRef="#ctx0" brushRef="#br0" timeOffset="6355.93">12679 4805 0,'0'-21'16,"0"42"-16,0-63 0,-21 20 0,-1 22 15,22 22 1,0 20 0,0-21-16,0 21 0,0-20 15,0 20-15,0 0 0,0 1 0,0-22 16,0 21-16,0 0 0,0 1 0,0-22 16,-21 21-16,21-21 0,0 1 15,0 20-15,0-21 0,-21 0 0,21 0 16,0 1-16,0-1 15,21-21 1,0-21 0,1 21-16,-1-22 0</inkml:trace>
  <inkml:trace contextRef="#ctx0" brushRef="#br0" timeOffset="6811.58">13187 4890 0,'0'0'0,"0"-22"16,0 1 0,-21 21-1,21 21-15,-22-21 0,1 22 16,21 20-16,-21-21 0,0 0 0,21 22 16,-21-22-16,21 21 0,-21-21 15,-1 22-15,22-22 0,0 21 16,0-21-16,0 0 0,0 1 0,0-1 15,0 0-15,0 0 0,0 0 0,0 0 16,0 1-16,22-22 16,-22 21-16,21-21 0,0 0 15,0 0-15,0 0 0,0 0 16,1 0-16,20 0 0,-21 0 0,0-21 16,0-1-16,1 1 0,-1 21 0,0-21 15,0-21-15,0 21 0,-21-1 16,0-20-16,21 0 0,-21-1 0,0 22 15,0-21-15,0 0 0,0-1 0,0 1 16,0 21-16,-21 0 0,0-1 16,21 1-16,-21 21 0,0 0 15,0 0-15,-1 0 0,1 0 16,0 0-16,0 0 0,0 21 0,21 1 16,-21-22-16,-1 21 0,22 0 15,0 0-15,0 0 16,22-21-16,20 0 15</inkml:trace>
  <inkml:trace contextRef="#ctx0" brushRef="#br0" timeOffset="7263.58">14139 4784 0,'0'-21'0,"-21"21"16,0 0-16,0 0 16,0 0-16,21 21 0,-22 0 15,1 0-15,0 0 0,0 22 0,21-22 16,-21 21-16,0-21 0,21 22 16,0-22-16,-22 21 0,1 0 0,21-20 15,0-1-15,0 21 0,0-21 16,0 0-16,0 1 0,0 20 0,0-21 15,0 0-15,0 0 0,21-21 16,1 22-16,-1-22 0,0 0 0,0 0 16,0 0-16,0 0 0,22 0 15,-22 0-15,0 0 0,0 0 0,0-22 16,1 1-16,20 21 0,-21-21 0,0-21 16,0 21-16,1-1 0,-1-20 0,-21 0 15,21-1-15,-21 1 0,0 0 16,0-1-16,0 1 0,0 0 0,0-1 15,0 22-15,0 0 0,-21 0 0,0 21 16,-1 0-16,1 0 0,0 0 16,0 0-16,0 0 0,0 0 15,-1 0-15,1 0 0,0 21 16,0-21-16,0 0 0,0 21 16</inkml:trace>
  <inkml:trace contextRef="#ctx0" brushRef="#br0" timeOffset="8186.94">8467 6900 0,'0'0'16,"21"-21"15,0 21-31,0-21 0,0 21 16,0-21-16,1 0 0,-1 21 0,0-21 16,0-1-16,0 1 0,-21 0 15,0 0-15,0 0 16,-21 21-16,0 0 0,0 0 15,-22 0-15,22 0 0,-21 0 16,0 0-16,-1 21 0,1 0 0,21-21 16,-22 21-16,1 0 0,21 1 15,-21-22-15,20 21 0,1 0 0,0 0 16,21 0-16,0 0 16,0 1-16,0-1 0,0 0 15,0 0-15,21-21 0,0 21 0,1 0 16,-1-21-16,21 22 0,-21-1 15,0 0-15,1 0 0,20-21 0,-21 21 16,0 0-16,22 1 0,-22-1 0,0 0 16,0 0-16,21 0 0,-42 0 15,22 1-15,-1-1 0,-21 0 0,0 0 16,0 0-16,0 0 0,-21 1 16,-1-1-16,1-21 0,0 21 0,0-21 15,0 21-15,0-21 16,-22 0-16,22 0 0,0 0 0,0 0 15,0 0-15,-22 0 0,22 0 0,0 0 16,0 0-16,0 0 0,-1 0 0,1 0 16,-21 0-16,21-21 15,0 21-15,-1 0 0,1 0 16,21-21 0,21 21-1,1 0-15,-1-21 16,21 21-16,-21-22 0,0 1 0,22 21 15</inkml:trace>
  <inkml:trace contextRef="#ctx0" brushRef="#br0" timeOffset="8687.93">9271 6858 0,'0'-21'16,"-21"21"-16,0 0 15,-1 0-15,1 0 16,0 0-16,0 21 0,21 0 0,-21 0 0,0 1 16,-1-1-16,22 21 15,0-21-15,-21 22 0,0-1 0,21 0 16,0-21-16,0 22 0,0-1 0,0 0 15,0-20-15,0 20 0,0-21 0,0 0 16,0 0-16,0 1 0,21-1 16,0 0-16,1-21 0,-1 0 0,0 0 15,21 0-15,-21 0 0,1 0 0,-1 0 16,21 0-16,-21-21 0,0 0 0,22-1 16,-22 1-16,0-21 0,0 21 15,0 0-15,-21-22 0,0 1 16,0 0-16,0-1 0,0 22 0,0-21 15,0-1-15,0 1 0,-21 21 0,0 0 16,0-22-16,0 43 0,21-21 16,-21 0-16,-1 21 0,1 0 0,0 0 15,0 0-15,0 0 0,0 0 0,-1 0 16,22 21-16,-21 0 0,21 1 0,-21-1 16,21 0-16,0 0 15,0 0-15,0 0 0,0 1 0,0-1 16,21-21-16,0 21 0,1 0 0,-1-21 15,0 21-15</inkml:trace>
  <inkml:trace contextRef="#ctx0" brushRef="#br0" timeOffset="9007.83">9948 6922 0,'0'0'0,"0"21"32,0 0-17,-21 0-15,21 21 0,0-20 0,-21-1 16,21 21-16,0 0 0,0 1 0,0-1 16,0 0-16,-21-20 15,21 20-15,-21 0 0,21 1 0,-22-22 16,22 21-16,0-21 0,0 0 0,-21 1 15,21-1-15,-21 0 0,21 0 16,0-42 31,0 0-47,0 0 0,0-1 0</inkml:trace>
  <inkml:trace contextRef="#ctx0" brushRef="#br0" timeOffset="9315.76">9842 6964 0,'-21'-21'0,"42"42"0,-42-63 0,21 20 15,0 1-15,0 0 16,21 21-16,1-21 0,-1 21 0,21-21 16,0 0-16,-20 21 0,20 0 0,0 0 15,1-22-15,-1 22 0,0 0 16,-21 0-16,22 0 0,-22 0 0,0 22 15,21-1-15,-42 0 0,0 0 0,0 0 16,0 0-16,0 22 0,0-22 0,0 21 16,-21-21-16,-21 1 0,21 20 15,0-21-15,-22 21 0,22-20 16,-21-1-16,21 0 0,-1 0 0,1 0 16,0 0-16,0-21 0,0 22 0,21-44 46,21 1-46</inkml:trace>
  <inkml:trace contextRef="#ctx0" brushRef="#br0" timeOffset="9711.53">11726 6625 0,'0'-21'16,"0"42"-16,0-63 0,0 21 0,-21 0 16,0 21-16,0 0 15,0 0-15,-1 0 0,1 0 16,0 0-16,0 21 0,0 0 15,0 0-15,-22 21 0,22-20 0,-21 20 16,21 21-16,-22-20 0,22-1 0,-21 22 16,21-1-16,-1-21 0,-20 22 15,21-22-15,0 22 0,0-22 0,-1 22 16,1-22-16,21 0 0,0-21 0,0 22 16,0-22-16,0 21 0,0-21 0,0 1 15,0-1-15,21-21 0,1 21 16,-1-21-16,0 0 0,0 0 15,21 0-15,-20 0 0,20 0 0,-21 0 16,21-21-16,-20 0 0,20 21 16</inkml:trace>
  <inkml:trace contextRef="#ctx0" brushRef="#br0" timeOffset="10241.04">12107 7091 0,'0'-21'0,"0"42"0,0-63 0,0-1 16,0 22-16,0 0 15,0 0-15,0 0 0,0-1 0,0 1 16,-21 21-16,0 0 0,21-21 0,-21 21 16,0 0-16,-1 0 0,1 0 15,0 21-15,-21 0 0,21 1 0,-1-1 16,-20 21-16,21-21 0,0 22 15,-22-1-15,22 0 0,0 1 0,21-22 16,0 21-16,-21 0 0,21-20 0,0 20 16,0-21-16,0 0 0,0 0 0,0 1 15,21-22-15,0 21 0,0-21 0,1 0 16,-1 0-16,0 0 0,0 0 16,0 0-16,0-21 0,1-1 15,-1 1-15,0 21 0,0-42 0,0 21 0,0 0 16,1-22-16,-22 22 0,21-21 15,0-1-15,0 22 0,-21-21 0,0 21 16,21 0-16,-21-1 0,0 1 16,21 21-16,-21 21 15,0 1 1,0-1-16,0 0 0,0 0 0,-21 21 16,21-20-16,0 20 0,0-21 15,0 21-15,0-20 0,0-1 0,0 0 16,0 0-16,21 0 0,1 0 0,-22 1 15,21-1-15,0-21 0,0 0 16,-21 21-16,21-21 0,0 0 0,1 0 0,-1 0 16,0 0-16,0-21 15,0 0-15,0-1 0</inkml:trace>
  <inkml:trace contextRef="#ctx0" brushRef="#br0" timeOffset="10612.77">12742 6583 0,'0'-21'0,"0"42"0,0-63 16,21 42 15,1 0-31,-1 21 0,0 0 16,0 0-16,21 0 0,-20 0 0,-1 1 15,0 20-15,0-21 0,0 21 0,22 1 16,-22-1-16,0 0 0,0 1 16,-21 20-16,0-20 0,0 20 0,0-21 15,0 1-15,-21 20 0,-21-20 0,20-1 16,1 0-16,-21-21 0,21 22 16,0-22-16,-22 21 0,22-21 0,-42 22 15,41-22-15,1-21 0,0 21 16,0-21-16,0 21 15,0 0-15,21-42 32,0 0-17</inkml:trace>
  <inkml:trace contextRef="#ctx0" brushRef="#br0" timeOffset="11003.57">13737 7027 0,'0'-21'16,"0"0"-1,0 0-15,-21 21 47,0 21-31,21 0-16,-21 0 15,-1 1-15,22-1 16,0 0-16,0 0 0</inkml:trace>
  <inkml:trace contextRef="#ctx0" brushRef="#br0" timeOffset="11244.12">13737 7599 0,'0'0'16,"0"21"-16,0 0 0,0 0 0,0 43 15,0-43 1,0 0-16,-42 22 0,21-22 15,21 0-15,-22 0 0,1 0 16,-21 0-16,21 1 0,0-1 16,-22 0-16,22 0 0,-21 0 0,-1-21 15,22 21-15,-21-21 0,21 0 0,-22 0 16</inkml:trace>
  <inkml:trace contextRef="#ctx0" brushRef="#br0" timeOffset="11823.85">15240 4868 0,'0'-21'31,"21"21"1,0 0-17,0 21-15,1 1 0,-1-1 16,-21 0-16,21-21 15,-21 21-15,0 0 0,0 0 0,0 22 16</inkml:trace>
  <inkml:trace contextRef="#ctx0" brushRef="#br0" timeOffset="12008.03">15198 5440 0,'0'21'0,"0"-42"0,-22 63 0,22-21 16,0 1-16,0-1 0,-21 0 15,21 0-15,-21 0 0,21 0 16,0 1-16,0-1 0,-21 0 0,0 0 16,0-21-16,21 21 0,-22 0 0,1 1 15,0-22-15,-21 21 0,21-21 0,-1 0 16,-20 0-16,21 0 0,-21 0 0</inkml:trace>
  <inkml:trace contextRef="#ctx0" brushRef="#br0" timeOffset="12575.56">14944 3196 0,'-22'0'15,"1"0"-15,21 21 63,0 1-63,0-1 15,0 0-15,0 0 16</inkml:trace>
  <inkml:trace contextRef="#ctx0" brushRef="#br0" timeOffset="12765.21">15071 3577 0,'21'21'0,"-42"-42"16,42 64-16,0-43 0,-21 21 0,0 0 0,0 0 15,0 0-15,0 0 16,-21 1-16,0-1 0,-1 0 0,1 0 16,0-21-16,-21 21 0,21 0 15,-22 1-15,22-1 0,-21 0 0,-1 0 16,1 0-16,0 0 0,-1 1 0,-20-1 16,21 0-16</inkml:trace>
  <inkml:trace contextRef="#ctx0" brushRef="#br0" timeOffset="48398.53">16065 3344 0,'-21'0'78,"0"22"-62,0-22-16,0 21 15,0-21-15,-1 0 16,1 0-16,0 21 16,0-21-16,0 0 15,0 0 1,-1 0 46,44 0 16,-1 0-46,0 0-32,0 0 0,0 0 15,0 0-15,1 0 0,-1 0 16,0-21-16,0 21 0,0 0 0,0 0 16,1 0-16,-1 0 15,0 0-15,21 0 0,-21 0 0,1 0 16,20 0-16,0 0 0,-21 0 0,22 0 15,-1 0-15,0 0 0,-20 0 0,20 0 16,0 0-16,1 0 0,-22 21 16,21-21-16,-21 0 0,22 0 0,-1 0 15,-21 0-15,21 0 0,1 0 0,-22 0 16,21 0-16,-21 0 0,22 0 16,-22 0-16,21 0 0,1 0 15,-22 0-15,21 0 0,-21 0 0,22 0 0,-22 0 16,21 0-16,-21 0 0,0 0 15,22 0-15,-22 0 0,0 0 0,21 0 16,-20 0-16,20 0 0,-21 0 16,0-21-16,22 21 0,-22 0 0,0 0 15,0 0-15,0 0 0,0 0 0,22 0 16,-22 0-16,0 0 0,0 0 16,0 0-16,1 0 15,-1 0-15,0 0 0,-21-21 16,21 21-16,0 0 15,0 0-15,1 0 0,-1 0 16,0 0 0,0 0-16,-21-22 15,21 22-15,0 0 0,1 0 16,-1 0 15,-21-21-31,-21 21 78,-1-21-62,22 0 0,-21 21-16</inkml:trace>
  <inkml:trace contextRef="#ctx0" brushRef="#br0" timeOffset="49127.52">17780 2985 0,'0'-22'0,"0"44"0,-21-44 16,21 44 47,0-1-63,0 0 15,0 0-15,21-21 16,-21 21-16,21-21 15,0 21-15,0-21 0,1 22 0,-1-22 0,0 21 16,0 0-16,0-21 0,0 21 16,1-21-16,-1 0 0,0 21 15,0-21-15,0 0 0,0 21 0,1-21 16,-1 0-16,0 0 0,0 22 16,0-22-16,0 0 0,1 0 15,-22 21 16,0 0 1,-22-21-32,1 21 15,0-21-15,0 21 16,0-21-16,0 21 0,-1-21 0,1 22 0,0-22 16,0 21-16,0 0 0,0 0 15,-1 0-15,1 0 16,0-21-16,0 22 0,0-1 0,0-21 15,-1 21-15,22 0 0,-21-21 0,0 21 16,0 0-16,0 1 0,0-22 16,21 21-16,-22 0 15,1-21-15,0 21 0,0 0 16,0 0 0,0-21-1,21 22 1,0-44 46,-22 1-46</inkml:trace>
  <inkml:trace contextRef="#ctx0" brushRef="#br0" timeOffset="49927.67">19431 2836 0,'0'0'0,"0"-21"0,0 0 32,0 42 15,0 0-47,0 1 0,0-1 0,0 0 15,0 21-15,21 1 0,-21-1 0,0-21 16,0 21-16,0 22 0,0-22 0,0 1 15,0-1-15,0-21 0,0 127 32,-21-127-32,21 1 0,-21-1 0,21 0 15,0 0-15,0 0 0,-21 0 16,21 1 0,-22-22-16,1 0 15,0-22 1,21 1-16,0 0 0</inkml:trace>
  <inkml:trace contextRef="#ctx0" brushRef="#br0" timeOffset="50455.52">19135 2921 0,'0'0'0,"0"-21"16,0 0-1,0 0-15,0-1 16,21 1-16,0 21 16,0-21-16,0 0 0,0 21 15,1 0-15,20 0 0,-21-21 0,21 21 16,1 0-16,-22 0 0,21 0 0,1 0 15,-1 0-15,-21 0 0,21 0 16,1 21-16,-1-21 0,-21 21 0,0 0 16,22 22-16,-22-22 0,0 0 15,0 21-15,0-21 0,-21 22 16,0-1-16,0-21 0,0 22 0,0-1 16,0-21-16,0 21 0,0 1 0,0-22 15,-21 0-15,0 21 0,0-20 0,-21-1 16,20 0-16,1 0 0,-21 0 15,21-21-15,-22 21 0,1 1 0,21-22 16,-21 21-16,20-21 0,1 0 0,0 21 16,0-21-16,0 21 0,0-21 0,-1 0 15,1 0 32,21-21-16,21 21-31,-21-21 0,22 21 0,-22-21 16,21-1-16,0 22 0</inkml:trace>
  <inkml:trace contextRef="#ctx0" brushRef="#br0" timeOffset="50908.09">20129 3323 0,'0'0'0,"22"-21"0,-1 21 0,0 0 15,0-21-15,0 21 0,0 0 16,-21-21-16,22 0 0,-1 21 15,-21-22-15,21 22 0,-21-21 16,0 0 0,0 0-1,-21 21 1,0 0-16,-1 0 16,1 21-16,0-21 0,0 21 0,21 0 15,-21 1-15,0-1 0,-1 0 0,1 0 16,21 0-16,0 0 0,-21 1 15,21-1-15,-21 0 0,21 0 0,0 0 16,0 0-16,0 1 16,0-1-16,21-21 15,0 0-15,0 0 16,1 0-16,-1 0 0,0 0 16,0 0-16,0 0 0,0 0 15,1 0-15,-1 0 0</inkml:trace>
  <inkml:trace contextRef="#ctx0" brushRef="#br0" timeOffset="51244.32">20701 3175 0,'0'0'0,"-42"0"16,20 0-16,1 0 15,0 0-15,0 0 16,0 0-16,21 21 0,0 0 0,-21 1 16,-1-1-16,22 0 0,0 0 15,-21 0-15,0 0 0,21 1 0,-21-1 16,21 0-16,0 0 0,0 0 0,0 0 16,0 1-16,0-1 0,0 0 15,21-21 1,0 0-16,-21 21 0,21-21 0,1 0 15,-1 0-15,0 0 0,0 0 16,0 0-16,0 0 0,1 0 16,-1-21-16,0 21 0,0-21 15,-21 0-15,21 21 0,0-22 0,1 22 16</inkml:trace>
  <inkml:trace contextRef="#ctx0" brushRef="#br0" timeOffset="51582.39">21082 2836 0,'0'0'0,"0"-21"0,-21 21 31,0 0-31,21 21 16,0 1-16,0-1 0,0 0 15,-22 0-15,22 21 0,0-20 16,0 20-16,-21 0 0,21 1 0,0-22 16,0 21-16,0 0 0,-21-20 0,21 20 15,-21-21-15,21 21 0,0-20 16,0-1-16,0 0 0,-21 0 0,21 0 16,0 0-16,-21 1 0,21-1 15,21-21 16,0 0-15,-21-21-16</inkml:trace>
  <inkml:trace contextRef="#ctx0" brushRef="#br0" timeOffset="52085.96">21336 3323 0,'0'-21'16,"21"-21"0,-21 21-16,0-1 0,0 1 0,0 0 15,-21 21 1,0 0-16,0 0 0,-1 0 16,1 0-16,0 21 0,0-21 15,21 21-15,-21 1 0,0-1 0,-1 21 16,22-21-16,-21 0 0,21 1 15,-21-1-15,21 0 0,-21 0 0,21 0 16,0 0-16,0 1 16,0-1-16,21-21 15,0 0-15,0 0 16,1 0-16,-1 0 16,0-21-16,0 21 0,0-22 0,-21 1 15,21 0-15,1 21 0,-22-21 0,21 0 16,-21 0-16,21-1 0,0 1 15,-21 0-15,0 42 32,0 0-32,0 1 15,0-1-15,0 0 0,0 0 16,0 0-16,0 0 16,0 1-16,0-1 15,21-21 1,0 0-16,1 0 31,-1 0-31</inkml:trace>
  <inkml:trace contextRef="#ctx0" brushRef="#br0" timeOffset="52548.21">21569 3217 0,'-21'-21'16,"42"42"-16,-42-63 15,42 42 17,0 0-32,0 0 0,0 0 15,0 0-15,-21 21 16,0 0-16,22-21 0,-22 22 0,21-1 15,-21 21-15,0-21 16,0 0-16,0 1 0,0-1 16,0 0-16,0 0 0,0 0 15,0-42 32,0 0-31,0 0-16,0 0 15,0-1-15,21 1 0,0 0 0,-21 0 16,0 0-16,21 0 16,-21-1-16,21 22 0,-21-21 0,22 21 15,-22-21-15,21 21 16,0 0-16,0 0 16,0 0-1</inkml:trace>
  <inkml:trace contextRef="#ctx0" brushRef="#br0" timeOffset="52941.98">21971 3281 0,'21'0'15,"0"0"-15,0 0 0,1 0 16,-1 0-16,-21-21 0,21 21 16,0 0-16,-21-21 0,21-1 15,0 1-15,-21 0 16,0 0-16,0 0 16,-21 21-1,0 0-15,0 0 16,0 0-16,0 0 15,-22 42 1,22-21-16,0 0 0,21 1 0,-21-1 16,21 0-16,0 0 0,0 0 0,0 0 15,0 1 1,0-1-16,0 0 0,0 0 16,21-21-16,0 0 15,0 0-15,0 0 16,1 0-16,-1 0 15,0 0-15</inkml:trace>
  <inkml:trace contextRef="#ctx0" brushRef="#br0" timeOffset="53201">22521 3450 0,'0'21'31,"0"1"-31,0-1 0,0 0 16,0 0-16,-21-21 16,0 21-16,0 0 0,0-21 0,-1 22 15,1-1-15,0-21 0,0 21 0,0-21 16,0 21-16,-1-21 0,1 0 0,0 21 15,0-21-15,0 0 0</inkml:trace>
  <inkml:trace contextRef="#ctx0" brushRef="#br0" timeOffset="54959.93">23008 3027 0,'0'-21'15,"21"0"-15,0-1 16,-21 1-16,22 21 15,-1-21-15,-21 0 0,21 21 16,-21-21-16,0 0 0,0-1 0,0-20 16,21 21-16,-21 0 0,0-22 0,0 22 15,21 0-15,-21-21 0,0 21 16,0-1-16,0 1 0,0 42 31,-21 1-15,21 20-16,-21-21 0,21 21 0,0 1 15,0-22-15,0 21 0,-21 1 0,21-1 16,0 0-16,-21 1 16,21-22-16,0 21 0,0 0 0,0 1 15,0-22-15,0 21 0,0 1 0,0-22 16,0 21-16,0-21 0,0 0 0,0 1 16,0-1-16,0 0 15,0 0 1,-22-21-16,1 0 0,0 0 15,0-21 1,0 21-16,21-21 0,-21 0 0,-1 21 16,22-22-16,0 1 0,-21 21 0,0-21 15,0 21-15,21-21 0,0 0 32,-21 21-32,21 21 15,0 0-15,0 0 16,0 0-16,21-21 15,-21 22-15,21-22 0,0 0 0,22 21 16,-22-21-16,0 0 0,21 0 0,-21 0 16,22 0-16,-22 0 0,21 0 0,-21 0 15,1 0-15,20 0 0,-21-21 16,0 21-16,0-22 0,1 22 0,-22-21 16,0 0-16,21 0 0,-21 0 0,0 0 15,21-1-15,-21 1 16,0 42 15,-21-21-31,21 22 0,-21-1 16,21 0-16,0 0 0,-22 0 15,22 0-15,-21 1 0,21-1 0,-21-21 16,21 21-16,0 0 0,0 0 16,0-42 30,0 0-46,0 0 16,21 0-16,-21-1 16,21 1-16,1 21 0,-22-21 15,0 0-15,0 0 0,21 21 0,0-21 16,-21 42 15,21 0-31,-21 0 16,0 0-16,0 0 0,0 1 0,0-1 15,0 0-15,21-21 16,-21 21-16,21 0 16,1-21-16,-1 0 0,0 0 15,0 0-15,0 0 0,0 0 16,1 0 0,-1-21-16,0 21 0,-21-21 15,21 0-15,-21 0 0,21-1 16,-21 1-16,21 21 0,-21-21 0,0 0 15,0 0-15,0 42 47,-21 0-47,21 0 16,0 0-16,0 1 0,0-1 16,0 0-16,0 0 15,21-21 1,1 0-1,-1 0-15,0 0 16,0 0-16,0 0 0,0 0 0,1-21 16,-1 0-16,0 0 0,0-1 15,-21 1-15,21 0 0,0 0 16,1-21-16,-1 20 0,-21-20 0,21 0 16,0 21-16,0-22 0,0 1 0,1 21 15,-22-22-15,0 22 0,21-21 16,-21 21-16,0 0 0,0-1 0,0 1 15,0 0-15,0 0 16,0 42 15,0 0-31,-21 0 0,21 1 0,-22-1 16,22 21-16,0-21 0,0 0 0,-21 22 16,21-22-16,-21 21 0,21-21 15,0 22-15,0-22 0,-21 21 0,21-21 16,0 1-16,-21 20 0,21-21 0,0 0 15,0 0-15,0 1 0,0-1 16,0 0-16,0 0 0,0 0 16,21-21-1,0 0-15,0 0 0,0 0 16,1 0-16,-1 0 0,0 0 16,0 0-16,0 0 15,0-21-15,1 21 0,-22-21 16,21 0-16,0 0 0,-21-1 15,0 1 1,0 0-16,0 0 0</inkml:trace>
  <inkml:trace contextRef="#ctx0" brushRef="#br0" timeOffset="55184.51">23961 3154 0,'0'-21'0,"0"0"15,0-1 1,21 22 0,0 0-16,0 0 0,0 0 0,0 0 15,1 0-15,-1 0 0,0 0 0,0 0 16,0-21-16,0 21 0,1 0 16,-44 0 15,1 0-31,0 0 0,0 0 15</inkml:trace>
  <inkml:trace contextRef="#ctx0" brushRef="#br0" timeOffset="55368.18">23707 3069 0,'-22'0'0,"44"0"93,-1 21-93,0-21 16</inkml:trace>
  <inkml:trace contextRef="#ctx0" brushRef="#br0" timeOffset="55944.53">24426 3217 0,'0'-21'0,"0"42"0,0-63 15,0 21-15,0 0 0,0 0 16,-21 21 0,0 0-16,0 0 15,0 0-15,-1 21 0,1 0 16,0 0-16,21 0 0,-21 0 16,0 1-16,21-1 0,0 0 15,0 0-15,-21 0 0,21 0 16,0 1-16,0-1 15,21-21 1,0 0 0,0 0-16,0-21 15,0-1-15,1 1 16,-22 0-16,0 0 0,21 0 16,0 0-16,-21-1 0,0 1 15,21 0-15,-21 0 0,21 21 16,-21 21-1,0 0 1,0 0-16,0 1 0,0-1 16,0 0-16,0 0 0,0 0 0,0 0 15,0 1-15,0-1 0,0 0 16,0 0 0,21-21-16,1 0 15,-1 0-15,0 0 16,0-21-1,0 21-15,-21-21 0</inkml:trace>
  <inkml:trace contextRef="#ctx0" brushRef="#br0" timeOffset="56491.99">24744 2773 0,'0'-21'0,"0"42"0,0-63 15,-21 63 17,21 0-32,-22 0 15,22 0-15,0 0 0,0 1 0,-21 20 16,21-21-16,-21 21 0,21-20 16,-21-1-16,21 21 0,0-21 0,-21 43 15,21-22-15,0-21 0,-21 22 16,21-22-16,0 21 0,0-21 15,0 0-15,0 1 0,0-1 0,0 0 16,0 0-16,0 0 16,0 0-16,21-21 15,0 0 1,0 0 0,0-21-16,-21 0 15,21 21-15,1-21 0,-22 0 0,21 0 16,0-1-16,-21 1 0,21 0 15,0 0-15,-21 0 0,0 0 0,21-1 16,1 22-16,-22 22 31,-22-1-31,1 0 16,21 0-16,-21-21 0,21 21 16,0 0-16,0 1 0,0-1 15,0 0 1,0-42 46,0 0-62,0-1 0</inkml:trace>
  <inkml:trace contextRef="#ctx0" brushRef="#br0" timeOffset="56700.63">24892 3090 0,'-21'-21'0,"0"21"16,21-21 0,21 21 46</inkml:trace>
  <inkml:trace contextRef="#ctx0" brushRef="#br0" timeOffset="57345.93">24998 3196 0,'21'0'0,"0"0"16,-21 21 0,21-21-16,-21 22 15,0-1 1,0 0-16,0 0 15,-21-21-15,21 21 0,-21-21 0,0 21 16,0-21-16,-1 22 0,1-22 16,0 0-16,0 21 0,0-21 0,0 0 15,21 21-15,-22-21 0,22 21 47,22-21-31,-22 21-16,42-21 15,-42 21-15,21-21 0,0 22 16,0-22-16,-21 21 0,22 0 16,-1-21-16,-21 21 0,0 0 15,21 0-15,-21 1 16,21-1-16,-21 0 0,0 0 16,0 0-16,0 0 0,0 1 15,0-1-15,0 0 0,0 0 16,-21 0-16,0-21 0,0 21 15,-1-21-15,1 0 0,0 22 0,0-22 16,0 0-16,-22 0 0,22 21 16,0-21-16,0 0 0,0 0 15,0 0-15,-1 0 0,1 0 16,0 0-16,0 0 16,0 0-1,21-21 16,0-1-15,21 1-16,0 21 0,-21-21 16,21 21-16</inkml:trace>
  <inkml:trace contextRef="#ctx0" brushRef="#br0" timeOffset="57855.94">25209 3323 0,'22'0'47,"-1"0"-47,0-21 15,0 21-15,-21-21 16,21 21-16,-21-21 0,0 0 16,21-1-16,-21 1 15,-21 21 16,21 21-31,-21-21 16,0 22-16,0-1 0,21 0 16,-21 0-16,21 0 0,-22 0 15,1 1-15,21-1 0,0 0 16,0 0-16,-21 0 16,21 0-1,21 1 1,0-22-1,1 0-15,-1 0 0,0 0 16,0-22 0,0 22-16,0 0 0,1-21 15</inkml:trace>
  <inkml:trace contextRef="#ctx0" brushRef="#br0" timeOffset="58672.01">25633 3281 0,'0'0'15,"0"-21"1,-21 21-1,-1 0 1,1 0-16,0 0 16,0 0-16,0 0 0,0 0 15,-1 21-15,22 0 0,-21-21 16,0 21-16,21 0 0,0 1 16,-21-1-16,21 0 0,0 0 15,0 0-15,0 0 16,21-21-1,0 0 1,0 0-16,1 0 0,-1 0 16,0 0-16,0 0 15,0 0-15,0-21 16,-21 0-16,22 21 0,-22-21 16,21 0-16,-21 0 0,21-1 0,0 1 15,-21 0-15,21 0 0,0-21 0,-21 20 16,22 1-16,-1-21 0,-21 21 15,21 0-15,-21-22 0,0 22 0,21 0 16,0 0-16,-21 0 0,21-1 0,-21 1 16,0 0-16,0 0 0,22 0 15,-22 0-15,0-1 16,-22 22 31,22 22-47,0-1 15,-21-21-15,21 21 0,-21 0 0,0 0 16,21 0-16,-21 1 0,21-1 16,-21 0-16,-1 0 0,22 0 0,0 0 15,0 1-15,-21 20 0,21-21 0,0 0 16,-21 0-16,21 22 0,0-22 0,0 0 16,0 0-16,0 0 0,0 1 15,0-1-15,0 0 0,0 0 16,0 0-16,0 0 15,21-21-15,0 22 0,1-1 16,-1-21 0,0 0-16,0 0 15,0 0-15,0 0 16,1 0-16,-1 0 0,0 0 31,-21-21-31,21-1 16</inkml:trace>
  <inkml:trace contextRef="#ctx0" brushRef="#br0" timeOffset="66963.61">13144 2794 0,'0'21'15,"0"0"16,0 1 1,0-1-1,22-42 47,-22-1-62,0 1-16,0 0 15,0 0 1,21 21 0,-21-21-16,21 21 15,-21-21-15,0-1 16,0 1-1,21 21 1,-21-21-16,0 0 16,0 0-16,0 0 15,0-1 1,21 1 0,-21 0-16,0 0 15,0 0-15,21 21 0,-21-21 16,0-1-16,0 1 15,0 0-15,0 0 16,0 0-16,0 0 16,0-1-16,0 1 15,0 0-15,0 0 16,0 0-16,0 0 16,0-1-16,0 1 15,-21 21-15,21-21 16,-21 0-16,21 0 15,-21 0 1,0-1 0,21 1-16,-21 21 0,21-21 15,-22 21-15,22-21 0,-21 21 16,21-21-16,-21 0 16,21-1-16,-21 22 15,21-21-15,-21 21 16,21-21-16,-21 21 15,21-21-15,-22 0 16,1 21-16,21-21 16,-21 21-16,0-22 15,0 22-15,21-21 16,-21 21-16,21-21 0,-22 21 16,1-21-16,21 0 15,-21 21-15,0 0 16,21-21-16,-21 21 0,21-22 15,-21 22 1,21-21-16,-22 21 16,22-21-1,-21 21 1,21-21-16,-21 0 16,0 21-1,21-21-15,-21 21 16,21-22-16,-21 22 15,-1 0-15,22-21 16,-21 21-16,0 0 16,21-21-16,-21 21 15,0 0 1,0 0 0,-1-21-16,1 21 0,0 0 15,0 0-15,21-21 16,-21 21-16,0 0 15,-1 0-15,1 0 16,0-21-16,0 21 16,0 0-16,0 0 15,-1 0 1,1 0-16,0 0 0,0 0 16,0 0-16,0-22 15,-1 22-15,1 0 0,0 0 16,0 0-16,0 0 15,0 0 1,-1 0-16,1 0 0,0 0 16,0 0-16,0 0 15,0 0-15,-1 0 16,1 0-16,0 0 0,0 0 16,0 0-16,0 0 15,-1 0-15,1 0 16,0 0-1,0 0-15,0 0 16,21-21-16,-21 21 16,-1 0-16,1 0 0,0 0 15,0 0-15,0 0 16,0 0 0,-1 0-16,1 0 0,0 0 15,21-21-15,-21 21 0,0 0 16,0 0-16,-1 0 0,1 0 15,0 0-15,0 0 16,0 0 0,0 0-16,-1 0 0,1 0 15,0 0-15,0 0 0,0 0 16,0 0 0,-1 0-16,1 0 15,0 0-15,0 0 16,0 0-16,0 0 15,-1 21-15,1-21 16,0 0 0,0 0-16,0 0 15,0 0-15,21 21 16,-22-21-16,1 0 16,0 0-16,0 0 15,0 0-15,21 22 16,-21-22-16,-1 0 15,1 0 1,0 0-16,21 21 16,-21-21-16,0 0 15,0 0 1,21 21-16,-22-21 16,1 0-1,21 21-15,-21-21 47,0 0-16,21 21-15,-21-21 0,0 0-1,-1 21 1,1-21-1,0 22 1,0-22-16,21 21 16,-21-21-1,0 0-15,-1 0 0,22 21 16,-21-21 0,0 0-16,21 21 0,-21-21 15,21 21 1,-21-21-16,0 21 15,-1 1 1,1-22 0,21 21-1,-21-21-15,21 21 16,-21-21-16,21 21 16,-21-21-1,21 21-15,-21-21 0,-1 21 16,1 1-1,0-22 1,21 21-16,0 0 16,-21-21-16,0 21 15,21 0 1,-21-21-16,21 21 16,-22-21-16,1 22 15,21-1 16,-21-21-31,21 21 16,-21-21-16,21 21 16,0 0-16,0 0 15,0 1 1,0-1 0,-21-21-16,21 21 15,0 0-15,-21-21 0,21 21 0,0 0 16,0 1-1,-22-22-15,22 21 0,0 0 16,-21-21-16,21 21 0,0 0 16,0 0-1,-21-21-15,21 22 0,0-1 16,-21-21-16,21 21 0,0 0 16,0 0-16,0 0 15,-21-21-15,21 22 16,0-1-16,-21-21 15,21 21-15,0 0 16,0 0 0,0 0-1,-22-21-15,22 22 16,-21-1-16,21 0 31,-21 0-31,0 0 16,21 0-1,0 1 1,0-1 15,-21-21-15,21-21 171,0-1-187,0 1 16,0 0-16</inkml:trace>
  <inkml:trace contextRef="#ctx0" brushRef="#br0" timeOffset="67579.6">9356 2244 0,'0'0'0,"21"0"47,0 21-47,-21 0 15,0 0 1,0 0-16,21 1 0,-21-1 16,21-21-16,-21 21 0,0 0 0,0 0 15,0 0-15,21 1 16,-21-1-16,0 0 0,22 0 0,-22 21 16,0-20-16,0-1 0,0 0 0,21 0 15,0 0-15,-21 0 16,0 1-16,0-1 0,0 0 15,0 0-15,21-21 16,-21-21 78,0 0-79,0 0 1,0-1-16</inkml:trace>
  <inkml:trace contextRef="#ctx0" brushRef="#br0" timeOffset="70052.42">10160 2307 0,'0'0'0,"0"-21"0,21 21 16,-21 21 15,-21-21-15,0 21-16,0-21 16,-1 22-16,1-1 0,0 0 15,0 0-15,0-21 0,0 21 0,-1 0 16,1 1-16,0-1 0,0 0 15,0 0-15,0-21 0,-1 21 0,1 0 16,-21 22-16,21-22 16,0 0-16,-1 0 0,1-21 15,21 21-15,-21-21 0,21 22 16,-21-22-16,21 21 16,-21-21-16,21 21 31,0-42 16,21 0-32,0-1-15,0 1 16,0 21-16,1-21 0,-1 0 0,0 0 16,0 0-16,0-1 15,0 22-15,1-21 0,-1 0 0,21 0 0,0-21 16,-20 20-16,20 1 15,-21 0-15,0 0 0,0 21 0,-21-21 16,22 21-16,-1-21 16,-21 42 46,-21-21-46,-1 21-16,22 0 0,-21-21 0,0 21 15,0 0-15,0 1 0,0-1 16,-1 0-16,1-21 0,-21 21 16,21 0-16,0 0 0,-1-21 15,1 22-15,0-22 0,21 21 0,-21-21 16,0 21-16,0 0 0,-1 0 16,1-21-1,0 21 1,21-42 78,21 0-94,0 21 15,1-21-15,-1 0 16,0 21-16,0 0 15,0-21-15,-21-1 0,21 22 0,1-21 16,-1 21-16,0-21 0,0 21 16,0-21-16,0 0 0,1 21 0,-1-21 15,0 21-15,0-22 0,0 22 0,0 0 16,1-21-16,-1 21 16,-21-21-16,-21 42 46,-1 0-46,1 1 0,-21-22 16,21 21-16,-22-21 0,22 21 16,-21 0-16,21 0 0,-22-21 15,1 21-15,21 1 0,0-22 0,-22 21 16,22-21-16,0 21 0,0-21 0,0 0 16,21 21-1,21-42 32,0 21-47,0-21 16,0 0-16,1 21 0,-1-22 0,21 22 15,-21-21-15,22 0 0,-22 21 16,21-21-16,-21 21 0,22-21 16,-22 21-16,21 0 0,-21-21 0,0 21 15,1 0-15,-44 0 31,1 0-31,0 0 16,0 21-16,0-21 0,0 0 0,-1 21 16,1-21-16,-21 0 0,0 21 15,20-21-15,-20 0 0,21 21 16,0-21-16,0 0 0,-1 0 16,1 0-1,21 21-15,21-21 47,1 0-47,-1-21 0,0 21 16,0 0-16,0 0 0,0-21 0,1 21 15,-1 0-15,0-21 0,0 21 0,0 0 16,0 0-16,1 0 0,-22-21 16,21 21-16,-42 0 31,-1 0-31,1 21 15,0-21-15,0 0 0,0 21 0,0-21 16,-22 21-16,22-21 0,0 0 0,0 21 16,0-21-16,-1 22 15,1-22-15,0 0 0,21 21 16,-21-21-16,0 0 16,21 21-1,-21-21 1,-1 0 15,1 0-15,21-21 77,0 0-93,0-1 16,0 1-16,0 0 0,0 0 16,0 0-16,0 0 15,0-1-15,0 1 0,0 0 16,0 0-16,0 0 0,0 42 31,0 0-15,0 0-16,0 22 0,0-22 15,0 21-15,0 0 0,0 1 16,0-22-16,0 21 0,0-21 0,0 22 16,0-22-16,0 0 0,0 0 0,0 0 15,0 1-15,21-22 32,-21-22-1,0 1-31,0 0 15,0 0-15,0 0 0,0 0 0,0-1 16,0-20-16,0 21 0,0 0 16,0-22-16,0 22 0,0-21 15,0 21-15,-21-22 0,21 22 0,0 0 16,-21 0-16,21 0 0,0 0 16,0 42 15,0 0-31,0 0 0,0 0 15,0 0-15,0 1 0,0-1 16,0 0-16,0 0 0,21 0 0,-21 0 16,0 1-16,21-22 15,-21-22 32,0 1-47,0 0 0,0 0 16,0 0-16,0 0 15,0-1-15,0 1 0,0 0 0,0 0 16,0 0-16,0 42 31,0 0-31,0 0 16,0 0-16,0 1 0,0-1 0,0 0 16,0 0-16,0 0 0,0 0 15,0 1-15,0-1 0,0 0 0,0 0 16,0 0-16</inkml:trace>
  <inkml:trace contextRef="#ctx0" brushRef="#br0" timeOffset="72784.91">22669 6710 0,'0'0'0,"0"-21"15,0 0 1,0-1-16,22 1 16,-1 21-16,-21-21 0,21 0 15,-21 0-15,0 0 0,0-1 0,0 1 16,0-21-16,0 21 0,0 0 0,0-22 15,-21 22-15,21 0 0,-21 0 16,-1 0-16,1-1 0,0 1 16,0 21-16,0 0 0,0 0 0,-1 0 0,1 0 15,0 0-15,0 0 0,0 21 16,0 1-16,-1-1 0,-20 0 16,21 21-16,0 1 0,0-1 0,21 0 15,-22 1-15,1-1 0,0 0 0,21 1 16,-21-1-16,21 0 0,0 1 15,0-22-15,0 127 16,0-127-16,21 0 16,0 0-16,0-21 0,1 0 15,-1 0-15,0 0 16,21 0-16,-21 0 0,1 0 0,20-21 16,-21 21-16,21-21 0,1 0 0,-22 0 15,21 0-15,-21-1 0,22-20 16,-22 21-16,0-21 0,0-1 15,0 22-15,1-21 0,-22-1 0,0 1 16,21 0-16,-21-1 0,0 1 0,0 21 16,0 0-16,0 0 0,0 42 31,0 0-31,0 0 0,0 0 16,0 0-16,0 22 0,0-22 15,0 21-15,0-21 0,0 1 0,0 20 16,0-21-16,0 0 0,0 0 0,0 1 15,21-1-15,0 0 16,-21 0-16,21-21 0,-21 21 16,21-21-16,1 0 0,-1 0 15,0 0 1,0 0-16,0 0 16,0 0-16,1-21 0,-1 0 15,0 0-15,0 21 0</inkml:trace>
  <inkml:trace contextRef="#ctx0" brushRef="#br0" timeOffset="73036.94">23516 6541 0,'0'-22'16,"0"1"15,21 21-31,0 0 16,1 0-16,-1 0 0,0 0 15,0 0-15,0 0 16,-21 21 0,0 1-16</inkml:trace>
  <inkml:trace contextRef="#ctx0" brushRef="#br0" timeOffset="73240.59">23326 6773 0,'0'0'16,"-22"0"-16,22 22 0,0-1 31,22-21-31,-1 0 16,0 0-16,0 0 0,0 0 15,0 0-15,1 0 16,-1 0-16,0 0 16,0 0-16,0 0 0,0-21 0,1 21 15,-1-22-15,21 22 0,-21-21 0</inkml:trace>
  <inkml:trace contextRef="#ctx0" brushRef="#br0" timeOffset="73550.02">24257 6477 0,'0'0'0,"-21"0"0,21-21 16,21 21-1,0 0-15,0 0 16,0 0-16,1 0 0,-1 0 0,0 0 16,21 0-16,-21 0 0,1 0 15,-1 0-15,0 0 0,0 0 0,0 0 16,-21 21-16,-21-21 31,0 0-31,0 0 0,0 0 16,-1 0-16</inkml:trace>
  <inkml:trace contextRef="#ctx0" brushRef="#br0" timeOffset="73968.24">24215 6498 0,'-22'21'16,"44"-42"-16,-44 64 0,1-22 0,0 0 0,21 0 16,0 0-16,-21-21 0,0 21 0,21 1 15,-21-1-15,21 0 0,0 0 31,21-21-15,0 0-16,0 0 0,0 0 16,0 0-16,1 0 15,-1-21-15,0 21 16,0 0-16,0 0 0,0 0 16,1 0-16,-1 0 0,0 0 15,0 21-15,-21 0 16,21-21-16,-21 21 0,0 1 0,0-1 15,0 0-15,0 0 16,0 0-16,0 0 0,-21-21 16,0 22-16,0-22 15,0 21-15,-1-21 0,1 0 16,0 0-16,0 21 0,0-21 16,0 0-16,-1 0 0,1 0 15,0 0 1,0 0-16,42 0 31,0-21-31,0 21 16</inkml:trace>
  <inkml:trace contextRef="#ctx0" brushRef="#br0" timeOffset="74403.98">24913 6562 0,'0'0'0,"-21"-21"15,21-1 1,-21 22-16,0 0 0,-1 0 0,1 22 16,0-1-16,0 0 0,21 0 15,-21 0-15,21 0 0,-21 1 0,21 20 16,0-21-16,0 0 0,0 0 0,0 22 15,0-22-15,0 0 16,0 0-16,21-21 16,0 0-16,0 0 15,0 0-15,0 0 0,1 0 16,-1 0-16,0 0 0,0-21 16,-21 0-16,21 21 0,0-21 0,1 0 15,-22-1-15,0 1 0,21 0 0,-21-21 16,0 21-16,0-1 0,0 1 15,0 0-15,0 0 0,-21 0 0,-1 21 16,1-21-16,0 21 0,0 0 16,0 0-16,0 0 0,-1 0 15,1 0 1,21-22 15</inkml:trace>
  <inkml:trace contextRef="#ctx0" brushRef="#br0" timeOffset="75023.49">24892 6287 0,'0'-22'15,"0"44"-15,-21-65 0,21 22 0,0 0 16,0 0-1,0 0-15,0-1 0,0 1 0,0 0 16,0 0-16,0 0 0,0 0 0,0-1 16,0 1-16,0-21 0,0 21 15,0 0-15,0-22 0,0 22 0,0 0 16,0 0-16,-21-22 0,-1 22 16,1 0-16,21-21 0,-21 21 0,0-1 15,0 1-15,0 0 0,-1 0 16,1 0-16,0 0 0,-21-1 0,21 1 15,-1 21-15,1-21 0,-21 0 16,21 21-16,0-21 0,-1 21 0,1 0 16,0-21-16,0-1 0,-21 22 15,20 0-15,1 0 0,0-21 0,0 21 16,0 0-16,-22 0 0,22 0 16,0 0-16,-21 0 0,21 0 0,-22 0 15,1 0-15,21 0 0,-22 0 0,1 0 16,0 0-16,21 0 0,-22 0 15,1 0-15,0 0 0,-1 21 0,1-21 16,0 22-16,-1-22 0,1 21 0,21 0 16,-22-21-16,22 21 0,-21 0 15,21 0-15,0 1 0,-1-1 16,-20 21-16,21-21 0,0 22 16,21-22-16,-21 21 0,-1 0 0,1 1 15,0-1-15,21-21 0,-21 22 0,0-1 16,21 0-16,-21-21 0,21 22 15,0-22-15,-22 21 0,22-21 0,0 1 16,0-1-16,0 0 0,0 0 0,0 0 16,0 0-1,0-42 17,0 0-32</inkml:trace>
  <inkml:trace contextRef="#ctx0" brushRef="#br0" timeOffset="75347.88">22818 5884 0,'-22'0'0,"22"22"31,0-1-31,0 0 16,0 0-16,0 0 15,0 0-15,0 1 0,0-1 16,0 0-16,0 0 0,22 0 16,-22 0-16,0 1 0,21-22 15,-21 21-15,0 0 16,21-21-16,0 0 15,0 0 1,0 0-16,1 0 16,-1 0-16</inkml:trace>
  <inkml:trace contextRef="#ctx0" brushRef="#br0" timeOffset="75595.42">23410 6033 0,'-21'0'16,"0"0"-1,0 21-15,0-21 0,-1 21 0,1-21 16,-21 21-16,21 0 0,0 0 0,-22 1 16,22 20-1,0-42-15,0 21 0,0 0 16,-1-21-16,22 21 15,0 1-15,-21-22 0,0 0 16</inkml:trace>
  <inkml:trace contextRef="#ctx0" brushRef="#br0" timeOffset="76556.23">22310 8467 0,'0'-21'16,"0"42"-16,0-64 0,0 22 0,0 0 15,0 0-15,0 0 0,0 0 0,0-1 16,0-20-16,-22 21 0,1 0 15,0 0-15,0-1 0,21 1 16,-21 0-16,0 21 0,-1 0 16,1 0-16,0 21 15,21 0-15,-21 1 0,0-1 0,21 0 16,0 0-16,-21 0 0,21 22 0,-22-22 16,22 21-16,0-21 0,0 0 0,0 22 15,0-22-15,0 0 0,0 0 16,0 0-16,0 1 0,22-22 31,-1 0-31,0 0 0,0 0 16,0-22-16,0 22 15,1-21-15,-1 0 0,0 0 0,0 21 16,0-21-16,22 0 0,-22-1 0,0 1 16,0 0-16,-21 0 0,21 0 15,-21 0-15,0-1 0,21 22 16,-21 22-1,0-1 1,-21 0-16,21 0 0,0 0 0,0 0 16,0 1-16,0-1 15,0 0-15,0 0 0,0 0 16,21-21-16,1 0 0,-22 21 0,21-21 16,0 0-16,0 0 0,0 0 0,22 0 15,-22 0-15,0 0 0,21 0 16,-21-21-16,22 21 0,-22-21 15</inkml:trace>
  <inkml:trace contextRef="#ctx0" brushRef="#br0" timeOffset="76815.75">23135 8276 0,'0'0'0,"-21"0"15,42 0 17,0 0-17,0 0-15,1 0 0,-1 0 16,0 0-16,0 0 0,0 0 0,0 0 16,1 0-1,-1 0-15,-21 21 16,-21-21-1</inkml:trace>
  <inkml:trace contextRef="#ctx0" brushRef="#br0" timeOffset="76983.94">23072 8467 0,'0'0'0,"0"21"15,21-21 1,0 0-16,0 0 15,0 0-15,0 0 0,1 0 16,-1 0-16,0 0 16,0 0-16,0 0 0,0 0 0,1 0 15,20 0-15</inkml:trace>
  <inkml:trace contextRef="#ctx0" brushRef="#br0" timeOffset="77312.83">24045 8107 0,'0'0'0,"-21"0"31,0 0-31,0 21 16,21 0-16,0 0 0,-21 1 0,21-1 15,0 0-15,-22 21 0,22-21 0,0 1 16,-21-1-16,21 21 16,0-21-16,0 0 0,0 1 0,0-1 15,0 0-15,0 0 0,-21 0 0,21 0 16,0 1-16,-21-1 0,21 0 16,21-42 30,0 21-46</inkml:trace>
  <inkml:trace contextRef="#ctx0" brushRef="#br0" timeOffset="77801.94">24320 8192 0,'0'-22'0,"-21"44"47,21-1-47,0 0 16,-21 0-16,0 0 0,0 0 0,21 1 16,0 20-16,-21-21 0,21 0 15,-22 0-15,22 1 0,-21-1 0,21 0 16,0 0-16,0 0 0,0 0 15,0 1-15,0-1 0,0 0 16,21-21-16,1 0 16,-1 0-16,0 0 0,0 0 15,0 0-15,0 0 0,1 0 0,-1 0 16,0 0-16,0 0 0,0-21 0,0 21 16,1-21-16,-1-1 0,0 22 0,-21-21 15,21 0-15,0 0 0,-21 0 16,0 0-16,0-22 0,0 22 0,0 0 15,0-21-15,0 20 0,0 1 0,0 0 16,0 0-16,0 0 16,-21 21-16,0 0 15,0 0-15,0 0 0,-1 0 16,1 0-16,21 21 31</inkml:trace>
  <inkml:trace contextRef="#ctx0" brushRef="#br0" timeOffset="78278.49">25082 8255 0,'0'-21'0,"-21"21"15,0 0 1,0 0-16,0 21 16,21 0-16,-21-21 15,-1 21-15,22 1 0,0-1 0,0 0 16,-21 0-16,21 0 0,-21 0 15,21 1-15,-21-1 0,21 0 0,0 0 16,0 0-16,0 0 16,21-21-16,0 0 15,0 0-15,1 0 0,-1 0 0,0 0 16,21 0-16,-21 0 0,1 0 16,-1-21-16,0 21 0,0-21 0,-21 0 15,21 0-15,-21 0 0,21-1 0,-21 1 16,0 0-16,0-21 0,0 21 0,0-1 15,0-20-15,0 21 0,0 0 16,-21 21-16,0-21 0,0 21 0,0 0 16,0 0-16,-1 0 15,1 0 1,0 0-16,0 0 0,0 0 0,21 21 16,-21-21-16,-22 0 0,22 0 0,0 21 15</inkml:trace>
  <inkml:trace contextRef="#ctx0" brushRef="#br0" timeOffset="79036.22">21823 8869 0,'-21'0'16,"42"0"62,0 0-78,0 0 15,0 0-15,0 0 16,1 0-16,20 0 0,-21 0 0,21 0 0,-20 0 16,20 0-16,0 0 0,1 0 15,-1 0-15,-21 0 0,21 0 0,1 0 16,-1 0-16,-21 0 0,22 0 15,-22 0-15,0 0 0,0 0 0,0 0 16,-42 0 47,0 0-48,0 0-15</inkml:trace>
  <inkml:trace contextRef="#ctx0" brushRef="#br0" timeOffset="79599.72">21611 9081 0,'0'0'0,"21"0"47,0 0-47,1 0 0,-1 0 16,0 0-16,0 0 0,0 0 15,0 0-15,22 0 0,-1 0 0,-21 0 16,22 0-16,-1 0 0,0 0 0,1 0 16,-1 0-16,0 0 0,-21 0 15,22 0-15,-1 0 0,-21 0 0,0 0 16,1 0-16,-1 0 0,0 0 15,0 0-15,0 0 16,0 0 15,-21 21 47,-21-21-46,0 0-32</inkml:trace>
  <inkml:trace contextRef="#ctx0" brushRef="#br1" timeOffset="87799.88">1905 572 0,'0'-22'0,"0"44"0,-21-44 15,21 1-15,0 0 16,0 0-16,0 0 0,21 21 47,0 21-47,0 0 16,0 21-16,-21-20 0,22 20 0,-1-21 15,0 21-15,0 1 0,0-1 16,0 22-16,-21-22 0,0 0 0,0 22 15,0-22-15,0 0 0,0 1 0,0-22 16,0 21-16,0-21 16,0 22-16,0-22 0,0 0 0,0 0 15,0 0-15,0-42 47,0 0-47,0 0 16,0 0-16,0-22 0</inkml:trace>
  <inkml:trace contextRef="#ctx0" brushRef="#br1" timeOffset="88094.83">2667 381 0,'0'0'0,"-21"-21"16,0 21-16,-1 0 15,1 21-15,0 0 0,0 0 0,0 1 16,-22 20-16,22-21 0,0 21 16,-21 22-16,21-22 0,-22 22 0,22-1 15,-21 1-15,21-22 0,-22 22 16,22-22-16,0 21 0,0-20 0,21-22 16,0 21-16,-21-21 0,21 22 0,0-22 15,0 0-15,21-21 31,0 0-31,0 0 16,0 0-16,0 0 0,1-21 0,-1 0 16,21 0-16</inkml:trace>
  <inkml:trace contextRef="#ctx0" brushRef="#br1" timeOffset="89569.64">3027 1016 0,'0'0'16,"0"-21"-16,21 21 0,0-21 0,0 0 16,-21-1-16,0 1 15,0 0-15,0 0 0,0 0 16,0 0-16,0-1 0,-21 1 0,0 0 16,21 0-16,-21 21 0,0 0 0,-1 0 15,1 0-15,0 0 0,0 0 16,-21 0-16,20 21 0,1 0 0,0 0 15,-21 22-15,21-1 0,-1 0 16,1 1-16,-21-1 0,21-21 0,0 22 16,21-1-16,0-21 0,-22 21 15,22-20-15,0-1 0,0 0 16,0 0-16,22-21 0,-1 0 16,0 0-16,0 0 0,0 0 15,0 0-15,1 0 0,20 0 0,-21-21 16,0 0-16,0 21 0,22-21 0,-22-1 15,0 1-15,0-21 0,0 21 16,1 0-16,-1-22 0,0 22 0,-21-21 16,0-1-16,0 22 0,21-21 15,-21 21-15,0 0 0,0-1 0,0 1 16,0 42 15,0 1-31,0-1 0,-21 0 16,21 21-16,0-21 15,0 22-15,-21-22 0,21 21 0,0-21 16,-21 1-16,21-1 0,0 21 16,0-21-16,0 0 0,0 1 15,0-1-15,21-21 0,0 0 0,0 0 16,0 0-16,0 0 16,1 0-16,-1 0 0,0 0 0,0-21 15,0 21-15,0-22 0,1 1 16,-1 0-16,0 0 0,0 0 15,0 0-15,-21-22 0,21 22 0,-21-21 16,22 21-16,-22-1 0,0-20 0,0 21 16,0 0-16,0 0 0,0-1 15,0 44 17,0-1-32,0 0 0,0 0 15,0 0-15,0 0 0,0 1 16,21-1-16,-21 0 0,0 0 0,21 0 15,0 0-15,-21 1 0,21-1 16,0 0-16,-21 0 0,0 0 16,22 0-16,-1-21 0,0 22 0,-21-1 15,21-21-15,0 21 0,0-21 16,1 0-16,-1 0 16,0 0-16,0 0 0,0 0 0,0 0 15,1-21-15,-1 21 0,0-21 16,0 21-16,21-22 0,-20 1 0,-1 0 15,0 0-15,0 0 0,0-22 0,0 22 16,1 0-16,-22-21 0,0 21 16,21-22-16,-21 22 0,0-21 0,0 21 15,0-1-15,0 1 0,0 0 16,-21 0-16,-1 21 16,1 0-16,0 21 0,0 0 15,0 0-15,0 1 0,-1-1 16,-83 148-1,83-148-15,22 22 16,0-22-16,0 0 0,0 0 16,0 0-16,0 0 0,22-21 15,-1 0-15,21 0 16,-21 0-16,0 0 0,1-21 16,-1 21-16,0-21 0,0 0 0,0 21 15,0-21-15,1 0 0,-22-1 16,21-20-16,-21 21 0,21 0 0,-21 0 15,0-22-15,0 22 0,0 0 16,0 0-16,0 0 0,0-1 0,0 1 16,0 42-1,0 1 1,0-1-16,0 0 0,0 0 16,0 21-16,0-20 0,0 20 0,0-21 15,0 21-15,0-20 0,0-1 0,0 0 16,0 0-16,0 0 0,0 0 15,21-21-15,0 0 0,0 0 0,1 0 16,-1 0-16,0 0 0,0 0 16,0 0-16,0 0 0,22-21 0,-22 0 15,0 0-15,0 21 0,0-21 16,1-22-16,-1 22 0,0 0 16,-21 0-16,0 0 0,21 0 0,-21-1 15,21 1-15,-21 0 0,0 42 31,0 0-31,0 1 16,0 20-16,0-21 0,0 0 0,-21 0 16,21 1-16,0-1 0,0 0 15,0 0-15,0 0 0,0 0 0,0 1 16,21-22 15,0-22-15,-21 1-1,22 21-15,-22-21 0</inkml:trace>
  <inkml:trace contextRef="#ctx0" brushRef="#br1" timeOffset="89739.82">4635 699 0,'-21'-43'15,"42"86"-15,-63-86 0,42 22 16,-21 21-16,42 0 62,0 0-62,0 0 0</inkml:trace>
  <inkml:trace contextRef="#ctx0" brushRef="#br1" timeOffset="90271.83">5038 381 0,'0'0'0,"0"-21"0,0 42 31,-22-21-31,22 21 16,0 0-16,0 22 0,0-22 16,0 21-16,-21-21 0,21 22 0,0-1 15,-21 0-15,21 1 0,0-1 16,0 0-16,0 1 0,-21-1 0,21 0 15,-21 1-15,21-1 0,0 0 16,0-20-16,-21-1 0,21 21 0,-22-21 16,22 0-16,0 1 0,0-44 47,0 1-32,0 0-15,0 0 0,0 0 16,0 0-16,22-1 0,-1-20 15,0 21-15,0 0 0,0 0 0,0-1 16,1 1-16,-1 0 0,21 0 16,-21 21-16,0 0 0,1 0 0,-1 0 15,0 0-15,0 0 0,0 21 0,0-21 16,-21 21-16,0 0 0,22 1 16,-22-1-16,0 0 0,0 21 0,0-21 15,0 1-15,-22-1 0,22 0 0,-21 0 16,0 0-16,0 0 0,0-21 15,-22 22-15,22-1 0,0-21 16,0 21-16,0-21 0,-22 0 0,22 21 16,0-21-16,0 0 0,0 0 0,0 0 15,21-21 1,0 0 0,21 0-16,0-1 0,0 1 0</inkml:trace>
  <inkml:trace contextRef="#ctx0" brushRef="#br1" timeOffset="90604.03">5673 381 0,'0'0'0,"0"-21"15,-22 21 1,22 21-1,0 0-15,-21 0 16,21 1-16,0 20 0,0 0 16,0 1-16,0-1 0,-21 0 0,21 1 15,-21-1-15,21 0 0,0 1 0,0-1 16,-21 0-16,21 1 0,-21-1 16,21-21-16,0 21 0,-22-20 0,22-1 15,0 0-15,0 0 0,0 0 16,0 0-16,0 1 15,22-22 1,-1-22 0,0 1-16,0 0 15</inkml:trace>
  <inkml:trace contextRef="#ctx0" brushRef="#br1" timeOffset="90972.37">5757 974 0,'21'0'31,"1"0"-31,-1 0 16,0 0-16,0 0 15,0 0-15,0 0 0,1 0 0,-1-21 16,0-1-16,0 22 0,0-21 16,-21 0-16,21 21 0,-21-21 0,22 0 15,-22 0-15,0-1 0,0 1 0,0 0 16,0 0-16,0 0 0,-22 21 31,1 0-31,0 0 0,0 21 0,0 0 16,0 0-16,-1 22 0,1-1 15,0-21-15,0 21 0,0 1 16,21-22-16,-21 21 0,21-21 0,0 22 16,0-22-16,0 0 0,21 0 15,0 0-15,0-21 0,0 0 16,0 0-16,1 0 0,-1 0 0,0 0 15,0 0-15,0 0 0,0-21 0,-21 0 16,22 21-16,-1-21 0,-21 0 16,21 0-16,0-1 0</inkml:trace>
  <inkml:trace contextRef="#ctx0" brushRef="#br1" timeOffset="92333.93">7345 529 0,'0'0'16,"21"-21"0,-21 42-1,-21 0 1,21 1-16,-21 20 0,21-21 15,0 21-15,0 1 0,0-1 0,-22 0 16,22 22-16,-21-22 0,21 1 16,0-1-16,0 0 0,-21 1 15,21-22-15,-21 21 0,21-21 0,0 22 16,0-22-16,0 0 0,0 0 16,0-42 15,0 0-16,0 0-15,0-22 0,-21 22 16,21 0-16</inkml:trace>
  <inkml:trace contextRef="#ctx0" brushRef="#br1" timeOffset="92715.72">7218 783 0,'21'-106'16,"21"22"-16,-105 274 0,126-401 15,-42 189-15,1 1 0,-1 0 0,21 21 16,-21 0-16,0 0 0,22 0 15,-1 0-15,-21 0 0,22 21 0,-22 22 16,0-22-16,0 0 0,-21 0 0,0 21 16,0-20-16,-21 20 0,-21-21 15,20 21-15,-20-20 0,0 20 0,-1-21 16,22 0-16,-21 0 0,0 1 16,20-1-16,-20-21 0,21 0 0,0 21 15,0-21-15,-1 0 16,44 0 15,-22 21-31,21-21 16,0 21-16,0 0 0,0 1 15,0-1-15,1 0 0,-1 0 0,0 0 16,0 0-16,0 1 0,0-1 16,1 0-16,-1-21 0,0 21 0,0-21 0,0 0 15,0 21-15,1-21 0,-1 0 16,0 0-16,0 0 0,0 0 15,0 0-15,-21-21 0,22 0 16,-1 21-16,-21-21 16,21 0-16</inkml:trace>
  <inkml:trace contextRef="#ctx0" brushRef="#br1" timeOffset="93096.52">7874 1058 0,'0'0'0,"0"22"15,21-22 17,0 0-32,0 0 0,1-22 15,-1 22-15,0-21 0,21 21 0,-21-21 16,1 0-16,-1 21 0,0-21 16,0 0-16,0-1 0,-21 1 15,0 0-15,0 0 16,0 0-16,-21 21 15,0 0-15,0 0 16,0 21-16,-1-21 0,-20 21 0,21 0 16,0 22-16,-22-22 0,22 0 0,0 21 15,0-21-15,0 22 0,0-22 16,21 0-16,-22 0 0,22 0 16,0 1-16,0-1 0,0 0 0,22 0 15,-1-21-15,0 0 0,0 0 16,0 0-16,0 0 0,1 0 0,-1 0 15,21 0-15,-21 0 0,0 0 16,1-21-16,-1 0 0,0 21 16,21-21-16</inkml:trace>
  <inkml:trace contextRef="#ctx0" brushRef="#br1" timeOffset="93317.6">8594 1037 0,'0'0'0,"-22"0"16,44 0 15,-1 0-31,0 0 0,0 0 16,0 0-16,0 0 0,1 0 15,-1 0-15,0 0 0,-21-21 16,21 21-16,0 0 15,0-21-15</inkml:trace>
  <inkml:trace contextRef="#ctx0" brushRef="#br1" timeOffset="93567.65">9123 804 0,'0'0'0,"0"22"31,0-1-31,-21-21 16,21 21-16,-22 21 0,22-21 0,-21 1 16,21-1-16,0 0 0,0 21 0,-21-21 15,21 1-15,-21-1 0,21 0 16,0 0-16,0 0 0,0 0 0,0 1 16,-21-22-16,21 21 0,21-21 46,-21-21-46,21-1 0</inkml:trace>
  <inkml:trace contextRef="#ctx0" brushRef="#br1" timeOffset="93751.81">9186 614 0,'0'0'0,"0"-21"0,-21 0 16,0 21-16,0-22 15,0 22-15,-1 0 0,22 22 32,22-1-17,-1-21-15,0 21 16,0 0-16</inkml:trace>
  <inkml:trace contextRef="#ctx0" brushRef="#br1" timeOffset="94203.97">9546 762 0,'0'0'15,"-21"0"-15,0 21 0,21 0 0,-21 1 16,-1-1-16,22 21 16,0-21-16,0 0 0,0 1 0,0-1 15,0 21-15,0-21 0,0 0 0,0 1 16,0-1-16,-21 0 0,21 0 15,0 0-15,0 0 0,-21-21 16,21-21 15,0 0-15,0 0-16,0 0 0,0 0 0,21-1 16,0 1-16,1 0 0,-1-21 15,0 21-15,0-1 0,0-20 0,0 21 16,1 0-16,-1 0 0,0 21 15,0 0-15,0 0 16,0 21-16,-21 0 16,22 0-16,-22 0 0,0 22 0,0-22 15,0 0-15,0 0 0,0 21 0,0-20 16,0-1-16,0 0 0,0 0 16,0 0-16,0 0 0,-22-21 15,22 22-15,22-22 31,-1 0-31,0 0 0,-21-22 16,21 1-16</inkml:trace>
  <inkml:trace contextRef="#ctx0" brushRef="#br1" timeOffset="94432.05">10096 804 0,'0'0'0,"0"-21"15,0 42 16,0 22-31,-21-22 16,21 0-16,-21 21 0,21-20 0,0-1 16,0 21-16,0-21 0,0 0 15,0 1-15,-21-1 0,21 0 16,0 0-16,0 0 0,21-42 62</inkml:trace>
  <inkml:trace contextRef="#ctx0" brushRef="#br1" timeOffset="94581.27">10181 677 0,'0'-21'0,"0"42"0,-21-84 0,21 42 16,-21 0-16,42 21 62,0 0-62</inkml:trace>
  <inkml:trace contextRef="#ctx0" brushRef="#br1" timeOffset="94842.79">10583 423 0,'0'0'0,"-21"0"31,21 22-31,-21-1 0,0 0 16,21 21-16,-21-21 0,21 22 16,-22-1-16,1 0 0,21 1 15,-21-1-15,21 0 0,-21 22 0,0-22 16,21 1-16,0-1 0,-21-21 0,21 21 16,0-20-16,-22 20 0,22-21 15,0 0-15,0 0 0,22-21 16,-1 0-16,0 0 15,0 0-15,0 0 0,0-21 16,-21 0-16,0 0 0,22 0 16</inkml:trace>
  <inkml:trace contextRef="#ctx0" brushRef="#br1" timeOffset="94988.51">10350 868 0,'0'-21'0,"0"42"0,-21-42 16,21 0-1,21 21 1,1 0-16,-1 0 0,0 0 0,0-22 16,0 22-16,0 0 0,22 0 0,-22 0 15,0 0-15,21 0 0</inkml:trace>
  <inkml:trace contextRef="#ctx0" brushRef="#br1" timeOffset="95895.83">10943 889 0,'0'-21'0,"21"0"15,-21 0-15,21-1 0,-21 1 16,0 0-16,0 0 16,-21 21-1,0 0 1,0 21-16,0-21 0,0 21 0,-1 0 15,1 1-15,0 20 16,0-21-16,0 0 0,0 22 0,-1-22 16,1 0-16,21 0 0,0 0 0,-21 0 15,21 1-15,0-1 0,0 0 16,21-21 0,0 0-16,1 0 0,-1 0 15,0-21-15,0 0 0,0 21 0,0-22 16,1 1-16,-1 0 0,0 0 15,0 0-15,0 0 0,0-22 0,-21 22 16,0 0-16,22 0 0,-22 0 0,0-1 16,0 44 15,0-1-31,0 0 16,-22 0-16,22 21 0,-21-20 0,21 20 15,0-21-15,0 21 0,0-20 16,0-1-16,0 0 0,0 0 0,21 0 15,1 0-15,-1 1 0,0-22 0,0 0 16,0 0-16,0 0 0,1 0 0,-1 0 16,21 0-16,-21 0 0,0-22 15,1 22-15,-1-21 0,0 0 0,0 0 16,0 0-16,0 0 0,1-22 0,-1 22 16,0-21-16,-21-1 0,0 1 15,21-21-15,0 20 0,0 1 16,-21-22-16,0 1 0,0 21 0,0-22 15,0 22-15,0-1 0,0 22 0,0-21 16,0 21-16,-21 21 16,21 21-16,-21 0 15,0 0-15,21 22 0,-21-1 0,21 0 16,0 1-16,-21-1 0,-1 21 16,22-20-16,0 20 0,0-20 0,0-1 15,0 0-15,0 1 0,0-1 0,0 0 16,0-21-16,0 1 0,22-1 15,-1 0-15,0 0 0,0-21 16,0 0-16,0 0 0,1 0 16,-1 0-16,-21-21 0,21 21 0,0-21 15,0 0-15,0-1 0,1 1 16,-22 0-16,21 0 0,0 0 0,-21 0 16,0-1-16,21 1 0,-21 42 31,0 1-31,0-1 15,0 0-15,0 0 0,0 0 0,0 0 16,-21 1-16,21-1 0,0 0 16,0 0-16,0 0 15,0-42 17,21 0-32,0 21 0</inkml:trace>
  <inkml:trace contextRef="#ctx0" brushRef="#br1" timeOffset="96072.04">11938 720 0,'0'0'0,"-21"0"0,0 0 16,-1-21-16,1 21 0,0 0 16,42 0 30,0 0-46,1 0 0,-1 0 0,0 0 16</inkml:trace>
  <inkml:trace contextRef="#ctx0" brushRef="#br1" timeOffset="96578.1">12065 931 0,'0'0'0,"-21"0"31,42 0-15,0 0-16,0 0 0,0 0 0,1 22 15,-1-22-15,21 21 0,-21 0 16,0 0-16,-21 0 0,0 0 16,0 1-16,0-1 0,0 0 0,0 0 15,-21 21-15,0-20 0,0-1 0,-21 21 16,-1-21-16,22 0 0,-21 22 15,-1-22-15,1 0 0,21-21 0,-21 21 16,20 0-16,-20-21 0,21 0 0,0 22 16,0-22-16,42-22 31,0 22-31,0 0 16,0-21-16,22 21 0,-22 0 0,21-21 15,-21 21-15,22 0 0,-1 0 0,-21 0 16,21 0-16,-20 0 0,20 0 0,-21 21 15,0-21-15,0 21 0,1 1 16,-22-1-16,0 0 0,0 0 0,0 0 16,0 0-16,0 1 0,0-1 0,0 0 15,-22 0-15,1 0 0,-21-21 0,21 21 16,0 1-16,-22-22 0,1 21 0,21 0 16,-22-21-16,1 0 0,0 0 15,21 0-15,-22 0 0,22 0 16,0 0-16,0 0 0,0 0 15,21-21-15,0 0 0,0-1 16,21 1-16</inkml:trace>
  <inkml:trace contextRef="#ctx0" brushRef="#br1" timeOffset="97059.21">12806 974 0,'0'-21'16,"0"42"-16,0-64 0,0 22 0,-21 0 15,21 0-15,-22 21 0,1 0 0,0 0 16,0 0-16,0 0 16,0 0-16,-1 21 0,1 21 15,0-20-15,0-1 0,0 0 0,0 0 16,-1 21-16,1-20 0,21-1 15,-21 0-15,21 0 0,0 0 16,0 0-16,21-21 16,0 0-1,1 0-15,-1-21 0,0 21 0,0-21 16,0 0-16,0 21 0,1-21 16,-1 0-16,0-1 0,0 1 0,0 0 15,0 0-15,-21 0 0,0 0 16,22 21-16,-22 21 15,0 0 1,0 0-16,0 21 0,-22-20 0,22 20 16,0-21-16,0 0 0,0 22 15,0-22-15,0 0 0,0 0 0,0 0 16,0 0-16,0 1 0,0-1 16,22-21-16,-1 0 15,0 0-15,0 0 16,0 0-16,0-21 0,1 21 15</inkml:trace>
  <inkml:trace contextRef="#ctx0" brushRef="#br1" timeOffset="98184.12">13356 572 0,'0'-85'15,"0"170"-15,0-191 0,0 85 0,0-1 0,-21 22 16,0 0-16,0 22 0,21-1 15,-22 0-15,1 21 0,0 1 16,21-1-16,-21 0 0,21 22 16,-21-22-16,21 22 0,-21-1 0,21-21 15,0 22-15,0-22 0,0 1 0,0-1 16,0-21-16,0 21 0,0-20 16,0-1-16,0 0 0,0 0 0,21 0 15,0-21-15,0 0 0,21 0 16,-20 0-16,-1 0 0,21 0 0,-21-21 15,22 0-15,-22 0 0,21 0 16,-21-1-16,22 1 0,-22 0 16,0 0-16,0-21 0,21 20 15,-20 1-15,-22 42 32,0 1-32,-22-1 15,1 0-15,21 0 0,0 0 0,-21 0 16,21 1-16,0-1 15,0 0-15,0 0 16,21-21 0,0 0-16,1 0 0,-1 0 15,0 0-15,0-21 0,0 21 16,0-21-16,1 0 0,20 21 0,-21-22 16,0 1-16,0 0 0,1 21 0,20-21 15,-42 0-15,21 21 0,0 0 16,-21 21-1,0 0 1,0 0-16,0 0 16,0 1-16,0-1 0,0 0 15,0 0-15,0 0 0,21-21 16,1 0 0,-1 0-16,0 0 15,0 0-15,0-21 16,-21 0-16,0 0 15,0 0-15,0-1 0,0 1 16,0 0-16,0 0 0,-21 0 16,0 0-16,0-1 0,21 1 0,-21 21 15,21-21-15,-22 21 0,22-21 16,0 0 0,22 0-1,-1 21-15,0 0 0,0-22 0,0 22 16,0 0-16,22 0 0,-22 0 0,0 0 15,0 0-15,0 0 0,1 0 16,-1 0-16,0 22 0,-21-1 0,0 0 16,0 0-16,0 0 0,0 0 0,0 1 15,0 20-15,0-21 0,0 0 16,0 0-16,0 1 0,0-1 0,0 0 16,-21 0-16,21 0 15,-21-21-15,21 21 16,-22-21-1,22-21 1,0 0-16,0 0 16,22 0-16,-1 0 0,-21-1 15,21 1-15,0 0 0,0 0 16,0 0-16,1 0 0,-1-22 0,0 22 16,0 0-16,0 21 0,0-21 15,1 21-15,-1 0 0,0 0 0,0 0 16,0 0-16,-21 21 0,0 0 15,21 0-15,1 0 0,-22 1 16,0-1-16,0 0 0,0 0 0,0 0 16,0 0-16,0 1 0,0-1 0,0 0 15,0 0-15,0 0 16,-22-21 0,22-21 15,0 0-31,0 0 0,-21 0 15</inkml:trace>
  <inkml:trace contextRef="#ctx0" brushRef="#br1" timeOffset="98373.27">14520 614 0,'-21'-21'0,"42"42"0,-63-42 15,21 0-15,0 21 0,-1 0 31,1 0 16,0 0-47</inkml:trace>
  <inkml:trace contextRef="#ctx0" brushRef="#br1" timeOffset="98559.92">13250 593 0,'-63'21'0,"126"-42"0,-147 63 0,105-42 31,21 0-31,-21 0 0,22 21 16,-1-21-16,-21 0 0,21 0 0,1 0 15,-1 0-15,-21 0 0,0 0 0,22 0 16,-43-21-16,0 0 15</inkml:trace>
  <inkml:trace contextRef="#ctx0" brushRef="#br1" timeOffset="99283.99">3154 1482 0,'-64'0'16,"128"0"-16,-170 21 0,42 0 0,22 0 15,0-21-15,-1 21 0,22 1 0,-21-22 0,21 0 16,0 21-16,-1-21 15,44 0 1,-1 0-16,21 0 16,0 0-16,22 0 0,-1 0 15,22 0-15,21 0 0,0 0 0,21 0 16,21 0-16,0 0 0,0 0 16,22 0-16,-1 0 0,21 0 0,-20 0 15,-1 0-15,0 0 0,1 0 0,-22-21 16,0 21-16,106 0 15,-148 0-15,0 0 0,-22 0 0,-20 0 16,-1 0-16,1 0 0,-22 0 16,-21 0-16,22 0 0,-22 0 0,0 0 15,0 0-15,0 21 16,1-21-16,-1 0 16,0 0-16,0 0 0,21 0 0,1-21 15,-1 21-15,0 0 0</inkml:trace>
  <inkml:trace contextRef="#ctx0" brushRef="#br1" timeOffset="99832.15">8234 1757 0,'-43'0'0,"86"0"0,-149 0 16,64 0-16,20 0 0,-20 0 0,0 0 15,21 0-15,-1 0 0,1 0 16,0 0-16,0 0 0,42 0 31,0 0-31,22 0 0,-1 0 16,21 0-16,-20 0 0,41 0 16,-20 0-16,21 0 0,20 0 0,1 0 15,21 0-15,0 0 0,0 0 0,21 0 16,22 0-16,-22 0 0,42 0 0,-20 0 15,-1 0-15,0 0 16,1 0-16,-1 0 0,22 0 0,-22 0 16,0-21-16,-21 21 0,1 0 0,-1 0 15,-21 0-15,-21-21 0,-1 21 0,1 0 16,-21 0-16,-22 0 0,1 0 16,-22 0-16,1-22 0,-1 22 0,-21 0 15,0 0-15,0 0 0,-21-21 16,22 21-1,-22-21-15,0 0 16</inkml:trace>
  <inkml:trace contextRef="#ctx0" brushRef="#br1" timeOffset="101812.81">2286 9864 0,'0'0'0,"-21"21"0,0-21 16,21 21-16,21-42 47,21 0-47,-21 0 0,22-1 16,-1 1-16,21 0 0,-20-21 15,20 21-15,-20-22 0,-1 1 0,0 0 16,1 20-16,-22-20 0,0 21 15,-21-21-15,0 20 0,0-20 0,-21 21 16,0 0-16,-22 21 0,-20-21 0,-1 21 16,1 0-16,-22 0 0,22 0 15,-22 21-15,21-21 0,1 21 16,-1 0-16,22-21 0,0 21 16,-1 0-16,22 1 0,21 20 0,0-21 15,0 21-15,0-20 0,21 20 16,1 0-16,20 1 0,0-1 0,1 0 15,20 22-15,1-22 0,-1 0 16,1 1-16,-1-1 0,-21-21 0,22 22 16,-22-1-16,-21 0 0,1-21 0,-1 22 15,-21-22-15,0 21 0,-21-21 16,-1 22-16,-20-22 0,0 0 16,-1 0-16,1 0 0,-21 1 0,-1-22 15,1 0-15,20 0 0,-20 0 0,20 0 16,-20 0-16,21-22 15,-1-20-15,1 21 0,0 0 0,-1-22 16,1 1-16,21 21 0,0-21 0,-22-1 16,22 1-16,21 21 0,0-22 15,0 22-15,0 0 0,0 0 0,21 21 32,0 21-32,1 0 0,-1 0 0,0 1 15,21-1-15,-21 21 0,1-21 16,-1 22-16,0-1 0,0 0 0,0-21 15,0 22-15,1-1 0,-1 0 16,0-20-16,0-1 0,0 0 16,0 0-16,1 0 0,-1-21 15,0 0-15,0 0 0,21 0 0,-20 0 16,-1 0-16,21 0 0,0 0 0,-20-21 16,20 0-16,-21 0 0,21 0 15,1-1-15,-22 1 0,21 0 0,-21-21 16,1 21-16,-1-1 0,0 1 15,0 21-15,0-21 0,-21 0 0,21 21 16,-21 21 0,0 0-1,0 0-15,0 1 0,-21-1 0,21 0 16,0 0-16,0 21 16,0-20-16,0-1 0,0 0 0,0 0 15,21 0-15,1 0 0,-22 1 0,21-22 16,0 0-16,21 0 0,-21 0 15,1 0-15,20 0 0,-21-22 0,0 1 16,0 0-16,22 0 0,-22 0 0,0 0 16,0-1-16,0 1 0,1-21 15,-22 21-15,0 0 0,0-1 0,0 1 16,0 0-16,0 0 0,0 0 16,0 63 15,0-21-31,0 22 15,0-1-15,0 21 0,0 1 0,-22-22 16,22 22-16,-21-1 0,21 1 0,0-1 16,0 1-16,-21-1 0,21 1 15,-21-1-15,21 22 0,-21-22 0,21 1 16,0-1-16,0 1 0,-21-1 0,-1 1 16,1-22-16,21 1 0,-21-1 15,0 0-15,0 1 0,0-22 0,-22 0 16,22 0-16,-127 0 15,106-21-15,-22 0 0,1 0 16,-1 0-16,22-21 0,-22 0 16,1 0-16,20-22 0,-20 22 0,21-21 15,20 0-15,-20-1 0,0 1 16,21 0-16,-1-1 0,1 1 0,0 0 16,21-1-16,0 1 0,0 0 15,0-1-15,0 1 0,21 21 0,22-22 16,-22 1-16,21 0 0,0-1 0,22 1 15</inkml:trace>
  <inkml:trace contextRef="#ctx0" brushRef="#br1" timeOffset="102520">3514 10075 0,'0'0'0,"0"22"31,-22-22-31,1 21 16,0 0-16,0 0 0,21 21 0,-21-20 15,0-1-15,-1 0 0,22 0 0,0 0 16,-21 0-16,0 1 0,21-1 16,0 0-16,0-42 31,0 0-16,0-1-15,0 1 0,0 0 0,21 0 16,0 0-16,1 0 0,-1-22 16,0 22-16,0 0 0,0 0 0,0 0 15,1-1-15,-1 1 0,0 21 0,0 0 16,0 0-16,0 21 16,-21 1-16,0-1 0,0 0 15,0 0-15,0 0 0,0 0 16,0 22-16,0-22 0,22 0 0,-22 0 15,0 0-15,21 1 0,-21-1 0,0 0 16,21-21-16,0 0 16,0 0-16,0 0 0,1 0 15,-1 0-15,0 0 0,0-21 0,0 0 16,0-1-16,1 1 0,-1 0 16,0 0-16,0-21 0,0 20 0,0-20 15,1 0-15,-1-1 0,0 1 0,0 0 16,0-1-16,0-20 0,1 21 15,-1-22-15,0 22 0,0-1 0,-21 1 16,0 21-16,0 0 0,21 0 16,-21-1-16,0 44 15,0-1-15,0 0 0,-21 0 16,21 21-16,0 1 16,-21-1-16,0 0 0,0 1 0,21-1 15,0 0-15,-22 1 0,22-1 0,-21 0 16,21 1-16,0-22 0,0 21 15,0-21-15,0 22 0,0-22 0,0 0 16,0 0-16,0 0 0,21 1 16,1-22-16,-1 0 0,0 0 15,0 0-15,0 0 0,22-22 16,-22 22-16,0-21 0,0 0 0,21 0 16,-20 0-16</inkml:trace>
  <inkml:trace contextRef="#ctx0" brushRef="#br1" timeOffset="103368.16">4657 9991 0,'0'-21'16,"0"-22"0,0 107-16,-22-128 15,1 64-15,0 21 16,0 1-16,0-1 0,0 0 16,-1 0-16,1 0 0,0 0 15,0 22-15,21-22 0,0 0 0,-21 0 16,21 0-16,-21 1 0,21-1 15,21-21 1,0 0 0,0 0-16,0 0 0,0 0 0,1-21 15,-1 21-15,0-22 0,0 1 0,0 0 16,0 21-16,-21-21 0,0 0 16,22 21-16,-22-21 0,21 21 15,-21 21 16,0 0-31,0 0 0,0 0 16,0 0-16,0 1 0,0-1 16,21 0-16,-21 0 15,21-21 1,0 0 0,0 0-16,1 0 15,-22-21-15,21 0 0,0 0 16,0-1-16,0 1 0,-21 0 0,21 21 15,1-21-15,-1 0 0,0 0 16,0-1-16,0 1 0,0 0 0,22 21 16,-22 0-16,0 0 0,0 0 0,0 0 15,1 0-15,-1 0 0,-21 21 16,0 0-16,21-21 0,-21 22 16,0-1-16,0 0 0,0 0 15,0 0-15,-21 0 0,0 1 16,21-1-16,-22-21 0,22 21 15,-21 0-15,0 0 16,21-42 15,21 0-31,0 0 16,1 0-16,-1-1 0,0 1 0,-21 0 16,21 0-16,0 0 0,0-22 15,1 22-15,-22 0 0,21 0 0,0 0 16,-21 0-16,21 21 0,-21-22 15,0 44 1,0-1 0,0 0-16,-21 0 0,21 0 0,-21 0 15,21 1-15,0-1 0,0 0 16,0 0-16,0 0 0,0 0 0,0 1 16,0-1-16,0 0 0,0 0 15,21-21 1,0 0-16,0 0 15,0 0-15,1 0 0,-1-21 16,0 21-16,-21-21 0,0 0 16,0-1-16,0 1 15,0 0-15,0 0 16</inkml:trace>
  <inkml:trace contextRef="#ctx0" brushRef="#br1" timeOffset="103596.24">4339 9821 0,'0'0'15,"-42"0"-15,21 0 0,-1 0 0,1 0 0,0 0 16,42 0 0,0 0-16,1-21 0,20 21 15,21-21-15,-20 21 0,20-21 16,1 21-16,20-21 0,-20 21 0,-1 0 15,1-21-15,-1-1 0,-20 22 16,-1 0-16,0 0 0,1-21 0,-22 21 16,0 0-16,21 0 0</inkml:trace>
  <inkml:trace contextRef="#ctx0" brushRef="#br1" timeOffset="103827.81">6159 9821 0,'0'22'78,"0"-1"-62,0 0-16</inkml:trace>
  <inkml:trace contextRef="#ctx0" brushRef="#br1" timeOffset="103981.41">6138 10097 0,'0'21'0,"0"-64"0,0 65 0,21-1 62,1-21-62,-1 0 16,-21-21-16,21 21 0,-21-22 0</inkml:trace>
  <inkml:trace contextRef="#ctx0" brushRef="#br1" timeOffset="104636.75">7578 9462 0,'21'-22'0,"-42"44"0,63-65 15,-21 22-15,0 21 0,0-21 0,1 21 16,-1 0-16,0 0 0,0 0 16,0 0-16,-21 21 0,21 0 0,1 22 15,-1-1-15,0 0 0,0 22 16,0-1-16,0 1 0,1-1 0,-1 1 16,0-22-16,0 22 0,-21-1 15,0-21-15,0 22 0,0-22 0,0 1 16,0-1-16,0 0 0,0 1 0,0-22 15,0 0-15,0 0 0,21-42 32,-21 0-32,21 0 0,-21-22 15,0 22-15,22-21 0,-1-1 0,-21 1 16,21 0-16,0-22 0,0 1 16,-21-1-16,21 1 0,1-1 0,-1-20 15,0 20-15,0 1 0,0-22 0,-21 43 16,21-22-16,1 1 0,-1 20 15,0 22-15,-21-21 0,21 21 16,0 21-16,0 0 16,1 21-16,-1 21 15,-21-21-15,0 22 0,21-1 16,0 0-16,0 1 0,-21-1 0,0 21 16</inkml:trace>
  <inkml:trace contextRef="#ctx0" brushRef="#br1" timeOffset="106016.18">8890 10287 0,'21'0'0,"-42"0"0,63-21 16,-21 0-16,1 21 16,-22-21-16,21-1 0,-21-20 0,21 21 15,-21 0-15,0 0 0,0-22 0,0 22 16,0-21-16,-21 21 0,0-22 0,-1 22 15,1 21-15,0-21 0,0 21 16,-21 0-16,20 0 0,1 0 0,-21 21 16,21 0-16,-22 0 0,22 1 0,0 20 15,-21-21-15,21 21 16,-1 1-16,22-22 0,-21 21 0,21-21 16,-21 1-16,21 20 0,0-21 0,0 0 15,0 0-15,21 1 0,0-22 16,1 21-16,-1-21 0,0 0 15,0 0-15,0 0 0,22-21 0,-22-1 16,0 1-16,21 0 0,-21 21 0,1-21 16,-1 0-16,0 0 0,0-1 0,0-20 15,-21 21-15,0 0 0,0 0 16,0-1-16,0 1 0,0 0 0,0 42 47,-21 0-47,21 1 15,0 20-15,-21-21 0,21 0 0,0 22 16,0-22-16,0 0 0,0 21 0,0-21 16,0 1-16,0-1 0,21 0 15,0 0-15,0 0 0,1-21 0,-1 0 16,0 0-16,0 0 0,21 0 0,-20 0 16,20-21-16,-21 21 0,0-21 0,22 0 15,-22 0-15,21-1 0,-21-20 16,22 21-16,-22 0 0,0-22 15,0 22-15,0 0 0,0-21 0,-21-1 16,0 22-16,0 0 0,0-21 0,0 21 16,0-1-16,0 1 0,-21 21 15,0 0-15,0 0 0,0 0 16,0 21-16,-1-21 0,1 22 0,0-1 16,21 0-16,0 0 0,0 0 0,0 0 15,0 1-15,0-1 0,0 0 16,0 0-16,21-21 0,0 21 0,22 43 15,-22-43-15,-21 0 16,0 0-16,21 0 0,0 1 0,-21-1 16,0 0-16,21 0 0,1 0 15,-22 0-15,21-21 0,0 22 0,0-22 16,0 0-16,0 0 0,1 0 16,20 0-16,-21 0 0,21 0 0,-20 0 15,20 0-15,0-22 0,1 22 16,-1-21-16,0 0 0,-21 0 0,22 0 15,-22 0-15,0-1 0,0 1 0,-21 0 16,0-21-16,0 21 0,0-1 16,0 1-16,0 0 0,-21 0 15,0 0-15,0 21 0,0 0 0,-22-21 16,22 21-16,0 0 0,-21 0 0,20 0 16,1 21-16,-21-21 0,21 21 0,0 0 15,-1 0-15,1 0 0,21 1 16,-21 20-16,21-21 0,-21 0 15,21 0-15,0 1 0,0-1 0,0 0 16,0 0-16,21-21 0,0 0 16,0 0-16,1 0 0,20 0 0,-21 0 15,0 0-15,22-21 0,-22 0 16,0 0-16,21 21 0,-21-22 0,1 1 16,-1 0-16,0 0 0,0 0 0,0 0 15,0-1-15,-21 1 0,0 0 16,0 0-16,0 0 0,22 21 15,-22 21 1,0 0-16,0 0 16,0 22-16,0-22 15,0 0-15,0 0 0,0 0 16,0 0-16,0 1 0,0-1 0,0 0 16,0 0-16,21-21 0,-21 21 15,21-21-15,0 0 0,0 0 0,0 0 16,1 0-16,-1-21 0,0 21 0,0-21 15,0 0-15,0 0 0,1 21 16,-1-22-16,-21 1 0,21 0 0,0 0 16,0-21-16,0 20 0,-21 1 15,0 0-15,22 0 0,-22 0 0,21 0 16,-21 42 15,0 0-31,0 0 16,0 0-16,0 0 0,0 1 0,-21-1 15,21 0-15,0 0 0,0 0 0,0 0 16,0 1-16,0-1 16,0-42 31,0-1-47</inkml:trace>
  <inkml:trace contextRef="#ctx0" brushRef="#br1" timeOffset="106175.39">10604 9948 0,'0'-42'0,"-21"0"15,0 42-15,0 0 16,0 0-16,42 0 47,0 0-47</inkml:trace>
  <inkml:trace contextRef="#ctx0" brushRef="#br1" timeOffset="106669.47">11112 9567 0,'0'0'0,"0"-21"16,0 0-16,0 0 15,-21 21-15,0 0 0,0 21 16,21 0-16,0 0 0,-21 1 15,0 20-15,21 0 0,-22 1 0,22-1 16,0 21-16,0-20 0,0-1 0,0 22 16,0-22-16,0 0 0,0 1 0,0-1 15,-21 0-15,21 1 0,0-1 16,-21-21-16,21 21 0,0-20 16,0-1-16,0 0 0,0-42 31,0 0-31,0-1 15,21-20-15,-21 21 16,21 0-16,1 0 0,-22-1 0,21 1 16,0-21-16,0 21 0,21 0 0,-20-1 15,-1 1-15,0 21 0,0-21 0,21 21 16,-20 0-16,-1 0 0,0 0 0,0 0 16,0 0-16,0 21 0,1 0 15,-22 1-15,21-1 0,-21 0 16,0 0-16,0 0 0,0 0 0,0 1 15,0-1-15,-43 0 0,22 21 0,0-21 16,0 1-16,0-1 0,-22 0 0,1 0 16,21 0-16,-21 0 0,20-21 15,1 22-15,0-22 0,0 0 0,0 0 16,0 0-16,21-22 16,21 1-1,0 0-15,0 0 0,21-21 0,-20 20 16</inkml:trace>
  <inkml:trace contextRef="#ctx0" brushRef="#br1" timeOffset="107279.81">11874 10160 0,'0'21'16,"22"-21"-16,-22 21 15,21-21 1,0 0-16,0 0 0,0 0 15,22 0-15,-22 0 16,0 0-16,21 0 0,-21-21 0,1 21 16,20-21-16,-21 21 0,0-21 0,22 0 15,-22 21-15,-21-21 0,21-1 16,-21 1-16,21 0 0,-21 0 0,0 0 16,0 0-16,0-1 0,-21 22 0,0 0 15,0 0-15,-1 0 0,1 0 16,0 0-16,0 0 0,0 22 0,0-22 15,-1 21-15,1 0 0,0 0 16,21 0-16,0 0 0,-21-21 0,21 22 16,-21-22-16,21 21 0,0 0 15,21-42 17,-21 0-17,21 21-15</inkml:trace>
  <inkml:trace contextRef="#ctx0" brushRef="#br1" timeOffset="107775.02">12023 9610 0,'0'-43'0,"0"86"0,0-107 15,0 22-15,0 0 0,0-1 16,0 22-16,0 0 0,-22 21 16,1 0-16,0 21 15,21 0-15,-21 22 0,0-1 16,21 0-16,0 1 0,0 20 0,-21 1 16,21-1-16,-22-21 0,22 22 15,0-1-15,-21-20 0,21 20 0,0-20 16,0-1-16,-21 21 0,0-20 0,21-22 15,-21 21-15,21 1 0,0-22 0,0 0 16,0 0-16,0 0 16,21-21-1,0 0 1,0 0-16,0-21 0,1 0 16,20 21-16,-21-21 0,0 0 0</inkml:trace>
  <inkml:trace contextRef="#ctx0" brushRef="#br1" timeOffset="108092.93">12213 10075 0,'0'-21'15,"0"0"-15,0 0 16,0 0-16,-21 21 31,0 0-31,21 21 0,-21 0 0,-1 0 16,1 0-16,21 1 0,-21-1 0,21 21 15,-21-21-15,21 0 0,0 1 16,0 20-16,0-21 0,0 0 0,0 0 16,0 1-16,0-1 0,21 0 0,0-21 15,-21 21-15,21-21 0,1 0 16,-1 0-16,21 0 0,-21 0 0,0 0 15,1 0-15,-1 0 0,21 0 0,-21-21 16,0 0-16,22 0 0,-1-1 16</inkml:trace>
  <inkml:trace contextRef="#ctx0" brushRef="#br1" timeOffset="109496.82">12721 9970 0,'0'-22'16,"0"65"-16,0-64 0,0 21 15,-21 21 1,21 0-16,0 0 0,-21 0 0,21 0 16,-21 1-16,21 20 0,0-21 15,0 0-15,0 0 0,-22 1 0,22-1 16,-21 0-16,21 0 0,-21 0 16,42-42 30,0 0-46,1 0 0,-1 21 0,-21-21 16,21-1-16,0 1 0,0-21 16,0 21-16,-21 0 0,22 21 15,-1-22-15,0 1 0,-21 42 32,0 1-32,0-1 15,0 0-15,0 0 0,0 0 0,0 0 16,0 1-16,0-1 0,21 0 0,-21 0 15,21-21-15,0 21 0,1 0 0,-1 1 16,21-22-16,-21 0 16,22 0-16,-22 0 0,21 0 0,0 0 15,1 0-15,-1 0 0,0 0 0,1-22 16,-22 1-16,21 21 0,1-21 0,-22 0 16,21 0-16,-21 0 0,0-1 15,1 1-15,-22 0 0,0-21 0,0 21 16,0-22-16,0 22 0,0-21 0,0 21 15,0-1-15,-22 1 0,1 21 16,0 0-16,0 0 0,0 0 0,-22 0 16,22 0-16,-21 0 0,0 21 0,20 1 15,-20-1-15,21 21 0,-21-21 0,20 0 16,1 22-16,0-22 0,0 0 0,21 0 16,0 0-16,0 1 0,0-1 0,0 0 15,0 0-15,21-21 0,0 0 16,0 0-16,1 0 0,-1 0 0,21 0 15,-21 0-15,0 0 0,1 0 0,20-21 16,-21 0-16,0 21 0,0-21 16,1-1-16,-1 1 0,0 0 15,-21 0-15,21 0 0,-21 0 0,0-1 16,0 1-16,0 0 0,0 42 31,-21-21-15,21 21-16,0 1 0,0-1 0,-21-21 15,21 21-15,0 0 0,0 0 0,0 0 16,0 1-16,21-22 16,0 0-16,0 21 0,0-21 15,22 0-15,-22 0 0,0 0 0,21 0 16,-20 0-16,20 0 0,-21 0 16,0-21-16,0 21 0,1-22 0,-1 1 15,0 21-15,0-21 0,0 0 0,0 0 16,-21 0-16,0-1 0,0 1 15,22 0-15,-22 0 0,0 0 16,-22 42 0,22 0-1,0 0-15,-21 0 0,21 1 0,-21-1 16,21 0-16,-21 0 0,21 0 0,0 0 16,0 1-16,0-1 0,0 0 0,0 0 15,-21 0 1,21 0-1,0-42 1,0 0 0,0 0-16,0 0 0,0 0 15,21-1-15,-21 1 0,0 0 16,21 0-16,0 0 0,0 0 0,-21-1 16,22 1-16,-1 0 0,0 21 15,0 0 1,0 0-16,-21 21 0,0 0 15,0 1-15,0-1 0,0 0 16,0 0-16,0 0 0,0 0 16,21 1-16,-21-1 0,22-21 31,-1 0-15,0 0-16,-21-21 15,21-1-15,0 22 0,-21-21 16,21 21-16,1-21 0,-1 0 15,0 0-15,21 0 0,-21-1 16,1 1-16,-1 21 0,0 0 16,0-21-16,0 21 0,0 0 15,-21 21-15,0 0 0,0 1 16,0-1-16,0 21 0,0-21 16,0 0-16,0 1 0,0-1 0,0 0 15,0 0-15,0 0 0,0 0 16,0 1-16,-21-22 0,42-22 47,1 1-32,-1 0-15,0 0 0,0 0 16</inkml:trace>
  <inkml:trace contextRef="#ctx0" brushRef="#br1" timeOffset="109860.65">14732 10097 0,'-42'0'16,"84"0"-16,-106 21 16,86-21 15,-1 0-31,0 0 0,0 0 16,0 0-16,0 0 0,1 0 15,-1-21-15,0 21 0,0-22 0,-21 1 16,21 21-16,-21-21 0,0 0 15,0 0-15,0 0 16,-21 21 0,0 0-16,0 0 0,0 21 15,-1 0-15,1-21 0,0 21 0,-21 0 16,42 22-16,-21-22 0,-1 0 0,22 0 16,-21 0-16,21 0 0,0 1 0,0-1 15,0 0-15,0 0 0,0 0 16,21-21-16,1 0 15,-1 0-15,0 0 16,0 0-16,0 0 0,0 0 16,1 0-16,20 0 0,-21-21 0,0 21 15,22-21-15</inkml:trace>
  <inkml:trace contextRef="#ctx0" brushRef="#br1" timeOffset="110124.16">15642 10160 0,'0'0'0,"-21"0"15,42 0 17,0 0-32,0 0 0,1 0 15,-1 0-15,0 0 16,0 0-16,0 0 0,0 0 0,1 0 15,-1 0-15,0 0 0,0 0 16,0 0 0,-42 0 15</inkml:trace>
  <inkml:trace contextRef="#ctx0" brushRef="#br1" timeOffset="110300.83">15663 10287 0,'-21'42'15,"42"-42"1,-21-42-16,21 84 0,1-42 16,-1 0-16,0 0 15,0 0-15,0 0 0,0 0 16,1-21-16,-1 21 16,-21-21-1,0 0 1</inkml:trace>
  <inkml:trace contextRef="#ctx0" brushRef="#br1" timeOffset="111097.99">17187 10160 0,'0'-21'0,"0"42"0,0-63 0,0 21 15,0-1-15,0 1 0,0 0 16,0 0-16,0 0 16,0 0-16,0-1 0,0 1 0,0 42 31,0 1-31,0-1 16,0 0-16,0 21 0,0-21 0,0 22 15,0-22-15,0 21 0,0-21 16,0 22-16,-21-22 0,21 21 0,-21-21 15,21 22-15,-21-22 0,21 0 0,0 0 16,0 0-16,0 1 16,-21-44-1,21 1-15,0 0 16,0 0-16,0 0 16,0 0-16,0-22 0,0 22 0,21-21 15,0 21-15,0-22 0,0 22 0,0-21 16,1-1-16,-1 1 0,0 21 15,21-21-15,-21 20 0,22 1 0,-22 0 0,21 21 16,-21 0-16,1 0 0,-1 0 16,21 0-16,-21 21 0,0 0 0,-21 1 15,22-1-15,-1 21 0,-21-21 0,0 22 16,0-22-16,0 21 0,0-21 0,0 22 16,0-22-16,0 21 0,0-21 0,0 0 15,0 1-15,0-1 0,0 0 16,0 0-1,0-42 1,0 0 0,21 21-16,0-21 0</inkml:trace>
  <inkml:trace contextRef="#ctx0" brushRef="#br1" timeOffset="111942.43">17780 10202 0,'21'0'16,"64"-42"15,-85 21-31,-106 84 0,233-147 0,-106 84 16,21-21-16,-20-1 0,-1 1 0,21 0 15,-21 0-15,0 0 0,1 0 0,-1 21 16,0-22-16,-21 1 0,0 0 0,0 0 16,-21 21-1,0 0-15,-1 0 16,1 21-16,0-21 0,0 21 0,-21 0 15,20 1-15,1 20 0,0-21 16,0 21-16,0 1 0,0-22 0,-1 21 0,22 1 16,-21-22-16,21 21 0,0 0 15,0-20-15,0 20 0,0-21 0,0 0 16,0 0-16,21 1 0,1-22 16,-1 21-16,0-21 0,0 0 15,0 0-15,0 0 0,1 0 0,20 0 16,-21 0-16,0 0 0,0-21 0,1-1 15,-1 1-15,21 0 0,-21 0 0,0 0 16,22 0-16,-22-22 0,0 22 0,21-21 16,-20 21-16,20-1 0,-21-20 15,0 21-15,0-21 0,1 20 16,-1 1-16,0 0 0,0 21 0,-21 21 31,0 0-31,0 1 16,0 20-16,-21-21 0,21 0 0,-21 0 15,21 1-15,-21 20 0,21-21 0,0 0 16,0 0-16,0 1 16,0-1-16,21-21 31,0 0-31,0-21 0,0-1 16,0 1-16,1 0 15,-1 0-15,0 0 0,0 21 0,0-21 16,-21-1-16,21 22 0,1 0 15,-1-21-15,0 21 16,-21 21-16,0 1 16,0-1-16,0 0 0,0 0 15,0 0-15,21 0 0,-21 1 0,0-1 16,0 0-16,0 0 0,21-21 0,-21 21 16,21-21-16,1 0 15,-1 0-15,0 0 0,0 0 0,0-21 16,0 21-16,1-21 0,20 0 15,-42 0-15,21-1 0,0 1 0,0 0 16,-21 0-16,22 0 0,-22 0 0,0-22 16,0 22-16,0 0 0,0-21 15,0 20-15,0 1 0,0 0 0,0 0 0,0 0 16,-22 0 0,1 21-16,0 0 15</inkml:trace>
  <inkml:trace contextRef="#ctx0" brushRef="#br1" timeOffset="112248.36">19833 9673 0,'0'-42'0,"0"84"0,0-105 0,0 42 15,-21-1-15,21 1 0,-21 21 16,21 21-16,0 1 16,0-1-16,0 21 0,0 0 0,0 1 15,0-1-15,0 0 0,0 22 0,0-22 16,21 22-16,0-22 0,-21 0 0,0 1 16,21-1-16,-21 0 0,21 1 15,-21-1-15,0-21 0,0 0 0,0 22 16,0-22-16,0 0 0,0 0 15,0-42 17,0 0-17,22 0-15,-1 0 16,0-1-16</inkml:trace>
  <inkml:trace contextRef="#ctx0" brushRef="#br1" timeOffset="112507.38">20256 9758 0,'22'-85'15,"-22"-21"1,0 85-16,-22 233 0,44-445 0,-22 212 0,-22 42 31,1 21-31,0-20 0,0 20 16,0 0-16,0 1 0,-1 20 0,-20-21 16,21 22-16,-21 21 0,20-22 15,1-21-15,0 1 0,0-1 0,0-21 16,0 22-16,-1-1 0,22 21 15,0-41-15,-21-1 0,21 0 16,0 0-16,0 0 0,21-21 31,1 0-31,-1 0 16,0-21-16,0 0 0</inkml:trace>
  <inkml:trace contextRef="#ctx0" brushRef="#br1" timeOffset="113900.49">20489 10202 0,'43'-42'16,"-128"127"-16,127-128 15,22-20-15,-64 42 0,0 0 0,0-1 0,21 1 16,-21 0-16,0-21 0,0 21 16,0-1-16,-21 22 0,0 0 15,-1 0-15,1 0 0,0 0 0,0 22 16,0-1-16,-22 0 0,22 0 0,0 0 15,0 0-15,0 22 16,0-22-16,-1 0 0,1 21 0,0-20 16,21-1-16,0 21 0,0-21 0,0 0 15,0 1-15,0-1 0,0 0 16,21 0-16,0-21 0,1 0 0,-1 0 16,0 0-16,0 0 0,0 0 15,0 0-15,1 0 0,-1-21 0,0 0 16,0 0-16,0-1 0,0 1 0,1 0 15,-1 0-15,-21 0 0,21-22 0,0 22 16,-21-21-16,0 21 0,0 0 0,21-1 16,-21 1-16,0 42 15,-21-21 1,21 22-16,0 20 16,-21-21-16,0 0 0,21 22 0,-21-22 15,21 0-15,0 21 0,0-21 0,0 1 16,0-1-16,0 0 0,21 0 0,0 0 15,0 0-15,0-21 0,0 22 0,1-22 16,20 0-16,-21 0 0,0 0 0,22 0 16,-22 0-16,21 0 0,-21-22 15,0 1-15,22 0 0,-22 0 0,0 0 16,0 0-16,0-22 0,1 22 0,-1-21 16,0 21-16,0-22 0,-21-20 15,21 20-15,0 1 0,1-21 0,-1-1 16,-21 22-16,21-22 0,-21 22 0,21-22 15,-21 43-15,0-21 0,0 21 16,0 0-16,0 42 16,-21 21-16,0-21 0,0 22 15,21-1-15,-22 0 0,1 1 0,21-1 16,0 0-16,-21 1 0,0-1 0,21 0 16,-21 1-16,21-1 15,0 0-15,0-21 0,0 22 0,0-1 0,0-21 16,0 22-16,0-22 0,0 0 0,0 0 15,0 0-15,21-21 0,-21 21 16,21-21-16,0 0 0,0 0 16,1 0-16,-1 0 0,0 0 0,0-21 15,0 0-15,0 21 0,1-21 16,-1 0-16,0 0 0,0-1 0,-21-20 16,21 21-16,-21 0 0,21 0 0,-21-1 15,0 1-15,0 42 31,0 1-31,0-1 16,0 0-16,0 0 0,-21 0 16,21 0-16,0 1 0,0-1 0,0 0 15,0 0-15,0 0 0,0 0 16,0 1 0,21-22-16,1 0 0,-1 0 15,0 0-15,21 0 0,-21-22 16,1 22-16,-1-21 0,0 0 15,0 0-15,0 21 0,-21-21 16,21-22-16,1 22 0,-1 0 0,-21 0 0,0 0 16,21 0-16,0-1 0,-21 44 47,-21-1-47,21 0 15,-21 0-15,21 0 0,0 0 16,0 1-16,0-1 0,0 0 15,0 0-15,0 0 0,0 0 16,0 1-16,21-22 0,0 0 16,0 0-16,0 0 0,1 0 0,20 0 15,-21 0-15,0 0 0,22 0 16,-22 0-16,21 0 0,-21-22 0,0 1 16,22 0-16,-22 0 0,0 0 0,0 0 15,-21-22-15,21 22 0,1-21 0,-22 21 16,21-22-16,-21 22 0,0-21 0,0 21 15,0-1-15,0 1 0,-21 21 16,-1 0 0,1 0-16,0 21 0,0 1 15,0-1-15,0 0 0,-1 21 0,22-21 16,0 1-16,0-1 0,0 21 0,0-21 16,0 0-16,0 1 0,0 20 0,22-21 15,-1 0-15,-21 0 16,21-21-16,0 0 0,0 22 0,0-22 15,1 0-15,-1 0 0,0 0 16,0 0-16,0-22 0,-21 1 16,21 0-16,-21 0 15,22 21-15,-22-21 0,0 0 16,0-1-16,21 22 0,-21-21 16,21 0-16,-21 0 0,21 21 15</inkml:trace>
  <inkml:trace contextRef="#ctx0" brushRef="#br1" timeOffset="114191.87">23072 10075 0,'0'0'0,"0"-21"16,-22 21-16,22-21 16,0 42 46,0 0-62,0 1 16,-21-22-16,21 21 0,-21-21 15,21 21-15,-21 0 0</inkml:trace>
  <inkml:trace contextRef="#ctx0" brushRef="#br1" timeOffset="114408.46">23008 10499 0,'0'21'0,"0"21"15,0-21-15,0 1 16,0-1-16,0 0 0,0 0 16,-21 0-16,21 0 0,0 1 0,-21-1 15,0 0-15,21 0 0,-22 0 0,1 0 16,0 1-16,-21-1 0,21-21 16,-1 21-16,-20 0 0,0-21 0,21 21 15,-22-21-15,22 0 0</inkml:trace>
  <inkml:trace contextRef="#ctx0" brushRef="#br1" timeOffset="117131.74">9080 4043 0,'-21'0'0,"42"0"0,-84 0 0,42 0 16,0 0-16,-22 0 0,1 0 16,21 0-16,-22 0 0,22 0 15,0 0-15,0 0 0,0 0 0,0 0 16,-1 0-16,44 0 47,-1 0-47,0 0 0,0 0 0,0 0 15,22 0-15,-22 0 0,21 0 0,-21 0 16,22 0-16,-1 0 0,0 0 16,22 0-16,-22 0 0,22 0 0,-22 0 15,21 0-15,22-21 0,-21 21 16,20 0-16,22 0 0,-21-21 0,21 21 16,-1-22-16,1 22 0,0 0 15,0 0-15,-21 0 0,20 0 0,-20 0 16,21 0-16,63-21 0,-84 21 15,0-21-15,-1 21 0,1 0 0,0 0 16,-1-21-16,1 21 0,-22 0 16,22 0-16,0-21 0,-1 21 15,22 0-15,-21 0 0,0 0 0,-1 0 0,1 0 16,0 0-16,-1 0 0,-20 0 0,-1 0 16,1 0-16,-1 0 0,1 0 15,-22 21-15,0-21 0,1 0 0,-1 0 16,-21 0-16,0 21 0,1-21 15,-1 0 1,-42 0 15,-1 0-31,1 0 0,-21 0 16,21 0-16,0 0 0</inkml:trace>
  <inkml:trace contextRef="#ctx0" brushRef="#br1" timeOffset="117891.91">8636 4212 0,'0'0'0,"-64"21"16,43-21-16,0 0 15,0 0-15,0 0 0,0 0 0,-1 0 16,1 0-16,0 0 0,0 0 0,0 0 15,0 0-15,21 22 16,-22-22-16,1 0 16,42 0 31,1 0-47,20 0 0,-21 0 0,21 0 15,1 0-15,-1 0 0,22 0 16,-1 0-16,1 0 0,20 0 15,1 0-15,0 0 0,-1 0 0,22-22 16,0 22-16,0 0 0,0 0 0,21 0 16,0 0-16,21 0 0,-21 0 0,21 0 15,-21 0-15,0 0 0,0 0 16,21 0-16,-21 0 0,0 22 0,0-22 16,0 0-16,-21 0 0,21 0 0,-21 0 15,21 0-15,-21 0 0,-1 0 0,-20 0 16,21 0-16,-21 0 0,-1 0 15,1 0-15,0 0 0,-22 0 16,1 0-16,-1 0 0,1 0 0,-1 0 0,1 0 16,-1 0-16,1 0 0,-1 0 15,1 0-15,-22 0 0,21 0 16,-20 0-16,-1 0 0,0 0 0,1 0 16,-1 0-16,-21 0 0,0 0 0,22 0 15,-22 0-15,0 0 16,-42 0 46,0 0-46,0 0-16,-1-22 16,1 22-16,0-21 0</inkml:trace>
  <inkml:trace contextRef="#ctx0" brushRef="#br1" timeOffset="121977.57">12023 12340 0,'21'-21'32,"-21"0"-32,21 21 0,-21-21 15,0 0-15,21-1 0,-21 1 16,21 0-16,-21 0 0,0 0 0,0 0 15,0-1-15,0 1 0,0 0 16,0 0-16,0 0 0,0 0 0,0-1 16,0 1-16,-21 0 0,0 0 0,0 21 15,21-21-15,-21 21 0,-1 0 0,1 0 16,0 0-16,0 0 0,-21 0 0,20 0 16,1 0-16,-21 21 0,21 0 15,0 0-15,-22 0 0,22 1 16,0 20-16,0-21 0,0 21 0,-1-20 15,-20 62-15,42-63 0,0 22 16,-21-1-16,21-21 0,0 22 0,-21-22 16,21 0-16,0 21 0,0-21 15,0 1-15,0-1 0,0 0 16,0 0-16,21-21 0,0 0 0,-21 21 16,21-21-16,0 0 0,1 0 15,-1 0-15,0 0 0,0 0 16,0 0-16,0-21 0,1 21 0,20-21 15,-21 0-15,0 0 0,0-1 16,22 1-16,-22 0 0,0 0 0,0-21 16,0 20-16,1-20 0,-1 0 0,0-1 15,0 1-15,-21 0 0,0-1 16,21 1-16,-21 0 0,21-1 0,-21 1 16,0 21-16,0 0 0,0-22 0,0 22 15,0 0-15,0 42 31,0 0-31,0 22 0,0-22 16,0 21-16,0 1 0,0-1 0,0-21 16,0 21-16,0 1 0,0-1 0,0 0 15,0 1-15,0-22 0,22 21 0,-22-21 16,21 1-16,0-1 0,-21 0 16,0 0-16,21 0 0,0-21 15,-21 21-15,21-21 0,1 0 0,-1 0 16,0 22-16,0-22 15,0 0-15,0 0 0,1 0 16,-1-22-16,0 1 0,0 0 16,0 0-16,0 0 0</inkml:trace>
  <inkml:trace contextRef="#ctx0" brushRef="#br1" timeOffset="122343.93">13991 12044 0,'-21'0'16,"42"0"15,0 0-31,0-21 0,1 21 16,-1 0-16,0 0 0,0 0 16,0 0-16,0 0 0,1 0 0,-1 0 15,0 0 1,0 0-16,-21 21 15,0 0 17</inkml:trace>
  <inkml:trace contextRef="#ctx0" brushRef="#br1" timeOffset="122564.1">13949 12361 0,'-21'22'16,"42"-22"15,0 0-31,0 0 16,0 0-16,0 0 0,1 0 15,-1 0-15,0 0 16,0 0-16,0 0 15,0 0-15,1-22 0</inkml:trace>
  <inkml:trace contextRef="#ctx0" brushRef="#br1" timeOffset="123845.53">15473 11853 0,'0'0'15,"0"-21"-15,0 0 16,0 0-16,0 42 62,0 0-62,-21 0 0,21 1 16,-22-1-16,22 0 0,0 0 16,0 0-16,0 0 15,0-42 48,0 0-63,0 0 15,0 0-15,0 0 16,22 21-16,-22-22 16,0 1 93,21 21-62,0-21-31,0 21-1,0 0-15,0 0 0,-21-21 0,22 21 16,-1 0-16,0 0 0,0 0 15,0 0-15,0 0 0,1 0 16,-1 21-16,-21 0 16,0 43-16,0-43 0,0 21 15,0 1-15,0-1 0,0 0 16,0 1-16,0-1 0,0 0 0,0 1 16,-21-1-16,-1 0 0,-20 1 0,21-22 15,-21 21-15,20 0 0,-20-20 16,0 20-16,-1-21 0,1 0 0,0 0 15,-1 1-15,22-1 0,-21-21 16,21 21-16,0-21 0,-22 0 0,22 0 16,0 0-16,0 0 0,0-21 15,21 0-15,-22 21 0,22-22 0,0 1 16,0 0-16,0 0 0,0 0 16,0-22-16,0 22 0,0 0 0,0 0 15,22 21-15,-22-21 0,0 0 16,21 21-16,0 0 0,0 0 15,0 0-15,0 0 16,1 21-16,-22 0 0,21 0 16,0 0-16,-21 0 0,21 1 0,0-1 15,0-21-15,1 21 0,-1 0 0,0 0 16,0 0-16,0-21 0,0 22 16,1-22-16,-1 0 0,0 21 0,0-21 15,0 0-15,0 0 0,1 0 16,-1 0-16,0 0 0,0 0 0,0 0 15,0 0-15,1-21 0,-1 21 16,-21-22-16,21 1 0,0 21 0,0-21 16,0 21-16</inkml:trace>
  <inkml:trace contextRef="#ctx0" brushRef="#br1" timeOffset="124639.06">16489 12107 0,'0'-21'16,"0"42"-16,0-63 0,0 21 0,0 0 0,0 0 16,0-1-16,-21 22 15,-1 0-15,1 0 0,21 22 16,-21-1-16,0 0 0,0 0 0,0 0 16,-1 22-16,1-22 15,0 21-15,0 0 0,21-20 0,-21 20 16,21 0-16,-21-21 0,21 22 0,0-22 15,0 0-15,0 0 0,0 0 0,0 1 16,0-1-16,0 0 0,21-21 0,0 21 16,0-21-16,0 0 0,0 0 15,1 0-15,-1 0 0,0 0 16,0 0-16,0 0 0,0 0 0,1 0 16,-1-21-16,0 21 0,0-21 0,0 0 15,0-1-15,-21 1 0,0 0 0,0-21 16,0 21-16,0-22 0,0 22 0,0-21 15,0 21-15,0-1 0,0-20 0,0 21 16,0 0-16,-21 0 16,21-1-16,0 1 0,0 0 15,0 0-15,21 0 0,1 21 0,-1-21 16,0-1-16,0 22 0,21-21 0,-20 21 16,-1 0-16,21 0 0,-21 0 0,22 0 15,-22 0-15,0 0 0,0 0 16,-21 21-16,21 1 0,-21 20 15,0-21-15,0 0 0,0 0 0,0 22 16,0-22-16,-21 21 0,21-21 0,-21 1 16,0 41-16,21-42 0,-21 0 15,21 1-15,-22 20 0,22-21 0,0 0 16,0 0 0,0 1-16,0-1 0,22 0 0,-1 0 15,0-21-15,0 0 0,-21 21 16,21-21-16,0 0 0,1 0 0,-1 0 15,0 0-15,0-21 0,0 21 16,0-21-16,-21 0 0,22 0 0,-1-1 16,-21-20-16,0 21 0,0-21 0,0 20 15,0-20-15,0 0 0,0-1 16,0 1-16,0 21 0,0-21 0,0 20 16,0 1-16,-21 0 0,-1 21 0,1-21 15,0 21-15,0 0 0,0 0 16,0 0-16,-1 0 15,1 0-15,0 0 16,0 21-16,42-21 47,0 0-47,0 0 0,1 21 16</inkml:trace>
  <inkml:trace contextRef="#ctx0" brushRef="#br1" timeOffset="124979.93">17907 12277 0,'0'-21'32,"21"21"-32,-21-22 15,21 22 1,-21-21 0,0 42 30,0 1-30,0-1-16,-21-21 0,0 21 16,21 0-16,-21 0 0,21 0 0,0 1 15</inkml:trace>
  <inkml:trace contextRef="#ctx0" brushRef="#br1" timeOffset="125241.94">17907 12679 0,'0'21'16,"0"0"-1,0 0-15,0 1 16,0-1-16,0 0 16,0 0-16,0 0 0,0 0 15,0 1-15,0-1 0,0 0 0,-21 0 16,0 0-16,-1 0 0,1-21 0,0 22 15,0-1-15,0 0 16,0 0-16,-1-21 0,1 21 0,0 0 16,-21-21-16,21 22 0,-1-22 0,1 0 15,0 21-15,0-21 0,0 0 0</inkml:trace>
  <inkml:trace contextRef="#ctx0" brushRef="#br1" timeOffset="131612.73">11388 13399 0,'-22'0'0,"1"0"16,0-22-16,0 22 16,0 0-1,0 0-15,-1 0 16,1 0-1,0 0-15,42-21 63,0 21-63,1 0 0,-1 0 16,0 0-16,0 0 0,21 0 0,-20 0 15,20 0-15,0 0 0,-21 0 16,22-21-16,20 21 0,-20 0 0,-1 0 15,21 0-15,-20 0 0,20 0 0,-20 0 16,20 0-16,-21 0 0,1 0 0,-1 0 16,0 0-16,-20 0 0,20 0 15,-21 0-15,0 0 0,0 0 0,1 0 16,-1 0-16,-42 0 78,-1 0-78,1 0 16,0 0-16,0 0 0,0 0 15,0 21-15,-1-21 0</inkml:trace>
  <inkml:trace contextRef="#ctx0" brushRef="#br1" timeOffset="132079.85">11239 13547 0,'-21'0'0,"42"0"47,1 21-47,-1-21 0,0 0 0,21 0 15,-21 0-15,22 0 0,-1 0 16,22 0-16,-22 0 0,0 0 0,22 0 16,-22 0-16,22 0 0,-22-21 15,21 21-15,-20 0 0,-1 0 0,0 0 16,1 0-16,-1 0 0,0-21 0,-20 21 15,20 0-15,-21 0 0,0 0 0,0 0 16,1 0-16,-1 0 16,0 0-1</inkml:trace>
  <inkml:trace contextRef="#ctx0" brushRef="#br1" timeOffset="134507.85">11938 3874 0,'0'0'0,"-21"21"0,0 0 15,-1-21-15,1 0 16,21 21-16,-21-21 15,21 21-15,-21-21 16,0 0-16,42 0 47,0 0-47,21-21 16,-20 0-16,20 21 0,21-21 0,-20 0 15,20-1-15,22 1 0,-22-21 0,22 21 16,21-22-16,0 1 0,0 0 15,21-1-15,21 1 0,0-21 0,0-1 16,0 1-16,0-1 0,1 22 16,-1-22-16,-21 1 0,0 20 15,0 1-15,-21 0 0,-1-1 0,-20 1 16,-21 21-16,-1-21 0,-21 20 0,1 1 16,-1 0-16,-21 0 0,0 0 15,1 21-15,-22-21 0,0-1 16,-22 22 31,1 0-47,0 0 0,0 0 15,0 0-15,0 0 0,-1 0 16</inkml:trace>
  <inkml:trace contextRef="#ctx0" brushRef="#br1" timeOffset="134776.85">14563 2625 0,'0'0'16,"0"-21"-1,21 21 1,0 0-16,0 0 0,0-22 15,0 22-15,1 0 16,-1 22 0,-21-1-16,0 0 0,0 0 0,0 21 15,-21-20-15,-1 20 0,1-21 0,0 21 16,-21 1-16,21-22 0,-22 21 0,1 1 16,0-22-16,-1 21 0,1 0 15</inkml:trace>
  <inkml:trace contextRef="#ctx0" brushRef="#br1" timeOffset="136544.07">12573 5884 0,'-21'0'0,"42"0"0,-63 0 0,20 0 15,44 0 32,-1 0-47,21 0 16,-21 0-16,0 0 0,22 0 15,-1 0-15,0 0 0,22 0 16,-1 0-16,-20 0 0,20 0 0,22 0 16,-22 0-16,1 0 0,21 0 0,-22 0 15,1 0-15,-1 0 0,-21 0 16,22 0-16,-22 0 0,1 0 0,-1 0 15,-21 22-15,21-22 0,-20 0 0,20 0 16,-21 0-16,0 0 0,0 0 0,1 0 16,-1 0-16,0 0 15,0 0-15,0 0 16,-42 0 31,0 0-47</inkml:trace>
  <inkml:trace contextRef="#ctx0" brushRef="#br1" timeOffset="137004.22">12488 5990 0,'0'21'0,"21"-21"0,1 0 15,-1 0-15,0 0 0,0 0 16,0 0-16,22 0 0,20 0 16,-21 0-16,22 22 0,-1-22 0,1 0 15,21 0-15,-1 0 0,1 0 0,0 0 16,-22 0-16,1 0 0,-1 0 15,1 0-15,-1 0 0,-21 0 0,-20 0 16,20 0-16,-21 0 0,0 0 0,0 0 16</inkml:trace>
  <inkml:trace contextRef="#ctx0" brushRef="#br1" timeOffset="152545.85">6202 4128 0,'-21'0'16,"-1"0"0,1 0-16,0 0 15,0 0-15,0 0 0,0 0 16,-22 21-16,22-21 0,0 0 16,0 0-16,0 0 0,-22 0 0,22 0 15,0 21-15,0-21 0,0 0 16,42 0 15,21 0-31,-21 0 16,22 0-16,-1 0 0,21 0 15,-20 0-15,20 0 0,1 0 16,20 0-16,-20 0 0,21 0 0,-1 0 0,1 0 16,0 0-16,-1 0 15,-20-21-15,-1 21 0,1 0 0,-1 0 16,-20 0-16,41 0 0,-63 0 15,1 0-15,-1 0 0,0 0 0,-42 0 63,0 0-47,-1 0-16,1 0 0,0 0 15,0 0-15,0 0 0,-22 0 0,22 0 16</inkml:trace>
  <inkml:trace contextRef="#ctx0" brushRef="#br1" timeOffset="152895.81">5694 4339 0,'0'0'16,"21"0"0,0 0-16,0 0 0,0 0 15,22 0-15,-1 0 0,0 0 0,22 0 16,-22 0-16,22 0 0,-22 0 16,22 0-16,-1 0 0,1-21 0,-1 21 15,1 0-15,-1 0 0,1 0 0,-1-21 16,1 21-16,-1 0 0,-21 0 15,1 0-15,-1 0 0,-21 0 0,0 0 16,1 0-16,-44 0 31,1 0-31,0 0 0,0 21 16,0-21-16,0 21 16,-1 0-16,22 1 0</inkml:trace>
  <inkml:trace contextRef="#ctx0" brushRef="#br1" timeOffset="160443.89">9483 6011 0,'0'-21'47,"0"0"-47,0 0 15,0 0-15,0 0 16,0-1-16,0 1 0,-22 0 16,1 0-16,0 21 15,0 0-15,0 0 0,0 0 16,-1 0-16,1 0 0,0 0 0,0 0 16,0 21-16,0 0 15,-1 0-15,1 1 0,0-1 16,0-21-16,0 21 0,0 0 0,21 0 15,-22 0-15,22 1 0,-21-1 0,0 21 16,21-21-16,0 0 16,0 1-16,0-1 15,21-21-15,0 21 16,1-21-16,-1 0 0,0 0 16,0 0-16,0 0 0,0 0 0,1 0 15,-1 0-15,0 0 0,0 0 16,0-21-16,0 0 0,1 21 0,-1-22 15,0 22-15,-21-21 0,21 0 16,0 0-16,0 0 0,-21 0 0,0-1 16,22 22-16,-1-21 0,-21 0 15,0 0-15,0 0 0,21 21 0,-21-21 16,21 21-16,-21 21 31,0 0-15,0 0-16,0 0 0,0 0 15,0 1-15,0-1 0,0 0 16,0 0-16,0 0 0,0 0 16,0 1-16,0-1 15,0 0-15,0 0 16,21-21 0,0 0-1,1 0-15,-1-21 16,0 21-1,-21-21-15,21 21 0,0-21 0</inkml:trace>
  <inkml:trace contextRef="#ctx0" brushRef="#br1" timeOffset="160918.23">11070 5884 0,'21'0'47,"0"0"-32,1 0-15,-1 0 16,0 0-16,0 0 0,0 0 16,0 0-16,1 0 0,-1 0 15,0 0 1,-21 22 15</inkml:trace>
  <inkml:trace contextRef="#ctx0" brushRef="#br1" timeOffset="161119.85">11091 6033 0,'0'0'0,"-21"0"15,21 21-15,21-21 47,0 0-47,1 0 16,-1 0-16,0 0 15,0 0-15,0 0 0,0-21 16</inkml:trace>
  <inkml:trace contextRef="#ctx0" brushRef="#br1" timeOffset="162593.39">12319 5652 0,'-21'0'16,"42"0"31,0 0-47,0 0 16,0 0-16,1 0 15,-1 0-15,0 0 0,0 0 0,0 0 16,0 0-16,1 0 15,-1 0 1,-42 0 15,-1 0-31,1 0 0,0 0 16,0 0-16,0 0 16,0 0-16,-1 0 0,1 0 15,0 0-15,0 0 16,0 0-1,21 21 17,-21-21-32,21 21 0,-22-21 15,22 21-15,0 0 16,-21 0-16,0-21 0,21 22 0,-21-1 16,21 0-16,-21-21 0,21 21 0,-21 0 15,-1-21-15,22 21 0,-21 1 0,21-1 16,-21-21-1,21 21-15,-21-21 0,42 0 79,-21-21-79,21 21 0,0 0 15,1-21-15,-1 21 0,0 0 16,0 0-16,0 0 15,0 0-15,1 0 0,-1 0 16,0 0-16,0 0 0,0 0 0,0 0 16,1 0-16,-1 0 0,0 21 15,0-21-15,0 21 16,-21 0-16,21 0 0,-21 0 16,0 1-16,0-1 15,0 0-15,-21-21 16,0 0-16,0 21 0,0-21 15,-22 0-15,22 0 0,0 21 0,0-21 16,-21 21-16,20-21 0,1 0 0,-21 0 16,21 0-16,0 22 0,-1-22 0,1 0 15,0 0-15,0 0 0,0 0 0,0 0 32,-1 0-1,44 0-16,-1 0 1,0-22-16,0 22 0,0-21 16,22 21-16</inkml:trace>
  <inkml:trace contextRef="#ctx0" brushRef="#br1" timeOffset="163676.88">12975 5842 0,'0'-21'0,"0"-21"15,0 20 1,-21 22 15,0 22-15,0-1-16,-1 0 15,1 0-15,21 0 0,0 0 16,-21 1-16,21-1 0,-21 0 0,21 0 16,-21 0-16,21 0 0,0 1 15,0-1-15,0 0 16,21 0 0,0-21-16,0 0 0,0 0 15,1 0-15,-1 0 0,0 0 16,0 0-16,21 0 0,-20 0 0,-1 0 15,0 0-15,0 0 0,21-21 0,-20 0 16,-1 21-16,0-21 0,0-1 0,0 22 16,0-21-16,-21 0 0,22 0 15,-22 0-15,0-22 0,21 22 0,-21 0 16,0 0-16,0 0 0,0 0 0,0-1 16,0 1-16,-21 0 0,-1 21 15,1 0-15,0 0 16,0 0-16,0 0 0,0 0 0,-1 0 15,1 0-15,0 0 0,0 0 0,-21 21 16,20 0-16,1 1 0,0-1 0,0 0 16,0 0-16,0 0 0,-1 0 15,1 1-15,0 20 0,0-21 16,21 0-16,0 0 0,0 1 0,0-1 16,0 0-16,0 0 0,0 0 15,21-21-15,0 0 16,0 0-16,-21 21 0,22-21 0,-1 0 15,0 0-15,0 0 0,21 0 0,-20 0 16,-1 0-16,21 0 0,-21-21 16,22 21-16,-22-21 0,0 0 0,0 21 15,0-21-15,22 0 0,-43-1 16,21 1-16,0 0 0,-21-21 0,21 21 16,-21-1-16,0-20 0,0 21 0,0-21 15,0 20-15,0 1 0,-21 0 16,0 0-16,0 21 0,-1-21 0,1 21 15,0 0-15,0 0 0,0 0 0,-22 0 16,22 0-16,-21 21 0,21 0 0,-22 0 16,22 0-16,0 1 0,-21-1 15,21 0-15,-1 21 0,1-21 16,0 1-16,21 20 0,0-21 0,0 0 16,0 0-16,0 1 0,0-1 0,0 0 15,0 0-15,0 0 0,21-21 16,0 0-16,1 21 0,-1-21 15,0 0-15,0 0 0,0 0 0,0 0 16,1 0-16,-1 0 0,21 0 0,-21 0 16,0-21-16,1 0 0,-1 21 0,0-21 15,0 0-15,0 0 0,-21-1 16,0 1-16,21 0 0,-21-21 0,0 21 16,0-22-16,0 22 0,0 0 15,0 0-15,0 0 0,-21-1 0,0 22 16,0 0-16,0-21 0,0 21 15,-1 0-15,1 0 0,0 0 0,0 0 16,0 21-16,0 1 0,-22-22 0,22 21 16,0 0-16,0 0 0,0 0 15,21 0-15,-22-21 0,22 22 0,-21-1 16,21 0-16,0 0 0,0 0 16,0 0-1,21-21-15,1 0 0,-1 0 16,0 0-16,0 0 0</inkml:trace>
  <inkml:trace contextRef="#ctx0" brushRef="#br1" timeOffset="164551.75">13758 5906 0,'0'0'0,"0"-22"16,0 1-16,0 0 16,-21 21 15,0 0-15,0 21-16,0 0 15,-1 1-15,22-1 0,-21 0 0,0 0 16,0 0-16,21 0 0,0 1 0,-21-22 15,21 21-15,-21 0 0,21 0 16,0 0-16,0 0 0,0 1 16,21-1-16,0-21 15,0 21-15,0-21 0,0 0 0,1 0 16,-1 0-16,0 0 0,0 0 0,21 0 16,-20 0-16,-1 0 0,0 0 15,21 0-15,-21-21 0,1 21 16,-1-21-16,0-1 0,-21 1 0,21 0 15,0 0-15,-21 0 0,21 0 0,-21-1 16,0-20-16,0 21 0,0 0 0,0 0 16,0-1-16,0 1 0,-21 0 15,0 21-15,0-21 0,0 21 0,0 0 16,-1 0-16,1-21 0,0 21 0,0 0 16,0 0-16,-22 21 0,22-21 0,0 21 15,0 0-15,0 0 0,-22 1 16,43-1-16,-21 0 0,0 0 15,0 0-15,21 0 0,0 1 0,-21-1 16,21 0-16,0 0 0,0 0 16,21-21-16,0 21 0,0 1 15,0-22-15,1 21 0,-1-21 16,0 0-16,0 0 0,0 0 0,0 0 16,1 0-16,20 0 0,-21 0 0,0 0 15,0 0-15,1 0 0,-1 0 0,0-21 16,0-1-16,0 1 0,0 21 15,-21-21-15,22-21 0,-1 21 0,-21-1 16,0-20-16,0 21 0,0-21 16,0 20-16,0-20 0,0 21 0,0 0 0,-21 0 15,-1 21-15,1-22 0,0 22 16,0 0-16,-21 0 0,20 0 16,1 0-16,0 0 0,-21 22 0,21-1 15,-1 0-15,1 0 0,0 0 0,0 0 16,0 1-16,21-1 0,0 0 15,0 0-15,-21 0 0,21 0 0,0 1 16,0-1-16,0 0 0,0 0 16,0 0-16,0 0 0,21-21 15,0 0-15,-21 22 16,21-22-16,0 0 16,0 0-16,1 0 15,-1 0-15,0 0 0,0-22 16,0 22-16,0 0 0</inkml:trace>
  <inkml:trace contextRef="#ctx0" brushRef="#br1" timeOffset="165052.38">14965 6054 0,'-21'0'15,"-1"0"126,1 0-141</inkml:trace>
  <inkml:trace contextRef="#ctx0" brushRef="#br1" timeOffset="165350.38">14880 6287 0,'0'21'0,"0"0"47,0 0-31,0 0-16,0 0 0,0 1 16,0-1-16,0 0 0,-21 0 15,0 0-15,21 0 0,-21 1 0,21-1 16,-22-21-16,1 21 0,0 0 0,0 0 15,0-21-15,0 21 0,-1-21 16,1 0-16,0 0 0,0 0 16,0 0-16,0 0 0</inkml:trace>
  <inkml:trace contextRef="#ctx0" brushRef="#br1" timeOffset="165944.28">14944 6096 0,'-22'0'16,"1"0"0,21 21-1,21-21 32,1 0-31,-22-21-16,0 0 15,-22 21 48,1 0-47,0 21-1,0-21 16</inkml:trace>
  <inkml:trace contextRef="#ctx0" brushRef="#br1" timeOffset="171038.55">17484 7366 0,'0'-21'47,"0"0"-47,21 0 0,-21-1 16,0 1-16,0 0 15,0 0-15,0 0 16,0 0-16,-21-1 0,21 1 0,-22 0 16,22 0-16,-21 0 0,0 0 15,0 21-15,0 0 16,0 0-16,-1 0 0,1 0 16,0 21-16,0 0 0,0 0 15,21 0-15,-21 0 0,-1 1 0,1-1 16,0 0-16,0 0 0,21 21 15,-21-20-15,21-1 0,-21 21 0,-1-21 16,22 22-16,0-22 0,0 0 16,0 0-16,0 0 0,0 0 0,0 1 15,0-1-15,0 0 0,0 0 0,0 0 16,22 0 0,-1-21-16,0 0 0,0 0 15,0 0-15,22 0 0,-22 0 16,0-21-16,0 21 0,21-21 0,-20 0 15,-1 21-15,0-21 0,0 0 0,21-22 16,-42 22-16,22 0 0,-1-21 16,0 20-16,0-20 0,-21 0 0,0 21 15,0-22-15,21 22 0,-21 0 0,0 0 16,0 0-16,0 42 31,0 0-31,0 0 0,0 0 0,0 22 16,0-22-16,0 21 0,0-21 0,0 22 15,0-22-15,0 0 0,0 0 0,0 0 16,0 0-16,0 1 0,21-1 16,1 0-16,-1-21 0,0 0 15,0 0-15,0 0 0,0 0 16,1 0-16,-1 0 0,0 0 16,0-21-16,0 0 15,0-1-15,1 22 0</inkml:trace>
  <inkml:trace contextRef="#ctx0" brushRef="#br1" timeOffset="171328.02">18330 7218 0,'-21'0'31,"42"0"-15,0 0-1,1-21-15,-1 21 0,0 0 0,0 0 16,0 0-16,0 0 0,1 0 16,-1 0-16,0 0 0,0 0 15,0 0-15,-21 21 31,0 0-15,-21-21-16</inkml:trace>
  <inkml:trace contextRef="#ctx0" brushRef="#br1" timeOffset="171503.19">18330 7451 0,'0'21'16,"0"-42"-16,21 42 15,1-21 1,-1 0-16,0 0 16,0 0-16,0 0 0,0 0 15,1 0-15,-1-21 0,0 21 16</inkml:trace>
  <inkml:trace contextRef="#ctx0" brushRef="#br1" timeOffset="172120.05">19092 7154 0,'0'-21'15,"0"0"-15,21 21 0,1 0 16,-1 0-16,0 0 0,0 0 15,0-21-15,0 21 0,1 0 0,20 0 16,-21 0-16,0 0 0,22 0 0,-22 0 16,0 0-16,0-21 0,0 21 15,0 0-15,1 0 0,-22-21 16,0-1 0,-22 22-16,1 0 15,0 0-15,-21 0 0,21 0 0,-1 0 16,-20 0-16,21 0 0,0 0 15,-22 22-15,22-1 0,0-21 0,0 21 16,0-21-16,0 21 0,21 0 16,0 0-1,0 1-15,0-1 32,21-21-32,0 21 0,0 0 15,0-21-15,0 21 0,1 0 16,-22 1-16,21-1 0,-21 0 15,21 0-15,-21 0 0,21 0 16,0 1-16,-21-1 0,0 0 16,0 0-16,0 0 0,0 0 15,0 1 1,-21-22-16,0 0 16,0 0-16,0 21 0,-1-21 0,1 0 15,0 0-15,0 0 0,0 0 0,0 0 16,-1 0-16,1 0 15,0 0-15,21-21 47,21 21-47,0-22 0,1 22 16</inkml:trace>
  <inkml:trace contextRef="#ctx0" brushRef="#br1" timeOffset="172866.96">20002 7218 0,'-21'0'0,"0"0"15,0 0-15,0 0 16,0 0-16,-1 21 0,1 0 15,0 0-15,0 1 16,21-1-16,-21 0 0,0 0 0,-1 0 0,22 22 16,-21-22-16,21 0 0,-21 0 0,21 0 15,0 0-15,0 1 16,0-1-16,0 0 16,21-21-16,0 0 0,1 0 15,-1 0-15,0 0 0,0 0 0,0 0 16,0 0-16,1 0 0,-22-21 15,21 21-15,0-21 0,-21-1 16,21 1-16,0 0 0,-21 0 16,0 0-16,21-22 0,1 22 0,-22 0 15,21 0-15,0 0 0,-21 0 16,21-1-16,0 1 0,0 21 16,1 0-16,-1 0 15,0 21 1,0 1-16,-21-1 15,0 0-15,0 0 0,0 0 16,0 0-16,0 1 0,0-1 0,0 0 16,0 0-16,0 0 0,0 0 0,0 1 15,0-1-15,0 0 16,21-21-16,0 0 16,1 0-16,-1 0 0,0 0 15,0 0-15,0 0 0,0 0 16,-21-21-16,22 0 0,-22-1 15,0 1-15,0 0 0,0 0 16,0 0-16,0 0 0,0-1 16,0 1-16,0 0 0,0 0 0,0 0 15,0 0-15,0-1 0,-22 1 16,1 21 0,0 0-1,0 0-15,0 21 16,21 1-1,-21-22 1,-1 0 0,1 0-1</inkml:trace>
  <inkml:trace contextRef="#ctx0" brushRef="#br1" timeOffset="175327.97">15303 6033 0,'0'-22'15,"22"22"1,-22-21-16,21 0 16,0 21-1,-21 21 32,0 0-47,0 1 16,0-1-16,0 0 15,0 0-15,0 0 0,0 0 16,-21 1-16,0-1 0,21 0 16,0-42 30,0 0-30,0-1-16,0 1 16,0 0-16,0 0 0,0 0 15,0 0-15,0-1 16,0 1-16,0 0 16,0 42 15,0 0-16,0 1-15,0-1 0,0 0 16,0 0-16,0 0 0,0 0 0,0 1 16,0-1-16,0 0 0,0 0 15,-22-21 17,22-21-1,0 0-31,0 0 15,0-1-15,0 1 16,0 0-16,0 0 0,0 0 16,0 0-16,0-1 0,0 1 0,0 0 15,0 42 17,-21 0-17,21 1-15,0-1 0,0 0 0,0 0 16,0 0-16,0 0 0,0 1 0,-21-1 15,21 0-15,0 0 0,0 0 16,0 0-16,0 1 16,0-1-1,21-21 63,0 0-62,-21-21-16,22 21 0,-1 0 0,-21-22 16,21 22-16,0-21 0,0 21 0,0-21 15,1 21-15,20-21 0,-21 0 16,21 21-16,1-21 0,-1-1 16,0 1-16,1 0 0,20 0 15,1 0-15,-1 0 0,1-1 0,-1 1 0,1-21 16,20 21-16,-20 0 0,21-1 15,-22 1-15,-21-21 0,22 21 0,-22 0 16,1 21-16,-1-22 0,-21 1 0,0 21 16,-21-21-16,21 21 0,-42 0 47,0 0-47,0 21 0,0-21 0,0 21 15,-1-21-15,-20 22 0,21-1 16,-21 0-16,-1 0 0,1 0 15,0 0-15,-22 22 0,1-22 0,20 0 16,-20 21-16,-1-20 0,1-1 0,-1 21 16,1-21-16,-1 0 0,-63 22 15,64-22-15,20 0 0,-20 0 16,21-21-16,-1 21 0,1 1 0,21-22 16,-22 0-16,22 21 0,0-21 0,0 0 15,0 21-15,0-21 16,-1 0-1,44-21 48,-22 0-63,21 21 16,0-22-16,-21 1 0,21 0 15,0 21-15,-21-21 0,0 0 16,21 0-16,1-1 0,-1 1 0,-21 0 15,0-21-15,21 21 0,0-1 0,-21 1 16,0 0-16,0 0 0,21 0 16,-21 0-16,0-1 0,21 22 15,-21-21-15,0 42 32,0 1-17,0-1-15,0 0 16,0 0-16,0 0 0,0 0 0,0 1 15,0-1-15,0 0 0,0 0 0,0 0 16,0 0-16,-21-21 0,21 22 0,-21-1 16,21 0-16,0 0 15,-21 0-15,0-21 16,21 21-16,21-21 78,0 0-78,0 0 0,0 0 0,1-21 16,-1 21-16,0-21 0,0 21 0,21-21 15,-20 21-15,20-21 0,0 0 16,1-1-16,20 1 0,-21 0 0,22 0 16,-1 0-16,1 0 0,-22-1 0,22 1 15,-1 0-15,43-21 16,-42 42-16,-22-21 0,0 21 0,-21 0 0,22 0 15,-22-22-15,0 22 0,0 0 16,0 0-16,1 0 31,-44 0 32,1 0-48,0 0-15,0 22 16,0-22-16</inkml:trace>
  <inkml:trace contextRef="#ctx0" brushRef="#br1" timeOffset="177366.35">12404 5271 0,'21'0'31,"21"0"-31,0 0 0,1-22 15,20 1-15,22 0 0,21 0 16,42 0-16,0 0 0,21-22 16,43 22-16,0-21 0,21-1 0,-22 1 15,43 0-15,-21 21 0,0-22 0</inkml:trace>
  <inkml:trace contextRef="#ctx0" brushRef="#br1" timeOffset="206024.34">5186 15092 0,'0'-21'0,"-21"-22"15,21 22 1,-22 21-16,1-21 0,0 21 47,21 21-47,0 0 16,-21 1-16,21 20 0,0-21 15,0 21-15,0-20 0,0 20 0,-21-21 16,21 21-16,-21 1 0,21-22 15,0 21-15,0-21 0,-22 1 0,22 20 16,0-21-16,-21 0 0,21 0 16,0 1-16,0-1 15,0-42 1,0-1 0,0 1-16,0 0 0,0-21 0</inkml:trace>
  <inkml:trace contextRef="#ctx0" brushRef="#br1" timeOffset="206348.76">5207 14774 0,'0'22'16,"-21"-22"-16,21 21 15,-21-21-15,21 21 0,21-21 31,0-21-15,0 21-16,-21-21 0,0-1 16,21 22-16,-21-21 0,0 0 15,0 0-15,0 0 16,-21 21-16,0 0 16,0 0-1,0 21-15,21 0 16,0 0-16,0 0 0,0 1 15,0-1-15,0 0 0,0 0 16,0 0-16,21 0 0,0 1 16,-21-1-16</inkml:trace>
  <inkml:trace contextRef="#ctx0" brushRef="#br1" timeOffset="206838.35">5694 15071 0,'0'0'0,"-21"21"0,-1 0 16,1-21-16,21 42 15,-21 1-15,21-22 0,-21 21 0,0-21 16,21 22-16,-21-22 0,21 21 0,-22-21 16,1 1-16,0 20 0,21-21 15,0 0-15,-21 0 0,0 1 0,21-1 16,0 0-16,0-42 47,0 0-47,21-1 0,0 1 15,-21 0-15,21 0 0,0-21 0,1 20 16,-1-20-16,21 0 0,-21-1 0,0 1 16,22 21-16,-22-21 0,21 20 15,-21 1-15,1 0 0,20 0 0,-21 21 16,0 0-16,0 0 0,1 21 0,-1 0 15,-21 0-15,0 22 0,21-22 16,-21 21-16,0 1 0,0-22 16,0 21-16,0 0 0,0 1 0,-21-22 15,21 21-15,-21-21 0,21 1 0,0-1 16,0 21-16,-22-21 0,22 0 16,0 1-1,22-44 16,-1 1-31,-21 0 0,21 0 0,0 0 16,43-43-16</inkml:trace>
  <inkml:trace contextRef="#ctx0" brushRef="#br1" timeOffset="207162.75">6583 14838 0,'0'-21'31,"0"84"-31,0-105 0,0 42 16,0 21-16,0 0 0,-21 0 15,21 22-15,0-1 0,-22 0 0,1 1 16,0-1-16,0 0 0,21 22 0,-21-22 16,0 1-16,-1-1 0,22 0 15,0 1-15,-21-1 0,21-21 0,-21 21 16,21-20-16,0-1 0,0 0 15,0 0-15,0 0 0,0 0 16,21-21 15,0 0-31,1 0 0,-1 0 16,-21-21-16,21 0 0,0 21 0,-21-21 16,21 0-16,-21 0 0,21-1 0,1 1 15,-22-21-15</inkml:trace>
  <inkml:trace contextRef="#ctx0" brushRef="#br1" timeOffset="207395.81">6350 15261 0,'-42'0'16,"84"0"0,-63 0-1,42 0-15,0-21 16,0 21-16,22 0 0,-22 0 0,0 0 15,0-21-15,21 21 0,-20 0 16,-1 0-16,0-21 0,0 21 16,0 0-16,-21-21 15,21 21 1,-21-22 0,22 22-16</inkml:trace>
  <inkml:trace contextRef="#ctx0" brushRef="#br1" timeOffset="208020.15">7937 15346 0,'22'-21'0,"-44"42"0,44-63 16,-1 20-16,-21 1 0,21-21 16,-21 21-16,0 0 0,0-1 0,0-20 15,21 21-15,-21 0 0,0 0 16,0-1-16,0 1 0,0 0 0,-21 21 16,0 0-16,0 0 15,-1 0-15,1 0 0,0 0 0,0 21 16,0 0-16,0 22 0,-1-22 15,1 21-15,0 1 0,0-1 16,0-21-16,21 21 0,0 1 0,-21-22 16,21 21-16,0-21 0,-22 22 0,22-22 15,0 0-15,0 0 16,22 0-16,-1-21 0,0 0 16,0 0-16,0 0 0,0 0 0,1 0 15,-1-21-15,0 21 0,0-21 0,0 0 16,0 0-16,1 21 0,-1-43 15,0 22-15,0 0 0,-21 0 0,21 0 16,-21-22-16,21 22 0,-21 0 16,0 0-16,0 0 0,0 42 31,0 0-15,0 0-16,0 22 0,0-22 0,0 0 15,0 0-15,0 0 0,0 0 16,0 1-16,0-1 0,0 0 15,0 0-15,0 0 16,22-21-16,-1 0 0,0 0 16,0 0-16,0 0 15,0 0-15,1 0 0,-1-21 16,0 21-16,0-21 0,0 21 16,0-21-16,1 0 0</inkml:trace>
  <inkml:trace contextRef="#ctx0" brushRef="#br1" timeOffset="208314.11">8826 15177 0,'22'0'15,"-1"0"1,0 0-16,0 0 16,0 0-16,0 0 15,1 0-15,-1 0 0,0 0 16,-21 21 31,-21-21-47,0 21 15,-1-21-15</inkml:trace>
  <inkml:trace contextRef="#ctx0" brushRef="#br1" timeOffset="208531.71">8721 15431 0,'0'21'16,"21"-21"-1,0 0 1,0 0-16,0 0 0,0 0 16,1 0-16,-1 0 0,0 0 15</inkml:trace>
  <inkml:trace contextRef="#ctx0" brushRef="#br1" timeOffset="209447.77">10245 15134 0,'0'0'0,"21"-42"16,-21 21-16,21 21 0,-21-21 15,0 42 1,0 0 0,0 0-16,0 21 0,-21-20 0,0 20 15,21 0-15,-106 106 16,85-126-16,-22 20 15,22-21-15,0 0 0,-21 0 16,20 1-16,1-1 0,21-42 47,21 21-47,1-22 0,-1 22 16,0 0-16,0-21 0,21 0 0,-20 21 15,-1 0-15,0 0 0,21-21 0,-21 21 16,1 0-16,20-21 0,-21 21 15,0-21-15,0-1 0,1 22 0,-1-21 16,0 21-16,0-21 0,0 0 16,0 21-16,-21-21 0,0 0 0,22-1 15,-22 1-15,0 0 0,0 0 16,0 0-16,0 0 16,0 42-1,0 0 1,0 0-16,0 0 0,0 22 15,-22-22-15,22 0 0,0 21 0,0-21 16,-21 22-16,21-22 0,-21 0 0,21 21 16,-21-20-16,21-1 0,0 0 15,0 0-15,0 0 0,0 0 16,-21 1-16,21-1 16,21-42 30,0-1-46,0 1 0</inkml:trace>
  <inkml:trace contextRef="#ctx0" brushRef="#br1" timeOffset="210230.83">11282 15219 0,'0'-21'16,"0"0"0,-21 21-1,-1 0-15,1 0 16,21 21-16,-21 0 16,0-21-16,21 21 0,-21 0 0,21 0 15,0 1-15,0-1 0,0 0 0,-21 21 16,21-21-16,0 1 0,0-1 0,0 0 15,0 0-15,0 0 16,0 0-16,0 1 0,0-1 16,21-21-16,0 21 15,0-21-15,0 0 0,0 0 16,1 0-16,-1 0 16,0 0-16,0 0 0,0-21 15,-21 0-15,21 21 0,-21-22 0,22 1 16,-22 0-16,0 0 0,0 0 15,0 0-15,0-1 0,0 1 16,0 0-16,0 0 0,0 0 16,21 21-16,-21-21 0,0-1 15,21 22-15,0-21 16,0 21-16,0-21 16,1 21-16,-1 0 0,0 0 0,0 0 15,0-21-15,0 21 0,1 0 16,-1 0-16,-21 21 15,21 0-15,-21 0 0,0 1 16,0-1-16,0 0 0,0 0 0,0 21 16,0-20-16,0-1 0,0 0 0,0 0 15,0 0-15,0 0 16,0 1-16,0-1 0,0 0 16,21-21-16,0 0 15,0 0-15,1 0 0,-1 0 16,0 0-16,0 0 0,21 0 0,-20-21 15,-1 0-15,0 21 0,-21-22 16,21 1-16,0 0 0,-21-21 0,0 21 16,0-1-16,0-20 0,0 0 0,0 21 15,0-22-15,0 22 0,-21 0 0,0 0 16,0 0-16,0-1 0,-1 22 16,1 0-16,0 0 0,0 0 15,0 22-15,0-1 0,-1-21 0,1 21 16,0 0-16,21 0 0,0 0 15,-21 1-15,21-1 16,21 0 0,0-21-16,0 0 15</inkml:trace>
  <inkml:trace contextRef="#ctx0" brushRef="#br1" timeOffset="210581.68">12700 15240 0,'0'0'0,"0"-21"16,21 21 62,-21 21-63,0 0 1,0 0-16</inkml:trace>
  <inkml:trace contextRef="#ctx0" brushRef="#br1" timeOffset="210832.06">12742 15579 0,'0'21'0,"-21"0"16,21 0-16,0 0 15,0 1 1,-21-1-16,21 0 16,-21-21-16,21 21 0,-21 0 15,-1-21-15,1 21 0,0-21 0,0 22 16,-21-22-16,-1 21 0,1 0 0,0-21 15,-1 21-15,-20 0 0,20 0 16,-20 1-16,-1-1 0</inkml:trace>
  <inkml:trace contextRef="#ctx0" brushRef="#br1" timeOffset="-214439.95">5461 13589 0,'0'-21'16,"0"42"-1,0 0 1,0 0-16,0 1 15,0-1-15,0 21 0,-21-21 0,21 0 16,0 1-16,0-1 0,-21 0 0,-1 0 16,22 0-16,-21-21 0,21 21 15,0 1-15,-21-22 0,21 21 16,-21-21-16,21-21 31,0-1-15,0 1-16,0 0 0,0 0 15</inkml:trace>
  <inkml:trace contextRef="#ctx0" brushRef="#br1" timeOffset="-214108.06">5503 13272 0,'-21'-22'15,"-21"22"1,105 22-16,-126-22 0,63 21 0,-21-21 15,21 21 1,21-21 0,0 0-16,0 0 15,0 0-15,0-21 16,1 21-16,-1-21 0,-21-1 16,0 1-16,0 0 15,-21 21 1,-1 0-16,1 0 0,0 0 15,0 0-15,0 0 0,0 0 0,21 21 16,-22-21-16,22 21 16,0 1-16,0-1 0,0 0 15,0 0-15,22 0 16,-1 0-16,0-21 16,0 22-16</inkml:trace>
  <inkml:trace contextRef="#ctx0" brushRef="#br1" timeOffset="-213651.91">6011 13441 0,'0'42'16,"0"-84"-16,0 105 0,0-41 16,0-1-16,0 0 0,0 0 15,0 0-15,0 0 0,0 1 0,0-1 0,-21 21 16,21-21-16,0 0 0,0 1 15,-21-22-15,21 21 0,-21 0 16,0-21-16,21 21 0,0-42 47,0 0-47,0 0 0,21-1 16,-21 1-16,21-21 0,0 21 0,21-22 15,-20 1-15,-1 21 16,0-21-16,0 20 0,43-20 15,-43 42-15,0 0 0,0 0 16,0 0-16,0 0 0,-21 21 16,0 0-16,0 22 0,0-22 0,22 0 15,-22 21-15,0-20 0,0 20 0,0-21 16,0 0-16,0 0 0,0 22 16,0-22-16,-22 0 0,22 0 15,0 0-15,-21 1 16,42-44 15,-21 1-31,22 0 0,-1 0 0,0 0 16,0-22-16</inkml:trace>
  <inkml:trace contextRef="#ctx0" brushRef="#br1" timeOffset="-213390.89">6773 13123 0,'0'-21'15,"0"42"1,0-21 0,0 22-16,0-1 0,0 21 0,0-21 15,0 22-15,0-22 0,0 21 0,-21 0 16,21 1-16,-21-1 0,21-21 16,-21 22-16,21-1 0,-21 0 15,21-21-15,0 1 0,-22 20 0,22-21 16,0 0-16,0 0 0,22-21 31,-1 0-31,0-21 16,0 0-16,0 0 0,0-21 15</inkml:trace>
  <inkml:trace contextRef="#ctx0" brushRef="#br1" timeOffset="-213208.23">6646 13420 0,'0'0'47,"21"0"-32,1 0-15,-1 0 0,0 0 16,0 0-16,0 0 0,22 0 16,-22 0-16,0 0 0,0-21 0,21 21 15,-20-22-15,-1 22 0,0 0 0</inkml:trace>
  <inkml:trace contextRef="#ctx0" brushRef="#br1" timeOffset="-212614.3">8170 13674 0,'0'-21'0,"0"42"0,0-64 0,21 22 0,-21 0 15,0 0-15,0 0 0,0 0 0,0-1 16,0 1-16,0 0 0,0 0 16,0 0-16,0 0 0,-21-1 0,0 1 15,0 21-15,0 0 16,0 0-16,-1 0 0,1 21 0,0-21 15,0 22-15,0-1 0,0 21 16,-1-21-16,1 22 0,0-1 0,0-21 16,21 21-16,0 1 0,-21-22 0,21 21 15,0-21-15,0 1 0,0-1 16,0 0-16,0 0 0,21 0 16,0-21-16,0 0 0,0 0 15,1 0-15,-1 0 0,0-21 16,21 0-16,-21 0 0,1 21 0,-1-43 15,21 22-15,-21 0 0,0 0 16,1 0-16,-22-22 0,0 22 0,21 0 16,-21-21-16,21 21 0,-21-1 15,0 1-15,0 0 16,0 42 0,0 0-16,0 1 0,0-1 0,0 0 15,0 0-15,0 21 0,0-20 16,0-1-16,0 21 0,0-21 0,0 0 15,0 1-15,0-1 0,0 0 0,0 0 16,21 0-16,0-21 16,0 0-16,1 0 0,-1 0 15,0 0-15,0-21 0,0 21 16,0-21-16,1 0 0</inkml:trace>
  <inkml:trace contextRef="#ctx0" brushRef="#br1" timeOffset="-212308.6">9229 13547 0,'21'0'31,"0"0"-31,0 0 16,0 0-16,0 0 0,1 0 16,-1 0-16,-21-21 0,21 21 0,0 0 15,0 0-15,0 0 0,1-22 0,-1 22 16,-21 22 15,-21-22-31,21 21 16,-22-21-16,1 0 0,0 21 15,0 0-15</inkml:trace>
  <inkml:trace contextRef="#ctx0" brushRef="#br1" timeOffset="-212144.4">9207 13716 0,'43'42'47,"-1"-42"-31,-127-42-16,191 84 0,-85-42 15,1 0-15,-1 0 16,0 0-16,0-21 0,-21 0 16,21 21-16,0 0 0,1 0 0</inkml:trace>
  <inkml:trace contextRef="#ctx0" brushRef="#br1" timeOffset="-211768.6">10181 13547 0,'0'0'15,"0"-21"1,0 42-1,0 0 1,0 0-16,0 0 0,0 0 16,0 1-16,-21-1 0,21 0 0,-21 0 15,21 21-15,-21-20 0,21-1 16,-22 0-16,22 0 0,0 0 0,-21 0 16,21 1-16,-21-22 0,21 21 0,0 0 15,0 0-15,-21-21 16,21 21-1,0-42 17,21 0-17</inkml:trace>
  <inkml:trace contextRef="#ctx0" brushRef="#br1" timeOffset="-211264.04">10541 13674 0,'21'0'0,"-42"0"0,42-21 16,-21-1 0,0 44 30,-21-1-46,21 0 0,-21-21 16,0 21-16,-1 0 0,22 0 0,-21 1 16,0-1-16,0 0 0,0 0 15,21 0-15,-21 0 0,21 1 0,-22-1 16,22 0-16,0 0 0,0 0 16,0 0-1,22-21 1,-1 0-16,0 0 0,0 0 15,0 0-15,0 0 0,1 0 0,-1 0 16,0 0-16,0-21 0,-21 0 16,21 0-16,0 0 15,-21 0-15,0-1 0,0 1 0,22 0 16,-22 0-16,0-21 0,0 20 0,0 1 16,0 0-16,0 0 0,-22 21 15,22-21-15,-21 21 16,0 0-16,0 0 0,21 21 31,0 0-15,21-21-1</inkml:trace>
  <inkml:trace contextRef="#ctx0" brushRef="#br1" timeOffset="-210811.38">11028 13737 0,'0'-21'15,"-21"21"-15,-1 0 16,22 21 0,-21 0-16,0-21 0,0 22 0,21-1 15,-21 0-15,0 0 16,21 0-16,-22-21 0,22 21 15,0 1-15,0-1 0,0 0 16,0 0-16,0 0 16,0 0-1,22-21-15,-1 0 0,0 0 16,0 0-16,0 0 0,0 0 16,1 0-16,-1 0 0,0 0 0,21-21 15,-21 0-15,1 21 16,-1-21-16,0 0 0,0 21 15,0-21-15,-21-1 0,0 1 0,21 0 16,-21 0-16,0 0 0,0 0 0,0-1 16,0 1-16,-21 0 15,0 21-15,0 0 0,0 0 16,0 0-16,-1 0 0,1 0 16,21 21-16,-21-21 0,0 21 15,0-21-15,0 22 0,-1-22 0,1 21 16,0-21-16,21 21 15</inkml:trace>
  <inkml:trace contextRef="#ctx0" brushRef="#br1" timeOffset="-209640.65">7980 14118 0,'21'0'31,"0"0"-16,0 0-15,0 0 16,1 0-16,-1 0 0,0 0 16,0 0-16,0 0 0,0 0 15,1 0-15,20 0 0,-21 0 0,0 0 16,0 0-16,22 0 0,-22 0 0,0 0 16,0 0-16,0 0 15,-42 0 63</inkml:trace>
  <inkml:trace contextRef="#ctx0" brushRef="#br1" timeOffset="-208826.58">7959 14161 0,'21'0'63,"0"0"-63,0 0 16,0 0-16,0 0 15,1 0-15,20 0 0,-21 0 0,0 0 16,22 0-16,-22 0 0,0 0 0,21 0 15,-21 0-15,1 0 0,20 0 0,-21 0 16,0 21-16,0-21 16,1 0-16,-1 0 15</inkml:trace>
  <inkml:trace contextRef="#ctx0" brushRef="#br1" timeOffset="-207286.14">10456 13356 0,'0'-21'62,"0"0"-46,0 0-16,0 0 15,0-1-15,0 1 16,0 0-16,-21 21 16,21-21-16,-21 0 0,21 0 15,-21-1-15,21 1 16,-21 0-16,21 0 15,-22 21-15,1-21 0,0 0 16,0 21-16,21-22 0,-21 22 16,0-21-16,-1 21 0,1-21 0,21 0 15,-21 21-15,0-21 0,0 21 0,0-21 16,-1 21-16,1-22 0,0 22 16,0 0-16,0-21 0,0 21 0,-1 0 15,1 0-15,0-21 0,0 21 0,0 0 16,0 0-16,-1 0 0,1 0 15,0-21-15,0 21 16,0 0-16,0 0 0,-1 0 16,1 0-16,0 0 15,0 0-15,0 0 0,0 0 16,-1 0-16,22-21 0,-21 21 0,0 0 16,0 0-16,0 0 0,0 0 0,-1 0 15,1 0-15,0 0 0,0 0 0,0 0 16,0 0-16,-1 0 15,1 0-15,0 0 0,0 0 16,0 21-16,0-21 0,-1 0 16,1 0-16,0 21 15,0-21-15,0 0 0,0 0 16,-1 21-16,1-21 0,0 0 0,21 21 16,-21-21-16,0 0 0,0 22 0,-1-1 15,1-21-15,21 21 16,-21-21-16,0 0 0,21 21 0,-21-21 15,0 0-15,21 21 0,-22-21 0,1 0 16,21 21-16,-21-21 0,0 22 16,0-22-16,0 21 0,-1-21 15,1 21-15,0 0 16,0-21-16,21 21 0,-21-21 0,21 21 16,-21 1-1,-1-1 1,22 0-1,-21-21-15,0 21 16,21 0 15,-21-21-15,21-21 31,0 0-32,0 0 1,0 0-16</inkml:trace>
  <inkml:trace contextRef="#ctx0" brushRef="#br1" timeOffset="-206564.51">8530 12869 0,'0'0'15,"-21"0"32,21 22-31,0-1-16,0 0 15,0 0-15,0 0 0,0 0 0,0 1 16,0 20-16,0-21 0,0 0 0,0 0 16,0 22-16,0-22 0,0 0 15,0 0-15,0 0 0,0 1 16,0-1-16,0 0 0,0 0 31,0-42 79,21 21-110,0 0 15,-21-21 1,21 21-16,1 0 15,-22-21-15,21 21 0,0 0 0,0-22 16,0 22-16,0 0 16,1 0-16,-1 0 0,0-21 15,0 21-15,0 0 0,0 0 16,1 0-16,-1 0 0,0 0 16,-42 0 140</inkml:trace>
  <inkml:trace contextRef="#ctx0" brushRef="#br1" timeOffset="-202076.35">8318 14965 0,'0'-21'31,"0"0"1,0-1-17,0 1 1,0 0-16,0 0 31,0 0-31,-21 21 16,21-21-16,-21 21 0,0 0 15,0-22 1,0 22-16,-1-21 16,1 21-1,0 0-15,21-21 0,-21 21 16,0 0-16,0 0 16,-1 0-16,1 0 15,0-21-15,0 21 0,0 0 16,0 0-16,-1 0 15,1 0-15,0 0 16,0 0-16,0 0 16,0 0-16,-1 0 15,1 0-15,0 0 0,0 0 16,0 21-16,0-21 16,21 21-16,-22-21 0,1 21 15,0-21 1,21 22-16,-21-1 15,0 0-15,0-21 0,21 21 16,0 0-16,-22-21 0,22 21 16,-21-21-16,21 22 0,-21-1 0,21 0 15,0 0-15,-21-21 0,21 21 16,-21-21-16,21 21 0,-21 1 0,21-1 16,0 0-16,0 0 15,-22 0-15,22 0 0,0 1 16,0-1-16,-21-21 0,21 21 0,0 0 15,0 0-15,0 0 0,0 1 16,0-1-16,0 0 16,0 0-16,0 0 0,0 0 15,0 1-15,0-1 16,0 0-16,0 0 16,0 0-16,21-21 0,-21 21 15,22-21-15,-1 22 16,-21-1-1,21-21-15,0 0 0,0 21 16,0-21-16,1 0 0,-1 0 16,0 0-16,0 0 15,0 21-15,0-21 0,1 0 16,-1 0-16,0 0 0,0 0 16,0 0-16,0 0 0,1 0 15,-1 0-15,0 0 16,0 0-16,0 0 0,0 0 15,1 0-15,-1 0 0,-21-21 16,21 21-16,0 0 0,0-21 16,0 0-16,1 21 0,-1-22 15,0 1-15,0 21 0,-21-21 16,21 21-16,0-21 0,-21 0 16,22 0-1,-22-1-15,21 22 0,-21-21 16,21 0-16,-21 0 0,0 0 15,0 0-15,21 21 0,-21-22 16,0 1-16,21 0 0,-21 0 16,0 0-16,0 0 0,0-1 15,0 1-15,0 0 16,0 0-16,0 0 16,0 0-16,0-1 0,0 1 15,0 0-15,-21 21 16,21-21-1,0 0-15,-21 21 16,21-21-16,0-1 16,-21 22-1,0-21-15,-1 0 16,1 21-16,21-21 16,-21 21-16,0-21 15,0 21-15,0 0 16,-1 0-16,1-21 0,0 21 15,0 0-15,0 0 16,0 0-16,-1 0 0,1 0 16,0 0-16,0 21 15,0-21-15,0 21 16,-1-21 0,22 21-16,-21-21 0,21 21 15,0 0 1</inkml:trace>
  <inkml:trace contextRef="#ctx0" brushRef="#br1" timeOffset="-200760.44">8424 14626 0,'0'0'0,"0"-21"16,0 42 31,0 0-47,0 1 0,0-1 16,0 0-16,0 21 0,0-21 15,-21 1-15,21-1 0,0 21 0,-21-21 16,21 0-16,0 22 0,0-22 15,0 21-15,-21 1 0,21-22 0,0 21 16,-21-21-16,21 22 0,0-1 0,0-21 16,0 0-16,0 0 0,0 22 15,0-22-15,0 0 0,-22 0 0,22 0 16,0 1-16,0-1 16,-21-21-1,21 21-15,0-42 63,0 0-48,0-1-15,0 1 16,0 0-16,0 0 16,21 0-16,1 0 15,-22-1-15,21 1 16,0 21-16,-21-21 0,21 0 15,0 21-15,0-21 16,1 21-16,-1 0 16,0 0-1,0 0-15,-21 21 0,21 0 16,-21 0-16,0 22 16,0-22-16,0 0 15,0 0-15,0 0 0,0 0 0,0 1 16,0-1-16,-21 0 15,0 0-15,0-21 0,0 21 0,-1-21 16,1 21 0,0-21-1,0 0-15,0 0 32,21-21-17,-21 21-15,21-21 16,21 21 140,0 21-156,0-21 16,0 0-16,0 0 15,1 0-15,-1 0 0,0 0 16,0 0-16,0 0 0,-21-21 16,21 21-16,-21-21 0,22 21 15,-1-21-15,-21 0 16,0-1-16,0 1 0,0 0 15,0 0-15,0 0 0,0 0 16,-21-1 0,21 1-16,-22 21 15,1 0-15,0 0 0,0 0 16,0 0-16,0 0 16,-1 0-16,1 0 0,0 0 15,0 21-15,0-21 0,21 22 0,-21-22 16,-1 0-16,44 0 47,-1 0-32,0 0-15</inkml:trace>
  <inkml:trace contextRef="#ctx0" brushRef="#br1" timeOffset="-197836.05">4889 15939 0,'0'0'15,"22"0"32,-1 0-31,0-22-16,0 22 0,21 0 0,-20 0 15,20 0-15,0-21 0,1 21 16,-1 0-16,21 0 0,1 0 0,-1 0 16,1 0-16,-1-21 0,22 21 15,-21 0-15,-1 0 0,-21 0 16,22 0-16,-22 0 0,1 0 0,-22 0 15,21 0-15,-21 0 0,22 21 0,-22-21 16,0 0-16,0 0 0,0 0 16,0 0-16,-21 21 31,-21-21-15,0 0-16,0 0 0,0 0 15,0 0-15,-1 0 0</inkml:trace>
  <inkml:trace contextRef="#ctx0" brushRef="#br1" timeOffset="-197468.74">5038 16002 0,'21'0'47,"0"0"-47,0 0 16,0 0-16,0 0 0,22 0 0,-1 0 16,22 0-16,-22 0 0,21 0 15,1 0-15,21 0 0,-22 0 0,22 0 16,-22 0-16,22 0 0,-22 0 0,1-21 15,-22 21-15,1 0 0,-1 0 16,0 0-16,1 0 0,-22 0 0,0 0 16,0 0-16,0 0 15,0-21 17,1 21-32,-22-21 0,21 21 0,0-22 0,0 22 15</inkml:trace>
  <inkml:trace contextRef="#ctx0" brushRef="#br1" timeOffset="-195742.58">7683 15875 0,'-21'0'0,"42"0"0,-63 0 0,21 0 16,0 0-16,21-21 31,21 21-15,0 0-16,0 0 0,0 0 16,22 0-16,-22 0 0,21 0 0,1 0 15,-1 0-15,0 0 0,1 0 0,20 0 16,-21-21-16,1 21 0,-1 0 15,0 0-15,-20 0 0,20 0 0,-21 0 16,21 0-16,-20 0 0,-1 0 16,-42 0 15,-1 0-31,1 0 16,-21 0-16,21 0 0,-22 0 0,1 0 15,21 0-15,-21 0 16,-1 0-16,1 0 0,0 0 0,-1 0 15,22 0-15,-21 0 0,-1 0 0,1 0 16,21 0-16,-21 0 0,20 0 0,-20 21 16,21-21-16,0 0 0,0 0 15,42 0 17,0 0-32,0 0 15,0 0-15,0 0 0,1 0 0,20 0 16,0-21-16,-21 21 0,22 0 0,-1 0 15,-21 0-15,22 0 0,-1-21 16,-21 21-16,0 0 0,22 0 16,-22-22-16,0 22 0,0 0 15</inkml:trace>
  <inkml:trace contextRef="#ctx0" brushRef="#br1" timeOffset="-195152.18">7556 16002 0,'0'0'15,"-21"0"-15,0 0 0,42 0 32,0 0-17,1 0-15,-1 0 0,21 0 0,-21 0 16,22 0-16,-1 0 0,0 0 16,1 0-16,-1 0 0,21 0 0,-20 0 15,-1 0-15,-21 0 0,22-21 16,-1 21-16,-21 0 0,0 0 15,0 0-15,1 0 0,-1 0 0,-21-21 16,21 21-16,-42 0 16,0 0-1,-22 0-15,22 0 0,-21 0 16,21 0-16,-22 0 0,1 0 0,0 0 16,20 0-16,1 0 0,-21 0 0,21 0 15,0 0-15,-1 0 16,44 0 15,-1 0-31,0 0 16,0 0-16,0 0 0,22-21 15,-22 21-15,0 0 0,0 0 0,21 0 16,-20 0-16,-1-22 0,0 22 0,0 0 16,0 0-16,0 0 0,-42 0 31,0 0-31,0 0 15,0 0-15,0 0 0,-1 0 16,1 0-16,0 0 0,0 0 0,0 0 16</inkml:trace>
  <inkml:trace contextRef="#ctx0" brushRef="#br1" timeOffset="-186702.77">5419 14626 0,'0'0'15,"0"21"32,0 1-31,21-22-16,21 21 0,-21 0 15,22 0-15,-22 21 0,21-20 0,22 20 16,-22 0-16,0 1 0,22-1 16,-22 0-16,22 1 0,-22 20 0,21-21 15,-20 22-15,20-22 0,-20 22 0,-1-1 16,21-20-16,-20 20 0,-1-21 16,22 1-16,-22 20 0,0-20 0,22 20 15,-22-21-15,0 22 0,1-22 0,-1 1 16,0-1-16,1 0 0,-22 1 0,21-1 15,-21-21-15,1 21 16,-1-20-16,0-1 0,-21 0 0,0 0 16,0-42 15,0 0-31,-21 0 16,21-1-16,-21 1 0,21 0 15,-22 0-15,1 0 0,21 0 0,0-1 16</inkml:trace>
  <inkml:trace contextRef="#ctx0" brushRef="#br1" timeOffset="-186000.64">6689 14647 0,'-22'0'47,"1"22"-47,0-22 16,0 21-16,0 0 0,0 21 16,-1-21-16,1 1 0,0 20 0,0 0 15,-21 1-15,20-1 0,-20 0 0,21 22 16,-21 20-16,-1-20 0,1-1 0,0 22 15,20-21-15,-20-1 0,0 1 16,-1-1-16,1-21 0,21 22 16,-21-22-16,-1 22 0,22-22 0,-21 0 15,21 1-15,-1-1 0,-20 0 0,21 1 16,0-22-16,0 21 0,-1-21 16,1 22-16,-21-22 0,21 0 0,0 0 15,-22 0-15,22 1 0,0-22 16,21 21-16,-21-21 15,0 0-15,21-21 125,-22-1-78,1 22-31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14:17:07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487 487 0,'0'21'16,"21"-21"0,-21 21-16,0 0 0,0 1 0,0-1 15,21 21-15,-21-21 0,0 0 16,0 1-16,0 20 0,0-21 0,0 0 16,0 22-16,0-22 15,0 0-15,0 0 0,0 0 0,0 0 16,0 1-16,0-1 0,0 0 15,0-42 17</inkml:trace>
  <inkml:trace contextRef="#ctx0" brushRef="#br0" timeOffset="668.75">635 572 0,'0'0'0,"0"-22"16,21 1 0,-21 0-1,0 42 16,0 0-31,0 1 0,0-1 16,0 0-16,0 21 0,0 1 16,0-1-16,0 0 0,0 1 0,0 20 15,0-21-15,-21 22 0,0-22 16,21 1-16,-21 20 0,-1-21 0,22 1 16,-21-22-16,21 21 0,-21 1 15,21-22-15,0 0 0,-21 0 0,21 0 16,0 0-16,-21 1 0,21-1 15,0 0 1,0-42 15,0 0-15,0-1-16,0 1 16</inkml:trace>
  <inkml:trace contextRef="#ctx0" brushRef="#br0" timeOffset="1045.8">889 1228 0,'0'0'0,"0"21"15,21-21 16,0 0-31,0 0 16,1-21-16,-1 0 0,0 21 16,0-22-16,-21 1 15,0 0-15,0 0 16,-21 21 0,0 0-1,0 0-15,-1 21 16,22 0-1,-21 0 1,21 1-16,0-1 16,21-21 15,1 0-31,-1 0 16,0-21-16</inkml:trace>
  <inkml:trace contextRef="#ctx0" brushRef="#br0" timeOffset="1647.67">2138 762 0,'0'-21'16,"0"0"-16,-21 21 0,21-21 15,0-1 1,-22 22-16,22 22 47,0-1-47,0 0 15,0 0-15,0 21 0,0 1 16,0-1-16,0 0 0,0 22 0,0-22 16,0 1-16,-21-1 0,21 0 15,0 1-15,-21-1 0,21 0 0,0 1 16,0-22-16,0 21 0,0-21 16,0 0-16,0 1 0,0-1 0,0 0 15,0 0 1,0-42 31,0 0-47,0 0 0,21 21 15,0-22-15,1 1 0,-1 0 0</inkml:trace>
  <inkml:trace contextRef="#ctx0" brushRef="#br0" timeOffset="1936.63">2413 1080 0,'0'0'16,"0"-22"0,0 44-1,-21-22-15,21 21 16,-21 0-16,-1 0 0,1 21 16,0-20-16,0 20 0,21-21 0,-21 21 15,0-20-15,-1-1 0,1 21 16,0-21-16,0 0 0,0 22 0,21-22 15,0 0-15,-21-21 0,21 21 16,-22 0-16,22-42 47,0 0-47,0 0 16,0 0-16,22 0 0,-1-1 15,0-20-15</inkml:trace>
  <inkml:trace contextRef="#ctx0" brushRef="#br0" timeOffset="2201.14">2413 1080 0,'0'-22'15,"21"22"1,-21 22-16,0-1 16,0 0-16,21 0 0,-21 0 15,0 0-15,0 1 0,0-1 0,21 21 16,-21-21-16,22 0 0,-22 1 15,0 20-15,21-21 0,0 0 16,-21 0-16,21 1 0,-21-1 0,0 0 16,0 0-16,21-21 0,-21 21 0,21 0 15,1-21 1,-1 0 0,-21-21-1,0 0-15,21 0 16,-21 0-16</inkml:trace>
  <inkml:trace contextRef="#ctx0" brushRef="#br0" timeOffset="2504.58">2815 868 0,'0'0'0,"0"-64"16,0 43-16,0 0 15,0 0-15,-21 21 16,21 21-1,0 0-15,-21 22 0,21-22 16,-21 21-16,21 0 0,-22 1 16,22-1-16,-21 22 0,21-22 0,-21 0 15,0 1-15,21-1 0,-21 0 0,0 1 16,-1-1-16,22-21 16,0 0-16,-21 22 0,0-22 0,21 0 15,0 0-15,-21-21 0,21 21 16,0 0-16,21-21 31,0 0-31,0-21 0,1 0 16,-1 0-16,0 21 0,0-21 0</inkml:trace>
  <inkml:trace contextRef="#ctx0" brushRef="#br0" timeOffset="2813.03">3048 931 0,'0'0'16,"0"-21"-16,21 21 15,-21 21 1,0 1 0,0-1-16,0 0 0,-21 21 15,21-21-15,-21 22 0,21-22 0,0 21 16,-21-21-16,-1 22 0,1-1 15,21-21-15,0 22 0,-21-22 0,0 21 16,21-21-16,0 0 0,0 1 16,-21-1-16,21 0 0,0 0 15,0 0-15,0-42 47</inkml:trace>
  <inkml:trace contextRef="#ctx0" brushRef="#br0" timeOffset="3156.91">3027 974 0,'0'-21'0,"0"42"0,0-64 16,0 22-16,0 0 15,21 21-15,0-21 0,0 21 16,0-21-16,1 21 15,-1 0-15,0 0 0,0 21 0,-21 0 16,21 0-16,0 0 0,-21 22 0,22-22 16,-22 21-16,0 1 0,0-1 15,0 0-15,0 1 0,0-22 0,0 21 16,0 0-16,0-20 0,0 20 16,0-21-16,0 21 0,-22-20 0,22-1 15,-21 0-15,21 0 0,0 0 16,0 0-16,0 1 15,0-44 32,0 1-47,0 0 0,0 0 16,-21 0-16</inkml:trace>
  <inkml:trace contextRef="#ctx0" brushRef="#br0" timeOffset="3341.07">2963 1376 0,'0'0'0,"-21"0"16,21-21-1,21 21-15,0 0 0,1 0 16,-1 0-16,0-21 16,0 21-16,0 0 0,0 0 0,1 0 15,-1-22-15,0 22 0,0 0 16,0-21-16,0 0 15,1 21-15</inkml:trace>
  <inkml:trace contextRef="#ctx0" brushRef="#br0" timeOffset="3680.94">3598 953 0,'0'-22'0,"0"44"0,0-65 16,0 22-16,0 42 31,0 0-31,0 22 16,0-22-16,0 0 0,0 21 16,-21 107-1,0-128-15,0 21 0,21-21 16,0 22-16,-21-22 0,21 0 15,-22 0-15,22 0 0,0 0 0,-21 1 16,21-1-16,0 0 0,0 0 16,0-42 31,21 0-47,-21 0 0,22-1 15</inkml:trace>
  <inkml:trace contextRef="#ctx0" brushRef="#br0" timeOffset="3982.43">3556 995 0,'0'-21'0,"0"0"16,0-1 0,0 1-16,21 21 0,0-21 0,0 21 15,1 0-15,-1 0 0,0 0 0,21 0 16,-21 0-16,1 0 0,-1 0 15,21 0-15,-21 0 0,0 21 0,1 0 16,-22 1-16,0-1 0,0 0 0,0 0 16,0 21-16,0-20 0,0-1 15,-22 0-15,1 0 0,0 0 0,0 0 16,0 1-16,0-1 0,-22 0 16,22 0-16,0 0 0,0-21 15,0 21-15,-1-21 0,1 22 0,0-22 16,0 0-16,0 21 0,0-21 15</inkml:trace>
  <inkml:trace contextRef="#ctx0" brushRef="#br0" timeOffset="4556.6">5122 656 0,'-21'0'16,"0"0"-1,42 0 17,0 0-17,0-21-15,22 21 0,-1 0 0,0 0 16,22 0-16,-1-21 0,1 21 0,-1-21 15,1 21-15,-1 0 0,1-21 16,-1 21-16,1 0 0,-22 0 0,-21 0 16,1 0-16,-1 0 0,-42 0 31,-1 21-31,-20-21 0,21 0 16,-21 21-16,20-21 0,-20 0 15</inkml:trace>
  <inkml:trace contextRef="#ctx0" brushRef="#br0" timeOffset="4824.6">5609 635 0,'-21'0'15,"0"21"17,21 0-32,0 1 15,0-1-15,0 0 0,0 21 0,0 1 16,0-1-16,0 0 0,-21 22 15,21-22-15,-22 0 0,22 22 16,0-22-16,-21 1 0,0-1 0,0-21 16,21 21-16,0 1 0,-21-22 15,21 0-15,-21 0 0,21 0 0,0 1 16,0-1-16,21-21 31,0 0-31,0-21 16,-21-1-16</inkml:trace>
  <inkml:trace contextRef="#ctx0" brushRef="#br0" timeOffset="5201.91">5990 995 0,'0'0'16,"0"-21"-1,0 42 1,0 0-16,-21 0 15,21 22-15,-21-22 0,21 0 0,-21 21 16,21-21-16,0 22 0,0-22 0,0 0 16,0 0-16,0 0 0,0 1 15,0-1-15,21-21 0,0 0 16,21 0-16,-21 0 0,1 0 0,-1 0 16,0 0-16,0 0 0,0-21 15,0 21-15,1-22 0,-1 1 16,0 0-16,-21 0 0,0 0 0,0 0 15,0-22-15,0 22 0,0-21 16,0 21-16,0-22 0,0 22 0,-21 0 16,0 0-16,-1 0 0,1-1 0,0 22 15,0 0-15,0 0 16,0 0-16,21 22 0,-22-1 16,1 0-16,21 0 15,0 0-15,0 0 0,21 1 16,1-22-16</inkml:trace>
  <inkml:trace contextRef="#ctx0" brushRef="#br0" timeOffset="5572.57">7514 847 0,'0'0'16,"0"-21"-1,0 42-15,0 0 16,0 0-16,0 21 0,0 1 16,0-1-16,0 0 0,0 1 0,0 20 15,0-20-15,-21 20 0,21 1 0,-21-22 16,21 21-16,0 1 0,-21-1 15,-1-20-15,1 20 0,0 1 0,21-22 16,0 0-16,-21 22 0,21-43 0,-21 21 16,21-20-16,0 20 0,0-21 15,0 0-15,0 0 0,0-42 47,0 0-47,0 0 16,0 0-16</inkml:trace>
  <inkml:trace contextRef="#ctx0" brushRef="#br0" timeOffset="5900.96">7451 931 0,'-22'-21'0,"44"42"0,-44-63 15,22 21-15,0 0 0,0 0 16,0-1-16,0 1 0,22 0 0,-1 0 15,0 21-15,21 0 0,-21-21 0,22 21 16,-22 0-16,21 0 0,-21 0 16,22 0-16,-22 21 0,21 0 15,-21 0-15,1 22 0,-1-22 0,0 21 16,-21 0-16,0 1 0,0-22 16,0 21-16,-21 1 0,0-1 0,-1-21 15,-20 21-15,21-20 0,-43 20 16,22-21-16,21 0 0,0 0 15,0-21-15,-1 22 0,1-22 0,42 0 47,1 0-31</inkml:trace>
  <inkml:trace contextRef="#ctx0" brushRef="#br0" timeOffset="6552.66">8043 1270 0,'-21'0'16,"21"-21"0,21 0-1,0 0-15,-21-1 0,22 1 16,-1 0-16,0-21 0,21 21 0,-21-22 15,1 1-15,-1 21 0,0-22 16,-21 22-16,0 0 0,21 0 0,-21 0 16,0 0-16,0-1 0,0 1 15,-21 21-15,0 0 16,0 0-16,-1 0 0,1 0 16,21 21-16,-21 1 0,21-1 15,0 0-15,0 0 16,0 0-16,0 0 0,21 1 15,-21-1-15,21 0 0,-21 0 16,0 0-16,0 0 0,22 1 16,-22-1-16,0 21 0,0-21 0,0 0 15,0 1-15,0-1 0,0 0 0,0 0 16,0 0-16,0 0 16,21-21-1,0 0-15,0 0 16,0 0-16,0 0 0,1 0 15,-1-21-15,0 0 0,-21 0 16,21 0-16,0 0 0,0-22 0,1 22 16,-1 0-16,0-21 0,0 20 15,0 1-15,0 0 0,-21 0 0,0 0 16,22 21-16,-22 21 31,0 0-15,0 0-16,0 0 0,0 1 0,-22 20 15,22-21-15,0 0 0,-21 0 16,21 1-16,0-1 0,0 0 0,0 0 16,0 0-16,0-42 47,21 21-47</inkml:trace>
  <inkml:trace contextRef="#ctx0" brushRef="#br0" timeOffset="6856.6">8699 699 0,'-21'0'0,"42"0"0,-63 0 0,21 0 16,42 0 46,0 0-62,-21-22 16,0 1-1,-21 21 1,21-21 0,-21 21-16,0 0 0,0 0 15,21 21-15,-22 0 0,22 1 16,-21-22-16,21 21 0,0 0 15,0 0-15,0 0 0,0 0 0,0 1 16,0-1-16</inkml:trace>
  <inkml:trace contextRef="#ctx0" brushRef="#br0" timeOffset="7404.92">8996 953 0,'0'-22'0,"0"44"32,0-1-17,-21 0-15,21 0 0,0 0 16,0 0-16,0 1 0,0-1 16,-22 0-16,22 0 0,0 0 0,0 0 15,-21 1-15,21-1 0,0 0 16,-21 0-16,21 0 15,-21-21 1,21-21 15,0 0-31,0 0 16,0 0-16,0-1 0,0 1 16,21-21-16,0 21 0,0-22 0,1 22 15,-1-21-15,0 21 0,0-22 16,0 22-16,22 0 0,-22 0 0,0 0 15,21 0-15,-21 21 0,1 0 0,-1 0 16,0 0-16,0 0 0,0 21 16,0 0-16,-21 0 0,0 0 15,0 22-15,0-22 0,0 21 0,0 0 16,0-20-16,0 20 0,0-21 16,-21 0-16,0 0 0,21 1 0,-21-1 15,21 0-15,-21 0 0,21 0 16,0-42 31,0 0-47,0 0 15,21 0-15,0-1 16,-21 1-16</inkml:trace>
  <inkml:trace contextRef="#ctx0" brushRef="#br0" timeOffset="7756.82">9758 614 0,'0'-21'0,"0"42"0,0-63 0,0 20 16,0 44 31,-21-1-47,21 0 0,-22 0 15,22 0-15,0 22 0,-21-1 16,0 0-16,0 1 0,21-1 0,-21 0 16,21 1-16,-21-22 0,21 21 0,0 0 15,-22 1-15,22-22 0,0 21 16,0-21-16,0 1 0,0-1 0,0 0 16,0 0-16,0 0 0,22-21 15,-1 0 1,0 0-16,0 0 15,0 0-15,0 0 0,-21-21 0,22 21 16,-1-21-16,-21 0 16,21 0-16,-21-1 0,21 1 15</inkml:trace>
  <inkml:trace contextRef="#ctx0" brushRef="#br0" timeOffset="7982.4">9525 953 0,'21'0'31,"0"0"-31,0 0 16,22 0-16,-22 0 0,0 0 16,0 0-16,22 0 0,-22 0 0,0 0 15,0-22-15,0 22 16,-21-21-1</inkml:trace>
  <inkml:trace contextRef="#ctx0" brushRef="#br0" timeOffset="9001.74">2921 2392 0,'0'0'0,"0"-21"16,0 42 15,0 0-16,0 21-15,0-20 0,0 20 16,0-21-16,0 21 0,0 1 16,0-1-16,0 0 0,0 1 0,0-1 15,-21 0-15,21-20 0,0 20 0,0 0 16,0-21-16,0 1 16,0-1-16,0 0 0,0 0 0,-21 0 15,21 0-15,0 1 16,0-44 15,0 1-31,0 0 0,-22 21 16,22-21-16</inkml:trace>
  <inkml:trace contextRef="#ctx0" brushRef="#br0" timeOffset="9480.85">2688 2519 0,'0'-21'16,"0"42"-16,0-63 0,0 20 0,0 1 16,21 21-16,0-21 0,1 21 15,-1-21-15,0 21 0,0 0 16,0 0-16,0 0 0,22 21 16,-22 0-16,21 0 0,-21 22 0,128 105 31,-107-106-31,-21 1 0,21-1 0,-20 0 15,-1 1-15,0-1 0,0 0 16,-21-21-16,0 1 0,0 20 0,21-21 0,-21 0 16,0 0-1,0-42 17,0 0-17,0 0-15,21-21 0,-21 20 0,0-20 16,0 0-16,0-1 0,22 1 15,-22-21-15,21 20 0,-21-20 0,0-1 16,0 1-16,21 20 0,-21 1 0,21 0 16,-21-1-16,21 1 0,-21 21 15,0 0-15,0 0 0,21 21 0,-21-22 16,22 22 15,-1 22-31,-21-1 0,0 0 16,21 0-16,-21 0 0,21 0 15,-21 1-15,0-1 16,0 0-16</inkml:trace>
  <inkml:trace contextRef="#ctx0" brushRef="#br0" timeOffset="10788.81">4127 2942 0,'22'-21'15,"-44"42"-15,44-63 0,-22 21 0,0 0 0,0-1 16,0 1-16,0 0 0,0-21 16,0-1-16,0 22 0,0-21 0,0 0 15,-22 20-15,1 1 0,21 0 0,-21 0 16,0 21-16,0 0 15,0 0-15,-1 0 0,1 21 0,0 0 16,0 0-16,0 22 0,0-22 16,-22 21-16,22 1 0,0-1 15,0-21-15,21 21 0,-21 1 0,21-1 16,0-21-16,0 22 0,0-22 0,0 0 16,0 0-16,0 0 0,21 0 15,0-21-15,0 22 0,0-22 0,0 0 16,1 0-16,-1 0 0,0 0 0,0 0 15,0 0-15,0 0 0,1-22 0,-1 22 16,0-21-16,0 0 0,0 0 16,-21 0-16,21 0 0,-21-1 0,22-20 15,-22 21-15,0-21 0,0 20 0,0-20 16,0 21-16,0 0 16,0 0-16,0-1 0,0 1 0,0 42 31,0 1-16,0-1-15,0 0 0,0 0 0,0 0 16,0 22-16,0-22 0,0 0 0,0 0 16,0 0-16,0 0 0,0 1 15,0-1-15,0 0 0,21-21 0,0 21 16,0-21-16,0 0 16,0 0-16,1 0 0,-1 0 0,0 0 15,0-21-15,0 21 16,0-21-16,1 0 0,20-1 0,-21 1 15,0 0-15,-21 0 0,21 0 0,1-22 16,-1 22-16,-21 0 0,0-21 16,0 21-16,0-1 0,21 22 0,-21-21 15,0 42 1,0 1 0,0-1-16,0 0 0,0 0 0,0 21 15,0-20-15,-21-1 0,21 0 0,0 0 16,0 0-16,0 0 0,-21 1 15,21-1-15,0 0 0,-22 0 16,22-42 31,0 0-31,0 0-16,0-1 0,0 1 15,0 0-15,0 0 0,22-21 16,-1 20-16,0 1 0,-21 0 0,21-21 15,0 21-15,22-22 16,-22 43-16,0-21 0,0 21 16,0 0-16,0 0 0,1 0 15,-1 21-15,0 0 0,-21 1 16,21-1-16,0 21 0,-21-21 16,21 0-16,1 1 0,-1-1 15,-21 0-15,0 0 0,0 0 0,0 0 16,0 1-16,0-1 0,0 0 15,0 0 1,0-42 15,0 0-15,0 0-16,0-1 0,0 1 16,0 0-16,0 0 0,21 0 0,0 0 15,-21-22-15,21 22 0,0 0 16,1 0-16,-1 0 0,0-1 15,0 22-15,0-21 0,22 21 0,-22 0 16,0 0-16,0 0 0,0 0 0,0 0 16,1 0-16,-1 0 0,0 21 15,0 1-15,-21-1 0,21 0 0,-21 0 16,0 0-16,0 0 0,0 22 0,0-22 16,0 0-16,0 0 0,0 0 15,0 1-15,0-1 0,-21 0 16,21 0-1,0-42 32,0 0-31,0 0-16,0-1 16</inkml:trace>
  <inkml:trace contextRef="#ctx0" brushRef="#br0" timeOffset="11233.41">5673 2815 0,'-22'0'16,"44"0"-16,-22 0 31,21 0-31,0 0 0,0 0 15,0-21-15,0 21 0,1-21 0,20 21 16,43-64 0,-64 43-16,0 0 0,0 0 15,-21 0-15,0 0 0,0-1 0,0 1 16,0 0-16,0 0 0,0 0 0,-21 21 16,0 0-1,0 0-15,-1 0 0,1 0 16,0 21-16,-21 0 0,21 0 0,-1 22 15,1-22-15,0 21 0,0 0 16,0-20-16,21 20 0,-21 0 0,21-21 16,0 22-16,0-22 0,0 0 0,0 0 15,0 0-15,21 1 0,0-22 0,0 21 16,0-21-16,0 0 0,1 0 16,-1 21-16,0-21 0,0 0 0,21 0 15,-20 0-15,-1 0 0,0 0 0,0-21 16,0 0-16,0 21 15,-21-22-15,22 1 0,-1 0 16,0 21-16</inkml:trace>
  <inkml:trace contextRef="#ctx0" brushRef="#br0" timeOffset="17772.68">3196 3662 0,'0'-21'0,"0"0"16,0-1-1,0 1 1,0 0 0,0 0-1,-21 21-15,0 0 0,0 0 0,-1 0 16,1 0-16,0 0 15,0 0-15,0 0 0,0 21 16,-22 0-16,22 0 0,-21 1 0,21-1 16,-1 0-16,-20 21 0,21-21 15,0 22-15,0-1 0,-1 0 0,22-20 16,0 20-16,0 21 0,0-41 0,0 20 16,0 0-16,0 1 0,22-1 15,-1-21-15,0 21 0,0-20 0,0-1 16,0 0-16,1 0 0,-1 0 15,21 0-15,-21-21 0,0 0 0,1 0 16,-1 0-16,0 0 0,0 0 0,0 0 16,22 0-16,-22-21 15,0 21-15,0-21 0,0 0 0,22-21 16</inkml:trace>
  <inkml:trace contextRef="#ctx0" brushRef="#br0" timeOffset="18178.93">3577 3831 0,'0'0'0,"-21"0"0,-43 0 16,43 21-1,0 1-15,0-1 0,0 0 16,0 0-16,21 21 0,0-20 16,-22 20-16,22 0 0,-21 1 0,21-22 15,0 21-15,0 0 0,0-20 16,0-1-16,0 0 0,0 21 0,21-42 15,1 21-15,-22 1 0,21-22 0,0 0 16,0 0-16,21 0 0,-20 0 16,-1 0-16,21 0 0,-21-22 0,0 1 15,22 0-15,-22 21 0,0-21 0,0 0 16,0-22-16,-21 22 0,0 0 16,0-21-16,0 21 0,0-22 0,0 1 15,-21 21-15,0-22 0,21 22 16,-21 0-16,-21 21 0,20-21 15,1 21-15,0 0 0,0 0 0,0 0 16,0 0-16,-1 0 0,1 21 16,0-21-16,21 21 0,0 0 0,0 1 15,0-1-15,0 0 0,0 0 16,0 0-16,21 0 16,0-21-16,1 0 0,-1 0 0</inkml:trace>
  <inkml:trace contextRef="#ctx0" brushRef="#br0" timeOffset="18862.88">4000 4001 0,'0'21'0,"0"0"0,0 0 16,0 0-16,0 0 0,0 22 0,0-22 15,0 0-15,0 21 0,0-20 16,-21-1-16,21 0 0,0 21 0,0-21 16,-21-21-16,21 22 0,0-1 0,-21-21 15,21 21-15,0-42 47,0 0-47,0-1 16,0 1-16,0 0 0,0-21 0,0 21 15,0-22-15,0 22 0,21-21 0,0-1 16,-21 1-16,21 21 0,1-21 16,-1 20-16,0 1 0,0 0 0,0 21 15,0 0-15,1 0 0,-1 0 16,0 0-16,0 21 0,0 0 16,-21 1-16,21-1 0,1 21 0,-22-21 15,0 0-15,0 22 0,0-22 0,0 0 16,0 21-16,0-20 15,0-1-15,0 0 0,0 0 16,0 0-16,-22-21 16,1 0-1,21-21 1,0 0-16,0 0 0,0-22 16,21 22-16,1 0 0,-1-21 15,0 21-15,0-22 0,-21 22 16,21-21-16,22 21 0,-22-1 0,0 22 0,0 0 15,-21-21-15,21 21 0,0 0 16,1 21-16,-22 1 0,21-1 16,-21 21-16,21-21 0,-21 0 15,0 1-15,0 20 0,0-21 0,0 0 16,0 0-16,0 1 0,-21-1 16,21 0-16,-21 0 0,21 0 0,0 0 15,0-42 16,21 0-15,0 0-16</inkml:trace>
  <inkml:trace contextRef="#ctx0" brushRef="#br0" timeOffset="19158.33">4974 3916 0,'-21'0'15,"21"21"-15,0 0 16,-21 0-16,21 1 0,-21 20 16,21-21-16,0 21 0,0 1 0,0 20 15,-22-20-15,22-1 0,-21 21 0,21-20 16,0-1-16,-21 22 0,21-22 0,0 0 16,0 22-16,-21-22 0,21 0 15,-21 1-15,0-1 0,21 0 0,0 1 16,-22-22-16,22 21 0,-21-21 15,21 1-15,0-1 0,0 0 16,0-42 15,0 0-31,0-1 0,0 1 16,0-21-16,0 21 0</inkml:trace>
  <inkml:trace contextRef="#ctx0" brushRef="#br0" timeOffset="19463.27">4911 4022 0,'0'0'0,"21"-21"0,0-43 15,0 43 1,0 21-16,0-21 0,1 21 0,-1 0 16,0-21-16,0 21 0,0 0 0,0 0 15,22 0-15,-22 0 0,0 0 16,0 21-16,-21 0 0,0 0 15,0 0-15,0 22 0,-21 41 16,0-41-16,0-22 16,0 21-16,-1-21 0,1 0 15,0 22-15,0-22 0,0-21 0,0 21 0,-1 0 16,1-21-16,21 21 16,0-42 15,0 0-31,21 21 0,1-21 15</inkml:trace>
  <inkml:trace contextRef="#ctx0" brushRef="#br0" timeOffset="19949.36">5567 3916 0,'0'0'16,"-21"-21"-16,-22 21 16,22 0-16,0 0 0,0 0 15,0 21-15,-1-21 0,1 21 16,21 21-16,-21-20 0,0-1 0,21 21 16,0-21-16,-21 22 0,0-1 0,21-21 15,0 0-15,-22 0 0,22 1 16,0-1-16,0 0 0,0 0 0,22-21 15,-1 0-15,0 0 16,0 0-16,0-21 0,0 0 16,1 21-16,-1-21 15,0-1-15,0 1 0,0 0 0,-21 0 16,0-21-16,21 20 0,-21 1 0,22 0 16,-22 0-16,0 0 0,0 0 15,0 42 1,0 0-16,0 0 15,0 0-15,0 0 0,0 1 0,0 20 16,0-21-16,0 0 0,0 0 16,0 1-16,0-1 0,21-21 0,0 21 15,-21 0-15,21-21 0,0 21 16,0-21-16,1 0 16,-1 0-16,0-21 15,0 21-15,-21-21 0,21 0 16,0 21-16</inkml:trace>
  <inkml:trace contextRef="#ctx0" brushRef="#br0" timeOffset="20384.56">5927 3979 0,'0'22'0,"0"-1"15,-22 0-15,22 0 0,0 0 0,-21 0 16,21 1-16,0-1 0,0 0 15,0 21-15,0-21 0,0 1 16,0-1-16,0 0 0,0 0 16,-21-21-16,21 21 0,0-42 47,0 0-47,0 0 15,0 0-15,0-1 0,21 1 0,-21 0 16,21 0-16,-21-21 0,22 20 15,-1 1-15,-21 0 0,21 0 0,0 0 16,-21 0-16,21 21 0,0 0 16,1 0-1,-22 21-15,21-21 16,-21 21-16,21 0 0,-21 0 0,0 0 16,0 1-16,0-1 0,0 0 0,0 0 15,0 0-15,0 0 16,0 1-16,0-1 15,0-42 17</inkml:trace>
  <inkml:trace contextRef="#ctx0" brushRef="#br0" timeOffset="20981.45">6329 3937 0,'0'-21'0,"-21"21"32,-1 21-32,22 0 15,0 0-15,-21 1 0,21-1 16,0 0-16,0 0 0,0 0 0,0 0 16,0 1-16,0-1 0,0 0 15,0 0-15,0 0 0,21-21 16,1 0-1,-1 0-15,0 0 0,0 0 16,0 0-16,0 0 0,1-21 16,-1 0-16,0 0 0,0 0 15,0-1-15,-21 1 0,21-21 0,-21 21 16,22 0-16,-22-1 0,0 1 0,0 0 16,0 0-16,0 42 46,0 0-46,-22 0 0,22 1 0,-21-1 16,21 21-16,-21 0 16,21-20-16,0 20 0,0 0 0,-21-21 15,21 22-15,0-1 0,0 0 0,0-20 16,0 20-16,0-21 0,0 21 0,0 1 16,0-22-16,0 0 0,0 21 15,0-20-15,0 20 0,0-21 0,0 21 16,0-20-16,0 20 0,0 0 15,0-21-15,0 1 0,-21-1 0,0 0 16,-1 0-16,1 0 0,0 0 16,0-21-16,0 22 0,0-22 0,-1 0 15,-20 0-15,21 0 0,0 21 0,0-21 16,-1 0-16,1 0 0,0 0 16,0 0-16,0 0 0,0-21 15,21-1 1,0 1-1,0 0-15,0 0 0,21 0 0,0 0 16,0-1-16</inkml:trace>
  <inkml:trace contextRef="#ctx0" brushRef="#br0" timeOffset="21312.83">7070 3577 0,'0'0'15,"-22"0"-15,22-21 0,-42 0 16,21 21 0,0 21-16,0 0 0,21 22 15,0-22-15,0 0 0,-22 21 16,22 1-16,-21-22 0,21 21 0,0 0 15,0 1-15,0-1 0,0 22 0,0-22 16,-21 0-16,21-21 0,0 22 16,-21-1-16,21-21 0,0 0 0,0 1 15,0-1-15,0 0 16,0-42 15,0 0-31</inkml:trace>
  <inkml:trace contextRef="#ctx0" brushRef="#br0" timeOffset="21588.82">6921 3641 0,'0'-21'16,"0"42"-16,0-64 0,0 22 0,22 42 47,-1 1-47,0-1 0,0 0 15,0 0-15,0 21 0,1-20 0,-1 20 16,0-21-16,0 21 0,-21-20 0,21 20 16,-21-21-16,21 21 0,-21-20 15,0 20-15,0-21 0,0 0 0,0 0 16,0 1-16,0-1 0,0 0 16,0 0-16,0-42 31,22 21-16,-22-21-15</inkml:trace>
  <inkml:trace contextRef="#ctx0" brushRef="#br0" timeOffset="21856.82">7429 3471 0,'0'-21'0,"0"42"0,0-63 0,0 21 15,-21 21-15,21-21 16,-21 42-1,0 0 1,21 21-16,-21-20 0,21 20 16,0 0-16,-21 1 0,21-1 15,-22 0-15,1 22 0,21-22 0,-21 0 16,0 1-16,21 20 0,0-20 0,-21-1 16,21-21-16,-21 21 0,21-20 0,0 20 15,0-21-15,0 0 16,0 0-16,21-21 15,0-21 1,0 0-16</inkml:trace>
  <inkml:trace contextRef="#ctx0" brushRef="#br0" timeOffset="23004.69">7747 3852 0,'0'-21'0,"0"42"0,0-63 16,0 21-16,0 0 0,0 0 16,-21 21-16,0-22 0,-1 22 15,1 0-15,0 0 0,0 0 16,0 22-16,-22-1 0,22 0 16,0 0-16,0 0 0,0 0 15,0 22-15,-1-1 0,1-21 0,21 22 16,0-1-16,0-21 0,0 21 0,0-20 15,0-1-15,0 0 0,0 0 16,0 0-16,21-21 0,1 0 16,-1 0-16,0 0 0,0 0 15,0-21-15,22 0 0,-22 0 0,0 0 16,0-1-16,0 1 16,-21 0-16,21 0 0,1 0 0,-22-22 0,21 22 15,-21 0-15,21 0 0,0 0 0,-21 0 16,0-1-16,0 44 31,0-1-31,0 0 0,0 0 16,0 0-16,0 0 0,0 1 15,0-1-15,0 0 0,0 0 16,0 0-16,0 0 0,21 1 16,0-22-16,1 0 0,-1 0 15,0 0-15,0 0 0,0 0 0,22 0 16,-22-22-16,0 22 0,0-21 15,21 0-15,-20 0 0,-1 0 0,0 0 16,0-1-16,-21 1 0,0-21 0,21 21 16,-21 0-16,0-1 0,21 22 0,-21-21 15,0 0-15,0 42 32,0 0-17,0 1-15,0-1 0,-21 0 0,21 21 16,-21-21-16,21 1 0,0-1 15,-21 0-15,21 0 0,0 0 0,0 0 16,0 1-16,0-1 0,0 0 16,-21-42 31,21 0-47,0-1 0,0 1 15,0 0-15,0 0 0,0 0 16,0 0-16,0-1 0,21-20 0,0 21 15,-21 0-15,21 0 0,0-1 16,1 1-16,-1 0 0,0 0 0,0 0 16,0 21-16,0-21 0,1 21 15,-1 0-15,0 0 0,0 0 0,0 0 16,0 21-16,-21 0 0,22-21 16,-22 21-16,0 0 0,21 0 0,-21 22 15,0-22-15,0 42 16,0-41-16,0-1 0,0 0 15,0 0-15,0 0 0,-21-21 32,-1 0-17,22-21 1,0 0-16,0 0 16,0 0-16,0-1 0,0 1 0,22 0 15,-1 0-15,0-21 0,0 20 16,0 1-16,0 0 0,1 21 15,-1-21-15,0 0 0,0 21 0,0 0 0,0 0 16,1 0-16,-1 0 16,-21 21-16,21 0 0,-21 0 15,0 0-15,0 1 0,21-1 0,-21 0 16,0 0-16,0 0 0,0 0 16,0 1-16,0-1 0,0 0 0,0 0 15,0 0-15,-21-21 0,0 0 16,21 21-16,-21-21 15,-1 0 1,22-21 0,0 0-16,0 0 0</inkml:trace>
  <inkml:trace contextRef="#ctx0" brushRef="#br0" timeOffset="23411.44">8996 3895 0,'21'0'0,"-42"0"0,63 0 15,-21-21-15,0 21 0,1-22 16,-1 1-16,0 21 0,0 0 16,0-21-16,0 21 0,1-21 0,-1 0 15,0 21-15,-21-21 0,0-1 0,0 1 16,0 0-16,0 0 15,-21 21 1,0 0-16,-1 0 16,1 21-16,0 0 0,0 0 15,0 1-15,0-1 0,-1 0 16,1 21-16,0-21 0,0 22 0,21-22 16,0 0-16,0 21 0,0-20 15,0-1-15,0 0 0,0 0 0,0 0 0,0 0 16,21-21-16,0 22 0,22-22 15,-22 0-15,0 0 0,0 0 0,0 0 16,0 0-16,1 0 0,-1 0 0,0 0 16,-21-22-16,21 1 0,-21 0 15,0 0 1,0 0-16</inkml:trace>
  <inkml:trace contextRef="#ctx0" brushRef="#br0" timeOffset="24753.29">4000 5249 0,'22'0'94,"-1"0"-78,0 0-16,0-21 0,0 21 0,0-21 15,1 21-15,-1-21 0,0 0 16,-21 0-16,21 21 0,-21-22 15,0 1-15,0 0 0,-21 21 16,0 0-16,0-21 0,-1 21 16,-20 0-16,0 0 0,21 0 15,-22 0-15,1 0 0,0 21 0,20 0 0,-20 0 16,21-21-16,-21 22 0,20-1 16,1 21-16,0-21 0,21 0 15,0 1-15,0 20 0,0-21 16,0 0-16,0 0 0,0 1 0,0-1 15,21 0-15,0 0 0,1-21 0,-1 21 16,0-21-16,0 0 0,0 0 16,22 0-16,-22 0 0,0 0 0,21 0 15,-21 0-15,1 0 0,-1 0 16,0-21-16,0 21 0,-21-21 16,0 0-16,-21 21 15,0 0-15,-22 0 16,22 0-16,-21 0 0,21 0 15,-22 0-15,22 21 0,-21 0 0,21 0 16,0-21-16,-1 21 0,1 1 16,21 20-16,0-21 0,0 0 0,0 0 15,0 1-15,0 20 0,0-21 16,0 0-16,0 0 0,21-21 0,1 22 16,-1-1-16,0-21 0,0 21 0,0-21 15,0 0-15,1 0 0,-1 0 16,0 0-16,0 0 0,0 0 0,22 0 15,-22 0-15,0-21 0,0 0 0,0-1 16,0 22-16,22-21 0,-22-21 16,0 21-16,21 0 0</inkml:trace>
  <inkml:trace contextRef="#ctx0" brushRef="#br0" timeOffset="25463.47">4424 5440 0,'0'0'0,"0"-21"15,0 42 16,0 0-31,-21 0 0,21 0 16,0 1-16,-22-1 0,22 0 16,0 0-16,0 0 0,0 22 0,0-22 15,0 0-15,0 0 0,0 0 16,-21 0-16,21 1 16,0-44 30,0 1-46,0 0 0,0 0 16,0 0-16,0 0 0,21-1 16,-21 1-16,22 0 0,-1 0 0,0 0 15,0 0-15,0-1 0,0 1 0,1 21 16,-1 0-16,0-21 0,0 21 16,0 0-16,0 0 0,1 0 0,-1 0 15,0 21-15,0 0 0,-21 1 0,21-1 16,-21 0-16,21 0 15,-21 0-15,0 0 0,0 1 0,0-1 16,0 0-16,0 0 0,0 0 16,0 0-16,-21 1 0,0-1 15,0-21-15,0 0 32,21-21-17,0-1-15,0 1 16,21 0-16,0 0 0,0-21 15,0 20-15,1 1 0,-1-21 0,0 21 16,0 0-16,0-1 0,0 1 16,1 21-16,-1-21 0,0 21 15,0 0-15,0 0 0,0 0 0,1 0 16,-1 0-16,0 0 0,0 21 16,-21 0-16,0 1 0,21-22 15,-21 21-15,21 0 0,-21 21 0,0-21 16,0 1-16,0-1 0,0 0 0,0 0 15,0 0-15,0 0 0,-21 1 16,0-22-16,0 21 0,21 0 16,0 0-16,-21-21 0,0 0 31,21 21-31,0-42 31,0 0-31,21 21 16,0-21-16,-21 0 0,21 21 0,0-22 15</inkml:trace>
  <inkml:trace contextRef="#ctx0" brushRef="#br0" timeOffset="25778.88">5440 5482 0,'21'0'0,"-21"-21"16,0 42 15,0 0-31,0 1 15,0-1-15,-21 0 0,21 21 16,-21 1-16,21-22 0,0 21 0,0 0 16,-22 1-16,22-1 0,-21 0 0,21 22 15,0-22-15,0 1 0,0-1 16,0 0-16,0 22 0,0-22 0,-21 0 16,21 22-16,-21-22 0,21 1 0,0 20 15,0-21-15,-21-20 0,0 20 0,21-21 16,-22 21-16,22-20 0,0-1 15,0 0-15,-21-21 0,21-21 32,0 0-32,0-1 0,0-20 15,0 21-15,0-21 0,0-1 16,0 1-16</inkml:trace>
  <inkml:trace contextRef="#ctx0" brushRef="#br0" timeOffset="26077.83">5397 5673 0,'22'-43'16,"-44"86"-16,44-107 0,-22 43 0,21-21 0,-21 21 16,21-1-16,0 1 0,0 0 15,0 21-15,1-21 0,20 0 16,-21 21-16,21 0 0,-20 0 0,20 0 0,-21 0 16,21 0-16,-20 0 0,-1 0 15,0 21-15,-21 0 0,0 21 16,0-20-16,0-1 0,0 21 0,0-21 15,-21 22-15,0-1 0,-22-21 0,22 0 16,-21 22-16,21-22 0,-22 0 16,22 0-16,-21 0 0,21-21 0,-1 21 15,1-21-15,21-21 47,21 0-47,1 21 0,-1-21 16,0 21-16</inkml:trace>
  <inkml:trace contextRef="#ctx0" brushRef="#br0" timeOffset="26364.84">6456 5440 0,'0'-21'0,"-21"21"15,21 21 1,-22 0-16,22 0 16,0 0-16,0 1 15,0 20-15,0-21 0,0 0 0,0 0 16,0 1-16,-21-1 0,21 0 16,0 0-16,-21 0 0,21 0 15,0-42 32,0 0-47,0 0 0</inkml:trace>
  <inkml:trace contextRef="#ctx0" brushRef="#br0" timeOffset="26665.28">6498 5186 0,'-21'0'0,"42"0"0,-63 0 16,21 0-16,-1 0 15,1 0-15,0 0 16,21 21 0,21-21-1,0 0-15,1 0 0,-1 0 0,0 0 16,0 0-16,0 0 0,-21-21 16,0 0-1,0 0 1,-21 21-16,0 0 15,0 0-15,0 0 16,-1 0-16,22 21 0,0 0 16,-21 0-16,21 0 15,0 0-15,0 1 16,0-1-16,0 0 0,21 0 16</inkml:trace>
  <inkml:trace contextRef="#ctx0" brushRef="#br0" timeOffset="27301.55">7218 5440 0,'0'0'0,"0"-42"15,0 20 1,-21 1-16,-1 21 15,1 0-15,0 0 16,0 0-16,0 0 0,0 21 16,-1-21-16,1 22 0,0-1 0,0 0 15,0 0-15,21 0 0,-21 0 16,-1 22-16,1-22 0,0 0 16,21 0-16,0 0 0,0 1 0,0-1 15,0 0-15,0 0 0,0 0 0,21 0 16,0-21-1,1 0-15,20 0 0,-21 0 16,0 0-16,0-21 0,1 0 0,20 21 16,-21-21-16,0 0 0,0 0 15,1-1-15,-1 1 0,0-21 0,0 21 16,0-22-16,0 22 0,1-21 0,-1 21 16,-21-22-16,21 1 0,0 0 15,0-1-15,0-20 0,-21 21 0,22-1 16,-1 1-16,-21-22 0,0 43 15,0-21-15,21 0 0,-21 20 0,0 1 16,0 0-16,-21 21 31,21 21-31,-21 0 0,-1 1 16,1 20-16,21 0 0,-21 1 0,21-1 16,-21 0-16,0 1 0,21-1 0,0 21 15,0-20-15,0-1 0,0 0 0,0 1 16,0-1-16,0 0 0,0-20 15,0 20-15,21-21 0,0 0 0,-21 0 16,21 1-16,0-1 0,22 0 16,-22-21-16,0 0 0,0 0 15,22 0-15,-22 0 0,0 0 0,0 0 16,0 0-16,0 0 0,1-21 0,-1 0 16,-21-1-16,0 1 0</inkml:trace>
  <inkml:trace contextRef="#ctx0" brushRef="#br0" timeOffset="30033.35">3154 6900 0,'0'0'0,"21"-21"16,-21 0-16,21 21 0,0-21 0,0 0 15,-21 0-15,22 21 16,-22-22-16,0 1 0,0 0 0,0 0 16,0 0-16,0 0 0,-22-1 15,1 1-15,0 0 0,0 21 16,0 0-16,-22 0 0,22 0 0,-21 0 15,21 0-15,-22 21 0,1-21 16,0 21-16,-1 22 0,22-22 0,-21 21 16,0 1-16,-1-1 0,22 0 15,-21 1-15,21 20 0,-1 1 16,1-22-16,21 21 0,0 1 0,0-22 16,0 22-16,21-22 0,1 0 15,20 1-15,-21-1 0,0-21 0,0 22 16,22-22-16,-22 0 0,0 0 15,21-21-15,-20 21 0,-1-21 0,0 0 16,0 0-16,21 0 0,-20 0 0,-1 0 16,0-21-16,21 0 0,-21 21 15,22-21-15,-22-22 0,21 22 0,-21 0 16,22-21-16,-22 21 0</inkml:trace>
  <inkml:trace contextRef="#ctx0" brushRef="#br0" timeOffset="30481.02">3577 7049 0,'0'-22'16,"0"44"-16,0-65 0,0 22 0,-21 21 16,0 0-1,0 0-15,-1 0 0,1 21 16,0 0-16,0 1 0,21 20 0,-21-21 16,0 21-16,21 1 0,-22-1 15,22 43-15,0-64 0,0 21 16,0 1-16,0-22 0,0 0 0,0 21 15,0-21-15,22-21 0,-1 22 16,0-1-16,0-21 0,0 0 16,0 0-16,22 0 0,-22 0 0,0 0 15,0 0-15,22-21 0,-22-1 16,0 1-16,0 0 0,0 0 0,0 0 16,1 0-16,-22-22 0,21 1 0,-21 21 15,0-22-15,0 1 0,0 0 16,0-1-16,-21 22 0,-1-21 0,1 21 15,0 0-15,0-1 0,0 22 0,0 0 16,-1 0-16,1 0 16,0 0-16,0 0 0,0 22 0,0-1 15,21 0-15,0 0 0,0 0 16,0 22-16,0-22 0,0 0 16,0 21-16,0-21 0,0 1 0,0-1 15,21-21-15,0 21 0,0 0 0,0-21 16,0 0-16,1 0 0,-1 0 15,0 0-15,0 0 0,0 0 0,0 0 16,22-21-16</inkml:trace>
  <inkml:trace contextRef="#ctx0" brushRef="#br0" timeOffset="31884.91">4064 7070 0,'0'0'0,"0"-21"0,21 21 0,-21 21 47,0 0-47,0 0 0,0 0 0,0 0 16,0 22-16,0-22 0,0 21 15,0-21-15,0 1 0,0 20 0,0-21 16,0 0-16,0 0 0,0 1 0,0-1 16,0 0-16,0 0 0,0 0 15,21-21 1,0 0-16,1 0 15,-1-21-15,0 0 0,0 0 16,0 0-16,0-1 16,1 1-16,-22 0 0,21-21 0,0 21 15,0-22-15,0 22 0,-21-21 0,21 21 16,-21-1-16,22 1 0,-22 0 16,0 0-16,0 42 31,0 0-16,0 0-15,0 1 0,0 20 0,0-21 16,0 0-16,0 0 0,0 1 0,0 20 16,0-21-16,0 0 0,0 0 15,0 1-15,0-1 0,0 0 16,21-21 0,0 0-16,0 0 15,0 0-15,22 0 0,-22-21 16,0 0-16,21 21 0,-21-22 0,1 1 15,20 0-15,-21 0 0,21-43 16,-20 43-16,-22-21 0,0 21 16,21 0-16,-21-22 0,0 22 0,0 0 15,0 0-15,-21 21 16,-1 0-16,1 0 16,42 0 15,1 0-16,-1 0-15,0 0 0,0 0 16,0 0-16,0 0 0,-21 21 16,22 0-16,-22 0 15,21 0-15,-21 1 0,0-1 0,0 21 16,0-21-16,0 0 0,0 1 0,0-1 16,0 0-16,0 0 0,0 0 15,0 0-15,0 1 0,21-1 0,0 0 16,0 0-1,0-21-15,1 0 0,-1 0 16,0 0-16,0 0 0,0 0 16,0 0-16,1-21 0,-1 21 15,21-21-15,-21 0 0,0-1 0,1 1 16,-1-21-16,0 21 0,0-22 16,0 22-16,0-21 0,1 21 0,-1-22 15,-21 22-15,0 0 0,0 0 16,-21 21-1,-1 0-15,1 0 0,0 21 16,21 0-16,-21-21 0,21 21 16,0 1-16,-21-1 0,21 0 0,0 0 15,0 0-15,0 0 0,0 1 0,21-1 16,0 0-16,-21 0 16,0 0-16,21-21 0,0 21 0,-21 1 15,0-1-15,22-21 16,-22 21-16,-22-21 31,1 0-15,0 0-1,21-21-15,-21 21 0,0 0 16,21 21 15,0 0-15,21-21-16,0 0 15,0 0-15,0 0 0,1 0 16,-1 0-16,0 0 0,0 0 16,21 0-16,1 0 0,-22 0 0,21-21 15,1 21-15,-1-21 0,0 0 0,1-1 16,-1 1-16,-21 0 0,21 0 16,-20 0-16,-1 0 0,0-22 0,-21 22 15,0-21-15,0 21 0,0-22 0,0 22 16,0 0-16,0 0 0,-21 21 31,0 0-31,-1 0 0,1 21 0,0 0 16,21 0-16,0 22 0,-21-22 15,21 0-15,-21 21 0,21-21 16,0 22-16,0-22 0,0 0 0,0 21 16,0-20-16,0-1 0,21 0 15,-21 0-15,21-21 0,0 0 16,0 0-16,-21 21 0,22-21 0,-1 0 15,0 0-15,0 0 0,0 0 0,0 0 16,22-21-16,-22 0 0,0 21 16,0-21-16,0 0 0,1-1 0,-1 1 15</inkml:trace>
  <inkml:trace contextRef="#ctx0" brushRef="#br0" timeOffset="32197">7175 6773 0,'0'-21'0,"0"42"0,0-63 0,-21 21 16,0 21-16,0 21 16,21 0-16,0 0 15,-21 22-15,0-22 0,21 21 0,-22 1 16,22-1-16,0 0 0,0 1 15,0-1-15,-21 0 0,21 1 0,0-1 16,-21 0-16,21 1 0,0-22 16,0 21-16,0-21 0,0 0 0,0 1 15,0-1-15,-21 0 0,21 0 16,0-42 15,0 0-31,21 0 0,-21-1 16</inkml:trace>
  <inkml:trace contextRef="#ctx0" brushRef="#br0" timeOffset="32670.31">7048 6773 0,'0'0'0,"-21"-21"0,21-42 15,0 42 1,21 21-16,1 0 15,-1 0-15,0 0 0,0 0 16,0 21-16,22 0 0,-22 0 0,21 21 16,-21 1-16,0-22 0,1 21 0,-1 1 15,0-1-15,0 0 0,0 1 16,0-1-16,1 0 0,-22-21 16,0 22-16,0-1 0,21-21 0,-21 22 15,0-22-15,21 0 0,-21 0 0,0 0 16,0-42 31,0 0-47,0 0 0,0 0 0,0-22 15,0 1-15,0 0 0,21-1 16,-21 1-16,21 0 0,0-1 0,1-20 16,-1-1-16,-21 22 0,21-22 0,0 1 15,0 21-15,0-22 0,1 22 16,-22 21-16,0-22 0,21 22 15,-21 0-15,21 0 0,0 42 32,0 0-17,-21 0-15,0 22 0,21-22 16,1 21-16,-1-21 0,0 22 16,0-1-16</inkml:trace>
  <inkml:trace contextRef="#ctx0" brushRef="#br0" timeOffset="33900.97">8170 7197 0,'21'0'0,"1"-21"16,-1-1-16,-21 1 16,21 21-16,-21-21 0,0 0 0,21 0 15,-21 0-15,21-1 0,-21 1 16,0 0-16,0 0 0,0 0 0,0 0 15,0-1-15,0 1 0,-21 21 16,0 0-16,0 0 0,0 0 0,-22 0 16,22 0-16,0 21 0,-21 1 15,20-1-15,-20 0 0,21 0 16,-21 0-16,20 22 0,1-22 0,21 21 16,0-21-16,-21 0 0,21 22 0,0-22 15,0 0-15,0 0 16,0 0-16,21-21 0,0 22 15,1-22-15,-1 0 0,0 0 0,0 0 16,0 0-16,0-22 0,1 22 16,-1-21-16,21 0 0,-21 21 0,0-21 15,1 0-15,-22 0 0,21-22 0,0 22 16,0 0-16,-21 0 0,0-22 0,0 22 16,21 0-16,-21 0 15,0 42 1,0 0-16,0 0 15,-21 1-15,21-1 0,0 0 16,0 21-16,0-21 0,0 1 16,0-1-16,0 21 0,0-21 0,0 0 15,21-21-15,0 22 0,1-1 0,-1-21 16,0 0-16,0 0 16,0 0-16,0 0 0,1 0 0,-1 0 15,0-21-15,0-1 0,0 22 0,0-21 16,1 0-16,-1 0 0,0-21 15,0 20-15,-21 1 0,21 0 0,-21-21 16,0 21-16,21-22 0,-21 22 0,0 0 16,0 0-16,0 0 0,0-1 15,0 1-15,22 21 0,-22 21 32,0 1-32,-22-22 0,22 21 0,0 0 15,-21 42-15,21-41 0,-21-1 16,21 21-16,-21-21 0,21 0 15,0 1-15,0 20 0,0-21 0,0 0 16,0 0-16,0 1 0,0-1 16,0-42 15,0-1-15,0 1-16,0 0 0,21-64 15,-21 64-15,21 0 16,0-21-16,-21 21 0,22-1 15,-1-20-15,0 21 0,0 0 0,0-22 16,0 22-16,22 21 0,-22-21 0,0 21 16,0 0-16,0 0 0,1 0 15,-1 0-15,0 0 0,0 21 0,0-21 16,0 21-16,-21 1 0,0-1 0,22 0 16,-22 0-16,0 21 0,0-20 0,0-1 15,0 0-15,0 0 0,0 0 16,0 0-16,0 1 15,0-1-15,-22-21 16,22 21-16,0-42 31,0 0-31,0-1 0,0 1 16,0 0-16,22 0 0,-1 0 16,-21 0-16,21-22 0,0 22 0,21 0 15,-20-21-15,-1 20 16,21 1-16,0-21 0,-20 21 15,-1 21-15,0 0 0,0 0 0,0 0 16,0 0-16,-21 21 0,0 0 16,0 0-16,0 0 0,0 1 15,0 20-15,0-21 0,0 0 0,0 0 16,0 1-16,0-1 0,0 0 0,0 0 16,0 0-16,0 0 0,0 1 15,0-1-15,0 0 16,0-42 31,0 0-32,22 21-15,-1-22 0,0 1 16</inkml:trace>
  <inkml:trace contextRef="#ctx0" brushRef="#br0" timeOffset="34314.73">9758 7049 0,'0'0'16,"0"-22"-1,0 1 1,21 21 0,0 0-16,0-21 0,0 21 0,1 0 15,-1-21-15,0 0 0,21 21 16,-21-21-16,1-1 0,-1 22 15,0-21-15,0 0 0,0 0 0,0 0 16,-21 0-16,0-1 0,0 1 0,0 0 16,0 0-16,-21 21 15,0 0-15,0 0 0,-21 0 16,20 0-16,-20 21 0,21 0 0,-21 0 16,-1 1-16,22 20 0,-21-21 15,21 21-15,-1-20 0,1 20 0,0-21 16,21 21-16,0-20 0,0-1 0,0 0 15,0 21-15,21-21 0,0 1 16,1-1-16,-1-21 0,0 0 16,0 0-16,0 0 0,0 0 15,1 0-15,-1 0 0,0 0 0,21 0 16,-42-21-16,21 21 0,1-22 0,-1 1 16,0 0-16,-21 0 15</inkml:trace>
  <inkml:trace contextRef="#ctx0" brushRef="#br0" timeOffset="41765.06">4466 8382 0,'0'-21'63,"-21"21"-63,0 0 46,21 21-30,-21 0-16,21 0 0,0 22 16,0-22-16,0 21 0,-22-21 0,22 1 15,-21 20-15,21-21 0,0 21 0,0-20 16,0-1-16,0 0 0,0 0 16,0 0-16,0 0 0,0 1 0,0-1 15,0-42 16,0-1-15,0 1-16,0-21 0,0 21 16,0 0-16,0-1 15,21-20-15,-21 21 0</inkml:trace>
  <inkml:trace contextRef="#ctx0" brushRef="#br0" timeOffset="42127.39">4424 8022 0,'0'0'0,"-21"21"0,-1 1 15,22-1-15,0 0 16,22-21 0,-1 0-1,0 0-15,0 0 0,0 0 16,0 0-16,1 0 0,-1-21 15,0 21-15,0 0 0,-21-21 0,0-1 16,0 1-16,-21 0 16,0 21-16,0 0 15,-1 0-15,1 0 0,0 0 0,0 0 16,0 0-16,0 0 16,21 21-16,-22 0 0,22 1 15,0-1-15,0 0 16,0 0-16,0 0 0,0 0 0,0 1 15,22-22-15,-22 21 0,21 0 16,0-21-16,0 21 16,0-21-16,0 0 0</inkml:trace>
  <inkml:trace contextRef="#ctx0" brushRef="#br0" timeOffset="42642.93">4974 8361 0,'0'21'0,"0"0"0,0 0 15,0 1-15,-21-22 0,21 21 16,-21 0-16,21 0 0,0 0 0,-21 0 16,21 1-16,0-1 0,0 0 0,0 0 15,0 0-15,0 0 0,0 1 16,0-1-16,0 0 0,0 0 0,-22 0 15,22 0 1,-21-21 0,21-21-1,0 0-15,0 0 16,0 0 0,0 0-16,0-22 0,0 22 0,0 0 15,21-21-15,1 20 0,-1 1 0,0-21 16,0 21-16,0 0 0,22-1 15,-22 1-15,21 0 0,-21 0 0,0 21 16,22 0-16,-22 0 0,0 0 0,0 0 16,0 0-16,1 21 0,-22 0 15,21 0-15,-21 1 0,21-1 0,-21 21 16,0-21-16,0 0 0,0 22 0,0-22 16,0 21-16,0-21 0,0 1 15,-21 20-15,0-21 0,21 0 0,-22 0 16,22 1-16,0-1 15,0-42 17,0-1-17,0 1-15,22 0 0</inkml:trace>
  <inkml:trace contextRef="#ctx0" brushRef="#br0" timeOffset="42916.92">5651 8446 0,'0'21'31,"-21"0"-15,21 0-16,-21 0 0,21 0 0,0 1 16,0-1-16,-21 0 0,21 0 15,0 0-15,-21 0 0,21 1 0,0-1 16,0 0-16,0 0 0,-21 0 15,21 0-15,0-42 47,0 0-31,21 0-16,-21 0 16,21-22-16</inkml:trace>
  <inkml:trace contextRef="#ctx0" brushRef="#br0" timeOffset="43213.37">5651 8255 0,'0'0'0,"-21"0"0,0 0 16,0 0-1,42 0 32,0 0-47,0 0 0,-21-21 0,22 21 16,-1-21-16,-21 0 15,0-1 17,-21 22-32,-1 0 0,1 0 15,0 0-15,0 22 0,21-1 16,-21-21-16,21 21 0,0 0 16,0 0-16,0 0 15,21-21-15,0 0 16,0 0-16,0 0 0,1 0 15</inkml:trace>
  <inkml:trace contextRef="#ctx0" brushRef="#br0" timeOffset="43546.25">6392 7980 0,'0'0'0,"-21"0"31,21 21-31,-21 0 16,21 0-16,-21 1 0,0 20 15,21 0-15,0 1 0,0-1 0,-22 0 0,22 1 16,-21-1-16,21 0 16,-21 1-16,21-1 0,-21 0 0,21 1 15,-21-1-15,21-21 0,0 21 0,0-20 16,0-1-16,-21 0 0,21 0 0,0 0 15,0 0-15,21-21 32,-21-21-17,21 0-15,-21 0 16,21 0-16,-21 0 0,0-1 0,0 1 16,0 0-16</inkml:trace>
  <inkml:trace contextRef="#ctx0" brushRef="#br0" timeOffset="43745.38">6138 8488 0,'0'0'16,"21"0"15,1 0-15,-1-21-16,0 21 0,0 0 0,0-21 15,0 21-15,1 0 16,-1-22-16,0 22 0,0 0 15,0 0-15,-21-21 0,21 21 16,1 0 0</inkml:trace>
  <inkml:trace contextRef="#ctx0" brushRef="#br0" timeOffset="45188.79">6964 8509 0,'21'0'0,"-21"-21"31,0 0-15,0 0-16,0-1 15,0 1-15,0 0 16,-21 0-1,21 0 1,-21 21-16,-1 0 16,1 0-1,0 21-15,0 0 16,0-21-16,0 21 0,-1 0 0,1 1 16,0-1-16,0 0 0,21 0 15,-21 21-15,0-20 0,-1-1 0,1 21 16,21-21-16,0 0 0,-21 1 0,21 20 15,0-21-15,-21 0 0,21 0 0,0 1 16,0-1-16,21 0 16,0-21-1,0 0-15,1 0 0,-1 0 16,0-21-16,0 0 16,0-1-16,0 22 0,1-21 0,-1 0 15,0 0-15,0 0 0,0 0 0,0-1 16,1-20-16,-1 21 0,0 0 0,0 0 15,-21-1-15,21 1 0,-21 0 16,21 0-16,-21 0 0,22 0 0,-22-1 16,0 1-1,0 42 1,0 1 0,0-1-16,0 0 0,0 0 15,0 0-15,-22 0 0,22 1 0,0 20 16,0-21-16,0 0 0,0 0 15,0 1-15,0-1 0,0 0 16,22 0-16,-22 0 0,21-21 16,-21 21-16,21-21 15,0 0-15,0 0 0,0 0 0,1 0 16,-1 0-16,0-21 0,0 0 16,0 21-16,0-21 0,1 0 0,-1 0 15,0-1-15</inkml:trace>
  <inkml:trace contextRef="#ctx0" brushRef="#br0" timeOffset="45559.6">7641 8001 0,'0'-21'0,"0"42"0,0-63 16,0 21-16,0-1 15,-21 44 17,0 20-17,0-21-15,21 21 0,0-20 0,-22 20 16,1 21-16,0-20 0,21 20 16,0-20-16,-21 20 0,0-21 0,21 1 15,-21-1-15,21 22 0,0-22 16,0 0-16,0-21 0,0 22 0,0-22 15,0 21-15,0-21 0,21 1 0,0-22 16,-21 21-16,21 0 0,0-21 16,0 0-16,1 0 0,-1 0 0,0 0 15,0 0-15,0-21 0,0 0 0,1 21 16,-22-22-16,21 1 0,0 0 0,0 0 16,0 21-16,-21-21 0,21 0 15</inkml:trace>
  <inkml:trace contextRef="#ctx0" brushRef="#br0" timeOffset="65200.69">4614 10033 0,'0'0'0,"21"0"31,1 0-31,-1 0 16,0-21-1,0 21-15,0 0 0,-21-21 0,21 21 16,1-21-16,-1 21 0,0-22 0,0 1 16,-21 0-1,21 21-15,-21-21 0,0 0 0,0 0 16,0-1-16,0 1 0,0 0 16,0 0-16,-21 0 0,0 0 15,0 21-15,0 0 0,-22 0 16,22 0-16,-21 0 0,21 0 0,-22 0 15,1 21-15,0 0 0,-1 0 16,22 0-16,-21 0 0,-1 1 0,22-1 16,0 0-16,0 0 0,0 21 0,0-20 15,21-1-15,0 0 0,0 0 16,0 0-16,0 0 0,0 1 16,21-1-16,-21 0 0,21-21 15,0 21-15,0 0 0,22-21 0,-22 21 16,0 1-16,21-22 0,-21 21 15,22-21-15,-22 21 0,21 0 0,-21-21 16,22 21-16,-22 0 0,0-21 0,21 22 16,-20-1-16,-1 0 0,0 0 15,0 0-15,-21 0 0,0 1 16,0-1-16,0 0 0,0 0 0,-21 0 16,0 0-16,-22 1 0,1-22 0,0 21 15,-1 0-15,-20-21 0,-1 21 16,-147 0-1,168-21-15,1 0 0,0 0 16,-1 0-16,22-21 0,0 0 0,0 21 16,0-21-16,0 21 0,-1-21 15,22-1 1,0 1-16,22 0 16,-1 21-1,0-21-15,0 0 0,0 21 0,0-21 16</inkml:trace>
  <inkml:trace contextRef="#ctx0" brushRef="#br0" timeOffset="65746.17">5461 10224 0,'0'-22'15,"0"44"-15,0-65 0,0 22 16,0 0-16,0 0 0,-21 0 0,0-1 16,-1 1-16,1 21 0,0 0 15,0 0-15,0 0 0,0 0 16,-1 0-16,1 21 0,0-21 16,0 22-16,0-1 0,0 21 0,-1-21 15,1 0-15,21 22 0,-21-22 0,21 21 16,-21-21-16,21 22 0,0-22 15,0 21-15,0-21 0,0 1 0,0-1 16,0 0-16,21-21 0,0 21 16,0-21-16,1 0 0,-1 0 0,0 0 15,0 0-15,0-21 0,0 0 16,22 0-16,-22-1 0,0 1 0,0 0 16,22-21-16,-22 21 0,0-22 15,0 22-15,21-42 0,-42 20 16,0 22-16,0 0 0,22 0 15,-22 0-15,0-1 0,0 44 32,0-1-32,0 0 0,0 0 0,0 0 15,-22 0-15,22 22 0,0-22 16,0 21-16,0 1 0,0-22 0,0 0 16,0 21-16,0-21 0,22 1 0,-1-1 15,-21 0-15,21 0 0,-21 0 0,21-21 16,0 0-16,0 0 0,1 0 15,-1 0-15,0 0 0,0 0 0,0 0 16,0-21-16,1 0 0,-1 0 0,0 0 16</inkml:trace>
  <inkml:trace contextRef="#ctx0" brushRef="#br0" timeOffset="66045.62">6159 9631 0,'0'-21'0,"0"42"0,0-63 16,0 20-16,0 44 16,-21-1-1,21 0-15,-21 21 0,21 1 16,0-1-16,0 0 0,0 1 16,0-1-16,0 0 0,0 22 0,0-22 15,0 0-15,0 1 0,0-1 0,0 0 16,0-20-16,0 20 0,0 0 15,0-21-15,0 22 0,0-22 0,0 0 16,0 0-16,0 0 0,0 1 16,0-1-16,21-21 15,0 0-15,1-21 16,-1-1-16,0 1 16,21 0-16</inkml:trace>
  <inkml:trace contextRef="#ctx0" brushRef="#br0" timeOffset="66553.17">6731 10181 0,'0'0'0,"0"-21"0,0 0 15,0 0-15,0 0 0,21-1 0,-21 1 16,0 0-16,0-21 16,0 21-16,0-1 0,-21 22 15,0-21-15,0 21 16,-1 0-16,1 0 0,0 21 0,0 1 15,0-22-15,0 21 0,-1 21 16,1-21-16,0 0 0,0 22 0,21-22 0,-21 21 16,0-21-16,-1 1 15,22 20-15,0-21 0,0 64 16,0-64-16,22-21 16,-1 0-16,0 0 0,0 0 15,0 0-15,0 0 0,1 0 16,20 0-16,-21-21 0,0 0 0,0-1 15,1 1-15,-1 0 0,0 0 0,0 0 16,-21 0-16,21-22 0,0 22 0,-21 0 16,0 0-16,22 0 0,-22-1 15,21 1-15,-21 42 32,0 1-32,0-1 0,0 0 15,0 21-15,0-21 0,0 1 16,0 20-16,0-21 0,0 0 0,0 22 15,21-22-15,-21 0 0,21 0 0,-21 0 16,21 0-16,-21 1 0,21-1 16,1-21-16,-1 0 0,0 0 15,0 0-15,0 0 0,0 0 16,1 0-16,-1-21 0,0-1 16,21 1-16,-21 0 0,1 0 0,-1 0 0</inkml:trace>
  <inkml:trace contextRef="#ctx0" brushRef="#br0" timeOffset="66992.89">7366 10033 0,'0'0'0,"-42"-63"16,42 41 0,0 1-16,0 0 0,0 0 15,0 0-15,21 21 0,0-21 16,0 21-16,0 0 15,0 0-15,1 0 0,-1 21 0,0 0 16,0 0-16,0 0 0,0 0 16,1 1-16,-1-1 0,-21 0 0,21 21 15,-21-21-15,21 1 0,-21 20 16,0-21-16,0 0 0,0 22 0,0-22 16,0 0-16,0 0 0,0 0 0,-21 0 15,21 1-15,-21-22 0,0 0 31,21-22-15,0 1-16,0 0 0,0 0 16,0 0-16,0 0 0,0-1 0,21-20 15,0 21-15,-21 0 0,21-22 0,-21 22 16,21 0-16,-21 0 16,21 0-16,-21 0 0,22 21 15,-1 0-15,0 0 16,0 0-16,0 0 15,0 0-15,1 0 0,-1 0 16,0 0-16</inkml:trace>
  <inkml:trace contextRef="#ctx0" brushRef="#br0" timeOffset="67731.52">8213 9991 0,'0'0'0,"0"-21"15,21 21-15,-21-22 16,0 44 15,0-1-15,0 0-16,0 0 0,0 0 16,0 0-16,0 1 0,0 20 15,0-21-15,0 0 0,0 0 0,0 1 16,0-1-16,0 0 0,0 0 0,21 0 15,0 0-15,0 1 0,0-22 16,1 0-16,-1 0 0,0 0 16,0 0-16,21 0 0,-20 0 15,-1 0-15,21 0 0,-21 0 0,0-22 16,1 1-16,-1 21 0,0-21 0,0 0 16,0-21-16,-21 20 0,21 1 0,1 0 15,-22 0-15,0-21 0,21 20 0,0 1 16,0 0-16,-21 0 15,0 0 1,0 42 0,0 0-1,0 0-15,-21 0 0,0 1 16,21-1-16,0 0 0,0 21 0,-21-21 16,21 22-16,0-22 0,0 21 15,0 1-15,0-1 0,0 0 0,0 1 16,0-1-16,0 0 0,0-21 0,21 22 15,-21-1-15,21 0 0,-21 1 0,21-22 16,-21 21-16,21 1 0,-21-22 16,21 21-16,-21 0 0,0-20 0,0 20 15,0-21-15,22 21 0,-22-20 0,0 20 16,0-21-16,0 21 0,0-20 0,0-1 16,0 0-16,0 0 0,0 0 0,0 0 15,0 1-15,0-1 0,-22 0 0,1-21 16,21 21-1,-21-21-15,0 0 0,0 0 0,-22 0 16,22 0-16,-21-21 0,21 0 0,-22 0 16,1-1-16,21 1 0,0-21 0,0 0 15,21-1-15,0 1 0,0 0 0,0-1 16,0-20-16,21 20 0,21-20 0,-21-1 16,22 1-16,-1-1 0,21 1 15,-20 21-15,-1-22 0,0 22 0,22-1 16,-22 1-16,1 0 0,-1 21 15,0-22-15,1 22 0,-22 0 0,21 21 16,-21-21-16</inkml:trace>
  <inkml:trace contextRef="#ctx0" brushRef="#br0" timeOffset="84628.62">1291 12531 0,'-21'0'62,"0"0"-46,21-21-16,-21 21 16,-1 0-16,22-22 0,0 1 15,0 0 1,0 0 0,0 0-16,22 21 15,-1 0-15,-21-21 0,21 21 16,0 0-16,0 0 15,0 0-15,1 21 0,-22 0 0,21 0 16,0 0-16,-21 0 16,0 1-16,21-1 0,-21 0 0,0 0 15,0 21-15,0 1 0,0-22 16,0 21-16,0 1 0,0-1 0,-21 0 16,0-21-16,21 22 0,-21-1 15,-1-21-15,1 22 0,-21-22 0,21 0 16,0 0-16,-1 0 0,1 0 15,-21 1-15,21-1 0,0 0 0,-1-21 16,1 0-16,0 0 0,0 0 16,0 0-16,0 0 0,-1 0 15,1-21-15,0 21 0,21-21 16,-21-1-16,21 1 0,-21 0 16,21-21-16,0 21 0,0-1 15,0-62 1,0 63-16,21-1 0,0 22 15,-21-21-15,21 21 0,0 0 16,1 0-16,-1 21 16,0-21-16,0 22 0,0-1 0,0 0 15,1 0-15,-22 21 0,21-20 16,0-1-16,-21 0 0,21 0 0,-21 0 16,21 0-16,0 1 0,-21-1 15,0 0-15,0 0 0,22-21 0,-22 21 16,21-21-16,-21 21 15,21-21-15,0 0 0,0 0 16,0 0-16,1 0 0,-22-21 16,21 0-16,0 0 0</inkml:trace>
  <inkml:trace contextRef="#ctx0" brushRef="#br0" timeOffset="84921.59">2011 12891 0,'0'0'0,"0"-22"0,21 22 15,-21-21-15,0 0 0,21 21 16,-21-21-16,21 0 0,-21 0 16,21-1-16,-21 1 15,0 0-15,-21 21 31,21 21-15,0 0 0,0 1-1,21-22 17</inkml:trace>
  <inkml:trace contextRef="#ctx0" brushRef="#br0" timeOffset="85293.9">3514 12340 0,'0'-21'0,"0"42"0,0-84 15,0 42-15,0-1 0,0 44 47,0-1-47,0 21 0,0-21 16,0 22-16,0-22 0,-22 21 0,1 0 16,21 1-16,-21-1 0,0 22 0,21-22 15,0 0-15,-21 22 0,0-22 16,21 0-16,-22 1 0,22-1 0,0-21 15,0 22-15,-21-22 0,21 0 16,0 0-16,0 0 0,0 0 16,0 1-16,21-44 31,1 1-31,-1 21 16,0-21-16</inkml:trace>
  <inkml:trace contextRef="#ctx0" brushRef="#br0" timeOffset="85590.85">3873 12615 0,'0'-21'15,"-21"21"1,0 0-16,0 0 16,-21 21-16,20 1 15,1-1-15,0 21 0,0-21 16,-21 22-16,20-22 0,1 21 0,-21 0 15,21 1-15,0-22 0,-22 21 16,43-21-16,-21 1 0,21-1 0,-21 21 16,21-21-16,21-21 31,0 0-31,0 0 16,1-21-16,-1 0 0,0 0 0,0 0 15,0-1-15,0 1 0,1-21 16,-1 21-16,0-22 0,0 1 15,0 0-15</inkml:trace>
  <inkml:trace contextRef="#ctx0" brushRef="#br0" timeOffset="85816.93">3895 12573 0,'-22'0'16,"44"0"-16,-1 0 16,-21 21-16,0 0 0,21 1 0,-21-1 15,0 0-15,0 0 0,21 21 0,0-20 16,-21 20-16,21-21 0,1 0 15,-22 0-15,21 22 0,0-22 0,0 0 16,0 0-16,0 0 16,-21 1-16,22-22 15,-22 21-15,21-21 0,0 0 16,0 0-16,-21-21 16,21-1-16,-21 1 15,21 0-15,1 0 0,-22 0 0</inkml:trace>
  <inkml:trace contextRef="#ctx0" brushRef="#br0" timeOffset="86109.38">4424 12277 0,'0'-21'0,"0"42"0,0-64 16,0 22-16,-21 21 16,-1 0-1,1 0-15,0 43 16,21-22-16,0 0 0,-21 21 15,21-21-15,-21 22 0,0 41 16,21-41-16,0-1 0,0 0 16,0 1-16,-22-1 0,22 0 0,0 1 15,-21-22-15,21 21 0,0-21 0,0 22 16,0-22-16,0 0 0,0 0 16,0 0-16,-21 1 0,21-1 15,0-42 16,21 21-31,-21-22 16,21 1-16,1 0 0</inkml:trace>
  <inkml:trace contextRef="#ctx0" brushRef="#br0" timeOffset="86749.24">4889 12446 0,'22'-21'16,"-44"42"-16,44-21 47,-44 21-47,1 0 0,21 1 0,0-1 16,-21 0-16,0 21 0,21-21 0,-21 22 15,0-1-15,21 0 0,-22-20 16,1 20-16,21 0 0,0-21 0,-21 1 15,0 20-15,21-21 0,0 0 0,0 0 16,-21 1-16,21-1 16,0-42 15,0-1-15,0 1-16,0 0 0,21 0 15,-21-21-15,21 20 0,0-20 0,-21 0 16,21-1-16,1 22 0,-1-21 15,0 0-15,21 20 0,-21-20 0,1 21 16,-1-21-16,0 20 0,0 1 0,0 0 16,-21 0-16,21 21 0,-21-21 15,22 21-15,-1 0 16,0 0-16,0 21 16,-21 0-1,0 0-15,0 22 0,21-22 0,-21 21 16,0-21-16,0 22 0,0-1 0,0 0 15,0-21-15,0 22 16,0-1-16,0-21 0,0 0 0,0 22 16,0-22-16,0 0 0,0 0 0,0 0 15,0 1-15,0-1 0,-21-21 16,21 21-16,0 0 0,0 0 16,-21-21 15,0 0-31,0 0 15,-1-21 1,22 0-16,-21 21 0,21-21 0,-21 0 16</inkml:trace>
  <inkml:trace contextRef="#ctx0" brushRef="#br0" timeOffset="86972.33">4805 12848 0,'0'-21'15,"21"0"1,0 21 0,0 0-16,0 0 0,1-21 15,-1 21-15,0 0 0,0 0 0,0 0 16,0 0 0,1 0-16,-1-21 0,0 21 15,0 0-15,0 0 0,0 0 16,1 0-1,-1 0-15</inkml:trace>
  <inkml:trace contextRef="#ctx0" brushRef="#br0" timeOffset="87356.98">5651 12531 0,'0'-21'0,"0"42"0,-21-42 63,21 42-63,0 0 15,0 0-15,0 0 0,0 0 16,0 1-16,0-1 0,0 0 0,0 21 15,-21-21-15,21 22 0,-21-1 16,21-21-16,0 22 0,0-22 0,0 0 16,-21 21-16,21-21 0,0 1 15,-21-1-15,21 0 0,0 0 0,0 0 16,0 0 0,0 1-1,0-44 16,0 1-31,0 0 16</inkml:trace>
  <inkml:trace contextRef="#ctx0" brushRef="#br0" timeOffset="87724.61">5630 12510 0,'21'0'0,"-42"0"0,64-22 0,-22 22 15,0 0-15,0-21 0,0 21 16,0 0-16,22 0 0,-22 0 16,0 0-16,0 0 0,0 0 15,1 0-15,-1 21 0,-21 1 16,0-1-16,0 0 15,0 0-15,0 0 0,0 0 16,-21 1-16,-1-1 0,1 0 0,0 0 16,21 0-16,-42 0 0,21 1 0,-1-22 15,1 21-15,21 0 0,-21-21 16,0 21-16,0-21 62</inkml:trace>
  <inkml:trace contextRef="#ctx0" brushRef="#br0" timeOffset="89281.08">7472 12319 0,'0'0'0,"-21"-21"0,21 0 16,-22 21-1,22-21 1,22 21 0,-1 0-16,21 0 0,-21 0 15,22-22-15,-1 22 0,0-21 0,22 21 16,-22 0-16,0 0 0,22-21 16,-22 21-16,22 0 0,-22-21 0,22 21 15,-22 0-15,0-21 0,1 21 0,-1 0 16,-21 0-16,0 0 0,0 0 0,1 0 15,-1 0-15,-42 0 47,-1 0-47,1 0 16,0 0-16,0 0 0</inkml:trace>
  <inkml:trace contextRef="#ctx0" brushRef="#br0" timeOffset="89605.21">8022 12234 0,'-21'0'31,"21"22"-31,0-1 16,0 0-16,0 0 15,0 0-15,-21 0 0,21 1 16,0-1-16,-21 0 0,21 0 0,0 0 15,-22 22-15,22-22 0,0 0 16,0 21-16,-21-21 0,21 1 0,0 20 16,0-21-16,0 0 0,-21 0 0,21 1 15,0-1-15,-21 0 0,21 0 0,0 0 16,0 0-16,-21-21 16,21 22-1,0-44 16,21 1-15,0 21-16</inkml:trace>
  <inkml:trace contextRef="#ctx0" brushRef="#br0" timeOffset="90044.98">8276 12531 0,'0'0'16,"0"21"-1,0 0 1,0 0-16,-21-21 0,21 21 16,-21 1-16,21-1 0,0 0 0,0 0 15,0 0-15,-21 0 0,21 1 16,0-1-16,0 0 15,21-21-15,0 0 16,0 0-16,0 0 16,0 0-16,1 0 0,-1 0 0,-21-21 15,21 21-15,0-21 0,0-1 16,0 1-16,1 0 16,-22 0-16,0 0 0,0 0 0,0-1 15,0 1-15,0 0 0,0 0 16,-22 0-16,1 21 0,0 0 15,0 0-15,0 0 0,0 0 16,-1 0-16,1 0 16,0 0-1,21 21-15,21-21 32,0 0-32</inkml:trace>
  <inkml:trace contextRef="#ctx0" brushRef="#br0" timeOffset="128116.87">9779 12637 0,'0'21'15,"-21"-21"-15,21 21 32,0 0-1,-21-21-31,42 0 62,0-21-46,-21 0-16,21 21 0,0-21 0,0 21 16,1-22-16,-1 1 0,0 0 0,0 0 15,0 0-15,0 0 0,22-1 0,-22 1 16,0 0-16,0-21 0,0 21 16,1-1-16,-1-20 0,0 21 0,0 0 15,0 0-15,-21-22 0,0 22 0,0 0 16,0 0-16,0 0 0,0-1 15,0 1-15,0 0 16,-21 21 0,0 21-1,0 0-15,0-21 0,-1 22 0,1-1 16,0 0-16,21 0 0,-21 0 0,0 0 16,0 1-16,-1-1 0,22 0 15,0 0-15,0 0 0,0 0 16,0 1-16,0-1 0,0 0 15,22-21-15,-22 21 16,21-21-16,0 0 0,0 0 16,0 21-16,0-21 0,1 0 0,-1 0 15,-21 21-15,21-21 0,0 22 0,0-22 16,0 0-16,-21 21 0,22-21 16,-1 21-16,-21 0 15,21 0-15,-21 0 16,0 1-16,0-1 15,-21-21-15,21 21 0,-21-21 16,-1 21-16,-20-21 0,21 0 0,0 21 16,0-21-16,-22 0 0,22 0 15,0 0-15,0 0 0,0 0 0,-1 0 16,1 0-16,0 0 0,0 0 16,0 0-1,21-21 16,0 0-15,21 21-16,0-21 0,0 0 16</inkml:trace>
  <inkml:trace contextRef="#ctx0" brushRef="#br0" timeOffset="128545.57">10626 11896 0,'-64'-148'62,"-296"888"-62,784-1332 0,-488 465 16,43 127-1,21 21-15,0 0 0,-21 21 0,21-20 16,0 20-16,0 0 0,-21 1 0,21 20 16,-22-21-16,1 1 0,21-1 0,-21 22 15,21-22-15,0 0 0,-21 1 16,0-22-16,21 21 0,0 0 16,0-20-16,-21-1 0,21 0 0,0 21 15,-22-21-15,22 1 0,0-1 16,0 0-16,0-42 62,22 0-62,-1 21 16,-21-22-16,21 1 0,0 21 16,-21-21-16</inkml:trace>
  <inkml:trace contextRef="#ctx0" brushRef="#br0" timeOffset="129013.2">10668 12340 0,'21'-21'0,"-21"42"47,0 0-47,-21-21 0,21 22 16,-21-1-16,21 0 0,0 0 0,-21 0 15,21 0-15,0 1 0,0-1 16,0 0-16,0 0 0,0 0 0,0 0 16,0 1-1,0-1-15,21-21 0,0 0 0,0 0 16,0 21-16,0-21 0,1 0 0,20 0 16,-21 0-16,0 0 0,0 0 0,1-21 15,20 0-15,-21 21 0,0-22 0,-21 1 16,21 21-16,-21-21 0,22 0 15,-22 0-15,0 0 0,0-1 0,0 1 16,0 0-16,0-21 0,-22 21 0,22-1 16,-21 1-16,0 0 0,21 0 0,-21 21 15,21-21-15,-21 21 0,0 0 16,-1 0 0,1 0-16,0 0 0,21 21 15,-21 0-15,0-21 0,21 21 16,-21-21-16,21 21 0,21-21 62</inkml:trace>
  <inkml:trace contextRef="#ctx0" brushRef="#br0" timeOffset="129309.65">10541 12150 0,'-21'0'0,"42"0"0,-42-21 15,0 21-15,21-22 16,0 1 0,21 21-16,0 0 0,21 0 0,-21-21 15,1 21-15,20 0 0,-21 0 16,0 0-16,22 0 0,-22 0 0,0-21 15,0 21-15,0 0 0,0 0 16,1 0-16,-22 21 31,0 0-15,21-21-16,-21 21 0,21 1 16,-21-1-1</inkml:trace>
  <inkml:trace contextRef="#ctx0" brushRef="#br0" timeOffset="129982.9">11155 12510 0,'0'0'0,"0"21"15,0 0 1,21-21 0,0 0-1,0 0-15,0 0 0,1 0 16,-22-21-16,21 0 0,0-1 16,0 1-16,-21 0 0,0 0 0,21 0 15,0 0-15,-21-1 0,0 1 0,0 0 16,0 0-16,22 0 15,-22 0-15,0-1 0,0 1 16,0 0-16,-22 21 47,1 21-47,21 0 31,21-21-15,1 0-16,-1 0 15,0 0-15,0 0 16,0 0 0,0 0-16,-21-21 0,22 21 15,-1 0-15,-21 21 32,0 1-32,0-1 15,0 0-15,0 0 0,0 0 16,0 0-16,0 1 0,0-1 15,0 0-15,0 0 0,0 0 16,0 0-16,0 1 0,0-1 16,0 0-16,0 0 15,0 0 1,0-42 46,21 0-62,0 21 16,-21-21-16</inkml:trace>
  <inkml:trace contextRef="#ctx0" brushRef="#br0" timeOffset="130483.97">11938 12425 0,'21'0'47,"0"0"-32,0 0-15,1 0 0,-1 0 16,0 0-16,-21-21 0,21 21 0,0-21 16,0 21-16,1-22 0,-1 1 15,0 21-15,-21-21 0,21 21 16,-21-21-16,0 0 15,-21 21 17,0 0-32,0 0 15,-1 0-15,1 0 0,0 0 0,0 21 16,21 0-16,-21-21 0,0 21 16,-1 0-16,1 1 0,0 20 15,21-21-15,-21 0 0,21 0 16,0 1-16,0-1 0,0 0 15,0 0 1,21-21-16,0 0 0,0 0 0,1 21 16,-1-21-16,0 0 15,0 0-15,0 0 0,0 0 16,1 0 0,-1 0-16,-21-21 31,21 21-31,-21-21 15,0 0-15,0 0 16</inkml:trace>
  <inkml:trace contextRef="#ctx0" brushRef="#br0" timeOffset="132216.79">13631 12425 0,'21'0'0,"-21"-21"16,22 0-1,-1-1-15,-21 1 16,0 0-16,21 0 16,-21 0-16,0 0 0,0-1 15,0 1-15,0 0 0,0 0 16,0 0-16,0 0 16,-21-1-16,0 22 15,-1 0-15,1 0 0,0 0 0,0 0 16,0 0-16,0 0 0,-1 0 15,1 22-15,-21-22 0,21 21 0,0 0 16,-1 21-16,1-21 0,0 1 16,0-1-16,0 0 0,0 0 0,-1 21 15,22-20-15,0-1 0,-21 0 0,21 0 16,0 0-16,0 0 0,0 1 0,0-1 16,0 0-16,0 0 0,21-21 15,-21 21-15,22-21 16,-1 0-16,0 0 0,0 0 15,0 0-15,0 0 0,1 0 0,-1 0 16,0-21-16,0 0 0,0 21 0,0-21 16,22 0-16,-22 21 0,0-22 15,-21 1-15,21 0 0,0 0 0,1 0 16,-1 0-16,0-1 0,-21 1 16,0 0-16,21 0 0,0 0 0,-21 0 15,0-1-15,0 1 0,21 21 16,-21-21-16,0 0 15,0 42 17,0 0-32,-21 0 0,21 1 0,0-1 15,0 0-15,-21 0 0,0 0 0,21 0 16,-21 22-16,21-22 0,0 0 16,0 0-16,0 0 0,0 1 15,0-1-15,0 0 0,0 0 16,0 0-16,21-21 0,0 21 0,0-21 15,0 0-15,64 22 16,-64-22-16,0 0 0,1 0 16,-1 0-16,0 0 0,21-22 15,-21 22-15,1-21 0,-1 0 0,0 0 16,0 0-16,0 0 0,22-1 0,-43 1 16,21 0-16,0-21 0,0 21 15,0-22-15,0 22 0,1-21 0,-1-1 16,-21 1-16,21 0 0,0-1 0,-21 22 15,0-21-15,21 21 0,-21-22 16,21 22-16,-21 0 0,0 0 0,0 0 16,0 0-16,-21 21 31,0 21-31,21 0 16,0 0-16,-21 0 0,21 0 15,-21 1-15,21 20 0,0-21 0,0 0 16,-21 22-16,21-22 0,-22 21 0,22-21 15,0 22-15,0-22 0,0 21 0,0-21 16,0 22-16,0-22 0,0 0 16,0 0-16,0 0 0,0 22 15,0-22-15,0 0 0,0 0 16,0 0-16,22 0 0,-1-21 0,0 22 16,0-1-16,21-21 0,-20 0 15,-1 0-15,0 0 0,0 0 0,21 0 16,-20 0-16,-1 0 0,0 0 0,0 0 15,21 0-15,-20-21 0,-1-1 16,0 22-16,0-21 0,0 0 0,0 0 16,1 0-16,-22-22 0,21 22 0,0-21 15,0 21-15,-21-22 0,21 1 0,0 0 16,1-1-16,-1 1 0,0 0 16,0-1-16,-21 1 0,21 0 0,0-1 15,-21 22-15,0-21 0,0 21 16,0 0-16,0-1 0,0 1 0,0 0 15,0 0 1,-21 21 0,0 21-16,21 21 15,-21-20-15,0-1 0,0 21 16,-1-21-16,22 22 0,-21-1 0,0 0 16,21 1-16,-21-1 0,0 0 0,21 1 15,-21-1-15,21 0 0,0-21 16,0 22-16,0-22 0,0 21 0,0-21 15,0 1-15,0 20 0,0-21 0,0 0 16,21 0-16,0 1 16,0-22-16,0 21 0,0-21 15,1 0-15,-1 0 0,0 0 16,0 0-16,0 0 0,0 0 16,-21-21-16,22-1 0,-1 1 15,0 21-15,-21-21 0,0 0 0,0 0 16,21 21-16,-21-21 0,21-1 15</inkml:trace>
  <inkml:trace contextRef="#ctx0" brushRef="#br0" timeOffset="133248.98">16531 12213 0,'0'-21'16,"21"21"-1,0 0-15,1-21 0,-1 21 16,-21-21-16,42 21 0,-21-21 0,0 21 16,1-22-16,20 1 0,-21 0 15,21 0-15,1 0 0,-22 0 0,21-1 16,1 1-16,-22-21 0,21 21 0,-21 0 15,0-22-15,1 22 0,-1-21 0,0 21 16,-21-22-16,0 22 0,0-21 16,0 21-16,0-22 0,0 22 15,0 0-15,0 0 0,0 0 0,0-1 16,0 1-16,-21 0 0,0 21 0,-1 0 16,1-21-16,0 21 0,0 0 15,0 0-15,0 21 0,-1 0 0,1 0 16,0 22-16,0-22 0,0 21 15,0 1-15,-1-1 0,22 0 0,-21 22 16,0-22-16,0 22 0,0-1 0,0 1 16,-1-1-16,1 1 0,21-1 0,-21-21 15,0 22-15,0-1 0,0 1 16,-1-1-16,-20 1 0,21-1 0,0 1 16,0 21-16,-1-22 0,1 1 15,0-1-15,0 1 0,21-1 0,0-21 16,0 22-16,0-22 0,0 1 0,0 20 15,0-21-15,0 1 0,0-22 0,0 21 16,0-21-16,21 22 0,0-22 0,0 0 16,1-21-16,-1 0 0,0 0 15,0 0-15,21 0 0,-20-21 16,-1 0-16,0 0 0,0-22 0,21 22 16,-20-21-16,-1-1 0,-21 1 15,21 0-15,-21-1 0,21 1 0,-21-21 0,0-1 16,0 22-16,0-22 0,0 1 15,-21 20-15,0-20 0,21 21 0,-21-1 16,-22 1-16,22 0 0,0 20 0,0-20 16,0 21-16,-1 0 0,1 21 15,0-21-15,0 21 0,0-22 16,21 1 0,21 0-16,0 21 15,0 0-15,0 0 0,1-21 0,-1 21 16,21 0-16,-21 0 0,22-21 15,-22 21-15,21 0 0,0 0 0,-20-21 16,20 21-16,0-22 0,1 22 16,-22-21-16,21 21 0</inkml:trace>
  <inkml:trace contextRef="#ctx0" brushRef="#br0" timeOffset="134285.04">17716 12107 0,'0'-21'0,"-42"-21"16,21 21-16,0 21 16,0-21-16,-1-1 0,1 22 0,0 0 15,0 0-15,0 0 0,0 0 0,-1 0 16,-20 22-16,21-22 0,0 21 0,0 0 16,-22 0-16,22 21 0,0-20 15,0 20-15,0-21 0,-1 21 16,1 1-16,21-22 0,0 21 0,-21-21 15,21 22-15,0-22 0,0 0 0,0 0 16,0 0-16,21 1 0,0-1 16,1-21-16,-1 0 0,0 0 0,0 0 15,21 0-15,-20 0 0,-1 0 16,21 0-16,-21-21 0,22-1 0,-22 1 16,21 21-16,-21-21 0,0-21 0,1 21 15,-1-1-15,0-20 0,0 21 16,0-21-16,-21-1 0,21 22 0,1-64 15,-22 64-15,0 0 0,0 0 16,0 0-16,21 21 16,-21 21-1,0 0-15,0 21 16,0-20-16,0 20 0,0-21 0,0 21 16,0-20-16,-21 20 0,21-21 0,0 21 15,0-20-15,0-1 0,0 0 0,0 0 16,0 0-16,0 0 0,0 1 15,0-1-15,21-21 0,-21 21 0,21-21 16,-21 21-16,21-21 16,0 0-16,0 0 15,1 0-15,-1 0 0,0 0 16,0 0-16,-21-21 0,21 0 16,0 0-16,1 21 0,-22-22 15,21 1-15,0-21 0,-21 21 0,21 0 16,0-22-16,0 22 0,-21 0 0,22-21 15,-22 20-15,21 1 0,-21 0 0,0 0 16,0 0-16,0 0 16,0 42-1,0 0 1,0 0-16,0 0 0,0 0 16,0 1-16,0-1 0,0 21 0,0-21 15,0 0-15,0 1 0,0 20 0,0-21 16,0 0-16,0 0 0,0 1 0,0-1 15,0 0-15,0 0 16,21-21-16,0 0 0,0 0 16,0 0-16,1 0 0,-1 0 15,0 0-15,0 0 0,0 0 0,0 0 16,1-21-16,-1 0 0,-21 0 0,21-1 16,0 1-16,-21 0 0,0 0 0,0-21 15,0 20-15,0 1 0,0 0 16,0 0-16,0 0 0,0 0 0,0-1 15,0 1-15,0 0 32,21 21-32,0 0 15,1 0-15,-1 0 0,0 0 16,0 0-16,0-21 16,0 21-16,1 0 15,-1 0-15,0 0 16,0 0-16,-42 0 62,0 21-46,21 0-16,-21-21 0</inkml:trace>
  <inkml:trace contextRef="#ctx0" brushRef="#br0" timeOffset="149388.56">20235 11980 0,'21'0'0,"1"0"31,-1 0-31,0-21 16,-21 0-16,21 21 16,0 0-16,-21-21 0,0 0 0,21 21 15,1-21-15,-1-1 16,-21 1-16,0 0 16,0 0-1,-21 21-15,-1 0 0,1 0 0,0 0 16,0 0-16,0 0 0,-22 0 15,22 0-15,-21 21 0,21 0 0,-22 0 16,22 1-16,-21-1 0,21 21 16,0-21-16,-1 22 0,1-1 0,21-21 15,0 21-15,-21 1 0,21-22 0,-21 21 16,21-21-16,0 22 0,0-22 16,0 0-16,0 0 0,0 0 0,21 1 15,0-1-15,0 0 0,1 0 0,-1-21 16,0 21-16,0-21 0,0 0 0,0 0 15,22 0-15,-22 0 0,0 0 0,21 0 16,1 0-16,-22-21 0,21 0 16,1 0-16,-1 0 0,-21-22 0,21 22 15,1-21-15</inkml:trace>
  <inkml:trace contextRef="#ctx0" brushRef="#br0" timeOffset="149929.09">20955 11642 0,'0'-21'0,"0"42"0,21-85 15,-21 22-15,0 21 0,0-22 0,0 22 16,0 0-16,0 0 0,-21 0 0,21 0 16,-21 21-16,0 0 0,-1 21 15,22 0 1,-21 0-16,0 21 0,21-20 0,0 20 16,-21 0-16,0 22 0,21-22 0,-21 0 15,-1 22-15,1-22 0,21 22 16,-21-1-16,0-20 0,21 20 15,0-21-15,-21 1 0,21-1 0,-21 0 16,21-20-16,0 20 0,-22-21 0,22 0 16,0 0-16,0 1 0,0-1 15,0-42 17,0-1-32,22 1 0,-1 0 15,-21 0-15,21 0 0,0-22 0,-21 22 16,21 0-16,0-21 0,1 21 0,-1-1 15,0-20-15,0 21 0,0 0 16,0 0-16,1-1 0,-1 22 16,0-21-16,0 21 0,0 0 15,0 0-15,-21 21 0,22 1 16,-22-1-16,21 0 0,-21 0 16,0 21-16,21-20 0,-21 20 0,0-21 15,0 0-15,0 0 0,0 1 0,0 20 16,0-21-16,0 0 0,0 0 15,0 1 1,21-44 31,0 22-47,0-21 16,1 21-16,-22-21 15</inkml:trace>
  <inkml:trace contextRef="#ctx0" brushRef="#br0" timeOffset="150272.7">21675 12023 0,'21'-21'0,"-42"42"0,42-64 16,0 22-16,-21 0 0,21 0 15,-21 0-15,0 0 0,0-1 16,-21 22-1,0 0 1,0 22-16,-1-22 0,1 21 16,-21 0-16,21 21 0,0-21 0,-22 22 15,22-1-15,0-21 0,-21 22 0,20-1 16,1-21-16,21 21 0,0-20 0,-21-1 16,21 21-16,0-21 0,0 0 15,21 1-15,0-1 0,1-21 16,-1 21-16,0-21 0,0 0 0,0 0 15,22 0-15,-22 0 0,21 0 0,-21 0 16,0 0-16,22 0 0,-22 0 0,0-21 16,0 21-16,0-21 15,1-1-15,-1 1 0,0 21 0,0-21 16</inkml:trace>
  <inkml:trace contextRef="#ctx0" brushRef="#br0" timeOffset="151248.97">22161 11959 0,'0'-21'0,"0"0"16,-21 21 15,0 0-15,0 0-16,0 0 0,21 21 0,-21 0 16,-1 0-16,1 1 0,0-1 15,21 21-15,-21-21 0,0 22 0,0-22 16,-1 21-16,22-21 0,0 22 15,-21-22-15,21 0 0,0 0 0,0 0 16,0 0-16,0 1 0,21-22 0,1 21 16,-1-21-16,0 0 0,0 0 15,0 0-15,0 0 0,1 0 0,-1 0 16,0 0-16,21 0 0,-21-21 16,1-1-16,-1 1 0,0 21 0,0-21 15,0 0-15,0-21 0,-21 20 0,0 1 16,22-21-16,-22 21 0,0-22 15,0 1-15,0 21 0,0 0 16,0 0-16,0-1 0,-22 1 0,1 0 16,21 0-16,-21 21 0,0 0 0,0 0 15,0 0-15,-1 0 0,1 0 16,0 21-16,0 0 16,0 0-16,0 1 0,-1-1 15,1 0-15,21 0 0,0 0 0,-21 0 16,21 1-16,-21-22 0,21 21 0,0 0 15,21 0 1,0-21 0,0 0-16,1 0 0</inkml:trace>
  <inkml:trace contextRef="#ctx0" brushRef="#br0" timeOffset="151621.78">22669 11790 0,'22'-42'0,"-44"84"0,44-106 0,-22 43 0,0 0 16,0 0-16,0 0 0,0 0 0,0-1 16,-22 44 15,1-1-31,21 0 0,-21 0 0,21 0 15,0 22-15,-21-1 0,0 0 16,21 1-16,-21-1 0,-1 0 0,22 22 16,-21-22-16,0 0 0,21 1 0,0-22 15,-21 21-15,0 1 0,21-22 0,-21 21 16,21-21-16,0 0 0,0 1 16,0-1-16,0 0 0,0 0 15,21 0 1,0-21-16,0 0 15,0 0-15,0 0 0,1 0 0,20 0 16,-21 0-16,0 0 0,22-21 16,-22 0-16</inkml:trace>
  <inkml:trace contextRef="#ctx0" brushRef="#br0" timeOffset="152337.53">23093 12234 0,'-64'64'0,"128"-128"0,-43 43 0,0 0 15,0-21-15,-21 21 0,21-1 0,-21 1 16,0-21-16,0 21 0,0 0 15,-21 21-15,0 0 0,0 0 16,0 0-16,0 0 0,-1 21 16,1 0-16,0 0 0,-21 0 15,21 0-15,-1 1 0,1 20 0,0-21 16,0 0-16,0 22 0,21-22 0,0 0 16,0 0-16,0 0 0,0 0 0,0 1 15,0-1-15,0 0 16,21-21-16,0 0 0,0 0 15,0 0-15,1 0 0,-1 0 0,0 0 16,21 0-16,-21-21 0,-21 0 0,22-1 16,-1 22-16,0-21 0,0-21 15,0 21-15,-21 0 0,0-1 0,21-20 16,1 21-16,-1-21 0,-21 20 16,0 1-16,0 0 0,21 21 15,-21-21-15,0 42 16,0 0-16,0 0 15,0 1-15,0-1 0,0 0 0,-21 0 16,21 21-16,0-20 0,0-1 0,0 0 16,0 0-16,0 0 0,0 0 0,0 1 15,21-1-15,0-21 16,0 0-16,0 0 0,1 0 0,-1 0 16,0 0-16,21 0 0,-21 0 0,1 0 15,20 0-15,-21-21 0,21-1 16,-20 1-16,20 0 0,-21 0 0,0 0 15,22 0-15,-22-22 0,0 1 16,0 0-16,0-1 0,0-20 0,1 20 16,-1 1-16,0-21 0,0 20 0,21-41 15,-20 41-15,-1 1 0,-21 21 16,0 0-16,0 42 31,0 0-31,-21 0 0,-1 21 0,22-20 16,-21 20-16,0 0 0,0 22 0,0-22 15,0 0-15,-1 1 0,22 20 16,0-20-16,-21-1 0,21-21 16,0 21-16,0-20 0,0 20 0,0-21 15,0 0-15,0 0 0,0 1 0,0-1 16,21-21-16,1 21 16,-1-21-16,0 0 15,0 0-15,0 0 0,0 0 0,1 0 16,-1-21-16,0 21 0,0-21 0,0-1 15</inkml:trace>
  <inkml:trace contextRef="#ctx0" brushRef="#br0" timeOffset="152992.81">24193 12298 0,'22'0'31,"-1"0"-15,0 0-16,0 0 0,0 0 0,0-21 15,1 0-15,-1 21 0,0-22 0,0 22 16,0-21-16,0 21 0,-21-21 0,22 21 16,-1-21-16,-21 0 0,21 0 0,-21-1 15,0 1-15,0 0 0,0 0 16,0 0-16,-21 21 16,0 0-16,-1 0 0,1 21 15,0-21-15,0 21 0,0 0 0,0 0 16,-1 22-16,1-22 0,21 0 15,-21 0-15,21 22 0,-21-22 16,21 0-16,0 0 0,0 0 0,0 0 16,0 1-16,0-1 0,21 0 15,0-21-15,0 0 0,1 21 0,-1-21 16,0 0-16,0 0 0,21 0 16,-20 0-16,20 0 0,0 0 0,-21-21 15,22 0-15,-1 21 0,0-21 0,-20-1 16,20 1-16,0 0 0,-21 0 0,22-21 15,-22 20-15,0-20 0,21 21 16,-20 0-16,-22-22 0,21 22 0,-21 0 16,21 21-16,-21-21 0,-21 42 31,0 0-31,21 0 16,0 1-16,0-1 0,0 0 15,0 0-15,0 0 0,0 0 0,0 1 16,0-1-16,0 0 0,21 0 0,0 0 15,-21 0-15,0 1 0,0-1 16,0 0-16,0 0 16,0 0-16,0 0 0,-21 1 15,0-22-15,-1 0 16,1 0-16,21 21 0,-21-21 16,0 0-16,0 0 0,0 0 15,-1 0 1,22-21 15,0-1-31,0 1 16</inkml:trace>
  <inkml:trace contextRef="#ctx0" brushRef="#br0" timeOffset="153436.49">23770 11896 0,'0'0'0,"-21"0"0,21-21 0,21 21 31,0 0-31,0 0 16,22 0-16,-1 0 0,-21-22 0,22 22 15,-1 0-15,21 0 0,-20 0 0,-22 0 16,21 0-16,1 0 0,-1-21 0,-21 21 16,0 0-16,0 0 0,1 0 15,-1 0-15,-21-21 0,21 21 31,-42 0 48,0 0-79,-1 0 15,1 0-15</inkml:trace>
  <inkml:trace contextRef="#ctx0" brushRef="#br0" timeOffset="176049">5884 13737 0,'0'0'0,"21"0"31,1 0-15,-1 0-16,0 0 0,0 0 0,0 0 15,0 0-15,1 0 0,-1 0 16,21-21-16,-21 21 0,22 0 16,-22 0-16,21 0 0,0 0 0,-20-21 15,20 21-15,-21 0 0,21 0 0,-20 0 16,-1 0-16,-21-21 15,-21 21 17,-1 0-32,1 0 15,0 21-15,0-21 0,-21 0 0,20 0 16,1 0-16,0 0 0,0 0 0,0 0 16,-22 0-16,22 0 0</inkml:trace>
  <inkml:trace contextRef="#ctx0" brushRef="#br0" timeOffset="176565.07">5969 13695 0,'-21'21'16,"84"-42"-16,-105 21 0,0 21 0,20-21 0,1 21 16,0-21-16,0 0 0,21 21 15,-21 1-15,0-1 0,-1 0 16,22 0-16,0 0 0,-21 0 16,21 1-16,0-1 0,-21 0 15,21 0-15,-21 0 0,21 0 0,0 1 16,0-1-16,-21 0 0,0 0 0,21 0 15,0 0-15,-22-21 16,44 0 15,-1 0-15,0 0-16,0 0 16,0-21-16,0 21 0,1 0 15,-1 0-15,0 0 0,0 0 0,0 0 16,22 0-16,-22 0 0,21 0 0,-21 0 15,22 0-15,-1 0 0,-21 0 16,21 0-16,-20 0 0,-1 0 0,0 21 16,0-21-16,21 22 0,-20-1 15,-1 0-15,-21 0 0,0 0 16,0 0-16,0 1 0,0-1 16,0 0-16,-21 0 0,-1 0 15,1 0-15,0 1 0,0-1 16,0-21-16,0 0 0,-1 21 0,1-21 15,0 0-15,0 0 0,0 0 16,0 0-16,-1 0 16,1 0-16,0 0 15,0 0-15,21-21 0,0 0 16,0-1 0,0 1-16,0 0 15,21 21-15</inkml:trace>
  <inkml:trace contextRef="#ctx0" brushRef="#br0" timeOffset="177328.18">6773 13526 0,'-21'-22'15,"42"44"-15,-63-65 0,21 22 0,0 0 0,-1 21 16,-20-21-16,21 0 0,-21 21 16,-1-22-16,1 1 0,0 21 0,-1 0 15,1-21-15,0 21 0,-1 0 0,1 0 16,0 0-16,-1 0 0,1 0 15,0 0-15,-1 0 0,1 0 0,0 21 16,-1 0-16,1-21 0,-22 22 0,22 20 16,0-21-16,-22 0 0,22 22 15,0-1-15,-1 0 0,1 1 16,0-1-16,-1 0 0,22 22 0,0-22 16,0 0-16,0 1 0,-1 20 0,22-20 15,-21-1-15,21 0 0,0 1 16,0-1-16,0 21 0,0-20 0,0-1 15,0 22-15,0-22 0,21 0 0,1 22 16,-1-22-16,0 0 0,0 22 0,0-22 16,0 1-16,1-1 0,20 0 15,-21 1-15,21-1 0,1-21 0,-1 21 16,0-20-16,1 20 0,20-21 0,-20 0 16,20 0-16,-21 1 0,22-22 0,-1 0 15,1 0-15,-22 0 0,22 0 16,-1-22-16,1 1 0,-22 0 15,22 0-15,-1-21 0,1 20 0,-1 1 16,-21-21-16,22 21 0,-22-22 0,1 1 16,-1 21-16,0-21 0,-21-1 0,22 1 15,-22 0-15,0-1 0,-21 1 16,21 0-16,-21-22 0,21 22 0,-21-22 16,0 22-16,0-22 0,0 22 0,0 0 15,0-22-15,0 22 0,0 0 0,0-1 16,0 1-16,0 0 0,-21-1 15,0 1-15,0 0 0,0 20 0,0-20 16,-22 21-16,1-21 0,21 20 0,-22 1 16,1 0-16,-21 0 0,20 0 15,1 21-15,0-21 0,-22-1 16,22 22-16,-1 0 0,1 0 0,0 0 16,21 0-16,-22 0 0,22 0 0,0 22 15,0-22-15,0 21 0,-22 0 16,22 0-16</inkml:trace>
  <inkml:trace contextRef="#ctx0" brushRef="#br0" timeOffset="177696.79">5567 14478 0,'21'0'32,"0"0"-32,0 0 0,0 0 15,1 0-15,-1 0 0,0 0 16,21 0-16,-21 0 0,1 0 0,-1 0 16,21-21-16,-21 21 0,0 0 0,1 0 15,-22-21-15,21 21 0,0-21 0,0 21 16</inkml:trace>
  <inkml:trace contextRef="#ctx0" brushRef="#br0" timeOffset="-39471.35">10435 8488 0,'0'0'0,"-21"0"0,0 0 16,0-21-16,-1 21 0,1 0 15,0 0-15,0-21 0,0 21 0,0 0 16,42 0 15,0 0-15,0 0-16,21 0 0,1 21 0,-1-21 15,22 0-15,-1 0 0,1 21 0,20-21 16,-20 0-16,42 0 0,-22 21 16,1-21-16,21 0 0,-22 0 0,1 21 15,0-21-15,-1 0 0,-20 0 0,-1 0 16,1 0-16,-1 0 0,-20 0 0,-22 0 15,21 0-15,-21 0 0,1 0 16,-1 0-16,-42 0 31,-1-21-31,1 21 16,0-21-16,0 21 0,0 0 0,-22-21 16,22 21-16,0 0 0,-21-21 0,21 21 15,-1 0-15,1 0 0,0 0 0,0 0 16,42 0 15,0 0-31,0 0 16,22 0-16,-22 0 0,0 0 15,0 0-15,22 21 0,-22 0 0,0-21 16,0 21-16,-21 0 0,0 0 16,0 1-16,0-1 0,0 0 15,0 0-15,-21 0 0,0 0 0,-22 1 16,22-1-16,-21 0 0,21 0 0,-22 0 15,22 0-15,0 1 0,0-22 16,0 0-16,21 21 0,-21-21 0,63-21 31,-21 21-31,0-22 16</inkml:trace>
  <inkml:trace contextRef="#ctx0" brushRef="#br0" timeOffset="-39151.45">12806 8403 0,'0'0'0,"0"-21"0,0 0 16,0 0-16,0 0 0,-21-1 16,21 1-16,-22 0 0,1 21 0,0 0 15,0 0-15,0 0 0,0 0 0,-1 0 16,1 21-16,0-21 0,-21 21 15,21 1-15,-1 20 0,22-21 16,-21 21-16,0-20 0,21 20 0,-21-21 16,21 21-16,0 1 0,0-22 0,0 21 15,0-21-15,0 1 0,0-1 0,0 21 16,0-21-16,0 0 16,21 1-16,0-22 0,0 0 15,1 0-15,-1 0 0,21 0 0,-21 0 16,0 0-16,22-22 0,-22 1 0,21 0 15,1 0-15,-22 0 0</inkml:trace>
  <inkml:trace contextRef="#ctx0" brushRef="#br0" timeOffset="-38663.5">13123 8149 0,'0'0'16,"0"-42"-16,0 21 0,0 0 0,0-22 0,0 22 15,0 0-15,0 42 31,0 0-31,0 0 0,0 1 0,0 20 16,0 0-16,0 1 0,-21-1 0,21 0 16,0 22-16,-21-22 0,0 0 0,0 1 15,-1 20-15,1-20 0,21-1 0,-21 0 16,0-21-16,21 22 0,0-1 0,-21-21 16,21 0-16,-21 1 15,21-1-15,-22 0 0,22 0 0,-21-21 16,21-21 15,0 0-31,0 0 0,0-1 0,21 1 16,1 0-16,-1-21 0,0 21 0,21-22 15,-21 22-15,1 0 0,20-21 16,0 20-16,-21 1 0,22 0 0,-22 21 16,21 0-16,-21-21 0,22 21 0,-22 0 15,0 0-15,0 21 0,-21 0 0,21-21 16,1 21-16,-22 1 0,0-1 0,21 0 15,-21 0-15,0 21 0,0-20 16,0-1-16,0 0 0,0 0 16,0 0-16,-21 0 0,-1 1 0,22-1 15,0 0-15,-21 0 0,0-21 0,21 21 16,21-42 31,0 0-47,1 21 0,-1-21 0</inkml:trace>
  <inkml:trace contextRef="#ctx0" brushRef="#br0" timeOffset="-37819.73">13822 8636 0,'0'0'0,"0"-63"16,0 41-16,0 1 15,0 0-15,0 0 0,-21 21 0,21-21 16,-22 0-16,1-1 0,0 22 15,21-21-15,-21 21 16,0 0-16,0 0 0,21 21 16,-22 1-16,1-1 0,21 0 0,-21 0 15,0 21-15,0-20 0,21 20 0,-21-21 16,-1 21-16,22-20 0,0-1 16,-21 21-16,21-21 0,-21 0 0,21 1 15,0-1-15,0 0 0,0 0 16,0 0-16,21-21 15,0 0-15,1 0 0,-1 0 0,0 0 16,0-21-16,0 0 0,0 0 16,1 0-16,-1-1 0,0-20 0,0 21 15,-21 0-15,21 0 0,-21-22 0,21 22 16,-21 0-16,0 0 0,0 0 16,0-1-16,0 1 0,0 0 15,0 42 1,0 0-16,0 1 15,-21-1-15,0 0 0,21 21 16,0-21-16,0 1 0,-21-1 16,21 0-16,0 21 0,0-21 0,0 1 15,0-1-15,0 0 16,0 0-16,21-21 0,-21 21 16,21-21-16,0 0 0,1 0 0,-1 0 15,0 0-15,21 0 0,-21-21 0,1 21 16,-1-21-16,21 0 0,-21 21 0,0-21 15,1-1-15,-22 1 0,21 0 0,0 0 16,-21-21-16,21 20 0,-21 1 0,0 0 16,0 0-16,0 0 0,0 0 15,-21 21 1,0 0-16,0 0 16,-1 0-1,44 0 16,-1 0-31,0 0 0,0 0 16,0 0-16,0 0 16,1 0-16,-1-22 0,0 22 0,0 0 15,0 0 1,-21 22-16,0-1 16,0 0-16,0 0 0,0 0 0,0 22 15,-21-22-15,21 0 0,0 0 16,0 0-16,0 22 0,0-22 0,0 0 15,0 0-15,0 0 16,0 0-16,21-21 16,0 0-16,1 0 0,-1 0 15,0 0-15,0 0 0,-21-21 0,21 21 16,-21-21-16,21 21 0,-21-21 0,0 0 16,0 0-16,0-1 0,22 1 0</inkml:trace>
  <inkml:trace contextRef="#ctx0" brushRef="#br0" timeOffset="-37251.75">15896 8446 0,'0'0'16,"0"-43"-16,0 22 15,0 42 17,0 0-17,0 1-15,0-1 0,0 0 16,0 0-16,-21 21 0,21-20 0,-21-1 16,21 0-16,0 0 0,-21 0 15,21 0-15,0 1 0,-22-1 16,22-42 15,0-1-15</inkml:trace>
  <inkml:trace contextRef="#ctx0" brushRef="#br0" timeOffset="-36935.34">15917 8170 0,'-21'0'0,"42"0"0,-63 0 15,21 0-15,42 0 63,0 0-63,0 0 0,0 0 0,1 0 16,-1 0-16,0 0 0,0 0 15,-21-21-15,0 0 16,0 0-16,-21 21 15,0 0-15,0 0 0,-22 0 0,22 0 16,0 0-16,0 0 0,0 0 0,-1 21 16,22 0-16,0 0 15,0 1-15,0-1 0,0 0 16,0 0-16,0 0 0,22 0 0,-1 1 16,0-1-16,0 0 0,0-21 15,22 21-15,-22-21 0</inkml:trace>
  <inkml:trace contextRef="#ctx0" brushRef="#br0" timeOffset="-35935.17">16362 8403 0,'-21'0'16,"21"21"0,-22-21-16,1 22 0,21-1 0,-21 0 15,21 0-15,-21 0 0,21 0 16,0 1-16,0-1 0,0 0 15,0 0-15,0 0 16,0 0 0,0-42 15,0 0-31,0 0 16,0 0-16,0 0 0,21-1 0,0 1 15,-21 0-15,21 0 0,1 0 16,-1 0-16,0-1 0,0 1 0,0 0 15,0 21-15,1 0 0,-1-21 0,0 21 16,0 0-16,0 0 0,0 0 0,1 21 16,-1-21-16,-21 21 0,0 0 0,0 1 15,21-1-15,-21 0 0,0 0 16,0 0-16,0 0 0,0 1 16,0-1-16,0 0 0,0 0 15,0 0-15,0 0 16,21-21-1,0 0 1,0 0-16,1 0 16,-1 0-16,0 0 15,0 0-15,-21-21 16,0 0-16,0 0 16,21 21-16,-21-21 15,21 0-15,-21-1 16,0 1-16,22 21 0,-22-21 0,21 0 15,-21 0-15,0 0 16,21 21-16,-21-22 16,0 44 31,0-1-47,0 0 0,0 0 15,0 0-15,0 0 0,0 1 16,0-1-16,0 0 0,0 0 0,0 0 15,0 0-15,0 1 16,21-22 0,0 0-16,0 0 0,1 0 15,-1-22-15,0 22 0,21-21 16,-21 0-16,1 0 0,-1 0 0,0 0 16,0-1-16,0-20 0,0 21 0,1-21 15,-1 20-15,0-20 0,-21 0 0,21-1 16,-21 1-16,21 0 0,-21-1 15,0 1-15,0 21 0,0 0 0,0 0 16,0-1-16,-21 22 16,21 22-16,-21-1 15,21 21-15,-21-21 0,21 22 16,-21-1-16,-1-21 0,22 21 0,0 1 16,0-1-16,0 0 0,-21-20 15,21 20-15,0-21 0,0 21 0,0-20 16,0-1-16,0 0 0,0 0 0,21 0 15,1 0-15,-1-21 0,0 0 16,-21 22-16,21-22 0,0 0 0,22 0 16,-22 0-16,0 0 0,0 0 0,0 0 15,0 0-15,1-22 0,-1 22 16,0-21-16,0 0 16,0 0-16,0 0 0,-21 0 15,22 21-15,-1-22 0</inkml:trace>
  <inkml:trace contextRef="#ctx0" brushRef="#br0" timeOffset="-35239.61">17674 8403 0,'0'-21'15,"-21"21"-15,0 0 0,0 0 16,-1 0-16,1 0 16,0 21-16,0-21 0,0 21 0,21 1 15,-21-1-15,-1 0 0,22 0 0,0 0 16,-21 0-16,21 1 0,-21-1 0,21 0 15,0 0-15,0 0 0,0 0 16,0 1 0,21-22-16,0 0 15,1 0-15,-1 0 0,0-22 16,0 1-16,0 21 0,0-21 16,-21 0-16,22 0 0,-22 0 0,21-1 15,-21 1-15,0 0 0,21 21 0,-21-21 16,0 0-16,21 21 0,-21 21 31,0 0-31,0 0 16,-21 0-16,21 1 0,0-1 15,0 0-15,0 0 0,0 0 16,0 0-16,0 1 0,0-1 16,21-21-16,0 0 15,0 0-15,1 0 0,-1 0 0,0 0 16,0 0-16,0 0 0,0-21 15,1-1-15,-1 1 0,0 0 16,0 0-16,0 0 0,0 0 0,1-22 16,-1 22-16,0-21 0,0-1 0,0 1 15,0-21-15,1 20 0,-22 1 0,21-22 16,-21 22-16,21 0 0,-21-1 16,0 1-16,0 0 0,0 21 15,0-1-15,0 44 16,0-1-1,0 21-15,-21 0 0,0 1 0,21-1 16,-22 0-16,1 1 0,0 20 0,21-20 16,-21-1-16,0 21 0,21-20 0,0-1 15,-21-21-15,21 22 0,0-22 16,0 21-16,0-21 0,0 0 0,0 1 16,0-1-16,0 0 0,21-21 0,0 0 15,-21 21-15,21-21 0,0 0 0,0 0 16,1 0-16,-1 0 0,0-21 15,0 0-15,0 21 0,-21-21 16,21-1-16,1 1 0,-1 0 0,-21 0 16,0 0-16,0 0 15</inkml:trace>
  <inkml:trace contextRef="#ctx0" brushRef="#br0" timeOffset="-35009.54">17314 8319 0,'21'0'16,"1"0"0,-1 0-16,0-22 0,21 22 0,-21 0 15,22 0-15,-1-21 0,0 21 0,-20-21 16,20 21-16,-21 0 0,0 0 0,0 0 15,1 0-15,-22-21 0,0 0 16</inkml:trace>
  <inkml:trace contextRef="#ctx0" brushRef="#br0" timeOffset="-34835.36">16849 8107 0,'-22'0'0,"44"0"0,-44-21 16,44 21 0,-1 0-1,0 0-15,21 0 0,-21 0 16,22 0-16,-22 0 0,21 0 0</inkml:trace>
  <inkml:trace contextRef="#ctx0" brushRef="#br0" timeOffset="-34563.79">19071 8382 0,'21'0'32,"0"0"-32,1 0 15,-1 0-15,0 0 0,0 0 16,0 0-16,0 0 0,1 0 0,-1 0 16,0 0-16,-21 21 0</inkml:trace>
  <inkml:trace contextRef="#ctx0" brushRef="#br0" timeOffset="-34395.6">18923 8551 0,'212'-63'0,"-424"126"0,212-41 15,0-1-15,21-21 32,0 0-32,0 0 15,1 0-15,-1 0 0,0 0 16,0 0-16,0 0 0,0 0 0,22-21 15,-22 21-15,0-22 0,21 22 0,-20-21 16</inkml:trace>
  <inkml:trace contextRef="#ctx0" brushRef="#br0" timeOffset="-33991.38">20066 8043 0,'0'0'0,"0"-21"0,-21 0 16,0 21-16,-1 0 15,1 0-15,0 0 16,0 0-16,21 21 0,0 0 16,-21 1-16,21-1 15,0 0-15,21-21 16,0 0-16,0 0 15,0 0-15,-21-21 16,22 21-16,-22-21 0,0-1 16,0 1-16,0 0 0,0 0 15,0 0-15,0 0 16,-22 21-16,1 0 16,0 21-16,0 0 15,21 0-15,-21 0 0,0 22 0,-1-22 16,1 21-16,0-21 0,21 22 0,-21-22 15,0 21-15,21-21 0,-21 0 16,21 22-16,0-22 0,0 0 0,0 0 16,21 0-16,21-21 0</inkml:trace>
  <inkml:trace contextRef="#ctx0" brushRef="#br0" timeOffset="-33473.35">20680 8170 0,'-21'-21'0,"42"42"0,-42-63 16,21 21-16,0 0 0,-22 21 15,1 0-15,0 0 0,0 0 16,0 21-16,21 0 0,-21 21 16,-1-20-16,1 20 0,0 0 0,0 1 15,21-1-15,-21 0 0,0 1 16,-1-22-16,1 21 0,0 0 0,0-20 15,21 20-15,0-21 0,-21 0 16,21 0-16,0 1 0,-21-1 0,21-42 47,0-1-47,21 1 0,-21 0 0,21 0 16,-21-21-16,21-1 0,0 22 15,0-21-15,1-1 0,-1-20 0,0 21 16,21-1-16,-21-20 0,1 20 0,-1 1 15,0 0-15,-21 21 0,21-1 0,0-20 16,0 42 0,1 0-16,-22 21 15,21 22-15,-21-22 0,0 21 16,0 0-16,21 1 0,-21-1 0,0 0 16,21 1-16,-21 20 0,0-20 0,0-1 15,0 0-15,0-21 0,21 22 0,-21-22 16,0 21-16,0-21 0,0 1 15,0-1-15,0 0 0,0 0 16,0-42 0,0 0-1,0 0-15,-21-1 0</inkml:trace>
  <inkml:trace contextRef="#ctx0" brushRef="#br0" timeOffset="-33319.13">20468 8551 0,'-21'0'0,"42"0"0,-63 0 15,63 0 17,21 0-17,-21 0-15,1 0 0,20 0 0,-21 0 16,21-21-16,1 21 0,-22 0 0,21 0 16,1-21-16,-22 21 0</inkml:trace>
  <inkml:trace contextRef="#ctx0" brushRef="#br0" timeOffset="-33075.33">21315 7916 0,'0'-21'0,"0"42"0,0-63 15,0 21-15,-21 21 31,21 21-15,-22 0-16,22 0 0,0 1 0,0-1 16,0 0-16,0 0 0,0 0 15,-21 0-15,21 1 0,0-1 16,-21 0-16,21 0 0,0 0 0,-21-21 16,21 21-16,0 1 0</inkml:trace>
  <inkml:trace contextRef="#ctx0" brushRef="#br0" timeOffset="-32813.49">21992 8297 0,'0'0'16,"0"-21"-16,21 42 31,-21 1-15,0-1-16,0 0 15,0 0-15,0 0 0,0 0 16,-21 1-16,21-1 0,-21 0 16,0 0-16,21 0 0,0 0 0,-21 1 15</inkml:trace>
  <inkml:trace contextRef="#ctx0" brushRef="#br0" timeOffset="-32591.4">21886 9017 0,'0'0'0,"0"21"0,0 0 0,-21 1 16,21-1-16,-21 0 15,21 0-15,-21 0 0,0-21 16,-1 21-16,1 1 0,0-1 0,0-21 16,-21 21-16,20 0 0,-20-21 0,21 21 15,-21 0-15,-1-21 0,1 0 16,21 0-16,-22 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4T14:20:15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995 0,'0'21'0,"-21"-21"0,0 0 15,0 0 17,42-21-1,0 0-15,0 0-16,0 21 0,1-22 15,-1 22-15,0-21 0,0 21 16,21-21-16,-20 21 0,20 0 15,-21 0-15,0 0 0,22 0 0,-22 0 16,0 0-16,0 0 0,-21 21 16,0 0-16,21 1 0,-21 20 0,0-21 15,0 0-15,0 22 0,-21-22 16,0 0-16,-21 0 0,20 21 0,1-20 16,-21-1-16,21 0 0,-22 0 15,22 0-15,0-21 0,0 21 0,0 1 16,0-22-16,21 21 15,-22-21-15,1 0 16,21-21 15,0-1-15,21 22-16,1-21 0,-1 21 16,0 0-16,0 0 0,0 0 15,0 0-15,1 0 0,20 0 0,-21 0 16,0 0-16,0 0 0,1 21 15,-1 1-15,0-22 0,0 21 0,0 0 16,-21 0-16,21 0 16,-21 0-16,0 1 0,0-1 15,0 0-15,0 0 0,-21 0 0,0 0 16,0 1-16,0-1 16,-22 0-16,22 0 0,0 0 0,0 0 15,-21-21-15,20 22 0,1-1 16,-21-21-16,21 0 0,0 21 0,-1-21 15,1 0-15,0 0 0,0 0 16,0 0-16,0 0 0,21-21 0,-22 0 16,1-1-1,21 1-15,0 0 16,0 0 15,0 0-15,21 21-16,1 0 15,-22-21-15</inkml:trace>
  <inkml:trace contextRef="#ctx0" brushRef="#br0" timeOffset="421.52">1820 1397 0,'0'21'47,"21"-21"-16,1 0-31,-22-21 32</inkml:trace>
  <inkml:trace contextRef="#ctx0" brushRef="#br0" timeOffset="1141.93">3196 910 0,'0'-21'0,"0"42"0,0-63 0,21 21 15,-21 0-15,0-1 0,21 1 0,-21 0 16,0 0-16,0 0 0,0 0 16,0-1-1,0 44 17,0-1-32,0 0 0,-21 21 15,21-21-15,-21 22 0,0-1 16,21 0-16,0 22 0,0-22 15,-21 1-15,0-1 0,-1 0 0,22 1 16,0-1-16,-21 0 0,21-21 16,-21 22-16,0-22 0,21 21 0,0-21 15,0 1-15,-21-1 0,0 0 16,21 0-16,0 0 16,-22-21-16,22 21 15,0-42 16,22 0-31,-22 0 16,21 0-16</inkml:trace>
  <inkml:trace contextRef="#ctx0" brushRef="#br0" timeOffset="1441.36">3492 1080 0,'0'0'16,"0"-22"-16,22 1 15,-1 21-15,-21 21 32,0 1-32,0-1 0,0 0 15,-21 0-15,-1 0 0,1 0 0,0 1 16,0-1-16,0 0 0,21 0 16,-21 21-16,-1-20 0,1-1 15,0 0-15,0 0 0,0 0 0,0 0 16,21 1-16,-22-1 0,1-21 15,21 21-15,0 0 16,0-42 15,21 0-15,1 0-16,-1-1 0</inkml:trace>
  <inkml:trace contextRef="#ctx0" brushRef="#br0" timeOffset="1709.46">3556 1080 0,'0'0'0,"0"-22"0,21 22 16,0 0-1,0 22-15,-21-1 16,22 0-16,-1 0 0,-21 0 0,21 0 16,0 22-16,-21-22 0,21 0 0,0 0 15,1 0-15,-1 1 0,0-1 16,0 0-16,0 0 15,0-21-15,1 21 0,-1-21 32,-21-21 15,21 0-47,-21 0 0</inkml:trace>
  <inkml:trace contextRef="#ctx0" brushRef="#br0" timeOffset="1985.95">4064 868 0,'0'-21'0,"0"42"0,0-63 0,0 20 15,0 1-15,0 42 32,0 22-17,0-22-15,0 21 0,0 1 16,-21-22-16,21 21 0,-21 0 0,21 1 15,-22-1-15,22 0 0,0 1 16,-21-22-16,0 21 0,21-21 0,0 1 16,0 20-16,-21-42 0,21 21 0,0 0 15,-21 0-15,21 1 16,21-22 15,0-22-31,-21 1 16,21 0-16,0 0 0</inkml:trace>
  <inkml:trace contextRef="#ctx0" brushRef="#br0" timeOffset="2625.65">4508 847 0,'0'0'0,"0"21"31,0 0-31,0 21 16,0-20-16,0-1 0,0 21 16,0 0-16,-21-20 0,21 20 15,-21 0-15,0 1 0,21-22 0,-21 21 16,0-21-16,21 22 0,0-22 0,-22 0 16,22 0-16,-21 0 0,21 0 15,0 1-15,0-1 0,0-42 63,0-1-63,0 1 0,0 0 0,0 0 15,21-21-15,1 20 0,-22-20 16,0 0-16,21 21 0,0-22 16,-21 1-16,21 21 0,0-22 0,-21 1 15,21 21-15,1 0 0,-1-22 16,-21 22-16,21 0 0,0 0 0,0 21 15,0-21-15,1 0 0,-1 21 16,0 0-16,0 0 0,0 0 16,0 0-16,-21 21 0,22 0 0,-1 0 15,-21 0-15,21 22 0,-21-22 16,0 21-16,0 0 0,0-20 0,0 20 16,0-21-16,0 21 0,0-20 0,0 20 15,0-21-15,0 0 16,0 22-16,0-22 0,0 0 0,0 0 15,0 0-15,0 0 0,0 1 16,0-1-16,0 0 16,-21-21 15,0 0-15,21-21-1,0 0-15,-22 21 0,22-22 16,-21 22-16,21-21 0,0 0 0,-21 21 15,0-21-15</inkml:trace>
  <inkml:trace contextRef="#ctx0" brushRef="#br0" timeOffset="2849.24">4487 1355 0,'-21'0'16,"0"0"-16,0 0 16,42 0 15,0 0-31,21-21 15,-20 21-15,-1-22 0,0 22 0,21 0 16,-21 0-16,1 0 0,-1 0 16,0-21-16,0 21 31,0 0 0,-21-21-31,21 21 0</inkml:trace>
  <inkml:trace contextRef="#ctx0" brushRef="#br0" timeOffset="3213.56">5355 953 0,'0'-22'15,"-21"22"1,21 22 0,0-1-16,0 0 15,-21 0-15,21 21 0,0-20 0,-21 20 16,21-21-16,-22 21 0,22-20 16,0-1-16,0 21 0,-21-21 0,0 22 15,21-22-15,-21 0 0,21 0 0,0 21 16,0-20-16,-21-1 0,0 0 15,21 0-15,0 0 16,0-42 31,21 21-47,-21-21 16,0 0-16,21 0 0,-21-1 0,0 1 15</inkml:trace>
  <inkml:trace contextRef="#ctx0" brushRef="#br0" timeOffset="3514.5">5313 953 0,'0'0'0,"0"-43"16,0 22-16,0 0 0,0 0 16,21 0-16,0 21 0,0-22 15,0 22-15,1 0 0,-1 0 16,0 0-16,0 0 0,0 0 0,0 0 15,1 0-15,-1 0 0,0 0 0,0 22 16,0-1-16,-21 0 0,0 0 16,0 0-16,0 0 0,0 22 0,0-22 15,-21 0-15,21 0 0,-21 0 0,0 1 16,0-1-16,-1 0 0,1 0 16,-21 0-16,21 0 0,0 1 0,-1-1 15,1-21-15,0 21 16,0-21-16</inkml:trace>
  <inkml:trace contextRef="#ctx0" brushRef="#br0" timeOffset="4089.93">7048 656 0,'22'0'32,"-1"-21"-17,21 21-15,-21 0 0,22 0 0,-22-21 16,21 21-16,0-21 0,22 21 16,-22 0-16,22-21 0,-22 21 0,22 0 15,-1-22-15,-21 22 0,1 0 16,-1 0-16,-21 0 0,22 0 15,-22 0-15,-42 0 32,-1 0-32,-20 0 0,21 0 15,0 0-15,-22 0 0,22 22 0,0-22 16,0 0-16,0 0 0,0 0 0,-1 0 16,1 0-16</inkml:trace>
  <inkml:trace contextRef="#ctx0" brushRef="#br0" timeOffset="4389.38">7493 572 0,'-21'0'32,"0"0"-1,21 21-15,0 0-16,0 0 0,-22 21 0,22-20 15,0 20-15,0 0 0,0 1 16,0-1-16,-21 0 0,21 1 0,0-1 15,-21 0-15,21-21 0,-21 22 0,21-22 16,0 21-16,0-21 0,-21 1 16,21-1-16,0 0 0,-21 0 0,21 0 15,0 0 1,0-42 31,21 21-47,0 0 0,0-21 15,0 0-15,0 21 16,-21-21-16</inkml:trace>
  <inkml:trace contextRef="#ctx0" brushRef="#br0" timeOffset="4821.58">7895 931 0,'0'0'0,"0"-21"16,0 42 15,-21-21-31,0 22 0,0-1 16,21 0-16,-22 21 0,1-21 16,0 1-16,0 20 0,21-21 0,0 0 15,-21 0-15,21 1 0,0-1 0,0 0 16,0 0-16,0 0 15,21-21-15,0 0 0,0 0 16,0 0-16,22 0 0,-22 0 16,0 0-16,21-21 0,-20 21 0,20-21 15,-21 0-15,0 21 0,0-21 16,1-1-16,-1 1 0,-21 0 0,0 0 16,0-21-16,0 20 0,0 1 0,0 0 15,0 0-15,0 0 0,-21 0 16,-1 21-16,1-22 0,0 22 0,0 0 15,0 0-15,0 0 0,-1 0 16,1 0-16,0 0 16,0 0-16,0 0 0,0 0 15,-1 0-15,22-21 16,-21 21-16,21-21 16</inkml:trace>
  <inkml:trace contextRef="#ctx0" brushRef="#br0" timeOffset="5126.68">7578 339 0,'0'0'0,"-22"0"15,22 21 1,-21 0 0,21 0-16,-21 22 0,21-22 0,-21 21 15,21-21-15,-21 22 0,21-1 16,0-21-16,-21 21 0,21 1 0,-22-22 16,22 21-16,-21-21 0,21 22 0,0-22 15,0 0-15,0 0 0,-21 22 16,21-22-16,-21-21 0,21 21 0,0 0 15</inkml:trace>
  <inkml:trace contextRef="#ctx0" brushRef="#br0" timeOffset="6041.47">9779 1122 0,'0'0'0,"21"0"32,0 0-32,0 0 15,1-21-15,-1 21 0,-21-21 16,21 21-16,0-22 0,-21 1 0,0 0 16,21 21-16,-21-21 0,0 0 0,0 0 15,0-1-15,0 1 0,0 0 16,-21 0-16,0 0 0,0 0 15,0 21-15,-1 0 0,1 0 0,-21 0 16,21 0-16,0 0 16,-22 21-16,22 0 0,0 0 0,-21 0 15,20 0-15,1 22 0,0-22 0,0 21 16,0 1-16,0-22 0,21 21 16,0 0-16,-22-20 0,22-1 0,0 0 15,0 21-15,0-21 0,0 1 16,22-22-16,-1 21 15,0-21-15,0 0 0,0 0 0,22 0 16,-22 0-16,21-21 0,-21-1 0,22 1 16,-1 0-16,0 0 0,1 0 0,-1 0 15,0-22-15,1 22 0,-22-21 16,21-1-16,-21 1 0,0 0 16,1-1-16,-1 1 0,0 0 0,0-1 15,-21 1-15,0 0 0,0-1 16,0 22-16,0 0 0,0 0 0,0 0 15,0 0-15,-21 21 16,21 21 0,-21 0-16,0 0 0,21 0 0,-22 22 15,22-1-15,-21 0 0,21 1 0,-21 20 16,21-21-16,0 1 0,0-1 16,0 0-16,0 1 0,0-22 0,0 21 15,0-21-15,0 1 0,0-1 16,21 0-16,0 0 0,1 0 15,-1-21-15,0 0 16,0 0-16,0 0 0,0 0 0,1 0 16,-1 0-16,0-21 0,0 21 0,0-21 15</inkml:trace>
  <inkml:trace contextRef="#ctx0" brushRef="#br0" timeOffset="6441.55">10456 1058 0,'21'0'32,"1"0"-17,-1 0-15,0 0 16,0 0-16,0 0 0,0 0 0,1-21 16,-1 21-16,0-21 0,0 21 0,0-21 15,0 21-15,-21-21 0,22 0 16,-22-1-16,0 1 15,0 0-15,-22 21 16,1 0-16,0 0 16,-21 0-16,21 0 0,-1 21 0,-20 0 15,21 1-15,0 20 0,-22-21 16,22 0-16,0 22 0,0-22 0,0 21 16,0-21-16,21 22 0,0-22 15,0 0-15,0 0 0,0 0 0,0 0 16,0 1-16,21-22 0,0 0 15,0 21-15,0-21 0,0 0 16,1 0-16,-1 0 0,0 0 0,21 0 16,-21 0-16,1 0 0,20-21 0,-21-1 15,0 22-15,22-21 0,-22 0 0,0 0 16,21 21-16</inkml:trace>
  <inkml:trace contextRef="#ctx0" brushRef="#br0" timeOffset="6745.14">11134 910 0,'0'0'0,"0"-21"15,-22 21 1,1 21 0,21 0-16,-21 1 0,0-1 0,0 0 15,0 0-15,-1 21 0,1-20 0,21-1 16,-21 21-16,21-21 0,-21 0 15,21 22-15,0-22 0,0 0 0,0 0 16,0 0-16,0 1 0,0-1 16,0 0-16,21-21 15,0 0-15,0 0 16,1 0-16,-1 0 0,0 0 0,0 0 16,0 0-16,0 0 0,1 0 0,-1 0 15,0-21-15,0 0 0,0 21 0,0-22 16,1 1-16,-1 0 0,21-21 15</inkml:trace>
  <inkml:trace contextRef="#ctx0" brushRef="#br0" timeOffset="7065.47">11599 593 0,'0'0'0,"0"-21"16,0 42 15,0 0-31,-21 0 0,21 0 0,-21 22 16,21-22-16,0 21 0,0 0 0,-21 22 15,21-22-15,-21 1 0,-1-1 16,22 0-16,0 1 0,0-1 0,-21 0 16,0-21-16,21 22 0,-21-22 0,21 21 15,0-21-15,0 1 0,0-1 16,-21 0-16,21 0 15,0 0-15,21-21 32,0-21-17,0 0-15,0 0 16,1 0-16,-1 21 0</inkml:trace>
  <inkml:trace contextRef="#ctx0" brushRef="#br0" timeOffset="7638.22">11959 1164 0,'21'-21'0,"-21"0"16,21 0-16,-21 0 15,0-1-15,0 1 0,0 0 16,0 0-16,-21 21 15,0-21-15,0 21 0,0 0 16,0 0-16,-1 0 16,1 21-16,-21 0 0,21 0 0,0 0 15,-1 1-15,-20-1 0,21 0 0,0 21 16,0-21-16,21 1 0,-22 20 16,22-21-16,-21 0 0,21 0 15,0 1-15,0-1 16,21-21-16,1 0 15,-1 0-15,0 0 0,0 0 0,0 0 16,0 0-16,1-21 0,-1 21 16,0-22-16,0 1 0,0 21 0,0-21 15,1 0-15,-1 0 0,0 0 0,-21-1 16,21 1-16,-21 0 0,21 0 0,-21 0 16,0 0-16,0-1 15,0 44 1,0-1-1,0 0-15,0 0 16,0 0-16,0 0 0,0 1 0,0-1 16,-21 0-16,21 0 0,0 0 0,0 0 15,0 1-15,0-1 32,21-21-17,0 0-15,1 0 16,-1-21-16,0-1 15,0 1-15,-21 0 0,21 21 16</inkml:trace>
  <inkml:trace contextRef="#ctx0" brushRef="#br0" timeOffset="8070.95">12234 1016 0,'0'-21'16,"0"0"-16,0 0 15,21 21 17,1 0-32,-1 0 15,0 0-15,0 0 16,-21 21-16,21 0 0,-21 0 16,0 0-16,21 0 0,-21 1 15,0-1-15,0 0 0,22 0 0,-22 21 16,0-20-16,0-1 0,0 0 0,0 0 15,0 0-15,-22 0 0,22 1 16,-21-22-16,21 21 0,-21-21 31,21-21-15,0-1 0,21 1-16,-21 0 15,21 0-15,-21 0 0,22 0 16,-1-1-16,-21 1 0,21 0 0,-21 0 15,21 0-15,-21 0 0,21 21 0,0-22 16,-21 1-16,22 21 16,-1-21-16,0 21 0,-21-21 15,21 21-15,0 0 0,0-21 16,1 21-16</inkml:trace>
  <inkml:trace contextRef="#ctx0" brushRef="#br0" timeOffset="8493.7">12721 1207 0,'0'0'0,"0"21"0,21-21 16,0 0 0,1 0-16,-1 0 0,0 0 15,0 0-15,0 0 0,0-21 16,1 21-16,-1 0 0,0-22 0,0 22 15,0-21-15,-21 0 0,0 0 16,21 21-16,-21-21 0,0 0 0,0-1 16,0 1-1,-21 21-15,0 0 0,0 0 16,0 0-16,0 0 0,-1 0 0,1 0 16,0 0-16,0 21 0,0 1 15,0-1-15,-22 0 0,22 0 0,0 0 16,0 0-16,21 1 0,0-1 0,-21 0 15,21 0-15,0 0 0,0 0 0,0 1 16,0-1-16,21 0 16,0-21-16,0 21 15,0-21-15,0 0 0,1 0 16,-1 21-16,0-21 0,0 0 16,0 0-1,0 0 1,1 0-1</inkml:trace>
  <inkml:trace contextRef="#ctx0" brushRef="#br0" timeOffset="9350.61">15494 1185 0,'0'0'0,"21"0"0,0-21 16,-21 0-16,0 0 16,21 21-16,-21-21 0,0 0 15,0-1 1,0 1-16,0 0 0,0 0 0,-21 21 16,0-21-16,0 0 0,0 21 15,0-22-15,-1 22 16,1 0-16,0 0 0,0 0 0,0 0 15,-22 22-15,22-22 0,-21 21 0,0 0 16,20 21-16,-20-21 0,0 22 16,-1-1-16,1-21 0,21 22 0,-21-1 15,20 0-15,1-21 0,0 22 0,21-22 16,0 0-16,-21 0 0,21 0 0,0 1 16,21-1-16,0-21 0,0 0 15,1 0-15,20 21 0,-21-21 0,21 0 16,1 0-16,-1 0 0,0-21 0,-20 0 15,20 21-15,0-22 0,1 1 0,-22 0 16,0 21-16,0-21 16,0 0-16,0 0 0,-21-22 0,22 22 15,-22 0-15,0 0 0,0-22 0,0 22 16,0 0-16,0 0 0,0 0 0,0 0 16,0 42 15,0 0-31,0 0 0,0 0 0,0 0 15,0 1-15,0-1 0,21 0 16,0 0-16,-21 0 0,21 0 0,-21 1 16,0-1-16,21-21 0,0 21 0,-21 0 15,0 0 1</inkml:trace>
  <inkml:trace contextRef="#ctx0" brushRef="#br0" timeOffset="11089.48">16722 1397 0,'0'21'16,"21"-21"15,0 0-15,0 0-16,0 0 0,0-21 0,1 0 15,-1 0-15,21 0 0,-21-1 16,22 1-16,-1 0 0,0-21 0,1 21 15,-1-22-15,0 1 0,1 0 0,-1-1 16,0 22-16,-21-21 0,1-1 16,-1 22-16,-21 0 0,0 0 0,0 0 15,0 0-15,-21 21 0,-1 0 16,1 0-16,-21 0 0,0 21 16,20-21-16,-20 21 0,21 0 0,-21 0 15,20 0-15,22 1 0,0-1 16,0 0-16,0 0 0,0 0 15,0 0-15,22 1 0,-1 20 0,0-21 16,0 0-16,21 0 0,-20 1 0,-1-1 16,0 0-16,21-21 0,-21 21 15,1 0-15,-22 0 0,21-21 0,-21 22 16,0-1-16,0 0 16,-21-21-1,-1 0-15,1 0 0,0 0 16,-21 0-16,21 0 0,-1 0 0,1 0 0,0-21 15,0 21-15,0-21 0,0-1 16,-1 22-16,1-21 0,0 0 16,21 0-16,-21 0 0,0 21 15,21 21 1,0 0 0,0 0-16,0 0 0,0 1 15,21-1-15,0 0 0,0 0 0,-21 0 16,21 0-16,1-21 0,-1 22 15,0-22-15,21 0 0,-21 21 0,1-21 16,20 0-16,-21 0 0,21 0 0,1 0 16,-22 0-16,21 0 0,1-21 0,-1-1 15,0 22-15,1-21 0,-1 0 16,-21 0-16,21 0 0,-20 0 16,-1-22-16,0 22 0,0-21 0,0-1 15,0 1-15,-21 0 0,22-1 16,-22 1-16,21 0 0,-21-22 0,0 22 15,0 0-15,0-1 0,0 1 0,0 21 16,0 0-16,0-22 0,0 22 16,0 42-1,0 0 1,0 22-16,0-22 0,-21 42 0,-1-20 16,22-1-16,-21 22 0,21-22 15,0 0-15,-21 22 0,21-22 0,0-21 16,-21 22-16,21-1 0,0-21 15,0 0-15,0 0 0,0 1 16,0-1-16,0 0 0,0 0 16,21-21-1,0 0 1,0-21 0,-21 0-1</inkml:trace>
  <inkml:trace contextRef="#ctx0" brushRef="#br0" timeOffset="11285.62">17759 1164 0,'0'0'0,"-21"0"0,-1-21 16,22 0 0,22 21-1,-1 0-15,0 0 16,0-21-16,21 21 0,-20 0 15,-1 0-15,0 0 0,21 0 0,-21-21 16,1 21-16,-1 0 0,0 0 16,0 0-16,0 0 0</inkml:trace>
  <inkml:trace contextRef="#ctx0" brushRef="#br0" timeOffset="11700.35">18182 1080 0,'0'21'47,"0"0"-47,0 0 15,0 0-15,0 0 0,0 1 0,0-1 16,0 0-16,0 0 0,0 0 0,0 0 16,0 1-16,0-1 0,0 0 15,0 0-15,0 0 0,0 0 16,21-21-16,0 0 0,1 22 15,-1-22-15,0 0 0,0 0 16,0 0-16,0 0 0,1-22 16,20 22-16,-21-21 0,0 0 0,0 21 15,1-21-15,-22 0 0,21 0 0,-21-1 16,21-20-16,0 21 0,-21 0 16,0-22-16,0 22 0,0 0 0,21 0 15,-21 0-15,0 0 0,0-1 16,0 44-1,0-1 1,0 0-16,0 0 16,-21 0-16,21 0 0,0 1 15,0-1-15,0 0 16,0 0-16</inkml:trace>
  <inkml:trace contextRef="#ctx0" brushRef="#br0" timeOffset="12319.52">19113 1185 0,'0'0'0,"-21"-63"16,0 42-1,0 0-15,0 21 16,0 0-16,-1 0 15,1 0-15,0 21 0,0 0 16,0 0-16,-22 0 0,22 0 0,0 1 16,0-1-16,0 21 0,0-21 0,-1 0 15,22 22-15,0-22 0,0 0 16,0 0-16,0 0 0,0 1 0,0-1 16,0 0-16,22-21 0,-1 0 15,0 21-15,0-21 0,21 0 16,-20 0-16,-1 0 15,0 0-15,0-21 0,0 21 0,0-21 16,1 0-16,-1-1 0,0 1 0,0 0 16,0 0-16,0 0 0,1-22 15,-1 1-15,0 21 0,0-21 0,0-22 16,0 22-16,-21-1 0,22-20 0,-1 21 16,-21-22-16,0 22 0,0-1 0,21 1 15,-21 21-15,0-21 0,0 20 16,0 1-16,0 0 0,0 0 0,-21 21 31,21 21-15,-21 0-16,-1 0 0,22 1 0,-21 20 15,0 0-15,21 1 0,-21-1 0,21 21 16,-21-20-16,21-1 0,-21 0 16,21 1-16,0-1 0,0 0 0,0 1 15,0-1-15,0-21 0,0 0 0,0 22 16,0-22-16,0 0 0,0 0 0,21 0 15,0 1-15,0-22 16,-21 21-16,21-21 16,0 0-16,1 0 15,-1 0 1,0-21-16</inkml:trace>
  <inkml:trace contextRef="#ctx0" brushRef="#br0" timeOffset="13261.56">19516 1312 0,'21'0'0,"0"0"0,0 0 15,0 0-15,0 0 0,1 0 0,-1 0 16,0 0-16,0 0 15,0-21-15,0 0 0,1 21 0,-1-21 16,0 0-16,-21 0 0,21-1 16,-21 1-16,0 0 0,0 0 15,0 0-15,0 0 0,-21 21 16,21-22-16,-21 22 0,0 0 0,-1 0 16,1 0-16,0 0 0,0 0 0,0 22 15,21-1-15,-21 0 0,-1 0 16,1 0-16,21 0 0,0 22 0,-21-22 15,21 0-15,0 0 0,0 0 0,0 1 16,0-1-16,0 0 16,0 0-16,21 0 15,0 0-15,22-21 0,-22 0 16,0 22-16,0-22 0,0 0 0,1 0 16,20 0-16,-21 0 0,0 0 15,0 0-15,22 0 0,-22 0 0,0-22 16,0 1-16,0 21 0,1-21 0,-1 0 15,0 21-15,0-21 0,0 0 0,-21-1 16,0 1-16,21 0 0,1 0 16,-22 0-16,0 0 15,0-1-15,0 44 47,0-1-31,-22 0-16,22 0 0,0 0 15,0 0-15,-21 1 0,21-1 16,-21 0-16,21 0 0,0 0 16,0 0-16,0 1 0,-21-1 15,21 0 1,-21-21-16,21-21 47,0 0-32,0-1-15,0 1 0,0 0 16,0 0-16,0 0 0,21 0 0,0-1 16,0 1-16,0 0 0,1 0 0,-1-21 15,0 20-15,21 1 0,-21 0 16,22 0-16,-1 0 0,-21 0 16,22-1-16,-1 22 0,-21 0 0,21 0 0,-20 0 15,-1 0-15,0 22 0,0-22 16,0 21-16,-21 0 0,0 0 0,0 0 15,0 0-15,0 1 0,0-1 0,0 0 16,-21 0-16,0 21 0,0-20 16,21-1-16,-21 0 15,-1 0-15,22 0 0,0 0 16,-21-21-16,21 22 16,21-22 30,1-22-46,-1 1 0,0 21 16</inkml:trace>
  <inkml:trace contextRef="#ctx0" brushRef="#br0" timeOffset="13638.7">21103 656 0,'0'0'0,"0"-21"0,-21 21 31,0 21-31,0 0 16,-1-21-16,22 43 0,-21-22 0,0 0 16,0 21-16,0 1 0,-22-1 15,22 0-15,0 1 0,0-1 16,0 0-16,0 1 0,-1-22 0,22 21 15,-21 1-15,21-22 0,-21 21 0,21-21 16,0 22-16,0-22 0,0 0 16,0 0-16,0 0 0,21 0 15,0-21-15,1 0 0,-1 0 0,0 0 16,0 0-16,21 0 16,-20 0-16,-1 0 0,0 0 0,0 0 15,0 0-15,0 0 0,1-21 0,-1 21 16,0-21-16,0 0 0,0 0 0,0 21 15,1-21-15,-1-1 0,-21 1 16</inkml:trace>
  <inkml:trace contextRef="#ctx0" brushRef="#br0" timeOffset="13905.55">20849 953 0,'0'0'0,"-21"0"0,0 0 0,21-22 15,21 22 1,0 0-16,0 0 0,0 0 16,1 0-16,-1 0 0,0 0 0,21 0 15,-21 0-15,1 0 0,-1 0 16,0 0-16,0 0 0,0 0 16,0 0-16,1 0 0,-1 0 15,0 0-15,-21-21 47,0 0-31</inkml:trace>
  <inkml:trace contextRef="#ctx0" brushRef="#br0" timeOffset="15333.72">22098 974 0,'0'-21'453,"0"42"-390,0 0-63,0 0 15,0 0-15,0 0 0,0 1 0,0 20 16,-21-21-16,0 21 0,21-20 0,0-1 16,0 0-16,-22 21 0,22-21 15,-21 1-15,21-1 0,0 0 16,0 0-16,-21-21 0,21 21 0,-21-21 15,21 21 1,-21-21 0,0 0-1,21-21 1,0 0-16,0 0 16,0 0-16,0 0 0</inkml:trace>
  <inkml:trace contextRef="#ctx0" brushRef="#br0" timeOffset="15697.51">22140 804 0,'0'0'0,"0"-21"94,0 0-63,-21 21 47,21 21-62,0 0-1,21-21 1,0 22-16,1-22 16</inkml:trace>
  <inkml:trace contextRef="#ctx0" brushRef="#br0" timeOffset="16610.21">22712 1143 0,'21'0'15,"-21"-21"16,0 0-31,0 0 16,0-1-16,-21 1 16,0 21-16,21-21 15,-22 21-15,1 0 0,0 0 16,0 0-16,0 0 0,0 0 16,-1 0-16,1 0 0,0 21 0,0-21 15,-21 21-15,20 1 0,1-22 16,0 21-16,0 0 0,0 0 15,0 0-15,-1 0 0,22 1 0,-21-1 16,0 0-16,21 0 0,0 0 0,-21 0 16,21 1-16,0-1 0,0 0 15,0 0-15,0 0 0,21 0 16,0-21-16,0 0 0,1 22 16,-1-22-16,0 0 15,0 0-15,0 0 0,0 0 16,1 0-16,-1 0 0,0-22 0,0 22 15,0-21-15,0 21 0,1-21 0,-1 0 16,21 0-16,-21 21 16,0-21-16,1-22 0,-1 22 0,0 0 15,0-21-15,0 20 0,0-20 0,1 21 16,-1-21-16,0-1 0,0 1 16,-21 21-16,21-22 0,0 1 0,-21 21 15,0 0-15,22-22 0,-22 22 0,21 0 16,-21 0-16,21 0 0,-21 0 15,0-1-15,0 1 0,0 0 16,0 0-16,0 0 16,0 42 31,0 0-32,-21-21-15,21 21 0,0 0 0,-21 1 16,-1-1-16,22 0 0,0 0 0,-21 21 15,0-20-15,0 20 0,21-21 16,-21 21-16,21 1 0,0-1 0,-21-21 16,21 22-16,-22-1 0,22-21 0,0 21 15,0-20-15,0 20 0,0-21 16,0 0-16,0 0 0,0 1 0,0-1 16,22-21-16,-1 21 0,0-21 0,0 0 15,21 0-15,-20 21 16,-1-21-16,21 0 0,-21 0 0,0 0 15,22 0-15,-22 0 0,0-21 0,0 21 16,0 0-16,1-21 0,-1 21 16,-21-21-16,21-1 15,-42 22 32,0-21-31</inkml:trace>
  <inkml:trace contextRef="#ctx0" brushRef="#br0" timeOffset="18357.37">2180 3217 0,'21'0'0,"0"0"16,1 0-16,-1 0 0,0 0 16,-21-21-16,21 21 0,-21-21 15,21 21-15,-21-21 0,0 0 16,0 0-16,0-1 16,0 1-16,0 0 15,-21 0-15,0 21 0,0-21 0,0 21 16,-1-21-16,1-1 15,0 22-15,0 0 0,0-21 0,0 21 16,-22 0-16,22 0 0,0 0 16,0 0-16,0 0 0,-1 0 0,1 21 15,0 1-15,0-22 0,0 21 16,0 0-16,21 0 0,0 21 0,0-20 16,0-1-16,0 21 0,0 0 0,0-20 15,0 20-15,0-21 0,0 0 16,0 0-16,0 22 0,21-22 15,0 0-15,0-21 0,-21 21 0,21 0 16,0-21-16,1 0 0,-1 0 16,0 0-16,0 0 0,0 0 0,0 0 15,1 0-15,20-21 0,-21 0 16,21 21-16,-20-21 0,20 0 0,-21-22 16,21 22-16,-20 0 0,20-21 15,-21 21-15,0-1 0,0-20 0,1 21 16,-1 0-16,-21 0 0,21-1 0,-21 1 15,0 0-15,0 0 16,0 42 0,0 0-1,0 0-15,0 1 0,0-1 16,0 0-16,0 21 0,0-21 16,0 1-16,21-1 0,0 0 0,-21 0 15,21 0-15,1 0 0,-1 1 16,0-1-16,0-21 0,0 0 0,0 0 15,1 0-15,-1 0 0,0 0 16,0 0-16,21 0 0,-20-21 0,-1 21 16,0-22-16,0 1 0,0 0 0,0 21 15,1-21-15,-1 0 0,-21 0 16,21-1-16,-21 1 0,0 0 0,0 0 16,0 0-16,0 0 15,0 42 16,-21 0-31,21 0 16,-21 0-16,21 22 16,0-22-16,0 0 0,0 0 0,0 0 15,-22-21-15,22 21 0,0 1 0,-21-1 16,21-42 31,0-1-47,0 1 15,21 0-15,1 0 16,-22 0-16,21 0 0,0-1 0,-21-20 0,21 21 16,0 0-16,0 0 15,1 21-15,-1-22 0,0 22 16,0 0-16,0 0 0,0 0 16,1 22-16,-22-1 15,0 0-15,21 0 0,-21 0 0,0 0 16,0 1-16,0 20 0,0-21 0,0 0 15,0 0-15,0 1 0,0-1 16,0 0-16,0 0 16,0 0-1,21-21 17,0-21-17,0 0-15,0 0 16,1 21-16</inkml:trace>
  <inkml:trace contextRef="#ctx0" brushRef="#br0" timeOffset="18949.33">3937 3154 0,'0'0'0,"0"-21"0,0-22 16,0 22-16,0 0 15,-21 21-15,0-21 16,-1 21-16,1 0 0,0 0 16,0 0-16,0 0 15,0 21-15,-1 0 0,1 0 0,21 1 16,-21-1-16,0 0 0,0 0 0,21 21 16,0-20-16,-21 20 0,21-21 0,-22 0 15,22 22-15,0-22 0,0 0 16,0 0-16,0 0 0,0 0 15,0 1-15,22-22 0,-1 0 0,0 0 16,0 0 0,0 0-16,0 0 0,1 0 0,-1-22 15,21 1-15,-21 0 0,0 0 0,1 0 16,-1 0-16,0-1 0,0-20 0,0 21 16,0-21-16,1 20 0,-1-20 15,0 0-15,0-1 0,-21 1 0,0 0 16,21-1-16,-21 1 0,21 0 0,-21 21 15,0-22-15,0 1 0,0 21 16,0 0-16,0-1 0,0 1 0,0 0 16,0 42 15,0 0-31,0 22 0,0-22 0,-21 21 16,21-21-16,-21 22 0,21-1 0,-21 0 15,21 1-15,0-1 0,0-21 0,0 22 16,0-1-16,0-21 0,0 21 15,0-20-15,0-1 0,0 0 0,0 0 16,0 0-16,0 0 0,21-21 16,0 0-16,-21-21 47</inkml:trace>
  <inkml:trace contextRef="#ctx0" brushRef="#br0" timeOffset="20001.93">5482 3217 0,'21'0'32,"0"0"-17,1 0-15,-22-21 16,21 0-16,0 0 0,0 21 16,-21-21-16,21 0 0,-21-1 15,21 22-15,1-21 0,-22 0 0,21 0 16,0 0-16,-21 0 0,21-1 15,0 1-15,0-21 0,-21 21 0,0-22 16,22 22-16,-22 0 0,21 0 0,-21 0 16,0 0-16,0-1 0,0 1 15,-21 21 1,-1 0-16,1 0 0,0 21 0,0-21 16,21 22-16,-21-1 0,0 0 15,-1 0-15,22 0 0,0 0 0,0 1 16,0-1-16,0 0 15,22-21 1,-1 0-16,0 0 16,0 0-16,0 0 0,0-21 0,22 0 15,-22-1-15,21 22 0,-21-21 0,1 0 16,20 0-16,-21 0 0,0 0 16,0-1-16,1 1 0,-1 0 0,0 0 15,-21 42 16,0 0-31,-21 0 16,21 1-16,-21 20 0,21-21 16,0 21-16,0 1 0,0-22 0,0 21 15,0-21-15,0 22 0,0-22 16,0 21-16,0-21 0,0 1 0,21-1 16,0 0-16,0 0 0,0-21 0,0 0 15,1 0-15,20 0 0,-21 0 0,21 0 16,1 0-16,-22 0 0,21-21 15,-21 21-15,22-21 0,-22 0 0,21-1 16,-21 22-16,1-21 0,20 0 0,-21 0 16,0-21-16,0 20 0,1 1 15,-22 0-15,0-21 0,0 21 0,0-1 16,0 1-16,0-21 0,0 21 16,0 0-16,-22 21 15,1 0-15,0 0 16,0 0-16,0 21 0,0 0 0,-1 0 15,1 0-15,21 0 0,-21 22 0,21-22 16,-21 21-16,21-21 0,0 1 0,0 20 16,0-21-16,0 21 0,0-20 15,0-1-15,0 0 0,21 21 0,0-42 16,0 21-16,1 1 0,-1-22 0,0 0 16,21 21-16,-21-21 0,1 0 15,20 0-15,-21 0 0,21 0 16,1-21-16,-22 21 0,21-22 0,1 22 15,-1-21-15,0 0 0</inkml:trace>
  <inkml:trace contextRef="#ctx0" brushRef="#br0" timeOffset="20658.33">7535 2900 0,'0'0'15,"0"-21"-15,0 0 0,0-1 0,0 1 16,-21 0-16,0 0 0,0 0 0,0 21 15,-1 0-15,1 0 16,0 0-16,0 0 0,0 0 0,0 21 0,-1 0 16,-20 0-16,21 0 0,0 1 15,0-1-15,-1 0 0,1 21 16,0-21-16,0 22 0,0-22 0,21 0 16,-21 0-16,21 0 0,0 1 0,0-1 15,0 0-15,21-21 0,0 0 16,0 0-16,21 0 0,-20 0 15,-1 0-15,21 0 0,-21-21 0,0 21 16,22-21-16,-22-1 0,0 22 0,0-21 16,0 0-16,1 21 0,-1-21 0,-21 0 15,21 0-15,-21-1 16,21 22-16,-21-21 0,0 0 16,21 42 15,-21 0-16,0 1-15,21-1 0,-21 0 0,0 21 16,0-21-16,0 22 0,22-1 0,-22 0 16,21 1-16,-21 20 0,0-20 0,0-1 15,0 21-15,0 1 0,21-1 0,-21-20 16,0 20-16,0 1 0,0 20 16,0-20-16,0-1 0,-21 1 0,21-1 15,-21 1-15,21-1 0,-22-20 16,1-1-16,0 0 0,0 1 0,21-1 15,-21-21-15,0 22 0,-1-22 0,1-21 16,21 21-16,-21-21 0,0 0 0,0 0 16,0 0-16,-1 0 0,1 0 0,0-21 15,0 0-15,0-1 0,0 1 16,-1-21-16,1 21 0,0-22 0,0 22 16,21-21-16,0 0 0,0 20 0,0-20 15,0 0-15,0 21 0,0-22 0,0 1 16,21 21-16,-21-22 0,21 22 0,0-21 15,1 21-15,-1-22 16,0 1-16,0 21 0,0-21 0,0-1 16,1 1-16,20-22 0</inkml:trace>
  <inkml:trace contextRef="#ctx0" brushRef="#br0" timeOffset="20918.15">7916 2794 0,'0'0'0,"0"-21"0,0 42 47,-21 0-47,21 0 0,0 1 16,0 20-16,-21-21 16,21 0-16,0 0 0,-21 22 0,21-22 15,0 0-15,0 0 0,-21 0 0,21 1 16,-22-1-16,22 0 0,0 0 15,0-42 17,0 0-32,0 0 0</inkml:trace>
  <inkml:trace contextRef="#ctx0" brushRef="#br0" timeOffset="21116.29">7895 2646 0,'0'-21'16,"-21"21"15,42 0 1,0 0-32,0 0 15,-21 21-15,22-21 16,-1 21-16</inkml:trace>
  <inkml:trace contextRef="#ctx0" brushRef="#br0" timeOffset="21577.19">8403 2752 0,'0'0'0,"0"-21"15,-21 21 1,0 0 0,0 0-16,-1 0 15,1 0-15,0 21 0,0-21 0,0 21 16,0 0-16,21 0 0,-22 0 16,22 1-16,0-1 0,-21-21 15,21 21-15,0 0 0,0 0 16,21-21-16,1 21 15,-1-21-15,0 0 0,0 22 0,21-1 16,-20-21-16,-1 21 0,0-21 0,-21 21 16,21-21-16,-21 21 0,21 0 15,-21 1-15,0-1 0,0 0 16,0 0-16,-21-21 0,0 21 16,0-21-16,0 21 0,-1-21 15,-20 0-15,21 0 0,0 0 0,0 0 16,-1 0-16,1 0 15,0 0-15,0 0 0,0 0 0,0 0 16,-1 0 0,22-21-16,0 0 15,22 21-15,-22-21 16,21 21-16,0-21 0,0 0 0,0 21 16,0-22-16</inkml:trace>
  <inkml:trace contextRef="#ctx0" brushRef="#br0" timeOffset="21973.49">8805 2498 0,'0'-21'0,"0"42"0,0-64 0,0 22 0,0 0 16,0 0-16,0 0 0,0 0 15,0 42 1,-21 0-1,21 0-15,-21 0 0,0 0 16,21 22-16,-21-1 0,21 0 0,0 1 16,-22-1-16,1 0 0,21 1 0,-21-1 15,21 0-15,-21-20 0,21 20 16,-21 0-16,21-21 0,0 1 0,0-1 16,0 0-16,0 0 0,0 0 15,0 0-15,0 1 0,0-1 16,21 0-16,0-21 15,-21 21-15,21-21 16,0 0 0,1-21-16,-1 0 15,0 0-15,0-1 16,0 22-16,-21-21 0,21 21 0,1-21 16,-1 0-16,-21 0 15</inkml:trace>
  <inkml:trace contextRef="#ctx0" brushRef="#br0" timeOffset="22534.42">8953 2963 0,'22'-21'0,"-1"21"31,-21-21-31,0 0 16,21 21-16,-21-21 0,21 0 15,-21-1-15,0 1 16,0 0-16,0 0 31,-21 42-15,0-21-16,0 21 15,21 0-15,-22 1 0,1-1 16,0 0-16,21 0 0,-21 0 0,21 0 16,-21 1-16,21-1 0,0 0 0,0 0 15,0 0-15,0 0 0,0 1 16,21-22-1,0 0-15,0 0 16,0 0-16,1 0 0,-1 0 16,0-22-16,0 1 0,0 21 0,0-21 15,1 21-15,-1-21 0,0 0 0,0 0 16,-21-1-16,21 22 16,-21-21-16,21 0 0,-21 0 0,0 0 15,0 42 16,0 0-15,-21 0-16,21 0 16,0 1-16,0-1 0,0 0 0,0 0 15,0 0-15,0 0 16,0 1-16,0-1 0,0 0 16,21-21 15,-21-21 0,22 21-31,-22-21 0,0-1 0,0 1 16,0 0-16</inkml:trace>
  <inkml:trace contextRef="#ctx0" brushRef="#br0" timeOffset="22751.02">8594 2646 0,'0'0'0,"0"-21"16,0 0-16,0-1 16,21 1-16,0 21 15,0-21-15,0 21 0,22-21 0,-22 21 16,0 0-16,0 0 0,0-21 0,22 21 16,-22 0-16,0 0 0,0 0 15,0 0-15,0 0 0,1 0 16,-1 0-1</inkml:trace>
  <inkml:trace contextRef="#ctx0" brushRef="#br0" timeOffset="24713.66">10541 2773 0,'0'-42'16,"0"20"0,0 1-16,0 0 0,0 0 15,0 0-15,0 0 16,0-1-16,0 1 0,0 0 0,0 0 16,0 0-16,0 0 0,21 21 15,-21 21 16,0 0-31,0 21 0,0-21 0,0 22 16,0-22-16,0 21 0,0-21 0,-21 22 16,21-22-16,-21 21 0,21-21 15,0 22-15,-21-22 0,21 0 0,-22 0 16,22 0-16,-21-21 0,21 22 16,0-1-16,0-42 31,0-1-16,0 1-15,21 0 0,1 0 16,-1 0-16,-21-22 0,21 22 0,0 0 16,0-21-16,22-1 0,-22 22 0,0-21 15,0 21-15,21 0 0,-20-1 16,-1 1-16,0 21 0,0 0 0,0 0 16,0 0-16,1 0 0,-22 21 0,21 1 15,0 20-15,-21-21 16,0 0-16,0 0 0,0 22 15,0-22-15,0 0 0,0 0 0,21 22 16,-21-22-16,0 0 0,21 0 16,-21 0-16,21 0 15,1 1-15,-1-22 16,0 0-16,0 0 0,0 0 16,22-22-16,-22 1 0,0 21 15,0-21-15,0 0 0,0 0 0,1 0 16,-1-1-16,0 1 15,0 0-15,0 0 0,0-21 0,-21 20 16,0 1-16,0 0 0,0 0 0,22 0 16,-44 42 15,22 0-15,-21 0-16,21 0 0,-21 1 0,21-1 15,0 0-15,0 0 0,0 21 0,0-20 16,0-1-16,-21 0 0,21 0 15,0 0-15,0 0 16,21-21-16,0 0 0,0 0 0,1 0 16,-1 0-16,0 0 0,0 0 0,0 0 15,22 0-15,-22 0 0,0-21 0,21 21 16,-21-21-16,22 0 16,-22 0-16,0 21 0,0-21 0,0-1 15,1 1-15,-22 0 0,0 0 0,0 0 16,0 0-16,0-1 0,0 1 0,0 0 15,0 42 17,0 0-32,-22 1 15,22-1-15,0 0 0,0 0 0,0 0 16,0 0-16,0 1 0,0-1 16,0 0-16,22-21 15,-1 21-15,0-21 16,0 0-16,0 0 0,0 0 0,1 0 15,-1 0-15,0-21 0,21 0 0,-21 21 16,1-21-16,-1-1 16,0 1-16,0 0 0,-21 0 15,0 0-15,0 0 0,0-1 0,0 1 16,0 0-16,0 0 0,0 42 47,0 0-47,0 0 0,0 1 0,-21-1 15,21 0-15,0 0 0,-21 21 16,21-20-16,0-1 0,0 0 0,0 0 16,0 0-16,0 0 15,-21 1-15,21-1 16,-22-21 0,22-21-1,0-1 1,0 1-16,0 0 15,0 0-15,0 0 0,0 0 0,22-1 16,-1 1-16,0 0 0,0 0 0,0-21 16,0 20-16,1 1 0,-1 0 0,0 0 15,0 0-15,0 21 0,0 0 16,1 0-16,-1 0 0,0 0 16,0 0-16,0 21 0,0 0 15,-21 0-15,22 0 0,-22 1 0,0 20 16,0-21-16,0 0 0,0 0 15,0 1-15,0-1 0,0 0 16,0 0-16,0 0 16,0-42 31,0 0-47,0 0 15,0 0-15,0-1 16,21 1-16,0 0 0,0-21 0,-21 21 15,21-1-15,0 1 16,1-21-16,-1 21 0,21 0 0,-21-1 0,0 22 16,1-21-16,20 21 0,-21 0 15,0 0-15,0 21 0,-21 1 16,0-1-16,22 0 16,-22 21-16,0-21 0,0 1 0,0-1 15,0 0-15,0 0 0,0 21 0,0-20 16,-22-22-16,22 21 0,0 0 0,0 0 15,-21 0-15,0 0 16,21 1 0,-21-22-1,21-22 1,0 1 0,21 0-16,-21 0 0,21 0 15</inkml:trace>
  <inkml:trace contextRef="#ctx0" brushRef="#br0" timeOffset="25865.37">13208 2328 0,'0'0'0,"0"-21"0,0 0 16,-21 21-16,0 0 15,21 21 1,-22 0-16,22 22 15,0-22-15,-21 0 0,21 21 0,0 1 16,0-22-16,0 21 0,-21 1 16,21-22-16,-21 21 0,21 0 0,-21-20 15,21 20-15,0-21 0,-21 21 0,21-20 16,-22-1-16,22 0 0,-21 0 16,21 0-16,0 0 15,0-42 16,0 0-15,0 0-16,0 0 0,0 0 16,0-1-16,21 1 0,-21 0 15,22 0-15,-22 0 0,21 0 0,0-1 16,0 1-16,0 0 0,0 0 0,1 0 16,-1 0-16,0 21 0,0-22 0,0 22 15,0 0-15,1 0 0,-1 0 16,0 0-16,0 0 0,-21 22 15,0-1-15,21-21 0,-21 21 0,0 0 16,0 0-16,0 0 0,0 1 16,0-1-16,0 0 15,-21 0-15,0 0 0,0 0 16,0-21-16,-1 0 0,1 22 0,0-22 16,0 0-16,0 0 15,0 0-15,-1 0 16,22 21 62,0 0-78,0 0 16,22-21-16,-1 21 15,0-21-15,0 0 0,0 0 16,0 21-16,1-21 0,20 0 15,-21 0-15,0 0 0,22 0 16,-22 0-16,21 0 0,0 0 0,-20-21 16,-1 21-16,0-21 0,0 21 0,0-21 15,0 0-15,1 21 0,-1-21 0,0-1 16,0 1-16,-21 0 0,0 0 0,0 0 16,0 0-16,21-1 15,-21 1-15,0 0 0,0 0 0,-21 42 47,21 0-47,-21-21 0,21 21 16,0 1-16,0-1 0,-21 0 0,21 0 15,0 0-15,0 0 0,0 1 16,0-1-16,0 0 0,21 0 31,0-21-31,0 0 16,0 0-16,1 0 0,-1 0 15,0-21-15,0 0 0,21 21 0,-20-21 16,-1 21-16,0-22 0,0 1 16,0 0-16,0 21 0,1-21 0,-22 0 15,21 0-15,0-1 0,-21 1 16,21 0-16,-21 42 31,0 0-15,0 1-16,0-1 15,0 0-15,0 0 0,0 0 0,21 0 16,-21 1-16,0-1 0,21 0 16,1-21-16,-22 21 0,21-21 15,0 21-15,-21-42 47,0 0-31,0 0-16</inkml:trace>
  <inkml:trace contextRef="#ctx0" brushRef="#br0" timeOffset="27786.66">16256 2858 0,'0'0'0,"21"0"16,0 0-1,0 0-15,1-22 0,-1 22 16,0-21-16,0 0 0,0 21 0,0-21 16,1 0-16,-1 0 0,0-1 0,0 1 15,-21 0-15,0 0 16,0 0-16,0 0 0,0-1 0,0 1 16,0 0-16,-21 0 0,0 0 0,0 0 15,-22-1-15,22 22 0,-21 0 0,21 0 16,-22 0-16,1 0 0,0 22 15,-1-1-15,22 0 0,-21 0 0,-1 21 16,22-20-16,-21-1 0,21 21 0,0 0 16,-1-20-16,22 20 0,0-21 15,0 21-15,0-20 0,0 20 0,0-21 16,0 0-16,0 0 0,0 1 0,22-22 16,-1 21-16,0 0 0,21-21 0,-21 0 15,22 0-15,-22 0 16,21 0-16,1 0 0,-22 0 0,21-21 15,0 0-15,-20-1 0,20 22 0,0-21 16,-21 0-16,22 0 0,-22 0 0,0 0 16,0-1-16,0 1 0,1 0 0,-22 0 15,0 0-15,0 0 0,0-1 16,0 1-16,0 0 0,0 0 0,0 0 16,0 42-1,0 0 1,0 0-16,0 0 0,0 22 15,0-22-15,-22 0 0,22 0 0,0 0 16,0 22-16,0-22 0,0 0 16,0 0-16,0 0 0,22 1 15,-1-22-15,0 21 16,0-21-16,0 0 0,0 0 0,1 0 16,20 0-16,-21-21 0,21 21 0,-20-22 15,-1 1-15,21 21 0,-21-21 0,0 0 16,1 0-16,-1 21 0,-21-21 15,0-1-15,0 1 0,0 0 0,0 0 16,0 0-16,0 0 0,0-1 16,0 44-1,0-1 1,0 0-16,-21 0 16,21 0-16,-22 0 0,22 1 0,0-1 15,0 21-15,0-21 0,0 0 0,-21-21 16,21 22-16,0-1 0,-21 0 0,21 0 15,0-42 32,0 0-47,21 0 0,0-1 16,1 1-16,-22 0 0,0 0 0,21 0 16,0 0-16,0-1 0,-21 1 15,21 0-15,0 0 0,1 21 16,-22-21-16,21 21 0,0 0 0,0 0 15,0 0-15,0 0 0,1 21 16,-1 0-16,0 0 16,0 0-16,0 1 0,-21-1 0,21 0 15,-21 0-15,22 0 0,-1-21 0,-21 21 16,21 1-16,0-22 0,-21 21 16,21-21-16,0 0 15,1 0-15,-1 0 16,-21-21-16,21 21 0,0-22 15,-21 1-15,21 21 0,0-21 16,-21 0-16,22 0 0,-1 0 0,0-22 16,0 22-16,0 0 0,0-21 15,1 20-15,20 1 0,-21-21 0,0 21 16,0 21-16,1-21 0,-1 21 0,21 0 16,-21 0-16,0 0 0,1 21 0,-22 0 15,21 0-15,0 0 0,-21 0 16,21 1-16,-21-1 0,0 0 0,0 0 15,0 0-15,0 0 0,0 1 0,0-1 16,0 0-16,0-42 63,0 0-63,0-1 0,0 1 15,0 0-15,0 0 0,-21 0 16,0 0-16,21-1 0,-21 1 15,-1 0-15,1 0 0,0 0 16,0 21-16,0 0 0,0 0 16,-1 0-16,-20 0 0,21 21 0,0 0 15,0 0-15,-22 0 0,22 1 16,0-1-16,0 21 0,-22-21 0,22 22 16,21-22-16,0 0 0,-21 21 0,21-21 15,0 1-15,0-1 0,0 0 0,21-21 16,-21 21-16,21 0 15,1-21-15,-1 0 0,21 0 0,-21 0 16,0 0-16,22 0 0,-22 0 0,0-21 16,21 0-16,-20 21 0,-1-21 0,21 0 15,-21-1-15,0 1 0,22 0 0,-22-21 16,0 21-16,0-22 0,0 1 16,1 0-16,20-1 0,-21-20 15,0 20-15,-21 1 0,21-21 0,1 20 0,-1 1 16,-21 0-16,21-1 0,-21 1 0,0 21 15,0 0-15,0-1 16,-21 22 0,21 22-16,-21-1 0,-1 21 0,1-21 15,0 22-15,21-1 0,-21 21 0,21-20 16,-21 20-16,21-20 0,0-1 16,0 21-16,0-20 0,0-1 0,0-21 15,0 22-15,0-22 0,0 21 0,0-21 16,0 0-16,21-21 0,0 22 0,0-1 15,0-21-15,1 0 0,-1 0 16,0 0-16,0 0 0,0 0 16,0 0-16,1 0 0</inkml:trace>
  <inkml:trace contextRef="#ctx0" brushRef="#br0" timeOffset="28810.29">19897 2921 0,'0'0'16,"-22"0"-1,1 0-15,0 0 0,21-21 16,0 0-16,21 0 15,0-1-15,1 1 16,-1 0-16,0-21 0,0 21 16,21-22-16,-20 22 0,20-21 0,0-1 15,-21-20-15,22 21 0,-1-1 16,-21 1-16,22 21 0,-22-22 0,-21 22 16,0 0-16,0 0 0,0 0 0,-21 21 15,-1 0-15,-20 0 0,21 0 16,-21 21-16,20 0 0,-20 0 15,21 0-15,0 1 0,0 20 0,-1 0 16,22 1-16,0-1 0,0 0 0,0 1 16,22-22-16,-22 21 0,21 0 15,0 1-15,0-22 0,0 21 16,22-21-16,-43 1 0,21-1 0,0 0 16,-21 0-16,0 0 0,0 0 15,-21-21 1,0 0-16,-1 0 0,1 0 15,0-21-15,0 21 0,-21-21 0,20 0 16,1 21-16,0-21 0,21 0 0,-21-1 16,0 22-1,21 22 1,21-22 0,0 21-16,-21 0 0,21-21 0,0 21 15,-21 0-15,22-21 16,-1 21-16,0-21 0,0 0 0,0 22 15,0-22-15,1 0 0,20 0 0,-21 0 16,21 0-16,-20 0 0,20-22 0,0 22 16,1-21-16,-1 0 0,0 21 15,1-21-15,-1 0 0,-21 0 0,21-1 16,-20-20-16,-1 21 0,0-21 0,0 20 16,0-20-16,0-21 0,1 20 0,-22 1 15,0 0-15,0-1 0,21 1 16,-21 0-16,0-1 0,0 22 0,0 0 15,0 0-15,0 0 0,-21 42 32,21 0-32,-22 0 0,1 0 15,0 22-15,0 20 0,0-21 0,0 22 16,21-22-16,0 22 0,-22-22 0,22 0 16,0 22-16,0-22 0,0-21 15,0 22-15,0-22 0,0 21 0,0-21 16,22 1-16,-1-1 0,0-21 15,0 0-15,0 0 0,0 0 0,1 0 16,-1 0-16,0 0 16,0 0-16,-21-21 0,0-1 15,0 1-15,0 0 0,0 0 16</inkml:trace>
  <inkml:trace contextRef="#ctx0" brushRef="#br0" timeOffset="28969.49">20637 2731 0,'-21'0'15,"42"0"-15,-63 0 0,63-22 32,0 22-17,1 0-15,-1 0 0,21 0 0,0 0 16,1 0-16,-1-21 0,-21 21 16,22 0-16,-1 0 0,-21 0 0,21-21 15,-20 21-15</inkml:trace>
  <inkml:trace contextRef="#ctx0" brushRef="#br0" timeOffset="30796.31">21294 2667 0,'0'21'16,"0"0"-16,0 1 0,0-1 16,0 0-16,-22-21 0,22 21 0,0 21 15,-21-20-15,21-1 0,0 0 16,0 0-16,0 0 0,0 0 15,0 1-15,21-1 16,1-21 0,-1 0-16,0 0 0,0 0 15,0-21-15,0 21 16,1-22-16,-1 1 0,0 21 0,0-21 16,0 0-16,0 0 0,1 0 0,-1-1 15,0 1-15,0 0 0,-21 0 0,0 0 16,21 0-16,-21-1 0,21 22 15,-21 22 1,0-1 0,0 0-16,0 0 0,0 0 0,0 0 15,0 1-15,0-1 0,0 0 16,22 0-16,-1 0 16,0-21-16,0 21 0,21-21 0,-20 0 15,20 0-15,0 0 0,1 0 0,-1 0 16,0 0-16,22 0 0,-22 0 15,0 0-15,1 0 0,-1-21 0,-21 0 16,22 21-16,-22-21 0,21 0 0,-21 0 16,-21-1-16,0 1 0,21 0 0,-21-21 15,0 21-15,0-1 0,0-20 0,0 21 16,-21 0-16,0 0 0,21-1 16,-21 1-16,0 21 0,0 0 0,-22 0 15,22 0-15,0 21 0,0 1 16,-22-1-16,22 0 0,0 21 15,0-21-15,0 1 0,0 20 0,-1-21 16,22 0-16,0 0 0,0 1 0,0-1 16,0 0-16,0 0 0,22-21 15,-1 21-15,0-21 0,0 0 16,0 0-16,0 0 0,22 0 0,-22 0 16,0-21-16,0 21 0,22-21 0,-22 0 15,0 0-15,0 21 0,0-22 0,0 1 16,1-21-16,-22 21 0,21-22 0,0 22 15,-21-21-15,21 0 16,-21-22-16,0 22 0,21-1 0,0-20 16,-21 21-16,0-1 0,22 1 0,-1 0 15,-21-1-15,0 22 0,0 0 16,0 0-16,0 0 0,0-1 0,-21 44 31,-1-1-31,1 21 0,0-21 0,0 22 16,0-1-16,21 0 0,-21 1 15,21-1-15,-22 0 0,22 22 0,0-22 16,-21 0-16,21 1 0,0-1 0,0-21 16,0 22-16,0-22 0,21 21 15,1-21-15,-1 0 0,0 1 16,0-22-16,0 21 0,22-21 0,-22 0 16,21 0-16,0 0 0,-20 0 0,20 0 15,0 0-15,-21 0 0,22 0 16,-22-21-16,0 21 0,0-22 0,0 22 15,1-21-15,-1 0 0,-21 0 0,0 0 16,0 0-16,0-1 0,0 1 0,0 0 16,0 0-16,0 0 15,-21 21 1,-1 21-16,22 0 0,0 0 16,-21 0-16,21 1 0,-21-1 15,21 0-15,0 0 16,0 0-16,0 0 15,21-21-15,0 0 0,1 0 16,-1 0-16,0 0 0,0 0 0,21 0 16,-20 0-16,-1 0 0,21 0 15,-21-21-15,22 21 0,-22-21 0,0 21 16,0-21-16,0 0 0,0 0 0,-21-1 16,0 1-16,0 0 0,22 0 0,-22 0 15,0 0-15,0-1 16,0 44 15,0-1-31,-22 0 16,22 0-16,-21 0 0,21 0 0,0 1 15,0-1-15,0 0 0,-21 0 0,21 0 16,0 0-16,0 1 0,21-22 47,0-22-32,-21 1-15,22 21 0,-22-21 0,21 0 16,0 0-16,-21 0 0,21 21 16,0-22-16,0 1 0,1 0 0,-1 0 15,-21 0-15,21 0 0,0-1 0,0 22 16,0 0 0,1 0-1,-22 22-15,0-1 0,0 0 16,0 0-16,0 0 0,21-21 0,-21 21 15,0 1-15,0-1 0,21-21 16,0 21-16,-21 0 0,21-21 0,0 21 16,22-21-16,-22 0 0,0 0 0,21 0 15,-20 0-15,-1 0 0,21 0 0,-21 0 16,0 0-16,1 0 0,-1 0 16,0 0-16,0-21 0,0 0 0,0 21 15,-21-21-15,22-22 0,-1 22 0,0 0 16,-21-21-16,21-1 0,0 1 15,-21 0-15,21-1 0,1 1 16,-1 0-16,-21-22 0,21 22 0,0 0 16,-21 20-16,0-20 0,21 21 0,-21 0 15,0-22-15,0 22 16,-21 42 0,21 1-1,-21-1-15,0 0 0,21 0 16,-21 21-16,-1 1 0,22-22 0,-21 21 15,21 1-15,-21-1 0,21 0 16,-21 1-16,21-1 0,0 0 0,-21 1 16,21-22-16,-21 21 0,21-21 15,0 0-15,0 22 0,0-22 0,0 0 16,0 0-16,21-21 16,0 21-16,0-21 0,0 0 15,0 0-15,1 0 0,-1 0 16,0 0-16,0 0 0,0-21 15,0 21-15,1-21 0,-1 21 0,-21-21 16,21 0-16,0 0 0,-21-1 16,0 1-16,0 0 0,0 0 15</inkml:trace>
  <inkml:trace contextRef="#ctx0" brushRef="#br0" timeOffset="31013.4">23982 2413 0,'0'0'0,"-21"0"15,21-21-15,21 21 16,0 0 0,21 0-16,-21 0 0,22 0 15,-22 0-15,21 0 0,-21 0 0,22 0 16,-22 0-16,21 0 0,-21 0 0,22 0 16,-22 0-16,0 0 0,0 0 0,0 0 15,1 0-15,-1 0 16,-42 0 15</inkml:trace>
  <inkml:trace contextRef="#ctx0" brushRef="#br0" timeOffset="33599.69">2646 4678 0,'0'-21'15,"-21"21"-15,21-21 16,-22 21 0,22-22-16,0 44 31,0-1-31,-21 0 0,21 0 0,0 21 15,0-20-15,-21 20 0,21 0 16,0 1-16,0-22 0,0 21 0,-21 0 16,21-20-16,0-1 0,0 21 0,0-21 15,0 0-15,0 1 16,-21-22-16,21 21 16,-21-21-1,21-21 1,0-1-16,0 1 0,0 0 15,0-21-15,0 21 0,0-1 16,0-20-16,0 21 0,21-21 0,0-1 16,0 22-16,0-21 0,0 21 15,22-1-15,-22-20 0,0 21 0,21 21 16,-20-21-16,-1 0 0,0 21 0,0 0 16,0 0-16,0 0 0,1 21 15,-22 0-15,0 0 0,21 0 0,-21 22 16,21-22-16,-21 21 0,0-21 0,0 22 15,0-22-15,0 21 0,21-21 16,-21 0-16,21 22 0,-21-22 16,0 0-16,0 0 0,21 0 0,1-21 15,-1 22-15,0-1 0,0-21 16,0 0-16,0 0 0,1 0 0,-1 0 16,0 0-16,21 0 0,1 0 0,-22 0 15,21-21-15,0-1 0,1 1 16,-1 21-16,0-21 0,-20 0 0,20 0 15,-21-22-15,0 22 0,0 0 0,1 0 16,-22-21-16,0 20 0,0-20 16,0 21-16,0-21 0,0 20 0,0 1 15,0 0-15,0 0 0,0 0 16,-22 21-16,1 0 0,0-21 16,0 21-16,0 0 0,-22 0 0,22 0 15,0 21-15,0 0 0,-21 0 0,20 0 16,1 0-16,0 22 0,0-22 15,0 21-15,0-21 0,21 22 0,0-22 16,0 21-16,0-21 0,0 1 0,0-1 16,0 0-16,0 0 0,21-21 15,0 21-15,0-21 0,0 0 16,0 0-16,22 0 0,-22 0 16,0-21-16,0 0 0,22 21 0,-22-21 15,0 0-15,21-1 0,-21 1 0,1 0 16,-1-21-16,0 21 0,-21-1 15,0-20-15,21 21 0,-21 0 16,0 0-16,0-1 0,0 1 0,0 0 16,0 42 15,0 0-31,0 1 0,0-1 16,-21 0-16,21 0 0,0 0 0,0 22 15,0-22-15,0 0 0,0 0 16,0 0-16,0 0 0,0 1 0,0-1 15,21 0-15,0 0 0,0-21 16,1 21-16,-1-21 16,0 0-16,0 0 0,0 0 0,0 0 15,1 0-15,-1-21 0,0 21 0,0-21 16,0 0-16,0 21 0,1-21 16,-1-1-16,-21 1 0,0 0 0,21 0 15,-21-21-15,0 20 0,21 1 0,-21 0 16,0 0-16,0 0 15,0 42 1,0 0 0,0 0-16,0 0 0,0 1 15,0-1-15,0 0 0,0 0 16,0 0-16,0 0 0,0 1 0,0-1 0,-21 0 16,21 0-16,0 0 31,0-42 0,0 0-31,0 0 16,0 0-16,0-1 0,21 1 0,-21 0 15,0 0-15,21-21 0,-21 20 0,21 1 16,1 0-16,-1 0 0,-21 0 16,21 0-16,0-1 0,0 22 15,0 0-15,1 0 0,-22 22 16,21-22-16,0 21 15,-21 0-15,0 0 0,0 21 16,0-20-16,0-1 0,0 0 0,0 0 16,0 0-16,0 0 0,0 1 0,0-1 15,0 0-15,0 0 16,21-21-16,0 0 31,0-21-31,1 0 16,-1 0-16,0-1 15,-21 1-15,21 0 0,0 0 0,0 0 16,1-22-16,-1 22 0,0 0 16,0-21-16,0 21 0,0 21 15,1-22-15,-22 1 0,21 21 16,-21 21 0,0 1-1,0-1-15,0 0 0,0 0 16,0 0-16,0 0 0,0 1 0,0 20 15,0-21-15,0 0 0,0 0 0,21 1 16,-21-1-16,0 0 0,21 0 16,0 0-16,0-21 0,1 21 0,-1-21 15,0 0-15,0 0 0,0 0 16,22 0-16,-22 0 0,21 0 0,-21 0 16,22 0-16,-22-21 0,0 21 15,0-21-15,0 0 0,0 21 0,1-21 16,-1 0-16,0-1 0,0 1 0,-21 0 15,0-21-15,0 21 0,0-22 0,0 22 16,0 0-16,0 0 0,0-22 16,0 22-16,0 0 0,0 42 31,0 0-31,-21 1 0,21-1 0,-21 21 16,21-21-16,-21 0 0,21 22 15,0-22-15,0 0 0,0 0 16,0 0-16,0 1 0,0-1 0,21 0 15,0 0-15,0-21 16,0 0-16,0 0 16,1 0-16,-1 0 15,-21-21-15,21 0 0,0 0 16,-21-1-16,0 1 16,0 0-16,0 0 15,0 0-15</inkml:trace>
  <inkml:trace contextRef="#ctx0" brushRef="#br0" timeOffset="35570.42">7218 4847 0,'42'0'15,"-84"0"-15,105 0 16,-42-21-16,-21 0 16,22 0-16,-1 0 0,0-1 15,-21 1-15,21 0 0,-21 0 16,0 0-16,21 0 0,-21-1 15,0 1-15,0 0 0,0 0 0,0-21 16,0 20-16,-21 1 0,21-21 16,-21 21-16,0 0 0,0 21 0,-1 0 15,1-22-15,-21 22 0,21 0 0,0 0 16,-1 22-16,-20-1 0,-21 42 16,41-42-16,1 22 0,-21-22 15,21 21-15,0 1 0,-1 20 0,1-21 16,0 1-16,21-1 0,-21 0 0,21 1 15,0-22-15,0 21 0,0-21 16,21 1-16,0-1 0,22-21 16,-22 0-16,0 0 0,21 0 0,1 0 15,-1 0-15,0-21 0,1 21 0,-1-22 16,0 1-16,1-21 0,-1 21 16,0 0-16,-21-22 0,22 22 0,-1 0 15,-21-21-15,0 20 0,1-20 0,-1 21 16,-21 0-16,0 0 0,0-22 0,0 22 15,0 0-15,-21 21 32,21 21-32,-22 0 15,22 0-15,0 1 0,0-1 0,0 21 16,0-21-16,0 0 0,0 22 16,0-22-16,0 0 0,0 0 15,22 0-15,-1 1 0,0-1 16,0-21-16,0 0 0,0 0 0,1 0 15,20 0-15,-21 0 0,0 0 0,22-21 16,-22 21-16,21-22 0,-21 1 16,22 0-16,-22 0 0,0 0 0,21 0 15,-21-1-15,-21 1 0,22-21 0,-22 21 16,21 0-16,-21-1 0,0 1 0,0 0 16,0 0-16,0 0 15,0 42 1,-21 0-1,21 0-15,-22 0 0,22 1 0,0-1 16,0 0-16,-21 21 0,21-21 0,-21 1 16,21 20-16,0-21 0,-21 0 15,21 0-15,0 1 0,0-1 0,0 0 16,21-21 15,0-21-31,0 0 0,-21-1 16,22 22-16,-1-21 15,-21 0-15,21 0 0,-21-21 0,21 20 0,0 1 16,-21 0-16,21-21 16,1 21-16,-22-1 0,21 22 0,0 0 15,0 0 1,-21 22-16,0-1 16,21 0-16,-21 0 0,21 0 15,-21 0-15,22 1 0,-22-1 0,0 0 16,21 0-16,0 0 0,0-21 0,-21 21 15,21-21-15,0 0 0,1 0 16,-1 0-16,0 0 0,0 0 16,0 0-16,0-21 0,1 0 15,-1 21-15,0-21 0,0 0 0,0 0 16,0-1-16,1-20 0,-1 21 16,0 0-16,21-22 0,-21 22 15,22 0-15,-22-21 0,21 21 0,1-1 16,-1 1-16,0 0 0,-21 21 0,22 0 15,-22 0-15,0 0 0,0 0 0,-21 21 16,21 0-16,-21 1 16,0-1-16,0 0 0,0 0 15,0 0-15,0 0 0,0 1 0,0-1 16,0 0-16,0 0 16,0-42 15,0 0-16,0 0 1,0-1-16,0 1 16,0 0-16,0 0 0,0 0 15,-21 21-15,21-21 0,-21-1 0,0 22 16,0 0-16,0 0 16,-1 0-16,1 0 0,0 0 15,-21 22-15,21-1 0,-1 0 0,1 0 16,0 0-16,-21 0 0,21 1 15,-1-1-15,1 21 0,0-21 0,21 22 16,0-22-16,0 0 0,0 0 16,0 21-16,0-20 0,0-1 15,0 0-15,0 0 0,21-21 0,0 0 16,1 0-16,-1 0 0,0 0 0,21 0 16,-21 0-16,1 0 0,-1-21 0,21 21 15,-21-21-15,0 0 0,22 21 16,-22-22-16,0 1 0,21 0 0,-20-21 15,-1 21-15,0-1 0,-21-20 0,21 21 16,0-21-16,0-1 0,-21 22 0,0-21 16,22-1-16,-1-20 0,-21 21 0,0-1 15,0 1-15,21-22 0,-21 22 16,0 0-16,0-1 0,0 22 16,0-21-16,0 21 0,0 0 0,0-1 15,0 1-15,-21 42 31,21 1-31,-21-1 0,21 21 0,-22 0 16,22 1-16,-21-1 0,21 0 0,0 1 16,-21-1-16,21 0 0,-21 1 0,21-1 15,0 0-15,-21 1 0,21-1 0,0 0 16,0-20-16,0 20 0,0-21 16,0 21-16,0-20 0,0-1 0,21 21 15,0-21-15,0 0 0,-21 1 16,21-22-16,1 21 0,-1-21 0,0 0 15,0 0-15,0 0 0,0 0 0,1 0 16,-1 0-16,0 0 16,0 0-16,0-21 0,-21-1 15,21 1-15,1 0 16,-22 0-16,21 0 0,-21 0 0</inkml:trace>
  <inkml:trace contextRef="#ctx0" brushRef="#br0" timeOffset="36930.89">10731 4572 0,'22'0'0,"-44"0"0,44 21 0,-1 0 16,0-21-1,0 0 1,0 0 0,0-21-16,-21 0 0,22 21 0,-1-21 15,0 0-15,0 0 0,0-1 16,22 1-16,-22-21 0,0 21 0,0 0 15,-21-22-15,21 1 0,0 0 0,1-1 16,-22 1-16,21 0 0,-21-1 16,0 1-16,0 0 0,0-1 0,0 1 15,0 21-15,0 0 0,0-1 0,0 1 16,0 0-16,-21 21 16,21 21-1,-22 0-15,1 1 0,0 20 0,21 0 16,-21 1-16,21-1 0,0 21 0,-21-20 15,21 20-15,-21-20 0,21-1 0,0 21 16,0-20-16,0-1 16,0 0-16,0-20 0,0 20 0,0-21 15,0 21-15,0-20 0,21-1 0,0-21 16,0 21-16,0-21 0,0 21 0,1-21 16,-1 0-16,0 0 0,21 0 0,-21-21 15,22 0-15,-22 21 0,0-21 0,21-1 16,-20 1-16,-1-21 0,0 21 15,0-22-15,0 22 0,-21-21 0,0 0 16,21-1-16,-21 1 0,0 0 0,0-1 16,0 1-16,0 0 0,0-1 0,0 1 15,0 21-15,0 0 0,0-1 16,0 1-16,0 42 16,0 1-1,0 20-15,0-21 0,0 21 0,0 1 16,-21-1-16,21 0 0,-21 1 0,21-1 15,0 0-15,0 1 0,-21-22 16,21 21-16,-21 1 0,21-22 0,-21 0 16,21 21-16,0-21 0,0 1 15,0-1-15,0-42 47,0-1-47,21 22 16,0-21-16,-21 0 0,21 0 0,0 0 15,-21 0-15,21-1 0,1 1 0,-1 0 16,0 0-16,0 0 0,0 21 16,0 0-1,1 0-15,-22 21 16,0 0-16,0 0 16,0 0-16,0 1 0,0-1 0,0 0 15,21 0-15,-21 0 0,21-21 16,-21 21-16,0 1 0,21-22 0,0 0 15,0 21-15,1-21 16,-1 0-16,0 0 0,21 0 16,-21 0-16,1 0 0,20 0 0,-21-21 15,0-1-15,22 22 0,-1-21 0,-21 0 16,21 21-16,-20-21 0,-1 0 0,21 0 16,-21-1-16,0-20 0,1 21 0,-22 0 15,0-22-15,21 22 0,-21 0 16,0 0-16,0 0 0,0 0 0,-21 21 31,-1 21-31,22 0 0,-21 0 0,0 0 16,0 0-16,21 1 0,-21-1 15,21 0-15,-21 0 0,21 21 16,0-20-16,0-1 0,0 0 16,0 0-16,0 0 0,21-21 15,0 21-15,0-21 0,0 0 0,0 0 16,1 0-16,20 0 0,-21 0 0,0 0 15,22 0-15,-22-21 0,0 0 16,0 21-16,0-21 0,0 21 0,1-21 16,-1 0-16,-21-1 0,0 1 15,0 0-15,0 0 0</inkml:trace>
  <inkml:trace contextRef="#ctx0" brushRef="#br0" timeOffset="37145.55">11261 4318 0,'0'0'15,"-43"0"-15,1 0 0,21 0 0,0 0 0,42-21 32,0 21-32,0-21 0,21 21 15,-20-21-15,20 21 0,0-22 16,-21 22-16,22 0 0,-1 0 0,-21-21 15,22 21-15,-22 0 0,21 0 0,-21 0 16,0-21-16,1 21 0</inkml:trace>
  <inkml:trace contextRef="#ctx0" brushRef="#br0" timeOffset="39056.53">14478 4191 0,'0'-21'0,"0"42"0,21-84 16,-21 41-16,21 1 0,-21 0 16,21 0-16,-21 0 0,0 0 0,0-1 15,0 1-15,0 0 0,-21 21 16,0 0-16,0 0 15,0 0-15,0 21 16,-1 22-16,1-1 0,0 0 16,0 1-16,0-1 0,0 21 0,-22-20 15,22 20-15,0-20 0,0-1 0,0 21 16,21-20-16,-22-1 0,22 0 0,0 1 16,0-1-16,0 0 0,0-20 15,0 20-15,22-21 0,-1 0 0,0-21 16,0 21-16,21-21 0,-20 0 0,20 0 15,0 0-15,-21 0 0,22-21 0,-1 0 16,0 0-16,1 0 0,-1 0 0,-21-1 16,22 1-16,-1 0 0,-21-21 15,21 21-15,-20-1 0,-1-20 0,0 21 16,0 0-16,-21-22 0,0 22 16,0 0-16,0 0 0,0 0 0,0 0 15,-21 21 1,0 21-1,0-21-15,21 21 0,-22 0 0,1 21 16,0-20-16,0-1 0,21 0 0,-21 21 16,21-21-16,-21 22 0,21-22 0,0 0 15,0 21-15,0-20 0,0-1 16,0 0-16,21 0 0,0-21 16,0 21-16,0-21 0,22 0 0,-22 0 15,21 0-15,-21 0 0,22-21 16,-1 0-16,-21 0 0,21 0 0,1 21 15,-1-22-15,-21 1 0,22 0 16,-1 0-16,-21-21 0,0 20 0,0 1 16,-21-21-16,0 21 0,0-43 15,0 22-15,0 0 0,-21 20 0,0-20 16,0 21-16,0-21 0,0 20 0,-1 22 16,-20-21-16,21 21 0,-21 0 15,20 0-15,-20 0 0,21 21 0,-21 1 16,20-1-16,1 0 0,0 21 0,0-21 15,0 1-15,21 20 0,0-21 0,0 21 16,0-20-16,0 20 0,0-21 16,21 0-16,0 0 0,0 1 15,0-22-15,1 21 0,20-21 0,0 0 16,1 0-16,-1 0 0,0 0 0,1 0 16,-1-21-16,0 21 0,1-22 0,20 1 15,-21 0-15,1 0 0,-1 0 16,0 0-16,1-1 0,-22-20 0,21 21 15,-21-21-15,1-1 0,-1 1 0,0 0 16,0-1-16,-21 1 0,21-22 0,-21 22 16,0 0-16,0-1 0,0 22 0,0 0 15,0 0-15,0 0 0,0 0 16,0 42 0,0 0-16,0 0 15,-21 21-15,0-20 0,0 20 0,21 0 16,-21 22-16,-1-22 0,22 0 15,-21 1-15,0 20 0,21-20 0,0-1 16,0 0-16,0-21 0,0 22 0,0-1 16,0-21-16,0 0 0,0 22 0,0-22 15,21 0-15,0 0 0,1-21 0,20 21 16,-21-21-16,21 0 0,-20 0 16,20 0-16,0 0 0,1 0 0,-1 0 15,0 0-15,1-21 0,-1 21 16,0-21-16,1 0 0,-1 21 0,-21-21 15,0 0-15,22-1 0,-43 1 0,21 0 16,-21 0-16,0 0 0,0 0 16,0-22-16,0 22 0,0 0 0,0 0 15,0 0-15,-21-1 0,-1 22 16,1 0-16,0 0 0,0 0 0,0 0 16,0 22-16,-22-1 0,22 0 0,0 0 15,0 0-15,0 0 16,21 1-16,-22-1 0,22 0 0,-21 0 0,21 0 15,0 0-15,21-21 16,1 0-16,-1 0 16,0 0-16,21 0 0,-21 0 0,22 0 15,-22-21-15,21 0 0,-21 21 16,1-21-16,-1 0 0,21 21 0,-21-21 16,-21-1-16,21 22 0,1-21 0,-1 0 15,-21 42 32,0 0-47,0 1 0,0-1 0,0 0 16,-21 21-16,-1-21 0,22 22 0,-21-1 15,21-21-15,0 22 0,0 20 0,0-21 16,-21 1-16,21 20 0,0-20 16,0 20-16,0-21 0,0 22 0,0-22 15,0 22-15,0-22 0,0 22 16,0-22-16,-21 0 0,0 22 0,21-22 15,-21 0-15,21 1 0,-22-22 0,1 21 16,0-21-16,0 22 0,0-22 0,0 0 16,-1 0-16,1-21 0,0 0 15,0 0-15,21-21 0,-21 0 16,21 0-16,-21 0 0,21-1 0,0-20 16,0 0-16,0-1 0,0 1 0,21-21 15,0-1-15,0 1 0,0-22 16,0 21-16,22-20 0,-22-1 15,21 0-15,1 1 0,-22-1 0,21 22 16,0-1-16,1 1 0,-22 20 0,21 1 16,1 0-16,-22-1 0,21 1 0,-21 21 15,0-22-15,1 22 0,20-21 0</inkml:trace>
  <inkml:trace contextRef="#ctx0" brushRef="#br0" timeOffset="41421.54">17653 4276 0,'0'0'16,"0"-21"-16,0-1 15,0 1-15,0 0 16,0 0-16,0 42 62,0 0-62,0 0 0,0 22 0,0-22 16,0 21-16,0-21 0,0 22 0,0-22 16,0 0-16,-21 21 0,21-20 0,0-1 15,0 0-15,0 0 0,0 0 16,-21 0-16,21-42 47,0 0-47,0 0 15,0 0-15,21 0 16,0-1-16,-21 1 0,21 0 0,0 0 0,0-21 16,-21 20-16,22 1 0,-1 0 15,0-21-15,0 42 0,0-21 0,0-1 16,-21 1-16,22 21 0,-1 0 15,0 0-15,-21 21 16,21 1-16,-21-1 0,0 21 0,0-21 16,0 0-16,0 22 0,0-22 0,21 0 15,-21 21-15,0-20 0,0-1 0,21 0 16,-21 0-16,22 0 0,-22 0 16,0 1-16,21-22 0,0 21 0,0-21 15,0 0-15,0 0 0,1 0 0,-1 0 16,0 0-16,21 0 0,-21-21 15,22 21-15,-22-22 0,21 1 0,1 21 16,-1-21-16,-21 0 0,21 0 16,-20 0-16,-1-1 0,21-20 0,-42 21 15,21-21-15,0 20 0,-21-20 0,0 21 16,0-21-16,0 20 0,0-20 0,0 21 16,0 0-16,0 0 0,-21 21 15,0 0-15,0-22 0,0 22 0,0 0 16,-22 0-16,22 0 0,0 22 15,0-1-15,0 0 0,-22 0 0,22 0 16,0 22-16,0-22 0,21 21 16,0-21-16,-21 22 0,21-22 0,0 0 15,0 0-15,0 21 0,0-20 16,0-1-16,0 0 0,21-21 0,0 0 16,-21 21-16,21-21 0,0 0 0,0 0 15,1 0-15,-1 0 0,0-21 16,0 0-16,0 21 0,0-21 0,1-1 15,-1 22-15,0-21 0,0 0 0,0 0 16,0 0-16,-21 0 0,0-1 0,0 1 16,0 0-16,22 0 0,-22 0 15,0 0-15,0 42 32,0 0-32,0 0 15,0 0-15,0 0 0,0 1 0,-22-1 16,22 0-16,0 0 0,0 0 15,0 0-15,0 1 0,0-1 16,22-21-16,-1 0 0,0 0 0,0 0 16,0 0-16,0 0 0,1 0 15,-1 0-15,0 0 0,0 0 0,0-21 16,0-1-16,1 22 0,-1-21 16,0 0-16,0 0 0,-21 0 0,0 0 15,21-1-15,-21 1 0,0 0 16,0 0-16,0 0 0,0 0 0,0-1 15,0 1 1,0 42 0,0 1-16,0-1 0,0 0 15,0 0-15,0 21 0,0-20 0,0-1 16,0 0-16,0 0 0,0 0 16,0 0-16,-21 1 0,21-1 0,0 0 15,0 0 1,0-42 31,0 0-47,0 0 0,21-1 15,0-20-15,-21 21 0,0 0 16,22 0-16,-22-22 0,21 22 0,0-21 16,-21 21-16,21-1 0,-21 1 0,21 0 15,0 0-15,1 21 16,-1 0-1,-21 21-15,0 0 0,0 0 0,0 1 16,0-1-16,0 0 0,0 0 0,0 0 16,0 22-16,0-22 0,0 0 15,0 0-15,0 0 0,0 0 16,0 1-16,21-22 16,-21 21-16,21-21 0,0 0 15,0 0 1,1 0-16,-22-21 15,21-1-15,0 22 0,0-21 0,-21 0 16,21 0-16,0 0 0,1 0 0,-1-1 16,0-20-16,0 21 0,0 0 0,-21 0 15,21-1-15,1 1 0,-1 0 0,0 0 16,0 21-16,-21 21 31,0 0-15,0 0-16,0 1 0,0-1 0,0 21 15,0-21-15,0 0 0,0 1 16,-21-1-16,21 0 0,0 0 0,0 0 16,0 0-16,0 1 0,0-1 15,21 0-15,0 0 0,0-21 0,1 21 16,-1-21-16,0 0 0,0 0 0,21 0 16,-20 0-16,-1 0 0,21 0 0,-21 0 15,0 0-15,22 0 0,-22 0 16,21 0-16,-21-21 0,1 0 0,-1 21 15,0-21-15,0 0 0,0-1 16,0 1-16,1 0 0,-1-21 0,-21 21 16,21-22-16,-21 22 0,21-21 0,-21 21 15,0-22-15,0 22 0,0 0 16,0 0-16,0 0 0,-21 21 31,21 21-31,-21 0 0,0 0 0,21 0 16,0 22-16,-22-22 0,1 0 15,21 0-15,0 21 0,0-20 0,0-1 16,0 0-16,0 0 0,0 0 16,0 0-16,0 1 15,21-22-15,1 0 16,-1 0-16,0 0 0,0 0 16,0 0-16,0 0 15,1 0-15,-1 0 16,-21-22-16,0 1 15,21 21-15,0-21 16,0 21-16,0 0 0,1-21 16,20 21-16,-21 0 0,0-21 15,22 21-15</inkml:trace>
  <inkml:trace contextRef="#ctx0" brushRef="#br0" timeOffset="43973.19">21929 4297 0,'21'0'15,"0"-21"1,-21 0 0,21 21-16,-21-22 15,21 1-15,-21 0 16,0 0-16,0 0 16,0 0-1,0-1-15,0 1 16,0 0-16,0 0 15,0 0 1,0 0-16,0-1 0,-21 22 16,0-21-16,0 21 15,0 0 1,-1 0-16,1 0 16,0 0-16,0 0 15,0 0-15,21 21 0,-21 1 0,-1-22 16,1 21-16,0 0 0,0 0 0,0 0 15,0 0-15,-1 1 16,22-1-16,0 0 0,-21 0 0,0 0 16,21 0-16,0 1 0,0-1 15,-21 0-15,21 0 0,-21-21 16,21 21-16,0 0 16,0 1-1,0-1 1,0 0-1,0 0 1,0 0 15,0 0 47,0 1-46,21-22-32,0 0 31,0 0-15,0 0-1,1 0-15,-1 0 16,0 0-16,0 0 15,0 0-15,0 0 16,1 0-16,-22-22 0,21 22 16,-21-21-16,21 0 0,0 21 15,0 0-15,-21-21 0,0 0 0,21 21 16,-21-21-16,22 21 0,-22-22 16,21 1-16,-21 0 0,0 0 15,21 21-15,-21-21 0,21 21 0,-21-21 16,0-1-16,0 1 0,21 21 15,-21-21-15,0 0 0,21 21 16,-21-21-16,0 0 16,0-1-1,0 44 95,0-1-79,0 0 219,0 0 78,-21-21 110,0 0-438,0 0 15</inkml:trace>
  <inkml:trace contextRef="#ctx0" brushRef="#br0" timeOffset="47754.36">22034 4106 0,'0'-21'15,"0"0"1,0 42 46,0 0-46,0 1-16,0 20 0,0-21 16,-21 0-16,21 0 0,0 22 0,-21-22 15,21 0-15,0 21 0,0-20 0,0-1 16,0 0-16,0 0 0,0 0 16,0 0-16,21 1 0,0-22 15,1 21-15,-1-21 0,0 0 16,0 0-16,0 0 0,0 0 15,1 0-15,-1 0 0,0-21 0,21-1 16,-21 22-16,1-21 0,-1 0 16,0 0-16,0 21 0,0-21 0,0 0 15,1-22-15,-22 22 0,0 0 0,21 0 16,-21 0-16,21-22 0,-21 22 16,0 0-16,0 0 0,0 0 15,0 42 16,-21 0-31,21 0 0,-21 0 0,-1 0 16,22 22-16,-21-22 0,21 0 16,-21 0-16,0 22 0,21-22 0,0 0 15,-21 0-15,21 0 0,-21 0 0,21 1 16,-22-22-16,22 21 16,0-42 30,0-1-46,22 1 0,-1 0 16,0 0-16,-21 0 0,21 0 0,0-1 16,0 1-16,1 0 0,-1 0 15,0 0-15,-21 0 0,21-1 0,0 1 16,0 0-16,1 21 0,-1 0 16,0 0-16,0 21 15,-21 0-15,21 1 16,-21-1-16,0 0 0,21 0 0,-21 0 15,0 22-15,0-22 0,0 0 16,0 0-16,22 0 0,-22 0 0,21 1 16,0-22-16,0 21 0,0 0 15,0-21-15,1 0 0,-1 21 0,21-21 16,0 0-16,-20 0 0,20 0 0,-21 0 16,21 0-16,1 0 0,-22 0 0,21-21 15,-21 0-15,22 21 0,-22-21 16,0 21-16,0-22 0,0 1 0,-21 0 15,22 0-15,-22-21 0,21 20 0,-21 1 16,0-21-16,0 21 0,0-22 0,0 22 16,0 0-16,0 0 0,0 0 15,0 0-15,-21-1 0,-1 22 0,1 0 16,-21 0-16,21 0 16,0 22-16,-1-1 0,1 0 0,-21 21 15,21-21-15,-22 1 0,22 20 16,0-21-16,0 0 0,0 22 0,0-22 15,21 0-15,-22 0 0,22 0 0,0 0 16,0 1-16,22-22 16,-1 21-16,0-21 0,0 0 15,0 0-15,0 0 0,1 0 0,-1 0 16,0 0-16,0-21 0,21-1 0,-20 22 16,-1-21-16,0 0 0,0 0 15,0 0-15,22 0 0,-22-22 0,0 1 16,0 0-16,0 20 0,0-41 15,1 21-15,-1-1 0,0-20 0,0 20 16,-21 1-16,21 0 0,0-1 0,1 1 16,-22 0-16,0 21 0,0-1 15,0 1-15,21 0 0,-21 0 0,-21 42 32,-1 0-32,1 0 0,0 1 0,0 20 15,0 0-15,0 1 0,-1-1 16,-20 0-16,21 1 0,0 20 15,0-21-15,-1 1 0,22 20 0,0-20 0,0-22 16,0 21-16,0 0 0,0-20 16,22 20-16,-1-21 0,0 0 15,0 0-15,0 1 0,22-22 0,-1 21 16,0-21-16,1 0 0,-1 0 0,-21 0 16,21 0-16,1 0 0,-1 0 0,0 0 15,-20 0-15,20-21 0,-21-1 16,0 22-16,0-21 0,1 0 0,-1 0 15,0 0-15,-21 0 0</inkml:trace>
  <inkml:trace contextRef="#ctx0" brushRef="#br0" timeOffset="48727.65">3217 6308 0,'0'0'0,"-21"0"16,21-21-16,0-1 15,0 1 1,-21 42 31,21 1-47,0-1 0,0 21 0,0-21 15,0 22-15,0-1 0,0 21 16,0-20-16,0 20 0,-21-20 0,21 20 16,-21 1-16,21-22 0,0 21 15,-22-20-15,1 20 0,21-20 0,-21 20 16,0-21-16,21 1 0,-21 20 0,0-20 15,21-22-15,0 21 0,-22 0 16,1-20-16,21-1 0,-21-21 16,21 21-16,0-42 15,0 0 1,0-1-16,0-20 16,0 21-16,-21-21 0,21 20 0,0-20 15,0 0-15,0-1 0,-21 1 0</inkml:trace>
  <inkml:trace contextRef="#ctx0" brushRef="#br0" timeOffset="49029.59">2900 6371 0,'0'0'0,"0"-21"0,0-42 16,0 41-16,0 1 16,21 0-16,-21 0 0,21 0 0,21 0 15,-20-1-15,-1 1 0,21 21 16,-21-21-16,22 21 0,-1 0 0,0 0 15,1 0-15,-1 0 0,0 0 0,1 21 16,-22 0-16,21 1 0,-21 20 16,-21-21-16,0 0 0,0 22 0,0-22 15,0 21-15,0 0 0,-21-20 0,-21-1 16,21 21-16,-1-21 0,1 0 16,0 1-16,0-1 0,0 0 0,0 0 15,21 0-15,-22 0 16,1-21-16,42 0 47,1 0-47</inkml:trace>
  <inkml:trace contextRef="#ctx0" brushRef="#br0" timeOffset="50469.7">3641 6604 0,'0'0'0,"21"0"32,0 0-32,0-21 0,-21 0 15,21 21-15,0-21 0,1-1 0,-1 1 16,0 0-16,21 0 0,-21 0 16,1 0-16,-1-1 0,0-20 0,0 21 15,0 0-15,-21 0 0,0-1 0,0 1 16,0 0-16,0 0 0,0 0 15,-21 21-15,0 0 0,0 0 0,0 0 16,-1 0-16,1 0 0,0 0 0,0 0 16,21 21-1,0 0 1,21 0-16,-21 0 0,21 1 16,0-1-16,1 0 0,-1 0 15,0 0-15,0 0 0,0 1 0,0-1 16,-21 0-16,0 21 0,22-21 0,-22 1 15,0-1-15,0 0 0,0 0 16,21-21-16,-21 21 16,21-21-1,0 0-15,0 0 0,-21-21 16,21 0-16,1 0 16,-1 0-16,0-1 0,-21 1 0,21 0 15,-21 0-15,21-21 0,0 20 16,-21 1-16,0 0 0,0 0 0,0 0 15,0 0-15,22-1 0,-22 1 16,0 42 15,0 1-31,0-1 16,0 0-16,0 0 0,0 21 16,0-20-16,0-1 0,0 0 0,0 0 15,0 0-15,0 0 0,0 1 16,21-1-16,-21 0 0,21-21 15,0 0-15,0 0 0,0 0 16,1 0-16,-1 0 0,0 0 16,0-21-16,0 21 0,0-21 15,1-1-15,-1 22 0,21-21 0,-21 0 16,0 0-16,1 0 0,-1-22 0,0 22 16,-21 0-16,0 0 0,21 0 15,-21 0-15,21 21 0,-21-22 16,0 44 15,0-1-31,0 0 16,0 0-16,0 21 0,0-20 0,-21-1 15,21 0-15,0 0 0,-21 0 0,21 0 16,0 1-16,0-1 0,0 0 16,0 0-16,-21-21 15,21-21 32,0 0-47,0 0 0,0-1 0,0 1 16,0 0-16,21 0 0,-21-21 0,21 20 15,0 1-15,-21 0 0,21-21 0,1 21 16,-1-1-16,0 1 0,0 0 16,0 0-16,0 21 15,1 0-15,-1 0 16,0 21-16,-21 0 15,0 0-15,0 1 0,0-1 16,0 0-16,0 0 0,0 0 0,0 0 16,0 1-16,0-1 0,21 0 0,0 0 15,-21 0-15,21-21 0,1 21 0,-1-21 16,0 22-16,0-22 16,0 0-16,0 0 0,1 0 15,-1 0-15,-21-22 0,21 22 0,0-21 16,0 0-16,-21 0 0,0 0 0,21 0 15,1-1-15,-22 1 0,0 0 16,21-21-16,-21 21 0,21-22 16,-21 1-16,0 21 0,21-22 0,0 1 15,-21 0-15,21-1 0,-21 22 16,22-21-16,-1 21 0,-21 0 0,0-1 16,21 1-16,-21 42 31,0 1-31,0-1 15,0 0-15,0 0 0,0 0 0,-21 22 16,21-22-16,-21 21 0,21 0 0,0-20 16,-22 20-16,1 0 0,21-21 0,-21 22 15,21-22-15,0 21 16,-21 43-16,21-64 16,0 0-16,0 0 0,0 1 15,21-22 1,0 0-1,0 0-15,1 0 16,-22-22-16,21 22 0,-21-21 16,21 21-16,-21-21 0,0 0 0,21 21 15,-21-21-15,21 0 0,-21-1 16,0 1-16,0 0 0,0 0 16,0 0-16,0 0 0,0-1 15,0 1-15</inkml:trace>
  <inkml:trace contextRef="#ctx0" brushRef="#br0" timeOffset="50689.29">5334 6160 0,'0'0'16,"0"-22"15,21 22-31,0 0 0,0 0 16,22 0-16,-22 0 0,0 0 0,0-21 15,0 21-15,1 0 0,-1 0 0,0 0 16,0 0-16,0 0 15,-21-21-15,21 21 0,1 0 0,-22-21 32,-22 21-17,1 0 1,0 0-16,0-21 0</inkml:trace>
  <inkml:trace contextRef="#ctx0" brushRef="#br0" timeOffset="50869.46">4911 6011 0,'0'-21'31,"0"0"16</inkml:trace>
  <inkml:trace contextRef="#ctx0" brushRef="#br0" timeOffset="52365.69">7620 6519 0,'0'0'0,"21"0"0,0 0 16,0 0-1,1 0-15,-1 0 16,0-21-1,-21 0-15,0 0 0,21 0 16,-21 0-16,21-1 0,-21 1 16,0 0-16,0 0 0,0 0 15,0 0-15,-21 21 0,0-22 0,0 1 16,0 21-16,-1-21 0,-20 21 16,21-21-16,0 21 0,0 0 15,-22 0-15,22 0 0,0 0 0,0 21 16,0 0-16,-1-21 0,-20 21 0,42 1 15,-21 20-15,0-21 0,0 21 16,-1 1-16,22-22 0,0 21 0,0 1 16,0-22-16,0 21 0,0 0 0,0-20 15,0-1-15,0 0 0,0 0 0,0 0 16,0 0-16,22-21 0,-1 0 16,0 22-16,0-22 0,0 0 0,0 0 15,1 0-15,-1 0 0,21-22 16,22 1-16,-22 0 0,0 0 15,-21 0-15,22 0 0,-1-1 0,0-20 16,1 21-16,-1-21 0,-21-1 16,22 1-16,-1 0 0,-21-1 0,21 1 15,-20 0-15,-1-1 0,0 1 0,0 0 16,-21-1-16,0 22 0,0-21 0,0-1 16,0 22-16,0 0 0,0 0 15,0 0-15,0 0 0,-21 21 0,0 0 16,0 0-16,-1 0 15,22 21-15,-21-21 0,0 42 16,21-21-16,0 0 0,0 22 16,-21-22-16,21 21 0,0 1 0,-21-1 15,21 0-15,0 1 0,0-1 0,0 0 16,0-21-16,0 22 0,0-1 0,0 0 16,21-20-16,0-1 0,0 0 15,0 0-15,1 0 0,-1 0 0,0-21 16,21 0-16,-21 0 0,1 0 0,20 0 15,0 0-15,1 0 0,-22-21 16,21 21-16,-21-21 0,0 0 16,22 0-16,-22 0 0,0-1 0,0 1 15,0 0-15,1 0 0,-22-21 16,21 20-16,-21 1 0,0 0 0,0 0 16,0 0-16,0 0 0,-21-1 15,-1 22-15,1 0 16,0 0-16,0 0 0,0 0 15,0 22-15,21-1 0,0 0 0,-22 0 16,1 0-16,21 0 0,0 1 0,-21 20 16,21-21-16,0 0 0,0 0 0,0 1 15,0-1-15,0 0 0,21 0 16,0 0-16,1-21 0,-1 21 0,0-21 16,0 0-16,0 0 0,0 0 0,1 0 15,-1 0-15,0 0 0,21 0 0,-21 0 16,1-21-16,20 21 0,-21-21 15,0 0-15,0 21 0,22-21 16,-22 0-16,0-22 0,0 22 0,0 0 16,1-21-16,-1 20 0,0-20 0,-21 0 15,21-1-15,0 22 0,0-21 0,-21 0 16,22-1-16,-22 1 0,21 21 16,0-22-16,-21 22 0,0 0 0,0 0 15,21 0-15,-21 0 16,0 42-1,0 0-15,0 0 16,0 0-16,0 0 0,-21 1 16,21 20-16,0-21 0,0 21 0,-21-20 15,0 20-15,21 0 0,-22-21 0,22 22 16,0-22-16,-21 21 0,21-21 0,-21 22 16,21-22-16,0 21 0,0-21 0,0 1 15,0-1-15,0 0 0,0 0 16,0 0-1,21-21 1,0-21 31,-21 0-47,22 0 16,-22 0-16,0-1 15,0 1-15,0 0 0,0 0 0,0 0 16,0 0-16,0-1 0,0 1 0</inkml:trace>
  <inkml:trace contextRef="#ctx0" brushRef="#br0" timeOffset="52617.22">8975 6202 0,'-22'0'0,"1"0"16,42 0 15,1-21-31,-1 21 0,0 0 15,0 0-15,0-21 0,0 21 0,22 0 16,-22 0-16,0 0 0,0 0 0,0-22 16,1 22-16,-1 0 15,0 0 48</inkml:trace>
  <inkml:trace contextRef="#ctx0" brushRef="#br0" timeOffset="54163.63">9758 6435 0,'0'0'0,"0"-21"0,21 21 16,-21-22 15,0 1 375,21 21-375,-21-21-15,0 0 0,0 0-1,0 0 1,0-1 0,0 1-1,0 0 1,-21 21-16,0 0 0,0 0 15,-1 0-15,1 0 16,0 0-16,0 0 0,0 0 16,0 21-16,-1-21 0,1 21 15,0 1-15,0-1 0,0-21 16,21 21-16,-21 21 0,-1-21 0,22 1 16,0-1-16,0 21 0,-21-21 0,21 0 15,0 1-15,0-1 0,0 0 0,0 0 16,0 0-16,0 0 0,21-21 15,-21 22-15,22-22 16,-1 0-16,0 0 0,0 0 16,0 0-16,0 0 15,1-22-15,-1 1 0,0 0 0,0 21 16,-21-21-16,21 0 0,0 0 0,1-1 16,-1 1-16,0 0 0,-21 0 0,21 0 15,0-22-15,-21 22 0,0 0 16,0 0-16,21 0 0,-21 0 0,0-1 15,22 1-15,-22 42 32,-22 1-17,1-1-15,21 0 0,0 0 16,0 21-16,-21-20 0,21-1 16,-21 0-16,21 21 0,0-21 0,0 1 15,0-1-15,0 0 0,0 0 0,0 0 16,0 0-16,0 1 0,21-22 15,0 0-15,0 0 0,1 0 16,-1 0-16,0 0 0,0 0 16,0 0-16,0-22 0,1 22 0,-1-21 15,0 0-15,0 21 0,0-21 0,0 0 16,1 0-16,-22-1 0,21 1 0,0 0 16,-21 0-16,21-21 0,-21 20 15,21 1-15,-21 0 0,21 0 0,-21 0 16,0 0-16,0 42 31,0 0-31,0 0 0,0 0 16,0 0-16,0 1 0,0-1 0,0 21 15,0-21-15,0 0 0,0 1 0,0-1 16,0 0-16,0 0 16,0 0-1,0-42 32,0 0-47,22 0 16,-22 0-16,21-1 0,-21 1 0</inkml:trace>
  <inkml:trace contextRef="#ctx0" brushRef="#br0" timeOffset="54510.22">10393 6033 0,'0'0'15,"-21"0"-15,-1 21 16,1 0-16,21 0 16,0 0-16,0 0 15,21-21 17,1 0-32,-1 0 15,0 0-15,-21-21 0,0 0 16,0 0-16,0 0 15,0 0-15,0-1 16,-21 1 0,21 0-16,-21 21 15,-1 0-15,1 0 0,21 21 16,0 0-16,-21-21 0,21 22 0,-21-1 16,21 0-16,0 0 15,0 0-15,0 0 16,21-21-1,0 0-15,0 0 0</inkml:trace>
  <inkml:trace contextRef="#ctx0" brushRef="#br0" timeOffset="54877.73">10880 5779 0,'0'-22'0,"0"44"0,0-65 0,0 22 15,-22 42 32,1 0-47,21 1 0,-21 20 16,21-21-16,-21 21 0,21-20 0,0 20 16,0 0-16,-21-21 0,21 22 0,0-1 15,0 0-15,-21-20 0,21 20 0,-22 0 16,22-21-16,-21 22 0,0-1 0,21-21 15,0 22-15,0-22 0,-21 0 16,21 0-16,-21 21 0,21-20 0,-21-1 16,21 0-16,0 0 0,0 0 15,21-21 32,-21-21-47,21 0 0,0 21 16,-21-21-16,21 0 0,0-1 15,1 1-15,-1 0 0</inkml:trace>
  <inkml:trace contextRef="#ctx0" brushRef="#br0" timeOffset="55464.18">11261 6287 0,'21'-22'16,"-42"44"-16,63-44 0,-42 1 0,21 21 0,0-21 15,0 0-15,1 21 0,-1-21 0,0 0 16,0 21-16,0-22 0,-21 1 16,21 0-16,-21 0 0,0 0 15,-21 21 1,0 0-16,0 0 16,0 0-16,0 21 0,-1-21 0,1 21 15,-21 0-15,21-21 0,0 21 16,-1 1-16,1-22 0,0 21 0,21 0 15,0 0-15,-21-21 0,21 21 16,-21-21-16,21 21 0,0 1 16,21-1-1,0-21-15,0 21 16,0-21-16,1 0 0,-1 21 16,0-21-16,0 21 0,0-21 15,0 0-15,1 21 0,-1-21 16,0 22-16,0-22 0,-21 21 0,21-21 15,-21 21-15,0 0 16,0 0-16,0 0 16,-21-21-16,0 22 0,0-22 15,0 21-15,-1-21 0,1 0 0,0 21 16,0 0-16,0-21 0,0 0 16,-1 0-16,1 0 0,0 0 15,0 0-15,0 0 0,0 0 0,-1 0 16,1 0-1,0 0 1,0 0 0,21-21-1,0 0 1,21 0 0,0-1-16,0 1 0</inkml:trace>
  <inkml:trace contextRef="#ctx0" brushRef="#br0" timeOffset="56137.54">12890 6011 0,'0'0'0,"-21"-21"0,0 21 0,21-21 16,-21 0-16,0 21 0,21-21 15,-21 0-15,21-1 0,0 1 16,0 0-16,0 0 0,0 0 15,0 0-15,21-1 0,21 1 16,-21 0-16,0 0 0,22 0 0,-22 0 16,21-1-16,1 1 0,-1 0 0,-21 21 15,21 0-15,1 0 0,-22 0 0,21 0 16,-21 0-16,-21 21 0,22 0 16,-22 1-16,0-1 0,0 21 0,0-21 15,0 22-15,0-22 0,-22 21 0,1-21 16,0 22-16,0-22 0,0 21 15,0-21-15,-1 22 0,-20-22 16,21 0-16,0 0 0,0 0 0,21 0 16,-22 1-16,1-1 0,0 0 0,0 42 15,0-63 1,21 22-16,-21-22 0,21 21 0,0 0 16,0 0-1,0 0 1,0 0-1,0 1-15</inkml:trace>
  <inkml:trace contextRef="#ctx0" brushRef="#br0" timeOffset="56470.92">12912 6773 0,'0'22'0,"0"-44"0,0 65 16,0-22-16,21-21 15,0 0-15,0 21 0,0-21 16,0 0-16,1 0 16,-1 0-16,0 0 0,0 0 15,-21-21-15,21 0 16,-21 0-16,0-1 16,0 1-16,-21 0 15,0 21 1,0 0-16,0 21 15,-1-21-15,22 21 16,-21-21-16,21 22 16,0-1-16,0 0 15,21-21 17</inkml:trace>
  <inkml:trace contextRef="#ctx0" brushRef="#br0" timeOffset="80918.08">1503 9758 0,'0'0'0,"0"-21"16,0 0-16,0-1 16,21 22-16,-21-21 0,21 21 15,-21-21-15,0 0 16,0 42 31,0 0-47,0 22 0,0-22 15,0 21-15,0 0 0,-21 1 16,0-1-16,0 0 0,21 1 0,-22-1 16,1 0-16,0 1 0,0-1 15,0 0-15,0 1 0,-1-1 0,1-21 16,0 22-16,0-22 0,0 0 0,0 21 16,-1-21-16,22 1 15,0-1-15,-21-21 0,21-21 31,0-1-15,0 1-16,0 0 0,0 0 16,0 0-16,0 0 0,21-1 0,-21 1 15,22 21-15,-1-21 0,0 21 16,0 0-16,0-21 0,0 21 0,1 0 16,-1-21-16,0 21 0,21 0 15,-21-21-15,1-1 0,20 22 0,-21 0 16,0-21-16,22 21 0,-22-21 0,0 21 15,0-21-15,0 21 0,0-21 16,1 21-16,-1-21 0,0 21 16,-21-22-16,0 1 0,21 0 15,-21 0-15,0 0 16,21 0-16,-21-1 0,0 1 0,0 0 16,0 42 15,0 0-31,-21 22 15,21-22-15,-21 0 0,0 21 0,0 1 16,21-22-16,-22 21 0,1 1 16,0-1-16,0-21 0,21 21 0,-21 1 15,0-1-15,21-21 0,0 0 16,-22 22-16,1-22 0,21 0 16,-21 0-16,21 0 0,0 1 15,-21-1 1,21-42 15,0-1-15,0 1-16,21 0 0,0 0 15</inkml:trace>
  <inkml:trace contextRef="#ctx0" brushRef="#br0" timeOffset="81253.47">2095 10245 0,'22'0'32,"-22"21"-32,21-21 15,0 0 1,0 0-16,-21-21 15,21 21-15,-21-21 0,0-1 16,0 1 0,-21 21-1,0 0 1,0 0-16,0 0 0,-1 21 16,1 1-1,21-1 1,21-21-1</inkml:trace>
  <inkml:trace contextRef="#ctx0" brushRef="#br0" timeOffset="81907.75">3852 9504 0,'0'0'0,"0"-21"0,0 0 0,21-1 16,-21 1-16,0 0 15,0 0 1,0 42 0,0 0-1,0 0-15,0 1 0,0 20 0,0-21 16,0 21-16,-21 1 0,21-1 15,-21 0-15,21 22 0,-21-22 0,0 1 16,21-1-16,-21 0 0,-1 1 0,22-22 16,-21 21-16,0 0 0,21-20 0,-21-1 15,0 21-15,21-21 0,-21 0 16,21 1-16,0-1 16,-22 0-16,22 0 15,-21-21-15,21-21 31,0 0-31,21 0 16,1-1-16,-1 1 0,0 0 16,0 0-16</inkml:trace>
  <inkml:trace contextRef="#ctx0" brushRef="#br0" timeOffset="82449.75">4149 9758 0,'0'0'0,"0"-21"15,-22 21 1,1 21-16,21 0 16,-21-21-16,0 21 0,0 0 0,0 1 15,-1-1-15,-20 0 0,21 21 0,0-21 16,0 1-16,-1 20 0,1-21 16,0 0-16,0 22 0,0-22 0,0 0 15,-1 0-15,22 0 0,-21 0 0,0 1 16,21-1-1,21-42 17,0-1-17,1 22-15,-1-21 0,0 0 16,0-21-16,0 21 0,0-1 0,1-20 16,20 21-16,-21-21 0,0 20 0,0-20 15,1 21-15,-1 0 0,0-22 16,0 22-16,-21 0 0,21 0 15,0 21-15,1 0 16,-1 0-16,-21 21 16,21 0-16,0 0 15,-21 1-15,21-1 0,-21 0 0,0 0 16,21 21-16,1-20 0,-22-1 16,21 21-16,-21-21 0,0 0 15,21 1-15,-21-1 0,21 0 0,-21 0 16,0 0-16,21 0 0,-21 1 0,21-1 15,1 0-15,-1-21 47,-21-21-47,0 0 0,0-1 0,21 1 16,0 0-16,-21 0 0,21-21 0,0-1 16</inkml:trace>
  <inkml:trace contextRef="#ctx0" brushRef="#br0" timeOffset="82778.86">4699 9440 0,'0'-63'15,"0"126"-15,0-147 0,-21 84 32,0 0-17,21 21-15,-22 0 0,22 0 0,0 22 16,-21-22-16,0 21 0,0 22 0,0-22 15,21 0-15,-21 22 0,-1-22 16,1 0-16,0 1 0,0-1 16,21 0-16,-21 1 0,21-1 0,-21 0 15,-1-20-15,22-1 0,0 21 16,0-21-16,0 0 0,-21-21 0,21 22 16,0-1-16,0 0 15,21-42 16,1 21-31,-1-21 0,0-1 16,0 1-16,0-21 0,0 21 0,22-22 16</inkml:trace>
  <inkml:trace contextRef="#ctx0" brushRef="#br0" timeOffset="83499.02">5059 9525 0,'0'0'0,"21"-21"15,-21 42 17,0 0-32,-21 0 0,21 1 15,0 20-15,0-21 0,-21 21 16,-1 1-16,22-1 0,-21 0 15,21-20-15,-21 20 0,21 0 0,-21 1 16,0-1-16,21-21 0,0 21 0,-21-20 16,21-1-16,-22 21 0,1-21 0,21 0 15,0 1-15,0-1 0,0 0 16,-21 0-16,21 0 16,0-42 15,0 0-31,0 0 15,0 0-15,0-1 0,21 1 16,0 0-16,-21 0 0,22-21 0,-22 20 16,21-20-16,0 0 0,-21 21 15,21-22-15,-21 1 0,21 21 0,-21-22 16,0 1-16,21 21 0,-21-21 0,22 20 16,-22-20-16,0 21 0,21-21 15,-21 20-15,21 1 0,0 0 0,-21 0 16,21 0-16,0 21 0,-21-21 0,22-1 15,-1 22-15,0 0 0,0 0 0,0 0 16,0 0-16,1 0 0,-1 0 16,0 0-16,0 22 0,0-1 15,0 0-15,-21 21 0,0-21 0,22 22 16,-22-1-16,0-21 16,0 22-16,0-1 0,0 0 0,0 1 15,0-22-15,0 21 0,0-21 0,0 22 16,0-22-16,0 0 0,0 0 0,0 21 15,0-20-15,0-1 16,0 0-16,0 0 0,-22-21 16,22 21-16,0 0 15,-21-21 17,21-21-17,-21 21-15,21-21 16,0 0-16,0 0 0,0 0 15</inkml:trace>
  <inkml:trace contextRef="#ctx0" brushRef="#br0" timeOffset="83773.5">5038 9948 0,'-22'0'0,"44"0"0,-65 0 15,43-21 1,21 21-1,1 0-15,-1 0 0,0-21 16,0 21-16,0 0 0,0 0 0,22 0 16,-22 0-16,0 0 0,0 0 15,-21-21-15,21 21 0,1 0 16,-1 0-16,0 0 16,0 0-1,-21-21 16,0 0-15</inkml:trace>
  <inkml:trace contextRef="#ctx0" brushRef="#br0" timeOffset="84594.01">6032 9504 0,'0'-21'16,"0"0"-16,0-1 15,0 44 16,0-1-15,0 0-16,0 0 0,0 0 0,0 22 16,-21-1-16,21-21 0,-21 21 15,0 1-15,21-1 0,-21 0 0,21 1 16,0-22-16,-21 21 0,-1 1 0,22-22 16,0 21-16,0-21 0,-21 0 15,0 22-15,21-22 0,-21 0 16,21 0-16,0 0 0,0 1 15,-21-1-15,21 0 16,0-42 15,0 0-15,0-1-16,21 1 0,-21 0 16,21 0-16,-21 0 0,21 0 0,-21-1 15,21 1-15</inkml:trace>
  <inkml:trace contextRef="#ctx0" brushRef="#br0" timeOffset="84995.19">5948 9610 0,'0'-21'0,"0"42"0,-21-42 0,21-22 15,0 22-15,0 0 16,0 0-16,0 0 0,0-1 15,21 22-15,0-21 0,0 21 16,0-21-16,0 21 0,1 0 16,-1 0-16,0 0 0,0 0 15,0 0-15,22 0 0,-22 0 0,0 0 16,0 0-16,0 0 0,0 0 16,1 21-16,-1 0 0,0-21 0,-21 22 15,21-1-15,-21 0 0,0 0 16,0 21-16,0-20 0,-21-1 0,0 0 15,0 0-15,-1 0 0,1 0 0,-21 1 16,21-22-16,0 21 0,-22 0 0,22-21 16,0 21-16,0-21 0,0 21 15,-1-21-15,1 21 0,21-42 63</inkml:trace>
  <inkml:trace contextRef="#ctx0" brushRef="#br0" timeOffset="110454.84">8361 9313 0,'0'0'0,"0"-21"16,0 0-1,0 0 1,-21 42 15,21 0-31,0 0 0,0 1 16,0-1-16,-22 21 0,22 0 0,-21 1 15,21-1-15,0 22 0,-21-22 16,21 21-16,0-20 0,0 20 16,-21 1-16,21-22 0,-21 22 0,0-22 15,21 0-15,0 1 0,-22-1 0,22 0 16,-21 1-16,21-22 0,-21 21 0,21-21 15,0 0-15,0 1 0,0-1 16,0 0-16,-21-21 16,21-21-1,0 0-15,0-1 16,0-20-16,0 21 0,0-21 0,0 20 16,0-20-16</inkml:trace>
  <inkml:trace contextRef="#ctx0" brushRef="#br0" timeOffset="110910.85">8022 9419 0,'0'0'0,"-21"-21"0,21-21 15,0 21-15,0-1 16,0 1-16,21 21 15,0-21-15,0 21 0,1 0 0,-1 0 16,0-21-16,0 21 0,0 0 16,22 0-16,-22 0 0,21 0 0,0 0 15,1 0-15,-1 21 0,0 0 16,1 0-16,20 1 0,-20-1 0,20 0 16,-21 21-16,1 1 0,-1-1 0,-21 0 15,22 1-15,-22-1 0,-21 0 0,0 1 16,0-1-16,0 0 0,-43 22 15,22-22-15,-21 0 0,0-20 0,-1 20 16,1 0-16,0 1 0,-1-22 0,-20 21 16,20-21-16,1 0 0,-21 1 15,20-1-15,1 0 0,-22 0 0,22 0 16,0 0-16,-1-21 0,22 0 16,-21 22-16,21-22 0,-22 0 0,22 0 15,0 0-15,0 0 0,0-22 16,21 1-1,0 0-15,21 0 16,0 0-16,0 0 0,0-1 0,1 1 16,20 0-16,-21 0 0</inkml:trace>
  <inkml:trace contextRef="#ctx0" brushRef="#br0" timeOffset="112570.77">8996 9398 0,'0'0'0,"0"-21"0,0 0 15,0 0-15,0-1 0,0 44 47,-21-1-47,-1 21 0,22-21 0,-21 22 16,21-1-16,0 21 0,-21-20 0,21 20 15,-21-20-15,0 20 0,21-21 0,0 22 16,-21-22-16,-1 1 16,22-1-16,-21 0 0,21 1 0,0-22 15,-21 21-15,21-21 0,-21 22 0,21-22 16,-21 0-16,21 0 0,0 0 16,0-42 15,0 0-31,21 0 0,0 0 15,-21-1-15,21 1 0,0 0 0,-21-21 16,22 21-16,-1-1 0,0 1 0,-21 0 16,21 21-16,0-21 0,-21 0 0,21 21 15,1 0 1,-1 0-16,-21 21 16,0 0-16,21 0 0,-21 0 15,0 1-15,0-1 0,0 0 0,0 0 16,0 0-16,21 0 0,0 1 15,0-1-15,-21 0 0,22-21 16,-1 21-16,0-21 0,0 0 0,0 0 16,0 0-16,1 0 0,-1 0 0,21 0 15,-21 0-15,0 0 0,1 0 0,-1-21 16,0 0-16,0 0 0,0 21 0,0-43 16,1 22-16,-1 0 0,-21 0 15,21 0-15,-21-1 0,21-20 16,-21 21-16,21 0 0,-21 0 15,-21 42 17,21 0-32,-21 0 15,21 0-15,-21 0 0,21 1 16,0-1-16,0 0 0,0 0 0,0 0 16,0 0-16,0 1 0,0-1 15,21 0-15,0-21 0,0 0 16,0 0-16,1 0 0,-1 0 0,0 0 15,21 0-15,-21 0 0,1 0 16,20 0-16,-21 0 0,21-21 16,-20 0-16,-1-1 0,0 1 0,0 0 15,-21 0-15,0 0 0,21 0 0,-21-1 16,0-20-16,0 21 0,0-21 0,0-1 16,-21 22-16,0 0 0,0 0 0,0 0 15,-1-1-15,1 1 0,0 21 16,0 0-16,-21 0 0,20 0 15,1 0-15,0 21 0,-21-21 0,21 22 0,-1-1 16,1 0-16,0 21 0,0-21 0,21 1 16,0-1-16,0 21 0,0-21 15,0 0-15,0 1 0,0-1 16,21 0-16,0 0 0,0-21 0,1 21 16,-1 0-16,0-21 0,21 0 0,-21 0 15,1 0-15,20 0 0,-21 0 0,21 0 16,-20 0-16,20 0 0,-21 0 0,0 0 15,0-21-15,1 0 0,-1 0 16,0 21-16,0-21 0,0 0 0,-21-22 16,21 22-16,1 0 0,-22 0 0,21 0 15,-21-1-15,0 1 0,0 42 32,0 1-17,0-1-15,0 0 0,0 0 16,0 0-16,0 0 0,0 1 0,0-1 15,-21 0-15,21 0 0,0 0 0,0 0 16,0 1-16,0-1 16,0 0-1,0-42 17,0 0-32,21-1 0,-21 1 15,0 0-15,21 0 0,0 0 0,-21 0 16,21-1-16,0 1 0,-21-21 0,22 21 15,-1 0-15,0-1 0,0 1 16,0 21-16,0-21 0,1 21 16,-1 0-16,0 0 0,0-21 0,0 21 15,0 0-15,1 0 0,-1 21 16,0 0-16,-21 0 0,21 1 16,-21-1-16,0 0 0,0 0 0,0 0 15,0 0-15,0 1 0,0 20 16,0-21-16,0 0 0,0 0 0,0 1 15,0-1-15,0 0 0,0 0 16,21-21-16,0 0 16,1 0-16,-1 0 0,0 0 0,0 0 15,0 0-15,22-21 0,-22 0 16,0 21-16,0-21 0,21-1 16,-20 1-16,-1 0 0,0 0 0,21 0 15,-21-22-15,1 22 0,-1 0 16,0 0-16,-21 0 0,21 0 0,-21-1 0,21 1 15,-21 42 17,0 1-32,-21-1 15,0 0-15,21 0 0,0 0 0,0 0 16,-21 1-16,21-1 0,0 0 0,0 0 16,0 0-16,0 0 0,0 1 15,21-22 1,0 0-16,0 0 0,0 0 15,1 0-15,-1 0 0,0 0 16,0 0-16,0 0 0,0 0 16,1 0-16,-22-22 0,21 22 15,-21-21-15,21 21 0,-21-21 0,21 21 16,-21-21-16,0 0 0</inkml:trace>
  <inkml:trace contextRef="#ctx0" brushRef="#br0" timeOffset="112927.11">11176 9525 0,'-21'0'16,"42"0"-16,-63 0 0,20 0 0,1 0 0,0 0 15,0 0-15,21 21 0,-21 0 16,21 1-1,21-22 1,-21 21-16,21-21 16,0 0-16,0 0 15,1 0-15,-22-21 16,0-1-16,0 1 31,-22 21-31,1 0 16,21 21-16,-21 1 15,21-1-15,0 0 0,0 0 16,21-21 0,0 0-16</inkml:trace>
  <inkml:trace contextRef="#ctx0" brushRef="#br0" timeOffset="114605.45">12700 10181 0,'0'21'0,"0"1"0,0-1 15,0 0-15,21-21 47,0 0-47,0-21 0,1 0 16,-1 21-16,0-22 0,0 1 0,21 0 15,-20 0-15,20 0 0,-21-22 0,0 22 16,22 0-16,-22-21 0,0 21 0,0-1 16,0 1-16,-21 0 0,0 0 15,21 0-15,-21 0 16,-21 21 15,21 21-31,0 0 0,0 0 16,0 21-16,-21-20 0,21-1 0,0 21 15,0-21-15,0 22 0,0-1 0,0 0 16,0 1-16,0-1 0,0 0 16,0 22-16,0-22 0,0 22 0,0-22 15,0 0-15,0 22 0,0-22 0,-21 0 16,0 1-16,0-1 0,21 0 0,-22 1 16,1-22-16,21 21 0,-21-21 0,0 22 15,21-22-15,-21 0 0,0 0 16,-1 0-16,1 1 0,0-1 0,0-21 15,0 21-15,-22-21 0,22 0 16,0 0-16,0-21 0,0 0 16,0 21-16,-1-22 0,1 1 15,0 0-15,21 0 0,0 0 0,-21-22 16,21 22-16,0-21 0,0 21 16,-21 0-16,21-1 0,0 1 0,0 0 15,0-21-15,0 21 0,0-1 0,0-20 16</inkml:trace>
  <inkml:trace contextRef="#ctx0" brushRef="#br0" timeOffset="114873.98">13293 9440 0,'0'0'0,"0"-42"16,-22 42-16,22-21 16,-21 21-16,0 0 31,21 21 0,21 0-15,0-21-16,1 21 0,-1 1 15,0-1-15</inkml:trace>
  <inkml:trace contextRef="#ctx0" brushRef="#br0" timeOffset="116313.36">13949 9694 0,'0'-21'16,"0"42"-16,0-63 15,-21 42-15,21-21 16,-22 21-16,1 0 0,0 21 16,0 0-16,0 0 15,21 1-15,-21-1 0,21 0 0,-22 0 16,22 0-16,0 22 0,-21-22 0,21 21 15,-21 0-15,21-20 16,0-1-16,-21 21 0,21-21 0,0 0 16,0 1-16,0-1 0,21 0 0,0-21 15,0 21-15,1-21 0,-1 0 16,0 0-16,0 0 0,0 0 0,22 0 16,-22 0-16,0 0 0,0-21 0,0 0 15,0 21-15,1-21 0,-1-1 0,0 1 16,0-21-16,0 21 0,-21-22 15,0 22-15,0-21 0,0 0 0,0-1 16,0 1-16,0 21 0,0-22 0,-21 1 16,0 21-16,0 0 0,0 0 0,-1-1 15,-20 1-15,21 21 0,-21 0 0,20 0 16,-20 0-16,21 0 16,-21 21-16,20 1 0,-20-1 0,21 0 15,0 21-15,0-21 0,-1 22 0,1-1 16,21 0-16,-21 1 0,21-1 0,0-21 15,0 22-15,0-1 0,0-21 0,42 21 16,-20-20-16,-1-1 0,0 0 0,0 0 16,21-21-16,-20 21 0,20-21 0,0 0 15,-21 0-15,22 0 0,-1 0 16,-21 0-16,22 0 0,-1-21 0,-21 21 16,0-21-16,22 0 0,-22 0 0,21-1 15,-21 1-15,0 0 0,1 0 16,-1-21-16,-21 20 0,0 1 0,21-21 15,-21 21-15,21 0 0,-21-1 16,0 1-16,0 42 31,0 1-31,0-1 16,0 0-16,0 0 0,0 0 0,0 0 16,0 1-16,0-1 0,0 0 0,0 0 15,0 0-15,0 0 0,0 1 0,21-1 16,0-21-16,22 0 15,-22 0-15,0 0 16,21 0-16,-20 0 0,20 0 0,-21 0 16,21 0-16,-20-21 0,-1 21 0,21-22 15,-21 1-15,0 21 0,1-21 0,-22 0 16,21 0-16,-21 0 0,21-22 0,-21 22 16,0 0-16,0 0 0,0 0 0,0-1 15,0 1-15,-21 21 31,0 21-31,21 1 16,0-1-16,0 0 0,-22 0 0,22 0 16,0 0-16,-21 22 0,21-22 0,0 0 15,0 0-15,-21 0 0,21 1 0,0-1 16,0 0-16,21-42 62,0 0-62,1-1 0,-22 1 16,21 0-16,0-21 0,-21 21 0,0-1 16,21 1-16,0 0 0,0 0 0,-21 0 15,0 0-15,22-1 0,-1 22 0,0 0 32,0 22-17,-21-1-15,0 0 16,0 0-16,0 0 0,0 22 0,0-22 15,0 0-15,0 0 0,21-21 0,0 21 16,-21 0-16,22 1 0,-1-1 0,0-21 16,0 0-16,21 21 0,-20-21 0,-1 0 15,21 0-15,-21 0 0,22 0 0,-22 0 16,21 0-16,0 0 0,-20-21 16,-1 0-16,21 21 0,-21-22 0,0 1 15,1 0-15,-22 0 0,21 0 0,-21-22 16,21 22-16,-21 0 0,21-21 0,-21 21 15,0-1-15,0 1 0,0 0 0,0 0 16,0 0-16,-21 21 16,0 0-1,21 21-15,-21-21 0,-1 21 16,22 0-16,0 0 0,0 22 0,-21-22 16,21 0-16,0 0 0,0 0 0,0 22 15,0-22-15,0 0 0,0 0 0,0 0 16,0 1-16,21-22 0,-21 21 15,22 0-15,-1-21 0,0 0 16,0 21-16,0-21 0,0 0 16,1 0-16,20 0 0,-21 0 15,0 0-15,22-21 0,-22 0 16,0 21-16,21-21 0</inkml:trace>
  <inkml:trace contextRef="#ctx0" brushRef="#br0" timeOffset="116898.77">16425 9864 0,'21'-21'16,"-42"42"-16,42-64 0,-21 22 0,0 0 16,0 0-16,-21 0 0,0 21 0,0-21 15,0 21-15,0 0 0,-1 0 16,-20 0-16,21 0 0,0 0 0,0 0 16,-22 21-16,22 0 0,0 0 15,0 0-15,0 0 0,-1 1 0,1-1 16,0 21-16,21-21 0,0 0 0,0 1 15,0-1-15,0 21 0,0-21 0,0 0 16,0 1-16,0-1 0,21 0 16,0-21-16,1 21 0,-1-21 15,0 0-15,0 0 0,0 0 0,0 0 16,1 0-16,20 0 0,-21 0 0,0 0 16,0 0-16,22-21 0,-22 0 0,0 0 15,0-1-15,0-20 0,1 21 0,-1-21 16,0-1-16,0 1 0,0-22 0,0 22 15,1-21-15,-1-1 0,0 1 16,0 20-16,0-20 0,0-1 16,-21 22-16,22 0 0,-22-1 0,0 22 15,0-21-15,0 21 0,0-1 0,0 1 16,-22 21 0,1 21-16,0 1 15,0-1-15,0 0 0,21 21 16,0 1-16,-21-22 0,21 42 0,-22-20 15,22-1-15,0 21 0,0-20 0,0-1 16,0 22-16,0-22 0,0 0 16,0 1-16,0-1 0,0-21 0,0 0 0,0 22 15,22-22-15,-1 0 0,0 0 16,0 0-16,0 0 0,0-21 0,1 0 16,-1 22-16,0-22 0,21 0 15,-21 0-15,1 0 0,-1 0 0,0 0 16,0 0-16,0-22 0,-21 1 15,21 21-15,-21-21 0,0 0 16,0 0-16,0 0 0</inkml:trace>
  <inkml:trace contextRef="#ctx0" brushRef="#br0" timeOffset="117130.4">15028 9504 0,'-21'0'16,"42"0"-16,-63 0 0,21 0 0,0 0 16</inkml:trace>
  <inkml:trace contextRef="#ctx0" brushRef="#br0" timeOffset="118158.51">19008 8827 0,'0'-22'0,"0"44"16,21-65-16,-21 22 0,0 0 0,0 0 15,0 0-15,0-1 16,-21 22-16,-1 0 15,1 0-15,0 0 0,0 22 16,0-1-16,0 0 0,-22 21 16,22-21-16,0 22 0,0-1 0,-22 22 15,22-22-15,0 21 0,-21-20 16,21 20-16,-1-20 0,1-1 0,0 21 16,21-20-16,0-1 0,0 0 0,0 1 15,0-1-15,0 0 0,0-20 0,21 20 16,0-21-16,1 0 0,20 0 0,-21 1 15,21-22-15,-20 0 0,20 0 0,0 0 16,1 0-16,-1 0 0,0-22 0,22 1 16,-22 0-16,22 0 0,-1-21 15,-21 20-15,22-20 0,-22 0 16,1-1-16,-1 1 0,0-21 0,1 20 16,-22-20-16,0-1 0,0-20 0,-21 20 15,0 1-15,0-1 0,0 1 0,-21-1 16,0 1-16,0 20 0,-22 1 0,22 21 15,-21-22-15,-1 22 0,22 21 16,-21 0-16,0 0 0,-1 0 0,1 0 16,0 0-16,-1 21 0,22 22 0,0-22 15,0 21-15,0 1 0,-1 20 0,22-21 16,0 22-16,0-1 0,0 1 0,0-22 16,0 22-16,22-22 15,-1 22-15,0-22 0,0 0 0,0 1 0,0 20 16,1-21-16,20 1 0,-21-1 15,0 0-15,-21 1 0,21-1 0,-21 0 16,0 1-16,0-22 0,0 21 0,0 1 16,0-1-16,0 0 0,-21-21 0,0 22 15,0-22-15,0 0 0,0 0 0,-22 0 16,22 1-16,-21-1 0,21-21 0,-1 0 16,-20 0-16,21 0 0,0 0 15,0 0-15,-1 0 0,1 0 0,0 0 16,21-21-1,0-1-15,0 1 0,0 0 0,21 0 16,0 0-16,1 0 16,-1-1-16,0 1 0</inkml:trace>
  <inkml:trace contextRef="#ctx0" brushRef="#br0" timeOffset="118638.13">20024 9229 0,'21'-21'0,"-42"42"0,42-64 0,-21 22 15,0 0-15,21 0 0,-21 0 16,0 0-16,0-1 16,-21 22-16,0 0 0,-1 0 15,1 0-15,-21 0 0,21 22 0,0-1 16,-1 0-16,-20-21 0,21 21 15,0 0-15,0 0 0,-1 1 0,1-22 16,0 21-16,21 0 0,0 0 0,0 0 16,0 0-16,0 1 0,0-1 15,21-21-15,0 21 0,1-21 16,-1 21-16,0 0 0,0-21 0,0 21 16,0-21-16,1 22 0,-1-22 0,0 21 15,0-21-15,-21 21 0,0 0 16,0 0-1,0 0-15,-21 1 16,0-22-16,0 21 0,-1-21 0,-20 0 16,21 0-16,-21 21 0,-1-21 0,22 0 15,-21 0-15,21 0 0,-1 0 0,1 0 16,0 0-16,0 0 0,0 0 16,42 0 15,0 0-31,0 0 0,0-21 0,1 21 15,-1 0-15,0-21 0,0 21 0,0 0 16</inkml:trace>
  <inkml:trace contextRef="#ctx0" brushRef="#br0" timeOffset="118965.63">20256 9335 0,'0'-22'0,"0"44"0,0-65 16,0 64 15,0 1-31,0-1 16,0 0-16,-21 21 0,21-21 0,0 22 15,0-22-15,-21 21 0,21 1 16,-21-1-16,21 0 0,0 1 0,0-1 16,-21 0-16,21 1 0,-21-1 0,21 0 15,-22 1-15,22-1 0,0 0 0,-21 1 16,0-1-16,21 0 0,0 1 0,-21-1 15,0-21-15,21 21 0,-21-20 16,21-1-16,0 0 0,0 0 0,0 0 16,0 0-16,0-42 31,0 0-31,0 0 0,21 0 16,0-22-16,-21 22 0,0 0 0,21-21 15</inkml:trace>
  <inkml:trace contextRef="#ctx0" brushRef="#br0" timeOffset="119269.75">20299 9419 0,'0'0'0,"0"-21"0,0 0 0,0-21 16,21 20-16,0 1 0,0 0 16,0 0-16,1 21 0,-1-21 0,0 21 15,21 0-15,-21 0 0,1 0 0,20 0 16,0 0-16,-21 0 0,1 21 15,-1 0-15,0 0 0,-21 0 16,0 1-16,0-1 0,0 0 0,0 21 16,-21-21-16,0 1 0,-1-1 0,1 0 15,-21 0-15,21 0 0,-22 0 0,22 1 16,0-1-16,-21-21 0,21 21 0,-1-21 16,1 0-1,42 0 16,1 0-31,-1-21 0,0 0 16,-21-1-16,21 22 0</inkml:trace>
  <inkml:trace contextRef="#ctx0" brushRef="#br0" timeOffset="119522.31">20849 9208 0,'0'0'0,"21"0"0,0 0 15,-21 21 1,0 0-16,0 0 16,0 0-16,0 0 0,0 1 0,0-1 15,0 0-15,0 0 0,0 0 0,0 0 16,0 1-16,-21-22 0,21 21 0,0 0 16,-21 0-16,0 0 0,21-42 62,0 0-62,0 0 0</inkml:trace>
  <inkml:trace contextRef="#ctx0" brushRef="#br0" timeOffset="119709.46">20934 9081 0,'0'0'16,"0"-43"-1,0 22-15,0 0 16,0 42 31,21 0-31,-21 0-16,21 1 0</inkml:trace>
  <inkml:trace contextRef="#ctx0" brushRef="#br0" timeOffset="121177.67">21378 9377 0,'21'0'16,"-21"-21"-16,0 0 15,0-1-15,0 1 0,0 0 16,0 0-16,0 0 15,-21 21-15,0 0 16,0 0-16,0 0 0,0 0 16,-1 21-16,1-21 0,0 21 0,0 0 15,0 0-15,0 1 0,-1-1 16,1 0-16,21 0 0,0 0 0,-21 0 16,21 1-16,0-1 0,0 0 0,0 0 15,0 0-15,0 0 0,0 1 16,21-1-16,0-21 0,1 0 15,-1 0-15,0 0 0,0 0 16,0 0-16,0 0 0,1 0 16,-1-21-16,0-1 0,0 1 0,0 0 15,0 0-15,-21 0 0,22-22 0,-1 22 16,0-21-16,0 0 0,0 20 0,0-83 16,1 62-16,-1 1 0,-21-22 15,0 22-15,0 21 0,21-21 0,-21-1 16,0 22-16,0 0 0,0 0 15,0 0-15,-21 21 32,0 0-32,21 21 0,0 0 15,-22 0-15,22 0 0,-21 22 16,21-22-16,-21 0 0,21 21 0,0-21 16,0 22-16,0-22 0,0 21 0,0-21 15,0 22-15,0-22 0,-21 21 0,21-21 16,0 1-16,0 20 0,0-21 0,0 0 15,0 0-15,0 22 0,0-22 0,21 0 16,-21 0-16,21 0 0,-21 1 16,21-22-16,1 21 0,-1 0 0,0-21 15,0 0-15,0 0 16,0 0-16,1 0 0,-1 0 0,21 0 16,-21-21-16,0 21 0,1-21 0,-1-1 15,0 1-15,0 0 0,0 0 0,0 0 16,-21 0-16,22-1 0,-1 1 15,-21 0-15,0 0 0,0 0 0,0 0 16,0-1-16,0 1 0,0 0 16,0 0-1,0 42 17,0 0-32,0 0 0,0 1 15,-21-22-15,21 21 0,0 0 16,0 0-16,0 0 0,0 0 15,0 1-15,0-1 0,0 0 16,0 0-16,0 0 0,21-21 16,-21 21-16,21-21 15,0 0-15,0 0 0,0 0 16,1 0-16,-1 0 16,0 0-16,-21-21 0,21 0 15,0 0-15,-21 0 0,21 0 0,1-1 16,-22 1-16,21 0 0,0 0 0,0 0 15,0 0-15,-21-1 16,21 22-16,-21-21 0,22 0 0,-1 0 16,0 21 15,-21 21-15,0 0-16,0 0 0,0 1 15,0-1-15,0 0 16,0 0-16,0 0 0,0 0 15,0 1-15,0-1 16,21-21-16,0 21 0,0-21 16,1 0-16,-1 21 15,0-21-15,0 0 0,0 0 0,0 0 16,1 0-16,-1 0 0,0 0 16,21-21-16,-21 21 0,1-21 0,-1 21 15,21-21-15,-21-1 0,0 1 0,1 0 16,-1 0-16,0 0 0,0 0 0,0-1 15,0 1-15,1 0 0,-1 0 0,0 0 16,-21 0-16,21-1 0,-21 1 16,0 0-1,-21 21-15,0 0 16,0 0-16,-1 0 0,22 21 16,-21-21-16,21 21 0,-21-21 15,21 22-15,0-1 0,0 0 16,0 0-16,0 0 0,21-21 15,0 21-15,-21 1 0,0-1 0,22-21 16,-22 21-16,21 0 0,-21 0 16,0 0-16,0 1 0,0-1 15,-21-21-15,-1 0 16,1 21-16,0-21 0,0 0 16,0 0-16,0 0 0,-1 21 0,1-21 15,0 0-15,0 21 16,0-42 46</inkml:trace>
  <inkml:trace contextRef="#ctx0" brushRef="#br0" timeOffset="124601.43">4043 11726 0,'21'0'15,"0"0"-15,0 0 16,0-21-16,-21 0 15,22 0-15,-1 0 16,-21 0-16,0-1 0,0 1 16,0 0-16,0 0 0,0 0 15,0 0-15,0-1 0,-21 1 16,-1 0-16,1 0 0,0 21 0,0-21 16,0 21-16,0 0 0,-22 0 0,22 0 15,0 0-15,0 0 0,0 21 16,-22 0-16,22 0 0,0 22 0,21-22 15,-21 0-15,0 21 0,21 1 0,-22-22 16,22 21-16,0 0 0,0-20 16,0 20-16,0 0 0,0-21 0,0 1 15,0-1-15,0 21 0,0-21 16,22-21-16,-1 21 0,-21 1 16,21-22-16,0 0 0,0 0 0,0 0 15,1 0-15,-1 0 0,0 0 0,0-22 16,0 1-16,0 0 0,1 0 15,-1 0-15,0 0 0,0-1 0,0 1 16,0 0-16,-21 0 0,22 0 0,-1 0 16,-21-1-16,0 1 0,0-21 15,21 21-15,-21 0 0,21-1 16,-21 1-16,0 42 31,0 1-31,21-1 0,-21 21 16,0-21-16,0 0 0,0 1 0,21 20 15,-21-21-15,22 0 0,-22 0 16,21 1-16,0-1 0,0 0 0,0 0 16,0-21-16,1 0 0,-1 21 0,0-21 15,0 0-15,0 0 0,22 0 16,-22 0-16,0-21 0,21 0 0,-21 21 16,1-21-16,-1 0 0,0-1 0,0 1 15,0 21-15,-21-21 0,0 0 0,21 0 16,-21 0-16,0-1 0,0 1 15,0 0-15,0 0 0,0 42 47,0 0-47,0 0 0,0 1 0,0-1 16,0 0-16,-21 0 0,21 0 0,0 0 16,0 1-16,0-1 0,0 0 0,0 0 15,21-42 32,1 0-47,-1 21 0,-21-21 16,21-1-16,-21 1 0,0 0 0,21 0 15,0 0-15,-21 0 16,21 21-16,1 0 16,-1 0-16,0 0 15,0 21-15,0 0 0,0-21 16,-21 21-16,22 0 0,-1 0 0,-21 1 15,21-1-15,-21 0 0,21 0 16,-21 0-16,21-21 0,0 0 16,1 0-16,-1 0 15,0 0-15,0-21 0,0 0 16,0 21-16,1-21 0,-1 0 16,0-1-16,0 1 0,0-21 0,0 21 15,1 0-15,-1-22 0,0 22 16,0-21-16,0 21 0,22-22 0,-22 22 15,0 0-15,21 21 0,-21 0 16,1 0-16,-1 0 0,0 0 0,0 0 16,0 21-16,0-21 0,-21 42 0,0-20 15,22-1-15,-22 0 0,21 0 16,-21 0-16,0 0 0,0 1 0,0-1 16,0 0-1,21-21-15,0 0 16,-21-21-1,0 0 1,0-1-16,0 1 0,0 0 16,0 0-16,0 0 0,0 0 15,-21-1-15,21 1 0,-21 0 16,0 0-16,-1 0 0,1 21 0,0 0 16,0 0-16,0 0 0,0 0 0,-1 0 15,-20 0-15,21 21 0,0 0 0,-22 0 16,22 22-16,0-22 0,0 21 15,0-21-15,0 22 0,-1-22 16,1 21-16,21-21 0,0 22 0,0-22 0,0 0 16,0 0-16,0 0 0,0 0 15,21 1-15,1-22 0,-1 0 16,21 21-16,-21-21 0,0 0 0,22 0 16,-22 0-16,21 0 0,-21-21 0,1-1 15,20 1-15,-21 0 0,0 0 16,0-21-16,1 20 0,20-20 0,-21 21 15,-21-21-15,21-1 0,0-20 0,1 20 16,-1-20-16,-21-1 0,0 22 0,21-21 16,-21-1-16,21 1 0,-21-1 15,0 22-15,0 21 0,0-22 0,-21 1 16,0 42 0,0 21-16,-1 0 0,1 0 15,0 22-15,0 20 0,21-20 16,0 20-16,-21 1 0,21-1 0,0 1 15,0-1-15,0-21 0,0 1 0,21 20 16,-21-42-16,21 22 0,0-1 16,0-21-16,1 0 0,-1 1 0,0-1 15,0-21-15,0 0 0,22 0 0,-22 0 16,21 0-16,-21 0 0,22 0 0,-22 0 16,21 0-16,-21-21 0,0-1 15,1 1-15,-1 0 0,-21 0 0</inkml:trace>
  <inkml:trace contextRef="#ctx0" brushRef="#br0" timeOffset="125220.44">7726 11642 0,'0'-21'16,"0"42"-16,21-64 0,-21 22 0,0 0 15,21 0-15,-21 0 0,21 0 0,-21-1 0,21 1 16,-21 0-16,0 0 15,0 0-15,0 0 0,0 42 32,0 21-17,0-21-15,0 22 0,22 20 0,-22-21 16,0 22-16,0-1 0,0 1 0,0 21 16,0-22-16,0 1 0,0 20 0,0-20 15,0-1-15,-22 1 0,1-1 16,21-20-16,0 20 0,-21-21 0,0 1 15,21-1-15,0 0 0,0 1 16,0-22-16,-21 0 0,21 0 0,0 0 16,0 1-16,-21-22 15,21-22 1,0 1-16,0 0 0,0 0 16,0-21-16,0-1 0,-22 1 0,22 0 15,0-1-15</inkml:trace>
  <inkml:trace contextRef="#ctx0" brushRef="#br0" timeOffset="125517.39">7641 11748 0,'0'0'16,"0"-43"-16,0 1 0,0 0 0,0 20 15,0-20-15,0 0 0,0 21 0,0-22 16,0 22-16,21 0 0,0-21 16,22 20-16,-22 1 0,21 0 0,1 0 15,-1 21-15,21 0 0,-20 0 0,20 0 16,-20 0-16,-1 21 0,0 0 15,1 0-15,-1 22 0,-21-1 0,0 0 16,-21 1-16,0-1 0,0 0 0,0 1 16,-21-22-16,-21 21 0,21-21 0,-22 22 15,1-22-15,0 0 0,20 0 16,-20 0-16,21-21 0,-21 22 0,20-22 16,44 0 15,-1-22-16,21 22-15,-21-21 0,22 21 0,-22-21 16,21 21-16,0-21 0</inkml:trace>
  <inkml:trace contextRef="#ctx0" brushRef="#br0" timeOffset="127689.65">9038 11557 0,'0'0'16,"0"-42"-1,0 21-15,-21-1 0,0 1 0,0 0 16,-1 21-16,1 0 16,0 0-16,0 0 0,-21 0 0,20 0 15,1 21-15,0-21 0,0 21 0,0 22 16,0-22-16,-1 0 0,1 21 0,0 1 16,21-22-16,0 21 0,-21-21 15,21 22-15,0-22 0,0 0 0,0 0 16,0 0-16,0 1 0,0-1 0,21-21 15,0 0-15,0 0 0,1 0 16,-1 0-16,0 0 0,0-21 16,0-1-16,22 22 0,-22-21 0,0 0 15,21 0-15,-21 0 0,1 0 16,-1-1-16,0-20 0,0 21 0,-21 0 16,0 0-16,0-1 0,0 1 15,0 0-15,21 21 0,-21-21 16,0 42-1,0 0-15,0 0 0,0 1 16,0-1-16,-21 0 0,21 0 16,0 21-16,-21-20 0,21-1 0,0 0 15,0 0-15,0 0 0,0 0 0,0 1 16,21-1-16,0-21 0,0 0 0,1 0 16,-1 0-16,0 0 15,0 0-15,0 0 0,0 0 16,1-21-16,20-1 0,-21 1 0,0 0 15,0 0-15,1 0 0,-1 0 0,0-1 16,0-20-16,0 21 0,-21 0 0,0 0 16,0-1-16,21 1 0,-21 0 15,0 42 1,0 0 0,0 1-16,0-1 0,-21 0 15,21 21-15,0-21 0,0 1 16,0-1-16,0 0 0,0 0 0,0 0 15,0 0-15,21-21 16,1 22-16,-1-22 0,0 0 16,0 0-16,0 0 0,22 0 0,-22-22 15,21 22-15,-21-21 0,22 0 16,-22 21-16,0-21 0,0 0 0,0 0 16,0-1-16,1 1 0,-1 0 0,0 0 15,-21 0-15,0 0 0,0-1 16,0 1-16,0 0 15,0 42 17,0 0-32,0 1 0,0-1 15,0 0-15,0 0 0,0 21 16,0-20-16,0-1 0,0 21 16,0-21-16,0 22 0,0-22 0,0 21 15,0 0-15,0 1 0,0-1 0,0 0 16,0 1-16,0-1 0,0 0 0,0 1 15,21-22-15,-21 21 0,0 1 0,0-1 16,0 0-16,0 1 0,0-22 16,0 21-16,0 0 0,-21-20 0,0 20 15,0-21-15,-1 21 0,-20-20 0,21 20 16,-21-21-16,20 0 0,-20 0 0,0 1 16,21-22-16,-22 0 0,22 0 0,-21 0 15,21 0-15,-22 0 16,22 0-16,0-22 0,0 1 0,21 0 15,0 0-15,0 0 0,0 0 0,0-22 16,21-84 0,21 106-16,-21-21 0,1 21 0,20-22 15,0 1-15,1 0 0,-1 20 16,0-41-16,1 21 0,-1-1 0,0-20 16,1 20-16,20-20 0,-21 21 0,22-22 15,-22 22-15,1-22 0,-1 22 0,-21 0 16,0 20-16,0-20 0,1 0 0,-1 21 15,-21-1-15,0 1 16,0 42 0,-21-21-1,21 22-15,0-1 0,-22 0 0,22 0 16,0 0-16,-21-21 0,21 43 0,0-22 16,0 0-16,0 0 15,0 0-15,0 0 0,21-21 0,1 22 16,-1-22-16,0 21 0,0-21 15,0 0-15,0 0 0,1 0 0,-1 0 16,0 0-16,21-21 0,-21-1 16,1 22-16,-1-21 0,0 0 15,21 0-15,-42 0 0,21 0 0,1-1 16,-1 22-16,-21-21 0,21 0 0,-21 0 16,0 0-1,0 42 1,0 0-1,0 0-15,-21 0 0,21 1 16,-21-1-16,21 0 0,-22 0 0,22 0 16,0 0-16,-21 1 0,21-1 15,-21-21 1,21 21-16,0-42 31,21 0-15,0-1-16,-21 1 0,22 0 0,-1 0 15,0 0-15,-21 0 0,21-1 16,0 1-16,0 0 0,1 0 0,-1 21 16,0-21-16,-21 0 0,21 21 0,0 0 15,0 0-15,1 21 16,-22 0 0,0 0-16,0 0 0,0 0 15,0 1-15,0-1 0,0 0 0,0 0 16,0 0-16,0 0 0,0 1 15,21-1-15,0 0 0,0-21 16,0 0-16,0 21 0,1-21 16,-1 0-16,0 0 0,21 0 15,-21 0-15,22 0 0,-22 0 0,21-21 16,-21 21-16,22-21 0,-22 0 0,0 21 16,0-22-16,0 1 0,1 0 0,-22 0 15,0 0-15,21 0 0,-21-22 0,21 22 16,-21 0-16,0 0 0,0 0 15,0-1-15,-21 22 16,0 0 0,-1 0-16,22 22 0,-21-1 0,0-21 15,0 21-15,21 0 0,-21 0 16,0 0-16,-1 1 0,22-1 16,0 0-16,22-21 31,-1 0-16,0 0-15,0 0 0,0 0 16,0 0-16,1-21 0,-1 0 16,-21 42 15,0 0-15,0 0-16,0 0 0,0 22 15,0-22-15,0 21 0,-21 0 16,21-20-16,0 20 0,0 21 0,-22-20 15,22-1-15,-21 0 0,21 1 0,-21 20 16,21-20-16,0-1 0,-21 0 16,0 1-16,0 20 0,-1-21 0,22 1 15,-21-1-15,0 0 0,0 1 0,0-1 16,0 0-16,-1 1 0,1-1 0,21-21 16,-21 22-16,0-22 0,0 0 0,0 0 15,-1 0-15,1 0 0,21 1 16,-21-22-16,0 0 0,21-22 47,0 1-47,0 0 0,0 0 15,0 0-15,0 0 0,0-1 0,0 1 16,0-21-16,0 0 0</inkml:trace>
  <inkml:trace contextRef="#ctx0" brushRef="#br0" timeOffset="127903.77">10499 11345 0,'-22'-21'16,"44"42"-16,-65-42 0,22 0 0,0 0 0,0 0 15,0 21-15,21-21 16,0-1-16,21 22 15,0 0 1,0 0-16,0 0 0,0 0 0</inkml:trace>
  <inkml:trace contextRef="#ctx0" brushRef="#br0" timeOffset="128497.95">13758 11282 0,'0'-21'0,"0"42"0,0-85 0,0 22 15,0 21-15,0-21 0,0 20 16,0 1-16,0 0 0,-21 21 16,0 0-1,0 0-15,0 21 0,21 22 0,-22-1 16,1 0-16,0 22 0,21-1 0,0 1 15,-21-1-15,21 1 0,-21-1 0,21 1 16,0-1-16,-21 1 0,-1-1 0,22-20 16,-21 20-16,21-21 0,0 1 15,-21-22-15,21 21 0,0-21 0,0 1 16,0-1-16,-21-21 31,21-21-31,0-1 0,-21 1 0,0-21 16,-1 21-16,1-22 15,0 1-15</inkml:trace>
  <inkml:trace contextRef="#ctx0" brushRef="#br0" timeOffset="129222.61">13208 11705 0,'0'-42'15,"0"21"-15,0 84 0,21-126 32,0 63-32,22 0 0,-22 0 0,21 0 15,0 0-15,1-21 0,-1-1 0,0 22 16,1-21-16,20 21 0,-20-21 0,20 0 15,1 0-15,-22 0 16,21-1-16,-20 1 0,-1 0 0,0 0 16,-20-21-16,20 20 0,-21-20 0,-21 0 15,0 21-15,0-22 0,0 22 0,0 0 16,0-21-16,0 20 0,0 1 16,-21 21-16,0 0 0,0 0 15,21 21-15,-22 1 0,1-1 0,21 21 16,0 0-16,-21 1 0,0-1 0,21 22 15,-21-1-15,21-21 0,0 22 0,-21-22 16,-1 1-16,1-1 0,21 0 0,-21 1 16,0-1-16,21 0 0,0-21 15,-21 1-15,0-1 0,21 0 0,0 0 16,0-42 15,0 0-31,21 0 0,0-1 16,0 1-16,-21 0 0,21 0 15,0-21-15,1 20 0,-1 1 0,0 0 16,0 0-16,0 21 0,0-21 0,1 21 16,-1 0-16,0 0 15,-21 21-15,0 0 0,0 0 16,0 0-16,0 1 16,0-1-16,0 0 0,0 0 0,21-21 15,-21 21-15,21 0 0,-21 1 16,21-22-16,1 21 0,-1-21 15,0 0-15,0 0 0,0 0 0,22 0 16,-22 0-16,0 0 0,21-21 16,-21-1-16,1 1 0,-1 21 0,0-21 15,0 0-15,0 0 0,0 0 0,-21-1 16,0 1-16,0 0 0,0 0 0,0 0 16,-21 21-1,0 0-15,0 0 0,0 0 16,0 21-16,21 0 0,-22 0 0,22 0 15,-21 1-15,21-1 0,0 0 16,0 0-16,0 0 0,0 0 0,0 1 16,21-1-16,1 0 15,-1-21-15,0 21 0,0-21 0,0 0 16,0 0-16,1 0 0,-1 0 16,0 0-16,0 0 0,0 0 0,0-21 15,-21 0-15,22 21 0</inkml:trace>
  <inkml:trace contextRef="#ctx0" brushRef="#br0" timeOffset="130477.82">15748 11621 0,'0'21'16,"-21"-21"-16,0 21 15,-1-21-15,22 21 16,-21-21-1,21 21-15,21-21 16,1-21 0,-1 0-16,21 21 0,-21-21 0,22 0 15,41-22-15,-41 22 16,-1-21-16,21 21 0,-20-22 0,-1 22 16,22-21-16,-43-1 0,21 1 0,-21 0 15,0-1-15,1 22 0,-22-21 0,0 0 16,0 20-16,0 1 0,0 0 0,-22 0 15,1 0-15,0 21 0,0 0 16,0 0-16,0 0 16,-1 0-16,1 21 0,0 0 0,0 21 15,0 1-15,0-1 0,-22 22 0,43-1 16,-21 1-16,0-1 0,0 1 0,0 20 16,21-20-16,0-1 0,-22 22 0,1-22 15,21 1-15,0 21 0,0-22 16,-21 22-16,21-22 0,0 1 0,-21-1 15,21 1-15,0-1 0,0 1 0,0-22 16,-21 22-16,21-22 0,0 0 0,0 1 16,0-1-16,0 0 0,21-21 15,0 1-15,0-1 0,0-21 0,1 0 0,20 0 16,-21 0-16,21-21 0,1-1 16,-1 1-16,0-21 0,22 21 15,-22-22-15,-21 22 0,22-21 0,-1 0 16,-21-1-16,0-20 0,-21 20 0,0-20 15,0 21-15,0-22 0,0 1 0,0-1 16,-42 22-16,21-22 0,0 22 0,-22 0 16,22-1-16,-21 22 0,0 0 0,20 0 15,-20 0-15,21 21 0,0 0 16,0 0-16,-1-22 0,1 22 0,42 0 31,1-21-15,20 21-16,0 0 0,1-21 0,-1 21 15,0-21-15,1 21 0,20-21 0,-21 0 16,22 21-16,-1-22 0,-20 1 16,-1 21-16,22-21 0,-22 0 0,-21 21 15,21-21-15,-20 0 0,-1-1 0,0 1 16,-21 0-16,21 0 0,-21 0 0,0 0 16,0-1-16,0 1 0,-21 21 15,0 0 1,0 0-16,-1 0 0,1 21 15,0 1-15,21-1 0,-21 0 16,21 0-16,-21 0 0,21 0 0,0 1 16,0-1-16,0 0 0,0 0 0,0 0 15,0 0-15,21-21 0,0 0 16,0 0-16,0 0 0,1 22 16,20-22-16,-21 0 0,0 0 0,22 0 15,-22 0-15,0 0 0,21-22 0,1 22 16,-22-21-16,21 21 0,-21-21 0,22 21 15,-22-21-15,21 0 0,-21 21 0,0-21 16,1-1-16,-22 1 0,0 0 16,0 0-16,0 0 15,0 0-15,0-1 0,-22 22 16,1-21-16,0 21 0,0 0 0,0 0 16,0 0-16,-1 0 0,1 0 0,0 0 15,0 0-15,21 21 0,-21-21 0,21 22 16,-21-1-16,21 21 0,0-21 0,0 0 15,0 1-15,0-1 0,0 0 16,0 0-16,0 0 0,21 0 16,0 1-16,0-22 0,0 21 0,0-21 15,1 0-15,20 0 0,-21 0 0,0 0 16,22 0-16,-22 0 0,0 0 0,21 0 16,-21-21-16,22-1 0,-1 22 0,-21-21 15,22 0-15,-22 0 0,21 0 16</inkml:trace>
  <inkml:trace contextRef="#ctx0" brushRef="#br0" timeOffset="131221.54">19092 11007 0,'0'0'0,"21"0"0,-21-21 16,0 42 46,0 0-62,0 0 0,0 21 0,0-20 16,-21 20-16,21 0 0,-21 1 0,0-1 16,21 0-16,-21 1 0,21-1 0,0 0 15,-21 1-15,21-22 0,0 21 16,-22-21-16,22 0 0,0 1 0,0-1 15,0 0-15,0 0 0,0 0 16,0 0 0,0-42 31,22 0-32,-1 21-15,-21-21 0</inkml:trace>
  <inkml:trace contextRef="#ctx0" brushRef="#br0" timeOffset="131968.23">19727 11091 0,'0'0'0,"0"-21"15,0 0-15,0 0 16,-21 21-1,0 0-15,21 21 16,-21 0-16,0 0 0,-1 1 16,22-1-16,-21 0 0,0 21 0,21 1 15,-21-22-15,21 21 0,0 0 0,0-20 16,0 20-16,0-21 0,0 21 0,0-20 16,0-1-16,0 0 0,0 0 15,0 0-15,0 0 0,21 1 0,0-22 16,0 21-16,1-21 15,-1 0-15,21 0 0,-21 0 0,0 0 16,1 0-16,-1 0 0,21 0 0,-21 0 16,0-21-16,1-1 0,-1 1 0,0 21 15,0-21-15,0-21 0,0 21 16,-21-1-16,0-20 0,22 0 0,-22-1 16,0 1-16,21 0 0,-21-1 0,0 1 15,0-21-15,0 41 0,0-20 0,0 0 16,0 21-16,-21-1 0,-1 1 0,1 0 15,0 21-15,0 0 0,0 0 0,0 0 16,-1 0-16,-20 0 16,0 0-16,21 21 0,-22 0 0,1 1 15,21 20-15,-22-21 0,22 21 0,0 1 16,-21-1-16,21 0 0,21 1 0,-22-1 16,22 0-16,0 1 0,0-1 0,0-21 15,0 22-15,22-22 0,-22 0 16,21 0-16,21 0 0,-21-21 0,0 21 15,22-21-15,-22 22 0,21-22 0,-21 0 16,22 0-16,-22 0 0,0 0 16,21-22-16,-20 1 0,-1 0 0,0 0 15,0 0-15,0 0 0,-21-1 0,0 1 16,0-21-16,21 0 0,-21 20 16,0-20-16,0 0 0,0-1 0,0 1 15,0 0-15,-21 21 0,21-22 0,-21 22 16,0 0-16,0 0 0,21 0 0,-21 21 15,-1 0-15,1 0 0,0 0 0,0 0 16,0 0-16,0 0 16,21 21-16,0 0 0,0 0 0,-22 0 15,22 22-15,-21-22 0,21 0 0,0 0 16,0 0-16,0 22 0,0-22 0,0 0 16,0 0-16,0 0 15</inkml:trace>
  <inkml:trace contextRef="#ctx0" brushRef="#br0" timeOffset="132313.34">20595 11113 0,'0'0'0,"0"-22"0,0 1 0,0 0 15,0 0-15,0 0 16,-21 42 0,21 0-1,-21 0-15,0 0 0,21 1 0,-22 20 16,1-21-16,21 21 0,-21 1 16,21-1-16,-21-21 0,0 22 0,21-1 15,0-21-15,-21 21 0,-1-20 0,22-1 16,-21 0-16,21 0 0,0 0 0,-21 0 15,21 1-15,-21-22 0,21 21 0,0 0 16,0-42 15,0 0-15,0-1-16</inkml:trace>
  <inkml:trace contextRef="#ctx0" brushRef="#br0" timeOffset="132715.6">20828 11155 0,'0'-21'16,"0"42"-16,0-63 0,-21 42 47,0 21-47,-1-21 0,1 21 15,0-21-15,0 21 0,0-21 16,0 21-16,-1-21 0,1 21 0,-21-21 15,21 0-15,0 22 0,-1-22 16,1 0-16,0 21 0,0 0 0,0 0 16,21 0-1,-21-21-15,21 21 0,0 1 0,0-1 16,0 0-16,0 0 0,21 0 16,0 0-16,-21 22 0,21-22 15,0 0-15,0 0 0,1 0 0,-1 1 16,0-22-16,21 21 0,-21 0 0,1 0 15,-1-21-15,0 21 0,0 0 16,21-21-16,-20 0 0,-1 22 0,0-22 16,0 0-16,0 0 15,0 0 17,1 0-32</inkml:trace>
  <inkml:trace contextRef="#ctx0" brushRef="#br0" timeOffset="134999.98">1587 14351 0,'0'0'0,"-21"0"16,0 0-1,21-21 17,21 0-17,22 21 1,-22-21-16,0 21 0,21 0 0,-21 0 16,22-22-16,-22 22 0,21 0 15,-21 0-15,1 0 0,-1 0 0,0 0 16,0 0-16,-42 0 47,0 0-47,21 22 0,-21-22 15,-1 0-15,1 0 0,0 0 0,0 0 16,0 0-16,0 21 16,-1-21-16,1 0 15,0 0-15,0 0 16,0 0-16,0 0 0,-1 0 0,1 0 15,0 0-15,0 0 16,0 0-16,0 0 0,-1 21 0,1-21 16,21 21-16,-21 0 0,21 0 15,-21 1-15,21-1 0,0 0 0,0 0 16,-21 0-16,21 0 0,0 1 16,-21 20-16,21-21 0,-22 0 0,22 0 15,0 1-15,0-1 16,0 0-16,-21-21 0,42 0 62,1 0-46,-1 0-16,0-21 0,0 21 0,0 0 16,0-21-16,1 21 0,-1 0 15,0 0-15,21 0 0,-21 0 0,1 0 16,20 0-16,-21 0 0,0 0 15,0 0-15,22 21 0,-22 0 0,0-21 16,-21 21-16,21 0 0,-21 0 16,21 1-16,-21-1 0,0 0 15,0 0-15,0 0 0,-21 0 16,0 1-16,0-1 16,0-21-16,0 21 0,-1-21 0,-20 21 15,21-21-15,0 0 0,0 0 16,-1 0-16,1 0 0,-21 0 0,21 0 15,0 0-15,-1 0 0,1 0 16,0 0-16,0 0 16,0 0-1,21-21 32,21 0-31,0 21-16,0-21 15,0 21-15</inkml:trace>
  <inkml:trace contextRef="#ctx0" brushRef="#br0" timeOffset="135590.6">2286 14796 0,'0'21'16,"21"-21"31,0 0-47,-21-21 16,21 21-16,-42 0 62,21 21-46,0 0-1,0-42 48,0 0-48,0-1 17,-21 22-17,0 0 1</inkml:trace>
  <inkml:trace contextRef="#ctx0" brushRef="#br0" timeOffset="159535.67">1503 14415 0,'-21'0'16,"-1"0"15,44 0 16,-22-22-31,21 22-1,0 0 1,0 0-1,0 0-15,-21-21 16</inkml:trace>
  <inkml:trace contextRef="#ctx0" brushRef="#br0" timeOffset="161169.49">1482 14372 0,'0'0'0,"0"-21"47,0 0-16,21 21-31,0 0 0,0 0 0,0 0 16,0 0-16,1 0 0,-1-21 16,0 21-16,0 0 0,0 0 0,0 0 15,1 0-15,-1 0 16,0 0-16,-21 21 31,-21-21-31,0 21 0,-22 0 16,22 0-16,-21 1 0,-1-1 15,22 0-15,-21 0 0,0-21 0,20 21 16,-20 0-16,21 1 16,0-22-16,21 21 0,-21-21 15,42 0 17,0 0-32,0 0 0,0 0 15,22-21-15,-22 21 0,0 0 0,0 0 16,0 0-16,0 0 0,1 0 0,-1 0 15,-21 21 1,0 0 0,-21 0-1,-1 0-15,1-21 0,0 21 0,0 1 16,0-22-16,0 21 0,-1-21 16,22 21-16,-21 0 0,42-21 31,1 0-16,-1 0-15,0 0 0,21 0 16,-21 0-16,1-21 0,20 21 0,-21 0 16,0 0-16,0-21 0,1 21 0,-1 0 15,-21 21 17,-21 0-32,-22-21 15,22 21-15,0 0 0,-21 1 0,20-1 16,1-21-16,0 21 0,0 0 15,0 0-15,21 0 0,0 1 16,0-1 0,21-21-16,0 0 0,0 0 15,0 0-15,1 0 0,-1-21 0,0 21 16,0-22-16,0 1 0,0 21 16,-21-21-16,0 0 0,0 0 31,-21 21-31,0 0 15,0 0-15,0 0 16,-22 0-16,22 21 0,0-21 0,0 21 16,0-21-16,0 0 0,21 21 15,0 0 1,21-21 0,0 0-1,0 0-15,0 0 0,0-21 0,1 21 16,-1-21-16,0 21 15,-21-21-15,0 0 16,-21 21 0,0 0-16,-22 0 0,22 0 15,0 0-15,0 0 16,-22 0-16,22 0 0,0 0 0,0 0 16,0 0-16,21 21 15,0 0 16,21-21-31,0 0 16,0 0-16,0 0 0,1 0 0,-1-21 16,-21 0-16,21 21 0,0-21 15,0 21-15,-21-22 0,21 22 0,-21-21 16,0 0 0,-21 21-1,0 0-15,0 0 16,0 0-16,0 0 0,-1 0 15,22 21-15,-21-21 16,21 21-16,0 1 16,21-22 15,1 0-15,-1 0-16,0 0 15,-21-22-15,0 44 63,0-1-48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CBE9-9C30-48F1-B964-057A66934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A4654-1A34-4724-87F1-6E1D2DBF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03BD0-C7ED-4454-9318-26AA6988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6A1C-96D6-464E-AE0E-00ED3F96FE5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F8CC-2EF9-4211-A560-5D39F056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72B5E-F383-44CB-BECB-B0A1D009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1072-A7D1-4E2B-B93C-74D2353B5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52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EE48-21EC-4A4C-8225-58EAB2E2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78C1A-D679-439C-97D2-1C86518D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6DF57-8FB2-47AD-B467-1AFBAE19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6A1C-96D6-464E-AE0E-00ED3F96FE5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6CF6-A341-4F4D-AFA5-6489D008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64EA-6809-490D-84B3-2AD0F6FC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1072-A7D1-4E2B-B93C-74D2353B5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4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CA84F-E4A1-4A47-A396-1CFF15D9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2C38A-9CA4-4546-9AB0-387818CD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1CE6-C9BE-4676-B030-119896FA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6A1C-96D6-464E-AE0E-00ED3F96FE5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8B602-BE24-4A80-A2A5-7335A22C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10197-0714-4CD3-B3D6-FFE765A1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1072-A7D1-4E2B-B93C-74D2353B5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52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A79-E4AB-41C4-8C41-F080569D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F4D3-AD50-48E5-B6F2-5E48667E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1F3E-07E1-4972-8F97-F225C908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6A1C-96D6-464E-AE0E-00ED3F96FE5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B1494-6780-42BD-9F7E-E5E901EF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F825D-9566-4B4C-A0E2-EE3F1FEE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1072-A7D1-4E2B-B93C-74D2353B5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53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3145-9AFF-44E5-AD3A-B6D2A42F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104B3-C57D-454D-9F5C-CE5B8B71C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8BBCF-832F-436E-8616-17A86C14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6A1C-96D6-464E-AE0E-00ED3F96FE5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C53F-BC08-4D1E-BD83-DCAC4DF5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91114-DEB6-4403-843E-7A960BFE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1072-A7D1-4E2B-B93C-74D2353B5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2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81AD-A62B-4659-9CCB-D9D0C5D9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EE71-883C-495E-934D-C794F8056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2B62C-7858-4D9C-B863-848A5FC85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1139-5D58-4FE2-A506-4B34985E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6A1C-96D6-464E-AE0E-00ED3F96FE5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12D12-7ADA-47A1-8F32-02A52823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434BD-0438-47EF-81A5-E31B3AAC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1072-A7D1-4E2B-B93C-74D2353B5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7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39D7-1BC8-48FB-B7BF-F61F1ED2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3F7DF-B4C9-45C1-A84E-4A6C9D95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F70EE-49E7-40CC-890B-55C5BAA0B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2A0EA-FB2F-4C30-A29E-4BE08C9EE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47CB9-AAA5-432B-89C2-3DE67139E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16140-4B51-4109-8108-740AAAF6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6A1C-96D6-464E-AE0E-00ED3F96FE5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9CE49-16B3-4290-AB51-837C7014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EF5DD-8BAD-462A-A944-2D25F37A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1072-A7D1-4E2B-B93C-74D2353B5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9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7701-E37D-45DD-BA7A-E2D76181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2EC7-F06D-491C-B1BE-8D473224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6A1C-96D6-464E-AE0E-00ED3F96FE5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02EEC-FF4A-4D52-B286-D9386EE8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42501-7E84-4DF2-B763-B1AA8FC5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1072-A7D1-4E2B-B93C-74D2353B5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01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9AA51-E40A-498B-9579-4FBDDB9F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6A1C-96D6-464E-AE0E-00ED3F96FE5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39A4A-327B-456E-BF66-2F24DF54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1E682-B173-4613-8C17-DC965571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1072-A7D1-4E2B-B93C-74D2353B5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90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058B-69BC-40C2-A279-B57BB13F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178B-0586-45B8-9040-4AF3C14C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9226C-621F-4C2C-9A34-9BF32CC3A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42B3-EB10-46B0-AD24-DD71A657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6A1C-96D6-464E-AE0E-00ED3F96FE5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D3919-68EE-439F-9B1F-FC7D90EA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898CB-6D4D-4F77-8041-4237F43E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1072-A7D1-4E2B-B93C-74D2353B5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1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5CC0-0702-432D-99B2-4745D202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459F1-F76C-4A62-9FD5-49EE22486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F5DE2-C4C6-4E96-BB42-A23325FF2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8DE06-769E-4A6D-823E-D1B21B18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6A1C-96D6-464E-AE0E-00ED3F96FE5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47F54-1A9E-4854-9BD8-1A7D8E9F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978E4-9421-454E-B1DE-B5B58931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1072-A7D1-4E2B-B93C-74D2353B5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14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BCC7F-DDC4-451D-869F-245B6390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45E9E-2079-4E31-9AF3-C76B4840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1792-5ACA-40D5-97A3-BBFAE7E70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6A1C-96D6-464E-AE0E-00ED3F96FE5E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4C06-0F52-4772-ADA0-868EC11EF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9468-AB49-488A-860F-BE9080FC3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F1072-A7D1-4E2B-B93C-74D2353B5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28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E566-5CA9-4FD7-86D7-109F2774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8098A-E36A-4393-8E1F-7A47CC037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C2F1B9-C0F1-45F0-8BC3-3434EB231CB9}"/>
                  </a:ext>
                </a:extLst>
              </p14:cNvPr>
              <p14:cNvContentPartPr/>
              <p14:nvPr/>
            </p14:nvContentPartPr>
            <p14:xfrm>
              <a:off x="670680" y="0"/>
              <a:ext cx="3634920" cy="336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C2F1B9-C0F1-45F0-8BC3-3434EB231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-9360"/>
                <a:ext cx="3653640" cy="33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5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E566-5CA9-4FD7-86D7-109F2774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8098A-E36A-4393-8E1F-7A47CC037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8BCE07-456C-4100-9330-8A9DD55F161E}"/>
                  </a:ext>
                </a:extLst>
              </p14:cNvPr>
              <p14:cNvContentPartPr/>
              <p14:nvPr/>
            </p14:nvContentPartPr>
            <p14:xfrm>
              <a:off x="152280" y="152280"/>
              <a:ext cx="9563400" cy="61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8BCE07-456C-4100-9330-8A9DD55F16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42920"/>
                <a:ext cx="958212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20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E566-5CA9-4FD7-86D7-109F2774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8098A-E36A-4393-8E1F-7A47CC037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954DE2-7BDE-482F-AB43-06EE4418613C}"/>
                  </a:ext>
                </a:extLst>
              </p14:cNvPr>
              <p14:cNvContentPartPr/>
              <p14:nvPr/>
            </p14:nvContentPartPr>
            <p14:xfrm>
              <a:off x="1051560" y="548640"/>
              <a:ext cx="7742160" cy="445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954DE2-7BDE-482F-AB43-06EE441861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200" y="539280"/>
                <a:ext cx="7760880" cy="44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97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E566-5CA9-4FD7-86D7-109F2774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8098A-E36A-4393-8E1F-7A47CC037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B805DE-AC98-49CF-B043-4ECBDD8100B5}"/>
                  </a:ext>
                </a:extLst>
              </p14:cNvPr>
              <p14:cNvContentPartPr/>
              <p14:nvPr/>
            </p14:nvContentPartPr>
            <p14:xfrm>
              <a:off x="342720" y="122040"/>
              <a:ext cx="877104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B805DE-AC98-49CF-B043-4ECBDD8100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12680"/>
                <a:ext cx="878976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96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E566-5CA9-4FD7-86D7-109F2774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8098A-E36A-4393-8E1F-7A47CC037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196A49-B5A4-40A9-AC40-4B42E7AA3AA7}"/>
                  </a:ext>
                </a:extLst>
              </p14:cNvPr>
              <p14:cNvContentPartPr/>
              <p14:nvPr/>
            </p14:nvContentPartPr>
            <p14:xfrm>
              <a:off x="76320" y="99000"/>
              <a:ext cx="9807120" cy="67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196A49-B5A4-40A9-AC40-4B42E7AA3A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89640"/>
                <a:ext cx="9825840" cy="67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222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E566-5CA9-4FD7-86D7-109F2774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8098A-E36A-4393-8E1F-7A47CC037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752FB3-49C8-4850-BC1D-8851E62FB917}"/>
                  </a:ext>
                </a:extLst>
              </p14:cNvPr>
              <p14:cNvContentPartPr/>
              <p14:nvPr/>
            </p14:nvContentPartPr>
            <p14:xfrm>
              <a:off x="297000" y="137160"/>
              <a:ext cx="933516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752FB3-49C8-4850-BC1D-8851E62FB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27800"/>
                <a:ext cx="935388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08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E566-5CA9-4FD7-86D7-109F2774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8098A-E36A-4393-8E1F-7A47CC037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D7F59A-BDC9-47DD-A528-6535AFB1D758}"/>
                  </a:ext>
                </a:extLst>
              </p14:cNvPr>
              <p14:cNvContentPartPr/>
              <p14:nvPr/>
            </p14:nvContentPartPr>
            <p14:xfrm>
              <a:off x="601920" y="122040"/>
              <a:ext cx="873288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D7F59A-BDC9-47DD-A528-6535AFB1D7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12680"/>
                <a:ext cx="875160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8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E566-5CA9-4FD7-86D7-109F2774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8098A-E36A-4393-8E1F-7A47CC037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98CADA-0E45-46B5-8CCE-9CC57796EA61}"/>
                  </a:ext>
                </a:extLst>
              </p14:cNvPr>
              <p14:cNvContentPartPr/>
              <p14:nvPr/>
            </p14:nvContentPartPr>
            <p14:xfrm>
              <a:off x="175320" y="175320"/>
              <a:ext cx="8831880" cy="528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98CADA-0E45-46B5-8CCE-9CC57796EA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65960"/>
                <a:ext cx="8850600" cy="53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397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E566-5CA9-4FD7-86D7-109F2774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8098A-E36A-4393-8E1F-7A47CC037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ABFEE6-AFDE-426F-8596-7B051704FDB7}"/>
                  </a:ext>
                </a:extLst>
              </p14:cNvPr>
              <p14:cNvContentPartPr/>
              <p14:nvPr/>
            </p14:nvContentPartPr>
            <p14:xfrm>
              <a:off x="335160" y="122040"/>
              <a:ext cx="8481600" cy="527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ABFEE6-AFDE-426F-8596-7B051704FD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12680"/>
                <a:ext cx="8500320" cy="52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882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2020-11-04T13:11:20Z</dcterms:created>
  <dcterms:modified xsi:type="dcterms:W3CDTF">2020-11-04T14:25:19Z</dcterms:modified>
</cp:coreProperties>
</file>