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25:36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7810 508 0,'0'-21'16,"0"0"-16,0 0 0,0-1 0,0 1 15,0 0-15,0 0 0,0 0 16,0 0-16,0-1 0,0 1 15,0 42 17,0 1-32,0 20 0,-21 0 0,21 1 15,-21-1-15,21 0 0,-21 22 16,0-1-16,21 22 0,-21 0 16,-1-1-16,1 1 0,0 0 0,-21-22 15,21 22-15,-1-22 0,1 1 16,0-1-16,21 1 0,-21-22 0,21 0 15,-21 1-15,21-1 0,0-21 16,0 0-16,0 1 0,0-1 0,0-42 31,0-1-31,0 1 16,0 0-16,0-21 0,0 21 0,0-1 16,21-20-16,-21 0 0,21-1 0,-21 22 15,0-21-15</inkml:trace>
  <inkml:trace contextRef="#ctx0" brushRef="#br0" timeOffset="339.8">7366 720 0,'0'0'0,"-21"-21"0,0-22 0,-1 22 0,1 0 16,0 0-16,0 0 0,21-22 16,0 22-16,0 0 0,0-21 0,0 20 15,0-20-15,0 21 0,21-21 0,21 20 16,-20-20-16,20 21 15,0-21-15,1 20 0,20 1 0,1 0 0,-1 0 16,1 21-16,-1 0 0,1 0 16,-1 21-16,1 0 0,-1 0 15,-21 22-15,-20-22 0,-1 21 0,0 22 16,-21-22-16,0 0 0,0 22 16,-21-22-16,-22 22 0,1-22 0,0 22 15,-1-22-15,-20 21 0,21-20 0,-1-1 16,1 0-16,0 1 0,-1-22 15,1 0-15,21 0 0,0 0 0,21 1 16,0-1-16,21-21 31,0 0-31,0 0 0,0 0 16</inkml:trace>
  <inkml:trace contextRef="#ctx0" brushRef="#br0" timeOffset="809.01">8318 910 0,'-21'0'15,"0"21"1,0 1-16,0 20 0,21-21 15,-21 21-15,-1-20 0,1 20 0,0 0 16,0 1-16,0-22 0,0 21 16,-1 0-16,22-20 0,0 20 0,0-21 15,0 21-15,0-20 0,0-1 0,0 0 16,22-21-16,-1 21 0,0-21 16,21 0-16,-21 0 0,1 0 0,-1 0 15,21-21-15,-21 0 0,22 21 0,-22-21 16,21-1-16,0-20 0,-20 21 15,20 0-15,-21-22 0,0 1 16,0 21-16,-21-21 0,0-1 0,0 1 16,0 0-16,0-1 0,-21 22 15,0-21-15,0 21 0,0-1 0,-22 22 16,22 0-16,0 0 0,0 0 16,0 0-16,-22 0 0,22 0 0,0 22 15,21-1-15,-21 0 0,0 0 0,21 0 16,0 0-16,0 1 0,0-1 15,0 0-15,0 0 0,0 0 0,0 0 16,21-21-16,0 22 0,0-22 0,0 0 16</inkml:trace>
  <inkml:trace contextRef="#ctx0" brushRef="#br0" timeOffset="1880.92">8975 1566 0,'0'0'0,"-22"0"15,1 0-15,21-21 16,0 0 0,21 0-16,1 0 0,-1 0 15,0-22-15,0 1 0,0 21 16,0-43-16,1 22 0,-1-22 0,0 1 15,0-1-15,0 1 0,0-22 0,1 22 16,-1-22-16,-21 22 0,0-1 16,0 1-16,0-1 0,0 1 0,0 20 15,0 1-15,0 21 0,0-22 16,0 22-16,-21 21 16,-1 21-16,22 22 15,0-22-15,0 21 0,-21 22 16,21-22-16,-21 22 0,21-22 15,-21 21-15,21 1 0,-21 21 0,21-22 16,0 1-16,0-1 0,-21 1 16,21-1-16,-22-21 0,22 22 0,0-22 15,0 1-15,0-1 0,0-21 0,0 21 16,0-20-16,0-1 0,0 0 16,22-21-16,-1 0 0,0 0 0,0 0 15,0 0-15,0 0 0,1 0 0,-1-21 16,0 21-16,0-21 0,21-1 15,-20 1-15,-1 0 0,21 0 0,-21-21 16,0 20-16,1-20 0,-1 21 0,0-21 16,0 20-16,0 1 0,-21 0 15,0 0-15,21 21 0,-21 21 47,-21 0-47,0 0 0,21 1 0,0-1 16,0 0-16,-21 0 0,21 0 0,-21 22 15,21-22-15,0 0 0,0 0 16,0 0-16,0 0 0,0 1 16,21-22-16,0 0 0,0 21 0,0-21 15,1 0-15,-1 0 0,21 0 16,-21 0-16,22-21 0,-22-1 0,21 22 16,-21-21-16,22 0 0,-22 0 0,0 0 15,0 0-15,0-22 0,0 22 16,1 0-16,-22-21 0,0 20 15,0 1-15,0 0 0,0 0 0,0 0 16,0 0-16,0-1 0,0 44 31,0-1-15,0 0-16,-22 0 0,1 0 16,21 22-16,-21-22 0,21 21 0,0 0 15,-21 1-15,0-1 0,21 0 0,-21 22 16,21-22-16,0 22 0,-22-1 15,1 22-15,21-22 0,0 1 16,-21 21-16,0-22 0,21 1 0,-21 20 16,21-20-16,0-1 0,0 22 0,-21-22 15,21 1-15,-22-1 0,1 1 0,21-1 16,-21-20-16,21 20 0,-21-20 16,0-22-16,0 21 0,-22-21 0,22 0 15,0-21-15,0 22 0,-22-22 0,1 0 16,21 0-16,-43 0 0,22 0 0,-21-22 15,-1 22-15,1-21 0,-22 0 16,21 0-16,-20-21 0,20 20 0,1 1 16,-1 0-16,22-21 0,0 21 15,-1-1-15,22-20 0,0 21 0,21 0 16,0-22-16,0 1 0,0 21 16,21-21-16,21-1 0,1 1 0,-1 0 15,0-1-15,22-20 0,-1 20 0</inkml:trace>
  <inkml:trace contextRef="#ctx0" brushRef="#br0" timeOffset="2803.53">10308 1037 0,'0'0'0,"0"-21"16,21 21-16,-21-21 15,0 42 17,0 0-32,0 0 0,0 1 0,0-1 15,0 0-15,0 21 0,0-21 0,-21 22 16,21-22-16,-21 0 0,21 21 15,-21-20-15,21-1 0,0 0 0,-21 0 16,21 0-16,-22-21 16,22-21 15,0 0-31,0 0 16,0 0-16,0-1 0,0 1 0,0-21 15,0 21-15,0-22 0,0 22 16,0-21-16,22 21 0,-1-22 0,0 22 15,21 0-15,-21 0 0,1 0 0,41 0 16,-21 21-16,-20 0 16,20 0-16,-21 0 0,21 0 0,-20 21 15,20 0-15,-21 0 0,0 0 0,0 0 16,1 1-16,-1-1 0,-21 0 16,0 0-16,0 21 0,0-20 15,0-1-15,0 0 0,0 0 0,0 0 16,0 0-16,0 1 15,-21-22-15,21 21 0,-22-21 16,22-21 0,0-1-1,0 1-15,0 0 0,0 0 16,0 0-16,22-22 0,-1 22 0,-21-21 16,21 21-16,21-22 0,-21 22 15,1 0-15,20 0 0,-21 0 0,21 0 16,-20 21-16,20 0 0,-21 0 15,0 0-15,0 21 0,1 0 0,-1 0 16,0 0-16,-21 22 0,0-22 16,0 21-16,0-21 0,0 22 0,0-22 15,-21 0-15,0 21 0,-1-21 0,1 1 16,21-1-16,-21 0 0,0 0 16,21 0-16,-21-21 0,21 21 0,21-42 46,21 0-30,-21 0-16,1 21 0</inkml:trace>
  <inkml:trace contextRef="#ctx0" brushRef="#br0" timeOffset="3208.3">11515 953 0,'0'0'0,"-22"0"15,1 21-15,0 0 16,21 0-16,-21 0 0,0 22 16,0-22-16,-1 21 0,1-21 0,0 22 15,21-22-15,0 21 0,-21-21 0,21 0 16,0 1-16,0-1 0,0 0 16,0 0-16,21 0 0,0-21 15,0 0-15,1 0 0,-1 0 16,21 0-16,-21 0 0,0 0 0,1-21 15,-1 21-15,21-21 0,-21 0 16,0 0-16,1-1 0,-1 1 0,0 0 16,0-21-16,-21 21 0,0-1 0,0-20 15,0 0-15,0 21 0,0-1 16,0 1-16,0 0 0,-21 0 0,0 21 16,0 0-16,-1 0 0,1 0 0,0 0 15,0 0-15,0 21 0,0 0 16,-1-21-16,1 21 0,0 1 0,21-1 15,-21 0-15,21 0 0,0 0 16,0 0 0,21 1-16,0-22 0,-21 21 15,21-21-15,1 0 0,-1 21 0</inkml:trace>
  <inkml:trace contextRef="#ctx0" brushRef="#br0" timeOffset="3584.09">11726 1439 0,'0'0'15,"21"0"1,1 0-16,-1 0 16,0-21-16,-21 0 0,42 21 0,-21-21 15,1 0-15,20 0 0,-21-1 16,21 1-16,1-21 0,-22 21 16,21-22-16,1 22 0,-22-21 0,0 0 15,0 20-15,0 1 0,-21 0 0,0 0 16,0 0-16,0 0 0,-21 21 15,0 0-15,0 0 16,-22 0-16,22 21 0,0 0 0,0 0 16,21 0-16,0 0 0,0 1 15,0-1-15,0 0 0,0 0 0,0 0 16,0 22-16,0-22 0,21 0 0,-21 0 16,0 0-16,0 0 0,21 1 15,-21-1-15,21-21 0,-21 21 16,0 0-16,22-21 0,-22 21 15,21-21-15,0 0 16,0 0 0,0 0-16,0 0 0,1 0 15,-1-21-15,0 21 0</inkml:trace>
  <inkml:trace contextRef="#ctx0" brushRef="#br0" timeOffset="3946.88">12636 1037 0,'0'0'0,"0"-21"16,22-42-16,-22 41 16,0 1-16,0 0 15,0 42 1,0 0-16,0 22 16,-22-22-16,22 21 0,-21 1 15,21-1-15,-21 0 0,0 1 16,0-1-16,0 21 0,-1-20 0,1 20 15,0 1-15,0 20 0,0-20 0,0 21 16,-1-1-16,1 1 0,0 0 0,0-1 16,0 1-16,0 0 15,-1-1-15,22 1 0,-21 0 0,0-1 0,0-20 16,0 20-16,0-20 0,-1 21 16,1-22-16,0-21 0,0 22 0,0-1 15,0-20-15,-1-1 0,1 0 0,0-20 16,0-1-16,21 0 0,-21-21 0,21-21 15,0 0 1,0-1-16,21-20 0,0 21 0,-21-21 16,21-1-16,0 1 0,22-22 0</inkml:trace>
  <inkml:trace contextRef="#ctx0" brushRef="#br0" timeOffset="4275.68">12509 953 0,'0'0'0,"0"-43"0,0-20 15,22 42-15,-1-1 0,0 22 16,0-21-16,21 21 0,-20 0 16,20 0-16,0 0 0,1 0 0,-22 0 15,21 21-15,0 1 0,-20-1 0,20 0 16,-42 21-16,21-21 15,-21 22-15,0-1 0,0 0 0,-21-20 16,0 20-16,0 0 0,-22-21 0,1 22 16,0-22-16,-1 21 0,1-21 0,0 1 15,-1-1-15,1-21 0,21 21 16,-22-21-16,22 0 0,0 21 0,0-21 16,42 0 15,0-21-31,0 21 0,1-21 15</inkml:trace>
  <inkml:trace contextRef="#ctx0" brushRef="#br0" timeOffset="4983.79">13420 445 0,'0'0'0,"0"-43"0,0 22 0,0 0 15,-22 0-15,1 21 16,0 0 0,0 21-16,21 0 0,-21 0 0,21 22 15,0-1-15,-21 0 0,-1 1 16,1-1-16,0 21 0,21 1 0,-21-1 16,0 1-16,0-1 0,-1 22 0,1-21 15,21-22-15,-21 21 0,0-20 16,21-1-16,-21 0 0,21 1 15,0-22-15,0 0 0,0 0 0,0 0 16,0-42 15,21 0-31,-21 0 0,21 0 16,0 0-16,0-1 0,1 1 0,-22-21 16,21 21-16,0 0 0,0-1 0,-21 1 15,21 21-15,0-21 0,1 21 16,-1 21-1,-21 0 1,0 1-16,0-1 0,0 0 16,0 0-16,0 21 0,0-20 0,0-1 15,21 0-15,-21 0 0,21-21 0,-21 21 16,21 0-16,0-21 0,-21 22 0,22-22 16,-1 0-16,0 0 0,0 0 15,0 0-15,0 0 0,1 0 0,-1-22 16,0 22-16,21-21 0,-21 0 0,1 0 15,-1 0-15,0 0 0,0-1 16,0-20-16,0 21 0,1-21 0,-22 20 16,21-20-16,-21 21 0,0 0 0,0 0 15,0 42 17,0 0-32,0 0 0,0 0 0,-21 0 15,21 1-15,-22-1 0,22 21 0,0-21 16,0 0-16,0 1 0,0-1 15,0 0-15,0 0 0,0 0 16,0 0-16,22-21 31,-1 0-31,-21-21 0,21 0 16,0 21-16,-21-21 0,0 0 0,21 0 16,0-22-16</inkml:trace>
  <inkml:trace contextRef="#ctx0" brushRef="#br0" timeOffset="5296.05">13906 783 0,'0'0'0,"-21"0"16,0 0-16,0 0 0,0 0 0,0 21 15,-1 1-15,22-1 32,22-21-32,-1 0 0,21 0 15,-21 0-15,0 0 0,1 0 16,-1 0-16,0-21 0,0 21 0,0-22 15,0 22-15,1-21 0,-22 0 16,0 0-16,0 0 16,0 0-16,0-1 0,-22 22 15,1 0-15,0 0 16,0 0-16,0 0 0,0 0 16,-1 22-16,1-22 0,0 21 0,0 0 15,0 0-15,0 0 0,21 0 0,0 1 16,0-1-16,-22 0 0,22 0 0,0 0 15,0 0-15,0 1 0,0-1 16,22 0-16</inkml:trace>
  <inkml:trace contextRef="#ctx0" brushRef="#br0" timeOffset="5735.8">14139 1228 0,'0'0'0,"21"0"0,1 0 0,20 0 15,-21 0-15,21 0 16,1 0-16,-22 0 0,0 0 0,0-21 15,0-1-15,1 1 0,-22 0 16,0 0-16,0 0 16,0 0-16,-22 21 15,-20 0-15,21 0 16,0 0-16,0 0 0,-1 21 0,-20 0 16,21-21-16,0 21 0,0 0 15,21 0-15,0 1 0,0-1 0,0 0 16,0 0-16,0 0 15,0 0-15,0 1 0,21-22 0,0 21 16,0 0-16,0-21 0,-21 21 16,21 0-16,1-21 0,-1 21 0,0-21 15,-21 22-15,21-1 0,-21 0 16,0 0-16,-21-21 16,0 0-16,0 0 0,-1 0 15,-20 0-15,21 0 0,-21 0 0,-1 0 16,22 0-16,-21 0 0,21 0 15,-22 0-15,22 0 0,0 0 0,0 0 16,0 0-16,-1 0 0,1 0 16,21-21-16,0 0 31,21 21-31,1 0 0,-1 0 16,21-21-16,-21 21 0</inkml:trace>
  <inkml:trace contextRef="#ctx0" brushRef="#br0" timeOffset="6487.87">14732 1164 0,'0'0'0,"0"-21"0,21 21 0,-21 21 47,-21 0-47,21 1 15,-21-1-15,21 0 0,0 0 0,0 21 16,0-20-16,0-1 0,-21 0 16,21 0-16,0 0 0,0 0 0,0 1 15,-22-1-15,22 0 0,0 0 16,0-42 31,0 0-47,0 0 0,0-1 15,0 1-15,0 0 0,0-21 0,22 21 16,-1-22-16,0 22 0,0-21 16,0 21-16,22-22 0,-22 22 0,21 0 15,-21 0-15,22 0 0,-22-1 0,21 22 16,-21 0-16,0 0 0,1 0 16,-1 0-16,-21 22 0,21-1 15,-21 0-15,0 21 0,0-21 0,0 1 16,0 20-16,0-21 0,0 0 15,0 22-15,-21-22 0,21 0 16,0 21-16,0-21 0,-21 1 0,21-1 16,-22-21-16,22 21 0,0 0 0,-21-21 31,21-21-15,0 0-16,0 0 15,0-1-15,21 1 0,1-21 0,-1 21 16,0-22-16,0 1 0,21 0 0,1-1 15,-1 22-15,0-21 0,1 0 16,-1 20-16,0 1 0,1 0 0,-1 21 16,0 0-16,-20 0 0,20 0 0,-21 0 15,21 0-15,-20 21 0,-1 0 16,0 1-16,-21-1 0,0 21 16,0-21-16,0 22 0,0-1 0,0 0 15,-21 1-15,21-1 0,-21 0 0,-1 1 16,1-1-16,0 0 0,0 1 15,0-1-15,21-21 0,-21 21 0,21-20 16,-22-1-16,22 0 0,0 0 0,0 0 16,0-42 15,0 0-31,-21 0 0,21 0 16,-21-1-16,0 1 0</inkml:trace>
  <inkml:trace contextRef="#ctx0" brushRef="#br0" timeOffset="7440.01">8551 2074 0,'0'0'15,"-21"0"-15,0 22 0,21-1 16,0 0 0,21-21-1,0 0-15,22 0 0,-22 21 0,21-21 16,22 0-16,-22 0 0,21 0 15,1 0-15,-1 0 0,22 0 0,0 0 16,-1 0-16,1 0 0,0 0 16,21-21-16,-1 21 0,1 0 15,21 0-15,0-21 0,0 21 0,0 0 16,21 0-16,1 0 0,20-21 0,-21 21 16,21 0-16,1 0 0,-1 0 15,22 0-15,-1-22 0,-21 22 0,22 0 16,-1 0-16,-20 0 0,20 0 0,-20-21 15,-1 21-15,0 0 0,-21 0 16,1-21-16,-1 21 0,0 0 0,0 0 16,-21 0-16,0 0 0,0 0 0,-21 0 15,0 0-15,-22 0 0,1 0 16,0 0-16,-22 0 0,1 0 16,-22 0-16,0 0 0,1 0 0,-22 0 15,0 0-15,-21-21 0,21 21 16,-63 0-1,21 0-15,0 0 0,-22-21 16,1 21-16,0 0 0,-22 0 0,22 0 16,-43-21-16</inkml:trace>
  <inkml:trace contextRef="#ctx0" brushRef="#br0" timeOffset="8147.66">8424 2223 0,'-21'0'0,"21"21"62,21-21-46,0 0-16,1 0 0,-1 0 15,0 0-15,21 0 0,-21 0 0,43 0 16,-22 0-16,22 0 0,-1 0 16,1 0-16,-1 0 0,22 0 0,0 0 15,-1 0-15,22 0 0,-21 0 16,21 0-16,21 0 0,-22 0 0,44 0 15,-22 0-15,0 0 0,21 0 0,0 0 16,0 0-16,0 0 0,22 0 16,-22 0-16,21 0 0,0 0 0,1 0 15,-1 0-15,0 0 0,1 0 0,-22 0 16,21 0-16,-21 0 0,22 0 16,-22 0-16,0 0 0,0 0 0,0 0 15,-21 0-15,0 0 0,0 0 0,-21 0 16,0 0-16,0 0 0,0 0 15,-22 0-15,1-21 0,-21 21 16,-1 0-16,1 0 0,-22 0 0,0 0 16,1 0-16,-1 0 0,-21 0 0,0 0 15,0 0 1,-21-22-16,0 1 31,0 0-15,-21 21-16</inkml:trace>
  <inkml:trace contextRef="#ctx0" brushRef="#br0" timeOffset="8315.57">14901 2265 0,'0'0'0,"0"21"15,-21-21 16,0 0-15,0 0-16,0 0 16,-1 0-16</inkml:trace>
  <inkml:trace contextRef="#ctx0" brushRef="#br0" timeOffset="18260.18">1841 3366 0,'0'-22'31,"0"1"-31,0 0 16,0 0-16,0 0 0,22 0 15,-22-1-15,21 1 0,-21-21 0,0 21 16,21 0-16,-21-1 0,21 1 16,-21 0-16,0 0 0,0 0 15,0 0-15,0-1 0,0 1 16,0 0-16,0 0 16,-21 21-1,0 21-15,21 0 16,-21 0-16,-1 22 0,1-1 15,0 0-15,0 22 0,-21-1 0,20 22 16,-20-21-16,0 20 0,-1-20 16,1 20-16,0-20 0,-1 21 0,-20-1 15,21 1-15,-1 0 0,1-22 16,0 22-16,-1-22 0,1 1 0,0-22 16,20 22-16,1-43 15,0 21-15,21-21 0,-21 0 0,42-42 31,0-21-15,0 21-16,1-22 0,-1 1 0,0 0 16,0-22-16,21 22 0,-20-22 15,20-20-15,0 20 0,1 1 0,-1-1 16,21-20-16,-20 20 0,20-21 16,-20 1-16,-1-1 0,0 0 0,1 22 15,-1-1-15,-21 1 0,0-1 16,0 22-16,1 0 0,-22-1 15,0 22-15,0 0 0,0 0 16,0 0-16,0 42 16,0 21-16,0-21 15,-22 43-15,22-1 0,-21 1 0,0 21 16,0-1-16,21 1 0,-21 0 16,21-22-16,-21 22 0,21-1 0,-22 1 15,22-21-15,0 20 0,0 1 16,0-22-16,-21 1 0,21-1 0,0-20 15,0-1-15,0 0 0,0 1 16,0-22-16,0 0 0,0 0 16,0 0-16,0-42 31,0 0-15,-21 0-16,21 0 0,0-22 15,0 22-15,0-21 0,-21 21 0,0-22 16</inkml:trace>
  <inkml:trace contextRef="#ctx0" brushRef="#br0" timeOffset="18851.72">1206 4128 0,'0'0'0,"22"0"16,20 0-1,-21 0-15,0 0 0,22 0 16,-1-22-16,0 1 0,1 21 15,-1-21-15,21 0 0,-20 0 0,20 0 16,-20-1-16,-1 1 0,21 0 16,-20 0-16,-1 0 0,0 0 0,-20 21 15,20-22-15,-21 22 0,0 0 16,0-21-16,-21 42 31,0 1-31,0-1 16,0 0-16,0 21 0,-21-21 15,21 22-15,-21-1 0,21-21 16,-21 22-16,21-1 0,-21 0 0,21-21 16,0 22-16,0-22 0,-21 0 15,21 21-15,-22-20 0,22-1 16,0 0-16,0-42 31,0 0-15,0-1-16,0 1 0,0 0 15,0-21-15,22-1 0,-1 1 16,0 0-16,0-1 0,0 1 0,22 0 16,-1-1-16,0 22 0,1 0 15,-1 0-15,0 0 0,1 21 0,-1 0 16,0 0-16,-21 21 0,22 0 16,-22 0-16,0 22 0,-21-22 0,0 21 15,0 0-15,0 1 0,0-22 0,0 21 16,0 1-16,0-22 0,0 21 15,0-21-15,0 22 0,0-22 0,-21 0 16,21 0-16,0 0 16,-21-21-1,0-21 1,21 0-16,0 0 16</inkml:trace>
  <inkml:trace contextRef="#ctx0" brushRef="#br0" timeOffset="19687.99">4826 3598 0,'0'0'0,"0"-21"15,0 0 1,-21 21-16,0 0 0,-1 0 0,1 0 16,0 0-16,0 21 0,0 0 0,0-21 15,-22 43-15,22-22 0,-21 21 16,21-21-16,-22 22 0,22-1 16,0 22-16,-21-1 0,20-21 0,1 22 15,0-1-15,21 1 0,-21-1 16,21 1-16,-21-22 0,21 22 0,0-22 15,0 0-15,0 1 0,0-1 0,21-21 16,21 0-16,-21 1 0,1-1 16,20 0-16,0-21 0,1 0 0,-1 0 15,0 0-15,1 0 0,-1-21 0,21 0 16,-20-1-16,-1-20 0,22 21 16,-22-21-16,0-1 0,1 1 0,-1-22 15,0 1-15,-21 21 0,22-22 16,-22 1-16,0-1 0,-21 1 0,0-1 15,0 22-15,0-22 0,0 1 16,-21 20-16,0 1 0,0-21 0,-22 20 16,1 22-16,0-21 0,-22 21 0,1-1 15,20 1-15,-20 21 0,-1 0 16,1 0-16,-1 21 0,1 1 0,20 20 16,-20 0-16,21-21 0,20 43 15,-20-22-15,21 1 0,21-1 0,0 0 16,0 1-16,0 20 0,0-21 15,21-20-15,0 20 0,22-21 0,-1 21 16,0-42-16,1 22 0,20-22 16,1 0-16,-22 0 0</inkml:trace>
  <inkml:trace contextRef="#ctx0" brushRef="#br0" timeOffset="20623.47">5884 2942 0,'-21'-21'0,"42"42"0,-63-42 15,0 21-15,20 0 0,1 0 0,0 21 16,0 0-16,0 22 0,0-1 16,21 22-16,-22-1 0,22 22 0,-21-1 15,0 1-15,21 0 0,0-1 16,-21 1-16,0 0 0,21 21 0,-21-22 15,-1 1-15,1 0 0,0-1 0,21 1 16,-21-22-16,0 1 0,0-22 16,-1 22-16,1-22 0,21-21 0,-21 22 15,21-22-15,-21-21 0,21 21 0,-21-21 16,21-21 0,0 0-16,0-1 0,0 1 15,0-21-15,0 21 0,21-22 16,0 1-16,0 0 0,0-22 15,1 22-15,-1 0 0,0-1 0,21 1 16,-21 0-16,22 20 0,-22 1 0,21 0 16,-21 0-16,22 21 0,-22 0 15,0 0-15,21 0 0,-20 21 0,-1 0 16,0 0-16,-21 1 0,0-1 0,0 0 16,0 21-16,0-21 0,0 1 15,0-1-15,-21 21 0,-22-21 0,22 0 16,-21 1-16,0-1 0,20 0 15,-20 0-15,0 0 0,-1 0 16,22 1-16,-21-22 0,21 0 0,0 21 16,-1-21-16,22 21 15,0 0-15,0 0 16,22-21-16,-1 0 16,0 0-16,0 0 0,0 0 0,22 0 15,-1 0-15,-21 0 0,21 0 0,1 0 16,-1-21-16,0 21 0,1-21 15,20 0-15,-20 21 0,-1-21 0,21-1 16,-20 1-16,-1 0 0,0 0 0,1-21 16,-22 20-16,21 1 15,-21 0-15,1-21 0,-1 21 0,0-22 16,-21 22-16,0 0 0,0-21 0,0 20 16,0 1-16,0 0 0,0 0 15,0 42 1,0 0-16,0 0 0,0 1 15,0-1-15,0 21 0,0 0 0,0 1 16,0-1-16,0 22 0,0-22 16,0 0-16,-21 22 0,21-1 0,-21 1 15,21-1-15,-22 22 0,22-22 0,0 22 16,-21-21-16,21 20 0,-21 1 0,21-22 16,-21 1-16,21 21 15,-21-22-15,0 1 0,21-1 0,0 1 16,-22-1-16,22-21 0,-21 1 0,21-1 15,0 0-15,0-20 0,0-1 0,0 0 16,0 0-16,-21-21 0,0-21 31,21 0-31,0 0 0,0-22 16,0 22-16,0-21 0,0-1 0,0 1 16,0 0-16,0-22 0,0 1 0,0-1 15,0 1-15</inkml:trace>
  <inkml:trace contextRef="#ctx0" brushRef="#br0" timeOffset="20823.56">6350 3747 0,'0'0'0,"0"-22"0,0 1 15,-21 21 1,0 0-1,21 21-15,0 1 16,0-1-16,21-21 16,0 21-16,0 0 0,0 0 15</inkml:trace>
  <inkml:trace contextRef="#ctx0" brushRef="#br0" timeOffset="21188.4">6752 4339 0,'21'0'0,"0"0"31,1 0-31,-1-21 0,-21 0 16,21 0-16,0 0 0,0-1 0,0 1 16,-21 0-16,22-21 0,-1 21 15,0-1-15,-21 1 0,21 0 16,-21 0-16,-21 21 15,0 0 1,0 21-16,-1 0 0,1 0 16,0 1-16,0-1 0,0 21 0,0-21 15,-1 22-15,1-22 0,0 21 0,0-21 16,21 22-16,0-22 0,-21 0 16,21 0-16,0 0 0,0 0 0,0 1 15,0-1-15,21-21 0,0 0 16,0 0-16,0 0 0,1 0 0,20 0 15,-21 0-15,21-21 16,-20 21-16,20-22 0,-21 22 0,21-21 16,-20 0-16,-1 0 0</inkml:trace>
  <inkml:trace contextRef="#ctx0" brushRef="#br0" timeOffset="21708.11">7429 4064 0,'0'0'0,"0"-21"16,-21 21-1,0 0-15,0 21 16,21 0-16,-21 0 0,21 1 0,-21-1 16,21 21-16,0-21 0,-22 0 15,22 22-15,-21-22 0,21 21 16,0-21-16,-21 22 0,21-22 0,0 0 16,0 0-16,0 0 0,0 1 0,21-1 15,0 0-15,1-21 0,-1 0 16,0 21-16,0-21 0,21 0 0,-20 0 15,20 0-15,-21 0 0,21-21 0,1 0 16,-22 0-16,21-1 0,1 1 0,-1 0 16,-21 0-16,21-21 0,1-1 15,-22 1-15,21 0 0,-21-1 0,22-20 16,-22 20-16,0-20 0,0 21 0,22-22 16,-22 1-16,0 20 0,0-20 15,0 20-15,-21 1 0,21 0 16,-21-1-16,22 22 0,-22 0 0,0 0 15,0 0-15,0 42 16,-22 0-16,1 0 16,0 0-16,21 22 0,-21-1 0,0 0 15,0 1-15,-1-1 0,1 22 0,0-1 16,0-21-16,0 22 0,21-1 16,-21-20-16,21 20 0,-22-20 0,22-1 15,0 0-15,0 1 0,0-1 0,0-21 16,0 0-16,0 0 0,0 1 0,0-1 15,22-21-15,-1 0 0,0 0 16,0 0-16,0 0 16,0 0-16,1-21 0,-1-1 0,-21 1 15,21 0-15,-21 0 0,21 0 0</inkml:trace>
  <inkml:trace contextRef="#ctx0" brushRef="#br0" timeOffset="21894">7832 3979 0,'-22'0'0,"44"-21"16,-1 21-16,0 0 15,0-21-15,0 21 0,0 0 16,22-21-16,-22 21 0,21 0 16,-21-21-16,22 0 0,-22 21 0,0-22 15,0 22-15,0-21 0,1 21 0,-22-21 16,0 0-16</inkml:trace>
  <inkml:trace contextRef="#ctx0" brushRef="#br0" timeOffset="22796.01">11007 3916 0,'0'0'0,"21"0"16,0 0 0,-21-21-16,21 0 0,0-1 0,22 22 15,-22-21-15,0 0 0,21 0 0,1 0 16,-1-22-16,-21 22 0,21 0 15,-20-21-15,20 21 0,-21-1 0,0-20 16,-21 21-16,0-21 0,0 20 0,0 1 16,-21 0-16,0 0 0,-21 0 15,-1 0-15,-20-1 0,-1 22 16,1 0-16,-22 0 0,22 0 0,-22 0 16,21 22-16,-20-1 0,41 0 15,-20 0-15,21 0 0,-1 0 0,22 1 16,0 20-16,21-21 0,0 21 0,0-20 15,21 20-15,21 0 0,-20 1 16,20-1-16,0 0 0,22 1 0,-22-1 16,22 21-16,-22-20 0,0 20 0,1-20 15,-1-1-15,0 0 0,-21 1 16,-21-1-16,0 0 0,0 1 0,0-22 16,0 0-16,-21 0 0,-21 0 0,0 0 15,-1 1-15,-20-22 0,-1 0 16,1 0-16,-1 0 0,1 0 0,-1 0 15,1 0-15,-1-22 0,-20 1 16,20-21-16,1 21 0,-1-22 0,1-20 16,-1 21-16,22-22 0,-1 1 0,1-1 15,21 1-15,-21-1 0,42-21 16,0 22-16,0 21 0,0-22 0,0 1 16,0 20-16,0 1 0,21 21 0,21-22 15,-21 43-15,0 0 0,22 0 16,-1 22-16,-21-1 0,22 21 0,-22 0 15,21 1-15,-21-1 0,0 22 16,1-1-16,-22 1 0,0-1 16,21 1-16,0-1 0,-21 1 0,21-1 15,-21-21-15,21 1 0,0-1 0,-21 0 16,22-20-16,-1 20 0,0-21 0,0 0 16,21-21-16,-20 0 0,-1 0 15,21 0-15,-21 0 0,22 0 0,-1 0 16,0-21-16,1 0 0,-1 0 0,0 0 15,1-22-15,-1 1 0,0 0 0,1-22 16</inkml:trace>
  <inkml:trace contextRef="#ctx0" brushRef="#br0" timeOffset="24480.05">11853 2900 0,'0'0'0,"-63"-42"16,20 42-1,22 0-15,-21 0 0,21 0 0,0 21 16,-1 0-16,-20 21 0,21 1 0,0-1 16,0 21-16,21 1 0,-22 21 15,1-1-15,0 1 0,21 0 0,0-1 16,-21 1-16,21 0 0,-21-1 0,21 1 16,0 0-16,-21-22 15,-1 1-15,22-1 0,-21 1 0,21-22 0,0 0 16,0 1-16,0-22 0,0 0 15,-21 0-15,21 0 0,0-42 32,0 0-32,0 0 15,21 0-15,-21-22 0,0 22 0,21-21 16,1-1-16,-22 1 0,21 0 0,0 21 16,0-22-16,-21 1 0,21 21 15,0 0-15,1 21 0,-1 0 16,0 0-16,0 0 0,0 21 15,-21 0-15,21 21 0,-21-21 16,22 22-16,-22-22 0,0 21 0,0-21 16,21 22-16,-21-22 0,0 0 15,21 0-15,-21 22 0,0-22 0,21 0 16,0 0-16,0-21 16,1 0-16,-1 0 0,0 0 15,0 0-15,0 0 0,0 0 0,22 0 16,-22-21-16,0 0 0,21 0 0,-20-22 15,-1 22-15,0 0 0,21-21 0,-42-1 16,21 22-16,1-21 0,-22-1 16,21 22-16,-21 0 0,0 0 15,0 0-15,-21 42 32,-1 0-32,22 0 0,-21 0 15,21 1-15,0 20 0,0-21 0,-21 21 16,21-20-16,0 20 0,0-21 0,0 0 15,0 22-15,0-22 0,0 0 0,0 0 16,21-21-16,0 21 0,-21 0 16,22-21-16,-1 0 0,0 0 0,0 0 15,0 0-15,0 0 0,1 0 0,-1-21 16,0 21-16,0-21 0,0 0 0,-21 0 16,21 0-16,-21-1 15,22-20-15,-22 21 0,0-21 0,0-1 16,0 1-16,0 0 0,0-1 0,0 1 15,-22 0-15,1-1 0,0 22 0,0 0 16,0 0-16,0 0 0,-1 21 16,1 0-16,0 0 0,0 0 0,-21 21 15,20 0-15,1 0 0,0 0 0,0 22 16,21-1-16,0-21 0,-21 21 0,21 1 16,0-22-16,0 21 0,0-21 15,0 22-15,21-22 0,-21 0 0,21 0 16,0 0-16,22 1 0,-22-22 0,0 0 15,21 21-15,1-21 0,-22 0 16,21 0-16,0 0 0,-20 0 16,20-21-16,0-1 0,-21 22 0,22-21 15,-22 0-15,0 0 0,21 0 0,-20-22 16,-1 22-16,0 0 0,0 0 0,0 0 16,-21 0-16,21-1 15,-21 44 1,0-1-16,0 0 15,0 0-15,0 0 0,0 22 16,0-22-16,0 0 0,-21 0 0,21 21 16,0-20-16,0-1 0,0 0 0,0 0 15,0 0-15,0 0 16,0 1-16,21-22 16,1 0-16,-1 0 0,0 0 15,0 0-15,0-22 0,0 22 0,1-21 16,-1 0-16,0 0 0,0 0 0,0 0 15,0-1-15,1 1 0,-1-21 16,0 21-16,0 0 0,0-1 0,-21 1 16,0 0-16,21 21 0,1 0 15,-22 21 1,0 0-16,0 1 16,0-1-16,0 0 15,0 0-15,0 0 0,0 0 16,0 1-16,0-1 0,0 0 0,0 0 15,21-21-15,0 0 16,0 0-16,0 0 0,0 0 0,1 0 16,-1 0-16,0 0 0,0 0 15,-21-21-15,21 0 0,0 21 0,1-21 16,-1-1-16,-21 1 0,0 0 0,21-21 16,-21 21-16,0-22 0,0 1 0,0 21 15,0-22-15,0 22 0,-21-21 16,21 21-16,-21 0 0,-1-1 0,1 22 15,0 0-15,0 0 0,-21 0 0,20 22 16,1-1-16,0 0 0,0 0 16,21 0-16,0 0 0,0 1 15,0-1-15,0 0 0,0 0 0,0 0 16,21 0-16,0 1 0,0-22 16,22 0-16,-22 0 0,0 0 0,0 0 15,22 0-15,-22 0 0,21 0 16,-21-22-16,0 1 0,22 21 0,-22-21 15,0 0-15,0 0 0,0 0 16,22-1-16,-22-20 0,0 21 0,0 0 16,0 0-16,1-1 0,-1 1 15,0 21-15,-21 21 16,0 22 0,0-22-16,-21 0 0,0 21 0,21-20 15,0 20-15,-22-21 0,1 21 16,21-20-16,-21 20 0,21-21 0,0 0 15,0 0-15,0 1 0,0-1 0,0 0 16,-21-21-16,21 21 0,0-42 47,0 0-47,21 0 0,-21-1 0,21 1 16</inkml:trace>
  <inkml:trace contextRef="#ctx0" brushRef="#br0" timeOffset="24835.85">13885 3683 0,'-21'0'0,"42"0"0,-63 0 15,21 0-15,0 21 16,-1 0-16,22 1 16,0-1-16,0 0 15,22 0 1,-1-21-16,0 0 0,0 0 0,0 0 15,0 0-15,1 0 0,-1 0 0,0-21 16,0 0 0,-21 0-16,0-1 15,0 1-15,-21 21 0,0-21 0,0 0 16,-1 21-16,1-21 0,0 21 0,0 0 16,0 0-16,0 0 0,-1 0 0,1 0 15,21 21-15,-21-21 0,0 21 16,21 0-16,0 22 0,0-22 0,0 0 15,0 0-15,0 0 0,0 0 0,0 1 16,0-1-16,0 0 0,0 0 0,0 0 16,0 0-16,0 1 0,21-1 15,0-21-15,22 21 0,-22-21 16</inkml:trace>
  <inkml:trace contextRef="#ctx0" brushRef="#br0" timeOffset="25303.65">14203 4001 0,'0'0'0,"0"-22"16,-21 22 0,-1 0-16,22 22 15,-21 20 1,21-21-16,-21 0 0,21 22 16,0-22-16,0 21 0,-21-21 0,21 22 15,-21-22-15,0 0 0,21 21 0,0-21 16,0 1-16,-22-1 0,22 0 15,0 0-15,-21-21 16,21-21 0,0 0-1,21 0-15,1-1 0,-22-20 16,21 21-16,21-21 0,-21-1 16,0 22-16,22-21 0,-22-1 0,21 1 15,1 0-15,-1 21 0,-21-1 16,21 1-16,1 21 0,-22 0 0,21 0 0,-21 0 15,1 0-15,-1 0 0,0 0 0,0 21 16,0 1-16,-21-1 16,0 0-16,0 21 0,0-21 0,0 22 15,0-22-15,0 0 0,0 21 0,-21-20 16,0-1-16,0 0 0,21 0 0,-21 0 16,-1 0-16,22 1 0,-21-1 15,21 0-15,21-21 31,1-21-15,-1 0-16,0 21 0,21-22 0</inkml:trace>
  <inkml:trace contextRef="#ctx0" brushRef="#br0" timeOffset="26071.72">15557 4043 0,'0'0'0,"0"-42"0,0 20 0,0 1 16,0 0-16,-21 0 0,0 21 0,0-21 16,0 21-16,0 0 0,-1 0 0,1 0 15,-21 0-15,0 21 0,-1 0 16,1 0-16,0 22 0,-1-22 0,1 21 16,0-21-16,-1 22 0,22-22 0,-21 21 15,21-21-15,-1 0 0,1 22 16,21-22-16,0 0 0,0 0 0,0 0 15,0 1-15,21-22 16,1 0-16,-1 21 0,0-21 0,0 0 16,21 0-16,-20 0 0,20 0 0,-21 0 15,21-21-15,1 21 0,-22-22 0,21 1 16,-21 0-16,22 0 0,-22 0 16,0 0-16,0-1 0,0 1 0,1 0 15,-22-21-15,0 21 0,21-1 0,-21 1 16,0 0-16,0 0 0,-21 42 47,21 0-47,-22 0 0,1 1 15,21-1-15,-21 0 0,0 21 0,21 1 16,-21-22-16,0 42 0,-1-20 16,1-1-16,21 0 0,0 22 0,0-1 15,0 1-15,0-1 0,0 22 0,0-22 16,0 22-16,0 0 0,0-1 0,0 1 15,21 0-15,1-1 0,-1-20 0,-21 21 16,0-1-16,21 1 0,0-22 0,-21 22 16,0-21-16,0-1 0,0 22 0,0-22 15,0-20-15,0 20 0,0 1 16,-21-22-16,0 21 0,-22-20 16,22-22-16,-21 21 0,0-21 0,-1 1 15,1-1-15,-22-21 0,22 0 0,-21 0 16,20 0-16,1-21 0,-22-1 0,22 1 15,-21-21-15,20 0 0,1-22 0,-22 22 16,43-22-16,-21 1 0,21-22 0,0 22 16,21-43-16,0 21 0,21-21 0,0 0 15,0 1-15,21-1 0,1 0 16,20-21-16,-20 21 0,20 0 0,1 22 16,-1-22-16,1 42 0,20-20 0,-20 20 15,-1 22-15,1-1 0,20 1 16,-20 21-16,-22 0 0,22 0 0,-22-1 15,0 22-15,-20 0 0,20 0 16,-42 22 0,-21-22-1</inkml:trace>
  <inkml:trace contextRef="#ctx0" brushRef="#br0" timeOffset="33847.92">18203 4064 0,'21'0'16,"1"0"-16,-22-21 31,0 0-31,0 0 0,0-1 16,0 1-16,0 0 0,-22 0 15,1 21-15,0-21 0,0 0 0,21-1 16,-21 22-16,0-21 0,-1 0 16,1 21-16,0 0 0,0 0 15,0 0-15,0 0 0,-1 0 16,1 21-16,0-21 16,0 21-16,21 1 0,-21-1 0,0 21 15,-1-21-15,22 0 0,0 22 0,-21-1 16,21-21-16,-21 22 0,21-22 15,0 21-15,0-21 0,0 0 0,0 22 16,0-22-16,0 0 0,0 0 0,21 0 16,0-21-16,-21 22 0,22-22 0,-1 0 15,0 0-15,0 0 0,0 0 16,0 0-16,1 0 0,-1 0 16,0 0-16,21 0 0,-21-22 0,1 1 15,20 0-15,-21 0 0,0 0 16,0 0-16,1-22 0,-1 22 0,0-21 15,0-1-15,-21 1 0,0 0 0,0-1 16,21 1-16,-21 21 0,0-21 0,21-1 16,-21 1-16,0 0 0,0 20 15,22-20-15,-22 0 0,0-1 0,0 22 16,0-21-16,0 0 0,0 20 16,0-20-16,21 21 0,-21 0 0,0 0 15,0 42 16,0 0-31,0 21 0,0-21 0,0 22 16,0-1-16,-21 0 0,21 1 0,-22 20 16,1-20-16,21-1 0,-21 21 15,0-20-15,21 20 0,0 1 0,-21-22 16,21 22-16,-21-22 0,21 21 0,0-20 16,0-1-16,0-21 0,0 22 0,0-22 15,21 0-15,-21 0 0,21-21 16,0 0-16,0 0 0,0 0 0,1 0 15,20 0-15,-21-21 0,21 21 0,-20-21 16,20 0-16,-21-22 0,0 22 16,22-21-16,-22 21 0,0-22 15,0 22-15,-21-21 0,0-1 0,0 22 16,21 0-16,-21 0 0,0 42 31,0 0-31,-21 0 16,21 1-16,0 20 0,0-21 0,0 0 15,0 0-15,0 1 0,0-1 16,0 0-16,0 0 0,0 0 16,0-42 15,0 0-31</inkml:trace>
  <inkml:trace contextRef="#ctx0" brushRef="#br0" timeOffset="34027.81">18775 3725 0,'0'-21'15,"-21"21"1,42 0 46</inkml:trace>
  <inkml:trace contextRef="#ctx0" brushRef="#br0" timeOffset="36716.47">18881 4106 0,'0'0'0,"0"22"0,21-22 16,0 21-1,0-21-15,0 0 16,0 0-16,1 0 0,-1-21 0,21-1 16,-21 22-16,22-21 0,20 0 15,-21 0-15,1 0 0,20-22 0,-20 22 16,-1 0-16,0-21 0,1 21 0,-1-22 16,0 1-16,-21 21 0,1-22 0,-1 1 15,-21 0-15,0-1 0,0 1 16,0 21-16,0-21 0,0-1 0,0 22 15,0-21-15,-21 21 0,-1-1 16,22 1-16,-21 21 0,0 0 16,0 0-16,0 21 15,0 22-15,-1-22 0,1 21 16,0 22-16,0-22 0,0 22 0,0-1 16,-1 22-16,-20-22 0,21 22 0,0 21 15,-22-22-15,22 22 0,0-21 0,0 0 16,0 20-16,0 1 0,-1-21 15,1 21-15,-21-22 0,21 22 0,0-21 16,-1 21-16,1-22 0,0 1 0,0 0 16,0-22-16,0 22 0,-1-22 0,22 1 15,0-22-15,-21 22 0,21-22 0,0 0 16,0-20-16,0-1 0,0 0 0,21-21 16,1 0-16,-1 0 15,21-21-15,-21 0 0,22-22 0,20 1 16,-21 0-16,22-1 0,-22 1 0,22-22 15,-22 1-15,22-1 0,-43 1 0,21-1 16,-21 1-16,0-1 0,-21-20 0,0 20 16,0 1-16,-21-1 0,0 1 0,-21-1 15,-1 1-15,1 20 0,0 1 16,-1 0-16,1-1 0,0 22 0,-1-21 16,1 21-16,21 0 0,-21-1 0,20 1 15,22 0-15,0 0 16,22 21-16,20-21 15,0 21-15,1-21 0,-1-1 16,21 22-16,22-21 0,-21 0 0,20-21 16,1 21-16,0-22 0,-1 1 0,1 0 15,0-1-15,-1-20 0,-20 20 16,-1-20-16,1 21 0,-22-22 0,0 1 16,-20-1-16,-1 22 0,0-22 0,0 1 15,-21 20-15,0-20 0,0 21 16,0-1-16,0 22 0,0-21 0,0 21 15,0-1-15,-21 22 16,0 0-16,0 22 16,-1 20-16,1 0 0,0 1 0,0 20 15,-21 1-15,20-1 0,-20 22 16,21-1-16,0 1 0,-22 21 16,22-21-16,0 20 0,-21 1 0,21 0 15,-1 0-15,1-21 0,0 20 0,0 1 16,0 0-16,-22-21 0,22 21 0,-21-22 15,21 22-15,-22-21 0,1-1 0,0 1 16,-1 0-16,1-1 0,0-20 16,-1-1-16,1 1 0,21-1 0,0-20 15,0-1-15,-1 0 0,22-20 16,0-1-16,0 0 0,22-21 0,-1 0 16,0 0-16,21-21 0,-21 0 0,22-1 15,-1-20-15,0 0 0,22-1 16,-22 1-16,22-21 0,-1 20 0,-20-41 15,20 20-15,-21 1 0,22-22 0,-22 21 16,1-20-16,-22-1 0,0 0 16,0 1-16,-21 20 0,0-20 0,0 20 15,0 1-15,-21 20 0,0-20 0,0 20 16,-1 22-16,-20-21 0,21 21 0,-21-22 16,20 22-16,-20 21 0,21-21 15,0 21-15,0 0 0,21-21 0,0 0 16,21 21-1,0-21-15,0 21 16,0 0-16,22-22 0,-22 22 16,21-21-16,-21 0 0,22 21 0,-22-21 15,21 0-15,0-22 0,1 22 0,-1-21 16,0 21-16,1-22 0,-22 22 0,21 0 16,-21-21-16,1 21 0,-22-1 15,0 1-15,0 0 0,-22 0 16,1 21-16,0 0 0,0 0 15,0-21-15,0 21 0,-1 0 16,22 21 15,22-21-15,-1 21-16,-21 0 0,21 0 16,0 1-16,-21-1 15,0 0-15,21 0 0,-21 0 0,21-21 16,-21 21-16,22 1 0,-22-1 15,0 0-15,21-21 0,0 21 16,0-21-16,-21 21 31,21-21-31,0 0 0,1 0 16,-1-21 0,0 0-16,0 21 0,0-21 0,0 0 15,22-1-15,-22 1 0,0 0 0,0 0 16,22-21-16,-22 20 0,0 1 0,0 0 15,-21 0-15,21 0 0,0 0 16,-42 21 15,0 21-15,0-21-16,21 21 0,0 0 16,0 0-16,0 0 15,0 1 1,21-22-16,-21 21 0,21-21 15,0 21-15,1 0 16,-1 0-16,-21 0 16,0 1-1,21-22-15,0 21 16,-21 0-16,0 0 16,21-21-16,0 21 0,1-21 15,-22 21-15,21-21 0,0 0 0,0 0 16,0 0-16,0 0 15,1 0-15,-1 0 16,0 0-16,0-21 0,0 0 0,0 0 16,1 0-16,-1 0 0,0-1 0,0 1 15,0 0-15,-21-21 16,21 21-16,1-22 0,-22 22 0,21 0 16,-21 0-16,0 0 0,0-1 0,0 1 15,-21 21 1,-1 0-16,1 0 0,0 0 15,21 21-15,-21-21 0,0 22 0,21-1 16,-21 0-16,21 0 0,0 0 0,0 0 16,0 1-16,0-1 15,0 0-15,0 0 0,0 0 0,0 0 16,21 1-16,0-1 0,0-21 16,0 21-16,0-21 0,1 0 0,-1 0 0,21 0 15,-21 0-15,0 0 0,22 0 16,-22 0-16,21 0 0,-21-21 15,1 0-15,20 21 0,-21-22 0,0 1 16,0 0-16,1 21 0,-1-21 0,-21 0 16,0 0-16,0-1 15,0 44 1,0-1 0,0 0-16,-21 0 0,21 0 15,-22-21-15,22 21 0,0 1 0,0-1 16,0 0-16,0 0 0,0-42 62,22 0-62,-1 21 0,0-21 16,0-1-16,-21 1 0,21 0 0,0-21 16,1 21-16,-1-1 0,0 22 15,0-21-15,-21 0 0,21 21 16,0 0-16,-21 21 15,0 0-15,0 1 16,0-1-16,0 0 0,0 0 16,0 0-16,0 0 0,0 1 15,0-1-15,0 0 0,0 0 0,0 0 16,0 0-16,22-21 0,-1 0 16,0 0-16,0 0 15,0 0-15,0 0 0,1 0 0,-1-21 16,0 21-16,21-21 0,-21 0 0,1 0 15,20-22-15,0 22 0,-21-21 16,22 0-16,-1-1 0,-21 1 0,22 0 16,-1-1-16,0 1 0,-21-22 15,22 22-15,-1-21 0,22-43 16,-43 63-16,0 1 0,0 0 16,0-1-16,0 1 0,1 21 0,-22-21 15,0 20-15,0 44 31,-22-1-31,1 0 0,-21 21 16,21 1-16,0-1 0,-1 0 0,1 1 16,0-1-16,-21 21 0,21-20 15,-1 20-15,1 1 0,0-22 0,0 22 16,21-1-16,0-21 0,-21 1 0,21 20 16,0-20-16,0-22 0,0 21 15,0-21-15,0 22 0,0-22 0,21-21 16,-21 21-16,21-21 0,0 0 0,0 0 15,1 0-15,-1 0 0,21 0 16,-21 0-16,0-21 0,22 0 0,-22-1 16,0 1-16,0-21 0,0 21 15,22-22-15,-43 1 0,21 0 0,-21 21 16,0-22-16</inkml:trace>
  <inkml:trace contextRef="#ctx0" brushRef="#br0" timeOffset="36968.33">22479 3641 0,'21'21'15,"0"-21"-15,22 0 16,-22 0-16,21 0 0,0 0 0,1 0 16,-1 0-16,22 0 0,-1-21 0,1 21 15,-22-21-15,21 21 0,1 0 16,-1 0-16,-20-22 0,20 22 0,-20 0 15,-1 0-15,-21-21 0,0 21 0,0-21 16,1 21-16,-22-21 16,-22 21-1,-20 0-15,21 0 0,-21 0 0,-1 0 16,1 0-16</inkml:trace>
  <inkml:trace contextRef="#ctx0" brushRef="#br0" timeOffset="38195.62">847 5503 0,'0'0'0,"21"-21"0,-21-21 15,0 21-15,21 0 0,-21-1 0,0 1 16,0 0-16,0 0 0,0 42 31,0 0-15,0 22-16,-21-22 0,21 21 0,-21 0 15,21 22-15,-22-22 0,22 22 16,-21-22-16,0 22 0,0-1 0,21 1 16,-21-1-16,0 1 15,-1-22-15,22 21 0,-21-20 0,0 20 16,0-20-16,0-1 0,21 0 15,0-21-15,-21 1 0,21-1 0,0 0 16,0-42 0,0 0-16,0-22 15,0 22-15,0-21 0,21 21 0,0-22 16,0 1-16,0 0 0,0-1 16,1 22-16,20-21 0,0-1 15,-21 22-15,22 0 0,-1 0 0,0 0 16,1 21-16,-22 0 0,21 0 15,1 0-15,-22 0 0,21 0 16,-21 21-16,22 0 0,-22 0 0,0 0 16,-21 1-16,0-1 0,0 0 0,0 0 15,0 0-15,-21 22 0,-22-22 16,1 0-16,0 0 0,-1 0 0,1 0 16,-21 22-16,20-43 0,1 21 15,-22 0-15,22 0 0,21-21 0,-21 0 16,20 21-16,1-21 0,0 0 15,21-21 17,21 0-32,0 0 0,1 0 0,-1 0 15</inkml:trace>
  <inkml:trace contextRef="#ctx0" brushRef="#br0" timeOffset="38583.41">1587 6138 0,'0'0'0,"22"0"15,-1 0 1,0 0-16,0 0 0,0-21 16,0 0-16,1 0 0,-1 21 0,0-21 15,0 0-15,0-22 0,0 22 0,1 0 16,-1 0-16,-21 0 0,21-1 15,-21 1-15,0 0 0,0 0 0,0 0 16,-21 21-16,0 0 0,-1 0 16,-20 0-16,21 21 0,0 0 0,-22 0 15,1 0-15,21 1 0,-21 20 16,20-21-16,-20 21 0,21 1 16,0-22-16,0 21 0,21-21 0,0 22 15,0-22-15,0 21 0,0-21 16,0 1-16,0-1 0,21 0 0,0-21 15,0 21-15,0-21 0,0 0 16,22 0-16,-1 0 0,0-21 0,1 21 16,-1-21-16,22 0 0,-22-22 0,21 22 15,1-21-15,-22 21 0</inkml:trace>
  <inkml:trace contextRef="#ctx0" brushRef="#br0" timeOffset="39067.25">2752 5122 0,'0'0'0,"0"-42"16,0 21-16,0-21 0,-22 42 0,1-22 16,0 22-16,0 0 0,0 22 15,0-1-15,-1 0 0,1 21 16,0 1-16,21-1 0,-21 21 16,0-20-16,21 20 0,-21 1 0,21-1 15,-22 1-15,1-1 0,21 1 0,-21-1 16,0-20-16,0 20 0,21 1 15,-21-22-15,-1 0 0,1 1 0,0-1 16,0 0-16,21-21 0,-21 1 0,21-1 16,-21 0-16,21-42 31,0 0-31,21-1 16,0 1-16,0-21 0,0 21 15,0-22-15,22 1 0,-22 0 0,21-1 16,1 22-16,-1-21 0,0 0 15,1 20-15,-22 1 0,21 21 0,0 0 16,-20 0-16,20 0 0,-21 0 0,0 0 16,0 0-16,1 43 0,-1-22 15,-21 0-15,0 0 0,0 21 0,0-20 16,0-1-16,0 21 0,0-21 0,0 0 16,-21 22-16,-1-22 15,1 0-15,21 0 0,-21 0 0,21 1 16,-21-1-16,0 0 0,42-42 47,0 0-47,0-1 0</inkml:trace>
  <inkml:trace contextRef="#ctx0" brushRef="#br0" timeOffset="41392.67">3471 6054 0,'21'0'31,"1"0"-31,-1-21 0,-21-1 16,21 22-16,-21-21 0,21 0 16,-21 0-16,0 0 0,21 0 0,-21-1 15,0 1-15,0 0 0,0 0 0,0 0 16,0 0-16,-21-1 0,0 1 15,0 21-15,0 0 0,-1 0 0,1 0 16,0 0-16,0 21 0,-21 1 0,20-1 16,1 0-16,-21 0 0,21 21 15,0 1-15,-1-22 0,1 21 0,0-21 16,21 22-16,0-22 0,-21 21 16,21-21-16,0 1 0,0-1 15,0 0-15,21 0 0,0-21 16,0 21-16,1-21 0,-1 0 0,21 0 15,-21 0-15,0-21 0,22 0 0,-22 21 16,21-21-16,-21 0 0,22-1 16,-22 1-16,21-21 0,-21 21 0,1 0 15,-1-22-15,0 22 0,-21-21 0,0 21 16,21-22-16,-21 22 16,0 0-16,0 0 0,0 0 0,0 42 31,0 0-31,-21 0 15,21 0-15,-21 0 0,21 22 0,0-22 16,-21 21-16,21-21 0,-22 22 0,22-22 16,0 21-16,-21-21 0,21 1 0,0-1 15,0 0-15,0 0 0,0 0 16,21 0-16,1-21 0,-1 0 0,0 22 16,0-22-16,0 0 0,0 0 0,1 0 15,-1-22-15,21 1 0,-21 21 16,0-21-16,22 0 0,-22 0 0,0 0 15,0-22-15,0 22 0,1 0 0,-1-21 16,0 20-16,0-20 0,-21 21 0,0-21 16,21 20-16,-21 1 15,21 0-15,-21 0 0,0 42 32,0 0-32,0 0 15,0 1-15,0 20 0,0-21 0,0 0 16,0 22-16,-21-22 0,21 0 0,0 21 15,0-21-15,0 1 0,0-1 0,0 0 16,0 0-16,21 0 16,1-21-16,-1 0 0,0 0 15,0 0-15,0 0 0,22 0 0,-22-21 16,0 0-16,21 21 0,-21-21 0,1 0 16,-1-1-16,21-20 15,-21 21-15,0 0 0,1-22 0,-22 22 16,0 0-16,21-21 0,-21 21 0,0-1 15,0 1-15,-21 21 16,21 21 15,0 1-15,21-1-16,0-21 16,0 0-16,0 0 0,0 0 0,1 0 15,20 0-15,-21 0 0,0 0 16,22-21-16,-22-1 0,21 22 0,-21-21 0,0 21 15,22 0-15,-22-21 16,0 21-16,-21-21 0,21 21 16,-21 21-1,-21-21 1,0 21-16,0 0 0,21 1 16,-21-1-16,-1 0 0,22 0 0,0 0 15,-21 0-15,21 1 0,-21-1 0,21 0 16,-21 0-16,21 0 0,0 0 0,0 1 15,0-1-15,0 0 16,0 0-16,21-21 0,0 0 16,0 21-16,1-21 0,-1 0 15,21 0-15,-21 0 0,0 0 0,1-21 16,-1 21-16,0-21 0,21 21 16,-21-21-16,1 0 0,-1-1 0,0 1 15,0 0-15,0-21 0,0 21 0,1-1 16,-1 1-16,0 0 0,0 0 0,-21 0 15,0 42 17,-21 0-17,21 0-15,-21 0 16,0 1-16,21-1 0,0 0 16,0 0-16,0 0 0,0 0 0,0 1 15,0-1-15,0 0 0,0 0 16,21-21-16,0 21 0,0-21 15,0 0-15,0 0 0,1 0 0,-1 0 16,21 0-16,-21 0 0,0-21 16,22 0-16,-22 21 0,0-21 0,21 0 15,-20 21-15,-1-22 0,-21 1 0,21-21 16,0 21-16,-21 0 0,0-22 0,0 22 16,0-21-16,0 21 0,0-22 15,0 22-15,0 0 0,0 0 16,0 0-16,-21 21 0,0 0 0,0 0 15,-22 0-15,22 0 0,0 0 0,0 0 16,0 0-16,-1 21 0,-20 0 16,21 0-16,0 0 0,0 22 0,21-22 15,0 0-15,-22 0 0,22 0 0,0 22 16,0-22-16,0 0 0,0 0 0,22 0 16,-1 0-16,0-21 15,0 22-15,0-22 0,0 0 0,22 0 16,-22 0-16,21 0 0,-21 0 0,22 0 15,-1 0-15,-21 0 0,22 0 0,-22-22 16,21 1-16,-21 0 0,0 21 16,22-21-16,-22 0 0,0-22 15,0 22-15,0 0 0,1 0 0,-1 0 16,-21 0-16,0-1 0,21 1 0,-21 42 47,-21 1-47,21-1 0,-21 0 15,21 0-15,0 0 0,0 0 0,-22 1 16,22-1-16,-21-21 0,21 21 0,0 0 16,0 0-16,0 0 0,0 1 15,0-1 1,21-21-16,1 0 0,-1 0 16,0 0-16,0 0 0,0 0 15,0 0-15,1-21 0,-1-1 16,0 1-16,0 21 15,0-21-15,-21 0 0,21-21 0,1 20 16,-1 1-16,0 0 0,-21 0 16,21 0-16,-21 0 0,21-1 0,-21 1 15,21 21-15,-21 21 32,0 1-17,-21-1-15,21 0 16,-21 0-16,21 0 0,-21 0 15,21 1-15,0-1 0,0 0 16,0 0-16,0 0 0,0 0 16,0 1-16,21-22 15,0 0-15,0 0 0,1 0 16,-1 0-16,0 0 0,21 0 16,-21-22-16,1 22 0,20-21 0,-21 0 15,21 0-15,-20 0 0,20 21 0,-21-43 16,21 22-16,-20 0 0,-1 0 15,0 0-15,0 0 0,-21-1 0,0 1 16,0 0-16,0 0 0,-21 21 16,0 0-1,0 0-15,-1 21 0,22 0 16,-21 0-16,21 1 0,-21-1 0,21 0 16,0 0-16,0 0 0,0 0 15,0 1-15,0-1 0,0 0 16,0 0-16,0 0 0,0 0 15,0 1-15,0-1 0,0 0 16,-21-21 15,0 0-31,0 0 0,-1 0 16,1 0 0,0 0-16,0 0 0,21-21 15,-21 0-15,0 21 0,21-22 0,-22 1 16,1 0-16</inkml:trace>
  <inkml:trace contextRef="#ctx0" brushRef="#br0" timeOffset="41595.55">5651 5630 0,'0'0'0,"-21"0"0,0 0 15,0-21-15</inkml:trace>
  <inkml:trace contextRef="#ctx0" brushRef="#br0" timeOffset="42656.95">8149 6096 0,'0'0'16,"21"0"-16,0 0 0,1 0 0,-1-21 15,-21 0-15,21 21 0,0-21 0,-21-1 16,0 1-16,0 0 0,0 0 16,0 0-16,0 0 0,0-22 0,0 22 15,0 0-15,0 0 0,-21 0 16,0-22-16,0 22 0,-1 21 0,1-21 15,0 21-15,-21 0 0,21 0 0,-1 0 16,-20 0-16,21 21 0,-21 0 0,20 0 16,-20 22-16,21-1 0,0-21 15,-22 22-15,22-1 0,0 0 0,0 22 16,21-43-16,0 21 0,0 1 0,0-1 16,0-21-16,0 0 0,0 0 0,0 1 15,21-1-15,0 0 0,22-21 16,-22 0-16,0 0 0,0 0 15,21-21-15,-20 0 0,20 21 0,-21-22 16,0 1-16,22 0 0,-22 0 16,0-21-16,0 20 0,21-20 15,-42 21-15,22-21 0,-1 20 0,-21-20 16,21 21-16,-21-21 0,0-1 0,0 22 16,0 0-16,0 0 0,0 0 15,0 42 1,0 0-16,0 0 15,0 21-15,0-20 0,0-1 0,0 21 16,0-21-16,0 22 0,0-22 0,0 21 16,0-21-16,0 22 0,0-22 0,0 0 15,0 0-15,0 0 0,21 0 16,0 1-16,0-22 0,1 0 16,-1 0-16,0 0 0,0 0 0,0 0 15,0 0-15,22-22 0,-22 1 0,21 0 16,-21 0-16,22 0 0,-22-22 0,21 22 15,-21-21-15,22 0 0,-1-64 16,0 63-16,-20-20 0,-1-1 16,21 1-16,-21-1 0,0 22 0,1-21 15,-1 20-15,-21-20 0,0 42 0,21-22 16,-21 22-16,0 0 0,0 0 16,0 42-1,0 0-15,0 0 0,-21 22 0,21-22 16,0 42-16,-21-20 0,-1-1 15,22 21-15,-21 1 0,21-1 0,0-20 16,-21 20-16,21 1 0,0-22 16,0 0-16,0 1 0,0-1 0,0 0 15,0 1-15,0-22 0,0 21 0,0-21 16,0 1-16,21-1 0,0 0 16,1-21-16,-1 0 0,0 0 15,0 0-15,0-21 0,0 0 16,1-1-16,-1 1 0,0 0 0,-21-21 15,0 21-15</inkml:trace>
  <inkml:trace contextRef="#ctx0" brushRef="#br0" timeOffset="42831.85">8848 5715 0,'0'0'16,"-22"0"-1,44 0 1,-1 0-16,21 0 0,-21 0 0,22 0 15,-1 0-15,0 0 0,1 0 0,-1 0 16,0 0-16,1 0 0,-22 0 0,21 0 16,-21-21-16,0 21 0,1 0 0,-1-21 15,-21 0-15</inkml:trace>
  <inkml:trace contextRef="#ctx0" brushRef="#br0" timeOffset="43776.86">11007 6160 0,'21'-22'0,"-42"44"0,63-65 0,-21 22 15,0 21-15,0-21 0,1 0 16,-1 0-16,-21-1 0,21 1 0,-21 0 15,0 0-15,0-21 0,0 20 16,0 1-16,0-21 0,-21 21 0,0-22 16,21 22-16,-43 0 0,22-21 15,0 21-15,0 21 0,-22-22 0,22 22 16,-21 0-16,21 0 0,-22 22 0,1-1 16,0 0-16,21 21 0,-22-21 0,1 43 15,21-22-15,-22 1 0,22-1 16,0 21-16,0-20 0,0-1 0,21 0 15,0-20-15,0 20 0,0-21 0,0 0 16,0 0-16,21 1 0,0-22 0,0 0 16,0 0-16,22 0 0,-22 0 0,21 0 15,1 0-15,-1-22 0,21 1 16,-20 0-16,20-21 0,-20 21 16,20-22-16,-21 22 0,22-21 0,-22-22 15,1 22-15,20-22 0,-21 1 0,-20-1 16,20 1-16,0-1 0,-21 1 0,1-1 15,-1 22-15,0-21 0,-21-1 16,0 1-16,0 20 0,0 1 0,0 0 16,0-1-16,0 22 0,0 0 0,-21 21 15,21 42-15,-21-21 16,-1 22-16,1 20 0,21-20 16,-21 20-16,0 1 0,0 20 0,21-20 15,-21-1-15,-1 22 0,1-22 0,0 1 16,21-1-16,0-20 0,0 20 15,-21-20-15,21-1 0,0-21 16,0 0-16,0 22 0,21-22 16,-21 0-16,21-21 0,0 0 0,1 0 15,-1 0-15,0 0 0,21-21 0,-21 0 16,1-1-16,20 1 0,-21 0 0,21 0 16,-20-21-16,-1 20 0,0-20 15,0 21-15,0-21 0,0 20 0,-21 1 16,22 0-16,-22 0 0,0 42 31,0 0-31,0 0 0,0 1 16,-22-1-16,22 0 0,-21 0 15,21 0-15,-21 0 0,21 1 16,0-1-16,0-42 47,0-1-32</inkml:trace>
  <inkml:trace contextRef="#ctx0" brushRef="#br0" timeOffset="43948.3">11811 5652 0,'0'0'0,"0"-22"16,0 1 0,21 42 46,0-21-62,0 0 0,1 0 16,-1 0-16,-21 22 0,21-22 15</inkml:trace>
  <inkml:trace contextRef="#ctx0" brushRef="#br0" timeOffset="46440.91">12171 5736 0,'0'0'0,"21"0"0,0 0 0,0 0 0,22 0 16,-22 0-16,0 0 16,0-21-16,21 21 0,-20-21 0,20 0 15,-21 0-15,21 21 0,1-22 0,-1-20 16,-21 21-16,22 0 0,-1-22 0,-21 22 16,0-21-16,22 21 0,-22-22 0,-21 1 15,0 21-15,0-21 0,0-1 16,0 22-16,0-21 0,0 21 0,-21-22 15,-1 22-15,1 21 0,21-21 0,-21 21 16,0 0-16,0 0 0,-22 21 16,22 0-16,0 0 0,0 22 15,0-1-15,21 0 0,-21 22 0,-1-1 16,1 1-16,0-1 0,0 22 0,0-21 16,0 20-16,-1 1 0,1 0 0,0-22 15,-21 22-15,21-1 0,-1 22 0,1-21 16,0 21-16,-21-22 0,21 22 15,-1-21-15,1 0 0,0 20 0,-21-20 16,21-21-16,-1 20 0,1-20 0,21-1 16,-21 1-16,21-1 0,0-20 0,0-1 15,0-21-15,0 0 0,0 0 16,21-21-16,0 0 0,1-21 16,-1 0-16,21 0 0,-21-21 0,22-1 15,-1 1-15,0-22 0,1 22 0,-22-21 16,21-1-16,-21 22 0,0-22 0,1-20 15,-1 20-15,-21 1 0,0-1 0,0-21 16,0 22-16,0-1 0,-21 1 16,-1-1-16,1 1 0,0 21 0,21-1 15,-21 1-15,0 21 0,0 0 0,-1-1 16,22 1-16,-21 21 0,21-21 16,21 21-1,1 0 1,-1-21-16,21 21 0,-21-21 0,22 0 15,-1-1-15,21 22 0,-20-42 0,20 21 16,1 0-16,-1-22 0,-20 22 0,20-21 16,1 0-16,-1-1 0,-21 1 0,1 0 15,-1-1-15,-21 1 0,0 0 16,1-1-16,-1 1 0,0 0 0,-21-1 16,0 1-16,0 0 0,0 20 0,0 1 15,0 0-15,0 0 0,0 0 0,0 0 16,-21 42-1,0 0-15,21 0 16,-22 21-16,1-20 0,0 41 0,0-21 16,0 22-16,0-1 0,-1 22 0,1-21 15,0 20-15,0 1 0,0-22 0,0 22 16,-1 0-16,22-1 0,-21 1 16,0 0-16,0-1 0,0 1 0,0 21 15,-1-21-15,-20-1 0,21 1 0,0 0 16,-22-1-16,22 1 0,-21 0 0,21-1 15,-22-20-15,1 20 0,21-20 0,-21-1 16,20 1-16,1-22 0,0 1 0,0-1 16,0 0-16,21-21 0,0 1 0,21-44 31,21 1-31,-21 0 0,22 0 0,-22-21 16,21-1-16,1 1 0,-1 0 0,21-1 15,-20 1-15,-1-22 0,0 1 0,1 21 16,-1-22-16,-21 1 0,22-1 0,-22 1 15,21-1-15,-21 1 0,-21-1 16,0-21-16,0 22 0,0-22 0,0 22 16,0-1-16,0 1 0,-21 20 0,21-20 15,-21 21-15,0 20 0,0-20 0,-1 21 16,1 21-16,0-21 0,0 21 0,21-21 16,-21 21-16,42 0 46,0-22-46,21 22 0,-20 0 0,20-21 16,-21 21-16,21-21 0,22 21 0,-22-21 16,1 0-16,20 0 0,1-1 0,-22 1 15,21 0-15,-20 0 0,-1 0 0,0 0 16,1-1-16,-1 1 0,-21-21 16,0 21-16,1 0 0,-22-1 0,0 1 15,0 0-15,0 0 0,0 0 16,-22 21-16,1 0 0,0 0 0,0 0 15,0 0-15,0 21 0,-1 0 16,1 0-16,21 0 16,-21 1-16,21-1 0,0 0 0,0 0 15,0 0-15,0 0 0,21 1 0,0-1 16,-21 0-16,22 0 0,-1 0 0,0-21 16,0 21-16,0 1 0,0-22 0,1 21 15,-1-21-15,0 0 16,-21 21-16,21-21 15,0 0 1,0 0 0,1 0-16,-1 0 0,0 0 0,-21-21 15,21 21-15,0-21 0,0-1 16,1 1-16,20 21 0,-21-21 16,0 0-16,0 0 0,22-22 0,-22 22 15,21 0-15,-21 0 0,1 0 16,20-22-16,-21 22 0,-21 0 15,-21 21 1,0 0 0,0 21-16,-1 0 0,1 1 15,0-22-15,21 21 0,0 0 0,-21 0 16,21 0-16,0 0 0,0 1 0,0-1 16,0 0-16,0 0 15,0 0-15,21-21 0,-21 21 0,21-21 16,-21 22-16,21-22 0,1 0 15,-1 21-15,0-21 0,0 0 16,0 0-16,0 21 0,1-21 16,-1 0-16,21 0 0,-21 0 0,0 0 15,1 0-15,20-21 0,-21 21 0,0-21 16,0 21-16,22-22 0,-22 1 16,0 0-16,0 0 0,0 0 0,-21 0 15,22-1-15,-22 1 0,21-21 16,-21 21-16,0 0 0,0-1 15,0 1-15,-21 21 0,-1 0 16,1 0-16,0 0 0,0 21 16,0 1-16,21-1 0,-21 0 15,-1 0-15,22 0 0,-21 0 0,21 1 16,0-1-16,0 0 0,0 0 0,0 0 16,0 0-16,21 1 0,1-1 15,-1-21-15,0 0 0,0 21 0,0-21 16,0 0-16,22 0 0,-22 0 0,21 0 15,1 0-15,-1 0 0,-21-21 16,21 21-16,1-21 0,-22-1 0,21 1 16,-21 0-16,22 0 0,-22 0 15,0 0-15,0-1 0,0 1 0,-21 0 16,22 0-16,-22 42 31,0 0-31,-22 0 0,1 1 16,21-1-16,0 0 0,0 0 0,-21-21 15,21 21-15,-21 0 0,21 1 0,-21-22 16,21 21-16,0 0 16,0-42 15,21 21-31,0-21 16,0-1-16,0 22 0,-21-21 0,22 0 15,-1 0-15,0 0 0,21 0 16,-21-1-16,1 1 0,-1 0 0,0 0 15,0 21-15,0 0 0,0 21 32,-21 0-32,0 0 15,0 1-15,0-1 0,0 0 0,0 0 16,0 0-16,0 0 0,0 1 16,0-1-16,0 0 15,22-21-15,-1 0 0,0 0 16,0 0-16,0 0 0,0 0 15,1 0-15,-1-21 0,0 21 0,0-21 16,0-1-16,0 1 0,22 0 16,-22 0-16,21-64 0,1 64 15,-22-21-15,21-22 0,-21 22 0,22 0 16,-22-22-16,21 1 0,0-43 16,1 63-16,-22 1 0,-21 0 15,21 21-15,-21-22 0,0 22 0,-21 42 31,0 22-31,0-22 0,-1 21 16,1 0-16,-21 1 0,0 63 16,20-64-16,1 0 15,-21 64-15,21-64 0,-22 43 16,43-43-16,0 1 0,0-22 16,-21 21-16,21-21 0,0 1 0,0-1 15,0 0-15,0 0 0,21-21 31,1 0-15,-1-21-16,-21 0 0,21 0 0,0-1 16,0 1-16,-21 0 0</inkml:trace>
  <inkml:trace contextRef="#ctx0" brushRef="#br0" timeOffset="46635.79">15790 5652 0,'-21'0'0,"42"0"0,-63 0 15,42-22 1,21 22-16,0 0 16,0 0-16,1 0 0,20-21 15,-21 21-15,21 0 0,-20 0 0,20-21 16,0 21-16,-21-21 0,22 21 0,-22 0 16,0-21-16,0 21 0,-21-21 15</inkml:trace>
  <inkml:trace contextRef="#ctx0" brushRef="#br0" timeOffset="47636.15">17907 5736 0,'0'-21'16,"0"0"-16,21 0 15,0 0-15,0 21 0,1-22 16,-1 1-16,0 0 0,0 0 0,0 0 16,22 0-16,-22-1 0,0 1 15,-21 0-15,0 0 0,0 0 16,0 0-16,0-1 0,-21 22 16,0 0-16,-22-21 0,22 21 0,0 0 15,-21 0-15,20 0 0,-20 0 0,21 21 16,0-21-16,0 22 0,-1-1 15,1 0-15,0 0 0,21 21 16,-21-20-16,21 20 0,0 0 0,0 1 16,0-1-16,0-21 0,0 21 0,21 1 15,0-1-15,-21 0 0,21 1 0,1-1 16,-22 0-16,0-20 0,0 20 0,21-21 16,-21 0-16,0 22 0,0-22 0,0 0 15,-21 0-15,-1-21 16,1 0-16,-21 0 0,21 0 0,-22 0 15,22 0-15,-21 0 0,0-21 0,-1 0 16,1 0-16,0-1 0,20 1 16,-20 0-16,21 0 0,0-21 0,0 20 15,-1-20-15,1 0 0,21-1 0,0 1 16,0 0-16,0 21 0,0-22 16,0 22-16,0 0 0,0 0 0,0 0 15,21 42-15,-21 0 16,22 0-16,-22 0 0,21 22 0,0-1 15,0-21-15,-21 21 0,21 1 16,0-1-16,1 0 0,-1 1 0,0-1 16,0 0-16,0-20 0,0 20 15,1-21-15,-1 0 0,21 0 0,-21 1 16,0-1-16,22-21 0,-22 0 0,21 0 16,1 0-16,-22 0 0,21 0 0,0-21 15,1-1-15,-1 1 0,0 0 16,1 0-16,-1-21 0,0 20 0,-20-20 15,20 0-15,0-1 0,-21-20 0,1 21 16,20-22-16,-21 1 0,0-1 0,0 1 16,1-1-16,-1 1 0,0 20 0,-21-20 15,0 20-15,0 22 0,0-21 16,0 21-16,0 42 16,-21 0-16,0 21 0,21 1 15,-22-1-15,1 0 0,0 1 16,0 20-16,21 1 0,-21-1 15,0-20-15,-1 20 0,22-21 0,0 22 16,0-22-16,-21 1 0,21-1 0,0-21 16,0 21-16,0-20 0,0-1 0,0 0 15,0 0-15,0 0 0,21-21 32,-21-21-17,0 0-15,0 0 16,0 0-16</inkml:trace>
  <inkml:trace contextRef="#ctx0" brushRef="#br0" timeOffset="47835.55">18034 5884 0,'0'22'16,"21"-22"-1,0 0-15,22 0 0,-22 0 0,21 0 16,-21 0-16,22 0 0,-1 0 15,0 0-15,22-22 0,-22 22 0,0 0 16,22 0-16,-22-21 0,1 0 0,-1 21 16,0 0-16,-21-21 0,1 21 0,20-21 15,-21 21-15,0 0 0,0 0 16</inkml:trace>
  <inkml:trace contextRef="#ctx0" brushRef="#br0" timeOffset="49087.24">19029 6202 0,'0'0'16,"21"21"-16,0-21 0,-21 21 0,21-21 15,0 0-15,1 0 16,-1 0-16,21 0 0,-21-21 0,0 21 16,22-21-16,-22 0 0,0 0 15,0 21-15,0-22 0,1-20 0,-1 21 16,0 0-16,-21 0 0,21-22 0,-21 1 15,0 21-15,0-22 0,0 22 0,0-21 16,-21 21-16,0 0 0,0-1 16,-1 1-16,-20 21 0,21 0 0,0 0 15,-22 21-15,1 1 0,21 20 0,-21-21 16,20 21-16,-20-20 0,0 20 0,21 0 16,-22 1-16,22-1 0,0 0 0,-21 1 15,20-22-15,22 21 0,0-21 16,0 22-16,0-22 0,0 0 0,0 0 15,0 0-15,22-21 0,-1 0 16,0 0-16,0 0 0,0 0 16,0 0-16,22 0 0,-22-21 0,21 0 15,1 0-15,-1 0 0,-21-1 0,21 1 16,1 0-16,-1 0 0,0-21 0,-20-1 16,20 22-16,0-21 0,-21-1 15,1 22-15,-1-21 0,0 21 0,0 0 16,-21-1-16,21 22 0,-42 0 31,0 22-31,0-1 0,0 21 0,-1-21 16,1 0-16,0 22 0,0-22 15,0 21-15,0-21 0,-1 22 16,22-22-16,0 0 0,0 21 0,0-20 16,0-1-16,0 0 0,0 0 0,22 0 15,-1 0-15,0-21 0,0 22 0,21-22 16,-20 0-16,20 0 0,0 0 0,1 0 15,-1 0-15,21-22 0,-20 22 16,-1-21-16,0 0 0,22 0 0,-22 0 16,1 0-16,-1-1 0,0 1 0,1 0 15,-1 0-15,0-21 0,-21 20 0,22-20 16,-22 21-16,-21 0 0,0-22 16,0 22-16,0 0 0,0 0 15,-21 21-15,0 0 0,-1 0 16,1 0-16,-21 21 0,0-21 0,20 21 15,-20 0-15,21 1 0,-21-1 0,20 0 16,-20 0-16,21 21 0,0-20 0,21-1 16,0 0-16,-21 0 0,21 0 0,0 0 15,0 1-15,0-1 0,21-21 16,0 0-16,0 0 16,21 0-16,-20 0 0,-1 0 0,21 0 15,-21 0-15,22 0 0,-1-21 0,-21-1 16,21 22-16,-20-21 0,-1 0 0,0 0 15,0 0-15,0 0 0,0-1 16,-21 1-16,0 0 0,22 21 16,-22-21-16,-22 21 31,1 21-31,0 0 0,0-21 0,21 21 16,-42 1-16,20-1 0,1 21 0,0-21 15,0 0-15,-21 22 0,20-1 16,1 0-16,-21 1 0,21-1 0,0 22 15,-1 41-15,1-41 0,21-22 16,0 22-16,0-1 0,-21 1 0,21-1 0,-21 22 16,21-22-16,0 1 0,-21-1 15,21 22-15,0-21 0,0-1 16,-21 1-16,21-1 0,-22 1 0,22-22 16,-21 21-16,0 1 0,21-22 0,0 1 15,-21 20-15,0-21 0,21-20 0,-21 20 16,-1-21-16,1 0 0,0 0 0,21 1 15,-21-22-15,0 0 0,0 0 0,-1 0 16,1-22-16,0 1 0,21 0 0,0 0 16,-21-21-16,21-1 0,-21 1 0,21 0 15,0-22-15,0 1 0,0-1 0,0 1 16,0-1-16,0-21 0,21 22 0,0-22 16,0 1-16,0-1 0,22 21 0,-22 1 15,21-22-15,-21 22 0,22 20 16,-1-20-16,0-1 0,1 22 0,-1 0 15,0-1-15,1-20 0,-22 21 16,21-1-16,-21 1 0,22 0 0,-22-1 16,0 22-16,0-21 0,0-1 15,22-41-15,-22 41 0,21 1 0</inkml:trace>
  <inkml:trace contextRef="#ctx0" brushRef="#br0" timeOffset="49755.95">20489 6033 0,'0'0'0,"-21"21"0,21 0 16,-21-21-16,21 21 0,0 0 16,21-21-1,0 0-15,0 0 16,1 0-16,20 0 0,-21 0 0,0-21 16,22 0-16,-22 21 0,21-21 15,-21 21-15,0-21 0,1-1 0,-1 1 16,0 0-16,0 0 0,-21 0 0,21 0 15,-21-1-15,0 1 0,0 0 0,0 0 16,-21 0-16,0 21 16,0 0-16,-22 0 0,22 0 15,0 21-15,0-21 0,0 21 0,-22 21 16,22-20-16,0-1 0,0 21 16,0-21-16,0 22 0,-1-22 0,1 0 15,21 21-15,-21-21 0,21 1 16,0-1-16,0 0 0,0 0 0,0 0 15,21-21-15,0 21 0,22-21 0,-22 0 16,0 0-16,21 0 0,1 0 0,-1 0 16,0 0-16,1 0 0,-1 0 0,0-21 15,1 0-15,-1 0 0,0 0 0,1 0 16,20-1-16,-20-20 0,-22 21 16,21-21-16,-21 20 0,22-20 0,-22 21 15,-21-21-15,0 20 0,0 1 16,0 0-16,0 0 0,0 0 0,-21 21 15,-1 0-15,1 0 0,0 0 16,0 0-16,0 21 0,0 0 16,-1 0-16,22 0 0,0 1 0,0-1 15,0 21-15,0-21 0,0 0 0,0 1 16,22 20-16,-22-21 0,21 0 0,0 0 16,0 1-16,0-1 0,-21 0 0,21 0 15,-21 0-15,22 0 0,-22 1 0,0-1 16,-22 0-1,1-21-15,0 0 0,0 0 16,0 0-16,0 0 0,-1 0 16,1 0-16,0 0 0,0 0 0,0 0 15,21-21 17,0 0-17,0-1-15,0 1 0</inkml:trace>
  <inkml:trace contextRef="#ctx0" brushRef="#br0" timeOffset="51275.93">22288 5736 0,'0'0'0,"22"-21"16,-1 0-16,-21 0 0,0 0 16,21-1-16,0 1 0,-21 0 15,-21 42 17,0 0-32,21 1 0,-21-1 15,-1 0-15,1 21 0,21 1 16,-21-1-16,0-21 0,0 21 15,21 1-15,-21-1 0,21-21 0,0 22 16,0-22-16,-22 21 0,22-21 0,0 0 16,0 1-16,0-1 0,0 0 15,22-21-15,-1 0 0,0 0 0,21 0 16,-21 0-16,1 0 16,20 0-16,-21-21 0,21 21 0,1-21 15,-22-1-15,21 1 0,1-21 0,-22 21 16,0 0-16,0-22 0,-21 1 0,0 0 15,0-1-15,0 1 0,0 0 16,-21-1-16,0 1 0,0 0 16,-1 20-16,1-20 0,-21 21 0,21 0 15,0 21-15,-22 0 0,22 0 0,0 0 16,0 0-16,0 0 0,21 21 16,0 0-16,21 0 15,0-21-15,21 21 0,-21-21 16,22 0-16,20 0 0,-20 0 0,-1 0 15,21 0-15,1 0 0,-1 0 16,1 0-16,-1-21 0,1 0 0,-1 0 16,1 21-16,-22-42 0,22 20 0,-1 1 15,-20 0-15,-1-21 0,0 21 0,-21-22 16,1 22-16,-1-21 16,-21 21-16,21-22 0,-21 1 0,0 0 15,0 20-15,0-20 0,0 21 0,0 0 16,-21 0-16,0-1 0,-1 22 15,1 0-15,0 22 0,0-1 16,0 21-16,0 0 0,-22 1 0,22-1 16,0 0-16,0 22 0,0-22 0,-1 22 15,1 20-15,0-20 0,-21 21 16,21-22-16,-1 22 0,1-22 0,0 22 16,0-22-16,0 22 0,0 0 0,21-22 15,-22 22-15,1 0 0,21-1 0,-21 1 16,21 0-16,0-1 0,-21 1 15,0 0-15,21-1 0,-21-20 16,-1 20-16,22 1 0,-21-21 0,0-1 16,0 1-16,0-1 0,-22 1 0,22-22 15,0 0-15,0 1 0,0-22 0,-22 0 16,22 0-16,0 0 0,0-21 16,0 0-16,0 0 0,-1-21 0,22 0 0,-21 0 15,21-22-15,-21 22 0,0-21 0,21-22 16,0 22-16,0-21 0,0-1 0,0 1 15,0-1-15,0-21 0,0 1 16,21 20-16,0-20 0,0-1 16,1 0-16,-1 22 0,0-22 0,21 22 15,-21-1-15,1 22 0,20-1 0,-21-20 16,0 42-16,22-22 0,-22 22 0,21-21 16,0 21-16,1 0 0,-22-1 0,21 1 15,1 0-15,20 0 0,-21 0 16,1 0-16,20-1 0,-20 22 0,20-21 15</inkml:trace>
  <inkml:trace contextRef="#ctx0" brushRef="#br0" timeOffset="52289.13">24066 5948 0,'22'0'31,"-22"-21"-15,21 21-16,0-21 15,0-1-15,0 22 0,0-21 0,1 0 16,-1 0-16,21 0 0,-21 0 0,0-1 16,22-20-16,-22 21 0,0-21 15,0-1-15,0 1 0,1 21 16,-22-22-16,0 22 0,0 0 0,0 0 15,0 0-15,0 0 0,0 42 32,-22 0-32,22 0 15,-21 0-15,0 0 0,21 22 0,-21-22 16,21 21-16,0 1 0,-21-22 0,21 21 16,0 0-16,0-20 0,0 20 15,0-21-15,0 0 0,0 0 0,0 1 16,0-1-16,21 0 0,0-21 0,-21 21 15,21-21-15,0 0 0,22 0 0,-22 0 16,0 0-16,0 0 16,22 0-16,-22-21 0,0 0 0,21 0 15,-21-1-15,22 1 0,-22-21 0,21 0 16,-21-1-16,22 1 0,-22-22 0,21 22 16,-21 0-16,22-22 0,-22 22 15,0-22-15,21 1 0,-20 21 0,-1-22 16,0 1-16,-21 20 0,21-20 0,0 20 15,0 1-15,-21 0 0,0-1 16,22 1-16,-22 21 0,21 0 0,-21 0 16,0 63 15,-21-21-31,-1 0 0,1 22 16,0-1-16,-21 21 0,21-20 0,-1-1 15,-20 22-15,21-22 0,0 21 0,0-20 16,-1 20-16,1-20 0,21 20 15,0-21-15,0 1 0,0-1 0,0 0 16,0 1-16,0-1 0,0 0 0,0-20 16,0-1-16,21 21 0,1-21 15,-1 0-15,0-21 0,0 0 16,0 0-16,22 0 0,-22 0 0,21 0 16,-21-21-16,22 0 0,-1 0 0,-21 0 15,21 0-15,1-22 0,-22 1 16,21 0-16,1-1 0,-22 1 15,0 0-15,0-1 0,0 22 0,0 0 16,-21 0-16,0 0 0,0-1 0,-21 22 16,0 0-16,0 0 15,0 22-15,0-22 16,-1 21-16,22 0 0,0 0 0,0 0 16,0 0-16,0 1 0,0-1 0,0 21 15,0-21-15,22 0 0,-1 1 0,0 20 16,-21-21-16,21 0 0,0 0 15,0 1-15,-21-1 0,0 0 0,0 0 16,0 0-16,0 0 0,0 1 16,-21-22-1,0 21-15,0-21 0,0 0 16,0 0-16,-1 0 0,1 0 16,0 0-16,21-21 15,0-1-15,0 1 16,0 0-16,0 0 15,0 0-15,0 0 0</inkml:trace>
  <inkml:trace contextRef="#ctx0" brushRef="#br0" timeOffset="52543.99">24871 5313 0,'0'-21'15,"21"21"-15,0-21 16,0 21-16,0-22 0,22 22 0,-22 0 16,21-21-16,1 0 0,-1 21 0,-21-21 15,21 21-15,1-21 0,-1 21 0,0 0 16,1-21-16,-22 21 0,21-22 16,-21 22-16,1 0 0,-1-21 0,0 0 15,-21 0 1,-21 0-1,0 21-15,-1 0 0,1-21 16,-21 21-16</inkml:trace>
  <inkml:trace contextRef="#ctx0" brushRef="#br0" timeOffset="52771.86">24363 4784 0,'0'0'0,"0"-21"0,0-1 0,0 1 15,0 0 17,-21 21-17,-1 0 17,22 21-17,0 0 1,0 1-16</inkml:trace>
  <inkml:trace contextRef="#ctx0" brushRef="#br0" timeOffset="54035.34">1503 8784 0,'-21'0'16,"42"0"-16,-64 0 15,43-21 1,0 0 0,0 0-16,22-22 15,-1 22-15,0 0 0,0 0 0,0-21 16,0-1-16,1 1 0,20 0 0,-21-22 16,21 22-16,-20-22 0,-1-20 15,21 20-15,-21 1 0,22-1 0,-22-21 16,0 22-16,21-1 0,-21 22 15,-21-21-15,0 20 0,22 1 0,-22 0 16,0-1-16,0 22 0,-22 21 31,1 21-31,21 0 0,0 22 16,-21-1-16,0 0 0,21 22 16,-21-1-16,21 1 0,0-1 0,-21 1 15,21-1-15,-22 1 0,22-1 16,-21 1-16,21-1 0,0-20 0,0-1 15,0 0-15,0 1 0,0-1 0,0-21 16,0 0-16,0 1 0,21-1 16,1-21-16,-1 0 0,0 0 15,0 0-15,0 0 0,0-21 0,1-1 16,-1 1-16,0 0 16,0 0-16,0 0 0,22-22 0,-22 22 15,0-21-15,-21 0 0,21 20 16,-21-20-16,0 21 0,0 0 0,0 0 15,0 42 1,0 0-16,0 0 16,-21 0-16,21 0 0,0 1 0,-21 20 15,21-21-15,0 0 0,0 0 16,0 1-16,0-1 0,0 0 0,0 0 16,0 0-16,0-42 46,21 0-46,-21 0 0</inkml:trace>
  <inkml:trace contextRef="#ctx0" brushRef="#br0" timeOffset="54312.02">2307 7959 0,'-21'0'15,"21"21"1,21-21 15,0 0-31,0-21 0,1 21 16,-1-21-16,0-1 15,0 1-15,-21 0 0,0 0 16,0 0-16,-21 21 16,0-21-16,0 21 15,-1 0-15,1 0 0,0 0 16,21 21-1,0 0-15,0 0 16,0 0-16,0 0 16,0 1-16</inkml:trace>
  <inkml:trace contextRef="#ctx0" brushRef="#br0" timeOffset="55208.48">2286 8403 0,'0'0'0,"0"21"0,21 22 15,0-43-15,-21 21 16,21-21-16,1 0 0,-1 0 16,0 0-16,21 0 0,-21-21 0,22 0 15,-1-1-15,0 1 0,1-21 16,-1 21-16,0-22 0,1 22 16,-1-21-16,0 0 0,-20-22 0,-1 22 0,21-1 15,-21-20-15,-21 21 16,21-1-16,-21-20 0,22 20 0,-22 1 15,0 0-15,0-1 0,0 1 0,0 0 16,0-1-16,0 22 0,0-21 16,0 21-16,0 0 0,0-1 0,-22 22 15,1 0-15,21 22 0,-21 20 16,21 0-16,0 1 0,-21-1 16,0 21-16,21 1 0,0 21 0,-21-1 15,-1 1-15,1 0 0,21-1 0,-21 22 16,0-21-16,0-1 0,21 22 15,-21 0-15,-1 0 0,1 0 16,0 0-16,0-1 0,0 1 0,0 0 16,-22 0-16,22 0 0,0 0 15,-21-1-15,20 1 0,1 0 0,0-21 16,0-1-16,0 1 0,21 0 0,0-22 16,0 1-16,0-22 0,0 0 0,0 1 15,21-22-15,21-21 0,-21 0 16,1 0-16,20-21 0,0 0 0,1-1 15,-1-20-15,0 0 0,1-1 0,-1 1 16,-21-21-16,21 20 0,1-20 0,-22-1 16,0-20-16,0 20 0,0-21 15,1 1-15,-22-1 0,0 0 0,0 1 16,0 20-16,0-20 0,-22-1 0,1 21 16,-21 1-16,21 21 0,-22-22 15,1 22-15,0-1 0,-1 22 16,1 0-16,0 0 0,21 0 0,-22 0 15,22 21-15,0 0 0,21-22 0,0 1 16,0 0-16,21 0 16,0 21-16,22-21 0,-1 0 15,-21-1-15,21 1 0,1 0 16,20 0-16,-20 0 0,-1 0 16,0-22-16,22 22 0,-22-21 0,0 21 15,22-22-15,-22 1 0,1 0 0,-1-1 16,0 22-16,-21-21 0,1-1 15,-1 1-15,-21 21 0,0-21 0,0 20 16,0 1-16,-21 0 0,-1 0 16,1 21-16,0 0 15,0 21-15,0 0 0,0 0 0,-1 1 16,1-1-16,0 21 0,21 0 0,0-20 16,0 20-16,0 0 0,0 1 15,0-1-15,0-21 0,0 21 0,0-20 16,21-1-16,0 0 0,1 0 0,-22 0 15,21-21-15,0 0 16,0 0-16,0 0 0,22 0 0,-22 0 16,0 0-16,0-21 0,21 21 0,-20-21 15,-1 0-15,0-22 0,21 22 0</inkml:trace>
  <inkml:trace contextRef="#ctx0" brushRef="#br0" timeOffset="56400.62">5588 7684 0,'0'0'0,"21"-43"0,-21 22 15,21 0-15,0-21 0,1 20 0,-22 1 16,42-85 0,-42 85-16,0-21 0,0 21 0,0 0 15,0-1-15,-21 1 0,0 21 0,-1 0 16,1 0-16,0 0 0,-21 0 0,21 21 16,-22 1-16,1-1 0,21 21 15,-22 0-15,22 1 0,-21 20 0,21 1 16,-22-22-16,22 22 0,0 20 0,0-20 15,0-1-15,0 22 0,-1-22 16,22 1-16,0-1 0,0 1 16,0-1-16,0-20 0,0-1 0,0 0 15,22-20-15,-22 20 0,21-21 0,21 0 16,-21-21-16,22 0 0,20 0 16,-21 0-16,1 0 0,20 0 15,-20-21-15,-1 0 0,21 0 0,-20 0 16,-1-1-16,0-20 0,1 21 0,-1-21 15,-21-1-15,22 22 0,-22-21 16,0-1-16,0 22 0,-21-21 0,0 21 16,0 0-16,21-1 0,-21 1 15,-21 42 17,21 1-32,-21-1 0,21 0 0,0 0 15,0 0-15,0 0 0,0 1 0,0-1 16,0 0-16,0 0 0,0 0 0,0 0 15,0 1-15,0-1 0,21-21 16,0 21-16,0-21 0,1 0 16,-1 0-16,0 0 0,21 0 0,-21-21 15,1 0-15,-1 21 0,21-22 0,-21-20 16,0 21-16,1 0 0,20 0 16,-21-22-16,-21 22 0,21 0 0,0 0 15,-21 0-15,22-1 0,-22 1 16,0 0-16,0 42 31,0 0-15,0 1-16,-22-1 0,1 21 0,21 0 15,-21 1-15,0-22 0,21 21 0,-21 22 16,0-22-16,-1 0 0,22 1 0,-21 20 16,0-20-16,0 20 0,21 1 15,0-1-15,-21 1 0,21-1 0,-21 1 16,21-1-16,-22 1 0,22-1 15,0 1-15,0-1 0,0 22 0,0-22 0,0 1 16,-21-1-16,21 1 0,-21-1 0,21 1 16,-21-1-16,21 1 15,-21-22-15,0 0 0,-1 1 0,1-1 16,0 0-16,0-20 0,0 20 0,0-21 16,-1-21-16,1 0 0,0 0 0,0 0 15,-21 0-15,20 0 0,1-21 0,0 0 16,0 0-16,0-22 0,0 22 0,-1-21 15,22-22-15,0 22 0,0-22 16,0 1-16,0-1 0,0 1 0,22-1 16,-1-20-16,21 20 0,-21 1 15,22-22-15,-22 22 0,21-22 0,0 21 0,-20-20 16,20 20-16,0 1 0,1-1 16,-22 1-16,21-1 0,0 22 15,1-22-15,-22 22 0,21 0 0,-21 21 16,43-43-16,-22 43 0,-21 0 15</inkml:trace>
  <inkml:trace contextRef="#ctx0" brushRef="#br0" timeOffset="56788.39">7154 8149 0,'0'0'0,"0"-21"0,0 0 0,0 0 16,0 0-16,0-1 0,0 1 15,-21 0-15,21 0 0,-21 21 16,0 0 0,0 0-16,-1 0 0,1 0 0,21 21 15,-21 0-15,0 0 0,0 22 0,0-22 16,-1 21-16,1-21 0,0 22 0,0-1 15,21 0-15,0 1 16,0-22-16,0 21 0,0-21 0,0 22 16,0-22-16,0 0 0,0 0 0,21 0 15,0 1-15,0-22 0,22 0 16,-22 0-16,0 0 0,0 0 16,22 0-16,-22 0 0,21 0 0,-21 0 15,22-22-15,-22 1 0,21 21 0,-21-21 16,0 0-16,22-21 0,-22 20 0,21-20 15,-21 0-15,22-1 0,-22 1 0</inkml:trace>
  <inkml:trace contextRef="#ctx0" brushRef="#br0" timeOffset="57100.21">7937 7535 0,'0'0'0,"0"-21"15,0 0-15,0 0 16,-21 21-1,0 21-15,21 0 16,-21 0-16,0 1 0,21-1 0,-21 21 16,-1-21-16,1 22 0,21-1 15,-21 0-15,0 22 0,0-22 0,0 0 16,-1 22-16,1-22 0,0 1 0,21 20 16,0-21-16,-21 1 0,21-22 0,-21 21 15,21-21-15,0 22 16,0-22-16,0 0 0,0 0 0,0 0 15,21-21 17,0 0-32,-21-21 0,21 0 0,0 0 15,1 0-15,-1 0 0,0-22 16,0 22-16,0-21 0,0 21 0</inkml:trace>
  <inkml:trace contextRef="#ctx0" brushRef="#br0" timeOffset="57472">7959 8086 0,'0'21'0,"0"0"16,21-21-1,0 0 1,0 0-16,0 0 16,0 0-16,1 0 0,20 0 15,-21-21-15,0 21 0,0-21 0,1 0 16,-1 21-16,0-22 0,0 1 0,0 0 15,0 0-15,-21 0 0,0-22 16,0 22-16,0 0 0,0 0 16,0 0-16,-21 21 15,0 0-15,0 0 0,-21 0 0,20 21 16,1 0-16,0 0 0,0 0 16,0 1-16,-22 20 0,22 0 15,0-21-15,21 22 0,-21-1 0,21-21 16,-21 22-16,21-22 0,0 21 0,0-21 15,0 0-15,0 1 0,21-1 0,0-21 16,0 21-16,0-21 0,1 0 16,-1 0-16,21 0 0,-21 0 0,0 0 15,22-21-15,-22 0 0,0-1 0,-21 1 16,21 0-16,0 0 0</inkml:trace>
  <inkml:trace contextRef="#ctx0" brushRef="#br0" timeOffset="58376.01">9059 7197 0,'0'0'0,"0"-21"16,21 21-16,-21-22 15,0 1-15,0 42 31,0 1-31,-21-1 16,21 0-16,0 0 0,-21 0 0,21 0 16,0 1-16,0-1 0,-21 0 15,21 0-15,-21 0 0,21 0 16,0 1-16,-21-22 16</inkml:trace>
  <inkml:trace contextRef="#ctx0" brushRef="#br0" timeOffset="58547.92">9356 7133 0,'0'0'0,"21"0"16,-21 21 15,0 1-15,0-1-16,0 0 0,0 0 15,0 0-15,0 0 16,-21-21-16</inkml:trace>
  <inkml:trace contextRef="#ctx0" brushRef="#br0" timeOffset="59643.51">1270 2371 0,'0'-21'16,"-21"21"-16,21 21 46,0 0-46,0 0 16,-21 0-16,21 0 0,0 1 16,0-1-16,0 0 0,0 0 15,0 0 1,0 0-16,21-21 31,0 0-31,0 0 0,0 0 0,0 0 16,1-21-16</inkml:trace>
  <inkml:trace contextRef="#ctx0" brushRef="#br0" timeOffset="59805.42">1566 2350 0,'21'-22'0,"-42"44"0,42-65 15,-42 43 17,0 0-17,21 21-15,0 1 16,0-1-16,0 0 15,0 0-15,0 0 0,0 0 16,0 1-16,0-1 0</inkml:trace>
  <inkml:trace contextRef="#ctx0" brushRef="#br0" timeOffset="62443.29">9017 7154 0,'-21'0'15,"0"0"1,-1 0 0,1 0-1,0 0-15,21 22 16,-21-22-16,21 21 15,-21 0-15,21 0 16,0 0 0,21-21-1,0 0 1,0 0-16,0-21 16,1 0-16,-22 0 15,0 0 1,0-1-16,-22 22 15,1-21-15,0 21 0,0 0 0,0 0 16,0 0 0,-1 0-16,1 0 15,21 21 1,0 1-16,0-1 16,0 0-1,21-21 16,-21-21-15,0 0 0,22 21-16,-22-22 0,21 22 0,-21-21 15,21 21 1,0 0 15,0 21-15,-21 1-16,21-22 0,-21 21 0,22 0 15,-1-21-15,-21 21 0,21-21 16,-21 21-16,21 0 0,0-21 16,-21 22-16,0-1 31,-21-21-31,0 0 16,0 21-16,0-21 0,-1 21 0,1-21 15,0 21-15,0 0 0,0-21 16,0 22-16,-1-1 0,1-21 0,0 21 15,0 0-15,0-21 0,21 21 16,-21-21 0</inkml:trace>
  <inkml:trace contextRef="#ctx0" brushRef="#br0" timeOffset="62928.01">9440 7091 0,'0'0'0,"0"21"47,0 0-47,0 0 15,0 1-15,-21-22 16,21 21-16,-21-21 16,21-21 30,0-1-46,0 1 16,0 0 0,21 21 31,-21 21-47,0 0 15,0 1-15,0-1 16,0 21-16,0-21 0,0 0 0,0 1 15,-63 62 1,41-41-16,1-22 0,-21 0 0,21 0 0</inkml:trace>
  <inkml:trace contextRef="#ctx0" brushRef="#br0" timeOffset="64463.66">1185 2392 0,'0'21'16,"21"-21"15,1 0-15,-22-21 0,21 0-16,0 21 15,-21-21-15,0-1 16,0 1-1,0 0-15,-21 21 16,0 0-16,-1 0 16,1 0-16,0 0 15,21 21-15,0 0 16,-21-21-16,21 22 0,-21-1 16,21 0-16,0 0 15,0 0 1,21-21 15,-21-21-31,21 0 0,-21 0 16,21 0-1,-21-1-15,0 1 0,21 21 16,-21-21 0,0 42 15,0 0-31,0 1 0,0-1 0,0 0 15,0 21-15,0-21 0,0 1 16,0 20-16,0-21 0,0 0 0,0 0 16,0 1-16,0-1 0,0 0 15,22-21-15,-1 0 0,0 0 16</inkml:trace>
  <inkml:trace contextRef="#ctx0" brushRef="#br0" timeOffset="64889.09">1820 2371 0,'21'0'47,"1"0"-31,-1-21-16,-21-1 15,21 22-15,0-21 16,-21 0-16,0 0 16,0 0-1,-21 21 1,0 0-16,0 0 15,21 21-15,0 0 0,-22 0 16,22 0-16,0 1 0,-21-1 16,21 0-16,0 0 0,0 21 15,0-20-15,0-1 0,0 0 16,0 0-16,0 0 16,0 0-16,0 1 0,21-1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10:21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1990 0,'0'0'0,"-21"0"0,21-21 0,-22-1 15,1 1-15,21 0 16,0 0-16,0 0 16,0 0-1,21-1-15,1 1 0,20 21 0,-21-21 16,0 21-16,22 0 0,-1 0 16,-21 0-16,21 0 0,-20 0 0,20 21 15,-21 0-15,0 1 0,0-1 16,1 21-16,-22-21 0,0 0 0,0 22 15,0-1-15,-22-21 0,-20 22 0,21-22 16,-21 21-16,20-21 0,-20 0 16,0 1-16,21-1 0,-22 0 0,22 0 15,0-21-15,0 0 0,21-21 32,0 0-17,0 0-15,21 21 0,0-22 16,0 1-16,22 21 0,-22 0 15,0-21-15,21 21 0,-21 0 0,22 0 16,-22 0-16,21 0 0,-21 0 16,1 21-16,-1-21 0,0 21 0,0 1 15,0-1-15,-21 0 0,0 0 16,0 0-16,0 22 0,0-22 0,-21 21 16,0-21-16,0 0 0,-22 22 15,1-22-15,21 0 0,-21 21 16,-1-20-16,1-1 0,21-21 0,-22 21 15,22-21-15,-21 0 0,21 0 16,0 0-16,-1 0 0,1 0 0,0 0 16,0 0-16,21-21 0,0 0 15,0-1-15,0 1 0,0 0 0,0 0 16,0 0-16,0-22 0,0 22 16</inkml:trace>
  <inkml:trace contextRef="#ctx0" brushRef="#br0" timeOffset="519.21">1587 1503 0,'0'0'0,"0"-42"0,0 20 0,-21 1 0,0 0 16,-21 0-16,21 0 0,-22 0 0,1-1 15,0 22-15,-1 0 0,-20 0 16,20 0-16,1 0 0,0 22 15,-1 20-15,1-21 0,0 21 0,-1 1 16,1-1-16,0 22 0,-1-1 0,1 22 16,21-1-16,-21-20 0,-1 21 15,22-1-15,-21 1 0,21 0 16,-1-22-16,1 22 0,21-1 16,0-20-16,0-1 0,0 22 0,21-43 15,1 22-15,-1-22 0,21 1 16,0-1-16,1 0 0,-1-21 0,22 1 15,-1-1-15,1 0 0,-1-21 16,22 0-16,-1 0 0,1-21 0,0 0 16,-22-1-16,22 1 0,0 0 15,-22-21-15,22-1 0,-22-20 0,1-1 16,20 1-16,-20-1 0,-22 1 0,22-22 16,-22 1-16,0 20 0,1-21 15,-22 1-15,-21-22 0,0 21 16,-21 1-16,0-1 0,-22 0 15,22 22-15,-21-1 0,-22 1 0,22 20 16,-22 1-16,1 21 0,-1-21 16,-20 42-16,-1 0 0,0 0 0,1 0 15,-1 0-15,22 21 0,-22 0 16,21 21-16,1-21 0,21 22 0,-1-22 16,22 21-16,-21 1 0,21-1 0,21 0 15</inkml:trace>
  <inkml:trace contextRef="#ctx0" brushRef="#br0" timeOffset="1187.83">5207 1651 0,'0'0'0,"21"-42"15,-21 21-15,0-1 0,0 1 0,21 0 16,-21 0-16,0 0 0,0 0 16,21-1-16,-21 1 0,0 0 0,0 42 31,0 22-15,0-1-16,0 0 0,0 22 0,0 20 15,0 1-15,0 0 0,-21 21 16,0-22-16,0 22 0,21 0 0,-21 0 15,0 0-15,-1-1 0,22 1 0,-21-21 16,0 0-16,21-1 0,0 1 16,0-22-16,-21 22 0,21-21 15,0-1-15,-21-21 0,21 1 0,0-1 16,0 0-16,0 1 0,0-22 16,0 0-16,0 0 0,21-21 15,-21-21 1,21 0-16,-21 0 0,21-22 15,0 22-15,-21-42 0,22 20 0,-1-20 16</inkml:trace>
  <inkml:trace contextRef="#ctx0" brushRef="#br0" timeOffset="2304.21">5503 1672 0,'0'0'0,"-42"-63"16,21 42 0,21-1-16,0-20 15,0 21 1,21 21-16,0-21 16,0 21-16,22 0 0,-1 0 15,0-21-15,22 21 0,-1 0 0,1 0 16,20 0-16,-20-22 0,21 22 15,20 0-15,1 0 0,21-21 16,0 21-16,21 0 0,1 0 0,-1 0 16,21-21-16,0 21 0,22 0 0,-22 0 15,22 0-15,-1 0 0,1 0 16,20 0-16,-20 0 0,21 0 0,-22 0 16,1-21-16,-1 21 0,22 0 15,-22 0-15,1 0 0,-1-21 0,1 21 16,-1 0-16,1 0 0,-1 0 0,1-21 15,-22 21-15,22 0 16,-22 0-16,0 0 0,-21 0 0,1 0 0,-22 0 16,0 0-16,0 0 0,-22 0 15,1 0-15,-21 0 0,21 0 16,-22 0-16,1 0 0,-21 0 0,-1-22 16,1 22-16,-22 0 0,21 0 0,-20-21 15,-22 21-15,21 0 0,-21 0 16,1 0-16,-1 0 0,0 0 15,-21 21 17,0 1-32,-21-1 15,0 0-15,21 0 0,-22 0 0,1 22 16,0-1-16,21 0 16,-21 1-16,0 20 0,0-21 0,-1 22 15,22-1-15,-21 1 0,21-1 0,-21 1 16,21-1-16,0 1 0,0-1 15,0 1-15,0 21 0,-21-22 0,21 22 16,0-1-16,0-20 0,0 21 0,0-22 16,0 1-16,-21 20 0,21-20 15,0-1-15,0 1 0,-21-1 0,-1 1 16,1-1-16,21 1 0,-21-1 0,21-20 16,-21-1-16,0 0 0,21 1 0,-21-22 15,21 21-15,-22-21 16,1 0-16,21 1 0,-21-1 0,21 0 15,-21 0-15,0-21 0,21 21 0,-21-21 16,-1 21-16,1-21 0,0 0 16,0 22-16,0-22 0,0 0 15,-22 0-15,22 0 0,-21 0 0,21 21 16,-22-21-16,1 0 0,0 0 0,-1 0 16,1 0-16,-22 0 0,1 0 0,-1 0 15,-20 0-15,-1 0 0,0 0 0,-20 0 16,20 0-16,-42 0 0,21 0 15,-21-21-15,0 21 0,0 0 16,-21-22-16,0 22 0,0 0 0,-22 0 16,1-21-16,0 21 0,-1-21 0,-20 21 15,20 0-15,1 0 0,-21 0 16,20 0-16,-20 0 0,20 0 0,1 0 16,0 0-16,-22 0 0,22 0 0,0 0 15,-1 0-15,1 0 0,0 0 0,-22 0 16,22 0-16,-1 0 0,1 0 15,21 0-15,0 21 0,0-21 0,21 0 16,21 21-16,0-21 0,21 0 0,1 0 16,20 0-16,1 0 0,20 0 0,-20 0 15,20 0-15,1 0 16,21 0-16,-21 0 0,20 0 0,1 0 16,0 0-16,0 0 0,42 0 31,0-21-31,0 0 15,22 0-15,-22 0 0</inkml:trace>
  <inkml:trace contextRef="#ctx0" brushRef="#br0" timeOffset="2723.98">7239 1905 0,'0'-21'0,"0"42"0,21-63 16,-21 21-16,0-1 0,0 1 0,-21 21 31,0 0-31,0 0 0,-1 21 0,1 1 15,0 20-15,0 0 0,0-21 16,21 43-16,-21-22 0,-1 1 16,1-1-16,0 0 0,0 22 0,0-22 15,21 0-15,0 1 0,0 20 0,0-42 16,0 22-16,0-1 0,0-21 16,21 0-16,0 1 0,0-1 0,22 0 15,-22-21-15,0 0 0,21 0 0,-21 0 16,22 0-16,-22 0 0,0-21 15,21 21-15,-20-21 0,20-1 0,-21 1 16,21 0-16,-20 0 0,-1 0 16,-21 0-16,0-1 0,0 1 15,0 0-15</inkml:trace>
  <inkml:trace contextRef="#ctx0" brushRef="#br0" timeOffset="2899.42">7154 2371 0,'21'0'16,"1"0"-16,-1 0 16,0 0-16,0 0 15,21 0-15,-20 0 0,-1-21 0,21-1 16,-21 22-16,22-21 0,-22 21 0,21-21 16,-21 21-16,0-21 15,-21 0-15,0 0 0</inkml:trace>
  <inkml:trace contextRef="#ctx0" brushRef="#br0" timeOffset="3055.33">7239 1990 0,'0'0'0,"-21"0"0,0-21 0,21-1 15,0 1 1,21 21 0,0 0-16,0 0 0,21-21 0,-20 21 15,-1 0-15,21 0 0,-21-21 16,22 21-16,-1 0 0,-21 0 0,21-21 15,-20 21-15,20 0 0</inkml:trace>
  <inkml:trace contextRef="#ctx0" brushRef="#br0" timeOffset="3396.14">8086 2096 0,'21'0'0,"-42"0"0,42-22 0,-21 1 16,0 0-16,0 0 31,-21 21-31,-1 0 0,1 0 16,0 0-16,0 0 0,0 0 0,0 21 15,-22 0-15,22 0 0,-21 1 16,21 20-16,-22-21 0,22 21 0,0-20 15,-21 20-15,20 0 0,22 1 0,0-22 16,-21 21-16,21-21 0,0 22 16,0-22-16,0 0 0,21 0 0,1 0 15,20 0-15,-21-21 0,21 0 0,1 0 16,-1 0-16,0 0 0,1 0 16,-1 0-16,0-21 0,1 0 0,-1 0 15,-21 0-15</inkml:trace>
  <inkml:trace contextRef="#ctx0" brushRef="#br0" timeOffset="3754.96">8509 2201 0,'0'0'0,"0"-21"0,-21 21 15,0 0 1,-1 0-16,1 0 0,0 21 16,0-21-16,0 22 0,0-1 15,-1 21-15,1-21 0,21 0 0,-21 22 16,0-22-16,21 21 0,0-21 0,0 22 15,0-22-15,0 0 0,0 0 0,0 0 16,0 1-16,21-1 16,0-21-16,0 0 0,1 0 0,-1 0 15,0 0-15,21 0 0,-21 0 0,22 0 16,-22-21-16,21-1 0,-21 1 16,1 0-16,-1-21 0,0 21 0,0-1 15,-21-20-15,0 21 0,0-21 0,0 20 16,0-20-16,0 21 0,-21 0 15,0 0-15,0-1 0,-1 22 0,1 0 16,0 0-16,0 0 0,0 0 0,0 0 16,-1 0-16,1 0 0,0 22 15,0-1-15,21 0 0,0 0 16,0 0 0,21-21-16</inkml:trace>
  <inkml:trace contextRef="#ctx0" brushRef="#br0" timeOffset="4383.68">8848 2223 0,'0'0'0,"0"21"16,0 0 0,0 0-16,0 0 15,0 0-15,-22 1 0,22-1 0,-21 0 16,21 0-16,0 0 0,-21 0 15,0 1-15,21-1 0,-21 0 0,21 0 16,0 0-16,-21-21 16,21-21 15,0 0-31,0 0 16,0 0-16,0-1 0,21 1 0,-21-21 15,21 21-15,0 0 0,0-22 0,0 22 16,1 0-16,-1 0 15,0 0-15,0-1 0,0 1 0,0 21 0,1 0 16,-1 0-16,0 0 0,0 0 0,0 0 16,0 21-16,1 1 15,-22-1-15,0 0 0,0 0 0,0 21 16,0-20-16,0 20 0,0-21 0,0 0 16,0 0-16,0 22 0,0-22 15,-22 0-15,22 0 0,-21-21 16,21-21 15,0 0-31,0 0 16,0 0-16,21-1 0,1-20 0,-22 21 15,21 0-15,0-22 0,0 22 0,0-21 16,0 21-16,1 0 16,-1-1-16,0 22 0,0 0 0,0 0 15,0 0-15,1 22 16,-22-1-16,0 0 15,0 0-15,0 0 0,0 0 0,0 1 16,0-1-16,0 0 0,0 0 0,0 0 16,-22 0-16,22 1 15,0-1-15,0-42 32,22 21-32</inkml:trace>
  <inkml:trace contextRef="#ctx0" brushRef="#br0" timeOffset="5015.33">9652 2138 0,'-21'0'0,"0"0"0,-22 21 16,22 0 0,21 0-16,0 1 0,-21-1 0,21 0 15,-21 0-15,21 0 16,0 0-16,0 1 0,0-1 0,0 0 0,0 0 15,0 21-15,-21-42 0,21 22 16,0-1-16,0 0 0,0 0 16,0-42 15,-22 0-31,22 0 16,0-1-16,0 1 0,0 0 0,0 0 15,0-21-15,0 20 0,22 1 0,-1-21 16,-21 21-16,21 0 0,0-22 15,21 22-15,-20 21 0,-1-21 0,0 0 16,0 21-16,21 0 0,-20 0 0,-1 0 16,0 0-16,-21 21 0,21 0 0,-21 0 15,21 0-15,-21 22 16,0-22-16,0 0 0,0 0 16,0 0-16,0 1 0,0-1 0,-21 0 15,0 0-15,21 0 16,-21-21-16,0 21 0,-1-21 15,22-21 1,0 0 0,0 0-16,22 0 0,-1 0 15,0-1-15,0-20 0,0 21 0,0 0 16,22 0-16,-22-1 0,0 1 0,0 0 16,0 0-16,1 21 0,-1 0 15,0 0-15,0 0 16,-21 21-16,0 0 0,0 0 0,0 1 15,0-1-15,0 0 0,0 0 16,0 0-16,0 0 0,0 1 0,0-1 16,0 0-16,0 0 0,-21 0 0,21 0 15,-21 1-15,42-22 32,0 0-17</inkml:trace>
  <inkml:trace contextRef="#ctx0" brushRef="#br0" timeOffset="5347.14">10245 2286 0,'21'0'15,"0"0"1,0-21-16,0 21 0,0 0 0,1-21 15,-1 0-15,0-1 16,0 22-16,-21-21 0,21 21 0,-21-21 16,0 0-16,-21 21 31,0 0-31,0 0 0,0 21 16,-1 0-16,1-21 0,0 21 0,21 1 15,-21-1-15,21 0 0,-21 0 0,21 21 16,0-20-16,0-1 0,0 0 15,0 0-15,0 0 0,21 0 16,0-21-16,0 0 16,0 0-16,22 0 15,-22-21-15</inkml:trace>
  <inkml:trace contextRef="#ctx0" brushRef="#br0" timeOffset="5699.98">10668 2159 0,'0'0'0,"0"-21"0,0 0 0,0 0 16,21 42 31,-21 0-47,0 0 0,21-21 0,-21 21 16,21 0-16,-21 1 0,0 20 15,0-21-15,0 0 0,0 0 16,0 1-16,0 20 0,0-21 0,0 0 0,0 0 15,0 1-15,-21-1 16,0-21-16,0 0 16,21-21-1,0-1-15,0 1 16,0 0-16,0-21 0,0 21 16,0-1-16,0-20 0,21 21 0,0 0 15,-21-22-15,21 22 0,1-21 0,-1 21 16,0 0-16,0-1 0,0 1 15,0 21-15,1-21 0,-1 21 0,21 0 16,-21 0-16,0 0 0,1 0 0</inkml:trace>
  <inkml:trace contextRef="#ctx0" brushRef="#br0" timeOffset="5987.81">11239 2096 0,'0'-43'16,"0"22"0,-21 21 15,0 0-31,0 21 0,21 0 0,-21 1 16,0-1-16,-1 0 0,1 0 15,0 0-15,0 0 0,21 1 0,0-1 0,-21 0 16,21 0-16,0 21 15,0-20-15,0-1 0,0 0 16,0 0-16,21 0 0,0-21 16,0 0-16,0 0 0,1 0 15,20 0-15,-21 0 0,21-21 0,1 21 16,-1-21-16</inkml:trace>
  <inkml:trace contextRef="#ctx0" brushRef="#br0" timeOffset="6339.61">11536 2223 0,'0'0'0,"-21"0"16,42 0 15,0 0-15,0 0-16,0 0 0,0 0 15,1-22-15,20 22 0,-21 0 0,0-21 16,0 21-16,1-21 0,-1 0 15,-21 0-15,21 0 0,-21-1 16,-21 22 0,0 0-16,-1 0 15,-20 0-15,21 0 0,0 22 0,0-22 16,-1 21-16,1 0 0,0 21 0,0-21 16,21 1-16,-21-1 0,21 0 15,0 0-15,0 0 0,0 0 16,0 1-16,0-1 0,21 0 0,0-21 15,0 21-15,22-21 0,-1 0 0,0 0 16,1 0-16,-1 0 0,0 0 16,1 0-16,-1-21 0,-21 21 0</inkml:trace>
  <inkml:trace contextRef="#ctx0" brushRef="#br0" timeOffset="7623.07">8043 3217 0,'0'0'0,"0"-21"0,21 21 16,1-21-16,-1 21 15,-21-21-15,21 21 16,-21-21-16,21 21 0,-21-21 15,0-1-15,-21 22 16,0 0 0,0 0-16,-1 0 0,-20 0 0,21 0 15,-21 0-15,20 0 0,-20 0 0,21 22 16,0-1-16,-22-21 0,43 21 16,-21 0-16,21 0 0,0 0 15,0 1-15,0-1 0,21 0 16,-21 0-16,22 0 0,-1 0 15,21 1-15,-21-22 0,0 21 0,1 0 16,-1 0-16,0 0 0,0 0 0,-21 1 16,0-1-16,0 0 0,0 0 15,-42 0-15,21 0 0,-22-21 16,1 22-16,-22-22 0,1 0 0,-1 0 16,1 0-16,-1 0 0,1 0 15,21 0-15,-22-22 0,22 22 16,-22-21-16,43 0 0,-21 0 0,21 0 15,-1-22-15,1 22 0,21-21 16,0 21-16,0-22 0,0 1 0,0 0 16,0-1-16,0 1 0,21 0 0,1 21 15,-1-1-15,0 1 0,0 0 16,21 0-16,-20 21 0,-1 0 0,0 0 16,0 21-16,21 0 0,-20 0 0,-1 22 15,-21-1-15,0-21 16,0 22-16,0-1 0,0 0 0,0 1 0,0-1 15,-21 0-15,21-21 0,-22 22 0,22-22 16,-21 0-16,21 0 16,0 0-16,0 1 0,21-22 31,1 0-31,-1 0 0,0 0 16</inkml:trace>
  <inkml:trace contextRef="#ctx0" brushRef="#br0" timeOffset="8420.01">8403 3048 0,'0'0'0,"0"-21"0,0 0 15,0 42 17,0 0-32,0 0 0,0 0 15,0 22-15,-21-1 0,0 0 0,21 1 16,-21-1-16,-1 0 0,1 1 16,0 20-16,21-42 0,-21 22 0,0-1 15,21-21-15,0 22 0,-21-22 0,21 0 16,0 0-16,-22-21 0,22 21 15,0-42 17,0 0-32,22 21 0,-1-21 15,-21-22-15,0 22 0,21 0 0,0 0 16,0-21-16,0 20 0,-21 1 16,22 0-16,-1 0 0,0 0 15,0 21-15,0 0 0,0 0 16,1 21-16,-22 0 15,0 0-15,0 0 0,0 1 16,0-1-16,0 0 0,0 0 0,0 21 16,0-20-16,0-1 0,0 0 15,0 0-15,0 0 0,21-21 32,0 0-32,0 0 15,0 0-15,0 0 0,1-21 0,-1 0 16,0 21-16,0-21 15</inkml:trace>
  <inkml:trace contextRef="#ctx0" brushRef="#br0" timeOffset="8803.79">8890 3387 0,'0'0'16,"0"-21"0,-21 21-16,0 0 0,-22 0 15,22 21-15,0 0 0,0 0 0,0 0 16,-1 0-16,1 1 0,0-1 15,0 0-15,0 0 0,21 0 0,0 0 0,0 1 16,0-1-16,0 0 0,0 0 16,21-21-16,0 0 15,21 0-15,-20 0 0,-1 0 16,0 0-16,21 0 0,-21-21 16,1 21-16,20-21 0,-21 0 0,0-1 15,22 22-15,-43-21 0,21-21 0,-21 21 16,0 0-16,0-1 0,0 1 15,0 0-15,0 0 0,-21 0 0,-1 0 16,1 21-16,0 0 0,0 0 0,-21 0 16,20 0-16,1 0 0,0 0 15,0 0-15,0 21 0,21 0 0,0 0 16,0 0 0,21-21-16,0 0 0,0 0 15,0 0-15,22 0 0,-22 0 16,21 0-16,-21 0 0,1 0 0,20-21 15,-21 0-15,0 21 0</inkml:trace>
  <inkml:trace contextRef="#ctx0" brushRef="#br0" timeOffset="9043.65">9144 3344 0,'0'0'16,"0"-21"-16,21 0 15,-21 42 17,0 0-32,0 1 0,0-1 0,0 21 15,0-21-15,0 22 0,-21-22 0,21 21 16,-21 0-16,21 1 15,0-1-15,-21 0 0,21 1 0,-22-22 16,22 21-16,0 1 0,0-1 0,0-21 16,-21 21-16,21 1 0,0-22 0,0 0 15,0 0-15,0 0 0,0 1 16,0-1-16,21-21 16,-21-21-1,0-1-15,22 1 16,-1 0-16,-21 0 0,0-21 0</inkml:trace>
  <inkml:trace contextRef="#ctx0" brushRef="#br0" timeOffset="9307.51">9165 3514 0,'0'0'0,"0"-43"0,21 22 16,-21-21-16,0 21 0,0 0 0,0-1 16,21 1-16,1 21 0,-22-21 15,21 0-15,0 21 0,0 0 16,0 0-16,0 0 0,-21 21 15,0 0-15,22-21 0,-22 21 16,0 1-16,0-1 0,0 0 0,0 0 16,0 0-16,0 0 0,-22 1 0,1-1 15,0-21-15,0 21 0,0-21 16,21 21-16,-21-21 0,-1 0 0,1 0 16,21 21-16,21-42 46,1 21-46,-1-21 0,0 21 0</inkml:trace>
  <inkml:trace contextRef="#ctx0" brushRef="#br0" timeOffset="9571.36">9483 3323 0,'0'0'0,"0"-21"15,0 42 16,0 0-31,0 1 0,0-1 0,0 0 16,0 21-16,0-21 0,-22 22 16,22-1-16,-21 0 0,21-20 0,-21 20 15,21 0-15,-21 1 0,21-1 0,-21 0 16,21-21-16,-21 22 0,21-1 0,0-21 16,0 22-16,0-22 0,0 0 15,0 0-15,0 0 0,0 0 0,0 1 16,0-44 15,0 1-31,0 0 0</inkml:trace>
  <inkml:trace contextRef="#ctx0" brushRef="#br0" timeOffset="9843.2">9483 3387 0,'0'0'0,"0"-21"0,21-1 0,0 1 15,0 21-15,0-21 0,0 21 16,1 0-16,-1 0 0,0 0 0,0 0 16,0 0-16,0 0 0,1 21 0,-22 0 15,0 1-15,0-1 16,0 0-16,0 0 0,0 0 0,-22 0 16,1 1-16,-21-1 0,21 0 0,0 0 15,-1 0-15,-20 0 0,21-21 16,0 22-16,0-22 0,-1 0 15,44 0 17,-1 0-32,0 0 0,0-22 15</inkml:trace>
  <inkml:trace contextRef="#ctx0" brushRef="#br0" timeOffset="10055.08">9927 3281 0,'0'21'16,"0"0"-16,-21 0 15,21 1-15,-21-1 0,21 0 16,0 0-16,0 0 0,0 0 0,-21-21 16,21 22-16,0-1 0,0 0 15,21-21 1,0-21-1,0 21-15</inkml:trace>
  <inkml:trace contextRef="#ctx0" brushRef="#br0" timeOffset="10347.91">9948 3048 0,'0'0'0,"-42"0"16,21 0-1,21 21-15,21-21 32,0 0-32,0 0 0,0 0 15,1 0 1,-22-21 0,0 0-16,0 0 15,-22 21-15,1 0 0,0 0 16,0 0-16,0 0 15,0 0-15,21 21 0,-22 0 16,22 0-16,-21 0 0,21 1 0,0-1 16,0 0-16,0 0 15,21 0-15</inkml:trace>
  <inkml:trace contextRef="#ctx0" brushRef="#br0" timeOffset="10803.04">10308 3302 0,'-21'-21'16,"0"21"-1,0 21 1,21 0-16,-22 0 0,22 1 16,0-1-16,0 0 0,0 0 15,0 0-15,0 0 0,-21 1 0,21-1 16,0 0-16,-21-21 0,21 21 0,0 0 15,0 0-15,-21-21 32,0 0-32,21-21 15,0 0-15,0 0 0,0 0 16,0 0-16,0-22 16,0 22-16,21 0 0,0-21 0,0 20 15,0-20-15,1 21 0,-1 0 0,0 0 16,0-1-16,21 1 0,-20 0 15,-1 21-15,0 0 0,0 0 0,0 0 16,0 21-16,-21 0 0,22 1 0,-22-1 16,0 0-16,0 0 0,0 0 15,0 22-15,0-22 0,0 0 0,0 0 16,-22 0-16,22 0 0,-21 1 16,0-22-16,21 21 0,-21 0 0,21 0 15</inkml:trace>
  <inkml:trace contextRef="#ctx0" brushRef="#br0" timeOffset="11484.16">10985 3217 0,'0'0'0,"0"-21"0,0 0 15,-21 21-15,0 0 0,0 0 16,0 0-16,0 0 0,-1 0 0,1 0 16,0 21-16,0 0 0,-21 1 15,20-1-15,1 0 0,0 0 0,0 0 16,21 22-16,0-22 0,-21 0 0,21 0 16,0 0-16,0 0 15,0 1-15,21-22 0,0 21 16,0-21-16,0 0 0,22 0 15,-22 0-15,0 0 0,0-21 16,0 21-16,-21-22 0,22 1 0,-1 0 16,0 21-16,0-21 0,-21 0 15,0 0-15,21-1 0,-21 1 0,21 0 16,-21 0-16,0 0 0,0 0 16,0 42 15,-21 0-16,0 0-15,0 0 0,21 0 0,0 1 16,-21 20-16,0-21 0,-1 21 0,22 1 16,0-1-16,-21 0 0,0 1 15,21-1-15,0 0 0,0 1 16,0-1-16,0 22 0,0-22 0,0 21 16,21-20-16,-21 20 0,21 1 0,-21-22 15,22 22-15,-22-1 0,0-21 16,21 1-16,-21 20 0,21-20 0,-21-1 15,0 0-15,0 1 0,0-1 0,0 0 16,0 1-16,0-1 0,-21-21 0,0 21 16,-1-20-16,1-1 0,0 0 0,0 0 15,0-21-15,-22 0 0,22 0 16,-21 0-16,0 0 0,-1 0 0,1 0 16,0 0-16,-1-21 0,1 0 0,0 0 15,-1-22-15,1 22 0,0-21 16,20 21-16,1-22 0,0 1 15,0 21-15,21-22 0,0 22 0,0-21 16,0 21-16,0-22 0,21 22 0,0 0 16,0-21-16,22 21 0,-22-1 0,0-20 15,21 21-15,-20-21 0,20 20 16</inkml:trace>
  <inkml:trace contextRef="#ctx0" brushRef="#br0" timeOffset="11824.88">11620 3154 0,'-21'0'16,"0"0"-16,0 0 0,0 21 16,0 0-16,-1 0 0,1 1 15,0 20-15,21-21 0,0 21 0,-21-20 16,21 20-16,-21-21 16,21 0-16,0 22 0,0-22 0,0 0 15,0 0-15,0 0 0,0 0 0,21-21 16,0 22-16,0-22 0,0 0 15,1 0-15,-1 0 0,0 0 16,0 0-16,0 0 0,0-22 0</inkml:trace>
  <inkml:trace contextRef="#ctx0" brushRef="#br0" timeOffset="12095.73">12001 3112 0,'0'-22'15,"22"22"-15,-1 0 16,0 0 0,0 0-16,0 22 0,0-1 0,1 0 15,-22 0-15,21 0 0,0 0 0,-21 1 16,0 20-16,0-21 0,0 21 0,0-20 16,0 20-16,0 0 0,0-21 15,-21 22-15,0-22 0,-22 0 0,22 21 16,0-20-16,0-1 0,-22 0 15,22 0-15,0 0 0,0 0 16,0-21-16,0 22 0,-1-1 16,1-21-16,0 0 15</inkml:trace>
  <inkml:trace contextRef="#ctx0" brushRef="#br0" timeOffset="13231.2">1291 7112 0,'0'0'0,"0"-21"0,0 0 16,21 21-16,-21-21 0,0-1 15,0 1-15,0 0 0,-21 21 47,21 21-47,-21 0 16,0 1-16,21 20 0,-21 0 0,-1 22 15,22-22-15,-21 22 0,0-1 16,0 1-16,21 20 0,-21-20 16,0-1-16,-1 22 0,1 0 0,21-22 15,-21 22-15,0-1 0,21-20 16,0 21-16,-21-1 0,0-20 0,21-1 16,-22 1-16,22-1 0,-21 1 15,21-1-15,0-20 0,-21 20 0,21-21 16,-21 1-16,21-1 0,0 0 15,0-20-15,0 20 0,0-21 16,0-42 0,0 0-1,0 0-15,0-22 0,0 22 16</inkml:trace>
  <inkml:trace contextRef="#ctx0" brushRef="#br0" timeOffset="14524.14">1376 7049 0,'0'0'0,"-21"0"0,-1-22 0,1 22 16,0 0 0,42 0 15,22 0-31,-22 0 16,21 0-16,0 0 0,1 0 15,20 0-15,-20 0 0,20 0 0,1 0 16,-1 0-16,22 0 0,-1-21 15,1 21-15,21 0 0,21-21 16,-21 21-16,21 0 0,0-21 16,0 0-16,0 21 0,0 0 0,21 0 15,-21-21-15,21 21 0,-21 0 0,0 0 16,21-22-16,-21 22 0,0 0 16,21 0-16,1 0 0,-22 0 0,21 0 15,-21 0-15,0 0 0,0 0 0,0 0 16,0 0-16,0 0 0,0 0 15,-21 0-15,21 0 0,-43 0 0,22 0 16,-21 0-16,-1 0 0,-20 0 0,-1 0 16,1 0-16,-22 0 0,1 0 0,-1 0 15,0 0-15,-21 0 0,22 0 16,-22 0-16,0 0 0,0 0 16,0 0-16,-21 22 15,0-1 1,-21 0-16,0 0 0,0 0 15,0 0-15,0 1 0,-22 20 0,22-21 16,-21 21-16,-64 128 16,85-128-16,-22 22 0,22-1 15,0 1-15,0-22 0,0 21 0,0 1 16,21-1-16,-22 22 0,22-21 0,0-1 16,0 1-16,0-1 0,0 1 0,0-1 15,0 1-15,0-1 0,0 1 16,0-1-16,0-21 0,0 22 15,0-1-15,0-20 0,0 20 0,0 1 16,0-22-16,0 22 0,0-22 0,0 21 16,-21-20-16,21-1 0,0 22 15,-21-22-15,21 0 0,0-21 0,0 22 16,0-1-16,-21-21 0,21 22 0,-21-22 16,21 0-16,0 0 0,0 0 0,-21 0 15,-1 1-15,1-1 0,0 0 16,0-21-16,0 0 0,0 21 15,-1-21-15,1 0 0,0 0 0,0 0 16,0 0-16,-22 0 0,22 0 16,-21 0-16,0 0 0,-1 0 0,1 0 15,0 0-15,-22 0 0,22 0 16,-22 0-16,1 0 0,-22-21 0,22 21 16,-22-21-16,0 21 0,-21 0 0,22 0 15,-22 0-15,21-21 0,-21 21 0,22 0 16,-22 0-16,21 0 0,-21 0 0,22 0 15,-22 0-15,0 0 0,0 0 16,-21 0-16,0 0 0,0 0 0,0 0 16,-21 0-16,-21 0 0,-1 0 0,1 0 15,21 0-15,-21 0 0,-1 0 16,22 0-16,0 0 0,0 0 16,21 0-16,0 0 0,21 0 0,0 0 15,21 0-15,-20 0 0,20 0 16,0 0-16,-21 0 0,22 0 0,-22-22 15,21 22-15,1 0 0,-22 0 16,21-21-16,0 21 0,22 0 0,63-21 31,0 0 16,0 0-31,0 0-1,21-1 17,-21 1-32,0 0 15,21 21-15,-21-21 0,21 21 16,-21-21-16,22 0 0,-1-1 0,0 1 16,0-21-16,0 21 0,22-22 0,-1 1 15,0-21-15</inkml:trace>
  <inkml:trace contextRef="#ctx0" brushRef="#br0" timeOffset="15243.25">2074 7281 0,'0'0'0,"-21"0"0,0-21 16,0 21-16,0 21 15,-1 1-15,22 20 0,-21-21 0,0 21 16,0 1-16,0-1 15,0 22-15,-1-22 0,-20 0 0,21 1 16,-21-1-16,20 21 0,1-20 16,-21-1-16,21-21 0,0 22 0,-1-22 15,22 21-15,0-21 0,0 0 16,0-42 0,22 0-1,-1 0-15,-21 0 0,21 0 0,0-22 16,0 22-16,0-21 0,1-1 15,-1 1-15,0 0 0,0-22 16,0 22-16,0-22 0,1 22 0,-1-21 16,0 20-16,0 1 0,0 0 15,0 20-15,-21 1 0,0 0 0,22 21 16,-1 0-16,-21 21 0,0 0 16,21 22-16,-21-1 0,0 0 15,0 1-15,0-1 0,0 0 0,0 1 16,0-1-16,0 0 0,0 1 15,0-1-15,0 0 0,0 1 0,0-22 16,-21 21-16,21-21 0,0 1 16,0-1-16,0 0 0,-21 0 0,21 0 15,-22-21-15,1 0 16,0 0-16</inkml:trace>
  <inkml:trace contextRef="#ctx0" brushRef="#br0" timeOffset="15943.54">1693 7789 0,'-21'0'16,"42"0"-16,-42-21 0,21 0 16,21 0-16,0 21 15,1-21-15,-1 0 0,0 21 0,21-22 16,-21 1-16,22 21 0,-1-21 16,0 0-16,1 21 0,-1-21 0,0 21 15,1 0-15,-22 0 0,21 0 16,1 0-16,-22 0 0,0 0 15,0 0-15,-21 21 0,0 0 0,0 0 16,0 0-16,0 1 0,0 20 16,0-21-16,0 0 0,-21 0 0,0 1 15,0 20-15,21-21 0,0 0 0,-22 0 16,22 1-16,-21-1 16,21-42 15,0-1-31,0 1 15,0 0-15,0 0 0,0-21 0,0 20 16,0 1-16,21-21 16,1 21-16,-1-22 0,-21 1 0,21 21 15,21 0-15,-21 0 0,1-1 0,20 1 16,-21 21-16,0 0 0,22 0 16,-22 0-16,0 0 0,21 21 0,-21 1 15,1-1-15,-1 0 0,-21 0 16,0 21-16,21-20 0,-21-1 0,0 21 15,0-21-15,0 0 0,0 22 0,0-22 16,0 0-16,0 0 0,-21-21 16,21 21-16,-21-21 15,-1 0 1,22-21 0,0 0-16,0 0 0,22 0 0,-1 0 15,-21-1-15,21-20 0,0 21 16,21-21-16,-20-1 0,-1 22 0,21-21 15,-21 21-15,0-1 0,22 1 0,-22 21 16,0 0-16,0 0 0,0 0 16,1 0-16,-1 21 0,-21 1 0,21-1 15,-21 21-15,0-21 0,0 0 0,0 22 16,0-22-16,0 0 0,-21 0 16,0 0-16,-1 1 0,22-1 15,-21 0-15,21 0 0,0 0 0,-21 0 16,42-21 15,0-21-31</inkml:trace>
  <inkml:trace contextRef="#ctx0" brushRef="#br0" timeOffset="16384.46">3450 7514 0,'0'0'15,"0"-21"-15,-21 21 0,0 0 16,0 0-16,-1 0 0,1 0 16,0 0-16,0 0 0,0 21 0,-22 0 15,22 1-15,0 20 0,0-21 0,0 21 16,0-20-16,-1-1 0,22 21 16,0-21-16,-21 0 0,21 1 0,0-1 15,0 0-15,0 0 0,0 0 0,21-21 16,1 0-1,-1 0-15,0 0 0,0 0 0,0 0 16,0 0-16,1-21 0,-1 0 0,0 0 16,0 0-16,0-1 0,0 1 15,1 0-15,-22 0 0,21 0 0,-21 0 16,21-1-16,-21 1 0,0 0 0,0 42 47,0 0-47,0 1 0,0-1 0,0 0 15,-21 0-15,21 0 0,-21 0 16,21 1-16,0-1 0,0 0 0,0 0 16,0 0-16,21-21 15,0 0-15,0 0 16,0 0-16,0 0 0,1-21 16,-1 21-16,0-21 0</inkml:trace>
  <inkml:trace contextRef="#ctx0" brushRef="#br0" timeOffset="16903.8">3746 7557 0,'22'0'32,"-1"0"-32,0 0 0,0 0 15,0 0-15,0 0 0,1 0 16,-1 0-16,0 0 0,0-22 0,0 22 15,0 0-15,1-21 0,-1 0 16,0 21-16,-42 21 31,0 0-15,-1 1-16,1-1 0,-21 21 16,21-21-16,0 0 0,-22 1 0,22 20 15,-21-21-15,-1 0 0,22 22 0,-21-22 16,21 0-16,0 0 0,-1 0 15,1 0-15,0 1 0,0-22 16,21 21-16,0-42 31,21-1-31,0 22 0,0-21 0,1 0 16,-22 0-16,21 0 0,0 21 16,0-21-16,0-1 0,0 22 15,1 0 1,-1 0-16,-21 22 15,0-1-15,0 0 0,0 0 16,21 0-16,-21 0 0,21 1 16,-21-1-16,21-21 15,0 0-15,1 0 16,-1 0-16,0 0 0,0 0 16,0 0-16,0 0 0,1-21 0,-1-1 15,0 22-15,21-21 0,-21 0 0</inkml:trace>
  <inkml:trace contextRef="#ctx0" brushRef="#br0" timeOffset="17563.41">4445 7578 0,'0'0'15,"0"-21"1,-21 21-16,0 0 0,-1 0 16,1 0-16,0 21 0,21 0 0,-21 0 15,0 0-15,0 0 0,-1 1 0,22-1 16,0 0-16,0 0 0,-21 0 15,21 0-15,0 1 0,0-1 0,0 0 16,0 0-16,0 0 16,21-21-1,1 0-15,-1 0 0,0 0 16,0-21-16,0 0 16,-21 0-16,0 0 15,0-1-15,0 1 16,0 0-16,0 0 0,0 0 0,-21-22 15,21 22-15,0 0 0,0 0 0,0 0 16,0 0-16,21-1 16,0 1-16,1 21 0,-1-21 0,21 21 15,-21 0-15,0 0 0,22 0 0,-22 0 16,0 0-16,0 0 0,0 21 0,1-21 16,-1 21-16,-21 1 15,0-1-15,0 0 0,0 0 0,0 0 16,0 0-16,0 1 0,0-1 0,0 0 15,0 0-15,0 0 0,0 0 16,0 1-16,0-1 16,-21-21-1,21-21 1,0-1 0,0 1-16,0 0 0,0 0 15,21 0-15,0-22 0,0 22 0,0-21 16,22 21-16,-22-22 0,0 1 0,21 21 15,-21 0-15,22 0 0,-22-1 16,0 22-16,21 0 0,-20 0 0,-1 0 16,-21 22-16,21-1 0,-21 0 0,21 0 15,-21 0-15,0 0 0,0 22 16,0-22-16,0 0 0,0 0 0,-21 22 16,0-22-16,21 0 0,-21 0 0,-1 0 15,22 0-15,-21 1 0,0-22 16,21 21-16,-21-21 15,0 0 1,0 0-16</inkml:trace>
  <inkml:trace contextRef="#ctx0" brushRef="#br0" timeOffset="18499.89">1609 8954 0,'21'0'16,"0"-22"0,0 22-16,0-21 0,0 0 15,1 21-15,-1-21 0,0 0 0,21 0 16,-21-1-16,1 1 0,-1 21 15,0-21-15,-21 0 0,0 0 0,0 0 16,0-1 0,-21 22-16,0 0 0,-22 0 0,22 0 15,-21 0-15,-1 0 0,-20 0 0,21 0 16,-1 22-16,1-22 0,0 21 16,20 0-16,1-21 0,21 21 15,0 0-15,0 0 0,0 1 16,21-1-16,1-21 0,20 21 15,-21 0-15,21 21 0,-20-20 0,20-1 16,-21 0-16,0 0 0,22 21 0,-22-20 16,0-1-16,-21 0 0,0 0 15,0 0-15,0 0 0,0 1 0,0-1 16,-21-21-16,0 21 16,-22 0-16,22-21 0,-42 0 0,20 0 15,-20 0-15,20 0 0,-20 0 0,21 0 16,-1 0-16,1-21 0,0 0 15,-1 0-15,22-1 0,0 1 16,0 0-16,21-21 0,0 21 0,0-22 16,0 22-16,0-21 0,0 21 15,21-22-15,0 22 0,0 0 0,22 21 16,-22 0-16,21 0 0,0 0 16,1 21-16,-22 0 0,21 0 0,1 22 15,-22-22-15,21 21 0,-21-21 16,0 22-16,-21-1 0,0-21 15,0 0-15,0 22 0,0-22 0,0 0 16,0 0-16,0 0 0,0 1 16,22-22-1,-1 0 1,0 0-16,0-22 0,0 1 0,0 0 16</inkml:trace>
  <inkml:trace contextRef="#ctx0" brushRef="#br0" timeOffset="19023.53">2265 8509 0,'0'0'16,"-21"0"-16,-1 0 0,1 0 16,0 0-16,21 21 15,-21 22-15,0-22 0,0 21 0,-1 0 16,22 1-16,-42 63 15,21-43-15,0 1 0,0-22 0,-1 21 16,1 1-16,0-22 0,0 22 16,0-22-16,21 0 0,-21 1 0,-1-22 15,22 21-15,0-21 0,-21 1 0,21-1 16,0 0-16,21-42 31,-21 0-31,22 21 16,-1-22-16,-21 1 0,0-21 15,21 21-15,0 0 0,-21-22 0,21 22 16,0-21-16,-21 21 0,22-22 16,-1 22-16,-21 0 0,21 0 0,0 21 15,-21-21-15,21 21 16,0 0-16,-21 21 16,0 0-16,0 0 0,0 0 0,0 0 15,22 1-15,-22-1 0,0 0 16,0 0-16,0 0 0,0 0 15,0 1-15,0-1 16,21-21-16,-21 21 0,21-21 16,0 0-16,0 0 0,0 0 15,1 0-15,-1-21 16,0 0-16,0 21 0,0-22 0,0 1 16,1 0-16,-1 0 0,0 0 0,0 0 15,0-1-15</inkml:trace>
  <inkml:trace contextRef="#ctx0" brushRef="#br0" timeOffset="19615.23">2561 9038 0,'-21'21'16,"21"1"-1,-21-22-15,0 21 0,-1 0 16,1 0-16,0 0 0,21 22 0,0-22 16,-21 0-16,21 0 15,0 0-15,0 0 0,0 1 16,21-22-16,0 0 15,0 0-15,1 0 0,-1 0 16,0 0-16,0-22 0,0 22 0,0-21 16,1 0-16,-1 21 0,0-21 0,-21 0 15,0 0-15,0-1 0,0 1 16,0 0-16,0 0 16,-21 21-16,0-21 0,-1 21 0,1 0 15,0 0-15,0 0 0,0 0 16,0 0-16,21 21 31,21-21-31,0 0 16,21 0-16,-21 0 0,1 0 0,-1-21 15,21 21-15,-21-21 0,0 21 16,22-22-16,-22 1 0,0 21 0,0-21 16,0 21-16,1 0 0,-1-21 15,0 21-15,0 0 16,-21 21-1,0 0-15,0 0 16,0 1-16,0-1 0,0 0 0,-21 21 16,21-21-16,-21 1 0,21 20 0,-21-21 15,21 21-15,0-20 0,-22 20 16,1-21-16,0 21 0,21 1 0,-21-1 16,0 0-16,21 1 0,-21-1 0,-1-21 15,1 22-15,21-1 0,0 0 16,0-21-16,-21 1 0,21-1 0,0 0 15,0 0-15,21-21 32,-21-21-32,21 0 0,1 0 15,-1-1-15,-21 1 0,21-21 0,0 21 16,-21-22-16</inkml:trace>
  <inkml:trace contextRef="#ctx0" brushRef="#br0" timeOffset="19877.08">2921 9081 0,'0'0'0,"0"-22"0,0-20 0,0 21 16,21 0-16,0 0 0,-21-1 0,21 22 16,1-21-16,-1 21 0,0 0 15,0 0-15,0 0 0,0 21 16,1 1-16,-22-1 0,0 0 16,0 0-16,0 21 0,0-20 15,0-1-15,0 21 0,-22-21 0,1 0 16,0 1-16,0-1 0,0 0 15,0 0-15,-22-21 0,43 21 0,-21-21 16,0 0-16,0 0 0,42 0 31,0-21-31,0 0 16,0 21-16,1-21 0,-1 0 0,0-1 16</inkml:trace>
  <inkml:trace contextRef="#ctx0" brushRef="#br0" timeOffset="20135.93">3344 8932 0,'0'22'15,"0"-1"-15,-21 0 0,21 0 0,-21 21 16,21-20-16,-21-1 0,21 21 16,0 0-16,-21-20 0,-1 20 0,22 0 15,-21-21-15,21 22 0,-21-1 16,0 0-16,21-20 0,-21 20 0,21 0 15,0-21-15,-21 22 0,21-22 0,0 0 16,0 0-16,0 0 0,0 1 16,21-22 15,-21-22-31,0 1 0,21 0 0,0 0 16,-21 0-16,21 0 0</inkml:trace>
  <inkml:trace contextRef="#ctx0" brushRef="#br0" timeOffset="20377.8">3281 9123 0,'21'-42'0,"-42"84"0,42-127 0,0 64 0,0-21 16,0 21-16,1-1 0,-1 1 15,0 21-15,0-21 0,0 21 0,0-21 16,1 21-16,-1 0 0,0 21 16,-21 0-16,21 0 15,-21 1-15,0 20 0,0-21 0,0 21 16,0-20-16,-21-1 0,0 21 0,0-21 15,-1 0-15,1 1 0,0-1 16,0 0-16,0 0 0,0-21 0,-1 21 16,44-42 15,-1 0-31,0 0 0,0 0 16</inkml:trace>
  <inkml:trace contextRef="#ctx0" brushRef="#br0" timeOffset="20579.18">3852 8954 0,'0'21'15,"0"0"-15,0 0 16,0 0-16,-21 0 0,0 1 0,0-1 16,21 0-16,0 0 15,-21 0-15,-1-21 16,22 21-16,0-42 31,0 0-15,0 0-16</inkml:trace>
  <inkml:trace contextRef="#ctx0" brushRef="#br0" timeOffset="20732.09">3831 8763 0,'0'0'0,"-21"0"31,0 21-15,21 0-16,0 1 16,0-1-16,0 0 15,0 0-15</inkml:trace>
  <inkml:trace contextRef="#ctx0" brushRef="#br0" timeOffset="21135.87">4043 9038 0,'0'0'0,"0"21"16,0 1-1,0-1-15,0 0 0,0 0 16,-21 0 0,21 0-1,-22-21 1,1 0-16,21-21 15,0 0 1,0 0-16,0 0 0,0 0 16,0-22-16,0 22 0,0 0 15,21 0-15,1 0 0,-22-22 0,21 43 16,0-21-16,0 0 0,0 21 16,0 0-16,1 0 0,-1 21 15,-21 0-15,0 0 16,0 22-16,0-22 0,0 0 15,0 0-15,0 0 0,0 1 16,0-1-16,0 0 0,0 0 0,0 0 0,0 0 16,0 1-16,0-1 15,21-21 1,0 0-16,0 0 0,0 0 16,1 0-16,-1-21 0,21 21 0</inkml:trace>
  <inkml:trace contextRef="#ctx0" brushRef="#br0" timeOffset="21706.55">4699 8911 0,'0'0'0,"0"-21"0,0 0 0,0 0 0,0 0 15,-21-1-15,0 22 0,-1 0 16,1 0-16,-21 0 16,21 0-16,0 22 0,-1-1 15,1 0-15,0 0 0,0 0 0,0 0 16,21 1-16,-21-1 0,21 0 15,0 0-15,0 0 16,0 0-16,0 1 16,21-22-16,0 0 0,0 0 0,0 0 15,0 0-15,1 0 0,-1 0 16,0-22-16,21 1 0,-21 0 16,1 0-16,-1 21 0,-21-21 15,0 0-15,0-1 0,0 44 47,0 20-31,0-21-16,-21 0 0,21 22 0,-22-22 15,22 21-15,0 0 0,0 1 0,-21-1 16,21 0-16,0 1 0,0-1 0,0 0 16,0 1-16,0 20 0,0-20 15,0 20-15,0-21 0,0 22 0,-21-22 16,21 22-16,-21-22 0,21 0 0,-21 1 15,0-1-15,21 0 0,-22-20 16,1 20-16,0-21 0,0 0 16,0 0-16,-22 1 0,22-1 0,0-21 15,-21 0-15,21 0 0,-22 0 0,22 0 16,-21 0-16,21 0 0,-1-21 0,-20 21 16,21-22-16,0 1 0,-22 21 15,22-21-15,0 0 0,21 0 0,0 0 16,0-1-16,0 1 0,0 0 15,0 0-15,0 0 0,21 0 16,0-22-16,22 22 0,-22-21 0,21-1 16</inkml:trace>
  <inkml:trace contextRef="#ctx0" brushRef="#br0" timeOffset="22023.41">5334 8805 0,'0'0'0,"0"-21"16,-21 21 0,0 0-16,21 21 0,-22 1 15,1-1-15,21 0 0,-21 0 16,0 21-16,0-20 0,21 20 15,-21-21-15,21 21 0,-22-20 0,22-1 16,-21 21-16,21-21 0,0 0 16,0 1-16,0-1 0,0 0 15,21-21-15,1 0 0,-1 21 0,0-21 16,0 0-16,0 0 0,0 0 0,1 0 16,-1 0-16,0-21 0,0 21 15,0-21-15,0 21 0</inkml:trace>
  <inkml:trace contextRef="#ctx0" brushRef="#br0" timeOffset="22258.28">5736 8763 0,'0'0'0,"21"0"0,0 0 0,1 0 16,-1 0-16,0 0 15,0 0-15,0 0 0,-21 21 16,21 0-16,-21 1 0,22-22 0,-22 42 15,0-21-15,0 0 0,0 0 16,0 1-16,0-1 0,0 21 0,0-21 16,-22 0-16,1 1 0,0-22 0,0 21 15,0 0-15,-22 0 0,22 0 16,0-21-16,0 0 0,21 21 16,-21-21-16</inkml:trace>
  <inkml:trace contextRef="#ctx0" brushRef="#br0" timeOffset="22996.73">7747 6964 0,'21'0'16,"-21"21"15,0 0-31,0 22 0,0-1 15,0 0-15,0 22 0,-21-1 0,21 1 16,-21 20-16,0-20 0,21 21 0,-22-1 16,1 1-16,0 21 0,0-22 15,21 22-15,-21-21 0,0 0 0,-1 20 16,1-20-16,21 0 0,-21-1 0,0 1 16,21 0-16,0-22 0,-21 22 0,21-22 15,-21 1-15,21-1 0,0 1 16,0-22-16,0 1 0,0-22 15,0 21-15,0-21 0,0 0 0,0 1 16,0-44 15,0 1-31,0 0 0,0 0 0,21 0 16,-21 0-16,21-22 0,0 1 0</inkml:trace>
  <inkml:trace contextRef="#ctx0" brushRef="#br0" timeOffset="24040.13">8128 7176 0,'0'0'0,"-21"-43"0,0 22 16,-1 0-16,22 0 0,-21 21 0,21-21 15,-21-1-15,21 1 16,21 21 15,0 0-31,1 0 0,20 0 16,-21 0-16,21 0 0,1 0 0,-1 0 16,22 0-16,-1 0 0,1 0 15,20 0-15,1 0 0,0 0 0,20 0 16,-20 0-16,21 0 0,0 0 0,0 0 15,-1 0-15,22 0 0,0 0 16,0 0-16,22 0 0,-22 0 0,21 0 16,0 0-16,0 0 0,0 0 0,22 0 15,-22 0-15,21 0 0,-21 0 0,0 0 16,1 0-16,-22 0 0,21 0 16,-21 0-16,0 0 0,-21 0 0,-1 0 15,1 0-15,0 0 0,-21 0 16,-1 0-16,1 0 0,0 0 0,-22 0 0,22 0 15,0 0-15,-22 0 16,1 0-16,-1 0 0,1 0 0,-1 0 16,-21 0-16,22 0 0,-22 0 0,1 0 15,-1 0-15,0 0 0,1 0 0,-22 0 16,21 0-16,-21 0 0,0 21 16,1-21-16,-1 0 15,-21 22-15,0-1 16,0 0-16,0 0 0,-21 0 0,-1 22 15,1-1-15,0 0 16,0 1-16,0-1 0,-22 21 0,22-20 16,0 20-16,0-20 0,0 20 0,21 1 15,-21-1-15,-1 1 0,1-1 0,0 1 16,0-1-16,21 22 0,-21-22 0,0 1 16,21-1-16,-22 1 0,22-1 15,0 1-15,0-1 0,-21 1 0,21-1 16,-21 1-16,21-22 0,0 22 0,0-1 15,-21-21-15,21 1 0,-21 20 0,0-20 16,21-1-16,0 0 0,0-21 0,-22 22 16,22-22-16,-21 21 0,0-21 15,21 1-15,-21-1 0,21 0 16,-21 0-16,0 0 0,21 0 0,-22 1 16,1-22-16,0 21 0,0-21 0,0 0 15,0 21-15,-1-21 0,1 0 0,-21 0 16,21 21-16,-22-21 0,1 0 0,21 0 15,-43 0-15,22 0 0,0 21 0,-22-21 16,1 0-16,-1 0 0,1 0 16,-22 0-16,0 0 0,1 0 0,-1 0 15,0 0-15,-20 0 0,20 0 0,-21 0 16,-21 0-16,21 0 0,-21 0 0,0-21 16,-21 21-16,21 0 0,-21 0 0,21 0 15,-21 0-15,0 0 0,-1 0 16,22 0-16,-21 21 0,21-21 0,0 0 15,21 0-15,-21 21 0,22-21 16,-1 0-16,0 0 0,0 0 0,0 0 16,22 0-16,-1 0 0,0 0 0,22-21 15,-1 21-15,1-21 0,20 21 0,-20-21 16,21 21-16,20-21 0,-20 21 0,21-21 16,0 21-16,0-22 0,21 1 15,0 0-15,0 0 0,0 0 16,21 0-16,0-1 0</inkml:trace>
  <inkml:trace contextRef="#ctx0" brushRef="#br0" timeOffset="24411.64">9059 7408 0,'-21'0'16,"0"43"-16,0-22 15,21 0-15,-21 21 0,-1-20 0,22 20 16,-21 0-16,0 1 0,21-22 16,-21 21-16,0 0 0,0-20 0,21 20 15,0-21-15,-22 0 0,22 0 0,-21 1 16,21-1-16,0 0 0,0-42 31,21 0-15,1 21-16,-22-22 0</inkml:trace>
  <inkml:trace contextRef="#ctx0" brushRef="#br0" timeOffset="24595.53">8975 7493 0,'0'0'0,"21"0"0,-21-21 0,21 0 16,0 21-16,0-21 0,0 21 15,1-22-15,-1 22 0,0-21 16,0 21-16,0 0 0,0 0 0,1 0 15,-1 0-15,0 0 0,0 0 16,-21 21 0,0 1-1,-21-1-15</inkml:trace>
  <inkml:trace contextRef="#ctx0" brushRef="#br0" timeOffset="24755.44">8890 7768 0,'0'21'0,"21"-21"16,0 0-16,0 0 16,1 0-16,20-21 0,-21 21 15,0 0-15,0-21 0,22 21 0,-22-21 16,21 0-16,-21 0 0,1 21 16,20-22-16</inkml:trace>
  <inkml:trace contextRef="#ctx0" brushRef="#br0" timeOffset="25199.18">9652 7281 0,'0'0'0,"0"-21"15,-21 21 1,0 0 0,-1 21-16,22 1 0,-21-1 15,21 0-15,-21 0 16,21 21-16,-21-20 0,21 20 0,-21 0 15,0-21-15,-1 22 0,22-1 0,-21-21 16,21 22-16,-21-22 0,21 0 0,0 21 16,0-21-16,0 1 0,0-1 15,0 0-15,42 0 16,-20-21-16,20 0 16,-21 0-16,0 0 0,0 0 0,22 0 15,-22 0-15,0-21 0,21 0 0,-20 21 16,-1-21-16,0-1 0,0 1 15,-21 0-15,21 0 0,-21 0 16,0 0-16,-21 21 31,0 0-15,21 21-16,-21 0 0,21 0 16,-21 0-16,21 0 0,0 1 15,0-1-15,21-21 31,0 0-31,0-21 16,0 21-16,-21-22 0</inkml:trace>
  <inkml:trace contextRef="#ctx0" brushRef="#br0" timeOffset="25460.43">9927 7557 0,'0'0'0,"0"-22"0,0 1 15,-21 21-15,0-21 0,0 21 16,-1 0-1,44 0 32,-1 0-31,-21-21 0,-21 21-1,-1 0 1,1 0-16,0 21 15,21 0 1,0 0-16,0 1 16,21-1-16</inkml:trace>
  <inkml:trace contextRef="#ctx0" brushRef="#br0" timeOffset="25795.71">10118 7620 0,'0'21'15,"0"0"1,0 1-16,0-1 0,-22 0 0,22 21 16,0-21-16,0 22 0,-21-1 0,21 0 15,0 1-15,0-1 0,-21 0 16,0 22-16,21-22 0,-21 1 0,0-1 15,-1 0-15,1 1 0,21-1 0,-21 0 16,0 1-16,0-22 0,0 21 0,-1-21 16,1 0-16,21 1 0,0-1 15,0 0-15,0 0 0,0 0 16,0-42 15,0 0-31,0 0 0,0 0 0,21-1 16,1 1-16,-1-21 0,0 21 15</inkml:trace>
  <inkml:trace contextRef="#ctx0" brushRef="#br0" timeOffset="26068.55">10118 7662 0,'0'0'0,"0"-21"0,0 0 16,0 0-16,21 0 0,0 0 15,0 21-15,0 0 0,0-22 16,1 22-16,-1 0 0,0 0 0,0 0 15,0 0-15,0 0 0,1 22 16,-1-1-16,-21 0 0,0 0 0,0 0 16,0 0-16,0 1 0,0 20 15,0-21-15,0 0 0,-21 0 0,-1 1 16,1-1-16,0 0 0,0-21 0,-21 21 16,20 0-16,1-21 0,-21 0 0,21 21 15,0-21-15,21-21 31,0 0-31,21 21 16,-21-21-16</inkml:trace>
  <inkml:trace contextRef="#ctx0" brushRef="#br0" timeOffset="26327.21">10647 7303 0,'-21'21'16,"21"0"0,-22 21-16,1-21 0,21 1 15,-21 20-15,21-21 0,0 21 16,-21-20-16,0 20 0,21 0 0,-21-21 16,-1 1-16,22 20 0,0-21 15,0 0-15,-21 0 0,21 1 0,0-1 16,0 0-16,21-42 31,-21 0-31,22 21 16</inkml:trace>
  <inkml:trace contextRef="#ctx0" brushRef="#br0" timeOffset="27507.35">10901 7387 0,'-21'0'31,"-1"0"-31,1 0 0,0 0 0,0 21 16,-21-21-16,20 22 0,-20-1 0,21 0 16,-21 0-16,20 0 0,1 0 0,0-21 15,0 22-15,0-1 0,0-21 0,21 21 16,0 0 0,21-21 15,0 0-31,0 0 15,-21 21 1,0 0-16,21 1 16,-21-1-16,0 0 0,0 0 15,0 0-15,0 0 0,21-21 16,-21 22-16,22-22 0,-22 21 0,21-21 16,0 0-16,0 0 0,0 0 15,22 0-15,-22 0 0,0 0 16,21 0-16,1 0 0,-22 0 0,42 0 15,-20-21-15,-1 21 0,0-22 0,1 22 16,-22-21-16,21 0 0,-21 0 0,0 0 16,1 0-16,-22-1 0,0 1 0,0 0 15,0 0-15,0 0 0,-22 21 16,1-21-16,0 21 0,0 0 0,0 0 16,-22 0-16,22 0 0,-21 0 15,0 0-15,20 21 0,1 0 0,-21 0 16,21 0-16,0 0 0,-1 1 15,1-1-15,21 0 0,0 0 0,0 0 16,0 0-16,0 1 0,0-1 16,0 0-16,21-21 15,1 0-15,-1 0 0,0 0 0,0 0 16,0 0-16,0 0 0,1 0 16,-1 0-16,0-21 0,0 0 0,0 21 15,0-22-15,-21 1 0,0 0 0,22 21 16,-1-21-16,-21 0 0,0 0 15,0-1-15,0 44 47,0-1-47,0 0 16,0 0-16,0 0 0,0 0 16,0 1-1,21-22 1,0 0-16,0 0 0,0 0 0,1 0 15,-1 0-15,0 0 0,0 0 16,0-22-16,0 22 0,1-21 0,-1 21 16,0-21-16,0 0 0,0 21 15,0 0-15,-21-21 16,0 42 15,0 0-31,0 0 0,0 0 16,0 1-16,0-1 15,0 0-15,0 0 16,22-21 0,-1 0-16,0 0 0,0 0 15,0 0-15,0 0 0,1-21 16,-1 21-16,0-21 0,0 0 0,0 21 16,0-22-16,-21 1 0,22 0 15,-1 0-15,0-21 0,-21 20 16,21 1-16,0-21 0,-21 0 0,21 20 15,1-20-15,-22 0 0,0 21 0,21-22 16,-21 22-16,21 0 0,-21 0 0,0 42 47,0 0-47,-21 0 0,0 0 0,21 22 16,-22-22-16,1 0 0,21 21 0,-21-20 15,21 20-15,-21-21 0,21 0 16,-21 0-16,21 1 0,0-1 0,0 0 15,0 0-15,0 0 0,0 0 16,0 1-16,21-22 16,0 0-16,0 0 15,0 0-15,1 0 0,-1 0 0,0-22 16,0 1-16,0 21 0,0-21 16,-21 0-16</inkml:trace>
  <inkml:trace contextRef="#ctx0" brushRef="#br0" timeOffset="27679.28">11811 7514 0,'0'0'15,"-21"0"-15,42 0 32,0 0-32,0 0 0,0-21 15,1 21-15,-1 0 0,0 0 0,0-21 16,0 21-16,0-21 0,1 21 0,-1 0 15,0 0-15,0-21 0</inkml:trace>
  <inkml:trace contextRef="#ctx0" brushRef="#br0" timeOffset="28799.64">9461 8848 0,'22'0'15,"-22"-21"1,21 21-1,0-22-15,0 22 16,-21-21-16,21 0 0,0 21 0,1-21 16,-1 0-16,-21 0 0,21-1 15,-21 1-15,0 0 16,-21 21-16,0 0 0,-1 0 0,-20 0 16,0 0-16,-22 0 0,22 0 0,-22 0 15,1 0-15,-1 21 0,22-21 0,0 21 16,-1 1-16,1-22 15,21 21-15,21 0 0,0 0 0,0 0 16,0 0-16,21-21 0,0 22 0,0-1 16,22 0-16,-1 0 0,-21 0 15,22 22-15,-1-22 0,-21 0 0,21 0 16,-20 0-16,-1 22 0,0-22 0,0 0 16,-21 0-16,0 21 0,0-20 0,0-1 15,0 0-15,-42 0 0,21-21 16,-22 21-16,1 0 0,0-21 0,-1 0 15,-20 0-15,-1 0 0,1 0 0,-1 0 16,1 0-16,-1 0 0,1-21 16,20 0-16,1 0 0,0 0 15,21 0-15,-1-1 0,1-20 0,21 21 16,0-21-16,0-1 0,0 1 0,21 0 16,1-1-16,-1 1 0,0 0 0,21-1 15,-21 1-15,22 21 0,-22 0 16,21 21-16,1 0 0,-1 0 0,-21 0 15,21 21-15,-20 21 0,-1-21 0,0 22 16,0-1-16,-21 0 0,21 1 16,-21-1-16,0 0 0,0 1 0,0-1 15,0-21-15,0 21 0,0-20 16,0 20-16,0-21 0,0 0 0,0 0 16,0 1-16,21-22 15,1 0-15,-1 0 0,0 0 16,21 0-16,-21 0 0,1 0 0,20-22 15,-21 1-15</inkml:trace>
  <inkml:trace contextRef="#ctx0" brushRef="#br0" timeOffset="29595.49">9864 8678 0,'21'-21'0,"-42"42"0,42-63 0,-21 63 31,-21 0-31,-1 1 15,1 20-15,0-21 0,0 21 16,21 1-16,-21-1 0,0 0 0,-1 1 16,1-1-16,0 0 0,0 1 0,0-1 15,0 0-15,-1-20 0,22 20 16,0-21-16,-21 0 0,21 0 0,-21-21 16,21 22-16,21-44 31,0 22-16,1-21-15,-1 0 0,-21 0 16,21 0-16,0 0 0,0-1 0,0 1 16,1 0-16,-1 0 0,0 0 0,0 0 15,0 21 1,-21 21 0,0 0-16,0 0 0,0 0 15,0 0-15,-21 1 0,21-1 0,0 0 16,-21-21-16,21 21 0,0 0 0,0 0 15,0 1 1,21-22-16,0 0 0,0 0 16,1 0-16,-1 0 0,0 0 15,0 0-15,0-22 0,22 22 16,-22-21-16,0 21 0,21-21 0,-21 0 16,1 0-16,-1 21 0,0-21 15,0-1-15,-21 1 0,21 0 16,-21 42-1,-21-21 1,0 21-16,0 1 0,0-1 16,-1 0-16,22 0 0,0 0 0,-21-21 15,21 21-15,0 1 0,0-1 16,0 0-16,21-21 16,1 0-1,-1 0-15,0 0 0,0 0 16,0 0-16,0-21 0,1 21 0,-1-21 15,0-1-15,0 22 0,0-21 0,0 0 16,-21 0-16,0 0 0,0 0 0,0-22 16,0 22-16,0 0 0,0 0 15,-21 0-15,0-1 0,0 1 0,0 21 16,0 0-16,-22 0 0,22 0 0,0 0 16,-21 0-16,20 21 0,1-21 0,0 22 15,21-1-15,0 0 0,0 0 16,0 0-16,21 0 15,0-21-15,1 0 0,-1 0 16,0 0-16,21 0 0,-21 0 0,22 0 0,-22 0 16,21 0-16,-21 0 15,22-21-15</inkml:trace>
  <inkml:trace contextRef="#ctx0" brushRef="#br0" timeOffset="29875.33">10626 9059 0,'0'-21'0,"0"0"31,-22 21-16,22 21-15,-21 0 0,0 1 16,0-1-16,21 21 0,0-21 0,-21 22 16,0-22-16,21 21 0,-22-21 15,22 22-15,0-1 0,-21 0 16,21 1-16,-21-1 0,21 21 0,-21-20 16,21 20-16,0-20 0,0 20 0,-21-21 0,21 1 15,-21 20-15,21-20 0,0-1 16,-22 0-16,22 1 0,-21-22 0,0 21 15,21-21-15,0 0 0,0 1 16,0-1-16,0-42 31,0-1-31,21 1 0,0 0 16,1-21-16,-22 21 0,21-22 0,0 1 16</inkml:trace>
  <inkml:trace contextRef="#ctx0" brushRef="#br0" timeOffset="30139.18">10626 9229 0,'0'0'0,"21"-43"0,-21 22 16,21 0-16,0 0 0,-21 0 0,21 21 15,0-21-15,1 21 0,-1 0 16,0 0-16,0 0 0,0 0 0,0 0 16,1 0-16,-22 21 0,21 0 15,-21 0-15,0 0 0,0 0 16,0 1-16,-21-1 0,-1-21 15,-20 21-15,21-21 0,0 21 0,0-21 16,-22 0-16,22 21 0,0 0 16,0-21-16,0 0 0,-1 0 0,1 0 15,42 0 17,1 0-32,-1 0 0,0 0 0,0-21 15</inkml:trace>
  <inkml:trace contextRef="#ctx0" brushRef="#br0" timeOffset="30448">11112 9081 0,'-21'0'31,"21"21"-31,-21 0 0,0 0 16,21 0-16,-21 22 0,0-22 0,21 21 15,-22 0-15,1-20 0,21 20 16,-21 0-16,21 22 0,0-22 0,-21 0 15,21 22-15,-21-22 0,0 22 0,21-22 16,-22 0-16,22 1 0,-21 20 0,0-20 16,0-22-16,21 21 0,-21 0 0,0-20 15,-1 20-15,1-21 0,0 0 16,0 0-16,21 1 0,-21-22 0,0 21 16,-1-21-1,22-21 1,0-1-16,22 1 15,-22 0-15,21-21 0,0 21 0,0-22 16,0 1-16,0 0 0</inkml:trace>
  <inkml:trace contextRef="#ctx0" brushRef="#br0" timeOffset="30719.84">11091 9208 0,'0'0'0,"21"-22"0,-21 1 15,0 0-15,22 0 0,-22 0 0,21 0 16,0 21-16,-21-22 15,21 22-15,0 0 0,0 0 0,1 0 16,-1 0-16,0 0 0,0 0 0,-21 22 16,21-1-16,-21 0 15,0 0-15,0 0 0,0 0 0,0 1 16,-21 20-16,21-21 0,-21 0 16,0-21-16,0 21 0,-1 1 0,1-1 15,0-21-15,0 21 0,0-21 0,0 0 16,-1 0-16,44 0 47,-1-21-47,0 0 0,0-1 15</inkml:trace>
  <inkml:trace contextRef="#ctx0" brushRef="#br0" timeOffset="30931.23">11451 9017 0,'0'21'31,"0"0"-31,-21 1 16,21-1-16,-21-21 0,21 21 15,0 0-15,0 0 0,-21 0 16,21 1-16,0-1 31,0-42 0,21-1-31,-21 1 0</inkml:trace>
  <inkml:trace contextRef="#ctx0" brushRef="#br0" timeOffset="31083.14">11536 8827 0,'0'0'0,"-21"0"15,-1 0 1,22 21-16,0 0 15,0 0-15,0 0 16,0 0 0,0 1-16,22-22 0</inkml:trace>
  <inkml:trace contextRef="#ctx0" brushRef="#br0" timeOffset="31967.64">11663 9038 0,'0'0'0,"0"21"0,0 1 0,0-1 15,0 0-15,-21 0 16,21 0-16,-22 0 0,22 1 16,0-1-16,0 0 0,-21-21 15,21 21-15,-21-21 16,21-21 15,0 0-15,0 0-16,0-1 0,21 1 15,0 0-15,1 21 0,-22-21 16,21 0-16,0 0 0,0-1 16,0 22-16,-21 22 31,0-1-31,0 0 0,0 0 16,0 0-16,0 0 0,0 1 15,0-1-15,0 0 0,0 0 16,0 0-16,0 0 15,21-21-15,1 0 16,-1 22-16,0-22 0,21 0 0,-21 0 16,1 0-16,20 0 0,-21 0 0,21 0 15,-20 0-15,20-22 0,0 22 16,-21-21-16,22 0 0,-22 0 0,0 0 16,0 0-16,-21-1 0,0 1 0,21 0 15,-21-21-15,0 21 0,0-1 0,0 1 16,0 0-16,0 0 0,0 0 0,-21 21 15,0 0-15,0 0 16,0 0-16,0 0 0,-22 21 0,22 0 16,0 0-16,0 0 0,0 1 15,-1-1-15,1 0 0,21 0 0,0 0 16,-21-21-16,21 21 0,0 1 0,0-1 16,21-21-1,0 0-15,1 0 16,-1 0-16,0 0 0,0 0 15,0 0-15,0-21 0,1 21 16,-1-22-16,-21 44 31,0-1-15,0 0-16,-21 0 0,-1 0 0,22 0 16,-21 1-16,0 20 0,0-21 15,21 21-15,-21 1 0,0-1 0,-1 0 16,22 1-16,-21 20 0,21-20 15,0-1-15,0 0 0,-21 22 0,21-22 16,-21 0-16,21 1 0,0-1 0,0 0 16,-21 1-16,21-1 0,-21 0 0,21 1 15,-22-22-15,22 21 0,0 1 0,-21-22 16,21 0-16,-21 21 0,21-21 0,-21 1 16,21-1-16,-21-21 15,0 0-15,-1 0 16,1-21-1,21-1 1,0 1-16,0 0 0,0 0 0,21 0 16,1 0-16,-1-1 0,0-20 0,0 21 15</inkml:trace>
  <inkml:trace contextRef="#ctx0" brushRef="#br0" timeOffset="32255.85">12806 9059 0,'0'0'16,"0"-21"0,-21 21-16,-1 21 15,1 1-15,0-1 0,21 0 16,-21 0-16,0 21 0,21-20 15,0-1-15,-21 0 0,21 21 0,-22-21 16,22 1-16,0-1 0,0 0 16,0 0-16,22-21 15,-1 0-15,0 0 16,0 0-16,0 0 0,0 0 16,-21-21-16</inkml:trace>
  <inkml:trace contextRef="#ctx0" brushRef="#br0" timeOffset="32463.73">13166 9038 0,'21'43'16,"-21"-22"-16,0 0 0,0 0 0,0 0 16,0 0-16,-21 22 0,21-22 0,-22 0 15,1 21-15,21-20 0,0-1 0,-21 0 16,0 21-16,21-21 0,-21-21 15,0 22-15,21-1 0,0 0 16,-22-21-16,22 21 0,-21-21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11:19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15028 7345 0,'0'0'0,"0"-21"16,0 0-16,0-1 0,0 1 0,0 0 16,0 0-16,0-21 0,0 20 15,0 1-15,0 0 0,0 0 0,0 0 16,21-22-16,-21 22 0,0 0 0,22 21 16,-22-21-16,0 0 0,21 0 15,-21 42 16,0 0-31,0 0 16,0 0-16,0 0 16,0 1-16,0 20 0,0-21 0,0 21 15,0 1-15,0 20 0,-21-20 0,21-1 16,0 21-16,0-20 0,-22 20 16,1-20-16,21 20 0,-21 1 0,0-22 15,21 21-15,-21 1 0,0-1 0,21 1 16,-22-1-16,1 1 0,0-1 0,21-20 15,-21 20-15,0 1 0,21-22 0,-21 22 16,-1-22-16,22 0 0,-21 1 0,21 20 16,-21-21-16,0 1 0,21-1 0,0 0 15,0-20-15,0 20 0,0-21 16,-21 21-16,21-20 0,0-1 16,0 0-16,21-21 46,0 0 1,0-21-31,-21 0-16,21 21 16,-21-22-1,0 1 63</inkml:trace>
  <inkml:trace contextRef="#ctx0" brushRef="#br0" timeOffset="1363.72">15092 7027 0,'-43'0'16,"65"0"62,-1 0-78,0 0 0,21 0 0,-21 0 15,1 0-15,20 0 0,0 0 0,1 0 16,-1 0-16,21 0 0,-20 0 0,-1 0 16,22 0-16,-1 0 0,1 0 15,-1 0-15,1 0 0,20 0 0,-20 0 16,20 0-16,1 0 0,21 0 0,-21 0 16,20 0-16,1 0 0,0 22 0,0-22 15,0 0-15,0 0 0,21 21 16,-22-21-16,22 0 0,-21 0 0,21 0 15,-21 0-15,0 21 0,0-21 16,0 0-16,-1 0 0,-20 0 0,21 0 16,-21 0-16,-1 0 0,1 0 0,0 0 15,-1 0-15,-20 0 0,-1 0 0,1 0 16,-1 0-16,-20 0 0,-1 0 0,21 0 16,-20 0-16,-1 0 0,0 0 15,-20 0-15,20 0 0,0 0 0,-21 0 16,22 0-16,-22 0 0,0 0 0,0 0 15,0 0-15,1 21 16,-22 0 0,0 0-16,-22 1 15,1-1-15,21 0 0,-21 0 16,0 0-16,0 0 0,0 22 0,21-22 16,-22 21-16,22 1 0,-21-1 0,21-21 15,0 21-15,-21 1 0,21-1 0,-21 0 16,21 1-16,0-1 0,0 0 15,0 1-15,0-1 0,0 0 0,0 22 16,0-22-16,0 1 0,-21 20 0,21-21 16,0 22-16,-21-22 0,21 1 0,0-1 15,0 21-15,0-20 0,0-1 0,0 0 16,0 1-16,0-1 0,0 0 0,0 1 16,0-1-16,0 0 0,0 1 15,0-1-15,0-21 0,0 22 0,0-1 16,0 0-16,0-21 0,0 22 15,0-22-15,0 21 0,0-21 0,0 22 16,0-22-16,0 0 0,0 21 0,0-20 16,0-1-16,0 0 0,0 0 0,0 0 15,0 0-15,-22-21 0,1 22 16,0-22-16,0 21 0,0-21 16,0 0-16,-1 21 15,1-21-15,0 0 0,0 0 0,0 0 16,0 0-16,-1 0 0,1 0 0,0 0 15,0 0-15,-21 0 0,20 0 16,-20 0-16,0 0 0,-1 0 16,-20 0-16,21 0 0,-22 0 0,1 0 15,-22 0-15,21 0 0,1 0 0,-22 0 16,22 0-16,-22 0 0,22-21 0,-1 21 16,-21 0-16,22 0 0,-22 0 0,22 0 15,-1 0-15,-20 0 0,20 0 0,1 0 16,-1 0-16,1 0 0,-1 0 0,1 0 15,-22 0-15,21 0 0,1 0 0,-1 0 16,-20 0-16,20 0 0,-20 0 0,20 0 16,-21 0-16,1 0 0,20 0 15,1 0-15,-22 0 0,43 0 0,-22-21 16,22 21-16,0 0 0,-1 0 0,22 0 16,-21 0-16,21 0 0,-1-22 0,1 22 15,0 0-15,0 0 0,0-21 16,0 21-16,-1 0 0,1 0 0,0-21 15,0 21-15,-21 0 0,20 0 0,1-21 16,0 21-16,-21 0 0,21 0 0,-1-21 16,1 21-16,0 0 0,0 0 0,0 0 15,21-21-15,-21 21 0,-1 0 16,1 0 0,0 0-1,0 0-15,0 0 0,0 0 16,-1 0-16,1 0 0,0 0 15,0 0-15,21-22 16,0 1-16,0 0 0,0 0 16,0 0-16</inkml:trace>
  <inkml:trace contextRef="#ctx0" brushRef="#br0" timeOffset="2304.21">7218 4360 0,'0'0'0,"-21"0"0,-22 0 16,22 22-16,0 20 0,-21-21 0,-1 21 16,1 22-16,-22-1 0,22 1 15,-21 21-15,-1-1 0,-21 22 16,22 0-16,-1-21 0,-20 20 0,20 1 16,-20-21-16,-1 21 0,0 0 0,22-22 15,-22 1-15,0-22 0,22 22 16,-22-21-16,43-22 0,-22 21 0,22-20 15,0-1-15,-1-21 0,1 22 0,21-22 16,0 0-16,0 0 0,-1 0 0,22-42 31,0-21-15,0 21-16,0-1 0,0-20 16,22 0-16,-1-1 0,0-20 15,0 21-15,0-22 0</inkml:trace>
  <inkml:trace contextRef="#ctx0" brushRef="#br0" timeOffset="2859.9">6964 4212 0,'0'0'0,"-21"43"0,-22-22 16,1 21-16,-22 0 0,22-20 16,-21 20-16,20 0 0,1-21 0,-22 1 15,22 20-15,0-21 0,21 0 0,-22 0 16,22 1-16,0-22 0,0 21 0,0-21 15,42 0 17,0 0-17,0-21-15,21 21 0,-20-22 16,20 1-16,0 0 0,1 21 0,-1-21 16,0 0-16,1 0 0,20-1 0,-21 1 15,22 0-15,-1 0 0,-20 0 16,-1 0-16,0-1 0,1 1 0,-1 21 15,-21 0-15,0-21 0,1 21 0,-22 21 32,0 0-32,0 1 0,0-1 15,0 21-15,0-21 0,0 0 0,0 22 16,0-22-16,0 0 16,0 0-16,0 0 0,0 1 0,0-1 15,0 0-15,0 0 0,0 0 0,0 0 16,0 1-16,21-22 15,-21 21-15,21-21 16,0 0-16,0 0 0,0-21 16</inkml:trace>
  <inkml:trace contextRef="#ctx0" brushRef="#br0" timeOffset="3451.56">9440 4276 0,'0'-21'15,"-21"21"-15,0 0 16,0 0-16,0 21 15,-1 0-15,22 0 0,-21 0 0,0 0 16,0 22-16,0-22 0,0 21 0,-22 1 16,22-22-16,0 21 15,0 0-15,0 1 0,-1-1 0,-20 0 16,21-20-16,0 20 0,21-21 0,-21 21 16,21-20-16,-22-1 0,22 0 15,22-42 16,-1 0-31,0-1 0,0 1 16,0-21-16,0 21 0,22-22 0,-22 1 16,0 21-16,0-21 0,0-1 15,22 1-15,-22 0 0,0-1 0,0 1 16,0 0-16,1 20 0,-1-20 0,0 21 16,0 0-16,-21 0 0,21 21 15,0 0 1,-21 21-16,0 21 0,22-21 15,-22 0-15,21 1 0,-21 20 0,0-21 16,0 21-16,21-20 0,0 20 0,-21-21 16,21 0-16,-21 22 0,21-22 15,1 0-15,-22 0 0,21 0 0,0 0 16,-21 1-16,0-1 0,21 0 0,0 0 31,-42-21-15,0-21-16</inkml:trace>
  <inkml:trace contextRef="#ctx0" brushRef="#br0" timeOffset="3827.34">9440 4509 0,'0'0'0,"-21"0"0,21-22 0,0 1 16,-21 21-16,21-21 0,0 42 31,0 0-15,0 1-16,0-1 0,0 21 15,0-21-15,0 22 0,0 20 16,0-21-16,0 22 0,-21-1 0,21 22 16,0-21-16,0 20 0,0 1 0,0-22 15,0 22-15,0 0 0,0-1 16,0 1-16,0 21 0,0-43 0,0 22 15,0 0-15,0-22 0,0 22 0,0-22 16,0 1-16,21-1 0,-21 1 0,0-1 16,0-20-16,21 20 0,-21-20 0,0-1 15,0 0-15,0-21 0,0 22 16,0-22-16,0 0 0,0 0 16,0-42-1,0 0-15,0-21 16,0 20-16,0-20 0,0 0 15</inkml:trace>
  <inkml:trace contextRef="#ctx0" brushRef="#br0" timeOffset="4728.06">12425 4022 0,'0'21'32,"0"0"-32,0 21 0,0-20 0,0 20 15,-21 0-15,21 1 0,-22-22 0,1 21 16,0 0-16,0-20 0,0 20 16,0-21-16,21 0 0,-22 0 0,1 1 15,21-1-15,0 0 0,0 0 16,21-21 15,1-21-15,-1 0-16,0 0 0,0-1 0,0 1 15,0 0-15,1-21 0,-1-1 16,0 22-16,0-21 0,0-22 0,0 22 16,-21 0-16,22-1 0,-1 1 0,0 0 15,0-1-15,-21 22 0,0 0 16,0 0-16,21 0 0,0 21 15,1 21 1,-1 0 0,-21 0-16,21 0 0,0 22 0,0-22 15,-21 0-15,21 21 0,1-20 0,-22-1 16,21 0-16,0 0 0,-21 0 16,21 0-16,0 1 0,-21-1 0,0 0 15,21-21-15,1 21 0,-22-42 47</inkml:trace>
  <inkml:trace contextRef="#ctx0" brushRef="#br0" timeOffset="5668.18">12658 4022 0,'-22'-21'16,"1"21"-16,21 21 47,0 0-47,21 0 0,22 0 0,-22 22 15,0-22-15,21 21 0,-20 0 0,20-20 16,0 20-16,1 0 15,-1 1-15,21-1 0,1 0 0,21 22 16,-1-22-16,1 0 0,0 22 0,-1-1 16,22 1-16,-21-1 0,-1 1 0,22-1 15,-21 1-15,21-1 0,-22 1 16,1-1-16,0 1 0,-22-1 0,22 1 16,-22-1-16,1 1 0,-1-1 0,1 1 15,-1-22-15,1 22 0,-22-22 0,22 0 16,-22 1-16,22-1 0,-22 0 15,21 1-15,-20-22 0,-1 21 16,0-21-16,1 1 0,-1-1 0,-21 0 16,0 0-16,22 0 0,-22 0 0,0 1 0,0-1 15,0 0-15,1-21 16,-22 21-16,21 0 16,-21 0-16,21-21 15,-21 22 48,0-1-48,0 0 17,0 0-1,0 0-16,0 0-15,21-21 16,-21 22-16,21-22 0,-21 21 16,21 0-1,1-21-15,-22 21 16,21-21-16,-21 21 0,21-21 16,0 21-16,0 1 0,0-22 15,1 21-15,-1 0 0,0-21 16,0 21-16,0-21 0,0 21 0,1 0 15,-1-21-15,0 22 0,0-22 0,0 0 16,-21 21-16,21-21 0,-21 21 16,0 0-1,0 0 17,0 0-1,0-42 31,0 0-62,0 0 16,-21 0-16,21 0 16,-21-1-16</inkml:trace>
  <inkml:trace contextRef="#ctx0" brushRef="#br0" timeOffset="6575.66">12721 3768 0,'21'0'31,"0"0"-31,22 0 0,-1 0 16,0 21-16,22 0 0,-1-21 0,22 21 16,-21 0-16,-1 1 0,22-1 15,-22 0-15,1 0 0,-1 0 0,1 0 16,-22 1-16,0-22 0,1 21 16,-1 0-16,-21 0 0,-21 0 15,0 0 1,-21-21-1,0 0-15,0 0 16,0 0 15,-1 0-15,1 0-16,0 0 16,0 0-16,0 0 0,0 0 0,-1-21 15,-20 21-15,21-21 0,-21 21 16,20-21-16,-20 0 0,0 21 15,-1-21-15,1 21 0,0-22 0,-1 22 16,1 0-16,0-21 0,21 0 0,-22 21 16,22 0-16,0 0 0,-21 0 15,20 0-15,1 0 0,0 0 0,0 0 16</inkml:trace>
  <inkml:trace contextRef="#ctx0" brushRef="#br0" timeOffset="8035.83">14753 8848 0,'0'0'0,"0"21"0,0 0 0,-21 21 16,21-20-16,0 20 0,0 0 16,-21-21-16,21 22 0,-21-1 0,-1 0 15,22 1-15,0-22 0,0 21 16,0-21-16,0 22 0,0-22 0,0 0 15,0 0-15,0 0 0,22 1 16,-1-1-16,0-21 0,0 0 0,21 21 16,-20-21-16,20 0 0,0 0 15,-21 0-15,22 0 0,-1 0 0,-21 0 16,22-21-16,-1 21 0,-21-21 0,21-1 16,1 1-16</inkml:trace>
  <inkml:trace contextRef="#ctx0" brushRef="#br0" timeOffset="9344.02">15790 7535 0,'0'-21'0,"0"42"0,-21-42 0,0 21 16,21 21-16,-21-21 15,21 22-15,0 20 0,0-21 0,-21 0 16,-1 22-16,22-1 0,-21-21 0,21 21 15,-21 1-15,21-1 0,0 0 0,0 1 16,-21-22-16,21 21 0,-21 1 16,21-22-16,0 0 0,0 0 0,0 0 15,-21 0-15,21 1 0,0-44 32,0 1-32,0 0 0,0 0 15,0-21-15,0 20 0,21-20 16,-21 0-16,21-22 0,0 22 0,-21 0 15,21-22-15,0 22 0,1-22 0,-1 22 16,-21-22-16,21 22 0,-21 0 0,21 21 16,-21-1-16,0 1 0,0 0 15,21 21-15,-21 21 0,21 0 16,-21 1-16,0-1 0,0 21 0,0-21 16,22 22-16,-22-1 0,0-21 15,0 21-15,0 1 0,0-22 0,0 21 16,0-21-16,0 22 0,0-22 0,0 0 15,0 0-15,0 0 0,0 1 0,0-1 16,21-21 0,0-21-1,-21-1-15,21 22 0,0-21 0,0-21 16,1 21-16,-1 0 0,0-22 0,0 1 16,0 21-16,0-22 0,1 1 15,20 0-15,-21-1 0,0 1 0,0 21 16,1-21-16,-1 42 0,-21-22 0,0 44 15,0-1 1,0 21-16,0-21 0,0 22 16,0-1-16,0 0 0,0 1 0,0-22 15,-21 21-15,21 0 0,0 1 16,-22-1-16,22-21 0,-21 22 0,21-22 16,0 21-16,0-21 0,0 0 15,0 1-15,0-1 0,21-21 16,1 0-1,-1 0-15,0 0 0,-21-21 0,21-1 16,0 1-16,22 0 0,-22 0 16,0 0-16,0 0 0,0-1 15,0-20-15,1 21 0,-22 0 0,21 0 0,0-1 16,-21 1-16,0 0 0,0 42 47,0 0-47,-21-21 0,0 22 15,-1-1-15,22 0 0,0 0 0,-21 0 16,21 0-16,0 1 16,0-1-16,0 0 0,0 0 15,21-21-15,1 0 16,-1 0-16,0 0 0,0 0 0,0 0 16,0-21-16,1 21 0,-1-21 15,0 0-15,0 21 0,0-22 0,0 1 16,1 0-16,-22 0 0,21 0 0,-21 0 15,-21 21 17,-1 21-17,1 0-15,21 0 0,0 0 0,-21 22 16,21-22-16,-21 21 0,0-21 0,21 22 16,0-1-16,-21 0 0,21 1 0,-22-1 15,22 0-15,-21-21 0,21 22 16,0-1-16,-21 0 0,0-20 0,21-1 15,-21 21-15,21-21 0,-21 0 0,-1 1 16,1-1-16,0 0 0,0-21 16,0 0-16,0 0 0,-1 0 0,1 0 15,0 0-15,0 0 0,0 0 0,0 0 16,-1-21-16,1 0 16,0 21-16,0-22 0,0 1 0,21 0 15,0 0-15,0 0 0,0 0 0,0-1 16,0 1-16,0 0 0,21 0 0,0 0 15,0 0-15,22-1 0,-22 1 0,21 0 16</inkml:trace>
  <inkml:trace contextRef="#ctx0" brushRef="#br0" timeOffset="9783.77">16912 7789 0,'-21'22'31,"0"-1"-31,21 0 16,-21-21-16,21 21 0,0 0 16,0 0-16,0 1 0,0-1 0,0 0 15,-22 0-15,22 0 0,0 0 16,0 1-16,-21-22 0,21 21 16,0-42 15,0-1-31,0 1 0,0 0 15,0 0-15,0-21 0,0 20 0,0 1 16,21-21-16,1 21 0,-1 0 16,0-1-16,0 1 0,0 0 15,0 21-15,1 0 0,-1 0 16,0 0-16,0 0 0,-21 21 0,21 0 16,0 1-16,-21-1 0,22 21 15,-22-21-15,0 0 0,0 1 16,0-1-16,0 0 0,0 0 0,0 0 15,-22 0-15,22 1 0,-21-22 0,21 21 16,-21-21-16,21 21 0,0-42 31,0 0-15,0-1-16,21 1 0,0 0 0,1 0 16</inkml:trace>
  <inkml:trace contextRef="#ctx0" brushRef="#br0" timeOffset="10021.15">17505 7408 0,'0'-21'16,"0"42"-16,0-21 15,0 22-15,-21-1 16,-1 0-16,1 0 0,21 21 0,-21-20 16,0 20-16,21 0 0,-21-21 0,21 22 15,0-1-15,-21-21 0,21 22 0,-22-22 16,22 21-16,0-21 0,0 22 15,0-22-15,-21 0 0,21 21 16,0-21-16,0 1 0,0-1 16</inkml:trace>
  <inkml:trace contextRef="#ctx0" brushRef="#br0" timeOffset="10180.06">17124 7789 0,'0'-21'0,"0"42"0,21-42 31,0 21-31,0 0 0,-21-21 0,43 21 16,-22 0-16,0 0 0,0 0 0,21 0 16,-20 0-16,20 0 0,-21-21 0,0 21 15,22 0-15,-22 0 0</inkml:trace>
  <inkml:trace contextRef="#ctx0" brushRef="#br0" timeOffset="10575.15">17674 7768 0,'-21'-21'0,"21"0"15,21 21 1,0 0-1,0 0-15,1 0 16,-1 21-16,0-21 0,-21 21 16,0 0-16,0 1 0,0-1 0,21 0 15,-21 0-15,0 0 0,0 0 0,0 22 16,0-22-16,0 0 0,0 0 16,-21 0-16,0 1 0,21-1 15,-21-21 1,-1 0-1,22-21-15,0-1 16,0 1-16,0-21 0,0 21 0,22 0 16,-1-1-16,0-20 0,0 21 0,-21-21 15,21 20-15,0 1 0,1-21 0,-1 21 16,-21 0-16,21-1 0,0 22 0,0 0 16,-21-21-16,21 21 0,1 0 15,-1 0-15,0 0 0,0 21 16,-21 1-16,21-22 0,-21 21 0</inkml:trace>
  <inkml:trace contextRef="#ctx0" brushRef="#br0" timeOffset="11047.23">18415 7916 0,'0'0'16,"21"-42"-16,0 21 15,-21 0-15,0 0 0,0-1 16,0 1-16,0 0 0,0 0 0,-21 0 16,0 21-16,0 0 15,0 0-15,-1 0 0,1 21 16,-21-21-16,21 21 0,0 0 16,-1 0-16,1 1 0,-21-1 0,21 0 0,0 0 15,21 0-15,-22 0 0,22 1 16,0-1-16,0 0 0,0 0 0,0 0 15,0 0-15,22-21 16,-1 0-16,0 0 0,0 0 16,0 0-16,0 0 0,1-21 0,-1 21 15,0-21-15,21 0 0,-21 0 0,1 0 16,-1-1-16,0 1 0,0 0 16,0 0-16,0 0 0,1 0 15,-22 42 1,0 0-1,0 0-15,0 21 0,0-20 16,0-1-16,0 0 0,0 0 16,0 0-16,0 0 0,21-21 15,0 22-15,0-22 0,0 0 16,0 0-16,1 0 0,-1 0 16,0 0-16,0-22 0,0 22 15</inkml:trace>
  <inkml:trace contextRef="#ctx0" brushRef="#br0" timeOffset="11843.28">15134 8996 0,'0'0'0,"21"0"0,0-21 16,1 21-16,-1-21 0,0-1 15,0 22-15,0-21 0,0 21 16,-42 0 0,-21 0-1,21 0-15,0 0 0,-22 0 16,22 0-16,0 21 0,0-21 0,0 22 16,21-1-16,21 0 15,0-21-15,0 21 16,0 0-16,0-21 0,22 21 0,-1 1 15,-21-1-15,22 0 0,-22 0 0,21-21 16,-21 21-16,0 0 0,-21 1 16,0-1-16,0 0 0,0 0 15,-21-21-15,0 21 16,-21-21-16,-1 0 0,1 0 0,-21 0 16,20 0-16,-20 0 0,20 0 0,1 0 15,-21-21-15,41 0 0,-20 0 0,21 21 16,0-21-16,21-1 0,0 1 15,0 0-15,0-21 0,0 21 0,0-22 16,0 22-16,21-21 0,21-1 0,-21 1 16,1 0-16,20 21 0,0-22 0,-21 22 15,22 0-15,-1 0 0,-21 0 0,22 21 16,-22 0-16,0-22 16,21 22-16,-21 0 0,1 0 0,-1 0 15,-21 22-15,21-1 16,-21 0-16,0 0 0,0 0 15,0 0 1</inkml:trace>
  <inkml:trace contextRef="#ctx0" brushRef="#br0" timeOffset="12156.1">15515 8636 0,'0'0'0,"0"-21"0,0 0 16,-21 21 0,0 0-16,0 21 15,-1 0-15,22 0 0,-21 22 0,0-1 16,0 0-16,0 22 0,0-1 0,-1 1 16,1-1-16,-21 1 0,0-1 0,20 1 15,-20-1-15,0 1 0,-1-1 0,1-20 16,0 20-16,-1 1 0,22-22 15,-21 21-15,21-20 0,0-1 0,-1-21 16,1 0-16,21 22 0,0-22 16,0 0-16,0-42 15,21 0 1,1 0-16,-1-1 0,0 1 16</inkml:trace>
  <inkml:trace contextRef="#ctx0" brushRef="#br0" timeOffset="13263.15">15684 8975 0,'0'21'16,"0"0"0,0 0-16,0 0 0,0 1 15,-21 20-15,21-21 0,-21 0 0,0 0 16,21 1-16,0-1 0,0 21 0,-21-21 15,21 0-15,-21-21 0,21 22 0,0-1 16,0 0-16,21-42 31,0 21-15,0-21-16,0-1 0,0 1 0,-21 0 16,22 0-16,-1 0 0,0 0 0,0 21 15,-21-22-15,0 1 0,21 21 16,0 0-1,-21 21 1,0 1-16,0-1 0,0 0 16,0 0-16,0 0 0,0 0 0,-21-21 15,21 22-15,0-1 0,0 0 16,21-21 0,1 0-16,-1 0 15,0 0-15,0 0 0,0 0 0,0 0 16,1-21-16,-1 21 0,0-21 0,0-1 15,0 22-15,0-21 0,1 0 16,-1 21-16,-21-21 0,0 0 16,0 0-16,0-1 15,-21 22 17,21-21-32,-22 21 0,1 0 78,0-21-63,0 21 1,21-21 0,-21 42 15,21 0-16,0 0-15,0 1 16,0-1-16,0 0 16,0 0-16,0 0 15,21-21 1,0 0-16,0 0 0,0 0 16,1 0-16,-1 0 0,0 0 15,0-21-15,0 0 0,0 0 16,1 21-16,-22-21 15,21 21-15,-21-22 16,0 44 15,-21-22-15,21 21-16,0 0 0,-22 0 16,1 0-16,21 0 0,-21-21 15,21 22-15,0-1 0,0 0 16,0 0-16,0 0 15,21-21-15,0 0 16,1 0-16,-1 0 0,0 0 16,0 0-16,0-21 0,0 0 15,1 0-15,-1 21 0,-21-21 16,21-1-16,-21 1 0,0 0 0,0 0 16,0 0-16,-21 0 0,0-1 15,-1 1-15,1 21 0,0 0 16,0-21-16,0 21 0,0 0 15,-1 0-15,1 0 0,0 0 0,21 21 16,0 0-16,0 1 0,0-1 16,0 0-1,21-21-15</inkml:trace>
  <inkml:trace contextRef="#ctx0" brushRef="#br0" timeOffset="13551.98">16595 9186 0,'0'0'0,"0"-21"16,0 42-1,0 1 1,0-1-16,-22 0 0,22 0 0,0 21 16,-21-20-16,21 20 0,-21 0 0,0 1 15,0-1-15,21 0 0,-21 1 16,-1 20-16,1-21 0,21 22 15,0-22-15,-21 1 0,21-1 0,0 0 16,0 1-16,0-1 0,0-21 0,0 21 16,0-20-16,0-1 0,0 0 0,0 0 15,0 0-15,0-42 32,0 0-32,0 0 0,21 0 15,-21-1-15</inkml:trace>
  <inkml:trace contextRef="#ctx0" brushRef="#br0" timeOffset="13803.34">16743 9165 0,'0'0'0,"21"0"0,0 0 16,0 0-16,0 0 0,1 0 0,-22 21 15,21-21-15,-21 22 16,0-1-16,0 0 0,0 0 0,0 0 15,-21-21-15,-1 21 0,1 1 0,0-1 16,0-21-16,0 21 0,0-21 0,-1 21 16,1-21-16,0 0 0,0 0 0,0 21 15,0-21-15,42 0 32,0 0-32,0 0 0,0-21 15,0 21-15</inkml:trace>
  <inkml:trace contextRef="#ctx0" brushRef="#br0" timeOffset="14083.63">17018 9144 0,'0'0'0,"0"21"16,-21 0 0,0 1-16,21-1 0,-22 21 15,1 0-15,21-20 0,0 20 0,-21 21 0,0-20 16,21-1-16,-21 22 15,21-22-15,-21 21 0,21-20 0,0 20 16,-22-20-16,1 20 0,21-21 0,0 1 16,0-1-16,0 0 0,-21-20 0,21 20 15,0-21-15,-21 0 0,21 0 0,0 1 16,0-1-16,0 0 0,0-42 47,0 0-47,0-1 0,0 1 0,0 0 15,0-21-15</inkml:trace>
  <inkml:trace contextRef="#ctx0" brushRef="#br0" timeOffset="14335.48">17039 9186 0,'21'-21'15,"-42"42"-15,63-63 0,-20 42 0,-1 0 0,0 0 16,0 0-16,0 0 0,0 0 0,1 0 15,-1 21-15,0 0 16,-21 1-16,0-1 0,0 0 16,0 0-16,0 0 0,-21 0 15,0 1-15,-22-1 0,22-21 0,0 21 16,0 0-16,0-21 0,-22 0 16,22 0-16,0 21 0,0-21 15,42-21 16,0 0-31</inkml:trace>
  <inkml:trace contextRef="#ctx0" brushRef="#br0" timeOffset="14552.37">17526 9144 0,'0'21'16,"0"0"-16,-21 1 0,0-22 15,-1 21-15,22 0 0,-21 0 0,21 0 16,0 0-16,0 1 0,0-1 0,-21-21 16,21 21-16,0 0 0,0 0 15,0 0 1,21-42 0,0 0-1</inkml:trace>
  <inkml:trace contextRef="#ctx0" brushRef="#br0" timeOffset="14838.8">17653 8890 0,'0'0'0,"-21"0"16,0 0-16,-1 0 16,22 21-16,0 0 31,22-21-31,-1 0 15,0 0-15,0 0 0,-21-21 16,21 21-16,-21-21 0,21 21 16,-21-21-16,0 0 0,0 0 15,0-1-15,-21 22 16,0 0-16,0 0 0,0 0 16,0 0-16,-1 0 15,22 22-15,-21-1 16,21 0-16,0 0 0,0 0 15,0 0-15</inkml:trace>
  <inkml:trace contextRef="#ctx0" brushRef="#br0" timeOffset="15648.36">17907 9208 0,'0'21'15,"0"0"-15,0 0 16,0 0 0,-21-21-16,0 21 0,-1-21 15,22 22-15,-21-22 16,0 0 0,21-22-1,0 1-15,0 0 16,21 0-16,0 0 0,1 0 15,-22-1-15,21 1 0,0 0 0,21 0 16,-21 21-16,1-21 0,-1 0 16,0 21-16,0 0 0,0 0 15,0 0-15,1 0 0,-22 21 16,21 0-16,-21 0 0,0 0 16,0 0-16,0 1 0,0-1 0,0 0 15,0 0-15,0 0 0,0 0 16,0 1-16,0-1 0,0 0 15,0 0 1,21-21-16,0 0 0,0 0 0,0 0 16,1 0-16,-1 0 0,21 0 0,-21-21 15,0 21-15,1-21 0,-1 21 16,0-21-16,0-1 0,0 1 0,0 0 16,-21 0-16,0 0 0,0 0 15,0-1-15,0 1 0,0 0 0,0 0 16,-21 21-1,0 0-15,0 0 0,0 0 16,0 0-16,-1 0 0,1 21 16,0 0-16,21 0 15,0 1 1,21-22 15,-21 21-31,0 0 16,0 0-16,0 0 15,0 0-15,0 1 0,0 20 0,0-21 16,-21 21-16,0 1 0,0-1 16,0 22-16,-1-22 0,1 21 0,0 1 15,0-22-15,0 22 0,0-22 0,21 22 16,0-22-16,-22 0 0,1 1 0,21-1 16,-21 0-16,21 1 0,-21-22 0,21 21 15,0-21-15,0 22 0,-21-22 0,21 0 16,0 0-16,0 0 0,0-42 47,0 0-47,21 0 0,0 0 0,0-1 15,0 1-15,1-21 0,-1 21 16,21-22-16</inkml:trace>
  <inkml:trace contextRef="#ctx0" brushRef="#br0" timeOffset="15935.19">18965 9017 0,'-42'0'15,"21"0"-15,0 0 0,-1 21 16,22 0-16,-21 1 0,0-1 15,0 0-15,0 0 0,0 0 0,-1 22 16,1-22-16,0 0 0,21 0 0,0 0 16,0 0-16,0 1 0,0-1 0,0 0 15,0 0-15,0 0 16,21 0 0,0-21-16,1 0 15,-1 0-15,0 0 16</inkml:trace>
  <inkml:trace contextRef="#ctx0" brushRef="#br0" timeOffset="16152.07">19135 9038 0,'21'0'0,"0"0"0,-21 21 16,0 1-16,0-1 15,0 21-15,0-21 0,0 0 0,0 1 16,0-1-16,0 0 16,0 0-16,0 0 0,0 0 0,0 1 15,-21-1-15,0 0 0,-1 0 0,1-21 16,21 21-16,-21-21 0,21 21 0</inkml:trace>
  <inkml:trace contextRef="#ctx0" brushRef="#br0" timeOffset="18343.49">1206 11875 0,'0'0'0,"22"-22"0,-22 1 0,21 0 15,-21 0-15,0 0 0,0 0 16,21 21-16,-21 21 31,0 0-31,-21 0 16,0 0-16,-1 22 0,1-1 15,0 0-15,0 1 0,-21-1 0,20 0 16,-20 1-16,0-1 0,21-21 16,-1 21-16,-20-20 0,21-1 0,0 0 15,21 0-15,0-42 32,0 0-17,21 21-15,0-21 0,0 21 0,0-22 16,1 1-16,-1 21 0,0 0 15,0-21-15,0 21 0,0 0 0,1 0 16,20 0-16,-21 0 0,0 0 16,0 0-16,22 0 0,-22 0 15,0-21-15,0 21 0,0-21 16,1 21-16,-22-21 16,21-1-16,-21 1 0,0 0 15,0 0 1,-21 42 15,-1 0-31,22 0 16,0 1-16,0-1 0,-21 0 15,21 0-15,-21 0 0,21 0 0,-21 1 16,21-1-16,-21-21 0,21 21 16,0 0-16,0 0 15,-21-21-15,21-21 31,0 0-15</inkml:trace>
  <inkml:trace contextRef="#ctx0" brushRef="#br0" timeOffset="18919.16">1397 11218 0,'0'0'0,"-42"0"0,-1 0 15,22 0-15,-21 0 0,-22 0 16,22 22-16,0-1 0,-1 21 16,1-21-16,0 43 0,-1-22 0,1 0 15,0 22-15,20-22 0,-20 22 16,0-1-16,21 1 0,-22-1 0,22 1 15,0-1-15,0 22 16,0-22-16,21 1 0,-22-22 0,22 22 0,0-22 16,0 22-16,22-22 0,-1 0 15,0-21-15,0 22 0,0-22 16,22 0-16,-1 0 0,-21 0 16,21 1-16,1-1 0,20 0 0,-20-21 15,-1 0-15,21 0 0,1 0 16,-22 0-16,22-21 0,20 0 0,-20-1 15,-1 1-15,1 0 0,-1-21 16,1 21-16,-1-22 0,1 1 0,-22-22 16,1 22-16,-1-21 0,-21-1 0,0 1 15,-21-22-15,0 21 16,0 1-16,0-22 0,-21 22 0,0-1 16,0-20-16,-22 20 0,1 1 15,0-1-15,-1 1 0,-20-1 0,21 22 16,-22-1-16,22 22 0,-1 0 15,-20 0-15,21 21 0,20 0 0,-20 0 16,0 21-16,21 0 0,-22 22 16,22-1-16,-21 0 0,21 1 0,-1-1 15,1 0-15,0 1 0,0 20 16,0-21-16,21 1 0,0-22 0,0 21 16,0 1-16,0-22 0,0 0 0</inkml:trace>
  <inkml:trace contextRef="#ctx0" brushRef="#br0" timeOffset="19927.24">8678 10774 0,'0'0'0,"0"21"63,-21-21-63,21 21 0,0 22 0,-21-22 15,21 21-15,0 0 0,0 22 16,-21-1-16,0 1 0,21-1 0,-22 22 16,1-21-16,21 20 0,-21-20 15,0-1-15,0 22 0,21-22 0,0 1 16,-21-1-16,-1 1 0,22-22 0,0 22 15,0-22-15,0 0 0,-21 1 16,21-1-16,0 0 0,-21-20 0,21-1 16,0 0-16,0 0 0,0 0 0,0 0 15,0-42 17,0 0-32,0 0 0,0-21 15,0 20-15</inkml:trace>
  <inkml:trace contextRef="#ctx0" brushRef="#br0" timeOffset="21183.7">8805 10943 0,'21'0'47,"1"21"-47,-1-21 15,0 0-15,21 22 0,-21-22 16,22 0-16,-1 0 0,0 21 0,22-21 15,-22 0-15,22 0 0,-22 0 0,22 0 16,20 21-16,-20-21 0,42 0 0,-22 0 16,22 0-16,0 21 0,21-21 15,0 0-15,-21 0 0,42 21 0,-21-21 16,21 0-16,0 0 0,22 21 16,-22-21-16,0 22 0,0-22 15,0 0-15,0 21 0,22-21 0,-22 0 16,0 0-16,0 0 0,-21 21 0,21-21 15,-21 0-15,22 0 0,-22 0 16,0 0-16,0 0 0,-22 0 0,1 0 16,-21 0-16,0 0 0,-1 0 0,1 0 15,-22 0-15,1 0 0,-1 0 0,1 0 16,-1 0-16,-20 0 0,-1 0 16,0 0-16,-20 0 0,20 0 0,-21 0 15,0 0-15,0 0 0,1 0 16,-1 0-1,-21 21 1,0 0-16,0 0 16,-21 1-16,-1-1 0,1 21 15,0-21-15,0 22 0,0-1 0,21-21 16,-21 21-16,-1 1 0,1-1 0,0 0 16,21 1-16,0-22 0,-21 21 0,21 1 15,-21-1-15,21 21 0,0-20 16,0 20-16,0-20 0,0 20 0,0-21 15,0 22-15,0-22 0,0 22 0,0-22 16,0 0-16,0 1 0,0-1 16,0 0-16,0 1 0,0-1 0,0-21 15,0 22-15,0-22 0,0 21 16,0-21-16,0 0 0,-21 1 0,21-1 16,0 0-16,-22-21 15,1 21-15,0-21 0,0 0 16,0 0-16,0 0 0,-1 0 15,-20 0-15,21 0 0,-21 0 0,-1 0 16,1 0-16,0 0 0,-1 0 0,-20 0 16,-1-21-16,-20 21 0,-1 0 0,0-21 15,1 21-15,-22 0 0,0-21 16,0-1-16,0 22 0,-21 0 16,0-21-16,0 21 0,-21 0 0,21 0 15,0 0-15,0-21 0,0 21 0,0 0 16,21 0-16,-21 0 0,0 0 0,0 0 15,21 0-15,1 0 0,-22 0 16,21 0-16,0 0 0,21 0 0,-21 0 16,1 0-16,20 0 0,-21 0 0,21 0 15,1 0-15,-1 0 0,22 0 0,-1 0 16,1 0-16,20 0 0,-20 0 16,20 0-16,1 0 0,0 0 0,21 0 15,-22 0-15,1-21 0,21 21 0,-22 0 16,22 0-16,-21 0 0,21 0 15,0 0-15,-1-21 0,1 21 16,0 0-16,0-21 0,0-1 16,21 1-16,-21 21 15,-1-21-15,1 21 0,0-21 16,0 0 0,0 21-16,0 0 0,-1 0 0,1 0 15,0-21-15,-21 21 0,21 0 0,-22 0 16,22 0-16,0 0 0,0-22 15,0 22-15,-1 0 0,1 0 0,0 0 32,0 0-17,0 0 1,0 0 0</inkml:trace>
  <inkml:trace contextRef="#ctx0" brushRef="#br0" timeOffset="23307.05">8805 10986 0,'0'-22'0,"0"1"32,21 21-17,1 0-15,-1 0 16,0 0-16,0 21 16,0 1-16,22-22 0,-22 21 0,0 0 15,0 21-15,0-21 0</inkml:trace>
  <inkml:trace contextRef="#ctx0" brushRef="#br0" timeOffset="23903.54">8890 12488 0,'-21'0'0,"0"0"15,-1 0-15,1 0 0,0 0 0,-21 0 16,-1 0-16,1 0 0,0 0 16,-1 0-16,1 22 0,0-22 15,-1 0-15,1 21 0,21-21 0,-21 0 16,20 21-16,1-21 0,0 0 0,0 21 15,0-21-15,21 21 0,-21-21 16,63 0 15,-21 0-31,0 0 16,0-21-16,1 21 0</inkml:trace>
  <inkml:trace contextRef="#ctx0" brushRef="#br0" timeOffset="24735.08">10245 11197 0,'0'0'16,"0"21"15,0 1-16,0-1-15,-22 0 0,22 21 0,0 1 16,0-1-16,-21 0 16,21-21-16,0 22 0,0-1 0,-21 0 15,21-20-15,0 20 0,-21-21 0,21 0 16,0 22-16,0-22 0,0 0 16,0 0-16,0 0 15,0-42 16,0 0-31,0 0 16,0 0-16,0-1 0,0 1 16</inkml:trace>
  <inkml:trace contextRef="#ctx0" brushRef="#br0" timeOffset="25295.79">10160 11091 0,'63'0'16,"-41"22"-1,-1-22-15,0 21 0,-21 0 16,21 21-16,0-21 0,0 22 0,1-22 16,-22 21-16,21 1 0,-21-22 0,21 21 15,-21 0-15,0-20 0,21 20 0,-21-21 16,0 0-16,21 22 15,-21-22-15,0 0 0,0 0 0,0 0 16,0 0-16,0 1 16,0-44 15,0 1-31,0 0 16,0 0-16,0 0 0,0 0 15,21-22-15,-21 22 0,0-21 0,22-1 16,-1 1-16,-21 0 0,21-1 15,0 1-15,-21 0 0,21-1 0,0 1 16,1 21-16,-1 0 0,-21 0 0,21-1 16,0 1-16,0 21 15,0 21-15,-21 1 16,0-1-16,0 0 0,0 21 0,0-21 16,0 22-16,0-1 0,0 0 0,0 1 15,0-1-15,0-21 0,0 22 16,0-1-16,0-21 0,-21 21 0,21-20 15,0-1-15,-21 0 0,21 0 0,0 0 16,0 0-16,0 1 0,0-1 16,0 0-16,0-42 47,21 0-47,0 21 15</inkml:trace>
  <inkml:trace contextRef="#ctx0" brushRef="#br0" timeOffset="25703.7">11028 11451 0,'-21'21'16,"-1"1"-16,22-1 15,-21-21-15,0 21 0,21 0 16,-21 0-16,21 22 0,-21-22 15,0 0-15,21 0 0,0 0 0,0 0 16,0 1-16,0-1 0,0 0 0,0 0 16,0 0-16,21-21 15,-21 21-15,21-21 0,0 0 16,0 0-16,0 0 0,1 0 0,-1 0 16,0 0-16,0 0 0,21-21 0,-20 0 15,-1 21-15,0-21 0,-21 0 0,21 0 16,0-1-16,-21 1 15,0 0-15,0-21 0,0 21 0,0-1 16,0 1-16,0 0 0,-21 0 0,0 0 16,0 21-16,0-21 0,-1 21 15,1 0-15,0 0 16,0 0-16,0 0 0,0 0 16,21 21-16,-22-21 0,22 21 0,0 0 31,0 0-31,22-21 15</inkml:trace>
  <inkml:trace contextRef="#ctx0" brushRef="#br0" timeOffset="25979.54">11366 11409 0,'22'0'15,"-22"21"-15,0 0 16,0 0-16,0 1 0,0-1 16,0 0-16,0 0 0,0 0 0,0 0 15,21 1-15,-21-1 0,0 0 16,0 0-16,0 0 0,21 0 0,-21 1 16,0-1-16,0 0 15,21-21-15,0 0 16,0 0 15,-21-21-31,0 0 0,22 21 0</inkml:trace>
  <inkml:trace contextRef="#ctx0" brushRef="#br0" timeOffset="26234.93">11663 11367 0,'0'0'0,"-21"21"31,21 0-31,-22-21 16,1 21-16,21 0 0,0 0 0,-21 22 15,0-22-15,0 0 0,21 0 0,0 0 16,-21 1-16,21-1 0,-22 0 0,22 0 16,-21 0-16,21 0 0,-21 1 0,21-1 15,0 0-15,0 0 16,21-21 15,0-21-31</inkml:trace>
  <inkml:trace contextRef="#ctx0" brushRef="#br0" timeOffset="26506.82">11811 11536 0,'0'21'16,"0"0"-16,0 0 0,-21-21 15,21 22-15,-21-1 0,21 0 0,0 0 16,0 0-16,-22-21 16,22 21-16,0 1 0,-21-22 0,21 21 15,0 0-15,0 0 31,0-42 16</inkml:trace>
  <inkml:trace contextRef="#ctx0" brushRef="#br0" timeOffset="26703.71">11874 11430 0,'0'-21'16,"-21"21"15,21 21 0,21-21-15,1 0-1</inkml:trace>
  <inkml:trace contextRef="#ctx0" brushRef="#br0" timeOffset="27111.47">12065 11663 0,'21'0'0,"0"0"16,0 0-16,1-21 0,-1 21 15,-21-21-15,21 21 0,0-22 0,-21 1 16,21 0-16,0 0 16,-21 0-16,0 0 15,0-1-15,-21 22 16,0 0-1,0 0-15,0 0 16,0 22 0,21-1-16,-22 0 0,1 0 0,21 0 15,0 0-15,-21 1 0,21-1 16,0 0-16,0 0 0,0 0 16,0 0-16,0 1 15,0-1-15,21-21 16,0 0-1,1 0-15,-1 0 0,0 0 16,0 0-16,0-21 0,0 21 0,1-22 16</inkml:trace>
  <inkml:trace contextRef="#ctx0" brushRef="#br0" timeOffset="27503.36">12785 11451 0,'0'-21'15,"0"0"1,0 0-16,-22 21 0,1 0 0,0 0 16,0 0-16,0 21 0,0-21 15,-1 21-15,22 0 0,-21 0 16,0-21-16,21 22 0,0-1 16,-21 0-16,21 0 0,-21 0 15,21 0-15,0 1 16,21-22-16,0 0 0,0 21 15,0-21-15,1 0 0,-1 0 16,0 21-16,0-21 0,0 0 16,0 21-16,1-21 15,-22 21-15,0 0 16,0 1 0,-22-22-16,1 0 0,0 21 0,0-21 15,0 0-15,0 21 0,-1-21 16,1 0-16,0 0 0,21 21 15,-21-21-15,0 0 0,21-21 32</inkml:trace>
  <inkml:trace contextRef="#ctx0" brushRef="#br0" timeOffset="30304.54">9906 12002 0,'21'-22'0,"-21"1"0,0 42 31,0 1-31,0-1 0,-21 0 16,0 21-16,0 1 0,-1-1 0,1 0 15,0-21-15,0 22 0,0-1 16,-22 0-16,22 1 0,0-22 0,-21 21 16,21-21-16,-1 22 0,1-22 0,0 0 15,0 0-15,0-21 0,21 21 16,-21-21-16,21-21 31,0 0-15,0 0-16,0 0 0,0 0 15,0-1-15,0 1 0,0-21 0,21 21 16,-21 0-16,21-22 0,-21 22 0,0 0 16,0 0-16,0 42 31,0 0-31,0 0 0,0 0 16,21 1-16,-21-1 0,0 0 15,21 0-15,-21 0 0,0 0 0,21 1 16,1-1-16,-1 0 0,0 0 0,0-21 15,0 21-15,0-21 16,1 0-16,20 0 0,-21 0 0,21 0 16,1 0-16,-1 0 0,-21 0 0,22 0 15,-1-21-15,0 21 0,1-21 0,-1 0 16,-21 0-16,0-1 0,0 22 16,1-21-16,-22 0 0,0 0 0,0 0 15,0 0-15,0-1 0,0 1 0,0 0 16,-22 21-16,1-21 15,0 21-15,0 0 0,0 0 0,-22 0 16,22 21-16,-21-21 0,21 21 0,0 0 16,-22 1-16,22-1 0,0 0 15,0 0-15,21 0 0,0 0 16,-21 1-16,21-1 0,0 0 16,0 0-16,21-21 15,0 0-15,0 0 0,0 0 16,0 0-16,1 0 0,-1 0 0,21 0 15,-21 0-15,22-21 0,-22 0 0,0 21 16,0-21-16,0 21 0,0-22 16,1 1-16,-1 21 0,-21-21 0,21 0 15,-21 42 17,0 0-17,0 0-15,0 1 16,-21-1-16,21 0 0,0 0 15,0 0-15,21-21 16,0 0-16,0 0 0,0 0 16,1 0-16,-1 0 0,0 0 15,0 0-15,0 0 0,0-21 0,1 21 16,-1-21-16,0 0 0,0 21 16,-21-21-16,0-1 0,21 1 15,-21 0-15,0 0 0,-21 42 47,21 0-31,0 0-16,-21 1 0,0-1 15,21 0-15,0 0 16,0 0 0,0-42 15,21 21-31,-21-21 15,21 21-15,0-21 0,-21 0 0,21-1 16,-21 1-16,22 21 16,-22-21-16,21 21 0,-21-21 15,21 21-15,0 0 16,-21 21 0,0 0-16,0 0 0,0 1 15,0-1 1,0 0-16,21-21 0,-21 21 0,21-21 15,-21 21-15,22-21 0,-1 0 16,0 21-16,0-21 0,21 0 0,-20 0 16,-1 0-16,21 0 0,0 0 15,-20 0-15,20 0 0,0 0 0,1 0 16,-1-21-16,0 21 0,-21-21 16,22 21-16,-22-21 0,0 0 0,0 21 15,-21-21-15,0-1 0,0 1 16,0 0-16,0 0 0,0 0 15,0 0-15,-21 21 0,0-22 16,0 22-16,0 0 0,-1 0 16,1 0-16,0 0 0,-21 0 15,21 22-15,-1-1 0,1-21 0,0 21 16,0 0-16,0 0 0,21 0 16,0 1-16,0-1 0,0 0 15,0 0 1,21-21-16,0 0 0,0 0 15,0 0-15,1 0 0,-1 0 0,0 0 16,0 0-16,0 0 0,0 0 0,1-21 16,-1 0-16,0 21 15,-21-21-15,0-1 0,0 1 16,21 21-16,-21-21 31,21 21 47,0 0-62,-21-21 31,22 21-32,-1 0 17,-21-21-17,0 0 63,0 42 126,0 0-204,0 0 15,0 0-15,0 0 0,-21 1 0,21-1 16,-22 0-16,22 21 0,0-21 0,0 1 15,-21 20-15,21 0 0,0-21 16,0 22-16,0-1 0,-21 0 0,21 1 16,0-22-16,0 21 0,0 1 15,0-1-15,0-21 0,0 21 0,0-20 16,0 20-16,-21-21 0,0 21 16,21-20-16,-21-1 0,-1 0 0,1 0 15,0 0-15,0 0 0,0 1 0,-22-22 16,22 0-16,-21 21 0,0-21 0,-1 0 15,22 0-15,-21 0 0,-1 0 0,22 0 16,0-21-16,-21-1 0,42 1 16,-21 0-16,21 0 0,0 0 15,0 0-15,0-1 0,0 1 0,0 0 0,21-21 16,0 21-16,0-1 0,0-20 16,22 21-16,-22-21 0,21 20 15,0-20-15,-20 21 0</inkml:trace>
  <inkml:trace contextRef="#ctx0" brushRef="#br0" timeOffset="31547.83">11536 12340 0,'0'-21'0,"0"42"31,0 0-31,-21 1 16,21-1-16,-22 0 0,22 0 16,0 0-16,0 0 0,0 1 15,0-1-15,0 0 0,0 0 16,22-21 15,-1 0-31,0 0 0,0-21 16,-21 0-16,21 21 0,0-21 0,1-1 15,-22 1-15,21 21 16,-21-21-16,21 0 0,0 21 16,-21 21 31,0 0-47,0 0 0,0 1 15,0-1-15,0 0 16,0 0-16,21-21 15,-21 21-15,21-21 0,1 0 16,-22 21-16,21-21 0,0 0 0,0 0 16,21 0-16,-20 0 0,-1 0 0,21 0 15,0 0-15,1 0 0,-22-21 0,21 21 16,-21-21-16,22 21 0,-22-21 16,0 0-16,-21 0 15,21 21-15,-21-22 0,0 1 0,0 0 16,0 0-16,0 0 0,-21 21 15,0 0-15,0 0 0,0 0 16,-1 0-16,1 0 0,-21 0 16,21 0-16,0 0 0,-1 21 0,1 0 15,0-21-15,0 21 0,0 0 0,21 1 16,0-1-16,0 0 16,21-21-1,0 0 1,0 0-16,0 0 0,1 0 15,-1 0-15,0 0 0,0-21 0,0 21 16,0-21-16,1 21 16,-22-22-16,21 22 0,-21-21 15,21 21-15,-21-21 0,0 42 47,-21 0-47,21 1 16,-21-1-16,21 0 15,0 0-15,0 0 0,0 0 16,21-21 0,0 0-16,0 0 0,0 0 15,0 0-15,1 0 0,-1 0 0,0 0 16,0 0-16,21 0 0,-20 0 0,20 0 16,-21-21-16,21 0 0,1 21 15,-22-21-15,0 21 0,0-21 0,0 0 16,-21-1-16,0 1 0,0 0 15,0 0-15,0 0 0,-21 21 16,0 0-16,0-21 16,0 21-16,0 0 0,-1 0 0,1 0 15,0 0-15,0 0 0,0 0 0,0 0 16,21 21-16,0 0 47,21-21-47,0 0 0,0 21 15,-21 0-15,0 0 16,0 1-16,0-1 0,0 21 0,0-21 16,0 22-16,0-22 0,0 21 15,-21 0-15,21 1 0,-21-1 0,0 22 16,-1-22-16,1 0 0,21 1 0,-21-1 16,0 0-16,0 22 0,21-43 0,0 21 15,-21 1-15,21-1 0,-22-21 16,22 21-16,0-20 0,0-1 15,0 0-15,0 0 0,0 0 0,0 0 16,22-42 15,-1 0-15,0 0-16,0 0 0,-21 0 0,21-1 16,0 1-16,1 0 0,-1-21 0,0 21 15</inkml:trace>
  <inkml:trace contextRef="#ctx0" brushRef="#br0" timeOffset="31919.62">12869 12510 0,'0'0'15,"-21"-22"1,42 1-1,0 21-15,1 0 0,-1-21 0,0 21 16,0-21-16,0 0 0,0 21 16,1-21-16,-22-1 0,21 22 15,-21-21-15,-21 21 16,-1 0 0,1 0-16,0 0 0,0 0 15,0 21-15,0-21 0,-1 22 0,1-1 16,0 0-16,21 0 0,0 0 0,-21 0 15,21 1-15,0-1 16,0 0-16,0 0 0,0 0 16,21-21-1,0 0-15,0 0 0,1 0 16,-1 0-16,0 0 0,0 0 0,0 0 16,0 0-16</inkml:trace>
  <inkml:trace contextRef="#ctx0" brushRef="#br0" timeOffset="32203.45">13462 12171 0,'0'0'15,"-21"0"-15,0 21 16,21 0-16,-22 0 0,1 1 15,21-1-15,-21 0 0,21 0 16,0 0-16,0 0 0,-21 1 16,21-1-16,0 0 0,0 0 0,0 0 15,0 0-15,0 1 16,21-22 0,0 21-16,0-21 15,1 0-15,-1 0 0,0 0 16,0 0-16,0 0 0,-21-21 0,21 21 15</inkml:trace>
  <inkml:trace contextRef="#ctx0" brushRef="#br0" timeOffset="32515.33">13737 12129 0,'0'-22'0,"21"22"15,0 0-15,1 0 16,-1 0 0,0 22-16,-21-1 15,0 0-15,21 0 0,-21 21 16,0-20-16,0-1 0,0 21 0,0-21 16,0 0-16,0 22 0,0-22 0,0 0 15,0 0-15,0 0 0,-21 1 16,21-1-16,-21 0 0,21 0 15,-21-21-15,-1 21 0,22 0 0,-21-21 16,0 22-16,0-22 16,0 0-1</inkml:trace>
  <inkml:trace contextRef="#ctx0" brushRef="#br0" timeOffset="33634.96">9250 12764 0,'0'0'0,"21"-22"0,0 22 16,-21-21-16,-21 42 47,0 1-47,0-1 0,-22 0 0,1 0 16,0 0-16,-1 22 0,-20-1 15,-1 0-15,1 1 0,-1-1 0,1 0 16,-22 1-16,22 20 0,-22-21 0,21 1 15,-20-1-15,20 0 0,-20 1 16,20-1-16,1 0 0,-22-20 0,21 20 16,1 0-16,-1-21 0,22 1 15,-21 20-15,20-21 0,1 0 0,0 0 0,-1-21 16,22 22-16,0-1 16,-21-21-16,20 0 0,1 21 0,0-21 15,0 0-15,21-21 31,0 0-15,0-1-16,21 1 0,0 21 16,-21-21-16,21 0 0,-21 0 0,22 0 15,-1-1-15,-21 1 0,21 0 16,0 0-16,0 0 0,-21 0 0,21-1 16,-21 1-16,22 0 0,-22 0 0,0 0 15,21 21 1,-21-21-16,0 42 15,-21 0 1,-1 0-16,1 21 0,21-20 16,-21-1-16,0 21 0,0-21 0,0 22 15,-1-22-15,22 21 0,0-21 0,-21 0 16,21 1-16,-21-22 0,21 21 0,0 0 16,21-21-1,0 0 1,1 0-16,-1 0 0,0 0 0,0 0 15,0 0-15,22 0 0,-22 0 16,0 0-16,21-21 0,-21 21 16,1-21-16,-1 21 0,21 0 0,-21 0 15,-21-22-15,21 22 0</inkml:trace>
  <inkml:trace contextRef="#ctx0" brushRef="#br0" timeOffset="34491.75">3069 13695 0,'0'0'0,"0"21"16,0 0-16,0 22 15,-21-1-15,0 0 0,0 22 16,-1-22-16,1 22 0,0-1 0,-21 22 15,21-1-15,-1 1 0,1 0 16,0-22-16,0 22 0,0-22 0,0 22 16,-1-21-16,22-22 0,-21 21 15,21 1-15,0-22 0,0 1 0,0-1 16,-21 0-16,21 1 0,0-1 0,0-21 16,-21 0-16,21 0 0,0 1 15,0-1-15,0-42 31,0-1-31,0 1 16,21 0-16,0-21 0,-21-1 0,21 1 16,1 0-16</inkml:trace>
  <inkml:trace contextRef="#ctx0" brushRef="#br0" timeOffset="35411.62">3154 13864 0,'0'0'0,"0"-21"0,0 0 16,0 0-16,21 21 15,-21-21-15,21 21 0,0 0 16,0-22-16,22 22 0,-22 0 16,21 0-16,1 0 0,20 0 0,1 0 15,-1 0-15,1 0 0,20 0 16,1 0-16,-22 0 0,22 22 0,21-22 15,0 0-15,0 0 0,-1 21 16,22-21-16,0 0 0,22 0 0,-22 21 16,21-21-16,0 21 0,0-21 15,21 0-15,1 21 0,-22-21 0,0 0 16,21 21-16,-20-21 0,-1 22 0,0-22 16,-21 21-16,0-21 0,0 21 15,-42-21-15,20 21 0,-41-21 16,-1 0-16,1 21 0,-1-21 0,-20 0 15,-22 0-15,21 0 0,-21 0 0,1 0 16,-1 0 0,-21 21-1,21-21 1,-21 22-16,0-1 0,0 0 16,0 0-16,0 0 15,0 0-15,0 1 0,0 20 0,0 0 16,0-21-16,0 22 15,0 20-15,0-20 0,0-1 0,0 21 16,0-20-16,0 20 0,0 1 0,0-22 16,0 22-16,0-22 0,0 0 15,-21 22-15,21-22 0,0 0 0,-21 1 16,21-1-16,0 0 0,-22 1 0,22-1 16,0-21-16,0 22 0,-21-22 0,21 21 15,-21-21-15,0 0 0,21 1 16,-21-1-16,21 0 15,-21-21-15,-1 21 0,1-21 0,21 21 0,-21-21 16,0 0-16,0 0 0,0 0 16,-22 21-16,22-21 0,0 0 15,-21 0-15,-1 0 0,1 0 0,0 0 16,-1 0-16,-20 0 0,-1 0 16,1 0-16,-22 0 0,0 0 0,1 0 15,-1 0-15,-21 0 0,0-21 0,1 0 16,-44 21-16,22-21 0,-21 21 15,21-21-15,-21 21 0,0-21 0,0-1 16,21 22-16,-21-21 0,-1 21 0,1-21 16,21 21-16,0 0 0,-21-21 15,21 21-15,21 0 0,-21 0 0,0 0 16,0 0-16,0 0 0,0 0 0,21 0 16,-21 0-16,22 0 15,-22 0-15,21 0 0,-21 0 0,42 0 16,-21 0-16,43 0 0,-1 21 15,1-21-15,20 0 0,1 0 0,21 0 16,0 0-16,42 0 31,0 0-31,0 0 0,0-21 16,22 0-16,-22 21 0,21-21 16,1 21-16</inkml:trace>
  <inkml:trace contextRef="#ctx0" brushRef="#br0" timeOffset="36143.74">4064 13885 0,'0'0'16,"0"-21"0,0 42-1,-21 1-15,0-1 0,-1 0 0,1 21 16,0-21-16,0 22 0,0-1 15,0 0-15,-1 1 0,1-1 0,0 0 16,0 1-16,21-1 0,-21 0 0,21-20 16,-21-1-16,21 0 0,-22 0 15,22 0-15,0 0 0,0-42 32,0 0-32,22 0 0,-1 0 15,0 0-15,0-22 0,0 1 0,0 21 16,1-22-16,-1 1 15,21 0-15,-21-1 0,0-20 0,22 21 16,-22-1-16,0 22 0,0-21 0,0 21 16,-21-1-16,22 22 15,-22 22-15,0-1 16,0 0-16,0 21 0,0 1 16,0-1-16,0 0 0,0 1 0,0-1 15,0 0-15,0 22 0,0-22 0,0 0 16,0-20-16,0 20 0,0-21 15,0 21-15,0-20 0,0-1 0,0 0 16,0 0-16,0-42 31,-22 21-15,22-21-16</inkml:trace>
  <inkml:trace contextRef="#ctx0" brushRef="#br0" timeOffset="36315.64">3873 14351 0,'0'0'15,"0"-21"1,22 21 0,-1 0-16,0-21 15,0 21-15,21 0 0,-20 0 0,20-21 16,-21-1-16,21 22 0,-20-21 0,20 21 16,0-21-16,1 21 0,-1-21 15,0 21-15,22-21 0,-22 0 16,0 21-16</inkml:trace>
  <inkml:trace contextRef="#ctx0" brushRef="#br0" timeOffset="37703.12">4678 14076 0,'-21'0'15,"-1"0"-15,1 21 16,0-21-16,0 21 0,0 0 16,0 1-16,-1-1 0,1 21 0,0-21 15,21 0-15,-21 22 0,21-22 16,-21 0-16,21 21 0,0-20 0,0-1 15,0 0-15,0 0 0,0 0 16,21-21-16,0 0 0,0 21 16,0-21-16,1 0 0,20 0 0,-21 0 15,21-21-15,-20 0 0,20 0 0,-21 0 16,21 0-16,-20-1 0,-1 1 16,21-21-16,-21 21 0,0-22 0,1 1 15,-1 0-15,0-1 0,0 1 0,0 0 16,-21 21-16,0-22 0,0 1 15,0 21-15,0 0 0,0-1 0,0 1 16,-21 42 0,0 1-1,21-1-15,0 21 0,-21-21 0,0 22 16,-1-22-16,22 21 0,0 0 16,-21-20-16,0 20 0,21 0 0,-21 1 15,21-1-15,0-21 0,0 21 0,0-20 16,0 20-16,0-21 0,0 0 15,0 0-15,21 1 0,0-22 0,0 0 16,1 0-16,-1 0 0,0 0 0,0 0 16,0 0-16,0-22 0,22 1 15,-22 0-15,0 0 0,0 0 16,0 0-16,1-22 0,-1 22 0,0-21 16,0 21-16,-21-1 0,0 1 0,21 21 15,-21-21-15,21 21 0,-21 21 31,0 0-15,0 1-16,0-1 0,0 0 16,0 0-16,0 0 0,0 22 15,0-22-15,0 0 0,22 0 16,-22 0-16,21-21 0,-21 21 0,21-21 16,0 0-16,0 0 15,0 0-15,1 0 0,-1 0 0,21 0 16,-21-21-16,22 21 0,-1-21 0,-21 0 15,21 0-15,1 0 16,-22-1-16,0 1 0,0 0 0,0 0 16,1 0-16,-1 0 0,-42 42 47,-1 0-47,1 0 0,21 0 15,-21 0-15,21 1 0,-21-1 16,21 0-16,0 0 0,0 0 15,21-21 17,0 0-32,0 0 0,1 0 15,-1-21-15,-21 0 0,21 21 0,-21-21 16,21 0-16,-21-1 16,0 1-16,0 0 0,0 0 0,0 0 15,0 0-15,0-1 0,-21 22 16,21-21-16,-21 21 15,42-21 17,0 21-32,0 0 15,0 0-15,1 0 0,-1 0 16,0 0-16,0 0 16,0 0-16,0 0 0,1 0 15,-1 0-15,0 0 0,0 0 16,-21 21-16,0 0 15,0 1-15,0-1 0,0 0 16,0 0-16,0 0 16,0 0-16,0 1 15,0-1-15,0 0 16,-21-21 0,21-21 30,0 0-46,0-1 0,0 1 16,21 0-16,-21 0 0,21 0 16,0 0-16,1-1 0,-22 1 15,21 21-15,0-21 0,0 0 0,0 21 16,0-21-16,1 21 0,-1 0 0,0 0 16,0 0-16,0 0 15,0 21-15,-21 0 16,0 0-16,0 22 0,0-22 15,0 0-15,0 0 0,0 0 16,-21 22-16,21-22 0,0 0 16,-21 0-16,21 0 0,0 0 15,0 1-15,-21-22 47,21-22-47,-21 22 16,21-21-16,0 0 0,-21 0 15</inkml:trace>
  <inkml:trace contextRef="#ctx0" brushRef="#br0" timeOffset="37959.97">5778 13970 0,'0'0'0,"-21"0"31,21-21-15,-21 21 15,0 0-16</inkml:trace>
  <inkml:trace contextRef="#ctx0" brushRef="#br0" timeOffset="38227.01">4784 14055 0,'0'0'0,"-22"0"0,44 0 47,-1-21-47,0 21 0,0 0 16,0 0-16,0 0 0,22 0 0,-22 0 16,21 0-16,-21 0 0,1 0 15,-1 0-15,21-22 0,-21 22 0,0 0 16,1 0-16,-1 0 15</inkml:trace>
  <inkml:trace contextRef="#ctx0" brushRef="#br0" timeOffset="40464.4">3831 14690 0,'-21'0'16,"0"0"-1,0 0-15,21 21 16,-22 0-16,22 0 0,-21 22 0,0-22 15,0 21-15,0-21 0,0 22 0,-1-1 16,-20-21-16,21 21 0,-21 1 16,-1-1-16,22 0 0,-21-20 0,-1 20 15,22-21-15,0 0 16,0 0-16,0-21 0,0 0 0,21 22 0,-22-22 16,22-22-1,0 1-15,0 0 0,0 0 16,0 0-16,22 0 0,-1-22 0,-21 22 15,21-21-15,0 21 0,0-22 16,0 22-16,-21-21 0,0 21 0,22-1 16,-22 1-16,21 0 0,-21 42 31,21 0-31,-21 22 16,21-22-16,-21 0 15,0 0-15,21 0 0,0 22 0,-21-22 16,22 0-16,-1 21 15,0-20-15,0-1 0,0 0 0,22 0 16,-22-21-16,21 21 0,-21-21 0,22 0 16,-1 0-16,-21 0 0,21 0 15,-20 0-15,20 0 0,-21-21 0,21 0 16,-20 21-16,20-21 0,-21 0 16,0-1-16,0-20 0,1 21 0,-22 0 15,0 0-15,0-1 0,0 1 0,0 0 16,0 0-16,0 0 0,-22 0 15,1 21-15,0 0 0,0 0 16,0 0-16,0 0 0,-1 21 0,1 0 16,0 0-16,0 0 15,0 0-15,0 1 0,-1-1 0,22 0 16,-21 0-16,21 0 0,0 0 0,0 1 16,0-1-16,0 0 0,21-21 15,1 0-15,-1 0 0,0 0 16,0 0-16,0 0 0,0 0 15,1 0-15,-1-21 0,0 0 0,0 21 16,0-22-16,0 1 0,-21 0 0,0 0 16,22 21-16,-22-21 15,0 0-15,-22 42 32,22 0-17,0 0-15,0 0 0,0 0 16,0 1-16,0-1 15,0 0-15,0 0 0,22-21 16,-1 0-16,0 0 16,0 0-16,0 0 0,0 0 15,1 0-15,-1-21 0,0 0 0,0 21 16,0-21-16,-21-1 0,21 1 16,-21 0-16,22 21 0,-22-21 15,0 0-15,0 0 0,0 42 31,-22 0-15,1 0-16,21 0 0,0 0 16,0 1-16,-21-1 0,21 0 15,-21 0-15,21 0 16,0-42 15,21 21-31,0-21 16,0 0-16,1 0 15,-22-1-15,21 22 0,-21-21 0,21 21 16,-21-21-16,21 21 0,0 0 31,-21 21-15,21 0 0,-21 1-16,0-1 0,0 0 15,22 0-15,-22 0 0,0 0 16,21-21-16,0 22 15,0-22-15,0 0 0,0 0 16,1 0-16,-1 0 0,21 0 0,-21 0 16,0-22-16,22 1 0,-22 21 15,21-21-15,-21 0 0,1 21 0,-1-21 16,0 0-16,0-1 0,0 22 0,-21-21 16,0 0-16,0 0 15,0 0-15,0 0 0,-21-1 16,0 22-16,0 0 0,0 0 15,-1 0-15,1 0 16,0 0-16,0 0 0,0 0 16,0 22-16,21-1 15,0 0-15,-22-21 0,22 21 0,0 0 16,0 0-16,22-21 62,-22 22-62,0-1 16,21-21 0,-21 21-1,21-21-15,0 0 16,0 0-16,0 0 16,-21-21-16,22 21 0,-1-21 15,0-1-15,0 1 16,-21 0-16,21 21 0,-21-21 0,21 0 15,-21 0 1,22 21-16,-22-22 0,0 1 31,0 42 1,0 1-32,-22-22 0,22 21 0,-21 0 15,21 0-15,0 0 0,0 0 16,0 22-16,-21-22 0,21 0 0,-21 21 15,21 1-15,-21-22 0,21 21 0,0 1 16,-21-1-16,-1-21 0,22 21 16,-21 1-16,21-1 0,0 0 0,0 1 15,-21-22-15,21 21 0,0 1 16,0-1-16,0 0 0,0-21 16,-21 22-16,21-22 0,0 0 0,0 0 15,-21 0-15,21 1 0,0-1 0,-21-21 16,-1 0-16,1 0 0,0 0 15,0 0-15,0 0 0,0 0 0,-22 0 16,22-21-16,0-1 0,0 1 0,0 0 16,-1-21-16,1 21 0,0-22 15,21 22-15,0-21 0,0 21 0,0-22 16,0 22-16,0-21 0,0 21 16,0-22-16,21 22 0,0 0 0,1 0 15,-1-22-15,21 22 0,-21 0 16,22 0-16,-22 0 0,21 0 15,0-1-15,-20-20 0,20 21 0</inkml:trace>
  <inkml:trace contextRef="#ctx0" brushRef="#br0" timeOffset="41584.71">5186 15007 0,'0'0'0,"-21"0"47,21 21-47,0 1 0,-22-22 0,22 21 15,0 0-15,0 0 16,0 0-16,0 0 16,0 1-16,0-1 15,22-21 1,-1 0-16,0 0 16,0 0-16,0-21 15,-21-1-15,21 22 0,-21-21 16,0 0-16,22 21 0,-1-21 0,-21 0 15,21 0-15,-21 42 47,0 0-47,0 0 16,0 0-16,0 0 16,0 1-16,0-1 0,21 0 15,-21 0-15,21-21 0,0 21 16,1-21-16,-1 0 15,0 0-15,21 0 0,-21 0 0,1 0 16,20 0-16,0 0 0,-21 0 0,22 0 16,-1 0-16,-21-21 0,22 0 15,-22 21-15,0-21 0,0 0 0,0 21 16,-21-22-16,0 1 0,0 0 0,0 0 16,0 0-16,-21 0 15,0 21-15,0 0 0,0-22 16,-1 22-16,1 0 0,0 0 0,0 0 15,-21 0-15,20 0 0,22 22 16,-21-22-16,0 21 0,0 0 0,21 0 16,0 0-16,0 0 0,0 1 15,0-1-15,0 0 0,0 0 16,21-21-16,0 0 16,0 0-16,1 0 0,-1 0 15,0 0-15,0 0 0,0-21 16,0 21-16,1-21 0,-1 0 15,-21-1-15,21 22 0,-21-21 0,0 0 16,0 42 31,0 0-47,0 1 16,0-1-16,0 0 0,0 0 15,0 0-15,0 0 0,21 1 16,0-22-1,0 0-15,1 0 0,-1 0 16,0 0-16,0 0 0,0-22 0,0 1 16,22 21-16,-43-21 0,21 0 15,0 21-15,0-21 0,0 0 16,-21-1-16,0 1 0,0 0 0,0 0 16,0 0-16,0 0 15,0-1-15,-21 22 0,0 0 16,0 0-16,0 0 0,0 0 15,-1 22 1,22-1 0,0 0-16,0 0 0,0 0 15,0 0-15,0 1 16,0-1-16,0 0 0,0 21 0,0-21 16,0 22-16,-21-22 0,21 21 0,-21 1 15,0-22-15,21 21 0,-21 0 16,0-20-16,21 20 0,-22 0 15,1-21-15,21 22 0,-21-22 0,21 21 16,-21-21-16,0 22 0,21-22 0,-21 0 16,21 21-16,-22-20 0,22-1 15,-21-21-15,21 21 0,0 0 0,0-42 47,21 0-47,-21 0 0,22-1 16,20-20-16,-21 21 0,0 0 0,0-22 15,22 1-15</inkml:trace>
  <inkml:trace contextRef="#ctx0" brushRef="#br0" timeOffset="41919.51">6392 15240 0,'21'-21'0,"1"21"0,-1-21 16,0 21-16,-21-21 16,21-1-16,0 22 0,-21-21 15,0 0-15,0 0 0,-21 21 32,0 0-32,0 0 15,0 21-15,-1 0 0,1 0 0,21 1 16,-21-1-16,21 0 0,-21 0 15,21 0-15,-21 0 0,21 1 0,0-1 16,0 0-16,0 0 0,0 0 0,0 0 16,0 1-1,21-22-15,0 0 0,0 0 16,0 0-16,1 0 16,-1 0-16,0-22 0</inkml:trace>
  <inkml:trace contextRef="#ctx0" brushRef="#br0" timeOffset="42191.87">6731 15028 0,'0'0'0,"0"22"31,0-1-15,-21 0-16,0 0 0,21 0 15,-22 22-15,22-22 0,0 0 0,-21 0 16,21 0-16,0 0 0,0 1 16,0-1-16,0 0 0,0 0 15,0 0-15,0 0 0,0 1 16,21-22 0,1 0-1,-1 0-15,0-22 0,0 22 0,0-21 16,0 0-16</inkml:trace>
  <inkml:trace contextRef="#ctx0" brushRef="#br0" timeOffset="42458.76">7133 14986 0,'0'0'16,"0"-21"-16,21 21 31,0 0-31,-21 21 15,22 0-15,-22 0 16,0 1-16,0-1 0,0 0 0,0 0 16,0 21-16,0-20 0,0-1 0,0 21 15,-22-21-15,1 0 0,21 1 0,-21-1 16,0 0-16,21 0 0,-21 0 16,0-21-16,21 21 0,-22-21 15,22 22-15,-21-22 0,0 0 31</inkml:trace>
  <inkml:trace contextRef="#ctx0" brushRef="#br0" timeOffset="43555.24">11388 12891 0,'0'0'0,"0"-22"0,21 22 0,-21-21 15,0 0-15,0 42 32,0 0-32,-21 1 15,21 20-15,-22 0 0,1 1 16,21-1-16,-21 0 0,21 1 16,0 20-16,-21 1 0,0-22 0,21 21 15,-21 1-15,21-1 0,0 1 0,0-1 16,-22-20-16,22 20 0,-21-20 15,21-1-15,-21 0 0,21 1 0,0-22 16,0 0-16,-21 21 0,21-21 0,-21-21 16,21 22-16,0-1 0,0 0 15,-21-21 1,-1 0-16,1-21 16,21 0-16,0-1 15,0 1-15,0 0 16,-21 0-16,21 0 0,0 0 15,0-1-15,-21 1 16,21 42 15,0 1-31,0-1 0,0 0 0,0 0 16,0 0-16,0 0 16,0 1-16,0-1 0,0 0 15,21-21 1,0 0-16,0 0 0,1 0 15,-1 0-15,21 0 0,-21 0 16,0 0-16,22 0 0,-22-21 0,0 0 16,21 21-16,-20-22 0,-1 1 0,0 0 15,0 0-15,0 21 0,0-21 16,-21 0-16,-21 21 31,0 21-31</inkml:trace>
  <inkml:trace contextRef="#ctx0" brushRef="#br0" timeOffset="44099.93">9715 14266 0,'0'0'0,"0"-21"0,0 0 15,0 42 17,0 0-17,0 22-15,0-1 0,0 0 0,0 1 16,0-1-16,-21 22 0,21-22 15,-21 0-15,21 22 0,0-22 0,0 0 16,0 1-16,-21 20 0,21-20 16,-21-1-16,21 0 0,0 1 0,0-22 15,0 21-15,0 0 0,0-20 0,-21 20 16,21-21-16,0 0 0,0 0 16,0 1-16,0-44 46,0 1-46,0 0 0,0 0 0,0-21 16,21 20-16</inkml:trace>
  <inkml:trace contextRef="#ctx0" brushRef="#br0" timeOffset="45499.46">9779 14288 0,'0'0'0,"0"-64"15,0 43-15,21 21 32,0 0-32,0 0 15,1 0-15,-1 0 0,21 0 0,-21 0 16,22 0-16,-22 0 0,21 0 16,0 0-16,1 0 0,-1 0 15,0 0-15,22 0 0,-22 0 0,22 0 16,-1 0-16,1 0 0,-1 0 0,22 21 15,0-21-15,-1 0 0,22 0 0,-21 21 16,21-21-16,-22 0 0,1 21 16,0-21-16,20 0 0,1 0 0,0 0 15,0 22-15,0-22 0,21 0 16,-21 0-16,21 0 0,-22 0 0,-20 0 16,21 0-16,0 21 0,0-21 0,-1 0 15,1 0-15,-21 21 0,21-21 16,-22 0-16,1 21 0,0-21 15,-22 0-15,1 0 0,20 0 0,-20 0 16,-1 0-16,1 21 0,-1-21 0,22 0 16,-21 0-16,-1 0 0,1 0 15,20 0-15,-41 0 0,20 0 0,1 0 16,-22 0-16,0 0 0,1 0 16,-22 0-16,0 0 0,0 0 0,0 0 15,0 0-15,1 0 16,-22-21-1,0 42 32,0 0-47,0 1 0,0-1 16,0 0-16,0 0 0,-22 0 0,22 22 16,0-22-16,0 21 0,-21-21 0,0 22 15,21-22-15,-21 21 0,21-21 16,0 22-16,0-22 0,-21 21 0,21-21 15,0 22-15,-21-22 0,21 21 0,0-21 16,-22 22-16,22-1 0,0-21 0,0 21 16,0 1-16,0-22 15,0 21-15,-21-21 0,21 22 0,0-22 0,-21 0 16,21 21-16,0-20 0,0-1 16,0 0-16,0 0 0,0 0 15,-21 0-15,21 1 0,0-1 16,-21-21-16,21 21 15,0 0-15,-21 0 16,-1-21 0,22 21-16,-21-21 15,0 0-15,0 22 0,0-22 16,0 0-16,-1 21 0,1-21 0,0 21 16,0-21-16,0 0 0,0 21 15,-1-21-15,1 0 0,0 0 0,-21 21 16,21-21-16,-22 0 0,1 0 15,21 21-15,-22-21 0,1 0 0,0 0 16,-22 0-16,22 0 0,-22 0 0,1 22 16,-22-22-16,1 0 0,-1 0 15,0 0-15,1 0 0,-22 0 0,21 0 16,-21 0-16,0 0 0,1 0 0,-1-22 16,0 22-16,0 0 0,0 0 0,0 0 15,1-21-15,-1 21 0,0 0 16,0 0-16,0 0 0,22 0 0,-22 0 15,21 0-15,-21 0 0,0 0 0,22 0 16,-22 0-16,21 0 0,1 0 0,-1 0 16,0 0-16,1 0 15,20 0-15,-21 0 0,22 0 0,-1-21 16,1 21-16,-1-21 0,22 0 0,-21 21 16,20-21-16,1 21 0,0-22 0,-1 22 15,1-21-15,0 0 0,-1 21 16,1 0-16,21-21 0,-22 21 0,22 0 15,-21 0-15,21 0 0,0-21 0,-1 21 16,1 0-16,0 0 0,0 0 0,0 0 16,21-21-1,0-1 173,21 1-173,-21 0 1,21 0-16,-21 0 0,0 0 0,0-1 16,0 1-16,21-21 0,-21 0 0,21-1 15</inkml:trace>
  <inkml:trace contextRef="#ctx0" brushRef="#br0" timeOffset="46971.23">9673 15007 0,'21'0'16,"-21"21"15,0 1-31,0-1 16,0 0-16,0 0 0,0 21 0,0-20 16,-21 20-16,21 0 0,0 1 15,-21-22-15,21 21 0,-21 0 0,0-20 16,21 20-16,-22-21 0,22 21 0,0-20 15,0-1-15,-21 0 0,21 0 16,0 0-16,-21 0 0,21 1 16,0-44 15,0 1-15,0 0-16,0 0 0,0 0 15,0 0-15,0-1 0,0 1 0,0 0 16,0 0-16,21-21 0,0 20 15,-21-20-15,22 21 0,-22-21 0,0 20 16,0 1-16,0-21 0,21 21 0,-21 0 16,0-1-16,0 1 15,0 0-15,0 42 32,0 0-17,0 1-15,-21-1 0,21 21 0,-22-21 16,22 22-16,0-22 0,0 21 0,-21-21 15,21 0-15,-21 22 16,21-22-16,-21 0 0,21 0 0,0 0 16,0 1-16,0-1 15,0-42 17,0-1-32,0 1 15,0 0-15,0 0 0,0 0 0,0 0 16,0-22-16,0 22 0,0 0 15,0 0-15,0-22 0,0 22 16,0 0-16,21 0 0,-21 0 0,0 0 0,0-1 16,0 1-16,0 0 15,0 42 17,0 0-32,0 1 0,0-1 15,-21 0-15,21 21 0,0-21 0,0 22 16,-21-22-16,21 0 0,-21 0 0,21 0 15,0 1-15,-22-1 0,22 0 16,0 0 0,0-42-1,0 0-15,0 0 16,0-1 0,0 1-16,0 0 0,0 0 15,0 0-15,0 0 0,0-1 16,0 44 15,0-1-31,0 0 0,0 0 16,0 0-16,0 0 0,0 1 15,0-1-15,0-42 63,22-1-48,-22 1-15,0 0 0,0 0 0,21 21 16,-21-21-16</inkml:trace>
  <inkml:trace contextRef="#ctx0" brushRef="#br0" timeOffset="48403.67">10520 14520 0,'0'-21'0,"-21"0"15,21 0 1,0 0-1,0 0-15,21 21 16,0-22-16,0 22 16,-21-21-16,21 21 0,0 0 0,1 0 15,-1 0-15,0 0 0,0 0 0,0 0 16,0 0-16,-21 21 16,0 1-16,0-1 0,0 0 0,0 0 15,0 0-15,-21 0 0,0 1 0,0-1 16,0 21-16,0-21 0,-1 0 15,-20 1-15,21-22 0,0 21 16,21 0-16,-21-21 0,-1 21 0,22-42 47,22 0-47,-1 21 16,-21-21-16,21 21 0,0-22 0,0 22 15,0 0-15,1 0 0,-1-21 16,0 21-16,0 0 0,21 0 0,-20 0 15,-1 0-15,0 21 0,0-21 0,0 22 16,0-1-16,1 0 0,-22 0 0,0 0 16,0 0-16,0 1 0,0-1 15,-22 0-15,1 0 0,0 0 16,-21-21-16,21 21 0,-22 1 0,22-1 16,-21-21-16,-1 21 0,22-21 15,0 0-15,-21 0 0,21 0 0,-1 0 16,1 0-16,0 0 0,0 0 15,21-21 1,-21 21 0,21-21-16,0-1 15,0 1 1,21 21-16,0-21 0,0 0 0</inkml:trace>
  <inkml:trace contextRef="#ctx0" brushRef="#br0" timeOffset="48711.49">11197 14372 0,'0'0'0,"0"21"31,0 1-31,0 20 0,0-21 0,-21 21 15,21-20-15,-21 20 0,21 0 16,-21-21-16,21 22 0,0-22 0,0 21 16,-22-21-16,22 1 0,-21-1 0,21 0 15,-21 0-15,21 0 0,0 0 16,0 1-16,0-1 16,0-42 15,0-1-16,0 1-15</inkml:trace>
  <inkml:trace contextRef="#ctx0" brushRef="#br0" timeOffset="49071.28">11049 14499 0,'0'0'0,"0"-21"16,0 0-16,0 0 0,21 21 15,0-21-15,0 21 16,1 0-16,20-22 0,-21 22 0,0 0 16,22 0-16,-22 0 0,0 0 0,21 22 15,-21-1-15,1 0 0,20 0 16,-21 0-16,0 0 0,0 1 0,-21 20 16,22-21-16,-22 21 0,0-20 0,0-1 15,0 21-15,0-21 0,0 0 0,-22 1 16,1-1-16,0 0 15,-21 0-15,21 0 0,-22-21 0,1 21 16,21 1-16,-22-22 0,1 0 0,21 21 16,-21-21-16,20 0 0,1 0 0,0 0 15,0 0-15,0 21 16</inkml:trace>
  <inkml:trace contextRef="#ctx0" brushRef="#br0" timeOffset="51522.93">10816 15177 0,'0'0'0,"21"0"0,-21-22 16,21 1-16,-21 0 0,0 0 0,0 0 15,0 42 16,0 0-31,0 0 0,0 0 16,0 1-16,0 20 0,0 0 0,0-21 16,-21 22-16,0-1 0,0-21 15,21 22-15,-21-22 0,0 21 0,-1-21 16,1 0-16,21 1 0,-21-1 16,0 0-16,0 0 0,21 0 0,-21-21 15,21 21-15,-22-21 0,1 0 16,21-21-1,0 0-15,0 0 16,0 0-16,0 0 0,0-1 0,0 1 16,0 0-16,0 0 0,0 0 15,0 0-15,0-1 0,0 1 0,21 21 16,1 0 0,-22 21-1,21 1-15,-21-1 0,21 0 16,0 21-16,-21-21 0,0 1 0,21-1 15,0 0-15,1 0 0,-1 0 0,0 0 16,-21 1-16,21-1 0,21-21 16,-20 21-16,-1-21 0,0 0 0,21 0 15,1 0-15,-22 0 0,21 0 0,0-21 16,1 21-16,-22-21 0,21-1 16,-21 22-16,22-21 0,-22 0 0,-21 0 15,0-21-15,0 20 0,0 1 0,0 0 16,0-21-16,0 21 0,0-1 15,-21 1-15,0 0 0,-1 0 16,1 21-16,0 0 0,0 0 0,0 0 16,0 0-16,-1 0 0,1 21 15,0 0-15,0 0 0,21 1 0,0-1 16,-21 0-16,21 21 0,-21-21 0,21 1 16,0-1-16,0 0 0,0 0 15,0 0-15,0 0 0,0 1 16,21-22-16,0 0 0,0 0 15,0 0-15,0 0 0,1 0 0,-1 0 16,0-22-16,0 1 0,0 21 16,0-21-16,1 0 0,-1 0 0,-21 0 15,21-1-15,-21 1 16,0 0 0,0 42-1,0 0 1,0 1-16,0-1 15,0 0-15,21 0 0,-21 0 16,0 0-16,21-21 0,0 22 0,1-22 16,-1 0-16,0 0 15,0 0-15,0 0 0,0 0 16,1-22-16,-1 22 0,-21-21 16,21 21-16,-21-21 0,21 0 0,-21 0 15,0 0 1,0-1-16,0 1 0,0 0 15,0 42 17,0 0-32,0 1 15,-21-22-15,21 21 0,0 0 0,-21 0 16,21 0-16,0 0 16,0-42 15,0 0-16,21 0-15,0 0 16,0 21-16,0-21 0,-21-1 0,22 1 16,-1 0-16,0 21 0,-21-21 0,21 21 15,0 0-15,0 0 16,-21 21-16,22 0 16,-22 0-16,0 1 0,21-1 15,-21 0-15,0 0 0,21 0 16,0 0-16,0-21 15,-21 22-15,21-22 0,1 0 16,-1 0-16,0 0 0,0 0 16,0 0-16,0 0 0,1 0 15,20 0-15,-21-22 0,0 22 0,22-21 16,-22 0-16,21 0 0,-21 0 0,0 0 16,1-1-16,-1 1 0,-21 0 0,0 0 15,0 0-15,0 0 0,0-1 16,-21 1-16,-1 21 15,1 0-15,0 0 0,0 0 0,0 21 16,0 1-16,-22-22 0,22 21 16,0 0-16,21 0 0,-21 0 0,0 0 15,21 1-15,0-1 16,0 0-16,0 0 0,0 0 16,21-21-1,0 0-15,0 0 0,0 0 16,0 0-16,1 0 0,-1 21 15,0 1-15,-21-1 16,0 0-16,0 0 0,0 0 16,0 0-16,0 22 0,0-1 0,0 0 15,0 1-15,-21-1 0,0 0 16,-1 22-16,1-22 0,0 22 16,0-22-16,0 22 0,0-22 0,-1 21 0,1-20 15,0-1-15,0 0 0,0-20 16,21 20-16,0-21 0,-21 0 15,21 0-15,-22 1 0,22-44 32,0 1-32,0 0 15,0-21-15,22 21 0,-22-22 16,21 1-16,0 0 0</inkml:trace>
  <inkml:trace contextRef="#ctx0" brushRef="#br0" timeOffset="52780.06">12404 15282 0,'0'43'15,"0"-22"-15,0 0 0,0 0 0,0 0 16,0 1-16,0-1 0,0 0 15,-22 0-15,22 0 0,0 0 0,0 1 16,0-1-16,0 0 16,22-21-1,-1-21 1,0 21-16,-21-21 0,21-1 16,0 1-16,-21 0 0,21 0 0,-21 0 15,0 0-15,22 21 16,-22-22-16,21 1 0,-21 42 47,0 1-47,0-1 0,0 0 15,0 0-15,0 0 0,0 0 0,0 1 16,0-1-16,0 0 0,0 0 0,0 0 16,21 0-16,0-21 15,-21 22-15,21-22 16,0 0-16,1 0 0,-1 0 15,0 0-15,0 0 16,0 0-16,22-22 0,-22 1 16,0 21-16,21-21 0,-21 21 0,1-21 15,-1 0-15,0 0 0,0 21 0,-21-22 16,0 1-16,0 0 0,0 0 16,0 0-16,0 0 0,0-1 15,0 1-15,-21 21 0,0 0 0,0 0 16,-1 0-16,1 0 0,0 0 15,0 0-15,0 21 0,0 1 0,-1-1 16,22 0-16,-21-21 0,21 21 16,-21 0-16,21 0 0,0 1 0,0-1 15,0 0-15,0 0 0,0 0 16,21-21 0,0 0-16,1 0 0,-1 0 15,0 0-15,0 0 0,0-21 16,0 21-16,-21-21 0,0 0 15,22 21-15,-22-21 0,21-1 16,-21 1-16,0 0 16,0 42 15,0 0-31,0 1 16,0-1-16,0 0 0,0 0 15,0 0-15,0 0 0,0 1 16,0-1-16,21-21 15,0 0-15,0 0 0,0 0 0,1 0 16,-1 0-16,0 0 0,0 0 16,21 0-16,1-21 0,-22 21 0,21-22 15,1 1-15,-1 21 0,-21-21 0,0 0 16,0 0-16,1 0 0,-22-1 0,21 1 16,-21 0-16,0 0 0,0 0 15,0 0-15,-21-1 0,-1 22 16,1 0-16,0 0 0,0 0 15,0 22-15,0-22 16,-1 21-16,1 0 0,0-21 0,0 21 16,0 0-16,21 0 0,0 1 15,21-22 1,0 0 0,0 0-16,0 0 0,1 0 15,-1 21-15,-21 0 0,21-21 16,-21 21-16,0 0 0,0 0 15,0 1-15,0 20 0,0-21 16,0 0-16,0 0 0,0 22 16,0-1-16,0-21 0,-21 22 0,0-1 15,21 0-15,0 1 0,-22-22 16,22 21-16,-21 0 0,0 1 0,21-22 16,0 21-16,0-21 0,-21 22 0,21-22 15,-21 21-15,21-21 0,-21 1 16,21-1-16,0 0 0,0 0 15,0 0-15,0-42 47,0 0-47,0 0 0,21-22 16,0 22-16,-21 0 0,21-21 16</inkml:trace>
  <inkml:trace contextRef="#ctx0" brushRef="#br0" timeOffset="53148.37">13779 15452 0,'0'0'0,"22"-21"0,-1-1 16,0 1-16,-21 0 15,0 0-15,0 0 16,0 0-16,-21 21 16,0 0-16,-1 0 15,1 0-15,0 21 0,0 0 0,21 0 16,-21 0-16,0 0 0,-1 1 16,22-1-16,0 0 0,0 0 0,0 0 15,0 0-15,0 1 0,0-1 0,0 0 16,0 0-16,0 0 15,22-21-15,-1 0 16,0 0-16,0 0 0,0 0 16,0 0-16,1 0 15,-22-21-15,21 21 16,0-21-16</inkml:trace>
  <inkml:trace contextRef="#ctx0" brushRef="#br0" timeOffset="53411.02">14012 15240 0,'0'21'31,"0"0"-15,-21 1-16,21-1 0,-21 0 15,21 0-15,-21 0 0,21 0 0,0 1 16,0-1-16,0 0 0,-21-21 15,21 21-15,0 0 0,0 0 0,0 1 16,0-1-16,21-21 16,-21 21-1,21-21-15,0 0 0,0 0 16,0 0-16,1-21 16</inkml:trace>
  <inkml:trace contextRef="#ctx0" brushRef="#br0" timeOffset="53679.89">14287 15155 0,'22'0'16,"-1"0"-16,0 22 0,0-1 15,-21 0-15,0 0 0,0 0 0,0 0 16,0 1-16,0-1 0,0 0 15,0 0-15,0 0 0,0 22 0,0-22 16,-21 0-16,21 0 0,-21 0 16,21 0-16,-21 1 0,-1-1 15,22 0-15,-21 0 16,0-21-16,21 21 16,-21-21-16,0 0 15,21-21-15</inkml:trace>
  <inkml:trace contextRef="#ctx0" brushRef="#br0" timeOffset="54947.11">13843 12848 0,'21'21'63,"0"-21"-63,0 22 0,1-1 16,-1-21-16,21 21 0,0 0 0,-20-21 15,41 21-15,-21 0 0,22 1 16,-22-1-16,22 0 0,20 0 15,-20 0-15,-1 0 0,22 1 0,-21 20 16,20-21-16,1 0 0,21 0 0,0 22 16,-1-22-16,22 0 0,-21 0 15,21 22-15,0-22 0,0 0 0,21 21 16,-21-21-16,0 1 0,0-1 0,0 0 16,-21 21-16,0-21 0,-21 1 0,-1-1 15,1-21-15,-21 21 0,-1 0 16,-21 0-16,1-21 0,-22 0 0,0 21 15,0-21-15,0 0 0,-21-21 32,0 0-17,-21 0-15,0 0 16,0 0-16,21-1 0,-21 22 16,0-21-16,-1 0 0,22 0 0,-21 21 15,0-21-15,0 0 0,0 21 16,0-22-16,-1 22 0,1 0 15,21-21-15,-21 21 16,42 0 31,0 0-47,1 21 0,-1-21 16,-21 22-16,21-22 0,0 21 0,0 0 15,0 0-15,1 0 16,-1-21-16,0 21 0,-21 1 0,0-1 15,21 0-15,-21 0 0,0 0 0,0 0 16,0 22-16,0-22 0,0 0 0,-21 0 16,0 0-16,0 1 15,-1-1-15,1 0 0,0-21 0,0 21 16,0-21-16,0 0 0,-1 21 16,1-21-16,0 0 0,0 0 15,0 0-15,0 0 16</inkml:trace>
  <inkml:trace contextRef="#ctx0" brushRef="#br0" timeOffset="55663.26">17759 13631 0,'0'-21'0,"0"42"0,21-63 16,-21 21-16,0 0 0,0 42 31,0 0-16,0 21-15,0 1 16,0 20-16,0-20 0,0 20 0,0 22 16,0-22-16,0 22 0,0-22 0,0 22 15,-21 0-15,21-1 0,0-20 0,0 21 16,0-1-16,-21-20 0,21-1 16,-22 22-16,22-22 0,-21 1 0,21 21 15,0-22-15,0 1 0,0-22 0,-21 21 16,21-20-16,-21 20 0,21-20 0,-21-22 15,21 21-15,0-21 0,0 0 16,0 1-16,-21-1 0,-1-21 16,22-21-1,0-1-15,0 1 0,0 0 0,0 0 16,0-21-16,0-1 0,0 1 16,0 0-16,22-22 0</inkml:trace>
  <inkml:trace contextRef="#ctx0" brushRef="#br0" timeOffset="56911.82">17822 13695 0,'0'0'0,"-21"0"16,21-21-16,21 21 94,0 0-94,1 0 0,-1 0 15,0 0-15,0 0 0,0 0 16,0 0-16,1 0 0,-1 0 0,0 0 16,0 0-16,0 0 0,0 0 0,1 0 15,-1 0 1,0 21-16,0-21 0,0 0 0,0 21 16,1-21-16,-1 0 0,21 0 15,-21 0-15,0 21 0,22-21 16,-1 0-16,0 0 0,1 0 0,-1 0 15,22 0-15,-22 21 0,21-21 0,1 0 16,-1 0-16,22 0 0,0 0 16,-1 0-16,22 0 0,0 0 15,21 22-15,0-22 0,0 0 0,0 21 16,0-21-16,21 0 0,0 0 0,1 21 16,-1-21-16,-21 0 0,21 0 15,-21 0-15,0 0 0,0 0 0,0 0 16,0 0-16,0 0 0,-21 0 0,0 0 15,-1 0-15,-20 0 0,0 0 16,-22 0-16,1 0 0,-1 0 0,1 0 16,-1 0-16,-20 0 0,20 0 0,-21 0 15,22 21-15,-22-21 0,1 0 16,-22 0-16,21 0 0,-21 0 16,22 0-16,-22 0 0,0 0 15,0 0-15,-21 21 31,0 0-31,0 1 16,0 20-16,0-21 0,-21 21 16,0-20-16,0 20 0,21 0 0,-22 22 15,1-22-15,21 22 0,-21-22 0,21 21 16,0-20-16,0 20 0,0-20 0,0 20 16,0-21-16,0 1 0,0-1 15,0 22-15,0-22 0,0 0 0,0 1 16,0-1-16,0 0 0,0 1 15,0-1-15,0 0 0,0 1 0,0-1 16,0 0-16,0-21 0,0 22 16,0-1-16,0-21 0,0 22 0,0-22 15,0 0-15,0 21 0,0-21 0,-21 1 16,21-1-16,0 0 0,-21-21 16,21 21-16,0 0 0,0 0 15,-21 1-15,-1-1 0,1 0 16,0 0-1,0-21-15,21 21 16,-21-21-16,0 0 0,-1 0 16,1 0-16,0 21 0,0-21 15,0 0-15,0 0 0,-1 0 0,1 0 16,-21 0-16,0 0 0,-1 22 0,1-22 16,-22 0-16,22 0 0,-21 0 15,-22 0-15,21 0 0,-20 0 0,20 0 16,-20 0-16,-1 21 0,0-21 0,1 0 15,-1 0-15,0 21 0,-21-21 0,1 0 16,-22 0-16,0 0 0,0 0 0,0 0 16,-22 0-16,22 0 0,-21 0 15,21-21-15,-21 21 0,21 0 16,0 0-16,0-21 0,21 21 0,-21 0 16,21 0-16,1 0 0,-1 0 0,0 0 15,-21 0-15,21 0 0,0 0 0,0 0 16,1 0-16,-1 0 0,21 21 0,0-21 15,1 0-15,-1 21 0,0-21 16,22 0-16,21 0 0,-22 0 0,22 0 16,-1 0-16,22 0 0,0 0 0,0-21 15,21-22-15,0 22 0,0 0 0,21-21 16,-21-1-16,42 1 0,-20 0 16,-1-22-16</inkml:trace>
  <inkml:trace contextRef="#ctx0" brushRef="#br0" timeOffset="59772.53">18478 13885 0,'0'0'0,"22"-21"16,-44 21 0,1 0-16,21 43 15,-21-22-15,0 0 0,0 21 0,0 1 16,-1-1-16,1 0 0,21 1 0,0-1 16,0 0-16,0 22 0,0-22 0,0-21 15,0 22-15,0-1 0,0-21 16,0 0-16,0 0 0,0 1 0,0-44 47,0 1-47,0-21 15,0 21-15,0-22 0,0 22 0,0-21 0,0 0 16,21-1-16,1 1 0,-22 0 0,21-22 16,0 22-16,21-1 15,-21 22-15,1-21 0,-1 21 0,21 0 16,-21-1-16,0 22 0,22 0 0,-22 0 15,0 0-15,0 22 0,0-1 0,1 0 16,-22 0-16,0 21 0,0-20 16,0-1-16,0 0 0,-22 0 0,1 21 15,0-20-15,0-22 0,-21 21 0,20 0 16,-20 0-16,21-21 0,-21 0 0,20 21 16,1-21-16,0 0 0,0 0 15,0 0-15,0 0 0,-1 0 16,22-21-16,0 0 15,0 42 17,0 0-32,0 0 0,22 1 15,-22-1-15,21 21 0,0-21 0,-21 22 16,0-22-16,21 0 0,0 0 16,0 0-16,1 0 0,-22 1 0,21-1 15,0-21-15,21 0 0,-21 21 0,1-21 16,-1 0-16,21 0 0,-21 0 0,22 0 15,-22-21-15,0 0 0,21 21 16,-21-22-16,1 1 0,-1 0 16,0 0-16,0 0 0,-21-22 0,0 22 15,21 0-15,-21 0 0,21 0 0,-21 0 16,0 42 15,0 0-31,-21 0 0,0 0 0,21 0 16,-21 1-16,0-1 0,21 0 0,0 0 15,0 0-15,0 0 0,0 1 16,0-1-16,0 0 0,21-21 31,0 0-31,0 0 0,0 0 0,1 0 16,-1-21 0,0 21-16,0-21 0,0-1 0,0 1 15,1 0-15,-22 0 0,0 0 0,0-22 16,0 22-16,0 0 0,0 0 0,0 0 15,0 0-15,-22 21 0,1 0 16,0 0-16,0 0 0,0 0 16,0 0-16,-1 21 0,1 0 0,0-21 15,21 21-15,0 0 0,-21 0 0,21 1 16,0-1-16,0 0 0,0 0 16,0 0-16,0 0 0,0 1 15,21-22-15,0 0 16,0 0-16,1 0 0,20 0 0,-21 0 15,0 0-15,22 0 0,-22 0 16,21-22-16,-21 1 0,22 21 0,-22-21 16,0 0-16,0 0 0,0 0 0,0 21 15,1-22-15,-22 1 0,21 21 0,-21-21 16,0 42 0,0 0-1,0 1-15,0-1 0,-21 0 16,21 0-16,0 0 0,0 0 0,-22 1 15,22-1-15,0 0 0,0 0 16,0 0-16,0 0 16,0 1-1,0-44 1,0 1 0,0 0-16,0 0 15,0 0-15,22 0 0,-1-1 0,-21 1 16,21 0-16,0 0 0,-21 0 0,21 0 15,-21-1-15,0 1 0,21 21 0,1 0 16,-1 0-16,0 21 16,-21 1-1,21-1-15,-21 0 16,0 0-16,0 0 0,0 0 0,0 1 16,0-1-16,21 0 15,-21 0-15,21-21 0,-21 21 16,22-21-1,-1 0-15,0 0 16,0 0-16,-21-21 0,21 0 0,0 21 16,1-21-16,-22 0 0,21-1 0,0 1 15,-21 0-15,21 0 0,0 0 0,-21 0 16,21 21-16,-21-22 0,0 44 31,0-1-31,0 0 16,0 0-16,0 0 15,0 0-15,0 1 0,0-1 0,0 0 16,22-21-16,-1 21 0,-21 0 16,21-21-16,0 21 0,0-21 0,0 0 15,1 0-15,-1 0 0,0 0 0,0 0 16,0 0-16,22 0 0,-22 0 0,0 0 16,0 0-16,0 0 0,0-21 15,1 21-15,-22-21 0,21 0 0,-21 0 16,0 0-16,0-1 0,0 1 0,0-21 15,0 21-15,0 0 0,0-22 0,0 22 16,0 0-16,-21 21 16,-1 0-16,1 0 15,0 0-15,0 21 0,0 0 16,21 0-16,0 1 0,-21-1 0,-1 21 16,22-21-16,-21 0 0,21 1 15,0-1-15,0 0 0,0 0 0,0 0 16,0 0-16,0 1 0,21-22 15,1 0-15,-1 0 16,0 0-16,0 0 0,0 0 16,0-22-16,1 1 15,-22 0-15,0 0 0,21 0 0,-21 0 16,21-1-16,-21 1 0,0 0 16,0 0-16,0 0 0,0 0 15,0 42 16,0 0-31,0 0 0,0 0 16,0 0-16,0 1 0,0-1 16,0 0-16,0 0 0,0 0 0,0 0 15,0 1-15,21-22 16,0 0-16,0 0 0,1 0 16,-1 0-16,0 0 0,0 0 15,0 0-15,22 0 0,-22-22 0,0 22 16,0-21-16,0-21 0,0 21 15,22 0-15,-22-22 0,0 1 0,-21 0 16,21-1-16,0 1 0,1-22 16,-1 22-16,0 0 0,0-1 0,-21 1 15,0 21-15,0 0 0,0 0 16,0-1-16,0 1 0,-21 21 16,0 21-16,0 1 15,-1-1-15,1 0 0,0 21 0,0-21 16,0 22-16,0-22 0,21 64 15,-22-43-15,22-21 0,0 21 0,0 1 16,0-22-16,0 21 0,0-21 16,0 22-16,0-22 0,22 0 0,-1 0 15,-21 0-15,21 1 0,0-22 16,0 21-16,0-21 0,22 0 16,-22 0-16,0 0 0,0 0 15,0-21-15,1-1 0,-1 22 0,0-21 16,0 0-16,0 0 0,0 0 0,-21 0 15,22-1-15,-22 1 0,21 0 0,-21 0 16,0 0-16,0 42 31,0 0-31,0 0 16,0 0-16,0 1 0,0-1 16,0 0-16,0 0 0,0 0 15,0 0-15,0 1 16,21-22-16,0 0 0,0 0 15,0 0-15,1 0 0,-1 0 0,0 0 16,0 0-16,0 0 0,0 0 16,-21-22-16,22 1 0,-1 0 0,0 21 15,0-21-15,0 0 0,-21-22 0,21 22 16,1 0-16,-1 0 0,0 0 16,0 0-16,-21-1 0,21 22 15,0 0-15,1 0 16,-22 22-1,0-1 17,21-21-32,0 0 15,-21-21 1,21 21-16,-21-22 0,21 1 16,-21 0-16,0 0 15,0 0-15,0 0 16,-21 21 15,0 21-31,0 0 0,0 0 16,-1 0-16,1 0 0,0 22 15,0-22-15,21 0 0,-21 21 0,21-20 16,-21-1-16,21 0 0,0 21 16,0-21-16,0 1 0,0-1 15,21 0-15,0-21 0,0 0 16,0 0-16,0 0 0,22 0 15,-22 0-15,0 0 0,21 0 0,-20 0 16,20-21-16,-21 0 0,0 21 16,22-22-16,-22 1 0,0 0 0,0 0 15,0 0-15,0 0 0,-21-1 16,0-20-16,22 21 0</inkml:trace>
  <inkml:trace contextRef="#ctx0" brushRef="#br0" timeOffset="59959.43">21802 14118 0,'0'0'0,"-22"0"0,-20-21 15,42 0 48</inkml:trace>
  <inkml:trace contextRef="#ctx0" brushRef="#br0" timeOffset="60191.3">20807 14161 0,'0'0'0,"-43"0"16,-20 0-16,84 0 31,0 0-31,22 0 0,-22 0 16,21 0-16,0 0 0,1 0 0,20 0 15,-20 0-15,20 0 0,-21 0 16,1 0-16,-1 0 0,0 0 0,1 0 16,-22 0-16,21 0 0,-21 0 0</inkml:trace>
  <inkml:trace contextRef="#ctx0" brushRef="#br0" timeOffset="62300.96">19325 15050 0,'0'0'0,"0"-22"15,0 1-15,0 0 0,0 0 0,0 0 16,-21 21 0,0 21-1,0 0-15,-22 0 0,22 0 0,0 22 16,0-1-16,0 0 0,-22 1 0,22-1 16,0 0-16,0 1 0,0-1 0,-1-21 15,-20 22-15,21-22 0,0 0 16,0 0-16,-1 0 0,1-21 0,0 21 15,0-21-15,21-21 16,0 0 0,0-21-16,0 21 0,0-1 15,0 1-15,21-21 0,0 0 16,0-1-16,-21 22 0,22-21 0,-1 21 16,-21-1-16,0 1 0,21 0 15,0 21-15,-21 21 16,0 0-16,21 1 0,-21 20 0,21-21 15,-21 21-15,22-20 0,-22 20 16,0 0-16,21-21 0,0 22 0,-21-22 16,21 0-16,0 0 0,0 0 0,1 1 15,-1-22-15,0 21 0,21-21 0,1 0 16,-22 0-16,21 0 0,0 0 16,1 0-16,-1 0 0,0-21 0,1-1 15,-1 22-15,-21-21 0,0 0 0,1 0 16,-22-21-16,0 20 15,0 1-15,0-21 0,0 21 0,0 0 16,0-1-16,-22 1 0,1 21 0,0 0 16,0 0-16,0 0 0,0 0 0,-22 0 15,22 21-15,0 1 0,0-1 16,0 0-16,21 0 0,0 21 0,-22-20 16,22-1-16,0 0 0,0 0 0,0 0 15,0 0-15,0 1 16,22-22-16,-1 0 0,0 0 0,0 0 15,0 0-15,0 0 0,22 0 0,-22 0 16,0 0-16,0-22 0,0 1 16,22 21-16,-43-21 0,21 0 15,0 21-15,0-21 0,-21 42 47,0 0-47,0 0 16,0 0-16,0 1 0,0-1 15,21-21 17,1 0-32,-1 0 15,0-21-15,0-1 16,0 22-16,0-21 0,-21 0 16,22 21-16,-1-21 0,0 21 15,0 0 1,-21 21-1,0 0-15,21 0 16,-21 1-16,0-1 16,21 0-16,-21 0 0,22-21 15,-1 21-15,0-21 16,0 0-16,0 0 16,0 0-16,1 0 0,-1 0 0,0 0 15,0 0-15,0-21 0,0 21 0,22-21 16,-22 21-16,0-21 0,0 21 15,-21-21-15,21-1 16,1 1-16,-22 0 16,0 0-16,0 0 0,0 0 15,0-1-15,-22 1 16,1 21 0,0 0-16,0 0 0,0 21 15,0-21-15,-1 22 0,1-1 16,0-21-16,21 21 0,0 0 0,-21-21 15,21 21-15,0 0 0,0 1 16,21-22-16,0 0 16,-21 21-16,21-21 15,1 0-15,-1 0 0,0 0 0,0 0 16,0 0 0,-21 21-1,0 0 1,0 0-16,-21 0 15,42-21 95,-21-21-95,21 0-15,1 21 0,-22-21 16,21 0 0,-21 0 15,21 21-31,-21-22 16,0 1-1,21 0 1,0 21-16,-21-21 15,21 0-15,-21 0 16,22-1-16,-22 44 47,-22-1-47,22 0 0,0 0 16,0 0-16,-21 22 0,0-22 0,21 0 15,-21 21-15,21-21 0,0 22 0,-21-22 16,21 21-16,-21 1 0,21-1 0,-22 0 15,22 1-15,0-1 0,-21 21 16,0-20-16,21-1 0,-21 0 16,21 22-16,-21-22 0,0 1 0,-1-1 15,22 0-15,-21 1 0,0-1 0,0-21 16,21 21-16,-21-20 0,0-1 16,21 0-16,-22 0 0,1 0 0,0-21 15,0 0-15,0 0 16,21-21-16,-21 0 0,-1 0 15,22 0-15,0-22 0,0 22 16,0-21-16,-21-1 0,21 1 0,0 0 16,0-1-16,0-20 0,0 21 0,0-1 15,21-20-15,1 20 0,-22 1 0,21 0 16,21-1-16,-21 1 16,0 21-16,22-21 0,-22-1 0,21 22 15,1-21-15</inkml:trace>
  <inkml:trace contextRef="#ctx0" brushRef="#br0" timeOffset="63383.76">20659 15367 0,'0'0'0,"0"21"15,0 0 1,0 1-16,0-1 16,-22 0-16,22 0 0,0 0 0,0 0 15,0 1-15,0-1 0,0 0 16,0 0-16,0 0 15,22-21 1,-1 0 0,0-21-16,0 21 0,-21-21 15,21 0-15,0 21 0,-21-21 16,22-1-16,-1 1 0,0 0 16,0 21-16,-21-21 0,0 42 31,0 0-16,0 0-15,0 1 0,0-1 16,0 0-16,0 0 0,0 0 0,0 0 16,21 1-16,0-1 15,1-21-15,-1 21 0,0-21 16,21 0-16,-21 21 0,22-21 0,-22 0 16,0 0-16,21 0 0,-20 0 0,20 0 15,-21 0-15,0 0 0,22 0 0,-22-21 16,0 0-16,0 21 0,-21-21 15,0-1-15,21 1 0,-21 0 0,0 0 16,0 0-16,0 0 0,0-1 0,0 1 16,-21 0-16,0 21 0,0 0 15,0 0-15,-1 0 16,1 21-16,0-21 0,0 21 16,21 1-16,-21-22 0,0 21 0,21 0 15,0 0-15,-22-21 0,22 21 0,0 0 16,0 1-16,22-22 15,-1 0 1,0 0-16,0 0 16,0 0-16,0 0 0,1 0 0,-1 0 15,-21-22-15,21 22 0,0-21 16,-21 0 0,0 42 15,0 0-16,0 1 1,0-1-16,0 0 0,0 0 16,21 0-1,0-21-15,1 0 0,-1 0 16,21 0-16,-21 0 16,22 0-16,-22 0 0,21 0 0,0-21 15,-20 0-15,20 21 0,-21-21 0,0 0 16,0-1-16,1 1 0,-22 0 0,21 0 15,-21 0-15,0 0 0,0-1 16,0 1-16,-21 21 0,-1 0 16,1 0-16,0 0 0,0 0 15,0 0-15,-22 0 0,22 0 0,0 0 16,21 21-16,-21-21 0,21 22 16,-21-22-16,21 21 0,0 0 15,0 0-15,0 0 16,0 0-16,21 1 0,0-1 15,-21 0-15,0 0 0,0 0 0,0 0 16,0 22-16,0-22 0,0 0 0,0 21 16,0-20-16,0 20 0,0 0 15,-21-21-15,0 22 0,0-1 0,-1 0 16,1 1-16,21-1 0,-21-21 16,0 22-16,0-1 0,0-21 0,-1 0 15,1 22-15,21-22 0,-21 0 0,21 0 16,-21-21-16,21 21 0,0 0 0,0-42 31,0 0-15,0 0-16,21 0 0,0-22 0,0 22 15,1-21-15,-1 21 0</inkml:trace>
  <inkml:trace contextRef="#ctx0" brushRef="#br0" timeOffset="63719.08">21950 15600 0,'0'0'0,"42"-21"15,-42 0-15,21 21 0,0-22 0,-21 1 16,22 21-16,-1-21 0,-21 0 0,0 0 16,21 21-16,-21-21 0,0-1 15,0 1-15,-21 21 16,0 0-1,-1 21-15,1-21 0,0 22 0,0-1 16,0 0-16,0 0 16,-1 0-16,22 0 0,0 1 0,0-1 15,0 0-15,0 0 0,0 0 16,0 0-16,22-21 16,-1 22-16,0-22 0,0 0 15,0 0-15,0 0 0,1 0 16,-1 0-16,0 0 0,0 0 0,0 0 15,0-22-15,1 22 0,-1-21 0,0 0 16</inkml:trace>
  <inkml:trace contextRef="#ctx0" brushRef="#br0" timeOffset="63966.94">22394 15261 0,'0'0'15,"0"-21"-15,0 0 0,-21 21 31,0 21-31,0 0 0,21 0 0,-21 1 16,-1-1-16,22 0 0,0 0 0,-21 0 16,0 0-16,21 22 0,-21-22 15,21 0-15,0 0 0,0 0 16,0 1-16,0-1 0,0 0 16,21-21-1,0 0-15,0 0 16,1 0-1,-1 0-15,0 0 0,-21-21 0</inkml:trace>
  <inkml:trace contextRef="#ctx0" brushRef="#br0" timeOffset="64223.62">22500 15198 0,'0'0'0,"21"-21"0,0 21 16,1 0-16,-1 0 15,-21 21-15,21-21 16,-21 21-16,0 0 0,0 0 0,0 0 16,0 1-16,0-1 15,0 0-15,0 0 0,0 21 0,0-20 16,-21-1-16,0 0 0,21 0 16,-22 0-16,22 0 0,0 1 15,-21-22-15,0 21 16,0-21-16,0 0 15,0 0 1</inkml:trace>
  <inkml:trace contextRef="#ctx0" brushRef="#br0" timeOffset="69448.12">14372 11938 0,'0'-21'15,"-21"0"-15,0 21 0,21-21 0,-21-1 16,21 1-16,-22 21 16,1-21-16,0 21 0,21-21 15,-21 21 1,42 0 31,0 0-47,0 21 0,1-21 15,20 0-15,0 21 0,-21-21 0,22 21 16,-1 1-16,22-22 0,-22 21 0,0 0 16,22-21-16,-22 21 0,43 0 15,-22 0-15,1-21 0,20 22 0,1-1 16,21 0-16,0 0 0,-22-21 16,43 21-16,-21 0 0,0 1 0,21-1 15,0 0-15,0 0 0,21 0 0,0 0 16,-21 1-16,22-1 0,-1 0 0,0 0 15,0 0-15,21 0 0,-20 1 16,20-1-16,-21 0 0,21 0 0,1 0 16,-1 0-16,0 1 0,1-1 0,-1-21 15,22 42-15,-22-21 0,0 0 0,22 1 16,-22-1-16,0 0 0,22 0 0,-1 0 16,-20 0-16,20 1 0,-20 20 15,-1-21-15,0 0 0,22 0 0,-22 1 16,0-1-16,-20 0 0,20 0 15,-21 0-15,21 0 0,-20-21 0,-1 22 16,0-1-16,-21 0 0,21-21 0,-21 21 16,0-21-16,-21 21 0,21-21 15,-21 0-15,0 21 0,-1-21 0,-20 0 16,0 0-16,-1 0 0,-41 0 0,20 0 16,-20 0-16,-22 0 0,21 0 0,-21 0 15,0 0 1,1 0-16,-1 0 31,0 0-15,-21-21 46,0 0-62,0 0 16,0 0-16,0 0 15,-21-1-15,21 1 16,0 0-16,0 0 16,0 0-16,0 0 15,21 21 1,-21-22-16,21 22 0,0 0 16,0 0-16,1 0 15,-1 0-15,0 0 0,0 0 0,0 0 16,0 22-16,1-22 0,-1 0 15,0 0-15,0 21 0,0-21 0,0 21 16,1 0-16,-22 0 16,0 0-16,0 1 0,0-1 0,-22 0 15,1 0-15,0 0 0,0 0 16,0 1-16,-22-1 0,22 21 0,-21-21 16,0 0-16,-1 1 0,22-1 0,-21 21 15,-1-21-15,22 0 0,-21 1 16,21 20-16,0-21 0,21 0 0</inkml:trace>
  <inkml:trace contextRef="#ctx0" brushRef="#br0" timeOffset="69678.99">25273 13949 0,'0'0'0,"0"-21"16,0 0-16,42-1 16,-21 1-16,1 21 0,-1-21 0,0 0 15</inkml:trace>
  <inkml:trace contextRef="#ctx0" brushRef="#br0" timeOffset="70014.8">25442 13737 0,'0'64'16,"0"-128"-16,0 43 0,0 0 0,0 0 0,0 0 16,0-1-16,0 1 0,0 0 15,0 0-15,0 0 0,0 0 16,-21 21 0,21 21-1,-21 0-15,21 0 0,-21 21 16,21 1-16,-21-1 0,-1 22 0,22-22 15,-21 21-15,0 1 0,21-1 0,0 1 16,-21-1-16,21 1 0,-21-1 16,21 22-16,0-21 0,0 20 0,0-20 15,0 20-15,0 1 0,0-21 0,0 20 16,0-20-16,0 20 0,0-20 0,0 21 16,0-22-16,-21 1 0,21-1 0,0 1 15,0-22-15,-22 0 0,22 1 16,0-1-16,0 0 0,0-21 15,-21 1-15,21-1 0,0 0 0,-21-21 16,21-21 0,0 0-16,0-1 15,0 1-15,21-21 0,0 0 0,-21-1 16</inkml:trace>
  <inkml:trace contextRef="#ctx0" brushRef="#br0" timeOffset="70875.16">25569 13441 0,'0'0'0,"21"-21"15,1 21 1,-1 0-16,0 0 0,0-21 0,0 21 15,0 0-15,1 0 0,20 0 0,0 0 16,1 0-16,-1 0 0,21 0 16,1 0-16,-1 0 0,1 0 0,21 0 15,-22 0-15,22 0 0,-1 0 0,22 0 16,0 0-16,0 0 0,21 0 16,0 0-16,0 0 0,0 21 15,0-21-15,0 0 0,21 0 0,-21 21 16,21-21-16,0 0 0,-21 0 0,0 21 15,22-21-15,-22 0 0,0 21 16,21-21-16,-21 0 0,0 21 0,0 1 16,0-22-16,-21 0 0,-1 21 0,1-21 15,0 0-15,0 21 0,-21-21 16,-1 0-16,1 0 0,0 21 0,-22-21 16,1 0-16,-1 21 0,-21-21 0,1 0 15,-22 21-15,0 1 0,0-22 16,-21 21-16,0 0 0,0 0 0,0 0 15,0 0-15,0 22 0,0-1 16,-21-21-16,0 22 0,0-1 16,21 0-16,-21 1 0,-1-1 0,1 21 15,0-20-15,21 20 0,0 1 0,0-1 16,0 1-16,0-1 0,0 1 16,0 20-16,0-20 0,0-1 0,0 22 15,0 0-15,0-22 0,0 22 0,0-22 16,0 22-16,0-21 0,0-1 15,0 1-15,21-1 0,-21 1 0,21-22 16,-21 21-16,0-20 0,0-1 16,22 0-16,-22 1 0,0-1 0,21 0 0,-21 1 15,0-1-15,0-21 16,0 0-16,0 1 0,0-1 0,-21 0 16,-1-21-16,1 0 0,-21 0 0,0 0 15,-1 0-15,1 0 0,0 0 16,-22-21-16,1 0 0,-22-1 0,0 1 15,1 0-15,-1 0 0,-21-21 0,-21 20 16,0 1-16,0 0 0,-21-21 0,0 21 16,-22-1-16,22 1 0,-21 0 15,-22 0-15,22 0 0,-21 0 16,-1-1-16,1 1 0,-22 0 0,21 0 16,-20 0-16,20 0 0,1 21 0,-1 0 15,22-22-15,0 22 0,42 0 0,0 0 16,21 0-16,42 0 0,-20 22 15,41-22-15,1 0 0,21 0 0,0 0 16,21-22 0,0 1-16,21-21 0,0 21 0,21-22 15</inkml:trace>
  <inkml:trace contextRef="#ctx0" brushRef="#br0" timeOffset="72110.45">26162 13399 0,'0'0'0,"0"-22"0,0 44 31,0-1-15,0 21-16,0 0 0,0 1 15,0-1-15,0 0 0,0 1 0,0 20 16,0-20-16,-21-1 0,21 0 0,-21-21 15,21 22-15,-22-22 0,22 21 0,0-21 16,0 1-16,0-1 0,0 0 16,0-42 15,0 0-15,22-1-16,-22 1 0,21-21 15,0 21-15,0 0 0,-21-22 16,21 22-16,0 0 0,1 0 0,-1 0 15,0 21-15,0 0 16,-21 21-16,21 0 0,-21 0 16,0 0-16,21 0 0,-21 1 15,0-1-15,0 0 0,22 0 0,-22 0 16,21 0-16,-21 1 0,21-1 16,0-21-16,0 21 0,0-21 15,1 0-15,-1 0 16,0 0-16,0 0 0,21 0 15,-20 0-15,-1 0 0,0-21 0,21 21 16,-21-21-16,1-1 0,-1 22 0,0-21 16,-21 0-16,21 0 0,-21 0 15,21 0-15,-21-1 0,0 1 16,0 42 0,-21-21-16,21 22 15,-21-1-15,0 0 0,0 0 16,-1 0-16,22 0 0,0 1 0,-21-1 15,21 0-15,0 0 0,0 0 16,0 0-16,21-21 0,1 0 16,-1 0-16,0 0 0,0 0 15,0 0-15,0 0 0,22 0 16,-22 0-16,0 0 0,0 0 0,0-21 16,1 21-16,-1-21 0,-21 0 0,0 0 15,0 0-15,0-1 0,0 1 0,0-21 16,-21 21-16,-1 0 0,1-1 15,0 1-15,0 0 0,0 21 0,0 0 16,-1 0-16,1 0 0,0 0 0,0 0 16,0 0-16,21 21 0,0 0 15,0 1 1,21-1-16,0-21 16,21 0-16,-20 0 0,-1 0 15,21 0-15,-21 0 0,22 0 0,-22 0 16,21 0-16,-21 0 0,0-21 15,22 21-15,-22 0 0,0-22 0,-21 1 16,21 21-16,0 0 0,-21 21 31,0 1-31,0-1 16,0 0-16,0 0 0,0 0 0,0 0 16,0 1-16,0-1 0,0 0 0,0 0 15,0 0-15,0 0 0,0-42 63,0 0-63,0 0 0,0 0 15,22 0-15,-22-1 16,21 1-16,0 0 0,-21-21 0,0 21 16,21-1-16,0 1 0,-21 0 15,21 21-15,1 0 0,-1 0 16,-21 21-1,21-21-15,-21 21 0,21-21 0,-21 22 16,21-22-16,0 0 16</inkml:trace>
  <inkml:trace contextRef="#ctx0" brushRef="#br0" timeOffset="72775.58">27601 13928 0,'0'0'0,"0"-21"31,-21 21-16,0 0-15,0 21 16,0-21-16,21 21 0,-22 0 0,22 0 16,-21-21-16,21 21 0,0 1 0,0-1 15,0 0-15,0 0 16,21-21 0,1 0-16,-1 0 0,0 0 15,0 0-15,0 0 16,0 0-16,1-21 15,-22 0-15,21 21 0,-21-64 16,0 43-16,0 0 16,0 0-16,0 0 0,0-1 0,-21 1 15,-1 0-15,1 21 0,0 0 16,0 0 0,21 21-16,-21 0 0,21 1 15,0-1-15,0 0 0,0 0 16,0 0-16,21-21 15,0 21-15,0-21 16,0 0-16,1 0 0,-1 0 16,0 0-16,0 0 0,0 0 0,0 0 15,1-21-15,-1 21 0,0-21 0,0 21 16,-21-21-16,21 0 0,0 21 16,-21-21-16,22 21 0,-1-22 15,-21 44 1,0-1-16,0 0 15,0 0-15,0 0 0,0 0 16,0 1-16,0-1 0,0 0 0,0 0 16,-21 0-16,21 0 15,0 1-15,0-1 16,0-42 15,0-1-31,21 1 16,0 0-16,0 0 0,-21 0 15,21 0-15,0-22 0,-21 22 16,22 0-16,-1 0 0,-21 0 0,0-1 16,21 1-16,-21 42 31</inkml:trace>
  <inkml:trace contextRef="#ctx0" brushRef="#br0" timeOffset="74639.56">26628 14796 0,'21'-22'0,"0"-20"15,-21 21 1,0 0-16,0 0 0,0-1 15,0 44 1,0-1-16,0 0 0,-21 0 16,0 21-16,-1-20 0,1 20 15,0 0-15,0 1 0,0-22 16,0 21-16,-1 0 0,1 1 0,0-1 16,0 0-16,0-20 0,0 20 0,21-21 0,0 21 15,-22-20-15,22-1 16,-21-21-16,21 21 0,-21-21 31,21-21-31,0 0 16,0-1-16,0-20 0,0 21 15,0 0-15,0-22 0,0 22 0,0-21 16,0 21-16,0-22 0,0 22 0,0 0 16,0 0-16,21 0 0,0 21 15,1 21 1,-22 0-16,0 0 0,21 0 15,-21 1-15,21-1 0,0 21 0,-21-21 0,21 0 16,0 1-16,1-1 0,-22 0 16,42-21-16,-21 21 0,0-21 0,22 0 15,-1 0-15,0 0 0,1 0 16,20 0-16,-21 0 0,1 0 0,20 0 16,-20-21-16,-1 21 0,0-21 0,-21 0 15,22 21-15,-43-22 0,21 1 0,-21-21 16,0 21-16,0 0 0,0-1 15,0-20-15,-21 21 0,21 0 0,-21 21 16,-1-21-16,1 21 0,0 0 16,0 0-16,0 0 0,21 21 15,-21-21-15,-1 21 0,22 0 16,-21 0-16,21 0 0,-21 1 0,21-1 16,0 0-16,0 0 0,0 0 0,0 0 15,0 1-15,21-1 0,0-21 16,1 0-16,-1 0 15,21 0-15,-21 0 0,0 0 0,1 0 16,-1 0-16,0 0 0,0-21 0,0-1 16,0 1-16,-21 0 15,22 0-15,-22 0 0,21 21 0,-21-21 16,0-1 0,0 44-1,0-1-15,0 0 16,0 0-16,0 0 15,0 0-15,0 1 0,0-1 16,21-21 0,0 0-16,0 0 15,0 0-15,1 0 0,-1 0 16,0 0-16,0 0 0,0-21 16,0-1-16,1 22 0,-1-21 0,0 21 15,-21-21-15,21 0 0,0 21 16,-21 21 15,0 0-31,0 0 0,0 1 16,0-1-16,0 0 0,0 0 15,0 0-15,0 0 16,21 1-16,1-22 16,-1 0-16,0 0 0,0 0 15,0 0-15,0 0 0,1 0 0,-1 0 16,0 0-16,21 0 0,-21 0 15,1-22-15,-1 22 0,0-21 0,0 21 16,0-21-16,0 21 0,1-21 0,-1 0 16,-21 0-16,21 21 0,-21-22 15,21 1-15,-21 0 0,0 0 16,0 0-16,0 0 0,0-1 16,-21 22 15,21 22-31,0-1 15,-21 0-15,21 0 0,0 0 16,0 0 0,0-42 15,0 0-15,0 0-1,0 0-15,0 0 16,-21 21-16,-1-22 0,1 22 15,0 0-15,0 0 0,0 0 16,0 22-16,-1-22 0,1 21 16,0 0-16,21 0 0,0 0 15,0 0-15,0 1 0,0-1 16,0 0-16,0 0 0,0 0 16,21-21-16,0 0 0,1 21 0,-1-21 15,21 0-15,-21 0 0,0 0 16,1 0-16,-1 0 0,0 0 0,0 0 15,0 0 1,-21 22 0,-21-22-1,0 21-15,21 0 0,-21 0 0,0 21 16,21-20-16,-22 20 0,1-21 0,21 21 16,-21-20-16,21 20 0,0 0 0,-21 1 15,0-1-15,21-21 0,-21 21 0,-1 1 16,1-1-16,21 0 0,-21 1 15,0-22-15,0 21 0,0-21 16,21 22-16,-22-22 0,22 0 0,-21 0 0,21 0 16</inkml:trace>
  <inkml:trace contextRef="#ctx0" brushRef="#br0" timeOffset="75779.78">28215 15304 0,'0'0'0,"21"-43"15,0 22-15,-21-21 0,0 21 0,22-1 0,-22 1 16,21 0-16,-21 42 47,0 0-47,0 1 15,0-1-15,0 0 16,0 0-16,0 0 16,21-21-16,0 0 15,0 0-15,0 0 0,1 0 16,-1 0-16,0 0 0,0-21 16,0 21-16,0-21 0,1 21 0,-1-21 15,-21 0-15,21-1 0,0 1 16,-21 42 31,0 1-47,0-1 0,0 0 0,0 0 15,0 0-15,0 0 16,0 1-16,0-1 0,21 0 16,0-21-1,1 0-15,-1 0 16,0 0-16,0 0 0,0 0 0,0 0 15,1-21-15,-1 0 0,0 21 0,0-22 16,0 1-16,0 0 0,-21 0 16,0 0-16,0 0 0,0-1 0,0-20 15,0 21-15,0 0 16,0 0-16,-21 21 0,0 0 16,0 0-16,0 0 0,0 0 0,-1 0 15,1 21-15,0 0 0,0 0 16,0-21-16,21 21 0,0 0 0,-21 1 15,21-1-15,0 0 16,21-21-16,0 0 16,0 0-16,0 0 0,0 0 15,1 0-15,-1 0 16,0 0-16,0-21 0,0 21 16,-21-21-16,21 21 0,-42 21 46,21 0-46,-21 0 16,21 0-16,-21-21 0,21 21 16,0 1-16,0-1 0,0 0 15,21-21-15,0 0 16,0 0-16,1 0 0,-1 0 16,0 0-16,0 0 0,0 0 15,0 0-15,1 0 0,-1 0 0,0 0 16,0-21-16,0 0 0,0-1 15,-21 1-15,0 0 0,22 0 16,-22 0-16,21 0 0,-21-1 0,0 1 16,0 0-16,0 0 0,0 0 0,-21 21 15,-1 0 1,-20 0-16,21 0 0,0 0 16,0 21-16,-1 0 0,1-21 0,0 21 15,21 0-15,-21 1 0,21-1 0,0 0 16,0 0-16,21 0 15,0 0-15,0-21 0,1 22 16,-22-1-16,0 0 0,21-21 0,-21 21 16,0 21-16,0-20 0,21-1 15,-21 21-15,0-21 0,0 22 16,0-22-16,0 21 0,0 0 0,0 1 16,-21-22-16,0 21 0,-1 1 0,1-22 15,0 21-15,0 0 0,0-20 16,0-1-16,21 21 0,-22-21 0,1 0 15,0-21-15,21 22 0,-21-1 0,42-42 47,0-1-31,0 1-16,1 0 0,-1 0 0</inkml:trace>
  <inkml:trace contextRef="#ctx0" brushRef="#br0" timeOffset="76106.66">29358 15325 0,'0'0'16,"0"-21"-16,0-1 0,21 22 0,-21-21 15,21 21 1,-21-21 0,22 21-16,-1 0 0,0-21 15,0 21-15,0 0 0,-21-21 16,21 21-16,1-21 0,-22-1 15,0 1-15,0 0 16,-22 21 0,1 0-16,0 0 15,0 0-15,0 21 0,0 0 0,-1 1 16,1-1-16,0 0 0,21 0 0,0 0 16,-21 0-16,21 1 0,0-1 15,0 0-15,0 0 0,0 0 0,0 0 16,0 1-16,21-1 0,0-21 15,0 0-15,1 0 0,-1 0 16,0 0-16,0 0 0</inkml:trace>
  <inkml:trace contextRef="#ctx0" brushRef="#br0" timeOffset="76391.5">29930 15050 0,'0'-43'15,"-22"43"1,1 0-16,0 0 0,0 0 16,21 21-16,-21 1 0,0-1 15,21 0-15,0 0 0,0 0 16,-22-21-16,22 21 0,0 1 0,-21-1 16,21 0-16,0 0 0,0 0 15,0 0-15,0 1 0,0-1 16,0 0-16,0 0 0,0 0 15,0 0-15,0 1 0,0-1 16,21-21 0,1 0-1,-22-21-15,21-1 16</inkml:trace>
  <inkml:trace contextRef="#ctx0" brushRef="#br0" timeOffset="76601.38">30353 14880 0,'0'0'0,"21"0"0,0-21 0,-21 42 31,0 0-15,-21 1-16,21-1 0,-21-21 16,21 21-16,0 0 0,0 0 15,0 0-15,0 1 0,0-1 16,0 0-16,0 0 0,-21-21 15,0 0-15,-1 0 16,1 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12:58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15176 487 0,'0'-21'16,"0"0"-16,0-1 15,22 1-15,-1 0 0,-21 0 0,21 0 16,-21 0-16,21-1 0,0 1 15,-21 0-15,21 0 0,-21 0 0,22 0 16,-1-1-16,-21 1 16,0 0-16,0 42 78,0 0-63,0 1-15,0-1 0,0 0 0,0 0 16,0 0-16,0 0 0,0 1 16,0-1-16,0 21 0,0-21 0,0 0 15,0 22-15,0-22 0,0 0 16,0 0-16,0 22 0,0-22 0,0 0 16,0 0-16,0 0 0,0 0 0,0 1 15,0 20-15,0-21 0,0 0 16,0 22-16,0-22 0,0 21 0,0-21 15,0 22-15,0-22 0,0 21 16,0-21-16,0 22 0,0-22 16,0 0-16,0 21 0,0-21 0,0 22 15,0-22-15,0 0 0,0 0 0,0 22 16,0-22-16,-21 0 0,21 21 16,0-21-16,0 1 0,-22-1 0,22 21 15,-21-21-15,21 0 0,0 22 0,0-22 16,-21 21-16,21-21 0,0 1 15,-21 20-15,21-21 0,0 0 16,0 0-16,0 22 0,-21-22 0,21 0 16,0 0-16,-21 0 0,21 1 0,0 20 15,0-21-15,0 0 0,0 0 16,-22 1-16,22-1 0,-21 0 0,21 0 16,0 0-16,0 0 0,-21 1 15,21-1-15,-21 0 0,21 0 0,-21 0 16,21 22-16,0-22 0,0 0 0,-21 0 15,21 0-15,0 0 0,-22 22 16,22-22-16,0 0 0,0 21 0,0-20 16,0-1-16,-21 0 0,21 21 0,0-21 15,-21 1-15,21-1 0,0 0 16,0 0-16,-21 0 0,21 0 0,0 1 16,0-1-16,0 0 0,0 0 0,0 0 15,0 0-15,0 1 0,0-1 16,0 0-16,0 0 0,0 0 0,0 0 15,0 1-15,-21-1 0,21 0 16,0 21-16,0-21 0,0 1 0,0-1 16,0 0-16,0 0 0,0 21 0,0-20 15,0-1-15,0 0 0,0 0 16,0 0-16,0 0 0,0 1 0,0-1 16,0 0-16,0 0 0,0 0 0,0 0 15,0 1-15,0-1 0,0 0 0,0 0 16,0 0-16,0 0 15,0 1-15,0-1 0,0 0 16,0 0-16,0 21 0,-21-20 0,21-1 16,0 0-16,0 0 0,0 0 0,0 22 15,0-22-15,0 0 0,0 21 16,0-21-16,0 1 0,0-1 0,0 21 16,0-21-16,0 0 0,0 22 0,-22-22 15,22 0-15,0 0 0,0 22 0,0-22 16,0 0-16,-21 0 0,21 21 15,0-20-15,0-1 0,0 0 16,0 21-16,0-21 0,-21 1 0,21 20 0,0-21 16,-21 0-16,21 22 0,0-22 15,0 21-15,0-21 0,0 22 16,0-22-16,0 21 0,0-21 0,0 22 16,0-22-16,0 0 0,0 21 0,0-21 15,-21 22-15,21-22 0,0 21 16,0-21-16,0 1 0,0 20 0,-21-21 15,21 0-15,0 22 0,0-22 0,0 21 16,0-21-16,0 0 0,-22 22 0,22-22 16,0 21-16,0-21 0,-21 22 15,21-22-15,0 21 0,0-21 0,0 1 16,0 20-16,0-21 0,0 0 0,0 22 16,0-22-16,0 0 0,0 21 15,0-21-15,0 1 0,0-1 0,0 21 16,0-21-16,0 0 0,0 1 15,0-1-15,0 21 0,0-21 0,0 0 16,0 22-16,0-22 0,0 21 0,0 1 16,0-22-16,0 21 0,0 0 0,0 1 15,0-22-15,0 21 0,0 1 16,0-1-16,0-21 0,0 21 0,0 1 16,0-22-16,0 21 0,0-21 0,0 22 15,0-1-15,0-21 0,0 22 0,0-1 16,0-21-16,0 21 0,0 1 0,0-1 15,0-21-15,0 22 16,-21-1-16,21 0 0,0 1 0,0-22 16,0 21-16,-21 0 0,21-20 0,0 20 15,0-21-15,0 21 0,0-20 0,0 20 16,0-21-16,0 21 0,0-20 0,0 20 16,0-21-16,0 21 0,0-20 15,0 20-15,0 0 0,0-21 0,-21 22 16,21-22-16,0 21 0,0 1 0,-21-1 15,21-21-15,0 21 0,0 1 0,0-22 16,0 21-16,-22-21 0,22 22 16,0-22-16,-21 21 0,21-21 0,0 22 15,0-22-15,0 21 0,0-21 16,0 22-16,0-1 0,0-21 0,0 22 16,0-22-16,0 21 0,0-21 0,0 22 15,-21-1-15,21-21 0,0 21 0,0-20 16,-21 20-16,21-21 0,0 21 0,0-20 15,0 20-15,0 0 0,-21-21 0,21 22 16,0-22-16,0 21 0,-21 1 16,21-1-16,0-21 0,0 21 0,0 1 15,0-1-15,0 0 0,0 1 0,0-1 16,0 0-16,0-20 0,0 20 16,0 0-16,0 1 0,0-1 0,0 0 15,0 1-15,0-1 0,0 0 16,0 1-16,0-1 0,0 21 0,0-20 15,0-1-15,0 22 0,0-22 0,0 0 16,0 22-16,0-22 0,0 0 0,0 1 16,0 20-16,0-20 0,0-1 0,0 0 15,0 1-15,0-1 0,0 21 0,0-20 16,0-1-16,0 22 0,0-22 16,0 21-16,0-20 0,0-1 15,0 22-15,0-22 0,0 0 0,0 1 0,0 20 16,0-21-16,0 1 0,0-1 15,0 22-15,0-22 0,0 21 0,0-20 16,0-1-16,0 22 0,0-22 16,0 0-16,0 22 0,0-22 0,0 0 15,0 1-15,0-1 0,0 0 0,0 1 16,0-1-16,0 0 0,0 1 0,0-1 16,0 0-16,0 1 0,0 20 15,0-20-15,0-1 0,0 0 0,0 1 16,0 20-16,0-21 0,0 1 0,0-1 15,0-21-15,0 22 0,0-1 0,0 0 16,-22 1-16,22-1 0,0 0 16,0 1-16,0-1 0,0 0 15,0 1-15,-21-1 0,21 0 0,0 1 16,0-1-16,0 0 0,0 1 0,-21-1 16,21 0-16,0 1 0,-21-1 15,21-21-15,0 21 0,0 1 0,0-1 16,0-21-16,0 22 0,0-1 0,0 0 15,0 1-15,0-1 0,0-21 0,0 21 16,0 1-16,0-1 0,0 0 16,0-20-16,0 20 0,0-21 0,-21 21 15,21 1-15,0-22 0,0 21 0,-21-21 16,21 22-16,0-22 0,0 21 0,0-21 16,0 22-16,0-1 15,0 0-15,0-20 0,0 20 0,-22 0 16,22 1-16,0-22 0,-21 21 0,21 0 15,0 1-15,0-22 0,0 21 0,-21 1 16,21-22-16,-21 21 0,21 0 16,0-20-16,0 20 0,-21-21 0,21 21 15,0 1-15,-21-1 0,21-21 0,0 22 16,0-1-16,0 0 0,0 1 16,0-22-16,0 21 0,-22 0 0,22 1 15,0-22-15,0 21 0,0 1 0,0-22 16,-21 21-16,21-21 0,0 22 15,0-22-15,0 21 0,0-21 16,0 0-16,0 22 0,0-22 0,0 21 16,0-21-16,0 22 0,0-1 0,0-21 15,0 22-15,0-22 0,0 21 16,0-21-16,-21 22 0,21-22 0,0 21 16,0-21-16,0 0 0,0 22 15,0-22-15,0 0 0,0 0 0,0 0 16,0 1-16,0-1 0,0 0 15,0 0-15,0 0 16,0 0-16,0 1 16,0-1-16,0 0 15,0 0-15,0 0 16,0 0-16,0 1 16,0-1-16,0 0 15,0 0-15,0 0 16,0 0-16,0 1 0,0-1 15,21 0-15,-21 0 16,0 0-16,0 0 16,0 1-16,0-1 0,0 0 15,0 0-15,0 0 0,0 0 16,0 1-16,0-1 0,0 0 16,0 0-16,0 0 0,0 0 15,0 1-15,0-1 0,0 0 16,0 0-16,0 0 15,0 0-15,0 1 0,0-1 16,0 0-16,0 0 0,0 0 16,0 0-16,0 1 0,0-1 15,0 0-15,0 0 0,-21 0 0,21 0 16,-21 22-16,21-22 0,0 0 16,0 0-16,-21 0 0,21 22 0,-21-22 15,21 0-15,0 0 0,0 0 16,0 1-1,-22-22 32,1 0-31,21-22 0,0 1-1,0 0-15,0-21 0</inkml:trace>
  <inkml:trace contextRef="#ctx0" brushRef="#br0" timeOffset="2391.44">2519 127 0,'0'0'15,"0"-21"-15,-21 21 0,-1-21 16,1 21-16,0 0 16,0 0-16,0 21 15,0 21-15,-1 1 0,1-1 16,0 0-16,0 22 0,0-1 0,0 1 15,-22-1-15,22 22 0,0-22 16,0 22-16,-22 21 0,22-43 0,0 22 16,0 0-16,0-22 0,0 1 0,-1-1 15,1 1-15,21-22 0,0 0 16,-21 1-16,21-22 0,-21 21 0,21-21 16,0 1-16,0-44 31,0 1-31</inkml:trace>
  <inkml:trace contextRef="#ctx0" brushRef="#br0" timeOffset="3024.07">1778 572 0,'0'0'15,"-21"-22"-15,21 1 0,0 0 0,0 0 0,0-21 16,0 20-16,0-20 16,0 21-16,21-21 0,0 20 0,21-20 15,-20 0-15,20 21 0,0-1 16,1 1-16,-1 0 0,21 0 0,-20 21 16,-1 0-16,22 21 0,-22 0 15,-21 22-15,21-1 0,-20 21 0,-1-20 16,0 20-16,-21 1 0,0-1 15,0 1-15,0 20 0,-21-20 0,0-1 16,-1 1-16,1-1 0,0 1 0,0-1 16,0-20-16,0-1 0,-1 0 15,1 1-15,21-22 0,0 0 0,0 0 16,-21 0-16,21-42 31,0-21-31,0 21 16,21 0-16,0-22 0,1-20 0,-1 20 15,21-20-15,-21-1 0,22 1 0,-1-1 16,0 1-16,22-1 0,-22 1 16,22-1-16,-1 1 0,-21-1 0,1 1 15,20 21-15,-20-1 0,-1 22 16,-21 0-16,0 0 0,0 21 0,1 0 16,-1 21-16,-21 21 0,0 1 15,0-1-15,0 21 0,0 1 0,-21-1 16,-1 22-16,1 0 0,0-22 15,0 22-15,0 0 0,-22-22 16,22 1-16,0-1 0,0 1 0,0-22 16,0 0-16,-1 1 0,1-1 15,0-21-15,0 21 0,21-20 0,0-1 16,0 0-16,21-42 31,0 0-15,-21-22-16,21 22 0,1 0 15</inkml:trace>
  <inkml:trace contextRef="#ctx0" brushRef="#br0" timeOffset="3395.74">3090 1207 0,'0'0'0,"21"0"0,1 0 0,-1 0 16,0-22-16,21 1 0,-21 21 0,22-21 16,-22 0-16,21 0 0,-21 0 15,1-1-15,20-20 0,-21 21 0,0 0 16,0 0-16,1-1 0,-22 1 16,0 0-16,0 0 0,0 0 15,-43 21-15,22 0 16,0 0-16,-21 0 0,20 21 15,-20 0-15,0 21 0,21-20 0,-22 20 16,22 0-16,0 1 0,-21-1 16,20 0-16,1 1 0,21-1 0,0 0 15,-21-21-15,21 22 0,0-22 0,0 0 16,0 0-16,21 0 16,0-21-16,1 22 0,20-22 0,-21 0 15,21 0-15,-20 0 0,20-22 0,0 1 16,1 0-16,-1 0 0</inkml:trace>
  <inkml:trace contextRef="#ctx0" brushRef="#br0" timeOffset="3684.58">4233 254 0,'0'0'0,"-21"-21"0,0 0 0,21 0 0,-21 21 15,0 0 1,-1 21-16,22 21 0,-21 0 16,21 1-16,-21-1 0,0 22 15,21-1-15,0 1 0,-21-1 0,0 1 16,-1 20-16,1-20 0,21-1 0,-21 1 16,0-1-16,0-20 0,21 20 15,-21-21-15,21-20 0,-22 20 0,22-21 16,0 0-16,0 0 0,0 1 15,0-1-15,0-42 32</inkml:trace>
  <inkml:trace contextRef="#ctx0" brushRef="#br0" timeOffset="4333.21">3577 931 0,'0'0'0,"-21"-21"0,21 0 0,0 0 15,21 21 1,0 0-16,0 0 0,22-21 0,-1 21 16,0 0-16,22-21 0,-1 21 15,1-22-15,-1 1 0,1 0 0,-1 0 16,22 0-16,0 0 0,-22-1 0,22 1 16,-22-21-16,1 21 0,-1-22 15,-20 1-15,-1 0 0,0-1 16,-20 1-16,-1-21 0,-21 20 0,0-20 15,0 20-15,-21-20 0,-1 21 16,1-1-16,0 22 0,0 21 0,0 0 16,0 0-16,-1 0 0,1 0 0,0 0 15,0 0-15,0 0 0,0 0 16,-1 64-16,1-1 0,0 1 0,0-1 16,0 22-16,21-22 0,-21 22 15,-1-22-15,1 22 0,21-21 0,0-1 16,-21 22-16,21-22 0,-21-20 0,21 20 15,0-21-15,0 1 0,0-1 16,-21 0-16,21-20 0,0 20 16,-21-21-16,21 0 0,0 0 15,-22-21 1,22-21 0,0 0-1,0-21-15,22 21 0,-1-1 0,0 1 16,0-21-16,0 21 0,22-22 0,-22 22 15,0 0-15,21 0 0,-21 21 16,1 0-16,-1 0 0,0 0 0,0 0 16,0 0-16,0 21 0,-21 43 15,0-43 1,0 0-16,0 21 0,0-21 0,0 1 16,-21-1-16,0 21 0,0-21 15,21 0-15,-21 1 0,21-1 16,-21 0-16,21 0 15,21-21 1,0 0-16,0 0 16,0-21-16,0 0 0,1 0 0,20-1 15,-21 1-15,21 0 0</inkml:trace>
  <inkml:trace contextRef="#ctx0" brushRef="#br0" timeOffset="4719.97">5122 974 0,'-21'0'32,"0"0"-32,0 0 0,0 21 15,-1 0-15,1 0 0,21 0 0,-21 1 16,0 20-16,0-21 0,0 0 16,-1 0-16,22 1 0,0-1 0,-21 0 15,21 0-15,0 0 0,0 0 0,0 1 16,21-1-1,1-21-15,-1 0 0,0 0 0,0 0 16,0 0-16,22 0 0,-22-21 0,21 21 16,-21-22-16,0 1 15,1 21-15,-1-21 0,0 0 0,0 0 16,0-22-16,-21 22 0,21 0 0,-21-21 16,0 21-16,0-1 0,0 1 15,-21 0-15,0 0 0,0 21 0,0 0 16,0 0-16,-1 0 0,-20 0 15,21 0-15,0 0 0,-22 21 0,22-21 16,0 21-16,0 0 0,21 1 0,0-1 16,0 0-16,0 0 0,0 0 15,0 0-15,21 1 0,0-22 16,0 0-16,22 21 0</inkml:trace>
  <inkml:trace contextRef="#ctx0" brushRef="#br0" timeOffset="5250.2">5905 1058 0,'0'0'0,"0"-21"0,0 0 0,-21 21 16,0 0 0,-21 0-16,21 0 0,-22 0 0,22 21 15,-21 0-15,21 1 0,-22-1 16,1 0-16,0 0 0,20 21 0,-20-20 15,21-1-15,0 21 0,0-21 16,-1 0-16,1 1 0,21-1 0,0 0 16,0 0-16,0 0 0,0 0 15,21-21-15,1 0 16,-1 0-16,0 0 0,21 0 0,-21 0 16,22-21-16,-22 21 0,21-21 15,1 0-15,-1 0 0,0-22 0,-21 22 16,22-21-16,-1 0 0,-21-1 15,22 1-15,-22-22 0,21 1 16,-21-1-16,0 1 0,1-1 0,-1 1 16,0-1-16,0 1 0,-21-1 0,0 1 15,0-1-15,0 22 0,0 0 16,0-1-16,0 1 0,0 21 0,0 0 16,-21 21-16,21 21 15,-21 0-15,0 0 0,-1 22 0,1 20 16,21-21-16,-21 22 0,0-1 15,21 1-15,0 21 0,-21-22 0,21 22 16,-21-1-16,21-20 0,0-1 0,0 1 16,0-22-16,0 22 0,0-22 15,0 0-15,0-20 0,0 20 0,0-21 16,0 0-16,0 0 0,0 1 16,21-22-16,0 0 0,0 0 15</inkml:trace>
  <inkml:trace contextRef="#ctx0" brushRef="#br0" timeOffset="5968.42">7578 529 0,'0'-42'0,"0"84"16,21-126-16,0 20 0,0 22 0,0-22 16,0 22-16,1 0 0,-22-22 15,0 22-15,0-1 0,0 1 0,-22 42 32,1 0-32,0 0 0,0 0 0,-21 0 15,-1 0-15,22 0 0,-21 42 0,-1 22 16,1-1-16,-21 1 0,20 21 15,1-1-15,0 1 0,-1 21 0,1-22 16,0 22-16,20-21 0,-20 21 0,42-22 16,0 1-16,0-21 0,0-1 15,0 1-15,0-22 0,21 0 0,22 1 16,-22-22-16,21 0 0,0 0 0,1 0 16,-1-21-16,22 0 15,-1 0-15,1 0 0,-1-21 0,1 0 16,20 0-16,-20 0 0,20-22 0,-20 1 15,-1 0-15,1-1 0,-22-20 16,1-1-16,-1 1 0,-21-22 0,0 22 16,0-22-16,-21 0 0,0 1 15,0-1-15,-21 0 0,0 22 0,0-22 16,-21 0-16,-1 22 0,1-1 0,-22 22 16,1 0-16,21 21 0,-43-1 15,21 22-15,1 0 0,21 22 16,-22-1-16,22 21 0,-1 0 0,1 1 15,0 20-15,21 1 0,-1-22 16,22 22-16,0-1 0,0 1 0,0-1 16,0 1-16,0-1 0,22 1 15,-1-22-15,0 21 0,21-41 0,1 20 16,-1-21-16,21 21 0</inkml:trace>
  <inkml:trace contextRef="#ctx0" brushRef="#br0" timeOffset="7187.75">8255 974 0,'0'0'0,"0"21"15,0 0 1,0 21-16,0-20 0,0-1 0,0 0 16,0 21-16,0-21 0,0 1 15,0-1-15,0 21 0,0-21 0,0 0 16,21 1-16,-21-1 0,0 0 0,0 0 15,0 0-15,0 0 16,21-21 0,0 0-1,-21-21-15,0 0 0,22 21 16,-22-21-16,21-21 0,-21 20 16,21 1-16,0-21 0,0 21 0,-21-22 15,21 1-15,1 0 0,-22 21 16,21-22-16,-21 22 0,21 0 0,0 21 15,-21 21 1,0 0 0,0 0-16,0 22 0,0-22 0,0 0 15,0 21-15,-21-20 0,21-1 16,-21 21-16,21-21 0,0 0 0,0 1 16,0-1-16,0 0 0,0 0 15,21 0 1,0-21-16,0 0 15,22 0-15,-22 0 0,0 0 0,21-21 16,1 21-16,-22-21 0,21 0 16,0 0-16,-20-1 0,20 1 0,-21 0 15,0 0-15,0-21 0,1 20 0,-1 1 16,-21-21-16,0 21 0,0 0 16,0-1-16,0 1 0,-21 21 15,-1 21 1,1 1-16,0-1 0,0 0 15,0 21-15,0-21 0,-1 22 16,1-22-16,0 0 0,0 21 0,21-20 0,0-1 16,0 0-16,0 0 15,0 0-15,0 0 0,0 1 16,21-22-16,0 0 0,0 0 0,1 0 16,-1 0-16,21 0 0,-21 0 15,22-22-15,-1 22 0,-21-21 0,21 0 16,-20 21-16,20-21 0,-21-21 0,21 20 15,-20 1-15,-1 0 0,0-21 16,0 21-16,-21-22 0,0 22 0,21-21 16,-21 21-16,0-1 0,0 1 0,0 0 15,-21 21 1,21 21-16,-21-21 16,21 21-16,0 1 0,0-1 15,0 0-15,0 21 0,0-21 16,0 1-16,0 20 0,0-21 0,0 0 15,21 0-15,-21 1 0,0-1 0,21 0 16,-21 0-16,21 0 0,-21 0 16,0 1-16,22-22 15,-22 21-15,21-21 0,0 0 16,0 0 0,0 0-16,0 0 0,1 0 0,-1 0 15,0-21-15,0 21 0,0-22 0,0 1 16,22 0-16,-22 0 0,0 0 15,0 0-15,22-22 0,-22 1 16,0 0-16,0-22 0,0 1 0,22-1 16,-22 1-16,0-1 0,-21-21 15,21 22-15,0-22 0,22 22 0,-22-22 16,0 22-16,0-22 0,0 21 0,0 1 16,1-1-16,-1 22 0,-21 0 15,21-1-15,-21 22 0,0 42 16,0 1-16,-21-1 15,0 42-15,-1-20 0,1-1 16,-21 21-16,21 1 0,-22 21 16,22-22-16,0 1 0,-21 20 0,21 1 15,-1-22-15,1 22 0,0-21 16,21-1-16,-21 1 0,21-1 0,0-21 16,0 1-16,0-1 0,0 0 15,0-20-15,0 20 0,0-21 0,0 0 16,0 0-16,21-21 0,0 22 0,0-22 15,1 0-15,-1 0 0,0 0 0,0 0 16,21-22-16,-20 22 0,20-21 16,0 0-16,1 0 0</inkml:trace>
  <inkml:trace contextRef="#ctx0" brushRef="#br0" timeOffset="7584.52">10393 1037 0,'-64'0'16,"43"21"-1,0 1-15,0-1 0,0 0 0,-1 0 16,1 21-16,0-20 0,0-1 0,0 21 16,0-21-16,-1 22 0,1-22 15,21 0-15,0 21 0,0-21 0,0 1 16,0-1-16,0 0 0,0 0 0,0 0 16,21 0-16,1-21 15,-1 0-15,0 0 0,21 0 16,-21 0-16,1 0 0,-1 0 0,21-21 0,-21 0 15,0 21-15,1-21 0,-1 0 16,0 0-16,0-1 0,0-20 16,0 21-16,-21-21 0,0 20 0,0-20 15,0 0-15,0 21 0,0-22 0,0 22 16,0 0-16,-21 0 0,0 21 16,0 0-16,-21 0 0,20 0 0,1 0 15,0 0-15,-21 21 0,21 0 0,-1 0 16,1 0-16,0 1 0,0-1 15,0 0-15,21 0 0,0 0 0,0 0 16,0 1-16,0-1 0,21 0 16,0 0-16,0-21 0,0 21 15,1-21-15,20 0 0,-21 21 0,21-21 16</inkml:trace>
  <inkml:trace contextRef="#ctx0" brushRef="#br0" timeOffset="9600.74">10858 1334 0,'0'0'0,"0"-43"16,0 22-16,0 0 0,0 0 16,0 0-16,-21 21 0,0 0 15,0 0-15,0 0 0,0 0 0,-1 0 16,1 0-16,0 21 0,0 0 16,0 0-16,0-21 0,-1 21 15,1 0-15,0 1 0,21-1 0,0 0 16,0 0-16,-21 0 0,21 0 15,0 1-15,0-1 0,0 0 16,21-21 0,0 0-16,0 0 15,1 0-15,-1-21 0,0 21 0,21-21 16,-21 21-16,1-22 0,-1 1 0,0 0 16,0 0-16,0 0 15,-21 0-15,21-1 0,-21 44 31,0-1-15,-21 0-16,21 0 16,-21-21-16,21 21 0,0 0 0,0 1 15,0-1-15,0 0 0,0 0 16,21 0-16,0-21 16,1 0-16,-1 0 0,21 0 0,-21 0 15,22 0-15,-1 0 0,0 0 0,1 0 16,-1 0-16,0-21 0,-21 0 15,22 21-15,-1-21 0,-21 0 0,0-1 16,1 1-16,-1 0 0,0-21 0,-21 21 16,0-22-16,0 22 0,0-21 15,0 21-15,0-22 0,-21 22 16,0 0-16,-1 0 0,1 0 0,0 21 16,-21 0-16,21 0 0,-22 0 0,22 21 15,-21-21-15,21 21 0,-1 21 16,-20-21-16,21 1 0,0 20 0,21-21 15,0 21-15,-21-20 0,21-1 16,0 0-16,0 21 0,0-21 0,21-21 16,0 22-16,0-1 0,0 0 0,22-21 15,-22 0-15,0 0 0,21 0 0,-21 0 16,22 0-16,-22 0 16,0 0-16,21-21 0,-20 0 0,-1-1 15,21 22-15,-21-42 0,0 21 0,1 0 16,-1-22-16,0 1 0,0 0 15,0-1-15,-21-20 0,21 21 0,1-22 16,-1 1-16,0-22 0,-21 21 0,21 1 16,0-1-16,-21 1 0,21-1 15,-21 1-15,0 21 0,0-22 0,22 22 16,-22-1-16,0 22 0,0 0 0,0 0 16,-22 21-1,1 21-15,0 21 0,0 1 0,21-1 16,-21 0-16,0 1 0,-1 20 15,1 1-15,0 20 0,21-20 16,0 21-16,-21-22 0,21 22 0,0-22 16,0 1-16,0-1 0,0 1 15,0-22-15,0 0 0,0 1 0,0-1 16,0-21-16,0 22 0,0-22 0,0 0 16,0 0-16,21 0 0,0-21 15,0 0-15,1 0 16,-1 0-16,0-21 0,0 21 15,21-21-15,-20 0 0,-1 0 0,21-1 16,-21 1-16,0 0 16,1 0-16,20 21 0,-42-21 0,21 0 15,0 21-15,-21 21 32,0 0-32,0 0 15,-21 0-15,21 0 0,0 1 0,0-1 16,0 0-16,0 0 0,0 0 15,21 0 1,0-21-16,1 0 0,-1 0 16,0 0-16,0 0 0,0 0 0,22-21 15,-22 21-15,21-21 0,-21 21 16,22-21-16,-22 0 0,21 0 0,-21-1 16,22 1-16,-22 0 0,0 0 15,0 21-15,0-21 0,-21 0 16,0 42 15,-21 0-31,21 0 0,-21 0 16,0 0-16,0 1 15,21-1-15,-22 0 0,1 0 16,0-21-16,21 21 16,0-42 30,21 21-46,0-21 0,1 0 0,-1 0 16,0 21-16,0-22 16,-21 1-16,21 0 0,0 0 0,1 0 15,-1 0-15,0-1 0,0 22 16,-21 22 0,0-1-1,0 0-15,0 0 0,0 0 16,0 0-16,21 1 15,-21-1-15,21 0 16,1-21-16,-1 0 0,-21 21 16,42-21-16,-21 0 0,0 0 0,22 0 15,-22 0-15,21 0 0,1 0 16,-1 0-16,0 0 0,1 0 0,-1 0 16,0-21-16,1 21 0,-1-21 0,0 0 15,1-1-15,-22 1 0,21 0 0,-21 0 16,-21-21-16,21-1 0,-21 22 15,0-21-15,0-1 0,0 1 0,0 21 16,0 0-16,0 0 0,-21-1 0,0 22 16,0 0-16,0 0 0,-22 0 15,22 22-15,-21-1 0,21 0 0,-22 0 16,1 21-16,21-20 0,-21 20 0,20-21 16,1 0-16,0 0 15,21 1-15,0-1 0,0 0 0,0 0 16,0 0-16,21-21 0,0 21 15,1-21-15,-1 0 0,0 0 16,0 0-16,0 0 0,0 0 0,1 0 16,-1-21-16,0 0 0,0 21 0,0-21 15,0 0-15,1 21 0,-1-21 0,-21-1 16,21 22-16,-21-21 0,21 21 16,-21 21-1,-21 1-15,0-1 16,0 0-16,-1 0 0,1 21 15,0 1-15,0-1 0,-21 22 16,20-22-16,1 21 0,0 1 0,0-1 16,0 1-16,21-1 0,-21 1 0,-1-1 15,1 1-15,21-1 0,0 1 16,-21-1-16,0 1 0,0 21 0,21-22 16,-21 1-16,21-1 0,-22-21 0,1 22 15,21-22-15,-21 1 0,21-22 0,-21 21 16,21-21-16,-21 0 0,21 1 15,0-1-15,0-42 32,0-1-32,0 1 15,21 0-15,-21 0 0,21 0 16,0 0-16,-21-22 0,21 22 0,1-21 16</inkml:trace>
  <inkml:trace contextRef="#ctx0" brushRef="#br0" timeOffset="9824.62">12721 783 0,'0'0'0,"-21"0"15,-21-21-15,20 0 0,1 21 16,0-21-16,0 21 0,0 0 31,0 0-15,-1 0-1,22 21-15</inkml:trace>
  <inkml:trace contextRef="#ctx0" brushRef="#br0" timeOffset="10511.43">1693 1947 0,'0'0'16,"-21"0"-16,-21 0 0,21 22 0,-1-22 0,1 0 15,0 0-15,21 21 0,0 0 16,42-21 0,1 0-16,-1 21 0,22-21 15,-1 0-15,22 0 0,21 0 0,-1 0 16,44 0-16,-1 0 0,0 0 0,21 0 16,1 0-16,-1 0 0,21 0 15,1 0-15,-1 0 0,-20 0 16,20 0-16,-20 0 0,-1 0 0,0 21 15,-21-21-15,-21 0 0,-21 0 0,0 0 16,-42 0-16,-1 0 0,-21 0 16,1 0-16,-22 0 0,0 0 0,-42 0 31,0 0-15,0 0-16,42-21 31</inkml:trace>
  <inkml:trace contextRef="#ctx0" brushRef="#br0" timeOffset="11335.19">7916 2180 0,'0'0'0,"-42"0"0,0-21 15,-1 21-15,1 0 0,0 0 16,-22 0-16,22 0 0,-1 0 0,1 0 15,0 0-15,21 0 0,-22 0 0,22 0 16,0 0-16,0 0 16,0 0-16,42 0 15,21 0-15,0 0 16,1 0-16,20 0 0,22 0 16,21 21-16,0-21 0,-1 0 0,1 0 15,42 0-15,-21 0 0,43 0 0,-1 0 16,0 0-16,22 0 0,-1 0 15,22 21-15,0-21 0,21 0 0,-22 0 16,1 0-16,0 0 0,-1 0 0,-20 0 16,-22 0-16,0 0 0,1 0 15,-43 0-15,21 0 0,-42 0 0,0 0 16,-1 0-16,-41 0 0,-1 0 16,1 0-16,-22 0 0,-21 0 15,1 0-15,-1 0 0,-42 0 78</inkml:trace>
  <inkml:trace contextRef="#ctx0" brushRef="#br0" timeOffset="14231.96">17505 466 0,'0'0'0,"0"-21"0,0-1 15,0-20-15,0 21 0,0 0 16,0 0-16,-21-1 0,21 1 0,-22 0 16,1 0-16,0 0 0,0 0 15,0 21-15,0 0 0,-1 42 16,22-21-16,-21 21 0,0 22 16,0-1-16,0 22 0,0 0 15,-1 21-15,1-22 0,0 22 0,0 0 16,0-21-16,-22-1 0,22 1 0,0 0 15,0-22-15,0 1 0,21-1 16,0-21-16,-21 22 0,21-22 0,-22-21 16,22 22-16,0-22 0,0 0 0,-21-42 31,21 0-31,0-22 16,0 22-16</inkml:trace>
  <inkml:trace contextRef="#ctx0" brushRef="#br0" timeOffset="14803.52">16764 677 0,'0'0'0,"0"-42"15,-21 0-15,0-1 0,21 1 0,0 0 16,0-22-16,0 22 0,0 0 16,0-1-16,0-20 0,21 20 0,21 1 15,-21-21-15,22 20 0,-1 22 16,21 21-16,1 0 0,-1 0 0,1 0 15,21 0-15,-22 0 0,22 42 16,-22 22-16,-20-1 0,20 22 16,-21 0-16,-20-22 0,20 22 0,-21 0 15,-21-1-15,0 22 0,0-21 0,0-22 16,0 22-16,0-22 0,0 1 16,-21-1-16,0-20 0,0-1 0,-1 0 15,1-20-15,21-1 0,-21 0 0,0 0 16,0 0-16,21-42 15,0 0 1,0 0-16,0 0 0,0-22 0,21 1 16,0-22-16,0 1 15,0-1-15,1 1 0,-1-22 0,21 22 16,-21-22-16,22 0 0,-22 1 0,21-1 16,-21 0-16,22 1 0,-1 20 15,0 1-15,1-1 0,-22 22 0,21 0 16,0 20-16,1 22 0,-1 22 0,-21 20 15,22 0-15,-1 22 0,-21-1 16,0 22-16,-21-22 0,0 22 0,0 0 16,0 21-16,0-22 0,0 1 15,-21 0-15,0-1 0,0-20 0,0-1 16,-1 1-16,22-22 0,-21 22 0,0-43 16,0 21-16,0 0 0,0-20 15,21-1-15,-22 0 0,1 0 16,21-42 15,21 0-31,1 0 0,20-22 16</inkml:trace>
  <inkml:trace contextRef="#ctx0" brushRef="#br0" timeOffset="15171.31">18605 1228 0,'0'0'0,"0"21"15,-21 0-15,21 0 0,0 0 0,0 1 16,21-22 0,1 0-1,-1 0-15,21 0 0,-21-22 0,0 22 16,22-21-16,-22 0 0,0 0 16,21 21-16,-20-21 0,-1 0 0,0-22 15,-21 22-15,0 0 0,0 0 0,0-22 16,0 22-16,0 0 0,-21 21 15,0 0-15,-1 0 0,1 0 16,0 21-16,-21 0 0,21 22 16,-22-1-16,22-21 0,-21 22 15,21-1-15,-1 0 0,1 1 0,0-22 16,21 21-16,0-21 0,0 0 0,0 1 16,0-1-16,0 0 0,21-21 15,0 21-15,1-21 0,-1 0 0,0 0 16,21 0-16,-21 0 0,22 0 0,-22-21 15,21 21-15,1-21 0,-22 0 16,21-1-16,0-20 0</inkml:trace>
  <inkml:trace contextRef="#ctx0" brushRef="#br0" timeOffset="15451.15">19685 339 0,'0'0'0,"0"-64"0,0 22 0,0-22 0,0 22 15,0 0-15,0-1 0,-21 1 0,0 42 16,-1 0-16,1 0 0,0 42 16,0 1-16,0-1 0,0 22 0,-1 20 15,1 1-15,-21 0 0,21-1 16,0 22-16,-1-21 0,1 21 0,0-22 16,-21 1-16,21 0 0,21-1 0,-22-20 15,22-1-15,-21-20 0,21-1 16,-21 0-16,21 1 0,0-22 15,0 21-15,0-21 0,0 0 0,21-21 16,0 0 0,1-21-16,-1 0 0,0 0 15,21 0-15,-21-22 0</inkml:trace>
  <inkml:trace contextRef="#ctx0" brushRef="#br0" timeOffset="16216.23">20024 254 0,'0'0'16,"0"-21"-16,0-21 0,0 63 16,0 0-16,-22 21 15,1 1-15,21 20 0,-21 1 0,0 20 16,0 1-16,0 0 0,-1-1 16,1 1-16,0 0 0,0-1 0,0-20 15,0-1-15,21 1 0,-22-1 0,1-20 16,21-1-16,-21 0 0,21-21 15,0 1-15,0 20 0,0-21 16,0 0-16,21-42 31,-21 0-31,21 0 0,1 0 0,-1-1 16,0 1-16,0-21 0,0 21 16,0 0-16,1-1 0,-1-20 15,0 42-15,0-21 0,0 0 0,0 21 16,-21 21-16,0 0 15,0 0-15,0 0 0,0 1 16,0 20-16,0-21 0,0 0 0,0 22 16,0-22-16,0 0 0,0 0 0,0 0 15,0 0-15,0 1 16,22-22-16,-1 0 0,0 0 0,0 0 16,0 0-16,0 0 0,22 0 15,-22 0-15,0-22 0,21 22 16,-20-21-16,-1 0 0,21 0 0,-21 0 15,0 0-15,1-1 0,-1 1 0,0 0 16,0 0-16,-21 0 0,21 0 16,-42 42 15,21 0-31,-21 0 0,0 0 16,21 0-16,-21 1 0,21-1 15,0 0-15,0 0 0,0 0 16,0 0-16,21-21 0,0 0 15,0 0-15,0 0 0,22 0 16,-22 0-16,21 0 0,-21 0 16,22 0-16,-22-21 0,21 21 0,-21-21 15,0 0-15,1 0 0,-1 21 16,0-21-16,0-1 0,-21 1 0,0 0 16,0-21-16,0 21 0,0-1 0,0 1 15,0 0-15,-21 0 0,0 0 16,0 21-16,-1-21 0,1 21 15,0 0-15,0 0 0,0 0 0,0 0 16,-1 21-16,22 0 0,0 0 16,-21 0-16,21 0 0,0 1 0,0-1 15,0 0-15,0 0 0,0 0 16,21-21-16</inkml:trace>
  <inkml:trace contextRef="#ctx0" brushRef="#br0" timeOffset="16763.91">21336 1270 0,'0'0'0,"0"-21"0,0 0 15,0 0-15,0-1 0,-21 22 0,0-21 16,-1 21-16,1 0 16,0 0-16,0 0 0,0 21 0,0 1 15,-1 20-15,1-21 0,0 21 0,0-20 16,0 20-16,0 0 15,21-21-15,-22 22 0,22-1 0,-21-21 16,21 22-16,0-22 0,0 0 0,0 0 16,0 0-16,0 0 15,21-21-15,1 0 0,-1 0 16,0 0-16,21-21 0,-21 0 0,1 21 16,-1-42-16,21 21 0,-21-1 0,43-83 15,-43 62 1,-21 1-16,21-22 0,0 1 0,-21-1 15,21 1-15,1-22 0,-1 22 16,-21-22-16,21 22 0,0-22 0,-21 21 16,0 1-16,0-22 0,0 43 15,0-22-15,0 22 0,0 21 16,0 0-16,-21 0 0,0 21 0,0 21 16,-1 0-16,1 21 0,-21 1 0,21-1 15,0 21-15,-22 1 0,22 21 16,0-1-16,21 1 0,-21 0 0,21-1 15,-21-20-15,21 20 0,0-20 0,0-1 16,0-20-16,0 20 0,0-20 16,0-1-16,0 0 0,21-21 0,0 22 15,-21-22-15,21 0 0,0-21 0,0 21 16,1-21-16,-1 0 16,0 0-16,0 0 0,0 0 15,22-21-15,-43 0 0,21 0 0,0 0 16,-21-1-16,21 1 0</inkml:trace>
  <inkml:trace contextRef="#ctx0" brushRef="#br0" timeOffset="16963.8">19600 762 0,'0'0'0,"-63"0"0,-22 0 0,43 0 16,-1 0-16,1 0 0,21 0 15,42 0 1,0 0-16,0 0 0,22 0 16,-1 0-16,0 0 0,22 0 15,-22 0-15,22-21 0,-22 0 0,0 21 16,1-21-16</inkml:trace>
  <inkml:trace contextRef="#ctx0" brushRef="#br0" timeOffset="17699.38">22712 572 0,'0'-43'15,"0"86"-15,21-128 0,0 43 0,-21-1 0,21 1 16,-21 0-16,0 20 0,0 1 16,0-21-16,-21 21 0,0 21 15,0 0-15,0 21 0,-22 0 16,22 21-16,-21 1 0,-1 20 0,-20-20 16,21 20-16,-1 22 0,1-1 0,0 1 15,20 0-15,1-1 0,-21 22 16,42-21-16,0-22 0,-21 22 0,21-21 15,0-22-15,0 21 0,0-20 16,21-1-16,0 0 0,21 1 16,-20-22-16,20 0 0,0-21 0,1 21 15,20-21-15,-21 0 0,22 0 16,-22-21-16,22 21 0,-1-21 0,-20-21 16,20 20-16,1-20 0,-22 0 0,21-1 15,-20 1-15,20-21 0,-20-1 16,-1 1-16,0-22 0,1 0 0,-22 1 15,0-1-15,-21 0 0,0 22 16,0-22-16,0 22 0,-42-1 16,20 1-16,-20 20 0,0 1 0,-1 0 15,-20 20-15,-1 22 0,1 0 0,-1 0 16,1 0-16,-1 43 0,22-22 16,-21 0-16,20 21 0,1 1 0,21-1 15,-22 0-15,22 1 0,21-1 16,0 0-16,0 22 0,-21-22 0,21 1 15,0-1-15,0 0 0,0-21 16,0 22-16,0-22 0,0 21 0,21-21 16,-21 1-16,43-1 0,-22-21 0,0 21 15</inkml:trace>
  <inkml:trace contextRef="#ctx0" brushRef="#br0" timeOffset="18367.77">23283 1524 0,'0'-21'32,"21"21"-17,1-21-15,-22 0 0,21 21 0,0-22 16,0 22-16,0-21 0,0 0 0,1 0 16,-1 0-16,0 0 0,0-1 15,0 1-15,0-21 0,1 21 0,-22 0 16,0-1-16,21-20 0,-21 21 15,0 0-15,0 0 0,-21 21 16,-1 0-16,1 0 16,0 21-16,21 0 0,-21 0 15,0 0-15,21 0 0,0 1 16,0-1-16,0 0 0,0 0 0,0 0 16,0 0-16,21-21 0,-21 22 15,21-1-15,-21 0 16,21 0-16,0 0 0,-21 0 15,0 1 1,0-1 0,-21-21-16,0 21 0,0-21 15,21 21-15,-21-21 16</inkml:trace>
  <inkml:trace contextRef="#ctx0" brushRef="#br0" timeOffset="19139.32">23939 1164 0,'0'21'16,"0"1"-16,-21-22 0,21 21 0,0 0 15,0 0-15,0 0 0,0 0 16,0 1-16,0-1 0,0 0 16,0 0-16,0 0 0,0 0 0,0 1 15,0-1-15,0 0 0,0 0 16,0 0-16,0-42 78,0 0-47,0 0-15</inkml:trace>
  <inkml:trace contextRef="#ctx0" brushRef="#br0" timeOffset="19603.66">24236 1185 0,'0'0'0,"-21"0"15,-1 0-15,1 0 0,0 22 16,0-1-16,0 0 0,0 0 16,-1 0-16,1 0 0,0 22 15,0-22-15,0 0 0,0 0 0,21 22 16,-22-22-16,22 0 0,-21-21 0,21 21 15,-21 0-15,21 0 0,0 1 16,21-22 0,0 0-16,1 0 0,-1-22 15,0 22 1,0-21-16,0 0 0,0 21 0,1-21 16,-1 0-16</inkml:trace>
  <inkml:trace contextRef="#ctx0" brushRef="#br0" timeOffset="19787.57">24236 1270 0,'0'0'0,"21"0"0,-21 21 32,0 0-32,0 1 0,0-1 15,-21 0-15,21 0 0,-21 0 16,21 0-16,0 1 0,0-1 0,-22 0 16,22 0-16,-21 0 0,21 0 15,0-42 16</inkml:trace>
  <inkml:trace contextRef="#ctx0" brushRef="#br0" timeOffset="19935.48">24299 1143 0,'0'0'15,"0"-21"-15,0-21 16,-21 42-1,21 21-15,0 0 16,0 0-16,0 0 0,0 0 16,0 1-16</inkml:trace>
  <inkml:trace contextRef="#ctx0" brushRef="#br0" timeOffset="21635.8">24701 1397 0,'0'-42'16,"0"21"0,0-1-16,0 1 15,0 0-15,-21 0 0,0 21 16,0 0-16,0 0 0,0 0 0,-1 0 16,1 21-16,-21 0 0,21 0 15,0 1-15,-1-1 0,1 21 0,-21-21 16,42 0-16,-21 22 0,21-22 0,-21 21 15,21-21-15,0 1 0,0-1 16,0 0-16,0 0 0,0 0 0,21 0 16,0-21-16,0 0 0,0 0 15,22 0-15,-22 0 0,0-21 16,21 21-16,-21-21 0,1 0 0,20 0 16,-21 0-16,21-22 0,-20 22 15,20-21-15,-21 21 0,0-22 16,0 1-16,1 0 0,-1-22 0,0 1 15,-21-1-15,21 1 0,0-1 0,-21 1 16,21-22-16,1 21 0,-22 1 16,21-1-16,-21 1 0,21-1 0,-21 1 15,0 21-15,0-1 0,0 22 16,0 0-16,0 0 0,-21 21 0,0 21 16,-1 0-16,1 0 0,0 22 0,-21-1 15,21 0-15,-1 22 0,1-1 16,0 1-16,0-1 0,0 1 0,0 20 15,21-20-15,0-1 0,0 1 16,0-1-16,0-20 0,0 20 16,0-20-16,0-1 0,0 0 0,21 1 15,21-1-15,-21-21 0,0 21 0,22-20 16,-22-1-16,0 0 0,21 0 16,-20-21-16,-1 0 0,0 0 0,0 0 15,0 0-15,22 0 0,-22 0 16,0-21-16,0 0 0,-21 0 0,21 21 15,0-22-15,-21 1 0,22 0 0,-22 0 16,0 0-16,0 0 0,0-1 16,0 1-16,-22 21 15,1 21 1,0-21-16,0 22 0,0-1 16,21 0-16,-21 0 0,21 0 15,-22 0-15,22 1 0,0-1 0,-21-21 16,21 21-16,0 0 0,21-21 31,1 0-31,-1-21 16,0 21-16,0-21 15,0 0-15,0-1 0,1 1 0,-1-21 16,0 21-16,0-22 0,0 1 0,0 0 16,22-22-16,-22 1 15,0-1-15,0 1 0,0-22 0,22 22 16,-22-22-16,0 21 0,0 1 0,-21-1 15,0 22-15,0 0 0,0-1 16,0 22-16,0 0 0,0 0 0,-21 21 16,0 0-16,0 21 0,0 0 0,-1 22 15,1-22-15,-21 21 0,21 22 16,0-1-16,-1 1 0,1-1 0,-21 1 16,21 20-16,21-20 0,0-1 15,-21 1-15,21-1 0,0-20 0,0 20 16,0-21-16,0 1 0,0-1 0,21-21 15,-21 22-15,0-22 0,21 0 16,-21 0-16,21 0 0,0 0 16,0-21-16,1 0 0,-1 0 15,0-21-15,0 0 16,0 21-16,-21-21 0,21 0 0,1 0 16,-1-1-16,0 1 0,0 0 15,-21 0-15,21 21 16,-21-21-16,21 21 0,-21 21 15,0 0 1,22-21-16,-22 21 16,0 0-16,0 1 15,21-22-15,-21 21 0,21-21 16,0 0 0,0 0-1,0 0-15,1 0 0,-1-21 16,0 21-16,-21-22 0,21 22 15,0 0-15,0 0 16,1 0-16,-1 0 16,0 0-16,0 0 0,0 0 15,0 0 1,1 0-16,-1 0 0,0 0 0,0 0 16,0 22-16,0-22 0,22 0 15,-22 0-15,0 0 0,21 0 16,-20 0-16,20 0 0,-21 0 0,0-22 15,0 22-15,1-21 0,-1 0 16,0 21-16,0-21 0,-21 0 0,0 0 16,0-1-16,0-20 0,0 21 0,0 0 15,0-22-15,0 22 0,0 0 16,0 0-16,-21 0 0,0 21 16,0 0-16,-1 0 0,1 0 0,0 0 15,0 21-15,-21 0 0,20 0 16,1 0-16,0 1 0,0-1 0,0 0 15,0 0-15,21 0 0,0 0 16,0 1-16,0-1 0,0 0 16,0 0-16,0 0 0,0 0 0,0 22 15,0-1-15,0 0 0,0 1 0,0-1 16,0 0-16,0 22 0,0-22 16,0 22-16,0-22 0,0 22 0,0-1 15,0-21-15,0 22 0,0-1 0,0-20 16,0 20-16,0 1 0,0-22 0,0 22 15,0-22-15,0 0 0,0 22 16,0-22-16,-22 0 0,1-20 0,0 20 16,21 0-16,-21-21 0,0 1 15,21-1-15,0 0 0,0 0 0,0 0 16,0-42 15,21 21-31,0-21 0,0 0 0,22-22 16,-22 22-16</inkml:trace>
  <inkml:trace contextRef="#ctx0" brushRef="#br0" timeOffset="21859.68">26183 974 0,'-21'-21'0,"42"42"0,-63-64 16,21 43-16,-1 0 0,1 0 0,0 0 31,21 22-15,0-1-16,0 0 16,-21 0-16</inkml:trace>
  <inkml:trace contextRef="#ctx0" brushRef="#br0" timeOffset="22496.65">17907 1926 0,'0'0'0,"-21"0"0,21 21 16,21 1-1,0-1-15,43-21 0,-1 0 16,22 0-16,-1 0 0,22 0 0,21 0 16,0 0-16,21 0 0,22 0 0,-1 0 15,0 0-15,1 0 0,20-21 16,-20 21-16,-1-22 0,0 22 15,1 0-15,-22 0 0,0 0 0,-21 0 16,-21 0-16,-22 0 0,1 0 0,-21 0 16,-1 0-16,1 0 0,-22 0 15,-21 0-15,21 0 0,-20 0 0,-1 0 16,21 0-16,-21 0 0,22 0 0,-1 0 16,0 0-16,22 0 0,-1 0 15,1 0-15</inkml:trace>
  <inkml:trace contextRef="#ctx0" brushRef="#br0" timeOffset="22907.41">23199 2096 0,'0'0'0,"-43"0"0,1 0 0,21 0 16,0 0-16,-1 0 0,44 0 15,20 0-15,0 0 0,22 0 16,-1 0-16,43 0 16,21 0-16,0 0 0,21 0 0,0 0 15,22 0-15,-1 0 0,22 0 0,-1 0 16,-21 0-16,1 0 0,20 0 0,-42 0 15,22 0-15,-22 0 0,-21 0 16,0 0-16,-21 0 0,-22 0 0,1 0 16,0 0-16,-22 0 0,-20 0 0,-1 0 15,0 0-15,-21 0 0,1 0 16,-1 0-16,-42 0 62,-1 0-62,1 0 0</inkml:trace>
  <inkml:trace contextRef="#ctx0" brushRef="#br0" timeOffset="24819.65">1249 3514 0,'0'0'0,"-21"0"0,-1 0 15,1-21-15,0 21 0,0 0 16,0 0-16,0 0 0,-22-22 15,22 22-15,0 0 0,0 0 16,-22 0-16,1 0 0,0 0 0,-1 0 16,1 0-16,0 0 0,-22 0 15,22 0-15,-22 0 0,22 22 16,0-22-16,21 0 0,-22 0 0,64 0 31,1 0-31,20 0 16,21 0-16,-20 0 0,20 0 15,1 0-15,-1 0 0,1 0 0,20 0 16,-20 0-16,-1 0 0,22 0 16,-21 0-16,20 0 0,-20 0 0,-1 0 15,1 0-15,-1 0 0,-20 0 0,20 0 16,-21 0-16,-20 0 0,20 0 16,-21 0-16,0 0 0,-42 0 31,0 0-16,0 0-15,0 0 0,-1 0 16</inkml:trace>
  <inkml:trace contextRef="#ctx0" brushRef="#br0" timeOffset="25295.47">1545 3112 0,'0'0'16,"-21"-22"-16,0 22 0,21-21 0,-21 21 16,-1 0-16,1 0 0,42 0 46,1 21-46,-1 1 0,0-1 0,0 0 16,21 0-16,-20 0 0,-1 0 16,0 1-16,21 20 0,-21-21 15,1 0-15,20 0 0,-21 1 16,21-1-16,-20-21 0,-1 21 0,0 0 16,21-21-16,-21 0 0,-21 21 0,22-21 15,-22 21 1,0 1-16,-22-1 15,1 0-15,-21 0 16,21 0-16,-22 0 0,1 1 0,0-1 16,-1 0-16,1 0 0,-21 0 0,20 22 15,1-22-15,0 0 0,-1 0 16,1 0-16,0 0 0,20 1 16,-20-1-16,21 0 0,0 0 15,0-21-15,21 21 0,-22 0 16,1-21-16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17:28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17124 3006 0,'21'0'31,"0"-21"-15,0-1-16,0 22 0,1-21 16,20 0-16,-21 0 0,21 0 0,-20 0 15,20-1-15,-21 1 0,21-21 0,-20 21 16,-1 0-16,0-1 0,-21 1 0,21 0 15,-21 0-15,0 0 0,-42 21 16,21 0-16,-22 0 0,1 0 16,0 0-16,-22 0 0,22 21 15,-22 0-15,1 0 0,-1 22 16,22-22-16,0 21 0,-22-21 0,43 22 16,-21-22-16,20 21 0,1-21 0,0 22 15,21-22-15,0 21 0,0-21 16,21 22-16,0-22 0,1 21 0,20-21 15,0 22-15,1-22 0,-1 21 0,-21-21 16,21 22-16,1-22 0,-1 21 0,-21-21 16,0 0-16,-21 1 0,0 20 15,0-21-15,-21 0 0,0 0 0,-21 1 16,-1-22-16,-20 21 0,21 0 0,-22-21 16,1 21-16,-1-21 15,1 0-15,-1 0 0,1 0 0,20 0 16,-20 0-16,20 0 0,1 0 0,21 0 15,0-21-15,0 21 0,-1-21 0,22 0 16,0-1-16,0 1 16,0 0-16,22 0 0,-1 21 0,21-21 15,-21 0-15,22 21 0,-1 0 0,-21-22 16,21 22-16,1 0 0</inkml:trace>
  <inkml:trace contextRef="#ctx0" brushRef="#br0" timeOffset="512.7">17632 3429 0,'0'0'16,"0"-21"-16,0 0 0,21 0 0,-21-1 16,0 1-16,0 0 0,0 0 15,0 0-15,0 0 0,-21 21 16,0 0-16,-1 0 0,1 0 0,0 0 15,0 0-15,0 21 0,-22 0 0,22 0 16,-21 21-16,0-20 0,20 20 16,-20-21-16,21 21 0,-21-20 15,20 20-15,1-21 0,0 0 0,21 0 16,0 1-16,0-1 0,0 0 0,0 0 16,21-21-1,0 0-15,1 0 0,-1 0 0,0-21 16,0 0-16,21 0 0,-20 21 0,-1-22 15,0-20-15,21 21 0,-21 0 16,1 0-16,-1-22 0,-21 22 16,21 0-16,-21 0 0,21 0 0,-21-1 0,0 44 31,0-1-31,0 0 16,0 0-16,0 21 0,0-20 15,0-1-15,0 0 0,-21 21 0,21-21 16,0 1-16,0-1 0,0 0 15,0 0-15,0 0 0,21-21 16,0 0-16,0 0 0,1 0 16,-1 0-16,21 0 0,-21-21 0,0 21 15,1-21-15,-1 0 0,0 0 16,0-1-16,0-20 0,0 21 0,1-21 16,-22 20-16</inkml:trace>
  <inkml:trace contextRef="#ctx0" brushRef="#br0" timeOffset="1241.1">17928 3344 0,'0'0'0,"21"-21"16,-21 42-1,0 1-15,0-1 0,0 0 16,0 0-16,-21 0 0,21 0 0,-21 22 16,21-22-16,0 0 15,-21 0-15,21 0 0,0 1 0,0-1 16,0 0-16,0 0 16,0-42 15,0 0-31,21 21 0,0-21 15,-21-1-15,21-20 0,0 21 0,1 0 16,-22 0-16,21-22 0,0 22 16,-21 0-16,0 0 0,21 21 15,0 0 1,0 0-16,-21 21 0,0 0 16,0 0-16,0 0 0,0 1 15,0-1-15,0 0 0,0 0 0,0 0 16,0 0-16,0 1 0,0-1 0,0 0 15,22-21 1,-1 0-16,0 0 16,0 0-16,0 0 0,0-21 15,1 0-15,-1-1 0,0 1 0,0 0 16,0 0-16,0-21 0,1 20 16,-1-20-16,0 21 0,0 0 15,0 0-15,0-1 0,1 22 16,-22 22-1,0-1-15,0 0 0,0 0 16,0 0-16,0 0 0,0 1 0,0 20 16,0-21-16,0 0 0,0 0 0,0 1 15,0-1-15,21 0 16,0-21-16,0 0 0,0 21 16,0-21-16,1 0 0,-1 0 0,0 0 15,21-21-15,-21 0 0,1 21 0,20-21 16,-21-1-16,0 1 0,0 0 15,1 0-15,-1 0 0,-21-22 16,0 22-16,21-21 0,-21 21 0,0 0 16,0-1-16,0 1 0,0 0 0,-21 21 15,0 0 1,-1 21-16,22 0 0,-21 1 16,21 20-16,-21-21 0,21 0 0,0 22 15,-21-22-15,21 0 0,-21 21 16,21-21-16,0 1 0,0-1 0,0 0 15,0 0-15,0 0 0,0 0 16,21-21-16,0 0 16,0 0-16,0 0 0,1 0 15,20 0-15,0 0 0,1-21 16</inkml:trace>
  <inkml:trace contextRef="#ctx0" brushRef="#br0" timeOffset="2908.83">19960 3281 0,'0'0'0,"0"-42"16,-21 42-16,0 0 15,0 21 1,-1 0-16,22 0 0,0 21 0,-21-20 16,0 20-16,0 0 0,21-21 15,-21 22-15,0-22 0,21 21 0,-22-21 16,22 1-16,-21-1 0,21 0 0,-21 0 15,21 0-15,0 0 16,0-42 15,0 0-31,21 0 16,0 0-16,1-22 0,-22 22 16,21 0-16,0-21 0,0 21 0,0-22 15,0 22-15,-21 0 0,22 0 0,-22 0 16,21 21-16,0 0 15,-21 21-15,0 0 16,0 0-16,0 0 0,21 22 0,-21-22 16,0 0-16,0 0 0,0 21 0,0-20 15,21-1-15,-21 0 0,21 0 16,1 0-16,-1 0 16,0-21-16,0 0 0,0 0 0,0 0 15,22 0-15,-22 0 0,21 0 0,-21 0 16,22 0-16,-1-21 0,0 21 0,-20-21 15,20 0-15,-21 0 0,21 0 16,-20-1-16,-22-20 0,21 21 0,-21-21 16,0-1-16,0 22 0,0-21 0,0 21 15,0-1-15,0 1 0,0 0 0,-21 21 16,-1 0-16,1 0 16,0 0-16,-21 21 0,21 0 0,-1 1 15,1 20-15,-21-21 0,21 21 16,0-20-16,-1-1 0,1 21 0,0-21 15,21 0-15,0 22 0,0-22 16,0 0-16,0 0 0,0 0 16,21-21-16,0 0 15,1 0-15,-1 0 0,0 0 0,0 0 16,0 0-16,22-21 0,-22 0 16,0 0-16,0 0 0,0 0 0,0-22 15,1 22-15,-22 0 0,21-21 0,0 20 16,-21 1-16,0 0 0,0 0 15,0 42 1,0 0 0,0 0-16,0 1 0,0-1 0,0 21 15,0-21-15,0 0 0,0 1 0,0-1 16,0 0-16,0 0 0,0 0 16,21-21-16,-21 21 0,21-21 0,0 0 15,22 0-15,-22 0 0,0 0 0,0 0 16,0 0-16,22 0 0,-22 0 0,0 0 15,0-21-15,0 0 0,1 0 16,-1 0-16,-21 0 0,21-22 0,0 22 16,0-21-16,0 21 0,-21-1 15,0-20-15,0 21 0,22 21 16,-22 21 0,0 0-16,-22 0 15,1 1-15,21-1 0,0 0 0,-21 0 16,21 0-16,-21 0 0,21 1 0,-21-1 15,21 0-15,0 0 16,21-21 15,0-21-31,-21 0 16,21 0-16,0 21 0,1-22 16,-1-20-16,-21 21 0,21 0 15,0 0-15,0-1 0,-21 1 0,21 21 16,-21-21-16,22 21 0,-22 21 31,0 0-31,0 1 0,0-1 0,0 0 16,0 0-16,0 0 0,0 0 0,0 1 15,0-1-15,0 0 0,0 0 0,21 0 16,-21 0 0,21-21-16,0 0 0,0 0 15,0 0-15,1 0 0,-22-21 16,42 0-16,-21 0 0,0 0 15,0 0-15,1-1 0,-1 1 16,0 0-16,0-21 0,0 21 0,0-1 16,1 1-16,-1 0 0,-21 42 31,0 0-31,0 1 0,0-1 16,0 0-16,0 0 0,0 0 0,0 0 15,0 1-15,21-1 0,-21 0 16,21-21-16,0 21 0,0-21 0,1 21 15,-1-21-15,0 0 0,21 0 16,-21 0-16,22 0 0,-22 0 0,21 0 16,-21 0-16,22-21 0,-22 0 15,0 0-15,0 0 0,0-1 0,1 1 16,-1 0-16,0-21 0,-21 21 16,21-22-16,-21 22 0,0-21 0,0 21 15,0-1-15,0 1 0,-21 21 16,0 21-16,0 1 15,-1-1-15,22 21 0,-21-21 16,0 0-16,0 22 0,21-22 0,0 21 16,0-21-16,0 1 0,-21-1 0,21 0 15,0 0-15,0 0 0,0 0 0,21 1 16,0-22-16,0 0 16,0 0-16,1 0 0,20 0 15,0 0-15,1 0 0,-1-22 0</inkml:trace>
  <inkml:trace contextRef="#ctx0" brushRef="#br0" timeOffset="3445.52">23601 3048 0,'0'0'0,"21"-21"0,0-64 15,0 85-15,-21-21 0,0 0 16,0 0-16,-21 21 15,-21 0 1,21 0-16,-22 0 0,1 21 0,0 0 16,-1 0-16,1 0 0,0 1 15,20-1-15,-20 0 0,21 0 0,0 0 16,0 0-16,21 1 0,0-1 0,0 0 16,0 0-16,0 0 0,21 0 15,0-21-15,0 0 16,0 0-16,0 0 0,1 0 0,-1 0 15,0 0-15,0 0 0,0 0 0,-21 22 32,0-1-17,-21-21-15,0 21 0,-21-21 16,20 21-16,1-21 0,0 21 0,0-21 16,0 21-16,0-21 0,-1 0 15,22 22-15,22-22 16,-1 0-1,0 0-15,0 0 0,0 0 0,0 0 16,1 0-16,-1 0 0,-21 21 16,21-21-16,-21 21 0,21-21 0,-21 21 15,0 0-15,0 0 0,0 1 0,0-1 16,0 21-16,-21-21 0,-21 0 0,20 1 16,1 20-16,0-21 0,0 0 15,-21 0-15,20 1 0,1-1 16,0 0-16,-21-21 0,21 21 0,-1 0 15,1-21-15,0 21 0,-21-21 0,21 0 16</inkml:trace>
  <inkml:trace contextRef="#ctx0" brushRef="#br0" timeOffset="4476.32">16192 4699 0,'0'-21'16,"22"21"-16,-22-21 0,42 21 15,-21-21-15,21-1 0,1 1 16,-1 0-16,22 0 0,-22 0 0,21-22 16,1 22-16,-22-21 0,22 0 0,-22-1 15,0 22-15,1-21 0,-22-1 16,0 1-16,-21 21 0,0-21 15,0 20-15,-21 1 0,0 21 0,-22 0 16,1 0-16,0 0 0,-22 0 0,1 0 16,-1 21-16,1 1 0,20 20 15,-20-21-15,21 0 0,-1 22 0,22-22 16,0 21-16,21 0 0,0-20 0,0 20 16,21 0-16,0 1 0,22-1 0,-22 0 15,21 1-15,-21 20 0,22-21 16,-22 22-16,21-22 0,-21 22 0,0-22 15,1 0-15,-1 1 0,-21-1 16,0 0-16,0 1 0,0-22 0,-21 0 0,-1 0 16,1 0-16,-21-21 15,21 0-15,-22 0 0,1 0 0,0 0 16,-1 0-16,1-21 0,0 21 0,-22-42 16,43 21-16,-21 0 0,-1-1 0,22-20 15,0 0-15,0-1 0,21 1 16,0 0-16,0-1 0,0 1 0,0 21 15,0-21-15,21 20 0,0 22 0,0 0 16,1 0-16,-1 0 0,0 43 16,0-22-16,0 0 15,0 21-15,1 1 0,-1-1 0,0-21 16,0 22-16,0-1 0,0-21 0,1 0 16,-1 22-16,0-22 0,21-21 0,-21 21 15,22 0-15,-22-21 0,21 0 0,-21 0 16,22 0-16,-22 0 0,21 0 15,-21-21-15,22 0 0,-22 0 0,0-1 16,21 1-16,-20-21 0,-1 21 0,21-22 16,-21 1-16,0 0 0,-21-1 15,22 22-15,-1-21 0,-21 21 0,21 21 16,-21 21 0,0 21-16,0-21 15,-21 1-15,0 20 0,-1-21 0,1 0 16,21 22-16,0-22 0,-21 0 15,21 0-15,-21 0 0,21 0 16,21-42 0,0 0-1</inkml:trace>
  <inkml:trace contextRef="#ctx0" brushRef="#br0" timeOffset="4652.22">17208 4509 0,'0'0'0,"-21"0"32,0 0-32,21 21 15,-21-21-15,21 21 0,0 0 16,0 0-16,0 0 0,21 1 16,0-22-16,0 21 0,-21 0 0,22 0 15,-1 0-15</inkml:trace>
  <inkml:trace contextRef="#ctx0" brushRef="#br0" timeOffset="5260.82">17653 4953 0,'0'0'0,"21"-21"0,-21 0 16,21 21-16,0-21 0,-21-1 0,22 1 16,-1 0-16,-21 0 0,0-21 0,21 20 15,-21 1-15,21 0 0,-21 0 16,0 0-16,-21 21 15,0 21-15,0 0 16,-22 0-16,22 0 0,-21 1 0,-1 20 16,22-21-16,-21 21 0,21-20 15,-22 20-15,22-21 0,0 21 0,0-20 16,21-1-16,0 0 0,0 0 0,0 0 16,21-21-16,0 0 0,0 0 15,1 0-15,20 0 16,-21 0-16,21-21 0,-20 21 0,-1-21 15,21 0-15,-21 0 0,0-1 0,22 1 16,-22-21-16,0 21 0,-21 0 0,21-22 16,-21 22-16,21 0 0,-21 0 15,0 42 1,0 0-16,0 0 0,0 0 16,-21 22-16,0-1 0,0 0 0,21 22 15,-21-22-15,0 22 0,-1-1 16,1 1-16,0-1 0,0 1 0,0 20 15,0-20-15,-1 21 0,1-22 16,0 22-16,0-1 0,0-20 0,0 21 16,-1-22-16,1 22 0,-21-22 0,21 1 15,-22 20-15,1-20 0,0-22 0,-1 22 16,1-22-16,-21 0 0,20 1 0,-20-1 16,20-21-16,-20 0 0,21-21 15,-1 0-15,-20 0 0,20 0 0,1 0 16,0-21-16,-1 0 0,1-21 0,0-1 15,21 1-15,-22-21 0,22-1 16,21 1-16,0-22 0,0 21 0,0-20 0,0-1 16,21 0-16,0 1 0,22 20 0,-1-20 15,0-1-15,22 21 16,-22-20-16,22 20 0,20 1 0,-20 20 16,21-20-16</inkml:trace>
  <inkml:trace contextRef="#ctx0" brushRef="#br0" timeOffset="6876.84">18076 4868 0,'-21'0'0,"0"22"15,0-1-15,0-21 0,-1 21 0,1 0 16,0 0-16,0 0 0,21 22 0,-21-22 16,0 0-16,21 0 0,-22 0 15,22 1-15,0-1 0,-21 0 16,21 0-16,0 0 0,0-42 47,21 0-47,-21 0 0,22 0 15,-22-1-15,21 1 0,0 0 0,-21 0 16,21 0-16,-21 0 0,21-1 16,0 22-16,1 0 15,-22 22-15,0-1 16,0 0-16,21 21 0,-21-21 0,0 1 15,0-1-15,0 21 0,21-21 16,-21 0-16,21 1 0,0-1 0,-21 0 16,21-21-16,1 21 0,-1-21 15,0 0-15,0 0 0,0 0 0,22 0 16,-22 0-16,21 0 0,0-21 0,1 0 16,-22 0-16,21-1 0,1 1 0,-22 0 15,21 0-15,-21 0 0,0-22 16,22 1-16,-43 21 0,21-21 0,0-1 15,-21 22-15,0-21 0,0 21 0,0-1 16,0 1-16,-21 21 16,0 0-16,-22 21 15,22 1-15,0-1 0,0 0 16,0 21-16,-22-21 0,22 1 0,0 20 16,0-21-16,0 21 0,0-20 0,-1-1 15,22 21-15,0-21 0,0 0 0,0 1 16,22-22-1,-1 0-15,0 0 0,0 0 16,0 0-16,0 0 0,1 0 0,-1-22 16,21 1-16,-21 0 0,0 0 0,1-21 15,-1 20-15,-21-20 0,21 21 0,0-21 16,-21 20-16,21 1 0,-21 0 16,0 0-16,0 0 0,0 42 15,0 0 1,0 21-16,0-20 0,0-1 0,0 21 15,0-21-15,0 22 0,0-22 16,0 21-16,-21-21 0,21 0 0,0 1 16,0-1-16,0 0 0,0 0 15,21-21-15,0 0 0,1 0 0,-1 0 16,0 0-16,0 0 0,0-21 0,0 0 16,22 0-16,-22-1 0,0 1 15,21 0-15,-20-21 0,20-1 0,-21 1 16,0 0-16,22-22 0,-22 22 15,0-22-15,21 1 0,-21-22 0,1 22 16,-1-1-16,0 1 0,0-1 0,-21 22 16,0 0-16,21-1 0,-21 22 15,0 0-15,0 42 16,-21 21-16,0-20 0,21 20 16,-21 0-16,0 22 0,-22-22 15,22 22-15,0-1 0,0 1 0,0-1 16,-1 1-16,1-1 0,0-21 15,0 22-15,21-22 0,0 1 0,0-1 0,0-21 16,0 21-16,0-20 0,0-1 16,0 0-16,21-21 0,0 0 15,0 0-15,1 0 0,-1 0 0,0 0 16,0 0-16,21 0 0,-20-21 0,-1 0 16,21-1-16,-21 1 0,22-21 0,-22 21 15,21-22-15,-21 1 0,0 21 16,1-21-16,-1 20 0,0 1 0,-21 0 15,0 42 1,0 0-16,0 22 0,0-22 16,-21 21-16,21-21 0,-21 22 15,21-22-15,-22 21 0,22-21 0,0 1 16,0-1-16,0 0 0,0 0 0,0 0 16,0 0-16,22-21 15,-1 0-15,0 0 0,0 0 16,21 0-16,-20-21 15,-1 0-15,0 21 0,0-21 0,0 0 16,0 0-16,1-22 0,-1 22 0,0 0 16,0-21-16,-21 20 0,21 1 0,0 0 15,-21 0-15,0 0 0,0 42 32,0 0-32,0 0 15,0 0-15,0 1 0,-21-1 0,21 0 0,-21 21 16,21-21-16,-21 1 0,21-1 0,0 0 15,0 0-15,0 0 16,0 0 0,21-21-16,0 0 0,0 0 0,22 0 15,-22 0-15,0 0 0,0 0 0,0-21 16,22 0-16,-22 21 0,0-21 0,0 0 16,22 0-16,-22-1 0,-21-20 0,21 21 15,0-21-15,-21 20 0,0-20 16,0 21-16,0 0 0,0 0 0,0-1 15,-21 22 1,0 0-16,21 22 16,0-1-16,0 0 0,0 0 0,0 0 15,0 22-15,0-22 16,0 0-16,0 0 0,21 0 0,-21 0 16,21 1-16,0-22 0,-21 21 0,21 0 15,-21 0-15,22 0 16,-22 0-1,21-21 1,0 0-16,0 0 0,0 0 16,0 0-16,1 0 0,20-21 0,-21 21 15,21-21-15,1 21 0,-1-21 0,-21 21 16,22-21-16,-1 0 0</inkml:trace>
  <inkml:trace contextRef="#ctx0" brushRef="#br0" timeOffset="7912.24">20955 4974 0,'0'0'0,"0"-21"0,0 0 16,-21 21-16,0 0 0,-1 0 16,1 0-16,0 0 0,0 0 0,0 21 15,0-21-15,-1 21 0,1 0 0,0 1 16,0-1-16,0 21 0,0-21 16,-1 0-16,22 1 0,0-1 0,0 0 15,0 21-15,0-21 0,0 1 16,0-1-16,0 0 0,22-21 31,-1 0-31,0 0 16,0 0-16,0-21 0,0 0 15,1-1-15,-1 1 0,0 0 0,0 0 16,0 0-16,0-22 0,1 22 0,-1 0 16,-21 0-16,0 0 0,0 0 15,0 42 1,0 0-16,0 0 15,0 0-15,0 22 0,-21-22 0,21 0 16,-22 0-16,22 0 0,0 0 0,0 1 16,0-1-16,0 0 0,0 0 15,22 0 1,-1-21-16,0 0 0,0 0 16,0 0-16,0 0 0,1 0 0,-1 0 15,21-21-15,-21 21 0,0-21 0,1 0 16,20 21-16,-21-21 0,0-1 0,0 1 15,1 0-15,-1 0 0,0 0 16,-21 0-16,21-1 0,-21 1 0,21 0 16,-21 0-16,0 0 0,0 0 15,21 21-15,-42 0 63,21 21-48,0-42 79,0-1-47,0 1-31,0 0 15,-21 21 16,0 0-47,0 21 0,0 0 15,21 1 1,-22-22-16,22 21 16,0 0-1,0-42 48,22 21-63,-22-21 0,0-1 31,0 44 32,-22-22-48,1 0-15</inkml:trace>
  <inkml:trace contextRef="#ctx0" brushRef="#br0" timeOffset="8884.68">21018 5059 0,'0'0'0,"0"-21"0,0 0 0,-21 21 31,0 0-31,0 0 0,0 0 0,0 0 16,-1 0-16,1 21 16,0-21-16,0 21 0,21 0 0,0 0 15,0 0-15,0 1 0,0-1 16,0 0-16,0 0 0,21 0 0,0 0 15,0 1-15,1-1 0,-1-21 0,0 21 16,0-21-16,21 0 0,-20 0 16,20 0-16,0 0 0,1 0 0,-22 0 15,42 0-15,-20 0 0,-1 0 0,21-21 16,-20 21-16,-1-21 0,0-1 0,1 1 16</inkml:trace>
  <inkml:trace contextRef="#ctx0" brushRef="#br0" timeOffset="9240.48">19854 4784 0,'0'0'0,"-63"0"0,20 0 0,1 0 0,-21 0 16,41 0-16,-20 0 0,0 0 16,21 0-16,-1 0 0,22-21 15,0-1 1,22 22-16,20 0 0,0-21 0,1 21 16,20 0-16,1-21 0,-1 21 0,22-21 15,-22 21-15,22-21 0,21 0 16,-22 21-16,22-22 0,-21 1 0,0 21 15,-22-21-15,1 21 0,-1-21 0,-21 0 16,-20 21-16,-1-21 0,0-1 0,-21 1 16,0 0-16,-21 21 15,0 0-15,-1-21 16</inkml:trace>
  <inkml:trace contextRef="#ctx0" brushRef="#br0" timeOffset="11825.25">22310 5038 0,'21'0'15,"0"0"1,0 0-16,0 0 15,0 0-15,-21-21 0,22-1 0,-1 22 16,0-21-16,0 0 0,0 21 0,0-21 16,1 0-16,-1 0 0,0 21 15,-21-22-15,0 1 0,21-21 16,-21 21-16,0 0 0,0-1 0,0 1 16,0 0-16,0 0 0,0 0 0,0 0 15,-21 21-15,0 0 16,0 0-16,-1 21 0,1 0 15,0 0-15,0 21 0,-21 1 0,20-1 16,1 0-16,-21 22 0,21-22 0,0 22 16,-1-22-16,1 0 0,21 1 0,0-1 15,0-21-15,0 22 0,0-22 16,0 0-16,0 0 0,21-21 16,1 0-16,-1 0 0,21 0 15,-21-21-15,0 21 0,22-21 0,-22 0 16,0-1-16,21 1 0,-20-21 15,-1 21-15,0-22 0,0 22 0,0-21 16,22 0-16,-22-1 0,0 1 0,-21 0 16,21-1-16,0 22 0,-21-21 0,21 21 15,-21-1-15,0 44 16,0-1 0,0 0-16,0 0 0,-21 0 0,0 0 15,0 22-15,21-22 0,0 21 0,0-21 16,0 1-16,0-1 0,0 0 15,0 0-15,21 0 0,0-21 0,0 21 16,1-21-16,-1 0 0,21 0 16,-21 0-16,22 0 0,-1 0 0,-21 0 15,21-21-15,22 0 0,-22 0 16,1 0-16,-1 0 0,21-1 0,-41 1 16,20 0-16,-21-21 0,0 21 0,-21-22 15,0 22-15,0 0 0,0 0 0,0 0 16,-21-1-16,0 1 0,0 21 15,0 0-15,-22 21 0,22 1 16,0-1-16,0 0 0,21 21 16,0-21-16,-21 22 0,21-22 0,0 21 0,0-21 15,0 1-15,0 20 0,0-21 16,0 0-16,21 0 0,-21 1 16,0-1-16,0 0 0,21-21 15,0 0 1,0-21-1,0 21 1,1-21-16</inkml:trace>
  <inkml:trace contextRef="#ctx0" brushRef="#br0" timeOffset="12032.12">23982 4763 0,'0'0'0,"0"21"31,0 0-31,0 0 0,0 0 0,0 0 16,0 1-16,0-1 0,-21 0 0,21 0 16,0 0-16,0 0 0,-22 1 15,22-1-15,0 0 16,0-42 15</inkml:trace>
  <inkml:trace contextRef="#ctx0" brushRef="#br0" timeOffset="12180.04">23982 4530 0,'0'-21'15,"0"42"-15,0-64 0,-21 43 16,-1 0-16,1 0 0,0 0 16,21 22-1,0-1-15,0 0 0,0 0 16,21-21-16,-21 21 0,21-21 0,1 0 15</inkml:trace>
  <inkml:trace contextRef="#ctx0" brushRef="#br0" timeOffset="12556.82">24532 4678 0,'0'0'0,"0"21"15,-21 0-15,0 0 0,0 1 0,21-1 16,-22 0-16,1 21 0,21-21 0,-21 1 15,21 20-15,-21-21 0,21 21 16,-21-20-16,21-1 0,0 0 0,0 0 16,0 0-16,0 0 0,0-42 31,0 0-15,0 0-16,0 0 0,0-22 15,21 1-15,0 0 0,0-1 0,0 1 16,1 0-16,-1-22 0,0 22 0,0 0 15,21 20-15,-20 1 0,20 0 16,-21 0-16,21 21 0,-20 0 0,-1 21 16,0 0-16,0 0 0,0 1 0,-21 20 15,0 0-15,0 1 0,0-1 0,0 0 16,0 1-16,0-1 0,-21 0 16,0 1-16,21-1 0,-21-21 0,0 0 15,-1 0-15,1 1 0,0-1 0,0-21 16,0 0-16,0 21 0,-1-21 15</inkml:trace>
  <inkml:trace contextRef="#ctx0" brushRef="#br0" timeOffset="14096.18">19537 6265 0,'84'-21'16,"-62"21"-16,-1-21 0,0 0 0,0 0 15,0 0-15,0-1 0,1 1 0,-1 0 16,0-21-16,0 21 0,-21-22 15,0 1-15,0 0 0,0 20 0,0-20 16,-21 21-16,0 0 0,0 0 16,-22 21-16,1 0 0,-22 0 0,1 0 15,-1 21-15,1 0 0,-1 0 16,1 21-16,-1-20 0,22 20 0,0 0 16,-1-21-16,22 22 0,0-1 0,21-21 15,0 22-15,21-1 0,0-21 0,22 21 16,-1-20-16,0 20 0,22 0 15,-1 1-15,-20-1 0,20 0 0,-20 1 16,-1-1-16,0 0 0,1 1 0,-22-22 16,-21 21-16,0 0 0,0-20 0,-21-1 15,-1 21-15,-20-42 0,0 21 0,-1 0 16,-20-21-16,-1 0 0,1 0 16,-1 0-16,1 0 0,-1-21 15,1 0-15,-1 0 0,22 0 0,0-22 16,-1 1-16,1 0 0,21-1 0,-21-20 15,20-1-15,1 1 0,21-1 0,0 1 16,0-1-16,0 1 0,0 21 16,0-1-16,21 1 0,1 21 0,-1 0 15,0 21-15,0 0 0,0 21 16,0 0-16,-21 21 0,22 1 0,-22-1 16,21 21-16,-21 1 0,0-1 15,0 1-15,0-1 0,21 22 0,0-43 16,-21 22-16,21-1 0,0-20 15,1-1-15,-1-21 0,0 22 0,0-22 16,21 0-16,-20 0 0,20-21 0,0 0 16,1 0-16,-1 0 0,0 0 0,1 0 15,-1-21-15,0 0 0,1 0 16,-1-1-16,0 1 0,-21-21 0,22 21 16,-22-22-16,0 1 0,0 0 0,0-1 15,1 1-15,-1 21 0,0 0 16,-21 0-16,0-1 0,0 44 15,0-1 1,0 0-16,0 0 0,0 0 0,-21 22 16,0-22-16,21 0 0,0 21 15,-22-21-15,22 1 0,0-1 0,0 0 16,0 0-16,22-21 31,-1 0-31,0 0 0,0 0 0,0 0 16,0-21-16,1 0 0,-1 0 0,0-1 15,0 1-15,-21 0 0,21 0 0,0 0 16,-21 0-16,22-1 0,-1 22 16,-21-21-16,0 42 15,0 1 1,0-1-16,0 0 0,0 0 16,0 0-16,0 0 0,0 1 0,0-1 15,0 0-15,0 0 0,21-21 16,0 21-16,0-21 15,0 0-15,1 0 0,-1 0 0,0 0 16,0 0-16,0-21 0,0 0 0,22 0 16,-22 21-16,0-21 0,21-1 0,-20 1 15,-1-21-15,0 21 0,0 0 0,0-22 16,0 22-16,-21 0 0,0-21 16,0 20-16,22 22 0,-22-21 15,0 42 1,0 1-16,0-1 0,0 0 0,0 21 15,-22 1-15,1-1 0,21 0 0,-21 1 16,0 20-16,0-21 0,0 22 16,-1-22-16,1 22 0,0-1 0,-21 1 15,21-1-15,-1 22 0,1-22 0,0 1 16,0-1-16,0 1 0,21-22 0,-21 1 16,21-1-16,0 0 0,0 1 0,0-22 15,0 0-15,0 0 0,21-21 16,0 0-16,0-21 15,0 0-15,-21 0 0,21-1 16,-21-20-16,22 21 16,-22-21-16,0-22 0,21 22 0</inkml:trace>
  <inkml:trace contextRef="#ctx0" brushRef="#br0" timeOffset="14357.03">20383 6900 0,'0'-63'0,"0"126"0,0-190 0,0 64 15,0 21-15,0-1 0,0 1 0,0 21 16,22-22-16,-1 22 0,0 21 15,0-21-15,0 21 0,22 0 0,-22 0 16,21 0-16,0 0 0,1 21 0,-1 0 16,-21 1-16,22-1 0,-1 21 15,-21-21-15,21 22 0,-20-22 0,-22 21 16,0-21-16,0 22 0,0-22 16,0 0-16,-22 0 0,1 0 0,-21 0 15,21 1-15,-22-22 0,22 21 0,-21-21 16,21 0-16,0 0 0,-1 0 0,1 0 15,0 0-15,21-21 16,21-1 0,0 1-16,1 0 0,-1 0 15,0 0-15</inkml:trace>
  <inkml:trace contextRef="#ctx0" brushRef="#br0" timeOffset="14641.15">21061 6668 0,'0'0'0,"21"0"0,21-43 16,-21 22-16,-21 0 16,22 0-16,-1 0 0,-21-1 0,0 1 15,0 0-15,0 0 0,0 0 16,0 0-16,-21 21 16,21 21-16,-22 0 15,1 0-15,21 0 0,-21 0 16,21 1-16,0 20 0,0-21 0,0 0 15,0 0-15,0 22 0,0-22 0,0 0 16,0 0-16,0 0 0,0 1 16,0-1-16,21-21 15,0 0-15,1 0 0,-1 0 16,0 0-16,0 0 16,0-21-16</inkml:trace>
  <inkml:trace contextRef="#ctx0" brushRef="#br0" timeOffset="14952.97">21378 6435 0,'0'0'0,"21"-21"16,1 21 15,-1 0-31,0 0 0,0 21 16,-21 0-16,21 0 0,0 0 15,-21 0-15,22 1 0,-22 20 16,0-21-16,21 0 0,-21 22 0,0-22 15,0 0-15,0 0 0,0 21 0,0-20 16,0-1-16,0 0 0,0 0 16,-21-42 15,21 0-31,0 0 16,0-1-16,0 1 0,0 0 15,21-21-15,-21 21 0,21-22 0,0 1 0,0 0 16,0-1-16,1 1 0,-1 21 15,0-22-15,0 22 0,0-21 16,22 21-16,-22 21 0</inkml:trace>
  <inkml:trace contextRef="#ctx0" brushRef="#br0" timeOffset="15283.78">22669 6350 0,'0'-21'0,"0"42"0,0-63 15,22 21-15,-22-1 0,0 1 0,0 0 16,0 0-16,-22 21 16,1 0-16,0 21 15,-21 0-15,21 0 0,-1 1 0,1 20 16,-21 0-16,21 1 0,0-1 15,-1 0-15,1 1 0,0-1 16,0-21-16,21 21 0,0 1 0,0-22 0,0 0 16,0 21-16,0-20 0,21-22 0,0 21 15,0 0-15,22-21 0,-22 0 16,21 0-16,1 0 0,-22 0 16,21 0-16,0 0 0,1 0 0,-1-21 15,0 0-15,1-1 0,-1 1 0</inkml:trace>
  <inkml:trace contextRef="#ctx0" brushRef="#br0" timeOffset="15536.24">23368 5927 0,'0'-43'0,"0"86"0,0-128 0,0 43 0,0 21 16,0-1-16,-21 22 16,0 22-16,21-1 0,-22 0 0,22 21 15,-21 1-15,0-1 16,21 0-16,-21 1 0,21-1 0,-21 21 15,0 1-15,21-22 0,0 22 0,0-22 16,-22 22-16,22-22 0,0 21 0,-21-20 16,21-1-16,0 0 0,-21-20 0,21 20 15,0-21-15,0 0 0,0 0 16,0 1-16,21-22 16,0 0-16,1 0 15,-1-22-15,0 1 0,0 21 0</inkml:trace>
  <inkml:trace contextRef="#ctx0" brushRef="#br0" timeOffset="16624.9">23770 6414 0,'21'-22'0,"-42"44"0,42-65 0,-21 22 16,21 0-16,-21 0 0,0-22 0,0 22 16,0 0-16,0 0 15,-21 21-15,0 0 0,0 0 16,0 21-16,0 0 0,-22 0 0,22 1 15,0 20-15,-21 0 0,20 1 0,1-1 16,-21 0-16,21-21 0,0 22 16,21-1-16,0-21 0,0 22 0,0-22 15,0 0-15,0 0 0,0 0 0,21 0 16,0-21 0,0 0-16,0 0 0,0 0 15,1-21-15,-1 0 0,0 21 0,0-21 16,0 0-16,0 0 0,-21-22 15,22 22-15,-1-21 0,-21 21 0,21-22 16,0 1-16,-21 0 0,0 20 0,0 1 16,0 0-16,21 0 0,-21 42 31,-21 0-31,0 0 0,21 1 0,-21 20 16,0-21-16,-1 21 0,22 1 0,0-22 15,-21 21-15,21-21 0,0 1 16,0 20-16,0-21 0,0 0 0,0 0 15,0 1-15,21-22 16,1 0-16,-22 21 0,21-21 0,0 0 16,0 0-16,0 0 0,0 0 0,22 0 15,-22-21-15,0 21 0,21-22 0,-20 1 16,-1 0-16,21 0 0,-21 0 0,22-22 16,-22 22-16,0-21 0,0 0 15,0-1-15,-21 1 0,0 21 0,0 0 16,0-1-16,0 1 0,0 0 0,-21 21 15,0 21 1,0 0-16,21 1 0,0-1 0,-21 0 16,21 0-16,0 21 15,0-20-15,0-1 0,0 0 0,0 0 16,0 0-16,0 0 0,0 1 0,0-1 16,21-21-16,-21 21 0,21-21 15,-21-21 32,0 0-47,-21-1 16,0 22-16,-1 0 15,1 0-15,0 0 16,0 22 0,21-1-16,-21 0 0,21 0 15,0 0-15,0 0 16,21-21-16,0 22 0,0-22 0,0 0 15,1 0-15,-1 0 0,0 0 0,0 0 16,0 0-16,22 0 0,-1 0 16,0 0-16,1 0 0,-1-22 0,21 1 15,-20 0-15,20 21 0,-20-21 0,-1-21 16,0 20-16,1 1 0,-1-21 0,0 0 16,-21-1-16,1 1 0,-1 21 15,0-22-15,-21 1 0,0 21 16,0 0-16,0 0 0,0-1 0,-21 1 15,0 21-15,-1 0 0,1 0 0,-21 0 16,21 0-16,0 21 0,-1 1 0,1-1 16,21 0-16,0 0 0,0 0 0,0 0 15,0 22-15,21-22 0,1 0 16,-1 21-16,0-20 0,0 20 0,21-21 16,-20 0-16,-22 22 0,21-22 0,-21 0 15,0 0-15,0 0 0,0 0 0,-21 1 16,-1-1-16,1-21 15,-21 0-15,21 0 0,0 21 16,-22-21-16,22 0 0,-21 0 0,21 0 16,-1 0-16,1 0 0,-21 0 0,21 0 15,0 0-15,-1 0 0,1-21 0,0 21 16,0 0-16,0 0 0</inkml:trace>
  <inkml:trace contextRef="#ctx0" brushRef="#br0" timeOffset="22976.53">16002 7557 0,'21'-22'31,"-21"1"-31,0 0 16,0 0-16,0 0 0,0 0 16,21 21-16,-21-22 15,0 44 17,0-1-32,0 0 0,0 21 0,0-21 15,-21 22-15,0-1 0,21 0 0,-21 1 16,0-1-16,-1 0 0,1 22 0,21-22 15,-21 1-15,0-1 0,21 0 0,0 1 16,-21-22-16,21 21 0,0-21 0,0 0 16,0 1-16,0-44 31,21 22-31,-21-21 0,21 0 0,0 0 16,0-21-16,-21 20 0,22-20 15,-1 0-15,0 21 0,0-22 0,0 1 16,-21 21-16,21 0 0,1-22 0,-22 22 15,0 0-15,21 21 0,0 0 16,-21 21 0,0 0-16,0 0 15,0 1-15,0 20 0,0-21 0,21 21 16,-21-20-16,0-1 0,0 21 0,21-21 16,-21 22-16,0-22 0,0 0 0,21 0 15,1 0-15,-1 0 0,0-21 0,0 0 16,0 0-16,0 0 0,1 0 0,-1 0 15,0 0-15,0 0 0,21-21 16,-20 0-16,-1 0 0,0 0 0,0 0 16,0-1-16,0-20 0,1 21 0,-1-21 15,-21 20-15,0-20 0,21 21 16,-21-21-16,0-1 0,21 22 0,-21 0 16,0 0-16,0 0 0,0 42 31,0 0-31,0 0 0,0 0 15,0 22-15,-21-22 0,21 21 0,-21 0 16,21-20-16,0 20 0,0 0 0,0-21 16,0 1-16,0 20 0,0-21 15,0 0-15,0 0 0,21 1 16,0-22-16,0 0 0,0 0 16,1 0-16,-1-22 0,0 22 15,0-21-15,0 0 0,0 0 0,1 0 16,-1-22-16,0 22 0,0-21 0,0 0 15,0 20-15,1-20 0,-22 0 0,21 21 16,-21-22-16,21 22 0,-21 0 0,0 0 16,0 0-16,0-1 0,0 44 15,0-1 1,0 0-16,0 0 0,-21 21 16,21-20-16,0-1 0,0 21 0,-21-21 15,21 0-15,-22 22 0,22-22 16,0 0-16,0 0 0,0 0 0,-21-21 15,21 22-15,0-44 32,0 1-32,0 0 15</inkml:trace>
  <inkml:trace contextRef="#ctx0" brushRef="#br0" timeOffset="23320.33">16997 7345 0,'0'0'0,"-21"0"0,-1 0 16,1 0-16,21 21 16,-21 0-16,0 0 0,21 1 0,-21-1 15,21 0-15,0 0 0,0 0 16,0 0-16,21-21 16,0 0-16,0 0 0,0 0 15,1 0-15,-1-21 0,0 21 16,0-21-16,0 0 0,0 0 15,-21 0-15,0-1 0,0 1 0,0 0 16,0 0-16,0-21 0,0 20 0,-21 1 16,21 0-16,-21 0 0,0 0 15,0 21-15,0 0 0,-1 0 0,1 0 16,0 0-16,21 21 0,0 0 16,-21 0-16,21 0 0,-21 22 0,21-22 15,0 21-15,0-21 0,0 22 16,0-22-16,0 21 0,0-21 0,21 1 15,0-1-15,0-21 0,0 21 0,1-21 16</inkml:trace>
  <inkml:trace contextRef="#ctx0" brushRef="#br0" timeOffset="23580.38">17716 7176 0,'0'0'0,"0"-22"0,0-20 0,0 21 0,0 0 16,0 0-16,0-1 0,-21 22 15,0 22 1,21 20-16,-21 0 0,0 1 0,21-1 16,-21 21-16,-1 1 0,1-1 0,0 1 15,0-1-15,0 1 0,0-1 0,-1 1 16,22-22-16,-21 22 0,0-1 0,0-20 16,0-1-16,21 0 0,0 1 15,0-22-15,-21 21 0,21-21 0,0 0 16,-22-21-16,22-21 15,0 0 1,-21 0-16,21 0 0</inkml:trace>
  <inkml:trace contextRef="#ctx0" brushRef="#br0" timeOffset="24120.07">17230 7705 0,'0'-21'15,"21"21"-15,0 0 0,0 0 16,0 0-16,0 0 0,22 0 15,-22 0-15,21 0 0,1 0 0,-1-22 16,21 1-16,-20 21 0,-1-21 0,22 0 16,-1 0-16,-21 0 0,22-1 15,-22 1-15,22-21 0,-22 21 0,0 0 16,1-22-16,-22 1 0,21 0 0,-42 20 16,0-20-16,21 0 0,-21-1 0,0 1 15,0 21-15,0-21 0,-21 20 16,0 22-16,0 0 0,0 0 0,0 0 15,-1 0-15,1 43 0,0-22 0,0 21 16,21 1-16,-21 20 0,0-21 0,-1 22 16,1-1-16,0 1 0,0-22 0,0 22 15,0-22-15,21 22 0,0-22 0,-22 0 16,22 1-16,-21-22 0,21 21 16,0-21-16,0 22 15,0-22-15,0-42 31,0-1-31,0 1 16,21 0-16,1 0 0,-22-21 0,21 20 16,0-20-16,0 0 0,21-1 0,-20 22 15,20-21-15,0 0 0,1 20 0,-1 22 16,0 0-16,1 0 0,-1 0 0,-21 0 16,21 22-16,-20-1 0,-1 0 15,-21 21-15,0-21 0,0 1 0,0 20 16,0-21-16,0 21 0,-21-20 15,21 20-15,-22-21 0,1 0 0,0 22 16,0-22-16,0-21 0,0 21 0,21 0 16,0-42 15</inkml:trace>
  <inkml:trace contextRef="#ctx0" brushRef="#br0" timeOffset="25072.04">20553 8022 0,'0'0'15,"21"0"-15,0-21 0,0 0 0,0 21 0,-21-21 16,22 0-16,-22-1 0,21 22 0,-21-21 16,0 0-16,0 0 0,0 0 15,0 0-15,0-1 0,-21 1 16,-1 0-16,1 21 0,0-21 0,0 21 16,-21 0-16,20 0 0,1 0 0,-21 0 15,0 21-15,20 0 0,-20 0 0,0 1 16,21-1-16,-22 21 0,22 0 15,0-20-15,-21 20 0,20 0 0,1 1 16,0-1-16,21-21 0,0 21 16,0-20-16,0 20 0,0-21 0,21 0 15,0-21-15,1 21 0,20-21 0,0 0 16,1 0-16,-1 0 0,0 0 0,1-21 16,-1 0-16,0 0 0,1 0 0,-1-22 15,0 22-15,1-21 0,-1 0 0,0-1 16,-21 1-16,22 0 0,-1-64 15,-21 63-15,0-20 0,1-1 16,-1 1-16,0-1 0,0 1 16,-21-1-16,21 1 0,-21-1 0,21 22 0,-21 0 15,0-1-15,0 22 0,0 0 16,0 42-16,0 22 16,-21-1-16,21 0 0,-21 22 15,0-1-15,0 1 0,0-1 0,-22 22 16,22-22-16,0 1 0,0-1 0,0 1 15,-1-1-15,22-20 0,0 20 0,-21-20 16,21-1-16,0 0 0,0-21 0,0 1 16,0-1-16,0 0 0,21 0 0,1-21 15,-1 0-15,0 0 16,0 0-16,0 0 0,0-21 0,1 0 16,-1 0-16,0-1 0,0-20 15,21 21-15,-20-21 0,-1-1 0,-21 22 0,21-21 16,0-1-16,0 22 0,0-21 15,-21 21-15,0 0 0,22-1 0,-22 44 16,0-1 0,0 0-16,0 0 0,-22 21 15,1-20-15,21 20 0,-21-21 0,21 21 16,-21-20-16,21-1 0,0 0 0,0 0 16,-21 0-16,21 0 0,0 1 0,21-22 31,-21-22-16,21 1-15,-21 0 0,21 0 16</inkml:trace>
  <inkml:trace contextRef="#ctx0" brushRef="#br0" timeOffset="25235.95">21251 7620 0,'-21'21'31,"21"0"-31,0 1 16,0-1 0,21-21-16,0 0 15,1 21-15</inkml:trace>
  <inkml:trace contextRef="#ctx0" brushRef="#br0" timeOffset="27555.65">21611 7874 0,'0'0'16,"21"-21"-16,0 0 0,1 0 0,-1 21 15,0-22-15,21 1 0,-21 21 16,22-21-16,-22 0 0,21 0 0,1 0 16,-1-1-16,-21-20 0,21 21 15,-20 0-15,20-22 0,-21 22 0,0-21 16,0 0-16,-21-1 0,0 22 0,0-21 15,0-1-15,0 22 0,-21-21 16,0 21-16,0 0 0,0-1 0,0 22 16,-22 0-16,22 0 0,-21 22 0,21-1 15,-22 21-15,22 0 0,-21 22 0,21-22 16,-22 22-16,22 20 0,0-20 0,-21-1 16,20 22-16,1 0 0,0-22 0,0 22 15,21-22-15,-21 22 0,0 0 16,21-22-16,-22 22 0,22-22 0,-21 1 15,0 21-15,0-22 0,21 1 16,-21 20-16,0-20 0,-1-1 0,1 1 16,21-1-16,-21-20 0,0 20 0,21-21 15,0 1-15,0-22 0,0 0 0,0 0 16,0 0-16,21-21 16,0 0-16,22-21 0,-22 0 0,0 0 15,21 0-15,-21-22 0,22 1 0,-1 0 16,-21-1-16,22-20 0,-22 21 0,0-22 15,0 1-15,0-1 0,0 1 0,-21-22 16,0 21-16,0 1 0,0-1 16,0-20-16,-21 20 0,0 1 0,0 20 15,0-20-15,0 21 0,-22 20 16,22-20-16,0 21 0,0 21 0,21-21 16,0 0-16,21 21 15,21 0 1,-21 0-16,22-22 0,-1 22 0,0-21 15,22 21-15,-22-21 0,22 0 16,-22 0-16,22 0 0,-1-1 0,1 1 16,-1 0-16,1-21 0,-1 21 0,1-22 15,-1 1-15,1 0 0,-22-1 0,0-20 16,1 20-16,-22-20 0,0 21 0,-21-22 16,0 22-16,0-1 0,0 1 15,0 21-15,-21 0 0,0 0 16,-1-1-16,1 22 0,0 0 0,-21 0 15,21 43-15,-22-22 0,22 21 0,-21 22 16,21-22-16,-22 43 0,22-22 0,0 1 16,-21 20-16,20 1 0,1 0 0,0-1 15,0-20-15,21 21 0,-21-1 16,0 1-16,-1-22 0,22 1 0,-21 21 16,0-22-16,21 1 0,-21-1 0,0-21 15,0 22-15,-1-1 0,1-20 16,0 20-16,0 1 0,0-22 0,0 0 15,-1 1-15,1-1 0,21-21 0,0 0 16,0 1-16,0-1 0,0 0 0,21-21 16,1 0-1,-1-21-15,21 0 0,-21-1 0,0 1 16,22-21-16,-1 21 0,-21-22 16,22 1-16,-1 0 0,0-1 0,1-20 15,-1 21-15,0-22 0,1 1 0,-22 20 16,0-20-16,0-1 0,0 1 0,-21-1 15,0 1-15,0 20 0,0 1 0,-21 0 16,21-1-16,-21 22 0,0 0 0,0 0 16,-22 21-16,22 0 0,0 0 15,0 0-15,0 0 0,21 21 16,-22-21-16,22 21 0,0 0 16,0 1-16,22-22 15,-1 0-15,0 21 0,0-21 0,0 0 16,0 0-16,1 0 0,20 0 0,-21 0 15,21 0-15,-20-21 0,20 21 0,0-22 16,-21 1-16,22 0 0,-1 21 16,-21-21-16,0 0 0,22 0 0,-22-1 15,0 1-15,0 0 0,-21 0 16,0 0-16,21 0 0,-21-1 0,0 1 16,-21 21 15,0 21-31,21 1 15,0-1-15,0 0 16,0 0-16,0 0 0,0 0 0,0 1 16,0-1-16,0 0 0,21 0 15,-21 0-15,21-21 0,1 21 0,-1-21 16,0 0-16,0 0 16,0 0-16,0 0 0,1 0 15,-1-21-15,0 0 0,0 0 16,0 0-16,0 21 0,1-21 0,-1-1 15,0 1-15,0 0 0,0 0 16,0 0-16,-21 0 0,22 21 16,-22 21-1,0 0 1,0 0-16,0 0 16,0 0-16,0 1 0,0-1 0,0 0 15,0 0-15,0 0 0,0 0 16,0 1-16,21-22 15,0 0-15,0 0 0,0 0 16,0 0-16,1 0 0,-1 0 0,0-22 16,0 1-16,0 21 15,22-21-15,-22 0 0,0 0 0,0 0 16,0-1-16,0-41 0,-21 42 16,22 0-16,-22-1 0,0 1 0,0 0 15,-22 21 1,1 0-16,0 21 15,0 0-15,21 1 0,0-1 16,-21 0-16,21 0 0,0 0 0,0 0 16,0 1-16,0-1 0,0 0 0,0 0 15,0 0-15,0 0 0,21-21 16,0 0-16,0 22 0,0-22 0,1 0 16,-1 0-16,0 0 0,0 0 15,21 0-15,-20-22 0,-1 22 0,21-21 16,-21 0-16,0 21 0,1-21 15,-1 0-15,0 0 0,0-22 0,-21 22 16,21 0-16,-21 0 0,21 21 0,-21-21 16,0 42-1,0 0 1,0 0-16,-21 0 0,0 0 16,21 1-16,0-1 0,0 0 0,0 0 15,-21 0-15,21 0 0,0 1 0,0-1 16,21-21 15,-21-21-31,21-1 16,0 1-16,1 0 0,-1 0 15,-21 0-15,21 0 0,0-1 16,0-20-16,0 21 0,1 0 0,-1 21 16,-21-21-16,21 21 0,-21 21 15,0 0 1,0 0-16,0 0 0,0 0 0,0 1 15,0 20-15,0-21 0,0 0 0,0 0 16,0 1-16,0-1 0,0 0 16,0 0-16,21 0 0,0-21 15,0 0-15,1 0 16,-1 0-16,0 0 0,0 0 0,0 0 16,0 0-16,1-21 0,-1 0 0,0 0 15,21 0-15,-21-1 0,1-20 0,-1 21 16,0-21-16,21-1 0,-21 1 15,1 0-15,20-22 0,-21 1 16,0-1-16,22 1 0,20-64 0,-42 63 16,22-42-16,-22 43 0,-21-1 15,0 43-15,-21 21 16,-1 21 0,1 22-16,0-1 0,0 0 15,-21 1-15,-1 84 0,22-85 16,0 21-16,0 1 0,0-1 0,21-20 15,0 63-15,0-64 0,0 0 16,0 1-16,0-1 0,0-21 16,0 0-16,0 22 0,0-22 0,0 0 15,21-21-15,0 0 0,0 0 16,0 0-16,0 0 16,1-21-16,-1 0 15,-21-1-15,21 1 0,-21-21 0,0 21 16,0-22-16,0 22 0</inkml:trace>
  <inkml:trace contextRef="#ctx0" brushRef="#br0" timeOffset="27768.52">24490 7641 0,'0'0'0,"-21"43"16,21-22-1,21-21-15,0 0 0,21 0 0,1 0 16,-1 0-16,0 0 0,1 0 0,20 0 15,-21 0-15,22 0 0,-1 0 0,-20 0 16,20 0-16,-20 0 0,-1 0 16,0-21-16,1 21 0,-22-22 0,0 22 15,-21-21 1,-21 21 0,0 0-16,-1 0 0,-20 0 0</inkml:trace>
  <inkml:trace contextRef="#ctx0" brushRef="#br0" timeOffset="29357.7">16764 8890 0,'0'0'0,"0"-21"0,0 0 16,0 0-16,21-1 16,0 1-16,-21 0 0,21 0 15,1-21-15,-1 20 0,0 1 0,0-21 16,0 0-16,0 20 0,1-20 0,-22 0 16,21-1-16,0 1 0,-21 21 15,0-21-15,0 20 0,0 1 0,-21 42 31,21 1-31,-21 20 0,-1 0 0,1 1 16,21 20-16,-21-21 0,0 22 0,21-1 16,-21 1-16,0-22 0,-1 22 15,22-22-15,0 22 0,-21-22 0,0 0 16,21-21-16,-21 22 0,21-22 0,0 0 16,-21 0-16,0 0 0,21 1 15,-22-22-15,1 0 0,0 0 16,0 0-16,0 0 0,0 0 0,-1-22 15,1 1-15,0 21 0,0-42 0,21 21 16,-21 0-16,0-1 0,-1-20 16,22 21-16,-21 0 0,21 0 0,0-1 15,0 1-15,0 42 16,0 1-16,0-1 0,21 0 16,-21 0-16,22 21 0,-1-20 0,0-1 15,0 21-15,0-21 0,0 0 16,1-21-16,-1 22 0,0-1 0,0-21 15,21 0-15,-20 0 0,-1 0 16,21 0-16,-21 0 0,22 0 0,-22-21 16,21-1-16,0 1 0,-20 21 0,20-21 15,0-21-15,-21 21 0,1-1 0,20 1 16,-21-21-16,0 21 0,-21 0 0,21-1 16,-21 1-16,22 0 0,-22 42 31,0 0-31,0 1 0,0 20 0,21-21 15,-21 21-15,0-20 0,0 20 0,0-21 16,0 0-16,21 0 0,-21 1 0,21-1 16,-21 0-16,21-21 0,0 0 15,1 0 1,-1 0-16,0 0 16,0-21-16,-21 0 0,21-1 0,0 22 15,-21-21-15,22-21 0,-1 21 0,-21 0 16,0-1-16,21-20 0,0 21 0,-21 0 15,0 0-15,21 21 0,0 0 16,-21 21 0,0 0-16,0 21 0,0-21 15,0 1-15,0-1 0,0 21 0,0-21 16,0 0-16,22 1 0,-22-1 0,21-21 16,-21 21-16,0 0 0,21-21 0,0 0 15,0 0-15,0 0 16,1 0-16,-1 0 0,0-21 15,0 21-15,0-21 0,0 0 16,1-1-16,-1 1 0,0 0 16,-21-21-16,0 21 0,21-1 0,-21 1 15,21 0-15,-21 0 0,21 0 0,-21 0 16,0 42 0,0 0-16,0 0 0,0 0 15,0 0-15,0 1 0,0-1 0,0 21 16,0-21-16,0 0 0,22 1 15,-22-1-15,21-21 16,0 21-16,0-21 0,0 0 16,22 0-16,-22 0 0,0 0 0,21 0 15,-21 0-15,22-21 0,-22 0 0,21-1 16,-21 22-16,1-21 0,20 0 0,-21-21 16,0 21-16,-21-1 0,0-20 0,0 21 15,0 0-15,0-22 0,0 22 0,0 0 16,-21 21-1,21 21-15,-21 0 16,0 22-16,0-22 0,21 21 0,-22 1 16,22-1-16,-21 21 0,0-20 0,0-1 15,21 22-15,-21-22 0,0 21 16,-1-20-16,1 20 0,21-20 0,0 20 16,-21-21-16,21 22 0,-21-22 0,21 1 15,0-1-15,0-21 0,0 21 0,0-20 16,0 20-16,0-21 0,0 0 15,0-42 1,0 0 0,0 0-16,21 0 0,-21-1 0,21-20 15,-21 0-15</inkml:trace>
  <inkml:trace contextRef="#ctx0" brushRef="#br0" timeOffset="29632.39">18351 8975 0,'22'-43'15,"-44"86"-15,65-128 0,-43 64 0,21-21 0,0 20 16,0 1-16,0 0 0,22 21 0,-22-21 16,21 21-16,1 0 0,-1 0 0,0 0 15,-21 0-15,22 21 0,-22 0 0,0 0 16,0 1-16,-21 20 0,21-21 16,-21 21-16,0-20 0,0 20 0,-21-21 15,0 21-15,0-20 0,-21 20 0,20-21 16,-20 0-16,21 0 0,-21 1 0,-1-1 15,1-21-15,21 21 0,0-21 0,-22 0 16,43 21-16,-21-21 0,42 0 31,0 0-31,1-21 16,-1 21-16,21-21 0,-21 0 16</inkml:trace>
  <inkml:trace contextRef="#ctx0" brushRef="#br0" timeOffset="30488.9">19812 8890 0,'21'-21'0,"-42"42"0,42-63 16,0 21-16,0-22 0,-21 22 15,22 0-15,-1 0 0,0-22 0,0 22 16,0-21-16,0 0 0,1 20 15,-1-20-15,-21 21 0,0 0 0,21 0 16,-21-1-16,-21 44 16,0-1-16,-1 21 15,22-21-15,-21 22 0,0-1 0,0 0 16,0 22-16,0-22 0,21 22 0,0-22 16,0 21-16,-22-20 0,22-1 15,0 0-15,0 1 0,0-1 16,0-21-16,0 22 0,0-22 0,0 0 15,0 0-15,0 0 0,-21 0 0,0-21 16,0 0 0,0 0-16,0-21 15,-1 0-15,1 0 0,0 0 16,0 0-16,0 21 0,21-22 16,-21 1-16,-1 21 0,1 0 15,21 21 1,0 1-16,0-1 0,0 0 15,0 0-15,21-21 0,-21 21 16,22 0-16,-1-21 0,21 0 0,-21 0 16,0 0-16,1 0 0,20 0 15,-21 0-15,21 0 0,-20 0 16,20 0-16,-21-21 0,21 0 0,-20 0 16,20 21-16,0-21 0,-21 0 0,22-1 15,-22-20-15,0 21 0,0 0 0,0 0 16,-21-1-16,22 1 0,-22 0 0,0 42 31,0 0-31,-22 1 0,1-1 16,0 0-16,0 21 0,21-21 15,-21 1-15,0-1 0,21 0 0,-22 0 16,1 0-16,0 0 16,21 1-1,0-44 1,0 1-16,21 21 15,-21-21-15,21 0 0,1 0 0,-1 0 16,0-22-16,0 22 0,21 0 0,-20-21 16,-1 20-16,0 1 0,21 0 15,-21 0-15,1 0 0,-1 21 0,0 0 16,-21 21-16,21 0 0,-21 0 16,0 0-16,0 22 0,0-22 15,0 21-15,0-21 0,0 1 0,-21 20 16,21-21-16,-21 0 0,21 0 0,-21 1 15,-1-1-15,22 0 0,0 0 16,0-42 15</inkml:trace>
  <inkml:trace contextRef="#ctx0" brushRef="#br0" timeOffset="30908.43">22183 8530 0,'21'-21'0,"-42"42"0,63-42 16,-42 42 0,0 0-16,0 22 0,0-1 15,0 0-15,0 22 0,0-1 0,0 1 16,-21-1-16,21 1 0,0-1 0,-21 1 15,21-1-15,-22-20 0,22-1 0,0 0 16,0 1-16,-21-1 0,21 0 0,-21-20 16,21-1-16,0 0 0,-21 0 0,21 0 15,-21-21 1,0 0-16,-1 0 16,1 0-16,21-21 0,-21 0 0,0-21 15,0 20-15,0 1 0</inkml:trace>
  <inkml:trace contextRef="#ctx0" brushRef="#br0" timeOffset="31644.16">21780 9123 0,'0'0'0,"0"-21"16,0 0-16,0-1 0,0 1 0,0 0 16,22 21-1,-1 0-15,0 0 0,0 0 0,21 0 16,1 0-16,-22 0 0,42 0 0,-20 0 16,-1 0-16,22 0 0,-1 0 0,22-21 15,-22 0-15,22 21 0,0-21 0,-22-1 16,22 1-16,-22 0 0,22 0 0,-22-21 15,-20 20-15,20 1 16,-42-21-16,22 21 0,-22-22 0,0 1 16,-21 21-16,0 0 0,0-22 0,0 22 15,0 0-15,-21 21 0,0 0 0,0 0 16,-1 0-16,1 0 0,0 21 0,-21 0 16,21 1-16,-1 20 0,-20 0 15,21 1-15,0-1 0,0 21 0,-1-20 16,-20 20-16,21-20 0,0-1 0,21 0 15,-21 1-15,-1-1 0,22 0 0,0-21 16,0 1-16,0 20 0,-21-21 16,21 0-16,21-21 31,-21-21-31,22 21 16,-1-21-16,0 0 0,0 0 0,0-1 15,0 1-15,1 0 0,-1-21 0,21 21 16,-21-1-16,0 1 0,1 21 0,-22-21 15,21 21-15,-21 21 16,0 0-16,0 22 16,0-22-16,0 0 0,0 21 0,0-20 15,-21-1-15,21 0 0,0 0 0,0 21 16,0-20-16,0-1 0,0 0 16,21 0-16,0-21 15,0 0-15,0 0 0,0 0 0,1 0 16,-1 0-16,21 0 0,-21 0 0,0 0 15,22-21-15,-22 0 0,21 0 16,-21 21-16,1-22 0,-1 1 0,0-21 16,0 21-16,0 0 0,-21-22 0,21 22 15,-21-21-15,0 21 0,0-22 0,0 22 16,0 0-16,-21 21 16,0 0-16,0 0 0,0 21 15,21 0-15,-21 0 0,21 1 16,-22-1-16,22 21 0,0-21 0,0 0 15,0 1-15,0-1 0,0 0 0,0 0 16,0 0-16,0 0 0,0 1 16,22-1-16,-1-21 0,0 0 15,0 0-15,0 0 0,22 0 16,-22 0-16,0 0 0,21 0 16,-21-21-16,22-1 0,-1 1 0</inkml:trace>
  <inkml:trace contextRef="#ctx0" brushRef="#br0" timeOffset="32956.61">24511 8657 0,'0'0'0,"0"-21"16,0 0-16,0 0 0,0 0 0,0-1 16,0 1-16,-21 21 15,21-21-15,-21 21 0,-1 0 16,1 0-16,0 0 0,-21 0 0,21 21 15,-1 0-15,-20 22 0,21-22 16,-21 0-16,20 21 0,1 1 0,0-22 16,0 21-16,0 1 0,21-22 0,0 21 15,0-21-15,0 22 0,0-22 0,0 0 16,21 0-16,0 0 0,0 0 0,0 1 16,1-1-16,-1-21 15,0 21-15,0 0 0,-21 0 0,21 0 16,-21 1-16,21-22 0,-21 21 0,0 0 15,0 0-15,-21-21 16,0 21-16,0-21 0,0 0 16,0 0-16,-1 0 0,-20 0 0,21 0 15,0-21-15,-22 21 0,22-21 0,-21 0 16,21 21-16,0-21 0,-1-1 16,1 22-16,21-21 0,0 42 31,0 1-31,21-1 15,1 0-15,-1 0 16,0 0-16,0-21 0,0 21 16,0-21-16,22 0 0,-22 0 15,0 0-15,0 0 0,0 0 0,22 0 16,-22 0-16,0 0 0,21 0 0,-20 0 16,-1-21-16,0 0 0,21 21 0,-21-21 15,1 0-15,-1 0 0,0-1 0,0 1 16,-21-21-16,21 21 0,0 0 0,-21-22 15,0 22-15,0 0 0,0 42 32,-21 0-32,0 22 15,21-22-15,0 0 0,-21 0 0,0 0 16,21 22-16,0-22 0,0 0 16,0 0-16,0 0 0,0 0 15,21-21 1,0 0-16,0 0 15,0-21-15,1 21 16,-22-21-16,21 0 0,0 21 0,0-21 16,0 0-16,0-1 0,1 1 0,-22 0 15,21 0-15,-21 0 0,21 0 0,-21-1 16,21 22-16,-21 22 16,0-1-16,0 0 15,-21 0-15,0 0 0,21 0 16,-21 1-16,21 20 0,0-21 15,0 0-15,0 0 0,0 1 16,0-1-16,21-21 16,0 0-16,0 0 15,0 0-15,0 0 0,1 0 0,-1 0 16,0-21-16,21 21 0,-21-22 0,1 1 16,-1 0-16,-21 0 0,21 0 15,0 0-15,0-22 0,0 1 0,-21 0 16,22-1-16,-1 1 0,0-22 0,-21 22 15,21-21-15,-21 20 0,21 1 0,-21 21 16,0 0-16,0-1 0,0 1 16,0 42-1,0 1-15,-21 20 0,0 0 16,0 1-16,0-1 0,-1 0 0,22 1 16,-21-1-16,0 0 0,0 1 0,0-1 15,21-21-15,0 21 0,-21 1 0,21-22 16,0 0-16,0 0 0,0 0 0,0 1 15,0-1-15,0 0 16,0-42 15,0 0-31,0-1 0,21 22 16,-21-21-16,21 0 0,0-21 0,0 21 16,0-1-16,22 1 0,-22 0 0,21 0 15,-21 0-15,22 0 0,-22 21 0,21 0 16,-21 0-16,22 0 0,-22 0 15,21 0-15,-21 21 0,1 0 0,-22 0 16,21 0-16,-21 0 0,0 1 16,0-1-16,0 0 0,0 0 0,-21 0 15,-1-21-15,1 21 0,0 1 0,0-22 16,-21 21-16,-1 0 0,22-21 0,-21 0 16,-1 21-16,1-21 0,0 0 0,21 0 15,-22 0-15,22 0 0,0 0 16,0 0-16,0 0 0,21-21 31,21 0-31,0 21 0,0-21 0</inkml:trace>
  <inkml:trace contextRef="#ctx0" brushRef="#br0" timeOffset="33251.87">25971 8996 0,'0'0'0,"0"-21"16,0-43-1,-21 64-15,0 21 16,0 1-16,0-1 0,0 0 16,-1 0-16,1 21 0,0-20 0,0 20 15,21-21-15,-21 21 0,21-20 0,-21-1 16,21 0-16,0 0 0,0 21 0,0-20 15,0-1-15,0 0 16,21 0-16,0-21 0,0 0 16,0 0-16,0 0 0,1 0 15,-1 0-15,0-21 0,21 0 16,-21 0-16,22-1 0,-22 1 0</inkml:trace>
  <inkml:trace contextRef="#ctx0" brushRef="#br0" timeOffset="33491.73">26479 8615 0,'0'0'0,"0"-42"0,0-1 0,0 22 16,0 0-16,0 0 0,-21 21 16,0 21-16,0 0 15,0 0-15,0 0 0,-1 22 0,1-1 16,0 0-16,21 1 0,0 20 0,-21-20 16,21-1-16,0 0 0,0 1 15,0-1-15,0 0 0,0 1 0,0-22 16,0 21-16,0-21 0,0 0 15,0 1-15,0-1 0,0 0 0,0 0 16,0 0-16,0 0 0,21-21 16,0 0-16,0 0 0,1 0 15,-1 0-15,0 0 0,0 0 0,0 0 16</inkml:trace>
  <inkml:trace contextRef="#ctx0" brushRef="#br0" timeOffset="34293.26">26670 9123 0,'0'0'0,"0"-21"0,21 0 16,-21-1-16,-21 22 15,0 0 1,0 22-16,-1-22 0,1 21 16,21 0-16,-21 0 0,0 0 0,0 0 15,21 1-15,0-1 0,0 0 16,-21 0-16,21 0 0,0 0 16,0 1-16,0-1 0,21-21 31,0 0-31,0-21 15,0 21-15,-21-22 0,21 1 16,1 0-16,-22 0 0,21 0 16,0 0-16,-21-1 0,0 1 0,0 0 15,21 21-15,-21 21 32,0 0-32,-21 1 0,21-1 0,0 0 15,0 0-15,-21 0 0,21 0 0,0 1 16,0-1-16,0 0 15,21-21 1,0 0 0,0 0-16,0 0 15,1-21-15,-1 0 0,0-1 16,0 1-16,0 0 0,0 0 16,-21 0-16,22-22 0,-1 22 15,0 0-15,0 0 0,0 0 16,0 0-16,1 21 0,-1 0 15,-21 21-15,0 0 0,0 0 16,0 0-16,-21 0 0,-1 1 0,1 20 16,21-21-16,0 0 0,-21 0 0,21 1 15,0-1-15,0 0 16,0 0-16,21-21 16,0 0-1,-21-21-15,22 21 0,-1-21 16,0 0-16,0-1 15,0-20-15,-21 21 0,21 0 0,1-22 16,-1 22-16,-21 0 0,21 0 16,0 0-16,-21 0 0,21 21 15,0 0-15,-21 21 0,0 0 16,0 0-16,0 0 0,0 0 16,0 1-16,0-1 0,0 0 15,0 0-15,0 0 0,0 0 16,22-21 15,-1 0-15,-21-21-16,21 21 15,-21-21-15,-21 21 32,0 0-17,-1 0-15,1 0 0,0 0 0,-21 0 16,21 0-16</inkml:trace>
  <inkml:trace contextRef="#ctx0" brushRef="#br0" timeOffset="35984.56">1037 10922 0,'0'0'0,"-21"0"16,0 0-16,0 0 15,-1 0-15,1 0 16,0 0-16,0 0 0,0 0 16,0-21-16,-1 21 0,-20 0 15,21 0-15,-21 0 0,20-21 16,-20 21-16,21 0 0,-21 0 15,20 0-15,1 0 0,0 0 0,0 0 16,0 0-16,63 0 31,-21 0-15,22 0-16,-1 21 0,0-21 0,22 0 16,-1 21-16,1-21 0,20 0 15,-20 0-15,21 0 0,20 0 0,1 0 16,0 0-16,21 0 0,-21 0 0,21 0 15,-21 0-15,21 0 0,-21 0 16,21 0-16,-22 0 0,-20-21 16,21 21-16,-21 0 0,-22 0 0,1-21 15,-22 21-15,0 0 0,1 0 16,-22-21-16,-21-1 16,-21 1-16,-1 0 15,1 21-15,-21-21 0,21 0 0,-22 0 16,-20 21-16,21-22 0,-22 1 0,22 0 15,-22 0-15,22 21 0,0-21 16,-1 0-16,1 21 0,0 0 0,20 0 16,1 0-16,42 0 31,1 0-15,-1 0-16,0 21 0,21-21 15,1 21-15,-22-21 0,21 0 0,0 0 16,22 0-16,-22 21 0,1-21 0,-22 0 15,21 0-15,0 0 0,1 0 16,-22 0-16,0 0 0,21 0 0,-42 21 16,22 0-16,-22 1 15,0-1-15,-22 21 0,1-21 16,-21 0-16,0 1 0,-1 20 0,-20 0 16,20-21-16,-20 22 0,-1-1 15,1 0-15,21 22 0,-22-22 0,22 1 16,-22-1-16,22 0 0,21-21 15,-22 22-15,22-22 0,0 21 16,0-21-16,0 1 0,0-1 0,-1 0 16,22 0-16,0 0 0,-21 0 0,0-21 15</inkml:trace>
  <inkml:trace contextRef="#ctx0" brushRef="#br0" timeOffset="62480.23">4699 10160 0,'21'0'31,"-21"21"-15,21-21 31,0 0-32,1 0-15,-1 0 0,-21-21 16,21 21-16,21-21 0,-21 21 0,1-21 16,-1 0-16,21 21 0,-21-22 0,0 1 15,22 0-15,-22 0 0,0 0 16,21 0-16,-20-1 0,-1-20 16,0 21-16,0 0 0,-21 0 0,0-1 0,21 1 15,-21 0-15,0 0 16,0 0-16,0 0 0,0-1 0,0 1 15,-21 21-15,0 0 0,0 0 16,0 0-16,-22 0 0,22 0 16,0 0-16,-21 21 0,-1 1 0,22-1 15,-21 0-15,-1 21 0,22-21 16,-21 22-16,0-22 0,20 21 0,1-21 16,-21 22-16,21-1 0,21 0 0,0-20 15,-21 20-15,21-21 0,0 21 16,0 1-16,0-22 0,0 21 0,0-21 15,21 22-15,0-22 0,0 21 0,-21-21 16,21 1-16,0 20 16,1-21-16,-1 0 0,0 0 0,0 1 15,0 20-15,0-21 0,1 0 0,-1 0 16,-21 1-16,21-1 0,0 0 16,0 0-16,-21 0 0,0 0 0,0 1 15,0-1-15,0 0 0,0 0 0,0 0 16,-21 0-16,21 1 0,-42-1 0,21 0 15,-1-21-15,-20 21 0,21 0 16,-21 0-16,-1-21 0,1 0 0,-22 22 16,22-22-16,0 0 0,-1 0 0,1 0 15,0 0-15,-1-22 0,22 1 16,-21 0-16,21 0 0,0-21 16,-1 20-16,1-20 0,21 0 0,0-1 15,0 1-15,0-21 0,0 20 16,0-20-16,0-1 0,0 22 0,21-22 15,1 22-15,-22 21 0,21-21 0,0 20 16,0 22-16,0 0 0,0 0 16,1 0-16,-1 0 0,0 0 0,-21 22 15,21 20-15,-21-21 0,21 21 16,-21-20-16,21 20 0,-21 0 16,0 1-16,0-22 0,0 21 0,0-21 0,0 22 15,0-22-15,0 0 0,0 0 16,0 0-16,0 0 15,22-21-15,-1 0 16,0 0-16,0 0 16,0 0-16,0-21 15,1 21-15</inkml:trace>
  <inkml:trace contextRef="#ctx0" brushRef="#br0" timeOffset="63096.98">5355 10710 0,'21'0'0,"-42"0"0,63-21 0,1 21 0,-22-21 16,0 21-16,0-21 0,0 0 15,1 0-15,-22-1 0,0 1 0,21 0 16,-21 0-16,0 0 0,0 0 0,0-1 15,0-20-15,0 21 0,0 0 16,-21 0-16,-1-22 0,1 43 0,0-21 16,0 21-16,0 0 0,0 0 0,-1 0 15,-20 0-15,21 0 0,0 21 16,0 0-16,-1 22 0,1-22 16,0 21-16,0 1 0,0 20 0,0-21 15,-1 1-15,1-1 0,21 0 16,-21 1-16,21-22 0,0 21 0,0-21 15,0 1-15,0-1 0,0 0 0,21-21 16,0 0-16,1 0 0,-1 0 16,0 0-16,0 0 15,21 0-15,-20-21 0,-1 0 0,21-1 16,-21 1-16,0 0 0,22-21 0,-22 21 16,0-1-16,0-20 15,0 21-15,-21-21 0,0-1 0,22 22 16,-22-21-16,0 21 0,0-1 0,0 1 15,0 42 1,0 1 0,0-1-16,0 21 0,-22-21 0,22 22 15,0-1-15,0-21 0,0 21 0,0-20 16,0-1-16,0 21 0,0-21 16,0 0-16,0 1 0,0-1 15,0 0-15,22-21 16,-1 0-16,0 0 0,0 0 15,0 0-15,0 0 16,1-21-16,-1 0 0,0-1 0,21 1 16,-21 0-16,1 0 0,-1-21 0</inkml:trace>
  <inkml:trace contextRef="#ctx0" brushRef="#br0" timeOffset="63767.6">5969 10414 0,'0'0'15,"-21"21"16,21 0-31,-21-21 0,21 43 16,0-22-16,0 0 0,0 0 16,0 22-16,0-22 0,-22 0 0,22 21 15,0-21-15,0 1 0,-21-1 16,21 21-16,0-21 0,0 0 0,0 1 16,0-1-16,-21-21 15,21 21-15,0-42 31,0 0-15,0-22-16,0 22 16,0 0-16,0-21 0,21 20 0,-21-20 15,21 0-15,1-1 0,-22 22 0,21-21 16,0 21-16,0-22 0,0 22 16,0 0-16,1 21 15,-1 0-15,0 0 0,0 21 16,0 0-16,0 1 0,-21-1 0,0 0 15,22 21-15,-22-21 0,21 22 16,-21-22-16,0 21 0,0-21 0,0 1 16,0 20-16,0-21 0,0 0 0,0 0 15,0 1-15,0-1 16,-21-21 0,-1 0-16,22-21 15,0-1-15,0 1 16,0 0-16,0-21 0,0 21 15,0-22-15,22 22 0,-1-21 16,-21-1-16,21 1 0,0 0 0,0-1 16,0 22-16,1 0 0,20 0 0,-21 0 15,0 0-15,0 21 0,22 0 16,-22 0-16,0 21 0,0 0 0,0 21 16,1-21-16,-22 22 0,0-22 0,0 21 15,21 1-15,-21-22 0,0 21 0,0 0 16,0-20-16,0-1 0,-21 21 15,21-21-15,0 0 0,-22 1 16,22-1-16,-21-21 0,21 21 16,-21-21-16,21-21 31,0 0-31,0-1 16,0 1-16,21 0 0,0 0 0</inkml:trace>
  <inkml:trace contextRef="#ctx0" brushRef="#br0" timeOffset="64128.58">6837 10668 0,'0'0'16,"21"0"-1,0 0-15,0 0 16,0 0-16,1-21 0,-1 21 0,0-21 15,0 0-15,0-1 0,0 1 0,1 0 16,-1 0-16,0 0 0,0 0 0,-21-1 16,0 1-16,0 0 15,-21 21 1,-21 0-16,20 21 0,1 0 16,-21 1-16,21-1 0,0 21 15,-22-21-15,22 22 0,0-22 0,0 21 16,0-21-16,21 0 0,0 22 0,0-22 15,0 0-15,0 0 0,0 0 0,21 1 16,0-22 0,21 0-16,-21 0 0,1 0 0,-1 0 15,0 0-15,0 0 0,0 0 0,0 0 16,1-22-16,-22 1 0,0 0 0</inkml:trace>
  <inkml:trace contextRef="#ctx0" brushRef="#br0" timeOffset="64984.56">8996 9567 0,'0'-21'16,"0"42"-16,0-84 0,0 42 0,0 0 0,0-1 15,0 1-15,-21 21 0,-22 0 0,22-21 16,0 21-16,-21 0 0,-1 0 0,1 0 15,0 21-15,-22 0 0,22 22 16,-22-1-16,22 22 0,0-1 16,-22 1-16,22-1 0,-1 22 0,1-1 15,0 1-15,21 0 0,-22 21 16,22-22-16,0 1 0,21 0 0,0-1 16,0-20-16,0-1 0,0 1 0,21-1 15,0-20-15,0-1 0,1 0 0,-1-21 16,0 22-16,21-43 0,-21 21 15,22 0-15,-1-21 0,-21 0 0,43 0 16,-22 0-16,0-21 0,1 0 0,20 0 16,1-1-16,-22-20 0,22 21 0,-1-21 15,1-22-15,-1 22 16,1-22-16,-1-20 0,1 20 0,-22-21 16,21 22-16,-20-22 0,-1 1 0,0-1 15,1 21-15,-22-20 0,0-1 0,-21 0 16,0 1-16,0-1 0,0 22 15,-21-1-15,0 22 0,-22-22 0,22 22 16,-21 0-16,-22 20 0,22 1 0,-21 0 16,-1 0-16,-21 21 0,1 0 15,-1 0-15,0 21 0,1 21 0,-1-20 16,22 41-16,-22 1 0,0-1 0,22 22 16,-1-1-16,1 1 0,20 0 15,1-1-15,21 22 0,-21-21 16,42 0-16,0-22 0,0 22 0,0-22 15,0 1-15,21-1 0,0-20 0,0-1 16,0 0-16,22 1 0,-1-22 16,0 0-16,1 0 0,20-21 0,1 0 15,-22 0-15,21 0 0</inkml:trace>
  <inkml:trace contextRef="#ctx0" brushRef="#br0" timeOffset="65356.35">9631 10181 0,'0'0'0,"0"-21"0,0 0 0,0 0 15,0 42 1,-21 0 0,21 0-16,-22 22 0,22-22 15,-21 42-15,21-20 0,0 20 0,-21-21 16,21 22-16,-21-1 0,0 1 0,21-1 15,0 1-15,-21-1 0,-1 1 0,1-1 16,0 1-16,0 21 0,0-1 16,21-20-16,-21 20 0,-1-20 0,1 21 15,0-22-15,0 22 0,0-22 16,0 1-16,-1-1 0,22-20 0,-21 20 16,0-21-16,0 1 0,21-1 0,0 0 15,-21 1-15,0-22 0,21 0 0,0 0 16,0 0-16,-22-21 15,22-21 1,0 0-16,0-21 0,0-1 16,22 1-16,-22 0 0,21-22 0,-21 1 15,21-1-15</inkml:trace>
  <inkml:trace contextRef="#ctx0" brushRef="#br0" timeOffset="66347.92">9313 10689 0,'0'-42'0,"0"84"0,0-126 0,0 41 16,0 1-16,0 0 0,0 20 0,0-20 16,0 21-16,0-21 0,21 20 0,1 1 15,-1 0-15,-21 0 0,42 0 16,-21 0-16,0 21 0,22 0 0,-1 0 16,0 0-16,1 0 0,-1 0 0,-21 0 15,22 21-15,-22 0 0,0 0 0,-21 0 16,0 0-16,0 1 0,0 20 15,0-21-15,0 21 0,-21-20 0,0-1 16,-22 0-16,22 21 0,-21-21 16,21 1-16,-22-1 0,22-21 0,0 21 15,-21-21-15,20 0 0,1 0 16,0 0-16,0 0 16,21 21 15,0 0-16,0 0 1,21-21-16,-21 22 0,21-22 16,0 0-16,1 21 0,-1-21 15,0 0-15,0 0 0,0 0 16,0 0-16,1 0 16,20 0-16,-21 0 0,21 0 0,-20 0 15,20 0-15,0-21 0,-21 21 0,22-22 16,-1 1-16,-21 0 0,22 0 0,-22 0 15,0 0-15,21-22 0,-21 22 16,1-21-16,-22 21 0,0-22 0,21 22 16,-21 0-16,0-21 0,0 20 0,0 1 15,-21 0-15,-1 21 0,1 0 16,0 0-16,0 0 16,0 0-16,0 21 0,-1 0 0,1 1 15,0-1-15,21 0 0,-21 0 0,21 0 16,0 0-16,0 1 0,0-1 15,0 21-15,0-21 0,0 0 16,0 1-16,21-22 0,0 21 0,-21 0 16,0 0-16,21-21 0,1 0 0,-1 21 15,0-21-15,0 0 0,0 0 16,0 0-16,1 0 0,20 0 0,-21-21 16,0 0-16,0 0 0,22 0 15,-22-1-15,0 1 0,21-21 0,-20 0 16,-1 20-16,0-20 0,0 21 0,0-21 15,-21 20-15,0 1 0,0 0 16,0 0-16,-21 21 16,0 0-16,0 0 0,0 0 15,-1 0-15,1 0 0,21 21 16,0 0-16,0 0 0,0 1 16,0-1-16,0 0 0,21 0 15,1-21-15,-22 21 0,21 0 16,0 1-16,0-1 0,-21 0 0,0 0 15,21-21-15,-21 21 0,21 0 0,-21 1 16,22-1-16,-22 0 0,0 0 31,0 0-31,21-21 63,0 0-63,0 0 0,21-21 15,-20 0-15,-1 21 0,21-21 16,0 21-16,-20-21 0,20-1 0,0 1 16,1 21-16,-22-21 0,21 0 0</inkml:trace>
  <inkml:trace contextRef="#ctx0" brushRef="#br0" timeOffset="68120.82">11155 10308 0,'0'-21'0,"0"42"0,0-63 0,0 21 16,-21 0-16,-1-1 0,1 22 0,0-21 15,0 21-15,0 0 0,0 0 0,-1 0 16,-20 0-16,21 0 0,0 0 16,0 21-16,-22 1 0,22-1 0,0 0 15,0 0-15,0 0 0,21 22 0,-22-22 16,22 21-16,-21-21 0,21 22 0,0-22 16,0 21-16,0-21 0,0 0 15,0 1-15,0-1 0,0 0 0,21 0 16,1 0-16,-1-21 15,0 0-15,0 0 0,0 0 0,22 0 16,-22-21-16,0 21 0,0-21 16,0 0-16,0 0 0,1-22 15,-1 22-15,0-21 0,0 21 0,0-22 16,0 22-16,-21-21 0,22 21 0,-22-1 16,0 1-16,0 0 0,0 0 0,21 21 15,-21 21 1,0 0-1,0 0-15,0 22 0,0-22 0,-21 0 16,21 21-16,0-20 0,0 20 0,0-21 16,0 0-16,0 0 0,0 1 0,0-1 15,0 0-15,0 0 0,21 0 16,0 0-16,0-21 16,0 0-16,0 0 0,1 0 15,-1 0-15,0-21 0,0 0 0,21 21 16,-20-21-16,-1-21 0,0 20 0,0-20 15,0 0-15,0-1 0,1 1 0,-1 0 16,-21-22-16,21 22 0,0-22 16,0 1-16,-21 21 0,0-22 0,21 1 15,1 20-15,-22-20 0,0 20 0,21 1 16,-21 0-16,21 21 0,-21-22 0,0 22 16,0 42 15,0 0-31,0 1 0,0 20 0,0-21 15,-21 21-15,21 1 0,-21-1 0,-1 0 16,22 1-16,0-1 0,-21 22 0,21-22 16,-21 0-16,21 1 0,-21-1 15,21 0-15,0 1 0,0-1 0,0-21 16,0 21-16,0-20 0,0 20 0,0-21 16,21 0-16,0 0 0,0 1 15,1-1-15,-1-21 0,0 0 16,0 0-16,0 0 0,0 0 15,1-21-15,-22-1 0,42 1 0,-21 0 16,0 0-16,0 0 0,1-22 16,-1 22-16,0-21 0,-21 21 0,21-22 15,0 22-15,0 0 0,-21 0 0,0 0 16,22 21-16,-22 21 31,0 0-31,0 0 16,-22 22-16,22-22 0,0 0 0,0 0 15,0 0-15,-21 22 0,21-22 0,0 0 16,0 0-16,0 0 0,0 0 16,21 1-1,1-22-15,-1 0 0,0 0 16,0 0-16,0-22 0,0 22 16,1-21-16,-1 0 0,0 0 0,0 0 15,0-22-15,0 22 0,1-21 0,-1 21 16,-21 0-16,21-22 0,-21 22 0,21 0 15,-21 0-15,0 42 32,0 0-32,0 0 15,0 0-15,-21 22 0,0-22 16,21 0-16,-21 0 0,21 0 0,0 1 16,0-1-16,0 0 0,0 0 15,0 0-15,0 0 0,0 1 16,0-1-16,21-21 15,0 0-15,0 0 16,0 0-16,0 0 0,1 0 16,-1-21-16,0 21 0,-21-22 0,0 1 15,21 0-15,-21 0 0,21 0 0,-21 0 16,0-22-16,0 22 0,0-21 16,0 21-16,0-1 0,0 1 0,0 0 15,0 0-15,-21 21 0,0 0 0,0 0 16,0 0-16,-1 0 15,44 0 32,-1 0-47,0 0 16,0 0-16,0 0 0,0 0 16,1-21-16,-1 21 0,0 0 0,0-21 15,0 21-15,22 0 0,-22 0 0,21 0 16,-21 0-16,22 0 0,-22 0 0,0 21 15,0-21-15,0 21 0,0 0 0,-21 0 16,0 0-16,0 1 0,0-1 16,0 0-16,0 0 0,0 0 15,0 0-15,0 22 0,0-22 16,0 0-16,-21 0 0,0 0 0,0 1 16,21-1-16,0 0 0,0 0 15,-21-21-15,21-21 47,0 0-47,0 0 0,0-1 16,21-20-16,0 21 0,0-21 15,0-1-15,1 22 0,-1-21 16,0-1-16,0 22 0,0-21 0,22 21 16,-22 0-16,0-1 0,0 22 0,0-21 15,0 21-15,1 0 0,-1 0 0,0 0 16,0 0-16,0 0 0,0 21 0,-21 1 15,0-1-15,0 0 0,22 0 0,-22 21 16,0-20-16,21-1 0,-21 21 16,0-21-16,0 22 0,0-22 0,0 0 15,21 0-15,-21 0 0,0 0 0,0 1 16,0-1-16,21-21 0,-21 21 16,21-21-16,0 0 0,1 0 15,-1 0-15,0 0 0,0-21 16,0 0-16,0-1 0,1 1 15,-22 0-15,21 0 0,-21 0 16,0 0-16,21-22 0,-21 22 16,0 0-16,0 0 0,0 0 0,0-22 15,0 22-15,0 0 0,0 0 0,0 0 16,0-1-16</inkml:trace>
  <inkml:trace contextRef="#ctx0" brushRef="#br0" timeOffset="68380.67">12848 9673 0,'0'0'0,"-21"0"0,0-21 0,0 0 15,-1 21-15,1 0 0,21-21 16,-21 21-16,21-21 15,0 42 48,-21 0-63</inkml:trace>
  <inkml:trace contextRef="#ctx0" brushRef="#br0" timeOffset="68644.03">11557 10054 0,'0'0'0,"-21"0"0,42 0 31,0-21-31,0 21 16,0 0-16,22-21 0,-22 21 0,21 0 15,-21 0-15,22-21 0,-1 21 16,0 0-16,1 0 0,-1-21 16,-21 21-16,22 0 0,-22 0 0,0 0 15,0 0-15,0 0 0,0 0 16,-21-22-16,-21 22 16</inkml:trace>
  <inkml:trace contextRef="#ctx0" brushRef="#br0" timeOffset="71211.55">1968 12298 0,'0'0'0,"-21"21"31,42-21 0,1 0-31,-1-21 0,0 0 16,21 0-16,1-1 0,-1-20 0,0 21 16,22-21-16,-22-1 0,22 1 15,-1 0-15,1-1 0,-1 1 0,-21 0 16,1-1-16,-1 1 0,0 0 16,-20-1-16,-1 1 0,-21 0 15,0 20-15,0-20 0,0 0 0,0-1 16,0 22-16,0-21 0,-21 21 15,-1-22-15,1 22 0,0 21 0,21-21 16,-21 21-16,0 0 0,0 21 16,-1 0-16,1 22 0,0-1 15,0 0-15,0 22 0,0-1 0,-1 22 16,1 0-16,0-1 0,-21 1 16,21 21-16,-1-21 0,-20 20 0,21-20 15,0 0-15,0 21 0,-1-22 16,22 1-16,0 0 0,-21-1 0,21-20 15,-21 20-15,0-20 0,21-1 16,0 1-16,0-22 0,0 1 16,0-1-16,0 0 0,0 1 0,0-22 15,0 0-15,0 0 0,0 0 16,21-21-16,0 0 16,0-21-16,1-21 0,-1 21 15,0-22-15,21 1 0,-21 0 16,1-1-16,20-20 0,-21-1 0,0 1 15,0-1-15,1-20 0,-1 20 16,-21 1-16,0-1 0,0 22 0,0-1 16,-21 1-16,-1 0 0,1-1 0,0 22 15,-21 0-15,21 0 16,-1 21-16,1 0 0,0 0 0,0 0 16,0 0-16,0 0 0,42 0 31,0 0-31,0 0 0,0-21 15,22 21-15,-22-21 0,21 21 16,0-22-16,-20 1 0,20 0 0,0 0 16,22 0-16,-22-22 0,0 22 0,1 0 15,-1 0-15,0 0 0,-20 0 16,-1-1-16,0 22 0,0 0 0,-21 22 31,0-1-15,0 0-16,-21 0 0,0 21 0,0-20 15,-1 20-15,22-21 0,-21 21 0,21-20 16,-21-1-16,21 0 0,0 0 16,0 0-16,0 0 0,0 1 0,21-22 15,0 0-15,1 21 0,-1-21 16,0 0-16,0 0 0,21 0 0,-20 0 16,-1-21-16,21 21 0,-21-22 0,0 1 15,22 0-15,-22 0 0,21 0 16,-21 0-16,1-1 0,-22-20 0,0 21 15,0 0-15,0-22 0,0 22 16,0-21-16,-22 21 0,1 0 16,0-22-16,0 22 0,0 21 0,0-21 15,-22 21-15,22 0 0,0 0 0,0 0 16,0 0-16,-1 21 0,1-21 16,0 21-16,21 0 0,0 1 0,0-1 15,0 0-15,0 0 0,0 0 16,0 0-16,21 1 0,0-22 15,1 21-15,-1-21 0,0 0 0,0 0 16,21 0-16,-20 0 0,-1 0 0,0 0 16</inkml:trace>
  <inkml:trace contextRef="#ctx0" brushRef="#br0" timeOffset="71580.34">3450 12150 0,'0'0'0,"0"-21"15,0-1-15,21 22 16,0 22 0,1-22-16,-1 21 15,0 0-15,0 0 0,0 0 0,0 22 16,1-22-16,-1 0 16,0 0-16,-21 0 0,0 0 0,0 1 15,0-1-15,0 0 16,0 0-16,0 0 15,0-42 1,-21 21 0,21-21-16,0 0 0,0 0 15,0-1-15,0-20 0,0 21 0,0-21 16,0 20-16,0-20 0,0 21 0,21-21 16,0 20-16,-21 1 0,21-21 15,0 42-15,1-21 0,-1 0 0,0 21 16,0 0-16,0-22 0,22 22 0,-22 0 15,0 0-15,0 0 0,0 0 0,0 0 16,1 0-16</inkml:trace>
  <inkml:trace contextRef="#ctx0" brushRef="#br0" timeOffset="73403.83">4762 11980 0,'0'0'0,"22"-21"16,-22 42-1,0 1 1,0-1-16,0 0 0,0 0 16,0 0-16,0 22 0,0-22 0,0 0 15,0 21-15,0-21 0,-22 1 0,22 20 16,0-21-16,0 0 0,0 0 15,-21 1-15,21-1 0,-21 0 0,21 0 16,-21-21 0,0 0-1,21-21-15,0 0 0,0 0 16,0-1-16,0 1 0,0-21 0,0 21 16,0-22-16,0 1 0,21 0 0,0-1 15,0 1-15,-21 21 0,21-21 16,1 20-16,-1 1 0,0 0 15,0 0-15,0 21 0,0 0 16,1 0-16,-1 0 0,0 21 16,0 0-16,0 0 0,-21 22 0,21-22 15,1 21-15,-22-21 0,21 22 0,-21-22 16,0 21-16,0-21 0,21 22 0,-21-22 16,21 0-16,-21 0 0,0 0 15,0 1-15,21-22 16,-21-22-1,21 22-15,-21-21 16,0-21-16,0 21 0,22 0 0,-22-22 16,21 22-16,-21-21 0,0-1 15,0 22-15,21-21 0,0 21 0,-21-22 16,21 22-16,0 0 16,1 21-16,-1 0 15,-21 21-15,21-21 0,0 21 0,-21 1 16,0 20-16,0-21 0,21 0 0,-21 22 15,21-22-15,-21 0 0,0 21 16,0-21-16,22 1 0,-22 20 0,21-21 16,-21 0-16,21-21 0,-21 21 15,21 1-15,0-22 0,0 0 16,1 0-16,-1 0 0,0 0 16,0 0-16,0 0 0,0-22 15,1 1-15,-22 0 0,21 0 0,0 0 16,-21 0-16,21-1 0,-21-20 0,0 21 15,0-21-15,0 20 0,21 1 16,-21 0-16,0 0 0,0 0 0,0 42 47,0 0-47,0 0 0,0 0 16,0 22-16,0-22 0,0 0 15,0 0-15,0 0 0,0 22 0,0-22 16,0 0-16,0 0 0,21 0 0,-21 1 15,22-22-15,-1 21 0,0-21 16,0 0-16,0 0 0,0 0 16,1 0-16,-1 0 0,0 0 0,0 0 15,0-21-15,0-1 0,1 1 0,-1 0 16,-21 0-16,21 0 0,0 0 16,-21-22-16,0 22 0,0-21 0,21 21 15,-21-1-15,21-20 0,-21 21 0,0 0 16,0 0-16,0 42 31,0 0-15,0 21-16,0-21 0,0 1 0,0-1 15,0 21-15,0-21 0,0 0 0,0 22 16,0-22-16,0 0 0,0 21 16,0-20-16,0-1 0,22 0 15,-1 0-15,0-21 0,0 0 16,0 0-16,0 0 0,1 0 0,-1 0 15,0 0-15,0-21 0,21 0 16,-20 0-16,-1-1 0,0 1 0,0 0 16,0-21-16,0 21 0,1-22 0,-1 1 15,0 0-15,0-1 0,-21 1 16,21-22-16,0-20 0,1 41 16,-22 1-16,0 0 0,21-1 15,0 1-15,-21 0 0,0 21 0,0-1 16,0 1-16,0 42 15,-21 1 1,0-1-16,21 21 0,-22 0 16,1-20-16,0 41 0,21-21 0,0 1 15,-21-1-15,0 22 0,21-22 0,0 0 16,0 1-16,0-1 0,0 0 0,0 1 16,0-1-16,0-21 0,0 0 15,21 0-15,0 1 0,-21-1 16,21 0-16,0 0 0,1-21 0,-1 0 15,0 0-15,0 0 0,0 0 0,22 0 16,-22-21-16,0 0 0,21 0 16,-21-1-16,1 1 0,20 0 0,-21-21 15,0-1-15,22 1 0,-22 0 0,0-1 16,0 1-16,0-21 0,-21 20 16,21-63-16,1 1 15,-22 62-15,0 1 0,0 21 0,0-22 16,0 22-16,0 0 0,-22 21 31,22 21-31,-21 0 0,0 1 16,21 20-16,0-21 0,-21 21 15,0 1-15,21-1 0,-21 22 0,21-22 16,0 0-16,0 22 0,-22-22 0,22 0 16,0 1-16,0-1 0,0 0 0,0 1 15,0-22-15,0 21 0,0-21 16,0 1-16,0-1 0,22 0 15,-1-21-15,0 0 0,0 0 16,0 0-16,0 0 0,1-21 0,-1 21 16,0-21-16,0-1 0,0 1 15,0 0-15,-21-21 0,22 21 16,-1-22-16,-21 22 0,21-21 0,-21 21 0,0-1 16,0-20-16,0 21 0,21 0 15,-21 42 1,0 0-1,0 21-15,0-20 0,0-1 16,0 0-16,0 0 0,0 0 0,0 0 16,0 1-16,0-1 0,0 0 15,21-21 17,-21-21-17,0 0-15</inkml:trace>
  <inkml:trace contextRef="#ctx0" brushRef="#br0" timeOffset="73575.73">7472 11705 0,'0'0'0,"0"-21"16,-21 21 0</inkml:trace>
  <inkml:trace contextRef="#ctx0" brushRef="#br0" timeOffset="73771.89">7027 11959 0,'0'0'0,"0"21"0,-21-21 15,42 0 1,0 0 0,1 0-16,-1-21 15,0 21-15,21-21 0,-21 21 0,22 0 16,-1-21-16,0 21 0,1-21 0,-1 21 16,-21 0-16,22 0 0,-1-21 0,0 21 15</inkml:trace>
  <inkml:trace contextRef="#ctx0" brushRef="#br0" timeOffset="74043.73">7810 11938 0,'0'21'0,"0"-42"0,0 63 0,0-20 0,0 20 15,0-21-15,-21 21 0,21 1 0,0-1 16,-21-21-16,0 43 0,21-22 16,-21 0-16,0 1 0,-1 20 15,1 1-15,21-22 0,-21 22 0,0-1 16,0 1-16,0 20 0,-1-20 0,1-1 15,0 1-15,-21-1 0,21 1 0,-1-1 16,1 1-16,0-1 0,0-20 0,0 20 16,0 1-16,21-22 0,-22 0 15,1 1-15,21-1 0,0-21 0,0 0 16,0 0-16,0 1 0,0-44 16,0-20-1,21 21-15,22-21 0,-22-1 0,0-20 16,21 20-16</inkml:trace>
  <inkml:trace contextRef="#ctx0" brushRef="#br0" timeOffset="74355.56">7853 12129 0,'0'0'0,"0"-43"0,0 1 16,0 0-16,0 20 0,0 1 15,0-21-15,0 21 0,21 21 0,0-21 16,0-1-16,0 22 0,1 0 0,-1 0 15,0 0-15,0 0 0,21 0 0,-20 22 16,20-1-16,-21 21 0,0-21 0,0 22 16,1-22-16,-22 21 0,0 0 15,0-20-15,0 20 0,-22 0 16,-20-21-16,21 1 0,0 20 0,-22-21 16,22 0-16,-21 0 0,21 1 0,-22-22 15,22 21-15,-21-21 0,21 0 0,0 21 16,-1-21-16,44-21 47,-1 0-47,21-1 0,-21 1 0,0 0 15,22 0-15</inkml:trace>
  <inkml:trace contextRef="#ctx0" brushRef="#br0" timeOffset="74636.39">8615 11536 0,'0'0'0,"0"-21"0,-21 21 16,-1 0-16,22 21 15,-21 0-15,0 0 0,0 0 0,0 22 16,21-1-16,-21 0 0,-1 1 16,22-1-16,-21 0 0,21 22 0,0-22 15,-21 22-15,0-22 0,21 0 0,0 1 16,0-1-16,-21 0 0,21-20 0,-21 20 15,21-21-15,0 0 0,-22 0 0,22 1 16,0-1-16,0 0 16,0-42 15,22 0-31,-22-1 0,21 1 16,0 21-16</inkml:trace>
  <inkml:trace contextRef="#ctx0" brushRef="#br0" timeOffset="74979.78">8530 12213 0,'21'0'31,"0"0"-15,1 0-16,-1 0 0,0 0 16,0 0-16,0-21 15,0 0-15,1 21 0,-1-21 0,0 0 16,0 21-16,0-22 0,0 1 0,-21 0 15,0 0-15,22 0 0,-22 0 16,0-1-16,-22 22 16,1 22-16,21-1 15,-21-21-15,0 21 0,0 21 0,0-21 16,-1 1-16,1-1 0,21 21 0,0-21 16,-21 0-16,21 1 0,0-1 15,0 0-15,0 0 0,0 0 0,0 0 16,21-21-1,0 22-15,1-22 0,20 0 16,-21 0-16,0 0 0,22 0 0,-22-22 16,0 22-16,21-21 0,-21 0 0,22 0 15,-22 0-15</inkml:trace>
  <inkml:trace contextRef="#ctx0" brushRef="#br0" timeOffset="76480.77">9694 12340 0,'21'0'31,"1"0"-31,-1 0 0,0-21 0,0 21 16,0-21-16,0 0 0,22 0 0,-22-1 15,0 1-15,0 0 0,0-21 16,22 21-16,-22-22 0,0 1 0,0 0 16,0-1-16,22 1 0,-22 0 15,0-22-15,0 22 0,0-22 0,22 1 16,-22-1-16,0 22 0,-21-22 0,21 22 16,-21 0-16,0-1 0,0 22 15,0-21-15,-21 63 16,0 0-1,0 0-15,0 22 0,-1-1 0,1 0 16,-21 1-16,21-1 0,0 22 16,-1-22-16,-20 21 0,21-20 0,0 20 15,0-20-15,21-1 0,-22 21 0,22-20 16,-21-1-16,21 0 0,0 1 0,0-22 16,0 21-16,0-21 0,0 1 0,0-1 15,21 0-15,1-21 16,-1 21-16,0-21 0,0 0 15,0 0-15,0 0 0,1 0 0,-1 0 16,0 0-16,21-21 0,-21 0 0,1 0 16,-1-1-16,0 1 0,0 0 0,0-21 15,0 21-15,1-22 0,-1 22 16,-21-21-16,21 21 0,-21-1 0,21 1 16,-21 42-1,0 1 1,0-1-16,-21 0 0,21 0 0,-21 21 15,21-20-15,0-1 0,0 0 16,0 0-16,0 0 0,0 0 16,0 1-16,0-1 0,0 0 0,21 0 15,0-21-15,0 0 16,0 0-16,1 0 16,-1-21-16,-21 0 0,21 21 0,0-21 15,0-1-15,-21 1 0,21 0 16,1 0-16,-1-21 0,-21 20 0,21-20 15,0 21-15,-21 0 0,0 0 0,0-1 16,21 22-16,-21 22 16,0-1-1,0 0-15,-21 0 0,21 21 0,0-20 16,0-1-16,-21 0 16,21 0-16,-21 0 0,21 0 0,0 1 15,0-1-15,0 0 0,0 0 16,0 0-1,0-42 1,0 0 0,21 0-16,0 0 0,-21-1 15,21 1-15,0 0 0,-21 0 0,22-21 16,-1 20-16,0 1 0,-21 0 0,21 0 16,-21 0-16,21 21 0,0 0 15,-21 21 1,0 0-16,0 0 15,0 0-15,0 1 0,0-1 16,0 0-16,0 0 0,0 0 16,0 0-16,0 1 0,22-1 15,-1-21-15,0 0 0,0 0 16,-21 21-16,21-21 0,0 0 0,1 0 16,-1 0-16,0-21 0,0 0 15,0-1-15,0 1 16,1 0-16,-1 0 0,0 0 15,0 0-15,0-1 0,0 1 0,1 0 16,-22 0-16,21 21 0,-21-21 16,0 42-1,0 0-15,0 0 16,-21 0-16,21 1 0,-22-1 0,22 0 16,0 0-16,-21 0 0,21 0 0,0 1 15,0-1-15,0 0 0,0 0 16,0 0-16,21-21 0,1 21 15,-1-21-15,0 0 0,0 0 16,0 0-16,0 0 0,22 0 16,-22 0-16,0 0 0,0 0 15,0 0-15,1-21 0,-1 0 0,0 0 16,0 0-16,0 0 0,0-1 0,-21 1 16,0 0-16,22-21 0,-22 21 0,0-1 15,0 1-15,0 0 0,0 0 0,-22 21 16,1 0-1,0 21-15,0 0 16,21 0-16,-21 1 0,0-1 0,21 0 16,-22 0-16,22 0 0,0 0 0,0 1 15,0-1-15,0 0 0,0 0 0,0 0 16,0 0-16,22-21 0,-1 0 16,0 22-16,0-22 0,0 0 15,0 0-15,1 0 0,-1 0 16,0 0-16,0 0 0,0 0 0,22 0 15,-22 0-15,0-22 0,0 1 0,0 0 16,0 21-16,1-21 0,-1 0 0,0 0 16,0-22-16,0 22 0,-21 0 0,0-21 15,0 20-15</inkml:trace>
  <inkml:trace contextRef="#ctx0" brushRef="#br0" timeOffset="76732.16">11261 11578 0,'0'0'0,"-43"0"15,43-21 1,-21 21 15,0 0-31,0 0 16,0 0-16,-1 21 0,1-21 15,-21 0-15</inkml:trace>
  <inkml:trace contextRef="#ctx0" brushRef="#br0" timeOffset="77024.41">9673 11811 0,'0'0'0,"-42"0"0,-43 0 16,43 0-1,21 21-15,-1-21 0,44 0 16,-1 0 0,0 0-16,21 0 0,1 0 0,20 0 15,-21 0-15,22 0 0,-22 0 16,22 0-16,-22 0 0,22 0 15,-22 0-15,21 0 0,-20 0 0,-1 0 16,-21 0-16,22-21 0,-22 21 0,0 0 16,0 0-16,0 0 15,0 0-15,-21-21 32</inkml:trace>
  <inkml:trace contextRef="#ctx0" brushRef="#br0" timeOffset="78223.69">16214 10287 0,'0'0'0,"0"21"16,0 0-16,0 1 0,0-1 0,0 21 15,0 0-15,-22 1 0,1-1 16,21 0-16,-21 22 0,0-22 16,0 22-16,0-22 0,-1 0 0,1 1 15,0-1-15,0 0 0,21 1 0,-21-1 16,0 0-16,21 1 0,0-1 0,-22-21 16,22 22-16,-21-22 0,21 0 15,-21 0-15,21 0 0,0 0 16,-21-21-1,21-21 1,0 0-16,-21 0 0,21-21 16,0 20-16</inkml:trace>
  <inkml:trace contextRef="#ctx0" brushRef="#br0" timeOffset="78735.92">15811 10647 0,'0'0'16,"0"-21"-1,0 0-15,22-1 0,-1 22 0,0-21 0,0 21 16,0 0-16,0 0 0,1 0 0,20 0 16,-21 0-16,21 0 0,1 0 15,-1 43-15,0-22 0,22 0 16,-22 21-16,1-21 0,20 22 0,-21-1 15,1 0-15,-22-20 0,21 20 0,-21 0 16,1 1-16,-1-22 0,-21 21 0,0 0 16,0-20-16,0 20 0,0-21 15,0 21-15,0-20 0,21-1 0,-21 0 16,0 0-16,21-21 31,-21-21-31,0 0 0,21 0 0,0-1 16,1 1-16,-1-21 0,-21 21 15,42-22-15,-21 1 0,0 0 0,1-1 16,-1-20-16,21 21 0,-21-22 16,22 1-16,-22-1 0,0 22 0,21-22 15,-21 1-15,1-1 0,-1 22 16,0 21-16,0-22 0,-21 22 0,21 0 16,-21 0-16,0 42 31,0 0-31,0 0 0,0 1 0,0-1 15,0 0-15,-21 21 0,21-21 16,0 22-16,0-22 0,0 21 0,0 1 16,0-22-16,0 0 0,-21 21 15,21-21-15,0 22 0,0-22 0</inkml:trace>
  <inkml:trace contextRef="#ctx0" brushRef="#br0" timeOffset="79675.86">17124 11070 0,'0'0'0,"21"21"16,0-21-16,0 0 16,0 0-16,1 0 15,-1-21-15,0 0 0,0 21 0,0-21 16,0 0-16,1 0 0,-1-1 16,0 1-16,0 0 0,-21 0 15,0 0-15,21 0 0,-21-1 16,0 1-16,0 0 0,0 0 15,-21 21 1,0 0-16,0 21 0,0 0 16,-1 0-16,-20 1 0,21-1 0,0 0 15,0 21-15,-1-21 0,1 22 16,21-22-16,0 21 0,-21-21 0,21 1 16,0-1-16,0 0 0,0 0 0,0 0 15,0 0-15,21-21 0,0 0 0,1 0 16,-1 0-16,0 0 0,0 0 0,0 0 15,0 0-15,1-21 16,-1 0-16,21 0 0,-21 0 0,0 0 16,22-1-16,-22 1 0,0 0 0,0-21 15,0 21-15,1-1 0,-1-20 0,0 21 16,0 0-16,-21 0 0,0-1 0,21 1 16,0 21-1,-21 21 1,0 1-16,0-1 15,0 0-15,0 0 0,0 0 0,-21 0 16,21 1-16,0 20 0,-21-21 0,21 0 16,0 0-16,0 1 0,0-1 15,0 0-15,0 0 0,0 0 16,0 0-16,21-21 31,0 0-31,1-21 16,-1 0-16,0 0 0,0 0 0,0 0 15,0-1-15,-21 1 0,22 0 0,-1 0 16,-21 0-16,0 0 0,21 21 0,-21-22 16,21 22-16,-21 22 31,0-1-31,0 0 16,0 0-16,0 0 0,0 0 15,0 1-15,0-1 0,0 0 0,0 0 16,21 0-16,0-21 15,-21 21-15,22-21 0,-1 0 16,0 0-16,0 0 0,21 0 16,-20 0-16,-1-21 0,21 21 0,-21-21 15,22 0-15,-22 0 0,0 0 0,0-1 16,0 1-16,-21 0 0,0 0 0,0-21 16,0 20-16,0 1 0,0 0 0,0 0 15,0 0-15,0 0 0,-21 21 16,21-22-16,-21 22 15,0 0-15,21 22 16,0-1 0,21-21-16,0 21 15,0-21-15,0 0 0,1 0 16,-1 0-16,0 0 0,0 0 0,0 0 16,0 0-16,22 0 0,-22-21 0,0 21 15,0-21-15,0-1 0,1 1 0,-1 21 16,-21-21-16,21 0 0,0 0 0</inkml:trace>
  <inkml:trace contextRef="#ctx0" brushRef="#br0" timeOffset="81439.77">19833 10837 0,'0'-21'16,"0"0"-1,0 0 1,21 0 0,0 21-16,1-21 15,-1 21-15,0-22 0,0 1 0,21 0 16,-20 0-16,-1 0 0,0 0 0,21-1 16,-21 1-16,1 0 0,-1-21 0,0 21 15,-21-22-15,0 22 0,21-21 16,-21 21-16,0-1 0,0-20 0,0 21 15,0 0-15,-21 21 0,-21 0 16,20 21 0,1 0-16,21 21 0,-21 1 15,0 20-15,0-20 0,21 20 16,-21 1-16,-1-1 0,22 1 0,-21-1 0,0 1 16,21-1-16,-21 1 0,21-1 15,0 1-15,0-22 0,0 21 0,0-20 16,0-1-16,0-21 0,0 0 15,0 22-15,-21-43 0,21 21 0,-21 0 16,-1-21-16,1 0 0,0 0 16,0 0-16,0-21 0,0 0 15,-1 0-15,1-1 0,0 1 0,0-21 16,0 0-16,0 20 0,-1-20 16,1 0-16,0 21 0,0-1 15,21-20-15,-21 21 0,21 0 16,-21 21-16,21 21 15,0 0-15,0 0 16,0 22-16,0-22 0,0 0 0,21 21 16,0-21-16,0 1 0,-21 20 0,42-21 15,-20 0-15,-1 0 0,0-21 0,21 22 16,1-22-16,-22 0 0,21 0 0,0 0 16,1 0-16,-1 0 0,0 0 15,1 0-15,-1-22 0,0 1 16,1 0-16,-22 0 0,21 0 0,1-22 15,-1 22-15,0-21 0,-21 21 0,22-22 16,-22 22-16,0-21 0,0 21 16,-21 0-16,0-22 0,21 43 0,-21-21 15,0 0-15,0 42 16,-21 0-16,21 0 0,-21 1 16,0-1-16,21 21 0,0 0 0,-21-20 15,0 20-15,21 0 0,0 1 16,0-22-16,-22 21 0,22-21 0,0 0 15,0 1-15,0-1 0,0 0 0,0 0 16,22-21 0,-1 0-1,0-21-15,-21 0 16,21 0-16,0-1 0,0-20 0,1 21 16,-1-21-16,-21 20 0,21-20 0,0 0 15,0 21-15,0-22 0,1 22 0,-22 0 16,0 0-16,21 0 0,-21 42 31,0 0-31,21 0 0,-21 0 16,0 0-16,0 1 0,0 20 0,0-21 15,0 0-15,21 0 0,-21 22 16,0-22-16,0 0 0,21 0 16,-21 0-16,21-21 0,1 0 0,-22 22 15,21-22-15,0 0 16,0 0-16,0 0 0,0-22 0,1 22 15,-1-21-15,0 0 0,0 0 16,0 0-16,0 0 0,1-1 0,-1 1 16,-21-21-16,21 21 0,-21 0 0,21-22 15,-21 22-15,21 0 0,-21 0 16,0 42 0,0 0-1,0 0-15,-21 22 0,21-22 16,0 0-16,0 0 0,-21 21 0,21-20 15,0-1-15,0 0 0,0 0 0,0 0 16,0 0-16,21 1 16,0-1-16,0-21 0,1 0 15,-1 0-15,0 0 0,0 0 16,21 0-16,-20-21 0,-1 21 0,0-22 16,0 1-16,0 0 0,0 0 0,1 0 15,-1-22-15,0 22 0,0-21 16,-21 21-16,21-22 0,0 22 0,-21-21 15,22 21-15,-22 0 0,0-1 0,0 1 16,0 42 0,0 1-16,0-1 15,0 0-15,-22 21 0,22 1 16,-21-1-16,0 0 0,0 1 16,21 20-16,-21-21 0,0 1 0,-1 20 15,1-20-15,0 20 0,0-21 0,21 22 16,0-22-16,-21 22 0,21-1 0,0 1 15,0-1-15,-21 1 0,21-22 16,0 22-16,0-1 0,0 1 0,0-1 16,0-21-16,-22 1 0,22-1 0,-21 0 15,21-20-15,0 20 0,0-21 0,0 0 16,0 0-16,0-42 31,0 0-31,21-21 16,1 21-16,-22-22 0,21 22 15,0-21-15,0-22 0,0 22 0</inkml:trace>
  <inkml:trace contextRef="#ctx0" brushRef="#br0" timeOffset="81732.6">21590 11261 0,'0'-43'0,"0"86"0,0-128 15,0 43-15,0-1 0,0 1 0,0 21 16,0 0-16,0-22 0,21 22 0,0 0 15,-21 0-15,21 21 16,1 0-16,-1 0 0,0 0 16,0 0-16,0 21 0,0 0 0,1-21 15,-1 21-15,-21 1 0,0-1 16,0 0-16,0 21 0,0-21 0,0 1 16,0-1-16,-21 0 0,-22 0 0,22 0 15,0 0-15,-21 1 0,20-22 0,-20 21 16,21 0-16,0-21 0,-22 0 15,22 0-15,0 0 0,42 0 32,0 0-17,1 0-15</inkml:trace>
  <inkml:trace contextRef="#ctx0" brushRef="#br0" timeOffset="85319.86">21886 11240 0,'0'0'15,"21"0"-15,-21-22 0,22 22 0,-22-21 16,21 21-16,-21-21 0,21 0 16,0 0-16,0 0 0,0-1 0,-21 1 15,22-21-15,20 21 0,-21-22 0,0 22 16,0-21-16,22 0 0,-22-1 0,21 1 16,1 0-16,-1-1 0,-21 1 15,21-22-15,-20 22 0,20 0 16,-21-22-16,0 22 0,-21 0 0,0 20 15,0-20-15,0 21 0,0 0 0,0 0 16,-21 21-16,0 0 0,-21 0 16,20 0-16,-20 0 0,0 21 0,-1-21 15,-20 42-15,21-21 0,20 22 0,-20-1 16,0 0-16,21 1 0,-1 20 0,1-21 16,0 22-16,21-22 0,0 1 15,0-1-15,0 0 0,0 1 0,0-1 16,0 0-16,0 1 0,21-1 0,0-21 15,1 0-15,-22 22 0,21-22 0,0 0 16,0 0-16,21 0 0,-20-21 16,-1 0-16,0 0 0,21 0 15,-21 0-15,22 0 0,-1 0 0,-21-21 16,22 21-16,-22-21 0,21 0 0,-21 0 16,22-22-16,-22 22 0,21 0 0,-21-21 15,0 20-15,-21 1 0,22-21 16,-22 21-16,21 0 0,-21-1 0,-21 22 31,-1 0-31,1 0 0,0 22 0,0-1 16,0 0-16,0 0 0,-1 0 15,1 0-15,21 1 0,0-1 0,0 21 16,0-21-16,0 0 0,0 1 16,0-1-16,0 0 0,21 0 15,1-21-15,-1 0 0,0 0 16,21 0-16,-21 0 0,1 0 15,-1 0-15,21 0 0,-21-21 0,22 0 16,-22 21-16,0-21 0,21-1 0,-21-20 16,1 21-16,-1 0 0,0 0 15,0-1-15,-21 1 0,0 0 16,21 21-16,-21 21 31,-21 0-31,0 1 0,21-1 16,0 0-16,-21 0 15,0 0-15,21 0 0,0 1 16,-22-22-16,22 21 16,22-21 15,-1-21-15,0 21-16,-21-22 0,21 1 15,0 0-15,-21 0 0,21 0 0,1 0 16,-1-1-16,-21 1 0,21 0 0,0 0 15,-21 0-15,21 21 16,-21 21 15,0 0-31,0 0 0,0 0 16,0 1-16,0-1 0,0 0 16,0 0-16,0 0 0,0 0 15,0 1-15,21-22 0,-21 21 0,22 0 16,-1-21-1,0 0-15,0 0 16,0 0-16,0 0 0,-21-21 0,22 0 16,-1 21-16,0-22 0,0 1 0,0 0 15,0 0-15,1 0 0,-1 0 16,0-1-16,0 1 0,0 0 0,0 21 16,-21-21-16,0 0 0,22 21 15,-22 21 16,0 0-31,-22 0 0,22 0 16,0 1-16,0-1 0,0 0 0,-21 0 16,21 0-16,0 0 0,0 1 15,0-1-15,0 0 0,0 0 16,21 0-16,1-21 0,-1 0 16,0 0-16,21 0 0,-21 0 15,1 0-15,-1 0 0,21-21 16,-21 21-16,0-21 0,1 0 15,-1 21-15,0-21 0,0-1 0,-21 1 16,21-21-16,0 21 0,-21 0 0,22-1 16,-22 1-16,0 0 0,0 0 15,-22 21 1,1 0-16,0 0 16,21 21-16,-21-21 0,0 21 0,0 0 15,21 1-15,-22-1 0,22 0 16,0 0-16,0 0 0,0 0 15,0 1-15,0-1 0,0 0 16,0 0-16,22-21 16,-1 0-16,0 0 0,0 0 15,0 0-15,0 0 0,22 0 16,-22-21-16,21 21 0,-21-21 0,1 21 16,20-21-16,-21-1 0,0 1 0,-21 0 15,21 0-15,1 0 0,-22 0 0,0-1 16,0 44 15,0-1-15,0 0-16,-22-21 0,1 21 15,21 0-15,-21-21 0,21 21 0,0 1 16,0-1-16,-21-21 0,21 21 16,0 0-1,21-21 1,-21-21-1,21 0-15,-21 0 16,21-1-16,1 22 0,-22-21 0,21 0 16,-21 0-16,21 21 15,-21 21 17,0 0-32,0 0 15,0 1-15,21-22 16,-21 21-16,21-21 15,0 0-15,1 0 16,-1 0-16,21 0 0,-21 0 0,0 0 16,1 0-16,-1 0 0,0-21 15,0-1-15,0 22 0,-21-21 0,21 0 16,1 0-16,-22-21 0,21 20 0,0-20 16,-21 0-16,21 21 0,-21-43 15,0 22-15,21-1 0,0-20 16,-21 21-16,0-22 0,0 22 0,22-1 0,-22 1 15,21 21-15,-21-21 16,0 20-16,0 1 0,0 42 16,0 1-1,-21 20-15,-1-21 0,1 21 0,0 1 16,0-1-16,0 0 0,0 1 16,-1-1-16,22 0 0,0 1 0,-21-1 15,21 0-15,-21 1 0,21-22 0,0 21 16,0-21-16,0 1 0,0-1 0,0 0 15,0 0-15,0 0 0,0 0 16,21 1-16,0-22 16,1 0-16,-1 0 0,0 0 15,0 0-15,0-22 0,0 22 16,1-21-16,-1 21 0,0-21 16,0 0-16,0 21 0,0-21 0,1 0 15,-22-1-15,21 22 0,-21-21 16,-21 21 15,-1 0-31,1 0 16,21 21-16,-21-21 0,0 22 0,0-22 15,21 21-15,-21-21 16,21 21-16,0 0 0,-22-21 0,22 21 16,0 0-1,22-21 16,-1 0-31,0 0 16,0 0-16,0 0 31,0 0-15,-21 22-16,0-1 16,0 0-1,22-21-15,-22 21 0,21-21 16,0 0-16,0 0 15,0 0-15,0 0 0,1 0 16,-1 0-16,0-21 16,0 21-16,0-21 0,0 0 0,1 21 15,-1-22-15,0 1 0,0 0 0,0-21 16,0 21-16,1-1 0,-1-20 0,0 0 16,-21-1-16,21 1 0,0 0 15,0-1-15,1-20 0,-22 21 0,0-1 16,21 1-16,-21 0 0,21-1 0,-21 22 15,0 0-15,0 0 0,0 0 16,0-1-16,0 44 16,0 20-1,0-21-15,-21 21 0,21 1 0,-21-1 16,21 0-16,-22 1 16,1-1-16,21 0 0,0 1 0,0-1 15,-21 0-15,21 1 0,-21-22 0,21 21 16,0-21-16,0 1 0,0-1 0,0 0 15,0 0-15,0 0 16,21-21 0,0 0-1,0-21-15,1 0 0,-1 0 16,0 21-16,-21-21 16,21-1-16,0 1 0,0 0 0,-21 0 15,22 21-15,-22 21 31,0 0-31,0 0 16,-22 1-16,22-1 16,-21 0-16,21 0 0,0 0 0,0 0 15,0 1-15,0-1 16,0 0-16,21 0 16,1-21-1,-1 0-15,0 0 0,0 0 0,0 0 16,0 0-16,1-21 0,-1 0 15,0 21-15,-21-21 0,21-1 0,0 1 16,0 0-16,1 0 16,-22 0-16,21 21 0,-21-21 15,0 42 1,-21 0 0,-1 0-16,22 0 15,0 0-15,-21 1 0,21-1 16,0 0-1,21-21 17,1 0-17,-22-21-15,21 21 0,-21-21 0,21-1 16,-21 1-16,21 0 16,0 0-16,-21 0 15,0 0-15,0-1 0,-21 22 31,0 0-15,42 0 15,0 0-15,0-21-16,1 21 16,-1 0-16,0 0 0,0 0 15,-21-21-15,21 21 0,0 0 0,1 0 16,-1 0-1,-21 21 1,0 0-16,0 1 0,0-1 16,21 21-16,-21-21 0,0 0 0,21 22 15,-21-22-15,0 0 0,0 0 0,0 0 16,0 1-16,0-1 0,0 0 16,0 0-16,0 0 15,-21-21-15,0 0 31,21-21-31,0 0 16,0 0-16,0 0 0,21-1 16,0-20-16,0 21 0,0 0 0,1 0 15,-1-1-15,0-20 0,0 21 16,43-43-16,-1 22 16,-21 42-16,-20-21 0,-1 21 15,0 0-15,0 0 0,-21 21 16,0 0-16,0 0 15,0 1-15,0-1 0,-21 0 0,21 0 16,0 0-16,-21 0 0,0 1 0,-1-1 16,22 0-16,-21 0 0,21 0 15,-21 0-15,0-21 16,0 0 15,21-21-15,0 0-16,-21 0 15,21 0-15,0 0 0,0-1 0,0 1 16</inkml:trace>
  <inkml:trace contextRef="#ctx0" brushRef="#br0" timeOffset="85555.72">26289 10626 0,'0'0'0,"0"-21"16,0-1-16,-21 22 16,21-21-16,0 0 31</inkml:trace>
  <inkml:trace contextRef="#ctx0" brushRef="#br0" timeOffset="85830.47">25506 10689 0,'-21'0'15,"42"0"1,0 0-16,0 0 16,0 0-16,0-21 0,22 21 0,-22 0 15,0 0-15,0-21 16,22 21-16,-22 0 0,0 0 0,0 0 16,0-21-16,0 21 0,1 0 15,-1-21-15,-21-1 31,-21 22-31,-1 0 16,1 0-16,-21 0 0</inkml:trace>
  <inkml:trace contextRef="#ctx0" brushRef="#br0" timeOffset="86040.35">24469 10583 0,'0'0'0,"21"0"32,0 0-32,0 0 0,0 0 15,22 0-15,-22 0 0,21 0 0,0 0 16,-20 0-16,20 0 0,0-21 0,-21 21 16,22 0-16,-22 0 0,0 0 15,0-21-15,0 0 16</inkml:trace>
  <inkml:trace contextRef="#ctx0" brushRef="#br0" timeOffset="96082.84">423 14880 0,'0'0'0,"-21"21"0,0-21 15,0 0-15,0 0 16,-1 0-16,1 0 16,0 0-16,0 0 0,0 0 15,0 0-15,-1 0 0,1 0 16,0 0-16,0 0 15,0 0 1,42 0 15,0 0-31,0 0 16,0 0-16,22 0 0,-22 0 16,42 0-16,-20 0 0,-1 0 0,22 0 15,-1 0-15,1 0 0,-1 0 16,1 0-16,-1 0 0,1 0 0,-22 0 15,21 0-15,1 0 0,-22 0 16,22-21-16,-22 21 0,22 0 0,-22 0 16,0-21-16,1 21 15,-1 0-15,0 0 0,-21-21 0,22 21 16,-22-21-16,0 21 0,-21-21 16,0-1-1,-21 1 1,0 21-16,-22 0 0,22-21 15,0 0-15,-21 21 0,-1-21 16,22 21-16,-21-21 0,21 21 0,0-22 16,-22 22-16,22 0 15,0 0-15,0-21 0,0 21 0,-1 0 0,1 0 32,42 21 14,1-21-46,-1 0 16,0 0-16,21 0 0,-21 22 0,22-22 16,-22 0-16,21 0 0,1 0 15,-22 0-15,21 0 0,0 0 0,-20 0 16,-1 0-16,21 0 0,-21 0 16,0 0-16,1 0 0,-22 21 31,0 0-31,-22 0 15,1-21-15,-21 21 16,21 0-16,-22 1 0,22-1 0,-21 21 16,21-21-16,-22 0 0,22 22 15,-21-22-15,21 0 0,0 21 0,-22-20 16,22 20-16,0-21 0,0 0 16,0 0-16,-1 22 0,1-22 0,21 0 15,-21 0-15,21 0 16,-21-21-16,21 22 0,0-44 31</inkml:trace>
  <inkml:trace contextRef="#ctx0" brushRef="#br0" timeOffset="109740.25">3408 14372 0,'0'-21'16,"0"0"-1,0 0 1,0 0-16,0-1 15,21 22-15,-21-21 0,0 0 16,21 21-16,-21-21 0,21 21 16,-21-21-16,0 0 0,21 21 15,-21-22-15,0 1 16,0 42 31,0 1-47,0-1 15,-21 21-15,0 0 0,21 1 0,-21-1 16,0 0-16,0 1 16,-1-1-16,1 0 0,0 1 0,0 20 15,21-20-15,-21-22 0,21 21 0,-21 0 16,21-20-16,-22-1 0,22 0 16,0 0-16,0 0 0,0 0 15,0-42 32,0 0-47,0 0 16,22 0-16,-1 21 15,0-21-15,0-1 0,-21 1 0</inkml:trace>
  <inkml:trace contextRef="#ctx0" brushRef="#br0" timeOffset="110304.13">4085 14415 0,'0'0'16,"21"-22"-16,0 1 0,-21 0 0,22 0 15,-22 0-15,21 0 0,-21-1 16,0 1-16,0 0 15,0 0 1,-21 21 0,-1 0-16,1 0 0,0 21 0,0 0 15,-21 0-15,20 1 0,1-1 16,0 0-16,-21 0 0,21 0 0,-1 0 16,22 22-16,-21-22 0,21 0 0,-21-21 15,21 21-15,0 0 0,0 1 16,21-1-1,0-21-15,1 0 16,-1 21-16,0 0 0,0-21 0,21 0 16,-20 21-16,-1-21 0,0 21 15,0-21-15,0 22 0,0-1 16,1 0-16,-22 0 16,0 0-16,0 0 15,-22 1-15,1-22 0,0 21 16,-21-21-16,21 21 0,-22-21 0,1 0 15,21 0-15,-22 0 0,22 0 16,-21 0-16,21 0 0,-22 0 0,22 0 16,0 0-16,0 0 0,0 0 0,0 0 15,42 0 32,0 0-47,0 0 0,0 0 16,0 0-16,22-21 0,-22 21 15</inkml:trace>
  <inkml:trace contextRef="#ctx0" brushRef="#br0" timeOffset="110896.3">5461 14203 0,'0'0'0,"0"-21"16,-21 21-1,0 0 1,-1 0-16,22 21 0,-21 21 0,21-21 16,-21 1-16,0 20 0,0 0 15,21 1-15,-21-22 0,-1 21 0,22 0 16,-21 1-16,0-1 0,0 0 0,0-20 15,21 20-15,-21-21 0,21 21 16,-22-20-16,22-1 0,0 0 0,0 0 16,0-42 31,0 0-47,0 0 0,0-1 0,0 1 15,22-21-15,-22 0 0,21-1 0,0 1 16,-21 0-16,21-22 0,0 22 0,0-22 15,1 22-15,-1 0 0,0-1 16,0 1-16,0 21 0,0 0 0,1-1 16,-1 1-16,0 21 15,0 0-15,-21 21 0,0 1 16,0-1-16,21 0 0,-21 21 16,0-21-16,0 22 0,0 20 0,0-20 15,0-1-15,0 0 0,0 1 0,0-1 16,0 0-16,0 1 0,0-1 15,0-21-15,0 21 0,0-20 0,0-1 16,0 0-16,0 0 0,0 0 16,0 0-16,-21-21 31,21-21-31,-21 0 16,0 0-16,21 0 0</inkml:trace>
  <inkml:trace contextRef="#ctx0" brushRef="#br0" timeOffset="111081.2">5101 14711 0,'0'0'0,"0"-21"31,21 21-31,0 0 0,1 0 0,-1-21 16,0 21-16,21 0 0,-21-22 0,22 22 15,-22 0-15,21-21 0,-21 21 16,22-21-16,-22 21 0,0 0 0,0-21 15,0 21-15,1 0 0,-1-21 0,-21 0 16</inkml:trace>
  <inkml:trace contextRef="#ctx0" brushRef="#br0" timeOffset="113776.71">6710 14774 0,'0'-21'15,"21"21"-15,0-21 16,-21 0-16,21 0 0,0 0 0,1-22 15,-1 22-15,0-21 0,0-1 0,0 1 16,0 0-16,22-22 0,-22 22 16,0 0-16,0-1 0,0 1 0,1 21 15,-22-22-15,0 22 0,0 0 0,-22 21 16,1 0-16,0 0 16,-21 0-16,21 0 0,-22 21 15,22 0-15,0 1 0,-21-22 0,42 21 16,0 0-16,0 0 0,0 0 0,21 0 15,0 1-15,0-22 0,21 21 16,-20 0-16,20 0 0,-21 0 16,21-21-16,-20 21 0,20 1 0,-21-1 15,0 0-15,0 0 0,1 0 0,-22 0 16,0 1-16,0-1 0,0 0 0,0 0 16,0 0-16,0 0 0,0 1 15,0-1-15,0 0 0,0 0 16,0 0-16,0 0 15,21-21-15,0 0 0,0 0 0,0 0 16,0 0-16,1 0 0,-1 0 16,0 0-16,21-21 0,-21 0 0,22 0 15,-1 0-15,-21 0 0,22-1 16,-1-20-16,-21 21 0,21-21 0,-20 20 16,-1-20-16,0 0 0,0-1 0,-21 22 15,0-21-15,0 21 0,0 0 16,0-1-16,0 1 0,0 0 0,-21 21 15,0 0-15,0 0 0,-1 0 16,1 21-16,0 0 0,0 1 0,21 20 16,-21-21-16,0 21 0,21-20 15,-22 20-15,22 0 0,0-21 0,0 22 16,0-22-16,0 0 0,0 21 0,0-20 16,22-1-16,-1 0 0,0-21 15,0 21-15,0-21 0,0 0 16,1 0-16,-1 0 0,21 0 0,-21 0 15,22-21-15,-1 0 0,0 0 0,1-1 16,-1 1-16,0-21 0,1 21 0,-1-22 16,0-20-16,1 21 0,-22-1 15,21-20-15,-21-1 0,22 22 0,-22-22 16,0 1-16,0 21 0,0-22 0,0 22 16,-21-1-16,22 1 0,-22 21 0,0 0 15,0 0-15,-22 21 16,1 0-16,0 0 0,0 21 15,0 0-15,21 0 0,-21 21 16,-1-20-16,1 20 0,21 21 0,-21-20 16,21-1-16,-21 22 0,21-22 15,-21 21-15,21-20 0,0 20 0,0-20 16,0-1-16,0 0 0,0 1 0,21-1 16,0 0-16,0-21 0,0 1 0,1-1 15,20 0-15,-21 0 0,21-21 16,1 0-16,-1 0 0,0 0 0,1 0 15,-1 0-15,0 0 0,1-21 0,-1 0 16,-21 0-16,22-1 0,-1 1 0,-21-21 16,0 21-16,0-22 15,1 22-15,-22-21 0,0 0 0,0 20 16,0-20-16,0 21 0,0 0 0,0 0 16,-22-1-16,1 22 0,0 0 15,0 0-15,0 22 16,0-1-16,-1 0 0,1 0 0,0 0 15,0 0-15,21 22 0,-21-22 0,0 21 16,21-21-16,-22 1 0,22-1 0,0 0 16,0 0-16,0 0 0,0 0 15,22-21-15,-1 0 16,0 0-16,0 0 0,0 0 16,0-21-16,1 0 0,-1 0 0,-21 0 15,21 0-15,-21-1 16,21-20-16,-21 21 0,21 0 0,-21-22 15,0 22-15,0 0 0,0 0 0,0 0 16,0 42 0,0 0-1,0 21-15,0-20 0,0-1 0,0 21 16,0-21-16,0 0 0,0 22 0,0-22 16,0 0-16,0 0 0,0 0 0,0 1 15,0-1-15,21 0 0,1-21 16,-1 0-16,21 0 0,-21 0 0,0 0 15,22 0-15,-22 0 0,0-21 0,21 21 16,-20-21-16,20-1 0,-21 1 16,21-21-16,-20 0 0,-1-1 15,0 1-15,0 0 0,21-22 0,-20 1 16,-1 20-16,0-20 0,0-1 16,0 1-16,0-1 0,1 1 0,-1 20 15,0 1-15,-21 0 0,0 21 0,0-1 16,0 1-16,-21 42 15,0 1-15,-1-1 0,1 21 16,0 0-16,0 1 0,0 41 16,0-20-16,-1-22 0,22 22 15,-21-22-15,21 22 0,0-22 16,0 0-16,0 1 0,0-1 0,0 0 16,0 1-16,0-22 0,21 0 0,1 0 15,-22 0-15,21 0 0,0-21 16,0 0-16,0 0 0,0 0 0,1 0 15,-1 0-15,0 0 0,0 0 0,21-21 16,-20 0-16,-1-21 0,0 21 0,21-22 16,-21 22-16,1-21 0,-1-1 15,21 1-15,-21 0 16,-21 21-16,0-1 0,0 44 31,0-1-31,0 0 0,0 0 16,0 0-16,0 0 0,-21 1 15,21 20-15,0-21 0,0 0 0,0 0 16,0 1-16,0-1 0,0 0 0,0 0 16,0 0-16,0 0 0,21-21 15,0 0-15,1 0 0,-1 0 16,21 0-16,-21 0 0,0-21 16,1 0-16,20 0 0,-21 0 0,0 0 15,0-1-15,22-20 0,-22 21 16,0-21-16,21-22 0,-20 43 15,-22 0-15,21 0 16,-21 42 0,0 0-16,0 0 15,0 0-15,-21 0 0,21 1 0,-22-1 16,22 0-16,0 0 0,0 0 16,0 0-16,0 1 0,0-1 15,0 0-15,22-21 16,-1 0-16,0 0 0,0 0 15,0 0-15,0 0 0,1-21 16,-1 21-16,-21-21 0,0-1 16,0 1-16,0 0 0,0 0 0,0 0 15,0-22-15,0 22 0,0-21 16,0 21-16,0 0 0,-21-1 0,-1 1 16,1 21-1,0 0 1,42 0-1,0 0 1,1 0-16,-1 0 0,21 0 16,-21 0-16,0 0 0,1 0 15,20 0-15,-21 0 0,0 0 0,22 0 16,-22 21-16,0-21 0,0 22 0,0-22 16,0 21-16,-21 0 0,22 0 15,-22 0-15,21 0 16,-21 1-16,0-1 0,0 0 15,0 0-15,0 0 0,0 0 16,-21 1-16,-1-22 0,1 21 0,21 0 16,-21-21-16,21 21 0,-21 0 15,0-21-15,0 0 0,21 21 16,0-42 15,0 0-31,0 0 0,0 0 16,0 0-16,21-1 0,0-20 0,0 21 15,0-21-15,0-1 0,22 22 16,-22-21-16,21-1 0,1 22 16,-22 0-16,21-21 0,0 21 0,-20 21 15,20-22-15,-21 22 0,0 0 0,0 0 16,1 0-16,-1 22 0,0-1 0,0 0 16,-21 0-16,0 0 0,0 0 15,0 22-15,0-22 0,0 21 0,0-21 16,0 22-16,0-22 0,-21 0 0,21 0 15,-21 22-15,0-22 0,21 0 16,0 0-16,-22 0 16,22-42 15,0 0-31,0 0 16,0 0-16,0-1 0,0 1 0,0 0 15,0 0-15</inkml:trace>
  <inkml:trace contextRef="#ctx0" brushRef="#br0" timeOffset="113996.05">10816 13864 0,'0'0'0,"-21"0"0,-21-21 16,42 0-16,-22 42 78,1-21-78</inkml:trace>
  <inkml:trace contextRef="#ctx0" brushRef="#br0" timeOffset="114251.9">9250 14097 0,'0'0'0,"-21"0"15,42 0 1,0-21-1,0 21-15,21 0 0,-20 0 0,20 0 16,-21 0-16,21 0 0,1 0 0,-22 0 16,21 0-16,1 0 0,-1 0 15,21 0-15,-20 0 0,-1 0 16,0 0-16,22-21 0,-22 21 0</inkml:trace>
  <inkml:trace contextRef="#ctx0" brushRef="#br0" timeOffset="114764.61">12573 13504 0,'0'0'0,"0"-21"0,0 0 0,0 0 15,0 0 1,21 21 0,-21 21-16,0 0 15,21 0-15,0 22 0,1-22 0,-1 21 16,-21 0-16,21 1 0,0 20 0,0-20 15,0 20-15,1-21 0,-22 22 16,21-1-16,0 1 0,0-22 0,0 22 16,0-1-16,1 1 0,-1-22 15,0 22-15,0-1 0,0-21 0,0 22 16,1-22-16,-1 1 0,0-1 0,-21-21 16,21 21-16,-21-20 0,21 20 0,-21-21 15,0 0-15,21 0 0,1 1 16,-22-1-16,21-21 15,0 0 1,0 0 0,0-21-16,-21-1 15,0 1-15,0 0 0,0 0 16,0 0-16,0 0 0,0-1 16,0 1-16,0 0 0</inkml:trace>
  <inkml:trace contextRef="#ctx0" brushRef="#br0" timeOffset="115279.83">13568 13568 0,'0'0'0,"21"-21"0,-21 0 15,0-1-15,21-20 16,0 42-16,-21-21 0,0 0 16,0 0-1,-21 21 1,0 0-16,0 0 16,0 21-16,-1 0 0,-20 0 0,0 21 15,-1-20-15,1 20 0,-21 0 16,-1 22-16,1-22 0,-1 22 0,-21-1 15,22 1-15,-1-1 0,1 1 0,-1-1 16,1-21-16,-1 22 0,1-1 16,-1-20-16,1 20 0,21-20 0,-22-1 15,22 0-15,-1 1 0,1-1 16,21 0-16,0-21 0,-22 1 0,22 20 16,0-21-16,21 0 0,-21-21 0,21 21 15,-21 1-15,0-22 0,21 21 16,0-42 62,0-1-62,21 22-16,-21-21 0,21 21 15</inkml:trace>
  <inkml:trace contextRef="#ctx0" brushRef="#br0" timeOffset="127496.01">16785 13335 0,'0'0'0,"0"-21"0,0 0 15,0 0-15,0-1 0,0 1 16,0 0-16,-21 21 15,21-21-15,-21 21 16,21 21 0,-21 0-16,21 0 0,-22 22 15,22-22-15,-21 21 0,21-21 0,0 22 16,-21 20-16,0-20 0,21-1 0,-21 0 16,21 22-16,-21-22 0,-1 0 15,22 1-15,0-1 0,-21 0 16,21-20-16,-21 20 0,21-21 0,0 0 15,0 0-15,0 1 0,0-1 0,0 0 16,0-42 15,21 0-31,0-1 0,-21 1 16,22 0-16</inkml:trace>
  <inkml:trace contextRef="#ctx0" brushRef="#br0" timeOffset="127996.24">17674 13420 0,'0'0'0,"0"-21"0,0-1 0,0 1 15,-21 21 1,0-21-16,0 21 0,-1 0 15,1 0-15,0 0 0,-21 0 0,21 0 16,-1 0-16,-20 21 0,21 0 0,-21-21 16,20 22-16,-20-1 0,21 0 0,-21 0 15,20 0-15,1 0 0,0 1 16,0-1-16,21 0 0,0 0 16,0 0-16,0 0 0,0 1 15,21-1-15,0-21 0,0 21 0,1 0 16,-1-21-16,0 21 0,21-21 0,-21 21 15,1-21-15,-1 22 0,0-1 16,21-21-16,-21 21 0,1 0 0,-1-21 16,-21 21-16,21 0 0,-21 1 15,0-1-15,-21 0 16,-22-21-16,22 21 0,-21-21 0,21 21 16,-22-21-16,1 0 0,0 21 15,-1-21-15,1 0 0,0 0 0,21 0 16,-22 0-16,22 0 0,0 0 15,0 0-15,0 0 0,21-21 32,0 0-17,21 21-15,0-21 0,0 21 0,0-21 16,22 21-16</inkml:trace>
  <inkml:trace contextRef="#ctx0" brushRef="#br0" timeOffset="128552.23">18648 13420 0,'-21'21'16,"21"0"-1,-22 0-15,1 22 0,0-22 16,21 0-16,-21 21 0,0 1 0,0-22 16,21 21-16,-22-21 0,1 22 15,0-22-15,0 21 0,21-21 0,-21 22 0,0-22 16,-1 0-16,22 0 0,0 0 16,-21-21-16,21 21 0,-21-21 15,21-21 16,0 0-31,0 0 0,0 0 0,0-22 16,0 22-16,21-21 0,-21 0 16,21-1-16,1-20 0,20 20 15,-21 1-15,0 0 0,0-22 0,1 22 0,20 21 16,-21-22-16,0 22 0,22 0 16,-22 0-16,0 0 0,0 21 0,21 0 15,-20 0-15,-1 0 0,0 21 0,0 0 16,0 0-16,-21 0 0,0 1 15,21 20-15,-21 0 0,0 1 0,0-1 16,0 0-16,0 1 0,0-1 0,0 0 16,0 1-16,0-1 0,-21-21 0,0 21 15,21-20-15,-21 20 0,0-21 16,21 0-16,-21 0 0,21 1 0,-22-1 16,1-21-16,0 0 15,0 0-15,0 0 16,0 0-16,-1-21 0,1-1 15</inkml:trace>
  <inkml:trace contextRef="#ctx0" brushRef="#br0" timeOffset="128728.13">18246 13758 0,'42'-21'16,"-21"21"-16,0 0 0,0 0 15,1 0-15,20 0 0,-21 0 0,21-21 16,1 21-16,-1 0 0,0 0 0,-20 0 15,20-21-15,0 21 0,1-21 16,-1 21-16,0-21 0,1 21 0,-1-22 16,0 22-16,1 0 0,-1-21 0,-21 21 15</inkml:trace>
  <inkml:trace contextRef="#ctx0" brushRef="#br0" timeOffset="131319.69">19452 14012 0,'0'0'0,"0"22"15,21-22-15,0 0 16,1 0-16,-1-22 0,0 1 16,0 21-16,21-21 0,1 0 0,-22 0 15,21-22-15,1 22 0,-1-21 16,21 0-16,-20-1 0,-1 1 0,0 0 15,1-1-15,-1 1 0,0 0 0,-20-1 16,20 1-16,-21 21 0,-21 0 16,0-1-16,0 1 0,-21 21 15,0 0-15,0 0 0,-22 0 16,22 21-16,0 1 0,0-1 0,0-21 16,21 21-16,0 21 0,0-21 0,0 1 15,0-1-15,0 0 0,0 0 16,21 0-16,0 0 0,-21 1 0,21-1 15,0 0-15,-21 0 0,0 0 16,21-21-16,-21 21 0,0 1 0,0-1 16,0 0-16,0 0 0,0 0 15,0 0-15,0 1 0,0-1 16,0 0-16,0 0 16,0 0-16,22-21 15,-1 0 1,0 0-16,0 0 0,21 0 0,-20 0 15,20-21-15,-21 21 0,21-21 0,1 0 16,-1 0-16,0-1 0,1 1 16,-22 0-16,21-21 0,1 21 15,-22-22-15,21 22 0,-21-21 0,0 21 16,-21-1-16,0-20 0,0 21 0,0 0 16,0 0-16,-21 21 15,0 0-15,0 21 16,0-21-16,0 21 0,-1 0 0,-20 0 15,21 0-15,0 22 0,0-22 0,-1 0 16,1 21-16,0-20 0,0-1 0,21 21 16,0-21-16,0 0 0,0 1 0,0-1 15,0 0-15,0 0 0,0 0 16,21 0-16,0 1 0,0-22 16,1 0-16,-1 0 0,21 0 0,-21 0 15,0 0-15,22 0 0,-1 0 16,-21 0-16,22-22 0,-22 1 0,21 0 15,-21 0-15,22 0 0,-22 0 16,21-22-16,-21 1 0,22 21 0,-22-22 16,21 1-16,-21 0 0,0-22 0,1 22 15,-1 0-15,0-22 0,0 22 0,0-1 16,0 1-16,1 21 0,-22-21 0,0 20 16,0 1-16,-22 42 31,1 1-31,0-1 0,0 0 15,0 21-15,0 1 0,-1-1 0,1 0 16,21 1-16,-21-1 0,21 0 16,-21 1-16,21-1 0,-21 0 0,21-21 15,0 22-15,0-1 0,0-21 16,0 22-16,0-22 0,0 0 0,21 0 16,0 0-16,0 0 0,0 1 0,22-22 15,-22 21-15,0-21 0,21 0 0,1 0 16,-22 0-16,21 0 0,1 0 0,-22 0 15,21 0-15,-21-21 0,22-1 16,-22 22-16,0-21 0,0 0 0,0 0 16,0 0-16,1-22 0,-22 22 15,0 0-15,0 0 0,0 0 0,0 0 0,0-1 16,-22 22 0,1 0-16,0 0 0,0 0 15,0 0-15,0 22 0,-1-1 0,1 0 16,0 0-16,0 0 0,0 0 0,21 1 15,-21-1-15,21 0 0,-22 0 0,22 0 16,0 0-16,0 1 16,0-1-16,22-21 15,-1 0-15,0 0 16,0 0-16,0-21 16,0 21-16,1-22 0,-1 1 15,0 0-15,0 0 0,-21 0 0,21 0 16,0-1-16,1 1 0,-1 0 15,0-21-15,-21 21 0,21 21 0,-21-22 16,21 22-16,-21 22 16,0-1-1,0 0-15,0 0 16,-21 0-16,21 0 0,-21 1 0,21-1 16,0 0-16,0 0 0,0 0 0,0 0 15,0 1-15,0-1 0,0 0 16,21-21-16,0 0 15,0 0-15,1 0 16,-1 0-16,21 0 0,-21 0 0,0-21 0,1 0 16,-1-1-16,21 22 0,-21-21 15,0-21-15,1 21 0,-1-22 0,0 22 16,0-21-16,0 0 0,22-22 0,-22 22 16,0-22-16,0 22 15,0-22-15,-21 22 0,21-21 0,1 20 0,-1 1 16,0 0-16,-21-43 15,0 64-15,0-22 0,0 22 0,-21 21 32,0 0-32,-1 21 0,1 22 0,0-22 15,0 21-15,0 1 0,0-1 16,-1 0-16,1 1 0,21 20 0,-21 1 16,21-22-16,-21 21 0,21-20 0,-21-1 15,21 0-15,0 1 0,0-1 16,0 0-16,0-20 0,0-1 0,0 0 15,21 0-15,0 0 0,0-21 0,0 0 16,1 21-16,-1-21 0,0 0 0,21 0 16,-21 0-16,1 0 0,20-21 0,-21 21 15,0-21-15,0 0 0,22 0 16,-22 0-16,0-1 0,0 1 0,22 0 16,-22-21-16,-21 21 0,21-1 15,0 1-15,-21 0 0,21 21 0,-21 21 31,-21 0-15,21 1-16,-21-1 0,0 0 0,21 0 16,0 0-16,-21 0 0,21 1 15,0-1-15,0 0 0,0 0 16,0 0 0,21-21-16,0 0 0,0 0 15,0 0-15,0 0 0,1 0 0,-1-21 16,0 21-16,21-21 0,-21 0 0,1 0 15,20-1-15,-21 1 0,21 0 16,-20 0-16,-1 0 0,0 0 16,0 21-16,-21-22 0,21 22 15,-42 0 17,0 22-32,21-1 0,-21 0 15,0 0-15,21 0 0,0 0 16,0 1-16,0-1 0,0 0 15,0 0-15,0 0 0,0 0 16,21 1 0,0-22-16,0 0 15,0 0-15,0 0 0,1 0 0,-1 0 16,0 0-16,0 0 0,0-22 0,-21 1 16,21 0-16,-21 0 0,0 0 15,0 0-15,0-1 0,0 1 16,0-21-16,0 21 0,0 0 0,0-22 15,-21 22-15,21 0 0,-21 0 16,0 21-16,21-21 0,-21 21 16,21-22-1,21 22 1,0-21-16,0 21 16,0 0-16,1 0 0,-1 0 0,-21 21 15,21-21-15,0 22 0,0-1 0,0-21 16,-21 21-16,22 0 15,-1 0-15,-21 0 0,0 1 16,21-1-16,-21 0 0,0 0 0,0 0 16,0 0-16,0 1 0,0-1 15,0 0-15,0 0 0,-21-21 16,21 21-16,-21-21 16,21 21-16,-22-21 15,22-21 16,0 0-31,0 0 16,22 21-16,-22-21 0,21-22 16,0 22-16,0 0 0,21-21 0,-20 21 15,20-22-15,0 1 0,-21 0 0,22 20 16,41-41-16,-41 42 0,-1 21 16,0 0-16,1 0 0,-22 0 15,0 0-15,0 21 0,-21 0 0,0 0 16,0 22-16,0-22 0,0 0 0,0 21 15,0-21-15,-21 1 0,0-1 0,0 21 16,21-21-16,-21 0 0,-1 1 16,1-22-16,21 21 0,-21 0 0,0-21 15,21 21-15,-21-21 0,0 0 32,-1 0-17,22-21-15,0 0 16,0 0-16,0-1 15,0 1-15,0 0 0,0 0 0,0 0 16</inkml:trace>
  <inkml:trace contextRef="#ctx0" brushRef="#br0" timeOffset="131519.78">23601 13229 0,'0'0'0,"-21"-21"0,-22 0 0,22 21 15,0-21-15,0 21 0,0 0 0,-1 0 16,22-21-16,-21 21 31,0 0 1,0 0-32,0 21 0</inkml:trace>
  <inkml:trace contextRef="#ctx0" brushRef="#br0" timeOffset="131744.65">21907 13356 0,'-42'0'0,"84"0"0,-126 0 0,41 0 16,22 0-16,42 0 15,1 0 1,-1 0-16,0 0 0,21 0 15,-21 0-15,22 0 0,-22 0 0,21 0 16,1 0-16,-22 0 0,21 0 0,-21 0 16,22 0-16,-22 0 0,0 0 0,0 0 15,0 0-15,0 0 16</inkml:trace>
  <inkml:trace contextRef="#ctx0" brushRef="#br0" timeOffset="132540.29">25506 13399 0,'0'0'16,"0"-22"-16,0 1 0,0 0 16,0 0-16,21 0 0,0 0 0,0-1 15,-21 1-15,21 21 16,-21-21-16,22 21 0,-22 21 31,0 0-31,0 1 16,0-1-16,-22 0 0,1 0 15,21 21-15,-21-20 0,0 20 0,0 0 16,0 1-16,-1-1 0,22 0 0,-21 1 16,0-1-16,0 0 0,0-21 0,21 22 15,0-22-15,0 21 0,-21-21 16,21 1-16,0-1 0,0 0 16,0 0-16,21-21 15,0 0-15,21 0 0,-21 0 16,22 0-16,20-21 0,1 0 0,-1 0 15,22-22-15,21 22 0,0-21 16,-1-1-16,22 1 0,0-21 16,0 20-16,22 1 0,-1 0 0,0-1 0,0 1 15,-21 21-15,0-22 0,0 22 0,-21 0 16,-21 0-16,-1 21 0,-41-21 16,20 0-16,-42 21 0,22 0 0,-22 0 15,0 0-15,-21-22 0,-21 22 125,0 0-125,-1 0 0,1 0 16</inkml:trace>
  <inkml:trace contextRef="#ctx0" brushRef="#br0" timeOffset="134115.87">402 16552 0,'0'0'0,"-21"0"0,-21 0 0,20 22 0,1-22 15,0 0-15,0 0 0,0 0 16,63 0 15,-21 0-31,22 0 0,-1 0 16,0 0-16,22 0 0,-22 0 0,22 0 15,-1 0-15,1 0 0,-22 0 16,21 0-16,1 0 0,-1 0 0,1 0 16,-22 0-16,22 0 0,-1 0 15,1 0-15,-1 0 0,-20 0 16,-1 0-16,0 0 0,1 0 16,-22 0-16,21-22 0,-21 22 15,-21-21 1,-21 21-1,0 0-15,-21-21 0,20 21 16,-20-21-16,0 21 0,-1-21 16,1 0-16,0 21 0,21-22 0,-22 22 15,1-21-15,21 21 0,-22 0 16,22-21-16,0 21 0,0-21 0,42 21 47,0 0-47,0 0 15,1 0-15,-1 0 0,21 0 0,-21 0 16,22 0-16,-22 0 0,21 0 16,-21 0-16,0 0 0,22 0 0,-22 21 15,0-21-15,0 21 0,0-21 16,1 21-16,-22 1 0,0-1 0,0 0 16,0 0-16,-22 0 0,1 0 15,-21 22-15,21-22 0,-22 21 0,22-21 16,-21 22-16,0-22 0,20 21 15,-20-21-15,21 22 0,0-22 0,0 0 16,-1 0-16,1 0 0,21 1 16,0-1-16,-21 0 0,0-21 15,0 0-15,0 0 16</inkml:trace>
  <inkml:trace contextRef="#ctx0" brushRef="#br0" timeOffset="139328.97">3133 15896 0,'0'21'31,"0"1"-15,0-1-1,0 0 16,21-21 1,0 0-17,0 0-15,0 0 0,0 0 16,1-21-16,-1 21 0,0-21 16,0-1-16,0 1 0,0 0 15,1 21-15,-22-21 16,0 0-16,21 0 0,-21-1 15,0 1-15,-21 21 16,-1 0-16,1 0 0,0 0 16,0 0-16,-21 0 0,20 0 0,1 0 15,0 0-15,-21 0 0,21 21 16,-1 1-16,1-1 0,0 0 0,0 0 16,0 0-16,21 0 0,0 1 0,0-1 15,0 0-15,0 0 16,0 0-16,0 0 0,21-21 15,0 22-15,0-22 0,0 0 16,1 0-16,-1 21 16,0-21-16,0 0 0,0 0 15,0 0-15,1 0 0,-44 0 32,-20 0-17,21 0-15,-21 21 0,20 0 0,-20-21 16,0 21-16,21 0 0,-22 1 15,1-1-15,0 0 0,20 21 0,-20-21 16,21 1-16,-21 20 0,20-21 16,22 21-16,0-20 0,0-1 0,0 0 15,0 21-15,0-21 0,0 1 16,0-1-16,22 0 0,-1-21 16,21 21-16,-21-21 0,0 0 0,22 0 15,-22 0-15,21 0 0,1 0 16,-22 0-16,21 0 0,0 0 0,1-21 15,-1 21-15,43-42 16,-43 20-16,0 22 0</inkml:trace>
  <inkml:trace contextRef="#ctx0" brushRef="#br0" timeOffset="139983.76">3937 16277 0,'0'0'0,"0"-21"0,0-21 16,-42 42-1,20 0-15,1 0 16,-21 0-16,21 21 0,-22 0 16,1 0-16,0 0 0,-1 1 0,1-1 15,21 21-15,-21-21 0,-1 22 16,22-22-16,0 0 0,0 0 0,21 21 16,0-20-16,0-1 0,0 0 15,0 0-15,21-21 16,0 0-16,0 0 0,22 0 0,-22 0 15,21-21-15,0 0 16,-20 0-16,20-1 0,0 1 0,1 0 0,-22 0 16,21 0-16,-21 0 0,0-1 15,1 1-15,-1 21 0,0-21 16,-21 0-16,0 42 47,0 0-47,0 22 0,0-22 0,-21 21 15,21-21-15,-21 22 0,21-1 16,0 21-16,0-20 0,-22 20 0,22-20 16,0 20-16,0 1 0,0-1 0,0 22 15,0-22-15,0 1 16,0-1-16,0 22 0,0 0 0,0-22 16,0 22-16,0-1 0,22-20 0,-22 21 15,0-22-15,0 1 0,0-1 16,0-21-16,0 22 0,0-22 0,0 1 15,0-1-15,-22 0 0,1-21 16,0 1-16,0-1 0,0 0 0,-22-21 16,22 0-16,-21 0 0,0-21 15,-1 0-15,-20-1 0,20-20 0,-20 21 16,21-21-16,-22-22 0,22 22 0,-1-22 16,1 1-16,0-1 15,-1-20-15,1 20 0,21-21 0,0 22 16,0-1-16,-1 1 0,22-1 15,0 22-15,0 0 0,0-22 0,0 22 16,22 21-16,-1-22 0,21 1 0,-21 0 16,22 21-16,-1-22 0,0 1 15,1 21-15,20-22 0</inkml:trace>
  <inkml:trace contextRef="#ctx0" brushRef="#br0" timeOffset="141700.01">5673 16023 0,'0'0'0,"21"-42"0,0 21 16,-21-22-16,0 1 0,0 0 0,0 21 0,0-22 16,-21 22-16,-22 0 15,22 0-15,-21 21 0,0 0 0,-22 0 16,22 0-16,-1 0 0,1 0 0,0 0 16,-1 42-16,1-21 0,0 22 15,21-1-15,-1 21 0,-20-20 0,21 20 16,0 1-16,0-1 0,-1 1 15,1-1-15,21-20 0,0 20 0,0-21 16,0 1-16,0-22 0,0 21 0,0-21 16,21 22-16,1-22 0,-1-21 15,0 21-15,0-21 0,0 0 16,22 0-16,-22 0 0,21 0 0,0 0 16,1-21-16,-1 21 0,0-21 15,1 0-15,-1-1 0,0-20 0,-20 21 16,20 0-16,-21 0 0,21-1 0,-20 1 15,-22 0-15,21 0 0,-42 42 32,-1-21-32,1 42 15,0-20-15,0-1 0,0 21 16,0-21-16,-1 0 0,1 22 0,0-22 16,21 21-16,0-21 0,0 1 15,0-1-15,0 0 0,0 0 16,0 0-16,21-21 0,0 0 0,22 0 15,-22 0-15,21 0 0,-21-21 0,22 0 16,-1 21-16,-21-42 0,22 20 16,-1 1-16,-21 0 0,0 0 0,0 0 15,-21-22-15,22 22 0,-22 0 16,0 0-16,0 0 0,-22 0 0,1-1 16,0 1-16,-21 21 0,21 0 0,-22 0 15,22 0-15,-21 0 0,21 0 16,-1 0-16,-20 0 0,21 0 0,0 0 15,21 21-15,21-21 32,0 0-32,0 0 0,22 0 15,-1 0-15,-21 0 0,21 0 0,1 0 16,-1 0-16,0-21 0,1 21 0,-22 0 16,21 0-16,-21 0 0,22 0 15,-22 0-15,0 0 0,-21 21 16,21 1-16,-21-1 0,0 0 15,0 0-15,0 0 0,0 0 16,0 1-16,0-1 0,0 0 16,-21 0-16,21 0 0,-21 0 0,21 1 15,-21-22-15,21 21 0,0 0 16,0-42 15,0 0-15,0-1-16,0 1 0,0 0 15,0 0-15,0 0 0,0 0 0,0-22 16,0 22-16,0 0 0,21 0 16,0 0-16,0-22 0,0 22 0,-21 0 15,22 21-15,-1-21 0,0 21 0,0 0 16,0 0-16,0 0 16,1 0-16,-22 21 0,21 0 15,-21 0-15,21 0 0,-21 1 16,0-1-16,0 0 0,0 0 15,0 0-15,0 0 0,0 1 0,0-1 16,0 0-16,0 0 0,0 0 16,-21-21-1,21-21 1,0 0 0,0 0-16,0 0 0,0-1 15,21 1-15,0 0 0,0 0 0,0-21 16,1 20-16,-1-20 0,0 21 15,0 0-15,0 21 0,0 0 0,1 0 16,-1 0-16,0 21 16,-21 0-16,0 21 0,0-20 15,0-1-15,0 21 0,0-21 0,0 0 16,0 22-16,0-22 0,0 0 16,0 0-16,0 0 0,0 1 0,0-1 15,0 0-15,0-42 47</inkml:trace>
  <inkml:trace contextRef="#ctx0" brushRef="#br0" timeOffset="142324.67">7091 16341 0,'21'-21'0,"-42"42"0,42-64 0,-21 22 0,21 0 15,-21 0-15,0 0 0,0 42 32,-21 0-32,0 0 15,0 22-15,-1-1 0,1 0 16,21 22-16,-21-1 0,0 1 0,0 20 16,0 1-16,-1 0 0,1-1 0,0 1 15,0 0-15,0 21 0,0-22 16,-1 1-16,1 21 0,-21-22 0,21 22 15,0-21-15,-1 0 0,1 20 0,-21-20 16,21 0-16,0-1 0,-1-20 16,1 21-16,0-22 0,0 1 0,21-1 15,0-21-15,-21 1 0,21-1 16,0 0-16,0-20 0,0-1 16,0-42-1,0-1-15,0 1 16,0-21-16,0 0 0,0-1 0,21-20 15,-21-1-15,0 1 0,0-22 0,21 0 16,-21 1-16</inkml:trace>
  <inkml:trace contextRef="#ctx0" brushRef="#br0" timeOffset="142640.49">6625 16701 0,'0'0'15,"0"-43"-15,0 1 0,0 0 16,21-1-16,-21 22 0,21 0 0,1 0 15,-1 0-15,0-1 0,0 1 0,0 0 16,0 0-16,22 21 0,-22 0 16,21 0-16,1 0 0,-1 0 0,-21 21 15,21 0-15,1 0 0,-22 1 0,0-1 16,0 21-16,-21-21 0,0 22 16,0-1-16,0-21 0,-21 21 0,-21 1 15,21-22-15,-22 21 0,1-21 16,0 1-16,20 20 0,-20-21 15,21 0-15,0-21 0,0 21 0,-1-21 0,1 22 16,42-22 15,1 0-31,-1-22 16,0 22-16,0-21 0,0 0 16,0 21-16,1-21 0</inkml:trace>
  <inkml:trace contextRef="#ctx0" brushRef="#br0" timeOffset="143451.53">7260 16806 0,'21'22'0,"0"-22"15,1-22 1,-1 1-16,-21 0 16,21 0-16,0 0 0,0 0 15,0-1-15,1-20 0,20 21 0,-21-21 16,0-1-16,22-20 0,-22 20 0,21-20 15,0-1-15,-20 1 0,-1-1 16,0 1-16,0-1 0,0 22 0,-21 0 16,0-1-16,0 22 0,0-21 0,0 21 15,-21 21-15,0 0 16,0 0-16,0 21 0,-1 0 0,1 0 16,21 22-16,-21-1 0,0 0 0,0 1 15,0 20-15,-1-21 0,22 22 16,0-1-16,-21-20 0,21-1 15,-21 22-15,21-22 0,0 0 0,0 1 16,0-1-16,0 0 0,0-21 16,0 1-16,21 20 0,0-21 0,1 0 15,-1-21-15,0 21 0,0-21 0,0 0 16,0 0-16,22 0 0,-22-21 16,21 0-16,-21 0 0,1 0 0,20 0 15,-21-1-15,0 1 0,0 0 0,1 0 16,-22 0-16,0 0 0,0-1 15,0 1-15,0 0 0,0 0 16,0 42 15,0 0-31,0 0 16,0 1-16,0-1 0,0 0 0,0 0 16,0 0-16,0 0 0,0 1 15,21-1-15,-21 21 0,21-21 0,0-21 16,-21 21-16,21 1 0,0-22 0,1 0 15,-1 0-15,0 0 16,0 0-16,0 0 0,22 0 0,-22-22 16,0 1-16,21 0 0,-21 0 0,1 0 15,20-22-15,-21 22 0,0-21 16,0 21-16,1 0 0,-1-22 16,0 22-16,-21 0 0,0 0 0,0 0 15,0-1-15,-21 22 16,0 0-16,-1 0 15,1 22-15,0-1 0,0-21 16,0 21-16,21 21 0,0-21 0,-21 1 16,21-1-16,0 0 0,0 0 15,0 0-15,0 0 0,0 1 0,0-1 16,21 0-16,0 0 0,0-21 16,0 0-16,0 0 0,1 0 15,-1 0-15,0 0 16,0-21-16,0 0 0,-21 0 15,21-1-15,-21 1 0,0 0 16,0 0-16,0 0 0</inkml:trace>
  <inkml:trace contextRef="#ctx0" brushRef="#br0" timeOffset="143728.37">8149 16171 0,'0'0'0,"-21"0"0,21 22 15,-21-22-15,21 21 16,21-21 0,0 0-16,0 0 15,0 0-15,-21-21 16,0-1-16,0 1 16,0 0-16,-21 21 15,0 0 1,0 0-16,0 0 15,21 21-15,0 0 0,0 1 16,0-1-16,0 0 16,21 0-16,0 0 0,-21 0 15,21-21-15</inkml:trace>
  <inkml:trace contextRef="#ctx0" brushRef="#br0" timeOffset="145100.46">9419 16637 0,'21'0'16,"0"-21"-16,-21 0 16,22 0-16,-1-1 15,-21 1-15,21-21 0,0 21 16,-21-22-16,21 22 0,0-42 0,1 20 15,-1 1-15,0-21 0,0-1 16,0 1-16,0-1 0,-21 1 0,22-1 16,-22 22-16,21-1 0,-21 1 0,0 0 15,0 21-15,0-1 0,-21 22 16,-1 0-16,1 0 0,0 0 16,0 22-16,-21-1 0,20 21 0,1-21 15,-21 22-15,21-1 0,0 21 0,-1-20 16,22 20-16,0 1 0,-21-22 15,21 22-15,0-22 0,0 21 0,0-20 16,0-1-16,0 0 0,21 1 16,-21-22-16,22 21 0,-1-21 15,0 1-15,21-1 0,-21 0 0,1-21 16,-1 21-16,21-21 0,-21 0 0,22 0 16,-22 0-16,21 0 0,-21-21 15,22 21-15,-22-21 0,21 0 0,-21-1 16,22-20-16,-22 21 0,0 0 0,0-22 15,-21 22-15,21 0 0,-21-21 0,21 21 16,-21-1-16,0 1 0,0 42 31,0 1-31,-21-1 16,21 0-16,0 21 16,-21-21-16,21 1 0,0-1 0,0 21 15,0-21-15,0 0 0,0 1 0,0-1 16,21 0-16,0-21 15,1 0-15,-1 0 0,0 0 16,0 0-16,0 0 0,22 0 0,-22 0 16,0-21-16,0 0 0,0-1 15,0 1-15,1 0 0,-1 0 0,0 0 16,-21 0-16,0-1 0,0 1 0,0 0 16,0 0-16,0 42 31,0 0-31,0 0 15,0 1-15,-21-1 0,21 0 0,0 0 16,-21 0-16,21 0 16,21-21 15,0-21-15,0 21-16,-21-21 0,0 0 0,21 21 15,0-21-15,-21 0 0,0-1 0,22 1 16,-22 0-16,21 21 0,-21-21 15,0 42 17,0 0-32,0 0 0,0 1 15,0-1-15,0 0 16,21-21-16,-21 21 0,21 0 0,0-21 16,0 21-16,1-21 0,-1 0 15,0 0-15,0 0 0,21 0 16,-20 0-16,-1 0 0,21 0 0,-21-21 15,22 0-15,-1 21 0,-21-21 0,21 0 16,1 0-16,-22-1 0,21 1 16,-21 0-16,1 0 0,-1 0 15,0 0-15,-21-22 0,0 22 0,0 0 16,0 0-16,0 42 31,-21-21-31,0 21 0,21 0 0,-22 22 16,1-22-16,21 0 0,-21 0 0,21 0 15,0 0-15,0 1 0,0-1 16,0 0-16,0 0 0,0 0 0,21-21 16,0 21-16,1-21 0,-1 0 15,0 0-15,0 0 0,0 0 16,22 0-16,-22-21 0,21 0 0,-21 21 16,22-21-16,-22 21 0,21-21 0,-21 21 15,0-21-15,22-1 0,-22 22 16,0-21-16,0 0 0,0 0 15,1 0-15,-22 0 0,0-1 0,0 1 16,0 0-16,0 0 0,-22 21 16,1 0-1,21 21-15,-21 0 16,0 0-16,21 1 0,0-1 0,0 0 16,0 0-16,0 0 0,0 0 15,0 1-15,21-22 16,0 0-16,0 0 0,1 0 15,-1 0-15,0 0 16,0-22-16,0 1 0,-21 0 16,21 0-16,-21 0 15</inkml:trace>
  <inkml:trace contextRef="#ctx0" brushRef="#br0" timeOffset="145308.35">11070 15896 0,'0'0'0,"-42"0"0,21 0 0,-1-21 15,1 21-15,0 0 0,0 0 16,0-21 31,0 21-32</inkml:trace>
  <inkml:trace contextRef="#ctx0" brushRef="#br0" timeOffset="145508.23">9715 16108 0,'0'0'0,"-42"0"15,0 0-15,-1 0 0,22 0 0,0 0 0,0 0 16,21-21-1,0 0-15,21-1 0,0 22 16,22-21-16,-22 21 0,42-21 0,-20 21 16,20-21-16,1 21 0,-1-21 0,1 21 15,-1 0-15,1-21 0,-1 21 16,1 0-16,-1-22 0,-21 22 0,1 0 16</inkml:trace>
  <inkml:trace contextRef="#ctx0" brushRef="#br0" timeOffset="145968.13">9292 17357 0,'-21'0'0,"42"0"0,-63 0 0,21 0 16,21-21-1,0-1 1,0 1-16,0 0 0,0 0 16,0 0-16,0 0 15,-22-1-15,22 1 0,-21 0 16,0 0-16,0 21 15,0 0 1,21 21-16,0 0 16,0 22-16,-21-1 0,21 0 0,0 1 15,-22-1-15,22 21 0,-21 1 16,21-22-16,0 22 0,0-22 0,-21 22 16,21-22-16,-21 0 0,21 1 15,-21-22-15,21 21 0,0-21 0,0 0 16,0 1-16,0-1 0,-21-21 15,21-21 1,0-1 0,0 1-16,0 0 0</inkml:trace>
  <inkml:trace contextRef="#ctx0" brushRef="#br0" timeOffset="146247.97">9080 17251 0,'0'0'0,"22"-42"0,-1-1 16,0 1-16,-21 21 0,21-22 0,0 22 15,0 0-15,1 0 0,-1 0 16,0 21-16,0 0 0,0 0 0,0 0 16,1 0-16,-1 21 0,0 0 15,0 0-15,0 0 0,-21 1 0,0 20 16,0-21-16,0 21 0,0-20 16,0 20-16,-21 0 0,0-21 0,-21 22 15,20-22-15,-20 0 0,21 21 16,-21-20-16,-1-1 0,22 0 0,-21 0 15,21 0-15,-1 0 0,22 1 16,22-22 15,-1 0-31,0-22 0,21 1 0,-21 0 0,22 21 16</inkml:trace>
  <inkml:trace contextRef="#ctx0" brushRef="#br0" timeOffset="146663.14">9652 17336 0,'0'21'0,"0"0"0,-21-21 16,0 42-16,-1-21 0,1 1 15,0-1-15,21 21 0,-21-21 0,21 22 16,-21-1-16,21-21 0,0 0 16,0 22-16,0-22 0,0 0 0,0 0 15,21 0-15,21-21 0,-21 0 16,1 0-16,-1 0 15,21 0-15,0 0 0,-20-21 0,20 21 16,-21-21-16,21 0 0,-20-22 0,20 22 16,-21 0-16,0-21 0,-21-1 15,0 1-15,0 21 0,0-21 0,0-1 16,-21 22-16,0-21 0,0 21 16,-22-1-16,22 1 0,-21 21 0,21 0 15,-22 0-15,22 0 0,-21 0 0,21 0 16,-22 0-16,22 21 0,0 1 15,0-1-15,21 0 0,0 0 0,0 21 16,0-20-16,0-1 0,0 21 0,0-21 16,0 0-16,42-21 15,-21 22-15,1-22 0,20 21 0,0-21 16,1 0-16,-1 0 0,0-21 0,1-1 16,20 1-16,-21 0 0,1-21 15,20 21-15,-20-22 0</inkml:trace>
  <inkml:trace contextRef="#ctx0" brushRef="#br0" timeOffset="147319.76">10393 16997 0,'0'0'0,"0"-21"0,0-22 0,0 22 16,0 0-16,-21 21 15,-1 0-15,1 21 0,0 0 16,0 1-16,0 20 0,-22-21 16,22 21-16,0 1 0,0-1 15,0 22-15,0-22 0,-1 0 0,1 1 16,21-1-16,-21 0 0,21 1 15,0-1-15,0 0 0,0-21 0,0 22 16,21-22-16,0 0 0,1 0 0,-1-21 16,0 0-16,21 0 0,-21 0 15,1 0-15,-1-21 0,21 21 0,-21-21 16,0 0-16,1 0 0,-1-1 16,0 1-16,0-21 0,-21 21 15,0 0-15,0-1 0,0 44 31,-21-1-15,21 0-16,-21 0 0,21 0 0,-21 0 16,21 1-16,0-1 0,0 0 15,0 0-15,0 0 0,21-21 16,0 0-16,0 0 0,0 0 16,0 0-16,1 0 0,-1 0 0,21 0 15,-21-21-15,22 0 0,-22 21 16,21-21-16,-21 0 0,0-22 0,22 22 15,-22 0-15,-21 0 0,21 0 0,0-1 16,-21 1-16,0 0 0,-21 42 31,0-21-15,0 21-16,0 1 0,21 20 16,-22-21-16,1 0 0,0 22 0,21-1 15,0-21-15,-21 21 0,0 1 16,21-22-16,-21 21 0,21 1 0,0-1 15,0 0-15,-22 1 0,22-1 0,-21 21 16,0-20-16,21-1 0,-21 0 16,0 22-16,0-22 0,-1 1 0,-20 20 15,21-42-15,0 22 16,-22-1-16,22-21 0,-21 21 0,0-20 16,20-22-16,1 21 0,-21-21 0,21 0 15,0 0-15,21-21 0,0-1 16,0 1-16,0-21 0,0 0 0,0-1 15,0 1-15,0-22 0,21 1 16</inkml:trace>
  <inkml:trace contextRef="#ctx0" brushRef="#br0" timeOffset="148506.85">11007 17463 0,'0'0'0,"0"63"16,0-21-16,0-20 0,0-1 16,-22 0-16,22 21 0,0-21 15,0 1-15,0-1 0,0 0 0,0 0 16,0 0-16,0 0 16,0-42-1,0 0 1,22 0-16,-22-21 15,21 20-15,0 1 0,0-21 16,0 21-16,0 0 0,1-1 0,-1 1 16,0 0-16,0 21 15,0 0-15,0 0 16,-21 21-16,0 0 0,0 1 16,0-1-16,0 0 0,0 0 15,0 0-15,0 0 0,0 1 0,22-22 16,-22 21-16,21-21 0,0 0 15,0 0-15,0 0 16,0-21-16,1-1 16,-1 1-16,-21 0 15,21 0-15,0 0 0,-21-22 0,21 22 16,-21 0-16,0 0 0,21 0 16,-21 0-16,22 21 0,-22 21 31,0 0-31,0 0 0,0 0 0,0 0 15,0 1-15,0-1 0,0 0 0,-22 0 16,22 0-16,0 0 0,0 1 16,0-1-16,0 0 0,22-21 15,-1 0-15,0 0 16,0 0-16,0 0 0,0-21 16,1 0-16,-1-1 0,0 1 0,0 0 15,0 0-15,-21 0 0,21 0 16,1-1-16,-22 1 0,21 0 15,-21 0-15,0 42 32,0 0-32,0 0 15,-21 1-15,21-1 0,0 0 16,0 0-16,0 0 0,0 0 16,21-21-16,0 22 0,0-22 15,0 0-15,0 0 0,1 0 16,-1 0-16,0 0 0,21-22 0,-21 22 15,1-21-15,-1 0 0,0 0 16,0 0-16,0 0 0,-21-1 16,0 1-16,0-21 0,0 21 0,0 0 0,0-1 15,0 1-15,-21 0 16,0 0-16,0 21 0,0 0 0,-22 0 16,22 0-16,0 0 0,-21 0 0,20 21 15,1-21-15,-21 21 0,42 0 16,-21 1-16,21-1 0,0 0 0,0 0 15,0 0-15,0 0 0,21 1 16,0-22-16,0 0 0,0 0 16,22 0-16,-22 0 0,21 0 0,-21 0 15,22 0-15,-22-22 0,21 22 16,-21-21-16,22 0 0,-1 0 16,-21 0-16,22 0 0,-1-1 0,0 1 15,1 0-15,-22 0 0,0 21 16,0-21-16,-42 21 31,0 0-31,21 21 0,0 0 16,-21 0-16,21 0 0,0 1 0,0-1 15,0 0-15,0 21 0,0-21 0,0 1 16,0-1-16,21 0 16,-21 0-16,0 0 15,21-21-15,0 0 16,0 0 15,-21-21-31,21 0 16,1 21-16,-22-21 0,21 21 0,-21-21 15,21-1-15,0 1 0,0 0 16,0 0-16,1 0 0,-22-22 0</inkml:trace>
  <inkml:trace contextRef="#ctx0" brushRef="#br0" timeOffset="148704.74">12700 17378 0,'21'0'16,"-42"0"-16,42 21 0,-42 0 0,0-21 15,21 43-15,-21-22 0,-1 0 16,1 21-16,0-21 0,0 22 16,0-22-16,0 21 0,-1 1 0,1-22 15,0 21-15,0 0 0,0-20 16,21 20-16,-21-21 0,-1 21 0,1-20 16,21-1-16,-21 21 0,21-21 0,0 0 15,-21 1-15,21-1 0,0 0 16</inkml:trace>
  <inkml:trace contextRef="#ctx0" brushRef="#br0" timeOffset="149011.57">12615 17399 0,'0'0'16,"21"0"-1,1 0-15,-1 0 0,0 0 0,0 0 16,0 21-16,-21 0 0,21 1 16,-21-1-16,22 0 0,-22 0 0,0 0 15,0 0-15,0 1 0,0-1 16,0 0-16,-22 0 0,1 0 15,0-21-15,0 21 0,0-21 0,0 22 16,-1-22-16,1 0 16,21-22-1,0 1 1,21 0-16,1 0 0,-1 0 0,0 0 16</inkml:trace>
  <inkml:trace contextRef="#ctx0" brushRef="#br0" timeOffset="149595.6">13229 17166 0,'0'0'0,"0"21"15,0 1 1,-21-1-16,21 0 0,-21 21 16,0-21-16,-1 1 0,1 20 0,0-21 15,0 21-15,0 1 0,21-22 0,0 21 16,-21-21-16,21 1 0,0-1 15,0 0-15,0 0 0,0 0 16,21-42 15,0 0-31,0 0 0,0 0 16,0-1-16,1 1 0,-1 0 0,0 0 16,0 0-16,0 0 0,-21-1 15,21 22-15,-21 22 16,0-1-1,0 0-15,0 0 0,0 0 16,0 0-16,0 1 0,0-1 0,0 0 16,0 0-16,0 0 0,0 0 15,22-21 1,-1 0-16,0 0 16,0 0-16,0 0 0,-21-21 15,21 21-15,1-21 0,-1 0 0,-21 0 16,21 0-16,0-1 0,-21 1 15,0 0-15,21 21 0,-21-21 0,21 0 16,1 21 0,-22 21-1,0 0 1,0 0-16,0 0 0,0 1 16,0-1-16,0 0 0,-22-21 0,22 21 15,0 0-15,0 0 16,22-21-1,-22-21 1,0 0 0,0 0-16</inkml:trace>
  <inkml:trace contextRef="#ctx0" brushRef="#br0" timeOffset="151157.26">15134 15833 0,'0'0'0,"0"-21"0,21 21 0,0 0 0,1 0 16,-1-22-16,0 22 0,0-21 0,0 21 15,0-21-15,22 0 0,-22 21 16,21-21-16,-21 0 0,22 21 0,-22-22 16,0 1-16,21 0 0,-20 0 0,-1 0 15,-21 0-15,0-1 16,0 1-16,0 0 0,0 0 0,-21 0 16,-1 21-16,-20 0 0,21 0 15,-21 0-15,-1 0 0,1 0 16,0 21-16,-1 0 0,22-21 15,-21 21-15,21 0 0,-1 1 0,1-1 16,21 0-16,-21 0 0,21 0 0,0 0 16,0 1-16,21-1 0,0 0 15,22-21-15,-22 21 0,21 0 0,1 0 16,-1-21-16,-21 22 0,21-22 0,1 0 16,-1 0-16,-21 21 0,0-21 15,22 0-15,-22 0 0,-42 0 31,0 0-31,-22 0 16,1 21-16,0 0 0,-1-21 16,-20 21-16,20 0 0,-20 1 0,21 20 15,-1-21-15,1 21 0,0 1 0,20-1 16,1-21-16,0 22 0,21-1 16,0-21-16,0 21 0,0-20 0,0-1 15,21 0-15,0 0 0,1 0 0,20-21 16,0 21-16,1-21 0,-1 22 15,21-22-15,-20 0 0,-1 0 0,22 0 16,-22-22-16,21 1 0,-20 21 0,20-21 16,-20 0-16,20 0 0,-21-22 15,22 22-15,-22-21 0,22 21 16,-22-22-16,0 1 0,-20 21 0,20-21 16,-42 20-16,0-20 0,0 21 15,0 0-15,-42 21 16,20 0-16,1 0 0,-21 0 0,0 0 15,-1 21-15,1 0 0,0 0 0,20 0 16,-20 1-16,21-1 0,0 0 16,0 0-16,-1 0 0,22 0 0,-21 1 15,21-1-15,0 0 0,21-21 16,1 0 0,-1 0-16,21 0 0,-21 0 0,0 0 15,22-21-15,-22 21 0,21-21 16,-21 21-16,1 0 0,-1 0 15,0 0-15,0 0 0,0 0 0,-21 21 16,0 0-16,0 0 16,0 0-16,0 22 0,0-22 15,-21 21-15,0 0 0,21 1 0,-21-1 16,0 22-16,-1-22 0,1 21 0,0 1 16,0-1-16,0 1 0,0-1 15,-1 1-15,22-1 0,-42 1 0,42-22 16,-21 22-16,0-22 0,0 22 0,-1-22 15,1 0-15,0-21 0,21 22 0,0-22 16,0 0-16,0 0 16,-21-21-16,21-21 15,0 0 1,0 0-16,21 0 0,-21-1 16,0 1-16,0-21 0,21 0 0,0 20 15,-21-20-15,22 0 0</inkml:trace>
  <inkml:trace contextRef="#ctx0" brushRef="#br0" timeOffset="151428.1">16404 16023 0,'0'21'31,"-21"-21"-15,0 0-1</inkml:trace>
  <inkml:trace contextRef="#ctx0" brushRef="#br0" timeOffset="151589.01">16383 16171 0,'-21'0'0,"21"22"63</inkml:trace>
  <inkml:trace contextRef="#ctx0" brushRef="#br0" timeOffset="152248.16">17822 15219 0,'0'0'0,"0"42"16,-21-21-1,21 22-15,-21-1 0,21 22 0,-21-22 16,0 21-16,-1 1 0,1-1 0,0-20 16,21 20-16,-21 1 0,0-1 15,0-20-15,-1-1 0,1 21 0,21-41 16,-21 20-16,21-21 0,-21 0 0,21 0 15,0 1-15,0-44 32,0 1-17,0 0-15,0-21 0,0 21 16,-21-22-16,21 1 0</inkml:trace>
  <inkml:trace contextRef="#ctx0" brushRef="#br0" timeOffset="153391.51">17526 15325 0,'0'0'0,"0"-43"0,21 1 0,0 0 16,0 21-16,1-22 0,-1 22 0,0-21 16,0 21-16,0-1 0,0 22 15,1-21-15,20 21 0,-21 0 0,21 0 16,-20 0-16,20 0 0,-21 21 0,21 1 16,-20 20-16,20 0 15,-21 1-15,0-1 0,-21 0 0,0 1 0,0-1 16,0 0-16,-42 1 0,21-1 15,0-21-15,-22 21 0,1-20 16,21-1-16,-22 21 0,1-21 0,0-21 16,-1 21-16,22 1 0,-21-22 0,21 0 15,0 0-15,-1 0 0,1 0 16,21-22 0,0 1-16,21 21 15,1-21-15,-1 21 0,0 0 16,0 0-16,0 21 0,0 0 15,1 1-15,-22-1 0,21 21 16,0-21-16,0 22 0,-21-1 0,21 0 0,0 1 16,-21-1-16,22 0 15,-1-21-15,-21 22 0,21-22 0,0 21 16,0-21-16,0 1 0,1-22 0,-1 21 16,21-21-16,-21 0 0,22 0 0,-1 0 15,-21 0-15,21-21 0,1-1 16,-1 1-16,-21 0 0,22 0 0,-22 0 15,21-22-15,-21 22 0,0-21 0,1 0 16,-1-1-16,-21 22 0,0-21 16,21 21-16,-21-1 0,0 1 0,0 0 15,0 42 1,-21 0 0,21 1-16,0-1 0,-21 21 0,21-21 15,-22 22-15,22-22 0,-21 21 0,21-21 16,0 0-16,0 22 0,0-22 15,0 0-15,0 0 0,21-21 16,1 0-16,-1 0 0,0 0 0,0 0 16,0 0-16,0 0 0,22-21 15,-22 21-15,0-21 0,0 0 16,0-22-16,1 22 0,-1 0 0,0 0 16,0-21-16,-21 20 0,0 1 15,0 0-15,21 21 16,-21-21-16,0 42 15,0 0-15,0 0 0,0 1 16,0-1-16,0 21 0,-21-21 16,21 0-16,0 1 0,0-1 0,0 0 15,0 0-15,0 0 0,21 0 0,0-21 16,-21 22-16,22-22 0,-1 0 0,0 0 16,0 0-16,0 0 0,0 0 15,1-22-15,20 22 0,-21-21 0,21 0 16,-20 0-16,20 0 0,-21 0 0,0-1 15,0-20-15,1 21 16,-1 0-16,-21 0 0,21-1 0,-21 1 16,0 0-16,-21 21 15,0 21-15,-1 0 16,22 1-16,-21-1 0,0 0 0,0 0 16,0 0-16,0 0 0,-1 1 0,22-1 15,-21 0-15,21 0 0,-21-21 0,21 21 16,0-42 15,0 0-31,21 0 16,0 0-16,1-1 0,-1 1 15,0 0-15,0-21 0,0 21 16,22-1-16,-22 1 0,0 0 0,0 0 16,21 21-16,-20 0 0,-1 0 15,0 0-15,-21 21 16,0 0-16,0 22 0,0-22 0,0 0 15,0 21-15,0-21 0,0 22 0,0-22 16,-21 0-16,21 0 0,0 0 16,-21-21-16,21 22 0,0-1 15,21-21 1,0 0-16,0 0 0,0 0 16,-21-21-16,21 21 0</inkml:trace>
  <inkml:trace contextRef="#ctx0" brushRef="#br0" timeOffset="154515.87">20129 16341 0,'43'0'16,"-22"0"-16,0 0 0,0-21 0,22-1 15,-22 1-15,21 0 0,-21 0 16,22-21-16,-22 20 0,21-20 16,-21 0-16,22-22 0,-1 22 0,0-22 15,-21 22-15,22-21 0,-1-1 0,0 1 16,1 20-16,-1-20 0,-21-1 16,0 22-16,1-22 0,-22 22 0,0 21 15,0-21-15,-22 42 0,1 0 0,0 0 16,-21 0-16,-1 21 0,1 21 15,0-21-15,-22 43 0,22-22 0,0 0 16,20 22-16,-20-22 0,21 22 0,0-1 16,0-20-16,21 20 15,0 1-15,0-22 0,0 0 0,21 1 0,0-1 16,0 0-16,21-21 0,-20 22 16,20-22-16,0 0 0,1-21 15,-1 21-15,0-21 0,1 0 0,-1 0 16,-21 0-16,21 0 0,-20 0 0,20-21 15,-21 21-15,0-21 0,0 0 16,1 0-16,-22-1 0,21-20 0,-21 21 16,21 0-16,-21 0 0,21-1 0,-21 1 15,0 42 1,0 1-16,0-1 16,0 0-16,0 21 0,0-21 0,-21 1 15,21 20-15,0-21 0,0 0 0,0 0 16,0 1-16,0-1 15,21-21 1,0 0 0,0 0-16,1-21 15,-22-1-15,21 1 0,0 0 0,0 0 16,0 0-16,-21 0 0,21-1 0,1 1 16,-22 0-16,0 0 0,21 0 15,0 21-15,-21 21 16,0 0-16,0 0 15,0 0-15,0 1 16,0-1-16,0 0 16,21-21 15,0 0-15,0-21-16,-21 0 15,22 21-15,-22-22 0,21 1 0,0 21 16,-21-21-16,0 0 0,21 21 15,0-21-15,0 21 16,-21 21 0,0 0-16,0 0 0,0 0 15,0 1-15,0-1 16,0 0-16,22 0 0,-22 0 16,21-21-16,0 21 0,0-21 15,0 0-15,22 0 16,-22 0-16,0 0 0,21 0 0,-21 0 15,22 0-15,-1-21 0,-21 0 0,22 21 16,-22-21-16,0 21 0,21-21 16,-42 0-16,21 21 0,-21-22 0,22 1 15,-22 0-15,0 0 0,0 0 16,0 0-16,0 42 47,0 0-47,0 0 0,0 0 15,0 0-15,0 1 16,0-1-16,0 0 0,0 0 16,21-21-16,0 0 15,0 0-15,0 0 16,0-21-16,1 0 0,-1 21 16,-21-21-16,0-1 0</inkml:trace>
  <inkml:trace contextRef="#ctx0" brushRef="#br0" timeOffset="154703.28">21759 15685 0,'0'0'0,"0"-22"31,21 22-15,1 0-16,-1 0 15,0 0-15,-21-21 0</inkml:trace>
  <inkml:trace contextRef="#ctx0" brushRef="#br0" timeOffset="154908.15">20341 15663 0,'0'0'16,"-42"0"-16,21 0 0,-1 0 0,1 0 0,0-21 16,21 0-16,0 0 0,21 21 15,0 0-15,1-21 0,20 21 16,0-21-16,22 21 0,-22-22 0,22 1 16,-1 21-16,22-21 0,-22 0 0,1 21 15,-1-21-15,22 0 0</inkml:trace>
  <inkml:trace contextRef="#ctx0" brushRef="#br0" timeOffset="155315.84">23495 15452 0,'21'0'0,"0"0"16,0-21-16,1-1 0,-22 1 15,21 0-15,0 21 0,0-21 0,0 0 16,-21 0-16,21-1 0,-21 1 16,0 0-16,-21 21 15,0 21 1,0 0-16,0 22 0,0-1 15,-1 22-15,1-22 0,0 21 16,0 22-16,0-21 0,21 20 0,-21-20 16,21 20-16,-22-20 0,1-1 0,21 22 15,0-43-15,0 22 0,0-22 16,0 1-16,-21-1 0,21-21 16,0 0-16,0 0 0,0 1 0,0-44 31,-21 1-31,21-21 15,0 21-15,0 0 0</inkml:trace>
  <inkml:trace contextRef="#ctx0" brushRef="#br0" timeOffset="155579.69">23347 15748 0,'0'0'0,"21"-42"0,0-22 16,0 1-16,0-1 0,22 1 16,-22 20-16,21 1 0,1 0 15,-1-1-15,0 22 0,1 0 0,-22 21 16,21 0-16,0 0 0,1 21 15,-22 22-15,0-1 0,0 0 0,0 1 16,-21-1-16,0 0 0,0 22 0,0-22 16,-21 0-16,0 1 0,0-1 0,0 0 15,-22-20-15,1 20 0,21-21 16,-21 21-16,20-20 0,-20-1 0,21 0 16,-21-21-16,20 21 0,1-21 0,0 21 15,0-21-15,42 0 31,0 0-31,0-21 16,1 21-16,20-21 0,-21 21 0</inkml:trace>
  <inkml:trace contextRef="#ctx0" brushRef="#br0" timeOffset="155937.5">24024 15854 0,'0'0'0,"0"21"15,0 0-15,-21 0 16,0 1-16,0-1 0,-1 0 0,1 0 15,21 0-15,-21 0 0,0 22 0,21-22 16,-21 0-16,21 0 0,0 0 16,0 1-16,21-22 15,0 21-15,0-21 0,0 0 16,22 0-16,-22 0 0,0 0 16,21-21-16,1 21 0,-22-22 0,21 1 15,-21 0-15,1 0 0,-1 0 0,0-22 16,0 1-16,-21 21 0,0-21 0,0-1 15,0 1-15,0 21 0,0-22 16,0 22-16,0 0 0,-21 0 0,0 0 16,0 21-16,-1 0 0,1 0 0,0 0 15,0 21-15,-21 0 0,20-21 0,22 21 16,-21 0-16,21 1 0,0-1 16,0 0-16,0 0 0,0 0 0,0 0 15,21 1-15,1-22 0,-1 0 16,21 0-16,-21 0 0,22 0 15,-1 0-15,0 0 0</inkml:trace>
  <inkml:trace contextRef="#ctx0" brushRef="#br0" timeOffset="156472.19">24913 15409 0,'0'0'0,"21"-42"0,-21 0 0,0-1 0,0 22 15,0 0-15,-21 42 16,0 0-16,0 22 15,0-1-15,-1 0 0,1 22 0,0-22 16,0 22-16,0-22 0,-22 22 16,22-22-16,0 0 0,21 22 15,-21-22-15,21 0 0,-21 1 0,21-22 16,0 21-16,0-21 0,0 1 0,0-1 16,0 0-16,21-21 0,0 0 15,0 0-15,0 0 16,1 0-16,20-21 0,-21 0 0,0-1 15,22-20-15,-22 21 0,0-21 0,21 20 16,-21 1-16,1 0 0,-1 0 16,0 0-16,0 21 0,-21 21 15,0 0-15,0 0 16,0 0-16,0 1 0,0-1 16,0 0-16,0 0 0,0 0 15,0 0-15,0 1 0,21-22 16,0 0-16,1 0 15,-1 0-15,0 0 0,0 0 16,0-22-16,0 22 0,1-21 16,20 0-16,-21 0 0,0 21 0,0-21 15,-21 42 17,0 0-32,0 0 0,0 0 0,0 1 15,-21-1-15,21 0 0,-21 21 0,0-21 16,21 1-16,0-1 0,0 0 15,0 0-15,0 0 16,0 0-16,21-21 0,0 0 16,0 0-16,1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21:58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12954 169 0,'-21'0'0,"0"0"0,21-21 15,0 0 1,0 0 0,0 0-16,0 0 15,0-1 1,0 1-16,0 0 0,0 42 78,-22 0-78,22 1 16,0-1-16,-21 21 15,21-21-15,0 0 0,0 1 0,0 20 16,0-21-16,-21 21 0,21-20 16,-21 20-16,21-21 0,0 21 0,0-20 15,-21 20-15,21-21 0,-21 21 0,21-20 16,-22 20-16,22-21 0,-21 21 15,21-20-15,0 20 0,0-21 0,-21 21 16,21 1-16,0-22 0,-21 21 16,21 1-16,0-1 0,0 0 0,0-21 15,0 22-15,-21-1 0,21 0 0,0-20 16,0 20-16,0-21 16,0 21-16,0-20 0,-21 20 0,21-21 15,0 21-15,0-20 0,0 20 0,0-21 16,0 21-16,0-20 0,0 20 15,0 0-15,0-21 0,0 22 0,0-22 16,0 21-16,0 1 0,0-22 0,0 21 16,0-21-16,0 22 0,0-22 15,0 0-15,0 21 0,0-21 0,0 1 16,0 20-16,0-21 0,0 0 0,0 22 16,0-22-16,0 0 0,0 21 0,0-21 15,0 22-15,0-22 0,0 21 16,0 1-16,0-1 0,0-21 15,0 21-15,0 1 0,0-1 0,0-21 16,0 22-16,0-1 0,0 0 16,0-21-16,0 22 0,0-1 0,0-21 15,0 22-15,0-1 0,0-21 0,0 21 16,21 1-16,-21-1 0,21 0 16,-21 1-16,0-1 0,0 0 0,0 1 15,21-1-15,-21 22 0,0-22 0,21 0 16,-21 1-16,0-1 0,0 0 15,0 1-15,0-1 0,0 0 0,21 1 16,-21-1-16,0 0 0,0 1 0,0 20 16,0-21-16,0 1 0,22 20 15,-22-20-15,0-1 0,21 0 16,-21 22-16,0-22 0,0 0 0,0 1 16,0-1-16,21 0 0,-21 1 0,0 20 15,0-20-15,21 20 0,-21-21 16,0 22-16,0-22 0,0 22 0,0-22 15,0 22-15,0-22 0,0 0 0,0 22 16,0-22-16,0 0 0,0 22 0,0-22 16,0 22-16,0-22 0,0 0 15,0 22-15,0-22 0,0 22 0,0-22 16,0 0-16,0 22 0,0-22 0,0 1 16,0-1-16,0 21 0,0-20 15,0-1-15,0 0 0,0 22 16,0-1-16,0-20 0,0 20 0,0 1 15,-21-22-15,21 22 0,0-1 0,-21-21 16,21 22-16,0-22 0,0 22 0,0-1 16,0-20-16,-21 20 0,21 1 15,-22-1-15,22 1 0,0-1 0,0 1 16,0-22-16,0 21 0,-21 1 0,21-1 16,0-20-16,0 20 0,-21 1 0,21-22 15,0 22-15,0-1 0,0 1 16,0-1-16,0 1 0,-21-1 0,21 1 15,0-1-15,0-21 0,-21 22 16,21-1-16,0 1 0,0-1 0,0 1 16,0-1-16,-21 1 0,21-1 15,0 1-15,0-22 0,-22 22 0,22-1 16,0 1-16,0-22 0,0 22 0,0-1 16,0 1-16,0-1 0,0-21 0,0 22 15,0-1-15,0 1 0,0-1 0,0-20 16,-21 20-16,21 1 0,0-22 15,0 22-15,0-22 0,0 21 0,0 1 16,0-22-16,0 22 0,0-1 0,0 1 16,0-22-16,0 22 0,0-1 15,0-21-15,0 22 0,0-22 0,0 1 16,0 20-16,0-21 0,0 22 16,0-22-16,0 22 0,0-1 0,0-20 15,0 20-15,0 1 0,0-1 0,0-21 16,0 22-16,0-22 0,0 22 0,0-22 15,0 22-15,0-22 0,21 21 16,-21 1-16,0-1 0,0-20 0,0 20 16,0 1-16,0-1 0,0-20 0,0 20 15,0-21-15,0 22 0,0-22 0,0 22 16,0-22-16,0 22 0,0-1 16,0-21-16,0 22 0,0-1 15,0 1-15,0-22 0,0 22 0,0-1 16,0-20-16,0 20 0,0-21 0,0 22 15,0-22-15,0 22 0,0-1 16,0-20-16,0 20 0,0 1 0,0-1 16,0 1-16,0-22 0,0 21 0,0 1 15,0-22-15,0 22 0,-21-22 0,21 22 16,0-1-16,-21 1 0,21-22 16,0 21-16,0 1 0,0-1 0,0 1 15,-21-1-15,21 1 0,-21-22 0,21 22 16,0-1-16,0 1 0,0-22 0,-21 22 15,21-1-15,0 1 16,-22-1-16,22 1 0,-21-1 0,21 1 16,0-22-16,0 21 0,0 1 0,-21-22 15,21 22-15,0-1 0,-21-20 16,21 20-16,0 1 0,0-1 0,-21-21 16,21 22-16,0-1 0,-21 1 0,21-22 15,0 22-15,0-22 0,0 0 16,0 22-16,-22-22 0,22 22 0,0-22 15,0 0-15,-21 22 0,21-22 0,0 22 16,0-22-16,0 22 0,0-22 16,-21 21-16,21-20 0,-21-1 15,21 0-15,0 1 0,-21-1 0,21 0 16,0 1-16,0 20 0,0-20 16,-21-1-16,21 0 0,-22 1 0,22-1 15,0 21-15,0-20 0,-21-1 0,21 0 16,-21 1-16,21-1 0,0 0 15,0-20-15,-21 20 0,21 0 0,-21-21 16,21 22-16,-21-1 0,21-21 16,0 22-16,0-1 0,0 0 0,0 1 15,0-1-15,0 0 0,0-21 0,0 22 16,0-1-16,0 0 16,0 1-16,0-1 0,0-21 0,0 22 15,0-1-15,0 0 0,0-21 0,0 22 16,0-22-16,0 21 0,0-21 15,0 22-15,0-22 0,-22-21 16,1 0-16,0 0 16,0 0-16,0 0 15,0 0-15,-1-42 0,-20-22 0</inkml:trace>
  <inkml:trace contextRef="#ctx0" brushRef="#br0" timeOffset="2091.66">762 1588 0,'21'0'15,"-21"-22"17,-21 22 30,0 0-62,0 0 16,-1 0-16,1 0 0,0 0 15,-21 0-15,21 0 0,-22 0 16,22 0-16,-21 0 0,-1 0 0,22 0 16,-21 0-16,21 0 15,-22 0-15,22 0 0,0 0 0,0 0 16,0 0 0,0 0-16,42 0 62,0 0-62,0-21 16,0 21-16,0 0 0,22 0 15,-1 0-15,-21 0 0,22 0 0,-1 0 16,0 0-16,22 0 0,-22 0 16,22 0-16,-22 0 0,0 0 15,22 0-15,-22 0 0,0 0 0,22 0 16,-22-21-16,1 21 0,-1 0 15,0 0-15,1 0 0,-1 0 0,0 0 16,1-21-16,-1 21 0,0 0 16,1 0-16,-22 0 0,21-21 0,0 21 15,-20-21-15,-1 21 0,0 0 16,0 0-16,0 0 0,0 0 0,1-22 16,-22 1-1,0 0 1,0 0-1,-22 21-15,1 0 16,0-21-16,0 0 0,0 21 0,0-22 16,-1 22-16,1 0 0,-21-21 15,21 21-15,0 0 0,-22-21 0,22 21 16,0 0-16,0 0 0,0 0 0,-1 0 16,1-21-16,0 21 15,0 0 1,21 21 15,21-21-15,0 0-16,-21 21 15,21-21-15,1 0 0,-1 0 16,0 0-16,0 0 0,21 21 0,-20-21 16,-1 0-16,21 0 0,-21 0 15,22 0-15,-22 0 0,0 0 0,21 0 16,-21 0-16,1 0 0,-1 0 0,0 0 15,0 0 1,-21 22 0,0-1-1,0 0-15,-21 0 0,0-21 0,0 42 16,-22-20-16,22-1 0,-21 0 16,21 0-16,-22 21 0,22-20 15,-21 20-15,21-21 0,-22 21 0,22-20 16,0 20-16,0-21 0,0 0 15,-1 22-15,1-22 0,21 0 0,-21 0 16,0 0-16,21 0 16,0 1-16,-21-22 62,0 0-46,21-22-16,-22 1 15,22 0 1,0 0-16,0 0 0</inkml:trace>
  <inkml:trace contextRef="#ctx0" brushRef="#br0" timeOffset="3403.65">2773 1355 0,'0'0'0,"0"-21"15,0-1-15,0 1 16,0 0-16,0 0 0,-21 0 0,21 0 15,0 42 17,0 0-17,0 0-15,0 21 0,0 1 0,0-22 16,0 21-16,0 1 0,0-1 0,0 0 16,0 1-16,0-1 0,0-21 15,0 21-15,0 1 0,0-22 0,0 0 16,-22 0-16,22 0 0,0 1 15,0-1-15,22-42 32,-22-1-32,21 1 15,0-21-15,0 21 0,-21-22 0,21 22 16,0-21-16,-21 0 0,22 20 0,-1-20 16,-21 21-16,21 0 0,-21 0 15,21-1-15,-21 1 0,21 21 0,0 0 16,1 0-1,-1 21-15,-21 1 0,21-1 16,-21 0-16,0 0 0,0 21 0,0-20 16,0 20-16,21-21 0,-21 21 15,0-20-15,0 20 0,0-21 0,21 0 16,-21 0-16,0 1 0,0-1 16,0 0-16,21-21 0,1 0 15,-1 0-15,0 0 16,0 0-16,0 0 0,0-21 0,1 0 15,-1-1-15,0-20 0,21 21 16,-21-21-16,1 20 0,-1-20 0,0 0 16,0-1-16,0 22 0,0-21 15,-21 0-15,22 20 0,-22 1 0,21-21 16,-21 21-16,21 21 0,-21-21 0,0-1 16,0 44-1,0-1 1,0 0-16,0 0 0,0 0 15,-21 0-15,0 22 0,21-22 16,-22 21-16,22-21 0,0 22 0,-21-1 16,21 0-16,0-20 0,0 20 0,0-21 15,0 0-15,0 22 0,0-22 16,21 0-16,22 0 16,-22-21-16,0 0 0,21 0 15,-20 0-15,20-21 0,-21 0 16,21 0-16,1-1 0,-22 1 0,21-21 15,-21 21-15,22-22 0,-22 1 16,0 21-16,0-21 0,0-1 0,-21 22 16,0-21-16,0 21 0,0-22 0,0 22 15,0 0-15,0 0 0,-21 42 32,0 0-17,21 0-15,-21 0 0,21 22 0,-21-22 16,0 21-16,21 1 0,0-22 15,0 21-15,0-21 0,0 22 0,0-22 16,0 0-16,0 21 0,0-21 0,0 1 16,21-1-16,0 0 15,0-21-15,0 0 0,0 0 16,22 0-16,-22-21 0,21 0 16,-21-1-16,22 1 0</inkml:trace>
  <inkml:trace contextRef="#ctx0" brushRef="#br0" timeOffset="3739.45">5334 1164 0,'0'0'0,"21"-21"0,-21-21 16,21 21-16,-21-22 0,0 22 0,0-21 0,0 21 15,0-1-15,0 1 16,-21 21-16,0-21 0,0 21 15,0 0-15,-1 21 0,1 0 16,0 1-16,0-1 0,0 21 0,-22 0 16,22 1-16,0-1 0,0 0 0,0 1 15,-22-1-15,22 0 0,21 1 16,-21-1-16,0 0 0,21 1 0,-21-1 16,21 0-16,0 1 0,0-22 0,0 21 15,0-21-15,0 22 0,21-22 0,0 0 16,0 0-16,0-21 0,22 21 15,-1-21-15,-21 0 0,43 0 0,-22 0 16,0 0-16,22 0 0,-22-21 16,22 0-16,-22 21 0,0-21 15,1 0-15</inkml:trace>
  <inkml:trace contextRef="#ctx0" brushRef="#br0" timeOffset="4571.97">5927 1376 0,'0'-21'16,"0"42"-16,0-63 0,0 20 0,0 1 15,-22 21-15,1 0 0,0 0 0,0 0 16,0 0-16,0 0 0,-22 0 16,22 0-16,0 21 0,-21 1 0,20-1 15,1 21-15,0-21 0,0 0 0,0 22 16,0-22-16,-1 21 16,22 1-16,0-22 0,0 21 0,0-21 15,0 0-15,0 1 0,0-1 0,0 0 16,22-21-16,-1 0 0,0 0 0,0 0 15,0 0-15,0 0 0,22 0 16,-22 0-16,21-21 0,-21 0 0,1-1 16,20 1-16,-21 0 0,0-21 0,0 21 15,1-1-15,-22 1 0,0 0 16,21-21-16,-21 21 0,0-1 16,0 44 15,0-1-16,0 0-15,0 0 0,0 0 16,0 0-16,0 1 0,0-1 16,0 0-16,0 0 0,21-21 15,-21 21-15,21 0 0,0-21 0,0 0 16,1 0-16,-1 0 16,0 0-16,0 0 0,0-21 15,0 0-15,1 0 0,-1 0 16,-21 0-16,0-1 0,21 1 0,-21 0 15,0 0-15,21 0 0,-21-22 0,0 22 16,0 0-16,0 0 16,0 42 15,0 0-31,0 0 16,0 1-16,0 20 0,0-21 0,0 0 15,-21 0-15,21 1 0,0-1 0,0 21 16,-21-42-16,21 21 0,0 0 0,0 1 15,0-1 1,0-42 15,0-1-31,0 1 0,0 0 16,0 0-16,0 0 0,0 0 16,0-1-16,21-20 0,0 21 0,0-21 15,-21 20-15,21-20 0,22 21 0,-22 0 16,0 0-16,21-1 0,-20 1 15,20 21-15,-21 0 0,21 0 0,1 0 16,-22 21-16,21 1 0,-21-1 0,1 0 16,-1 0-16,-21 0 0,0 0 0,0 22 15,0-22-15,0 0 0,0 21 16,0-20-16,-21-1 0,-1 0 0,1 0 16,0 0-16,0 0 0,0 1 15,0-1-15,-1-21 0</inkml:trace>
  <inkml:trace contextRef="#ctx0" brushRef="#br0" timeOffset="7835.47">8149 1080 0,'0'0'0,"0"-22"0,0-105 15,0 85-15,0 0 0,0-1 0,0 1 16,0 0-16,0 21 0,0-1 16,-21 1-16,0 0 0,0 21 0,-1 0 15,1 0-15,0 0 0,0 0 0,-21 0 16,20 0-16,-20 42 0,21-20 16,-21 20-16,-1 21 0,22-20 15,-21 20-15,-1 1 0,22-1 0,0 1 16,0 20-16,-21-20 0,20-1 0,1 1 15,21-1-15,0 1 0,0-1 16,0-20-16,0 20 0,21-20 0,1-1 16,-1 0-16,21-21 0,-21 1 0,43-1 15,-22 0-15,22 0 0,-22-21 16,21 0-16,1 0 0,-22 0 0,22-21 16,-22 0-16,22 0 0,-22-1 0,21 1 15,-20-21-15,-1 21 0,0-22 0,1 1 16,-1-21-16,-21 20 0,0 1 15,1-22-15,-22 22 0,0-21 16,0-1-16,0 1 0,0-22 0,0 21 16,-22-20-16,1 20 0,-21 1 15,21 20-15,-22 1 0,1 0 0,21-1 16,-21 22-16,-1 21 0,1 0 0,0 0 16,-1 0-16,1 21 0,0 1 15,-1 20-15,1 21 0,21-20 0,-22 20 16,22 22-16,-21-22 0,21 1 0,0 21 15,21-22-15,0 1 0,0-1 16,0-21-16,0 22 0,0-22 0,21 1 16,0-1-16,0 0 0,0-21 0,22 22 15,-22-22-15,21 0 0,-21-21 16,22 0-16,-1 0 0,-21 0 16,21 0-16,1 0 0,-1 0 0,-21-21 15,22 0-15,-1 0 0,0-1 0,-21 1 16,22-21-16,-22 21 0,21 0 15,-21-22-15,1 22 0,-1 0 0,0 0 16,0 0-16,0-1 0,0 44 31,-21-1-15,0 0-16,0 21 0,0-21 0,0 1 16,0-1-16,0 21 0,-21-21 0,21 0 15,0 1-15,0-1 0,0 0 16,0 0-16,0 0 0,0 0 15,21-21-15,1 0 16,-1 0-16,0 0 0,0 0 0,0 0 16,0-21-16,1 0 0,20 0 0,-21 0 15,0 0-15,0-1 0,22-20 16,-22 21-16,0 0 0,0-22 0,0 22 16,-21 0-16,22 0 0,-22 0 0,21 0 15,-21-1-15,0 1 16,0 42 15,0 1-31,0-1 0,-21 0 16,21 0-16,-22 0 0,22 0 15,-21 1-15,21-1 0,0 21 0,0-21 16,0 0-16,0 1 0,0-1 0,0 0 16,0 0-16,0 0 0,0 0 15,21-21-15,1 0 0,-1 0 16,0 0-16,0 0 0,0 0 0,0 0 15,1 0-15,-1 0 0,21-21 0,-21 21 16,0-21-16,22 0 0,-22 0 16,0 0-16,0-22 0,0 22 15,1 0-15,-1-21 0,0 20 0,0 1 16,-21 0-16,0 0 0,0 0 0,0 0 16,0-1-16,-21 22 15,0 0 1,0 22-16,-1-1 0,1 0 15,21 0-15,0 0 0,-21 0 0,21 1 16,-21 20-16,21-21 0,0 0 16,0 0-16,0 1 0,0-1 0,0 0 15,0 0-15,21-21 16,0 0-16,0 21 0,1-21 16,-1 0-16,0 0 0,0 0 15,0 0-15,22-21 0,-22 0 0,21 21 16,-21-21-16,22 0 0,-22-1 0,0 1 15,0 0-15,0-21 0,0 21 0,-21-1 16,22 1-16,-22 0 0,0 0 16,0 0-16,-22 21 15,1 0-15,0 0 16,0 21-16,0 0 0,21 0 16,-21 0-16,21 22 0,0-22 15,0 0-15,0 21 0,0-20 0,0-1 16,0 0-16,0 0 0,0 0 15,21 0-15,0 1 0,0-1 0,0-21 16,0 0-16,1 21 0,-1-21 0,0 0 16,0 0-16,21 0 0,-20 0 15,-1-21-15,21 21 0,0-21 0,-20-1 16,20 1-16,0 0 0,-21 0 0,22-21 16,-1-1-16,-21 1 0,22 0 15,-1-1-15,-21 1 0,21 0 0,1-22 16,-22 1-16,21-1 0,-21 1 0,1-1 15,-1 1-15,0-1 0,-21 1 16,0 20-16,0 1 0,0 21 16,0 0-16,0-1 0,-21 22 15,0 22-15,-1-1 0,1 0 16,0 21-16,0-21 0,0 43 16,-22-22-16,22 1 0,0 20 0,0-21 15,0 1-15,0 20 0,-1-20 16,1-1-16,0 0 0,21 1 0,-21 20 0,21-21 15,0-20-15,0 20 0,0 0 16,0 1-16,0-22 0,0 0 0,0 21 16,0-21-16,21 1 0,-21-1 15,21 0-15,0-21 0,1 21 0,-1-21 0,0 0 16,0 0-16,0 0 16,0 0-16,1 0 0,-1 0 0,0-21 15,0 0-15,0 0 0,0-1 0,1 1 16,-1 0-16,0 0 0,0-21 0,0 20 15,0 1-15,-21 0 0,0 0 16,22 21-16,-22-21 0,0 42 31,0 0-31,0 0 0,-22 0 16,22 1-16,-21-1 16,21 0-16,-21 0 0,21 0 0,0 0 15,0 1-15,0-1 0,0 0 16,21-21-1,0 0-15,1 0 0,-1 0 16,0 0-16,0 0 0,0 0 16,0 0-16,22 0 0,-22-21 0,0 21 15,0-21-15,0-1 0,1 1 0,-22 0 16,21 0-16,-21 0 0,21 0 0,-21-1 16,0-20-16,0 21 0,0-21 15,0 20-15,0 1 0,-21 0 0,0 0 16,-1 21-16,1 0 0,0-21 0,0 21 15,-21 0-15,20 0 0,1 0 0,0 21 16,0 0-16,0-21 0,0 42 16,-1-20-16,1-1 0,21 0 15,-21 21-15,21-21 0,0 1 0,0 20 16,0-21-16,0 0 0,0 0 0,21 1 16,0-1-16,1 0 0,-1 0 15,0-21-15,0 21 0,0-21 0,22 0 16,-22 0-16,21 0 0,-21 0 0,22 0 15,-22 0-15,21 0 0,-21 0 0,22-21 16,-22 0-16,0 21 0,0-21 16,0 0-16,0-1 0,1 1 15,-1 0-15,0 0 0,-21 0 0,0 0 16,0-1-16,21 1 0,-21 0 0,0 0 0,-21 42 47,0 0-32,0 0-15,21 1 0,-22-1 0,1 0 16,21 0-16,-21 0 0,21 0 0,-21 1 16,0-1-16,21 0 15,21-21 17,0 0-32,0 0 15,0-21-15,-21 0 16,22-1-16,-1 22 0,-21-21 15,21 0-15,0 0 0,0 0 16,-21 0-16,21 21 0,-21-22 16,0 44 15,0-1-31,0 0 16,0 0-16,0 0 0,0 0 15,0 1-15,0-1 16,0 0-16,0 0 0,22-21 15,-1 21-15,0 0 0,0-21 16,0 0-16,0 22 0,1-22 0,-1 0 16,0 0-16,0 0 0,21 0 15,-20 0-15,-1 0 0,0 0 16,0 0-16,0 0 0,0-22 0,1 1 16,-1 21-16,-21-21 0,21 0 0,0 0 15,-21 0-15,0-1 0,0 1 16,0 0-16,0 0 0,0 0 15,0 0-15,0-1 0,0 1 16,-21 21 0,0 0-1,0 0-15,21 21 0,-22-21 16,1 22-16,21-1 0,-21 0 0,0-21 16,21 21-16,-21 0 0,21 0 15,0 1-15,-21-22 0,21 21 0,-22 0 16,22 0-16,0 0 15,22-21 1,-1 0-16,0 0 16,0 0-16,0 0 0,0 0 0,1 0 15,-1 0-15,-21-21 0,21 0 0,0 21 16,0-21-16,0 0 0,-21-1 16,22 1-16,-1-21 0,-21 21 0,21-22 15,0 1-15,0 0 0,-21-1 0,21 1 16,1 0-16,-22-22 0,21 22 15,0 0-15,-21-1 0,0 1 16,0 21-16,21 0 0,-21-1 0,0 1 16,0 0-16,-21 42 15,21 0-15,-21 1 0,0-1 16,-1 21-16,1-21 0,0 22 16,0-1-16,0 0 0,0 1 15,-1 41-15,22-41 0,0 41 16,0-41-16,0-22 0,0 21 0,0-21 15,0 22-15,22-22 0,-1 0 16,0 0-16,0 0 0,0-21 16,0 21-16,1-21 0,-1 0 0,0 0 15,0 0-15,0 0 0,0 0 0,22 0 16,-22 0-16,0 0 0,0 0 16,0-21-16,1 21 0,-22-21 15,21 0-15,0 0 0,-21 0 16,0-1-16,0 1 15,0 0 1</inkml:trace>
  <inkml:trace contextRef="#ctx0" brushRef="#br0" timeOffset="8987.44">1736 2582 0,'0'0'0,"-22"-21"0,1 0 0,21 0 0,-21 0 15,0 0-15,0 21 0,0 0 16,-1 0-16,1 0 16,21 21-16,0 0 0,0 0 15,0 21-15,0 1 0,0-1 0,0 22 16,0-22-16,0 21 0,0-20 16,0-1-16,0 0 0,0 1 0,0-1 15,0 0-15,0 1 0,0-1 16,0-21-16,0 0 0,0 1 0,0-1 15,-21-21-15,21 21 0,-21-21 32,21-21-32,0 0 15,0-1-15,0 1 16,0 0-16,0 0 0,0 0 0,0-22 16,21 22-16,0 0 0,0 0 15,1-21-15,-1 20 0,0 1 0,0 21 16,21-21-16,-20 21 0,-1 0 0,0 0 15,21 0-15,-21 21 0,1 0 16,-1 1-16,0-1 0,-21 0 0,0 0 16,0 21-16,0-20 0,0 20 15,0-21-15,-21 0 0,0 22 16,-1-22-16,1 0 0,0 0 0,0 0 16,0 0-16,-22-21 0,22 22 15,0-22-15,0 0 0,0 0 16,0 0-16,21-22 15,0 1 1,0 0-16,21 21 0,0-42 16,0 21-16,0-1 0,0 1 0,22 0 15</inkml:trace>
  <inkml:trace contextRef="#ctx0" brushRef="#br0" timeOffset="9661.04">2328 2879 0,'0'0'0,"21"0"0,-21 21 15,0 0 1,-21 0-16,0 0 0,0 1 0,0-1 16,0 0-16,-1 21 0,1-21 15,0 22-15,0-1 0,21-21 0,0 22 16,0-22-16,0 21 0,0-21 16,0 0-16,0 1 0,0-1 0,21 0 15,21-21-15,-20 0 0,-1 0 0,21 0 16,-21 0-16,22 0 0,-1 0 15,0 0-15,1-21 0,-22 0 0,21-1 16,-21 1-16,22-21 0,-22 21 16,-21 0-16,0-22 0,0 22 15,0-21-15,0 21 0,-21-1 0,-1-20 16,-20 21-16,0 0 0,-1 0 16,1-1-16,0 1 0,-1 21 0,1 0 15,0 0-15,21 0 0,-22 0 0,22 21 16,-21-21-16,21 22 0,21-1 15,0 0-15,0 0 0,0 0 16,21 0-16,21 1 16,-21-22-16,22 21 0,20-21 0,-21 0 15,22 0-15,-22 0 0,22 0 0,-1 0 16,1 0-16,-1-21 16,1-1-16,-1 22 0,1-21 0,-1 0 15,-20-21-15,20 21 0,1-1 0,-22-20 16,21 0-16,-20 21 0,-1-22 15,-21 1-15,0 0 0,1-1 0,-22 1 16,0 0-16,0-1 0,0 1 0,0 21 16,-22-22-16,1 43 0,0-21 15,0 21-15,0 21 0,0 1 16,-1-1-16,22 21 0,-21 0 16,0 22-16,0-22 0,0 22 15,21-1-15,-21 1 0,-1-22 0,22 22 0,-21-1 16,0 1-16,21-22 0,0 21 15,-21-20-15,0-1 0,21 0 16,-21 1-16,21-22 0,0 21 0,0-21 16,0 1-16,0-1 0,21-21 31,21-21-31,-21 21 0,0-43 0,22 22 16,-22 0-16,21-21 0,1-1 0,-1 1 15</inkml:trace>
  <inkml:trace contextRef="#ctx0" brushRef="#br0" timeOffset="10067.82">3746 2667 0,'0'0'16,"0"-42"-16,0 21 0,0 42 15,0 0 1,0 0-16,-21 21 0,0 1 16,0-1-16,21 0 0,-21 1 0,0-1 15,-1 22-15,22-22 0,-21 0 0,0 1 16,0-1-16,21 0 0,0 1 15,0-1-15,-21-21 0,21 21 0,0-20 16,0-1-16,0 0 0,0-42 31,21 21-31,-21-21 16,21-1-16,0-20 0,0 21 0,1-21 16,-1 20-16,21-20 0,-21 0 15,0 21-15,1-22 0,-1 22 16,0 0-16,0 21 0,0 0 0,0 0 15,1 21-15,-22 0 0,0 0 16,0 1-16,0-1 0,0 21 16,0-21-16,0 22 0,0-22 0,0 21 15,0-21-15,0 22 0,0-22 0,0 0 16,0 0-16,0 0 0,-22-21 16,1 0-1,0 0 1,0-21-16,0 0 0,0 0 15</inkml:trace>
  <inkml:trace contextRef="#ctx0" brushRef="#br0" timeOffset="10235.24">2963 2900 0,'0'0'0,"-21"0"0,0 0 15,21-21-15,21 21 16,0 0-16,0-21 15,1 21-15,20 0 0,-21 0 0,21-22 16,-20 22-16,20-21 0,0 21 16,1 0-16,-1-21 0,0 21 15</inkml:trace>
  <inkml:trace contextRef="#ctx0" brushRef="#br0" timeOffset="10851.88">5757 2963 0,'0'0'0,"0"-21"16,85-21-1,-64 21-15,21 21 0,-20-21 0,-1-22 0,0 22 16,0 0-16,0 0 16,0-22-16,-21 22 0,0 0 0,0 0 0,0 0 15,-21 21-15,0 0 0,0 0 0,-21 0 16,-1 0-16,1 0 15,0 21-15,-22 0 0,1 0 0,20 0 16,1 1-16,-22-1 0,22 21 0,21-21 16,0 0-16,0 1 0,21-1 15,0 21-15,0-21 0,0 0 0,21 1 16,0-22-16,0 21 0,21 0 0,1 0 16,-1 0-16,0-21 0,22 21 0,-22 1 15,1-22-15,-1 21 0,0 0 16,1-21-16,-22 21 0,0 0 0,0 0 15,-21 1-15,0-1 0,-21 0 16,0 0-16,-22-21 0,22 21 16,-42 0-16,20-21 0,-20 22 15,-1-22-15,22 0 0,-21 0 0,-1 21 16,22-21-16,-1 0 0,-62 0 16,83 0-1,44-21 16,-1 21-31,21 0 16,-21-22-16,22 1 0,-22 21 0,21-21 16,0 0-16</inkml:trace>
  <inkml:trace contextRef="#ctx0" brushRef="#br0" timeOffset="11416.56">7070 2836 0,'0'0'0,"42"0"0,-42-21 0,-21 0 31,0 21-31,-22 0 0,1 0 0,-22 0 16,22 21-16,-21 0 0,20 1 0,-20-22 16,20 21-16,-20 21 0,21-21 15,-1 0-15,22 1 0,0-1 0,0 0 16,21 0-16,-21 0 0,21 0 0,0 1 15,21-1-15,0-21 16,0 0-16,0 21 0,22-21 16,-1 0-16,0 0 0,-21 0 0,22 0 15,-1 0-15,0 0 0,-20 0 0,-1 0 16,0 0-16,-63 0 31,20 0-31,1 21 0,-21-21 16,21 0-16,-22 21 0,22-21 0,-21 0 15,21 21-15,42-21 32,0 0-32,0 0 0,0 0 15,22 0-15,-1 0 0,-21 22 16,22-22-16,-22 21 0,21 0 0,-21 0 16,0 0-16,1 0 0,-1 1 0,-21 20 15,0-21-15,0 21 0,0-20 0,0 20 16,-21 0-16,-1-21 0,-20 22 15,21-22-15,-21 21 0,20-21 0,-20 22 16,21-22-16,-21 0 0,20 0 0,-20 22 16,21-22-16,0-21 0,21 21 15,21-21 17,0-21-32,21 0 0,-20-1 15,20 1-15,-21 0 0</inkml:trace>
  <inkml:trace contextRef="#ctx0" brushRef="#br0" timeOffset="11683.41">8043 2858 0,'0'-22'15,"-21"22"1,0 22-16,0-1 0,0 0 0,-1 0 15,1 21-15,0-20 0,0 20 0,0 0 16,0 1-16,-1-1 0,1 21 16,21-20-16,0-1 0,-21 0 0,21-20 15,-21 20-15,21 0 0,0-21 0,0 1 16,0-1-16,0 0 0,0 0 16,21-42-1,0 0 1,-21 0-16</inkml:trace>
  <inkml:trace contextRef="#ctx0" brushRef="#br0" timeOffset="11935.26">8107 2815 0,'0'0'0,"0"-21"0,0 42 31,0 0-31,0 22 0,0-22 16,0 21-16,0 1 0,21-22 0,-21 21 15,21 22-15,-21-22 0,0 0 0,21 1 16,0-1-16,-21 0 0,0-21 0,22 22 16,-22-22-16,21 0 0,-21 21 15,0-20-15,0-1 0,0 0 16,21-21-16,0 0 16,-21-21-1,21 0-15,0-1 0,1 1 16,-22-21-16,21 21 0</inkml:trace>
  <inkml:trace contextRef="#ctx0" brushRef="#br0" timeOffset="12156.14">8572 2858 0,'0'0'15,"0"-43"-15,22 1 0,-22 21 0,0 0 16,-22 63 0,1-21-1,0 0-15,0 22 0,21-1 0,-21 0 16,0 1-16,-1-1 15,22 0-15,-21 1 0,0-1 0,0 0 16,21-21-16,-21 22 0,21-1 0,-21-21 16,21 0-16,0 1 0,-22-1 0,22 0 15,-21 0-15,21 0 0,21-42 32,1 0-32</inkml:trace>
  <inkml:trace contextRef="#ctx0" brushRef="#br0" timeOffset="12579.08">9356 2836 0,'0'0'0,"0"-21"0,0-42 15,-22 42-15,1 21 0,21-22 0,-21 22 16,0 0-16,0 0 0,0 0 0,-22 0 15,22 22-15,-21-1 0,21 0 16,-22 0-16,22 0 0,0 22 0,0-22 16,0 0-16,21 21 0,0-21 15,0 1-15,0-1 0,0 0 0,21-21 0,0 21 16,0-21-16,0 0 16,22 0-16,-1 21 0,0-21 0,1 0 15,-22 0-15,21 0 0,-21 21 0,0-21 16,1 22-16,-1-22 0,0 21 0,-21 0 15,0 0 1,-21 0-16,0 0 0,-1-21 16,1 22-16,-21-22 0,21 21 0,-22-21 15,1 0-15,0 21 0,21-21 0,-22 21 16,1-21-16,21 0 0,-22 0 0,22 21 16,0-21-16,0 0 0,0 0 15,0 0-15,-1 0 0,1 0 16,0 0-1,0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23:23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13928 868 0,'0'0'0,"0"-42"16,0 20-16,0-20 0,0 0 0,0 21 16,0-22-16,21 1 0,-21 21 0,0-22 15,21 22-15,-21 0 0,0 0 16,0 0-16,0 0 0,0 42 16,0 0-16,0 0 15,0 0-15,0 22 0,-21-1 16,21 21-16,-21-20 0,-1 20 15,1 1-15,21-22 0,-21 22 0,0-1 16,0 1-16,21-22 0,-21 21 0,-1-20 16,22-1-16,0 0 0,0 1 15,0-22-15,-21 21 0,21-21 0,0 1 16,0-1-16,0 0 0,21-21 31,-21-21-31,22 0 0,-1 21 16,-21-22-16,21 1 0,0 0 0,-21-21 15,21 21-15,0-22 0,-21 22 16,22-21-16,-1 21 0,-21-22 16,21 22-16,-21-21 0,21 21 0,-21-1 15,21 22-15,-21-21 0,21 21 0,1 0 16,-1 21 0,0 1-16,-21-1 0,0 0 0,21 0 15,0 0-15,-21 0 0,0 1 0,21-1 16,1 0-16,-1 0 0,-21 0 15,21 0-15,0 1 0,0-1 16,0-21-16,1 0 16,-1 0-16,0 0 0,0 0 15,0 0-15,0 0 0,1 0 16,-1-21-16,-21-1 0,21 1 16,0 0-16,0 0 0,-21 0 0,21-22 15,1 1-15,-22 0 0,21-1 16,-21 1-16,0 0 0,21-1 0,-21 1 15,21 0-15,-21 21 0,0-1 0,0-20 16,0 21-16,0 0 16,0 42 15,0 0-31,0 0 0,0 22 16,0-22-16,0 21 0,0 0 0,0 1 15,0-1-15,0 0 0,0 1 0,0-1 16,0 0-16,0-20 0,0 20 15,0-21-15,21 0 0,0 0 16,1 1-16,-22-1 0,21 0 0,0-21 16,0 0-16,21 0 0,-20 0 0,-1 0 15,21 0-15,-21 0 0,22 0 16,-1-21-16,0 0 0,1-1 0,-1 1 16,0-21-16,-21 21 0,22 0 0,-22-22 15,0 1-15,0 0 0,0 20 16,-21-20-16,0 0 0,0-1 0,0 22 15,0 0-15,0 0 0,-21 0 0,21 0 16,-21 21-16,0 0 0,0 0 16,0 21-16,-1 0 0,1 0 15,0 0-15,0 0 0,0 22 0,21-1 16,0-21-16,0 22 0,0-22 0,0 21 16,0-21-16,0 22 0,0-22 15,0 0-15,0 0 0,21 0 0,-21 0 16,21-21-16,0 22 0,0-22 0,1 0 15,-1 21-15,0-21 0,0 0 16,21 0-16,-20 0 0,20 0 0,-21 0 16,21-21-16,1-1 0</inkml:trace>
  <inkml:trace contextRef="#ctx0" brushRef="#br0" timeOffset="363.23">17208 677 0,'0'0'0,"0"-21"0,-21-21 16,0 21-16,0 21 0,-21 0 15,20 0-15,1 0 0,0 0 0,-21 0 16,21 0-16,-1 21 15,-20 0-15,21 0 0,-21 22 0,20-1 16,1 0-16,-21 1 0,21 20 0,-22-21 16,22 22-16,0-22 0,0 22 15,0-22-15,0 0 0,21 1 0,0-1 16,0 0-16,0 1 0,0-1 0,0-21 16,0 0-16,21 22 0,0-22 15,21 0-15,-21-21 0,1 21 0,20 0 16,0-21-16,-21 0 0,22 0 0,-1 0 15,0 0-15,1 0 0,-22 0 0,21-21 16,1 0-16,-1 21 16</inkml:trace>
  <inkml:trace contextRef="#ctx0" brushRef="#br0" timeOffset="1179.15">17568 1122 0,'0'-21'0,"0"42"0,0-63 0,0 20 16,-21 22-16,21-21 0,-21 21 0,0 0 15,0 0-15,-1 0 0,-20 0 16,21 21-16,0 1 0,-22-1 0,22 0 16,-21 0-16,21 21 0,0-20 0,-22 20 15,22-21-15,0 21 0,21 1 0,-21-22 16,21 0-16,0 21 16,0-20-16,0-1 0,0 0 0,0 0 15,21-21-15,0 21 0,0-21 16,0 0-16,1 0 0,20 0 0,-21 0 15,0-21-15,22 0 0,-22 0 16,0 0-16,21-1 0,-21 1 0,1 0 16,-1-21-16,-21 21 0,21-1 0,-21 1 15,21 0-15,-21 0 0,0 0 16,0 42 0,0 0-1,-21 0-15,21 0 0,0 22 0,0-22 16,0 0-16,0 0 15,0 0-15,0 22 0,0-22 0,0 0 0,0 0 16,21 0-16,0 1 16,0-22-16,1 0 0,-1 0 0,0 0 15,0 0-15,0 0 0,0 0 16,1-22-16,-1 22 0,21-21 0,-21 0 16,0 0-16,1-21 0,-22 20 0,21 1 15,-21 0-15,21-21 0,-21 21 16,0-1-16,0 1 0,0 0 0,0 0 15,0 42 1,0 0 0,0 0-16,0 1 0,0-1 15,-21 0-15,21 0 0,-21 0 0,21 0 16,0 1-16,-22-1 0,22 21 0,-21-21 16,21 0-16,-21-21 0,21 22 0,0-1 15,0 0-15,-21-21 16,21-21 15,0 0-31,0-1 0,0 1 0,21 0 16,-21 0-16,21-21 0,0 20 15,1-20-15,20 21 0,-21-21 0,0 20 16,22 1-16,-22-21 0,21 42 16,-21-21-16,22 21 0,-22 0 0,21 0 15,-21 0-15,0 21 0,1-21 16,-1 21-16,-21 0 0,0 0 0,0 22 15,0-22-15,0 0 0,0 21 0,-21-20 16,21-1-16,-22 21 0,1-21 16,21 0-16,-21 1 0,0-1 0,21 0 15,-21 0-15,21 0 0,-21-21 16</inkml:trace>
  <inkml:trace contextRef="#ctx0" brushRef="#br0" timeOffset="3943.88">20108 741 0,'0'0'0,"0"-42"0,0 20 16,0 1-16,0-21 0,-21 21 0,0 0 16,0-1-16,0 22 0,-1 0 15,1 0-15,0 0 16,0 22-16,0-1 0,0 0 0,-1 21 16,1 1-16,0-1 0,0 21 15,0 1-15,0-1 0,-22 1 16,22 21-16,0-22 0,0 1 0,0-1 15,21 1-15,0-1 0,0 1 0,0-22 16,0 0-16,0 1 0,0-1 0,0 0 16,21-21-16,0 1 0,0-1 15,21 0-15,1-21 0,-22 0 0,21 0 16,1 0-16,-1 0 0,0 0 0,22-21 16,-22 0-16,0-1 0,22 1 15,-22 0-15,1-21 0,20-1 0,-21 22 16,1-21-16,-22 0 0,21-1 0,-21-20 15,1 20-15,-22-20 16,0 21-16,0-22 0,0 1 0,0-1 16,-22 1-16,1-1 0,0 1 0,-21 20 15,21 1-15,-22 21 0,1-22 16,21 22-16,-22 21 0,1-21 0,21 21 16,-21 0-16,-1 0 0,22 21 0,-21 0 15,-1 22-15,22-1 0,-21 22 16,21-1-16,-22 1 0,22-1 0,0 1 15,0-1-15,0 1 0,0-22 0,21 21 16,0-20-16,0-1 0,0 0 16,0 1-16,0-1 0,21-21 15,0 0-15,0 1 0,21-1 0,-20-21 16,20 0-16,-21 0 0,21 0 0,1 0 16,20 0-16,-20 0 0,-1-21 15,21-1-15,-20 1 0,20 0 0,-20 0 16,-1-21-16,0 20 0,1 1 0,-1-21 15,-21 21-15,0 0 0,0-1 16,1 1-16,-1 0 0,0 0 0,-21 42 47,0 0-47,0 0 0,0 1 0,0-1 16,0 0-16,0 0 0,0 21 15,0-20-15,0-1 0,0 0 0,0 0 16,0 0-16,0 0 0,0 1 15,21-1 1,0-21-16,0 0 0,1 0 0,-1 0 16,0 0-16,0-21 0,0 21 15,0-22-15,1 1 0,-1 0 0,0 0 16,0 0-16,0 0 0,0-1 0,-21 1 16,22-21-16,-22 21 0,21 0 15,-21-1-15,0-20 0,0 21 16,21 0-16,-21 42 47,0 0-47,0 0 0,0 0 0,0 1 15,0-1-15,0 0 0,0 0 0,0 0 16,-21 0-16,21 1 0,0-1 16,0 0-16,0 0 0,0 0 0,0 0 15,0 1-15,0-1 0,21-21 16,0 21-16,0-21 15,0 0-15,22 0 0,-22 0 16,0-21-16,21 21 0,-20-21 0,20-1 16,0 1-16,-21 21 0,22-21 0,-22-21 15,0 21-15,21-1 16,-20 1-16,-1 0 0,-21 0 0,0-21 16,21 20-16,-21 1 0,0 0 15,0 0-15,-21 21 16,0 0-16,-1 0 15,1 0-15,0 21 0,0 0 16,0-21-16,0 21 0,21 1 0,0-1 16,-22 0-16,22 0 0,0 0 15,0 0-15,0 1 0,0-1 0,0 0 16,0 0-16,0 0 0,0 0 16,22 1-16,-1-22 0,0 21 15,0-21-15,0 0 16,0 0-16,1 0 0,-1 0 0,0 0 15,21 0-15,-21 0 0,22-21 0,-1-1 16,-21 1-16,22 21 0,-1-21 16,-21 0-16,21 0 0,-20 0 0,20-1 15,-21-20-15,0 21 0,-21 0 0,0 0 16,21-1-16,-21 1 0,0 0 16,0 0-16,-21 21 15,0 0-15,0 0 16,21 21-16,-21-21 0,21 21 0,0 0 15,0 1 1,0-1-16,0 0 0,21 0 16,0 0-16,-21 0 0,21-21 0,0 22 15,-21-1-15,22-21 0,-22 21 16,21 0-16,-21 0 0,0 0 16,0 1-16,0-1 15,21 0-15,-21 0 31,21-21-31,0 0 0,0 0 16,1 0-16,-1 0 0,0 0 16,0 0-16,21 0 15,-20-21-15,-1 21 0,21-21 0,-21 0 16,22 21-16,-22-22 0,0 1 0,21 0 16,-21 0-16,1 0 0,-1 0 0,0-1 15,0-20-15,-21 21 16,0 0-16,0 0 0,0-1 15,0 44 17,-21-1-32,21 0 15,0 0-15,0 0 0,0 0 16,0 1-16,0-1 16,0 0-16,0 0 15,0 0-15,0 0 16,0 1-16,21-22 15,-21 21-15,21-21 16,-21 21-16,21-21 0,1 0 16,-1 0-16,0 0 15,0 0-15,0 0 0,22 0 0,-22 0 16,0 0-16,21 0 0,-21 0 0,22-21 16,-22 21-16,21-21 0,-21-1 15,1 22-15,-1-21 0,0 0 0,0 0 16,0 21-16,0-21 0,1 0 15,-22-1-15,21 1 0,-21 0 16,0 0-16,0 0 0,0 0 16,0-1-16,-21 1 15,-1 21-15,1 0 0,0 0 0,0 0 16,0 21-16,0-21 0,-1 22 16,1-1-16,0 0 0,0 0 0,0 0 15,0 0-15,-1 1 0,1-1 0,21 0 16,0 0-16,0 0 0,0 0 15,0 1-15,0-1 0,0 0 16,21 0-16,1-21 16,-1 0-16,0 0 15,0 0-15,0 0 0,0-21 16,1 21-16,-1-21 0,0 21 0,0-21 16,0-1-16,-21 1 0,21-21 0,1 21 15,-1-22-15,-21 22 0,21-21 0,0 0 16,0-22-16,-21 22 0,21-22 15,1 22-15,-1-22 0,0 1 0,-21 21 16,21-22-16,0 22 0,-21 21 0,0-22 16,0 22-16,0 0 0,21 21 15,-21-21-15,0 42 32,-21 0-32,21 0 0,-21 22 15,0-1-15,0 0 0,21 1 0,-21 20 16,-1-21-16,1 1 0,0 20 0,21-20 15,0-1-15,-21 0 0,21 1 16,0-1-16,0 0 0,0-21 0,0 22 16,0-22-16,0 21 0,0-21 0,21 1 15,0-1-15,0 0 0,1 0 16,-1-21-16,21 0 0,-21 0 16,0 0-16,22 0 0,-22 0 0,21 0 15,-21-21-15,22 0 0,-22 21 0,21-21 16,-21-1-16,22 1 0,-22 0 15,0 0-15,0 0 0,0-22 16,-21 22-16,0 0 0,0 0 0,0-21 16,0 20-16,0 1 0,-21 21 15,0 0 1,21 21-16,-42 1 0,21-22 0,-1 21 16,1 21-16,21-21 0,-21 0 0,0 1 15,21 20-15,0-21 0,0 0 0,0 22 16,0-22-16,0 0 0,0 0 15,21 0-15,0-21 0,0 21 0,1-21 16,-1 0-16,21 0 0,-21 0 0,22 0 16,-22 0-16,21 0 0,-21 0 15,22 0-15,-22-21 0,0 0 16,0 21-16,0-21 0,0 0 0,1 0 16,-1-1-16,-21 1 0,0 0 0,0 0 15,0 0-15,0 0 0,0-1 16</inkml:trace>
  <inkml:trace contextRef="#ctx0" brushRef="#br0" timeOffset="4171.75">22754 889 0,'0'0'0,"-42"0"15,42-21 1,0 0 31</inkml:trace>
  <inkml:trace contextRef="#ctx0" brushRef="#br0" timeOffset="6396.8">14668 2625 0,'0'-21'0,"0"42"0,0-85 0,0 43 0,0-21 15,0-1-15,0 22 0,-21 0 0,0-21 16,21 21-16,-21 21 0,0-22 0,-22 22 16,22-21-16,0 21 0,-21 0 15,-1 21-15,22 1 0,-21-1 0,0 21 16,-1 0-16,1 1 0,0 20 0,-1 1 15,1-1-15,0 1 0,-1-1 16,22 1-16,0-1 0,0 1 16,21-1-16,0 1 0,0-1 0,0 1 15,0-22-15,21 22 0,0-43 0,0 21 16,0 0-16,22-20 0,-1-1 16,0-21-16,22 0 0,-22 0 0,22 0 15,-22 0-15,22 0 0,-22-21 0,21-1 16,-20-20-16,-1 21 0,22-21 0,-22-1 15,0 1-15,1-22 0,-1 22 16,0 0-16,1-22 0,-22 1 0,0-1 16,0 1-16,-21-1 0,0-20 0,0 20 15,0 1-15,-21-22 0,0 21 16,-22 1-16,22 21 0,-21-1 16,21 1-16,-22 0 0,1 20 0,0 22 15,-22 0-15,22 0 0,-22 0 0,22 22 16,-21-1-16,-1 21 0,1 22 15,20-1-15,1 1 0,0-1 0,-1 22 16,1-1-16,21-20 0,0 21 0,21-22 16,0 22-16,0-22 0,0-20 15,21 20-15,21 1 0,-21-22 0,22 0 16,-1-21-16,0 1 0,22 20 0,-22-42 16,22 21-16,-1-21 0,-21 0 0,22 0 15,-1-21-15,1 0 16,-1 0-16,1-1 0,-1-20 0,1 21 15,-1-21-15,1-1 0,-22 1 0,1 0 0,-1-1 16,0 1-16,-21 0 0,22 20 16,-43-20-16,21 21 0,-21 0 15,0 42 1,0 0-16,0 0 0,0 0 16,0 22-16,0-22 0,0 21 0,0 1 15,0-22-15,0 21 0,0-21 16,-21 22-16,21-22 0,0 0 0,0 0 15,0 0-15,0 0 0,21-21 32,-21-21-17,21 0-15,0 0 0,-21 0 0,21-22 16,1 22-16,-22-21 0,0 21 0,21-22 16,0 22-16,-21 0 0,21-21 0,-21 21 15,0-1-15,21 22 16,0 0-16,-21 22 15,0-1-15,22 0 0,-22 0 16,0 0-16,21 0 0,-21 22 0,0-22 16,0 0-16,21 0 0,0 0 15,0 1-15,-21-1 0,21 0 0,1-21 16,-1 21-16,0-21 16,0 0-16,21 0 0,-20 0 0,-1 0 15,21-21-15,-21 0 0,22 0 16,-22-1-16,21 1 0,-21 0 0,22-21 15,-22 21-15,0-22 0,0 1 0,0 0 16,0-22-16,1 22 0,-22-22 0,0 1 16,0-1-16,21 1 0,-21-1 15,0 1-15,21 20 0,-21-20 0,0 21 16,0 20-16,0-20 0,0 21 16,0 42-1,0 0-15,0 0 0,0 22 0,0-1 16,0 22-16,0-22 0,0 21 15,0 1-15,0-22 0,0 22 0,0-1 16,0-20-16,0-1 0,0 0 16,0 22-16,0-43 0,0 21 0,0 1 15,0-22-15,0 0 0,21 21 0,0-21 16,0-21-16,1 22 0,-1-22 0,0 0 16,21 0-16,-21 0 0,22 0 15,-22-22-15,21 1 0,-21 0 0,22 0 16,-22 0-16,0 0 0,0-1 0,0-20 15,1 21-15,-22 0 0,0 0 16,21-22-16,-21 22 0,21 0 16,-21 42 15,0 0-31,0 0 0,0 1 0,0-1 16,0 0-16,0 0 0,0 21 15,0-20-15,0-1 0,0 0 0,0 0 16,0 0-16,0 0 0,21-21 0,0 22 15,0-22-15,1 0 0,-1 0 0,0 0 16,21 0-16,-21 0 0,1 0 16,20-22-16,0 1 0,-21 21 0,22-21 15,-22-21-15,0 21 0,21-1 0,-20 1 16,-1 0-16,-21 0 0,0-21 0,21 20 16,-21 1-16,0 0 15,0 42 16,0 0-31,-21 1 16,21-1-16,-21 21 0,21 0 16,0 1-16,0-1 0,-22 0 0,22 22 15,-21-22-15,21 22 0,0-1 0,0 1 16,0-1-16,0 1 0,0-1 0,0 1 16,0-1-16,0 22 0,0-22 0,0 22 15,-21-21-15,0 20 0,0 1 16,0-22-16,-1 22 0,1 0 15,-21-22-15,21 22 0,-22-22 0,22 1 16,-21-22-16,21 1 0,0-1 0,-1 0 16,1-21-16,0 1 0,0-1 0,0-21 15,0 0-15,21-21 0,-22-1 16,22-20-16,0 0 0,-21-1 0,21 1 16,0-21-16,0-1 0,0-21 15,0 22-15,0-22 0,0 1 0,21-1 16,-21 0-16,22 1 0,-1-1 0,0 0 15,0 1-15,21 20 0,-20 1 16,-1-1-16,21 22 0,-21-22 0,22 22 16,-1-22-16,21 22 0,1 0 15,-1-22-15,1 22 0,-1 0 0,22-1 16</inkml:trace>
  <inkml:trace contextRef="#ctx0" brushRef="#br0" timeOffset="6747.6">19579 2731 0,'0'0'0,"-21"-22"0,21 1 0,-42 21 15,20 0 1,1 21-16,0 1 0,0 20 0,0 0 16,0 1-16,-1 20 0,1-21 0,0 22 15,0-1-15,0 1 0,0-1 16,-1 1-16,1-22 0,0 22 0,0-22 16,21 0-16,-21 1 0,21-1 0,-21-21 15,21 0-15,0 1 0,0-1 0,0 0 16,0-42 15,0 0-31,0-1 0,21-20 16,0 21-16,-21-21 0</inkml:trace>
  <inkml:trace contextRef="#ctx0" brushRef="#br0" timeOffset="6987.46">19325 2921 0,'0'0'0,"0"-42"0,0 21 15,0-22-15,0 22 0,21 21 31,0 21-31,-21 22 0,22-22 0,-1 21 16,0 0-16,0 1 0,0-1 16,0 0-16,22 1 0,-22-1 0,21 0 0,-21 22 15,22-43-15,-22 21 16,0 1-16,0-22 0,0 21 0,1-21 16,-1 1-16,-21-1 0,0 0 0,0-42 46,0 0-46,0-1 0,0 1 16,0-21-16,21 0 0,0-1 0</inkml:trace>
  <inkml:trace contextRef="#ctx0" brushRef="#br0" timeOffset="7226.84">19981 2752 0,'0'0'0,"0"-21"16,21-22-16,-21 22 0,0-21 15,0 63 1,0 0-16,0 21 15,-21 1-15,0-1 0,21 0 0,-21 1 16,0-1-16,0 22 0,-1-22 0,1 21 16,0-20-16,0 20 0,0-20 15,0-1-15,-1 0 0,22 1 0,-21-1 16,0 43 0,0-43-16,21-21 0,0 0 0,21-21 31,0 0-31,0 0 0,1-21 0,20 0 15,0 0-15,1 0 0,-1-1 16</inkml:trace>
  <inkml:trace contextRef="#ctx0" brushRef="#br0" timeOffset="7647.69">20828 2985 0,'0'0'0,"21"-43"0,21 22 0,-20 0 16,-1 0-16,0-22 0,-21 22 0,0 0 15,21 0-15,-21 0 0,0 0 0,0-1 16,0 1-16,-21 21 0,0 0 16,0 0-16,-22 0 0,1 21 0,0 1 15,-22-1-15,22 0 0,-22 0 16,1 21-16,20-20 0,1 20 0,0-21 16,-1 21-16,22-20 0,0-1 15,21 0-15,0 21 0,0-21 0,0 1 16,21-1-16,22 0 0,-22 0 0,21-21 15,22 21-15,-22 0 0,21 1 0,1-1 16,-22 0-16,22 0 0,-22 0 16,0 0-16,1 1 0,-1-1 0,-21 0 15,0 0-15,-21 0 0,0 0 0,0 1 16,-21-1-16,-21 0 0,0-21 16,-1 21-16,1-21 0,0 0 15,-22 0-15,22 0 0,-1 21 16,1-21-16,0 0 0,21 0 0,-1 0 15,1 0-15,0 0 0,0 0 16,21-21 15,21 21-15</inkml:trace>
  <inkml:trace contextRef="#ctx0" brushRef="#br0" timeOffset="27307.48">995 6117 0,'0'0'0,"-21"0"15,-1 0-15,1 0 16,0 0-16,0 0 0,-21 0 15,20 21-15,-20-21 0,21 0 16,-21 0-16,-1 0 0,22 22 0,-21-22 16,21 0-16,-1 21 15,1-21-15,0 21 0,21 0 16,21 0 0,0-21-16,22 21 0,-1-21 0,0 0 15,22 0-15,-1 22 0,1-22 16,21 0-16,-1 0 0,1 0 0,0 0 15,-1 0-15,1 0 0,0 0 16,-22 0-16,22 0 0,-22 0 0,-20 0 16,20 0-16,-21 0 0,-20 0 15,20 0-15,-21 0 0,0 0 0,-21-22 32,-21 22-17,0-21-15,0 21 0,0-21 0,-22 21 16,1 0-16,0-21 0,20 0 15,-20 21-15,21 0 0,0 0 0,0 0 16,21-21-16,21 21 31,0 0-31,0 0 0,21 0 16,1 0-16,-1 0 0,0 0 0,1 0 16,-1 0-16,-21 21 0,22-21 15,-22 21-15,0 0 0,-21 0 16,0 0-16,0 22 0,0-22 15,-21 0-15,0 21 0,-1-20 16,-20 20-16,0-21 0,-1 0 0,-20 22 16,21-22-16,-1 0 0,1 0 15,21 0-15,-22 0 0,22-21 0,0 22 16</inkml:trace>
  <inkml:trace contextRef="#ctx0" brushRef="#br0" timeOffset="28511.3">3260 5821 0,'0'0'0,"21"-42"0,-21 20 0,0 1 15,21 0-15,0 0 16,-21 0-16,21 21 15,-21 21-15,0 0 16,0 0-16,0 0 0,0 22 0,0-1 16,0 22-16,-21-22 0,0 0 0,21 1 15,-21-1-15,0 21 0,-1-20 16,1-1-16,0 0 0,21-20 0,0 20 16,-21-21-16,21 21 0,0-20 15,-21-22-15,21 21 0,21-42 31,0-1-15,0 1-16,-21-21 0,21 21 0,1 0 16,-1-1-16,0-20 15,0 21-15,-21 0 0,21 0 0,0-1 16,1 1-16,-1 21 0,0 0 16,0 0-16,-21 21 15,21 1-15,-21-1 16,0 0-16,0 0 0,21 21 15,-21-20-15,0-1 0,0 0 0,0 21 16,22-21-16,-22 1 0,0-1 0,0 0 16,21 0-16,0 0 0,0-21 15,0 0-15,0 0 0,1 0 16,-1 0-16,0-21 0,21 0 16,-21 0-16,1 0 0,-1-22 15,0 22-15,0 0 0,0-21 16,0 20-16,1-20 0,-22 21 0,21-21 15,0 20-15,-21-20 0,21 21 16,-21 0-16,0 0 0,21-1 16,-21 1-16,0 42 15,0 1 1,0-1-16,0 0 0,0 21 16,0-21-16,0 1 0,0 20 15,-21-21-15,21 0 0,0 22 16,0-1-16,0-21 0,0 21 0,0-20 15,0-1-15,0 21 0,0-21 16,0 0-16,21-21 0,0 22 0,1-22 16,-1 0-16,0 0 0,0 0 0,0 0 15,22 0-15,-22 0 0,21-22 16,0 1-16,1 0 0,-22 0 0,21-21 16,1 20-16,-1 1 0,-21-21 0,0 21 15,0 0-15,1-22 0,-1 22 16,-21 0-16,0-21 0,0 20 0,0 1 15,0 0-15,0 0 0,-21 21 16,-1 0 0,1 21-16,0 0 0,0 0 0,0 1 15,0-1-15,-1 0 0,22 0 16,-21 21-16,21-20 0,0-1 16,0 21-16,0-21 0,0 22 0,0-22 15,0 0-15,21 0 0,1 0 0,-22 0 16,21 1-16,0-1 0,0 0 15,0-21-15,22 0 0,-22 0 0,0 0 16,21 0-16,-21 0 0,22 0 0,-1-21 16,0 0-16,1-1 0,20 1 15,-20 0-15</inkml:trace>
  <inkml:trace contextRef="#ctx0" brushRef="#br0" timeOffset="28851.31">6265 5863 0,'0'0'15,"21"-42"-15,-21 21 0,0 0 0,0-1 0,0 1 16,0 0-16,-21 21 16,0 0-16,-21 21 15,21 0-15,-1 1 0,1-1 16,0 21-16,-21-21 0,21 22 0,-1-1 15,-20 0-15,21-21 0,0 22 0,0-1 16,-1 0-16,1 1 0,0-1 16,0-21-16,21 22 0,-21-1 0,21 0 15,0-21-15,0 22 0,0-22 0,0 21 16,0-21-16,42 1 0,-21-1 16,0 0-16,1-21 0,20 21 0,-21-21 15,21 0-15,1 0 0,-1 0 0,0 0 16,22 0-16,-22-21 0,1 0 15,20 21-15,-21-21 0,1-1 0,-1 1 16</inkml:trace>
  <inkml:trace contextRef="#ctx0" brushRef="#br0" timeOffset="29627.85">6879 6223 0,'0'0'0,"0"-21"0,0 0 16,0 0-16,0-1 0,-21 22 15,0-21-15,0 21 0,-1 0 16,1 0-16,-21 0 0,21 21 0,0-21 15,-22 22-15,22-1 0,0 0 0,0 0 16,-22 0-16,22 0 0,0 22 0,0-22 16,0 0-16,21 21 0,0-20 15,0-1-15,0 0 0,0 0 0,0 0 16,0 0-16,0 1 0,21-22 16,0 21-16,0-21 15,22 0-15,-22 0 0,0 0 0,0-21 16,21 21-16,-20-22 0,20 1 0,-21 0 15,0 0-15,22 0 0,-22-22 0,0 22 16,0 0-16,-21 0 0,0 0 16,21 0-16,-21-1 0,-21 22 31,21 22-31,0-1 16,-21 0-16,21 0 0,-21 0 15,21 0-15,0 1 0,0-1 0,0 0 16,0 0-16,0 0 15,21 0-15,0-21 0,0 0 16,0 0-16,22 0 0,-22 0 0,0 0 16,21 0-16,-20 0 0,20-21 0,-21 21 15,0-21-15,22 0 0,-22 0 0,0 0 16,0-1-16,0 1 0,0-21 16,-21 21-16,22 0 0,-22-1 0,21 1 15,-21 0-15,0 0 0,0 42 31,0 0-15,0 0-16,0 1 0,0-1 0,-21 0 16,21 21-16,-22-21 0,1 1 15,21-1-15,0 0 0,0 0 0,-21 0 16,21 0-16,-21 1 0,21-1 16,-21-21-16,21-21 31,0-22-31,0 22 15,21 0-15,0-21 0,0 20 16,0-20-16,1 21 0,20-21 16,-21 20-16,21-20 0,1 21 0,-22 0 15,21 0-15,1 21 0,-1 0 0,-21 0 0,21 0 16,-20 0-16,20 21 0,-21-21 16,-21 21-16,0 0 0,0 21 15,0-20-15,0-1 0,0 21 0,0-21 16,0 22-16,-21-22 0,0 0 0,0 0 15,-1 21-15,1-20 0,0-22 16,21 21-16,-21 0 0,0-21 0,0 0 16,-1 0-16,1 21 0</inkml:trace>
  <inkml:trace contextRef="#ctx0" brushRef="#br0" timeOffset="32736.64">1884 7260 0,'0'-21'16,"0"42"-16,0-84 0,0 42 0,0-22 0,-21 22 15,21 0-15,-22 0 0,22 0 16,-21 21-16,0 0 0,0 0 0,0 0 16,0 0-16,-22 21 0,1 0 15,0 21-15,20 1 0,-20 20 16,0 1-16,21-1 0,-22 22 0,22-22 16,0 22-16,21-22 0,0 22 0,0-21 15,0-1-15,0 1 16,0-1-16,21 1 0,0-22 0,22 0 15,-1-21-15,0 1 0,1-1 16,-1 0-16,0-21 0,1 0 0,20 0 16,-21-21-16,1 0 0,20-1 0,-20-20 15,20 0-15,-21-1 0,22 1 16,-22 0-16,22-22 0,-43 22 0,21-22 16,-21 1-16,1-1 0,-1 1 15,-21-22-15,0 22 0,0-22 16,-21 22-16,-1-22 0,-20 21 0,0 22 15,-1-21-15,1 41 0,-21-20 16,20 21-16,-20 21 0,20 0 0,-20 0 16,-1 21-16,1 21 0,-1 1 15,22-1-15,-21 22 0,20 20 0,1 1 16,21 0-16,-22-1 0,43 1 16,0-22-16,0 1 0,0 21 0,0-22 15,22-21-15,20 1 0,0 20 16,-21-42-16,43 22 0,-22-22 0,1-21 15,-1 21-15,21-21 0,-20 0 16,-1 0-16,22-21 0,-22 0 0,21 0 16,-20-22-16,20 22 0,-20-21 15,20-1-15,-21 22 0,1-21 16,-1 0-16,-21 20 0,22 1 0,-22 0 16,0 0-16,0 0 0,0 21 15,-21 21-15,0 0 16,0 0-16,0 0 0,0 1 0,0 20 15,0-21-15,0 21 0,0-20 16,0-1-16,0 0 0,0 0 0,0 0 16,0 0-16,0 1 0,21-22 15,1 0-15,-1 0 16,21 0-16,-21-22 16,0 1-16,1 0 0,20-21 0,-21 21 15,0-1-15,0-20 0,22 21 16,-22-21-16,0 20 0,0 1 0,0 0 15,-21 0-15,0 0 0,22 21 16,-22 21 0,0 0-16,0 0 0,0 0 15,0 1-15,0-1 0,0 0 16,-22 0-16,22 21 0,0-20 0,0-1 16,0 0-16,0 0 0,0 21 0,0-20 15,0-1-15,22 0 16,-1 0-16,0-21 0,0 0 15,0 0-15,0 0 0,1 0 16,-1-21-16,21 21 0,-21-21 16,22 0-16,-22-1 0,21 1 0,-21-21 15,0 21-15,1 0 0,-1-22 0,0 22 16,-21 0-16,0 0 0,0 0 16,0-1-16,0 1 0,-21 21 15,0 0-15,-1 0 0,1 0 16,0 0-16,0 0 0,0 21 15,0 1-15,-1-1 0,22 21 16,0-21-16,-21 0 0,21 22 0,0-22 0,0 0 16,0 0-16,0 22 0,0-22 15,0 0-15,21-21 0,1 21 16,-1 0-16,0-21 0,0 0 0,0 0 16,22 0-16,-22 0 0,21 0 0,0 0 15,1-21-15,-1 0 0,0 0 16,1 0-16,-1-1 0,-21-20 0,22 21 15,-22 0-15,21-22 0,-21 22 16,-21 0-16,0-21 0,0 21 0,0-1 16,0 1-16,-21 21 15,0 0-15,0 0 0,0 0 16,-1 21 0,22 1-16,0-1 0,0 0 15,0 0-15,22-21 0,-22 21 16,21 0-16,0 1 0,0-1 15,0 0-15,0-21 0,1 21 0,-1 0 16,0 0-16,0 1 0,-21-1 16,0 0-16,21-21 0,-21 21 0,21-21 15,1 0-15,-22 21 16,21-21-16,0 0 0,0 0 16,0 0-16,0 0 0,1-21 0,-1 0 15,21 21-15,-21-21 16,22-22-16,-22 22 0,21 0 0,-21-21 15,22 21-15,-22-22 0,21 1 0,-21 0 16,0-1-16,1 1 0,20 0 0,-21-22 16,0 22-16,0-1 0,-21-20 15,22 21-15,-22-1 0,0 22 0,0-21 16,0 21-16,0-1 0,-22 22 16,1 0-16,0 0 15,0 0-15,0 22 0,0-1 0,-1 21 16,1 0-16,0 1 0,21-1 0,-21 0 15,0 1-15,0-1 0,21 0 16,0 1-16,-22-1 0,22 22 0,0-22 16,0 0-16,0 1 0,0-1 15,0-21-15,22 21 0,-1 1 0,-21-22 16,21 0-16,0 0 0,21 0 16,-20 1-16,-1-1 0,0-21 0,21 0 15,-21 0-15,1 0 0,20 0 0,-21 0 16,21-21-16,-20-1 0,20 1 15,-21 0-15,0 0 0,22 0 0,-22-22 16,0 22-16,0-21 0,0 0 16,-21-1-16,21 22 0,-21 0 15,0 0-15,0 42 32,0 0-32,-21-21 0,0 21 15,21 22-15,0-22 0,0 0 0,-21 0 16,21 21-16,0-20 0,0-1 15,0 0-15,0 0 0,0 0 0,0 0 16,21 1-16,0-1 0,0-21 16,1 21-16,-1-21 0,0 0 0,0 0 15,0 0-15,0 0 0,22 0 16,-22-21-16,0 0 0,21-1 0,-20 1 16,-1 0-16,0 0 0,0 0 15,0 0-15,-21-22 0,0 22 0,21-21 16,-21 21-16,0-22 0,0 22 15,0 0-15,0-21 0,-21 20 0,21 1 16,-21 21-16,0-21 0,0 21 0,-22 0 16,22 0-16,0 0 0,0 0 0,-21 21 15,20 0-15,1-21 0,0 22 16,0-1-16,0 21 0,0-21 0,-1 0 16,22 22-16,0-22 0,0 21 0,0-21 15,0 1-15,0 20 0,0-21 0,22 0 16,-1 0-16,0 1 0,0-22 15,0 21-15,0-21 0,1 0 0,20 0 16,-21 0-16,21 0 0,1 0 0,-22 0 16,21 0-16,1-21 0,-1-1 15,0 22-15,1-21 0,-1 0 16,0-21-16,1 21 0,-22-1 0,0-20 16,21 21-16,-42-21 0,21 20 0,-21 1 15,0 0-15,0 0 0,0 0 0,0 0 16,-21 21-16,0 0 15,0 0-15,0 0 0,0 0 0,-1 21 16,1 0-16,-21 0 0,21 0 0,0 0 16,-1 1-16,1-1 0,0 21 15,21-21-15,0 0 0,-21 1 0,21-1 16,0 0-16,0 0 0,0 0 0,0 0 16,21-21-1,0 0-15,0 0 0,1 0 16,-1 0-16,21 0 0,-21-21 0,0 0 15,1 0-15,-1 21 0,0-21 16,0 0-16,0-1 0,0 1 0,-21 0 16,22 0-16,-22 0 0,21 21 0,-21 21 47,0 0-47,0 0 0,0 0 0,0 1 15,0-1-15,0 0 0,0 0 16,0 0-16,21 0 0,0 1 15,0-22-15,0 21 0,1-21 16,20 0-16,-21 21 0,21-21 0,1 0 16,-1 0-16,0 0 0,1 0 0,-1 0 15,0 0-15,-20-21 0,20 0 0,0 21 16,-21-22-16,22 1 0,-22 0 0,0 0 16,0 0-16,-21-22 0,0 22 15,0 0-15,0-21 0,0 21 0,0-1 16,-21 1-16,0 0 0,0 21 0,0 0 15,-1 0-15,-20 0 0,21 0 0,0 0 16,-22 21-16,22 0 16,0 1-16,-21-1 0,21 21 0,21-21 15,-22 0-15,22 22 0,-21-22 0,21 0 16,0 0-16,0 0 0,0 1 0,0-1 16,0 0-16,21 0 0,1-21 0,-1 0 15,0 0-15,0 0 0,0 0 16,0 0-16,1 0 0,-1 0 0,0 0 15,21-21-15,-21 0 0,1 0 0,-1-1 16,0 1-16,0 0 0,0-21 16,22-22-16,-22 1 0,0 20 15,0 1-15,0 0 0,0-22 0,1 22 16,20-85-16,-42 63 16,21 22-16,-21-21 0,21 20 0,-21 1 15,0 21-15,0 0 0,0-1 16,-21 22-16,0 22 15,0-1-15,0 21 0,-22 0 0,22 1 16,-42 84-16,20-85 16,22 22-16,0-1 0,21-21 0,-21 22 15,21-22-15,0 22 0,0-22 16,0 0-16,0 1 0,0-1 0,0-21 0,0 22 16,0-22-16,21 0 0,0 0 0,0-21 15,0 0-15,22 0 0,-22 0 16,21 0-16,-21 0 0,22 0 15,-22-21-15,21 0 0,-21 0 0,22-1 16,-22 1-16,0 0 0</inkml:trace>
  <inkml:trace contextRef="#ctx0" brushRef="#br0" timeOffset="35291.37">8318 7027 0,'0'0'0,"0"-21"0,0 0 0,0 0 0,-42 0 16,21 21-1,-21 0-15,20 21 0,-20 0 16,0 0-16,-1 22 0,1-1 0,0 0 16,-1 22-16,1-22 0,0 22 0,21-1 15,-1 1-15,1-1 0,0 1 0,0-1 16,0 1-16,21-22 0,0 0 16,0 22-16,0-22 0,0 0 0,21-20 15,0 20-15,21 0 0,-20-21 16,20 1-16,0-1 0,1-21 0,20 0 15,-21 0-15,1 0 0,20 0 16,-20 0-16,-1 0 0,0-21 0,1-1 16,-1 1-16,0-21 0,1 21 0,-1 0 15,-21-22-15,0 22 0,22-21 0,-43 21 16,21-22-16,-21 22 0,0 0 16,0 0-16,0 0 0,0-1 0,-21 22 15,21 22 1,-22-22-16,1 21 0,0 0 0,0 0 15,21 21-15,-21-20 0,21 20 16,-21-21-16,21 21 0,0-20 0,0-1 16,0 21-16,0-21 0,0 0 15,21 1-15,0-1 0,0 0 0,0-21 16,0 0-16,22 21 0,-22-21 16,0 0-16,21 0 0,-20 0 0,20-21 15,-21 0-15,0 21 0,0-21 0,1-1 16,-1 1-16,-21 0 0,0 0 0,0-21 15,0 20-15,0 1 0,0-21 16,-21 21-16,-1 0 0,1-1 0,0 1 16,0 0-16,0 0 0,0 0 0,-1 0 15,1 21-15,21-22 0,0 1 32,21 21-17,1-21-15,20 21 0,-21 0 0,21 0 16,-20 0-16,20-21 0,0 21 0,-21 0 15,22 0-15,-22 0 0,0 0 16,0 0-16,22 21 0,-22-21 0,-21 21 16,21 0-16,0-21 0,-21 22 0,21-1 15,-21 0-15,0 0 0,0 0 0,0 22 16,0-22-16,0 0 0,0 0 0,0 0 16,0 0-16,0 1 0,0-1 15,0 0-15,0 0 0,0 0 16,0 0-1,0-42 17,0 0-32,0-21 15,0 21-15,0-1 0,21 1 16,1-21-16,-22 21 0,21-22 0,0 22 16,0 0-16,-21-21 0,21 21 0,0-1 15,1 1-15,-1 0 0,0 21 16,0 0-16,0 0 0,0 0 15,-21 21-15,22-21 0,-1 21 0,-21 1 16,21-1-16,-21 21 0,21-21 0,-21 0 16,0 1-16,0 20 0,0-21 0,0 0 15,0 22-15,0-22 16,0 0-16,0 0 0,0 0 0,0 0 16,0 1-16,0-1 0,21-21 31,0 0-31,1 0 0,-1-21 15,0 21-15,0-22 0,21 1 0,-20 0 16,20 0-16,-21 0 0,21-22 0,-20 22 16,20 0-16,-21-21 0,21 21 0,-20-1 15,-1-20-15,0 21 0,0 0 16,-21 0-16,-21 21 16,0 0-1,0 21-15,-1-21 0,1 21 16,0 0-16,0 0 0,0 0 0,21 1 15,-21-1-15,21 0 0,0 0 16,0 0-16,0 0 0,0 1 0,21-1 16,0 0-16,0 0 0,-21 0 15,21 0-15,-21 1 0,21-1 16,-21 0-16,-21-21 47,0 0-47,0-21 15,21 0-15,-21 21 0,0-22 0,21 1 16,-22 0-16,1 21 0,21 21 47,0 0-47,0 1 16,0-1-16,0 0 0,21 0 15,1-21-15,-1 0 0,0 21 16,0-21-16,0 0 0,0 0 0,1 0 15,20 0-15,-21 0 0,21 0 0,-20 0 16,20-21-16,-21 21 16,21-21-16,-20 0 0,-1 0 0,0-1 15,0 1-15,0-21 0,0 0 0,1 20 16,-1-20-16,0 0 0,0-22 0,21 22 16,-20-22-16,-1 1 0,0-1 15,21-20-15,-21 20 0,22-20 0,-22 20 16,0 1-16,0-1 0,0 22 0,1-1 15,-22 1-15,0 21 0,0-21 16,0 20-16,-22 22 16,1 0-16,0 22 0,0-1 0,0 0 15,0 21-15,-1 1 0,1-1 16,0 0-16,0 1 0,0 20 16,-22 64-16,22-85 0,0 22 15,21-22-15,-21 22 0,21-22 0,-21 0 16,21 1-16,-21-1 0,21 0 0,0 1 15,0-22-15,0 21 0,0-21 16,0 1-16,0-1 0,21 0 0,0 0 16,0-21-16,0 0 0,0 21 0,1-21 15,-1 0-15,0 0 0,21 0 0,-21-21 16,1 21-16,-1-21 0,0 0 0,0 0 16,0 21-16,0-22 0,1-20 0,-22 21 15,21 0-15,-21 0 0,0-1 16,0 1-16,0 0 0,-21 0 15,-1 21-15,1 0 0,0 0 16,0 0-16,0 0 0,0 0 0,-1 0 16,1 21-16,21 0 0,0 0 15,0 1-15,0-1 0,0 0 16,0 0-16,0 0 0,21 0 16,1 1-16,-1-22 0,0 21 0,-21 0 15,21 0-15,0 0 0,0-21 0,-21 21 16,22-21-16,-22 22 0,21-22 15,0 0-15,0 0 16,0 0-16,0 0 0,-21-22 16,22 22-16,-1-21 0,0 21 15,-21-21-15,21 0 0,0 0 16,0 0-16,1-1 0,-22 1 16,21 0-16,-21 0 0,21 0 0,0-22 15,-21 22 1,21 21-16,-21 21 31,0 1-31,0-1 16,0 0-16,-21 0 0,21 0 15,-21 0-15,21 1 0,0-1 0,0 0 16,0 0-16,0 0 0,0 0 16,21-21-1,0 0-15,0 0 16,1 0-16,-1 0 0,0 0 15,0 0-15,0-21 0,-21 0 0,21 0 16,1 21-16,-22-21 0,21 0 0,-21-1 16,21 1-16,-21 0 0,0 0 0,0 0 15,21 0-15,-21 42 32,0 0-17,-21-21-15,21 21 0,-21 0 16,21 0-16,0 1 0,0-1 15,-21 0-15,21 0 0,0 0 16,0 0 0,21-21-1,0 0 1,0 0-16,-21-21 0,21 21 0,0-21 16,1 0-16</inkml:trace>
  <inkml:trace contextRef="#ctx0" brushRef="#br0" timeOffset="35551.22">11620 7705 0,'0'0'0,"0"-21"0,-21 21 31,0 0-31,0 21 16,0 0-16,0 0 0,-1 0 16,22 0-16,-21 1 0,21-1 0,-21 0 15,21 0-15,-21 0 0,21 0 0,0 1 16,-21-1-16,21 0 0,0 0 0,0 0 15,0 0-15,0 1 16,0-1-16,21-21 0,0 0 0,0 21 16,0-21-16,1 0 0,-1 0 15,0 0-15,0-21 0,0 21 16,0-21-16,1-1 0,-1 1 16,0 0-16,0 0 0,0 0 0,22-22 15</inkml:trace>
  <inkml:trace contextRef="#ctx0" brushRef="#br0" timeOffset="36392.25">12150 7176 0,'0'0'0,"0"-43"0,0 22 15,0-21-15,0 21 0,0-1 0,0 1 16,-22 21-16,1 0 0,0 0 16,0 21-16,0 1 15,0-1-15,-1 0 0,1 21 0,-21-21 16,21 43-16,0-22 0,-1 1 15,1 20-15,0 1 0,0-22 0,0 21 16,21-20-16,-21-1 0,-1 0 0,22 1 16,-21-1-16,21 0 0,0 1 15,0-22-15,0 0 0,0 21 0,0-20 16,0-1-16,0 0 0,0 0 0,0 0 16,21-21-1,1 0-15,-1-21 16,0 21-16,0-21 0,0 0 0,0 0 15,1-1-15,-22 1 0,21 21 0,0-21 16,0 0-16,-21 42 47,0 0-47,-21 0 0,21 1 16,0-1-16,-21 0 0,21 0 0,0 0 15,0 0-15,0 1 0,0-1 16,21-21-1,0 0-15,0 0 16,0 0-16,1 0 0,-1-21 16,-21-1-16,21 22 0,0-21 0,0 0 15,-21 0-15,0 0 0,0 0 0,21-1 16,-21 1-16,0-21 0,0 21 0,0 0 16,0-1-16,0 1 0,0 0 15,-21 21-15,0 0 0,0-21 16,-21 21-16,20 0 0,1 0 15,0 21-15,0 0 0,0-21 0,21 21 16,-21 1-16,21-1 0,-22 0 0,22 0 16,0 0-16,0 0 0,0 1 0,0-1 15,0 0-15,22-21 0,-1 0 16,0 0-16,0 0 0,0 0 0,0 0 16,22 0-16,-22 0 0,0-21 15,0 21-15,22-21 0,-22-1 16,0 22-16,0-21 0,0 0 0,0 21 15,1-21-15,-1 0 0,0 21 16,-21 21 0,0 0-1,0 0-15,-21 0 0,21 1 0,-21-1 16,21 0-16,-22 0 0,22 0 16,0 0-16,0 1 0,0-1 0,0 0 15,22-21 1,-1 0-16,0 0 15,0 0-15,0 0 16,0-21-16,-21 0 0,0-1 16,22 1-16,-1 0 0,-21 0 0,0 0 15,0-22-15,21 22 0</inkml:trace>
  <inkml:trace contextRef="#ctx0" brushRef="#br0" timeOffset="36635.11">11684 7387 0,'0'0'0,"-21"0"0,0 0 16,-1 0-16,22 21 15,43-21 1,-22 0-16,0 0 16,21 0-16,1 0 0,-1 0 0,0 0 15,1 0-15,20 0 0,-20 0 0,-1 0 16,0-21-16,1 21 0,-22 0 15,0 0-15,0-21 0,-21 0 16,-21 21 0,0-21-16,-22 21 0,1 0 0,21-21 15,-21 21-15</inkml:trace>
  <inkml:trace contextRef="#ctx0" brushRef="#br0" timeOffset="36871.98">10012 7260 0,'0'0'0,"-43"0"0,22 21 16,0-21-16,0 0 0,21 22 15,42-22 1,-21 0-16,1 0 0,20 0 0,21 0 16,-20 0-16,20 0 0,-20 0 0,20 0 15,1 0-15,-1 0 0,1 0 16,-22 0-16,21-22 0,-20 22 0,-1 0 15,0 0-15,-20 0 0,20 0 0,-21 0 16,-21-21-16</inkml:trace>
  <inkml:trace contextRef="#ctx0" brushRef="#br0" timeOffset="39496.96">14309 6710 0,'0'-21'15,"0"0"-15,21 21 16,-21-22-16,0 1 0,0 0 16,0 0-16,0 0 15,0 0-15,21 21 16,-21-22-16,0 1 15,0 42 1,-21 1-16,21 20 16,-21 0-16,21 1 0,-22-1 0,1 0 15,0 1-15,0 20 0,21-21 0,-21 1 16,0-1-16,-1 0 0,1 1 0,0-1 16,0 0-16,21-20 0,0 20 15,-21-21-15,21 0 0,0 0 0,21-42 31,0 0-31,0 0 16,0 0-16,1 0 16,-1-22-16,0 22 0,0-21 0,0 21 15,0-22-15,1 1 0,-1 21 0,0-22 16,0 22-16,0 0 0,-21 0 0,21 21 16,1 0-1,-22 21-15,0 0 0,0 0 16,21 22-16,-21-22 0,0 21 0,0 1 15,0-22-15,21 21 0,-21 0 0,0 1 16,0-22-16,0 21 0,0-21 0,21 1 16,0-1-16,-21 0 0,21 0 15,1-21-15,-1 0 0,0 0 16,0 0-16,0 0 0,0 0 16,22-21-16,-22 0 0,0 0 0,0-1 15,0 1-15,1 0 0,20-21 0,-21 21 16,0-22-16,0 22 0,1-21 0,-1-1 15,-21 22-15,21-21 0,0 0 16,-21 20-16,0-20 0,21 21 0,-21 0 16,21 0-16,-21 42 15,0 0 1,0 0-16,0 0 0,0 0 0,-21 22 16,21-22-16,-21 21 0,21-21 15,0 22-15,0-22 0,-21 21 0,21-21 16,0 22-16,0-22 0,0 0 15,0 0-15,0 0 0,21 1 0,0-1 16,0-21-16,1 0 0,20 0 0,-21 0 16,21 0-16,1 0 0,-1 0 15,0-21-15,1 21 0,-1-22 0,0 1 16,1-21-16,-1 21 0,0 0 0,-20-22 16,20 22-16,-21 0 0,0-21 0,0-1 15,-21 1-15,0 21 0,0-22 0,0 1 16,0 0-16,0 21 0,0-22 15,0 22-15,-21 21 16,0 0-16,0 21 0,0 0 0,0 1 16,-1 20-16,1-21 0,0 21 15,0 1-15,21-1 0,0 0 0,0 1 16,-21-1-16,21-21 0,0 22 16,0-1-16,0-21 0,0 0 0,21 22 15,0-22-15,-21 0 0,21-21 0,0 21 16,22-21-16,-22 0 0,0 0 0,21 0 15,1 0-15,-1 0 0,0 0 0,1 0 16,20-21-16,-20 0 0,-1-22 0,21 22 16,1 0-16</inkml:trace>
  <inkml:trace contextRef="#ctx0" brushRef="#br0" timeOffset="41567.89">17251 6435 0,'0'0'0,"0"-43"0,0 22 0,-21 0 0,-1 0 16,1 0-16,0 21 0,0 0 0,0 0 15,0 0-15,-1 0 0,-20 0 0,21 21 16,0 0-16,-22 21 0,22 1 0,0-1 16,-21 0-16,21 22 0,-1-22 15,1 22-15,0-1 0,21-20 0,0-1 16,-21 21-16,21-20 0,0-1 0,0 0 15,0 1-15,0-1 0,21-21 16,0 22-16,0-22 0,1 21 0,-1-21 16,21 0-16,-21 1 0,22-22 15,-1 21-15,21-21 0,-20 0 0,20 0 16,1 0-16,-1 0 0,1 0 0,-1-21 16,1-1-16,-22 1 0,22 0 0,-22 0 15,21 0-15,-20-22 0,-22 22 0,21-21 16,-21 21-16,22-22 0,-43 1 15,21 0-15,-21-1 0,0 22 0,0-21 16,0 21-16,-21 0 0,0-1 0,-1 22 16,-20 0-16,0 0 0,21 0 0,-22 22 15,1-1-15,0 0 0,-1 0 16,1 0-16,21 22 0,-22-22 16,22 21-16,0 0 0,0-20 0,0 20 15,21-21-15,0 0 0,0 22 0,0-22 16,0 0-16,0 0 0,0 0 0,21 0 15,0-21-15,0 0 0,0 0 0,1 0 16,20 0-16,-21 0 0,21 0 0,-20 0 16,20-21-16,-21 0 0,21 0 15,-20 0-15,-1-22 0,0 22 0,0-21 16,0 21-16,0-22 0,1 22 16,-22-21-16,0 21 0,0 0 0,0 42 31,-22 0-16,22 0-15,-21 0 0,21 22 0,-21-22 16,21 0-16,0 21 0,0-21 0,0 1 16,0 20-16,0-21 0,0 0 0,0 0 15,21-21-15,0 22 0,1-22 0,-1 0 16,0 0-16,21 0 0,-21 0 0,22 0 16,-22 0-16,21 0 0,1-22 15,-22 1-15,21 0 0,-21 0 16,22-21-16,-22 20 0,0-20 0,0 21 15,0-21-15,0-1 0,-21 22 0,0-21 0,22 21 16,-22-1-16,0 1 0,-22 42 31,22 1-31,-21-1 0,0 0 16,0 21-16,21-21 0,0 22 0,-21-22 16,21 21-16,-21 1 0,21-22 0,0 21 15,0-21-15,0 0 0,0 1 0,0-1 16,0 0-16,0 0 15,0-42 1,0 0 0,0 0-16,0-1 0,21 1 15,0-21-15,0 21 0,0 0 0,0-22 16,1 22-16,-1-21 0,0 21 0,0-1 16,0 1-16,0 0 0,1 0 15,-1 21-15,-21 21 16,0 0-16,0 0 15,0 1-15,0-1 0,0 0 0,0 0 16,0 21-16,21-20 0,-21-1 0,21 0 16,-21 0-16,21 0 0,0-21 15,1 21-15,20-21 0,-21 0 0,21 0 16,-20 0-16,20 0 0,-21 0 16,21 0-16,-20 0 0,20 0 0,-21-21 15,0 0-15,0 0 0,1 0 0,-1 0 16,0-22-16,0 22 0,-21-21 15,21-1-15,-21 22 0,21-21 0,-21 21 16,0 0-16,0-1 0,0 1 0,0 42 31,0 1-31,-21-1 0,0 0 0,21 0 16,-21 21-16,0-20 0,21 20 0,-21-21 16,21 0-16,0 22 0,0-22 15,0 0-15,0 0 0,-22 0 16,22 0-16,0 1 15,0-44 1,0 1-16,22 0 16,-22 0-16,21 0 15,0 0-15,-21-22 0,21 22 0,0 0 16,0 0-16,-21 0 0,22-1 0,-1 1 16,0 0-16,0 21 0,0 0 15,-21 21 1,0 0-16,0 1 0,0-1 0,0 0 15,0 0-15,0 0 0,0 0 16,0 1-16,0-1 0,0 0 0,21 0 16,1 0-16,-1-21 0,0 21 15,21-21-15,-21 0 0,1 0 16,-1 0-16,21 0 0,-21 0 0,0 0 16,22-21-16,-22 0 0,0 0 15,21 0-15,-20 0 0,-1-1 0,0 1 16,0 0-16,0 0 0,0 0 0,-21 0 15,0-1-15,22 1 0,-22 42 32,0 1-32,0-1 15,-22 0-15,22 0 0,-21 0 0,21 0 16,0 1-16,0-1 0,0 0 0,0 0 16,0 0-16,0 0 0,0 1 15,21-1-15,1-21 16,-1 0-16,0 0 0,0 0 15,0 0-15,0 0 0,1-21 16,-1-1-16,0 1 0,0 21 0,0-42 16,0 21-16,-21 0 0,22-1 0,-1-20 15,-21 21-15,0-21 0,0 20 0,0 1 16,0-21-16,0 21 0,0 0 0,0-1 16,-21 22-1,-1 0-15,1 22 16,0-1-16,0-21 0,0 21 0,21 0 15,0 0-15,-21 0 0,21 1 16,0-1-16,0 0 0,0 0 0,0 0 16,0 0-16,0 1 15,21-22-15,0 0 0,0 0 0,0 0 16,0 0-16,1 0 0,-1 0 16,21 0-16,-21-22 0,0 1 0,1 0 15,20 0-15,-21 0 0,0 0 0,0-22 16,22 1-16,-22 21 0,21-22 15,-21 1-15,22-21 0,-1 20 16,-21-20-16,22 20 0,-22-20 0,21 21 16,-21-22-16,0 43 0,22-43 15,-43 43-15,-21 42 16,-1 22 0,-20-22-16,21 21 0,0 1 0,0-1 15,-1 21-15,1-20 0,-21-1 0,21 0 16,21 1-16,-21-1 0,-1 0 15,22 1-15,-21-1 0,21-21 0,0 22 16,0-22-16,0 21 0,0-21 0,0 0 16,0 1-16,0-1 0,21-21 15,1 0-15,-1 0 16,0 0-16,0-21 16,-21-1-16,0 1 0,21 0 15,-21 0-15,0 0 0,0-22 0,0 22 16</inkml:trace>
  <inkml:trace contextRef="#ctx0" brushRef="#br0" timeOffset="41715.8">20299 6795 0,'0'0'16,"-21"0"-16,42 0 31,0 0-15,0 0-16,0 0 0,22 0 0,-22 0 15,0 0-15,21-22 0,-21 22 16,1-21-16,20 21 0,-21-21 0,0 0 15,0 21-15</inkml:trace>
  <inkml:trace contextRef="#ctx0" brushRef="#br0" timeOffset="44349.36">22479 5927 0,'0'0'0,"0"-21"0,21-22 15,-21 22-15,0 0 16,-21 21-16,0 0 16,0 0-16,-22 21 0,22 21 0,-21 1 15,-1-1-15,1 0 0,0 22 0,-1-1 16,1 1-16,0-1 0,21 22 15,-22 0-15,22-22 0,0 22 0,0-22 16,0 1-16,21-1 0,0 1 0,0-22 16,0 1-16,21-1 0,0 0 0,21 1 15,-21-22-15,22 0 0,-22 0 16,21 0-16,22-21 0,-22 0 0,0 0 16,22 0-16,-22 0 0,22-21 0,-1 0 15,1 0-15,-22 0 0,22-1 16,-1-20-16,-21 21 0,1-21 0,-1-1 15,0-20-15,-20 20 0,-1-41 16,0 20-16,0 1 0,-21-22 0,0 22 16,0-22-16,0 0 0,-21 22 0,0-22 15,0 22-15,-22 20 0,1 1 0,0 0 16,-1 20-16,-20 1 0,-1 21 16,1 0-16,-1 21 0,1 22 0,-1-1 15,1 0-15,-1 1 0,1 20 0,20 1 16,1-1-16,0 1 0,-1-1 15,22 1-15,0-1 0,21 1 0,0-1 16,0 1-16,0-22 0,21 0 16,0 1-16,1-22 0,-1 21 0,21-21 15,-21 1-15,22-22 0,20 21 0,-21-21 16,1 0-16,-1 0 0,22 0 16,-22 0-16,0-21 0,22-1 0,-22 22 15,0-21-15,1 0 0,20 0 0,-42-21 16,22 20-16,-1 1 0,-21 0 0,0 21 15,1-21-15,-1 21 0,-21 21 16,0 0 0,0 0-16,0 1 0,0-1 15,0 21-15,-21-21 0,21 0 0,0 1 16,0-1-16,0 0 0,0 0 16,0 0-16,0 0 0,0 1 0,0-1 15,21-21-15,-21 21 16,21-21-16,0 0 0,0 0 0,0 0 15,22 0-15,-22-21 0,0 21 0,0-21 16,22-1-16,-22 1 0,0 0 0,0 0 16,0 0-16,0-22 0,1 22 15,20-21-15,-42 21 0,21 0 0,0-1 16,-21 1-16,21 0 0,-21 0 0,0 42 31,0 0-31,0 0 16,-21 1-16,21-1 15,0 0-15,0 0 0,-21 0 0,21 0 16,-21 1-16,21-1 0,0 0 0,0 0 16,0 0-16,0 0 0,0 1 0,0-1 15,0 0-15,21-21 16,0 21-16,0-21 0,1 0 16,-1 0-16,0 0 0,21 0 0,-21 0 15,1 0-15,20-21 0,-21 21 0,21-21 16,-20 0-16,20 21 0,-21-22 0,0 1 15,0 0-15,1 0 0,-1-21 0,0 20 16,-21 1-16,0 0 0,0 0 16,-21 21-1,0 0-15,-1 0 16,-20 0-16,21 0 0,0 21 0,0 0 16,-1 0-16,1-21 0,0 22 0,0-1 15,21 0-15,0 0 0,0 0 16,0 0-16,0 1 0,0-1 0,0 0 15,0 0-15,0 0 0,21-21 0,0 21 16,0 1-16,1-22 0,-1 0 0,0 0 16,0 0-16,21 0 0,-20 0 0,20 0 15,0-22-15,1 22 0,-22-21 16,21 0-16,0 0 0,-20 21 16,20-21-16,-21-22 0,21 22 0,-20 0 15,-1 0-15,0-21 0,-21 20 0,0 1 16,0-21-16,0 21 0,0 0 0,0-1 15,-21 22 1,0 0-16,-1 0 0,22 22 16,0-1-16,0 0 15,0 0-15,0 0 0,22 0 16,-1 1-16,0-1 0,0 0 16,0 0-16,0 21 0,1-20 15,-1-1-15,0 0 0,-21 0 0,21 0 0,-21 0 16,0 1-16,0-1 15,21-21 17,-21-21-17,21 21-15,1-22 0,-1 1 0,21 0 16,-21 21-16,22-21 0,-22 0 0,21 0 16,-21-1-16,22 1 0,-22 0 0,0 0 15,0 0-15,0 21 0,-21-21 0,21-1 16,-42 22-1,0 0-15,0 0 16,0 0-16,0 22 0,-1-1 16,22 0-16,0 0 15,0 0-15,0 0 0,0 1 16,0-1-16,0 0 0,0 0 16,0 0-16,0 0 0,22 1 15,-1-1-15,0 0 0,0-21 16,0 0-16,0 21 0,1-21 0,-1 0 15,0 0-15,21 0 0,-21 0 16,1 0-16,20-21 0,-21 0 0,21 21 16,-20-21-16,-1-1 0,21 1 0,-21 0 15,0 0-15,22 0 0,-22 0 0,0 21 16,0-22-16,0 22 16,-21 22-1,0-1 1,0 0-16,0 0 15,0 0-15,0 0 0,0 1 16,22-1-16,-1-21 0,0 21 0,0-21 16,0 0-16,0 21 0,1-21 15,-1 0-15,0 0 0,21 0 0,-21 0 16,1 0-16,20 0 0,-21-21 0,0 0 16,0 21-16,1-21 0,-1-1 15,0-20-15,-21 21 0,0 0 0,0 0 16,0-22-16,0 22 0,0 0 15,0 0-15,0 0 0,0-1 0,-21 22 16,0 0-16,-1 0 0,1 0 16,-21 22-16,21-22 0,0 21 0,-1 0 15,1 0-15,0 0 0,0 0 16,21 22-16,0-22 0,-21 0 0,21 0 16,0 0-16,0 1 0,0-1 0,0 0 15,0 0-15,0 0 0,21-21 16,0 0-16,0 0 0,0 0 15,1 0-15,-1 0 0,0 0 16,0-21-16,0 0 0,0 0 0,1 0 16,-1-1-16,0-20 0,0 21 15,0-21-15,0 20 0,1-20 0,-1 0 16,21-22-16,-21 22 0,0-22 16,22 22-16,-22-21 0,21-1 0,-21 1 15,22-1-15,-22 22 0,0-1 0,0 1 16,0 21-16,-21 0 0,-21 21 15,0 21 1,0 0-16,-21 0 0,20 22 0,-20-1 16,21 21-16,-21-20 0,20-1 0,-20 22 15,21-22-15,0 21 0,0-20 16,-1 126 0,22-127-16,0-20 0,0 20 15,0-21-15,0 21 0,0-20 0,0-1 16,22 0-16,-1-21 0,0 0 0,0 21 15,0-21-15,0 0 0,22 0 16,-22 0-16,21-21 0,-21 0 0,22 0 16,-22-1-16,21 1 0,-21 0 15,22 0-15,-22-21 0,0 20 0,-21 1 16,21 0-16,-21 0 0,-21 21 16,0 21-1,0 0-15,0 0 0,-22 1 0,22-1 16,0 0-16,0 21 0,0-21 15,-1 22-15,22-22 0,0 0 0,0 21 16,0-20-16,0-1 0,0 0 16,0 0-16,0 0 0,22 0 0,-1-21 15,0 0-15,0 22 0,0-22 0,22 0 16,-22 0-16,21 0 0,-21 0 0,0-22 16,22 1-16,-22 21 0,0-21 15,0-21-15,0 21 0,1-1 0,-1-20 16,0 21-16,-21-21 0,21-1 0,-21 1 15,21 21-15,-21-22 0,0 1 0</inkml:trace>
  <inkml:trace contextRef="#ctx0" brushRef="#br0" timeOffset="44535.32">25506 6392 0,'0'0'16,"-21"0"-16,-1 0 0,1 0 0,0-21 0,0 21 15,0 0 1,0 0 0,-1 0 15,1 0-31,-21 21 16</inkml:trace>
  <inkml:trace contextRef="#ctx0" brushRef="#br0" timeOffset="45031.43">17039 7895 0,'0'0'0,"-21"0"15,0 21-15,0 22 0,-1-1 0,1 0 16,0 22-16,0-1 0,-21-20 0,20 41 16,-20-20-16,21-22 0,-21 22 15,20-1-15,-20-20 0,21 20 0,0-21 16,0 1-16,-1-1 0,22 0 0,0-20 15,0-1-15,0 0 0,0 0 0,0 0 16,-21-21-16,0 0 16,0-21-1,0 0-15,0 0 0,-1 0 16,1-1-16,0 1 0</inkml:trace>
  <inkml:trace contextRef="#ctx0" brushRef="#br0" timeOffset="45712.04">16235 8488 0,'0'0'0,"21"0"15,0 0-15,0 0 16,0 0-16,22 0 0,-1 0 0,0 0 16,1 0-16,20 0 0,1 0 0,-1-21 15,1 0-15,-1 21 0,22-22 0,0 1 16,-1 0-16,-20 21 0,20-21 0,1 0 16,-21 0-16,-1-22 0,-21 22 0,1 0 15,-1-21-15,-21 20 16,0 1-16,1-21 0,-22 21 0,0 0 15,0-1-15,0 1 0,0 0 0,-22 21 16,1 0-16,0 0 0,-21 21 0,21 22 16,-1-22-16,-20 21 0,21 0 0,0 1 15,-22-1-15,22 22 0,0-22 16,0 0-16,0 1 0,-22-1 0,22 0 16,21 1-16,-21-22 0,0 21 0,0-21 15,21 0-15,0 1 0,0-1 0,0 0 16,0 0-16,21-42 31,0 21-31,0-21 16,0 0-16,1-1 0,-1 1 0,0 21 15,-21-21-15,21 0 0,0 0 0,0 21 16,1-21-16,-22 42 31,0 0-31,0 0 0,0 0 16,0 0-16,0 1 0,21-1 15,-21 0-15,21 0 0,-21 0 0,21 0 16,0 1-16,0-22 0,1 0 16,20 0-16,-21 0 0,21 0 0,1 0 15,-1 0-15,0 0 0,1 0 0,-1-22 16,0 22-16,1-21 0,-1 0 16,0 0-16,1 0 0,-1 0 0,-21-1 15,22-20-15,-22 21 0,-21 0 16,0 0-16,21-1 0,-21 1 0,0 0 15,-21 21-15,0 0 16,-1 0-16,1 21 0,0 0 16,21 1-16,-21-1 0,21 0 15,0 0-15,0 0 0,0 0 16,0 1-16,0-1 0,0 0 16,21-21-16,0 21 0,0 0 0,1-21 15,20 21-15,0-21 0,1 0 16,-1 0-16,0 0 0,1 0 15,20 0-15</inkml:trace>
  <inkml:trace contextRef="#ctx0" brushRef="#br0" timeOffset="47039.27">20341 7980 0,'0'0'0,"0"-21"16,0-64 0,0 64-16,0 0 0,0 0 0,0-22 0,0 22 15,0 0-15,0 0 0,0 0 0,-21 21 16,0 0-1,-22 0-15,22 21 0,-21 21 0,0-21 16,20 22-16,-20 20 0,0-21 0,-1 22 16,1-1-16,0 1 0,-1-1 0,22 1 15,-21-1-15,21 1 0,0-22 0,21 22 16,0-22-16,0 0 0,0-20 16,0 20-16,0-21 0,21 21 15,0-20-15,21-1 0,-21-21 0,22 21 16,-22-21-16,21 0 0,1 0 0,-1 0 15,0-21-15,1 0 0,20 21 0,-21-22 16,1 1-16,-1 0 0,0 0 0,1-21 16,-1 20-16,0 1 0,-20-21 15,-1 21-15,0 0 0,0-1 0,-42 44 32,0-1-32,0 21 15,-1-21-15,1 0 0,21 22 16,-21-22-16,21 21 0,-21-21 0,21 1 0,0 20 15,0-21-15,0 0 16,0 0-16,21 1 0,0-1 0,0-21 16,1 21-16,-1-21 0,0 0 0,0 0 15,21 0-15,-20 0 0,-1 0 0,21-21 16,-21 0-16,0-1 0,1 1 0,-1 0 16,0 0-16,-21 0 0,0 0 15,0-22-15,0 22 0,0 0 0,0-21 16,-21 20-16,0 1 0,-1 0 0,-20 0 15,21 0-15,0 21 0,0 0 0,-1-21 16,1 21-16,0 0 0,0 0 0,0 0 16,42 0 15,0 0-31,0 0 0,0 0 0,22 0 16,-22-22-16,21 22 0,1 0 0,-22 0 15,21 0-15,-21 0 0,0 0 0,1 0 16,-1 0-16,0 0 0,0 0 0,0 22 15,-21-1-15,0 0 16,0 0-16,0 0 0,0 0 0,0 1 16,0-1-16,0 0 0,-21 0 0,21 0 15,-21-21-15,21 21 0,-21 1 0,21-1 16,0-42 31,0-1-47,0 1 15,21 0-15,-21 0 0,21 0 0,0 0 16,0-1-16,-21 1 0,22 0 0,-1 0 16,0 0-16,0 0 0,0-1 0,-21 1 15,21 21-15,1 0 16,-22 21-16,0 1 16,0-1-16,0 0 0,0 0 0,0 0 15,0 0-15,0 1 0,0-1 0,0 0 16,0 21-16,0-21 0,0 1 0,0-1 15,0 0-15,0 0 16,0 0-16,21-21 0,0 0 16,0 0-16,0 0 15,22 0-15,-22 0 0,0 0 0,21-21 16,-21 21-16,1-21 0,20 0 0,-21 0 16,21-1-16,-20 1 0,-1 0 0,0-21 15,0 21-15,0-1 0,-21-20 0,0 21 16,0 0-16,0 0 0,0-1 15,0 1-15,-21 21 0,0 0 0,-21 0 16,20 0-16,1 0 0,0 21 16,0 1-16,0-22 0,21 21 0,0 0 15,0 21-15,0-21 0,0 1 0,0-1 16,0 21-16,0-21 0,21 0 0,0 1 16,0-1-16,-21 0 0,21 0 15,-21 0-15,22 0 0,-22 1 0,0-1 16,-22-21-1,1 0-15,0 0 0,0 0 0,0-21 16,0-1-16,-1 22 0,1-21 0,21 0 16,0 0-16,-21 0 0,21 0 15,0-1-15,0-20 0,0 21 16,21 0-16,0-22 0,22 1 16</inkml:trace>
  <inkml:trace contextRef="#ctx0" brushRef="#br0" timeOffset="47276.14">22161 7726 0,'22'-21'0,"-44"42"0,44-21 31,-44 42-31,1-21 0,0 22 0,0-1 16,-21 22-16,20-1 0,-20 1 0,21-1 16,0 1-16,0-22 0,-1 21 0,1 1 15,0-1-15,0-20 0,21-1 0,-21 0 16,21 1-16,-21-1 15,21-21-15,0 0 0,0 22 0,0-22 16,0 0-16,0 0 0,21-21 16,0 0-16,-21-21 15,0 0-15,0 0 16,0 0-16</inkml:trace>
  <inkml:trace contextRef="#ctx0" brushRef="#br0" timeOffset="47431.05">21696 8488 0,'0'0'0,"-21"0"15,21-21-15,0 0 16,21 21-16,0 0 16,0-22-16,0 22 0,0 0 15,22 0-15,-22 0 0,21 0 16,-21-21-16,22 21 0,-1 0 0,-21 0 16,0 0-16,22 0 0,-22 0 0,0 0 15,0 0-15</inkml:trace>
  <inkml:trace contextRef="#ctx0" brushRef="#br0" timeOffset="47811.83">22161 8488 0,'0'0'0,"0"-21"16,0 0-16,0-1 0,22 22 16,-22-21-16,21 21 15,0 0-15,0 0 0,0 0 0,0 0 16,1 0-16,-22 21 15,0 1-15,21-1 0,-21 0 0,0 21 16,0-21-16,0 1 0,21 20 0,-21-21 16,0 21-16,0-20 0,0 20 0,0-21 15,0 0-15,0 0 0,0 1 0,0-1 16,0 0-16,0 0 16,0-42-1,0 0 1,0 0-16,0-1 0,0 1 15,21 0-15,0-21 0,0 21 16,1-22-16,-1 22 0,0-21 0,0 21 16,0-22-16,0 22 0,1-21 15,-1 21-15,0 21 0,0-22 0,0 1 16,0 21 0,1 0-16,-22 21 15</inkml:trace>
  <inkml:trace contextRef="#ctx0" brushRef="#br0" timeOffset="48195.61">22860 8446 0,'0'0'0,"0"-22"0,0 44 32,-21-22-17,21 21-15,-21 0 0,-1 0 0,22 0 16,-21 22-16,21-22 0,0 0 0,0 0 15,-21 0-15,21 22 0,0-22 0,0 0 16,0 0-16,0 0 0,21 0 16,0-21-16,1 22 0,-1-1 0,0-21 15,0 0-15,0 0 0,0 0 16,1 0-16,-1-21 0,0-1 0,0 1 16,0 0-16,0 0 0,-21 0 0,22 0 15,-1-22-15,0 22 16,-21 0-16,21 0 0,-21 0 0,21-1 15,-21 1-15,0 0 0,0 0 16,0 42 31,21-21-16,1 0-31,-1 0 16</inkml:trace>
  <inkml:trace contextRef="#ctx0" brushRef="#br0" timeOffset="48452.46">23389 8446 0,'0'0'0,"0"-22"0,-21 22 32,0 22-32,0-1 15,21 0-15,-22-21 0,1 21 0,0 0 16,21 22-16,-21-22 0,21 0 0,-21 0 15,21 0-15,-21 0 0,21 1 0,0-1 16,0 21-16,0-21 0,0 0 0,21-21 16,0 22-16,0-1 0,0-21 15,0 0-15,1 21 0,-1-21 16,0 0-16,0 0 0,0 0 0,0 0 16,1-21-16,-1 21 0,0-21 0,0-1 15,0 1-15,0-21 0,1 21 0,-1-22 16,0 22-16,0-21 0</inkml:trace>
  <inkml:trace contextRef="#ctx0" brushRef="#br0" timeOffset="49367.97">23982 7895 0,'0'0'0,"0"-42"0,0 21 0,0-22 0,0 22 16,-21 21 0,-1 0-16,1 0 0,0 21 15,21 1-15,-42 20 0,21-21 0,-1 43 16,1-22-16,0 0 0,0 22 0,0-22 15,0 22-15,-1-22 0,1 21 16,0-20-16,0 20 0,0-20 0,0-1 16,-1 0-16,22 1 0,0-1 0,-21-21 15,21 21-15,0-20 0,0 20 0,0-21 16,0 0-16,0 0 0,0 1 0,21-22 16,1 21-16,-1-21 15,0 0-15,0 0 0,0 0 0,0-21 16,1 21-16,-1-22 0,0 1 0,0 0 15,21 0-15,-20 0 0,-1 0 16,0-1-16,0 1 0,0 0 0,0 0 16,1 0-16,-1 0 0,-21 42 31,0 0-15,-21 0-16,-1-21 0,22 21 0,-21 0 15,0 1-15,21-1 0,0 0 0,0 0 16,0 0-16,0 0 15,0 1-15,0-1 16,21-21-16,0 0 16,1 0-16,-1 0 0,0 0 0,0 0 15,21 0-15,-20-21 0,-1 21 0,-21-22 16,21 1-16,0 0 0,0 0 16,-21 0-16,0-22 0,0 22 0,0 0 15,0-21-15,0 21 0,0-1 0,0 1 16,0 0-16,-21 21 0,0 0 15,0 0-15,0 0 0,-1 21 16,1 0-16,0 1 0,0-1 16,21 0-16,0 0 15,0 0-15,0 0 16,21-21-16,0 0 0,0 0 16,1 0-16,-1 0 0,0 0 0,0 0 15,0 0-15,0-21 0,1 0 16,20 21-16,-21-21 0,0 0 0,0 21 15,1-21-15,-1 21 0,0-22 0,0 22 16,0 0-16,0 0 0,1 0 0,-1 0 16,0 22-16,0-22 0,0 21 0,0 0 15,-21 0-15,0 21 0,22-20 16,-22-1-16,0 21 0,0-21 0,0 0 16,0 22-16,0-22 0,0 0 0,0 0 15,-22 0-15,22 1 0,-21-22 16,0 0-1,21-22 1,0 1-16,0 0 16,0 0-16,0 0 0,0 0 15,21-22-15,0 22 0,1 0 0,20-21 16,-21 20-16,21-20 0,-20 0 0,20 21 16,0-22-16,-21 22 0,22 0 15,-22 0-15,21 0 0,-21 21 0,1-22 16,-1 22-16,-42 0 31,-1 0-15</inkml:trace>
  <inkml:trace contextRef="#ctx0" brushRef="#br0" timeOffset="49580.86">23558 8276 0,'0'0'15,"-21"0"-15,-21 0 0,21-21 0,42 21 16,0 0-16,21 0 16,1-21-16,-1 21 0,22 0 15,-1 0-15,1 0 0,-1 0 0,1 0 16,-1 0-16,1 0 0,-1 0 0,-21 0 16,1 0-16,-1 0 0,0 0 15,1 0-15,-22 0 0,0 0 16,-21 21-16</inkml:trace>
  <inkml:trace contextRef="#ctx0" brushRef="#br0" timeOffset="50715.2">910 10774 0,'-21'0'16,"21"21"-16,0 0 31,21-21-31,0 0 16,0 21-16,22-21 0,-1 22 15,22-22-15,-1 0 0,1 0 0,-1 0 16,22 0-16,-22 0 0,22 0 16,-22 0-16,1 0 0,-1 0 0,1 0 15,-22-22-15,1 22 0,-1 0 0,-21 0 16,0-21-16,0 21 0,-21-21 15,-21 21 1,0-21-16,0 21 16,-21 0-16,20-21 0,-20 21 15,21 0-15,0-21 0,-22 21 0,22-22 16,0 22 0,21-21-16,21 21 15,0-21 1,1 21-16,20 0 0,-21 0 15,0 0-15,0 0 0,1 0 0,-1 0 16,0 0-16,0 0 0,-21 21 0,0 0 16,0 1-16,0-1 15,0 0-15,0 0 0,-21 0 0,0 0 16,-22 1-16,22-1 0,-21 0 0,0 21 16,-1-21-16,1 1 0,21-1 15,-22-21-15,1 21 0,21 0 0,-21 0 16,20-21-16,-20 0 15,21 0-15,0 0 0</inkml:trace>
  <inkml:trace contextRef="#ctx0" brushRef="#br0" timeOffset="58195.4">2963 10097 0,'0'-22'16,"0"1"-1,0 0 79,21 21-78</inkml:trace>
  <inkml:trace contextRef="#ctx0" brushRef="#br0" timeOffset="62955.16">2921 9927 0,'0'0'0,"21"0"0,0-21 0,0 21 15,-21-21-15,22 21 16,-22-21 0,0 42 15,0 0-31,0 0 0,0 0 0,0 1 15,0-1-15,0 21 0,0 0 16,0-20-16,0 20 0,-22 21 0,22-20 16,0 20-16,-21-20 0,0 20 0,0 1 15,21-22-15,-21 21 0,0 1 16,21-22-16,0 1 0,-22-1 0,1 0 16,21-21-16,0 1 0,0-1 0,0 0 15,0-42 16,0 0-31,21-22 16,1 22-16,-1-21 0,0 21 16,-21-22-16,21 1 0,0 0 0,0-1 15,1 22-15,-1-21 0,0-1 16,-21 1-16,21 21 0,-21 0 0,21 0 16,-21-1-16,0 1 0,21 21 15,-21 21 1,0 1-16,22-1 0,-22 0 0,0 21 15,0-21-15,0 22 0,0-1 0,0 0 16,0-20-16,0 20 0,0 0 16,0 1-16,0-22 0,0 21 0,0-21 15,0 0-15,0 1 0,21-1 16,0 0-16,-21 0 0,21-21 16,0 0-16,0 0 0,1 0 0,-1 0 15,0 0-15,0-21 0,21 0 0,-20 0 16,20-1-16,-21 1 0,0 0 15,22 0-15,-22-21 0,0 20 0,0-20 16,0 0-16,0-1 0,1 1 16,-22-21-16,0 20 0,21 1 0,-21 0 15,21-1-15,-21 1 0,0 0 16,0 20-16,0-20 0,0 21 0,0 0 16,0 0-16,0 42 31,0 0-31,0 0 15,0 0-15,0 22 0,0-1 0,0 0 16,0 1-16,-21-1 0,21 0 0,-21 1 16,21-1-16,0 0 0,0 1 15,0-1-15,0 0 0,0 1 0,0-22 16,0 21-16,0-21 0,0 0 0,0 1 16,21-1-16,0 0 0,0 0 15,0-21-15,0 0 0,22 21 0,-22-21 16,21 0-16,-21 0 0,22 0 0,-22 0 15,21-21-15,-21 0 0,22 21 16,-22-21-16,21 0 0,-21-1 16,1 1-16,-1-21 0,0 21 0,0 0 15,0-22-15,-21 22 0,0 0 0,0-21 16,0 20-16,0 1 0,0 0 16,-21 21-16,0 0 0,0 0 15,0 0-15,-1 0 0,1 21 16,0 0-16,21 1 0,-21 20 15,21-21-15,-21 0 0,21 22 16,0-22-16,0 0 0,0 0 0,0 21 0,0-20 16,0-1-16,0 0 0,21 0 0,0 0 15,0 0 1,0-21-16,1 0 0,-1 0 0,0 0 16,21 0-16,-21 0 0,22 0 0,-1 0 15,0 0-15,1-21 0,-1 0 16,0 0-16,22 0 0,-22 0 0</inkml:trace>
  <inkml:trace contextRef="#ctx0" brushRef="#br0" timeOffset="64052.05">5842 10181 0,'0'0'0,"0"-21"0,0 0 0,21 0 15,-21 0-15,0-1 0,0 1 0,0 0 16,0 0-16,-21 21 0,0 0 16,0 0-16,-1 0 0,1 0 0,0 0 15,0 21-15,0 0 0,0 22 16,-1-22-16,1 21 0,-21 0 0,21 1 16,0-1-16,-1 22 0,1-22 15,0 0-15,21 1 0,0-1 0,-21 0 16,21 1-16,0-1 0,0-21 15,0 21-15,21-20 0,0-1 0,0 21 16,1-21-16,-1-21 0,21 21 0,0 1 16,1-22-16,-1 0 0,0 0 15,-20 0-15,20 0 0,0 0 0,1 0 16,-1 0-16,0 0 0,-21-22 0,22 1 16,-22 0-16,21 0 0,-21 0 0,1 0 15,-1-1-15,21-20 0,-21 21 16,0-21-16,-21-1 0,22 1 0,-22 21 15,21-22-15,-21 1 0,0 21 0,0-21 16,0 20-16,0 1 0,-21 21 16,-1 0-16,1 0 15,0 0-15,0 0 0,0 21 0,21 1 16,-21-1-16,-1 0 0,1 21 0,0-21 16,0 22-16,0-22 0,0 21 15,21 1-15,0-22 0,-22 0 0,22 21 16,0-21-16,0 1 0,0-1 0,0 0 15,0 0-15,22-21 0,-1 0 16,0 0-16,0 0 16,21 0-16,-20-21 0,-1 21 0,0-21 15,-21 0-15,21-1 0,0 1 0,0 0 16,-21 0-16,0 0 0,0 0 16,22-1-16,-22 1 0,0 0 15,0 0-15,0 42 31,0 0-31,0 0 0,-22 1 16,22-1-16,0 0 0,0 0 16,0 0-16,0 0 0,0 1 0,0-1 15,0 0-15,22-21 0,-1 0 16,0 0-16,0 0 0,0 0 0,22 0 16,-22 0-16,0 0 0,21-21 15,-21 21-15,1-21 0,-1-1 0,21 1 16,-21 0-16,0 0 0,1 0 15,-1 0-15,0-1 0,-21 1 0,0 0 16,21 0-16,-21 0 0,21 0 16,-21 42-1,0 0 1,-21 0-16,0 0 0,21 0 0,0 1 16,-21-1-16,0 21 0,-1-21 15,22 0-15,0 1 0,-21-1 0,0-21 16,21 21-16,-21 0 0,21 0 15,-21-21 1,21-21 0,0 0-16,0 0 15,21 0-15,-21-1 0,21-20 16,0 21-16,0 0 0,22-22 0,-22 22 16,21-21-16,1 21 0,-22 0 15,21-1-15,0 1 0,1 21 0,-22 0 16,21 0-16,1 0 0,-22 21 0,0 1 15,0-1-15,0 0 0,-21 0 16,0 0-16,0 22 0,0-22 0,0 0 16,0 0-16,-21 21 0,0-20 0,0-1 15,0-21-15,-1 21 0,22 0 0,-21-21 16,0 0-16</inkml:trace>
  <inkml:trace contextRef="#ctx0" brushRef="#br0" timeOffset="64759.64">8361 10329 0,'0'0'15,"42"0"-15,-21-21 0,22 21 0,-1-21 0,0 0 16,1 21-16,-22-21 0,0 0 0,0-1 16,-21 1-1,0 0-15,0 0 0,0 0 0,-21 0 16,-21 21-16,20-22 0,-20 22 0,21 0 16,-21 0-16,20 0 0,-20 0 0,21 0 15,-21 0-15,20 22 0,-20-1 16,21 21-16,0-21 0,0 22 0,-1-1 15,1 0-15,0 1 0,21-1 0,0 0 16,0 1-16,0-1 0,0 0 16,0-21-16,0 22 0,0-22 0,21 0 15,0-21-15,1 0 0,20 0 16,-21 0-16,0 0 0,22 0 0,-22-21 16,21 0-16,0 0 15,-20-1-15,20-20 0,-21 21 0,21 0 16,-20-22-16,-1 1 0,0 21 0,0-21 15,-21-1-15,0 22 0,0-21 0,0 21 16,21-1-16,-42 44 31,0-1-31,21 0 0,-21 21 16,0-21-16,21 22 0,-22-1 0,22-21 16,0 22-16,0-22 0,-21 21 15,21-21-15,0 0 0,0 1 0,0-1 16,0 0-16,21 0 0,1-21 0,-1 0 15,0 0-15,21 0 0,-21 0 16,22 0-16,-1 0 0,-21-21 16,22 21-16,-1-21 0,0 0 0,-21-1 15,22 1-15</inkml:trace>
  <inkml:trace contextRef="#ctx0" brushRef="#br0" timeOffset="65587.67">9229 10160 0,'0'0'0,"0"-42"0,0-1 16,-22 43-1,1 0-15,0 22 16,0-1-16,0 0 0,-22 0 16,22 0-16,0 22 0,-21-1 0,21-21 15,-1 21-15,1 1 0,21-1 16,0-21-16,-21 22 0,21-1 0,0-21 16,0 21-16,0-20 0,0-1 15,21 0-15,0 0 0,1 0 0,20-21 16,-21 0-16,21 0 0,1 0 0,-22 0 15,21 0-15,1 0 0,-1-21 0,0 0 16,1 0-16,-1 0 0,0-1 16,-21-20-16,22 21 0,-22-21 0,0-1 15,21 1-15,-42 0 0,22-22 16,-1 22-16,0-1 0,-21-20 0,0 21 16,0-22-16,21 22 0,-21-1 0,0 1 15,0 0-15,0 21 0,0-1 16,0 1-16,-21 42 15,0 22-15,21-22 0,-21 21 16,-1 1-16,22-1 0,-21 0 16,0 1-16,0-1 0,21 21 0,0-20 15,-21 20-15,0-20 0,21 20 0,-22-21 16,22 1-16,0-1 0,0 0 0,0-20 16,0 20-16,0-21 0,0 0 0,0 0 15,0 1-15,22-22 16,-1 0-1,0-22-15,0 1 16,0 0-16,0 0 0,1 0 0,-1 0 16,0-22-16,21 22 0,-21 0 15,1-21-15,-1 20 0,0 22 0,-21-21 16,21 0-16,0 21 0,-21 21 16,0 0-16,0 1 15,0-1-15,0 0 0,0 0 0,0 0 16,0 0-16,0 1 0,0-1 15,0 0-15,0 0 0,21-21 16,1 21-16,-1-21 16,0 0-16,0 0 0,0 0 15,0 0-15,1-21 0,-1 0 16,0 21-16,0-21 0,0 0 16,0-1-16,1 1 0,-1 0 0,0 0 15,0 0-15,-21 0 0,21 21 16,-21 21-1,0 0 1,0 0-16,0 0 0,-21 0 16,21 1-16,0-1 0,0 0 0,0 0 15,0 0-15,0 0 16,0-42 15,21 0-31,-21 0 16,21 0-16,-21 0 0,0-1 15,0 1-15</inkml:trace>
  <inkml:trace contextRef="#ctx0" brushRef="#br0" timeOffset="65747.59">10245 10139 0,'0'0'0,"-22"0"16,1 0-1,0 0-15,21 21 16,0 0-1,21 0 1,-21 1-16,21-22 16,1 21-16,-1-21 0</inkml:trace>
  <inkml:trace contextRef="#ctx0" brushRef="#br0" timeOffset="66732.03">10435 10499 0,'21'0'15,"0"0"-15,1 0 0,-1 0 16,-21-21-16,21 21 0,0-22 0,0 22 16,0-21-16,1 0 0,-22 0 15,21 0-15,-21 0 0,21-1 16,-21 1-16,0 0 0,0 0 16,-21 21-16,0 0 15,-1 0-15,1 0 0,0 21 16,0 0-16,0 0 0,0 1 15,-1-1-15,22 0 0,0 0 0,-21 21 16,21-20-16,-21-1 0,21 0 0,0 0 16,0 0-16,0 0 0,0 1 0,0-1 15,0 0-15,21-21 0,0 21 16,1-21-16,-1 0 16,0 0-16,0 0 0,0 0 0,0 0 0,1 0 15,20 0-15,-21-21 0,0 21 16,0-21-16,22 0 0,-22-1 0,0 1 15,0 0-15,0 0 0,1 0 16,20-22-16,-21 22 0,0 0 0,-21 0 16,21 21-16,-21-21 0,22 21 0,-22 21 31,0 0-31,0 0 0,0 0 16,0 1-16,-22-1 0,22 0 15,-21 0-15,21 0 0,0 0 16,0 1-16,0-1 0,0 0 15,21-21 1,1 0-16,-1 0 16,0 0-16,0 0 0,0 0 15,-21-21-15,21 21 0,1-21 0,-1-1 16,0 1-16,0 0 0,0 0 0,-21 0 16,21 0-16,1-1 0,-22 1 0,21 21 15,-21-21-15,21 0 0,-21 42 47,0 0-47,0 0 16,0 1-16,0-1 0,0 0 15,0 0-15,0 0 0,0 0 0,0 1 16,21-1-16,-21 0 0,21-21 16,-21 21-16,21-21 15,1 21-15,-1-21 0,0 0 0,0 0 16,21 0-16,-20 0 0,-1 0 15,0 0-15,0 0 0,0 0 0,0-21 16,1 21-16,-1-21 0,0 0 0,0 0 16,0-1-16,0 1 0,-21 0 15,0 0-15,0 0 0,22-22 0,-22 22 16,0 0-16,0 0 16,-22 21-1,1 0-15,0 21 0,0 0 16,0 0-16,21 1 15,0-1-15,-21 0 0,21 21 0,-22-21 16,22 1-16,0-1 0,0 0 0,0 0 16,0 0-16,0 0 15,22-21-15,-1 22 0,0-22 16,0 0-16,0 0 0,0 0 16,1 0-16,-1 0 15,0-22-15,-21 1 0,0 0 16,0 0-1,-21 21 1,0 0-16</inkml:trace>
  <inkml:trace contextRef="#ctx0" brushRef="#br0" timeOffset="68447.25">974 11472 0,'0'22'31,"0"-1"-31,0 0 0,0 0 16,0 21-16,-22 1 0,22-22 15,-21 21-15,21 1 0,-21-1 16,21 21-16,0-20 0,0-1 0,-21 0 16,21 1-16,-21-22 0,21 21 15,-21 1-15,21-22 0,-22 0 0,22 0 16,0 0-16,-21-42 31,21 0-31,0 0 16,0 0-16,0-22 0,0 22 15,0-21-15,0-1 0,0 1 0,0 0 16,21-1-16,-21 1 16,22 0-16,-1-22 0,0 22 0,0 0 0,-21-1 15,21 1-15,0 21 16,1 0-16,-1-1 0,0 22 0,0 0 15,0 0-15,0 22 0,1-1 16,-1 21-16,-21-21 0,21 22 0,-21-1 16,21 0-16,-21 1 0,0-1 0,0 0 15,0 1-15,0-1 0,0 0 16,0 1-16,0-1 0,0 0 0,0-21 16,0 1-16,0-1 0,0 0 15,0 0-15,21-21 31,-21-21-31,0 0 0,21 0 16,1-22-16,-22 22 0,21-21 16,0-1-16,0 1 0,0 0 0,0-1 15,1 1-15,20 0 0,-21-1 0,21-20 16,-20 21-16,20 20 0,-21-20 16,21 21-16,-20 21 0,-1 0 0,0 0 15,0 0-15,0 21 0,-21 21 16,0-20-16,0 20 0,0 0 0,0 1 15,0-1-15,0 0 0,0 22 16,0-22-16,-21 0 0,0 1 16,0-1-16,21 0 0,0 1 0,-21-1 15,21-21-15,-22 22 0,22-22 16,0 0-16,0 0 0,22-21 31,-1 0-31,0-21 0,-21 0 16,21 0-16</inkml:trace>
  <inkml:trace contextRef="#ctx0" brushRef="#br0" timeOffset="68788.06">1736 12150 0,'0'0'0,"0"21"16,21-21-16,0 0 16,-21 21-16,21-21 0,0 0 15,0 0-15,1 0 0,-1-21 16,0 0-16,0 21 0,21-21 0,-20-1 15,-1 1-15,21 0 0,-21 0 0,0 0 16,22 0-16,-43-1 0,21 1 16,-21-21-16,0 21 0,0 0 0,0-1 15,0 1-15,-21 0 16,0 21-16,-1 0 0,1 0 0,0 0 16,0 21-16,0 0 0,0 1 0,-1 20 15,1 0-15,0 1 0,0-1 16,21-21-16,0 21 0,0 1 15,0-1-15,0-21 0,0 22 0,0-22 16,0 0-16,0 0 0,0 0 16,21-21-16,0 0 0,22 0 0,-22 0 15,21 0-15,-21 0 0,22-21 0,-1 0 16,0 0-16,1 0 0,20-1 16</inkml:trace>
  <inkml:trace contextRef="#ctx0" brushRef="#br0" timeOffset="69036.92">2836 11261 0,'0'0'0,"-42"0"15,21 0-15,0 42 16,-1-21-16,1 43 0,0-22 0,0 22 16,0-1-16,-22 1 0,22-1 15,21 1-15,-21-1 0,0 1 0,0-1 16,21 1-16,0-1 0,-21-21 0,21 22 15,-22-22-15,22 1 0,0-1 16,0-21-16,0 0 0,0 0 0,0 1 16,0-1-16,22-21 0,-1 0 15,0-21-15,21-1 16,-21-20-16,1 0 0,20 21 16</inkml:trace>
  <inkml:trace contextRef="#ctx0" brushRef="#br0" timeOffset="69771.5">2963 11494 0,'0'0'0,"0"-22"0,0 44 16,0-1-16,-21 0 15,0 21-15,21 1 0,-21-1 0,0 0 16,21 22-16,-22-22 0,1 22 16,21-22-16,0 21 0,-21-20 0,21 20 15,-21-20-15,21-1 0,-21-21 0,21 21 16,0-20-16,0-1 0,0 0 15,0 0-15,21-21 32,0 0-32,-21-21 0,21 0 0,0 0 15,1-1-15,-22 1 0,21 0 16,0 0-16,-21 0 0,0 0 0,21 21 16,0-22-16,-21 44 15,0-1 1,0 0-16,0 0 0,0 0 15,0 0-15,0 1 0,0-1 0,0 0 16,0 0-16,0 0 16,0 0-16,21-21 0,1 0 0,-1 0 15,0 0-15,0 0 16,0 0-16,0-21 0,1 21 16,-1-21-16,21 0 0,-21 0 0,0 0 15,22-1-15,-22 1 0,0 0 0,0 0 16,0 0-16,1 0 0,-1-1 0,-21 44 31,0-1-15,0 0-16,0 0 0,0 0 0,-21 0 15,21 1-15,0-1 0,-22 0 16,22 0-16,0 0 0,0 0 16,0 1-16,0-1 0,22-21 15,-1 0-15,0 0 0,0 0 0,0 0 16,0 0-16,1 0 0,-1-21 15,0-1-15,21 22 0,-21-21 0,1 0 16,-1 0-16,0 0 0,0 0 0,-21-1 16,0-20-16,0 21 0,0-21 15,0 20-15,0-20 0,0 21 0,-21 0 16,0 0-16,0-1 0,-1 22 0,1 0 16,0 0-16,-21 0 0,21 0 15,-1 0-15,-20 22 0,21-1 0,0-21 16,0 21-16,21 0 0,0 0 0,0 0 15,0 1-15,0-1 0,0 0 0,0 0 16,0 0-16,21 0 16,0-21-16,21 0 0,-21 0 15,1 0-15,20 0 0,-21 0 0,21 0 16</inkml:trace>
  <inkml:trace contextRef="#ctx0" brushRef="#br0" timeOffset="70268.23">4022 12044 0,'0'0'0,"0"-21"0,0 0 0,-22 21 32,1 0-32,0 0 0,0 21 0,0-21 15,0 21-15,-1 0 0,1 21 16,0-20-16,0-1 0,0 0 16,21 21-16,0-21 0,-21 1 0,21-1 15,0 0-15,-22 0 0,22 0 0,0 0 16,0 1-16,22-22 15,-1 0-15,0 0 16,0 0-16,0 0 0,22-22 0,-22 22 16,0-21-16,0 0 0,0 0 15,0-21-15,1 20 0,-1-20 0,0 0 16,0-1-16,0 1 0,0-21 16,-21 20-16,22 1 0,-22-22 0,21 1 15,-21 21-15,21-22 0,-21 22 16,0-1-16,0 1 0,0 21 0,0 0 15,0 0-15,0 42 16,0 0-16,-21 0 16,21 21-16,-21 1 0,-1-1 0,22 0 15,-21 22-15,21-22 0,-21 22 0,21-22 16,0 22-16,-21-22 0,21 21 0,0-20 16,0-1-16,0 0 0,0-20 15,0 20-15,0-21 0,0 0 0,0 0 16,0 1-16,21-1 0,0-21 15,0 0-15,1 0 16,-1 0-16,0 0 0,0-21 16,-21-1-16,21 1 0,0 0 0,1-21 15,-22 21-15,0-22 0,21 1 0</inkml:trace>
  <inkml:trace contextRef="#ctx0" brushRef="#br0" timeOffset="70491.1">2730 11663 0,'0'0'0,"-169"0"15,127 0 1,21 0-16,-1 0 0,44 0 31,-1 0-31,21 0 0,0 0 0,1 0 16,-1 0-16,22 0 0,-22 0 0,0-21 15,22 21-15,-22 0 0,22-21 16,-22 21-16,0-22 0,1 22 0,-1-21 16</inkml:trace>
  <inkml:trace contextRef="#ctx0" brushRef="#br0" timeOffset="74827.35">5715 11303 0,'0'0'0,"-64"-42"16,43 42-16,0 0 0,0 0 16,-21 0-16,20 0 0,1 21 0,-21 0 15,0 21-15,20 1 16,1-1-16,0 0 0,-21 22 0,21-22 16,-1 22-16,22-1 0,-21 1 0,0-1 15,21-20-15,0 20 0,0 1 16,0-1-16,0-21 0,0 1 0,0-1 15,0 0-15,0 1 0,21-22 0,0 0 16,1 0-16,20-21 0,-21 0 0,21 0 16,1 0-16,20 0 0,-20-21 15,-1 21-15,21-21 0,-20-21 0,-1 20 16,22-20-16,-22 21 0,0-21 0,1-22 16,-1 22-16,-21-1 0,21-20 15,-20 21-15,-1-22 0,-21 1 0,0 20 16,0-20-16,0-1 0,0 22 0,0-22 15,-21 22-15,-22 0 0,22 21 16,-21-1-16,-1 1 0,1 21 16,0 0-16,-1 0 0,1 0 0,-21 43 15,20-22-15,1 21 0,0 0 0,-1 1 16,22-1-16,0 22 0,-21-1 16,42-21-16,0 22 0,-22-22 0,22 22 15,0-1-15,0-20 0,0-1 0,22 0 16,-1 1-16,0-22 0,21 21 15,-21-21-15,22 0 0,-1-21 0,0 0 16,1 0-16,-1 0 0,0 0 0,1-21 16,-1 0-16,0 0 0,1 0 15,-1 0-15,-21-1 0,22-20 16,-22 0-16,21 21 0,-21-22 0,0 22 16,1 0-16,-1 0 0,-21 0 0,0-1 15,21 22-15,-21 22 16,0-1-16,0 0 0,0 0 15,0 21-15,0-20 0,0 20 0,0-21 16,0 21-16,0-20 0,0-1 0,0 21 16,0-21-16,0 0 0,0 1 15,0-1-15,21-21 16,0 0-16,0 0 0,1 0 16,-1-21-16,0-1 0,0 22 15,0-21-15,0 0 0,22-21 16,-22 21-16,0-1 0,0-20 0,0 21 15,1-21-15,-1-1 0,0 22 0,-21 0 16,21 0-16,-21 0 0,21 21 0,-21-22 16,0 44-1,0-1 1,0 21-16,0-21 0,0 0 16,-21 1-16,21 20 0,-21-21 0,21 21 15,-21-20-15,21-1 0,0 21 16,0-21-16,0 0 0,0 1 15,0-1-15,0 0 0,0 0 0,21 0 16,0-21-16,0 0 0,0 0 16,1 0-16,-1 0 0,21 0 15,-21 0-15,22-21 0,-22 21 0,21-21 16,-21 0-16,22 0 0,-22-1 0,21 1 16,-21-21-16,0 21 0,1-22 0,-22 22 15,21-21-15,-21 0 0,0 20 16,0 1-16,0-21 0,0 21 0,0 0 15,-21 21 1,-1 0-16,1 21 0,0 0 16,21 0-16,-21 0 0,21 0 15,-21 1-15,21 20 0,0-21 16,0 21-16,0-20 0,0-1 0,0 0 16,0 0-16,0 0 0,0 0 0,0 1 15,21-22-15,0 21 0,0-21 16,0 0-16,1 0 0,-1 0 0,0 0 15,0 0-15,21 0 0,-20-21 0,20 21 16,-21-22-16,21 1 0,-20 0 0,-1 0 16,0 0-16,0 0 0,0-1 0,0-20 15,1 21-15,-22-21 16,0 20-16,0 1 0,0 0 0,0 0 0,0 0 16,-22 21-16,1 0 15,0 0-15,0 0 0,21 21 16,-21-21-16,21 21 0,0 0 15,0 0-15,0 1 0,0-1 0,0 0 16,0 0-16,0 0 0,21 0 0,0 1 16,-21-1-16,21 0 0,0 0 0,-21 0 15,22 0-15,-1 1 0,0-1 16,0 0-16,-21 0 0,21-21 0,0 21 16,1-21-16,-1 0 0,0 0 15,0 0-15,0 0 16,0 0-16,1 0 0,-1 0 0,0-21 15,21 0-15,-21 0 0,1 0 16,-1-1-16,21 1 0,-21-21 0,0 0 16,1-1-16,-1 1 0,0 0 0,-21-1 15,21-20-15,0 20 0,-21-20 0,0 21 16,0-22-16,21 22 0,-21-1 16,0-20-16,0 21 0,0 20 0,0-20 15,0 21-15,0 0 0,0 0 0,-21 21 16,0 0-1,0 0-15,0 21 0,0 0 0,-1 0 16,1 21-16,0 1 0,0-22 16,0 21-16,21 1 0,-21 20 0,-1-21 15,1 1-15,21-1 0,0 22 16,0-22-16,0 0 0,0 1 0,0-1 16,0 0-16,0 1 0,0-1 0,0-21 15,0 21-15,21-20 0,-21-1 0,22 0 16,-1-21-16,0 21 0,0-21 15,21 21-15,-20-21 0,-1 0 0,21 0 16,-21 0-16,22 0 0,-22-21 0,21 0 16,-21 0-16,22 21 0,-22-21 0,0-1 15,0 1-15,0 0 0,-21-21 16,21 21-16,-21-1 0,22 22 16,-22-21-16,0 0 0,-22 42 31,22 0-31,-21 1 15,0-1-15,21 0 0,0 0 16,0 21-16,0-20 0,-21-1 0,21 0 16,0 0-16,0 0 0,0 0 0,0 1 15,21-22-15,0 0 16,-21 21-16,21-21 0,1 0 16,-1 0-16,0 0 0,0-21 0,0 21 15,0-22-15,1 1 0,-1 0 16,0 21-16,0-21 0,0 0 0,0-22 15,-21 22-15,22 0 0,-22-21 0,0 21 16,0-22-16,0 1 0,0 21 16,0 0-16,0-22 0,-22 22 0,1 0 15,0 21-15,0-21 0,0 21 0,0 0 16,-1 0-16,1 0 0,0 0 0,0 0 16,0 21-16,0 0 0,-1 0 15,1 0-15,0 1 0,0 20 16,21-21-16,0 0 0,0 22 0,-21-22 15,21 0-15,0 21 0,0-21 0,0 1 0,21-1 16,0 0-16,0 0 16,0 0-16,22-21 0,-22 21 0,0 1 15,21-22-15,1 0 0,-1 0 0,0 0 16,1 0-16,-1 0 0,0 0 0,1 0 16,-1 0-16,0-22 0,1 1 15,-1 0-15,0 21 0,-20-21 0,20-21 16,-21 20-16,21-20 0,-20 0 15,-1 21-15,-21-43 16,0 43-16,0 0 0,0 0 0,0-1 0,-21 22 16,-1 0-16,1-21 0,0 21 15,-21 0-15,21 0 0,-1 21 0,1 1 16,0-22-16,0 21 0,-21 21 16,42-21-16,-22 0 0,1 1 0,0-1 15,21 21-15,0-21 0,0 0 16,0 1-16,0-1 0,0 0 15,0 0-15,21 0 16,0-21-16,1 0 0,-1 0 0,0 0 16,0 0-16,0 0 0,0-21 15,1 0-15,-1 21 0,0-21 0,0 0 16,0-1-16,0 1 0,1 0 0,-1 0 16,-21-21-16,21 20 0,-21 1 15,21 21-15,-21-21 0,0 42 47,0 0-47,0 1 0,0-1 16,0 0-16,0 0 0,0 0 0,0 0 15,0 1-15,0-1 16,0 0-16,21-21 0,0 21 0,-21 0 16,22-21-16,-1 0 0,0 21 0,0-21 15,0 0-15,22 0 0,-22 0 0,0 0 16,21 0-16,-21 0 0,22 0 15,-22 0-15,21-21 0,-21 0 0,22 21 16,-22-21-16,21 0 0,-21 0 16,1-1-16,-1 1 0,-21 0 0,21 0 15,-21-21-15,0 20 0,0 1 0,0 0 16,0 0-16,0 0 16,-21 21-16,0 0 0,-1 0 15,1 21-15,0-21 0,-21 21 0,21 0 16,-1 0-16,1 1 0,0-1 15,0 0-15,0 0 0,21 21 0,0-20 16,-21-1-16,21 0 0,0 0 0,0 0 16,0 0-16,0 1 0,0-1 15,21-21-15,0 0 16,0 0-16,0 0 0,0 0 16,1 0-16,-1 0 0,0 0 15,0 0-15,0-21 0,0-1 0,1 1 16,-1 0-16,0 0 0,0 0 0,21-43 15,-20 22-15,-1 0 0,0-1 16,-21 1-16,21 0 0,0-1 16,-21 1-16,0 0 0,21-1 15,1 1-15,-22 21 0,0 0 0,0-1 16,0 1-16,-22 42 31,1 22-31,21-22 0,-21 0 16,0 21-16,0 1 0,21-1 15,-21 0-15,21 1 0,-22-1 0,22 0 16,-21 1-16,21-1 0,0-21 0,0 22 16,0-22-16,0 0 0,0 0 15,0 0-15,0 0 0,21 1 0,1-1 16,-1-21-16,0 0 0,0 0 16,0 0-16,0 0 0,1 0 0,-1 0 15,21 0-15,-21-21 0,0-1 16,1 1-16,20 21 0,-21-21 0,0-21 15,0 21-15,1-1 0,-1-20 16,0 21-16,-21 0 0,0 0 0,0-1 16,0 44 15,0-1-31,0 0 0,0 0 16,0 0-16,-21 0 0,21 1 0,0-1 15,0 0-15,0 0 0,0 0 16,0 0-16,21-21 15,0 0-15,0 0 16,0 0-16,1 0 0,-1 0 0,0 0 16,0 0-16,0 0 0,-21-21 0,21 21 15,1-21-15,-1 0 0,-21 0 0,21 0 16,-21-1-16,21 1 0,-21 0 16,0 0-16,0 0 15,0 0-15,0 42 16,0 0-1,0 0-15,-21 0 16,21 0-16,-21 1 0,0-1 16,21 0-16,0 0 0,0 0 15,-22-21-15,22-21 47,0 0-47,22 21 16,-22-21-16,21 0 0,0-1 0,0 1 15,0 0-15,0 0 0,1 0 16,-1-22-16,0 22 0,0 0 16,0 21-16,22-42 0,-22 42 15,0 0-15,0 0 0,-21 21 16,0 0-16,0 0 0,0 0 16,0 1-16,0-1 0,0 0 0,0 0 15,0 0-15,0 0 0,0 1 16,0-1-16,0 0 0,0 0 0,0 0 15,0 0-15,21-21 16,0 22-16,1-22 0,-1 0 16,0 0-16,21 0 0,-21 0 15,1 0-15,-1 0 0,0-22 16,21 22-16,-21-21 0,1 0 0,-1 21 16,0-21-16,-21 0 0,21 0 0,0-22 15,-21 22-15,0 0 0,0 0 0,0 0 16,0-1-16,0 1 0,0 0 0,0 0 15,-21 21 1,0 0-16,0 0 0,0 21 16,-1 0-16,1-21 0,0 21 0,0 1 15,0-1-15,0-21 0,21 21 16,-22 0-16,22 0 0,0 0 31,22-21-15,-1 0-16,0 0 15,0 0-15,0 0 16,-21 22-16,0-1 16,0 0-16,0 0 0,0 0 15,0 0-15,0 1 0,0 20 0,0-21 16,0 21-16,0 1 0,-21-22 0,21 21 16,-21 1-16,21 20 0,-21-21 0,0 1 15,-1-1-15,1 22 0,0-22 16,0 0-16,0 1 0,0 20 0,-1-21 15,1-20-15,0 20 0,0 0 16,21-21-16,0 43 0,0-43 16,0 0-16,-21 0 0,21 1 15,0-44 17,0 1-32,0 0 15,0 0-15,0 0 0,21 0 0,-21-1 16,0-20-16,21 21 0</inkml:trace>
  <inkml:trace contextRef="#ctx0" brushRef="#br0" timeOffset="75047.41">10880 11853 0,'0'0'16,"-22"-42"-16,1 21 0,0 0 0,0 0 15,21-1-15,-21 22 0,21-21 16,-21 21 0,-1 0-1,1 0 1,0 0-16,0 0 0,0 21 0,0 1 16,-1-22-16</inkml:trace>
  <inkml:trace contextRef="#ctx0" brushRef="#br0" timeOffset="76779.31">1503 13250 0,'0'0'0,"-21"22"0,-1-22 0,1 21 16,0 0-16,0 0 0,0 0 0,0-21 15,-1 21-15,1 1 0,0-1 16,0-21-16,0 21 0,0-21 0,21-21 47,0 0-31,0-1-16,21 22 0,-21-21 15,21 21-15,0-21 0,0 0 16,0 21-1,1 0-15,-1 21 16,-21 0 0,0 0-16,21 22 0,-21-22 15,0 0-15,0 21 0,0-20 0,0 20 16,0-21-16,0 21 0,21-20 16,-21-1-16,0 0 0,0 0 15,21-21 16,-21-21-15,0 0-16,0 0 0,0-1 16,0 1-16,0 0 0,0 0 15,0-21-15,0 20 0,0 1 16,0-21-16,21 21 0,-21-22 0,0 22 16,0-21-16,0 21 0,0-22 15,0 22-15,0-21 0,0 21 0,0 0 16,0-1-16,0 1 0,0 0 15,0 42 17,0 0-32,0 1 0,0 20 0,0-21 15,0 21-15,-21-20 16,0 20-16,21 0 0,-21 1 0,21-22 16,0 21-16,-21 0 0,0 1 15,21-22-15,-22 21 0,22 1 0,0-22 16,0 0-16,0 21 0,-21-21 0,21 1 15,0-44 32,0 1-47,0 0 0,21 0 16,1 0-16,-22 0 0,21-1 16,-21 1-16,21 0 0,0 0 0,-21 0 15,21 0-15,0 21 0,1 0 16,-1 0-16,0 0 15,0 21 1,-21 0-16,0 0 0,0 0 0,21 0 16,-21 1-16,0 20 0,0-21 15,0 0-15,21 0 0,-21 22 0,0-22 16,0 0-16,22 0 16,-1-21-16,-21 21 0,21-21 15,0 0-15,0 0 0,0-21 16,1 21-16,-1-21 15,0 0-15,0-21 0,0 20 0,0 1 16,1-21-16,-22 0 0,21 20 16,0-20-16,-21 0 0,21 21 0,-21-22 15,0 22-15,0-21 0,0 21 16,0-1-16,0 1 16,0 42 15,0 1-31,0-1 0,0 0 0,-21 21 15,21-21-15,0 22 0,0-1 0,0-21 16,0 22-16,0-1 0,0-21 16,0 21-16,0-20 0,0-1 0,21 0 15,-21 0-15,0 0 16,21-21-16,0 21 0,1-21 0,-1 0 16,0 0-16,0 0 0,0 0 15,0-21-15,1 21 0,-1-21 16,-21 0-16,21 0 0,0 0 0,0-1 15,0-20-15,-21 21 0,0 0 16,0-22-16,0 22 0,0-21 0,0 21 16,0 0-16,0-1 0,0 44 31,0-1-31,0 21 16,0-21-16,0 22 0,0-22 15,0 21-15,0-21 0,-21 22 16,21-22-16,0 0 0,0 0 0,0 0 15,-21 0-15,21 1 0,0-1 16,21-21 15,0 0-31,-21-21 0,22-1 0,-22 1 16,21 0-16,0-21 0</inkml:trace>
  <inkml:trace contextRef="#ctx0" brushRef="#br0" timeOffset="77115.12">2371 13229 0,'0'0'0,"-22"0"31,22 21-31,0 1 16,-21-1-16,21 0 0,0 0 16,21-21-16,-21 21 15,22-21-15,-1 0 0,0 0 0,0 0 16,0 0-16,0 0 0,1 0 0,-1-21 15,0 0-15,0 0 0,0 0 16,-21-1-16,0 1 0,0 0 16,0 0-16,-21 0 15,0 21-15,0 0 0,0 0 0,-1 0 16,1 0-16,0 0 16,0 21-16,21 0 0,0 0 15,-21 0-15,21 1 0,-21-1 0,21 0 16,0 0-16,0 0 0,0 0 15,21 1-15,0-22 16,0 0-16,0 0 0,0 0 0,22 0 16</inkml:trace>
  <inkml:trace contextRef="#ctx0" brushRef="#br0" timeOffset="77404.96">3090 13039 0,'0'0'0,"0"-21"15,-21 42 1,0 0 0,21 0-16,-21 0 0,0 0 0,-1 22 15,22-22-15,-21 21 0,0 1 16,21-1-16,-21 0 0,0 22 0,21-22 16,-21 22-16,-1-22 0,22 0 0,-21 22 15,0-22-15,21 0 0,-21 1 16,21-1-16,-21-21 0,21 0 0,0 22 15,0-22-15,0 0 0,21-21 32,0-21-32,0 0 15,0 0-15,1-22 0,-1 22 0,0-21 16,21-1-16</inkml:trace>
  <inkml:trace contextRef="#ctx0" brushRef="#br0" timeOffset="77849.83">3323 12996 0,'0'0'16,"21"-21"-16,-21 0 0,21 21 0,-21 42 31,0-20-31,0 20 0,-21-21 0,0 21 16,0 22-16,21-22 0,-21 1 16,0-1-16,-1 21 0,22-20 15,-21 20-15,0-20 0,21 20 0,0-21 16,-21 1-16,0-1 0,21 0 0,0-20 15,0 20-15,-21-21 0,21 0 16,0 0-16,-22-21 16,22-21-1,0 0-15,0 0 16,0 0-16,0 0 0,0-22 0,0 22 16,22-21-16,-1-1 0,0 1 15,0 21-15,0-21 0,0 20 0,1-20 16,20 21-16,-21 21 0,21-21 0,-20 21 15,-1 0-15,0 0 0,0 21 16,0 0-16,0 0 0,-21 0 16,0 22-16,0-22 0,0 21 0,0 1 15,0-22-15,0 21 0,-21-21 0,0 22 16,21-22-16,-21 0 0,0 21 16,0-21-16,-1-21 0,1 22 0,21-1 15,-21-21-15,0 0 0,0 0 31,21-21-31,-21-1 0,-1 1 0</inkml:trace>
  <inkml:trace contextRef="#ctx0" brushRef="#br0" timeOffset="78051.71">2709 13462 0,'0'0'0,"-21"-21"16,0 21-16,42 0 31,0 0-31,0 0 0,22-21 16,-22 21-16,21 0 0,-21 0 0,22 0 15,-1 0-15,0-21 0,1 21 0,-22 0 16,42 0-16,-20 0 0,-1 0 16,0-22-16,1 22 0,-1 0 15</inkml:trace>
  <inkml:trace contextRef="#ctx0" brushRef="#br0" timeOffset="78483.3">4276 13377 0,'-22'0'15,"1"22"1,0-1-16,21 0 0,-21 0 0,21 0 15,-21 0-15,21 22 0,0-22 0,-21 21 16,21-21-16,0 22 0,0-22 16,0 21-16,0-21 0,0 1 15,0-1-15,0 0 0,0 0 0,21 0 16,0-21-16,0 0 0,0 0 16,0 0-16,1 0 0,20 0 15,-21 0-15,0 0 0,0-21 0,1 0 16,-1 0-16,0 0 0,-21-1 0,0-20 15,21 21-15,-21-21 0,0-1 16,0 22-16,0-21 0,0 21 16,0-22-16,0 22 0,0 0 0,-21 21 0,0-21 15,0 21-15,-1 0 16,1 21-16,0 0 16,21 0-16,-21 0 0,21 1 15,0-1-15,0 0 0,0 0 16,0 0-16,21-21 15,0 0-15,0 0 0,1 0 16,-1 0-16,0 0 0</inkml:trace>
  <inkml:trace contextRef="#ctx0" brushRef="#br0" timeOffset="78815.11">4678 13441 0,'0'0'0,"21"-21"16,0 21-16,0 0 15,0 0-15,1 0 16,-1 21-16,0 0 0,-21 0 0,21 0 16,0 1-16,-21-1 0,0 21 15,0-21-15,0 22 0,0-22 0,0 0 16,0 21-16,0-21 0,0 1 0,0-1 16,0 0-16,0 0 0,-21 0 15,0-21-15,0 0 16,0 0-16,21-21 15,0 0 1,0 0-16,0 0 16,0-22-16,0 22 0,0 0 0,0-21 15,21 20-15,0-20 0,0 21 0,-21 0 16,21 0-16,0-1 0,1 1 16,20 0-16,-21 0 0,0 21 0,0-21 15,1 21-15,-1 0 0,0-21 0</inkml:trace>
  <inkml:trace contextRef="#ctx0" brushRef="#br0" timeOffset="79321.19">5249 13145 0,'0'0'16,"-21"-22"-16,21 1 0,-21 0 0,0 0 0,0 0 15,-1 0-15,1 21 0,0-22 16,0 22-16,-21 0 0,-1-21 0,22 21 15,-42 0-15,20 0 0,1 0 0,-22 21 16,1 1-16,21-22 0,-22 42 16,1-21-16,-1 0 0,22 22 0,-22-1 15,22 0-15,-22 1 0,22-1 0,0 0 16,21 22-16,-22-1 0,22-20 16,0 20-16,21-21 0,0 22 15,0-22-15,0 1 0,0 20 0,0-42 16,21 22-16,0-1 0,0 0 15,1-21-15,20 1 0,-21 20 0,21-42 16,1 21-16,-1 0 0,0 0 0,1-21 16,20 0-16,-20 0 0,20 0 0,-21 0 15,22 0-15,-22-21 0,22 0 16,-22 0-16,0 0 0,22-22 0,-22 22 16,-21-21-16,22 0 0,-1-1 0,-21 1 15,22-22-15,-22 1 0,0-1 16,0 1-16,0-1 0,-21 1 15,0-22-15,0 22 0,0-1 0,-21 1 16,0-1-16,0 22 0,-22-22 0,22 22 16,-21 21-16,0-21 0,-1 42 15,1-22-15,-22 22 0,22 0 0,-21 0 16,20 22-16,-20-1 0,-1 0 0,22 21 16,-22-21-16,22 1 0,0 20 15,-1-21-15,1 0 0,21 22 0,0-22 16</inkml:trace>
  <inkml:trace contextRef="#ctx0" brushRef="#br0" timeOffset="80079.67">6181 13145 0,'0'21'0,"0"0"0,0 0 0,0 21 15,0-20-15,0 20 0,0 0 0,-22 22 16,22-22-16,0 0 0,-21 22 16,0-22-16,0 1 0,21 20 0,-21-42 15,21 22-15,0-1 0,0-21 0,-21 0 16,21 0-16,0 1 0,21-44 31,-21 1-15,21 0-16,0 0 0,-21 0 0,21-22 15,0 22-15,-21-21 0,22 21 0,-1-22 16,-21 1-16,21 21 0,0 0 16,0 0-16,-21-1 0,21 22 0,1 0 15,-22 22-15,0-1 16,0 21-16,21-21 0,-21 0 15,0 1-15,21 20 0,-21-21 0,21 0 16,-21 22-16,21-22 0,0 0 0,1 0 16,-1 0-16,0-21 15,0 0-15,21 0 0,-20 0 16,-1 0-16,21 0 0,-21-21 0,22 0 16,-22 0-16,0 0 0,21-1 0,-21 1 15,1-21-15,-22 21 0,21-22 16,-21 1-16,0 0 0,0-1 0,0 1 15,0-21-15,0 20 0,0 1 0,-21 0 16,21-1-16,-22 1 0,1 21 0,0 0 16,0-1-16,0 22 15,0 0-15,-1 0 0,1 22 16,21-1-16,-21 0 0,21 0 0,-21 21 16,21-20-16,0-1 0,0 0 15,0 21-15,0-21 0,0 1 16,21-1-16,0 0 0,0 0 0</inkml:trace>
  <inkml:trace contextRef="#ctx0" brushRef="#br0" timeOffset="80287.55">7175 13377 0,'0'22'16,"-21"-1"-16,0-21 0,21 21 0,-21 21 15,0-21-15,0 1 0,-1-1 16,22 0-16,0 0 0,-21 0 16,21 0-16,0 1 0,0-1 15,21-21 1,1 0-16,-1-21 0,0 21 0,-21-22 16</inkml:trace>
  <inkml:trace contextRef="#ctx0" brushRef="#br0" timeOffset="80455.46">7218 13145 0,'0'-22'0,"0"44"0,0-65 0,0 22 15,0 42 17,0 0-17,21-21-15,-21 22 16,21-22-16,0 0 0</inkml:trace>
  <inkml:trace contextRef="#ctx0" brushRef="#br0" timeOffset="80704.32">7768 13018 0,'0'-22'15,"0"44"-15,0-22 16,0 21-16,0 0 15,-21 21-15,21-21 0,-21 22 16,0-1-16,21 0 0,0 1 0,-22-1 16,1-21-16,0 22 0,21-1 0,-21 21 15,0-20-15,0-22 0,-1 21 0,22 1 16,-21-1-16,0-21 0,0 0 16,21 0-16,-21 1 0,21-1 0,-21-21 15,-1 0-15,1 0 16,21-21-16</inkml:trace>
  <inkml:trace contextRef="#ctx0" brushRef="#br0" timeOffset="82291.64">7260 13526 0,'21'0'16,"0"0"-16,1-22 16,-1 22-16,21 0 0,-21 0 0,22 0 15,-1 0-15,21-21 0,-20 21 0,20-21 16,-20 21-16,20-21 0,1 0 0,-1 21 15,1-21-15,-1-1 0,1 1 16,-1 0-16,1-21 0,-22 21 16,0-22-16,1 22 0,-1-21 0,-21-1 15,0 1-15,-21 0 0,0-1 16,0 22-16,0-21 0,0 21 0,0 0 16,-21 21-16,0 0 0,0 0 0,0 0 15,-1 0-15,1 21 0,0 21 0,-21 0 16,21 1-16,-1-1 0,1 0 15,0 1-15,0 20 0,21-20 0,-21-1 16,0 21-16,-1-20 0,22-1 0,0 22 16,-21-22-16,21 0 0,-21 1 15,21-1-15,0-21 0,0 0 0,0 22 16,0-22-16,0 0 16,0-42 15,0 0-31,21-1 0,0 1 15,1 0-15,-1-21 0,-21 21 0,21-1 16,0-20-16,0 21 0,-21 0 0,21 0 16,1 21-16,-22-22 15,21 22-15,-21 22 16,0-1-16,0 0 0,0 0 0,0 0 16,0 0-16,0 1 0,0-1 0,0 0 15,0 0-15,0 0 0,0 0 16,21-21-16,0 22 0,-21-1 15,21-21-15,0 0 0,1 0 0,-1 0 16,21 0-16,-21 0 0,0 0 0,22 0 16,-22 0-16,21-21 0,-21 21 15,1-22-15,20 1 0,-21 0 0,0 0 16,0 0-16,-21 0 0,0-22 0,22 22 16,-22 0-16,0 0 0,0 0 15,-22 42 1,22 0-1,-21 0-15,0 0 0,21 0 0,0 1 16,-21-1-16,21 0 0,-21 0 0,21 0 16,0 0-16,0 1 15,0-1-15,0 0 0,21-21 16,0 0-16,0 0 16,0 0-16,22 0 0,-22 0 0,0 0 15,0-21-15,0 0 0,1-1 16,-1 22-16,0-21 0,0 0 0,-21-21 15,0 21-15,0-1 0,0-20 0,0 21 16,0-21-16,0 20 0,0 1 0,0-21 16,0 21-16,-21 21 0,21-21 15,-21 21-15,0-22 0,-1 22 16,1 0-16,0 0 0,0 22 0,0-1 16,0 0-16,-1 0 0,1 21 15,21-20-15,0-1 0,0 21 16,0-21-16,0 0 0,0 1 0,0-1 15,21 0-15,-21 0 0,22 0 0,-1-21 16,0 0-16,0 21 0,21-21 0,-20 0 16,-1 0-16,0 0 0,21 0 15,-21-21-15,1 0 0,-1 21 0,0-21 16,21 0-16,-21 0 0,1-1 0,-1 1 16,0 0-16,0 0 0,0 0 15,0 0-15,1-1 0,-22 44 31,0-1-31,-22 0 16,22 0-16,0 0 0,-21 22 16,21-22-16,-21 0 0,21 0 0,-21 0 15,21 0-15,0 1 0,0-1 0,0 0 16,21-21 0,0 0-1,0 0-15,1-21 0,-1 0 16,0 21-16,0-22 0,-21 1 0,21-21 15,0 21-15,1 0 0,-1-22 0,0 22 16,-21 0-16,21-21 0,-21 20 16,21 22-16,-21-21 0,0 42 31,0 1-31,-21 20 0,0-21 16,21 0-16,-21 0 0,21 22 15,0-22-15,0 0 0,0 0 0,0 22 16,0-22-16,0 0 0,0 0 0,21 0 15,-21 0-15,21-21 0,0 0 16,0 0-16,1 0 0,20 0 16,-21 0-16,0 0 0,0 0 0,1 0 15,-1-21-15,0 0 0,0 0 0,0 0 16,22-22-16,-22 22 0,0-21 16,-21 0-16,21-1 0,0 1 0,0 0 15,-21-22-15,0 22 0,22-22 16,-1 22-16,-21 0 0,0-1 0,0 1 15,0 0-15,0 20 0,0 1 0,0 0 16,-21 21 0,-1 21-16,1 0 0,0 22 15,0-22-15,0 21 0,0 1 0,-1-1 16,1 0-16,0 1 0,0 20 16,21-21-16,0 1 0,-21-1 0,21 0 15,0 1-15,0-22 0,0 21 0,0-21 16,0 22-16,0-22 0,0 0 0,0 0 15,21-21-15,-21 21 0,21-21 16,0 0-16,0 0 0,1 0 16,-1 0-16,0 0 15,0-21-15,-21 0 0,21 0 0,0 0 16,1 0-16,-22-1 0,0-20 0,0 21 16,0-21-16</inkml:trace>
  <inkml:trace contextRef="#ctx0" brushRef="#br0" timeOffset="82479.53">9610 13356 0,'0'0'0,"-22"0"0,1-21 0,42 21 31,1 0-31,20 0 0,-21 0 16,43 0-16,-22 0 0,21 0 16,-20-21-16,20 21 0,1 0 0,-1 0 15,-20 0-15,20 0 0,-21-21 0,1 21 16,-1 0-16,0-21 0,1 21 0,-1 0 15,-21 0-15</inkml:trace>
  <inkml:trace contextRef="#ctx0" brushRef="#br0" timeOffset="86336.2">4974 14647 0,'0'0'0,"21"-21"16,-21 0-16,0 0 0,0 0 0,0 0 15,0-1-15,0-20 0,21 21 16,-21 0-16,0 0 0,0-22 0,0 22 16,0 0-16,22 0 0,-22 0 15,0 42 17,0 0-32,-22 21 0,1 1 15,0 20-15,0-21 0,0 22 16,21-22-16,-21 22 0,-1-1 0,22-20 15,0 20-15,-21-21 0,21 22 0,-21-22 16,21 1-16,0-1 0,0 0 16,0-21-16,0 22 0,0-22 0,0 0 15,0 0-15,-21 0 0,0-21 32,0 0-32,-1 0 0,1-21 0,0 0 15,0 0-15,-21 0 0,20 0 16,1-1-16,0-20 0,-21 21 15,21-21-15,-1-1 0,1 22 0,0 0 16,0-21-16,0 20 0,0 22 0,-1-21 16,1 21-16,21 21 15,0 1 1,0-1-16,0 0 0,0 0 0,0 0 16,21 22-16,-21-22 0,43 0 15,-22 0-15,0 0 0,0 0 0,22 1 16,-1-1-16,-21-21 0,21 0 0,1 0 15,20 0-15,-20 0 16,-1 0-16,0-21 0,1 21 0,-1-22 16,0 1-16,1 0 0,-22-21 0,21 21 15,-21-1-15,0 1 0,1-21 16,-1 21-16,-21 0 0,0-1 0,21 1 16,-21 0-16,21 21 0,-21 21 31,0 0-31,0 22 15,0-22-15,0 0 0,-21 0 0,21 22 16,-21-22-16,21 0 0,0 0 0,0 0 16,0 0-16,-21 1 0,21-1 15,0 0-15,21-42 47,-21 0-47,0-1 0,21 1 0,0 0 16,-21 0-16,21 0 0,-21-22 0,0 22 15,21 0-15,1 0 0,-22 0 16,21 21-16,-21 21 16,0 0-1,0 0-15,0 0 0,0 1 0,0-1 16,0 21-16,0-21 0,21 0 16,-21 1-16,21-1 0,-21 0 15,0 0-15,21 0 0,0-21 0,1 0 16,-1 0-16,0 0 0,0 0 15,21 0-15,-20 0 0,20-21 0,-21 0 16,21 0-16,1 0 0,-22-1 0,21-20 16,1 21-16,-22-21 0,0-1 0,0 1 15,0 0-15,0-1 0,1 1 16,-22-22-16,21 22 0,-21 0 0,0-22 16,0 22-16,0 21 0,0-22 0,0 22 15,0 0-15,0 42 16,0 0-1,-21 1-15,21 20 0,-22-21 0,1 21 16,21 1-16,0-1 0,-21 22 16,0-22-16,0 0 0,21-21 0,-21 22 15,-1-1-15,22 0 0,-21 1 0,21-22 16,-21 21-16,21-21 0,0 1 0,0-1 16,0 0-16,0 0 15,0-42 1,0 0-16,21 0 15,0-1-15,1 1 0,-22 0 16,21 0-16,0 0 0,0 0 16,0-1-16,0 1 0,1 21 15,-1 0-15,0 0 16,-21 21-16,0 1 16,21-1-16,-21 0 0,0 0 15,0 0-15,0 0 0,0 1 0,21-1 16,-21 0-16,21 0 0,1 0 15,-1-21-15,0 0 16,0 0-16,0 0 0,0 0 16,22 0-16,-22-21 0,21 0 0,-21 21 15,22-21-15,-22 0 0,21-1 16,-21-20-16,1 21 0,-1 0 16,0-22-16,-21 22 0,21 0 0,-21 0 15,0 0-15,0 0 0,0-1 0,-21 22 16,0-21-16,0 21 15,-1 0-15,1 0 0,0 21 16,21 1-16,-21-1 0,0-21 0,21 42 16,0-21-16,-21 0 0,21 1 15,0-1-15,0 21 0,0-21 0,0 0 16,0 1-16,0-1 0,0 0 0,21 0 16,-21 0-16,21 0 0,0-21 0,0 22 15,0-22-15,1 0 0,-1 0 16,0 0-16,0 0 0,0 0 15,22 0-15,-22-22 0,21 1 0,0 0 16,-20 21-16,20-21 0,0-21 0,-21 20 16,1 1-16,-1 0 0,0-21 15,-21 21-15,21-1 0,-21 1 0,0 0 16,0 0-16,0 0 0,0 0 0,-21 21 16,0 0-16,0 0 15,-1 21 1,22 0-16,0 0 15,0 0-15,0 0 0,0 1 0,0-1 16,22 0-16,-1 0 0,-21 0 16,21 0-16,-21 1 0,21-1 15,0 0-15,0 0 0,1 0 16,-1 0-16,0-21 0,-21 22 16,21-22-16,0 0 15,0 0-15,1 0 16,-1 0-16,-21-22 15,21 1-15,0 0 0,0 0 16,-21 0-16,0 0 16,21-1-16,1 1 0,-22-21 0,0 21 15,21 0-15,-21-1 0,21 1 0,-21 0 16,0 42 15,0 0-15,0 1-16,0-1 0,0 0 15,0 0-15,0 0 0,0 0 0,0 1 16,0-1-16,0 0 0,0 0 16,0 0-16,0 0 15,21-21-15,0 0 0,0 0 16,1 0-16,20 0 0,-21 0 16,0 0-16,0 0 0,1-21 0,20 0 15,-21 21-15,0-21 0,0-21 0,1 20 16,-1 1-16,0-21 0,0 0 15,0 20-15,0-20 0,1 0 16,20-22-16,-21 22 0,0 0 0,0-22 16,-21 1-16,22 20 0,-22-20 0,21 20 15,-21 1-15,0 21 0,0 0 0,0 0 16,0-1-16,-21 22 16,-1 22-16,1-1 0,0 21 15,0 0-15,0-20 0,0 20 0,-1 0 16,1 1-16,0 20 0,0-21 15,0 1-15,21-1 0,0 0 16,0 1-16,0-1 0,0 0 0,0 1 0,0-22 16,0 21-16,0 1 0,21-22 15,0 0-15,0 21 0,0-21 16,1 1-16,-1-22 0,0 21 0,0-21 16,0 0-16,0 0 0,22 0 0,-22 0 15,21 0-15,-21 0 0,22 0 16,-1-21-16,-21-1 0,22 1 0,-22 0 15,0 0-15,0 0 0,0 0 0,0-22 16,1 22-16,-22-21 0,0 21 0,0-22 16,0 22-16,0 0 0,0 0 15,0 0-15,0-1 0,-22 22 0,1 0 16,0 0-16,0 0 0,0 0 0,-22 0 16,22 22-16,0-1 0,0 0 15,0 0-15,0 0 0,-1 22 16,1-22-16,0 0 0,21 21 0,-21-21 15,21 1-15,0-1 0,0 0 0,0 0 16,0 0-16,21-21 0,0 21 16,0-21-16,1 0 0,-1 0 15,0 0-15,0 0 0,0 0 0,0-21 16,1 0-16,-1 21 0,0-21 0,0 0 16,-21-22-16,21 22 0,0 0 15,-21 0-15,0-21 0,22 20 0,-22 1 16,21 21-16,-21-21 0,0 42 31,0 0-15,0 1-16,0-1 0,-21 21 15,21-21-15,0 0 0,0 1 0,0-1 16,0 0-16,21 0 16,0 0-16,0-21 0,0 0 0,0 21 15,1-21-15,-1 0 0,21 0 0,-21 0 16,22 0-16,-22 0 0,0-21 15,21 21-15,-21-21 0,1 0 0,-1 0 16,0 0-16,0-1 0,0 1 0,0-21 16,1 21-16,-1 0 0,-21-22 15,0 22-15,21 21 0,-21-21 16,21 0-16,-21 42 16,-21 0-16,0-21 15,0 21-15,21 22 0,-22-22 0,1 0 16,0 0-16,21 0 0,0 0 15,-21 22-15,21-22 0,-21-21 0,21 21 16,0 0-16,-21-21 0,21 21 16,0-42 15,0 0-31,21 0 0,0 0 16,0 0-16,-21-1 0,21 1 15,0-21-15,1 21 0,-22 0 16,21-1-16,0 22 0,0-21 0,-21 0 15,21 21-15,0 0 16,-21 21-16,0 0 16,0 1-16,0-1 15,22 0-15,-22 0 0,0 0 0,21 0 16,-21 1-16,21-22 0,-21 21 16,21-21-16,0 0 0,0 0 0,1 0 15,-1 0-15,0 0 16,0 0-16,0 0 0,0 0 15,1-21-15,-1-1 0,0 1 0,0 0 16,0 0-16,-21-21 16,21 20-16,1 1 0,-22 0 0,21 0 15,0 0-15,-21 0 0,21-1 0,0 22 16,0-21-16,1 21 16,-1 0-1,-21 21-15,0 1 16,0-1-1,0 0 1,21-21 0,-21-21 15,21 21-31,-21-21 0,0-1 16,0 1-16,0 0 15,-21 21 1,0 0-1,0 21-15,21 0 0,-22-21 16,22 22-16,0-1 0,-21 0 16,0 0-16,0 0 0,21 22 15,-21-22-15,21 0 0,0 0 0,0 0 0,0 0 16,0 1-16,0-1 0,0 0 0,0 0 16,21 0-16,0 0 15,0-21-15,0 0 0,1 0 16,-1 0-16,21 0 0,-21 0 0,0 0 15,22 0-15,-22 0 0,21-21 0,-21 0 16,1 0-16,20 0 0,-21 0 16,0-1-16,0 1 0,22-42 15,-22 20-15,-21 22 0,0 0 0,0 0 16,0 0-16,0 0 0,0-1 0,-21 22 16,0 0-1,-1 0-15,1 22 0,0-1 0,0 0 16,0 0-16,0 0 0,-1 0 15,22 1-15,0 20 0,0-21 0,0 0 16,0 0-16,0 1 0,0 20 16,0-21-16,22-21 0,-1 21 0,0 0 15,0 1-15,0-22 0,0 0 0,1 0 16,-1 0-16,21 0 0,-21 0 0,0 0 16,22 0-16,-22 0 0,0 0 15,21-22-15,-20 1 0,-1 0 0,21 0 16,-21 0-16,0 0 0,-21-1 15,0-20-15</inkml:trace>
  <inkml:trace contextRef="#ctx0" brushRef="#br0" timeOffset="86624.04">7366 14690 0,'0'0'0,"-21"0"0,-22 0 0,22 0 15,42 0 17,1-21-32,20 21 0,-21 0 0,21 0 15,1-22-15,-1 22 0,0 0 16,22 0-16,-22-21 0,1 21 0,-1-21 15,0 21-15,-21 0 0,22-21 0,-43 0 16,0 0-16</inkml:trace>
  <inkml:trace contextRef="#ctx0" brushRef="#br0" timeOffset="86807.93">6816 14520 0,'-22'0'0,"44"0"0,-65 0 16,64 0 31,1 0-47,-1-21 0,0 21 15,0 0-15</inkml:trace>
  <inkml:trace contextRef="#ctx0" brushRef="#br0" timeOffset="88339.02">14330 10033 0,'0'21'31,"0"0"-15,0 1-16,-21 20 0,-1 0 0,22 1 15,-21-1-15,-21 21 0,21-20 0,0 20 16,-1 1-16,-20-22 0,21 22 0,-21-22 16,20 21-16,1-20 0,0-1 15,21-21-15,0 0 0,0 22 0,0-22 16,0 0-16,21-42 31,-21 0-31,21 0 0,1-1 0,-22 1 16,21 0-16,0-21 0,0 21 0,-21-22 15,21 1-15,0 21 0,1-22 0,-1 1 16,0 0-16,0-1 16,0 1-16,0 21 0,1 0 0,-22 0 15,21-1-15,0 22 0,-21 22 16,0-1-16,0 0 16,0 21-16,0-21 0,0 1 0,0 20 15,0-21-15,0 21 0,0-20 0,0 20 16,0-21-16,0 0 0,0 0 15,0 1-15,0-1 0,0 0 0,0 0 16,21-21-16,0 0 0,0 21 0,1-21 16,-1 0-16,0 0 15,0 0-15,21-21 0,-20 21 0,-1-21 16,0 0-16,0 0 0,21-1 0,-20 1 16,-1-21-16,0 0 0,0 20 15,21-20-15,-20-21 0,-1 20 0,0 1 16,0 0-16,0-1 0,0-20 0,1 20 15,-22 1-15,0 21 0,21-21 0,-21 20 16,0 1-16,0 42 16,0 1-16,0-1 15,-21 21-15,21-21 0,-22 22 16,22-1-16,-21 21 0,21-20 0,-21-1 16,21 0-16,0 1 0,0-1 15,0-21-15,0 22 0,0-1 0,0-21 16,21 0-16,0 0 0,1 1 0,-1-1 15,0 0-15,0-21 0,21 0 0,-20 0 16,20 0-16,0 0 0,1 0 0,-1 0 16,0 0-16,1-21 0,-1 0 15,0 21-15,-21-22 0,22-20 0,-22 21 16,0 0-16,21-22 0,-42 22 0,0-21 16,22 21-16,-22-22 0,0 22 0,0 0 15,0 0-15,0 0 0,-22 0 0,1 21 16,0 0-16,0 0 0,0 21 15,0 0-15,-22 0 0,22 21 16,0-20-16,21-1 0,-21 21 0,21-21 16,-21 22-16,21-22 0,0 0 0,0 0 15,0 0-15,0 0 0,21 1 0,0-1 16,0 0-16,0-21 0,0 21 16,22-21-16,-22 0 0,0 0 0,0 0 15,22 0-15,-22 0 0,21-21 16,0 0-16,-20 0 0,20-1 0,-21 1 15,21 0-15</inkml:trace>
  <inkml:trace contextRef="#ctx0" brushRef="#br0" timeOffset="89507.86">17780 10160 0,'0'0'0,"0"-21"0,0-21 0,0 20 16,0 1-16,0 0 0,0 0 0,-21 0 16,0 0-16,-1 21 0,1 0 15,0 0-15,-21 0 0,21 21 0,-22 0 16,1 0-16,0 21 0,-1-20 0,1 20 15,21 0-15,-22 22 0,1-22 0,21 22 16,-21-22-16,20 21 0,1-20 16,0-1-16,0 22 0,21-22 0,0 0 15,0-21-15,0 22 0,0-22 0,21 21 16,0-21-16,0 1 0,22-1 0,-22-21 16,21 21-16,1 0 0,-1-21 0,0 0 15,1 0-15,20 0 0,-21 0 0,1 0 16,20 0-16,-20-21 0,-1 0 15,0 0-15,1 21 0,-1-22 16,0-20-16,1 21 0,-22 0 0,0 0 16,0-22-16,0 1 0,-21 21 0,21-22 15,-21 22-15,0 0 0,0 0 0,0 0 16,-21 0-16,0-1 0,0 22 16,0 0-16,0 0 0,-22 0 0,22 0 15,0 22-15,0-1 0,-22 0 16,22 0-16,0 21 0,-21-20 0,21-1 15,-1 21-15,1-21 0,21 0 16,0 22-16,-21-22 0,21 0 0,0 0 0,0 0 16,0 1-16,0-1 0,21-21 15,0 0-15,1 0 16,-1 0-16,0 0 0,0 0 16,0 0-16,0 0 0,1 0 0,-1-21 15,0 21-15,0-22 0,0 1 0,-21 0 16,21-21-16,1 21 0,-22-1 0,0-20 15,21 21-15,-21 0 0,21 0 0,-21-1 16,0 1-16,0 42 31,0 1-31,0-1 16,0 0-16,-21 0 0,21 0 0,0 0 16,0 1-16,0-1 15,0 0-15,21 0 0,0-21 16,0 21-16,0-21 0,1 0 15,20 0-15,-21 0 0,0 0 0,22 0 16,-22 0-16,0 0 0,21 0 16,-21-21-16,1 0 0,-1 21 0,0-21 15,-21 0-15,21-1 0,-21 1 0,21 0 16,-21 0-16,0 0 0,0 0 0,0-1 16,0 1-16,0 0 0,0 42 15,0 0 1,-21 1-16,0-1 0,0 0 15,21 0-15,0 0 0,-21 0 0,-1 1 16,22-1-16,0 0 0,-21 0 16,21 0-16,0 0 0,0 1 15,0-44 32,0 1-47,0 0 16,0 0-16,0 0 0,21 0 0,1-1 15,-1-20-15,0 21 0,0-21 16,21-1-16,1 22 0,-1-21 0,0 21 16,1-1-16,-1 1 0,0 0 0,1 21 15,-1 0-15,-21 0 0,22 21 0,-22-21 16,0 43-16,0-22 0,0 0 16,-21 21-16,21-21 0,-21 22 0,0-1 15,0-21-15,0 22 0,0-22 0,-21 0 16,0 0-16,0 0 0,0 0 0,21 1 15,-21-22-15,21 21 0,-22-21 0,22-21 47</inkml:trace>
  <inkml:trace contextRef="#ctx0" brushRef="#br0" timeOffset="90279.88">21188 10351 0,'0'0'0,"0"-43"0,0-63 16,0 64-1,0 21-15,-21-21 0,-1 20 0,1 1 16,0 0-16,0 21 0,0 0 15,-22 0-15,22 0 0,-21 0 0,0 21 16,20 0-16,-20 1 0,0 20 0,-1-21 16,22 21-16,-21 22 0,21-22 0,-22 1 15,22 20-15,21-21 0,0 1 0,0-1 16,0 0-16,0 1 0,0-22 16,0 0-16,0 0 0,21 0 15,22 1-15,-22-22 0,0 0 0,21 0 16,-20 0-16,20 0 0,-21 0 0,21-22 15,-20 1-15,20 0 0,-21 0 0,0 0 16,0 0-16,1-22 0,-1 1 16,0 0-16,-21 20 0,0-41 0,21 21 15,-21 20-15,21-20 0,-21 0 0,0 21 16,0-1-16,0 1 0,0 42 16,0 1-1,0-1-15,0 21 0,0 0 16,0 1-16,-21-1 0,21 0 0,0 1 15,0-22-15,0 21 0,0 1 16,0-22-16,0 0 0,0 0 0,21 0 16,-21 0-16,21 1 0,1-22 0,-1 0 15,0 0-15,0 0 0,0 0 0,22 0 16,-22 0-16</inkml:trace>
  <inkml:trace contextRef="#ctx0" brushRef="#br0" timeOffset="91135.98">21844 10266 0,'0'-42'0,"0"84"0,0-106 16,0 43-16,0 0 15,-21 21-15,0 0 0,-1 0 0,-20 0 0,21 0 16,0 0-16,-22 21 0,1 22 16,21-22-16,-21 21 0,20-21 0,1 22 15,-21-1-15,21 0 0,0 1 0,21-22 16,0 21-16,0 0 0,0-20 15,0-1-15,0 21 0,0-21 0,0 0 16,21 1-16,0-22 0,21 21 0,-21-21 16,22 0-16,-22 0 0,21 0 0,-21 0 15,22 0-15,-1-21 0,0 21 0,-20-22 16,20 1-16,-21 0 0,21-21 16,-20 21-16,20-22 0,-21 1 15,0 0-15,22-1 0,-22-20 0,0 20 16,0-20-16,0 21 0,0-22 0,1 1 15,-1 20-15,0 1 0,-21 0 0,0-1 16,0 22-16,0 0 0,0 0 16,-21 42-16,0 21 15,-1-21-15,1 22 0,0-1 0,0 0 16,0 22-16,0-22 0,-1 22 0,1-22 16,0 22-16,0-22 0,0 21 0,0-20 15,-1-1-15,1 0 0,0 1 16,21-22-16,0 21 0,-21-21 15,21 1-15,0-1 0,0 0 16,21-21 0,-21-21-16,21 0 0,0 21 15,1-22-15,-1 1 0,21 0 16,-21-21-16,0 21 0,1-1 0,-1 1 16,0 0-16,0 0 0,0 0 15,-21 0-15,21 21 0,1 0 0,-22 21 16,0 0-16,0 0 15,0 0-15,0 0 0,0 1 16,0-1-16,0 0 0,0 0 0,0 0 16,21-21-16,-21 21 0,21 1 15,0-22-15,0 21 0,0-21 16,1 0-16,-1 0 0,21 0 0,-21 0 16,0 0-16,22 0 0,-22 0 15,21-21-15,-21-1 0,1 1 0,-1 21 16,0-21-16,0 0 0,0 0 0,0 0 15,-21-1-15,0 1 0,22 0 0,-22 0 16,0 42 15,-22 0-31,1 0 0,21 1 16,0-1-16,0 0 0,-21 0 0,21 0 16,0 0-16,0 1 15,0-1-15,21-21 31,-21-21-15,0-1-16,21 22 0,-21-21 16,22 0-16,-22 0 0,0 0 0,0 0 15,0-1-15</inkml:trace>
  <inkml:trace contextRef="#ctx0" brushRef="#br0" timeOffset="91302.88">22796 10266 0,'0'0'0,"0"-21"0,-21 21 31,0 0-31,0 0 16,0 21 0,21 0-16,0 0 15,0 0-15,0 1 16,0-1-16,0 0 16,21 0-16,0 0 15</inkml:trace>
  <inkml:trace contextRef="#ctx0" brushRef="#br0" timeOffset="92247.21">22966 10668 0,'0'0'0,"42"0"15,-21 0-15,0 0 0,1 0 16,-1 0-16,0-21 0,0 21 16,-21-21-16,21 0 0,-21-1 0,21 1 15,-21 0-15,0 0 0,22 0 16,-22 0-16,0-1 0,0 1 0,0 0 15,0 0-15,0 0 0,-22 21 16,1 21 0,0 0-16,21 0 0,-21 0 15,0 22-15,0-22 0,-1 21 16,22-21-16,-21 22 0,21-22 0,-21 21 0,21-21 16,0 1-16,0-1 0,0 0 15,0 0-15,0 0 0,0 0 16,21-21-16,0 0 0,1 0 15,-1 0-15,0 0 0,0 0 0,0 0 16,22 0-16,-22-21 0,0 21 0,21-21 16,-21 0-16,1 21 0,-1-21 0,0 0 15,0-22-15,0 22 0,0 0 0,1 0 16,-1 0-16,0-1 0,-21 1 16,0 42 15,0 1-31,-21-1 0,21 0 0,-21 0 15,21 21-15,-22-20 0,22-1 16,-21 0-16,21 0 0,0 0 16,0 0-16,0 1 0,0-1 15,21-21 1,1 0-16,-1 0 0,0 0 0,0 0 16,0 0-16,22 0 0,-22 0 0,0-21 15,0 21-15,21-22 0,-20 1 16,-1 0-16,0 0 0,0 0 0,0 0 15,0-1-15,1 1 0,-1 0 0,0 0 16,-21 0-16,21 21 0,-21-21 16,0 42-1,0 0 1,0 0-16,0 0 0,-21 0 0,0-21 16,21 22-16,0-1 0,0 0 0,0 0 15,0 0-15,0 0 0,0 1 16,0-1-16,21 0 15,0-21-15,0 0 16,22 0-16,-22 0 0,21 0 0,-21 0 16,22 0-16,-22 0 0,21 0 0,-21 0 15,0-21-15,22 21 0,-22-21 0,0-1 16,0 1-16,0 0 0,1-21 16,-1 21-16,0-22 0,0 22 15,0-21-15,-21 21 0,0-22 0,0 22 16,0 0-16,-21 21 15,0 0-15,0 21 16,0 0-16,-1 0 0,1 1 0,0-1 16,0 0-16,0 21 0,21-21 15,0 1-15,-21-1 0,21 0 0,0 0 16,0 0-16,0 0 0,21 1 16,0-22-16,0 0 0,0 21 0,0-21 15,22 0-15,-22 0 0,21 0 0,1 0 16,-22 0-16,21-21 15,-21-1-15,22 22 0,-22-21 0,0 0 16,0 0-16,-21 0 0,0-22 0,0 22 16,-21 0-16,0 0 0</inkml:trace>
  <inkml:trace contextRef="#ctx0" brushRef="#br0" timeOffset="93295.59">13695 12256 0,'0'21'0,"0"-42"0,0-1 0,0 1 15,0 42 1,0 1 0,0-1-16,0 21 0,0 0 15,-21 1-15,21-1 0,-22 0 0,1 1 16,21-1-16,-21 0 0,21 1 0,-21-1 16,21-21-16,-21 22 0,21-22 0,0 0 15,-21 0-15,21 0 0,-22 0 16,22-42-1,0 0-15,0 0 16,0 0-16,0 0 0,22-22 0,-1 22 16,-21-21-16,21-1 0,0 1 15,0 0-15,0-22 0,-21 22 16,22-22-16,-1 1 0,0 21 0,-21-43 16,21 21-16,0 22 0,0-21 0,1 20 15,-1 1-15,-21 21 0,21 0 0,0-1 16,-21 44-1,21 20-15,-21 0 0,21 1 0,-21-1 16,0 21-16,0 1 0,0-1 0,0 1 16,0-1-16,0-20 0,0 20 0,0-20 15,0-1-15,0 0 0,0 1 16,0-22-16,0 21 0,0-21 0,0 0 16,0 1-16,22-22 31,-1-22-31,-21 1 0,21 0 15,0 0-15,0 0 0,0-22 0,1 22 16,-1-21-16,0 0 0,0-1 0,0-20 16,0 20-16,22-20 0,-22 21 0,0-22 15,0 1-15,22-1 0,-22 22 0,0-22 16,0 22-16,0 21 0,-21 0 16,0-1-16,21 22 0,-21 22 15,0 20-15,0 0 0,0 1 16,0 20-16,0 1 0,0-22 0,0 21 15,-21-20-15,21 20 16,-21-20-16,21-1 0,0 0 0,0-21 16,0 22-16,0-22 0,0 0 0,0 0 15,0 0-15,0 1 0,0-1 16,21-21 0</inkml:trace>
  <inkml:trace contextRef="#ctx0" brushRef="#br0" timeOffset="93644.39">14668 12510 0,'0'0'0,"22"0"0,-1-22 16,0 22-16,0 0 0,0-21 16,0 21-16,1-21 0,-1 21 15,0-21-15,21 0 0,-21 21 0,1-21 16,-1-1-16,0 1 0,-21 0 0,0 0 15,0 0-15,0 0 0,0-1 0,0 1 16,0 0-16,-42 21 0,20 0 16,1 0-16,0 0 0,-21 0 0,21 0 15,-22 21-15,22 22 0,0-22 16,-21 21-16,20-21 0,1 22 0,0-1 16,21 0-16,0 1 0,-21-22 0,21 21 0,0-21 15,0 22-15,0-22 16,0 0-16,0 0 0,0 0 0,21 0 15,0 1-15,0-22 0,1 0 0,-1 0 16,0 0-16,21 0 0,1 0 0,-1-22 16,0 1-16,1 0 0,-1 0 15,21 0-15,-20 0 0,-1-22 0</inkml:trace>
  <inkml:trace contextRef="#ctx0" brushRef="#br0" timeOffset="93904.24">15684 11726 0,'0'0'0,"0"-21"16,0 0-16,0 42 16,-21 22-16,21-22 0,-21 42 15,0-20-15,-21 41 0,20-20 0,1-1 16,0 1-16,0 20 0,-21-20 16,20-1-16,1-20 0,0 20 0,0-20 15,21-1-15,-21 0 0,21 1 0,-21-22 16,21 21-16,-22-21 0,22 0 0,0 1 15,0-1-15,22-21 32,-1 0-32,0-21 0,0-1 15,0-20-15,0 21 0,1 0 0,20-22 16,-21 1-16,0 21 0</inkml:trace>
  <inkml:trace contextRef="#ctx0" brushRef="#br0" timeOffset="94632.06">15896 11811 0,'0'0'0,"0"-21"0,0 0 0,0 42 16,0 0-16,-21 21 16,21 1-16,-21 20 0,0-20 15,-1 20-15,1 1 0,21-1 0,-21 1 16,0-22-16,0 21 0,0-20 16,-1-1-16,22 0 0,0 1 0,-21-22 15,21 21-15,-21-21 0,21 1 0,0-1 16,0 0-16,21-21 31,0-21-31,-21 0 16,22 21-16,-1-22 0,0 1 0,0 0 15,21 0-15,-20 0 0,-1 0 16,0-1-16,0 22 0,0 0 16,-21 22-1,0-1-15,21 0 0,-21 0 16,0 0-16,0 0 15,22 1-15,-22-1 0,0 0 0,0 0 16,21 0-16,0 0 16,0-21-16,0 22 0,0-22 15,1 0-15,-1 0 0,0 0 0,0 0 16,0-22-16,0 22 0,22-21 0,-22 0 16,0 21-16,21-21 0,-20 0 15,-1 0-15,0-1 0,0 1 0,0 0 16,0 0-16,1 21 0,-22-21 0,0 0 15,0 42 1,0 0 0,0 0-16,0 0 15,-22 0-15,22 1 0,0-1 0,0 0 16,0 0-16,0 0 0,0 0 16,22-21-16,-1 0 0,-21 22 0,21-22 15,0 0-15,0 0 0,0 0 0,1 0 16,-1 0-16,0 0 0,0-22 15,0 1-15,0 21 0,1-21 0,-22 0 16,21 0-16,-21 0 0,0-1 0,0 1 16,0-21-16,0 21 0,0 0 0,0-22 15,0 22-15,-21 0 0,-1 0 0,1 0 16,0 21-16,-21 0 16,21 0-16,-1 0 0,1 0 15,0 0-15,0 21 0,0 0 0,0-21 16,-1 21-16,1 0 0,21 0 0,0 1 15,0-1-15,0 0 16,0 0-16,21-21 0,1 0 16,20 0-16,-21 21 0,21-21 0,-20 0 15</inkml:trace>
  <inkml:trace contextRef="#ctx0" brushRef="#br0" timeOffset="95163.27">17187 12404 0,'0'0'16,"-21"-43"-16,0 43 16,0 0-16,0 0 0,-1 0 0,1 0 15,-21 0-15,21 22 0,0-1 0,-1 0 16,1 0-16,0 0 0,0 0 16,0 22-16,21-22 0,-21 0 0,21 0 15,-22 22-15,22-22 0,0 0 0,0 21 16,0-21-16,0 1 0,0-1 0,0 0 15,0 0-15,22-21 16,-1 0-16,0 0 0,0 0 0,0 0 16,0 0-16,1 0 0,-1 0 0,0-21 15,0 0-15,0 0 0,0-1 0,22-20 16,-22 21-16,0 0 0,0-22 16,0 1-16,1 0 0,-1-1 0,0 1 15,0 0-15,0-22 0,0 22 16,1-22-16,-1 1 0,0 21 0,0-22 15,0 22-15,-21-1 0,0 22 0,0 0 16,0 0-16,0 42 16,-21 0-1,21 0-15,-21 22 0,0-1 0,0 0 16,21 1-16,-22-1 0,22 22 0,-21-22 16,21 0-16,-21 1 0,21-1 15,0 0-15,0 1 0,0-22 0,0 21 16,0-21-16,0 22 0,21-22 15,0 0-15,1 0 0,20 0 16,-21-21-16,0 0 0,0 0 0,1 0 16,-1 0-16,21 0 0,-21 0 0,0 0 15,-21-21-15,22 0 0,-1 0 0,-21 0 16,0-1-16,0 1 0,0-21 16</inkml:trace>
  <inkml:trace contextRef="#ctx0" brushRef="#br0" timeOffset="95375.15">15811 12086 0,'0'0'16,"-42"0"-16,-21 0 0,20 0 0,22 0 16,-21 0-16,42-21 0,21 0 15,0 0 1,21 21-16,-20-21 0,20 21 0,21-22 15,-20 1-15,20 21 0,1-21 16,-1 21-16,1-21 0,20 21 0,-20 0 16,-1-21-16,1 21 0</inkml:trace>
  <inkml:trace contextRef="#ctx0" brushRef="#br0" timeOffset="98603.92">19558 11748 0,'-21'-22'15,"42"44"-15,-42-65 0,0 22 0,21 0 0,-22 0 16,22 0-16,-21-1 0,21 1 16,0 0-16,0 0 0,0 0 15,0 0-15,0-1 0,0 1 16,-21 21-1,0 0-15,0 0 0,0 0 16,21 21-16,-43 1 0,22 20 16,0-21-16,-21 21 0,20 1 0,-20-1 15,21 0-15,-21 22 0,20-1 0,-20 1 16,21-1-16,0 1 0,0-1 0,-1 1 16,1-1-16,21-20 0,0-1 15,0 0-15,0 1 0,0-1 0,0-21 16,43 22-16,-22-22 0,0 0 0,21-21 15,-21 0-15,22 0 0,-1 0 0,0 0 16,22 0-16,-22 0 0,22-21 0,-22 0 16,22-1-16,-22 1 0,21-21 15,-20 21-15,-1-22 0,-21 1 16,22-21-16,-22 20 0,0-20 0,0-1 16,0 1-16,-21-1 0,0 1 0,0-1 15,0 1-15,0-1 0,0 1 0,-21 20 16,0 1-16,-21 0 0,20 21 15,-20-1-15,-21 22 0,20 0 0,-20 22 16,20-1-16,-20 0 0,21 21 0,-1 1 16,1 20-16,0-21 0,-1 22 15,22-1-15,0 1 0,0-1 0,21 1 16,-21-22-16,21 22 0,0-22 0,0 0 16,21 1-16,0-1 0,0-21 15,0 22-15,22-22 0,-1-21 0,0 21 16,1-21-16,-1 0 0,0 0 0,1 0 15,20-21-15,-21 0 0,22 21 0,-22-22 16,1-20-16,-1 21 0,0 0 16,-21-22-16,22 22 0,-22-21 0,0 21 15,0 0-15,0-1 0,-21 1 0,0 42 32,0 1-32,0-1 0,0 0 0,0 0 15,0 21-15,0-20 0,0-1 16,-21 21-16,21-21 0,0 0 0,0 1 15,0-1-15,0 0 16,21-21-16,1 0 16,-1 0-16,0 0 0,0 0 15,0-21-15,0 21 0,1-21 16,-1-1-16,0 1 0,21 0 0,-21 0 16,1 0-16,-1-22 0,0 22 0,0-21 15,0 21-15,0 0 0,1-1 0,-22 1 16,0 0-16,21 0 0,-21 42 31,0 0-31,-21 0 16,21 1-16,-22-1 0,22 0 15,-21 21-15,0-21 0,21 1 0,0-1 16,0 0-16,0 0 0,0 0 0,0 0 16,0 1-16,0-1 0,0 0 15,21-21-15,0 0 16,1 0-16,20 0 0,-21 0 15,21 0-15,-20 0 0,20 0 0,0-21 16,-21 0-16,22 21 0,-22-22 0,21 1 16,-21-21-16,1 21 0,-1 0 0,0-22 15,-21 22-15,0-21 0,0 21 16,0-1-16,0 1 0,0 0 16,0 0-16,0 0 0,-21 21 15,0 0-15,-1 0 0,1 21 16,0 0-16,21 0 0,-21 0 0,0 1 15,0 20-15,-1-21 0,22 0 16,-21 22-16,21-22 0,0 0 0,0 0 16,0 0-16,0 0 0,0 1 0,0-1 15,0 0-15,21-21 0,1 21 0,-1-21 16,0 0-16,0 0 0,0 0 16,0 0-16,1 0 0,-1 0 15,21 0-15,-21-21 0,22 0 0,-1 21 16,-21-21-16,21-1 0,-20 1 0,-1-21 15,21 21-15,-21 0 0,0-22 16,-21 1-16,22 21 0,-22-22 0,21 1 16,-21 21-16,0 0 0,0 0 15,0-1-15,-21 22 16,-1 0-16,1 0 0,0 22 16,0-1-16,21 0 0,0 0 0,0 0 15,0 0-15,0 1 0,0-1 16,0 21-16,0-21 0,0 0 0,0 1 15,21-1-15,-21 0 0,21-21 0,0 21 16,1 0-16,-1 0 0,-21 1 0,21-1 16,0 0-16,-21 0 15,21-21 1,-21 21-16,21-21 16,1 0-1,-1-21-15,0 21 0,-21-21 16,21 21-16,21-21 0,-20 0 0,-1-1 15,0 1-15,21 0 0,1 0 16,-22-21-16,21 20 0,-21 1 16,0 0-16,22 0 0,-43 0 0,21 0 15,-21-1-15,0 44 32,-21-1-32,0-21 15,21 21-15,-22 0 0,22 0 0,0 0 16,0 1-16,0-1 15,0 0-15,0 0 0,0 0 16,0 0-16,0 1 16,0-1-16,0 0 15,0 0-15,22-21 0,-22 21 0,21-21 16,-21 21-16,21-21 16,0 0-16,0 0 0,0 0 15,1 0-15,-1 0 0,0 0 16,0 0-16,-21-21 0,21 21 0,0-21 15,1 0-15,-1 0 0,0 0 16,0-1-16,0 1 0,0-21 0,1 21 16,-22 0-16,21-1 0,0 1 0,-21 0 15,21 21-15,-21 21 32,0 0-32,-21 1 0,21-1 0,-21 0 15,21 0-15,0 0 0,0 0 0,0 1 16,0-1-16,0 0 0,0 0 15,0 0 1,21-21-16,0 21 0,0 1 0,0-22 16,1 0-16,-1 0 0,0 0 0,0 0 15,0 0-15,22 0 0,-22 0 16,21 0-16,-21 0 0,22 0 0,-22 0 16,21 0-16,-21-22 0,0 1 15,1 21-15,-1-21 0,0 0 0,-21-21 16,0 20-16,0 1 0,0 0 0,0-21 15,0 21-15,0-1 0,0 1 0,0 0 16,0 0-16,-21 0 0,0 21 16,-1 0-16,1 0 0,0 21 15,0 0-15,0 0 0,0 0 16,-1 1-16,1-1 0,0 0 16,21 0-16,-21 0 0,21 22 0,-21-1 15,21-21-15,0 0 0,0 0 16,0 1-16,0-1 15,21-21-15,0 0 16,0 0-16,0 0 0,1 0 16,-1 0-16,0-21 0,0-1 0,0 1 15,0 21-15,1-21 0,-1-21 16,0 21-16,0-1 0,0-20 16,0 0-16,22-1 0,-1-41 0,-21 20 15,0-42-15,1 64 16,-1 0-16,0-43 0,-21 43 15,0 21-15,0-1 0,0 1 16,-21 42 0,0 1-16,-1-1 0,1 0 0,0 21 15,-21 1-15,21-1 0,-1 0 0,1 1 16,0-1-16,21 21 16,0-20-16,-21-1 0,21 0 0,0 1 0,0-22 15,0 21-15,0-21 0,0 1 0,0-1 16,0 0-16,0 0 0,0 0 0,21-21 15,0 0 1,0 0-16,1 0 0,-1 0 16,0 0-16,0 0 0,0-21 15,0 21-15,1-21 0,-1 0 0,0 0 16,21-1-16,-21 1 0,1 0 0,-1 21 16,0-21-16,0 21 0,-21 21 31,0 0-31,0 0 15,0 1-15,-21-1 0,21 0 0,0 0 16,0 0-16,0 0 16,21 1-1,0-22 1,0 0-16,1 0 0,-1 0 16,0-22-16,0 1 0,0 21 15,-21-21-15,21 0 0,1 21 16,-1-21-16,-21 0 0,21-1 0,0 22 15,-21-21-15,0 0 0,21 21 16,-21 21 0,0 0-1,0 1-15,-21-1 0,21 0 16,0 0-16,0 0 16,0 0-16,21-21 15,0 22-15,1-22 0,-1 0 0,0 0 16,0 0-16,21 0 15,-20 0-15,-1 0 0,21 0 0,-21 0 16,0 0-16,22 0 0,-22-22 0,0 1 16,21 0-16,-20 0 0,-1 0 0,0 0 15,0-22-15,21 22 0,-42-21 0,22-1 16,-1 1-16,-21 21 0,0-21 16,0 20-16,0 1 0,0 0 0,0 0 15,-21 21-15,-1 0 0,1 0 0,-21 0 16,21 0-16,0 21 0,-1 0 0,-20 0 15,21 1-15,-21-1 0,20 0 16,-20 21-16,21-21 16,0-21-16,21 22 0,0-1 0,0 0 15,0 0-15,0 0 16,21-21 0,0 0-16,-21 21 0,21 1 15,-21-1-15,21 0 0,-21 0 16,0 0-16,0 0 0,0 22 0,0-22 15,0 21-15,0 1 0,-21-1 0,0 0 16,0 1-16,21-22 0,-21 21 16,0 0-16,-1 1 0,1-1 0,21-21 15,-21 22-15,0-22 0,0 42 16,21-42-16,0 1 0,0-1 16,-21 0-16,21 0 0,-22-21 15,22 21-15,0-42 31,0 0-31,0 0 0,0 0 16,22-1-16</inkml:trace>
  <inkml:trace contextRef="#ctx0" brushRef="#br0" timeOffset="98795.82">23537 12150 0,'0'0'0,"0"-21"0,-21-22 0,0 22 15,0 0-15,0 0 16,-1 21-16,1 0 0,0 0 16,21-21-16,-21 21 15,0 0-15,0-22 16,-1 1 0,1 21-16</inkml:trace>
  <inkml:trace contextRef="#ctx0" brushRef="#br0" timeOffset="98979.71">22013 11748 0,'0'0'0,"-21"0"16,0 0-1,0 0-15,0 0 16,-1 0-16,1 21 15,0-21-15,0 0 0,0 0 0,0 0 16,-1 0-16</inkml:trace>
  <inkml:trace contextRef="#ctx0" brushRef="#br0" timeOffset="100100.43">14309 13441 0,'0'0'0,"0"-21"0,21 0 0,-21-1 0,-21 22 32,-1 22-32,22-1 15,-21 21-15,0 0 0,0 1 0,0-1 16,0 0-16,21 22 0,-22-22 0,1 22 15,0-22-15,0 0 0,0 1 16,0-1-16,-1 0 0,22-20 0,-21 20 16,21-21-16,-21 0 0,21 0 15,0-42 1,21 21 0,0-21-16,1 0 0,-22-21 0,21 20 15,0-20-15,0 21 0,-21-21 16,21-1-16,0 22 0,-21-21 0,0 21 15,22-1-15,-1 1 0,-21 0 16,21 21 0,-21 21-16,0 0 0,21 22 0,-21-22 15,0 21-15,0-21 0,0 22 0,0-22 16,0 21-16,0-21 0,0 22 16,0-22-16,21 0 0,0 0 0,-21 0 15,22-21-15,-1 22 0,0-22 16,0 0-16,0 0 15,0 0-15,1-22 0,-1 22 16,21-21-16,-21 0 0,0 0 0,1 0 16,-1 0-16,0-22 0,0 22 0,0-21 15,0-1-15,-21 1 0,22 21 0,-22-21 16,21 20-16,-21-20 0,21 21 0,-21 0 16,0 42 15,0 0-31,0 0 0,0 0 0,0 22 15,0-22-15,0 21 0,0-21 0,0 1 16,0 20-16,0-21 0,0 0 16,0 22-16,0-22 0,0 0 0,21 0 15,0 0-15,0-21 16,1 0-16,-1 0 0,21 0 0,-21 0 16,22 0-16,-22 0 0,0-21 0,21 21 15,-21-21-15,22 0 0,-22 0 16,0-1-16,0 1 0,0 0 0,1-21 15,-22 21-15,0-1 0,21 1 0,-21 0 16,0 0-16,-21 42 31,21 0-31,-22 0 0,1 1 0,0-1 16,21 0-16,-21 0 0,0 0 0,21 0 16,0 1-16,-21-22 0,21 21 15,0 0-15,0-42 31,21 21-31,-21-21 16</inkml:trace>
  <inkml:trace contextRef="#ctx0" brushRef="#br0" timeOffset="100267.33">15198 13568 0,'0'0'15,"0"-21"-15,0 0 0,0 42 47,0 0-47,21-21 16,-21 21-16,21-21 0,21 0 15,-21 0-15,1 0 0,-1 0 0</inkml:trace>
  <inkml:trace contextRef="#ctx0" brushRef="#br0" timeOffset="100507.19">16087 13399 0,'0'0'0,"-22"21"16,1 0-16,-21 0 15,21 0-15,0 22 0,-1-22 0,1 21 16,0 0-16,0 1 0,0-1 0,0 0 16,21 1-16,-22-1 0,1 0 15,21 1-15,0-1 0,-21-21 0,21 22 16,-21-22-16,21 0 0,-21 0 0,21 0 15,0 0-15,0 1 0,0-1 16,-21-21-16,-1 0 16,1 0-16,0-21 15</inkml:trace>
  <inkml:trace contextRef="#ctx0" brushRef="#br0" timeOffset="101011.9">15409 13970 0,'0'0'0,"0"-21"16,21 21-1,1 0-15,-1 0 16,21 0-16,-21 0 0,22 0 0,-1-21 16,0 21-16,22-21 0,-22 21 15,22-22-15,-22 22 0,21-21 0,1 0 16,-22 0-16,22 0 0,-1 0 0,-20-1 16,-1-20-16,0 21 0,1-21 0,-22 20 15,0-20-15,0 21 0,-21 0 16,0 0-16,0-1 0,0 1 15,-21 21-15,0 0 16,0 0-16,-22 21 0,22 1 0,0 20 16,21-21-16,-21 21 0,0 1 0,-1-1 15,1 0-15,21-20 0,0 20 16,0 0-16,-21 1 0,21-22 0,0 21 16,-21-21-16,21 0 0,0 1 0,0-1 15,0 0-15,0 0 16,0-42-1,0 0 1,0 0-16,0-1 0,0 1 0,21 0 16,0 0-16,0-21 0,1 20 15,-1-20-15,0 21 0,0 0 0,0 0 16,22-1-16,-22 22 0,0 0 0,0 0 16,0 0-16,0 0 0,-21 22 15,22 20-15,-22-21 0,0 0 0,0 22 16,0-22-16,0 0 0,-22 21 0,1-21 15,0 1-15,0-1 0,21 0 0,-21 0 16,21 0-16,-21 0 0,42-21 31</inkml:trace>
  <inkml:trace contextRef="#ctx0" brushRef="#br0" timeOffset="103487.1">17801 13504 0,'0'0'0,"21"-21"0,0 21 0,1-21 16,-1 0-16,0 0 0,21 0 0,-21-1 15,1 1-15,20-21 0,-21 21 0,0-22 16,22 1-16,-43 21 0,21-21 16,-21-1-16,0 1 0,0 0 0,0-1 15,0 22-15,0-21 0,-21 42 16,-1 0-16,1 42 16,0 0-16,0 1 15,0 20-15,21-20 0,-21 20 0,21 1 16,-22 20-16,22-20 0,-21 20 0,21-20 15,0-1-15,0 22 0,0-43 0,0 22 16,0-1-16,0-20 0,0-1 0,0-21 16,0 22-16,0-22 0,-21 0 15,21 0-15,-21 0 0,0-21 16,0 0-16,-1 0 0,1 0 0,0 0 16,0-21-16,-21 21 0,20-21 0,-20 0 15,21 0-15,-21-22 16,20 22-16,-20-21 0,21-1 0,-21 22 15,20-21-15,1 21 0,21 0 0,-21 21 16,21 21 0,0 0-16,21 0 15,0 21-15,-21-20 0,22 20 0,-1-21 16,0 21-16,0-20 0,21-1 0,-20 21 16,20-21-16,-21 0 0,21-21 0,1 22 15,-1-22-15,0 0 0,1 0 16,-1 0-16,0 0 0,22 0 15,-22 0-15,1-22 0,20 1 0,-21 0 16,1 0-16,-22 0 0,21-22 0,-21 22 16,22 0-16,-22-21 0,-21-1 0,21 22 15,-21-21-15,21 0 0,-21 20 16,0 1-16,0 0 0,0 42 16,0 0-16,0 1 15,-21 20-15,0-21 0,0 21 0,0-20 16,21 20-16,-22-21 0,1 0 0,0 0 15,21 1-15,-21-1 0,21 0 16,0 0-16,21-21 31,0 0-31,0-21 0,1 0 16,-1 21-16,0-21 0,-21-1 0,21 1 16,0 0-16,0 0 0,-21 0 15,22 21-15,-1 0 16,0 21-1,-21 0-15,0 0 0,0 0 16,21 1-16,-21-1 16,0 0-16,21 0 0,0 0 0,1-21 15,-22 21-15,21-21 0,0 0 0,0 0 16,0 0-16,0 0 0,22 0 16,-22 0-16,21 0 0,-21 0 0,22 0 15,-1-21-15,-21 0 0,22 0 16,-1 0-16,0 0 0,-21-1 0,22-20 15,-22 21-15,21-21 0,-21-1 0,1-20 16,-1 20-16,0-20 0,21-43 16,1 43-16,-22 20 0,0 1 15,-21 0-15,21-1 0,-21 22 0,21 0 16,-21 0-16,0 42 16,-21 0-16,0 0 0,21 22 15,-21-1-15,0 0 0,21 1 0,-22-1 16,1 21-16,21-20 15,-21-1-15,0 0 0,0 1 0,21-1 16,-21 0-16,-1 1 0,22-22 0,-21 0 16,21 0-16,0 0 0,0 1 0,-21-1 15,21-42 17,21-1-32,0 1 15,1 0-15,-22 0 0,21 0 0,0-22 16,0 22-16,0 0 0,0 21 15,1-21-15,-1 21 0,0 0 0,-21 21 32,0 0-32,0 0 0,0 1 0,0-1 15,0 0-15,0 0 0,0 0 16,0 0-16,21 1 0,-21-1 16,21-21-16,-21 21 0,21-21 15,1 0-15,-1 0 0,0 0 0,0 0 16,0 0-16,22 0 0,-22 0 0,21 0 15,0 0-15,-20 0 0,20-21 0,-21 0 16,21-1-16,-20 1 0,-1 0 16,0 0-16,0 0 0,0 0 0,-21-1 15,0-20-15,0 21 0,0 0 0,0 0 16,0-1-16,-21 22 16,0 0-16,0 0 0,0 0 15,-1 22-15,1-1 16,0 0-16,21 0 0,0 0 0,0 22 15,-21-22-15,21 0 0,0 0 0,0 0 16,0 0-16,0 1 0,0-1 0,0 0 16,21 0-16,0 0 15,0-21-15,1 0 16,-1 0-16,0 0 0,0 0 0,0 0 16,0 0-16,1-21 0,-1 21 0,0-21 15,0 0-15,0 0 0,0-1 0,1 1 16,-1 0-16,0 0 15,-21 0-15,21 0 0,-21-1 16,0 44 15,-21-1-31,21 0 16,0 0-16,0 0 16,0 0-16,0 1 15,21-22 1,-21 21-16,0 0 0,21 0 15,-21 0-15,21-21 16,-21 21-16,22-21 16,-1 22-1,0-22-15,0 0 0,0 0 16,0 0-16,1 0 0,-1 0 16,0 0-16,0 0 0,0 0 15,0-22-15,1 22 0,-22-21 16,21 0-16,0 0 0,-21 0 15,0 0-15,21 21 16,-21-22-16,0 1 16,21 0-16,0 0 15,-21 42 32,0 0-31,-21-21-16,21 21 0,-21 1 15,21-1-15,0 0 0,0 0 16,0 0-16,0 0 0,0 1 16,0-1-16,0 0 15,21-21 1,0 0-16,1 0 0,-1 0 16,21 0-16,-21 0 0,0 0 0,1 0 15,20 0-15,-21-21 0,0 21 0,0-21 16,22-1-16,-22 1 0,0 0 15,0-21-15,0 21 0,1-22 16,-1 1-16,0 0 0,0-1 0,0-20 16,0 20-16,22-62 0,-22 62 15,-21 1-15,0 0 0,21-1 0,-21 22 16,0 0-16,0 0 0,0 0 16,-21 21-1,21 21-15,-21 21 0,0-21 16,-1 22-16,1-1 0,0 0 0,21 1 15,-21-1-15,0 0 0,0 22 16,21-22-16,0 0 0,-22 1 0,22-22 16,-21 21-16,21-21 0,0 22 15,0-22-15,0 21 0,0-21 0,0 1 16,0-1-16,0 0 0,21-21 0,1 21 16,-1-21-16,0 21 15,0-21-15,0 0 0,0 0 16,1 0-16,-1-21 15,0 21-15,-21-21 0,0 0 0,21 0 16,0-1-16,-21 1 0,0 0 0</inkml:trace>
  <inkml:trace contextRef="#ctx0" brushRef="#br0" timeOffset="103674.99">21040 13885 0,'-43'0'16,"64"0"15,22 0-31,-22 0 16,0 0-16,0 0 0,0 0 0,22 0 15,-22-21-15,0 21 0,0 0 0,22 0 16,-22-21-16,-21 0 0,21 21 16,-21-21-16,21 0 0</inkml:trace>
  <inkml:trace contextRef="#ctx0" brushRef="#br0" timeOffset="103842.89">20743 13674 0,'-21'-21'16,"42"42"-16,-63-42 0,21 21 0,0 0 16,42 0 15,0 0-31,0 0 0,0 21 15,22-21-15,-22 21 0</inkml:trace>
  <inkml:trace contextRef="#ctx0" brushRef="#br0" timeOffset="105276.07">21717 14203 0,'0'0'0,"21"0"0,0 0 15,0 0-15,1 0 0,-1-21 16,0 0-16,0-1 16,0 22-16,0-21 0,1 0 0,-1 0 15,0 0-15,0 0 0,-21-1 0,0-20 16,0 21-16,0-21 0,0 20 0,0 1 16,0-21-16,0 21 15,0 0-15,-21 21 0,0 0 16,-22 0-16,22 0 0,0 21 0,0 0 15,-21 0-15,20 0 0,-20 0 0,21 22 16,-21-22-16,20 0 0,1 0 16,0 0-16,0 22 0,21-22 0,0 0 15,0 0-15,0 0 0,0 1 16,21-22 0,0 0-16,22 0 15,-22 0-15,0-22 0,0 1 0,0 21 16,0-21-16,1 0 0,-1 0 0,0 21 15,0-43-15,0 22 0,-21 0 16,21 0-16,1 0 0,-22 0 16,0-1-16,0 1 15,0 42 1,0 1-16,-22-1 0,22 0 16,-21 0-16,21 0 0,0 0 15,0 1-15,0-1 0,0 0 0,0 0 16,0 0-16,0 0 15,21-21-15,22 22 0,-22-22 16,0 0-16,0 0 0,0 0 16,22 0-16,-22 0 0,0 0 0,0 0 15,0-22-15,1 22 0,-1-21 16,0 0-16,0 0 0,-21 0 16,21 0-16,-21-1 0,0 1 0,0 0 15,0 0-15,0 0 0,0 42 31,-21 0-31,0 0 16,0 0-16,21 1 0,-21-1 0,-1 0 16,22 0-16,-21 0 15,0 0-15,21 1 0,0-1 16,0 0 0,0-42 15,21 21-31,0-21 0,-21-1 15,22 22-15,-1-21 0,0 0 0,0 0 16,0 0-16,-21 0 0,21-1 0,1 22 16,-1-21-16,0 0 0,0 21 15,-21 21 1,0 0-16,0 1 16,0-1-16,0 0 0,0 0 15,21 0-15,-21 0 0,21 1 16,1-1-1,-1-21-15,0 0 0,0 0 16,0 0-16,0 0 16,1 0-16,-1-21 0,0 21 15,-21-22-15,21 1 0,0 0 16,0 21-16,1-21 0,-1 0 0,0 0 16,0-1-16,0 1 0,0 0 0,1 0 15,-1 0-15,-21 0 0,21 21 16,-21 21 15,0-42 47,-21 21-62,0 0-16,-1 0 15,1 0-15,0 0 0,0 0 16,0 0-16,21 21 0,-21 0 16,21 0-16,-22-21 0,22 21 0,-21 0 15,21 1-15,0-1 0,0 0 16,0 0-16,0 0 16,0 0-16,21 1 0,1-22 15,-1 0-15,0 21 0,0-21 0,0 0 16,0 0-16,1 0 0,-1 0 15,21 0-15,-21-21 0,22 21 0,-22-22 16,21 1-16,0 0 0,1 0 0,-22 0 16,21 0-16,-21-1 0,22-20 0,-22 21 15,0 0-15,0 0 0,-21-1 16,21 1-16,-21 0 0,-21 21 16,0 0-16,0 21 0,0 0 15,0 1-15,-22-1 0,22 0 16,0 0-16,0 0 0,21 0 15,-21 22-15,21-22 0,0 0 0,0 0 16,0 0-16,0 1 0,21-22 16,0 0-1,0 0-15,0 0 0,22-22 16,-22 1-16</inkml:trace>
  <inkml:trace contextRef="#ctx0" brushRef="#br0" timeOffset="106823.71">24955 12361 0,'0'0'0,"22"-42"0,-1-43 15,-21 64-15,21-21 0,-21 21 16,0 0-16,-21 42 15,-22 21-15,22-21 16,0 43-16,-21-22 0,21 0 16,-22 22-16,22-22 0,0 22 0,0-1 15,0-20-15,-1 20 0,22-21 0,0 22 16,0-22-16,0-21 0,22 22 0,-1-22 16,0 21-16,21-21 0,-21 1 0,22-22 15,20 0-15,-20 0 0,-1 0 16,21 0-16,-20 0 0,-1-22 0,22 1 15,-22 0-15,0 0 0,22-21 16,-22-1-16,0 1 0,-20 0 0,20-22 16,-21 22-16,0-22 0,0 1 15,1-22-15,-1 22 0,-21-22 0,0 21 16,0 1-16,0-1 0,-21 22 0,-1 0 16,1 21-16,-21-1 0,21 22 0,-22 0 15,1 22-15,0 20 0,-1 0 16,1 1-16,0 20 0,21-21 0,-22 22 15,22-1-15,-21 1 0,42-22 16,0 22-16,0-22 0,0 22 0,0-22 16,42 0-16,-21 1 0,22-22 0,-1 21 15,0-21-15,1 0 0,-1-21 16,21 0-16,1 0 0,-22 0 0,22 0 16,-1 0-16,-20-21 0,20 0 0,-21-21 15,1 21-15,-1-22 0,-21 22 16,22-21-16,-22 21 0,-21-1 0,0 1 15,-21 21 1,-1 0-16,-20 21 0,21 22 16,0-22-16,-22 0 0,22 21 15,0-20-15,0 20 0,0-21 0,0 0 16,21 22-16,-22-22 0,22 0 16,0 0-16,22-21 15,-1 0 1,0-21-16,0 0 0,0 21 0,0-21 15,1-22-15,-1 22 0,21 0 0,-21-21 16,0 20-16,22-20 0,-22 0 0,0 21 16,21-22-16,-20 22 0,-1 0 15,0 0-15,0 0 0,-21 42 32,0 0-32,-21 0 0,21 0 0,-21 0 15,21 1-15,0-1 0,0 0 16,0 0-16,0 0 0,0 0 15,21-21-15,0 0 0,0 22 0,0-22 16,1 0-16,-1 0 0,0 0 16,0 0-16,0-22 0,0 1 0,1 0 15,-1 0-15,0 0 0,0 0 16,0-1-16,0-20 0,1 0 0,-22 21 16,21-22-16,0-20 0,0 20 0,0-20 15,22 21-15,-22-22 0,0 22 0,0-1 16,0 1-16,0 21 0,-21 0 15,0 42-15,0 0 16,-21 21-16,-21 1 0,21-1 0,0 0 16,-1 1-16,1 20 0,-21-20 0,21-1 15,0 0-15,-1 22 16,1-43-16,21 21 0,0 1 0,0-1 16,0-21-16,0 21 0,0-20 0,0-1 15,0 0-15,21-21 0,1 0 16,-1 0-16,0 0 0,0 0 15,0 0-15,0-21 0,1 0 0,20-1 16,-21 1-16,0 21 0,0-21 0,1 21 16,-22-21-16,21 21 0,-21 21 31,0 0-15,0 0-16,0 1 0,0-1 15,0 0-15,0 0 16,21-21-16,0 0 0,0 0 0,0 0 15,1 0-15,-1 0 0,21 0 16,-21 0-16,0 0 0,1 0 0,-1-21 16,0 0-16,0 0 0,0-1 0,0 1 15,1 0-15,-1 0 0,0-21 0,-21 20 16,21 1-16,-21 0 0,21 21 16,-21-21-16,0 42 15,0 0-15,0 0 0,-21 1 16,-21 20-16,21 0 0,-22 1 15,1-1-15,21 21 0,-43-20 16,22 20-16,0-20 0,-1 20 0,1-21 16,0 1-16,-1 20 0,22-20 0,0-1 15,0 0-15,0 1 0,-1-1 0,1-21 16,0 21-16,21-20 0,0 20 0,-21-21 16,21 0-16,-21-21 0,21 21 0,-21-21 15,-1 0-15,1 0 16,0-21-16</inkml:trace>
  <inkml:trace contextRef="#ctx0" brushRef="#br0" timeOffset="175584.91">21082 15409 0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26:23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1016 0,'0'-21'78,"21"0"-78,0 21 16,0-21-16,0-1 0,0 22 15,22-21-15,-1-21 0,-21 21 0,22 0 16,-1-22-16,21 22 0,-20-21 0,-1 21 16,-21-22-16,22 1 0,-22 0 15,21-1-15,-21 1 0,-21 0 0,0-1 16,21 1-16,-21 0 0,0-1 15,0 1-15,0 0 0,0-1 0,0 1 16,0 21-16,0-22 0,-21 1 16,0 42-1,0 0 1,0 0 0,0 21-16,-1 22 0,1-1 15,0 0-15,0 22 0,0-1 0,0 1 16,-1 20-16,1-20 0,0 21 15,0-1-15,-21 1 0,20 0 0,1-1 16,0 1-16,0 0 0,0 20 16,0-20-16,21 0 0,0-1 0,-22 1 15,22 21-15,-21-21 0,21 20 16,0-20-16,0 0 0,-21-1 0,21 1 16,-21 0-16,21-1 15,0-20-15,0-1 0,0 1 0,0-1 16,0-20-16,0-1 0,0 0 0,0 1 15,0-22-15,0 0 0,21-21 16,0 0-16,0 0 0,1 0 0,-1 0 16,0-21-16,0 0 0,21 0 15,-20-22-15,-1 1 0,21 0 0,-21-1 16,22-20-16,-22 20 0,0-20 16,0-1-16,0 1 0,0-22 0,-21 22 15,22-1-15,-22 1 0,0-1 0,0 1 16,-22-1-16,1 1 15,0-1-15,-21 22 0,21 0 0,-22-1 16,22 22-16,-21-21 0,-1 21 16,22-1-16,0 22 0,-21-21 0,21 21 15,-1 0-15,22-21 16,22 21 15,-1-21-31,21 21 0,-21-21 0,22 0 16,-22 21-16,21-22 0,0 1 15,1 0-15,-1 0 0,0 0 0,1 0 16,-1-1-16,0-20 0,-20 21 0,20 0 16,0-22-16,-21 22 0,1 0 15,-1 0-15,0 0 0,-21 0 16,0-1 0,-21 44-1,0-1 1,21 0-16,-22 0 0,1 0 0,0 22 15,21-22-15,-21 21 0,21-21 0,-21 22 16,21-1-16,0-21 0,0 0 16,0 22-16,0-22 0,0 0 0,0 0 15,0 0-15,21-21 16,0 0-16,0 0 0,0 0 16,1 0-16,-1 0 15,0-21-15,0 0 0,0 21 16,0-21-16,-21 0 0,22-1 0,-22 1 15,0 0-15,0-21 0,0 21 16,0-1-16,0 1 0,0 0 0,0-21 16,-22 21-16,1-1 15,0 22-15,0 0 0,0 0 16,0 0-16,-1 0 0,1 0 16,21 22-16,-21-1 0,21 0 15,0 0-15,0 0 0,0 0 16,0 1-16,21-22 15,0 21-15</inkml:trace>
  <inkml:trace contextRef="#ctx0" brushRef="#br0" timeOffset="426.78">2138 1122 0,'0'-21'15,"21"21"17,0 21-17,0-21-15,-21 21 0,21 0 16,-21 0-16,22 1 0,-22 20 0,0-21 16,0 0-16,0 0 0,0 22 15,0-22-15,0 0 0,0 0 0,-22 0 16,1 1-16,0-1 0,21 0 0,-21 0 15,0-21 1,21-21 0,0 0-1,0 0-15,0-1 0,0 1 0,21 0 16,0 0-16,-21 0 0,21 0 0,0-22 16,-21 22-16,22 0 0,-1-21 15,-21 20-15,21 1 0,0 0 16,-21 0-16,21 0 0,0 0 15,1 21-15,-22-22 0,21 22 0,0 0 16,-21 22 15,-21-1-15</inkml:trace>
  <inkml:trace contextRef="#ctx0" brushRef="#br0" timeOffset="1426.16">3387 1228 0,'0'0'0,"-22"21"0,22 0 0,-21 0 15,21 43 1,-21-64-16,0 21 0,21 0 0,-21-21 16,21 21-16,-21-21 15,-1 0 1,22-21 15,-21 0-31,21 0 0,0 0 16,0-1-16,0 1 0,0-21 0,21 21 15,1 0-15,-22-1 0,21 1 16,0 0-16,0 0 0,0 0 0,0 21 16,22-21-16,-22 21 0,21 0 15,-21 0-15,1 0 0,20 0 0,-21 21 16,21 0-16,-20 0 0,-1 0 0,0 0 15,0 1-15,0-1 0,-21 0 16,0 0-16,0 0 0,0 0 0,0 1 16,0-1-16,-21 0 0,21 0 0,-21 0 15,0-21-15,0 21 16,-1-21-16,1 0 0,0 0 16,21-21-1,0 0 1,21 0-16,0-21 0,1 20 15,-1 1-15,0-21 0,21 21 0,-21-22 16,1 22-16,20 0 0,-21-21 16,0 42-16,22-21 0,-22-1 0,0 22 15,21 0-15,-21 0 0,1 22 16,-1-1-16,0 0 0,0 0 16,-21 0-16,0 22 0,0-22 0,0 0 15,0 21-15,0-21 0,0 1 16,0 20-16,-21-21 0,21 0 0,0 0 15,-21 1-15,0-1 0,21 0 16,0 0 0,21-42-1,0 0-15</inkml:trace>
  <inkml:trace contextRef="#ctx0" brushRef="#br0" timeOffset="1785.95">4297 1334 0,'0'0'0,"21"0"16,0 0-16,0 0 16,0 0-16,1-22 0,-1 1 0,0 21 15,0-21-15,0 21 0,0-21 0,1 0 16,-1 0-16,0 21 0,0-22 15,0 1-15,-21 0 0,0 0 0,0 0 16,0 0-16,0-1 0,-21 22 16,0 0-16,0 0 15,0 0-15,-1 0 0,-20 0 0,21 22 16,0-1-16,0 0 0,-22 21 0,22-21 16,0 1-16,0 20 0,0-21 15,21 21-15,0-20 0,-22 20 0,22-21 16,0 0-16,0 0 0,0 1 0,22-1 15,-1-21-15,0 0 16,21 0-16,-21 0 0,22 0 0,-1 0 16,0-21-16,1-1 0,-1 22 0,0-21 15</inkml:trace>
  <inkml:trace contextRef="#ctx0" brushRef="#br0" timeOffset="2090.78">5376 466 0,'0'0'0,"0"-21"0,0-1 16,0 1-16,0 0 0,0 0 0,-21 21 15,0 0-15,21 21 16,-21 0-16,0 0 0,21 22 0,0-22 16,-22 21-16,1 22 0,21-22 0,-21 0 15,0 22-15,0-1 0,21 1 16,-21-1-16,-1 1 0,1-22 0,21 22 15,-21-1-15,0-20 0,0-1 16,0 0-16,-1 1 0,22-1 0,0-21 16,-21 0-16,21 0 0,0 1 15,0-1-15,21-21 16,1-21 0,-1-1-16,0 1 15,0 0-15,0-21 0</inkml:trace>
  <inkml:trace contextRef="#ctx0" brushRef="#br0" timeOffset="2894.26">5630 402 0,'0'0'0,"0"43"16,0-1-1,0-21-15,0 21 0,-21 1 16,21 20-16,-21-20 0,0 20 0,0 1 15,-1-1-15,22-21 0,-21 22 0,0-1 16,0 1-16,0-22 0,0 1 16,21-1-16,-22 0 0,22 1 0,-21-22 15,21 0-15,0 0 0,0 0 0,0 0 16,0 1 0,0-44-1,21 1 1,1 0-16,-1 0 0,0 0 0,-21 0 15,21-1-15,0 1 0,-21 0 16,21 0-16,1 0 0,-1 21 16,0 0-1,0 21 1,-21 0-16,0 0 0,0 0 16,0 1-16,0-1 0,0 0 0,0 0 15,21-21-15,-21 21 0,0 0 0,21 1 16,-21-1-16,22-21 15,-1 0-15,0 21 0,0-21 16,0 0-16,0 0 0,1 0 16,-1 0-16,21 0 0,-21-21 0,0 0 15,22 21-15,-22-22 0,0 1 16,0 0-16,0 0 0,1 0 0,-1 0 16,0-1-16,-21 1 0,21 0 0,-21 0 15,0 42 16,-21 0-31,21 0 16,0 1-16,-21-1 0,21 0 0,-21 0 16,21 0-16,0 0 15,0 1-15,0-1 0,0 0 0,0 0 16,0 0 0,21-21-16,0 0 0,0 0 0,0 0 15,0 0-15,1 0 0,-1 0 16,0-21-16,0 0 0,0 0 0,0 21 15,1-21-15,-1-1 0,-21 1 0,21 0 16,-21 0-16,0 0 0,0-22 0,0 22 16,0 0-16,0 0 0,0 0 15,-21 0-15,21-1 0,-21 22 0,-1 0 16,1-21-16,0 21 0,-21 0 16,21 0-16,-1 0 0,1 21 0,0-21 15,0 22-15,0-1 0,21 0 16,0 0-16,0 0 0,0 0 15,0 1-15,0-1 0,21 0 16,0-21-16,0 0 0,22 21 16</inkml:trace>
  <inkml:trace contextRef="#ctx0" brushRef="#br0" timeOffset="3478.08">6943 1207 0,'0'0'0,"0"-22"0,0-20 16,0 21-16,-22 21 0,1-21 16,0 21-16,0 0 15,0 0-15,-22 21 0,22 0 0,0 0 16,0 0-16,0 1 0,0-1 0,-1 21 16,1-21-16,0 0 0,21 22 0,-21-22 15,21 21-15,-21-21 0,21 1 16,0 20-16,0-21 0,0 0 0,0 0 15,21 1-15,0-1 0,0-21 16,0 0-16,1 0 0,20 0 16,-21 0-16,0 0 0,22 0 15,-22-21-15,0-1 0,21 1 0,-21 0 16,22 0-16,-22 0 0,21-22 0,-21 1 16,22 21-16,-22-43 0,0 22 15,21 0-15,-20-22 0,-1 1 0,0-22 16,0 22-16,0-1 0,0-21 0,1 22 15,-1-1-15,-21 22 0,0-21 16,0 20-16,0 1 0,0 21 0,0-22 16,0 22-16,-21 42 15,-1 1 1,1-1-16,0 21 0,0 0 0,0 22 16,21-22-16,-21 43 0,-1-22 15,1 1-15,0 21 0,21-22 0,0 22 16,0-22-16,0 1 0,0-1 15,0-20-15,0-1 0,0 21 0,0-20 16,0-22-16,0 21 0,0 1 0,21-22 16,0 0-16,1 0 0,-1 0 15,0-21-15,0 0 0,0 0 0,0 0 16,22 0-16,-22 0 0,21 0 0,-21-21 16,1 0-16,20 0 0,-21 0 0,0-1 15,0-20-15,1 0 0,-1 21 16,0-22-16</inkml:trace>
  <inkml:trace contextRef="#ctx0" brushRef="#br0" timeOffset="3710.3">5419 868 0,'0'0'0,"-43"0"0,22 0 15,0 0-15,0 0 0,42 0 32,21 0-32,-21 0 0,22 0 15,20-21-15,1 0 0,-22 21 16,22-22-16,20 22 0,-20-21 0,-22 21 16,22-21-16,-22 21 0,0 0 0,1 0 15,-22-21-15</inkml:trace>
  <inkml:trace contextRef="#ctx0" brushRef="#br0" timeOffset="4438.88">8382 699 0,'0'0'0,"21"-22"0,21-20 0,-20 0 16,-1 21-16,-21-1 0,0-20 15,21 21-15,-21 0 0,-21 21 16,0 21 0,21 0-16,-22 0 0,1 0 15,0 22-15,0-1 0,21 22 0,-21-1 16,0 1-16,-1 20 0,1-20 0,21-1 15,-21 22-15,21-22 0,-21 1 16,21-1-16,0 1 0,0-22 0,0 1 16,0-1-16,21 0 0,0 1 15,0-22-15,1 0 0,20 0 0,-21 0 16,21-21-16,1 0 0,-1 0 16,0 0-16,1-21 0,-1 21 0,0-21 15,1-21-15,-1 20 0,22 1 0,-22-21 16,0 0-16,1-1 0,-1 1 0,-21 0 15,21-22-15,-20 22 0,-1-22 16,-21-20-16,0 20 0,0 1 0,0-22 16,0 21-16,-21 1 0,-1-1 0,-20 1 15,21 21-15,-21-1 0,-1 22 16,-20 0-16,20 0 0,-20 21 0,21 0 16,-22 0-16,22 21 0,-22 21 15,22-21-15,0 43 0,20-22 16,-20 22-16,21-1 0,0 1 0,0-1 15,21 1-15,-22-1 0,22 1 0,0-1 16,0-20-16,0-1 0,22 0 16,-1 1-16,0-1 0,0-21 0,21 0 15,-20 0-15,20 1 0,0-22 0,1 0 16,-1 0-16,0 0 0,1 0 0</inkml:trace>
  <inkml:trace contextRef="#ctx0" brushRef="#br0" timeOffset="5978.51">9250 1164 0,'0'0'0,"0"21"15,0 1-15,0-1 0,0 0 16,0 0-16,0 21 0,-21-20 0,21-1 16,0 21-16,0-21 0,0 0 15,-22 22-15,22-22 0,0 0 0,0 0 16,0 0-16,0 1 0,0-1 0,22-21 15,-1 21-15,0-21 16,0 0-16,0 0 0,0 0 16,1-21-16,-1 0 0,0-1 0,0 1 15,0 0-15,0 0 0,1 0 16,-22 0-16,21-22 0,0 22 0,0-21 16,-21 21-16,21-1 0,-21 1 15,21 0-15,-21 0 0,22 21 0,-22 21 31,0 0-15,0 0-16,-22 1 0,22-1 16,0 0-16,-21 0 0,21 0 0,0 0 15,0 1-15,0-1 0,0 0 0,0 0 16,0 0-16,0 0 16,0 1-16,21-22 0,1 0 15,-1 0-15,0 0 0,0 0 16,0 0-16,22 0 0,-22 0 0,21-22 15,-21 22-15,22-21 0,-22 21 16,21-21-16,-21 0 0,0 0 0,1 0 16,20-1-16,-42 1 0,21 0 0,0 0 15,-21-21-15,21 20 0,-21 1 16,0 0-16,0 0 0,0 0 0,-21 0 16,0 21-16,0 0 15,0 21-15,0 0 0,-1-21 16,1 21-16,21 0 0,-21 22 15,0-22-15,21 0 0,0 0 16,0 0-16,0 0 0,0 1 0,0-1 16,0 0-16,0 0 0,0 0 0,21 0 15,0-21-15,22 0 0,-22 22 16,21-22-16,-21 0 0,22 0 0,-1 0 16,0 0-16,-21-22 0,22 22 0,-1-21 15,0 0-15,-20 21 0,20-21 0,-21 0 16,0 0-16,0-1 0,1 1 15,-22 0-15,0 0 0,0 0 0,0 0 16,0-1-16,-22 22 31,1 22-31,0-1 16,21 0-16,0 0 0,0 0 16,0 0-16,0 22 0,0-22 0,0 0 15,0 0-15,0 0 0,0 1 16,21-1-16,0 0 0,1-21 0,-22 21 15,21 0-15,0-21 0,0 0 0,0 0 16,0 0-16,22 0 0,-22 0 0,0 0 16,0 0-16,22-21 0,-22 21 15,0-21-15,21 0 0,-21 0 0,1-22 16,20 22-16,-21-21 0,21 21 0,-20-22 16,20 1-16,-21-22 0,21 22 15,-20-21-15,-1-1 0,21 1 16,-42-22-16,21 21 0,-21 1 0,21-1 15,-21 1-15,0-1 0,0 22 0,0 0 16,0-1-16,0 22 0,0 0 0,0 0 16,-21 21-16,0 0 15,0 21-15,21 0 0,-21 0 16,0 22-16,-1-1 0,1 0 0,0 1 16,0 20-16,21 1 0,-21-1 15,0 1-15,-1 20 0,1-20 0,21-22 16,0 22-16,0-1 0,-21-20 0,21-1 15,0 0-15,0 1 0,0-1 16,0-21-16,0 21 0,21-20 16,-21-1-16,21 0 0,1 0 0,-1 0 15,0-21-15,0 0 0,0 0 0,0 0 16,1 0-16,-1 0 0,21-21 0,-21 0 16,0 21-16,1-21 0,-1-22 15,0 22-15,0 0 0,0 0 0,-21 0 16,21 0-16,1-1 0,-22 1 0,0 0 15,0 0-15,0 42 32,0 0-32,0 0 15,0 1-15,0-1 16,0 0-16,0 0 0,0 0 0,0 0 16,0 1-16,0-1 15,0 0-15,21-21 0,0 0 16,0 21-16,0-21 0,0 0 0,1 0 15,-1 0-15,0 0 0,0 0 0,0-21 16,22 0-16,-22 21 0,0-21 16,0-1-16,0 1 0,0 0 0,1 0 15,-22-21-15,0 20 0,0 1 16,0-21-16,0 21 0,0 0 0,0-22 0,0 22 16,-22 0-16,1 0 15,0 21-15,0 0 0,-21 0 16,20 0-16,1 0 0,0 0 0,0 0 15,0 21-15,0 0 0,-1 21 0,22-20 16,-21-1-16,21 0 0,-21 0 16,21 0-16,0 22 0,0-22 0,0 0 15,0 0-15,21 0 0,0-21 0,1 21 16,-1 1-16,0-1 0,21-21 0,-21 0 16,22 0-16,-1 0 0,-21 0 15,22 0-15,-1 0 0,-21 0 0,21 0 16,1-21-16</inkml:trace>
  <inkml:trace contextRef="#ctx0" brushRef="#br0" timeOffset="7590.92">12192 1418 0,'0'0'0,"21"-21"0,0-42 15,-21 41-15,0 1 0,0 0 16,-21 21-16,0 0 0,0 0 16,0 0-16,-1 0 0,1 0 15,21 21-15,-21-21 0,0 21 0,0 1 16,0-1-16,-1 0 0,1 0 0,0 21 15,0-20-15,21-1 0,0 0 0,0 0 16,0 0-16,-21 0 0,21 1 16,0-1-16,0 0 0,21-21 15,0 0 1,0 0-16,0 0 0,1 0 16,-1 0-16,0-21 0,0 0 15,0-1-15,0 1 0,1 0 16,-1 0-16,0 0 0,-21 0 0,21-1 15,-21 1-15,21 0 0,-21 0 0,21 21 16,-21 21 15,0 0-31,0 0 0,0 1 16,0-1-16,0 0 0,0 0 0,0 0 16,0 0-16,0 1 0,0-1 15,0 0-15,22-21 0,-1 21 16,0-21-16,0 0 0,0 0 15,22 0-15,-22 0 0,0 0 0,0 0 16,21 0-16,-20 0 0,-1-21 0,21 21 16,-21-21-16,22 0 0,-22-1 15,0 1-15,0 0 0,0 0 0,0 0 16,-21 0-16,0-22 0,0 22 0,0 0 16,0 0-16,0 0 0,0-1 0,-21 22 15,0 0-15,0 0 16,0 0-16,0 0 0,-1 22 15,1-22-15,0 21 0,0 0 0,0 0 16,21 21-16,0-20 0,-21-1 0,21 0 16,0 0-16,-22 0 0,22 0 0,0 1 15,0-1-15,22-21 16,-22 21-16,21-21 0,0 0 16,0 0-16,0 0 0,0 0 15,1-21-15,-1 0 0,0-1 0,0 1 16,0 0-16,0 0 0,1 0 15,-1-22-15,0 22 0,0-21 0,0 0 16,0-1-16,1-20 0,20-1 0,-21 1 16,0-1-16,0-20 0,1 20 15,-1 1-15,0-22 0,0 21 16,-21 22-16,21-21 0,-21 20 0,0 1 16,0 21-16,0 0 0,-21-1 0,0 22 15,0 0-15,0 0 0,-1 22 16,1-1-16,0 0 0,0 21 0,0 1 15,0-1-15,-1 21 0,1 1 0,0-1 16,0 1-16,0 21 0,21-22 0,0 1 16,0-1-16,0 1 0,0-1 15,0-21-15,0 1 0,0-1 0,0 0 16,0 1-16,0-22 0,0 21 0,21-21 16,0 1-16,0-1 0,0 0 15,1-21-15,-1 0 16,0 0-16,0 0 0,0-21 15,0 21-15,1-21 0,-1-1 0,0 1 16,0 0-16,0 0 0,0 0 0,1 0 16,-1-22-16,0 22 0,0 21 15,-21-21-15,0 0 0,21 21 0,-21 21 32,0 0-32,0 0 15,0 0-15,0 1 0,0-1 16,0 0-1,0 0 1,21-21-16,1 0 16,-1 0-16,0 0 0,0 0 15,0-21-15,0 0 16,1 21-16,-1-21 0,0 21 0,-21-22 16,21 22-16,0-21 0,0 21 0,1 0 15,-1 0-15,0 0 16,-21 21-1,0 1-15,0-1 16,0 0-16,0 0 16,21 0-16,0-21 0,-21 21 15,21-21-15,1 22 0,-1-22 0,0 21 16,0-21-16,0 0 0,0 0 16,1 0-16,20 0 0,-21 0 0,21 0 15,-20 0-15,20-21 0,-21-1 0,21 1 16,-20 21-16,20-21 0,-21 0 0,0 0 15,0 0-15,-21-22 0,0 22 0,22 0 16,-22 0-16,0-22 0,0 22 16,0 0-16,0 0 0,0 0 0,-22 0 15,1 21-15,0 0 0,0 0 16,0 0-16,0 0 0,-1 0 0,1 21 16,0-21-16,0 21 15,0 0-15,0-21 0,21 21 0,-22 0 16,22 1-16,0-1 0,0 0 15,0 0-15,0 0 0,0 0 0,0 1 16,0-1-16,0 0 0,0 0 0,0 0 16,0 0-16,0 22 0,0-22 15,0 21-15,0 1 0,0-1 0,0 0 16,0 1-16,0-1 0,-21 21 0,0-20 16,0 20-16,0-20 0,0 20 0,-1-21 15,1 22-15,0-1 0,0-20 0,0 20 16,0 1-16,-1-22 0,22 0 15,0 1-15,-21-1 0,21 0 16,0 1-16,0-22 0,0 0 0,0 0 16,0 0-16,21-42 31,-21 0-31,0 0 16,0 0-16,0-22 0,0 1 15,0 21-15,22-21 0</inkml:trace>
  <inkml:trace contextRef="#ctx0" brushRef="#br0" timeOffset="7851.77">14012 931 0,'-21'-21'15,"0"21"-15,0 0 0,0-21 16,-1 21 0,22 21 46,-21-21-46</inkml:trace>
  <inkml:trace contextRef="#ctx0" brushRef="#br0" timeOffset="9989.87">2498 2434 0,'0'0'0,"0"-21"0,0 0 16,0 0-16,-22 21 0,22-21 0,0-1 15,-21 22-15,0-21 0,0 21 16,0 0-16,0 21 16,21 1-16,-22 20 15,22-21-15,0 21 0,0 22 0,0-22 16,0 1-16,-21 20 0,21-21 15,0 1-15,0-1 0,0 0 16,0-20-16,0 20 0,0-21 0,0 0 16,0 0-16,0 1 15,0-44 1,0 1-16,0 0 16,21 0-16,-21 0 0,0 0 15,0-1-15,22-20 0,-22 21 0,21-21 16,0-1-16,-21 1 0,21 0 0,0-1 15,-21 1-15,21 21 0,22-22 16,-22 22-16,0-21 0,21 42 0,1-21 16,-1 21-16,-21 0 0,22 0 15,-1 0-15,0 21 0,-21 0 16,1 0-16,20 0 0,-42 22 0,21-1 16,-21-21-16,0 22 0,0-1 0,0-21 15,0 21-15,0-20 0,-21-1 16,0 0-16,21 0 0,0 0 0,-21 0 15,-1-21-15,22-21 32,0 0-32,0 0 0,22 0 15,-1 0-15,-21-1 0,21-20 16,0 0-16,0 21 0,0-22 0,1 1 16,-1 0-16,0-1 0,0 22 15,0 0-15,22 0 0,-22 0 0,0 21 16,0 0-16,0 0 0,0 21 15,1 0-15,-1 21 0,-21-21 0,0 22 16,0-22-16,0 21 0,0 1 16,0-22-16,0 21 0,0 0 0,0-20 15,-21-1-15,21 21 0,-22-21 0,22 0 16,0 1-16,22-22 47,-1-22-47,0 1 15</inkml:trace>
  <inkml:trace contextRef="#ctx0" brushRef="#br0" timeOffset="10342.69">3535 2731 0,'0'0'0,"21"0"0,0 0 0,0 0 0,0 0 15,1-22-15,-1 1 16,21 0-16,-21 21 0,0-21 0,1 0 16,-1 0-16,21-1 0,-21 1 0,-21 0 15,21 0-15,-21 0 0,22 0 16,-22-1-16,0 1 0,0 0 16,0 0-16,-22 21 0,1 0 0,0 0 15,0 0-15,0 0 0,0 21 16,-22 0-16,22 0 0,0 1 15,21 20-15,-21-21 0,0 21 0,21 1 16,-22-22-16,22 21 0,0 1 0,0-22 16,0 0-16,0 0 0,0 0 15,0 0-15,0 1 0,0-1 0,22-21 16,-1 0-16,0 0 0,0 0 0,0 0 16,22 0-16,-22 0 0,0-21 15,21-1-15,1 1 0</inkml:trace>
  <inkml:trace contextRef="#ctx0" brushRef="#br0" timeOffset="10610.54">4487 2117 0,'0'0'0,"0"-21"0,0-1 0,-21 22 16,0 22-1,0-22-15,0 42 0,21-21 0,-22 0 16,1 22-16,0 20 0,0-21 0,0 1 15,0 20-15,-1-20 0,1 20 16,21-21-16,-21 22 0,0-22 16,0 1-16,21-1 0,0 0 0,-21-21 15,21 22-15,-22-22 0,22 0 0,0 0 16,0 0-16,22-42 31,-1 0-31,0 21 0,21-42 16,-21 21-16,1-1 0,-1-20 0</inkml:trace>
  <inkml:trace contextRef="#ctx0" brushRef="#br0" timeOffset="11359.46">4741 2138 0,'0'21'16,"0"0"-1,0 0-15,0 22 0,-21-1 0,0 0 16,0 1-16,21-1 0,-21 22 15,-1-22-15,1 0 0,0 22 0,21-22 16,-21 0-16,0 1 0,21-22 0,-21 21 16,21-21-16,0 1 0,0-1 0,0 0 15,0 0 1,21-42 0,0 21-16,-21-21 0,21 0 15,0-1-15,0 1 0,1-21 16,-22 21-16,21 0 0,0-1 15,-21 1-15,21 0 0,-21 0 0,0 0 16,21 21-16,-21 21 16,0 0-1,0 0-15,0 0 0,0 1 0,0 20 16,0-21-16,0 0 0,0 0 0,0 1 16,0-1-16,21-21 0,-21 21 0,22 0 15,-1-21-15,0 21 16,0-21-16,0 0 0,0 0 15,22 0-15,-22 0 0,0-21 0,0 0 16,0 21-16,1-21 0,20 0 16,-21-1-16,0 1 0,0 0 15,1 0-15,-1 0 0,-21 0 0,0-1 16,21 1-16,-21 0 0,0 42 31,-21 0-31,21 1 16,0-1-16,-21 0 0,21 0 0,-22 0 15,22 0-15,0 1 0,0-1 16,0 0-16,0 0 16,22-21-16,-1 0 15,0 0-15,0 0 0,0 0 0,0 0 16,1 0-16,-1-21 0,0 21 16,0-21-16,0 0 0,0-1 15,1 22-15,-1-21 0,-21 0 0,21-21 16,-21 21-16,0-1 0,0 1 0,0-21 15,0 21-15,-21 0 0,0-1 0,-1 22 16,1-21-16,0 21 0,0 0 16,0 0-16,0 0 0,-1 0 0,1 21 15,0-21-15,21 22 0,-21-1 0,21 0 16,-21 0-16,21 0 16,0 0-16,0 1 0,0-1 0,21 0 15,0 0-15,0-21 0,0 0 16,1 21-16,20-21 0,-21 0 0</inkml:trace>
  <inkml:trace contextRef="#ctx0" brushRef="#br0" timeOffset="11914.16">6011 2625 0,'0'0'0,"0"-21"0,0-1 0,0 1 0,0 0 15,-21 21-15,0 0 16,0 0-16,0 0 0,-1 21 15,1 0-15,0 1 0,0-1 16,0 21-16,0-21 0,-1 0 16,1 22-16,0-22 0,0 21 0,21-21 15,0 22-15,-21-22 0,21 0 0,0 0 16,0 0-16,0 1 0,0-1 16,21-21-16,0 0 15,0 0-15,0 0 0,1 0 0,-1 0 16,0 0-16,0 0 0,21-21 0,-20-1 15,-1 22-15,0-21 0,0-21 16,0 21-16,0 0 0,1-22 0,-1 1 16,0 21-16,0-43 0,0 22 15,0 0-15,-21-22 0,22 1 0,-1 20 16,0-20-16,-21 20 0,21-20 16,0 21-16,-21-1 0,0 1 0,0 0 15,0-1-15,0 22 0,0 0 0,0 42 31,0 0-31,-21 22 16,0-1-16,0 0 0,21 1 0,-21 20 16,-1 1-16,1-1 0,21 1 0,-21-1 15,0 1-15,21-1 0,-21-21 16,21 22-16,0-22 0,0-21 16,0 22-16,0-1 0,0-21 0,0 0 15,0 1-15,21-22 0,0 21 0,0 0 16,0-21-16,1 0 0,-1 0 0,0 0 15,0 0-15,0 0 0,22-21 16,-22 0-16,0 21 0,21-22 0,-21 1 16,1 0-16,-1-21 0,0 21 0,-21-1 15,0-20-15</inkml:trace>
  <inkml:trace contextRef="#ctx0" brushRef="#br0" timeOffset="12135.04">4487 2350 0,'0'0'0,"-42"0"0,0 21 16,63-21 0,0 0-16,21 0 15,1 0-15,-1 0 0,0 0 0,22-21 16,-22 21-16,22-22 0,-1 22 15,-21-21-15,22 0 0,-22 21 0,22-21 16,-22 21-16</inkml:trace>
  <inkml:trace contextRef="#ctx0" brushRef="#br0" timeOffset="12948.6">7810 2455 0,'0'0'0,"0"-21"16,22 21-16,-22 21 15,0 1-15,0-1 0,0 0 16,0 0-16,0 21 0,0-20 15,0 20-15,0-21 0,-22 21 0,1-20 16,21 20-16,-21-21 0,0 0 0,0 0 16,0 1-16,-1-1 0,1 0 15,21 0-15,-21-21 16,21 21-16,-21-21 0,21-21 31,0 0-31,0 0 0,0 0 16,21-1-16,0 1 0,0-21 15,1 21-15,-22 0 0,21-22 0,0 22 16,0-21-16,0 21 0,0-1 0,1-20 16,-1 21-16,0 21 0,0-21 15,0 21-15,0 0 0,1 0 16,-1 21-16,-21 0 0,0 0 0,21 0 16,0 22-16,-21-22 0,0 21 0,0-21 15,21 1-15,-21 20 16,21-21-16,-21 0 0,0 22 0,0-22 15,0 0-15,22-21 0,-22 21 0,21 0 16,0-21-16,0 21 0,0-21 16,0 0-16,1 0 15,-1 0-15,0 0 0,-21-21 0,21 0 16,0 21-16,0-21 0,1 0 0,-1 0 16,21 21-16</inkml:trace>
  <inkml:trace contextRef="#ctx0" brushRef="#br0" timeOffset="14018.99">8678 2455 0,'0'0'0,"0"-21"15,-21 21-15,0 0 0,0 0 16,0 0-16,-1 21 0,-20-21 16,21 22-16,0-1 0,0 0 0,-1 21 15,1-21-15,0 22 0,0-22 0,0 21 16,21-21-16,-21 22 0,-1-22 15,22 0-15,0 0 0,0 0 0,0 1 16,0-1-16,0 0 0,0 0 16,22-21-1,-1 0-15,0 0 0,0-21 16,0 0-16,0 21 0,1-21 16,-1-1-16,0 1 0,0 0 0,0 0 15,0 0-15,1-22 0,-1 22 0,-21-21 16,0 21-16,21 0 0,-21-22 15,0 22-15,0 0 0,0 0 16,0 42 0,0 0-16,0 0 0,-21 0 0,21 1 15,0 20-15,0-21 0,0 21 16,0-20-16,0-1 0,0 0 0,0 0 16,0 0-16,0 0 0,0 1 0,0-1 15,21-21-15,0 0 0,-21 21 16,21-21-16,0 0 0,1 0 15,20 0-15,-21 0 0,0-21 0,22 21 16,-22-21-16,21-1 0,-21 22 0,0-21 16,22 0-16,-22 0 0,0 0 0,0 0 15,0-22-15,1 22 0,-1 0 16,-21 0-16,0 0 0,0-1 0,0 1 16,0 0-16,0 42 15,0 0-15,0 1 16,-21-1-16,21 0 15,0 0-15,-22 21 0,1-20 0,21-1 16,-21 0-16,21 21 0,0-21 0,0 1 16,-21-1-16,21 0 0,-21 0 15,21 0 1,0-42 15,0 0-31,0 0 0,0 0 16,21-1-16,0 1 0,0 0 0,-21 0 15,21 0-15,1-22 0,-1 22 16,0-21-16,-21 21 0,21 0 0,0-1 16,-21 1-16,21 21 0,1 0 15,-1 0-15,-21 21 16,21 1-16,0-1 0,0 0 16,-21 0-16,0 0 0,21 22 0,1-22 15,-22 0-15,0 0 0,0 0 0,0 0 16,0 1-16,0-1 0,0 0 0,0 0 15,0 0-15,0-42 63,0 0-63,0 0 0,0 0 16,21-22-16,0 22 15,-21 0-15,21-21 0,0-1 0,0 22 16,1-21-16,20 21 0,-21-22 0,21 22 15,-20 21-15,20 0 0,0 0 0,-21 0 16,22 0-16,-22 0 0,0 21 16,0 22-16,-21-22 0,0 0 0,0 21 15,0-21-15,0 22 0,0-22 0,0 21 16,0-21-16,-21 1 0,0-1 0,0 0 16,21 0-16,-21 0 0,21 0 15,-22-21-15,22 22 0,-21-22 0,42 0 47,1 0-47,-1-22 0,0 22 0,-21-21 16</inkml:trace>
  <inkml:trace contextRef="#ctx0" brushRef="#br0" timeOffset="14630.37">10033 2794 0,'21'0'0,"0"0"16,0 0-16,1 0 16,-1-21-16,0 21 0,0-21 15,0 0-15,0 21 16,1-22-16,-1 1 0,0 0 16,-21 0-16,21 0 0,-21 0 15,0-1-15,0 1 0,0 0 16,-21 21-1,0 0-15,0 0 0,-1 21 16,1 0-16,0 1 0,-21-1 0,21 21 16,-1-21-16,22 22 0,-21-22 0,0 21 15,21-21-15,-21 0 0,21 1 16,0 20-16,0-21 0,0 0 0,0 0 16,21 1-16,0-22 0,0 0 15,1 21-15,-1-21 0,21 0 16,-21 0-16,22 0 0,-22 0 0,21 0 15,-21 0-15,22-21 0,-22 21 0,21-22 16,0 1-16,-20 0 0,20 0 0,-21 0 16,21 0-16,1-1 0,-22-20 15,21 21-15,-21 0 0,1-22 0,-1 22 16,0 0-16,-21-21 0,21 42 0,-21-21 16,0-1-16,-21 22 0,0 0 15,0 0-15,-1 22 0,1-1 16,0 0-16,21 0 0,-21 0 0,21 0 15,-21 22-15,21-22 0,0 0 16,0 0-16,0 0 0,0 1 0,0-1 16,21 0-16,0-21 0,-21 21 0,21 0 15,0 0-15,1 1 16,-1-22-16,-21 21 0,21-21 0,-21 21 16,0 0-16,-21-21 15,0 0-15,-1 0 16,1 0-16,0 0 0,0 0 0,0 0 15,0 0-15,-1 0 0,1-21 0</inkml:trace>
  <inkml:trace contextRef="#ctx0" brushRef="#br0" timeOffset="15267">11599 3090 0,'0'0'0,"21"0"0,1 0 15,-1 0-15,0 0 0,21 0 16,-21 0-16,22-21 0,-22 0 0,21 0 16,1 21-16,20-42 0,-21 20 0,1 1 15,-1 0-15,22-21 0,-22-1 0,0 1 16,-21 21-16,22-21 15,-22-1-15,0-20 0,0 42 0,-21-22 16,0 1-16,0 0 0,0 20 0,0 1 16,-21 0-16,0 21 0,0 0 0,-22 0 15,22 0-15,-21 21 0,21 0 16,0 1-16,-1-1 0,1 21 0,0 0 16,21-20-16,0 20 0,0 0 0,0 1 15,0-1-15,0 0 0,21 1 0,0-22 16,1 21-16,-22 0 0,21-20 0,0-1 15,0 21-15,-21-21 0,0 0 16,0 1-16,0-1 0,0 0 0,0 0 16,0 0-16,0 0 0,-21-21 15,0 0-15,-22 22 0,22-22 0,-21 0 16,21 0-16,-22 0 0,22 0 0,-21 0 16,0 0-16,20-22 0,-20 1 15,21 21-15,0-21 0,21 0 0,0 0 16,0 0-16,0-1 0,0 1 0,0 0 15,21-21-15,0 21 0,21-1 0,1-20 16,-1 21-16,0-21 0</inkml:trace>
  <inkml:trace contextRef="#ctx0" brushRef="#br0" timeOffset="16726.25">12869 2117 0,'0'0'0,"-21"0"15,0 0-15,-21 21 16,20 0-16,1 0 0,0 22 0,0-22 16,0 21-16,-22 0 0,22 22 0,0-22 15,0 22-15,0-1 0,21 1 0,-21-22 16,-1 22-16,1-1 0,21-21 16,0 1-16,-21-1 0,21 0 0,-21 1 15,21-22-15,0 21 0,0-21 0,0 1 16,0-1-16,0 0 0,0-42 47,21 0-47,-21-1 0,21 1 15,0 0-15,-21 0 0,22 0 0,-1 0 16,-21-1-16,21 22 0,0-21 0,-21 0 16,21 21-16,-21 21 15,21 0 1,-21 1-16,0-1 0,0 0 15,0 0-15,0 0 0,0 0 16,22 1-16,-1-1 0,-21 0 16,21-21-16,0 0 15,0 0-15,0 0 16,1 0-16,-1 0 0,0 0 0,21 0 16,-21-21-16,1 21 0,20-21 0,-21 21 15,21-22-15,-20 1 0,-1 0 0,21 0 16,-21 0-16,0 0 0,1-1 0,-1 1 15,-21 0-15,0 0 16,21 21-16,-21 21 16,-21 0-1,0-21-15,21 21 0,0 1 0,-22-1 16,22 0-16,-21-21 0,21 21 16,0 0-16,0 0 0,0 1 15,0-1-15,21-21 16,1 0-16,-1 0 0,0 0 15,0 0-15,0 0 0,0 0 0,22 0 16,-22 0-16,0-21 0,0 21 0,22-22 16,-22 1-16,0 21 0,0-21 15,-21 0-15,21 0 0,-21 0 0,21-22 16,-21 22-16,0 0 0,0-21 0,0 20 16,0 1-16,0-21 0,-21 21 0,0 0 15,0 21-15,0 0 0,0 0 16,-1 0-16,1 0 0,0 0 0,0 21 15,0 0-15,0 0 0,-1 21 0,1-20 16,21-1-16,-21 21 0,21-21 16,0 0-16,-21 22 0,21-22 0,0 0 15,0 0-15,0 0 0,0 1 16,21-1-16,0-21 0,0 0 16,1 0-16,-1 0 0,0 0 0,0 0 15,0 0-15,0 0 0,1 0 0,-1 0 16,0-21-16,0-1 0,0 22 0,0-21 15,1 0-15,-1 0 0,0 0 16,0 21-16,0-21 0,0-1 0,1 1 16,-1 21-16,-21-21 0,0 42 31,0 0-31,0 1 16,0-1-16,0 0 0,0 0 15,0 0-15,0 0 0,0 1 16,0-1-16,0 0 15,21-21 1,0 0-16,0 0 16,0 0-16,1-21 15,-1 21-15,0-21 0,0 21 0,0-22 16,-21 1-16,21 0 0,1 0 16,-22 0-16,21 0 0,0-1 15,-21 1-15,0 42 31,0 1-31,0-1 16,0 0-16,0 0 0,0 0 16,0 0-16,0 1 0,0-1 15,0 0-15,21 0 0,0-21 16,0 0-16,22 0 0,-22 0 16,0 0-16,0 0 0,22 0 15,-22 0-15,21 0 0,-21-21 0,22 0 16,-1 21-16,-21-21 0,21-1 0,1 1 15,-22 0-15,0 0 0,21-21 16,-42-1-16,22 22 0,-1-21 0,0-22 16,0 22-16,-21-22 0,0 22 0,21-21 15,-21-1-15,21 22 0,-21-1 16,0 1-16,0 0 0,0 21 0,0-1 16,-21 44-1,0 20-15,0-21 0,0 21 16,0 1-16,-1 20 0,1-20 15,0-1-15,0 21 0,0-20 0,0-1 16,21 0-16,0 1 0,-22-1 0,22 0 16,0-20-16,0 20 0,0-21 0,0 0 15,0 22-15,0-22 0,0 0 16,22 0-16,-1 0 16,0-21-16,0 0 15,0 0-15,0 0 0,1 0 0,-1 0 16,0-21-16</inkml:trace>
  <inkml:trace contextRef="#ctx0" brushRef="#br0" timeOffset="17238.18">15155 2836 0,'0'0'0,"0"-21"0,-42 0 15,21 0-15,0 21 16,-1 0-16,1 0 0,0 0 0,0 21 15,0 0-15,0 0 0,-22-21 16,22 43-16,0-22 0,0 0 0,0 0 16,21 0-16,-22 22 0,1-22 0,21 0 15,0 0-15,0 0 0,0 22 0,0-22 16,0 0-16,0 0 0,0 0 16,21-21-16,1 0 0,-1 0 15,0 0-15,0 0 0,0 0 16,0 0-16,1-21 0,-1 0 15,21 21-15,-21-21 0,0 0 0,1-22 16,-1 22-16,0-21 0,0 21 0,0-22 16,22 1-16,-22-21 0,0 20 0,0-20 15,0-1-15,0-20 0,1 20 16,20 1-16,-21-1 0,0 1 0,0-1 16,-21 22-16,22-1 0,-22 1 0,0 21 15,21 0-15,-21 0 0,-21 42 16,-22 0-16,22 21 15,0 1-15,-21-1 0,-1 21 0,22 1 16,-21-1-16,-1 22 0,22-21 0,0-1 16,0 1-16,0-1 0,0 1 15,21-22-15,0 0 0,0 1 16,0-22-16,0 21 0,21-21 0,0 0 16,0 1-16,0-1 0,0 0 0,1-21 15,20 0-15,0 0 0,-21 0 0,22 0 16,-22 0-16,21 0 0,-21 0 0,1 0 15</inkml:trace>
  <inkml:trace contextRef="#ctx0" brushRef="#br0" timeOffset="18393.8">2307 3831 0,'0'0'0,"-42"-21"16,42 42 15,0 0-31,0 1 0,0 20 16,0 21-16,0-20 0,0 20 0,0 1 16,0-1-16,0 1 15,0-22-15,0 22 0,0-22 0,0 21 16,0-20-16,0-1 0,-21-21 0,-1 22 15,22-22-15,0 0 0,-21-21 16,21 21-16,0-42 16,0 0-1,21 0-15,1-1 0,-1 1 16,0 0-16,0-21 0,21 21 0,-20-22 16,-1 22-16,21 0 0,-21-21 15,22 20-15,-1 22 0,0-21 0,-21 21 16,22 0-16,-1 0 0,-21 0 15,0 0-15,1 21 0,-1-21 0,0 22 16,-21-1-16,0 0 0,0 0 16,0 0-16,-21 0 0,21 1 15,-43-22-15,22 21 0,0 0 16,-21-21-16,21 21 0,-22-21 0,22 0 16,-21 21-16,21-21 0,-1 0 0,1 0 15,0 0-15,0 21 16,21 1-1,21-22 1,0 0 0,0 21-16,1-21 0,-1 0 15,21 0-15,-21 0 0,22 0 0,-1 0 16,0-21-16,1-1 0,-1 22 16,0-21-16,1 0 0,-1 0 0,0 0 15,1 0-15,-1-1 0,-21 1 0,21 0 16,1-21-16,-22 21 0,0-1 15,0-20-15,-21 21 0,21 0 0,-21 0 16,0-1-16,0 1 0,0 0 0,-21 21 16,0 0-16,0 21 15,0 0-15,21 22 0,0-22 16,-21 0-16,21 21 0,-22-20 0,22-1 16,0 21-16,0-21 15,0 0-15,0 1 0,0-1 0,0 0 16,0 0-16,22 0 0,-1-21 0,0 0 15,0 21-15,0-21 0,0 0 0,1 0 16,20 0-16,-21 0 0,21 0 16</inkml:trace>
  <inkml:trace contextRef="#ctx0" brushRef="#br0" timeOffset="18890.52">4085 4657 0,'0'0'0,"21"0"16,0-21-1,1-1-15,-1 22 16,0-21-16,0 0 0,0 0 0,22-21 16,-22 20-16,21 1 0,0-21 15,-20 0-15,20-1 0,0 1 0,22 0 16,-22-22-16,-21 22 0,22-22 0,-22 22 15,0 0-15,-21-1 0,0 22 0,0-21 16,0 21-16,-21 21 0,0 0 16,-1 0-16,1 0 0,-21 0 0,21 0 15,-22 0-15,22 42 0,0-21 16,0 0-16,0 22 0,21-1 0,0 0 16,0 1-16,0-1 0,21 0 15,-21 1-15,21-1 0,0 0 0,0 1 16,1-22-16,-1 21 0,0 0 0,0-20 15,0-1-15,0 21 0,-21-21 16,0 0-16,0 1 0,0-1 0,0 0 16,-21-21-1,21 21-15,-21-21 0,0 0 0,-21 0 16,20 0-16,1 0 0,0 0 16,-21-21-16,21 21 0,-1-21 0,1 0 15,0 21-15,0-22 0,21 1 16,0 0-16,0 0 15,21 21-15,21 0 16,-20-21-16,-1 21 0,21 0 0</inkml:trace>
  <inkml:trace contextRef="#ctx0" brushRef="#br0" timeOffset="20093.63">5038 4466 0,'0'0'0,"21"0"0,0-21 0,0 21 16,-21-21-16,21-43 15,-21 43 1,0 0-16,-21 0 0,0 21 16,0 0-16,0 0 0,-1 0 0,1 0 15,0 21-15,0 0 0,0 0 0,21 1 16,-21-1-16,-1 21 0,22-21 16,0 22-16,0-22 0,0 0 0,0 21 15,0-21-15,0 1 0,0-1 0,0 0 16,0 0-16,22-21 15,-1 0-15,0 0 16,0 0-16,0 0 0,0-21 16,1 21-16,-1-21 0,0 0 15,-21-1-15,21 1 0,-21 0 0,21 0 16,-21 0-16,0 0 0,0-1 0,0-20 16,21 21-16,-21 0 0,0 0 15,0-1-15,0 44 16,0-1-1,0 0-15,0 0 0,0 21 0,0-20 16,0-1-16,0 0 0,0 21 16,0-21-16,0 1 0,0-1 0,0 0 15,22-21-15,-22 21 0,21 0 16,0-21-16,0 0 0,0 0 0,0 0 0,1 0 16,-1 0-16,0 0 0,21 0 15,-21-21-15,1 21 0,-1-21 16,0 0-16,0 0 0,0-1 0,-21 1 15,0 0-15,21 0 0,-21 0 0,0 0 16,0-1-16,0 1 0,0 0 0,0 42 31,0 0-15,0 1-16,-21-1 0,21 0 0,-21 0 16,21 0-16,0 0 0,0 1 0,0-1 15,-21 0-15,21 0 16,0 0-16,21-21 31,-21-21-15,21 0-16,0 0 0,1 0 15,-1-1-15,-21 1 0,21 0 16,0 0-16,0 0 0,0 0 0,-21-1 16,22 1-16,-1 0 0,0 0 0,0 21 15,-21 21 1,0 0-16,0 0 15,0 1-15,0-1 0,0 0 0,0 0 16,0 0-16,0 0 0,0 1 0,0-1 16,0 0-16,21 0 0,0-21 0,1 21 15,-1-21-15,0 0 0,0 0 16,0 0-16,0 0 0,1 0 16,20 0-16,-21 0 0,0 0 0,0-21 15,22 0-15,-22 21 0,0-21 0,0 0 16,0-1-16,1 1 0,-1 0 0,-21 0 15,0 0-15,21 0 0,-21-1 0,0-20 16,0 21-16,0 0 0,0 0 16,-21 21-1,0 21-15,21 0 16,-22 0-16,22 21 0,0-20 0,-21-1 16,21 21-16,0-21 0,0 0 0,0 1 15,0-1-15,0 0 16,0 0-16,21-21 0,1 21 0,-1 0 15,0-21-15,0 0 0,21 0 0,1 0 16,-1 0-16,-21 0 0,22 0 0,-1 0 16,0 0-16,1-21 0,-22 0 0,21 21 15,-21-21-15,22 0 0,-22 0 16,0-1-16,0 1 0,-21-21 0,0 21 16,21 0-16,-21-22 0,0 22 0,0 0 15,0 0-15,0 0 0,-21 21 16,0 0-16,21 21 15,-21 0-15,21 0 0,-21 21 16,21-20-16,0-1 0,0 0 16,0 21-16,0-21 0,0 1 0,0-1 15,0 0-15,21-21 0,0 21 0,-21 0 16,21-21-16,-21 21 0,21-21 16,0 0-16,1 0 15,-1 0-15</inkml:trace>
  <inkml:trace contextRef="#ctx0" brushRef="#br0" timeOffset="20864.73">8297 4276 0,'0'0'15,"0"-43"-15,21-84 16,-21 85-16,0 0 0,22-1 0,-22 1 0,0 0 16,0 21-16,0-22 0,0 22 15,0 0-15,0 0 0,0 42 31,0 0-31,0 0 0,0 22 16,0-1-16,0 21 0,0-20 16,0 20-16,0 1 0,-22-22 0,22 22 15,-21-22-15,0 21 0,21-20 0,0-1 16,-21-21-16,0 22 0,21-22 0,0 0 16,0 0-16,-21 0 0,21-42 46,0 0-46,21 0 16,-21 0-16,21-1 0,0-20 16,0 21-16,0 0 0,1 0 0,-1-1 15,21 1-15,-21 21 0,0-21 16,22 21-16,-22 0 0,21 0 0,-21 0 16,22 21-16,-22 0 0,0 1 15,0-1-15,-21 0 0,0 0 0,0 0 16,0 0-16,-21 22 0,0-22 0,0 0 15,-22 0-15,1 0 0,0 1 0,-1-1 16,1-21-16,0 21 0,21 0 0,-22-21 16,22 0-16,-21 0 0,21 0 15,-1 0-15,22-21 16,0 0 0,22 0-16,-1 21 0,0-22 0,0 1 15,21 21-15,-20-21 16,20 0-16,0 0 0,1 21 0,-1-21 15</inkml:trace>
  <inkml:trace contextRef="#ctx0" brushRef="#br0" timeOffset="21514.36">9038 4276 0,'0'0'0,"0"42"16,0-21-16,-21 0 0,21 1 0,-21-1 15,0 0-15,21 0 0,0 0 0,-22 0 16,22 1-16,-21-1 0,21 0 15,0 0-15,0 0 0,0 0 16,0 1-16,21-22 16,1 0-16,-1 0 15,0 0-15,0 0 0,0 0 0,0-22 16,1 22-16,-1-21 0,0 0 16,0 21-16,0-21 0,0 0 0,1 0 15,-1-1-15,0 1 0,-21 0 0,0 0 16,21 0-16,-21 0 0,0 42 31,0 0-15,0 0-16,0 0 0,0 0 0,0 1 15,0 20-15,0-21 0,0 0 0,0 0 16,0 1-16,0-1 0,0 0 16,21 0-16,0-21 15,1 0-15,-1 21 0,0-21 0,0 0 16,0 0-16,22 0 0,-22 0 0,21 0 15,0-21-15,1 0 0,-1 0 0,0 21 16,1-21-16,-1-22 0,0 22 0,22 0 16,-22-21-16,1-1 0,-1 1 15,0 0-15,1-22 0,-22 22 0,21-22 16,-21 1-16,0-1 0,1 1 16,-1 20-16,-21 1 0,0 0 0,0-1 15,0 22-15,0 0 0,0 0 0,-21 42 31,-1 0-31,1 22 0,0-1 0,0 0 16,21 1-16,-21 20 0,0-21 0,21 22 16,-22-1-16,22-20 0,0 20 0,-21 1 15,21-22-15,0 0 0,0 1 16,0-1-16,0-21 0,0 22 0,0-22 16,0 0-16,0 0 0,0 0 0,0 0 15,21-21-15,1 0 0,-1 0 16,0 0-16,0 0 0,0-21 15,-21 0-15,0 0 0,0 0 0,0 0 16,0-1-16</inkml:trace>
  <inkml:trace contextRef="#ctx0" brushRef="#br0" timeOffset="21674.28">9948 4318 0,'0'0'15,"-21"0"-15,42 0 16,0 0-1,1 0-15,-1 0 16,0 0-16,21 0 0,1 0 0,-22 0 16,21 0-16,22-21 0,-22 21 15,21-21-15,1 21 0,21 0 0,-22 0 16</inkml:trace>
  <inkml:trace contextRef="#ctx0" brushRef="#br0" timeOffset="22067.05">11409 4233 0,'0'0'0,"-21"0"0,-1 22 15,1-22-15,0 21 0,0 0 0,0 0 16,0 0-16,-1 0 0,1 1 16,0 20-16,0-21 0,0 21 15,0 1-15,-1-22 0,22 21 0,0-21 16,0 1-16,0-1 0,0 21 0,0-21 15,0 0-15,22 1 0,-1-22 16,0 0-16,21 0 0,-21 0 16,1 0-16,20 0 0,-21 0 0,21 0 15,-20-22-15,20 1 0,-21 0 0,0 0 16,0 0-16,1 0 0,-22-1 0,0 1 16,0-21-16,0 21 0,0-22 0,0 22 15,0-21-15,0 0 0,-22 20 0,1 1 16,0-21-16,0 21 15,0 21-15,0 0 16,-1 0-16,1 0 0,21 21 16,0 0-16,0 0 0,0 0 15,21 1-15,1-1 0,-1-21 16,21 0-16,-21 0 0,0 21 16</inkml:trace>
  <inkml:trace contextRef="#ctx0" brushRef="#br0" timeOffset="22374.88">11917 4382 0,'0'0'0,"0"-22"0,21 22 16,0 0-1,0 22 1,-21-1-16,21 0 16,1 21-16,-22-21 0,21 1 0,-21 20 15,0-21-15,0 0 0,0 22 0,0-22 16,0 0-16,0 0 0,0 0 15,0 0-15,0-42 32,0 0-17,21 0-15,-21 0 0,0 0 16,21-1-16,-21 1 0,21 0 0,-21-21 16,0 21-16,21-22 15,1 1-15,-1 0 0,0-1 0,0 1 16,0 0-16,0-1 0,22 22 0,-22-21 15,0-1-15,21 22 0,-20-21 0</inkml:trace>
  <inkml:trace contextRef="#ctx0" brushRef="#br0" timeOffset="22646.72">12954 3874 0,'0'0'0,"0"-22"16,-21 22-16,0 0 0,-1 0 15,1 22-15,21-1 16,-21 0-16,0 21 0,0 1 0,0-1 16,21 0-16,0 22 0,-22-22 0,1 22 15,21-22-15,-21 0 0,21 1 16,0-1-16,0 0 0,0 1 0,0-22 16,0 21-16,0-21 0,0 0 0,0 1 15,0-1-15,0 0 0,0 0 16,-21-21-1,0 0-15,0-21 16,-1 21-16,1-21 16</inkml:trace>
  <inkml:trace contextRef="#ctx0" brushRef="#br0" timeOffset="23489.74">12509 4382 0,'64'-22'0,"-43"22"16,21 0-16,-20 0 0,20-21 15,21 21-15,-20-21 0,20 21 0,-20-21 16,20 0-16,1 0 0,-1 21 0,1-22 16,-1 1-16,-21 0 0,1-21 0,-1 21 15,-21-1-15,0-20 0,1 21 16,-1-21-16,-21 20 0,0 1 16,0 0-16,0 0 0,-21 21 15,-1 0-15,1 21 16,0 0-16,0 22 0,0-1 0,0 0 15,-1 22-15,1-22 0,21 22 0,-21-22 16,0 0-16,21 1 0,-21-1 16,21 0-16,0 1 0,0-1 0,0-21 15,0 0-15,0 22 0,0-22 0,0 0 16,0 0-16,21-42 47,0 0-47,0 0 15,-21-1-15,21 22 0,-21-21 0,22 0 16,-1 0 0,0 21-16,0 0 15,-21 21-15,0 0 0,0 0 16,0 1-16,21-22 0,-21 21 16,0 0-16,21 0 0,1 0 15,-1-21-15,0 0 0,0 21 16,0-21-16,0 0 0,22 0 0,-22 0 15,0 0-15,21 0 0,-20 0 0,20 0 16,-21-21-16,21 0 0,-20 21 0,-1-21 16,21 0-16,-21 21 0,0-21 15,-21-1-15,22-20 0,-22 21 0,21 0 16,-21 0-16,0-1 0,0 1 16,-21 21-1,-1 0-15,1 21 0,0 1 16,0-1-16,0 21 0,21-21 15,0 0-15,-21 1 0,21-1 0,-22 0 16,22 0-16,0 0 0,0 0 0,0 1 16,0-1-16,22-21 15,-1 0-15,0 0 0,0 0 16,0 0-16,0 0 0,1 0 16,20-21-16,-42-1 0,21 22 0,0-21 15,0 0-15,1 0 0,-1 0 16,0 0-16,-21-1 0,21 1 0,0 0 15,-21 0-15,21 0 0,-21 0 0,0 42 32,-21 0-17,21 0-15,0 0 0,-21 0 0,21 1 16,-21-1-16,21 0 0,0 0 0,0 0 16,0 0-16,0 1 15,0-1-15,0 0 16</inkml:trace>
  <inkml:trace contextRef="#ctx0" brushRef="#br0" timeOffset="24190.36">1863 5567 0,'0'0'0,"-22"-21"0,1 21 0,0-21 16,21-1-16,-21 22 0,0-21 0,0 21 15,-1-21-15,1 21 16,21-21-16,-21 21 0,0 0 0,21-21 15,-21 21 1,21 21-16,0 0 16,0 0-16,0 22 0,0-1 0,0 21 15,-21 1-15,21 21 0,-22-22 16,22 22-16,-21-1 0,0 1 0,0 0 16,0-22-16,0 22 0,-1-22 15,1 22-15,0-21 0,0-1 0,0 1 16,0-22-16,-1 0 0,1 1 0,21-1 15,-21 0-15,21-21 0,-21 1 16,21-1-16,0-42 31,0-1-31,0-20 16,0 21-16,0-21 0,21-1 16</inkml:trace>
  <inkml:trace contextRef="#ctx0" brushRef="#br0" timeOffset="24491.18">1333 5948 0,'0'0'0,"0"-64"0,0 22 0,0-64 16,22 64-16,-22 0 0,21-1 15,0 1-15,21 21 0,-21-22 0,22 22 16,-1 0-16,22 0 16,-22 21-16,0 0 0,22 0 0,-22 0 15,22 21-15,-22 0 0,0 0 0,-21 1 16,22 20-16,-22 0 0,-21 1 15,0-1-15,0 0 0,0 1 0,-42-1 16,20 0-16,-20 1 0,21-1 16,-21-21-16,-1 21 0,1-20 0,21-1 15,-22 0-15,22 0 0,0-21 0,0 0 16,21 21-16,-21-21 0,42 0 31,0 0-31,0-21 0,0 21 16,1-21-16,20 0 0,-21 21 15,21-21-15</inkml:trace>
  <inkml:trace contextRef="#ctx0" brushRef="#br0" timeOffset="25350.27">2646 5779 0,'0'0'16,"21"-64"-1,-21 43-15,0 0 0,-21 0 16,0 21-16,-1-22 0,1 22 15,0 0-15,0 0 0,-21 0 0,20 0 16,1 0-16,0 0 0,0 22 0,0-1 16,0 21-16,-1-21 15,1 0-15,21 22 0,-21-1 0,21-21 16,0 22-16,0-1 0,0-21 0,0 21 16,0-20-16,0-1 0,0 0 15,0 0-15,21-21 0,0 21 0,1-21 16,-1 0-16,0 0 0,0 0 15,0 0-15,0-21 0,22 21 0,-22-21 16,0 0-16,0 0 0,22-1 0,-22-20 16,0 21-16,0 0 0,0-22 15,0 22-15,-21 0 0,0 0 16,22 0-16,-22 0 0,21 21 0,-21 21 31,0 0-31,0 0 16,0 21-16,0-20 0,0-1 0,0 21 15,0-21-15,0 0 0,0 1 16,21-1-16,-21 0 0,21-21 0,-21 21 16,21-21-16,0 0 15,1 0-15,-1 0 16,0 0-16,0-21 0,0 21 0,0-21 16,1 0-16,-1-1 0,0 1 0,-21 0 15,21 0-15,0 0 0,0 0 16,-21-1-16,0 1 0,22 21 15,-1 0 1,-21 21-16,0 1 16,0-1-16,0 0 0,0 0 0,0 0 15,0 0-15,0 1 0,0-1 0,0 0 16,21 0-16,0 0 16,0-21-16,0 21 0,1-21 15,-1 0-15,0 0 0,0 0 0,21 0 16,-20-21-16,20 0 0,0 0 0,1 21 15,-1-21-15,-21 0 0,21-1 16,1-20-16,-1 21 0,0-21 0,-20 20 16,20-20-16,-21 0 0,0 21 0,0-22 15,-21 1-15,0 0 16,0 20-16,0-20 0,0 21 0,0 0 16,0 42-1,-21 0 1,21 21-16,-21 1 0,0-1 0,21 0 15,-21 1-15,21-1 0,0 0 0,-21 1 16,21-1-16,0-21 0,-22 22 0,22-22 16,0 21-16,0-21 0,0 0 15,0 1-15,22-22 32,-1 0-32,-21-22 15,0 1-15,0 0 16</inkml:trace>
  <inkml:trace contextRef="#ctx0" brushRef="#br0" timeOffset="25506.18">3641 5863 0,'0'0'0,"0"-21"16,0 0-16,21 21 0,0-21 16,0 21-16,0 0 0,22-21 15,-22 21-15,21 0 0,0 0 0,1-22 16,-1 22-16,0 0 0,1-21 15,20 21-15,1 0 0,-1 0 0,1-21 16,-1 21-16</inkml:trace>
  <inkml:trace contextRef="#ctx0" brushRef="#br0" timeOffset="26199.3">5165 5715 0,'-43'21'16,"22"-21"-16,0 21 15,0 1-15,0-1 0,-1 0 16,1 0-16,21 0 0,-21 22 0,0-22 16,0 21-16,0-21 0,21 0 15,0 22-15,-22-22 0,22 0 0,0 0 16,0 0-16,0 1 16,0-1-16,22-21 0,-1 0 0,0 0 15,0 0-15,0 0 0,0 0 0,22 0 16,-22 0-16,0 0 0,0-21 0,0-1 15,1 22-15,-1-21 0,0 0 16,0 0-16,-21-21 0,0 20 0,0 1 16,0-21-16,0 21 0,0-22 0,0 1 15,0 0-15,0 21 0,-21-22 0,0 1 16,21 0-16,0 20 0,0-20 16,0 21-16,0 0 0,0 0 15,0-1-15,21 22 31,0 0-31,0 22 16,-21-1-16,21-21 0,1 21 0,-1 0 16,0 0-16,0 0 0,0 22 0,0-22 15,1 21-15,-1-21 0,-21 22 16,21-1-16,0 0 0,0 1 0,-21-1 16,0 22-16,0-22 0,0 0 0,0 1 15,0 20-15,0-21 0,0 22 0,0-22 16,-21 22-16,0-22 0,21 22 0,-21-1 15,0 1-15,-1-22 0,1 21 0,0 1 16,0-22-16,0 22 16,21-1-16,-21 1 0,-1-22 0,1 22 15,0-22-15,0 21 0,0-20 0,21-1 16,-21 0-16,-1 1 0,22-22 0,0 0 16,0 0-16,-21 0 0,21-42 15,0 0 1,0 0-16,0-64 15,0 43-15,0 0 0,0-22 0,21 22 16,-21-22-16,22-20 0,-1 20 0,0-21 16,0 22-16,0-22 0,0 1 0,1-1 15,-1 0-15,21 1 0,-21-1 16,0 21-16,1 1 0,-1-1 0,0 22 16,0 0-16</inkml:trace>
  <inkml:trace contextRef="#ctx0" brushRef="#br0" timeOffset="26662.02">7070 5503 0,'0'0'0,"0"-42"0,0 0 0,21 21 15,0-22-15,-21 22 0,0 0 0,21 0 16,-21 0-16,0 42 16,0 0-16,0 0 15,-21 21-15,21 1 0,-21 20 0,0 1 16,21-1-16,-22 22 0,1-22 0,21 1 16,-21 21-16,0-22 0,21 1 15,-21-22-15,21 0 0,0 22 0,0-43 16,0 21-16,0-21 0,0 1 0,0-1 15,0 0-15,21-21 0,0 0 16,0 0-16,0 0 0,1-21 16,-1 0-16,0-1 0,21 1 15,-21-21-15</inkml:trace>
  <inkml:trace contextRef="#ctx0" brushRef="#br0" timeOffset="27258.66">7472 5567 0,'0'0'16,"0"-42"-16,21-1 0,-21 22 0,0 0 0,0 0 15,0 42 1,0 21-16,0-21 0,-21 22 16,0-1-16,21 0 0,-22 1 0,22 20 15,-21-20-15,21-1 0,-21 21 0,0-20 16,21-22-16,-21 21 0,21-21 0,0 22 16,0-22-16,0 0 15,0 0-15,0 0 16,21-42-1,0 0-15,0 21 0,0-21 16,1 0-16,-1 0 0,-21-1 16,21 22-16,0-21 0,0 0 0,0 21 15,1 0-15,-1 0 16,-21 21 0,21 0-16,-21 1 0,21-1 15,-21 0-15,0 0 0,0 0 0,0 0 16,21 1-16,-21-1 0,21 0 0,-21 0 15,22-21-15,-22 21 0,21-21 16,0 0-16,0 0 0,0 0 0,0 0 16,1 0-16,-1 0 0,21 0 15,-21-21-15,22 0 0,-22 21 0,21-21 16,-21 0-16,22-1 0,-22 1 0,0 0 16,21-21-16,-21 21 0,1-1 0,-1-20 15,-21 21-15,0-21 0,21 20 0,-21 1 16,0 0-16,0 0 0,-21 21 15,0 0 1,-1 21-16,-20 0 0,21 0 0,0 22 16,0-22-16,21 0 0,0 21 0,-22-20 15,22-1-15,0 0 16,0 0-16,0 0 0,22 0 0,-22 1 16,21-22-16,0 21 0,0-21 0,0 0 15,22 0-15,-22 0 0,0 0 0,0 0 16,0 0-16,0 0 0,1 0 0,-1-21 15,0-1-15,0 1 0,0 0 16</inkml:trace>
  <inkml:trace contextRef="#ctx0" brushRef="#br0" timeOffset="27483.05">6964 5863 0,'0'0'0,"-43"0"0,22 0 16,0 0-16,63 0 15,-20-21-15,20 21 16,0-21-16,1 21 0,-1 0 16,21-21-16,-20 0 0,20 21 0,1-22 15,-1 22-15,22 0 0,-22-21 0,1 0 16,-1 21-16,-20-21 0</inkml:trace>
  <inkml:trace contextRef="#ctx0" brushRef="#br0" timeOffset="28425.98">9758 5927 0,'0'0'15,"21"-21"-15,-42 21 32,0 21-17,21 0-15,0 0 16,-22 0-16,22 0 0,-21 1 16,21-1-16,0 0 0,0 0 15,-21-21-15,0 21 16,21-42 31,0 0-47,0 0 15,0 0-15,0-1 0,21 1 0,0 0 16,0-21-16,1 21 0,-1-1 16,-21 1-16,21 0 0,0 21 0,0-21 15,0 21-15,1 0 0,-1 0 0,0 0 16,0 21-16,0 0 0,0 0 0,1 1 15,-22-1-15,0 21 0,21-21 0,-21 0 16,0 22-16,0-22 0,0 0 16,0 0-16,0 0 0,0 1 15,0-1-15,0 0 0,0 0 16,-21-21 0,-1 0-1,22-21-15,0 0 16,0 0-16,22-1 0,-1 1 15,-21 0-15,21 0 0,0 0 0,0 0 16,0-22-16,1 22 0,-1-21 0,21 21 16,-21-1-16,0 1 0,1 0 0,-1 0 15,21 21-15,-21 0 0,0 0 16,1 21-16,-1 0 16,-21 22-16,0-22 0,0 0 15,0 0-15,0 21 0,0-20 0,0-1 16,0 0-16,0 0 0,-21 0 0,-1 0 15,22 1-15,0-1 0,0 0 16,-21-21-16,21 21 0,0-42 31,0 0-15</inkml:trace>
  <inkml:trace contextRef="#ctx0" brushRef="#br0" timeOffset="28822.2">10562 5990 0,'21'0'16,"-21"21"-16,21-21 0,1 0 15,-1 0-15,0 0 16,0 0-16,0 0 0,0 0 16,1 0-16,-1-21 0,0 21 0,0-21 15,21 21-15,-20-21 0,-1 21 0,0-21 16,0 21-16,0-21 0,0 21 0,-21-22 15,0 1-15,0 0 0,0 0 16,0 0-16,-21 21 16,0 0-16,0 0 0,-21 0 15,20 0-15,1 0 0,-21 0 0,21 21 16,0-21-16,-1 42 0,1-21 0,0 1 16,0 20-16,0-21 0,21 21 0,0-20 15,0 20-15,0-21 0,0 21 16,0-20-16,0-1 0,0 0 0,0 0 15,0 0-15,21 0 0,0-21 0,0 22 16,0-22-16,1 0 0,-1 0 0,0 0 16,0 0-16,0 0 0,22 0 0,-22 0 15,21-22-15,-21 22 0,22-21 0,-1 0 16,0 0-16,1 0 16,-22 0-16,21-1 0</inkml:trace>
  <inkml:trace contextRef="#ctx0" brushRef="#br0" timeOffset="29094.56">11705 5440 0,'21'-21'0,"-42"42"0,42-63 0,-21 20 15,0 1-15,0 42 16,-21 1 0,21 20-16,-21-21 0,21 21 0,-21 22 15,21-22-15,-21 22 0,-1-1 0,1-20 16,21 20-16,-21 1 0,0-22 15,0 0-15,21 1 0,-21-1 0,21 0 16,-22 1-16,1-22 0,21 0 16,0 21-16,0-21 0,-21-21 0,21 22 15,0-1-15,21-21 32,0-21-32,-21-1 0,22 1 15,-1 0-15,21 0 0,-21-21 0</inkml:trace>
  <inkml:trace contextRef="#ctx0" brushRef="#br0" timeOffset="29847.15">12023 5503 0,'0'0'0,"0"85"16,0-64-16,-22 22 15,1-1-15,21 0 0,-21 1 0,0-1 16,0 0-16,0 1 0,21-1 0,-22 0 15,1 1-15,0-22 0,21 21 16,0-21-16,-21 0 0,21 1 0,0-1 16,0 0-16,0 0 0,21-21 31,0-21-15,0 0-16,1 0 0,-1-1 0,0 1 15,0 0-15,-21 0 16,21 0-16,0 21 0,-21-21 0,22-1 15,-22 1-15,0 42 32,0 1-32,0-1 0,0 0 0,0 0 15,0 0-15,0 0 0,0 1 0,0-1 16,0 0-16,0 0 16,0 0-16,0 0 0,21-21 31,0 0-31,0 0 15,0 0-15,0 0 0,1-21 0,-1 0 16,0 0-16,0 21 0,0-21 16,-21 0-16,21-1 0,1 1 0,-22 0 15,0 0-15,21 21 0,-21-21 16,21 0-16,-21 42 31,0 0-31,0 0 0,0 0 0,0 0 16,0 1-16,0-1 0,0 0 15,0 0-15,0 0 0,0 0 0,21-21 16,-21 22-16,21-22 0,0 0 16,1 21-16,-1-21 0,0 0 15,0 0-15,0 0 0,0 0 16,1-21-16,-1 21 0,0-22 0,0 22 16,0-21-16,0 0 0,-21 0 15,0 0-15,0 0 0,0-1 0,0 1 16,0 0-16,0 0 0,0 0 0,0 0 15,0-1-15,-21 1 16,0 21-16,0 0 0,0 0 0,0 0 16,-1 0-16,1 0 0,0 0 15,0 21-15,21 1 0,-21-22 0,21 21 16,0 0-16,0 0 0,0 0 16,0 0-16,0 1 15,21-22-15,0 0 0,0 0 0,0 0 16</inkml:trace>
  <inkml:trace contextRef="#ctx0" brushRef="#br0" timeOffset="30431.65">13208 6011 0,'0'-21'0,"0"42"0,0-63 0,0 21 15,0 0-15,-21 21 0,0 0 16,-1 0-16,1 0 0,0 21 15,0-21-15,0 21 0,0 0 16,-1 0-16,1 1 0,0-1 16,0 0-16,21 21 0,-21-21 0,21 1 15,-21-1-15,21 0 0,0 0 0,0 0 16,0 0-16,0 1 16,21-22-16,0 0 0,0 0 15,0 0-15,0 0 0,1 0 0,-1 0 16,0-22-16,0 1 0,0 21 15,22-21-15,-22 0 0,0 0 0,0 0 16,21-1-16,-20-20 0,-1 21 0,0-21 16,-21 20-16,21-20 0,0-21 15,0 20-15,1 1 0,-22-22 0,21 22 16,0-21-16,0-1 0,-21 22 0,0-1 16,0 1-16,21 0 0,-21-1 15,0 22-15,0 0 0,-21 63 31,21-20-31,-21 20 0,0 0 0,0 1 16,-1-1-16,1 21 0,0 1 16,0-22-16,21 22 0,-21-1 0,0-20 15,21-1-15,-22 21 0,22-20 0,0-22 16,0 21-16,0 1 0,0-22 16,22 0-16,-1 0 0,0 0 0,0 0 15,21 1-15,-20-22 0,-1 0 16,0 0-16,0 0 0,0 0 0,22 0 15,-22 0-15,0 0 0,21-22 16,-21 1-16,1 21 0,20-21 0,-21 0 16,21 0-16,-20 0 0,-1-1 0,21 1 15,-21 0-15,0-21 0,1 21 0,-1-22 16,0 22-16</inkml:trace>
  <inkml:trace contextRef="#ctx0" brushRef="#br0" timeOffset="30695.5">11811 5652 0,'0'0'0,"-21"0"0,42 0 31,0 0-31,21 0 0,1 0 0,-1-22 15,22 22-15,-22-21 0,21 21 0,1-21 16,-1 0-16,-20 21 0,20-21 0,1 21 16,-22-21-16,22 21 0,-22 0 0,0-22 15,-21 22-15,22 0 0,-22 0 16,0 0-16</inkml:trace>
  <inkml:trace contextRef="#ctx0" brushRef="#br0" timeOffset="32558.71">1905 7514 0,'0'-21'0,"0"42"47,0 0-47,0 1 0,0-1 15,-21 0-15,21 21 0,-21-21 0,21 22 16,0-1-16,-22 0 0,1-20 15,0 20-15,0 0 0,21-21 0,-21 22 16,0-22-16,21 21 0,0-21 16,-22-21-16,22 22 0,-21-1 0,21-42 47,0-1-47,0 1 0,0 0 15,0 0-15,21-21 0,1 20 16,-1 1-16,0-21 0,0 0 0,0 20 15,0-20-15,22 21 0,-22-21 16,0 20-16,21 1 0,-20 0 16,-1 0-16,21 21 0,-21 0 0,0 0 15,1 0-15,-1 0 0,-21 21 16,21 0-16,-21 0 0,21 22 16,-21-22-16,0 0 0,0 0 0,0 22 15,0-22-15,0 0 0,0 21 0,0-21 16,0 22-16,0-22 0,0 0 15,0 0-15,21 0 0,-21 1 0,21-22 16,-21 21-16,22-21 0,-1 0 16,0 0-16,0 0 0,0 0 15,22 0-15,-22 0 0,0 0 16,21-21-16,-21-1 0,22 22 0,-22-21 16,0 0-16,21 0 0,-20 0 15,-1 0-15,0-1 0,21 1 0,-21 0 16,-21 0-16,22 0 0,-1 0 0,-21-1 15,0 1-15,0 0 16,0 0-16,21 21 0,-21-21 16,0 0-1,0-1 220,0 1-204,0 0 0,-21 0-15,0 21-1,-1 0 1,1 21 0,0-21-16,21 21 0,-21 0 15,21 1-15,0-1 0,0 0 16,-21 21-16,21-21 0,0 1 16,0 20-16,0-21 0,0 21 0,0-20 15,0 20-15,0-21 0,0 0 0,0 0 16,21 1-16,0-1 0,0 0 15,0-21-15,1 0 0,-1 21 0,0-21 16,0 0-16,0 0 0,22 0 0,-22 0 16,0 0-16,21-21 0,-21 21 15,22-21-15,-22 0 0,21 21 0,-21-22 16,1 1-16,20 0 0,-21 0 0,0 21 16,0-21-16,1 0 0,-1-1 15,-21 1-15,0 0 0,21 0 16,-21 0-16,0 0 0,0-1 0,0 1 15,0 0-15,0 0 0,0 0 16,-21 21 0,0 0-1,-1 21-15,22 0 0,-21 0 0,21 0 16,0 1-16,0 20 0,-21-21 0,21 21 16,0-20-16,0-1 0,0 21 15,0-21-15,0 0 0,0 1 0,0-1 16,0 0-16,0 0 0,21 0 15,0-21-15,1 0 16,-1 0-16,0 0 16,0 0-16,21 0 0,-20 0 0,20 0 15,0-21-15,1 0 0,-1 21 0,0-21 16,-21 0-16,22-1 0</inkml:trace>
  <inkml:trace contextRef="#ctx0" brushRef="#br0" timeOffset="33090.36">4043 7789 0,'0'0'0,"0"-21"0,0 0 16,0 0-16,0 0 0,0 0 0,-21-1 16,-1 22-16,1 0 15,0 0-15,0 0 16,21 22-16,-21-1 0,0 0 16,-1 0-16,22 0 0,-21 0 0,0 1 15,21 20-15,0-21 0,0 21 0,-21-20 16,21 20-16,0-21 0,0 0 0,0 0 15,0 1-15,0-1 0,0 0 16,0 0-16,21-21 0,0 0 16,0 0-16,1 0 0,-1 0 0,0 0 15,0 0-15,0-21 0,0 0 0,1 0 16,20-1-16,-21 1 16,0 0-16,0-21 0,1 21 0,-1-22 15,0 22-15,0-21 0,0-1 0,0 1 16,-21-21-16,22 20 0,-1-20 0,-21 20 15,21-20-15,-21-1 0,0 22 16,21-21-16,-21 20 0,21-20 0,-21 42 16,0-22-16,0 22 0,0 0 0,-21 42 31,0 0-31,0 22 0,0-1 16,21 21-16,-22-20 0,1 20 0,21 1 15,-21-1-15,21-20 0,-21 20 0,21 1 16,-21-22-16,21 0 0,0 1 0,0 20 15,0-42-15,0 22 0,0-1 16,0-21-16,0 21 0,21-20 16,0-1-16,0 0 0,22-21 0,-22 21 15,0-21-15,21 0 0,-21 0 0,22 0 16,-1 0-16,0 0 0,1 0 16,-1 0-16,0-21 0,1 0 0,-1 21 15,0-21-15,22-1 0</inkml:trace>
  <inkml:trace contextRef="#ctx0" brushRef="#br0" timeOffset="34218.72">5800 7599 0,'-22'21'0,"1"0"15,0 0-15,0 1 0,0-1 0,0 0 16,-1 21-16,1-21 0,0 22 0,0-22 15,0 21-15,0-21 0,-1 22 0,1-22 16,0 0-16,21 21 0,0-20 0,-21-1 16,21 0-16,-21 0 15,21 0-15,0-42 32,21 0-17,0 0-15,-21 0 0,21-1 0,0 1 16,1-21-16,-1 21 0,0-22 15,0 22-15,0-21 0,0 21 0,1 0 16,-1-1-16,0 1 0,-21 0 0,21 21 16,0 0-16,-21 21 15,0 0-15,0 1 16,0-1-16,0 0 0,0 0 16,0 0-16,0 0 0,0 1 0,0-1 15,0 0-15,0 0 0,21 0 0,1 0 16,-1 1-16,0-1 15,0-21-15,0 0 0,0 0 0,1 0 16,-1 0-16,0 0 0,21 0 0,-21 0 16,1 0-16,20-21 0,-21 21 15,0-22-15,0 1 0,1 21 0,-1-21 16,0 0-16,0 0 0,0 0 0,0-22 16,1 22-16,-22 0 0,21 21 0,0-21 15,-21 0-15,21 21 0,-21 21 31,0 0-31,-21-21 16,21 21-16,-21 0 0,21 0 0,-21 1 16,21-1-16,-22 0 0,22 0 15,0 0-15,0 0 0,0 1 16,0-1-16,0 0 16,22-21-16,-1 0 15,0 0-15,0 0 0,0 0 0,0 0 16,1 0-16,-1 0 0,0 0 0,0-21 15,0 0-15,0 21 0,1-22 0,-22 1 16,21 21-16,-21-21 0,21 0 0,-21 0 16,0 0-16,0-22 0,0 22 15,0 0-15,0 0 0,0-22 0,0 22 16,-21 0-16,0 21 0,21-21 0,-22 21 16,1 0-16,0 0 0,0 0 15,-21 0-15,20 0 0,1 0 0,0 21 16,0 0-16,0-21 0,0 21 0,21 1 15,0-1-15,0 0 0,0 0 0,0 21 16,0-20-16,0-1 0,0 0 16,0 0-16,21 0 0,0-21 15,0 21-15,21-21 0,-20 0 0,-1 0 16,21 0-16,0 0 0,-20 0 0,20 0 16,0 0-16,-21-21 0,22 21 0,-22-21 15,21 0-15,1 0 0,-22 0 0,0-1 16,21 1-16,-21 0 0,1-21 15,-1 21-15,0-22 0,0 22 16,0-21-16,0-1 0,1 1 0,-1 0 16,-21-1-16,0 22 0,21-21 0,-21 21 15,21 0-15,-21-1 0,0 1 0,0 42 16,0 1 0,0-1-16,-21 0 0,0 21 0,21-21 15,-21 22-15,-1-1 0,1 0 0,21 1 16,-21-1-16,0 0 0,21 1 0,-21-1 15,21-21-15,-21 22 0,21-22 0,-22 21 16,22-21-16,0 0 0,0 1 16,0-1-16,0 0 0,0 0 15,22-21 17,-1 0-32,0 0 0,-21-21 15,0 0-15,0 0 0,21-1 0</inkml:trace>
  <inkml:trace contextRef="#ctx0" brushRef="#br0" timeOffset="34426.64">6794 7789 0,'0'22'16,"22"-22"-1,-1 0-15,0 0 16,0 0-16,0 0 0,0 0 0,22 0 15,-22 0-15,0-22 0,21 22 0,-20 0 16,-1 0-16,0-21 0,21 21 16,-21-21-16,1 21 0,-1 0 0,0-21 15,0 21-15,0 0 0,-21-21 0</inkml:trace>
  <inkml:trace contextRef="#ctx0" brushRef="#br0" timeOffset="34986.48">8424 7514 0,'0'0'0,"0"-42"16,21 0-16,1 20 0,-22-20 0,0 0 0,0-1 15,21 1-15,-21 0 0,0-1 16,21 22-16,-21-21 0,0 21 0,-21 42 31,0 0-31,21 21 16,-22 22-16,22-22 0,-21 22 15,21-1-15,-21 1 0,21-22 0,-21 22 16,0-1-16,0 1 0,21-22 0,-22 0 16,22 22-16,-21-22 0,21 0 0,0-20 15,0 20-15,0-21 0,0 0 0,0 0 16,0 1-16,21-22 16,1 0-1,-1 0-15,0-22 0,0 1 16,21 0-16,-20 0 0,20-21 0,-21 20 0</inkml:trace>
  <inkml:trace contextRef="#ctx0" brushRef="#br0" timeOffset="35286.47">8805 7620 0,'0'0'15,"21"0"-15,-21 21 16,-21 0-16,0 1 16,21-1-16,-21 0 0,0 0 0,21 21 15,0-20-15,-21-1 0,21 21 16,0-21-16,0 0 0,0 1 0,0-1 15,0 0-15,0 0 0,0 0 16,21 0-16,0-21 0,0 0 0,0 0 0,0 0 16,22 0-16,-22 0 0,0 0 0,21-21 15,-20 21-15,-1-21 0,0 0 16,0 0-16,-21 0 0,0-1 16,0 1-16,0 0 0,0 0 0,0 0 15,0 0-15,-21-1 0,0 1 0,0 21 16,-1-21-16,1 0 0,0 21 0,0 0 15,0-21-15,0 21 0,-1 0 0,1 0 16,0-21-16,0 21 16,0 0-16,0-22 15</inkml:trace>
  <inkml:trace contextRef="#ctx0" brushRef="#br0" timeOffset="35483.36">8318 7557 0,'22'0'31,"-1"0"-31,0 0 0,0 0 16,21-22-16,1 22 0,-1 0 0,0-21 16,22 0-16,-1 21 0,1-21 0,-1 21 15,1-21-15,-1 0 0,1 21 16,-1-22-16,22 1 0</inkml:trace>
  <inkml:trace contextRef="#ctx0" brushRef="#br0" timeOffset="36201.94">10160 7049 0,'0'0'0,"-21"0"15,0 21-15,-1 0 16,1 0-16,21 21 0,-21 1 0,0-1 15,0 0-15,0 22 0,-1-22 0,1 22 16,21-22-16,0 22 0,0-22 0,-21 0 16,21 22-16,0-22 0,0 0 0,0 1 15,0-22-15,0 21 16,0-21-16,0 22 0,0-22 0,0 0 16,0 0-16,0 0 0,0-42 31,-21 21-31,21-21 0,0 0 15,0 0-15,0-22 0,0 22 0,0 0 16,0 0-16,0 0 0,21-22 16,0 22-16,0 0 0,1 0 0,-1 21 15,21-21-15,-21 21 0,0-21 0,1 21 16,20 0-16,-21 0 0,0 0 0,0 0 16,1 21-16,-1 0 0,0-21 15,0 21-15,-21 0 0,0 0 0,0 1 16,0-1-16,0 0 0,-21 0 15,0 0-15,-22-21 0,22 21 16,-21 1-16,21-22 0,-22 0 16,1 21-16,21-21 0,-21 0 0,20 0 15,1 0-15,0 21 0,0-21 0,21 21 32,21-21-32,0 0 0,0 0 15,1 0-15,-1 0 0,21 0 0,0 0 16,-20 0-16,20 0 0,0 0 15,1 0-15,-1 0 0,-21-21 16,21 21-16,1-21 0,-1 0 0,0 21 16,-20-22-16,20 1 0,0 0 0,-21 21 15,1-21-15,-1 0 0,0 0 0,0-22 16,-21 22-16,0 0 0,0 0 0,0 0 16,0-1-16,-21 22 0,0 0 15,0 0-15,-1 0 0,22 22 16,-21-1-16,21 0 0,-21 0 15,21 0-15,0 0 0,0 22 0,0-22 16,0 0-16,0 0 0,0 0 0,0 1 16,0-1-16,21-21 0,0 21 15,1 0-15,-1-21 0,0 0 0,0 0 16,0 0-16,22 0 0,-22 0 0,21 0 16,0-21-16,22 0 0,-22 0 0</inkml:trace>
  <inkml:trace contextRef="#ctx0" brushRef="#br0" timeOffset="36682.72">11536 8001 0,'0'0'0,"-21"21"0,-1 0 16,22-42 15,22 0-31,-1 0 0,0 0 0,21 0 16,-21-1-16,22 1 0,-1-21 0,0 21 15,1 0-15,20-22 0,-20 1 0,20 0 16,-21-1-16,1 1 0,-1 0 0,0-1 16,1 1-16,-22 0 0,0-1 15,0 22-15,-21-21 0,0 21 0,0-1 16,-21 22-16,-21 0 0,21 22 15,-22-1-15,22 0 0,-21 21 16,21-21-16,-22 22 0,22-1 0,0 0 16,0 1-16,21-1 0,0 0 0,0 1 15,0-1-15,0-21 0,0 22 16,0-1-16,0 0 0,0-21 0,0 22 16,21-22-16,-21 0 0,0 21 0,21-20 15,-21-1-15,0 0 0,0 0 16,-21-21-16,0 0 0,0 0 15,-1 0-15,1 0 0,0 0 0,0 0 16,0 0-16,0-21 0,-1 21 0,1-21 16,21 0-16,0-1 0,0 1 15,21 0 1,1 21-16,20-21 0</inkml:trace>
  <inkml:trace contextRef="#ctx0" brushRef="#br0" timeOffset="37878.58">12509 7768 0,'0'0'16,"0"-21"-1,0 0-15,-21 21 0,0 0 0,0 0 0,0 0 16,0 21-16,-22 0 0,22-21 0,0 21 16,-21 1-16,20-1 0,1 0 15,0 0-15,0 21 0,0-20 0,21-1 16,0 0-16,0 0 0,0 0 0,0 0 15,0 1-15,21-22 16,0 0-16,0 0 0,0 0 16,1 0-16,-1 0 0,0-22 0,0 22 15,0-21-15,0 0 0,1 0 0,-1 0 16,0 0-16,0-1 0,0 1 0,0 0 16,1 0-16,-1 0 0,-21 0 0,0-1 15,21 1-15,-21 42 16,0 1-1,0-1 1,-21 0-16,21 0 0,-21 21 0,21-20 16,0-1-16,0 0 0,0 0 0,0 0 15,0 0-15,0 1 0,21-22 16,0 21-16,0-21 0,21 0 0,-20 0 16,20 0-16,-21 0 0,21 0 0,1 0 15,-22 0-15,0-21 0,0 21 0,22-22 16,-22 1-16,-21 0 0,21 0 0,0 0 15,-21 0-15,21-1 0,-21 1 0,0 0 16,0 0-16,0 0 16,0 42 15,-21 0-31,0 0 0,21 0 0,0 1 16,-21-22-16,0 21 0,21 0 0,0 0 15,0 0-15,-22 0 0,22 1 16,-21-22-16,21 21 0,0-42 31,21 21-15,1-22-16,-22 1 0,21 21 15,-21-21-15,21 21 0,0-21 0,0 0 16,-21 0-16,21 21 0,1-22 0,-1 1 16,0 21-16,-21-21 15,21 21-15,-21 21 16,0 0-1,0 1-15,0-1 0,0 0 0,0 0 16,0 0-16,0 0 0,0 1 16,0-1-16,0 0 0,0 0 15,21-21 17,0 0-32,1 0 0,-1-21 15,0 21-15,0-21 0,0 0 16,0 21-16,1-22 0,-1 1 0,0 0 0,0 0 15,0 0-15,0 0 0,1-1 16,-1 1-16,0 0 0,-21 0 16,21 21-16,-21 21 15,-21 0 1,21 0-16,-21-21 0,21 22 16,-21-1-16,-1 0 0,22 0 0,0 0 15,0 0-15,0 1 0,0-1 0,0 0 16,0 0-16,22 0 15,-1-21-15,0 0 16,0 0-16,0 0 0,0 0 0,1 0 16,-1 0-16,0 0 0,0 0 0,0-21 15,0 0-15,1 21 0,-1-21 16,0 0-16,0-1 0,0 1 0,-21 0 16,21 0-16,-21 0 0,22 0 0,-22-1 15,21 1-15,-21 0 0,0 0 0,-21 21 31,-1 0-31,22 21 16,0 0-16,-21 0 0,0 1 0,0-1 16,21 0-16,-21 0 0,21 0 0,0 0 15,0 1-15,0-1 0,0 0 0,0 0 16,0 0-16,21-21 31,0 0-15,0 0-16,-21-21 31</inkml:trace>
  <inkml:trace contextRef="#ctx0" brushRef="#br0" timeOffset="43126.73">17505 445 0,'0'0'0,"0"-22"0,0 1 0,0 0 0,0 0 16,0 0-16,0 0 0,0-1 0,0 1 15,0 0-15,0 0 0,0 0 16,-21 0-16,-1 42 31,22 0-15,0 0-16,0 0 0,-21 0 0,21 1 16,-21 20-16,21 0 0,-21 1 0,0-1 15,21 0-15,0 1 0,0 20 16,-21 1-16,-1-1 0,22 1 0,-21-1 15,21 22-15,0-1 0,0-20 0,-21 21 16,21-1-16,0 1 0,-21 0 16,21-1-16,0 1 0,0 0 0,0-1 15,0 22-15,0-21 0,0 21 0,0-22 16,0 22-16,0 0 0,0 21 16,0-21-16,0 0 0,0 21 15,0-22-15,21 22 0,-21 0 0,0-21 16,21 21-16,0 0 0,-21 0 0,22 0 15,-22 0-15,21 0 0,0 0 0,-21 21 16,21-21-16,0 22 0,-21-22 16,21 21-16,1-21 0,-1 21 0,-21-21 15,21 21-15,0 0 0,-21-21 0,0 21 16,21 1-16,-21-22 0,21 21 0,-21 0 16,0 0-16,0 0 0,0 22 0,0-22 15,0 0-15,0 0 0,0 21 0,0-20 16,0-1-16,0 21 0,0-21 0,0 0 15,0 1-15,0 20 16,0-21-16,-21 0 0,21 0 0,-21 1 16,21 20-16,0-21 0,-21 0 0,0 0 15,21-21-15,-21 22 0,21-1 0,0-21 16,0 0-16,-22 0 0,22 0 0,0-21 16,0 21-16,0-22 0,0 1 0,0-21 15,0 0-15,0-1 0,0-20 0,0-1 16,0 1-16,0-22 0,0-21 0,22 22 15</inkml:trace>
  <inkml:trace contextRef="#ctx0" brushRef="#br0" timeOffset="44750.97">18648 614 0,'0'0'0,"0"-42"0,0 20 0,0 1 16,0 0-16,0 0 0,-21 42 31,-1 0-31,22 22 0,-21-1 16,0 0-16,21 22 0,-21-1 0,0 1 15,0-1-15,-1 22 0,1-22 0,0 1 16,0-1-16,0 1 0,0-1 16,-1 1-16,1-1 0,21-20 15,-21 20-15,0-20 0,0-1 0,0 0 16,21 1-16,-22-22 0,22 0 0,-21 21 16,0-21-16,21-42 31,0 0-31,0 0 0,0 0 15,0-22-15,0 22 0,0-21 0</inkml:trace>
  <inkml:trace contextRef="#ctx0" brushRef="#br0" timeOffset="45252.2">18309 741 0,'0'0'0,"21"-42"0,-21-1 15,43-41-15,-43 62 16,21 1-16,0 0 0,-21 0 15,21 21-15,0 0 0,0 0 0,1 0 16,-1 21-16,21 0 0,-21 22 0,0-1 16,1 0-16,-1 22 0,0-22 15,0 43-15,0-22 0,-21 1 0,21-1 16,-21 1-16,0-1 0,0 1 0,0-22 16,0 0-16,0 1 0,-21-1 0,21 0 15,-21-20-15,0 20 0,21-21 16,0 0-16,-21 0 0,0-21 15,21-21 17,0 0-32,0 0 0,0-21 0,21 20 15,0-20-15,0-21 0,0 20 0,0-20 16,1-1-16,20 1 0,-21-1 0,21-20 16,1 20-16,-1 1 0,0-1 15,1 1-15,-1 20 0,0 1 0,-20 21 16,20 0-16,0 21 0,-21 21 0,1 0 15,-1 0-15,-21 21 0,0 22 16,0-1-16,0 1 0,0-1 0,-21 22 16,-1-21-16,1-1 0,0 1 0,0-1 15,0 1-15,0-22 0,-1 21 16,1-20-16,21-1 0,-21 22 16,0-43-16,0 21 0,21 0 0,0-20 15,0 20-15,-21-21 0,21 0 0,0 0 16,0-42-1</inkml:trace>
  <inkml:trace contextRef="#ctx0" brushRef="#br0" timeOffset="45598">19389 1461 0,'21'0'31,"0"0"-31,0 0 16,0-22-16,0 22 0,1-21 0,-1 0 16,0 0-16,21 21 0,-21-21 15,1 0-15,-1-1 0,0 1 0,0 0 16,-21 0-16,0 0 0,0 0 0,0-1 16,0 1-16,-21 21 15,0 0-15,-22 0 0,22 0 16,0 43-16,0-22 0,-21 0 0,20 21 15,1 1-15,0-22 0,0 21 16,0 0-16,0 1 0,21-1 16,0-21-16,0 22 0,0-22 0,0 21 15,0-21-15,0 0 0,21 1 16,0-22-16,0 0 0,0 0 0,22 0 16,-22 0-16,21-22 0,-21 22 15,22-21-15,-1 0 0,0 0 0,1 0 16</inkml:trace>
  <inkml:trace contextRef="#ctx0" brushRef="#br0" timeOffset="45862.85">20320 762 0,'0'0'0,"21"-42"16,0-85-16,-21 106 16,0-1-16,0 1 0,0 42 15,-21 1-15,0 20 16,21 0-16,-21 1 0,0 20 0,-1 1 15,1-1-15,0 22 0,0-22 16,0 22-16,0-22 0,-1 1 0,1-22 16,0 22-16,0-1 0,0-20 0,21-1 15,-21 0-15,-1 1 0,1-1 16,21-21-16,-21 0 0,21 0 0,0 1 16,21-44-1,0 1 1,1 0-16,-1 0 0,0-21 15</inkml:trace>
  <inkml:trace contextRef="#ctx0" brushRef="#br0" timeOffset="46622.42">20616 720 0,'21'-43'0,"-42"86"0,64-128 0,-43 64 0,21 0 16,-21 42-1,0 21-15,0 1 16,-21-1-16,21 21 0,0 1 0,-22-1 15,1 1-15,0-1 0,0 1 16,21-22-16,-21 22 0,0-1 0,21-20 16,-22-1-16,1 0 0,21 1 15,0-1-15,0-21 0,-21 21 0,21-20 16,0-1-16,0 0 0,21-21 31,0-21-31,1 0 0,-1-1 16,0 1-16,0 0 0,0 0 0,0-21 15,-21 20-15,22-20 0,-1 21 0,-21 0 16,21 0-16,-21-1 0,0 1 16,0 42-1,0 1-15,0-1 16,0 0-16,0 21 0,0-21 0,0 22 16,0-22-16,0 21 0,0-21 15,0 1-15,0 20 0,0-21 0,0 0 16,0 0-16,0 1 0,21-22 15,0 0-15,0 0 0,22 0 16,-22 0-16,0 0 0,21-22 16,-20 22-16,20-21 0,-21 0 0,0 0 15,22 0-15,41-85 16,-63 64-16,1 20 0,-1 1 16,0 0-16,-21 0 0,0 42 31,0 0-16,-21 0-15,0 1 0,-1 20 0,1-21 16,21 21-16,0-20 0,0-1 16,-21 21-16,21-21 0,0 0 0,0 1 15,0-1-15,0 0 0,21-21 16,0 0-16,1 0 16,-1 0-16,21 0 0,-21 0 0,0-21 15,1 0-15,20 21 0,-21-22 0,0 1 16,0 0-16,1 0 0,-1-21 0,0 20 15,-21 1-15,0-21 0,0 21 16,0-22-16,0 22 0,0-21 16,0 21-16,0 0 0,-21 21 0,0-22 15,-1 22-15,1 0 0,0 0 0,0 0 16,-21 0-16,20 22 0,1-1 16,21 0-16,-21-21 0,21 21 0,-21 21 15,21-20-15,0-1 0,0 0 0,0 0 16,21 0-16,0 0 0,22 1 15</inkml:trace>
  <inkml:trace contextRef="#ctx0" brushRef="#br0" timeOffset="47163.08">21907 1461 0,'0'0'16,"22"-22"-16,-1 1 0,-21 0 0,0 0 15,21 0-15,-21-22 0,0 22 0,0 0 16,0 0-16,0 0 0,-21 21 15,0 0-15,-1 0 0,1 0 16,0 21-16,0 0 0,0 0 0,0 0 16,-1 1-16,1 20 0,0 0 0,0-21 15,0 22-15,0-22 0,-1 21 0,22 1 16,0-22-16,0 21 16,0-21-16,0 0 0,0 1 0,0-1 0,0 0 15,22-21-15,-1 0 0,0 0 16,21 0-16,-21 0 0,1 0 15,20-21-15,-21 0 0,0-1 16,22 1-16,-22 0 0,0 0 0,21-21 16,-21 20-16,1-20 0,-1 0 0,0-1 15,0 1-15,0 0 0,0-22 16,1 1-16,-1-1 0,0 1 0,0-1 16,0 1-16,0-1 0,1-20 0,-1 20 15,0 22-15,-21-22 0,0 22 0,0 0 16,0 20-16,0-20 15,0 63 1,-21 0-16,0 22 0,-1-1 16,1 22-16,0-1 0,0 22 15,0-22-15,0 22 0,-1-22 0,1 22 16,21-21-16,-21-1 0,0 1 0,21-1 16,-21-21-16,21 22 0,0-22 0,0 1 15,0-22-15,0 21 0,0-21 16,0 0-16,0 1 0,21-1 0,0-21 15,0 0-15,0 0 0,1 0 16,-1 0-16,0 0 0,0-21 0,0-1 16,0 1-16,1 0 15,-1 0-15</inkml:trace>
  <inkml:trace contextRef="#ctx0" brushRef="#br0" timeOffset="47386.68">20595 1080 0,'0'0'16,"-42"0"-16,21 0 0,21 21 0,21-21 31,0 0-31,0 0 0,21 0 16,1 0-16,20-21 0,-20 21 0,20-22 15,-21 1-15,22 21 0,-1-21 0,-20 0 16,20 0-16,1 0 0</inkml:trace>
  <inkml:trace contextRef="#ctx0" brushRef="#br0" timeOffset="50302.37">23855 1016 0,'0'0'0,"21"-42"0,0 21 16,0-22-16,0 1 0,1 0 16,-1-1-16,0 1 0,0 0 0,-21-1 15,0 22-15,0-21 0,0-1 16,0 22-16,0-21 0,0 21 0,0 0 15,0-1-15,0 1 0,-21 21 16,0 0-16,-22 21 16,22 22-16,0-22 0,0 42 0,-21-20 15,-1 20-15,22 22 0,-21 0 0,21-1 16,-22 1-16,22 0 0,0-1 16,0-20-16,0 20 0,21-20 0,0 21 15,0-22-15,0-21 0,0 22 16,0-22-16,0 1 0,21-1 0,0 0 15,0-21-15,0 1 0,22-1 16,-22-21-16,21 0 0,0 0 0,-20 0 16,20 0-16,0 0 0,22-43 0,-22 22 15,0 0-15,1-21 0,-1-1 16,0 1-16,-20 0 0,20-1 0,0-20 16,-21 21-16,1-22 0,20 1 0,-42-1 15,21 1-15,-21-22 0,0 21 16,0-20-16,0 20 0,0-20 0,-21 41 15,0-20-15,0 20 0,-1 1 0,-20 21 16,21 0-16,-21 21 16,-1 0-16,-20 0 0,20 21 0,1 0 15,-21 0-15,20 43 0,1-22 0,0 22 16,-1 20-16,22-20 0,-21 20 16,21-20-16,-1-1 0,22 1 0,0-1 15,0 1-15,0-1 0,0-20 0,0-1 16,22 0-16,-1 1 0,21-1 0,-21-21 15,22 0-15,-1 1 0,-21-22 16,21 0-16,1 0 0,-1 0 0,0 0 16,1 0-16,-1-22 0,0 1 0,1 0 15,-22 0-15,21 0 0,1 0 16,-22-22-16,21 22 0,-21 0 16,0-21-16,1 20 0,-1 1 0,0 0 15,0 21-15,-21 21 31,0 0-31,0 1 0,0 20 0,-21-21 16,21 0-16,0 22 0,-21-22 0,21 21 16,0-21-16,0 0 0,0 1 15,0-1-15,0 0 0,0 0 0,0 0 16,21-21 0,0 0-16,0 0 0,0 0 0,1 0 0,-1-21 15,0 0-15,0 21 16,0-21-16,0 0 0,1-1 0,-22 1 15,21-21-15,0 21 0,0 0 0,-21-1 16,0 1-16,21 0 0,0 0 16,-21 42 15,0 0-31,0 0 0,0 1 0,0-1 16,0 0-16,0 0 0,-21 0 15,21 0-15,0 1 0,0-1 0,0 0 16,0 0-16,21-21 15,1 0 1,-1 0-16,0 0 0,0 0 16,21 0-16,-20-21 0,-1 21 0,0-21 15,0 0-15,0 21 0,0-22 0,1 1 16,-1 0-16,-21 0 0,0 0 0,21 0 16,-21-1-16,0 1 0,0 0 15,0 0-15,-21 21 16,0 0-16,-1 0 15,1 21-15,0 0 0,21 0 16,-21 1-16,0-1 0,0 21 0,21-21 16,0 0-16,0 1 0,-22 20 15,22-21-15,0 0 0,0 0 0,0 1 16,0-1-16,0 0 0,22 0 16,-1-21-16,21 0 15,-21 0-15,0 0 0,1 0 0,20 0 16,-21 0-16,0 0 0,22-21 0,-22 21 15,21-21-15,-21 0 0,22-1 16,-22 1-16,0 0 0,0 0 0,0-21 16,0 20-16,1-20 0,-22 21 0,0 0 15,0 0-15,0-1 0,0 1 16,0 0-16,-22 21 31,22 21-15,0 0-16,0 1 15,0-1-15,0 0 0,0 0 0,0 0 16,0 0-16,0 1 0,0-1 0,0 0 16,0 0-16,0 0 0,0 0 15,0 1-15,0-1 0,0 0 16,0 0-16,22-21 16,-1 21-16,0-21 15,0 0-15,0 0 16,0 0-16,1 0 0,-1 0 15,0 0-15,0 0 0,21-21 16,-20 0-16,-1 21 0,-21-21 0,21 0 16,0-1-16,0 1 0,0 0 15,-21 0-15,0 0 0,22 0 0,-22-1 16,0 1-16,21 0 0,-21 0 0,0 0 16,0 42 15,0 0-16,0 0-15,-21-21 0,21 21 0,0 1 16,-22-22-16,22 21 0,0 0 16,0 0-16,0 0 15,0 0-15,0 1 16,22-22-16,-1 0 16,0 0-16,0 0 15,0 0-15,0 0 0,1 0 16,-1 0-16,0 0 15,0 0 1,0 0-16,-21-22 0,21 22 16,1-21-16,-1 21 31,0 0 0,-21-21-31,21 21 16,0 0-1,-21-21-15,21 21 0,1-21 16,-22 0-16,21 21 0,-21-22 16,0 1-16,21 0 0,-21 0 15,0 0 1,-21 21 0,0 0-16,21 21 15,-22 0-15,1-21 0,0 21 0,0 0 16,0 1-16,0-1 0,-1 21 15,22-21-15,-21 0 0,21 1 16,-21-1-16,21 0 0,0 0 16,0 0-16,0 0 15,21-21-15,0 0 16,1 0-16,-1 0 0,0 0 16,0-21-16,0 21 0,0-21 0,1 0 15,-1 0-15,0 0 0,0-1 16,0 1-16,0-21 0,1 21 0,-22-22 15,21 1-15,0 0 0,0-1 0,0 22 16,-21-21-16,21 0 0,1-1 16,-22 1-16,0 0 0,21-1 0,-21 1 15,21 21-15,-21 0 0,0-1 16,0 1-16,0 0 0,-21 21 31,0 21-31,-1 0 0,22 1 0,-21-1 16,0 21-16,21 0 0,-21-20 0,0 20 15,21 0-15,0 1 0,-21-1 16,-1 0-16,22 1 0,-21-1 0,21 0 16,0 1-16,0-1 0,0-21 0,0 0 15,0 0-15,0 1 0,0-1 16,0 0-16,21 0 16,1-21-16,-1 0 0,0 0 15,0-21-15,0 21 16,0-21-16,1 0 15,-1-1-15,-21 1 0,21 0 0,-21 0 16,21 21-16,0-21 0,-21 0 0,0 42 47,0 0-47,0 0 16,0 0-16,0 0 15,0 1 1,21-22 15,1 0-31,-1 0 16,0 0-1,-21-22-15,0 1 16,21 21-16,-21-21 0,0 0 16,0 0-16,0 0 15,0-1-15,-21 44 31,21-1-15,-21 0-16,0 0 0,-1 0 16,22 0-16,-21 22 0,0-22 0,0 21 15,0-21-15,21 1 0,-21 20 16,-1-21-16,1 0 0,0 22 0,21-22 16,-21 0-16,0 21 0,0-21 15,21 1-15,-22-1 0,22 0 0,-21 0 16,21 0-16,-21 0 0,21 1 0,0-1 15,-21 0-15,0 0 0,0-21 16,-1 0-16,22-21 31,0 0-15</inkml:trace>
  <inkml:trace contextRef="#ctx0" brushRef="#br0" timeOffset="50515.24">26437 1651 0,'0'-21'16,"-21"21"31,0 0-32,0 0 1</inkml:trace>
  <inkml:trace contextRef="#ctx0" brushRef="#br0" timeOffset="50734.12">25188 1397 0,'0'0'0,"-63"0"16,42-21-1,-1 21-15,1 0 16,0 0-16,0 0 16,0 0-1,0 0 1,-1 0-16,1 0 0</inkml:trace>
  <inkml:trace contextRef="#ctx0" brushRef="#br0" timeOffset="53767.3">19008 2731 0,'0'0'0,"0"-22"0,0 1 16,0 0-16,0-21 0,0 21 0,0-22 15,0 22-15,0-21 0,0 21 16,0-1-16,0-20 0,0 21 0,0 0 15,-22 21-15,1 0 0,0 0 16,21 21-16,-21 0 0,0 43 16,21-22-16,0 21 0,-21 1 15,-1 21-15,22-22 0,-21 1 0,0 20 16,21-20-16,0-1 0,-21 1 16,0-22-16,0 22 0,21-22 15,-22 0-15,22 1 0,-21-1 0,0 0 16,21-21-16,0 1 0,0-1 0,-21-21 15,0 0-15,0 0 0,-1 0 16,1-21-16</inkml:trace>
  <inkml:trace contextRef="#ctx0" brushRef="#br0" timeOffset="54510.12">18161 3027 0,'0'0'0,"21"0"31,0 0-31,0 21 0,22-21 16,-1 0-16,0 0 0,1 0 16,-1 0-16,22 0 0,-1 0 0,22 0 15,-22-21-15,22 0 0,0 0 0,-1-1 16,1 1-16,0 0 0,-22 0 0,22 0 16,-22-22-16,-20 22 0,20-21 15,-42 0-15,22 20 0,-22-20 0,0 0 16,-21-1-16,0 1 0,0 0 0,0 21 15,0-22-15,-21 22 0,0 21 16,-1 0-16,1 21 16,0 0-16,0 22 0,0-1 0,0 0 15,-1 22-15,1-1 0,0 1 16,0-1-16,0 1 0,0-1 0,-1 1 16,1-1-16,21-20 0,-21 20 0,0-20 15,21-1-15,-21 0 0,21 1 16,0-22-16,0 0 0,0 0 0,-21 0 15,42-21 17,-21-21-32,21 0 0,0 0 15,0 0-15,0-1 0,-21 1 0,22-21 16,-1 21-16,0 0 0,0-22 0,0 22 16,-21 0-16,21 21 15,1 21 1,-1 0-16,-21 0 0,21 1 15,-21-1-15,0 0 0,21 0 16,0 0-16,0 0 0,1 1 16,-1-22-16,0 0 0,0 21 0,0-21 15,0 0-15,1 0 0,20 0 0,-21 0 16,21-21-16,-20 21 0,20-22 16,-21 1-16,21 0 0,-20 21 15,20-21-15,-21 0 0,0 0 0,0-22 16,1 22-16,-22 0 0,0 0 0,0 0 15,0-22-15,0 22 0,0 0 16,-22 0-16,1 21 0,0 0 16,0 0-16,0 21 0,0 0 0,-1 0 15,1 0-15,21 1 0,0 20 16,-21-21-16,21 21 0,0-20 0,0-1 16,0 21-16,0-21 0,0 0 0,0 1 15,21-1-15,0 0 0,1-21 16,-1 21-16,0-21 0,0 0 15,21 0-15,-20 0 0,-1 0 0,21-21 16,-21 21-16</inkml:trace>
  <inkml:trace contextRef="#ctx0" brushRef="#br0" timeOffset="56238.18">21188 2836 0,'0'0'15,"-21"0"1,-1 0-16,1 0 0,21 22 16,0-1-16,-21 0 15,21 0-15,-21 0 0,0 0 0,21 1 16,0-1-16,-21 0 0,-1 21 0,22-21 15,0 1-15,-21-1 0,0 0 0,21 0 16,-21 0-16,21 0 0,-21 1 16,21-1-16,0 0 15,0-42 17,0 0-32,0-1 0,21 1 15,-21 0-15,0 0 0,21 0 0,0 0 16,-21-22-16,0 22 0,21 0 15,1 0-15,-1 0 0,-21-1 16,0 1-16,21 21 0,0 0 16,-21 21-16,0 1 15,0-1-15,0 0 0,21 0 0,-21 0 16,21 0-16,-21 1 0,0-1 16,0 0-16,22 0 0,-1 0 0,0-21 15,0 21-15,0 1 0,0-22 0,1 0 16,-1 0-16,21 0 0,0 0 0,1 0 15,-1 0-15,0 0 0,22 0 16,-22-22-16,1 1 0,-1 21 16,0-21-16,1 0 0,-1 0 0,-21 0 15,0-1-15,0 1 0,-21 0 0,0 0 16,0 0-16,0 0 0,0-22 16,0 22-16,0 0 0,-21 0 0,0 0 15,-21 21-15,21 0 0,-1 0 0,-20 0 16,21 21-16,0 0 0,-22 21 15,22-21-15,-21 22 0,21-22 0,0 21 16,-1 1-16,1-22 0,0 21 0,21 0 16,0-20-16,0-1 0,0 0 0,0 0 15,21 0-15,0 0 16,1-21-16,-1 0 0,0 0 0,0 0 16,0 0-16,22 0 0,-22 0 0,0 0 15,0-21-15,0 0 0,0 0 0,1 0 16,-1 0-16,0-1 0,-21 1 15,0-21-15,21 21 0,0 0 0,-21-1 16,0-20-16,0 21 0,0 0 0,21 0 16,-21-1-16,0 44 31,0-1-31,0 0 0,0 0 0,0 0 16,0 0-16,0 1 0,0-1 0,22 0 15,-22 0-15,0 0 0,21-21 16,0 21-16,-21 1 0,21-22 15,21 0-15,-20 21 0,-1-21 0,0 0 16,21 0-16,-21 0 0,22 0 0,-22-21 16,21 21-16,-21-22 0,1 1 0,-1 21 15,0-21-15,0 0 0,0 0 16,-21 0-16,0-1 0,21 1 0,-21 0 16,0 0-16,0 0 0,0 0 0,0-1 15,-21 44 16,21-1-31,-21 0 0,21 0 0,0 0 0,0 22 16,-21-22-16,21 0 0,0 21 16,0-21-16,-21 1 0,21-1 0,0 0 15,0 0-15,0 0 0,0 0 16,0-42 15,0 0-15,0 0-16,21 21 0,0-21 0,-21-22 15,21 22-15,-21 0 0,21 0 0,-21 0 16,22 0-16,-22-1 0,21 1 0,-21 0 16,21 21-16,-21-21 15,21 21-15,-21 21 16,21 0-16,-21 0 16,0 1-16,0-1 0,0 0 15,0 0-15,0 0 0,21 0 16,-21 1-16,22-1 0,-22 0 0,21 0 15,0-21-15,0 0 16,0 0-16,0 0 0,1 0 16,-1 0-16,0-21 0,0 21 15,-21-21-15,21 0 0,0-1 0,1 22 16,-22-21-16,21 0 0,0 0 0,-21-21 16,0 20-16,21 1 0,0 0 0,-21 0 15,21 21-15,-21-21 16,0 0-16,0 42 15,0 0 1,0 0-16,0 0 0,0 0 16,0 1-16,0-1 0,0 0 15,0 21-15,0-21 0,0 1 0,0-1 16,22 0-16,-1 0 0,0 0 16,0-21-16,0 21 15,0-21-15,1 0 0,-1 0 0,0 0 16,21 0-16,-21 0 0,1-21 0,-1 21 15,21-21-15,-21 0 0,0 0 16,1 0-16,20-1 0,-42 1 0,21 0 16,0 0-16,0-21 0,-21 20 15,22 1-15,-22-21 0,0 21 0,0 0 16,0-1-16,-22 22 31,1 22-31,21-1 0,-21 0 0,0 0 16,0 21-16,21-20 0,0 20 0,0-21 15,0 21-15,0-20 0,0 20 0,0-21 16,0 0-16,0 0 0,0 1 16,0-1-16,21 0 0,0-21 15,0 21-15,22-21 0,-22 0 0,21 0 16,0 0-16,-20 0 0,20 0 0,0 0 16,-21-21-16,22 0 0,-22 0 15,0 21-15,0-22 0,0 1 0,1-21 16,-1 21-16,0 0 0,0-1 0,-21 1 15</inkml:trace>
  <inkml:trace contextRef="#ctx0" brushRef="#br0" timeOffset="57378.97">18838 4149 0,'0'0'0,"21"0"0,1 0 16,-22-21-16,21-1 0,0 22 0,0-21 16,0 0-16,0 21 0,22-21 0,-22 0 15,0 0-15,0-1 0,0 22 16,-21-21-16,0 0 0,0 0 15,0 0-15,-21 0 16,-21 21-16,21 0 0,0 0 16,-22 0-16,22 21 0,-21-21 15,21 21-15,-22 0 0,22 21 0,-21-20 16,21 20-16,-1 0 0,1 1 0,21-1 16,0 0-16,0 1 0,0-22 15,0 21-15,21 0 0,1 1 0,-1-22 16,0 21-16,0 1 0,0-22 0,0 21 15,22-21-15,-22 22 0,-21-22 0,21 0 16,-21 21-16,21-21 0,-21 1 16,0-1-16,0 0 0,-21 0 15,0 0-15,0 0 0,-22 1 0,22-22 16,-21 0-16,0 0 0,20 0 0,-20 0 16,0 0-16,-1 0 0,22-22 0,-21 1 15,0 0-15,20 0 0,1-21 16,0 20-16,0 1 0,21-21 0,0 21 15,0-22-15,0 1 0,0 21 0,0 0 16,0 0-16,0-1 0,0 1 16,42 21-16,-21 0 0,1 0 15,-1 21-15,21 1 0,-21-1 0,0 0 16,22 21-16,-22-21 0,0 22 0,21-22 16,-20 0-16,-1 21 15,0-20-15,0 20 0,0-21 0,0 0 16,1 0-16,-1 1 0,0-1 0,0-21 15,21 0-15,-20 0 0,-1 0 16</inkml:trace>
  <inkml:trace contextRef="#ctx0" brushRef="#br0" timeOffset="59334.07">19748 4106 0,'0'0'0,"22"-21"0,-22 0 15,0 42 1,0 0-16,0 22 0,-22-1 16,1 0-16,21 1 0,-21 20 0,21-20 15,-21 20-15,21-21 0,-21 1 0,0-1 16,21 0-16,-22 1 0,1-1 0,21 0 16,0 1-16,0-1 0,-21-21 15,21 22-15,0-22 0,0 0 0,0 0 16,21-21-1,0-21 1,1 0-16,-1 0 0,-21-1 0,21-20 16,0 21-16,0-21 0,0 20 15,-21 1-15,22-21 0,-22 21 0,21 0 16,0-1-16,-21 44 31,0-1-31,0 21 0,0-21 16,0 0-16,0 1 0,0 20 15,0-21-15,0 0 0,21 0 0,-21 1 16,0-1-16,0 0 0,21 0 0,0-21 16,1 21-16,-1-21 0,0 0 15,0 0-15,0 0 16,0-21-16,1 21 0,-1-21 0,21 0 16,-21 0-16,0-1 0,1 1 15,-1 0-15,0 0 0,0 0 0,0 0 16,-21-1-16,21 1 0,-21 0 0,22 0 15,-22 42 17,0 0-32,0 0 0,0 1 0,0-1 15,0 0-15,0 21 0,0-21 0,-22 1 16,22-1-16,0 0 0,0 0 0,0 0 16,0 0-16,22-21 15,-1 0-15,0 0 16,0 0-16,0 0 0,22 0 15,-22-21-15,0 0 0,0 21 0,0-21 16,0 0-16,1 0 0,-1-1 0,0-20 16,-21 21-16,21 0 0,-21-22 15,0 22-15,0-21 0,0 21 0,0 0 16,0-22-16,-21 22 0,0 0 0,0 0 16,-1 0-16,1 21 0,0 0 0,0 0 15,-21 0-15,20 0 0,1 0 16,-21 21-16,21 0 0,0 0 0,21 0 15,-22 22-15,22-22 0,0 0 0,0 21 16,0-21-16,0 22 0,0-22 0,0 0 16,22 0-16,-22 0 0,21 1 15,0-1-15,0 0 0,0-21 16,22 0-16,-22 0 0,0 0 0,0 0 16,0 0-16,22 0 0,-22 0 0,0-21 15,0 0-15,21-1 0,-20 1 0,-1 0 16,0 0-16,0 0 0,0 0 0,0-1 15,-21 1-15,22 0 0,-1 0 16,-21 0-16,21 21 0,-21 21 31,0 0-31,0 0 0,0 0 16,0 22-16,0-22 0,0 0 0,0 0 16,0 0-16,0 1 15,0-1-15,0 0 0,0 0 0,21-21 16,-21 21-16,21-21 0,0 0 15,1 0-15,-1 0 0,0 0 16,0-21-16,0 21 0,0-21 16,1 0-16,-1 0 0,0-1 15,-21 1-15,21 0 0,0 0 0,-21 0 16,0-22-16,21 22 0,1 0 0,-22 0 16,0 42-1,0 0 1,0 0-16,0 1 0,0-1 0,0 21 15,0-21-15,0 0 0,0 22 16,0-22-16,0 0 0,0 0 0,21 0 16,0 1-16,0-1 0,0-21 0,0 21 15,1-21-15,-1 0 0,0 0 16,21 0-16,-21 0 0,1 0 0,20 0 16,-21 0-16,0-21 0,0 0 0,1 21 15,20-22-15,-42-20 0,21 21 0,0 0 16,0-22-16,-21 1 0,22 0 0,-22-1 15,0 1-15,21 0 0,-21-1 16,21-20-16,-21 21 0,0-22 0,21 22 16,-21-1-16,21-20 0,-21 21 0,0-1 15,0 22-15,0 0 0,0 0 16,0 42 0,0 21-16,0-21 0,-21 22 15,0-1-15,0 0 0,21 22 0,-21-22 16,21 1-16,-22-1 0,22 21 15,-21-20-15,21-1 0,0 0 0,0 1 16,0-1-16,0-21 0,0 22 0,0-22 16,0 21-16,0-21 0,21 0 0,22 1 15,-22-1-15,0-21 0,0 21 0,0-21 16,22 0-16,-22 0 0,0 0 16,21 0-16,-20 0 0,20 0 0,-21-21 15,21 0-15,1-1 0,-22 1 16,21 0-16,1 0 0,-22 0 0,0 0 15,21-1-15,-42-20 0,21 21 16,-21-21-16,22 20 0,-22 1 0,0 0 16,0 0-16,-22 21 15,1 0-15,0 0 0,0 0 0,0 0 16,0 0-16,-1 21 0,1 0 0,0 0 16,0 1-16,0-1 0,0 21 15,-1-21-15,22 0 0,-21 22 0,21-22 16,0 0-16,0 0 0,0 0 0,0 1 15,0-1-15,0 0 0,0 0 16,21-21-16,1 0 0,-1 0 16,0 0-16,0 0 15,0 0-15,-21-21 0,21 21 0,1-21 16,-1 0-16,-21-1 0,21 1 0,0-21 16,0 21-16,0-22 0,1 1 0,-1 0 15,-21-1-15,21 1 0,0-21 16,0-1-16,0 22 0,1-22 15,-1 1-15,0-1 0,0 1 0,-21-1 0,21 1 16,-21 20-16,0 1 0,0 21 16,0 0-16,0 0 0,0 42 15,-21 0-15,0 0 0,0 21 16,0 22-16,-22-22 0,22 22 0,0-1 16,0 1-16,0-1 0,21-20 15,0 20-15,0-21 0,0 1 0,0 20 16,0-42-16,0 22 0,0-1 0,21-21 15,0 0-15,0 22 0,21-22 0,-20-21 16,20 21-16,-21-21 0,0 0 0,22 0 16,-22 0-16,21 0 0,-21 0 15,22 0-15,-22 0 0,0-21 0,0 0 16,21 21-16,-20-21 0,-1-1 0,-21 1 16,21-21-16,0 21 0,-21 0 15,21-1-15</inkml:trace>
  <inkml:trace contextRef="#ctx0" brushRef="#br0" timeOffset="60346.09">24151 4403 0,'42'-43'15,"-20"22"-15,-1 0 0,0 0 16,0 21-16,0-21 0,-21 0 0,21-1 16,1 1-16,-1 0 0,-21 0 0,0 0 15,0 0-15,0-1 16,-21 22-16,-1 0 0,1 0 16,-21 0-16,21 22 0,-22-1 0,22 0 15,-21 0-15,0 21 0,20-20 0,-20 20 16,21-21-16,0 0 15,0 22-15,21-22 0,0 0 0,0 0 16,0 0-16,0 0 0,21 1 0,21-22 16,-21 0-16,0 21 0,22-21 15,-22 0-15,21 0 0,-21 0 16,22 0-16,-22 0 0,21 0 0,-21 0 16,1 0-16,-1 0 0,-21 21 15,0 0-15,-21 0 16,-1 0-16,1 1 0,-21-1 15,21-21-15,0 21 0,-22 0 0,22 0 16,0 0-16,0 1 0,-22-1 0,43 0 16,-21 0-16,21 0 0,0 0 15,21-21 1,1 0 0,20 0-16,-21 0 0,0 0 0,22 0 15,-22-21-15,21 21 0,-21-21 0,0 0 16,22 21-16,-22-21 0,0 21 15,0 0-15,-21 21 16,0 0 0,0 0-16,-21 0 0,0 22 0,21-22 15,-21 0-15,0 21 0,-1-20 16,22 20-16,-21-21 0,0 0 0,21 0 16,-21 1-16,21-1 0,-21 0 15,0 0-15,21 0 0,-22 0 0,1-21 16</inkml:trace>
  <inkml:trace contextRef="#ctx0" brushRef="#br0" timeOffset="61338.53">19262 5757 0,'21'-21'0,"-42"42"0,63-63 0,-42 21 0,21-21 15,0 20-15,0-20 0,1 21 0,-1-21 16,-21 20-16,21-20 0,-21 21 15,0-21-15,0 20 0,0 1 0,-21 0 16,0 0-16,-1 21 0,1 0 0,-21 0 16,0 0-16,-1 0 0,1 0 0,0 21 15,-1 0-15,1 0 0,21 22 16,-22-1-16,22 0 0,0 1 0,0-1 16,21 0-16,0 22 0,0-22 0,0 1 15,0-1-15,21 21 0,0-20 16,0-22-16,1 21 0,-1 1 15,0-22-15,0 21 0,0-21 0,0 0 16,-21 1-16,0-1 0,0 0 0,0 0 16,-21 0-16,0-21 0,-21 0 15,21 0-15,-1 0 0,-20 0 0,0 0 16,21 0-16,-22-21 0,1 0 16,21 0-16,-22 0 0,22-1 0,-21-20 15,21 21-15,0 0 0,21-22 16,0 1-16,0 0 0,0-1 0,0 1 15,0 0-15,0 21 0,0-22 16,0 22-16,21 21 0,0 0 16,0 0-16,0 21 0,0 0 0,1 1 15,-1 20-15,0 0 0,0 1 0,0-1 16,0 0-16,1 1 0,-1-1 16,-21 0-16,21-21 0,0 22 0,-21-22 15,21 21-15,-21-21 0,21 1 0,-21-1 16,22-21-16,-22 21 0,21 0 15,0-21-15,0 0 16,0-21-16,0 0 0,1 21 16,-1-21-16,0-1 0,21 1 0,-21 0 15,22 0-15,-22 0 0,21-22 16,1 22-16,-22 0 0,21-21 0,-21 42 16,0-21-16,1-1 0,-1 22 15,-21 22 1,0-1-16,0 0 0,0 0 0,0 0 15,0 0-15,-21 1 0,21-1 0,0 0 16,-22-21-16,22 21 0,-21 0 16,0 0-16,21-42 47,0 0-47,0 0 15,0 0-15</inkml:trace>
  <inkml:trace contextRef="#ctx0" brushRef="#br0" timeOffset="61502.21">19685 5821 0,'0'0'15,"42"0"1,-42 21 15,0 0-31,0 0 16,0 1-1,0-1-15,21-21 0,1 21 16</inkml:trace>
  <inkml:trace contextRef="#ctx0" brushRef="#br0" timeOffset="62166.83">20108 6138 0,'0'0'0,"0"-21"0,21 21 0,-21-21 0,0 0 15,0 0-15,0 0 16,0-1-16,0 1 0,-21 21 0,0-21 16,21 0-16,-21 21 0,0 0 15,0 0-15,-1 0 16,1 21-16,0 0 0,0 0 0,0 1 16,0-1-16,-1 0 0,1 0 0,0 0 15,21 22-15,-21-22 0,21 0 0,-21 0 16,21 0-16,0 0 0,0 1 0,0-1 15,0 0-15,0 0 16,21 0-16,0-21 0,0 0 0,0 0 16,1 0-16,-1 0 0,0 0 15,0 0-15,0 0 0,0-21 0,1 0 16,-1 21-16,0-21 0,0 0 16,-21-1-16,0 1 0,21 21 15,-21-21-15,0 0 16,0 42-1,-21 0-15,21 0 0,0 22 16,-21-1-16,0 22 0,21-22 0,-21 21 16,21 1-16,-22-1 0,1 1 15,0-1-15,21 1 0,-21-1 0,0 1 16,21 21-16,-21-22 0,21 22 0,-22-22 16,1 22-16,21-22 0,-21 22 0,21-21 15,-21-1-15,0 1 0,21-1 0,-21 1 16,-1-1-16,22-21 0,-21 22 0,0-22 15,0 1-15,0 20 0,0-21 16,-1-20-16,-20 20 0,21 0 0,-21-21 16,-1 1-16,1-1 0,0 0 0,-1 0 15,-20-21-15,20 0 0,1 0 16,0 0-16,-1-21 0,1 0 0,0 0 16,-1-22-16,1 22 0,0-42 0,-1 20 15,22-20-15,0-1 0,-21 1 0,42-22 16,0 22-16,0-22 0,0 0 0,0 1 15,0-22-15,0 21 0,42 0 16,-21 1-16,22-1 0,-1-21 0,0 22 0,43-1 16,-22 0-16,22 22 0,21-22 0,0 22 15</inkml:trace>
  <inkml:trace contextRef="#ctx0" brushRef="#br0" timeOffset="63891.81">20659 6096 0,'0'0'0,"-22"0"0,1 21 0,0 0 15,0 1-15,0-1 0,0 0 16,-1 0-16,1 0 0,0 22 0,21-22 16,-21 0-16,0 21 0,21-21 0,0 1 15,0-1-15,-21 0 0,21 0 16,0 0-16,21-42 47,0 0-47,0 0 0,-21 0 0,21-1 15,0 1-15,1 0 0,-1 0 0,-21 0 16,21-22-16,0 22 0,0 0 0,0 0 16,-21 0-16,22 0 0,-1 21 15,0 0-15,0 0 16,0 21-16,-21 0 0,0 0 15,21-21-15,-21 21 0,22 22 0,-1-22 16,-21 0-16,21 0 0,-21 0 16,21 0-16,-21 1 0,21-1 15,0-21-15,1 21 0,-1 0 0,0-21 16,0 0-16,0 0 0,0 0 0,1 0 16,20 0-16,-21 0 0,0-21 0,22 0 15,-22 21-15,0-21 0,0-1 16,21 1-16,-20 0 0,-1 0 0,0 0 15,-21 0-15,21-1 0,-21 1 0,0 0 16,0 0-16,0-21 0,0 20 0,0 1 16,-21 21-16,0 0 0,0 0 15,-22 0-15,22 0 16,0 21-16,0 1 0,0 20 16,-1-21-16,1 21 0,0-20 0,21 20 15,0 0-15,-21-21 0,21 1 0,0-1 16,0 0-16,0 0 0,0 0 0,0 0 15,21-21 1,0 0-16,0 0 0,1 0 16,-1 0-16,0-21 0,-21 0 0,21 0 15,0 21-15,0-21 0,-21 0 0,22-1 16,-22 1-16,21-21 0,-21 21 0,0 0 16,21-1-16,-21 1 0,21 0 15,-21 0-15,0 0 0,0 0 16,0 42-1,0 0-15,0 0 16,0 0-16,0 0 0,0 1 0,0 20 16,0-21-16,0 0 0,0 22 0,0-22 15,0 0-15,0 0 0,0 0 16,0 0-16,21-21 16,0 0-16,1 0 0,-1 0 15,0 0-15,0 0 0,0 0 0,22-21 16,-22 0-16,0 0 0,21 0 0,-21 0 15,22-22-15,-22 22 16,0-21-16,0-1 0,22 1 0,-22 0 16,-21-1-16,21 1 0,0 0 0,0-22 15,0 22-15,-21-22 0,0 22 0,0-21 16,22 20-16,-22-20 0,0 20 16,0 22-16,0-21 0,0 21 0,0 42 15,0 0 1,-22 21-16,1 1 0,21-1 0,-21 22 15,0-22-15,0 21 0,21 1 16,0-22-16,-21 22 0,21-22 0,-22 0 16,22 1-16,0-1 0,0 0 0,0 1 15,0-22-15,0 0 0,0 21 16,22-20-16,-1-22 0,0 21 0,0 0 16,0-21-16,0 0 0,1 0 15,-1 0-15,21 0 0,-21 0 0,0-21 16,1 0-16,-1-1 0,0 1 0,0 0 15,0 0-15,-21 0 0,21-22 0,-21 22 16,22 0-16,-22-21 0,0 21 0,0-1 16,0-20-16,0 21 0,0 0 15,0 42 1,0 0-16,0 0 0,0 0 16,-22 1-16,22 20 0,0-21 0,-21 0 15,21 22-15,0-22 0,0 21 16,0-21-16,0 0 0,0 1 15,0-1-15,0 0 0,21-21 16,1 0-16,-1 0 16,0 0-16,0 0 0,-21-21 15,21 0-15,0 21 0,1-22 0,-1 1 16,0 0-16,0-21 0,0 21 16,0-1-16,1 1 0,-1-21 0,0 21 15,-21 0-15,0-1 0,21 22 0,-21 22 31,0 20-31,0-21 16,-21 0-16,21 0 0,0 1 16,-21 20-16,21-21 0,-21 0 0,21 0 15,0 1-15,0-1 0,0 0 0,0 0 16,0 0-16,21-21 16,0 0-1,0 0-15,0 0 0,0 0 16,1-21-16,-1 0 0,21 0 0,-21 21 15,0-21-15,1-1 0,-1-20 0,0 21 16,0 0-16,0 0 0,0-1 0,1 1 16,-1 21-16,-21-21 0,21 21 0,0 21 31,-21 0-31,0 1 16,0-1-16,0 0 0,0 0 0,21 0 15,-21 22-15,0-22 0,21 0 0,-21 0 16,0 0-16,0 0 0,0 1 15,0-44 17,0 1-17,22 0-15,-22-21 0,21 21 16,-21-1-16,0-20 0,21 21 0,0-21 16,-21 20-16,21-20 15,0 21-15,-21-21 0,0 20 0,22 1 16,-1 21-16,-21-21 0,21 21 0,0 0 15,0 0-15,0 0 16,1 21-16</inkml:trace>
  <inkml:trace contextRef="#ctx0" brushRef="#br0" timeOffset="64242.61">23389 6371 0,'0'-21'16,"0"0"-16,0 0 16,21 21-16,0-21 0,1-1 0,-1 1 15,0 0-15,21 0 0,-21 0 16,1 0-16,20-22 0,-21 22 0,0 0 16,0 0-16,1 21 0,-22-21 0,-22 42 31,1 0-31,0 0 0,0 0 15,-21 0-15,20 22 0,1-22 0,-21 21 16,21-21-16,0 22 0,21-22 0,0 21 16,0-21-16,0 1 0,0-1 0,0 0 15,0 0-15,0 0 0,21 0 16,0-21-16,0 0 0,21 0 16,-20 0-16,-1 0 0,21 0 15,0 0-15,-20-21 0,20 0 0,-21 0 16,0 21-16,0-21 0,1 0 0,-1-22 15,-21 22-15</inkml:trace>
  <inkml:trace contextRef="#ctx0" brushRef="#br0" timeOffset="64450.49">22415 5821 0,'0'0'0,"-232"0"15,189 21-15,1-21 0,0 0 16,20 21-16,1-21 0,64 0 16,-22 0-16,21 0 15,22 0-15,-1 0 0,22-21 16,-1 0-16,1 21 0,21-21 0,0 21 16,0-21-16,-1-1 0</inkml:trace>
  <inkml:trace contextRef="#ctx0" brushRef="#br0" timeOffset="64870.25">24786 5694 0,'0'0'0,"21"0"0,-21-21 16,-21 21-16,0 0 0,0 0 15,0 0-15,-22 0 0,1 0 0,0 0 16,-1 21-16,1 0 0,0 0 16,-1 22-16,22-22 0,-21 0 0,21 21 15,-1-21-15,22 22 0,0-22 0,0 0 16,0 0-16,0 22 0,0-22 16,22 0-16,-1 0 0,21 0 0,-21-21 15,22 21-15,-1 1 0,0-1 0,1 0 16,-1 0-16,-21 0 0,21 0 15,1 1-15,-22-1 0,0 0 0,-21 0 16,0 0-16,0 0 0,0 1 0,-21-22 16,0 21-16,-22 0 0,22-21 0,-21 0 15,0 0-15,-1 0 0,1 21 16,0-21-16,-1 0 0,1 0 0,0 0 16,20 0-16,-20 0 0,21 0 0,0 0 15,21-21 1,0 0-16,21 0 0,0-1 15,21 1-15,-20 0 0</inkml:trace>
  <inkml:trace contextRef="#ctx0" brushRef="#br0" timeOffset="66250.71">25231 5694 0,'0'21'15,"0"0"1,-22 22-16,1-1 0,0-21 15,0 21-15,0 22 0,0-22 16,-1 1-16,22-1 0,-21 0 0,0 1 16,21-1-16,0 0 0,0-21 0,0 22 15,0-22-15,-21 21 0,21-21 0,0 1 16,0-1-16,0 0 0,0 0 16,21-21-1,0-21 1,0 0-16,1 0 0,-22-1 0,21 1 15,0 0-15,-21 0 0,21 0 0,-21 0 16,21-1-16,-21 1 16,21 21-16,-21 21 31,0 1-31,0-1 0,0 0 0,0 0 16,0 0-16,0 0 0,0 1 0,0-1 15,0 0-15,0 0 16,22 0-16,-1-21 0,-21 21 0,21-21 15,0 0-15,0 0 0,0 0 0,1 0 16,-1 0-16,21 0 0,-21 0 0,0 0 16,22-21-16,-22 0 0,0 21 0,21-21 15,-20 0-15,-1 0 0,0-1 16,0 1-16,-21 0 0,0 0 0,21 21 16,-21-21-16,-21 21 31,21 21-31,-21 0 0,0 0 15,21 0-15,0 1 16,0-1-16,0 0 0,0 0 16,21-21-1,0 0-15,0 0 16,0 0-16,1 0 16,-1-21-16,0 0 0,0 21 0,-21-21 15,21-1-15,-21 1 0,21 0 0,-21 0 16,0 0-16,0 0 0,0-1 0,0 1 15,0 0-15,0 0 0,0 0 0,-21 21 16,0 0 0,0 0-16,-21 0 0,20 0 15,1 21-15,0 0 0,0 0 0,0-21 16,0 43-16,21-22 0,0 0 0,-22 0 16,22 0-16,0 0 0,0 1 15,0-1-15,22-21 16,-1 0-16,0 0 15,0 0-15,0 0 0,0 0 16,1 0-16,-1-21 0,0 21 16,0-22-16,0 1 0,0 0 0,1 21 0,-1-21 15,-21 0-15,21 0 0,0-1 16,0 1-16,-21 0 0,21 21 16,1 0-16,-22 21 15,0 0 1,0 1-16,0-1 0,0 0 15,-22 0-15,22 0 0,-21 0 16,21 1-16,0-1 0,0 0 16,21-21-1,1 0-15,-1 0 0,0 0 16,0 0-16,0 0 0,0 0 16,-21-21-16,22 0 0,-1 21 15,0-22-15,-21 1 0,21 0 0,0 0 16,-21 0-16,0 0 0,21 21 15,-21-22-15,0 44 32,0-1-32,0 0 15,-21 0-15,21 0 0,0 0 16,0 1-16,0-1 16,0 0-16,21-21 15,1 0 1,-1 0-16,0 0 0,0-21 15,0 21-15,-21-21 0,21 21 16,1-22-16,-22 1 0,21 0 0,-21 0 16,0-21-16,21 20 0,0-20 15,-21 21-15,0-21 0,21-1 0,-21 1 16,21 0-16,-21-1 0,0 22 0,0-21 16,0 21-16,0-1 0,0 44 31,0-1-31,-21 0 0,21 21 0,-21-21 15,0 22-15,0-22 0,21 21 16,-21 1-16,21-22 0,-22 21 0,22-21 16,-21 22-16,21-22 0,0 0 0,0 0 15,0 0-15,0 0 0,0 1 16,21-1-16,1-21 0,-1 21 0,0-21 16,0 0-16,0 0 0,0 0 0,1 0 15,-1 0-15,0 0 0,0 0 0,0 0 16,0 0-16,1-21 0,-1 0 15,0 21-15,0-22 0,-21 1 0</inkml:trace>
  <inkml:trace contextRef="#ctx0" brushRef="#br0" timeOffset="66586.59">26712 6287 0,'0'-22'0,"0"65"0,0-64 0,-21-1 15,0 22-15,21 22 16,-21-1-16,0-21 0,-1 21 16,1 0-16,21 0 0,0 0 0,-21 1 15,21-1-15,-21 0 16,21 0-16,0 0 0,21-21 31,0 0-31,0 0 16,1 0-16,-1-21 0,0 0 15,0 0-15,-21 0 0,21-22 16,0 22-16,-21-21 0,22 21 0,-1-22 16,0-20-16,0 20 0,0 1 15,0-21-15,1 20 0,-22-20 0,21 20 16,-21 22-16,0-21 0,0 21 0,-21 21 15,-1 21 1,1 0-16,0 0 16,0 0-16,0 22 0,0-22 0,-1 21 15,1-21-15,21 22 0,-21-22 0,21 21 16,-21-21-16,21 1 0,0 20 0,0-21 16,-21 0-16,21 0 0,0 22 0,-21-22 15,21 0-15</inkml:trace>
  <inkml:trace contextRef="#ctx0" brushRef="#br0" timeOffset="67473.89">21357 7154 0,'0'0'0,"0"-42"0,0 0 0,0 21 16,0-1-16,0 1 0,-21 21 16,0 0-16,21 21 0,-21 1 0,-1-1 15,22 21-15,-21 0 0,21 1 16,0-1-16,0 22 0,-21-22 0,21 21 15,-21-20-15,21-1 0,0 22 16,-21-22-16,21 0 0,0-21 0,0 22 16,-21-1-16,21-21 0,0 0 0,-22 1 15,22-1-15,0 0 0,0-42 32,0 0-17,22-1-15,20 1 0,-21-21 16,0 21-16,22 0 0,-22-22 0,21 22 15,0 0-15,-20 0 0,20 0 0,0 21 16,-21 0-16,22 0 0,-22 0 0,0 0 16,-21 21-1,0 0-15,0 0 0,0 0 16,0 0-16,-21-21 0,0 22 16,0-22-16,-1 0 0,1 0 0,0 21 15,0-21-15,-21 0 0,20 0 0,1 0 16,0 0-1,42 21 1,0-21-16,1 0 0,-1 0 16,0 0-16,21 0 0,1 0 0,-22 0 15,21 0-15,0 0 0,1 0 0,-1 0 16,0-21-16,-20 21 0,20 0 0,0-21 16,-21 21-16,22-22 15,-22 1-15,0 21 0,0-21 0,-21 0 16,0 0-16,0 0 0,0-1 0,0 1 15,0 0-15,-21 21 16,0 0-16,0 0 0,0 0 16,-1 21-16,1 0 0,0 1 15,0-1-15,0 21 0,21-21 0,0 0 16,0 1-16,0-1 0,0 0 0,0 0 16,21 0-16,0-21 0,21 0 15,-20 0-15,-1 0 0,21 0 0,-21 0 16</inkml:trace>
  <inkml:trace contextRef="#ctx0" brushRef="#br0" timeOffset="67853.96">23241 7472 0,'0'0'0,"21"-21"0,0-22 15,-21 22-15,-42 0 0,21 21 16,0 0-16,-22 0 0,22 0 15,-21 21-15,-1 0 0,1-21 0,0 22 16,-1-1-16,22 0 0,-21 0 0,21 0 16,21 0-16,0 1 0,0-1 0,0 0 15,0 0-15,21 0 16,0 0-16,0 1 0,22-1 0,-22 0 16,0 0-16,21 0 0,-21 0 0,1 22 15,-1-22-15,0 0 0,-21 0 0,0 22 16,0-22-16,0 0 0,0 0 0,0 0 15,0 0-15,0 1 0,-21-22 0,0 21 16,-22-21-16,22 0 0,-21 21 16,-1-21-16,1 0 0,0 0 0,-1 0 15,22 0-15,-21 0 0,0 0 0,20 0 16,1 0-16,0 0 0,21-21 16,21 0-16,0-1 15,22 22-15,-22-21 0,21 0 16,1 21-16,20-21 0</inkml:trace>
  <inkml:trace contextRef="#ctx0" brushRef="#br0" timeOffset="69013.55">23685 7916 0,'22'0'16,"-44"0"-16,44-21 0,-22 0 0,0 0 16,0 0-16,0 0 15,-22 21-15,1-22 0,0 22 16,0 0-16,-21 0 0,20 0 0,1 0 15,0 22-15,0-22 0,0 21 16,0 0-16,-1 0 0,22 21 0,0-20 16,-21-1-16,21 0 0,-21 0 15,21 0-15,0 0 0,0 1 0,0-1 16,0 0-16,21-21 16,-21 21-16,21-21 0,1 0 0,-1 0 15,0 0-15,0 0 0,0-21 0,0 21 16,1-21-16,-1 0 0,0-1 0,0 1 15,0 0-15,0 0 0,1 0 16,-1-22-16,-21 22 0,21 0 0,0 0 16,-21 0-16,0 0 0,0 42 31,0 0-31,0 0 16,0 21-16,0-20 0,0-1 15,0 0-15,0 0 0,0 21 0,21-20 16,0-1-16,1 0 0,20-21 0,-21 21 15,21 0-15,1-21 0,-1 0 0,0 21 16,1-21-16,-1 0 0,0 0 0,1 0 16,-22 0-16,21-21 0,-21 0 15,1 0-15,-1 21 0,0-21 0,0 0 16,-21-1-16,21 1 0,-21-21 0,0 21 16,0 0-16,0-1 0,0 1 0,0 42 31,-21 1-31,0-1 15,0 0-15,21 21 0,-21-21 16,21 22-16,0-22 0,0 21 0,-22-21 16,22 1-16,0 20 0,0-21 0,0 0 15,0 0-15,0-42 32,0 0-17,0 0-15,0 0 0,0 0 16,0-1-16,22 1 0,-22-21 0,21 21 15,0 0-15,0-22 0,-21 22 0,21 0 16,0 0-16,-21 0 0,22 21 16,-1 0-16,0 0 0,-21 21 15,21 0 1,-21 0-16,0 0 0,21 0 0,-21 1 16,0 20-16,0-21 0,0 0 0,0 0 15,0 1-15,21-1 0,1 0 16,-1-21-16,0 21 0,0-21 15,0 0-15,0 0 16,1 0-16,-1-21 16,-21 0-16,21 21 0,0-21 0,0-1 0,0 1 15,1 0-15,-1 0 0,0 0 16,0 0-16,0-22 0,0 22 0,1 0 16,-1 21-16,0-21 0,-21 42 31,0 0-31,0 0 0,0 0 15,0 1-15,0-1 0,0 21 0,0-21 16,0 0-16,0 1 0,0-1 0,0 0 16,21 0-16,0 0 0,0 0 15,1 1-15,-1-22 0,0 0 16,21 0-16,-21 0 0,1 0 0,-1 0 16,21 0-16,-21 0 0,0 0 0,1-22 15,-1 22-15,0-21 0,0 0 0,0 0 16,0 0-16,1 0 0,-1-22 15,-21 22-15,0-21 0,0 21 16,0-1-16,0 1 0,0 0 0,-21 21 16,-1 0-1,1 21-15,0 0 0,0 1 0,0-1 16,0 21-16,-1-21 0,1 0 0,0 22 16,21-22-16,0 0 0,0 0 15,0 0-15,0 1 0,0-1 0,21 0 16,0-21-16,1 21 0,-1-21 0,0 0 15,0 0-15,0 0 0,0 0 16,1 0-16</inkml:trace>
  <inkml:trace contextRef="#ctx0" brushRef="#br0" timeOffset="70226.11">2709 9885 0,'0'0'0,"0"-21"0,0 0 16,0-1-16,0 1 0,-21 21 16,21-21-16,0 0 0,-21 0 15,21 0-15,0-1 16,0 44 0,0-1-16,0 0 0,0 21 15,0-21-15,0 22 0,0-1 0,0 0 16,0 1-16,0 20 0,-21-20 0,0-1 15,-1 21-15,22 1 0,0-22 16,-21 22-16,0-1 0,0-20 0,21 20 16,0-21-16,-21 1 0,21-1 15,0-21-15,-21 22 0,21-22 16,0 0-16,0-42 16,0 0-1,0-1-15,0-20 0,0 21 16,0-21-16</inkml:trace>
  <inkml:trace contextRef="#ctx0" brushRef="#br0" timeOffset="70526.45">2434 9906 0,'0'-21'0,"0"42"0,0-63 0,0 21 16,0-1-16,21 1 15,22 0-15,-22 21 0,21-21 16,-21 21-16,22 0 0,-1 0 0,0 0 15,1 0-15,-1 21 0,0 0 16,1 0-16,-22 1 0,0-1 0,0 0 16,-21 0-16,0 0 0,0 22 0,0-22 15,-21 0-15,0 0 0,0 0 16,-22 0-16,1 1 0,0-22 0,20 21 16,-20 0-16,0-21 0,21 0 0,-1 21 15,1-21-15,0 0 16,42 0-1,0 0-15,1-21 0,-1 0 16,0 21-16,0-21 0,21-1 0,-20 22 16,-1-21-16</inkml:trace>
  <inkml:trace contextRef="#ctx0" brushRef="#br0" timeOffset="70894.24">3090 9906 0,'0'64'15,"0"-43"-15,0 0 0,0 0 0,0 21 16,-21-20-16,21-1 0,0 0 16,0 0-16,0 0 0,0 0 0,0 1 15,21-22 1,0 0 0,1 0-16,-1 0 0,0-22 15,0 22-15,0-21 0,0 0 0,1 0 16,-1 0-16,0 0 0,0-1 15,-21-20-15,21 21 0,-21 0 0,21 0 16,-21-1-16,0 1 0,0 42 31,-21 1-31,0-1 0,21 0 16,-21 0-16,21 0 0,0 0 0,-21 1 16,21-1-16,0 0 0,0 0 15,0 0-15,0 0 0,0 1 16,21-22-1,-21 21-15,21-21 0,0 0 0,0 0 16,-21-21-16,22 21 0,-1-22 16</inkml:trace>
  <inkml:trace contextRef="#ctx0" brushRef="#br0" timeOffset="71350.98">3852 9483 0,'0'0'0,"0"-21"15,0-1-15,-21 22 16,0 0-16,0 22 0,21-1 0,-21 21 16,21-21-16,-22 22 0,1-1 15,21 0-15,0 22 0,-21-22 0,21 0 16,-21 1-16,21-1 0,-21 0 0,21 1 16,0-22-16,0 21 0,0-21 15,0 1-15,-21-1 0,21 0 16,0 0-16,0-42 31,0 0-31,0 0 0,21 21 16,-21-22-16,21-20 0,0 21 15,0 0-15,0 0 0,1-1 0,-1 1 16,0 0-16,0 21 0,0 0 16,0 0-16,1 0 0,-1 0 0,0 0 15,0 21-15,-21 0 0,0 1 0,21-1 16,-21 0-16,0 0 0,0 0 0,0 0 15,0 1-15,0 20 0,-21-21 16,0-21-16,0 21 0,0 0 0,-1 1 16,-20-1-16,0-21 0,21 21 0,-22 0 15,22-21-15,0 0 0,0 0 16,0 0-16,-1 0 0,1 0 16,21-21-16,0 0 15,21 0-15,-21-1 0,22 1 16,-1-21-16</inkml:trace>
  <inkml:trace contextRef="#ctx0" brushRef="#br0" timeOffset="72118.53">4233 9419 0,'0'21'15,"0"1"-15,0-1 16,0 0-16,-21 21 0,0-21 0,0 22 15,21-1-15,-21 22 0,-1-22 16,22 0-16,0 1 0,-21-1 16,21 0-16,0 1 0,-21-1 0,21-21 15,0 21-15,0-20 0,0-1 0,0 0 16,0 0-16,21 0 0,0-21 16,1 0-1,-1 0-15,0 0 0,0-21 16,0 0-16,0 21 0,-21-21 0,22 0 15,-1-1-15,-21 1 0,0 0 0,0 0 16,21 0-16,-21 0 0,21 21 16,-21 21-1,0 0 1,0 0-16,0 0 0,0 0 0,0 22 16,0-22-16,0 0 15,0 0-15,0 0 0,0 1 16,21-22-16,0 0 0,1 0 15,-1 0-15,0 0 0,0-22 16,0 1-16,0 0 0,1 21 16,-1-21-16,0 0 0,0 0 0,21-1 15,-20 1-15,20 0 0,-21 0 0,0-21 16,22 20-16,-22 1 0,0 21 0,0-21 16,0 0-16,0 21 31,-21-21 31,0 0-46,-21 21 0,0 0-1,0 0-15,0 0 0,0 21 16,-1 0-16,1 0 0,0 0 15,0 22-15,21-22 0,-21 0 16,21 0-16,-21 21 0,21-20 16,0-1-16,0 0 0,0 0 0,0 0 15,0 0-15,21 1 0,0-22 0,-21 21 16,21-21-16,0 0 0,0 0 0,1 0 16,-1 0-16,0 0 0,0 0 15,0 0-15,-21-21 0,21 21 0,1-22 16,-1 1-16,-21 0 0,0 0 0,0 0 15,21 0-15</inkml:trace>
  <inkml:trace contextRef="#ctx0" brushRef="#br0" timeOffset="72294.44">4593 9567 0,'0'0'0,"-21"0"0</inkml:trace>
  <inkml:trace contextRef="#ctx0" brushRef="#br0" timeOffset="72750.62">6223 9694 0,'0'0'0,"0"-21"15,0 42 1,0 1-16,0 20 15,0-21-15,0 21 0,0-20 16,21 20-16,-21-21 0,0 21 0,0-20 16,0 20-16,0-21 0,0 0 0,0 0 15,0 1-15,0-1 0,0 0 16,0 0 0,21-21-1,0-21-15,1 0 16,-1 0-16,0-1 0,0 1 0,0 0 15,22 0-15,-22 0 0</inkml:trace>
  <inkml:trace contextRef="#ctx0" brushRef="#br0" timeOffset="72946.5">6604 9821 0,'21'-63'0,"0"42"0,-127 169 0,170-212 0,-22-41 15,-42 62-15,0 22 0,-21 21 16,0 0 0,0 21-16,0 0 0,-1 1 15,1 20-15,0-21 0,0 21 16,0-20-16,0 20 0,21-21 0,-22 21 15,22-20-15,-21-1 0,21 0 16,-21 0-16,21 0 0,0 0 0,0 1 16,21-22-1,0 0-15,1 0 0,20 0 0,-21-22 16,0 22-16,22-21 0,-22 0 16,21 0-16</inkml:trace>
  <inkml:trace contextRef="#ctx0" brushRef="#br0" timeOffset="73286.31">6858 9779 0,'-21'21'32,"0"0"-32,-1 1 0,1-1 0,21 0 15,-21 0-15,0 21 0,0-20 0,21-1 16,-21 0-16,21 0 0,0 0 16,0 0-16,0 1 0,0-1 0,0 0 15,21 0-15,0-21 0,21 0 16,-21 0-16,1 0 0,20 0 15,-21 0-15,0 0 0,22-21 16,-22 0-16,0 21 0,0-21 0,0-1 16,0 1-16,1 0 0,-22 0 15,0 0-15,0 0 0,0-1 0,0-20 16,0 21-16,-22 0 0,1 0 16,0 21-16,0-22 0,0 22 0,0 0 15,-1 0-15,1 0 0,0 0 0,0 0 16,0 22-16,0-22 0,21 21 0,0 0 15,0 0-15,0 0 16,21-21-16,0 21 16,0-21-16,0 0 0,0 0 0,1 0 15</inkml:trace>
  <inkml:trace contextRef="#ctx0" brushRef="#br0" timeOffset="73494.19">7345 9864 0,'0'21'15,"0"0"1,0 0-16,0 0 16,0 1-16,-21-1 0,21 0 0,0 0 15,0 0-15,-22 0 0,22 1 0,-21-1 16,21 0-16,0-42 47,0 0-32,0-1-15,0 1 0</inkml:trace>
  <inkml:trace contextRef="#ctx0" brushRef="#br0" timeOffset="73646.11">7345 9694 0,'0'0'0,"0"-21"0,0 0 16,0 0-16,0 42 31,0 0-16,21-21-15,-21 21 0,21-21 16,0 22-16,0-1 0,1-21 0,-1 21 16</inkml:trace>
  <inkml:trace contextRef="#ctx0" brushRef="#br0" timeOffset="74161.81">8149 9991 0,'0'-21'0,"0"42"0,0-64 16,0 22-16,0 0 15,0 0-15,0 0 0,0 0 0,-21-1 16,0 22-16,0-21 0,-1 21 16,1 0-16,0 21 15,0 1-15,0-1 0,-22 0 16,22 0-16,0 0 0,0 22 0,0-22 15,21 21-15,-21-21 0,21 0 0,-22 22 16,22-22-16,0 0 0,0 0 0,0 0 16,0 1-16,22-1 15,-1-21-15,0 0 0,0 0 0,0 0 16,0 0-16,1 0 0,20-21 0,-21 21 16,0-22-16,0 1 0,1 0 0,-1 0 15,21-21-15,-21 20 0,0-20 0,1 21 16,-1-21-16,-21-1 0,21 1 15,0-22-15,0 22 0,-21-21 16,0 20-16,0 1 0,0-22 0,0 22 16,0 0-16,0 21 0,0-22 0,0 22 15,0 42 1,-21 0-16,0 1 16,0 20-16,21 0 0,-21 1 0,21 20 15,-22-21-15,22 1 0,0 20 0,0-20 16,0-1-16,0 0 0,0 1 0,0-1 15,0-21-15,0 21 0,0-20 16,0-1-16,0 0 0,0 0 16,0 0-16,22-21 0</inkml:trace>
  <inkml:trace contextRef="#ctx0" brushRef="#br0" timeOffset="75938.08">9800 9800 0,'0'-21'16,"0"42"140,21-21-125,0 0-15,1 0 15,-1-21-31,0 0 16,-21 0-1,0 0-15,-21 21 16,0 0-16,-1 0 0,1 0 16,0 0-16,0 0 0,-21 0 15,20 0-15,1 0 0,-21 21 0,21 0 16,0 0-16,-1 21 0,1-20 0,0-1 15,21 0-15,-21 21 0,21-21 0,0 1 16,0 20-16,0-21 16,0 0-16,0 0 15,21-21-15,0 0 0,0 0 0,1 0 0,-1 0 16,0 0-16,0 0 0,0 0 16,0-21-16,1 0 0,-1 21 0,21-21 15,-21 0-15,0 0 0,1-22 16,20 22-16,-21 0 0,0-21 0,22-1 15,-43 22-15,21-21 0,0-1 0,-21 1 16,21 0-16,-21-1 0,0 1 0,0 0 16,0-1-16,0 1 0,0 21 15,0 0-15,0 42 16,0 0 0,-21 0-16,21 22 0,0-1 15,0 0-15,-21 1 0,21 20 0,0-21 16,-21 1-16,21-1 0,0 0 15,0 1-15,0-22 0,0 21 0,0-21 16,0 1-16,0-1 0,21 0 16,-21 0-16,21-21 0,0 0 0,0 0 15,0 0-15,1 0 0,-1 0 0,0 0 16,0-21-16,0 0 0</inkml:trace>
  <inkml:trace contextRef="#ctx0" brushRef="#br0" timeOffset="76838.83">10287 9843 0,'0'21'0,"21"0"31,0-21-31,0 0 16,1 0-16,-1 0 0,0 0 16,0-21-16,0 21 0,0-21 0,1 21 15,-1-22-15,0 22 0,-21-21 0,0 0 16,21 21-16,-21-21 0,0 0 15,0 0-15,0-1 0,-21 1 16,0 21-16,0 0 16,-1 0-16,22 21 0,-21-21 0,0 43 15,0-22-15,0 0 16,0 21-16,-1-20 0,22-1 0,0 21 16,0-21-16,0 0 0,0 22 0,0-22 15,0 0-15,0 0 0,22 0 16,-1-21-16,0 0 0,0 0 0,0 0 15,0 0-15,22 0 0,-22 0 16,0-21-16,0 21 0,22-21 0,-22 0 16,0 21-16,21-21 0,-21 0 0,1-1 15,-1 1-15,0 0 0,-21 0 0,0 0 16,21-22-16,-21 22 0,0 0 16,0 0-16,0 42 31,0 0-31,-21 0 15,21 1-15,-21-1 0,21 21 0,0-21 16,-21 0-16,21 1 0,-22-1 16,22 0-16,0 0 15,0-42 17,0 0-32,0 0 15,22-1-15,-22 1 0,21 0 16,0 0-16,-21 0 0,21-22 15,0 22-15,0 0 0,1 0 16,-1 21-16,0 0 16,0 21-16,0-21 15,-21 21-15,21 0 0,-21 1 0,0-1 16,0 0-16,0 0 0,0 0 16,0 0-16,0 1 0,0-1 0,0 0 15,0 0-15,0 0 16,-21-21-16,21-21 31,0 0-15,21 0-16,1 21 0,-22-21 15,21-1-15,0 1 0,21 0 16,-21 0-16,1 0 0,-1 0 0,21-1 16,-21 1-16,22 21 0,-22 0 0,0 0 15,0 0-15,0 0 0,0 0 0,-21 21 16,0 1-16,0-1 15,0 0-15,0 0 0,0 0 16,0 0-16,-21 1 0,0-1 0,21 0 16,-21 0-16,0 0 0,0-21 15,21 21-15,21-21 32,0-21-17,0 21-15</inkml:trace>
  <inkml:trace contextRef="#ctx0" brushRef="#br0" timeOffset="77194.62">11747 9737 0,'-21'0'0,"0"21"0,0 0 16,0-21-16,21 21 0,-21 0 0,-1 1 15,1 20-15,0-21 0,21 0 0,-21 0 16,21 1-16,-21 20 15,21-21-15,0 0 0,0 0 16,0 1-16,0-1 0,21-21 16,0 0-16,0 0 0,0 0 15,1 0-15,-1 0 0,0 0 0,0-21 16,0 21-16,0-22 0,1 1 16,-1 0-16,-21 0 0,0 0 0,21-22 15,-21 22-15,0 0 0,0-21 16,0-1-16,0 22 0,0 0 0,0-21 15,-21 21-15,0-1 0,-1 22 16,1 0-16,0 0 0,0 0 0,0 22 16,0-1-16,-1 0 15,1 0-15,21 0 0,0 0 16,0 1-16,0-1 16</inkml:trace>
  <inkml:trace contextRef="#ctx0" brushRef="#br0" timeOffset="77522.44">12742 9377 0,'0'0'0,"0"-42"16,0 20-16,0 1 0,0 0 0,-21 21 15,0 0-15,0 0 16,0 21-16,-1 0 0,1-21 15,0 43-15,-21-22 0,21 21 0,-22 1 16,22-1-16,-21 21 0,-1-20 0,22 20 16,-21 1-16,21-22 0,-22 22 0,22-1 15,0-21-15,0 1 0,0-1 0,21 22 16,0-22-16,0 0 0,0 1 0,0-22 16,0 21-16,0-21 0,0 22 15,0-22-15,21 0 0,-21 0 0,42 0 16,-21-21-16,1 0 0,-1 0 0,0 0 15,21 0-15,-21 0 0,22-21 0,-22 21 16,21-21-16,-21-21 0,22 20 16,-1 1-16</inkml:trace>
  <inkml:trace contextRef="#ctx0" brushRef="#br0" timeOffset="77730.32">12996 9821 0,'0'0'0,"-42"22"16,21-1-1,0 0-15,21 0 0,-22 21 0,22-20 16,-21-1-16,21 0 0,-21 0 16,21 0-16,0 0 0,0 1 0,0-1 15,-21 0-15,21 0 16,0-42 15,0 0-31,0 0 0,0-1 16,0 1-16,21 0 0</inkml:trace>
  <inkml:trace contextRef="#ctx0" brushRef="#br0" timeOffset="77894.22">12912 9673 0,'0'0'0,"-22"0"32,1 0-17,21 21-15,0 1 16,21-22-1,1 21 1,-1-21-16,0 0 0,0 0 16</inkml:trace>
  <inkml:trace contextRef="#ctx0" brushRef="#br0" timeOffset="78311.27">13462 9821 0,'0'0'0,"-42"43"15,20-43-15,1 21 0,0 0 16,0 0-16,0 0 0,21 1 16,-21-1-16,21 0 0,-22 0 15,1 0-15,21 0 0,-21 1 16,0-1-16,0 0 0,0-21 16,-1 0-16,1 0 15,21-21 1,0 0-16,21-1 15,1 1-15,-1-21 0,0 21 16,0 0-16,21-1 0,-20-20 0,20 21 16,-21 0-16,21 0 15,-20-1-15,-1 1 0,0 21 0,0 0 16,0 0-16,-21 21 16,0 1-16,0-1 0,0 0 0,0 0 15,0 0-15,0 22 0,0-22 0,0 0 16,0 0-16,0 0 0,0 0 15,0 1-15,0-1 16,21-21 0,1 0-1,-1-21-15,-21-1 0,21 22 16,0-21-16,0 0 0</inkml:trace>
  <inkml:trace contextRef="#ctx0" brushRef="#br0" timeOffset="78559.12">14012 9398 0,'0'0'0,"0"-21"0,-21 42 31,0 0-31,0 0 0,0 1 16,21 20-16,-22 0 0,1 1 0,0-1 16,0 0-16,0 1 0,0-1 0,21 0 15,-22 1-15,1-1 0,21 0 0,-21 1 16,21-22-16,0 21 0,0-21 0,0 0 15,0 1-15,0-1 0,0 0 0,0 0 16,0 0-16,21-21 31,0 0-31,1-21 16,-22 0-16,21 0 0</inkml:trace>
  <inkml:trace contextRef="#ctx0" brushRef="#br0" timeOffset="78718.49">13737 9737 0,'0'0'0,"21"21"47,0-21-47,1 0 0,-1 0 16,0 0-16,21 0 0,-21 0 0,1 0 15,20 0-15,-21-21 0,21 21 0</inkml:trace>
  <inkml:trace contextRef="#ctx0" brushRef="#br0" timeOffset="79154.24">14499 9673 0,'0'0'0,"-21"0"0,21-21 15,-21 21 1,0 0-1,-1 0-15,1 21 0,0 0 16,0 1-16,0 20 0,0-21 0,-1 0 16,1 22-16,0-22 0,0 0 0,0 21 15,0-21-15,21 1 0,-22-1 0,22 0 16,0 0-16,0 0 0,22-21 31,-1 0-31,0 0 0,0 0 16,0-21-16,-21 0 0,21 0 0,1 21 15,-1-21-15,0-1 0,0 1 16,0 0-16,0 0 0,1 0 0,-1-22 0,0 43 16,-21-21-16,21 0 0,-21 42 31,0 0-15,0 1-16,0-1 0,0 0 0,0 0 15,0 0-15,0 0 0,-21 1 0,21-1 16,0 0-16,0 0 0,0 0 0,0 0 15,0 1 1,21-22-16,0 0 0,0 0 16,1 0-16</inkml:trace>
  <inkml:trace contextRef="#ctx0" brushRef="#br0" timeOffset="79439.08">15007 9271 0,'0'0'16,"21"0"-1,-21 21-15,0 0 0,21 1 0,-21-1 16,22 0-16,-22 21 0,0 1 0,0 20 16,21-21-16,-21 22 0,21-1 15,-21 1-15,0-1 0,0 1 0,0-22 16,0 22-16,0-22 0,-21 0 0,0 1 15,-1-1-15,1-21 0,0 22 0,0-22 16,-21 0-16,20 0 0,1 21 0,0-20 16,0-22-16,0 21 0,-22 0 15,22-21-15,0 21 0,-21-21 0,21 0 16,-22 0-16,1 0 0,0 21 0</inkml:trace>
  <inkml:trace contextRef="#ctx0" brushRef="#br0" timeOffset="80170.66">5842 10541 0,'0'21'47,"0"0"-47,0 1 16,-21-22-16,21 21 0,-21-21 15,-1 21-15,1-21 0,0 0 16,21 21-16,-21-21 0,0 0 16,42 0 30,0 0-46,0 0 16,0 21-16,1-21 0,-22 21 16,0 1-16,0-1 0,0 0 15,0 0-15,0 0 0,0 0 16,0 1-16,-22-1 0,1-21 0,-21 21 16,21-21-16,0 21 0,-1-21 0,1 0 15,0 21-15,0-21 0,21 21 31,0 1-15,21-22 0,0 0-16,0 21 0,1-21 15,-1 21-15</inkml:trace>
  <inkml:trace contextRef="#ctx0" brushRef="#br0" timeOffset="80610.39">5567 11769 0,'0'0'0,"21"0"0,0 0 16,-21 21 0,0 0-16,0 0 15,0 0-15,-21 1 0,0-1 0,0 0 16,21 0-16,-22 0 0,1 0 0,0 1 16,21-1-16,0 0 0,-21-21 0,21 21 15,0 0-15,0 0 0,0 1 0,0-1 16,21 0-16,0 0 15,0 0-15,-21 0 16,22 1-16,-22-1 16,0 0-16,0 0 0,-22-21 15,1 21-15,0-21 0,0 0 16,0 0-16,-22 0 0,22 0 0,0 0 16,0 0-16,0 0 0,21-21 15,-21 0-15,21 0 0,0 0 0,0-1 16,0 1-16,0-21 0,0 0 0</inkml:trace>
  <inkml:trace contextRef="#ctx0" brushRef="#br0" timeOffset="80890.24">6244 11070 0,'0'0'0,"21"0"32,22 0-32,-22 0 15,21 0-15,-21 0 0,22 0 0,-1 0 16,0 0-16,1 0 0,-22 0 0,21 0 16,-21 0-16,22 0 0,-22 0 15,0 0-15,0 0 0,-21 21 16,-21-21-1,0 0-15,0 22 16,-22-22-16,22 0 0,-21 0 0</inkml:trace>
  <inkml:trace contextRef="#ctx0" brushRef="#br0" timeOffset="81079.14">6096 11303 0,'0'21'15,"0"-42"-15,21 63 0,21-42 0,-20 22 16,-1-22-16,21 0 15,0 0-15,1 0 0,-1 0 0,0 0 0,1 0 16,-1 0-16,0 0 0,1 0 16,-22 0-16,21 0 0,1 0 0,-22 0 15,0 0-15,21 0 0,-63 0 32,0 0-32</inkml:trace>
  <inkml:trace contextRef="#ctx0" brushRef="#br0" timeOffset="81259.55">6244 11409 0,'-21'21'0,"42"-42"0,-63 42 0,42 0 0,0 0 16,21-21-1,21 22-15,-21-22 0,22 21 16,-22-21-16,21 0 0,1 0 0,-1 0 16,0 0-16,1 0 0,20 0 0,-21 0 15,1 0-15,-22 0 0,21 0 16,1 0-16,-1 0 0,0 0 0,-21 0 15,22 0-15,-43-21 16</inkml:trace>
  <inkml:trace contextRef="#ctx0" brushRef="#br0" timeOffset="81886.71">2561 13314 0,'0'21'15,"-21"21"1,21-20-16,-21 20 0,0 0 16,21 1-16,0 20 0,-22-21 0,1 22 15,0-22-15,21 1 0,-21-1 0,0 21 16,0-41-16,-1 20 0,22 0 16,-21 1-16,0-22 0,0 0 0,21 21 15,0-21-15,-21 1 0,21-1 16,-21-21-16,21-21 15,0-1 1,0 1-16,0-21 0</inkml:trace>
  <inkml:trace contextRef="#ctx0" brushRef="#br0" timeOffset="82150.55">2413 13293 0,'0'0'0,"42"0"0,-21 0 0,22 0 15,-1 0-15,0 0 0,1 0 0,-1 0 16,-21 0-16,22 21 0,-1 0 16,-21 0-16,0 0 0,-21 1 15,0-1-15,0 0 0,0 21 0,-21-21 16,-21 1-16,21 20 0,-22-21 0,1 0 16,0 0-16,-1 22 0,1-43 15,21 21-15,0 0 0,-22 0 0,64-42 47,1 0-47,-1 0 0,21 0 0,0-1 16,1 1-16</inkml:trace>
  <inkml:trace contextRef="#ctx0" brushRef="#br0" timeOffset="82526.34">3154 13356 0,'0'0'0,"-21"43"15,-1-22-15,1 0 0,0 0 16,0 0-16,0 0 0,21 1 16,-21 20-16,-1-21 0,22 0 0,0 0 15,0 1-15,0-1 0,0 0 16,22-21 0,-1 0-16,0 0 15,0-21-15,0 0 0,22-1 0,-22 1 16,0 0-16,0 0 15,21-21-15,-20 20 0,-1 1 0,0 0 16,-21 0-16,0 0 0,21 21 0,-21 21 31,0 0-15,0 21-16,0-20 0,0-1 0,0 21 16,0-21-16,0 22 0,0-22 15,0 0-15,0 0 0,0 0 0,0 0 16,0 1-16,21-22 0,0 0 15,1 0-15,-1 0 16,0-22-16,21 22 0,-21-21 16,1 0-16,20 0 0</inkml:trace>
  <inkml:trace contextRef="#ctx0" brushRef="#br0" timeOffset="82959.09">3873 13187 0,'0'0'0,"0"-42"0,0 20 16,0 1-16,0 42 31,-21 1-31,0-1 0,21 0 0,-21 21 16,0-21-16,0 22 0,21-22 15,-22 21-15,22 1 0,-21-22 16,0 21-16,21-21 0,0 22 0,-21-22 16,21 0-16,-21 0 0,21 0 0,0 0 15,-21-21-15,21 22 16,0-44-1,21 1-15,0 0 16,0 0-16,0 0 0,0 0 16,1-1-16,20 1 0,-21 0 0,0 0 15,22 0-15,-22 21 0,0 0 0,0 0 16,0 0-16,0 0 0,1 21 16,-22 0-16,0 0 0,0 0 15,0 1-15,0-1 0,0 0 0,0 21 16,-22-21-16,1 1 0,0-1 15,0 21-15,0-21 0,0 0 0,-22 1 16,22-1-16,0-21 0,0 21 0,0-21 16,-1 0-16,1 0 0,21-21 31,0 0-31,0-1 0,21 1 16,1 0-16,-1-21 0,0-1 15,0 22-15</inkml:trace>
  <inkml:trace contextRef="#ctx0" brushRef="#br0" timeOffset="83726.57">4381 13102 0,'0'0'0,"0"21"16,0 1-16,0-1 16,0 21-16,0-21 0,-21 22 0,21-22 15,-21 21-15,0 0 0,21 1 16,0-22-16,-21 21 0,0 1 0,21-1 15,-22 0-15,22-21 0,0 22 0,0-22 16,0 0-16,0 0 0,0 0 16,0 1-1,22-22-15,-1 0 16,0-22-16,0 22 0,0-21 0,0 0 16,-21 0-16,22 0 0,-1 0 15,0-1-15,-21 1 0,21 21 0,-21-21 16,0 42-1,0 0 1,0 1-16,0-1 0,0 0 0,0 0 16,0 0-16,0 22 0,0-22 0,0 0 15,0 0-15,0 0 0,21 0 16,0-21-16,1 0 0,-1 0 16,0 0-16,21 0 15,-21 0-15,1 0 0,-1-21 0,21 0 16,-21 0-16,22 0 0,-22 0 0,21-1 15,-21 1-15,0 0 0,1-21 16,-1 21-16,21-22 0,-21 22 0,0 0 16,-21-21-16,22 20 0,-1 22 0,0-21 15,0 21 1,0 0-16,-21 21 16,0 1-1,0-1 1,0-42 31,21-1-47,-21 1 15,0 0-15,0 0 16,-21 21-16,0 0 16,0 0-16,0 0 15,0 0-15,21 21 0,-22 0 16,1 0-16,0 1 0,21 20 0,-21-21 15,21 21-15,-21-20 0,21-1 0,0 21 16,0-21-16,0 0 0,0 1 0,0-1 16,21 0-16,0 0 0,0-21 15,0 0-15,1 0 0,-1 0 16,0 0-16,0 0 0,0 0 0,22 0 16,-22-21-16,0 0 0,0 0 0,-21-1 15,0 1-15,0 0 0,21 0 16</inkml:trace>
  <inkml:trace contextRef="#ctx0" brushRef="#br0" timeOffset="83918.46">4784 13208 0,'0'0'0,"-22"0"0,1 0 15,0 0 1,21 21-1,21-21 32,0 0-47</inkml:trace>
  <inkml:trace contextRef="#ctx0" brushRef="#br0" timeOffset="84398.19">6604 13483 0,'0'0'15,"-21"-63"-15,21 42 16,0-1-16,0 44 31,0-1-31,0 21 0,21 0 16,-21-20-16,0 20 0,0 0 16,0 1-16,0-1 0,0 0 0,0-21 15,0 22-15,-21-22 0,21 0 0,0 0 0,0 0 16,0 1-16,0-1 15,21-21 1,0-21-16,0 21 0,22-22 16,-22 1-16</inkml:trace>
  <inkml:trace contextRef="#ctx0" brushRef="#br0" timeOffset="84618.06">7133 13399 0,'0'-22'0,"0"44"0,-21-44 31,0 22-31,-22 22 0,22-1 0,-21 0 16,21 0-16,-22 21 0,1-20 16,21 20-16,-21-21 0,20 21 0,1-20 15,0 20-15,0-21 0,0 0 0,0 0 16,21 1-16,0-1 0,0 0 16,0 0-16,21-21 15,0 0-15,0 0 0,0 0 16,0 0-16,1-21 0,20 0 15,-21 0-15</inkml:trace>
  <inkml:trace contextRef="#ctx0" brushRef="#br0" timeOffset="84959.87">7239 13483 0,'0'0'0,"0"21"16,-21-21-16,21 22 15,-21-1-15,-1 21 0,1-21 0,0 0 16,0 22-16,0-22 0,0 21 15,21-21-15,0 1 0,0-1 0,0 0 16,0 0-16,0 0 0,0 0 0,0 1 16,21-22-16,0 0 0,0 0 0,0 0 15,22 0-15,-22 0 0,21 0 16,-21 0-16,22-22 0,-22 1 0,0 0 16,21 21-16,-21-21 0,1-21 15,-22 20-15,0 1 0,0 0 0,0-21 16,0 21-16,0-22 0,0 22 0,-22-21 15,1 21-15,0-1 0,0 1 16,0 0-16,0 21 0,-1 0 0,1 0 16,0 0-16,0 0 0,0 0 0,0 21 15,21 0-15,0 1 16,0-1-16,0 0 0,21 0 16,0 0-16,0-21 0,0 21 0,0-21 15</inkml:trace>
  <inkml:trace contextRef="#ctx0" brushRef="#br0" timeOffset="85190.74">7874 13589 0,'0'21'32,"-21"0"-32,21 1 15,-21-1-15,-1 0 0,22 21 0,0-21 16,-21 1-16,0-1 0,21 0 0,0 0 15,0 0-15,0 0 0,-21 1 16,21-1-16,0 0 16,0-42 15,0 0-31,0-1 0,21 1 16</inkml:trace>
  <inkml:trace contextRef="#ctx0" brushRef="#br0" timeOffset="85346.65">7853 13399 0,'0'-43'0,"0"86"0,0-107 16,0 43-16,0 0 0,0 0 16,0 42-1,0 0 1,0 0-16,0 0 16,0 0-16,0 1 0,21-1 15,0 0-15,0 0 0,-21 0 16</inkml:trace>
  <inkml:trace contextRef="#ctx0" brushRef="#br0" timeOffset="85840.37">8488 13674 0,'0'0'0,"0"-43"15,-21 22-15,-1 0 16,1 21-16,0 0 15,0 21 1,0 0-16,0 1 0,21-1 16,-22 0-16,1 0 0,21 0 0,0 22 15,-21-22-15,21 0 0,-21 0 0,21 0 16,0 0-16,0 1 0,0-1 16,21 0-16,0-21 15,0 0-15,1 0 0,-1 0 16,0-21-16,0 0 0,0-1 0,22 1 15,-22 0-15,0-21 0,0 21 16,0-22-16,0 1 0,1-22 0,20 22 16,-21 0-16,0-22 0,0 1 15,1 20-15,-1-20 0,0-1 0,0 1 16,-21-1-16,0 22 0,21-21 16,-21 20-16,0 1 0,0 21 0,0 0 15,0-1-15,-21 22 0,0 22 16,21-1-16,-21 0 0,0 21 15,-1 1-15,1-1 0,0 21 0,0-20 16,21 20-16,-21 1 0,0-22 0,21 22 16,-22-1-16,22-21 0,0 22 0,0-22 15,0 1-15,0-1 0,0 0 0,0-21 16,22 22-16,-1-22 0,0 0 16,0 0-16,0-21 0,22 0 0,-22 0 15,21 0-15</inkml:trace>
  <inkml:trace contextRef="#ctx0" brushRef="#br0" timeOffset="86521.99">10329 13653 0,'0'0'0,"-21"-22"0,21 1 0,0 0 16,-21 0-16,21 0 0,0 0 0,0-1 16,-21 22-16,0-21 0,-1 21 15,1 0-15,0 0 0,0 0 0,0 0 16,-22 0-16,22 21 0,0 1 16,-21-1-16,21 0 0,-1 0 0,1 21 15,0 1-15,0-22 0,0 21 0,21-21 16,-21 1-16,21 20 0,0-21 0,0 0 15,0 0-15,0 1 0,21-22 16,0 21-16,0-21 0,0 0 0,0 0 16,1 0-16,20 0 0,-21 0 0,0 0 15,22-21-15,-22-1 0,0 1 16,0 0-16,0 0 0,0 0 0,1 0 16,-1-22-16,0 22 0,0-21 15,0-1-15,0 1 0,-21 0 0,0-1 16,0 1-16,22 0 0,-22-1 0,0 1 15,0 21-15,0-21 0,0 20 16,-22 44 0,1-22-16,21 21 15,0 0-15,-21 0 0,0 21 0,21-20 16,-21-1-16,21 0 0,0 0 16,0 0-16,0 0 0,-21 1 15,21-1-15,0 0 0,0 0 16,0 0-16,0 0 15,0 1-15,0-1 0,0 0 0,0 0 16,0 0-16,0 0 0,0 1 16,0-1-16,0 0 0,0 0 15,0 0-15,0 0 0,21 1 16,0-22-16,0 0 16,0 0-16,0 0 0,1 0 15,-1 0-15,0-22 0,0 22 0,-21-21 16,21 0-16,0 21 0,1-21 0,-1 0 15,-21 0-15,0-1 0,21 1 16,0 0-16,-21 0 0,21 0 16,-21 0-16</inkml:trace>
  <inkml:trace contextRef="#ctx0" brushRef="#br0" timeOffset="87678.58">10604 13589 0,'0'-21'0,"0"42"16,22-42 78,-1 21-94,-21-21 0,21 21 0,0 0 15,-21-21-15,21 21 16,-21-22-16,0 1 16,0 0-1,-21 21-15,0 0 16,0 21-16,0 0 0,21 1 0,-22-1 15,1 0-15,0 0 0,0 0 0,21 0 16,0 1-16,-21 20 0,21-21 16,0 0-16,0 0 0,0 1 15,0-1-15,21 0 0,0-21 16,0 0-16,0 0 0,1 0 16,-1 0-16,0 0 0,0 0 15,0-21-15,0 0 16,1-1-16,-1 1 0,0 0 0,0 0 15,0 0-15,0 0 0,1-1 0,-22 1 16,0 0-16,21 0 0,-21 42 31,-21 0-31,-1 22 16,1-22-16,21 0 0,0 0 0,-21 0 16,0 0-16,21 1 0,-21-1 0,21 0 15,0 0-15,0 0 16,0-42 15,0 0-15,0 0-16,21 0 0,0 21 15,0-22-15,-21 1 0,21 0 16,1 0-16,-1 0 0,0 0 0,0-1 16,0 1-16,0 21 0,1 0 0,-1 0 15,-21 21 1,0 1-16,0-1 0,0 0 15,0 0-15,0 0 0,0 0 16,0 1-16,0-1 0,0 0 16,0 0-16,0-42 31,0 0-15,0 0-16,21-1 0,0 1 15,0 21-15,0-21 0,1 0 0,-1 0 16,0 0-16,0-1 0,0 1 15,22 0-15,-22 0 0,0 21 0,0 0 16,0 0-16,0 0 0,1 0 0,-22 21 16,0 0-16,0 0 0,0 1 0,0-1 15,0 0-15,0 0 0,-22 0 16,22 0-16,0 1 0,-21-1 0,21 0 16,0 0-16,-21-21 0,21 21 0,0 0 15,21-21 1,0 0-16,1 0 15,-1 0-15,0 0 0,0-21 16,21 0-16,-42 0 0,22 0 16,-1 21-16,0-21 0,0-1 0,0 1 15,0-21-15,-21 21 0,22 0 0,-22-1 16,21 22-16,-21-21 0,0 42 31,0 1-31,0-1 0,0 21 16,-21-21-16,21 0 0,-22 1 0,22-1 15,0 0-15,0 0 0,0 0 16,0 0-16,22 1 16,-1-22-16,0 0 0,0 21 0,0-21 15,0 0-15,22 0 0,-22 0 0,0 0 16,21 0-16,-20-21 0,-1-1 16,0 1-16,0 21 0,-21-21 0,0-21 15,21 21-15,-21-1 0,0 1 0,0-21 16,0 21-16,0 0 0,-21-1 0,0 1 15,0 21-15,0 0 0,-1 0 16,1 0-16,-21 0 0,21 21 16,0 1-16,-1-22 0,1 21 0,-21 0 15,21-21-15,0 21 0,-1-21 0,1 21 16</inkml:trace>
  <inkml:trace contextRef="#ctx0" brushRef="#br0" timeOffset="88257.68">13229 12827 0,'0'0'0,"-42"0"0,-1 21 0,-20 0 15,21 1-15,-22 20 0,22 0 0,-22 22 16,1-1-16,20 1 0,-20-1 16,21 1-16,-22 20 0,22-20 0,21 21 0,-22-1 15,22-20-15,0-1 16,0 1-16,21-1 0,0 1 0,0-22 16,0 0-16,21 1 0,0-1 0,21-21 15,-20 0-15,20 1 0,0-1 0,1-21 16,-1 0-16,21 0 0,-20 0 0,20 0 15,-20-21-15,20 21 0,-21-22 16</inkml:trace>
  <inkml:trace contextRef="#ctx0" brushRef="#br0" timeOffset="88790.37">13398 13420 0,'0'0'0,"0"-21"16,0-1 0,22 22-1,-1 0 48,-21-21-63,21 21 0,-21-21 15,21 0 1,-21 0 0,-21 21-1,0 0-15,0 0 0,-22 0 16,22 0-16,0 21 0,0-21 16,-22 21-16,22 0 0,0-21 0,0 21 15,0 1-15,0-1 0,21 0 0,0 21 16,0-21-16,0 1 0,0-1 0,21-21 15,0 21-15,0 0 0,0 0 16,0-21-16,22 21 0,-22 1 0,0-22 16,21 21-16,-42 0 0,22-21 0,-22 21 15,0 0-15,0 0 16,-22-21-16,22 22 0,-42-1 16,21-21-16,-21 21 0,-1-21 0,1 0 15,0 21-15,-1-21 0,1 0 0,21 0 16,-22 0-16,22 0 0,0 0 0,21-21 31,0 0-31,0 0 0,21 21 16,0-22-16,1-20 0,-1 21 0,21 0 15,0 0-15</inkml:trace>
  <inkml:trace contextRef="#ctx0" brushRef="#br0" timeOffset="89002.25">13779 13208 0,'22'0'0,"-44"0"0,65 0 15,-43 21 1,0 0-16,0 1 0,0-1 0,-21 0 16,-1 21-16,1-21 0,0 22 15,0-22-15,0 21 0,21-21 0,-21 1 16,-1 20-16,22-21 0,-21 0 0,21 0 16,-21 1-16,21-1 0,0 0 15,0-42 16,0 0-15</inkml:trace>
  <inkml:trace contextRef="#ctx0" brushRef="#br0" timeOffset="89150.16">13483 13568 0,'0'0'0,"0"21"15,21-21-15,0 0 0,1 0 16,-1 0-16,0 0 0,0 0 0,0 0 15,22 0-15,-22 0 0,0 0 16,21 0-16,-21 0 0,1-21 0,20 21 16,-21 0-16</inkml:trace>
  <inkml:trace contextRef="#ctx0" brushRef="#br0" timeOffset="89481.97">13885 13547 0,'0'-21'0,"0"-1"15,0 1-15,21 21 16,1 0 0,-1 21-16,-21 1 0,21-1 15,0 0-15,-21 0 0,0 21 16,0-20-16,0-1 0,0 0 0,0 0 16,0 0-16,0 0 0,0 1 15,-21-22-15,0 21 0,0-21 16,21 21-16,-22-21 15,22-21 1,0 0-16,0-1 16,0 1-16,0 0 0,0 0 15,22 0-15,-1 0 0,-21-1 0,21 1 16,0 0-16,0 0 0,0 0 0,1 0 16,-1-1-16,0 22 0,0 0 0,0 0 15,0-21-15,1 21 0,-1 0 16,0 0-16</inkml:trace>
  <inkml:trace contextRef="#ctx0" brushRef="#br0" timeOffset="89909.73">14330 13568 0,'0'42'15,"0"-21"-15,0 1 0,0-1 16,0 0-16,0 0 16,0 0-16,-21-21 0,21 21 0,-22-21 15,22 22-15,0-1 16,0-42 15,22-1-31,-1 1 0,-21 0 16,21 0-16,0-21 15,0 20-15,-21 1 0,0-21 16,21 21-16,-21 0 0,22-22 0,-1 22 16,-21 0-16,0 0 0,0 0 0,21-1 15,-21 1-15,0 0 16,21 0-16,-21 42 47,0 0-47,0 0 15,0 1-15,0-1 0,0 0 16,0 0-16,0 0 16,-21-21-16,21 21 15,-21-21 1,0 22-1,-1-22-15,22 21 16,0 0-16,0 0 16,0 0-16</inkml:trace>
  <inkml:trace contextRef="#ctx0" brushRef="#br0" timeOffset="90538.37">14668 13653 0,'22'0'15,"-22"21"-15,0 0 16,0 0-16,-22 0 16,1 0-16,0 1 15,0-22 1,21 21-16,21-42 47,0-1-47,0 1 0,1 0 15,-1 21-15,-21-21 0,21 21 16,0 0 0,-21 21-1,0 0 1,21 0 0,-21 1-16,21-22 15,1 0 1,-1 0-16,0 0 0,0 0 0,0 0 15,22 0-15,-22 0 0,0 0 0,21-22 16,-21 22-16,1-21 0,-1 21 0,-21-21 16,21 0-16,-21 0 0,0 0 15,0-1-15,0 1 0,0 0 16,0 0-16,-21 0 0,0 21 0,-1 0 16,1-21-16,0 21 0,0 0 15,0 0-15,0 0 0,-1 0 16,1 0-16,0 21 15,21 0-15,-21 0 0,21 0 0,0 0 16,0 1-16,-21 20 0,21-21 0,0 21 16,0 1-16,0-1 0,0 0 15,0 1-15,-21 20 0,21-20 0,-22-1 16,22 0-16,-21 1 0,21 20 0,0-21 16,-21 22-16,21-22 0,-21 1 0,21 20 15,-21-21-15,21 1 0,0-22 16,0 21-16,-21-21 0,21 1 0,0-1 15,0 0-15,0 0 0,0-42 32,0 0-32,21 0 15,0-22-15</inkml:trace>
  <inkml:trace contextRef="#ctx0" brushRef="#br0" timeOffset="90986.11">15833 13145 0,'-22'0'16,"1"21"-16,0 0 16,21 0-16,-21 0 0,0 22 0,0-22 15,-1 21-15,1 0 0,0-20 0,0 20 16,0 0-16,0-21 0,21 22 15,-22-22-15,1 21 0,21-21 0,-21 1 16,21-1-16,0 0 0,0 0 16,-21-21-16,21-21 31,0 0-31,0 0 0,0-1 16,21 1-16,-21 0 0,42 0 15,-20 0-15,-1 0 0,0-1 0,21 1 16,-21 21-16,22 0 0,-22 0 0,0 0 15,0 0-15,0 0 0,-21 21 16,0 1-16,0-1 0,0 0 16,0 0-16,0 0 0,0 0 15,-21 1-15,0-1 0,21 0 16,-21-21-16,0 21 0,0-21 0,-1 0 16,1 0-16,0 0 0,0 0 15,0 0-15,0-21 0,21 0 16,0 0-16,0-1 15</inkml:trace>
  <inkml:trace contextRef="#ctx0" brushRef="#br0" timeOffset="91209.98">16383 12996 0,'0'0'0,"21"0"0,0 0 0,0 0 0,-21 43 16,22-22-16,-22 0 0,21 21 15,-21 1-15,0-1 0,0 0 0,0 1 16,-21-1-16,-1 0 0,1 1 0,-21-1 16,21 0-16,-22 1 0,1-1 15,0 0-15,-1 1 0,1-22 16,-21 21-16,20-21 0,1 22 0,-22-22 16,1 0-16,-1 0 0,1 0 0,-1 1 15,-20-1-15</inkml:trace>
  <inkml:trace contextRef="#ctx0" brushRef="#br0" timeOffset="91965.72">5990 14161 0,'-21'0'16,"0"0"-16,0 0 0,-1 0 0,1 21 15,0-21-15,0 21 0,21 0 16,-21 0-16,0 0 0,21 1 0,-22-1 16,22 0-16,0 0 0,0 0 15,0 0-15,0 1 16,22-22-16,-1 0 0,0 0 0,21 0 16,-21 21-16,1-21 0,-1 0 0,0 21 15,0 0-15,0-21 0,0 21 0,-21 0 16,0 1-16,0-1 15,0 0-15,0 0 0,-21-21 0,0 21 16,0 0-16,0-21 0,0 0 0,-1 0 16,1 0-16,0 0 0,0 0 15,0 0-15,0 0 0,21-21 16,21 0 0,0 21-16,0 0 0,0 0 15,22-21-15,-22 21 16,0 0-16,0 0 0,0 21 0,0-21 15,-21 21-15,0 0 0,0 1 0,0-1 16,0 0-16,0 0 0,0 0 0,0 22 16,-21-22-16,21 0 0,-42 0 15,21 0-15,0 0 0,-1 1 0,1-1 16,0 0-16,0 0 0,0 0 0,0-21 16,21 21-16,-22-21 15</inkml:trace>
  <inkml:trace contextRef="#ctx0" brushRef="#br0" timeOffset="92214.1">5228 15219 0,'0'0'0,"0"21"15,21-21-15,22 0 16,-1 21-16,0-21 0,22 0 0,-1 0 15,22 0-15,0 0 0,-1 0 0,1 21 16,0-21-16,-1 0 0,1 0 0,0 0 16,-22 22-16,22-22 15,-22 0-15,22 0 0,-43 0 0,22 0 16,-22 21-16,-21-21 0,0 0 0,-42 0 16,-21 0-16,21 0 15,-22 0-15,1 0 0</inkml:trace>
  <inkml:trace contextRef="#ctx0" brushRef="#br0" timeOffset="92429.97">5419 15473 0,'-22'21'15,"44"-42"-15,-65 42 0,43 0 16,21-21-16,1 0 0,-1 0 0,21 0 16,0 21-16,22-21 0,-22 0 15,22 0-15,-1 0 0,22 0 0,-22 22 16,1-22-16,21 0 0,-22 0 15,1 0-15,-1 0 0,-21 0 0,22 0 16,-22 0-16,-21 0 0,1 0 0,-44 0 16,1 0-1,0 0-15,-21 0 0,-1 0 0,-20 0 16</inkml:trace>
  <inkml:trace contextRef="#ctx0" brushRef="#br0" timeOffset="92597.89">5334 15579 0,'0'0'0,"-21"21"15,0 0 1,42-21-16,0 0 0,0 21 16,21-21-16,22 0 0,-1 0 0,1 21 15,-1-21-15,22 22 0,0-22 0,-22 0 16,22 0-16,0 21 0,-22-21 16,22 0-16,-22 0 0,-20 21 0,20-21 15,-21 21-15,1-21 0,-22 0 0,0 21 16</inkml:trace>
  <inkml:trace contextRef="#ctx0" brushRef="#br0" timeOffset="92954.69">5397 16214 0,'0'0'0,"-42"0"0,42 21 15,-21-21-15,0 0 0,21 21 16,21-21-1,0 0-15,0 0 16,0 0-16,1 0 0,-1 0 0,0 0 16,0 0-16,0 0 0,0 0 0,1 0 15,-22 21-15,0 0 0,0 1 16,0-1-16,0 0 0,-22 0 16,1 0-16,0 0 0,0 1 0,0 20 15,21-21-15,0 0 0,0 22 16,-21-22-16,21 21 0,0-21 0,0 0 15,0 1-15,0-1 0,0 21 16,21-42-16,-21 21 0,0 0 0,21 1 16,-21-1-16,0 0 15,-21-21-15,0 0 0,-22 0 16,22 21-16,-21-21 0,-1 0 16,1 0-16,-21 0 0,20 0 0</inkml:trace>
  <inkml:trace contextRef="#ctx0" brushRef="#br0" timeOffset="93674.31">9906 14393 0,'0'0'0,"-42"0"16,-1 0-16,22 0 0,0-21 0,0 21 15,42 0 1,21 0-16,1 0 0,-1 0 16,21 0-16,1 21 0,21-21 0,-1 22 15,1-22-15,21 0 0,0 21 16,-1-21-16,1 0 0,21 0 0,-21 0 16,0 0-16,21 0 0,-42 21 0,20-21 15,-20 0-15,-21 0 0,-1 0 0,-21 0 16,1 0-16,-22 0 0,0 21 15,-42-21 1,0 0-16,0 0 0,-22 0 0,1 0 16,-22 0-16,22 0 0,-21 0 15,-22 0-15,21 0 0,-20 0 16</inkml:trace>
  <inkml:trace contextRef="#ctx0" brushRef="#br0" timeOffset="93902.19">10118 14499 0,'0'0'0,"-64"21"0,22-21 0,21 0 0,-22 22 15,22-22-15,0 0 0,21 21 16,0 0-16,21-21 0,21 0 16,1 21-16,-1 0 0,0-21 0,22 0 15,21 0-15,-22 21 0,22-21 0,-1 0 16,1 0-16,21 0 0,0 0 16,-22 0-16,22 0 0,0 0 0,0 0 15,0 0-15,-22 0 0,1 0 16,0 0-16,-1 0 0,-20 0 0,-1 0 15,-20 0-15,-22 0 0,21-21 16,-42 0-16,0 0 16,0 0-16,0 0 0</inkml:trace>
  <inkml:trace contextRef="#ctx0" brushRef="#br0" timeOffset="94894.26">9800 10287 0,'-21'0'0,"42"0"0,-63 0 0,63 0 15,0 0 1,21 21-16,1-21 0,20 0 0,1 21 15,-1-21-15,22 22 0,0-22 16,-1 0-16,1 21 0,21-21 0,-22 0 16,22 0-16,0 21 0,0-21 0,0 0 15,0 0-15,-22 21 0,1-21 0,0 0 16,-22 0-16,1 21 0,-22-21 16,0 0-16,-21 0 0,1 21 15,-1-21-15,-42 0 16,-1 0-16,1 0 15,0 0-15,-21 0 0,-1 0 0,-20 0 16,-1 0-16,1 0 0,-22 0 0,1 0 16</inkml:trace>
  <inkml:trace contextRef="#ctx0" brushRef="#br0" timeOffset="95123.13">9906 10541 0,'0'0'0,"-42"21"0,-1-21 15,1 21-15,42 1 16,42-1-1,-21-21-15,22 0 0,20 21 0,1-21 16,20 0-16,1 0 0,-21 21 0,20-21 16,22 0-16,-21 0 0,21 0 15,-22 21-15,22-21 0,0 0 0,0 0 16,-22 0-16,1 0 0,0 0 0,-1 0 16,-41 0-16,20 0 0,-20 0 15,-1 0-15,-21 0 0,0 0 0,0 0 16,1 0-16,-22-21 0,0 0 15</inkml:trace>
  <inkml:trace contextRef="#ctx0" brushRef="#br0" timeOffset="95714.79">14266 10626 0,'0'21'0,"0"0"0,21-21 16,-21 21-16,0 0 0,0 22 15,0-22-15,0 0 0,0 21 0,0-20 16,0 20-16,0-21 0,0 0 0,0 22 16,0-22-16,0 0 0,0 0 0,0 0 15,43-21 1,-22 0-1,21 0-15,1-21 0,-1 0 0,21 0 16,1 0-16,21-22 0,-22 22 16,22-21-16,21 21 0,-22-22 0,1 1 15,21 0-15,-22-1 0,1 1 16,-21 0-16,-1 20 0,1 1 0,-22 0 16,0 21-16,-21 0 0,-21 21 15,0 0-15</inkml:trace>
  <inkml:trace contextRef="#ctx0" brushRef="#br0" timeOffset="96230.49">13525 14626 0,'0'0'0,"0"21"16,0 1-16,0-1 0,0 0 16,0 0-16,0 0 0,0 0 15,22 1-15,-1-1 0,0-21 0,0 0 16,21 0-16,1 0 0,-1 0 0,22 0 15,-1-21-15,1-1 0,20 1 0,1 0 16,0 0-16,20-21 0,-20 20 0,0-20 16,-1 21-16,1-21 0,0-1 15,-1 22-15,-20-21 0,-22 21 0,22-1 16,-43 1-16,21 0 0,-42 42 31,-21 0-31,0 1 0,0-1 16,0 0-16,-22-21 0</inkml:trace>
  <inkml:trace contextRef="#ctx0" brushRef="#br0" timeOffset="99014.38">19304 10245 0,'-21'0'0,"21"21"0,0 21 15,0 1-15,0-1 0,0 21 16,0-20-16,0 20 0,0 1 0,0-1 16,0 1-16,0-1 0,0 1 0,0-1 15,0 1-15,-21-1 0,-1 1 0,1-1 16,21-20-16,-21 20 0,0-21 0,0 1 16,0-1-16,21 0 0,-22 1 15,1-22-15,21 0 0,-21 0 0,21 0 16,-21-21-1,21-21-15,0 0 16,0 0-16,-21-21 0</inkml:trace>
  <inkml:trace contextRef="#ctx0" brushRef="#br0" timeOffset="99326.74">18923 10478 0,'0'0'15,"0"-43"-15,21 1 0,0 0 0,0-1 0,1 1 16,-1 21-16,0 0 0,21-1 0,1 1 16,-22 21-16,42 0 0,-20 0 0,20 0 15,-21 0-15,22 0 16,-1 0-16,-20 21 0,20 22 0,-20-22 16,-22 21-16,21-21 0,-42 22 0,0-1 15,0 0-15,-21 1 0,0-22 0,-22 21 16,1-21-16,0 22 0,-22-22 0,22 0 15,-22 0-15,22 0 0,-21-21 16,20 22-16,22-1 0,-21-21 0,21 0 16,21-21-1,42-1 1,-21 22-16,0-21 0,22 0 16,-22 0-16,21 0 0</inkml:trace>
  <inkml:trace contextRef="#ctx0" brushRef="#br0" timeOffset="99728.51">19854 10308 0,'0'43'15,"0"-22"1,0 0-16,-21 0 0,0 21 0,0-20 16,21 20-16,0-21 0,0 0 15,0 22-15,-21-22 0,21 0 0,0 0 16,0 0-16,0 0 0,0 1 0,21-22 15,-21 21-15,21-21 0,0 0 16,0 0-16,0 0 0,1 0 16,-1-21-16,0-1 0,0 22 15,-21-21-15,21 0 0,0 0 0,1 0 16,-1 0-16,0-1 0,-21-20 0,21 21 16,-21 0-16,21-22 0,-21 22 0,0 0 15,0 42 16,0 0-31,0 22 0,0-22 0,-21 0 16,21 21-16,-21-20 0,0 20 0,21-21 16,0 0-16,0 0 0,0 1 15,0-1-15,0 0 0,0 0 16,21-21 0,0-21-1,0 21-15,0-21 0,1 0 0,-22-1 16,21 1-16</inkml:trace>
  <inkml:trace contextRef="#ctx0" brushRef="#br0" timeOffset="100178.26">20468 9991 0,'0'0'0,"-21"0"16,0 21-1,21 21-15,-21-21 0,21 1 16,-22 20-16,22 0 0,-21 1 0,0-1 15,0 0-15,21 1 0,-21-1 16,21 0-16,-21-21 0,21 22 0,0-1 16,-22-21-16,22 0 0,0 1 0,0-1 15,-21 0-15,21 0 0,0-42 32,21 0-17,1 0-15,-1 21 0,0-22 16,0 1-16,0 21 0,0 0 0,1-21 15,-1 21-15,0 0 0,0 0 0,0 0 16,0 21-16,-21 0 16,22-21-16,-1 22 0,-21-1 0,0 0 15,0 0-15,0 0 0,0 0 16,0 1-16,-21-1 0,-1-21 16,1 0-16,0 0 0,0 21 0,0-21 15,0 21-15,-22-21 0,22 0 16,0 0-16,0 0 0,0 0 0,-22 0 15,22 0-15,0 0 0,21-21 16,0 0-16,0 0 16,0-1-16,21 1 15,0 0-15,22 0 0,-22 0 16</inkml:trace>
  <inkml:trace contextRef="#ctx0" brushRef="#br0" timeOffset="100970.37">20934 9991 0,'0'21'15,"0"0"1,0 0-16,-21 22 0,-1-22 0,22 21 16,-21-21-16,0 22 0,21-1 15,-21 0-15,0 1 0,21-1 16,-21 0-16,21 1 0,0-1 0,-22 0 15,22-21-15,0 1 0,0 20 0,0-21 16,0 0-16,0 0 0,0 1 16,22-22-1,-1 0-15,0 0 0,0 0 16,0-22-16,0 1 0,1 0 0,-22 0 16,21 0-16,0 0 0,0-1 0,-21 1 15,21-21-15,-21 21 0,21 0 16,1-1-16,-22 44 15,0 62 1,0-63 0,0 1-16,0 20 0,0-21 15,0 0-15,0 0 0,0 1 0,0-1 16,0 0-16,21-21 0,0 0 16,0 0-16,0 0 15,0 0-15,1-21 16,-1 21-16,0-21 0,-21-1 15,21 1-15,0 0 0,0 0 0,1 0 16,-1 0-16,0-1 0,0-20 0,0 21 16,0 0-16,1-22 0,-1 22 0,0 21 15,-21-21-15,21 21 16,-21 21 0,0-42 46,0 0-46,0 0-1,0 0-15,-21 21 0,0 0 16,0 0-16,-1 0 16,1 0-16,0 21 0,0 0 15,0 0-15,0 0 0,21 22 16,0-22-16,-22 21 0,22-21 15,0 22-15,0-22 0,0 0 0,0 0 16,0 0-16,0 0 0,0 1 0,0-1 16,22-21-16,-1 21 0,0-21 15,0 0-15,0 0 0,0 0 16,1 0-16,-1-21 0,0 0 16,0 21-16,-21-22 0,21 1 0,0 0 15,-21 0-15,0 0 0,0-22 0</inkml:trace>
  <inkml:trace contextRef="#ctx0" brushRef="#br0" timeOffset="101162.61">21294 10097 0,'-22'0'16,"22"21"-1,0 0 1,22-21-16,-1 0 16,0 0-16,-21 21 0,42-21 0,-21 0 15</inkml:trace>
  <inkml:trace contextRef="#ctx0" brushRef="#br0" timeOffset="101494.42">22373 10287 0,'0'0'0,"0"-42"15,-21 42-15,21 21 31,0 0-31,0 0 0,0 22 0,0-1 16,21 0-16,-21 1 0,0-1 0,0 0 16,0 1-16,0-1 0,0-21 0,0 21 15,0-20-15,0-1 0,0 0 16,0 0-16,0 0 0,-21 0 0,21-42 47,21 0-47,0 0 0,0 0 15</inkml:trace>
  <inkml:trace contextRef="#ctx0" brushRef="#br0" timeOffset="101710.83">22881 10266 0,'-42'0'15,"21"0"-15,-22 21 0,22 0 16,-21 0-16,21 22 0,-22-22 0,1 0 15,21 21-15,-22-20 0,22 20 0,0-21 16,0 21-16,0-20 16,0-1-16,21 0 0,-22 0 0,22 0 0,0 0 15,0 1 1,22-22-16,-1 0 16,0 0-16,0 0 0,0 0 0,22-22 15</inkml:trace>
  <inkml:trace contextRef="#ctx0" brushRef="#br0" timeOffset="102067.62">22881 10414 0,'0'0'0,"-21"21"0,0-21 16,0 21-16,21 1 0,-22-1 0,1 0 16,21 21-16,-21-21 0,0 1 15,21-1-15,-21 0 0,21 21 16,0-21-16,0 1 0,0-1 15,0 0-15,0 0 0,21-21 16,0 0-16,0 0 0,0 0 16,1 0-16,-1 0 0,21 0 15,-21 0-15,0-21 0,22 21 0,-22-21 16,0 0-16,-21-1 0,21 1 0,-21 0 16,21 0-16,-21 0 0,0-22 15,0 22-15,0 0 0,0 0 0,0 0 16,-21 21-16,21-21 0,-21 21 0,0 0 15,0 0-15,0 0 0,-1 0 0,1 21 16,0 0-16,0-21 16,21 21-16,-21 0 0,21 0 15,0 1-15,21-22 16,0 0-16,0 0 0,0 0 16</inkml:trace>
  <inkml:trace contextRef="#ctx0" brushRef="#br0" timeOffset="102298.05">23389 10456 0,'0'22'31,"-21"-1"-31,0 0 16,21 0-16,0 0 0,-21 22 0,21-22 15,-22 0-15,1 0 0,21 0 0,0 0 16,0 1-16,-21-1 0,21 0 15,0 0-15,-21-21 0,21 21 0,0-42 47,0 0-47</inkml:trace>
  <inkml:trace contextRef="#ctx0" brushRef="#br0" timeOffset="102465.95">23326 10224 0,'0'0'0,"0"-22"16,0 1 0,0 42 15,0 1-31,0-1 0,0 0 16,0 0-16,0 0 15,21 0-15</inkml:trace>
  <inkml:trace contextRef="#ctx0" brushRef="#br0" timeOffset="102962.21">23939 10499 0,'0'0'0,"-21"0"0,0 0 0,0 0 0,0 0 15,0 21-15,-1 0 0,1-21 16,0 21-16,0 0 0,0 1 0,0 20 16,-1-21-16,1 0 0,0 0 0,21 1 15,0-1-15,-21 0 0,21 0 16,0 0-16,0 0 0,0 1 16,21-22-16,0 0 15,0 0-15,1 0 0,-1 0 0,0 0 16,21 0-16,-21-22 0,1 1 0,20 21 15,-21-21-15,0 0 0,0-21 0,22 20 16,-22-20-16,0 0 0,0-1 16,0 1-16,1-21 0,-1-1 0,0 22 15,0-22-15,0 22 0,0-22 0,-21 22 16,0 0-16,22-1 0,-22 1 16,0 21-16,0 0 0,0 0 0,-22 21 15,22 21 1,-21 0-16,0 0 0,0 0 0,0 22 15,0-1-15,21 0 0,-22 1 16,1 20-16,21 1 0,-21-22 0,21 21 16,0-20-16,0-1 0,0 22 0,0-43 15,0 21-15,0 0 0,0-20 16,0-1-16,0 0 0,0 0 0,0 0 16,21-21-16,0 0 0,1 0 15,-1 0-15</inkml:trace>
  <inkml:trace contextRef="#ctx0" brushRef="#br0" timeOffset="103486.45">25315 10520 0,'0'0'0,"-21"0"16,0 21-16,0-21 0,0 21 0,-1 0 16,-20 1-16,21-1 0,0 0 15,-22 0-15,22 0 0,0 0 16,0 1-16,0-1 0,0-21 0,21 21 16,0 0-16,0 0 0,0 0 15,0 1-15,21-22 16,0 0-16,0 0 15,0 0-15,0 0 0,1 0 0,-1-22 16,0 22-16,21-21 0,-21 0 16,1 0-16,-1-21 0,0 20 0,0-20 15,0 0-15,0-1 0,1 1 0,-1-21 16,0 20-16,0-20 0,-21 20 0,21 1 16,0 0-16,-21-1 0,0 22 15,0 0-15,0 0 0,0 0 16,0 42-1,-21 0-15,21 0 0,-21 0 16,0 22-16,0-1 0,0 0 16,21 1-16,-22-1 0,1 22 0,0-22 15,21-21-15,-21 21 0,21 1 0,0-22 16,0 21-16,0-21 0,0 1 16,0-1-16,0 0 0,0 0 15,21-21-15,0 0 16,0 0-16,1 0 0</inkml:trace>
  <inkml:trace contextRef="#ctx0" brushRef="#br0" timeOffset="104398.33">25506 10689 0,'21'0'15,"0"0"1,0 0-16,0 0 0,-21-21 15,22 21-15,-1 0 0,0-21 16,0 0-16,0 21 0,0-21 0,1-1 16,-1 22-16,-21-21 0,21 21 0,-21-21 15,-21 21 1,0 0 0,-1 0-16,1 0 0,0 21 0,0 0 15,0 1-15,21-1 0,-21 0 0,-1 0 16,22 0-16,-21 0 0,21 1 15,0-1-15,0 0 0,0 0 16,0 0-16,21-21 16,1 0-16,-1 21 0,0-21 15,0 0-15,21 0 0,-20 0 16,20 0-16,-21-21 0,21 21 0,-20-21 16,-1 21-16,0-21 0,0 0 0,0 0 15,0-1-15,1 1 0,-22 0 16,21 0-16,-21 0 0,-21 21 31,-1 0-31,22 21 0,-21-21 16,0 21-16,21 0 0,-21 0 15,21 1-15,-21-1 0,21 0 16,0 0-16,-21 0 0,21-42 62,0 0-62,0 0 16,21 0 0,0-1-16,-21 1 0,21 0 0,0 0 15,0 0-15,1 21 0,-22-21 16,21 21-16,0 0 0,0 0 16,0 0-16,0 0 15,-21 21-15,0 0 16,0 0-16,0 0 15,0 0-15,0 1 0,-21-1 16,0 0-16,0-21 16,21-21 31,0 0-47,21-1 15,0 1-15,0 0 16,-21 0-16,22 0 0,-1 0 0,21-1 15,-21 22-15,0-21 0,1 21 0,20-21 16,-21 21-16,0 0 0,22 0 16,-22 21-16,-21 0 0,0 1 0,0-1 15,0 0-15,0 0 0,0 0 0,0 0 16,0 1-16,0-1 0,-21 0 0,-1 0 16,1-21-16,21 21 15,-21-21-15,0 0 16,21-21 15,21 21-15,0-21-16</inkml:trace>
  <inkml:trace contextRef="#ctx0" brushRef="#br0" timeOffset="104730.14">26543 10562 0,'-21'0'0,"21"21"0,-21 1 15,-1-22-15,1 21 0,0 0 16,21 0-16,0 0 0,-21 0 0,21 1 16,-21-1-16,21 0 15,0 0-15,0 0 16,21-21 0,0 21-16,0-21 0,0 0 0,1 0 15,-1 0-15,-21-21 0,21 0 16,-21 0-16,21 0 15,-21 0-15,0-1 0,0 1 16,21 0-16,-21 0 0,0 0 0,0 0 16,-21 21 15,0 0-15,21 21-16,0 0 15</inkml:trace>
  <inkml:trace contextRef="#ctx0" brushRef="#br0" timeOffset="104974">27030 10478 0,'-43'21'16,"22"0"-16,0 0 15,0-21-15,0 21 0,0 0 0,21 22 16,-22-22-16,1 0 0,0 0 16,0 0-16,21 22 0,0-22 0,-21 0 15,21 0-15,-21-21 0,21 21 0,0 1 16,0-1-16,0 0 16,21-21-16,0 0 15,0 0-15,0 0 0,0 0 0,22 0 16</inkml:trace>
  <inkml:trace contextRef="#ctx0" brushRef="#br0" timeOffset="105220.89">27432 10435 0,'0'0'0,"0"21"0,0 1 0,0 41 15,0-21-15,0-20 16,0-1-16,0 21 0,0-21 0,-21 22 16,0-22-16,21 0 0,-22 0 0,-20 0 15,21 0-15,0 1 16,0-1-16,-1-21 0,-20 21 0,21-21 16,0 0-16,0 21 0,-22-21 0,22 0 15,0 0-15,0 0 0,-22 0 0</inkml:trace>
  <inkml:trace contextRef="#ctx0" brushRef="#br0" timeOffset="105966.49">22564 11176 0,'0'0'0,"0"-63"16,0 41 0,0 1-1,0 0 1,-22 21 0,1 0-1,0 0-15,-21 0 0,21 21 0,-1-21 16,1 21-16,0-21 0,0 22 0,0-22 15,21 21-15,0 0 16,0 0-16,21 0 0,0-21 16,0 21-16,0-21 0,22 22 0,-22-1 15,21-21-15,1 21 16,-22 0-16,21 0 0,-21 0 0,0 1 16,1-1-16,-22 0 0,0 0 15,0 0-15,-22 0 0,1-21 0,-21 22 16,21-22-16,-22 0 0,22 0 15,-21 21-15,0-21 0,20 0 0,1 0 16,0 0-16,0 0 0,0 0 0,21-21 16,0-1-1,21 22-15,0 0 16,0 0-16,0 0 0,1 0 16,-22 22-16,0-1 15,0 0-15,0 0 0,0 0 16,0 0-16,0 1 0,-22-1 15,1 0-15,0 0 0,0 21 0,0-20 16,0-1-16,-22 0 0,22-21 0,0 21 16,0 0-16,0 0 0,-1-21 0,22 22 15,0-1 1,22-21 0,-1 0-16,0 0 0,0 0 15,21 0-15,-20 0 0</inkml:trace>
  <inkml:trace contextRef="#ctx0" brushRef="#br0" timeOffset="106838.07">22225 11980 0,'0'0'0,"-42"22"0,20-22 15,1 0-15,0 0 0,42 0 31,0 0-31,22 21 0,-1-21 16,22 0-16,-1 0 0,1 0 0,20 0 16,1 21-16,21-21 0,0 0 0,-1 21 15,1-21-15,0 21 0,-21 0 16,-1-21-16,-20 22 0,-1-22 16,-20 0-16,-1 21 0,-21-21 0,-42 0 31,0 0-31,-21 0 0,-1 0 0,1 0 15,-22 0-15,1 0 0,-1-21 16,1 21-16,-22 0 0,22 0 0,-22 0 16,0 0-16,1 0 0,-1 0 0,0 0 15,1 0-15,20 0 0,-20 0 0,20 0 16,1 0-16,20 21 0,1-21 16,21 21-16,0-21 0,21 21 0,0 0 15,21-21-15,21 0 0,-21 21 16,43-21-16,-1 0 0,1 22 15,-1-22-15,22 21 0,21-21 16,0 21-16,-1-21 0,1 21 0,-21-21 16,21 21-16,-22-21 0,1 0 0,-21 21 15,-1-21-15,-21 0 0,-20 0 16,-1 0-16,-42 0 16,-1 0-16,-20 0 0,0 0 15,-22 0-15,1 0 0,-1-21 0,-20 21 16,-1 0-16,0-21 0,-21 21 15,22 0-15,-1 0 0,-21 0 0,22 0 16,20 0-16,-21 0 0,22 0 0,21 0 16,-1 21-16,1-21 0,21 21 15,21 1-15,21-1 16,21-21-16,1 21 0,-1-21 16,21 21-16,22-21 0,0 0 0,-1 21 15,1-21-15,21 0 0,0 21 0,0-21 16,-1 0-16,1 22 0,-21-1 0,0-21 15,-22 0-15,-21 0 0,1 0 16,-1 0-16,-63 0 16,0 0-16,0 0 0,-43 0 0,1 0 15,-1 0-15,-21 0 0,-20 0 0,-1 0 16,0 0-16,0-21 16,-21 21-16,21 0 0,0 0 0,22 0 15,-1 0-15,22 21 0,20-21 0,1 21 16,0-21-16,42 21 0,42 0 15,0-21-15,1 0 16,20 0-16,1 0 0,20 0 16,1 0-16,0 21 0,20-21 0,1 0 15,0 0-15,0 0 0,0 0 0,0 22 16,-22-22-16,-20 0 0,-1 0 0,1 0 16,-43 21-16,21-21 15</inkml:trace>
  <inkml:trace contextRef="#ctx0" brushRef="#br0" timeOffset="107273.82">22415 12912 0,'0'0'0,"-42"0"0,21 21 15,-21-21-15,20 21 0,1-21 0,0 0 16,21 21-16,-21-21 15,21 21-15,0 1 16,0-1-16,0 0 16,0 0-16,21-21 0,-21 21 15,21 0-15,-21 1 0,0-1 16,0 0 0,-21-21 15,0 0-31,0 0 0,0 0 0,-1 21 15,1-21-15,0 0 0,0 0 16,21 21-16,-21-21 0,21 21 16,0 1-16,0-1 0,0 0 15,0 0-15,21 0 16,0 0-16,-21 1 0,21-1 16,-21 0-16,21 0 0,-21 0 0,0 0 15,0 1-15,0-1 0,-21 0 16,0-21-16,0 21 0,-21 0 0,20-21 15,-20 0-15,21 21 0,-21-21 0,20 0 16,-20 0-16,0 0 0,21 0 0,-22 0 16,22 0-16</inkml:trace>
  <inkml:trace contextRef="#ctx0" brushRef="#br0" timeOffset="107795.04">18288 14457 0,'0'0'0,"21"-21"15,-21 42 1,0 0-16,0 21 16,0 1-16,0-1 0,0 0 15,0 22-15,-21-1 0,21 1 0,-21-1 16,0 1-16,-22-1 0,22 22 0,0-21 16,-21 20-16,20-20 0,-20 20 15,21-20-15,-21-1 0,-1 1 0,1-1 16,21 1-16,-22-1 0,1-20 0,21-1 15,-21 22-15,20-43 0,1 21 0,0-21 16,0 0-16,21-42 16,0-21-1,0 21-15,21-22 0</inkml:trace>
  <inkml:trace contextRef="#ctx0" brushRef="#br0" timeOffset="108082.28">18076 14690 0,'0'0'0,"21"-43"0,1 1 0,-1 0 0,0 21 16,21-1-16,1 1 0,-1 0 15,0 0-15,1 0 0,20 21 0,-21 0 16,22 0-16,-1 0 0,-20 0 0,-1 21 16,0 0-16,1 0 0,-22 22 0,-21-22 15,0 0-15,0 21 0,0-21 16,-21 22-16,0-22 0,-1 0 0,-20 0 15,0 22-15,-1-43 0,1 21 0,0 0 16,-1 0-16,22-21 0,-21 0 16,21 21-16,0-21 0,-1 0 15,22-21 1,22 21-16,-1-21 16,21 0-16,-21 0 0,22 21 0,-1-22 15</inkml:trace>
  <inkml:trace contextRef="#ctx0" brushRef="#br0" timeOffset="108446.07">18986 14584 0,'0'42'0,"0"-21"16,0 1-16,0-1 0,-21 0 0,0 0 16,21 0-16,0 0 0,-21 1 0,21-1 15,-21-21-15,21 21 0,0 0 16,0 0-16,21-21 15,0 0-15,0 0 16,0 0-16,1-21 0,-1 21 16,0-21-16,0 0 0,0 0 0,0 21 15,1-22-15,-1 1 0,0 0 0,0 0 16,-21 0-16,0 0 0,21-1 0,-21 44 31,0-1-15,0 0-16,0 0 0,0 0 15,0 0-15,0 1 0,0-1 0,0 0 16,0 0-16,0 0 0,0 0 16,21-21-1,1 0-15,-1 0 0,0 0 16,0 0-16,0 0 0,22-21 0,-22 0 16,21 0-16</inkml:trace>
  <inkml:trace contextRef="#ctx0" brushRef="#br0" timeOffset="108898.81">19812 14245 0,'0'0'0,"0"21"15,-21 1-15,21-1 16,-21 21-16,-1-21 0,1 22 0,0 20 16,21-21-16,-21 1 0,0-1 15,0-21-15,-1 22 0,1-1 0,0-21 16,21 0-16,-21 22 0,0-22 0,21 0 15,-21-21-15,21 21 0,0 0 0,0-42 47,21 21-47,0-21 0,0 0 16,0 0-16,0-1 0,22 1 0,-22 0 16,21 0-16,-21 0 0,22 21 15,-22 0-15,0 0 0,21 0 0,-20 0 16,-1 0-16,-21 21 0,0 0 15,0 0-15,0 0 0,0 1 0,0-1 16,0 0-16,0 0 0,-21 0 16,-1 0-16,1 1 0,0-1 0,0 0 15,0-21-15,0 21 0,-1-21 0,-20 0 16,21 21-16,0-21 0,0 0 0,-22 0 16,22 0-16,0 0 15,0 0-15,0 0 0,-1-21 16,22 0-1,22 0-15,-1 21 16,0-21-16,0-1 0,0 22 16,22-21-16</inkml:trace>
  <inkml:trace contextRef="#ctx0" brushRef="#br0" timeOffset="109666.66">20616 14372 0,'-21'21'16,"0"1"-16,0-1 0,0 0 0,-1 21 15,-20-21-15,21 22 0,0-1 16,0 0-16,-1 1 0,1-22 0,0 21 16,0 1-16,0-22 0,0 21 0,21-21 15,0 22-15,0-22 0,0 0 0,0 0 16,0 0-16,0 0 0,0 1 15,21-22-15,0 0 0,0 0 16,0 0-16,0 0 0,1 0 0,-1-22 16,0 22-16,21-21 0,-21 0 15,1 21-15,20-21 0,-21 0 16,0 0-16,0-1 0,1 22 0,-1-21 16,0 21-16,-21 21 31,0 1-31,0-1 0,0 0 15,0 0-15,0 0 0,0 0 16,0 1-16,0-1 0,0 0 16,21-21 15,0-21-31,0 0 16,1 21-16,-1-22 0,-21 1 15,21 0-15,0 0 0,0 0 16,22 0-16,-22-1 0,21 1 0,-21 0 15,0 0-15,22 21 0,-22-21 0,0 21 16,0-21 0,-42 21 62,0 0-63,0 0 1,0 0 0,-1 0-16,1 0 0,0 21 0,21 0 15,-21 0-15,0 0 0,0-21 0,-1 21 16,1 1-16,21-1 0,0 0 16,-21 0-16,21 0 0,0 0 0,0 1 15,0-1-15,0 0 0,21-21 16,0 21-16,1-21 15,-1 0-15,0 0 0,0 0 16,0 0-16,0-21 0,1 0 16,-1 21-16,-21-21 0,21-1 0,-21 1 15,21 21-15</inkml:trace>
  <inkml:trace contextRef="#ctx0" brushRef="#br0" timeOffset="109842.56">20828 14584 0,'-21'-21'15,"21"0"1,0-1 0,21 22-1,-21-21-15</inkml:trace>
  <inkml:trace contextRef="#ctx0" brushRef="#br0" timeOffset="110281.91">22437 14732 0,'-22'-21'0,"44"42"0,-44-63 0,1 42 0,21-21 16,-21-1-16,21 44 31,0-1-31,0 0 0,0 21 16,0 1-16,0-22 0,0 21 0,0-21 16,0 22-16,0-22 0,0 21 15,0-21-15,0 0 0,0 1 0,0-1 16,0 0-16,0 0 0,0 0 0,21-21 31,0-21-31,1 0 16,-1 0-16,0 0 0,0-1 0</inkml:trace>
  <inkml:trace contextRef="#ctx0" brushRef="#br0" timeOffset="110498.97">22923 14605 0,'0'21'15,"0"0"-15,-21 1 16,0-1-16,0 0 0,0 0 0,0 0 16,-1 22-16,-20-22 0,21 0 0,-21 0 15,20 0-15,-20 0 0,21 1 16,0-1-16,0 0 0,21 0 0,0 0 16,0 0-16,21-21 15,21 0 1,-21 0-16,22-21 0,-1 0 0,0 21 15,1-21-15,-1 0 0</inkml:trace>
  <inkml:trace contextRef="#ctx0" brushRef="#br0" timeOffset="110830.79">23199 14753 0,'0'21'16,"0"1"-16,0-1 0,-22 0 15,1 0-15,0 0 0,21 0 16,-21 1-16,0-1 0,0 0 0,-1 0 15,22 0-15,0 0 0,0 1 0,0-1 16,22-21 0,-1 0-1,0 0-15,0 0 0,21 0 16,-20-21-16,20 21 0,-21-22 0,0 1 16,0 0-16,1 21 0,-1-21 15,0 0-15,-21-22 0,0 22 0,0 0 16,0 0-16,0 0 0,0 0 15,-21 21-15,0 0 0,-1 0 16,1 0-16,0 0 0,0 0 16,0 0-16,0 0 0,-1 21 0,22 0 15,-21 0-15,21 0 16,0 0 0,21-21-16,1 0 0,-1 0 0</inkml:trace>
  <inkml:trace contextRef="#ctx0" brushRef="#br0" timeOffset="111062.62">23685 14859 0,'0'21'16,"0"0"-16,0 1 16,-21-1-16,0 0 0,0 0 15,21 0-15,0 0 0,-21 1 0,21-1 16,-21 0-16,21 0 0,0 0 0,0 0 15,0 1-15,0-44 47,0 1-47,0 0 0,0 0 16,0 0-16,21 0 0,-21-1 0</inkml:trace>
  <inkml:trace contextRef="#ctx0" brushRef="#br0" timeOffset="111218.53">23728 14605 0,'0'0'16,"21"21"31,-21 0-31,21 1-16,0-22 0,-21 21 0,21 0 15,1-21-15,-1 21 0,0 0 0</inkml:trace>
  <inkml:trace contextRef="#ctx0" brushRef="#br0" timeOffset="111714.43">24363 14923 0,'0'0'15,"0"-43"1,-21 22-16,-1 21 0,1 0 15,0 0-15,0 0 0,0 0 16,0 0-16,-1 0 0,-20 21 0,21 0 16,0 1-16,0-1 0,-1 0 0,1 0 15,0 0-15,21 22 0,0-22 0,0 0 16,0 0-16,0 0 0,0 0 16,0 1-16,0-1 0,21 0 0,0-21 15,1 0-15,-1 0 0,0 0 0,0 0 16,0 0-16,0 0 0,22-21 15,-22 0-15,0-1 0,0 1 0,0 0 16,1-21-16,-1 21 0,0-22 0,0 1 16,0 0-16,0-1 0,1 1 15,-1-22-15,0 1 0,21-1 16,-21 1-16,1-1 0,20 22 0,-21-21 16,0 20-16,-21 1 0,0 21 0,0 0 15,0-1-15,0 44 16,-21-1-16,0 21 0,0-21 15,0 22-15,-22 20 0,22-21 0,0 1 16,0 20-16,0-20 0,-1-1 16,1 0-16,21 1 0,-21-1 0,21 0 15,0-21-15,0 22 0,0-22 0,0 0 16,21 21-16,0-20 0,1-22 16,-1 21-16,0-21 0,0 0 15,0 0-15,22 0 0</inkml:trace>
  <inkml:trace contextRef="#ctx0" brushRef="#br0" timeOffset="113397.56">25569 14901 0,'0'0'0,"0"-63"15,-21 63 1,0 0-16,0 0 0,0 0 15,-1 21-15,1-21 0,0 21 0,0 0 16,0 1-16,0-1 0,-1 0 16,1 0-16,0 0 0,0 0 0,21 1 15,0-1-15,0 0 0,0 0 0,0 0 16,21 0 0,0-21-16,0 0 0,1 0 0,20 0 15,-21 0-15,0-21 0,0 0 0,1 0 16,-1 0-16,0 0 0,0-1 0,0 1 15,-21-21-15,21 21 0,1-22 16,-1 1-16,-21 0 0,21-1 16,0-20-16,-21 21 0,21-1 0,0-20 15,-21 20-15,0 22 0,0 0 16,0 0-16,0 0 0,0 42 16,0 0-16,-21 21 0,0-20 15,0 20-15,0 0 0,0 1 16,21-1-16,0 0 0,-22 1 0,22-1 15,0 0-15,0-21 0,0 22 0,0-22 16,0 0-16,0 0 0,0 0 0,0 1 16,22-22-16,-1 21 0,0-21 15,0 0-15,0 0 0,0 0 0,1 0 16,-1 0-16,0-21 0,0-1 16,0 22-16,0-21 0,1 0 15,-1 0-15,0 0 0,0 0 0,-21-1 16,0 1-16,-21 21 31,21 21-15,-21-21-16,21 22 0,21-22 31,0 0-31,0 0 16,0 0-16,1 0 0,-1 0 15,0 0-15,0-22 0,-21 1 0,21 0 16,-21 0-16,21 21 15,-21-21-15,0 0 0,-21 21 32,0 0-32,0 0 0,0 0 0,0 21 15,21 0-15,-22 0 0,1 0 16,21 0-16,0 1 0,-21-1 0,21 21 16,0-21-16,0 0 0,0 1 0,0-1 15,0 0-15,0 0 16,21-21-16,0 0 0,1 0 15,20 0-15,-21 0 0,21 0 0,1 0 16,-1 0-16,-21-21 0,22 21 0,-22-21 16,0 0-16,0-1 0,21 1 15,-20 0-15,-1 0 0,0 0 0,-21-22 16,21 22-16,0 0 0,0 0 16,-21 42-1,-21-21-15,0 21 16,21 0-16,-21 1 0,0-1 0,21 0 15,0 0-15,-21 0 0,-1 0 16,22 1-16,-21-1 0,21 0 0,0 0 16,0 0-16,0-42 47,0 0-47,0 0 0,21 0 15,1-1-15,-1 1 0,0 0 16,-21 0-16,42 0 0,-21 0 0,1-1 15,-1-20-15,0 21 0,0 0 0,0 21 16,0-21-16,1 42 16,-22 0-1,0 0-15,0 0 0,0 0 16,0 1-16,-22-1 0,22 0 0,0 0 16,0 0-16,0 0 0,0 1 15,0-1-15,0-42 47,0-1-31,22 22-16,-1-21 0,-21 0 0,21 21 15,0-21-15,0 0 0,0 0 0,1-1 16,-1 1-16,21 0 16,-21 0-16,0 0 0,1 0 0,-1 21 0,0 0 15,-21 21 1,0 0-16,0 0 15,0 0-15,0 0 0,0 1 0,0-1 16,-21 0-16,21 0 0,0 0 16,0 0-16,0 1 0,0-1 15,21-21-15,0 0 16,0 0-16,0 0 0,1 0 16,-1 0-16,0 0 0,0 0 15,-21-21-15,21-1 0,0 1 0,1 21 16,-1-21-16,-21 0 0,21 0 0,-21 0 15,0-1-15,21 1 0,-21 0 16,0 42 0,0 0-16,-21-21 15,21 22-15,-21-1 0,0 21 16,21-21-16,0 0 0,0 1 16,-22-1-16,22 0 0,0 0 15,0 0-15,22 0 16,-1-21-16,21 0 0,-21 0 15,0 0-15,22 0 0,-22-21 0,0 21 16,0-21-16,0 0 0,1 0 16,-1 0-16,0-1 0,-21 1 0,21 0 15,-21-21-15,21 21 0,-21-1 0,0-20 16,0 21-16,0 0 0,0 0 16,-21 21-16,0 0 0,0 0 15,0 0-15,-1 0 0,-20 0 0,21 21 16,0-21-16,0 21 15,-1 0-15,1 0 0,21 0 16,-21 1-16,21-1 0</inkml:trace>
  <inkml:trace contextRef="#ctx0" brushRef="#br0" timeOffset="113646.42">27792 14796 0,'0'0'0,"0"-22"0,0-20 16,0 63 0,-21-21-1,-1 21-15,1 1 0,0 20 0,0-21 16,0 0-16,0 0 0,-1 22 16,1-22-16,21 0 0,0 0 0,-21 0 15,21 1-15,0-1 0,0 0 0,0 0 16,0 0-16,0 0 15,21-21-15,0 0 16,1 0-16,-1 0 0,0-21 0,21 21 16</inkml:trace>
  <inkml:trace contextRef="#ctx0" brushRef="#br0" timeOffset="113846.29">28236 14711 0,'21'21'15,"-21"0"1,22 0-16,-22 22 0,21-22 0,0 21 16,-21 1-16,0-1 0,21-21 15,-21 21-15,0 1 0,0-1 0,0-21 16,0 0-16,-21 22 0,0-22 0,0 0 16,-1 0-16,1 0 0,-21 1 15,21-1-15,-22-21 0,-20 21 0</inkml:trace>
  <inkml:trace contextRef="#ctx0" brushRef="#br0" timeOffset="114441.95">22691 16044 0,'0'0'0,"-43"0"16,1 0-16,21 0 0,21-21 15,0 0 1,0 0 0,0 0-1,-21 21-15,-1 0 16,1-21-16,0 21 0,0 0 0,-21 0 15,20 0-15,1 0 0,0 0 16,21 21 0,0 0-16,21 0 0,0 0 15,22 0-15,-22 1 16,0-22-16,21 21 0,-20 0 16,20-21-16,-21 21 0,0-21 0,0 0 15,1 21-15,-22 0 0,-22-21 31,1 22-31,0-22 16,0 0-16,0 0 0,0 0 0,-1 21 16,1-21-16,0 21 0,0-21 15,21 21-15,0 0 0,-21 0 0,0 1 16,21-1-16,0 21 0,0-21 16,0 0-16,0 1 0,0-1 15,0 0-15,0 0 0,21 0 16,-21 0-16,21 1 0,-21-1 15,0 0-15,0 0 16,0 0 0,-21-21-16,0 0 0,-1 0 0,1 0 15,-21 0-15,21 0 0,0 0 0,-22 0 16,22 0-16,-21 0 0,21 0 16</inkml:trace>
  <inkml:trace contextRef="#ctx0" brushRef="#br0" timeOffset="114681.81">21717 16806 0,'0'0'0,"42"43"15,1-43-15,-1 0 16,0 21-16,22-21 0,-1 0 16,1 21-16,-1 0 0,1-21 0,-1 21 15,22-21-15,0 0 0,20 0 0,1 22 16,-21-1-16,21-21 0,-22 0 15,1 0-15,-21 21 0,-22-21 0,21 0 16,-41 0-16,-1 0 0,-42 0 16,-1 0-16,-20 0 15,0 0-15,-22 0 0,1 0 16,-22 21-16,22-21 0</inkml:trace>
  <inkml:trace contextRef="#ctx0" brushRef="#br0" timeOffset="114914.68">21886 17103 0,'402'-64'0,"-804"128"0,339-64 0,20 21 15,22-21-15,0 0 0,21 21 16,21 0-16,22-21 0,-1 21 16,0-21-16,1 22 0,20-22 0,1 21 15,20-21-15,-20 0 0,20 21 16,1-21-16,0 21 0,21-21 0,-22 21 16,-20-21-16,20 21 0,-20-21 0,-22 0 15,1 0-15,-22 0 16,-42 0-1,-22 0-15,-20 0 0,20 0 0,-20 0 16,-22 0-16,22 0 0,-1 0 16,-20 0-16,20 0 0,-21 0 0,22 0 15,-1 0-15</inkml:trace>
  <inkml:trace contextRef="#ctx0" brushRef="#br0" timeOffset="115066.59">22056 17314 0,'-85'0'32,"233"0"-17,-211 0-15,168 0 0,-41 0 16,21 0-16,-22 22 0,22-22 15,-1 21-15,-20-21 0,21 0 0,-1 0 0,-20 21 16,20 0-16,-41-21 0,20 0 16,-20 0-16,-22 21 0,0-21 15,-42 0 1,0 0-16,-22 0 0,1 0 0,-22 0 16</inkml:trace>
  <inkml:trace contextRef="#ctx0" brushRef="#br0" timeOffset="115486.36">21992 17780 0,'0'0'0,"21"21"0,0-21 16,1 21-16,20 1 0,-21-22 0,21 21 16,-20-21-16,20 0 0,-21 21 15,21-21-15,-20 0 0,20 21 0,-21-21 16,0 0-16,-21 21 15,-21-21-15,0 21 16,0-21-16,-22 22 0,22-22 0,-21 21 16,0-21-16,-1 21 0,22 0 15,-21 0-15,21 0 0,-1-21 0,22 22 16,0-1-16,0 0 0,0 0 16,22-21-16,-1 21 0,0 0 0,21-21 15,1 22-15,-1-1 0,0-21 0,-21 21 16,22 0-16,-1-21 15,0 21-15,-20 0 0,-1-21 0,0 22 16,-21-1-16,0 0 0,0 0 16,0 0-16,-21 0 0,0 1 15,-1-1-15,-20-21 0,21 21 0,-21 0 16,-1 0-16,1 0 0,-22 1 16,22-1-16,0 0 0,-22 0 0,22 0 15,-22 0-15,22 1 0,0-22 0,-1 0 16,1 0-16,0 0 0,-1 0 15</inkml:trace>
  <inkml:trace contextRef="#ctx0" brushRef="#br0" timeOffset="177582.43">12954 10435 0,'-21'0'0,"0"0"15,-1 0 1,1 0-16,0 0 16,0 0-16,0 0 15,0 0-15,-1 0 16,1 0 15,42 0 16,1 0-47,-1 21 16,-21 1-16,21-22 0,0 0 0,0 21 15,22-21-15,-22 0 0,21 21 0,0-21 16,1 0-16,-1 0 0,22 21 16,-22-21-16,21 0 0,1 0 0,-22 21 0,22-21 15,-1 0-15,1 0 0,-1 0 16,-20 0-16,20 0 0,1 21 15,-22-21-15,21 0 0,-20 0 0,-1 0 16,22 0-16,-22 0 0,0 0 0,1 0 16,-1 0-16,0 0 0,-21 0 0,22 0 15,-1 0-15,-21 0 0,22 0 0,-22 0 16,21 0-16,-21 0 0,22 0 0,-22 0 16,0 0-16,21-21 0,-21 21 15,1 0-15,-1 0 0,0-21 0,0 21 16,0 0-16,0 0 0,-21-21 0,22 21 15,-1 0-15,-21-21 0,0 0 0,21 21 16,-21-22-16,21 22 0,-21-21 0,0 0 16,0 0-16,21 0 15,-21 0-15,21-1 0,-21 1 16,22 0-16,-22 0 0,21 0 0,-21 0 16,0-1-16,0 1 0,0 0 15,0 0-15,0 0 0,0 0 0,0-1 16,0 1-16,0 0 0,0 0 0,0-21 15,0 20-15,0 1 0,0 0 0,0-21 16,0 21-16,0-1 0,0-20 0,-21 21 16,21-21-16,0 20 0,0 1 0,0-21 15,-22 21-15,22 0 0,-21-1 16,0-20-16,21 21 0,-21 0 0,0 0 16,0-1-16,-1 1 15,1 0-15,0 21 0,0-21 0,0 0 16,0 21-16,-22-21 0,22 21 0,0-22 15,-21 22-15,20 0 0,-20-21 0,21 0 16,-21 21-16,20 0 0,-20 0 16,0 0-16,-1-21 0,1 21 0,0 0 15,-22 0-15,22 0 0,0 0 16,-1 0-16,1 0 0,0 0 0,-1 0 0,1 0 16,0 0-16,-1 0 0,1 21 15,0 0-15,-1-21 0,1 0 16,0 21-16,-1-21 0,1 22 0,0-22 15,-1 21-15,1-21 0,0 21 0,-1-21 16,1 21-16,0 0 0,-1-21 0,1 21 16,0 1-16,-1-1 0,1 0 15,21 0-15,-22 0 0,22 22 0,0-22 16,0 21-16,0-21 0,0 22 0,21-1 16,-22-21-16,22 21 0,0 1 0,-21-1 15,21 0-15,0-20 0,0 20 16,0 0-16,0 1 0,0-22 15,0 21-15,0 0 0,0-20 0,21 20 0,1-21 16,-1 21-16,0-20 0,0 20 16,0-21-16,0 0 0,1 0 0,20 1 15,-21-1-15,21 0 0,1 0 0,-1-21 16,0 21-16,1 0 0,-1-21 16,0 0-16,22 0 0,-22 0 0,1 22 15</inkml:trace>
  <inkml:trace contextRef="#ctx0" brushRef="#br0" timeOffset="178818.41">12954 14182 0,'21'0'0,"0"0"0,0 0 16,-21 21-16,22-21 15,-1 0-15,0 0 0,21 21 0,-21-21 16,22 0-16,-1 0 0,0 21 0,1-21 15,-1 0-15,22 0 0,-1 0 0,1 0 16,-1 21-16,1-21 0,20 0 0,-20 0 16,20 0-16,1 0 0,0 0 15,-22 0-15,22 0 0,0 0 0,-22 0 16,22-21-16,-22 21 0,1 0 16,-1-21-16,1 21 0,-22-21 0,22 0 15,-22 21-15,21-21 0,-20-1 0,-1 22 0,0-21 16,1 0-16,-1 0 0,0 0 15,-20 0-15,20-1 0,0 1 16,1 0-16,-22-21 0,21 21 0,-21-22 16,0 22-16,22-21 0,-22 21 0,0-22 15,-21 22-15,21-21 0,-21 21 0,21-22 16,-21 22-16,0 0 0,0-21 0,0 20 16,0 1-16,0-21 0,0 21 15,0 0-15,0-1 0,-21 1 0,0 0 16,21-21-16,-21 21 0,0-1 0,0 1 15,21-21-15,-22 21 0,1 0 16,0-22-16,0 22 0,0 0 0,-22-21 16,22 20-16,0 1 0,-21-21 15,21 21-15,-22 0 0,1-1 0,0-20 16,-1 21-16,1 0 0,0 0 0,-1-1 16,1 1-16,0 0 0,-1 21 0,1-21 15,0 21-15,-1 0 0,1-21 16,0 21-16,-1 0 0,22 0 0,-21 0 15,-22 0-15,22 0 0,0 21 0,-1-21 16,-20 21-16,20 0 0,-20 0 0,-1 22 16,1-22-16,21 21 0,-22 1 15,22-22-15,-22 21 0,22 22 16,0-22-16,-1 0 0,1 1 0,0-1 16,-1 21-16,1-20 0,21-1 0,-22 22 15,22-22-15,0 0 0,21 22 16,0-22-16,0 0 0,0 1 0,0-1 15,0 0-15,21 1 0,0-1 0,1-21 16,-1 22-16,21-22 0,-21 21 0,22-21 16,-22 0-16,21 1 0,0-22 15,-20 21-15,20 0 0,0-21 0,1 0 16,-1 0-16,0 0 0,-21 0 0,22 0 16</inkml:trace>
  <inkml:trace contextRef="#ctx0" brushRef="#br0" timeOffset="181146.84">3450 10054 0,'-21'0'16,"0"0"-16,21 21 0,-21-21 0,-1 0 16,22 22-16,-21-22 0,21 21 0,-21-21 15,21 21-15,0 0 0,0 0 16,0 0-16,0 1 0,0 20 16,0-21-16,0 0 0,0 22 0,21-22 0,0 21 15,1-21-15,-1 22 16,21-22-16,-21 0 0,22 21 0,-1-21 15,0 1-15,22-1 0,-22 0 0,22-21 16,-1 21-16,1 0 0,20-21 16,-20 0-16,20 0 0,22 0 0,0 0 15,0 0-15,0 0 0,0 0 0,21 0 16,-22 0-16,22-21 0,-21 21 0,21-21 16,0 21-16,0-21 0,0 0 15,0-1-15,0 22 0,-21-21 0,21 0 16,0 21-16,-21-21 0,21 0 0,-21 0 15,21 21-15,-21-22 0,21 22 0,-22-21 16,1 0-16,0 21 16,0-21-16,21 21 0,-21 0 0,0 0 15,21-21-15,-22 21 0,1 0 0,0 0 16,-21 0-16,21 0 0,-1 0 0,1 0 16,0 0-16,0 0 0,-21 0 15,20 0-15,-20 21 0,21-21 0,-21 21 16,-22-21-16,22 21 0,-1 0 0,-20-21 15,21 22-15,-22-22 0,1 21 16,-1 0-16,1 0 0,-1-21 0,1 21 0,-22 0 16,21 1-16,-20-1 0,20 0 15,-20-21-15,-1 21 0,0 0 0,1 0 16,-1 1-16,0-1 0,1 0 0,-1 0 16,0 0-16,1 0 0,-1 1 15,0-1-15,-21 0 0,22 0 0,-22 0 16,21 0-16,-21 1 0,1-1 0,-1-21 15,0 21-15,0 0 0,-21 0 16,21-21 0,0 0 15,-21-21-31,22 0 16,-1 21-16,0-21 0,-21 0 15,42 21-15,-21-22 0,1 1 16,20 0-16,-21 0 0,21 21 15,1-21-15,-1 0 0,0-1 0,22 1 16,-1 21-16,-20-21 0,20 21 0,1 0 16,20-21-16,-20 21 0,21 0 0,-22 0 15,22 0-15,-1 0 0,1 0 0,21 0 16,-21 0-16,-1 0 0,1 21 0,-22-21 16,43 21-16,-21-21 0,0 21 15,-1 1-15,22-22 0,-21 21 0,21 0 16,-22 0-16,22-21 0,-21 21 0,-1 0 15,1 1-15,0-1 0,-1 0 16,1 0-16,21 0 0,-21 0 0,-1 1 16,1-1-16,0 0 0,-1 0 0,-20 0 15,20-21-15,-20 21 0,-1 1 0,-20-1 16,20-21-16,-20 0 0,-22 0 16,21 0-16,-21 0 0,0 0 15,-21-21 1,-21 21-1,0-22-15,0 22 0,21-21 16,-21 0-16,0 21 0,-22-21 0</inkml:trace>
  <inkml:trace contextRef="#ctx0" brushRef="#br0" timeOffset="181717.78">11790 10689 0,'0'0'0,"0"21"0,21-21 0,0 0 0,0 22 15,0-22-15,22 21 0,20-21 16,1 21-16,-1-21 0,22 21 16,0-21-16,20 21 0,1-21 0,21 21 15,0-21-15,21 22 0,1-22 0,-1 21 16,21-21-16,-21 21 0,-21-21 0,21 0 16,1 0-16,-22 21 0,-22-21 0,1 21 15,0-21-15,-21 0 0,-22 0 16,-20 0-16,-1 0 0,0 0 0,-21 0 15,1 0-15,-1 0 0,-21-21 63,-21 0-47,-1 21-16,22-21 0,-21 21 15,21-21-15,-21 21 0,0-22 0</inkml:trace>
  <inkml:trace contextRef="#ctx0" brushRef="#br0" timeOffset="182025.6">12763 10689 0,'0'0'0,"-63"0"0,21 21 0,20-21 0,-20 0 15,42 22-15,21-22 16,0 0-16,22 21 15,-1-21-15,22 0 0,-1 0 16,22 0-16,21 0 0,-1 0 0,1 0 16,21 0-16,0 0 0,0 0 0,0 0 15,0 0-15,0 0 0,0 0 0,-21 0 16,0 0-16,0 0 0,-22 0 0,1 0 16,-21 0-16,-22 0 0,0 0 0,1 0 15,-22 0-15,0 0 0,0 0 16,-42 0 31,0 0-47,0 0 0</inkml:trace>
  <inkml:trace contextRef="#ctx0" brushRef="#br0" timeOffset="210439.6">16658 8573 0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30:10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1312 0,'0'0'0,"-21"-21"16,0 21-16,42-21 47,22 21-47,-1 0 0,0-21 15,22 21-15,-1-21 0,22 0 16,0 21-16,-1-22 0,1 1 0,0 0 15,20 0-15,-41 0 0,21 21 16,-22-21-16,1 21 0,-22 0 0,0 0 16,-21 0-16,1 0 0,-44 0 31,1 21-31,0-21 0</inkml:trace>
  <inkml:trace contextRef="#ctx0" brushRef="#br0" timeOffset="283.83">2667 1249 0,'0'21'32,"0"0"-32,0 0 0,0 1 15,0-1-15,-21 0 0,21 21 16,0 1-16,-21-1 0,-1 21 0,1-20 15,21 20-15,-21 1 0,0-1 0,21 1 16,-21-1-16,0-20 0,-1 20 16,1 1-16,0-22 0,0 0 0,21 1 15,0-22-15,0 21 0,0-21 16,0 0-16,21-21 16,0-21-1,0 0-15,1 0 0</inkml:trace>
  <inkml:trace contextRef="#ctx0" brushRef="#br0" timeOffset="1232.15">3027 1693 0,'0'0'16,"21"-21"-16,0-21 16,0 42-16,-21 21 15,0 0-15,0 0 16,0 1-16,0 20 0,0-21 15,0 21-15,0 1 0,0-22 0,0 21 16,0 1-16,0-1 0,0-21 16,0 21-16,0-20 0,0-1 0,0 0 15,0 0-15,0 0 0,0 0 0,21-21 32,1 0-32,-1 0 15,0-21-15,0 0 0,0 0 0,0 0 16,1 0-16,-1-1 15,21-20-15,-21 21 0,0 0 0,1-22 0,-1 22 16,0 0-16,0-21 0,0 21 16,-21-1-16,21 1 15,1 21-15,-22 21 16,0 1-16,0-1 0,0 0 16,0 0-16,0 0 0,0 22 15,0-22-15,0 21 0,0-21 0,0 0 16,0 22-16,0-22 0,0 0 0,0 0 15,0 0-15,21 1 16,0-22-16,0 0 0,0 0 0,0 0 16,1 0-16,20 0 0,-21 0 0,21 0 15,-20-22-15,20 1 0,0 0 16,-21 0-16,22 0 0,-1 0 16,-21-22-16,22 22 0,-22-21 0,0 21 15,21-22-15,-42 22 0,21 0 16,1-21-16,-22 20 0,0 1 0,21 0 15,-42 21 1,-1 21 0,1 0-16,21 22 0,-21-22 0,0 0 15,0 21-15,21-20 0,0 20 0,-21-21 16,21 21-16,-22-20 0,22-1 16,0 0-16,0 0 0,0 0 0,0 0 15,22-21-15,-1 0 0,0 0 16,0 0-16,0 0 15,0 0-15,1 0 0,-1 0 16,21-21-16,-21 0 0,22 0 0,-1 0 16,0 0-16,1-1 0,-1-20 0,21 21 15,-20 0-15,-1-22 0,0 22 16,-20-21-16,-1 21 0,0 0 0,-21-1 16,0 1-16,-21 21 31,0 0-31,-1 21 0,22 1 15,0-1-15,0 0 0,0 0 0,0 0 16,0 0-16,0 1 16,0-1-16,0 0 0,0 21 0,0-21 0,0 1 15,22-1-15,-1 0 16,-21 0-16,0 0 0,0 0 16,0 1-1,-21-22-15,-1 0 16,1 0-16,0 0 0,0 0 15,21-22 1,-21 22-16,21-21 0,0 0 16,0 0-16,21 0 0,21 21 15,-21-21-15</inkml:trace>
  <inkml:trace contextRef="#ctx0" brushRef="#br0" timeOffset="1795.83">5800 1926 0,'0'0'0,"0"21"0,-22-21 16,22 22-16,22-1 15,-1-21-15,0 0 16,21 0-16,1 0 0,-1 21 0,21-21 15,1 0-15,-1 0 0,1 0 16,-1 0-16,22 0 0,-21 0 0,20 0 16,-20 0-16,20 0 0,-20 0 0,-1-21 15,1 21-15,-1 0 0,1 0 16,-22-21-16,1 21 0,-1-22 0,-21 22 16,21 0-16,-20 0 0,-1-21 0,0 21 15,-21-21-15,21 21 0,-21-21 16,0 0-16,0 0 15,-21-1-15,0 22 0,0-21 16,-1 21-16,-20 0 0,21-21 16,-21 21-16,-1 0 0,22 0 0,-21 0 15,21 0-15,-1 0 0,44 0 32,-1 21-32,0-21 15,21 0-15,1 0 0,-1 21 16,21-21-16,-20 0 0,-1 22 0,22-22 15,-22 21-15,0 0 0,1-21 0,-22 21 16,0 0-16,0 0 0,-21 1 0,0-1 16,0 21-16,-21-21 0,0 0 15,0 1-15,-22-1 0,1 21 16,0-21-16,-22 0 0,22 1 0,-1-1 16,-20 0-16,21 0 0,-1-21 0,22 21 15,-21-21-15,21 0 0,-22 21 16,22-21-16</inkml:trace>
  <inkml:trace contextRef="#ctx0" brushRef="#br0" timeOffset="2528.41">8890 1270 0,'0'0'0,"0"-21"0,0 0 0,0 0 0,0-22 16,0 22-16,0 0 0,0 0 0,0 0 15,0-1-15,0 1 16,0 42 0,0 1-16,0 20 0,0 0 15,0 22-15,0-22 0,0 22 16,-21-1-16,21 22 0,-21-22 15,-1 1-15,1 20 0,21-20 0,-21-1 16,21 1-16,-21-1 0,21 1 16,0-22-16,0 1 0,-21-1 0,21 0 15,0-21-15,0 1 0,0-1 0,0 0 16,0 0-16,0 0 0</inkml:trace>
  <inkml:trace contextRef="#ctx0" brushRef="#br0" timeOffset="2880.6">8721 1461 0,'0'0'0,"-22"-22"15,22 1-15,0 0 0,0 0 0,0 0 16,0 0-16,0-22 0,22 22 0,-1 0 15,21-21-15,-21 20 0,22-20 16,-1 21-16,21-21 0,-20 20 0,20 1 16,-20 0-16,20 0 0,-21 21 0,22 0 15,-22 0-15,1 0 16,-22 21-16,21 21 0,-42-20 0,0 20 16,0 0-16,0 1 0,0-1 0,0 21 15,-42-20-15,21-1 0,-22 0 0,1 1 16,0-1-16,-1-21 0,1 22 15,0-1-15,20-21 0,-20 21 0,21-20 16,0-1-16,0 0 0,21 0 16,0 0-16,21-21 15,0 0-15,0 0 0,21 0 0,-20 0 16,20-21-16,0 0 0,22 0 0</inkml:trace>
  <inkml:trace contextRef="#ctx0" brushRef="#br0" timeOffset="3456.31">10626 1397 0,'0'0'0,"21"-21"0,0 21 0,-21-21 0,0 0 16,0-1 0,-21 22-16,0 0 0,-1 0 15,1 0-15,-21 0 0,21 22 0,-22-22 16,1 21-16,0 0 0,21 0 0,-22 21 15,1-20-15,21-1 0,-22 0 16,22 21-16,0-21 0,21 1 0,0-1 16,0 0-16,0 0 0,0 0 15,21 0-15,0-21 16,1 0-16,-1 0 0,0 0 16,0 0-16,0 0 0,22-21 0,-22 21 15,0 0-15,0-21 0,0 21 0,-21 21 31,-21 0-15,0 1-16,0-1 0,-22 0 16,22 0-16,-21 0 0,21 0 15,0 1-15,-1-1 0,1 0 0,0 0 16,0 0-16,42-21 31,0 0-31,0 0 0,1 0 0,20 0 16,-21 0-16,0 0 0,22 0 15,-22 21-15,0-21 0,0 22 0,0-1 16,0 0-16,1 0 0,-22 0 0,0 0 16,0 22-16,0-1 0,0-21 15,0 22-15,0 20 0,0-21 0,-22 22 16,-20-22-16,21 22 0,0-1 0,-22 1 16,1-1-16,21-20 0,-21-1 0,20 0 15,1 1-15,0-1 0,21-21 0,0 0 16,0 0-16,21-21 15,0 0-15,1 0 16,20-21-16,-21 21 0,21-21 0</inkml:trace>
  <inkml:trace contextRef="#ctx0" brushRef="#br0" timeOffset="3954.79">11896 1101 0,'0'0'0,"-22"0"0,1 0 0,0 0 15,0 21-15,21 0 0,-21 21 0,0-20 16,-1 20-16,1 0 0,0 22 0,-21-1 16,21 1-16,-1-1 0,1 1 15,0-1-15,0 1 0,0-1 0,0 1 16,-1-22-16,22 0 0,0 1 0,-21-1 15,21-21-15,-21 0 0,21 1 16,0-1-16,0-42 31,0-1-31,0-20 0,21 21 16,0-21-16,1-1 0,-22-20 16,21 20-16,0-20 0,0-1 0,21 1 15,-20-1-15,-1 1 0,21-1 0,-21 22 16,0-21-16,22 20 0,-22 22 0,0-21 15,0 42-15,22 0 0,-22 0 16,0 0-16,0 0 0,0 42 0,0-21 16,-21 22-16,0-1 0,22 0 0,-22 22 15,0-1-15,0 1 0,0-22 16,0 22-16,0-1 0,0-21 0,0 22 16,0-22-16,-22 1 0,22-22 0,-21 21 15,21-21-15,-21 0 0,0 1 16,0-1-16,0-21 0,-1 21 0,1-21 15,0 0-15,-21 0 0,21 0 16,-22 0-16,1 0 0</inkml:trace>
  <inkml:trace contextRef="#ctx0" brushRef="#br0" timeOffset="4128.68">11282 1905 0,'0'0'0,"21"-21"0,0 21 0,0-21 0,0 0 16,22 21-16,-22-22 0,21 1 0,1 21 15,-1-21-15,0 0 0,22 0 0,-22 21 16,22-21-16,20-1 16,-20 1-16,20 0 0,1 0 0,0 0 15,-22 0-15,22-1 0,0 1 0,-22 0 16,1 0-16,20 21 0,-20-21 0</inkml:trace>
  <inkml:trace contextRef="#ctx0" brushRef="#br0" timeOffset="4440.51">13017 1334 0,'0'0'0,"0"-22"0,-21 22 31,0 0-31,0 0 0,-21 22 0,20-22 16,-20 21-16,21 0 0,-21 0 0,20 0 15,-20 0-15,21 1 0,0-1 0,0 0 16,-1 0-16,22 0 16,0 0-16,0 1 0,0-1 0,0 0 15,0 0-15,22 0 0,-1 0 0,21 1 16,-21-22-16,0 21 0,22 0 0,-22 0 15,0 0-15,21 0 0,-20 1 16,-1-1-16,0-21 0,0 21 0,-21 0 16,0 0-16,0 0 0,0 1 0,0-1 15,-21 0-15,0-21 0,0 21 0,-22 0 16,22-21-16,-21 21 0,-1 1 16,1-22-16,21 21 0,-21-21 0,-1 0 15,1 21-15,21-21 0,-22 0 0,1 0 16,0 21-16,-1-21 0,-20 0 15,-1 0-15,1 21 0,-1-21 0</inkml:trace>
  <inkml:trace contextRef="#ctx0" brushRef="#br0" timeOffset="5392.57">2138 3683 0,'0'0'0,"21"-21"0,21 0 16,-21 0-16,1-1 15,-1 22-15,0 0 0,0 0 0,-21 22 16,0-1-16,21 21 0,-21 0 0,0 1 15,0 20-15,0 1 0,0-1 16,-21 1-16,21 20 0,-21-20 0,0-1 16,-22 1-16,22-1 0,0 1 15,21-22-15,-21 1 0,21-22 0,-21 0 16,21 0-16,0 0 0,21-42 31,0-21-31,0 21 0,22-22 16,-22 1-16,21 0 0,-21-1 15,22 1-15,-1-22 0,-21 22 16,21 0-16,-20-1 0,-1 22 0,21 0 16,-21 0-16,0 21 0,1 0 15,-1 21-15,0 0 0,-21 0 16,21 1-16,-21 20 0,0 0 16,0 1-16,0-1 0,21 0 0,-21-21 15,21 22-15,-21-22 0,22 21 0,-1-21 16,0 1-16,0-22 0,0 21 15,22-21-15,-1 0 0,-21 0 0,21 0 16,22-21-16,-22-1 0,1 1 0,20-21 16,1 21-16,-1-22 0,1 1 15,-1-21-15,1 20 0,-1-20 16,-21-1-16,1 1 0,-1 20 0,-21-20 0,0-1 16,-21 1-16,0-1 0,-21 1 15,-21 21-15,21-1 0,-22 1 16,1 21-16,21 0 0,-21 21 0,-1 0 15,1 0-15,0 21 0,-1 0 16,1 0-16,21 21 0,0-20 0,-1 20 16,22-21-16,0 0 0,0 22 0,0-22 15,22 0-15,-1 0 0,0 0 16,21 0-16,1 1 0,-1-22 0,0 21 16,1-21-16,20 0 0</inkml:trace>
  <inkml:trace contextRef="#ctx0" brushRef="#br0" timeOffset="5873.58">4720 4212 0,'0'0'15,"-21"21"-15,0-21 0,42 0 31,0 0-31,0 22 0,22-22 0,-1 0 0,0 0 16,22 0-16,-1 0 0,1 0 16,-1 0-16,22 0 0,-22 0 0,22 0 15,0 0-15,-22-22 0,22 1 16,-22 21-16,1-21 0,-1 21 0,-20 0 16,-1-21-16,-21 21 0,22-21 0,-43 0 15,0-1-15,0 1 16,-22 21-16,1-21 0,-21 0 15,21 21-15,-22-21 0,1 0 0,21 21 16,-21-22-16,20 22 0,-20 0 0,21 0 16,21-21-16,21 21 31,0 0-31,0 0 0,22 0 0,-22 21 16,21 1-16,1-22 0,-22 21 0,21 0 15,-21 0-15,0 0 0,1 0 0,-1 1 16,-21-1-16,0 0 0,0 21 15,0-21-15,0 1 0,-21 20 0,-22-21 16,22 21-16,-42-20 0,20-1 0,1 21 16,0-21-16,-22 0 0,22 1 0,-1-1 15,1 0-15,21-21 0,0 21 16,0 0-16</inkml:trace>
  <inkml:trace contextRef="#ctx0" brushRef="#br0" timeOffset="7116.88">7662 3916 0,'0'0'0,"21"-21"16,22 0-16,-22-1 0,21 1 0,1 0 15,-1 0-15,21-21 0,-20 20 0,20-20 16,-20 0-16,20-1 0,-21 1 16,-20 0-16,20-22 0,-21 22 15,0-22-15,-21 22 0,21 0 0,-21 21 0,0-22 16,0 22-16,-21 0 0,0 21 16,0 0-16,0 0 0,0 21 15,-22 0-15,22 22 0,0-1 0,0 21 16,0-20-16,-1 20 0,22 1 15,0-1-15,0-20 0,0 20 0,0 1 16,0-1-16,0-21 0,22 22 0,-1-22 16,-21 1-16,21-1 0,0 0 0,-21 1 15,21-1-15,-21-21 0,0 21 16,0-20-16,0 20 0,-21-21 0,-21 0 16,21-21-16,-22 21 0,1 1 15,21-22-15,-43 0 0,22 0 0,0 0 0,-1 0 16,1 0-16,0 0 0,-1-22 15,1 22-15,21-21 0,0 0 16,-1 21-16,1-21 0,21 0 0,0 0 16,21 21-1,1 0-15,20 0 0,0 0 16,1 0-16,-1-22 0,0 22 0,22 0 16,-1-21-16,-20 21 0,20-21 0,1 21 15,-1-21-15,1 0 0,-1 21 16,-21-21-16,22-1 0,-22 1 0,1 0 15,-1 21-15,0-21 0,-21 0 16,1 21-16,-22 21 31,0 0-31,0 0 16,-22 0-16,22 1 0,-21-1 0,21 0 16,0 0-16,0 0 15,-21 0-15,42-21 47,0-21-47,-21 0 16,22 0-16,-1 0 0,0 0 0,-21-1 15,21 1-15,0 0 0,0 0 16,1 0-16,-1 21 0,0 0 16,0 0-1,0 21-15,-21 21 0,21-21 16,-21 1-16,0-1 0,0 21 0,0-21 15,22 0-15,-1 1 0,-21-1 0,21 0 16,-21 0-16,21 0 0,0-21 16,0 0-16,1 0 0,20 0 0,-21 0 15,0 0-15,22 0 0,-1-21 0,-21 0 16,21 0-16,-20 0 0,20-22 16,-21 22-16,21-21 0,-20-1 0,-1 1 15,21 0-15,-42-1 0,21-20 16,0 21-16,1-22 0,-1 1 0,0-1 15,0 1-15,0-1 0,0 1 0,1-1 16,-1 22-16,-21-1 0,21 1 16,-21 21-16,0 0 0,-21 42 15,0 0-15,-1 0 0,1 22 16,0-1-16,0 0 0,0 1 16,0 20-16,-1-21 0,1 22 0,0-22 15,21 22-15,0-22 0,0 22 0,0-22 16,0 0-16,0 1 0,0-1 0,0 0 15,0-21-15,0 22 0,21-22 16,-21 0-16,21 0 0,1-21 16,20 0-16,-21 0 0,0 0 0,0 0 15,1 0-15,-1 0 0,0-21 0,0 0 16</inkml:trace>
  <inkml:trace contextRef="#ctx0" brushRef="#br0" timeOffset="7284.78">9292 3916 0,'0'0'16,"-42"0"0,21 0-16,42 0 15,0 0-15,21 0 16,-21-21-16,22 21 0,-1 0 16,0-21-16,22 21 0,-22-22 15,22 22-15,-1 0 0,1-21 0</inkml:trace>
  <inkml:trace contextRef="#ctx0" brushRef="#br0" timeOffset="7612.11">10096 4001 0,'0'0'16,"0"21"-16,-21-21 0,42-21 31,1 21-15,-1-22-16,0 1 0,0 0 0,21 21 0,-20-21 15,-1 0-15,21 0 0,-21-1 16,0 1-16,-21 0 0,22 0 16,-22 0-16,-22 21 31,1 0-31,0 21 0,0 0 0,0 0 16,0 0-16,-1 22 0,1-22 0,21 0 15,0 21-15,-21-20 0,21 20 16,0-21-16,0 0 0,0 0 0,0 1 15,0-1-15,21 0 0,0-21 16,1 21-16,-1-21 0,0 0 0,0 0 16,0 0-16,0 0 0,1 0 15,20-21-15,-21 21 0,21-21 0</inkml:trace>
  <inkml:trace contextRef="#ctx0" brushRef="#br0" timeOffset="8756.78">10837 3852 0,'43'0'15,"-1"85"17,381-551 155</inkml:trace>
  <inkml:trace contextRef="#ctx0" brushRef="#br0" timeOffset="8760.78">11874 2836 0,'-613'1588'328</inkml:trace>
  <inkml:trace contextRef="#ctx0" brushRef="#br0" timeOffset="8780.28">10753 3852 0,'359'-63'266,"-845"296"-266,994-466 16</inkml:trace>
  <inkml:trace contextRef="#ctx0" brushRef="#br0" timeOffset="9536.69">10689 3916 0,'0'0'0,"-21"0"0,0 0 0,0 0 31,21-21-15,0 0-16,21 21 15,0 0-15,-21-22 0,42 22 0,-21 0 16,1-21-16,-1 21 0,0 0 0,21 0 15,-21 0-15,1 0 0,-1 0 0,21 0 16,-21 0-16,0 21 0,1 1 0,-1-1 16,0 0-16,-21 0 15,21 0-15,-21 22 0,0-22 0,0 21 0,0-21 16,0 0-16,0 22 0,0-22 0,-21 0 16,0 0-16,0 0 0,-1-21 15,22 22-15,-21-22 0,0 0 16,21-22-1,0 1-15,0 0 0,0 0 0,0 0 16,0 0-16,0-1 0,0 1 0,0-21 16,21 21-16,-21-22 0,21 22 0,1-21 15,-1 0-15,-21 20 0,21-20 16,0 21-16,21-21 0,-20 20 0,-1 1 16,0 0-16,0 0 0,21 0 0,-20 0 15,-1-1-15,0 22 0,0-21 0</inkml:trace>
  <inkml:trace contextRef="#ctx0" brushRef="#br0" timeOffset="10052.08">11663 3112 0,'0'-22'15,"0"44"-15,21-65 0,-21 22 0,0 0 0,0 0 16,0 42-1,0 0-15,0 21 16,0 1-16,0-1 0,-21 22 0,0-1 16,-1 1-16,22-1 0,-21 22 0,0-1 15,0 1-15,0 0 0,-22-1 16,22 22-16,0-21 0,-21 0 0,-1 20 16,22-20-16,-21 0 0,21-1 15,-22 1-15,1 0 0,21-22 0,-21 22 16,20-22-16,1 1 0,0-1 0,21-20 15,0-1-15,0 0 0,0-20 0,0 20 16,21-21-16,0-21 0,1 21 0,20-21 16,0 0-16,-21 0 0,22 0 0,-1 0 15,0-21-15,1 0 0,20 0 0,-20 0 16,-1-1-16,0-20 0,-21 21 16,22-21-16,-22-1 0,0 1 15,-21 0-15,0-1 0,0 1 0,0 0 0,-21-22 16,0 22-16,0-1 0,-22 1 15,22-21-15,-21 20 0,-1 22 0,-20-64 16,21 64-16,-1 0 0,22 0 16,-21 0-16,21 21 15,-1-21-15,22-1 16,0 1-16,43 21 16,-22 0-16,21-21 0,1 0 15,-1 21-15,0-21 0,1 0 0,20-1 16,-21 1-16,22 0 0</inkml:trace>
  <inkml:trace contextRef="#ctx0" brushRef="#br0" timeOffset="10424.51">12361 3768 0,'0'-21'0,"0"42"0,0-64 16,-21 22-16,0 21 16,0 0-16,-43 0 0,43 0 15,-21 21-15,21 1 0,-22-1 16,22 0-16,-42 42 0,-1 1 15,43-43-15,0 21 0,21-20 16,0-1-16,0 0 0,0 0 16,0 21-16,0-20 0,21-22 15,0 0-15,0 0 16,0 0-16,1 0 0,-1-22 0,0 1 16,0 21-16,0-21 0,0 0 0,1-21 15,-1 20-15,0 1 0,0 0 16,0 0-16,-21-21 0,21 42 15,-21 21 1,0 0-16,0 0 16,0 0-16,0 22 0,0-22 0,0 0 15,0 21-15,0-21 0,0 1 16,22-1-16,-1 0 0,0 0 0,0 0 16,0-21-16,0 0 0,22 0 15,-22 0-15,0 0 0,21 0 0,-20-21 16,20 0-16,-21 0 0</inkml:trace>
  <inkml:trace contextRef="#ctx0" brushRef="#br0" timeOffset="10639.95">13039 3789 0,'0'0'0,"0"-21"0,0 0 0,0-1 16,-22 22 0,1 0-16,-21 0 15,21 22-15,0-1 0,-1 21 0,1-21 16,-21 0-16,21 22 0,21-22 0,-21 21 15,21-21-15,-22 22 0,22-22 16,0 0-16,0 21 0,0-20 0,0-1 16,0 0-16,22-21 0,-1 21 15,0-21-15,0 0 0,0 0 16,22 0-16,-22 0 0,21 0 0,-21-21 16,22 0-16,-1 21 0</inkml:trace>
  <inkml:trace contextRef="#ctx0" brushRef="#br0" timeOffset="10980.8">13420 3895 0,'-22'0'31,"22"21"-31,22-21 16,-1 0-16,0 0 15,0 0-15,0 0 0,22-21 0,-22 21 16,21-21-16,0-1 0,-20 22 15,20-21-15,-21 0 0,0 0 0,0 0 16,-21 0-16,0-1 0,0 1 16,0 0-16,-21 21 0,0 0 0,0 0 15,0 0-15,-22 0 0,22 0 16,-21 21-16,0 0 0,20 1 0,1-1 16,-21 0-16,21 0 0,0 21 0,21-20 15,0 20-15,0-21 0,0 0 16,0 22-16,21-22 0,0 0 0,0-21 15,21 21-15,-20 0 0,20-21 0,0 0 16,1 0-16,20 0 0,-21 0 16,22 0-16,-22 0 0,22 0 0,-22 0 15,0-21-15</inkml:trace>
  <inkml:trace contextRef="#ctx0" brushRef="#br0" timeOffset="11584.54">2667 5567 0,'0'0'0,"21"0"31,0 0-15,22 0-16,20 0 0,1 0 16,-1-21-16,1 21 0,20-21 0,1 21 15,0-22-15,-1 22 0,1-21 0,0 21 16,-1 0-16,-20-21 0,-1 21 15,-20 0-15,-1 0 0,-21 0 0,0 0 16,-63 0 0</inkml:trace>
  <inkml:trace contextRef="#ctx0" brushRef="#br0" timeOffset="11824.41">3238 5482 0,'0'0'0,"-21"0"15,21 21-15,-21 1 16,21 20-16,0-21 0,0 21 16,0 22-16,-21-1 0,21-20 0,-21 20 15,21 22-15,-21-22 0,-1-20 16,22 20-16,-21 1 0,0-1 0,0 1 16,0-22-16,21 22 0,-21-22 15,21 0-15,-22 1 0,22-22 0,0 0 16,0 0-16,22-42 15,-1 0 1,0 0-16</inkml:trace>
  <inkml:trace contextRef="#ctx0" brushRef="#br0" timeOffset="12724.89">3662 5630 0,'0'0'0,"21"0"0,-21 22 31,0 20-31,0 0 0,0 1 0,0-1 16,0 21-16,-21-20 0,0 20 0,-1 1 15,22-22-15,-21 22 0,0-22 16,0 21-16,21-20 0,0-1 0,0 0 16,-21 1-16,21-22 0,0 0 0,0 0 15,0 0-15,21-21 31,0-21-31,-21 0 0,21 0 0,0-21 16,1 20-16,-22-20 0,21 21 16,0-21-16,0-1 0,0 22 15,-21-21-15,21 21 0,1-1 0,-1 1 16,-21 0-16,21 21 0,0 0 16,-21 21-16,0 0 15,0 1-15,0-1 0,0 0 0,0 21 16,0-21-16,0 22 0,0-22 0,0 0 15,0 21-15,0-20 0,21-1 16,-21 0-16,21 0 0,-21 0 16,22-21-16,-1 21 0,0-21 15,0 0-15,0 0 16,0 0-16,1-21 0,-1 0 0,0 0 16,0 0-16,0 0 0,22-1 0,-22-20 15,0 21-15,0-21 0,0 20 0,0-20 16,1 21-16,-22 0 0,0-22 15,0 22-15,0 0 0,0 0 0,-22 21 16,1 0-16,0 0 16,0 0-16,21 21 15,-21 0-15,21 0 0,0 1 16,0-1-16,0 0 0,0 0 16,21 0-16,0-21 0,0 21 0,0 1 15,1-1 1,-1 0-16,0-21 0,0 21 0,-21 0 15,21 0-15,0 1 16,-21-1-16,0 0 16,0 0-1,22-21 17,-1 0-32,0 0 15,-21-21-15,21 0 0,0 0 0,0-1 16,-21 1-16,22 0 0,-1 0 0,0 0 15,0 0-15,0-1 0,-21 1 0,21 0 16,1 0-16,-22 0 16,21 21-16,-21 21 15,0 0-15,0 0 16,0 0-16,0 1 0,0 20 16,0-21-16,0 0 0,0 0 15,0 1-15,0 20 0,0-21 0,21 0 16,-21 0-16,21-21 0,0 0 15,0 0-15,1 0 0,-1 0 16,0 0-16,0 0 0,21-21 16,-20 0-16,-1 21 0,0-21 0</inkml:trace>
  <inkml:trace contextRef="#ctx0" brushRef="#br0" timeOffset="13221.13">5482 6265 0,'0'0'0,"0"22"15,0-1-15,0 0 16,21-21-16,22 21 16,-22-21-16,21 0 0,22 0 0,-1 0 15,1 0-15,-1 0 16,22 0-16,-22 0 0,22 0 0,0 0 15,-1 0-15,1-21 0,-22 21 0,22 0 16,-21 0-16,-1-21 0,-21 21 0,1-21 16,-1 21-16,-21 0 0,0 0 0,1-22 15,-22 1 1,-22 0-16,1 21 0,0-21 0,-21 21 16,-1-21-16,1 21 0,0 0 0,-1 0 15,1-21-15,0 21 0,-1 0 0,22 0 16,0 0-16,0 0 0,42 0 31,0 0-15,0 0-16,22 0 0,-22 0 0,0 0 15,21 0-15,-20 0 0,-1 0 0,0 0 16,0 0-16,0 21 0,0 0 16,-21 0-16,0 0 0,0 0 0,0 1 15,0-1-15,0 0 0,-21 0 0,-21 0 16,21 0-16,-22 1 0,1-1 0,21 0 15,-21 0-15,-1 0 0,1 0 0,21 1 16,-22-22-16,22 21 0,0 0 16,0-21-16</inkml:trace>
  <inkml:trace contextRef="#ctx0" brushRef="#br0" timeOffset="15948.46">8403 5821 0,'0'21'32,"0"-42"-1,21 0-31,22 0 16,-22-1-16,0 1 0,0 0 0,21 0 15,1 0-15,-22 0 0,21-1 0,1-20 16,-22 21-16,0 0 0,0 0 15,0-1-15,-21 1 0,0 0 0,0 0 16,0 0-16,-21 0 0,0 21 16,0-22-16,0 22 0,-22 0 0,22 0 15,-21 0-15,-1 0 0,22 0 16,-21 0-16,0 22 0,20-1 0,-20 21 16,21-21-16,0 22 0,0-1 0,-1 0 15,1 1-15,21-22 0,-21 21 0,21 0 16,0-20-16,0 20 0,0-21 15,21 0-15,0 0 0,1 1 0,-1-22 16,21 21-16,-21-21 0,22 0 0,-1 0 16,-21 0-16,21 0 0,1 0 0,-1 0 15,0 0-15,-20 0 0,-1 0 16,0 0-16,0 0 0,-42 0 16,0 0-1,0 0-15,-22 0 0,1 21 0,0 0 16,-1 0-16,1 0 0,-22 1 15,22-1-15,0 0 0,21 21 0,-22-21 16,22 22-16,-21-22 0,42 0 0,0 21 16,-21-20-16,21-1 0,0 0 0,0 0 15,21 0-15,-21 0 0,21-21 0,21 0 16,-21 22-16,1-22 0,20 0 16,0 0-16,1 0 0,-1-22 0,0 1 15,1 0-15,-1 21 0,21-21 0,1-21 16,-22 20-16,22 1 0,-1 0 15,1 0-15,-22-21 0,22 20 16,-22 1-16,0-21 0,-21 21 0,1 0 16,-1-1-16,0 1 0,-21 0 0,0 0 15,-21 21 1,0 0-16,-1 0 0,1 21 0,0-21 16,0 21-16,0 0 0,21 1 15,-21-1-15,-1 0 0,1 0 0,21 0 16,-21 0-16,21 22 0,-21-22 0,0 0 15,21 0-15,0 0 0,-21 1 0,-1-1 16,1-21-16,21 21 0,0 0 16,-21-21-16,21 21 15,-21-21-15,21-21 32,0 0-17,0 0-15,21 0 0,0-1 16,-21 1-16,21 0 0,1 0 0,-1 0 15,21 0-15,-21-1 0,0 1 0,22 0 16,-22 21-16,21 0 0,-21 0 0,22 0 16,-22 0-16,21 0 0,-21 0 0,1 21 15,-1-21-15,0 21 0,0 1 16,-21-1-16,21 0 0,-21 0 16,21 0-16,-21 0 0,22 1 0,-22-1 15,0 0-15,21 0 0,0-21 16,0 0-16,0 0 0,0 0 15,1 0-15,-1 0 0,0 0 16,21 0-16,1-21 0,-22 21 0,21-21 16,0 0-16,1 21 0,-1-22 0,0 1 15,1 0-15,-1 0 0,22 0 0,-22 0 16,0-1-16,1 22 0,-22-21 0,21 0 16,-21 0-16,0 0 0,1 0 15,-22-1-15,0 1 16,-22 21-16,1 0 15,0 0-15,-21 0 0,21 21 0,-22-21 16,1 22-16,21-1 0,-22 0 0,1 0 16,21 0-16,-21 0 0,20-21 15,1 22-15,21-1 0,0 0 0,-21-21 16,21 21-16,0 0 16,21-21-1,0 0-15,1 0 0,-1 0 0,0 0 16,21-21-16,-21 21 0,1-21 0,-1 0 15,21 21-15,-21-21 0,0-1 16,1 22-16,-1-21 0,-21 0 16,0 42 15,0 0-31,0 1 0,0-1 16,0 0-16,0 0 15,0 0-15,0 0 0,21 1 16,0-22-16,0 0 15,0 0-15,1 0 0,-1 0 0,0 0 16,0 0-16,21-22 0,-20 22 0,-1-21 16,21 0-16,-21 21 0,0-21 15,22 0-15,-22 0 0,0-1 16,0 22-16,0-21 0,-21 0 0,0 0 16,0 0-16,0 42 31,0 0-31,0 0 0,0 22 0,0-22 15,-21 21-15,21 0 0,-21 22 16,0-22-16,21 22 0,-21-1 0,0 1 16,21-1-16,-22 1 0,1-1 0,21 1 15,-21-1-15,0-20 0,0 20 0,0 1 16,-1-1-16,22-21 0,0 1 0,0-1 16,0 0-16,-21-20 0,21 20 0,0-21 15,21-21 1,-21-21-1,0 0-15,22-22 0,-1 22 16,-21-21-16</inkml:trace>
  <inkml:trace contextRef="#ctx0" brushRef="#br0" timeOffset="16236.74">10731 6371 0,'0'0'0,"22"-63"0,41-85 15,-42 126-15,0-20 0,22 21 0,-22-21 16,21 20-16,-21 22 15,22-21-15,-22 21 0,21 0 0,1 0 0,-22 0 16,21 0-16,-21 0 0,0 0 0,1 0 16,-22 21-16,0 1 15,0-1-15,-22 0 0,1 0 16,-21 0-16,21 0 0,-22 1 0,-20-22 16,21 21-16,-1 0 0,1 0 0,0 0 15,-1-21-15,1 21 0,21-21 0,0 0 16,-1 22-16,44-22 15,20 0-15,-21-22 16,21 22-16,1-21 0,-1 0 16,22 0-16,-22 21 0,0-21 0,22 0 15,-22-1-15,22 1 0</inkml:trace>
  <inkml:trace contextRef="#ctx0" brushRef="#br0" timeOffset="17652.43">11642 5990 0,'0'0'0,"-22"0"16,1 0-16,-21 21 15,21-21-15,-22 22 0,22-22 0,-21 21 16,21-21-16,0 21 0,-1 0 0,1-21 16,0 0-16,21 21 0,0 0 15,21-21-15,22 0 16,-22 0-16,0 0 0,21 0 0,-21 0 16,22 22-16,-1-22 0,-21 0 0,0 0 15,1 21-15,-1-21 0,0 0 0,0 21 16,-21 0-1,-21 0 1,0-21-16,0 0 0,-1 0 0,1 0 16,0 0-16,-21 0 0,21 0 15,-1 0-15,1 0 0,42 0 47,1 0-47,-1 0 0,0 0 16,0 0-16,21 0 15,-20-21-15,-1 21 0,0 0 0,0 0 0,-21-21 16,21 21-16,0 0 0,1 0 0,-1 0 16,0 0-1,-21 21 17,21 0-32,-21 0 15,21-21 1,0 0-16,1 0 0,-1 0 15,0 0-15,0-21 0,0 21 16,0-21-16,1 21 0,-22-21 0,21 0 16,0 21-16,0-21 0,0-1 15,0 1-15,-21 0 0,22 0 16,-1 21-16,-21 21 31,0 0-31,0 0 16,0 1-16,-21-1 0,21 0 15,0 0-15,0 0 16,0 0-16,0 1 16,21-22-16,0 0 0,0 0 15,0 0-15,0 0 16,1 0-16,-1-22 0,0 1 16,0 21-16,-21-21 0,21 0 15,-21 0-15,21 0 0,-21-1 16,0 1-16,0 0 15,0 42 17,0 0-32,0 1 15,0-1-15,0 0 0,0 0 16,22-21-16,-1 21 0,0-21 16,0 0-16,0 0 15,0 0-15,1 0 0,-1 0 16,0-21-16,0 21 0,-21-21 15,21 0-15,0 21 0,1-21 0,-1-1 16,0 1-16,-21 0 0,21-21 16,-21 21-16,21-22 0,-21 1 0,0 0 15,0-1-15,0 1 0,21-22 0,-21 22 16,0 0-16,0-22 0,0 43 16,0-21-16,0 21 0,0-1 0,0 1 15,0 42 1,-21 1-16,21 20 0,-21-21 15,0 21-15,21 1 0,-21-1 16,21 22-16,0-22 0,-21 0 0,21 22 16,-22-22-16,22 0 0,0-20 0,0 20 15,0-21-15,0 21 0,0-20 0,0-1 16,0 0-16,22 0 0,-1-21 16,-21 21-16,21-21 0,0 0 0,0 0 15,0 0-15,1 0 16,-1 0-16,0-21 0,0 0 15,0 21-15,0-21 0,1 0 0,-1-1 16,0 1-16,-21 0 0,21 0 0,0 0 16,-21 0-16,21-1 0,-21 44 31,0-1-31,0 0 16,0 0-16,0 0 0,0 0 15,0 1 1,22-22-1,-1 0-15,0 0 0,0 0 16,0 0-16,0 0 0,1 0 16,-1 0-16,0 0 0,21 0 0,-21 0 15,1 0-15,-1 0 0,0 0 16,0 0 0,0 21-16,0-21 15,-21 21-15,22-21 16,-1 0-1,0 0-15,0 0 16,0 0-16,0 0 0,1 0 16,-1 0-16,0 0 0,0 0 15,0-21-15,0 21 0,1 0 16,-1 0-16,0 0 0,0 0 0,0-21 16,-21-1-16,0 1 15</inkml:trace>
  <inkml:trace contextRef="#ctx0" brushRef="#br0" timeOffset="17848.32">12996 5927 0,'0'0'0,"-21"0"16,0 0-16,0 0 0,42-21 31,0 21-31,0 0 0,22 0 16,-22 0-16,21 0 0,0-22 0,1 22 15,-1 0-15,0 0 0,22 0 0,-43-21 16,21 21-16,1 0 0,-22 0 0,0 0 16,0 0-16,0 0 0,1 0 0</inkml:trace>
  <inkml:trace contextRef="#ctx0" brushRef="#br0" timeOffset="24704.39">14499 3874 0,'0'-22'79,"0"1"-48,21 21-16,0-21 17,1 21-32,-1 0 0,0 0 15,0-21-15,0 21 0,0 0 16,1 0-16,-1-21 0,0 21 16,0 0-16,0 0 0,0 0 15,1 0-15,-1 0 0,0 0 0,0 0 16,0 0-16,0 0 0,1 0 0,20 0 15,-21 0-15,0 0 0,0 0 0,1 0 16,20 0-16,-21 0 0,0 0 16,0 21-16,1-21 0,20 21 0,-21-21 15,0 21-15,22-21 0,-22 21 0,0 1 16,21-22-16,-21 21 0,1 0 16,-1-21-16,0 21 0,0 0 0,0 0 15,0 1-15,1-1 0,-1 0 16,0 0-16,-21 21 0,21-20 0,0-1 15,0 0-15,-21 0 0,0 21 0,22-20 16,-1-1-16,-21 0 0,0 0 0,0 0 16,21 0-16,-21 1 0,21 20 15,-21-21-15,0 0 0,0 0 0,0 1 16,0-1-16,0 0 0,0 0 0,0 21 16,0-20-16,0-1 0,0 0 0,-21 21 15,0-21-15,0 22 0,-1-22 0,1 21 16,0 1-16,-21-22 15,21 21-15,-1 0 0,-20 1 0,21-22 16,-21 21-16,20-21 0,-20 1 0,21 20 16,-21-21-16,20 0 0,-20 0 0,21 1 15,-21-1-15,20 0 0,-20 0 0,0 0 16,21 0-16,-22 1 0,22-22 0,-21 21 16,21 0-16,-22 0 0,22 0 15,-21 0-15,-1-21 0,22 22 0,0-1 16,-21 0-16,21 0 0,-1 0 15,-20 0-15,21-21 0,0 22 0,0-1 0,-1 0 16,1 0-16,0-21 0,0 21 0,21 0 16,-21-21-16,0 0 15,21 22 1,-22-22 62</inkml:trace>
  <inkml:trace contextRef="#ctx0" brushRef="#br0" timeOffset="25388.9">2942 7578 0,'-21'0'15,"0"21"1,0 0-16,21 21 0,0 1 0,-22-1 16,1 22-16,0 20 0,21-20 0,-21 20 15,0 1-15,0 0 0,-1-1 16,1 1-16,0 0 0,0-22 0,0 22 15,-22-22-15,22 1 0,0-1 0,0-20 16,21-1-16,0 0 0,0-20 16,0-1-16,0 0 0,0-42 15,0 0-15,21-22 16,0 22-16,0-21 0,-21-1 16,22 1-16</inkml:trace>
  <inkml:trace contextRef="#ctx0" brushRef="#br0" timeOffset="25588.78">2752 7768 0,'0'0'0,"0"-21"0,63-42 15,-42 63 1,0 0-16,22-22 0,-1 22 0,0 0 16,1 0-16,20-21 0,-20 21 15,20 0-15,-21 0 0,22 0 16,-22 0-16,1 0 0,-1 0 0,0 0 0,-21 21 15,1 1-15,-22-1 0,0 0 16,-22 0-16,-20 0 16,21 0-16</inkml:trace>
  <inkml:trace contextRef="#ctx0" brushRef="#br0" timeOffset="25760.73">2540 8361 0,'0'0'16,"-21"42"-16,21-21 15,21 1-15,0-22 16,0 0-16,0 0 0,1 0 0,-1 0 16,21 0-16,-21 0 0,22 0 15,-1 0-15,-21-22 0,21 22 0,1-21 16,-1 21-16,0 0 0,1-21 16,-22 21-16</inkml:trace>
  <inkml:trace contextRef="#ctx0" brushRef="#br0" timeOffset="26128.52">3238 8361 0,'0'0'0,"-21"-21"16,21 0-16,21 21 16,1 0-1,-1 0-15,0 21 0,21 0 16,-21 0-16,1 0 0,20 0 15,-21 1-15,0 20 0,22-21 16,-22 21-16,0-20 0,0 20 0,0 0 16,-21-21-16,0 22 0,0-1 0,0-21 15,0 22-15,0-22 0,0 0 0,0 0 16,0 0-16,0 0 0,-21-21 16,0 0-16,21-21 15,0 0-15,0-21 16,0 21-16,0-1 0,0-20 15,0 0-15,0 21 0,0-22 0,0 1 16,21 21-16,0-22 0,0 22 0,1-21 16,-22 21-16,42 0 0,-21-1 15,0 1-15,0 21 0,1-21 16,-1 0-16,0 21 0,0 0 0</inkml:trace>
  <inkml:trace contextRef="#ctx0" brushRef="#br0" timeOffset="26360.37">4127 8319 0,'0'0'0,"0"21"0,0 0 16,0 0-16,0 0 0,0 0 15,-21 1-15,21-1 0,-21 21 0,21-21 16,0 22-16,-21-22 0,21 0 0,-21 21 16,21-21-16,0 22 0,0-22 15,0 0-15,0 21 0,0-20 16,0-1-16,0 0 0,0 0 15,21-21-15,0 0 16,0 0 0,0-21-16,-21 0 0,0-22 15,22 22-15,-1 0 0</inkml:trace>
  <inkml:trace contextRef="#ctx0" brushRef="#br0" timeOffset="26648.21">4424 7832 0,'0'0'0,"-21"0"0,-22 0 16,22 0 0,0 0-16,0 0 0,21 21 15,-21-21-15,21 21 0,21-21 32,0 0-32,0 0 15,-21-21-15,21 21 0,-21-21 16,0 0-1,-21 21 1,0 0-16,0 0 0,21 21 16,0 0-16,0 0 15,0 0-15,0 0 0,0 1 16,21-1-16,0 0 0,0 0 16,0 0-16,1 0 0,-1 1 0,21-1 15</inkml:trace>
  <inkml:trace contextRef="#ctx0" brushRef="#br0" timeOffset="27076.79">5440 8509 0,'0'0'0,"-21"0"0,-43 21 15,64 0 1,0 1-1,42-22-15,-20 0 0,20 21 0,0-21 16,1 0-16,-1 0 0,21 0 0,1 0 16,-1 0-16,1 0 0,-1 0 0,1 0 15,-1 0-15,1-21 0,-1 21 16,-20-22-16,20 22 0,-20-21 0,-22 21 16,21-21-16,-21 0 0,-21 0 15,0 0-15,0-1 0,0 1 16,0 0-16,-21 21 0,0-21 15,0 0-15,0 0 0,-1 21 0,1-22 16,42 44 31,-21-1-47,22 0 0,-1-21 0,-21 21 16,0 0-16,0 0 0,0 1 15,0-1-15,0 0 0,0 0 0,0 0 16,0 0-16,0 1 0,-21-1 0,-1-21 15,1 21-15,0 0 0,0 0 0,-21 0 16,20-21-16</inkml:trace>
  <inkml:trace contextRef="#ctx0" brushRef="#br0" timeOffset="27588.5">8064 8107 0,'0'0'16,"22"-42"-16,-1-1 0,0-20 0,0 20 16,0 1-16,0 0 0,1-1 0,-1 1 15,0 0-15,0 21 0,0-1 0,-21 1 16,0 0-16,0 0 0,0 42 31,0 0-31,-21 0 0,21 22 0,-21 20 16,0 1-16,0-1 0,-1 1 0,1 20 15,0-20-15,0 21 0,0-1 0,0-20 16,-1-1-16,1 1 0,0-1 16,0-20-16,0-1 0,21 0 0,0 1 15,0-1-15,0-21 0,0 0 16,21-21-16,0-21 15,0 0-15,-21 0 0,0-22 16,21 22-16,1-21 0,-22 21 16</inkml:trace>
  <inkml:trace contextRef="#ctx0" brushRef="#br0" timeOffset="27792.66">8107 7874 0,'0'0'0,"0"-21"0,21 0 0,0 21 0,0 0 16,0 0-16,-21 42 0,22-21 15,-1 22-15,0-1 0,21 21 0,-21-20 16,1-1-16,20 22 0,-21-22 16,21 0-16,-20 1 0,-1-1 0,0 0 15,0-21-15,0 22 0,0-22 0,1 0 16,-1 0-16,-21 0 0,0 1 16,0-1-16,0 0 0,0 0 15,-21-21-15,-22 0 0,1 0 16,21 21-16</inkml:trace>
  <inkml:trace contextRef="#ctx0" brushRef="#br0" timeOffset="28396.31">7768 8446 0,'0'0'16,"85"-22"0,-64 22-16,21 0 0,22 0 15,-22 0-15,22 0 0,-1 0 0,22-21 0,-22 0 16,22 21-16,21-21 0,-22 0 15,22 0-15,0-22 0,0 22 0,0-21 16,0 21-16,-22-22 0,1 1 16,0 0-16,-22-1 0,1 1 0,-22 0 15,-21-1-15,0 1 0,0 0 0,-21-1 16,0-20-16,0 20 0,-21 1 0,0 0 16,0 21-16,-21-22 0,20 22 15,1 21-15,0 0 0,0 0 0,0 21 16,0 0-16,-1 22 0,1-1 15,21 0-15,-21 22 0,21-1 0,0 1 16,0-1-16,0 22 0,0-21 0,0 20 16,0-20-16,0-1 0,0 1 15,0-1-15,0-20 0,0 20 0,0-21 16,0 1-16,-21-1 0,21-21 0,-21 22 16,21-22-16,-21 0 0,21 0 0,0 0 15,-22-21-15,1 0 16,0 0-1,21-21-15,-21 0 0,21 0 0,0 0 16,0-1-16,0-20 0,0 21 0,0-21 16,21 20-16,0-20 0,0 0 0,1 21 15,20-1-15,0 1 0,-21 0 16,22 0-16,-1 21 0,0 0 16,1 0-16,-1 21 0,0 0 0,1 0 15,-22 1-15,0-1 0,0 0 0,0 0 16,-21 0-16,22 22 0,-22-22 0,0 0 15,0 0-15,-22 0 0,1 0 16,0 1-16,0-22 0,-21 21 0,20 0 16,-20 0-16,21-21 0,0 0 0,0 21 15,-1-21-15,1 0 0,0 0 16,21-21-16,0 0 16,0 0-16,0 0 0,21-1 0</inkml:trace>
  <inkml:trace contextRef="#ctx0" brushRef="#br0" timeOffset="28745.11">10245 8403 0,'0'0'0,"21"-21"0,0 21 0,-21-21 16,0 0-16,-21 21 0,0 0 16,-1 0-16,-20 0 0,21 0 0,0 0 15,0 0-15,-1 0 0,1 0 16,21 21-16,-21 0 0,21 0 15,0 0-15,0 1 0,21-22 16,0 21-16,1 0 0,-1 0 0,0 0 16,21 0-16,-21 1 0,1-22 0,-1 21 15,0 0-15,0 0 0,-21 0 0,21 0 16,-21 1-16,0-1 16,0 0-16,-21 0 15,0-21-15,-21 0 0,20 21 0,-20-21 16,0 21-16,21-21 0,-22 0 0,1 0 15,21 0-15,-22 0 0,22 0 0,0 0 16,21-21-16,0 0 0,0 0 16,0 0-16,0 0 0,0-1 0,21 1 15,22 0-15,-22-21 0,0-1 16,21 22-16</inkml:trace>
  <inkml:trace contextRef="#ctx0" brushRef="#br0" timeOffset="28971.49">10795 7832 0,'42'-21'15,"-84"42"-15,127-85 0,-22 22 16,-42 42-16,-21 21 16,0 21-16,-21-20 15,0 20-15,0 21 0,0-20 0,-1 20 16,1 1-16,0-1 0,0 1 0,0-1 16,0-20-16,-1 20 0,1-21 15,21 1-15,0-1 0,-21 0 16,21 1-16,0-1 0,0-21 0,0 22 15,0-22-15,0 0 0,0 0 0,0 0 16,0-42 0</inkml:trace>
  <inkml:trace contextRef="#ctx0" brushRef="#br0" timeOffset="29144.4">10477 8509 0,'0'0'0,"0"-21"16,0 0-16,0 0 0,0-1 15,22 22 1,-1 0-16,0-21 0,0 21 0,0 0 0,22 0 16,-22 0-16,21 0 0,-21 0 15,22 0-15,-1 0 0,0 0 0,22 0 16,-22 0-16,0 0 0,1 0 16,-1 21-16,0-21 0,-20 0 0</inkml:trace>
  <inkml:trace contextRef="#ctx0" brushRef="#br0" timeOffset="29476.21">11112 8467 0,'-21'0'16,"21"-21"-16,0-1 16,0 1-16,21 21 15,1 0-15,-1 0 16,0 0-16,0 0 0,0 0 16,22 0-16,-22 21 0,0 1 0,0-1 15,0 0-15,0 0 0,1 0 0,-1 0 16,0 1-16,-21-1 0,0 0 0,21 0 15,-21 0-15,0 0 0,0 1 0,0-1 16,0 0-16,-21-21 16,0 0-1,0 0-15,21-21 16,0 0-16,0-1 0,0 1 16,0 0-16,0 0 0,21-21 0,0 20 15,-21 1-15,21-21 0,0 21 16,0-22-16,1 22 0,-22-21 0,21 21 15,0 0-15,-21-1 0,21 22 16,0 0-16,0 0 16,-21 22-16,22-1 15</inkml:trace>
  <inkml:trace contextRef="#ctx0" brushRef="#br0" timeOffset="29940.22">12086 8551 0,'0'0'0,"21"-21"0,-21 0 16,0 0-16,21 0 0,-21 0 0,0-1 16,0 1-16,0 0 0,0 0 15,0-21-15,0 20 0,0 1 0,0 0 16,-21 21 0,0 0-16,0 21 0,0 0 15,0 22-15,-1-22 0,22 21 0,-21-21 16,0 22-16,0-22 0,21 21 15,0-21-15,-21 22 0,21-22 0,-21 0 16,21 0-16,0 0 0,0 1 0,0-1 16,0 0-16,21-21 0,0 0 15,0 0-15,0 0 0,0 0 16,1-21-16,-1 21 0,0-21 16,0-1-16,0 1 0,-21 0 0,21-21 15,1 21-15,-1-1 0,-21 1 16,21-21-16,-21 21 0,21 0 0,-21-1 15,21 1-15,-21 42 16,0 1 0,-21-1-16,21 21 0,-21-21 0,21 0 15,-21 1-15,21-1 0,0 0 0,0 21 16,0-21-16,0 1 0,0-1 16,0 0-16,0 0 15,0 0-15,21-21 0,0 0 0,0 0 16,0 0-16,1 0 0,20 0 0,-21 0 15,0-21-15,0 21 0</inkml:trace>
  <inkml:trace contextRef="#ctx0" brushRef="#br0" timeOffset="31236.01">12700 8424 0,'0'0'0,"0"-21"0,21-21 16,-21 21-16,-21 21 15,0 0-15,0 0 0,-1 21 16,1 0-16,0 0 0,-21 0 0,21 1 15,-1 20-15,22-21 0,-21 0 16,0 22-16,21-22 0,-21 21 0,21-21 16,0 22-16,0-22 0,0 0 0,0 0 15,0 0-15,21 0 0,0 1 16,0-1-16,22-21 0,-22 0 0,0 0 16,0 0-16,22 0 0,-1 0 0,-21 0 15,21 0-15,-20-21 0,20-1 0,-21 1 16,21 0-16,-20 0 0,-1 0 0,0-22 15,21 1-15,-21 0 0,1-1 0,-22 1 16,21-21-16,0-1 0,0-21 0,0 22 16,0-22-16,1 1 0,20 20 15,-21-21-15,0 22 0,-21-1 16,21 1-16,-21-1 0,22 22 0,-22 21 16,0 0-16,0 0 0,-22 42 15,1 0-15,0 21 0,0-21 16,-21 22-16,20 20 0,-20 1 15,21-1-15,-21 22 0,20-22 0,1 22 16,0-21-16,0-1 0,0 1 0,21-1 16,0 1-16,0-22 0,0 0 0,0 1 15,0-1-15,0 0 0,0-21 0,0 1 16,0 20-16,21-42 0,0 21 0,0-21 16,0 21-16,1-21 0,-1 0 15,0 0-15,0 0 0,0-21 16,22 0-16,-22 0 0,21 0 0,-21-1 15,22 1-15,-22-21 0,21 21 0,-21 0 16,0-1-16,22-20 0,-22 21 0,0 21 16,-21-21-16,0 42 15,0 0-15,0 0 16,-21 0-16,21 1 0,-21-1 16,0 0-16,21 0 0,0 0 15,0 0-15,0 1 0,0-1 16,21-21-1,0 0-15,0 0 0,0 0 0,0 0 16,1 0-16,-1 0 0,21-21 16,-21 21-16,0-22 0,22 1 0,-22 21 15,0-21-15,21 0 0,-20 0 0,-1 0 16,0 21-16,0-22 0,0 22 16,-21 22-1,0-1 1,0 0-16,-21-21 0,21 21 0,-21 0 15,21 0-15,0 1 0,0-1 0,0 0 16,0 0-16,0 0 16,21-21-1,0 0-15,0 0 0,1 0 16,-1 0 0,0-21-16,-21 0 0,0 0 15,0 0-15,0-1 0,0 1 16,0 0-16,0 0 0,0 0 0,-21 0 15,0-1-15,-1 1 0,22 0 0,0 0 16,0 0-16,0 0 0,0-1 0,0 1 16,22 21-1,-1 0-15,0 0 0,0 0 16,0 0-16,22 0 0,-22 0 0,0 0 16,0 0-16,0 0 15,0 21-15,1 1 0,-1-22 0,0 21 16,-21 0-16,0 0 0,21 0 0,-21 0 15,0 1-15,0-1 0,0 0 16,0 0-16,0 0 0,-21-21 16,21 21-16,-21-21 15,0 0-15,21-21 16,0 0 0,0 0-16,0 0 0,0 0 15,0-1-15,0 1 16,21 0-16,0 0 0,21-21 0,-21-1 0,1 22 15,20-21-15,0 21 0,-21-22 16,22 22-16,-22 21 0,21 0 0,-21 0 16,1 0-16,-1 0 0,0 21 0,-21 0 15,21 22-15,-21-22 0,0 21 0,0-21 16,0 22-16,0-22 0,0 21 0,-21-21 16,0 1-16,0-1 0,21 21 15,-22-42-15,22 21 0,-21 0 0,21 1 16,0-1-16,-21-21 0,21-21 47,0-1-47,0 1 15,0 0-15,0 0 0</inkml:trace>
  <inkml:trace contextRef="#ctx0" brushRef="#br0" timeOffset="31420.91">14245 8001 0,'0'0'0,"-21"-21"0,-21 21 16,20 0-1,1 0 48,0 0-63</inkml:trace>
  <inkml:trace contextRef="#ctx0" brushRef="#br0" timeOffset="31616.8">13017 8170 0,'0'0'0,"-42"22"0,-21-1 15,84-21 1,0 0-1,21 0-15,-21 0 0,22 0 0,-1 0 16,0 0-16,1-21 0,-22 21 16,21-22-16,1 22 0,-22-21 0,21 0 15,-21 0-15,22 0 0,-22 0 0,0-1 16</inkml:trace>
  <inkml:trace contextRef="#ctx0" brushRef="#br0" timeOffset="32891.79">16827 931 0,'0'0'16,"0"-84"-1,0 63-15,0-22 0,22 22 0,-1 0 16,21 0-16,-21 0 0,0-1 16,22 1-16,-1 21 0,22-21 0,-22 21 15,21-21-15,1 21 0,-1 0 0,1 0 16,-1 0-16,1 21 0,-1 0 15,-20-21-15,20 43 0,-20-22 0,-22 21 16,21 0-16,-21 1 0,0 20 0,-21-20 16,0 20-16,0 1 0,-21 20 15,-21-20-15,0-1 0,-1 22 0,1 0 16,-22-1-16,1 1 0,-1-22 0,1 22 16,-1 0-16,1-1 0,-1 1 15,1 0-15,-1-1 0,22 1 16,0 0-16,-1-1 0,1 1 0,0 0 15,-1-1-15,22 1 0,0-21 0,0 20 16,0 1-16,21-22 0,0 22 16,0-21-16,0 20 0,21-20 0,0-1 15,0 1-15,22-1 0,-1-20 0,21-1 16,1 0-16,21 1 0,-1-1 0,-20-21 16,20 21-16,1-20 0,-21-1 15,20 0-15,-20 0 0,-22 0 0,0 0 16,1-21-16,-22 22 0,-21-1 15,-21-21-15,0 21 0,-22-21 0,1 21 16,-22 0-16,1 0 16,-1 1-16,1-1 0,-22 0 0,22 21 15,-1-21-15,-20 22 0,20-1 0,1 22 16,-1-22-16,1 21 0,-1-20 0,1 41 16,-1-20-16,1-1 0,20 22 15,-20 0-15,20-1 0,-20 1 0,21 21 16,-1-21-16,1-1 0,21 22 0,0 0 15,-1-21-15,1 20 0,21 1 0,0-21 16,0 21-16,0 21 0,0-21 0,21-1 16,1 22-16,-1-21 0,0 0 0,0 21 15,21-21-15,-20 0 0,20 21 16,-21-21-16,21-1 0,-20 22 0,-1-21 16,0 0-16,0 0 0,-21 0 0,0-22 15,0 22-15,0-21 0,0 0 0,-21-22 16,0 1-16,-22-1 0,22 1 0,-21-1 15,0-21-15,-22 1 0,22-22 0,-22 21 16,1-21-16,-1 1 0,-20-22 0,20 0 16,1 0-16,-1 0 0,1 0 15,-1-22-15,1 1 0,20 0 0,1-21 16,21-1-16,-22 1 0,43-21 0,0-1 16,0 1-16,0-22 0</inkml:trace>
  <inkml:trace contextRef="#ctx0" brushRef="#br0" timeOffset="33744.41">18584 4784 0,'0'0'0,"0"42"15,0-21-15,0 22 0,0-22 0,0 21 16,-21 22-16,0-22 0,-21 0 0,20 22 16,1-22-16,-21 0 0,21 22 0,0-22 15,-22 1-15,22-1 0,0 0 16,21-21-16,0 22 0,0-1 16,0-21-16,0 0 0,0 1 0,21-1 15,0-21-15,0 0 0,22 0 0,-22 0 16,21 0-16,1 0 0,-1 0 0,0-21 15,-21-1-15,22 1 0,-1 0 16,-21 0-16,0-21 0,1 20 0,-1-20 16,-21 21-16,0-21 0,0-1 0,0 1 15,0 0-15,-21-1 0,-1-20 0,1 20 16,0 1-16,21-21 0,0 20 16,-21 1-16,21 0 0,0-1 0,0 22 15,21 0-15,0 0 0,22 0 0,-1-1 16,0 22-16,1 0 0,-1 0 15,21 22-15,1-1 0,-22 0 16,22 21-16,-22-21 0,22 22 0,-22-1 16,0 0-16,-21 1 0,1-1 0,-1 0 15,-21 1-15,0-1 0,0 0 0,0 1 16,-21-22-16,21 21 0,-22-21 16,1 1-16,0-1 0,0 0 0,21 0 15,0 0-15,21-21 31,0 0-31,22 0 0,-22 0 0,21 0 16,-21 0-16,22-21 0,-1 0 0,0 0 16,1 0-16,-1 21 0,0-22 15,1-20-15,-22 21 0,0 0 0,-21-22 16,0 22-16,0-21 0,0 21 0,0-22 16,-21 1-16,-22 21 0,22 0 0,-21 0 15,21-22-15,-22 43 0,1-21 16,0 21-16,-1-21 0,22 21 0,-21 0 15,21 0-15,0 21 0,21 0 16,0 0-16,0 1 0,21-22 0,0 21 16,0 0-16,21-21 0,-20 21 15,20-21-15,0 0 0,1 0 0,-1 0 16</inkml:trace>
  <inkml:trace contextRef="#ctx0" brushRef="#br0" timeOffset="34016.26">20235 4826 0,'0'-42'16,"0"84"-16,0-105 0,0 41 0,0 1 0,0 0 16,0 0-16,0 42 15,0 21-15,0-20 16,0 20-16,0 21 0,0-20 16,0 20-16,-21 1 0,0-1 0,21 1 15,0-1-15,0 1 0,0 20 0,0-20 16,0-1-16,0-20 0,0 20 15,0-20-15,0-1 0,0 0 0,0 1 16,0-22-16,0 21 0,0-21 16,0 0-16,21-21 0,-21 22 0,0-44 31,0 1-31,0 0 0,0-21 16,0 21-16,0-22 0</inkml:trace>
  <inkml:trace contextRef="#ctx0" brushRef="#br0" timeOffset="34269.11">20214 5101 0,'21'-63'0,"-42"126"0,85-296 16,-43 191-16,21 0 0,-21-1 0,0 22 15,22 0-15,-22 0 0,21 21 16,1 0-16,-1-21 0,0 21 0,1 0 16,-1 0-16,0 21 0,1 0 0,-22 0 15,0 0-15,-21 22 0,0-22 16,0 21-16,0 1 0,-21-22 0,0 21 15,-22 0-15,1-20 0,0 20 0,-22-21 16,22 0-16,-1 0 0,-20 1 0,21-1 16,-1 0-16,1 0 0,21 0 0,0 0 15,-1-21-15,22 22 16,22-22-16,-1 0 16,0 0-16,21 0 0,1 0 0</inkml:trace>
  <inkml:trace contextRef="#ctx0" brushRef="#br0" timeOffset="34647.81">21378 4932 0,'0'0'0,"0"-21"16,-21 21 0,0 0-16,-21 0 0,20 0 0,-20 21 15,21-21-15,-21 21 16,-1 0-16,1 0 0,21 1 0,-22 20 15,22-21-15,0 0 0,0 0 0,21 1 16,0-1-16,0 0 0,0 0 16,21 0-16,0-21 0,0 21 15,1-21-15,20 22 0,-21-1 0,21-21 16,-20 21-16,20-21 0,-21 21 0,21 0 16,-20 0-16,20-21 0,-21 22 0,-21-1 15,0 0-15,0 0 0,0 0 0,0 0 16,-21-21-16,0 22 0,0-1 15,-22 0-15,1-21 0,21 21 0,-22-21 16,1 21-16,0-21 0,-1 21 16,22-21-16,-21 0 0,21 22 0,0-22 15,-1 0-15,22-22 32</inkml:trace>
  <inkml:trace contextRef="#ctx0" brushRef="#br0" timeOffset="34831.71">21209 5927 0,'0'0'0,"21"21"0,-21 0 16,-21-21 46,0 0-46,0 0-16,-1 0 0,1 0 0</inkml:trace>
  <inkml:trace contextRef="#ctx0" brushRef="#br0" timeOffset="39180.1">17462 8403 0,'0'0'0,"-21"0"0,0 0 16,0 0-16,0 0 0,0 0 0,-1 0 16,1 0-16,0 0 0,0 0 0,0 0 15,0 0 1,-1 0-16,1 0 15,42 0 17,1 0-32,20 0 0,0 0 15,1 0-15,-1 0 0,21 0 16,1 0-16,-1 0 0,22 0 0,0 0 16,-1 0-16,1 0 0,0 0 0,21 0 15,-1 0-15,1 0 0,0 0 0,0 0 16,0 21-16,0-21 0,-22 0 15,-20 0-15,20 0 0,-20 0 16,-22 0-16,1 22 0,-22-22 0,0 0 16,0 0-16,-42 0 31,0 0-31,0 0 0,-22 0 16,22 0-16,0 0 0,0 0 15,0 0-15,-22 0 0,22 0 0,0 0 16,-21 0-16,20 0 0,-20 0 0,0 0 15</inkml:trace>
  <inkml:trace contextRef="#ctx0" brushRef="#br0" timeOffset="39500.42">17251 8573 0,'42'21'16,"-21"-21"-16,22 0 0,20 0 15,-21 0-15,43 0 0,-21 0 0,20 0 16,-20 0-16,20 0 0,1 0 0,21 0 16,-21 0-16,20 0 0,1 0 0,0 0 15,-21 0-15,21 0 0,-22 0 0,1 0 16,-22 21-16,22-21 0,-43 0 15,22 0-15,-22 0 0,1 0 16,-1 0-16,-21 0 0,0 0 0,0 0 16,-21-21-1,0 0 1</inkml:trace>
  <inkml:trace contextRef="#ctx0" brushRef="#br0" timeOffset="40001.14">19029 7874 0,'0'0'0,"-21"-21"0,21 0 15,0 42 16,0 0-31,0 0 0,0 22 16,0-22-16,21 0 0,0 21 0,0-21 16,0 22-16,22-22 0,-22 21 0,21-21 15,-21 22-15,22-22 16,-1 0-16,0 0 0,1 0 0,-1 1 16,0-1-16,1-21 0,20 21 0,-21-21 15,1 0-15,-1 0 0,-21 0 0,22 21 16,-22-21-16,0 0 0,0 0 15,-21 21 1,-21 0-16,0-21 16,0 22-16,-1-22 0,-20 21 0,0 0 15,21 0-15,-43 0 0,22 0 0,-1 1 16,1-1-16,-21 21 0,20-21 16,1 22-16,0-1 0,-1-21 15,1 21-15,0 1 0,-1-22 0,1 21 0,21 1 16,-22-22-16,22 21 0,0-21 15,0 0-15,0 1 0,0-1 0,-1 0 16,22 0-16,-21 0 0,21-42 47,0 0-47</inkml:trace>
  <inkml:trace contextRef="#ctx0" brushRef="#br0" timeOffset="53499.72">21865 7832 0,'0'0'0,"0"-21"0,0-1 16,0 1-16,0 0 16,0 0-16,0 0 15,0 42 48,0 0-63,-21 0 0,21 0 15,0 1-15,0 20 0,-21 0 0,21-21 16,0 22-16,0-1 0,0 0 0,0 1 16,0-1-16,0 0 0,0 1 0,0-1 15,0-21-15,0 22 0,0-22 16,0 21-16,0-21 0,0 0 0,0 1 16,0-1-16,0 0 0,0 0 0,0 0 15,0 0-15,0 1 0,0-1 16,0 0-16,0 0 15,21-42 17,0 0-17,-21 0-15,0-1 16,21 1-16</inkml:trace>
  <inkml:trace contextRef="#ctx0" brushRef="#br0" timeOffset="54068.49">22204 8297 0,'0'0'0,"0"22"16,21-22 31,0 0-31,0 0-16,-21-22 15,0 1-15,0 0 16,0 0-16,0 0 15,-21 21 17,0 0-32,21 21 15,-21-21-15,21 21 0,-21-21 0,21 21 16,0 0-16,0 1 0,0-1 16,21-21 15,0 0-16,0 0 1,-21-21 0,0-1-16,0 1 15,0 0 1,-21 21 15,21 21-15</inkml:trace>
  <inkml:trace contextRef="#ctx0" brushRef="#br0" timeOffset="55079.83">23199 7662 0,'21'0'16,"-21"-21"-16,0 0 15,0 42 48,0 0-63,0 22 0,0-22 15,0 21-15,0 1 0,-21 20 0,21-21 16,0 22-16,0-22 0,-22 22 0,22-22 16,0 0-16,0 1 0,0-1 0,-21 0 15,21 1-15,-21-1 0,0-21 16,21 0-16,-21 22 0,0-22 0,21 0 16,0 0-16,-22-21 0,22 21 0,-21 1 15,0-22-15,21-22 31,0 1-31,0 0 16,0 0-16,0 0 0</inkml:trace>
  <inkml:trace contextRef="#ctx0" brushRef="#br0" timeOffset="55524.09">23029 7853 0,'0'0'15,"21"-85"1,-21 43-16,22 21 0,-1 0 0,-21-1 0,21 1 15,0 0-15,0 0 0,0 21 0,1-21 16,-1 0-16,0 21 0,21 0 16,-21 0-16,22 0 0,-22 0 0,21 0 15,-21 21-15,22 0 0,-22 0 0,21 0 16,-21 22-16,1-22 0,-22 21 16,0-21-16,0 22 0,0-22 15,0 21-15,0-21 0,-22 22 0,-20-22 16,21 0-16,-21 0 0,20 0 0,-20 0 15,0 1-15,-1-22 0,22 21 0,-21-21 16,0 0-16,-1 21 0,22-21 16,0 0-16,0 0 0,0 0 0,21 21 31,21 0-15,-21 0-16,21 1 0,0-1 15,0 0-15,0 0 0,1 0 16,-1 22-16,0-22 0,0 0 0,-21 21 0,21-21 15,0 1-15,1-1 0,-1 0 16,0 0-16,0 0 0,-21 0 0,21 1 16,0-22-16,1 21 0,-22 0 15,21-21-15,0 0 16,-21-21 0,0 0-16,21-1 15</inkml:trace>
  <inkml:trace contextRef="#ctx0" brushRef="#br0" timeOffset="55859.89">23770 8276 0,'0'0'0,"21"0"16,0 0-16,-21-21 0,22 21 16,-1 0-16,0 0 0,0-21 15,0 0-15,0 21 16,-21-21-16,22 21 0,-22-22 15,0 1-15,0 0 16,-22 21-16,1 0 16,0 0-16,0 0 0,0 0 15,0 21-15,-1 0 0,1 1 16,0-1-16,0 21 0,0-21 0,0 0 16,21 22-16,0-22 0,0 0 0,-22 21 15,22-20-15,0-1 0,0 0 0,0 0 16,0 0-16,0 0 0,22 1 15,-1-22-15,0 0 0,0 0 16,0 0-16,0 0 0,1 0 0,20 0 16,-21 0-16,21-22 0,-20 1 0,-1 0 15,21 0-15,-21 0 0</inkml:trace>
  <inkml:trace contextRef="#ctx0" brushRef="#br0" timeOffset="56504.42">24384 7599 0,'0'0'0,"21"-106"16,-21 85 0,0 0-16,0 42 15,-21 0-15,0 21 16,21 1-16,-21-1 0,-1 0 16,1 1-16,21 20 0,-21 1 0,0-1 15,21 1-15,0-22 0,0 22 0,-21-1 16,21-21-16,0 1 0,0-1 0,0 0 15,0 1-15,0-22 0,0 0 16,0 21-16,0-20 0,0-1 16,0 0-16,21-21 15,0 0-15,0 0 16,0 0-16,1 0 0,-22-21 16,21 0-16,0-1 0,0 1 0,-21 0 15,0-21-15,21 21 0,0-1 16,-21-20-16,0 21 0,0 0 0,0 0 15,0-1-15,22 22 0,-22 22 16,0-1-16,0 0 16,0 0-16,-22 0 0,22 0 15,0 22-15,0-22 0,0 0 16,0 0-16,0 22 0,0-22 0,0 0 16,0 0-16,0 0 0,22 0 15,-1-21 1,0 0-16,0 0 0,0 0 15,0 0-15,1-21 0,-1 21 16,0-21-16,-21 0 0,21 0 0,0 0 16,0-1-16,1-20 0,-22 21 0,21 0 15,-21-22-15,21 22 0,-21 0 0,0 0 16,0 42 0,0 0-1,0 0-15,0 1 0,0-1 16,0 0-16,0 0 0,0 0 0,0 0 15,0 1-15,0-1 0,-21-21 16,21 21-16,0 0 0,0 0 16,21-21-1,-21 21-15,21-21 0,0 0 0,0 0 16,1-21-16,-1 21 0</inkml:trace>
  <inkml:trace contextRef="#ctx0" brushRef="#br0" timeOffset="56865.01">24977 8255 0,'0'-21'0,"0"42"0,0-63 0,0 21 16,0-1-16,0 1 15,21 21-15,-21-21 0,21 21 16,0 0-16,0 0 0,0 0 16,1 21-16,-1 0 0,0 1 15,0-1-15,-21 21 0,0-21 16,21 0-16,0 22 0,-21-22 0,0 0 15,0 21-15,0-20 0,0-1 0,0 0 16,0 0-16,0 0 0,0 0 31,-21-21-31,21-21 16,0 0 0,0 0-16,0 0 0,0 0 15,0-1-15,0 1 0,21 0 0,1-21 16,-22 21-16,21-1 0,0-20 15,-21 21-15,21 21 0,-21-21 0,21 0 16,0 21-16,1 0 0,-1 0 16,-21 21-1,0 0-15</inkml:trace>
  <inkml:trace contextRef="#ctx0" brushRef="#br0" timeOffset="57340.74">25463 8297 0,'0'0'0,"0"-21"16,0 0 0,0 42 15,0 0-31,0 1 0,0-1 0,0 0 16,0 0-16,0 0 0,0 0 15,0 1-15,0-1 0,-21 0 16,21 0-16,-21 0 15,21-42 32,0 0-47,0 0 16,0 0-16,0-1 0,0 1 16,0 0-16,21 0 0,0-21 0,-21 20 15,22 1-15,-1-21 0,0 21 16,0 0-16,0-1 0,0 1 0,1 21 15,-1 0-15,0 0 0,0 0 0,0 0 16,0 0-16,1 21 0,-22 1 0,21-1 16,-21 0-16,0 21 0,0-21 15,0 1-15,0 20 0,0-21 0,0 0 16,0 0-16,-21 1 0,-1-1 16,22 0-16,0 0 0,0 0 0,-21-21 15,0 21-15,0-21 16,0 0-1,0-21 1,-1 0-16,1 0 16,0 0-16</inkml:trace>
  <inkml:trace contextRef="#ctx0" brushRef="#br0" timeOffset="57540.63">24447 7853 0,'0'0'0,"-21"-21"16,0 21-16,0 0 0,0 0 0,21-21 16,21 21-1,0 0-15,0 0 16,22 0-16,-22 0 0,21 0 16,0 0-16,1 0 0,-1 0 0,0 0 15,1 0-15,-1 0 0,0 0 0,22 0 16</inkml:trace>
  <inkml:trace contextRef="#ctx0" brushRef="#br0" timeOffset="57843.45">26331 7599 0,'0'21'31,"0"0"-31,-21 0 0,0 1 16,0-1-16,21 21 0,-21 0 0,-1 1 15,22-1-15,0 0 0,-21 22 16,21-22-16,-21 1 0,21 20 16,0-21-16,0 1 0,0-1 0,0-21 15,0 22-15,0-22 0,0 0 0,0 0 16,0 0-16,0 0 0,0 1 15,0-44 17</inkml:trace>
  <inkml:trace contextRef="#ctx0" brushRef="#br0" timeOffset="58468.61">26035 8234 0,'21'0'16,"0"0"-16,0 0 0,1 0 16,-1 0-16,21-21 0,-21 21 0,22 0 15,-22 0-15,0-21 0,0 21 0,21-22 16,-20 22-16,-1 0 0,-21-21 0,21 21 16,0 0-16,-21 21 31,0 1-31,-21-22 15,21 21-15,-21 0 0,21 0 0,-21 0 16,21 0-16,0 1 16,0-1-16,0 0 0,0 0 15,0 0-15,21-21 16,0 0-16,0 21 0,0-21 0,0 0 16,22 0-16,-22 0 0,0 0 15,0 0-15,0 0 0,1-21 0,-1 0 16,0 21-16,0-21 0,-21 0 0,21 0 15,-21-1-15,21 1 0,-21 0 0,0 0 16,0 42 15,-21 0-31,21 0 0,-21 1 16,0-1-16,21 21 0,-21-21 16,21 22-16,-21-1 0,21-21 0,-22 21 15,22 1-15,0-1 0,0-21 16,0 22-16,0-1 0,0 0 0,0 1 15,0-1-15,0 0 0,0 1 0,0-1 16,0 0-16,0-21 0,0 22 0,0-22 16,0 21-16,0-21 0,0 1 0,0-1 15,0 0-15,-21 0 16,0-21-16,0 21 0,0-21 16,0 0-16,-1 0 0,1 0 15,0 0-15,0 0 0,0 0 0,21-21 16,-21 21-16,21-21 15,0 0-15,0 0 0,0-1 16,0 1-16,21 0 16,0 0-16</inkml:trace>
  <inkml:trace contextRef="#ctx0" brushRef="#br0" timeOffset="58796.43">27009 8255 0,'0'0'0,"0"-21"0,0 0 0,0 0 0,0-1 16,0 44-1,-22-1 1,22 0-16,0 21 0,0 1 16,-21-1-16,21 0 0,-21 1 0,21 20 15,0-21-15,0 22 0,-21-22 0,21 22 16,0-22-16,-21 0 0,21 22 0,0-22 15,-21 1-15,21-22 0,0 21 16,0-21-16,-22 0 0,22 1 0,-21-1 16,21 0-16,-21-21 0,21 21 15,0-42 17,0 0-17,0 0-15,0-1 0,0 1 0,21 0 16,-21-21-16,21 21 0</inkml:trace>
  <inkml:trace contextRef="#ctx0" brushRef="#br0" timeOffset="59072.26">27009 8382 0,'0'0'0,"0"-63"16,0 41-16,0 1 0,21 21 15,-21-21-15,21 21 0,0 0 16,0 0-16,0 0 0,1 0 0,-1 0 15,0 0-15,0 0 16,-21 21-16,0 0 0,0 1 16,0 20-16,-21-21 0,0 0 15,0 0-15,-1 1 0,1-1 0,0 0 16,-21 0-16,21 0 0,-1-21 0,22 21 16,-21-21-16,0 22 0,42-22 46,0 0-46,-21-22 16</inkml:trace>
  <inkml:trace contextRef="#ctx0" brushRef="#br0" timeOffset="59380.36">27220 8446 0,'21'0'31,"1"0"-31,-1 0 16,0 0-16,0 0 0,0 0 16,0 0-16,1-22 0,-1 22 0,0 0 15,-21-21-15,21 0 0,-21 0 16,-21 21 15,0 0-31,0 21 0,-1 0 0,-20-21 16,21 21-16,0 1 0,0-1 0,-1 0 15,1 0-15,21 0 0,0 0 16,0 1-16,0-1 0,0 0 16,21-21-16,1 0 0,-1 21 0,0-21 15,0 0-15,0 0 0,0 0 0,1 0 16,-1 0-16,0 0 0</inkml:trace>
  <inkml:trace contextRef="#ctx0" brushRef="#br0" timeOffset="59952.39">22902 8911 0,'0'0'16,"-21"0"-16,0 0 0,21-21 15,21 21 1,0 0-16,0 0 16,22 0-16,-22 0 0,21 0 0,22 0 15,-22 0-15,43 0 0,-22 0 16,22 0-16,21 21 0,0-21 0,-1 0 15,22 21-15,0-21 0,0 0 0,0 0 16,0 22-16,0-22 0,0 0 0,0 0 16,-21 0-16,0 0 0,-21 21 0,-1-21 15,1 0-15,-21 0 0,-1 0 16,1 0-16,-22 0 0,0 0 0,-21 0 16,22 0-16,-22 21 0,0-21 0,-42 0 46,0 0-30,0 0-16,-22-21 0</inkml:trace>
  <inkml:trace contextRef="#ctx0" brushRef="#br0" timeOffset="60393.14">22775 8932 0,'0'0'0,"-42"22"0,0-22 16,20 0-16,1 0 0,0 0 0,21 21 16,-21-21-16,21 21 15,21-21-15,0 0 0,0 0 16,22 21-16,-1-21 0,0 0 0,22 0 15,-1 0-15,1 0 0,-1 21 0,22-21 16,0 0-16,21 0 0,-22 21 0,22-21 16,21 22-16,-21-22 0,0 0 0,0 0 15,-1 0-15,1 21 0,0-21 16,-21 0-16,-1 0 0,1 0 16,0 0-16,-22 0 0,1 21 0,-1-21 15,-20 0-15,-1 0 0,0 0 0,-21 21 16,1-21-16,-1 0 0,0 0 15,0 0 1,0 0-16,0 0 16,1 0-1,-22-21 17</inkml:trace>
  <inkml:trace contextRef="#ctx0" brushRef="#br0" timeOffset="61324.18">21675 8763 0,'0'0'0,"21"0"15,-21-21-15,0 0 47,-21 21-31,-1 0-16,1 0 0,0-21 0,-21-1 16,-1 22-16,22-21 0,-21 21 0,-22-21 15,22 21-15,-21-21 0,-1 21 0,1-21 16,-22 0-16,0-1 0,1 1 0,-1 21 15,-21-21-15,0 0 0,0 0 16,22 0-16,-22 21 0,21-22 0,1 22 16,-1 0-16,0-21 0,22 21 0,-1 0 15,1 0-15,20 0 0,1 0 16,0 0-16,21 0 0,-1 0 0,1 0 0,42 0 47,1 0-47,-1 0 0,0 0 0,21 0 15,1 0-15,-22 0 0,21 0 0,0 0 16,1 0-16</inkml:trace>
  <inkml:trace contextRef="#ctx0" brushRef="#br0" timeOffset="61715.93">21759 8763 0,'-21'0'0,"0"0"15,0 0-15,-22 0 0,22 0 0,-21 0 16,0 0-16,-1-21 0,-20 21 0,-1-21 15,1 21-15,-22-21 0,0-1 16,1 22-16,-1-21 0,-21 0 16,0 0-16,-21 21 0,43-21 0,-22 0 15,21 21-15,1 0 0,-1-22 0,21 22 16,1 0-16,21 0 0,-1 0 0,22 0 16,-21 0-16,21 0 0,-1 0 0,1 0 15</inkml:trace>
  <inkml:trace contextRef="#ctx0" brushRef="#br0" timeOffset="62114.39">20659 8149 0,'0'0'0,"-22"0"32,1 0-32,0 0 0,0 21 15,-21-21-15,20 0 0,-20 22 0,0-22 16,-1 0-16,-20 0 0,21 21 15,-1-21-15,-20 0 0,20 21 0,1-21 16,-21 21-16,20-21 0,1 21 16,0-21-16,20 21 0,-20-21 0,21 22 15,0-22-15,0 21 0,21 0 0,-22-21 16,22 21-16,0 0 0,0 0 0,0 22 16,22-22-16,-1 0 0,-21 0 0,21 22 15,0-22-15,0 0 0,0 21 0,22-21 16,-22 22-16,0-22 0,0 21 15,0-21-15,1 22 0,-1-22 16,0 0-16,0 21 0,0-20 0,22-1 0,-22 0 16,0 0-16,0 0 0,0-21 15,-21 21-15,21 1 0</inkml:trace>
  <inkml:trace contextRef="#ctx0" brushRef="#br0" timeOffset="67876.67">5419 9800 0,'0'-21'15,"0"42"32,0 0-47,0 1 16,0-1-16,0 0 0,0 21 0,0-21 15,0 22-15,0-22 0,0 21 16,0 1-16,0-22 0,0 21 0,0 0 16,0 1-16,0-1 0,0 0 0,0-20 15,0 20-15,0 0 0,0 1 16,0-22-16,0 21 0,0-21 16,-22 22-16,22-22 0,0 0 0,-21 0 15,21 0-15,0 0 16,0-42 15,0 0-15,0 0-16,0 0 0,0 0 15,0-1-15,0 1 16,0 0-16,0 0 0</inkml:trace>
  <inkml:trace contextRef="#ctx0" brushRef="#br0" timeOffset="68732.78">5397 9800 0,'0'-21'15,"0"0"-15,-21 21 0,21-21 16,0 0-16,0-1 16,0 1-1,21 21 1,1 0-16,-1 0 15,0 0-15,0 43 0,21-22 0,-20 0 16,20 21-16,-21 1 0,21-1 0,-20-21 16,20 21-16,-21 1 0,0-1 15,0 0-15,-21 1 0,0-22 0,0 0 16,22 21-16,-22-20 0,0-1 0,0 0 16,0 0-16,0 0 0,0-42 62,0 0-62,21 0 0,-21 0 16,21-1-16,-21 1 0,21 0 15,0 0-15,0-21 0,-21 20 0,22-20 16,-1 21-16,0-21 0,0-1 0,0 22 16,0-21-16,1 21 0,20-22 15,-21 22-15,0 21 0,0 0 0,1 0 16,-1 0-16,0 0 0,0 21 0,-21 0 15,21 1-15,-21-1 0,21 21 16,-21-21-16,0 22 0,0-1 16,0-21-16,0 21 0,0 1 0,0-22 15,0 21-15,0-21 0,0 22 0,0-22 16,-21 21-16,0-21 0,21 22 0,-21-22 16,21 0-16,0 0 0,-21 0 15,21 1-15,-21-1 0,21 0 16,-22 0-16,22 0 15,0-42 17,0 0-32,22 21 15,-1-21-15</inkml:trace>
  <inkml:trace contextRef="#ctx0" brushRef="#br0" timeOffset="69432.85">6773 10245 0,'0'21'31,"0"0"-31,-21-21 0,0 21 0,0 22 16,0-22-16,21 0 0,-22 21 0,1-21 16,21 1-16,-21 20 0,21-21 0,0 0 15,0 0-15,0 1 0,0-1 16,0 0-16,0 0 0,0 0 15,21 0-15,0-21 16,1 0-16,-1 0 0,0 0 16,0-21-16,0 0 0,-21 0 15,21 21-15,-21-21 0,0 0 16,0-1-16,0-20 0,0 21 0,0 0 16,0-22-16,0 22 0,0-21 0,0 21 15,0-22-15,0 22 0,0 0 0,22 0 16,-1 0-16,0 0 0,0 21 15,0 0-15,0 0 16,1 0-16,-1 0 0,0 21 0,21 0 16,-21 0-16,1 0 0,-1 0 0,0 22 15,0-22-15,0 21 0,0-21 16,-21 1-16,22 20 0,-1-21 0,-21 0 16,0 0-16,0 1 0,21-22 0,-21 21 15,0 0-15,-21-21 47,21-21-47,0 0 16,0-1-16,0 1 0,0 0 0,0 0 15,0 0-15,0 0 0,0-22 16,0 22-16,21-21 0,0-1 0,-21 22 16,21 0-16,0-21 0,1 21 15,20 21-15,-21-22 0,0 22 0,0 0 16,22 0-16,-22 22 0,0-1 0,21 0 15,-20 0-15,-1 0 0,-21 22 0,21-1 16,-21-21-16,0 21 0,0-20 16,0 20-16,0 0 0,0-21 0,0 1 15,-21 20-15,21-21 0,0 0 0,-21 0 16,-1-21-16,22 22 0,0-1 0,-21-21 16,42 0 15,1-21-31,-1-1 0,-21 1 15,21 0-15</inkml:trace>
  <inkml:trace contextRef="#ctx0" brushRef="#br0" timeOffset="71060.38">8234 10478 0,'0'0'0,"21"0"0,-21-22 0,21 22 16,-21-21-16,0 0 15,0 0-15,0 0 16,0 0-16,-21-1 16,0 22-16,0-21 0,-1 21 15,1 0-15,0 0 16,0 0-16,0 21 0,0-21 16,-22 22-16,22 20 0,0-21 0,0 0 15,0 22-15,-1-1 0,22 0 0,-21-21 16,21 22-16,-21-1 0,21 0 0,0-20 15,0 20-15,0-21 0,0 0 16,0 0-16,0 1 0,21-1 0,-21 0 16,21 0-16,1-21 0,-1 0 0,0 0 15,0 0-15,0 0 0,22 0 0,-22 0 16,0 0-16,0-21 0,21 0 16,-20 0-16,-1-1 0,21 1 15,-21-21-15,0 21 0,22-22 0,-22 1 16,0-21-16,0 20 0,0-20 0,1 20 15,-1 1-15,-21-21 0,0 20 0,0 1 16,0-22-16,0 22 0,0 21 0,0-21 16,0 20-16,0 1 0,0 0 15,0 0-15,-21 21 16,-1 21-16,22 0 0,-21 22 0,21-22 16,0 21-16,0 0 0,0 1 0,0-1 15,0 22-15,0-22 16,0 0-16,0 1 0,0-1 0,0 0 15,0 1-15,0-1 0,0-21 0,21 0 16,1 22-16,-22-22 0,21 0 0,0 0 16,21-21-16,-21 21 0,1-21 0,-1 0 15,21 21-15,-21-21 0,22 0 16,-22 0-16,21 0 0,-21 0 0,22-21 16,-22 21-16,21-21 0,-21 0 0,22 0 15,-22 0-15,0-1 0,0 1 16,0 0-16,-21-21 0,0 21 0,0-1 0,0-20 15,0 21-15,0 0 0,0 0 16,0-1-16,-21 22 0,0 0 16,0 0-16,0 0 0,-1 0 0,1 0 15,0 0-15,-21 22 0,21-1 0,-1 0 16,1 0-16,0 0 0,0 0 0,21 22 16,0-22-16,-21 0 0,21 0 15,0 0-15,-21 1 0,21-1 0,0 0 16,0 0-16,0 0 0,0 0 15,21-21-15,0 0 0,0 0 16,0 0-16,0 0 0,1 0 16,-1-21-16,0 0 0,0 0 0,-21 0 15,21 0-15,0-1 0,1 1 16,-22 0-16,0 0 0,21 0 16,-21 0-16,21-1 0,-21 1 0,21 0 15,-21 42 1,0 0-16,0 1 15,0-1-15,0 0 16,0 0-16,0 0 0,0 0 0,0 1 16,0-1-16,0 0 0,21-21 15,0 21-15,1-21 0,-1 0 16,0 21-16,0-21 0,0 0 0,0 0 16,22 0-16,-22 0 0,0-21 15,21 21-15,-20-21 0,20 0 16,-21 0-16,0-1 0,0 1 0,1 0 15,-1 0-15,0 0 0,0-22 0,0 22 16,-21 0-16,0 0 0,0 0 0,21 0 16,-21-1-16,0 44 31,0-1-31,0 0 0,0 0 16,0 0-16,0 0 0,0 22 0,0-22 15,0 0-15,0 0 0,0 0 16,0 1-16,22-22 0,-22 21 0,21 0 15,0-21-15,0 0 0,0 0 16,0 0-16,22 0 0,-22 0 16,0 0-16,21 0 0,-20 0 0,-1 0 15,0-21-15,0 0 0,0-1 16,0 1-16,-21 0 0,0 0 0,22 0 16,-1 0-16,-21-1 0,0 1 0,0 0 15,0 0-15,0 0 0,21 0 16,-21-1-16,0 44 31,0-1-31,0 0 0,0 0 16,0 0-16,0 0 0,0 1 0,0 20 15,-21-21-15,0 0 0,21 0 16,0 1-16,-22 20 0,22-21 16,-21 0-16,0 22 0,21-22 0,-21 21 15,0-21-15,0 0 0,21 22 0,-22-1 16,1-21-16,0 22 0,0-1 0,0 0 15,0 1-15,-1-1 0,1 0 0,0 1 16,21-1-16,0 0 0,0 1 0,0-1 16,0 0-16,0-21 0,21 22 0,0-1 15,-21-21-15,22 0 0,-22 1 16,0-1-16,21 0 0,-21 0 0,-21-21 31,21-21-15,-22 0-16,1 0 0,21-22 15,-21 22-15,21-21 0,-21-1 0,21 1 16,0 0-16,0-1 0,0 1 0,0-21 16,0 20-16,0-20 0,21 20 0,0-20 15,0 21-15,1-1 0,20 1 16,-21 0-16,21 20 0,-20-20 0,20 0 16,0 21-16,-21-1 0,22-20 0,-1 21 15,-21 0-15,22 0 0,-22-1 0,21 1 16,-21 0-16,0 21 0,22 0 0,-43-21 15,21 21-15</inkml:trace>
  <inkml:trace contextRef="#ctx0" brushRef="#br0" timeOffset="71592.57">6265 10880 0,'-21'0'16,"42"0"15,0 0-31,1 0 0,20 0 0,0 0 16,1 0-16,20 0 15,1 0-15,20 21 0,1-21 0,21 0 16,0 0-16,-1 0 0,1 21 0,21-21 15,0 0-15,21 21 0,-21-21 0,22 21 16,-22-21-16,21 22 0,0-22 16,-21 21-16,21-21 0,0 21 0,0 0 15,-21-21-15,0 21 0,0-21 0,-21 21 16,-21 1-16,0-22 0,-22 21 0,1-21 16,-1 0-16,-42 21 0,22-21 0,-22 0 15,-42 0 16,-1 0-31,1 0 16,0 0-16,-21-21 0,21 21 0,-22-21 16,-20 21-16</inkml:trace>
  <inkml:trace contextRef="#ctx0" brushRef="#br0" timeOffset="72123.77">5927 11049 0,'-22'0'16,"44"0"-1,-1 0-15,0 0 16,0 0-16,21 0 0,1 0 0,-1 0 16,0 0-16,22 0 0,-1 0 0,1 0 15,21 0-15,20 0 0,1 0 0,0 0 16,21 0-16,0 0 15,0 0-15,0 0 0,21 0 0,-21 0 16,0 0-16,21 0 0,-21 21 0,0-21 16,-21 0-16,0 0 0,-21 21 0,-1-21 15,-20 0-15,-1 0 0,1 0 0,-22 22 16,-21-22-16,22 0 0,-22 0 16,0 0-16,0 0 15,0 0 1,1 0-1,-22 21-15,21-21 16,0 0-16,0 0 16,0 0-1,0 0-15,1 21 16</inkml:trace>
  <inkml:trace contextRef="#ctx0" brushRef="#br0" timeOffset="73571.98">5292 11896 0,'0'0'0,"21"0"0,-21-21 16,0-1-16,0 1 0,0 0 15,0 0 1,0 42 15,0 0-31,-21 22 16,21-22-16,0 21 0,-22-21 15,22 22-15,0 20 0,0-21 0,0 1 16,0-1-16,0 0 0,0 1 0,0-1 16,0 0-16,0 1 0,-21-1 15,21-21-15,0 22 0,-21-1 0,21-21 16,0 0-16,0 22 0,0-22 0,0 0 16,0 0-16,0 0 0,0 0 15,0 1-15,-21-22 0,21-22 31,0 1-31,0 0 0,0 0 16</inkml:trace>
  <inkml:trace contextRef="#ctx0" brushRef="#br0" timeOffset="74000.74">5715 12467 0,'0'21'16,"0"1"-16,21-1 15,0-21 1,0 0-1,1 0-15,-1 0 0,0 0 16,0 0-16,-21-21 0,0-1 16,21 22-16,-21-21 0,0 0 15,0 0-15,0 0 16,-21 21 0,0 0-16,0 0 15,0 0-15,21 21 16,-22 0-16,1 0 15,21 0-15,0 1 0,0-1 16,0 0 0,0 0-1,21-21 1</inkml:trace>
  <inkml:trace contextRef="#ctx0" brushRef="#br0" timeOffset="74881.77">8678 11790 0,'0'0'0,"0"-21"0,0 0 16,-21 21-16,0 0 0,0 0 0,0 0 15,-22 0-15,1 0 0,21 0 0,-22 0 16,1 21-16,0 0 0,-1 0 16,1 21-16,0 1 0,-1-1 0,1 0 15,0 22-15,-1-22 0,1 22 0,21-1 16,0-20-16,0 20 16,-1-21-16,22 1 0,0-1 0,0 0 15,0 1-15,0-1 0,22-21 0,-1 22 16,21-22-16,-21 0 0,0 0 15,22 0-15,-1-21 0,0 0 0,1 0 16,-1 0-16,0 0 0,1 0 0,-1 0 16,22-21-16,-1 0 0,-21 0 15,22 0-15,-1-1 0,1-20 16,-1 21-16,1-21 0,-22 20 0,22-20 16</inkml:trace>
  <inkml:trace contextRef="#ctx0" brushRef="#br0" timeOffset="75256.89">9229 12192 0,'0'21'32,"0"0"-32,-22 1 0,1-1 0,21 0 15,-21 21-15,21-21 0,0 1 0,-21-1 16,21 0-16,-21 21 0,21-21 16,0 1-16,0-1 0,0 0 0,0 0 15,0 0-15,21-21 16,0 0-16,0 0 0,0 0 15,1 0-15,-1 0 0,0-21 16,0 0-16,21 21 0,-20-21 16,-1 0-16,0-1 0,0 1 0,0 0 15,-21 0-15,0-21 0,0 20 0,0 1 16,0 0-16,0 0 0,0-21 16,0 20-16,-21 22 0,21-21 0,-21 21 15,0-21-15,0 21 0,-1 0 0,1 0 16,0 21-16,0 0 15,0-21-15,0 22 0,21-1 0,0 0 16,0 0-16,0 0 0,0 0 0,0 1 16,0-1-16,0 0 15,21-21-15,0 21 16,0-21-16,0 0 0,0 0 0,1 0 16</inkml:trace>
  <inkml:trace contextRef="#ctx0" brushRef="#br0" timeOffset="75564.75">10139 11621 0,'0'21'15,"0"0"-15,-21 0 0,21 21 16,-22 1-16,1-1 0,21 0 0,-21 22 15,0-1-15,21 1 0,0-1 0,-21-20 16,0 20-16,-1 1 0,22-22 0,0 0 16,-21 1-16,21-1 0,-21 0 15,21-20-15,-21 20 0,21-21 0,0 0 16,0 0-16,0 1 0,0-1 16,21-21-1,-21-21 1,21-1-16,0 1 0,1 0 0,20 0 15,-21-21-15,0-1 0</inkml:trace>
  <inkml:trace contextRef="#ctx0" brushRef="#br0" timeOffset="75852.59">10689 11578 0,'-21'0'0,"0"43"15,21-22-15,-21 21 0,-1-21 0,1 22 16,21-1-16,-21 21 0,0-20 0,0 20 16,21 1-16,-21-1 0,-1-20 15,22 20-15,-21-21 0,0 22 0,21-22 16,-21 1-16,21-1 0,0 0 16,-21 1-16,21-1 0,-21-21 0,21 21 15,-22-20-15,22-1 0,0 21 0,0-21 16,0 0-16,43-21 31,-22-21-31,0 0 16,0-21-16,0 21 0,1-1 15</inkml:trace>
  <inkml:trace contextRef="#ctx0" brushRef="#br0" timeOffset="76204.92">10668 12467 0,'0'0'0,"21"21"0,0-21 16,0 0-16,1 0 0,-1 0 15,0 0-15,21 0 16,-21-21-16,1 21 0,20-21 0,-21 0 16,21 0-16,-20 21 0,20-21 0,-21-1 15,0 1-15,-21 0 0,0 0 0,0 0 16,0 0-16,0-1 15,-21 22-15,0 0 16,0 0-16,0 0 0,-22 0 0,22 0 16,0 22-16,-21-1 0,20 0 0,1 0 15,0 0-15,0 22 0,0-22 16,21 0-16,0 0 0,0 21 0,0-20 16,0-1-16,0 0 0,0 0 0,0 0 15,0 0-15,21-21 0,0 0 16,0 0-16,0 0 0,22 0 15,-22 0-15,21 0 0,1 0 0,-22 0 16,21-21-16,0 21 0</inkml:trace>
  <inkml:trace contextRef="#ctx0" brushRef="#br0" timeOffset="78052.17">11642 12213 0,'0'0'0,"0"-42"15,-22 42 1,1 0-16,0 0 0,21 21 16,-21 0-16,0 0 0,0 1 0,21-1 15,-22 0-15,1 21 0,21-21 0,0 1 16,0 20-16,-21-21 0,21 0 0,0 0 16,0 1-16,0 20 0,0-21 15,0 0-15,0 0 16,21 1-16,-21-1 0,21-21 0,1 0 15,-1 21-15,0-21 0,0 0 0,0 0 16,0 0-16,1 0 0,20 0 16,-21 0-16,21-21 0,1 0 0,-22-1 15,21 1-15,1 0 0,-1 0 0,-21 0 16,21-22-16,-20 1 0,20 0 0,0-1 16,-21 1-16,22-21 0,-1 20 15,0-20-15,-20-1 0,20 1 0,0-1 16,-21 1-16,1-1 0,-1 22 0,0-22 15,0 22-15,-21 0 0,0-1 16,0 22-16,0 0 0,0 0 16,0 0-16,-21 21 15,0 0-15,0 21 0,-1 0 0,1 21 16,0 1-16,0-1 0,0 0 0,0 22 16,-1-1-16,1 1 0,0-1 15,0 1-15,0-1 0,21 1 0,0-1 16,0-20-16,0 20 0,0-20 0,0-22 15,0 21-15,0 0 0,0-20 0,0-1 16,21 0-16,0 0 0,-21 0 16,21 0-16,0-21 0,1 0 15,-1 0-15,0 0 0,0 0 16,0 0-16,0 0 0,22-21 0,-22 0 16,0 0-16,0 0 0,22 0 0,-22-1 15,0 1-15,0-21 0,0 21 16,0 0-16,-21-22 0,22 22 0,-22 0 15,21 0-15,-21 0 0,0 42 32,0 0-32,0 0 15,0 0-15,0 0 0,0 22 0,0-22 16,0 0-16,0 0 0,0 0 16,0 1-16,0-1 0,0 0 0,0 0 15,21-21-15,0 21 16,0-21-16,0 0 15,1 0-15,-1 0 0,0 0 16,0 0-16,0-21 0,22 21 0,-22-21 16,0 0-16,0 0 0,0-1 0,22 1 15,-22 0-15,0-21 0,0 21 16,0-1-16,0 1 0,1 0 0,-22 0 16,0 0-16,0 42 31,0 0-16,0 0-15,-22 0 0,22 1 0,-21-1 16,21 0-16,0 0 0,0 0 16,0 0-16,0 1 0,0-1 15,0 0-15,21-21 16,1 0-16,-22 21 0,21-21 16,0 0-16,0 0 15,-21-21-15,21 21 0,-21-21 0,21 0 16,-21-1-16,0 1 0,0 0 15,0 0-15,0 0 0,0 0 16,0-22-16,0 22 0,0 0 0,0 0 16,0 0-16,0-1 0,-21 1 0,0 0 15,42 21 48,0 0-63,1 0 15,-1 0-15,0 0 0,0 0 16,0 0-16,0 0 0,1 0 0,-1 0 16,0 0-16,0 0 0,0 21 0,0 0 15,-21 1-15,22-22 0,-22 21 0,21 0 16,-21 0-16,0 0 0,0 0 16,0 1-16,0 20 0,0-21 0,0 0 15,0 0-15,0 1 0,0-1 16,0 0-16,-21 0 15,21 0-15,-22-21 16,22-21 31,0 0-47,22 0 0,-1 0 16,-21-1-16,21 1 0,0 0 15,21-21-15,-20 21 0,-1-1 0,21-20 16,-21 0-16,22 21 0,-22-1 0,21-20 15,-21 21-15,22 0 0,-1 21 0,-21-21 16,21 21-16,1 0 0,-22 0 16,0 21-16,0-21 0,0 21 15,-21 21-15,0-21 0,0 1 0,0-1 16,0 21-16,0-21 0,0 0 0,0 22 16,-21-22-16,21 0 0,0 0 0,-21 0 15,21 1-15,0-1 0,-21 0 16,21 0-16,0 0 15,21-21 1,0 0-16,0 0 0,22 0 16,-22 0-16,0-21 0,0 21 15,22-21-15,-22 0 0,21 0 16,-21-1-16,22 1 0,-22 0 0,21 0 16,0-21-16,-20-1 0,20 22 0,-21-21 15,21-1-15,-20 1 0,-1 21 16,0-21-16,0 20 0,-21 1 0,-21 21 31,0 0-31,-22 0 0,22 21 0,0 1 16,-21-1-16,21 21 0,-1-21 15,1 0-15,0 1 0,21-1 16,0 0-16,0 0 0,0 0 0,0 0 0,0 1 16,21-1-16,0 0 0,1 0 15,-1-21-15,-21 21 0,21 0 0,0-21 16,0 22-16,0-1 15,-21 0-15,0 0 0,0 0 16,-21 0 0,0-21-16,0 0 0,0 0 15,0 0-15,-1 0 16,1 0-16,0 0 0,0 0 16,0 0-16,21-21 15,0 0-15,-21 0 0,21 0 16,0 0-16,0-22 0</inkml:trace>
  <inkml:trace contextRef="#ctx0" brushRef="#br0" timeOffset="78293.03">13949 11705 0,'0'-21'16,"0"42"-16,-21-63 0,-1 42 16,22-21-16,-21 21 15,0 0 32,0 0-31</inkml:trace>
  <inkml:trace contextRef="#ctx0" brushRef="#br0" timeOffset="78571.7">12509 11938 0,'0'0'0,"-42"0"0,0 0 0,21 0 15,-1 21-15,44-21 32,-1 0-32,0 0 15,21 0-15,-21 0 0,22-21 0,-22 21 16,21-21-16,1 21 0,-1 0 16,-21 0-16,21-21 0,-20 21 0,-1 0 15,0 0-15,0 0 0,-21-21 16,0-1-1</inkml:trace>
  <inkml:trace contextRef="#ctx0" brushRef="#br0" timeOffset="81003.92">21675 9440 0,'0'-21'15,"0"0"1,21 21-16,0 0 0,-21-21 16,21 21-16,0-21 0,0 21 0,1 0 15,-1 0-15,0 0 0,0 0 16,0 0-16,0 0 0,1 0 0,-1 21 16,0 0-16,0 0 0,0-21 15,0 21-15,-21 1 0,0-1 0,0 0 16,0 0-16,0 0 0,0 22 15,0-22-15,0 0 0,0 0 0,-21 0 16,0 0-16,0 1 0,0-1 0,0 0 16,-22 0-16,22 0 0,-21 0 0,-1 1 15,1-1-15,0 0 0,-1 0 0,1-21 16,0 21-16,-1-21 0,22 0 16,-21 21-16,21-21 0,0 0 15,-1 0-15,22-21 16,0 0-16,0 0 15,0 0-15,0-22 0,22 22 0,-1 0 16,0 0-16,-21 0 0,21 0 0,0-1 16,0 1-16,1 21 0,-1 0 15,0 0-15,0 0 0,0 0 16,0 21-16,1 1 0,-1-1 16,-21 0-16,21 0 0,0 0 0,-21 0 15,21 1-15,0-1 0,-21 0 16,22 0-16,-22 0 0,21 0 0,-21 1 15,21-22-15,-21 21 0,0 0 16,21-21-16,-21 21 0,21-21 0,0 21 16,-21-42 15</inkml:trace>
  <inkml:trace contextRef="#ctx0" brushRef="#br0" timeOffset="81212.03">22246 9864 0,'0'-21'16,"21"21"-1,-21-22-15,21 22 16,1 0-1,-22-21-15,21 21 16,0 0-16,0 0 0</inkml:trace>
  <inkml:trace contextRef="#ctx0" brushRef="#br0" timeOffset="82317.53">22923 9694 0,'-21'0'15,"21"-21"1,0 0 0,21 21-1,1 0-15,-1-21 16,0 21-16,0 0 16,0 0-16,0 0 0,1 0 0,-1 0 15,0 21-15,0-21 0,0 21 0,-21 0 16,21 1-16,1-1 0,-22 0 0,0 0 15,21 0-15,-21 0 0,21 1 16,-21 20-16,0-21 0,0 0 16,0 0-16,0 1 0,0-1 15,0 0-15,-21 0 16,0-21-16,-1 0 16,22-21-1,0 0 1,0 0-16,0-1 15,22 1-15,-1 0 0,0 0 0,0 0 16,0 0-16,0-1 0,1 1 16,-1 0-16,0 0 0,0 0 0,0 0 15,-21-1-15,21 1 0,1 0 16,-22 0-16,21 21 0,0 0 16,0 0-16,-21 21 31,0 0-31,0 0 15,0 1-15</inkml:trace>
  <inkml:trace contextRef="#ctx0" brushRef="#br0" timeOffset="83380.73">23516 9843 0,'21'0'31,"0"0"-31,1 0 16,-1-22-16,0 22 0,0-21 16,-21 0-16,21 21 0,-21-21 15,0 0-15,-21 21 47,0 0-47,0 0 0,0 21 16,-1 0-16,1 0 0,0 0 0,0 1 15,21-1-15,0 0 0,-21 0 16,21 0-16,-21 0 0,21 1 16,0-1-16,0 0 0,0 0 15,0 0-15,21-21 16,0 21-16,0-21 0,0 0 16,0 0-16,1 0 0,-1 0 15,21 0-15,-21 0 0,0-21 16,1 21-16,-1-21 0,21 0 0,-21 21 15,0-21-15,1 0 0,-1-1 0,0 1 16,0 0-16,0 0 0,-21 0 0,21 0 16,-21-1-16,22 1 0,-22 0 15,0 42 17,-22 0-32,22 1 15,-21-1-15,0 0 0,21 0 16,0 0-16,-21 0 0,21 1 0,-21-22 15,21 21-15,0 0 0,0 0 0,0 0 16,0 0 0,21 1-16,0-22 0,0 0 15,0 0-15,1 0 16,-1 0-16,0 0 0,0 0 0,0 0 16,0-22-16,1 1 0,-1 0 15,-21 0-15,21 21 0,-21-21 16,21 0-16,-21-1 15,0 1-15,0 0 0,21 21 16,-42 0 15,21 21-31,-21 0 16,21 1-16,0-1 0,0 0 16,-21-21-16,21 21 0,0 0 0,0 0 15,0 1 1,21-22-1,0 21-15,0-21 0,0 0 0,1 0 16,-1 0-16,0 0 0,0 0 16,0 0-16,22 0 0,-22 0 0,0 0 15,0 0-15,0-21 0,0 21 0,1-22 16,-1 1-16,0 0 0,-21 0 16,21 0-16,0 0 0,-21-1 0,0 1 15,0 0-15,0 0 0,21 21 0,-21-21 16,0 0-16,0 42 31,-21-21-31,21 21 0,0 0 16,0 0-16,-21-21 0,21 21 0,0 1 15,-21-1-15,21 0 0,0 0 0,0 0 16,0 0-16,0 1 16,0-1-1,-21-21 16,0 0-31,21-21 16,-22 21-16,1-22 0,21 1 16,0 0-1,21 0 1,1 21-16,-1-21 0</inkml:trace>
  <inkml:trace contextRef="#ctx0" brushRef="#br0" timeOffset="83648.58">24850 9843 0,'0'0'0,"21"0"0,0-22 16,0 22-16,-21-21 16,0 42 15,-21 1-31,21-1 0,0 0 16,-21-21-16,0 21 0,-1 0 0,22 0 15,-21-21-15,21 22 0,-21-1 16,0 0-16,0 0 15,21 0-15,21-21 63,0 0-63,0-21 0,0 0 16,1 21-16,-1-21 0,21 0 0,-21-1 15</inkml:trace>
  <inkml:trace contextRef="#ctx0" brushRef="#br0" timeOffset="84448.92">25358 9843 0,'0'21'32,"0"0"-32,-22 0 15,1-21-15,21 21 0,-21 0 0,0 1 16,0-22-16,21 21 15,0 0-15,-21-21 0,21 21 0,-22-21 16,22 21-16,0 0 16,0 1 15,22-22-31,-1 0 0,0 0 16,0 0-16,0-22 15,-21 1 1,0 0-16,21 0 0,1 0 15,-22 0-15,0-1 0,21 1 0,-21 0 16,0 0-16,0 0 0,0 0 16,21-1-1,0 22-15,-21-21 16,21 21-16,0 0 0,1 0 0,-1 0 16,0 0-16,0 0 0,0 0 15,0 0-15,1 0 16,-1 0-16,0 21 0,-21 1 15,0-1-15,21-21 0,-21 21 16,0 0-16,0 0 16,0 0-16,0 1 15,-21-22-15,21 21 0,-21-21 0,21 21 16,-21-21-16,21 21 16,-22-21-16,22-21 46,0 0-30,0 0-16,22-1 16,-1 1-16,0 0 0,0 0 15,0 0-15,22 0 0,-22-1 16,21 1-16,0 0 0,1 21 0,-1-21 0,0 0 16,-20 21-16,20 0 15,0 0-15,-21 0 0,1 0 0,-1 0 16,0 0-16,-21 21 0,0 0 0,0 0 15,0 0-15,0 1 0,0-1 16,-21 0-16,21 0 0,-21 0 0,-1 0 16,1-21-16,0 22 0,0-1 0,0 0 15,0 0-15,-1-21 16,1 0-16,21 21 0,-21-21 0,0 0 16,0 0-1,0 0 1,-1-21-1,22 0-15,0 0 16</inkml:trace>
  <inkml:trace contextRef="#ctx0" brushRef="#br0" timeOffset="84775.73">25209 9546 0,'0'0'16,"22"-21"-16,-22 0 15,21 21 32,0 0-31,0 0 0</inkml:trace>
  <inkml:trace contextRef="#ctx0" brushRef="#br0" timeOffset="99984.66">21950 7070 0,'0'-21'0,"21"21"15,-21-22-15,21 22 16,-21-21 0,21 21-16,-21-21 0,21 21 15,-21-21 1,0 0 46,-21 0-30,0 21-17,0 0-15,0 0 0,0 0 16,-1 0-16,1-22 15,0 22-15,0 0 0,0 0 16,0 0-16,-1 0 16,1 0-1,0 0-15,0 0 16,0 0 0,0 0-16,-1 0 15,1 0 1,0 0-1,0 0 1,0 0 0,21 22-16,-21-22 15,-1 0-15,1 21 16,0 0-16,0-21 16,0 21-16,0-21 0,21 21 15,-22-21-15,1 21 0,0 1 16,0-22-16,0 21 0,0 0 15,-1 0-15,1 0 0,0 0 16,0 1-16,0-1 0,0 0 0,-1 0 16,1 0-16,0 0 0,0 22 0,21-22 15,-21 0-15,0 21 0,21-20 16,-22-1-16,1 21 0,21-21 0,-21 0 16,21 22-16,-21-22 0,0 0 0,21 0 15,-21 22-15,-1-22 0,22 0 16,0 0-16,-21 0 0,21 22 0,-21-22 15,0 0-15,21 21 0,0-21 0,0 22 16,-21-1-16,21-21 0,-21 22 16,21-22-16,0 21 0,0-21 15,-22 22-15,1-22 0,21 21 0,-21-21 16,21 0-16,0 22 0,-21-22 0,0 0 16,0 21-16,21-20 0,-22-1 0,22 21 15,0-21-15,-21 0 0,21 1 16,-21 20-16,21-21 0,0 0 0,0 22 15,0-22-15,0 0 0,0 0 0,0 21 16,0-20-16,0-1 0,0 21 0,0-21 16,0 0-16,0 1 0,0 20 15,0-21-15,0 0 0,0 0 0,0 1 16,0-1-16,0 21 0,0-21 16,0 0-16,0 1 0,0-1 0,0 0 15,0 0-15,0 0 0,0 0 16,21 1-16,-21-1 0,0 0 15,0 0-15,0 0 0,0 0 0,0 1 16,0-1-16,0 0 0,0 0 16,0 0-16,0 0 15,0 1-15,-21-1 0,21 0 0,0 0 16,0 0-16,0 0 0,-21 1 0,21-1 16,0 0-16,0 0 0,0 0 0,0 0 15,0 1-15,0-1 0,0 0 16,0 0-16,0 0 0,21 0 15,-21 1-15,21-1 0,0-21 16,-21 21-16,0 0 0,0 0 0,22 0 16,-1 1-16,-21-1 0,21 0 15,-21 0-15,0 0 0,21-21 16,-21 21-16,21-21 0,-21 22 16,21-22-16,-21 21 15,22-21-15,-1 0 0,0 21 16,0-21-16,0 21 0,0 0 15,1-21-15,-1 21 0,21 1 16,0-1-16,-20 0 0,20 0 0,0 0 16,1 0-16,-1 1 0,-21-1 0,21 0 15,1 0-15,-22 0 0,21 0 0,-21-21 16,1 22-16,-1-1 0,0-21 16,0 21-16,0-21 0,0 0 0,1 21 15,-1-21-15,0 0 0,0 0 0,0 21 16,0-21-16,1 0 0,-1 0 0,21 0 15,-21 21-15,22-21 0,-1 0 0,0 0 16,-21 22-16,22-22 0,-1 0 0,0 0 16,1 21-16,-22-21 0,21 0 15,1 0-15,-22 21 0,21-21 0,-21 0 16,22 0-16,-1 0 0,-21 0 0,21 21 16,1-21-16,-1 0 0,-21 0 15,22 0-15,-1 0 0,0 21 0,1-21 16,-1 0-16,-21 21 0,21-21 15,1 22-15,-1-22 0,-21 21 0,22-21 16,-22 0-16,21 21 0,0-21 0,-20 0 16,-1 21-16,21-21 0,-21 0 0,22 0 15,-1 0-15,-21 0 0,21 0 0,1 0 16,-1 0-16,0 0 0,1 0 0,-1 21 16,0-21-16,1 0 0,-22 0 15,21 0-15,1 0 0,-1 0 0,-21 0 16,21 0-16,-20 0 0,-1 0 15,21 0-15,-21 0 0,0 0 0,22 0 16,-22 0-16,21 0 0,-21 0 0,22 0 16,-1 0-16,-21 0 0,22 0 15,-22 0-15,21 0 0,0 0 0,-20 21 16,20-21-16,-21 0 0,21 0 0,-20 0 16,-1 0-16,21 0 0,-21 0 0,0 0 15,1 22-15,20-22 0,-21 0 0,0 0 16,0 0-16,1 0 0,-1 0 15,0 0-15,21 0 0,-21 0 0,1 0 16,-1 0-16,0 0 0,21 0 0,-21 0 16,1 0-16,-1 0 0,0 0 15,0 0-15,0 0 0,0-22 16,1 22-16,-1 0 0,21 0 0,-21 0 16,0-21-16,1 21 0,-1-21 0,0 21 15,0 0-15,0-21 0,0 21 0,1-21 16,-1 0-16,0 21 0,0-22 15,0 1-15,0 0 0,1 21 0,-1-21 16,0 0-16,0 0 0,-21-1 0,21 22 16,0-21-16,1 0 0,-1 0 0,0 0 15,0 21-15,0-21 16,0-1-16,1 22 0,-22-21 16,21 0-16,0 21 0,0-21 0,0 0 15,22 0-15,-22 21 0,0-22 16,0 1-16,21 0 0,-20 21 0,-1-21 15,21 0-15,-21 21 0,0-21 0,1 21 16,-1-22-16,0 22 0,0-21 16,0 21-16,0 0 0,1-21 0,-1 21 15,0 0-15,0-21 0,0 21 0,0 0 16,1-21-16,-1 21 0,0-21 16,0-1-16,0 1 0,0 21 15,1-21-15,-22 0 16,21 21-16,-21-21 0,21 0 0,-21-1 15,0 1 1,21 21-16,-21-21 0,21 0 16,-21 0-16,21 0 15,-21-1-15,22 1 16,-1 0-16,-21 0 0,0 0 16,21 0-16,-21-1 15,21 22-15,-21-21 0,0 0 0,21 21 16,-21-21-16,21 0 0,1 0 15,-1 21-15,0-22 16,0 22-16,0-21 16,0 21-16,-21-21 0,22 21 0,-1 0 15,0-21-15,0 21 0,0-21 16,0 0-16,1 21 0,-1-22 16,21 22-16,-21-21 0,0 0 15,1 21-15,-1 0 0,0-21 0,21 21 16,-21 0-16,1-21 0,-1 21 0,0 0 15,0-21-15,0 21 0,22-22 16,-22 22-16,-21-21 0,21 21 0,0-21 16,0 21-16,0-21 15,1 21-15,-22-21 0,21 0 0,0-1 16,-21 1-16,21 0 0,-21 0 16,0 0-16,0 0 15,0-1-15,0 1 0,0 0 0,0 0 16,21 0-16,-21 0 0,0-1 15,0 1-15,0 0 0,0 0 0,21 21 16,-21-21-16,22 0 0,-22-1 16,21 1-16,-21 0 0,21 0 15,0 0-15,-21 0 0,21-1 16,0 1-16,-21 0 0,22 0 0,-1 21 16,-21-21-16,21 0 0,-21-1 0,21 1 15,0 0-15,-21 0 16,0 0-16,21 0 0,-21-1 15,22 1-15,-22 0 16,0 0-16,0 0 0,0 0 16,0-1-16,0 1 0,0 0 15,0 0-15,0 0 0,0 0 16,0-1-16,0 1 16,0 0-16,0 0 0,-22 0 15,1 0-15,0-1 0,0 1 16,0 0-16,0 0 0,-1 0 0,1 0 15,0-22-15,0 22 0,0 0 16,0 0-16,-1 21 0,22-21 16,0-1-16,0 1 0,-21 21 15,21-21-15,-21 21 16,21-21-16,0 0 0,-21 0 16,0 21-16,0-22 0,-1 1 0,1 21 15,-21-21-15,21 0 0,-22 0 16,1 0-16,0-1 0,-1 1 0,1 0 15,21 0-15,-21 0 0,-1 0 16,22-1-16,-21 1 0,-1-21 16,22 21-16,0 21 0,0-21 15,0-1-15,-22 1 0,22 0 16,0 0-16,0 21 0,0-21 16,-22 0-16,22-1 0,0 22 0,-21-21 15,21 21-15,-1 0 0,1-21 16,-21 21-16,21 0 0,0 0 0,-1 0 15,1 0-15,0-21 0,0 21 16,0 0-16,-22 0 0,22 0 0,-21 0 16,21-21-16,-22 21 0,22-21 15,-21 21-15,0 0 0,-1-22 0,1 22 16,21 0-16,-22 0 16,1-21-16,0 21 0,-1 0 0,22 0 0,-21-21 15,21 21-15,0-21 16,-22 21-16,22 0 0,0 0 0,-21-21 15,20 21-15,1 0 0,0 0 0,-21-21 16,21 21-16,-1 0 0,-20 0 16,21-22-16,-21 22 0,20 0 0,-20 0 15,21-21-15,-21 21 0,20 0 16,-20 0-16,21 0 0,-21-21 0,20 21 16,1 0-16,-21 0 0,21-21 15,0 21-15,-22-21 0,22 21 16,-21 0-16,21-21 0,-22 21 0,1 0 0,21-22 15,-22 22-15,22 0 0,-21-21 16,21 21-16,-22-21 0,22 21 16,0 0-16,-21-21 0,21 21 0,-1-21 15,1 21-15,0-21 0,0 21 16,-21-22-16,20 22 0,1-21 0,-21 21 16,21 0-16,0-21 0,-22 21 15,1 0-15,21 0 0,-22-21 0,1 21 16,21 0-16,-21 0 0,-1 0 15,22 0-15,-21-21 0,21 21 0,-22 0 16,22 0-16,-21 0 0,21 0 16,-22 0-16,22 0 0,-21 0 0,21 0 15,-1 0-15,-20 0 0,21 0 0,0 0 16,0 0-16,-22 0 16,22 0-16,0 0 0,0 0 0,-22 0 15,22 0-15,-21 0 0,21 0 16,-22 0-16,22 0 0,-21 0 0,21 0 15,0 0-15,-22 0 0,22 0 0,0 0 16,0 0-16,-22 0 0,22 0 16,0 0-16,0 21 0,0-21 0,-22 0 15,22 0-15,-21 0 0,21 0 16,-22 21-16,1-21 0,21 0 0,-21 0 16,20 21-16,-20-21 0,21 0 15,-21 21-15,20-21 0,1 0 0,0 0 16,0 22-16,0-22 0,0 0 15,-1 21-15,1-21 16,21 21-16,-21-21 0,0 0 0,0 0 16,0 0-16,-1 0 0,1 0 15,0 0-15,21-21 0</inkml:trace>
  <inkml:trace contextRef="#ctx0" brushRef="#br0" timeOffset="109479.75">12890 9123 0,'0'0'0,"-21"0"16,0 0 0,0 0-16,0 0 0,0-21 15,-1 21-15,1 0 16,0 0-16,21-21 0,-21 21 15,0 0-15,0 0 0,-1 0 32,1 0-32,0 0 47,42 0-16,0 0-31,1 0 0,-1 21 0,0-21 15,0 0-15,0 0 0,0 0 16,22 0-16,-22 0 0,21 0 0,-21 0 16,22 0-16,-1 0 0,22 0 0,-22 0 15,21 0-15,1 0 0,21 0 16,-22 0-16,22 0 0,-22 0 0,22 0 16,0 0-16,-1 0 0,1 0 15,-22 0-15,22 0 0,0 0 0,-1 0 16,-20 0-16,-1 0 0,22 21 0,-43-21 15,22 0-15,-1 0 0,-20 0 0,-1 0 16,0 21-16,1-21 0,-22 0 0,0 0 16,0 0-16,0 0 0,1 21 15,-22 0 17,-22-21 14,1 0-46,0 22 0,0-22 16,0 0-16,0 0 0,-1 0 16,1 21-16,0-21 0,0 0 0,0 0 15,-22 21-15</inkml:trace>
  <inkml:trace contextRef="#ctx0" brushRef="#br0" timeOffset="110036.43">13039 9335 0,'0'0'0,"-43"0"0,1 0 0,0-22 16,-43 22-1,64 0-15,0 0 0,-1 0 0,1 0 16,42 0 15,1 0-31,-1 22 0,0-22 0,0 0 16,21 0-16,1 0 0,-1 21 0,0-21 15,1 0-15,20 0 0,1 0 0,-1 0 16,1 0-16,20 0 0,-20 0 16,-1 0-16,22 0 0,-21 0 0,-1 0 15,1 0-15,-1 0 0,-21 0 16,22 0-16,-1 0 0,-20 0 0,20 0 15,22 0-15,0 0 0,-1 0 0,1 0 16,0 0-16,-1 0 0,1 21 0,0-21 16,-22 0-16,1 0 0,-1 0 0,1 0 15,-22 0-15,0 21 0,1-21 0,-22 0 16,0 0-16,0 0 0,0 0 16,-42 0 30,0 0-30,0 0 15,21-21-31,-21 21 16,-1 0-16,22-21 16,0 0-1,0-1-15</inkml:trace>
  <inkml:trace contextRef="#ctx0" brushRef="#br0" timeOffset="111864.37">14732 8805 0,'0'0'16,"-21"0"-16,21 22 47,0-1-47,0 0 0,21 0 15,0 0-15,21 0 0,-20 1 0,20-1 16,-21 0-16,21 0 0,22 0 15,-22 0-15,1 1 0,20-1 0,1 0 16,-22 0-16,21-21 0,-20 21 0,20-21 16,-20 0-16,20 0 0,-21 21 0,-20-21 15,20 0-15,0 0 0,-21 0 0,1 0 16,-1 0-16,0 0 0,0 0 16,-21 22 30,-21-22-30,0 21-16,0 0 16,-1-21-16,1 21 0,21 0 0,-42-21 15,21 21-15,0 1 0,-22-1 0,22 0 16,-21 0-16,-1 0 0,1 0 0,0 1 16,-1-1-16,1 0 0,0 21 15,-1-21-15,-20 22 0,21-22 0,-1 0 16,1 21-16,21-20 0,-22 20 0,1-21 15,21 0-15,-21 0 0,20 1 16,1 20-16,0-21 0,0-21 0,0 21 16,21 0-16,-21 1 0,21-1 0,-22-21 15,22 21-15,-21-21 0,21 21 16,21-21 46,1 0-62,-1-21 0,0 21 16,0-21-16,0 21 0,0-21 0,1-1 16,-1 22-16,0-21 0,21 0 0,-21 21 15,22-21-15,-1 0 0,-21-22 16,22 22-16,-1 0 0,21-21 16,-20 21-16,-1-22 0,0 1 0,22 21 15,-22-22-15,1 1 0,-1 21 0,21-21 16,-20 20-16,-22-20 0,21 21 0,-21 21 15,22-21-15,-43 0 0,21 21 0,0 0 16,-21 21 47,0 0 171,-21-21 0,0 0 235,0 21-469,-1-21 16,1 0-16,0 21 15,0-21-15,0 0 0,21 21 0</inkml:trace>
  <inkml:trace contextRef="#ctx0" brushRef="#br0" timeOffset="118408.35">15917 12277 0,'0'-21'16,"0"-1"-1,0 1 1,21 21-16,1 0 0,-1 0 15,0 0-15,21 0 0,1 0 0,-1 0 16,0 0-16,22 0 0,-1 0 16,1 0-16,-1 0 0,22 0 15,-22 0-15,22 0 0,-21 0 0,20 0 0,-20 0 16,20 0-16,-20 0 0,-1 0 0,-20 0 16,20 0-16,1 0 15,-22 0-15,0 0 0,-20 0 0,20-21 16,-21 21-16,0 0 0,-42 0 47,0 0-47,0 0 0,0 0 15,-1 0-15,1 0 0,0 0 0,0 0 16,0 0-16,0 0 0,-1 0 0,1 0 16,0 0-16,0 0 0,-21 0 15,20 0-15,1 0 0</inkml:trace>
  <inkml:trace contextRef="#ctx0" brushRef="#br0" timeOffset="118820.11">16065 12340 0,'22'0'16,"-1"0"-16,0 0 16,0 0-16,21 0 0,1 0 15,-1 0-15,0 0 0,22 0 16,-1 0-16,22 0 0,-21 0 0,-1 0 16,1 0-16,20 0 0,-20 0 0,-1-21 15,-20 21-15,20 0 0,1 0 0,41 0 16,-62 0-16,-1 0 15,-21 0-15,22 0 0,-22-21 0,0 21 16,-21-21 62,0 0-62,0-1-1,0 1-15,0 0 16</inkml:trace>
  <inkml:trace contextRef="#ctx0" brushRef="#br0" timeOffset="119279.9">17272 11875 0,'0'21'15,"21"0"-15,0-21 0,0 21 16,1-21-16,-1 21 0,21-21 0,-21 21 16,22-21-16,-22 22 0,21-22 0,-21 0 15,22 21-15,-22-21 0,21 0 16,-21 21-16,0-21 0,1 0 0,-1 0 15,0 21-15,0-21 0,0 0 0,0 0 16,-21 21-16,22-21 16,-22 21-16,0 1 15,0-1-15,-22 0 16,22 0-16,-21 0 0,0 0 16,0 1-16,0-1 0,-22 0 15,22 0-15,-21 0 0,21 0 0,-22 1 16,1-1-16,21 0 0,-21 21 0,20-21 15,1 1-15,0-22 0,-21 21 0,21 0 16,-1 0-16,22 0 0,-21-21 16,0 21-16,21 1 0,-21-22 0,21 21 15,0 0-15,0 0 16</inkml:trace>
  <inkml:trace contextRef="#ctx0" brushRef="#br0" timeOffset="121856.92">19050 12129 0,'0'-22'15,"0"1"16,0 0-15,21 21 0,-21-21-16,21 21 0,-21-21 0,21 21 15,1 0-15,-22-21 16,21 21-16,0 0 16,0 0-16,0 0 15,0 0-15,1 0 16,-22 21-16,21-21 15,-21 21-15,21-21 0,-21 21 0,0 0 16,0 0-16,0 1 0,0-1 0,0 0 16,-21 0-16,0 0 0,21 0 0,-22 1 15,1-1-15,0 0 0,0 0 16,0 0-16,0-21 0,-22 21 0,22 1 16,0-1-16,0 0 15,0-21-15,-1 0 0,22 21 0,22-21 63,-1 0-48,0 0-15,0 0 16,0 0-16,0 0 0,1 0 16,-1 0-16,0 0 0,21 0 0,-21 21 15,1-21-15,20 21 0,-21 1 0,0-1 16,0-21-16,1 21 0,-1 0 15,-21 0-15,0 0 0,0 1 16,0-1-16,0 0 0,0 0 0,-21 0 16,-1 0-16,1 1 0,21-1 0,-21 0 0,0 0 15,0-21-15,0 21 0,-1 0 16,1-21-16,0 0 0,0 0 16,0 22-16,0-22 0,-1 0 15,1 0 1,0 0-16,0 0 15,0 0-15,0-22 141,-1 22-125,22-21-16,0 0 15,-21 21-15</inkml:trace>
  <inkml:trace contextRef="#ctx0" brushRef="#br0" timeOffset="124715.94">20976 12848 0,'0'21'16,"0"1"0,0-1-16,-21 0 15,21 0-15,0 0 0,-21 0 16,21 1-16,-21-1 0,21 0 0,0 0 16,0 0-16,-22 0 0,22 1 0,-21-1 15,21 0-15,-21 0 0,21 0 16,0 0-16,-21 1 15</inkml:trace>
  <inkml:trace contextRef="#ctx0" brushRef="#br0" timeOffset="125784.13">21145 12933 0,'22'0'16,"-1"0"-16,0 0 15,0 0 1,0 0-16,0 0 15,1 0-15,-44 0 94,1 0-78,0 0-16,0 0 15,0 0 1,21 21-16,-21-21 0,-1 21 16,1-21-1,21 21-15,-21-21 0,21 22 32,0-1 14,21-21-30,-21 21-16,21-21 16,-21 21-16,22 0 0,-22 0 15,21-21-15,-21 22 16,21-22-16,-21 21 0,0 0 31,0 0-31,-21 0 16,0-21-1,-1 0-15,1 0 16,0 0 0,0 0-16,0 0 15,0 0 1,21-21-16,0 0 31,0 0-31</inkml:trace>
  <inkml:trace contextRef="#ctx0" brushRef="#br0" timeOffset="127468.54">21082 12573 0,'0'0'0,"-42"0"0,20 0 0,1 0 16,-21 0-16,21 21 0,-22 0 0,1-21 15,0 22-15,-1-1 0,22 0 0,-21 0 16,0 21-16,-1-20 0,1 20 0,21-21 15,-22 21-15,22 1 16,0-22-16,0 21 0,0 1 0,21-22 16,-21 21-16,21-21 0,0 22 0,0-22 15,0 0-15,0 21 0,0-21 0,21 1 16,0-1-16,-21 0 0,21 0 16,0 0-16,0 0 0,1 1 0,-1-22 15,0 21-15,0-21 0,21 21 0,-20-21 16,20 0-16,-21 0 0,21 0 0,1 0 15,-1 0-15,0 0 0,1 0 0,-1 0 16,-21 0-16,22-21 0,-1 21 16,0-21-16,1-1 0,-22 22 0,21-21 15,-21 0-15,0 0 0,1 0 16,-1 0-16,0-1 0,-21-20 0,21 21 16,-21 0-16,0-22 0,0 22 15,0-21-15,0 0 0,21-1 0,-21 1 16,0 21-16,0-22 0,0 1 0,0 0 15,0 21-15,0-22 0,0 22 0,-21-21 16,0 21-16,21-1 0,-21 1 16,0 0-16,-1 0 0,-20 0 0,21 21 15,0-21-15,-22 21 0,1 0 0,0-22 16,-1 22-16,1 0 0,0 0 16,-1 0-16,1 0 0,-21 22 0,20-1 15,1 0-15,0 0 0,-22 0 16,43 0-16,-21 22 0,-1-1 0,22-21 15,0 22-15,0-1 0,0 0 16,21 1-16,-22-1 0,22 0 0,0 1 16,0-1-16,0 0 0,0-21 0,22 22 15,-22-22-15,21 21 0,0-21 0,0 1 16,0-1-16,22 0 0,-22 0 0,0 0 16,21 0-16,-21-21 0,1 22 15,20-22-15,-21 0 0,21 0 0,1 0 16,-22 0-16,21 0 0,1 0 0,-1 0 15,-21 0-15,21 0 0,1-22 0,-22 1 16,21 21-16,-21-21 16,22 0-16,-22 0 0,0 0 0,0-1 15,0 1-15,1 0 0,-1-21 0,0 21 16,-21-22-16,0 1 0,0 21 0,0-22 16,0 1-16,0 0 0,0-1 15,0 1-15,0 0 0,0 21 0,0-22 16,-21 22-16,21-21 0,-21 21 0,-1-1 15,1 1-15,-21 0 0,21 21 16,-22-21-16,22 0 0,-21 21 0,0 0 16,-1-21-16,1 21 0,0 0 0,-1 0 15,1 0-15,0 0 0,-1 21 0,1-21 16,0 21-16,-1 0 0,1 0 16,21 0-16,-22 1 0,1 20 15,21-21-15,0 21 0,0 1 0,-1-1 16,1 0-16,21 1 0,0-1 0,0 0 15,0 1-15,0-1 0,0 0 0,0-20 16,21 20-16,1-21 0,-22 0 16,21 0-16,0 1 0,21-1 0,-21 0 15,1 0-15,-1 0 0,21 0 0,-21-21 16,22 22-16,-22-22 0,21 0 0,-21 21 16,22-21-16,-22 0 0,21 0 15,0 0-15,1 0 0,-22 0 0,21 0 16,-21-21-16,22 21 0,-22-22 15,21 22-15,-21-21 0,1 0 0,-1 0 16,0 0-16,0 0 0,-21-22 16,21 22-16,-21-21 0,0-1 0,0 22 15,0-21-15,0 0 0,0-22 0,0 22 16,0-1-16,-21 1 0,0 0 0,21-1 16,-21 22-16,0-21 0,-1 21 15,1 0-15,-21-1 0,21 1 16,0 21-16,-22-21 0,1 21 0,0 0 15,-1 0-15,1 0 0,-22 0 0,22 0 0,-21 21 16,-1 0-16,22 1 0,-22-1 16,22 0-16,0 21 0,-1-21 15,1 22-15,0-1 0,20-21 0,1 22 16,0-1-16,0 21 0,21-20 16,0-22-16,0 21 0,0 1 0,21-22 15,0 0-15,0 0 0,1 21 16,20-20-16,-21-1 0,21 0 0,-20-21 15,20 21-15,0 0 0,1-21 16,-1 0-16,0 0 0,1 21 0,-1-21 0,0 0 16,1 0-16,-1 0 15,21-21-15,-20 21 0,-1-21 0,0 0 16,1 0-16,-1 0 0,-21-1 0,22 1 16,-22 0-16,0-21 0,0 21 0,-21-22 15,0 1-15,0 0 0,0-1 16,0 1-16,0 0 0,0-1 0,0 1 15,-21 0-15,0-1 0,0 22 0,-1-21 16,1 21-16,0-1 0,0 1 16,0 21-16,0 0 0,-1 0 0,-20 0 15,21 0-15,-21 21 0,20 1 0,-20-1 16,21 0-16,-21 0 0,20 21 0,-20-20 16,21 20-16,0-21 0,-22 21 15,22-20-15,0-1 0,0 42 16,21-42-16,-21 1 0,21-1 15,0 0-15,0 0 0,0 0 0,0 0 16,-21 1-16,21-1 16,-22-21-16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28:15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11557 931 0,'0'-21'15,"-21"42"32,21 1-47,0-1 0,0 21 16,0-21-16,-21 22 0,21-1 15,-22 21-15,22-20 0,-21-1 0,21 22 16,-21-1-16,0 1 0,0-1 0,0 1 16,-1-1-16,1 1 0,0 20 15,0-20-15,0-1 0,0 1 0,-1-22 16,1 22-16,0-1 0,21-21 16,0 1-16,0-1 0,0 0 0,0 1 15,0-1-15,0 0 0,0-20 0,0-1 16,0 0-16,0 0 0,0 0 15,0-42 1,21 0 0,-21 0-16,21 0 0,1-22 0,-22 1 15,0 21-15,0-22 0,21 22 16,-21-21-16,21 0 0</inkml:trace>
  <inkml:trace contextRef="#ctx0" brushRef="#br0" timeOffset="390.77">11239 1291 0,'0'0'0,"-21"-21"0,21 0 16,0 0-16,-21 0 0,0-1 0,21 1 15,0 0-15,0 0 0,0 0 16,0 0-16,0-1 0,21 1 0,0 0 15,0 0-15,22 0 0,-22 0 16,21-1-16,1 22 0,-1-21 0,21 21 16,-20 0-16,-1 0 0,22 0 15,-22 0-15,0 21 0,1-21 0,-1 22 16,-21 20-16,0-21 0,0 21 16,-21-20-16,0 20 0,0 0 0,-21 1 15,0-1-15,0 0 0,-21 1 0,-1-1 16,1 0-16,0 1 0,-1-22 15,1 21-15,-22 0 0,22-20 0,0 20 16,21-21-16,-22 21 0,22-20 0,0-1 16,0 0-16,21 0 0,0 0 0,-21 0 15,21 1-15</inkml:trace>
  <inkml:trace contextRef="#ctx0" brushRef="#br0" timeOffset="1115.36">12382 1693 0,'0'0'0,"0"-21"0,0-21 15,0 21-15,-21 21 16,0-21-16,0 21 0,0 0 0,0 0 16,-1 0-16,-20 0 0,21 0 15,-21 21-15,20 0 0,-20 0 0,0 0 16,21 22-16,-22-22 0,22 21 0,0 0 15,-21 1-15,42-1 0,-22 0 0,1 1 16,21-1-16,-21 0 0,21-20 16,0 20-16,0 0 0,0-21 0,0 1 15,21-1-15,0 0 0,1 0 0,20-21 16,-21 0-16,21 0 16,1 0-16,-22 0 0,21 0 0,1 0 15,-1 0-15,0-21 0,1 0 0,-22 0 16,21-1-16,0 1 0,-20-21 0,20 21 15,-21-22-15,0 1 0,0 0 16,-21-1-16,0 1 0,0 0 0,0-22 16,0 22-16,0 0 0,0-22 0,-42 43 15,21-21-15,0 20 0,0 1 16,-22 0-16,22 0 0,-21 21 0,21 0 16,-22 0-16,22 0 0,-21 0 0,-1 21 15,22 0-15,-21 0 0,21 1 16,0-1-16,-22 21 0,22-21 15,0 22-15,21-1 0,0-21 0,-21 21 16,21-20-16,0 20 0,0-21 0,0 21 16,0-20-16,21-1 0,0-21 15,0 21-15,22-21 0,-22 0 0,21 0 16</inkml:trace>
  <inkml:trace contextRef="#ctx0" brushRef="#br0" timeOffset="1988.87">13144 699 0,'0'0'0,"-21"21"0,0 21 0,0-21 0,21 22 16,-21 20-16,0 1 0,-1-1 0,1 1 15,0-1-15,0 22 0,21-22 16,-21 22-16,0-22 0,-1 22 0,1 0 16,0-22-16,0 22 0,21 0 0,-21-22 15,0 1-15,-1-1 16,22-21-16,0 1 0,0-1 0,0 0 16,0 1-16,0-22 0,0 0 0,0 0 15,22-21-15,-1 0 16,0 0-16,0 0 0,0 0 15,0-21-15,1 0 0,-1 0 0,0-22 16,0 22-16,0-21 0,0 0 0,1-1 16,-1 1-16,-21 0 0,21 20 0,0-20 15,-21 0-15,0 21 0,0-1 16,0 44 0,0-1-1,0 21-15,0-21 16,-21 0-16,21 22 0,0-22 0,-21 21 15,21-21-15,-21 1 0,21 20 0,0-21 16,0 0-16,0 0 0,0 1 0,0-1 16,0 0-16,21-21 0,0 0 15,0 21-15,0-21 0,0 0 0,1 0 16,20 0-16,-21 0 0,21-21 0,-20 0 16,20 0-16,-21-1 0,21 1 0,-20 0 15,-1 0-15,0 0 0,0-22 16,0 22-16,0 0 0,1-21 0,-22 21 15,21-1-15,-21 1 0,0 0 16,0 42 15,-21 0-31,-1 1 0,22 20 16,-21-21-16,21 21 0,-21 1 0,21-1 16,-21 0-16,21 1 0,0 20 15,-21 1-15,21-1 0,-21 1 0,21-1 16,-22 22-16,22-22 0,0 1 0,0 21 15,-21-22-15,21 1 0,-21 20 0,0-20 16,21-1-16,-21 1 0,0-1 0,-1 1 16,1-22-16,0 0 0,-21 1 15,21-1-15,-22-21 0,1 22 0,21-22 16,-22 0-16,1-21 0,0 21 16,21-21-16,-22 0 0,1 0 0,0 0 15,20-21-15,-20 21 0,0-42 0,21 20 16,-1-20-16,-20 0 0,21-1 0,0 1 15,21 0-15,0-22 0,0 22 16,0 0-16,0-1 0,0 1 0,21-22 16,0 22-16,21 21 0,-20-43 0,-1 22 15,21 0-15,0-1 0,1 1 0</inkml:trace>
  <inkml:trace contextRef="#ctx0" brushRef="#br0" timeOffset="2695.98">13822 1969 0,'0'0'15,"0"-22"-15,-21 22 16,-1 0-16,1 0 16,0 0-16,21 22 0,0-1 15,0 0-15,0 0 0,0 0 16,0 0-16,-21 1 0,21 20 15,0-21-15,-21 0 0,21 0 16,0 1-16,0-1 16,-21-42 15,21-1-15,0 1-16,0 0 0,0 0 0,0 0 15,0 0-15,0-1 0,0-20 0,21 21 16,-21-21-16,21 20 0,0 1 15,0 0-15,0 0 0,1 0 0,-1 0 16,0 21-16,0 0 0,21 0 0,-20 0 16,-1 0-16,0 0 0,21 21 15,-21 0-15,1 0 0,-1 0 0,0 0 16,-21 1-16,0-1 0,0 21 0,0-21 16,0 0-16,0 1 0,0-1 15,0 0-15,-21-21 0,0 21 16,-1 0-16,1-21 0,0 0 31,21-21-15,21 0-1,-21 0-15,21 0 0,1-1 0,-1-20 16,0 21-16,0 0 0,0-22 0,0 22 16,1 0-16,-1 0 0,0 21 0,0-21 15,0 21-15,0 0 16,1 0-16,-1 0 0,0 21 0,-21 0 15,21 0-15,-21 0 0,21 1 16,-21 20-16,0-21 0,0 0 0,0 0 16,0 1-16,0-1 0,0 0 15,0 0-15,0 0 0,0 0 0,0 1 16,-21-22-16,21 21 16,-21-21-1,21-21 16,0-1-31,21 1 16</inkml:trace>
  <inkml:trace contextRef="#ctx0" brushRef="#br0" timeOffset="3847.65">14859 1757 0,'0'0'0,"0"-21"16,0 0 155,0-1-155,0 1 0,0 0-1,-21 21 32,0 21-31,-1 0-16,1-21 15,21 22-15,-21-1 0,0 21 0,21-21 16,-21 22-16,0-22 0,21 21 0,-22 0 16,1-20-16,0 20 0,21 0 0,0-21 15,-21 1-15,21 20 0,0-21 16,0 0-16,0 0 0,0 1 16,21-1-16,0-21 0,0 0 15,1 0-15,-1 0 0,0 0 0,21 0 16,-21-21-16,1 21 0,20-22 15,-21 1-15,0 0 0,0 0 0,1 0 16,-1-22-16,0 22 0,-21-21 16,0 21-16,0-22 0,0 1 0,0 0 15,0 21-15,0-22 0,0 22 16,-21 0-16,0 0 0,21 0 0,-22-1 16,1 1-16,0 21 0,0 0 0,0 0 15,0 0-15,-1 0 0,1 21 16,21 1-16,0-1 0,0 0 0,0 0 15,-21 0-15,21 0 0,0 22 0,0-22 16,0 0-16,0 21 0,0-20 0,21-1 16,0 0-16,-21 0 15</inkml:trace>
  <inkml:trace contextRef="#ctx0" brushRef="#br0" timeOffset="4175.46">15049 2180 0,'0'0'0,"22"0"0,-1-21 0,0 21 15,-21-21-15,21 0 0,0 0 0,0-1 16,1 1-16,-1-21 0,0 21 0,-21 0 16,21-22-16,0 22 0,-21 0 15,0 0-15,0 0 0,0-1 0,0 1 16,-21 21 0,0 0-16,0 21 0,0-21 15,-1 22-15,22-1 16,-21 0-16,21 0 0,0 0 0,0 0 0,0 1 15,0-1-15,0 0 16,21 0-16,1 0 0,-1 0 0,-21 1 16,21-1-16,0-21 15,-21 21-15,0 0 16,21-21-16,0 0 0,1 0 16,-1 0-1,0 0-15,0 0 0,0-21 16,0 21-16,1-21 0,-1 0 0</inkml:trace>
  <inkml:trace contextRef="#ctx0" brushRef="#br0" timeOffset="4476.85">15663 1842 0,'0'0'0,"-21"21"32,21 0-17,0 0-15,-21 0 0,0 22 0,21-22 16,-21 21-16,-1 0 0,1 1 0,21-1 15,-21 22-15,0-22 0,0 21 0,0 1 16,-1 21-16,1-22 0,-21 1 0,21 20 16,0-20-16,-22 20 0,1-20 15,21 21-15,-22-22 0,1 22 0,0-22 16,21 1-16,-22 20 0,22-41 16,-21 20-16,21-20 0,-1-1 0,22 0 15,0 1-15,-21-22 0,21 0 0,0 0 16,0 0-16,21-42 15,1 0 1,-1 0-16,0-22 0,0 1 16,0 0-16,0-1 0,22-20 0,-22-1 15</inkml:trace>
  <inkml:trace contextRef="#ctx0" brushRef="#br0" timeOffset="4807.66">15706 2011 0,'0'0'0,"0"-106"16,0 85-16,0 0 0,0 0 16,0-1-16,0 1 0,0 0 0,21 0 15,-21 0-15,21 21 0,0-21 16,0 21-16,0 0 0,1 0 16,-1 0-16,0 21 0,0 0 15,0 0-15,-21 0 0,0 0 0,0 22 16,0-22-16,0 21 0,0-21 15,0 22-15,-21-22 0,0 21 0,0-21 16,-22 1-16,22-1 0,-21 0 16,21 0-16,-22 0 0,22 0 0,-21-21 15,21 22-15,0-22 0,-1 0 16,1 0-16,0 0 0,42 0 31,0-22-31,1 22 16,-1-21-16,21 0 0,-21 0 0,22 0 15</inkml:trace>
  <inkml:trace contextRef="#ctx0" brushRef="#br0" timeOffset="5743.22">16573 1249 0,'0'0'0,"0"-42"0,0-64 16,0 85-16,0-1 0,0 1 0,-21 21 15,0 0-15,0 21 16,0 1-16,0-1 0,-1 21 16,22 0-16,-21 1 0,0 20 0,0-20 15,0 20-15,0 1 0,-1 20 16,1-20-16,0-1 0,0 22 0,0-22 16,0 1-16,21-22 0,-22 22 15,1-22-15,0 0 0,0-20 0,21 20 0,0-21 16,0 0-16,0 0 15,-21-21-15,21 22 0,0-44 32,0 1-32,21 0 0,0-21 15,-21 21-15,21-1 0,-21-20 16,21 21-16,1 0 0,-22 0 0,21-22 16,0 22-16,-21 0 0,21 21 15,0 0-15,0 21 16,-21 0-1,0 0-15,0 1 0,22-1 16,-22 0-16,0 0 0,0 0 0,0 0 0,0 1 16,0-1-16,0 0 0,0 0 15,21-21-15,-21 21 0,21-21 16,0 21-16,0-21 16,0 0-16,1 0 0,-1-21 15,0 21-15,0-21 0,0 0 16,0 0-16,1 0 0,-1-1 15,-21 1-15,21-21 0,0 21 0,-21 0 16,0-1-16,0 1 0,21 0 0,-21 0 16,0 42 15,0 0-31,0 0 0,0 1 16,0-1-16,0 0 0,0 0 0,0 0 15,0 0-15,0 1 0,0-1 16,0 0-16,0 0 0,0 0 15,21-21-15,1 0 16,-1 0-16,0 0 0,0 0 16,0 0-16,0 0 0,1-21 15,-1 0-15,21 21 0,-21-21 16,0 0-16,1-1 0,20-20 0,-21 21 16,0 0-16,0 0 0,1-22 0,-22 22 15,0 0-15,0 0 16,0 0-16,-22 21 15,1 0-15,0 0 0,0 0 0,0 0 16,0 0-16,21 21 0,0 0 0,-22 0 16,22 0-16,0 22 0,0-22 15,0 0-15,0 0 0,0 21 0,0-20 16,22-1-16,-22 0 0,0 0 0,0 0 16,21 0-16,-21 1 0,0-1 15,0 0-15,-21-21 31,21-21-15,0 0 0,0-1-16,0 1 15,0 0-15,0 0 0,0 0 16,21 0-16</inkml:trace>
  <inkml:trace contextRef="#ctx0" brushRef="#br0" timeOffset="6387.85">17357 1884 0,'21'0'15,"-21"21"17,0 0-32,-21-21 0,21 21 0,-22 1 15,22-1-15,-21 0 0,0-21 16,21 21-16,0 0 0,-21 0 16,21 1-16,-21-1 0,0 0 15,21 0-15,0 0 0,0-42 47,0 0-31,21 0-16,0 0 0,0-22 15,0 22-15,-21 0 0,21-21 0,1 20 16,20 1-16,-21 0 0,0 0 16,0 0-16,1 0 0,-1 21 0,0 0 15,0 0-15,0 0 0,0 21 16,-21 0-16,22 0 15,-1 0-15,-21 0 0,0 1 16,0-1-16,0 0 0,0 0 0,0 0 16,0 0-16,0 1 0,0-1 0,0 0 15,0 0-15,-21-21 0,21 21 16,-22-21-16,1 0 16,21-21-1,0 0 1,0 0-16,0 0 0,0-1 15,0 1-15,21-21 0,1 21 16,-1-22-16,21 1 0,-21 21 16,0-21-16,22-1 0,-22 22 0,21 0 15,-21 0-15,22 21 0,-22 0 16,0 0-16,21 0 0,-20 21 0,20 0 16,-21 0-16,0 0 0,0 1 0,1 20 15,-22-21-15,21 0 0,-21 22 0,0-22 16,0 0-16,0 21 0,0-21 15,0 1-15,-21-1 0,-1 0 0,1-21 16,21 21-16,-21 0 0,0-21 0,0 21 16,0-21-16,-1 0 0,1 0 0,0 0 15,0 0-15,0 0 16,21-21-16,-21 0 16,-1 0-16</inkml:trace>
  <inkml:trace contextRef="#ctx0" brushRef="#br0" timeOffset="6739.65">17484 1418 0,'0'0'0,"-22"21"0,-41 22 16,63-22-1,0 0 1,21-21 0,0 0-16,0 0 0,1 0 15,-1 0-15,-21-21 0,0 0 16,0 0-16,0-1 16,-21 1-16,-1 21 15,1-21-15,0 21 0,0 0 16,0 0-16,0 0 15,-1 0-15,22 21 0,0 0 16,-21-21-16,0 22 0,0-1 0,21 0 16,-21-21-16,0 21 0,21 0 15,-22 0-15,1 1 0,0-1 0,0 0 16</inkml:trace>
  <inkml:trace contextRef="#ctx0" brushRef="#br0" timeOffset="7507.8">13949 2625 0,'0'0'0,"106"-43"16,-85 43-16,0-21 16,21 21-16,-21 0 0,-21-21 0,22 21 15,-1 0-15,-21-21 16,-21 21 0,-22 21-1,22-21-15,-21 21 0,-1 0 0,-20 1 16,21-1-16,-22 0 0,-21 21 15,22-21-15,-43 22 0,21-1 0,-20 0 16,-22 1-16,0-1 0,0 0 0,-22 1 16,1 20-16,0-20 0,-21 20 0,21 1 15,-22-1-15,22-21 0,-21 22 16,21-22-16,-22 22 0,1-22 16,21 22-16,0-22 0,-1 0 0,22 1 15,-21-1-15,21 0 0,21-21 0,-21 22 16,22-22-16,20 0 0,0 0 0,22 0 15,-1 1-15,1-1 0,42-21 16,-22 0-16,22 0 0,0 0 0,21-21 31,21 21-31,0-22 16,0 1-16,1 0 0,-1 0 16</inkml:trace>
  <inkml:trace contextRef="#ctx0" brushRef="#br0" timeOffset="7939.55">10414 3408 0,'0'0'0,"21"-21"0,0 0 0,0-1 15,-21 1-15,22 21 0,-22-21 0,21 0 16,-42 21 15,-1 21-31,-20 0 16,21 0-16,0 1 0,-22-1 0,1 0 15,0 0-15,-1 0 0,1 22 16,0-22-16,-1 0 0,1 0 0,-21 21 0,20-20 16,1-1-16,0 0 15,-1 0-15,1 0 0,0-21 0,20 21 16,1-21-16,0 22 0,21-1 16,0 0-1,21 0-15,0-21 16,1 21-16,20-21 0,-21 21 0,21-21 15,1 22-15,-1-1 0,0 0 0,1 0 16,-1-21-16,0 21 0,22 0 0,-22 1 16,1-1-16,-1 21 0,21-21 15,-20 0-15,-1 1 0,-21-1 0,22 0 16,-22-21-16,21 21 0,-21 0 16,0 0-16,1-21 0,-1 22 0,0-22 15,0 0 1,0 0-16,0-22 15,1 22-15,20-21 0</inkml:trace>
  <inkml:trace contextRef="#ctx0" brushRef="#br0" timeOffset="8927.51">15748 2921 0,'0'-21'0,"-21"0"15,0 0 1,-1-1-16,1 22 16,0 0-16,21-21 15,-21 21-15,0 0 0,0 0 16,21 21 15,21 1-31,0-1 0,21-21 16,-21 21-16,22 0 0,-1 0 0,0 0 15,22 1-15,-1 20 0,22-21 0,0 21 16,21 1-16,-1-22 16,1 21-16,21 1 0,-21 20 0,21-21 15,0 1-15,0-1 0,21 22 0,-21-22 16,21 0-16,-21 1 0,0-1 0,22 0 15,-22 1-15,-22-1 0,22 0 16,-21-21-16,0 22 0,0-1 0,-21-21 16,-1 0-16,1 1 0,-22-1 0,1 0 15,-22 0-15,1-21 0,-22 0 0,21 0 16,-21 21-16,0-21 0,1 0 16,-22-21-1,0 0-15,0 0 16,0 0-16,0-1 0,-22 22 15,22-21-15,-21 0 0,0 21 16,21-21-16,-21 0 0,0 21 0,21-21 16,-21 21-16,-1-22 0,1 1 15,0 21-15,0 0 16,0 0-16,21-21 0,-21 21 16,-1 0-16,44 0 46,-1 0-46,-21 21 16,21-21-16,0 0 0,0 0 0,0 0 16,22 21-16,-22-21 0,0 0 15,0 0-15,0 0 0,1 0 16,-22 22 15,-22-22-31,1 21 0,0-21 0,0 21 16,-21-21-16,20 21 0,-20 0 0,0 0 15,21 1-15,-22-1 0,1 0 16,0 0-16,20 0 0,-20 0 0,0 1 16,21-22-16,-22 21 0,22 0 0,0 0 15,0-21-15,0 21 0,-1-21 16,1 0-16,21 21 0,-21-21 0,0 0 0,21 22 16,-21-22-16,0 0 15,-1 0-15,1 0 0,0 0 16,0 0-16,0-22 0,0 22 15</inkml:trace>
  <inkml:trace contextRef="#ctx0" brushRef="#br0" timeOffset="10059.07">1841 4360 0,'0'0'0,"0"-21"16,0 0-16,0 0 15,22 0-15,-22 0 0,0-1 0,0 1 16,21 21-16,-21-21 0,0 0 16,21 21-16,-21 21 31,0 0-31,-21 22 0,0-1 16,21 0-16,-22 22 0,1-22 0,0 22 15,0-1-15,0 22 0,-22-1 16,22-20-16,-21 21 0,21-1 0,-22 1 15,1-22-15,0 22 0,21-21 16,-22-1-16,1 1 0,0-22 0,-1 21 16,22-20-16,-21-1 0,21 0 15,-1 1-15,1-22 0,21 0 0,0 0 16,-21-21-16,21-21 31,0 0-31,0 0 0,-21-22 16,21 1-16,0 21 0,0-21 0,0-22 15,0 22-15</inkml:trace>
  <inkml:trace contextRef="#ctx0" brushRef="#br0" timeOffset="11487.41">1143 4657 0,'0'0'15,"0"-21"-15,0-1 0,0 1 0,0-21 16,0 21-16,0 0 0,0-22 0,0 1 15,21 21-15,21-22 0,1 1 16,-1 0-16,0-1 0,22 1 16,-1 21-16,1-21 0,-1 20 15,22-20-15,-21 42 0,-1 0 0,22 0 16,-22 0-16,1 0 0,-22 42 16,22-20-16,-22 20 0,0 0 0,-21 1 15,-21 20-15,0-21 0,0 22 16,-42-22-16,21 22 0,-21-22 0,-22 22 15,22-1-15,-22-21 0,1 22 16,20-22-16,-20 1 0,-1-1 0,1 0 16,21-21-16,-22 1 0,22-1 15,-1 0-15,1-21 0,21 0 0,-21 0 16,20 0-16,1 0 16,0-21-16,21 0 0,0-1 15,0 1-15,0 0 16,21 21-16,0 0 0,1 0 15,-1 0-15,21 21 0,-21 0 16,22 1-16,-22-1 0,21 21 0,-21 0 16,0-20-16,22 20 0,-22 0 15,0 1-15,0-1 0,0-21 0,-21 21 16,22 1-16,-1-22 0,0 21 16,0-21-16,-21 1 0,21-1 0,0 0 15,1 0-15,-1 0 0,0-21 16,0 0-16,0 0 15,0 0-15,1 0 0,-1-21 0,0 21 16,0-21-16,0 0 0,0-22 16,1 22-16,-1 0 0,21-21 0,-21-1 15,0 22-15,1-21 0,-1 0 16,0-1-16,0 22 0,-21-21 0,0 21 16,21-1-16,-21 1 0,0 0 0,0 42 31,0 0-31,0 1 15,0-1-15,0 0 0,0 21 16,0-21-16,0 1 0,0 20 0,0-21 16,0 21-16,21-20 0,-21 20 15,0-21-15,22 0 0,-22 0 16,0 1-16,21-1 0,0 0 0,0 0 16,0-21-16,0 0 0,1 0 15,-1 0-15,0 0 0,0 0 0,21-21 16,-20 21-16,-1-21 0,21 0 0,-21-1 15,0 1-15,22 0 0,-22-21 16,0 21-16,0-22 0,0 1 0,1 21 16,-1-22-16,-21 1 0,0 21 15,21-21-15,-21 20 0,21 1 0,-21 0 16,0 0-16,0 42 31,0 0-15,0 0-16,0 1 0,0 20 0,0-21 15,0 0-15,0 22 0,0-22 16,0 0-16,0 21 0,0-21 0,0 1 16,0-1-16,21 0 0,0 0 15,-21 0-15,22-21 0,-1 21 0,0-21 16,0 0-16,0 0 0,0 0 16,1 0-16,20 0 0,-21 0 15,0-21-15,0 0 0,1 0 0,20 0 16,-21 0-16,0-1 0,0 1 0,1-21 15,-1 21-15,0-22 16,-21 22-16,0-21 0,0 21 0,0 0 16,0-1-16,21 1 0,-21 0 0,0 42 31,0 0-15,0 1-16,0-1 0,0 21 0,0-21 15,0 0-15,0 1 0,0 20 16,0-21-16,0 0 0,0 0 0,0 1 15,0-1-15,-21 0 0,21 0 0,0 0 16,-21-21-16,21 21 16,0-42 15,0 0-31,0 0 16,0-21-16,0 20 0,0 1 0,21-21 15,0 0-15,0-1 0,0 1 0,1 21 16,-1-22-16,21 22 0,-21-21 15,22 21-15,-22 21 0,21 0 0,-21 0 16,22 0-16,-22 0 0,0 0 16,0 21-16,0 0 0,0 0 0,-21 22 15,22-22-15,-22 0 0,0 21 0,0-21 16,0 22-16,0-22 0,0 0 16,-22 21-16,1-20 0,21-1 15,0 0-15,-21 0 0,21 0 0,-21-21 16,21 21-16,0 1 0,-21-22 15,42-22 17,0 1-32,0 0 15,0 0-15,1 0 0,-1 0 0</inkml:trace>
  <inkml:trace contextRef="#ctx0" brushRef="#br0" timeOffset="13095.49">5207 5461 0,'-21'0'16,"0"0"-16,-1 0 15,22-21-15,0 0 0,0 0 16,22-1-16,-1-20 16,-21 21-16,21-21 0,21 20 0,-21-41 15,1 21-15,20-1 0,-21-20 16,21-1-16,1 1 0,-1-22 0,-21 22 16,22-1-16,-1 1 0,0-22 0,1 21 15,-22-20-15,21 20 0,-21-20 16,0 20-16,1 1 0,-22-1 0,0 1 15,0 20-15,0-20 0,0 20 0,-22 22 16,1-21-16,0 21 0,-21 21 16,21 0-16,-1 0 0,-20 0 0,0 0 15,21 21-15,-22 0 0,1 0 16,0 43-16,20-22 0,-20 22 16,21 20-16,0-20 0,0 20 0,-1 1 15,1 0-15,0-1 0,0 1 0,0 21 16,0-21-16,-1-1 0,22 1 15,-21 0-15,21-22 0,0 22 0,0-22 16,0 1-16,0-22 0,0 0 0,21 1 16,1-1-16,20 0 0,-21-20 15,0-1-15,22 0 0,-1-21 0,0 0 16,1 0-16,20 0 0,-21 0 16,1 0-16,-1-21 0,22 0 0,-22-1 15,0 1-15,1-21 0,-1 21 16,-21-22-16,21 22 0,-20-21 0,-1 0 15,0-1-15,0 1 0,0 0 0,-21-1 16,21 1-16,-21 21 0,0 0 16,0-1-16,0 1 0,0 42 15,0 1 1,0-1-16,-21 0 0,21 0 0,-21 21 16,21-20-16,0 20 0,0-21 15,0 21-15,0-20 0,0-1 0,0 21 16,0-21-16,0 0 0,0 1 0,0-1 15,21 0-15,0-21 16,1 0-16,-1 0 16,0 0-16,0 0 0,0 0 0,0-21 15,1 21-15,-1-21 0,0-1 0,0 1 16,0 0-16,0 0 0,1 0 16,-1-22-16,0 22 0,-21-21 0,0 21 15,0 0-15,0-22 0,21 22 0,-21 0 16,0 42-1,0 0 1,0 0-16,0 22 0,-21-22 16,21 0-16,0 0 0,-21 22 0,21-22 15,0 0-15,0 0 0,0 0 16,0 0-16,0 1 0,-21-22 16,21 21-16,0 0 15,0-42 16,0 0-31,21 21 0,-21-22 0,21 1 16,-21 0-16,0-21 0,21 21 0,0-1 16,-21-20-16,21 21 0,1-21 0,-22 20 15,21 1-15,0 0 0,0 21 16,0 0 0,0 0-16,-21 21 0,22 0 0,-22 1 15,21-1-15,-21 0 0,0 0 0,0 0 16,0 0-16,0 22 15,0-22-15,21 0 0,-21 0 0,0 0 16,0 1-16,21-22 0,-21 21 0,21-21 16,0 0-16,1 0 15,-1 0-15,0 0 16,0 0-16,0 0 0,0-21 0,1-1 16,-1 1-16,0 0 0,0 0 0,0-21 15,0 20-15,1 1 0,-1-21 0,0 21 16,21 0-16,-21-1 15,1 1-15,-1 0 0,0 21 0,0 0 16,0 0-16,-21 21 16,0 0-16,0 1 15,0-1-15,0 0 0,0 21 16,21-21-16,-21 1 0,0-1 0,0 0 16,0 0-16,22 0 0,-22 0 0,0 1 15,21-1-15,0-21 0,0 21 16,0-21-16,0 0 15,22 0-15,-22 0 0,0 0 0,0 0 16,22 0-16,-22-21 0,21 21 0,-21-21 16,22-1-16,-22 1 0,21 0 0,-21 0 15,22 0-15,-22 0 0,0-22 16,0 22-16,0 0 0,-21-21 16,0 20-16,0-20 0,0 21 0,0 0 15,0 0-15,-21 21 16,0 0-16,-21 0 0,20 21 15,1 0-15,0 21 0,21-21 16,-21 1-16,0 20 0,21-21 0,0 21 16,0-20-16,0-1 0,0 21 0,0-21 15,0 0-15,0 1 0,21-22 0,0 21 16,0 0-16,0-21 16,1 0-16,20 0 0,-21 0 15,0 0-15,0 0 0,22 0 0,-22 0 0,0-21 16,21 21-16,-20-21 0,-1-1 15,21 1-15,-21 0 0,0 0 0,1 0 16,-1-22-16,0 22 0,0-21 16,-21 0-16,0-1 0,21 1 0</inkml:trace>
  <inkml:trace contextRef="#ctx0" brushRef="#br0" timeOffset="13319.94">7408 4445 0,'21'0'0,"-42"0"0,0 0 0,-21 0 0,21 0 15,-1 0-15,1 0 0,0 0 16,0 0-16,0 0 16,21-21-1,-21 0 16,-22 21-15</inkml:trace>
  <inkml:trace contextRef="#ctx0" brushRef="#br0" timeOffset="13571.79">5355 4614 0,'0'0'0,"-42"22"0,-1-1 0,22-21 15,0 0-15,0 0 0,42 0 32,21 0-32,-20 0 0,20 0 0,0-21 15,22-1-15,-22 22 0,22 0 0,-1-21 16,1 21-16,-1 0 16,-21-21-16,22 21 0,-22 0 0,1 0 0,-1 0 15,-21-21-15,0 21 0,0 0 0,1 0 16,-44 0 15</inkml:trace>
  <inkml:trace contextRef="#ctx0" brushRef="#br0" timeOffset="14187.92">3979 6350 0,'0'0'0,"-21"-21"0,21 0 0,0 0 15,0-1 1,-21 22-16,21 22 16,-21-1-16,21 0 15,0 21-15,-21 1 0,21-1 16,0 21-16,0 1 0,-22-1 15,22 1-15,-21 21 0,21-22 0,0 1 16,0 20-16,-21-20 0,0 20 16,21-20-16,-21-1 0,0 1 0,21-1 15,-22-20-15,1 20 0,0-20 0,21-1 16,-21-21-16,0 0 0,21 22 16,-21-43-16,21 21 0,0-42 15,0-22 1,0 22-16,0-21 15,-22-1-15,22 1 0</inkml:trace>
  <inkml:trace contextRef="#ctx0" brushRef="#br0" timeOffset="14519.95">3450 6710 0,'0'0'16,"0"-42"-16,0-1 0,0 1 0,0 0 15,0-1-15,21 1 0,0 21 0,1-22 16,20 22-16,-21-21 0,21 21 0,1 0 15,20-22-15,-20 22 0,20 0 16,1 21-16,-1-21 0,1 0 0,-1 21 16,1 0-16,-1 0 0,1 0 15,-22 21-15,-21 0 0,21 0 0,-42 0 16,0 22-16,0-1 0,-42 0 0,21 1 16,-21 20-16,-1-21 15,-20 1-15,20 20 0,-20-20 0,21-1 16,-1-21-16,-20 21 0,20-20 0,1 20 15,0-21-15,21 0 0,-22 0 16,22-21-16,0 22 0,42-22 47,0 0-47,22 0 0,-22 0 0,0 0 16,21 0-16,-21 0 0,22 0 0</inkml:trace>
  <inkml:trace contextRef="#ctx0" brushRef="#br0" timeOffset="15855.21">4635 6922 0,'0'0'0,"-21"0"16,0 0-1,0 0-15,0 0 0,0 0 0,-1 0 16,-20 21-16,21 0 0,0 0 0,0 0 15,-1 0-15,1 1 0,0 20 16,0 0-16,0 1 0,21-1 0,-21 0 16,21 1-16,0-1 0,0 0 15,0-21-15,0 22 0,0-22 16,0 21-16,21-21 0,0 1 0,0-1 16,0-21-16,22 0 0,-22 0 0,21 0 15,-21 0-15,22 0 0,-1 0 16,-21 0-16,21-21 0,1-1 0,-22 1 15,21 0-15,1-21 0,-22-1 0,21 22 16,-21-21-16,22 0 0,-22-1 16,-21 1-16,0 0 0,0-1 15,0 1-15,0 0 0,0-1 0,-21 1 0,-1 21 16,-20-22-16,21 22 0,-21 0 0,-1 0 16,1 21-16,0 0 15,20 0-15,-20 0 0,21 21 0,-21 0 16,20 0-16,1 1 0,0-1 0,21 21 15,-21-21-15,21 22 0,0-1 16,0 0-16,0 1 0,21-22 0,0 21 16,0-21-16,1 22 0,-1-22 0,21 0 15,-21 0-15,22-21 0,-1 0 16,0 0-16,1 0 0,-1 0 0,0 0 16,1 0-16,-1-21 0,21 0 0,-20-22 15,-1 22-15,0-21 0,22 21 16,-1-22-16,-20 1 0,20 0 15,-20-1-15,-1-20 0,21 21 0,-20-22 16,-22 1-16,21 20 0,-21-20 0,1-1 16,-1 22-16,0-22 0,-21 22 15,0 0-15,0 21 0,0-1 0,0 1 16,0 0-16,-21 21 16,0 0-16,21 21 0,-22 0 15,1 22-15,0-1 0,21 0 0,-21 1 16,0 20-16,0-20 0,-1 20 0,22 1 15,-21-22-15,-21 21 0,21 1 16,0-22-16,-1 22 0,1-1 16,21-20-16,-21 20 0,0-21 0,21 1 15,0-1-15,0 0 0,0-20 16,0-1-16,0 0 0,21-21 16,0 0-16,0 0 0,1 0 0,-1 0 15,21 0-15,-21-21 0,0 0 0,22-1 16,-22 1-16,21-21 0,-21 21 15,22-22-15,-22 22 0,0-21 0,21 0 16,-20 20-16,-22 1 0,21-21 0,-21 21 16,21 21-16,-21-21 0,0 42 31,0 0-31,0 21 16,-21-21-16,21 1 0,-21-1 15,21 21-15,0-21 0,0 0 16,0 1-16,0 20 0,0-21 0,0 0 15,0 0-15,0 1 0,21-22 16,0 0-16,0 0 0,0 0 16,0 0-16,22 0 0,-22-22 15,0 1-15,0 0 0,0 0 16,22 0-16,-22-22 0,0 22 0,0 0 0,0-21 16,1 21-16,-22-22 0,21 22 0,-21 0 15,21 0-15,-21 0 16,0-1-16,0 44 31,-21-1-31,21 0 0,-21 0 0,21 0 16,0 22-16,0-1 0,0 0 15,-22 1-15,22 20 0,-21 1 0,21-1 16,-21-21-16,21 22 0,0-1 0,-21 22 16,21-21-16,-21-1 0,0 22 0,21-1 15,-22-20-15,1 21 0,21-1 16,0-20-16,-21-1 0,0 22 0,0-22 15,21-20-15,-21 20 0,-1 1 0,1-22 16,0 22-16,0-22 0,0-21 16,0 21-16,-22-20 0,22 20 0,-21-42 15,21 21-15,-22-21 0,1 0 0,0 0 16,-1 0-16,-20-21 0,20 0 16,-20-22-16,21 22 0,-22-21 0,22 0 15,-1-22-15,-20 22 0,21-1 0,-1 1 16,22 0-16,-21-1 0,21 1 0,-1 0 15,1 21-15,21-22 0,0 22 16,0-21-16,0 21 0,21-22 0,1 22 16,-1-21-16,0-1 0,21 1 0,1 0 15,20-1-15</inkml:trace>
  <inkml:trace contextRef="#ctx0" brushRef="#br0" timeOffset="16703.23">6540 7006 0,'-21'21'16,"0"1"-16,0-1 15,21 0-15,0 21 0,0-21 0,-21 1 16,21 20-16,-21-21 16,-1 0-16,22 22 0,0-22 0,0 0 15,-21 0-15,21 0 0,0 0 0,0 1 16,0-44 15,0 1-31,0 0 16,21 0-16,-21-21 0,22 20 15,-22 1-15,0-21 0,21 21 0,0-22 16,-21 22-16,21-21 0,0 21 16,-21 0-16,21-1 0,1 1 0,-1 0 15,-21 0-15,21 21 0,0 0 0,0 0 16,0 0-16,1 0 16,-1 0-16,0 21 0,0 0 0,-21 0 15,21 1-15,-21 20 0,0-21 16,0 0-16,0 0 0,0 1 0,0-1 15,0 0-15,0 0 0,0 0 16,-21 0-16,21 1 0,-21-22 31,21-22-15,0 1 0,0 0-16,0 0 0,0 0 0,0 0 15,21-1-15,0 1 0,-21-21 16,21 21-16,1 0 0,-1-1 0,0 1 15,0 21-15,0-21 0,0 0 16,1 21-16,-1 0 0,0 0 0,0 0 16,0 21-16,-21 0 15,0 0-15,0 1 0,0-1 0,0 0 16,0 0-16,0 21 0,0-20 16,0-1-16,0 0 0,-21 0 0,21 0 15,0 0-15,-21-21 0,21 22 0,-21-1 16</inkml:trace>
  <inkml:trace contextRef="#ctx0" brushRef="#br0" timeOffset="17131.36">7493 6985 0,'-21'0'16,"0"0"-16,-1 0 0,1 0 16,21 21-16,-21 0 0,0 1 15,0-1-15,0 0 0,21 0 16,-22 21-16,22-20 0,-21 20 0,0-21 16,21 21-16,0-20 0,0-1 0,0 21 15,0-21-15,0 0 0,0 1 16,0-1-16,21-21 15,0 0-15,1 0 0,-1 0 0,0 0 16,0 0-16,0 0 0,0-21 0,1-1 16,-1 1-16,0 0 0,0 0 15,0 0-15,0 0 0,1-22 0,-22 22 16,0-21-16,0 21 0,0-22 0,0 22 16,0 0-16,0-21 0,-22 20 0,1 1 15,0 21-15,0-21 16,0 21-16,0 0 0,-1 0 0,1 0 15,0 0-15,0 0 0,0 0 0,0 21 16,-1-21-16,22 21 0,0 1 0,0-1 16,-21 0-16,21 0 0,0 0 15,0 0-15,0 1 0,0-1 0,0 0 16,0 0-16,0 0 0,21 0 0,1 1 16</inkml:trace>
  <inkml:trace contextRef="#ctx0" brushRef="#br0" timeOffset="17836.45">7683 7451 0,'22'0'0,"-1"-21"15,0 21-15,0-22 16,0 1-16,-21 0 0,21 0 0,1 0 16,-1 0-16,0-1 0,-21-20 0,21 21 15,-21 0-15,21-22 0,-21 22 0,0 0 16,0 0-16,0 0 0,0 0 15,0-1-15,-21 22 16,0 0 0,0 22-16,21-1 0,-21 0 15,21 0-15,0 0 16,0 0-16,0 1 0,0-1 0,0 0 16,0 0-16,0 0 0,0 0 15,0 1-15,21-1 0,0 0 16,-21 0-16,21 0 15,0 0-15,-21 1 16,21-22-16,1 0 16,-1 0-16,0 0 15,0 0-15,0 0 16,0 0-16,22 0 0,-22-22 0,0 22 16,21-21-16,-20 0 0,-1 0 0,21 0 15,-21 0-15,0-1 0,1-20 16,-1 21-16,-21-21 0,21 20 0,-21 1 15,21-21-15,-21 21 0,21 0 16,-21-1-16,0 1 0,-21 42 31,0 1-31,21-1 16,-21 21-16,21-21 0,0 22 16,-21-1-16,21 21 0,-22-20 0,22-1 15,0 22-15,-21-1 0,21-21 0,0 22 16,0-1-16,0-20 0,0 20 0,0 1 15,0-1-15,0 1 0,0-1 0,0 1 16,0-1-16,0 1 0,0-1 16,0 1-16,0-1 0,0-20 0,0 20 15,0 1-15,-21-22 0,0 0 16,21 1-16,-21-1 0,21 0 0,0-21 16,-21 1-16,21-1 0,-22-21 0,22-21 31,0-1-31,0 1 0,0-21 15,0 21-15,0-22 0,0 1 0,0 0 16,0-22-16,0 22 0,0-22 16</inkml:trace>
  <inkml:trace contextRef="#ctx0" brushRef="#br0" timeOffset="18115.29">8318 7260 0,'0'0'0,"0"-42"0,22 0 0,-22 20 16,0 1-16,0-21 0,21 21 15,0 0-15,-21-1 0,21 22 16,0 0-16,0-21 0,1 21 0,-1 0 16,0 0-16,21 0 0,-21 0 0,1 21 15,-1 1-15,0-1 0,0 0 0,-21 0 16,0 21-16,0-20 0,0-1 16,-21 21-16,0 0 0,0-20 0,-1-1 15,1 21-15,-21-21 0,21 0 16,0 1-16,-22-1 0,22-21 0,0 21 15,0 0-15,-22-21 0,22 0 16,0 0-16,21-21 31,0 0-31</inkml:trace>
  <inkml:trace contextRef="#ctx0" brushRef="#br0" timeOffset="19873.32">9229 6329 0,'0'0'0,"-64"0"16,43 0-1,0 21-15,0 0 0,-1 22 0,1-22 16,0 21-16,0 0 0,0 22 16,0-22-16,-1 22 0,1-22 0,0 22 15,0-1-15,0-21 0,0 22 16,-1-22-16,1 1 0,0 20 0,0-21 16,21 1-16,-21-22 0,21 21 0,-21-21 15,21 1-15,0-1 0,0 0 16,0-42 15,0 0-31,21-1 0,0 1 0,-21 0 16,21 0-16,0 0 0,0 0 15,-21-22-15,22 43 0,-1-21 0,-21 0 16,21 21-16,0 0 0,0 0 16,0 21-1,-21 0 1,0 0-16,0 1 0,0-1 0,0 0 15,0 0-15,0 0 0,22 0 0,-22 1 16,0-1-16,21-21 0,-21 21 0,0 0 16,21-21-16,-21 21 0,21-21 15,0 0 1,0 0-16,1 0 0,-22-21 0,21 0 16,0 21-16,0-21 0,-21 0 0,21-1 15,0 1-15,1-21 0,-22 21 0,21 0 16,0-22-16,-21 22 0,21 0 0,-21 0 15,0 0-15,0-1 0,21 22 16,-21 22 0,0-1-1,0 0-15,-21 0 0,21 0 16,-21 22-16,21-22 0,-21 0 0,21 0 16,0 0-16,0 0 0,0 1 15,0-1-15,0 0 0,0 0 16,21 0-16,0-21 0,0 0 0,0 0 15,1 0-15,-1 0 0,0 0 0,0 0 16,21 0-16,-20-21 0,-1 0 0,0 21 16,21-21-16,-21 0 0,1-1 15,-1 1-15,0 0 0,0 0 0,0-21 16,0 20-16,-21 1 0,0 0 16,0-21-16,0 21 0,0-1 15,0 1-15,-21 21 0,0 0 16,0 0-16,0 0 0,0 21 15,-1 1-15,1-1 0,21 0 0,-21 0 16,21 0-16,0 22 0,-21-22 0,21 21 16,0-21-16,0 0 0,0 1 0,0 20 15,21-21-15,0 0 0,-21 0 16,21 1-16,1-22 16,-22 21-16,0-42 31,-22 21-31,1-22 15,0 1-15,0 0 0,0 0 16,0 21 0,-1 0-16,22 21 31,0 0-31,0 0 16,22-21-16,-1 0 0,0 22 15,21-22-15,-21 0 0,1 0 16,20 0-16,0 0 0,-21 0 0,22 0 15,-22 0-15,21 0 0,1 0 16,-22-22-16,21 22 0,-21-21 0,0 0 16,22 21-16,-22-21 0,0 0 0,0 0 15,0-22-15,1 22 0,-1 0 16,0-21-16,-21 20 0,21 1 0,-21 0 16,0 0-16,0 42 31,0 0-31,0 0 0,0 1 0,0-1 15,-21 21-15,0-21 0,21 0 0,-21 22 16,21-22-16,0 0 0,-22 0 16,22 0-16,0 1 0,0-1 0,-21-21 15,21 21-15,0 0 16,0-42 15,0 0-15,21 0-16,1-1 0,-22 1 0,21 0 15,0 0-15,-21-21 0,21 20 0,0-20 16,0 0-16,1 21 0,-1-22 0,0 22 16,0 0-16,-21-21 0,21 42 0,0-22 15,1 22-15,-22 22 16,21-22 0,-21 21-16,0 21 0,0-21 0,0 0 15,0 22-15,0-22 0,21 21 16,-21-21-16,0 1 0,0-1 0,0 0 15,0 0-15,0 0 0,0 0 0,0 1 16,0-1 0,0-42 15,21-1-31,-21 1 0,21 0 16,0 0-16,-21 0 0,22-22 0,-1 22 15,0-21-15,0 21 0,0-22 0,0 22 16,1-21-16,20 21 0,-21-22 15,0 22-15,22 0 0,-22 21 16,0 0-16,0-21 0,0 21 0,0 0 16,-21 21-16,22-21 0,-22 21 15,21 0-15,-21 22 0,0-22 0,0 0 16,0 21-16,0-20 0,0-1 16,0 21-16,0-21 0,0 0 0,-21 1 15,21-1-15,-22 0 0,22 0 0,0 0 16,-21-21-16,21 21 0,-21-21 0,0 0 31,0 0-31,0 0 16,-1 0-16,22-21 0,-21 0 0,0 21 15,0-21-15,21 0 16,-21 0-16,0-1 0</inkml:trace>
  <inkml:trace contextRef="#ctx0" brushRef="#br0" timeOffset="20088.2">10033 6668 0,'0'0'0,"-21"0"0,0 0 16,-22-22 0,22 22-16,42 0 78</inkml:trace>
  <inkml:trace contextRef="#ctx0" brushRef="#br0" timeOffset="22219.92">18500 4784 0,'21'-21'0,"-42"42"0,63-64 0,-21 22 16,-21 0-16,0 0 0,0 0 16,0 0-16,0-22 0,0 22 0,0 0 15,-42 0-15,21 0 0,-1-1 0,-20 1 16,0 0-16,-1 21 0,-20 0 15,21 0-15,-22 0 0,22 0 0,-22 21 16,22 0-16,0 1 0,-1 20 0,-20 21 16,20-20-16,22 41 0,-21-20 15,0 21-15,20-1 0,1 1 0,0 0 16,0-22-16,0 22 0,21-22 16,0 1-16,0-1 0,0-20 0,0-1 15,21 0-15,0 1 0,0-1 0,0-21 16,1 0-16,20 0 0,-21-21 15,21 0-15,1 0 0,-1 0 0,0 0 16,22-21-16,-22 0 0,22 0 0,-1 0 16,1-22-16,-1 22 0,-20-21 15,20 0-15,1-1 0,-22 22 0,21-21 16,-20-1-16,-22 1 0,21 0 0,-21-1 16,1 22-16,-22-21 0,0 21 15,0 0-15,0-1 0,0 1 0,-22 21 31,1 21-31,0 1 0,21-1 0,-21 21 16,21 0-16,-21-20 0,21 20 16,0 0-16,0-21 0,-21 22 15,21-1-15,0 0 0,0-20 0,0 20 16,0-21-16,0 21 0,0-20 0,21-1 16,0 0-16,0-21 0,-21 21 15,42-21-15,-20 0 0,-1 0 0,0 0 16,21 0-16,-21 0 0,22-21 0,-22 21 15,21-21-15,-21 0 0,22-1 16,-22-20-16,0 21 0,0 0 0,0-22 16,1 22-16,-22-21 0,0 21 0,0-22 15,0 1-15,0 21 0,-22-21 16,1 20-16,0 1 0,0-21 16,0 42-16,0-21 0,-22 21 0,22 0 15,0 0-15,0 0 0,-22 0 0,22 0 16,0 21-16,21 0 0,-21 0 0,21 22 15,-21-22-15,21 0 0,0 0 16,0 21-16,0-20 0,0-1 0,0 0 16,0 0-16,0 0 0,0 0 0,0 1 15,21-1-15,0 0 0,0-21 0,0 21 16,22-21-16,-22 0 16,0 0-16,0 0 0,22 0 0,-22 0 15,21-21-15,0 21 0,-20-21 16,20 0-16,0-1 0,1 22 0,-1-21 15,0 0-15,1 0 0,-22 0 16,21 0-16,-21-1 0,22 1 0,-43 0 16,21 0-16,-21 0 0,21 21 0,-21-21 15,0-1 1,-21 22 0,0 22-16,21-1 15,0 0-15,-22 0 0,22 21 16,-21-20-16,21-1 0,-21 0 15,21 0-15,0 0 0,0 0 0,0 1 16,-21-1-16,21 0 0,0 0 16,-21 0-16,21 0 0,0-42 47,0 0-32,0 0-15,0 0 0,21 0 0,0-1 16,-21-20-16,21 21 0,0 0 15,1-22-15,-1 22 0,0-21 0,0 21 16,0 0-16,0-1 0,1 1 0,-1 0 16,0 21-16,0 0 0,0 0 15,0 0-15,1 0 0,-1 0 0,-21 21 16,21 0-16,-21 22 16,21-22-16,-21 0 0,0 21 0,0-20 15,0-1-15,0 21 0,0-21 16,0 22-16,0-22 0,0 0 0,0 0 15,0 0-15,0 0 0,0 1 16,0-1-16,0-42 31,0-1-31,0 1 16,0 0-16,0 0 0,0 0 0,21 0 16,0-22-16,1 22 0,-1 0 15,0-21-15,0 20 0,0-20 0,0 21 16,1-21-16,-1 20 0,0 1 15,21 0-15,-21 0 0,1 21 0,-1 0 16,0 0-16,0 0 0,0 21 0,0-21 16,1 21-16,-22 0 0,0 22 15,0-22-15,0 0 0,0 21 0,0-20 16,0-1-16,0 21 0,0-21 0,0 0 16,-22 1-16,1 20 0,21-21 0,-21 0 15,0 0-15,0-21 0,21 22 16,0-1-16,-21-21 0,21-21 31,21-1-15</inkml:trace>
  <inkml:trace contextRef="#ctx0" brushRef="#br0" timeOffset="22571.72">20891 5080 0,'0'0'0,"-21"0"16,0 0-16,21 21 15,-21 0-15,0 1 0,0-1 0,21 0 16,0 21-16,-22 1 0,1-1 16,21 0-16,0 1 0,0-1 0,-21 21 15,21-20-15,-21 20 0,21 1 16,0-1-16,-21 1 0,0 20 0,-1-20 15,1-1-15,0 1 0,0-1 0,0 1 16,0 21-16,-22-22 0,22 22 0,-21-22 16,21 1-16,-22-1 0,22 1 0,0-1 15,-21-20-15,20-1 0,22 0 16,-21 1-16,21-22 0,-21 0 0,21 0 16,0 0-16,0-42 31,0 0-31,21 0 0,0 0 0,-21-22 15,22 1-15,-1 0 0,0-1 0,-21-20 16,21 20-16</inkml:trace>
  <inkml:trace contextRef="#ctx0" brushRef="#br0" timeOffset="23671.02">20616 5461 0,'0'0'15,"0"-42"-15,21 21 0,-21-22 0,43-41 16,-43 62-16,21 1 15,0 21-15,0-21 0,0 0 16,1 21-16,-1 0 0,0 0 0,0 0 16,0 0-16,0 0 0,1 21 15,-1 0-15,0 22 0,0-22 16,-21 0-16,0 21 0,0-21 0,0 22 16,0-22-16,0 21 0,-21-21 0,0 1 15,0 20-15,-22-21 0,22 0 0,0-21 16,-21 21-16,20 1 0,-20-22 15,21 0-15,-21 0 0,20 0 0,1 0 16,0 0-16,21 21 31,21-21-15,0 0-16,1 0 16,-1 0-16,21 0 0,-21 0 15,0 0-15,22 0 0,-22 0 0,21-21 16,-21-1-16,22 22 0,-1-21 15,-21 0-15,22 0 0,-22 0 0,0 0 16,21-1-16,-21 1 0,1 0 16,-22 0-16,21 0 0,-21 0 15,-21 21 32,21 21-47,-22 0 0,22 0 16,0 0-16,0 0 15,0 1-15,0-1 0,0 0 0,0 0 16,0 0-16,0 0 16,22-21-16,-1 0 15,0 0-15,0 0 16,0 0-16,22 0 0,-22-21 0,0 0 16,0 21-16,0-21 0,0 0 0,1 0 15,-1-22-15,0 22 0,0-21 0,0 21 16,22-22-16,-22 1 0,0-22 15,0 22-15,0 0 0,0-22 16,1 22-16,-1-22 0,-21 22 0,21-21 16,0 20-16,0 1 0,-21 0 15,0 20-15,21 1 0,-21 0 0,22 0 16,-22 0-16,0 42 31,-22 21-31,1-21 16,0 22-16,21-1 0,-21 0 0,0 22 15,0-1-15,-1-20 0,1 20 0,0-20 16,0 20-16,21-21 0,0 22 16,-21-22-16,21 1 0,0-1 0,-21 0 15,21 1-15,0-22 0,0 21 16,0-21-16,21 0 0,0 1 0,0-22 16,0 21-16,0-21 0,22 0 15,-22 0-15,21 0 0,1 0 0,-1-21 16,0-1-16,1 22 0,-22-42 0,21 21 15,0 0-15,1-22 0,-22 22 0,0-21 16,0 0-16,0 20 0,1-20 16,-22 0-16,21 21 0,-21-22 0,0 22 15,0 0-15,-21 21 16,-1 0 0,1 0-16,0 0 0,0 21 0,0 0 0,0 0 15,-1 22-15,22-22 0,0 0 16,-21 0-16,21 22 0,0-22 0,0 0 15,0 0-15,0 21 0,0-20 16,0-1-16,21 0 0,1-21 0,-1 21 16,0-21-16,0 0 0,21 21 0,-20-21 15,20 0-15,0 0 0,1 0 0,20 0 16,-21-21-16,1 21 0,-1-21 16,-21 0-16,22 0 0,-22-1 0,0 1 15,-21 0-15,0 0 0,0 0 0,0 0 16,0-1-16,-21-20 0</inkml:trace>
  <inkml:trace contextRef="#ctx0" brushRef="#br0" timeOffset="23883.9">21188 4932 0,'-21'0'16,"42"0"-16,-64 0 0,22 0 0,0 0 15,21 21 32,21-21-47,0 21 16,-21 0-16,22-21 16,-1 0-16</inkml:trace>
  <inkml:trace contextRef="#ctx0" brushRef="#br0" timeOffset="25544.08">23516 5567 0,'0'-21'31,"0"0"-31,0-1 0,21 1 16,-21 0-16,21 0 16,-21 0-16,0-22 0,0 1 0,22 0 15,-1-1-15,-21 1 0,21-21 0,0-1 16,-21 1-16,21-1 0,0 1 0,1-1 16,-1 1-16,0-1 0,-21 1 15,21-1-15,0 1 0,0-1 0,-21 22 16,0-1-16,0 1 0,0 0 0,0 21 15,0-1-15,0 1 0,0 42 16,0 1 0,-21 20-16,0 0 0,0 22 0,-21-22 15,20 22-15,1 20 0,-21 1 16,21 0-16,0-22 0,-1 22 16,1-1-16,0-20 0,0 21 0,21-22 15,0-21-15,0 22 0,0-22 16,0 1-16,0-1 0,21-21 0,0 0 15,0 0-15,22 1 0,-22-1 0,21-21 16,-21 0-16,22 0 0,-1 0 0,0-21 16,1-1-16,-1 1 0,0 21 15,-20-42-15,20 21 0,0 0 0,-21-22 16,22 22-16,-22-21 0,0-1 0,0 1 16,0 0-16,1-1 0,-22 1 0,0 21 15,0 0-15,0 0 0,0-1 16,0 44-1,0-1-15,0 21 0,-22-21 16,1 22-16,21-22 0,-21 21 16,21 0-16,0-20 0,0 20 0,0-21 15,0 21-15,0-20 0,0-1 0,0 0 16,0 0-16,21 0 0,0 0 0,1 1 16,-1-22-16,0 0 0,0 0 15,21 0-15,-20 0 0,20 0 0,-21 0 16,21 0-16,1-22 0,-22 1 0,21 0 15,-21 0-15,1 0 0,20 0 0,-21-1 16,0-20-16,-21 21 16,21-21-16,-21 20 0,22 1 0,-22 0 15,0 0-15,0 0 0,0 42 32,-22 0-32,22 0 0,-21 0 15,21 22-15,0-22 0,0 0 0,-21 21 16,21-20-16,-21-1 0,21 0 0,-21 21 15,21-21-15,-21 1 0,21-1 16,0 0-16,0 0 16,0-42-1,0 0 1,21 0-16,0-1 16,-21 1-16,21-21 0,0 21 15,0 0-15,1-22 0,-1 1 0,0 21 16,0-22-16,0 1 0,0 21 0,1-21 15,-1 20-15,0 1 0,0 21 16,-21 21 0,0 1-16,0-1 0,0 0 15,21 21-15,-21-21 0,0 1 0,21 20 16,-21-21-16,0 0 0,22 22 16,-22-22-16,21 0 0,-21 0 0,21 0 15,-21 0-15,21-21 16,0 0-16,0 0 15,1 0-15,-1 0 16,0 0-16,-21-21 0,21 0 0,0 21 16,-21-21-16,21 0 0,1 0 0,-1-1 15,0-20-15,21 21 0,-21-21 0,1 20 16,-1-20-16,21 21 0,-21-21 16,0 20-16,1 1 0,-22 0 0,0 0 15,21 21-15,-21 21 16,0 0-1,-21 0-15,-1 1 0,22 20 16,-21-21-16,21 0 0,0 22 16,-21-22-16,21 0 0,0 21 0,0-21 15,0 1-15,0-1 0,0 0 0,0 0 16,0 0-16,21-21 0,0 21 16,1-21-16,-1 0 0,0 0 0,0 0 15,21 0-15,-20 0 0,20 0 0,-21 0 16,21 0-16,1 0 0,-1-21 0,-21 0 15,22 0-15,-1 0 0,-21 0 0,0-1 16,0-20-16,22 21 0,-43-21 16,21 20-16,0-20 0,-21 0 0,0-1 15,0 22-15,0-21 0,0 21 16,-21 21-16,0 0 16,0 0-16,-1 0 0,1 21 0,0 0 15,-21 0-15,21 0 0,-1 1 0,1 20 16,0-21-16,21 21 0,0-20 0,0 20 15,0-21-15,0 0 0,0 0 16,0 1-16,0-1 0,0 0 0,21-21 16,0 21-16,1-21 0,-1 21 0,0-21 15,0 0-15,0 0 0,0 0 0,1 0 16,-1 0-16,0-21 0,0 0 16,0 0-16,-21 0 0,21-1 15,-21 1-15,22 0 0,-22 0 16,0-21-16,0 20 0</inkml:trace>
  <inkml:trace contextRef="#ctx0" brushRef="#br0" timeOffset="25739.97">25633 4741 0,'0'0'15,"-21"-21"-15,-1 21 0,1 0 0,0 0 16,0 0-16,0-21 0,0 21 62,-1 0-62,1 0 16</inkml:trace>
  <inkml:trace contextRef="#ctx0" brushRef="#br0" timeOffset="26003.81">23770 4847 0,'0'0'0,"0"21"0,0 1 15,42-22 1,-20 0 0,-1 0-16,21 0 0,0 0 0,-20 0 15,20-22-15,21 22 0,-20-21 0,-1 0 16,0 21-16,1-21 0,-1 21 0,0-21 15,-20 21-15,20 0 0,-21-21 16,0 21-16,-63 21 31,21 0-31,0-21 16,-22 21-16,1 21 0,-22-20 16</inkml:trace>
  <inkml:trace contextRef="#ctx0" brushRef="#br0" timeOffset="26555.92">18140 7239 0,'0'0'0,"0"-21"16,0-21-16,0-1 0,0 1 0,0-64 16,0 85-16,0-21 0,0 20 15,0 1-15,-21 21 16,21 21 0,0 1-16,0 20 0,-22 0 0,22 22 15,-21 20-15,21 1 0,-21 0 0,0-1 16,21 1-16,-21 21 0,0-21 0,-1 20 15,1 1-15,0 0 0,21 0 16,-21 0-16,0 0 0,21-22 0,0 22 16,-21 0-16,-1-21 0,1-1 0,0 1 15,21 0-15,-21-22 0,0 1 0,21-1 16,-21-21-16,-1 1 0,22-1 16,-21-21-16,21 0 0,0 1 0,-21-22 15,21-22-15,-21 1 16,21-21-16,0 0 0,0-1 15,0-20-15</inkml:trace>
  <inkml:trace contextRef="#ctx0" brushRef="#br0" timeOffset="26872.74">17695 7303 0,'0'0'15,"21"-64"-15,-21 22 0,22-22 0,-1 22 16,0-22-16,21 22 0,1 0 0,-1 21 15,21-22-15,-20 22 0,41 0 16,-20 0-16,21 0 0,-1 21 0,-20 0 0,20 21 16,-20 0-16,-22 21 15,1-21-15,-1 22 0,-21 20 0,-21-20 16,0 20-16,0 1 0,-21-22 0,-21 21 16,-1 1-16,1-22 0,-22 1 0,22-1 15,-21 0-15,-1 1 0,22-1 0,-22-21 16,22 0-16,-22 0 0,22 1 15,0-1-15,21 0 0,-22-21 0,22 0 16,21 21-16,42-42 31,-20 0-31,-1 0 0,21-1 0,0 1 16,1-21-16</inkml:trace>
  <inkml:trace contextRef="#ctx0" brushRef="#br0" timeOffset="27275.61">19367 7112 0,'0'0'16,"22"-21"-16,-1 21 15,-42 0-15,-1 0 0,1 0 0,0 0 16,-21 21-16,-1 0 0,22 22 0,-21-22 16,0 21-16,20 0 0,-20 1 15,21-1-15,0 0 0,0 1 16,-1-1-16,22 0 0,-21 1 0,21-22 15,0 21-15,0-21 0,0 1 0,0 20 16,21-42-16,1 21 0,-1 0 0,0-21 16,21 0-16,-21 0 0,22 0 0,-22 0 15,21 0-15,1-21 0,-1 0 16,0 21-16,1-21 0,-1-22 0,0 22 16,-21 0-16,22-21 0,-22-1 0,0 1 15,-21 0-15,0-1 0,0 1 0,0 0 16,0-1-16,0 1 0,0 0 0,-42 21 15,42-1-15,-21 1 0,-1 21 16,1 0-16,0 0 0,0 0 0,0 0 16,0 21-16,21 1 0,-22-1 0,22 21 15,-21-21-15,21 22 0,0-22 16,0 21-16,0-21 0,0 22 0,0-22 16,0 21-16,0-21 0,21 0 15,1 22-15</inkml:trace>
  <inkml:trace contextRef="#ctx0" brushRef="#br0" timeOffset="28192.54">19791 7705 0,'0'0'0,"42"-21"15,-21-1-15,0 1 0,22 0 0,-22-21 16,0 21-16,21-22 0,-20 1 0,-1 0 16,0-22-16,21 22 0,-21-22 15,1 1-15,-1-1 0,21 22 0,-21-22 16,-21 1-16,21 21 0,-21-22 15,22 22-15,-22-1 0,0 1 0,0 0 16,0 21-16,0-1 0,0 1 0,0 42 16,0 1-1,-22-1-15,1 21 0,0 0 16,21 1-16,-21-1 0,0 22 0,21-1 16,-21 1-16,-1-1 0,1 1 15,21 20-15,0-20 0,-21-1 0,21 1 16,-21-22-16,21 0 0,0 22 0,0-43 15,0 21-15,0-20 0,0-1 16,0 0-16,21 0 0,0 0 0,0-21 16,1 0-16,-1 0 0,0 0 0,0 0 15,0 0-15,0 0 0,1-21 0,-1 0 16,21 0-16,-21 0 0,0 21 0,1-43 16,-22 22-16,21 0 0,0 0 0,-21 0 15,21-1-15,-21 1 16,0 0-16,0 42 15,0 0 1,0 1-16,0-1 0,0 0 0,0 0 0,0 0 16,0 0-16,0 1 0,0-1 15,0 0-15,0 0 0,0 0 16,0 0-16,21-21 0,-21 22 0,43-22 16,-22 0-16,0 0 0,21 0 0,-21 0 15,22 0-15,-1 0 0,-21 0 0,22 0 16,-22 0-16,21-22 0,-21 1 0,0 21 15,1-21-15,-1 0 0,0 0 0,0 0 16,-21-1-16,0 1 0,0 0 16,0 0-16,0 0 0,0 0 0,0-1 15,0 44 17,-21-1-32,21 0 0,-21 21 15,0-21-15,-1 22 0,1-1 16,0 0-16,0 1 0,0-1 0,0 22 15,-1-1-15,1-21 0,0 22 0,21-1 16,-21 1-16,0-1 0,21 1 0,0-1 16,0 1-16,0-1 0,0 1 0,0 21 15,0-22-15,0 1 0,0 20 0,0-20 16,0-1-16,0 1 0,0-1 0,21 1 16,-21-22-16,0 22 0,0-22 15,0 21-15,0-20 0,0-22 16,-21 21-16,0-21 0,-22 22 0,1-22 15,0-21-15,-22 21 0,1-21 0,20 0 16,-20 0-16,-1 0 0,1 0 0,-1-21 16,1 0-16,-22 0 0,22-1 0,-1 1 15,-21-21-15,22 0 0,-1 20 0,1-20 16,-1 0-16,1-1 0,21 1 0,-1 0 16,22-1-16,-21-20 0,42 21 0,0-22 15,0 22-15,0-22 0,21 1 0,21-1 16,1 1-16,-1-1 0,0 22 15,22-22-15,-1 1 0,1-1 0,-1-20 16</inkml:trace>
  <inkml:trace contextRef="#ctx0" brushRef="#br0" timeOffset="28896.3">21145 7303 0,'-21'0'16,"0"0"-16,0 21 16,0-21-16,21 21 0,-21 0 15,21 0-15,0 0 0,0 1 16,-22-1-16,22 21 0,-21-21 0,21 0 0,0 1 16,0 20-16,0-21 0,0 0 0,-21 0 15,21 1-15,0-1 0,0 0 16,0-42 15,0 0-15,0-1-16,21 1 0,-21-21 15,21 21-15,-21-22 0,22 22 0,-1-21 16,0 21-16,-21-22 0,21 1 16,0 21-16,0 0 0,1-22 15,20 22-15,-21 0 0,0 21 0,0 0 16,1-21-16,20 21 0,-21 0 0,0 0 0,0 21 15,1 0-15,-22 22 16,21-22-16,-21 0 0,21 21 0,-21 1 16,0-22-16,0 21 0,0-21 0,0 22 15,0-22-15,0 0 0,0 0 0,-21 0 16,0 0-16,-1 1 0,1-1 16,0-21-1,0 0-15,21-21 16,0-1-16,0 1 15,0 0-15,21 0 0,0-21 16,0 20-16,1-20 0,-1 0 0,0-1 16,21 1-16,-21 0 0,22-1 15,-1 1-15,0 0 0,1 21 0,-22-1 16,21 1-16,-21 21 0,22 0 0,-22 0 16,0 0-16,0 0 0,0 21 0,-21 1 15,0 20-15,0 0 0,0-21 16,0 22-16,0-1 0,0 0 0,0-20 15,-21 20-15,0 0 0,0-21 0,0 22 16,0-22-16,21 0 0,-22 0 0,1 0 16,42-21 15,1 0-31,-1-21 16,0 0-16,0 0 0,21 0 0,-20 0 15</inkml:trace>
  <inkml:trace contextRef="#ctx0" brushRef="#br0" timeOffset="29291.07">22246 7197 0,'0'0'0,"-21"0"31,0 21-31,0 0 0,21 0 16,-22 0-16,1 1 0,0 20 0,21 0 15,-21-21-15,21 22 0,-21-1 16,21-21-16,0 22 0,0-22 0,0 21 15,0-21-15,0 0 0,0 1 16,0-1-16,21 0 0,0 0 0,0-21 16,0 0-16,1 21 0,-1-21 0,21 0 15,-21 0-15,22 0 0,-22 0 0,21-21 16,0 0-16,-20 0 0,20 0 0,-21-1 16,0 1-16,0-21 0,1 0 15,-1-1-15,-21 1 0,21 0 0,-21-1 16,0 1-16,0 0 0,0-1 0,-21 22 15,0 0-15,-1 0 0,1 0 0,0 21 16,0 0-16,0 0 16,0 0-16,-1 0 0,-20 21 0,21 0 15,0 0-15,0 0 0,-1 22 0,1-22 16,21 0-16,0 21 0,0-21 0,0 1 16,0-1-16,0 21 0,0-21 15,0 0-15,21 1 0,1-1 16,-1 0-16</inkml:trace>
  <inkml:trace contextRef="#ctx0" brushRef="#br0" timeOffset="29952.69">22712 7789 0,'21'0'0,"-21"-21"16,21 0-16,-21 0 15,0 0-15,0 0 0,21-1 0,0 1 16,1-21-16,-1 21 0,0-22 0,0 1 15,0 0-15,0-1 0,1 22 16,-1-21-16,-21 21 0,21 0 0,-21-1 16,21 1-16,-21 42 15,0 1 1,0 20-16,0-21 0,0 0 16,0 22-16,-21-22 0,21 21 0,0-21 15,0 22-15,0-22 0,0 21 0,0-21 16,21 0-16,0 1 0,0-1 15,1 0-15,-1-21 16,0 0-16,0 0 0,0 0 0,0 0 16,22 0-16,-22 0 0,0 0 0,0 0 15,0-21-15,1 0 0,-1-1 0,0 1 16,0 0-16,-21 0 0,21-21 0,0-1 16,-21 22-16,22-21 0,-22-1 15,0 1-15,21 21 0,-21-21 0,21 20 16,-21 1-16,0 42 15,0 1 1,-21-1-16,0 21 0,21 0 16,-22 1-16,1-1 0,0 0 15,0 1-15,21 20 0,-21-20 0,0 20 16,-1 1-16,1-1 0,0 1 0,21-1 16,-21 1-16,21-1 0,-21 1 0,21-22 15,0 21-15,-21-20 0,21-1 16,0 0-16,0 1 0,0-1 0,0 0 15,0 1-15,0-1 0,0-21 0,0 22 16,0-22-16,0 21 0,0-21 0,0 0 16,0 1-16,0-1 0,0 0 15,0-42 17,0 0-32,0-1 15,0 1-15,0 0 0,0 0 0,0 0 16,0-22-16,0 22 0,21-21 0,0 0 15,-21-1-15,21 1 0,0 0 0,0-22 16,1 22-16,-1-22 0</inkml:trace>
  <inkml:trace contextRef="#ctx0" brushRef="#br0" timeOffset="30255.51">23580 7324 0,'0'0'0,"0"-43"0,0 1 0,21 21 0,0 0 0,-21 0 16,21-1-16,0 1 15,0 21-15,1 0 0,-1 0 0,0 0 16,0 0-16,0 0 0,0 0 0,22 0 16,-22 21-16,-21 1 0,21 20 0,0-21 15,-21 0-15,0 22 0,0-22 16,0 0-16,0 21 0,0-21 0,-21 1 16,0-1-16,-21 0 0,20 0 0,-20 0 15,0 0-15,21-21 0,-22 22 0,1-22 16,21 0-16,-22 21 0,22-21 15,0 0-15,0 0 0,0 0 0,0 0 16,42 0 0,0 0-1,0 0-15,0-21 0,0 21 16,22-22-16,-1 1 0,0 0 16</inkml:trace>
  <inkml:trace contextRef="#ctx0" brushRef="#br0" timeOffset="31823.58">24532 6816 0,'0'0'0,"0"-21"15,-21 21 1,0 21-16,21 0 16,-21 0-16,-1 0 0,1 0 15,0 1-15,0 20 0,0-21 0,21 21 16,-21 1-16,-1-1 0,1 0 15,0 1-15,0-1 0,21 0 0,-21 1 16,21-22-16,-21 21 0,21 1 0,0-22 16,0 0-16,0 0 0,0 0 15,0 0-15,0-42 32,0 0-32,21 0 0,0 0 15,0 0-15,-21-1 0,21 1 16,0 0-16,-21 0 0,22 0 15,-22 0-15,21-1 0,0 22 16,-21-21-16,0 42 16,0 1-16,0-1 15,0 0-15,0 0 0,21 0 16,-21 0-16,0 1 0,0-1 0,21 0 16,-21 0-16,0 0 0,21 0 0,1-21 15,-22 22-15,21-22 0,0 0 0,0 0 16,0 0-16,0 0 0,1 0 15,-1 0-15,0 0 0,21 0 0,-21-22 16,1 22-16,20-21 0,-21 0 16,0-21-16,22 21 0,-22-1 0,0-20 15,0 0-15,0 21 0,0-22 16,1 22-16,-22 0 0,21 0 0,-21 0 16,0 42-1,0 0 1,-21 0-16,-1 0 0,22 0 15,-21 1-15,21-1 0,-21 0 0,21 0 16,0 0-16,0 0 0,0 1 0,0-1 16,0 0-16,21-21 15,0 0-15,1 21 0,20-21 16,-21 0-16,21 0 0,-20 0 0,20 0 16,-21 0-16,21 0 0,1 0 0,-22-21 15,21 0-15,-21 0 0,22-1 16,-22 1-16,0 0 0,0 0 0,-21-21 15,0 20-15,21-20 0,-21 21 0,0 0 16,0 0-16,-21 21 16,0 0-16,0 0 0,0 0 15,0 0-15,-1 21 0,1 0 0,0 0 16,21 0-16,0 22 0,-21-22 0,21 0 16,0 0-16,0 21 0,0-20 15,0-1-15,0 0 0,0 0 16,21 0-16,0 0 0,-21 1 0,21-1 15,1-21-15,-1 0 0,0 21 0,0-21 16,0 0-16,0 0 16,-21-21-16,0 0 15,22-1-15,-22 1 0,0 0 16,0 0-16,0 0 16,21 21-1,0 0 1,0 0-16,0 0 15,0 0-15,1 0 0,-1 0 16,0 0-16,0 0 0,0 0 16,0-21-16,1 21 0,-1-22 0,0 22 15,0-21-15,0 0 0,0 21 0,1-21 16,-22 0-16,21 0 0,-21-1 16,21 22-16,-21-21 15,-21 21 1,0 21-1,21 1-15,-22-22 0,1 42 16,21-21-16,-21 0 0,0 0 0,21 1 16,-21-1-16,21 0 0,0 0 0,-21 0 15,21 0-15,0 1 0,-22-22 0,22 21 16,22-42 15,-1 21-15,-21-22-16,21 22 0,0-21 0,0 0 15,0 0-15,1 0 0,-1-22 16,0 22-16,21 0 0,-21-21 0,1 21 16,-1-1-16,0 1 0,0 21 0,0-21 15,-21 42 1,0 0-16,0 1 16,0-1-16,0 0 0,0 0 15,0 0-15,0 0 0,0 1 0,0-1 0,0 0 16,0 0-1,0 0-15,21-21 0,1 0 16,-1 0-16,0 0 0,0 0 16,0 0-16,0 0 0,1-21 15,-1 21-15,0-21 0,0 0 16,0 0-16,0-1 0,-21 1 0,22-21 16,-1 21-16,0 0 0,0-22 0,-21 22 15,0 0-15,0 42 16,0 0-1,0 0-15,0 1 0,0-1 0,0 0 16,0 0-16,0 0 0,0 22 0,0-22 16,0 0-16,0 0 15,0 0-15,0 0 0,0 1 16,21-22 0,0 0-16,1 0 31,-22-22-31,0 1 0,21 0 0,-21 0 15,0 0-15,0 0 0,0-22 0,0 22 16,0-21-16</inkml:trace>
  <inkml:trace contextRef="#ctx0" brushRef="#br0" timeOffset="32035.46">25654 6752 0,'0'0'0,"-42"0"0,20 0 15,-41 21 1,63 1 15,0-1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28:55.8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3408 889 0,'21'0'0,"-21"-21"15,21 0-15,0 0 16,-21-1 0,21 22-16,-21-21 15,22 21-15,-1 0 0,-21-21 0,0 0 16,21 0-16,-21 0 15,21 21-15,-21-22 0,0 1 16,0 0 0,0 0-16,0 0 0,0 0 15,0-1-15,-21 22 0,0-21 16,21 0-16,-21 21 0,-1-21 0,1 0 16,0 21-16,0-21 0,0 21 0,0 0 15,-22 0-15,22 0 0,-21 0 16,21 0-16,-22 0 0,22 21 15,-21 0-15,-1 0 0,1 21 16,21-20-16,-21 20 0,-1 0 0,1 22 16,21-22-16,-22 22 0,1-1 15,0 1-15,-1-1 0,22 22 0,-21-22 16,0 1-16,20-1 0,-20 1 16,42-1-16,0-20 0,0 20 0,0 1 15,0-1-15,0-21 0,21 22 0,0-22 16,1 1-16,20-22 0,-21 21 15,21-21-15,1 0 0,-1-21 0,0 22 16,22-22-16,-22 0 0,1 0 16,-1 0-16,0 0 0,1-22 15,-1 22-15,-21-21 0,21 21 0,1-21 16,-1 0-16,-21 0 0,22 0 16,-22-1-16,21 1 0,-21 0 0,22 0 15,-22-21-15,0 20 0,0 1 0,0-21 16,22 21-16</inkml:trace>
  <inkml:trace contextRef="#ctx0" brushRef="#br0" timeOffset="448.1">3831 1334 0,'0'-22'16,"0"1"-16,0 0 16,-21 21-1,0 0-15,0 21 16,21 0-16,-22-21 0,1 22 15,21 20-15,-21-21 0,0 0 0,0 0 16,0 22-16,21-22 0,-22 21 0,22-21 16,-21 22-16,21-1 0,0-21 15,0 22-15,0-22 0,0 21 0,0-21 16,0 0-16,0 22 0,0-22 16,21-21-16,1 21 0,-1 0 0,0-21 15,0 0-15,0 0 0,22 0 0,-22 0 16,0-21-16,21 0 15,-21 0-15,22 0 0,-22-1 0,21 1 16,-21-21-16,1 21 0,-1-22 0,0 1 16,0 21-16,-21-21 0,0 20 15,0-20-15,0 0 0,0 21 0,0-22 16,0 22-16,-21 0 0,0 0 0,0 0 16,21-1-16,-22 22 0,-20 0 15,21 0-15,0 0 0,0 0 0,-22 0 16,22 0-16,-21 22 0,21-1 0,-1-21 15,-20 21-15,21 0 0,0 0 16,21 0-16,0 1 0,0-1 16,0 0-16,0 0 15,21-21-15,0 0 0,21 0 16,-20 0-16</inkml:trace>
  <inkml:trace contextRef="#ctx0" brushRef="#br0" timeOffset="1204.67">4551 1376 0,'-21'0'16,"-1"21"-1,22 0-15,0 0 16,0 1-16,0-1 0,0 0 0,0 0 15,0 0-15,-21 0 0,21 1 16,0 20-16,0-21 0,0 0 0,0 0 16,-21 1-16,21-1 0,0 0 0,0 0 15,0 0-15,0 0 0,-21-21 47,21-21-47,-21 0 16,21 0-16,0-21 0,0 20 15,0 1-15,0 0 0,0-21 0,0 21 16,0-22-16,0 22 0,0-21 16,0 21-16,0-1 0,21-20 0,0 21 15,0 0-15,22 21 0,-22-21 0,21-1 16,-21 22-16,22 0 0,-1 0 16,0 0-16,-21 0 0,22 0 0,-22 22 15,21-1-15,-21 0 0,1 0 0,-1 0 16,0 0-16,0-21 0,-21 43 15,0-22-15,0 0 0,0 0 0,0 0 16,0 1-16,0-1 0,0 0 0,0 0 16,-21 0-16,0 0 0,0-21 15,21 22-15,-22-22 0,1 0 16,0 0-16,0 0 31,21-22-31,0 1 0,0 0 0,0 0 16,0 0-16,21 0 0,0-1 0,0-20 15,1 21-15,-1 0 0,0-22 16,0 22-16,0 0 0,22 0 0,-22 21 16,0-21-16,21 0 0,-21 21 0,1 0 15,-1 0-15,0 0 16,0 0-16,0 21 0,-21 0 0,0 0 16,0 0-16,0 0 0,0 1 0,0-1 0,0 0 15,0 21-15,0-21 16,0 22-16,-21-22 0,21 0 0,0 21 15,0-20-15,-21-1 0,21 0 0,0 0 16,0 0-16,21-21 31,0-21-15,-21 0-16,21 0 0</inkml:trace>
  <inkml:trace contextRef="#ctx0" brushRef="#br0" timeOffset="1589.06">5546 1312 0,'0'22'47,"0"-1"-47,0 0 0,0 0 16,-22 0-16,22 0 0,0 22 0,0-22 15,0 21-15,-21 1 0,21-1 16,0 21-16,0 1 0,-21-1 0,0 1 16,0-1-16,0 22 0,-1 0 15,1-1-15,0 1 0,-21 0 0,21-1 16,-1 1-16,1 21 0,0-21 16,0-1-16,0 1 0,0-22 0,-1 22 15,1 0-15,21-22 0,-21 1 0,21-1 16,-21 1-16,21-22 0,-21 0 0,21-20 15,0 20-15,0-21 0,-21-21 0,21 21 16,-22-21-16,22-21 16,0 0-16,0-21 15,0 20-15,0-20 0,0 0 0,0-22 16,0 22-16,22-22 0,-1 1 0,-21-1 16</inkml:trace>
  <inkml:trace contextRef="#ctx0" brushRef="#br0" timeOffset="1904.88">5228 1757 0,'0'0'0,"0"-64"0,0 22 0,21-21 15,-21 20-15,21 1 0,-21 0 0,22 20 16,-1-20-16,0 21 0,0-21 0,0 20 16,22 1-16,-1 0 0,0 0 15,1 21-15,-1 0 0,0 0 0,1 0 16,-1 0-16,-21 21 0,21 0 0,-20 0 15,-22 22-15,0-22 0,0 21 16,0 1-16,0-22 0,-43 21 16,22 0-16,-21 1 0,21-1 0,-22 0 15,1 1-15,0-22 0,-1 21 0,22-21 16,-21 1-16,21-1 0,-22-21 16,22 21-16,21 0 0,-21-21 15,21-21 1,21 21-1,0-21-15,0 0 0,1-22 0,20 22 16,-21-21-16</inkml:trace>
  <inkml:trace contextRef="#ctx0" brushRef="#br0" timeOffset="2664.17">6265 762 0,'0'0'15,"0"-21"-15,0-21 16,0 20-16,-21 22 16,0 0-1,21 22-15,0-1 0,0 21 16,-21-21-16,0 43 0,21-22 0,-22 22 16,22-22-16,-21 21 0,0 1 15,21-1-15,-21 1 0,21-22 0,-21 22 16,21-22-16,0 0 0,0 22 0,0-22 15,0-21-15,0 22 0,0-22 16,0 21-16,0-21 0,0 1 16,21-22-16,0 0 0,0 0 15,0 0-15,1-22 0,-1 22 0,0-21 16,0 0-16,0 0 0,22-21 16,-22 20-16,0 1 0,0-21 0,0 21 15,0 0-15,1-1 0,-22-20 16,21 21-16,0 0 15,-21 0-15,0 42 32,0 0-32,0 0 15,-21 0-15,21 0 0,0 1 16,-21-1-16,21 0 0,0 21 0,0-21 16,0 1-16,0 20 0,0-21 0,0 0 15,0 0-15,21 1 0,0-1 16,0 0-16,0-21 0,0 0 0,1 0 15,20 0-15,-21 0 0,21 0 0,-20 0 16,20-21-16,0 21 0,1-21 16,-1-1-16,0 1 0,1 0 15,-1-21-15,0 21 0,-21-1 0,22-20 16,-22 21-16,0 0 0,-21-22 0,21 22 16,-21 0-16,0 0 0,0 0 15,0 0-15,0-1 0,-21 22 16,0 0-16,0 0 15,0 0-15,-1 22 0,1-1 16,21 0-16,-21 0 0,0 0 0,0 0 16,21 22-16,0-22 0,-21 21 0,21-21 15,0 22-15,0-22 0,0 0 0,0 0 16,0 0-16,0 1 16,0-1-16,21 0 0,0-21 0,0 0 15,0 0-15,0 0 0,1 0 0,-1 0 16,0 0-16,0-21 0,0 21 0,0-21 15,1-1-15,-22 1 0,21 0 16,-21 0-16,21 0 0,-21-22 0,0 22 16</inkml:trace>
  <inkml:trace contextRef="#ctx0" brushRef="#br0" timeOffset="2947.52">6710 974 0,'0'0'0,"-43"21"0,1 0 16,21 0-16,-21 0 0,20 1 16,1 20-16,21-21 0,0 0 15,21-21 1,22 0-16,-22 0 0,0 0 0,21 0 16,-20-21-16,20 21 0,-21-21 15,0 0-15,0 0 0,1-1 0,-22 1 16,0 0-16,0 0 15,-22 21-15,1 0 0,0 0 0,-21 0 16,21 0-16,-1 0 0,1 0 16,0 0-16,0 21 0,0 0 0,0-21 15,21 21-15,0 1 0,0-1 16</inkml:trace>
  <inkml:trace contextRef="#ctx0" brushRef="#br0" timeOffset="4607.58">8170 1588 0,'0'0'0,"21"0"0,-21-22 0,22 1 0,-22 0 16,21 0-16,-21 0 0,21 0 16,0-1-16,-21-20 0,21 21 0,0-21 15,-21-1-15,22 1 0,-1-22 0,-21 22 16,21-21-16,-21 20 0,21-20 16,-21-1-16,0 1 0,0-1 0,0 1 15,0 20-15,0-20 0,0 21 0,0-1 16,0 1-16,0 21 0,-21-22 15,0 22-15,0 21 0,-1 0 16,1 0-16,0 21 0,0 22 0,-21-22 16,20 21-16,1 22 15,0-1-15,0 22 0,0-22 0,0 22 16,21 0-16,0-1 0,0-20 0,0 21 16,0-22-16,0 1 0,0-22 15,21 21-15,0-20 0,0-1 0,0 0 16,0-20-16,1 20 0,-1-21 0,21 0 15,-21-21-15,22 0 0,-22 0 16,21 0-16,0 0 0,-20 0 0,20-21 16,0 0-16,1 0 0,-1 0 0,0-22 15,1 22-15,-1 0 0,0-21 16,-21-1-16,22 22 0,-22-21 16,0-1-16,0 22 0,-21 0 0,0-21 15,0 21-15,0-1 0,-21 22 31,0 22-31,21-1 16,-21 0-16,0 0 0,21 21 0,-22-20 16,22 20-16,0-21 0,-21 21 15,21-20-15,0-1 0,0 21 0,0-21 16,0 0-16,0 1 0,21-1 0,1 0 16,-1-21-16,0 0 0,0 0 15,0 0-15,22 0 0,-22 0 0,0 0 16,0 0-16,21-21 0,-20 0 15,-1-1-15,0 22 0,0-21 0,0-21 16,0 21-16,1 0 0,-22-1 16,0 1-16,21-21 0,0 21 0,-21 0 15,0-1-15,0 1 0,0 0 0,0 42 47,0 0-47,0 1 0,0-1 16,0 0-16,0 21 0,0-21 15,0 1-15,0-1 0,0 0 0,0 0 16,0 0-16,0 0 0,0 1 16,0-44 15,21 1-31,0 0 16,-21 0-16,0 0 0,21 0 15,1-1-15,-22 1 0,21 0 16,-21 0-16,21-21 0,0 20 0,-21 1 15,21 0-15,0 0 0,1 21 16,-1 21 0,-21 0-1,0 0-15,0 1 0,21-1 0,-21 0 0,21 0 16,-21 0-16,0 0 0,0 1 0,21-1 16,-21 0-1,21 0-15,-21 0 16,22-21-16,-1 0 0,0 0 15,0 0-15,0-21 0,0 0 16,1 21-16,-1-21 0,0 0 16,0-1-16,0 1 0,0 0 0,1 0 15,-1 0-15,0-22 0,0 22 0,0 0 16,0 0-16,22 0 0,-22 0 16,0-1-16,0 22 15,-21 22 1,0-1-16,0 0 15,0 0-15,0 0 0,0 22 16,0-22-16,-21 0 0,21 0 0,0 0 16,0 0-16,0 1 0,0-1 0,0 21 15,0-21-15,21 0 16,0 1-16,1-1 0,20-21 0,-21 0 16,0 0-16,22 0 0,-22 0 0,21 0 15,-21 0-15,0 0 0,22-21 16,-22 21-16,0-22 0,21 1 0,-42 0 15,22 0-15,-1 0 0,0 0 16,-21-1-16,21-20 0,-21 21 0,0-21 16,0 20-16,0-20 0,0 21 15,0-21-15,0 20 0,0 1 0,0 0 16,-21 21-16,0 0 16,0 0-16,-1 0 15,22 21-15,0 22 0,-21-22 0,21 0 16,0 0-16,-21 0 0,21 22 0,0-22 15,0 0-15,0 0 0,0 0 0,0 0 16,0 1-16,0-1 0,21-21 16,0 21-16,1-21 0,-1 0 15,0 0-15,0 0 0,0 0 16,0 0-16,1 0 0,-1 0 0,0 0 16,0-21-16,0 0 0,0 21 15,-21-22-15,0 1 0</inkml:trace>
  <inkml:trace contextRef="#ctx0" brushRef="#br0" timeOffset="4935.42">9864 699 0,'-43'0'0,"86"0"0,-107 21 15,43 0-15,0-21 0,0 21 0,-1 0 16,22 0-16,22-21 31,-1 0-31,0 0 0,0 0 0,0 0 16,0 0-16,-21-21 0,0 0 16,22 21-16,-22-21 0,0 0 15,0 0-15,-22 21 0,1-22 16,0 22-16,0 0 15,0 0-15,0 0 0,-1 0 16,1 0-16,0 0 16,0 0-16,0 0 15,0 0-15,-1 0 0</inkml:trace>
  <inkml:trace contextRef="#ctx0" brushRef="#br0" timeOffset="5160.29">8128 1058 0,'0'0'15,"-21"0"-15,21 22 0,21-22 16,0 0 0,0 0-16,22 0 0,-1 0 0,0-22 15,1 22-15,20-21 0,-21 21 0,22-21 16,-1 21-16,-20-21 0,20 21 15,-20 0-15,-1-21 0,-21 21 0,21 0 16,-20-21-16,-1-1 0,0 22 0</inkml:trace>
  <inkml:trace contextRef="#ctx0" brushRef="#br0" timeOffset="5820.08">12615 635 0,'0'0'0,"0"-21"0,21 0 16,-21 0-16,0-1 0,0 1 15,0 0-15,0 0 0,0 0 16,0 0-16,-21 21 15,0 0-15,21 21 16,-21 21-16,0 0 0,0 1 0,-1-1 16,1 22-16,0 20 0,0 1 0,0 0 15,-22-1-15,22 1 0,0 0 16,0-1-16,-21 1 0,20 0 0,1-1 16,0 1-16,0-22 0,0 22 0,0-43 15,-1 22-15,22-22 0,0 1 16,0-22-16,0 21 0,0-21 15,0 0-15,0-42 32,0 0-32,0 0 15,0-21-15,22 20 0,-22-20 0,21 0 16</inkml:trace>
  <inkml:trace contextRef="#ctx0" brushRef="#br0" timeOffset="6155.9">12192 826 0,'0'0'0,"0"-64"0,0 43 16,0-21-16,0-1 0,0 22 15,0-21-15,0 21 0,0-22 0,21 22 16,0-21-16,0 21 0,1-1 0,20 1 16,0-21-16,1 42 0,-1-21 15,21 21-15,-20 0 0,20 0 0,-20 0 16,20 21-16,-21 0 0,1 0 15,-1 22-15,-21-1 0,0 0 0,-21 1 16,0-1-16,-21 0 0,0 22 0,-21-22 16,21 22-16,-22-22 0,1 21 15,-22-20-15,22-1 0,0 0 0,-1 1 16,1-1-16,0-21 0,-1 0 0,1 1 16,0-1-16,21 0 15,-1 0-15,22 0 0,22 0 31,-1-21-31,0 0 0,0 0 16,21 0-16,-20 0 0</inkml:trace>
  <inkml:trace contextRef="#ctx0" brushRef="#br0" timeOffset="6588.17">13166 1101 0,'0'0'0,"21"-21"0,-21-1 16,0 1-1,-21 21-15,-1 0 0,-20 21 16,21 1-16,-21-1 0,-1 0 0,22 0 16,-21 21-16,21 1 0,-22-22 15,22 21-15,0 1 0,0-22 0,0 21 16,-1 0-16,1 1 0,0-1 0,21-21 16,0 22-16,0-22 0,0 21 15,0-21-15,0 0 0,0 1 0,42-22 16,-20 0-16,-1 0 0,21 0 0,0 0 15,1 0-15,-1-22 0,0 1 0,1 0 16,-1 0-16,22 0 16,-43 0-16,21-1 0,0-20 0,-20 21 15,20-21-15,-21-1 0,0 1 0,0 0 16,-21-1-16,0 1 0,0 0 16,0-1-16,-21 1 0,0 21 0,-21 0 15,21-1-15,-22 1 0,1 21 0,0 0 16,-1 0-16,1 21 0,-22-21 15,22 22-15,21-1 0,-21 21 0,20-21 16,-20 0-16,21 1 0,21-1 0,0 21 16,0-21-16,0 0 0,0 1 15,21-1-15,0-21 16,0 0-16,22 0 0,-1 0 0,0 0 0,1 0 16</inkml:trace>
  <inkml:trace contextRef="#ctx0" brushRef="#br0" timeOffset="7444.02">14097 550 0,'0'0'0,"0"-21"0,0-42 16,0 42-16,0-1 0,0 1 0,-21 21 16,0 0-16,-1 21 0,1 1 15,0 20-15,0 0 0,21 1 16,-21-1-16,0 21 0,-1 1 15,1-1-15,0 22 0,0-21 0,0 20 16,0-20-16,-1-1 0,1 1 0,0-1 16,21 1-16,-21-22 0,21 22 15,-21-22-15,21 0 0,0-21 0,0 22 16,0-22-16,0 0 0,0 0 0,21 0 16,0-21-16,0 0 0,0 0 15,1 0-15,-1 0 0,21-21 0,-21 0 16,22 0-16,-1 0 0,-21 0 0,21-1 15,-20 1-15,-1 0 0,0-21 16,21 21-16,-42-1 0,21-20 0,1 21 16,-22 0-16,0 0 0,0-1 15,0 44 17,0-1-32,-22 0 0,1 0 0,21 21 15,-21-20-15,0-1 0,21 0 16,0 0-16,0 0 0,0 0 15,0 1-15,0-1 16,21-21-16,0 0 0,22 0 16,-22 0-16,0 0 0,21-21 15,-21 21-15,22-22 0,-1 1 0,-21 0 16,22 0-16,-22 0 0,21 0 0,-21-1 16,0 1-16,1 0 0,-1 0 15,-21 0-15,0 0 0,0-1 16,0 1-16,0 42 31,0 1-15,-21-1-16,-1 0 0,22 0 0,-21 0 15,0 22-15,21-1 0,-21 0 0,0 1 16,0-1-16,21 21 0,-22 1 0,1-1 16,0 1-16,0-1 15,0 1-15,0-1 0,-22 22 0,22-21 16,0 20-16,-21 1 0,20 0 0,-20-1 15,21 22-15,-21-21 0,-1-1 0,1 1 16,0 0-16,-1-1 0,1 1 16,-22-21-16,22-1 0,0 1 0,-1-22 15,1 0-15,0-21 0,-1 1 0,1-1 16,-21 0-16,20-21 0,1 0 0,0-21 16,-1 0-16,1-1 0,0-20 0,-1 21 15,1-43-15,0 22 0,-1 0 0,1-1 16,0-20-16,-1 21 0,22-1 15,0 1-15,0-22 0,0 22 16,21 0-16,0 21 0,0-22 0,0 1 0,0 0 16,21-1-16,0 1 0,21-22 15,1 22-15,-1 0 0,0-22 16</inkml:trace>
  <inkml:trace contextRef="#ctx0" brushRef="#br0" timeOffset="8191.59">14859 1037 0,'0'0'0,"-21"0"0,0 21 15,-1 1-15,22 20 0,-21-21 16,0 0-16,21 22 0,0-22 0,-21 21 16,0-21-16,0 0 0,21 1 15,-22 20-15,22-21 0,0 0 0,0 0 16,-21-21-16,21 22 0,-21-22 16,21 21-16,0-42 31,0-1-16,0 1-15,0 0 0,0-21 16,0 21-16,21-1 0,0 1 16,-21-21-16,22 21 0,-1 0 0,0-1 15,0 1-15,0 0 0,0 0 0,1 0 16,-1 21-16,21 0 0,-21-21 16,0 21-16,22 0 0,-22 0 0,0 21 15,21 0-15,-20 0 0,-1 0 0,0 0 16,0 22-16,-21-22 0,0 21 15,0-21-15,0 22 0,0-22 16,0 0-16,0 0 0,0 0 0,-21 1 0,0-1 16,0 0-16,-1-21 15,22 21-15,-21-21 0,0 0 16,21-21 0,0 0-16,0 0 0,0-1 15,21 1-15,0 0 0,1 0 16,-1 0-16,0-22 0,21 1 0,-21 21 15,22-21-15,-1-1 0,-21 22 0,22-21 16,-1 21-16,-21-1 0,21 1 16,-20 21-16,-1 0 0,21 0 0,-21 0 15,0 21-15,1 1 0,-1-1 16,-21 0-16,0 0 0,0 21 0,0-20 16,0 20-16,0-21 0,0 21 0,0-20 15,-21 20-15,-1-21 0,1 0 16,0 0-16,0 1 0,21-1 0,-21-21 15,0 21-15,-1-21 0,22-21 47,22 0-47,-1 21 0</inkml:trace>
  <inkml:trace contextRef="#ctx0" brushRef="#br0" timeOffset="8591.36">16044 974 0,'0'0'16,"-63"0"-16,42 0 15,-1 21-15,1 0 0,0-21 0,0 21 16,0 22-16,-22-22 0,22 0 16,0 21-16,0 1 0,0-22 0,0 21 15,21-21-15,0 0 0,-22 22 0,22-22 16,0 0-16,0 0 0,0 0 15,0 1-15,22-22 0,-1 21 0,0-21 16,0 0-16,0 0 0,0 0 16,22 0-16,-22 0 0,0 0 0,21-21 15,-20-1-15,-1 1 0,21 0 16,-21 0-16,0 0 0,1 0 0,-1-1 16,-21-20-16,0 0 0,0 21 0,0-22 15,0 1-15,0 21 0,0-22 16,0 22-16,-21 0 0,-1 21 0,1 0 15,0 0-15,0 0 0,0 0 0,0 0 16,-1 21-16,1 0 0,0 1 16,0-1-16,0 0 0,0 0 0,21 21 15,0-20-15,0-1 0,0 0 0,0 0 16,0 0-16,0 0 16,0 1-16,21-1 0</inkml:trace>
  <inkml:trace contextRef="#ctx0" brushRef="#br0" timeOffset="8920.18">16129 1545 0,'0'0'0,"42"-21"15,-21 21-15,1-21 0,-1 0 0,0 0 16,0-1-16,0 1 0,0 0 16,1 0-16,20-21 0,0 20 0,-21-20 15,22 21-15,-1-21 0,-21 20 0,0-20 16,1 21-16,-1 0 15,-21 0-15,0-1 0,0 1 0,-21 21 16,-1 0-16,1 0 16,-21 21-16,21 1 0,-22-1 15,22 0-15,0 0 0,0 0 0,0 0 16,21 1-16,0-1 0,0 0 0,0 0 16,0 0-16,0 0 0,0 1 15,21-1-15,-21 0 0,21-21 0,0 21 16,0-21-16,1 0 0,-22 21 15,21-21-15,0 0 16,0 0-16,0 0 0,0-21 16</inkml:trace>
  <inkml:trace contextRef="#ctx0" brushRef="#br0" timeOffset="9255.98">16806 1122 0,'0'0'0,"0"21"15,0 0-15,0 0 16,0 1-16,0-1 0,-21 0 16,0 21-16,21-21 0,-21 22 15,21-1-15,0 0 0,-21 22 0,-1-22 0,1 22 16,0-1-16,0 22 0,0-22 0,0 22 16,-1-21-16,1-1 15,0 22-15,-21-22 0,21 22 0,-22 0 16,1-1-16,0-20 0,-1 20 0,1 1 15,21 0-15,-22-22 0,1 22 0,0-22 16,21 1-16,-1-1 0,-20 1 0,21-22 16,21 1-16,0-1 0,-21-21 15,21 0-15,0 0 0,21-21 16,0-21-16,0 0 16,0 0-16,1-21 0,-1 20 0,0-20 15,21 0-15,-21-22 0,22 1 0,-1-1 16,0 1-16,-20-22 15</inkml:trace>
  <inkml:trace contextRef="#ctx0" brushRef="#br0" timeOffset="9551.81">16616 1693 0,'0'0'0,"21"-84"0,-21 20 0,21-20 16,-21 41-16,0-20 0,21 20 0,-21 1 16,21 0-16,1 21 0,-1-1 0,0-20 15,0 21-15,0 21 0,0-21 16,1 21-16,20 0 0,-21 0 0,0 0 15,22 21-15,-22 0 0,0 0 0,-21 0 16,0 1-16,0-1 0,0 21 16,0 0-16,0-20 0,-21-1 15,-22 21-15,22-21 0,0 22 0,-21-22 16,-1 0-16,22 0 0,-21 0 16,21-21-16,-22 21 0,22-21 0,0 0 15,-21 22-15,21-22 0,-1 0 16,44 0 15,-1 0-31,0 0 0,0-22 0,21 1 16,-20 0-16,20 0 0,0 0 0</inkml:trace>
  <inkml:trace contextRef="#ctx0" brushRef="#br0" timeOffset="10392.66">17420 762 0,'0'0'0,"21"-42"0,22-43 15,-65 106 17,1 0-32,0 22 15,0-1-15,0 0 0,0 22 0,-1-22 16,1 22-16,0-22 0,0 22 16,0-1-16,0-21 0,-1 1 0,1 20 15,21-42-15,0 22 0,0-22 0,0 21 16,0-21-16,0 1 15,0-1-15,21-42 32,1 21-32,-1-22 15,-21 1-15,21 0 0,0 0 0,0 0 16,0-22-16,1 22 0,-1 0 0,0 21 16,-21-21-16,0 0 0,21 21 15,0 0-15,-21 21 16,0 0-16,0 0 0,0 0 0,0 1 15,0-1-15,0 0 0,0 0 16,0 0-16,0 0 0,0 1 16,0-1-16,0 0 15,21-21-15,1 0 0,-1 0 16,0 0-16,0 0 0,0 0 16,0 0-16,1-21 0,-1 21 0,0-21 15,0-1-15,0 1 0,22 0 0,-22 0 16,0 0-16,0 0 0,0-1 15,0-20-15,1 21 0,-1 0 0,-21 0 16,0-1-16,21 1 0,-21 0 0,-21 42 47,21 0-47,-21 1 0,-1-1 0,1 0 16,21 0-16,0 0 15,0 0-15,-21 1 0,21-1 0,0 0 16,0 0-16,0 0 0,21 0 15,0-21 1,1 0-16,-1 0 0,0 0 16,21 0-16,-21-21 0,1 0 0,20 0 15,-21 21-15,21-21 0,-20 0 0,20-1 16,-21-20-16,21 21 0,-20 0 16,-1-22-16,-21 22 0,0 0 0,0 0 15,0 0-15,0 0 0,-21 21 31,-1 0-31,1 21 0,0 0 0,0 0 16,0 0-16,21 22 0,0-22 0,-21 0 16,21 0-16,0 0 0,0 0 15,0 1-15,0-1 0,0 0 0,0 0 16,21 0 0,0-21-1,-21-21 1,21 0-16,0 0 15,-21 0-15</inkml:trace>
  <inkml:trace contextRef="#ctx0" brushRef="#br0" timeOffset="11031.29">18436 1101 0,'0'0'16,"0"21"-16,0 0 15,0 0-15,0 0 16,0 1-16,-21-1 0,0 0 0,0 0 15,21 0-15,0 0 0,-22 1 0,22-1 16,-21 0-16,21 0 0,0 0 16,0 0-16,-21-21 0,21 22 15,0-44 32,0 1-47,0 0 0,21 0 16,0 0-16,1 0 0,-22-22 0,21 22 15,0 0-15,0-21 0,0 20 16,0 1-16,1 0 0,-1 0 0,0 21 16,0 0-16,0 0 15,0 0-15,-21 21 16,0 0-16,0 0 0,0 1 0,0-1 16,0 0-16,0 0 0,0 0 15,0 0-15,0 1 0,0-1 16,0 0-16,0 0 0,0 0 0,0 0 15,0-42 32,0 0-47,0 0 0,0 0 16,0 0-16,22-1 0,-1-20 16,21 0-16,-21 21 0,0-22 0,22 1 15,-1 0-15,-21 20 0,22-20 0,-22 21 16,21 0-16,-21 0 0,0 21 15,1 0-15,20 0 0,-21 21 16,0-21-16,-21 21 0,0 21 16,0-21-16,0 22 0,0-1 15,0-21-15,0 22 0,0-1 0,0-21 16,0 21-16,0-20 0,0 20 0,-21-21 16,0 0-16,21 0 0,0 1 15,-21-22-15,0 21 0,-1-21 0,1 0 16,0 0-16,0 0 15,0-21-15,21-1 16,-21 1-16</inkml:trace>
  <inkml:trace contextRef="#ctx0" brushRef="#br0" timeOffset="11240.18">18457 720 0,'0'0'0,"-21"0"0,0-21 16,0 21-16,21-22 15,-21 22-15,21 22 32,0-1-17</inkml:trace>
  <inkml:trace contextRef="#ctx0" brushRef="#br0" timeOffset="12205.06">3556 1947 0,'0'0'16,"-21"0"-16,-22 0 16,22 22-16,0-22 0,0 0 15,21 21-15,-21-21 0,21 21 16,0 0 0,21-21-16,21 0 0,1 21 0,-1 0 15,21-21-15,22 0 0,0 0 0,21 22 16,-1-22-16,1 0 0,42 0 15,1 0-15,-1 0 0,0 0 0,21 0 16,-21 0-16,1 0 0,20 0 0,-21 0 16,-21 0-16,0 0 0,0 0 0,-21 0 15,0 0-15,-22 0 0,1 0 16,0 0-16,-22 0 0,1 0 0,-22 0 16,0 0-16,-20 0 0,20 0 15,-63 0 16,0 0-15,-1 0-16,44-22 31,-1 22-31,0-21 16,21 21-16,1 0 0</inkml:trace>
  <inkml:trace contextRef="#ctx0" brushRef="#br0" timeOffset="12663.69">8403 2011 0,'0'0'0,"-42"0"0,-85 0 16,84 0-16,-20 0 15,21 0-15,-1 0 0,1 0 16,-22 21-16,43-21 0,-21 0 0,21 0 16,0 0-16,-1 21 0,44-21 15,-1 0 1,21 0-16,0 0 0,22 21 16,-1-21-16,1 0 0,21 0 0,-1 0 15,22 0-15,-21 0 0,42 0 0,-21 0 16,-1 0-16,22 0 0,-21 0 0,0 0 15,0 0-15,0 0 0,0 0 16,-1 0-16,1 0 0,-21 0 0,0 0 16,-1 0-16,1 0 0,-22 0 0,1 0 15,-1 0-15,-41 0 0,20-21 0,-21 21 16,0 0-16,0 0 16</inkml:trace>
  <inkml:trace contextRef="#ctx0" brushRef="#br0" timeOffset="13416.2">12827 2159 0,'0'0'0,"-21"0"0,0 0 0,-1 0 0,1 0 15,0 0-15,0 0 16,-21 0-16,20 0 0,1 0 0,0 0 16,-21-21-16,21 21 0,-22 0 0,22 0 15,-21 0-15,21 0 0,-1 0 16,-20 0-16,21 0 0,0 0 16,0 0-16,-1 0 0,44 0 31,-1 0-31,21 0 0,0 0 15,22-21-15,21 21 0,-1 0 0,22-21 16,21 21-16,21 0 0,0 0 0,22 0 16,-22-22-16,42 22 0,-20 0 0,20 0 15,-20 0-15,20 0 0,-21 0 16,1 0-16,-1 0 0,0 0 0,1 0 16,-1 0-16,0 0 0,-20 0 0,20 0 15,0 0-15,-21 0 0,1 0 16,-1 0-16,-21 0 0,0 0 15,0 0-15,-21 22 0,-22-22 0,1 0 16,0 0-16,-22 0 0,-21 0 16,1 0-16,-1 0 0,0 0 0,-20 0 15,-1 0-15,0 0 0,0 0 16,-21-22 0,-21 22 30,0 0-30,0 0-16,-22 0 0,1 0 0,-22 0 16</inkml:trace>
  <inkml:trace contextRef="#ctx0" brushRef="#br0" timeOffset="14691.59">952 3979 0,'-21'0'0,"0"0"16,0 0-16,21 22 15,0-1-15,-21-21 16,21 21-16,21-21 63,-21-21-48,0 0-15,0-1 16,21 22-16,-21-21 15,0 0-15,-21 21 32,0 0-32,21 21 15,-21 0-15,-1 1 16,22-1-16,-21 0 0,21 0 16,0 0-1,21-21 16,1 0-15,-22-21-16,21 21 0,-21-21 0,0 0 16,0 0-16,0-1 15,0 1-15,0 0 16,0 42 15,-21 0-31,21 1 16,-22-1-16,22 0 0,-21 0 0,21 21 15,0-20-15,0 20 0,0-21 16,0 0-16,0 22 0,0-22 0,0 0 16,0 0-16,0 0 0,0 0 15,0 1-15</inkml:trace>
  <inkml:trace contextRef="#ctx0" brushRef="#br0" timeOffset="15087.34">1143 4085 0,'0'21'16,"0"1"-16,0-1 15,0 0 1,21-21-1,0 0 1,0-21 0,1 21-16,-22-21 0,0-1 15,21 1-15,-21 0 0,0 0 16,0 0-16,0 0 16,-21 21-16,-1 0 15,1 0-15,0 0 16,0 0-16,21 21 0,-21 0 0,21 0 15,-21 0-15,21 22 0,0-22 16,0 0-16,0 21 0,0-21 0,0 22 16,0-22-16,0 21 0,0-21 15,0 1-15,0 20 0,0-21 0,0 0 16,21 0-16,0-21 16,0 22-16</inkml:trace>
  <inkml:trace contextRef="#ctx0" brushRef="#br0" timeOffset="84844.42">2307 3683 0,'0'0'0,"21"0"16,-21-21-16,0 42 47,0 0-47,0 0 15,0 1-15,0-1 0,0 0 16,0 0-16,0 0 0,0 0 0,0 1 15,21-1-15,1-21 16,-22 21-16,21-21 0,0 0 16,0 0-16,0 0 0,22 0 0,-22 0 15,0 0-15,21 0 0,-21-21 16,22 21-16,-22-21 0,21-1 0,-21 1 16,1 0-16,20 0 0,-21 0 15,0 0-15,-21-1 0,21 1 0,-21 0 16,22 0-16,-22 0 0,0 0 0,0-1 15,0 1-15,0 42 32,-22 1-17,22 20-15,-21-21 0,21 21 16,0-20-16,0 20 0,-21 0 16,21 22-16,-21-22 0,0 22 0,21-1 15,0 1-15,-21-1 0,21 1 16,-22-1-16,1 1 0,21-1 0,0-21 15,-21 22-15,0-22 0,21 1 16,-21-1-16,0 0 0,-1-21 0,22 22 16,-21-22-16,0 0 0,0 0 0,0 0 15,0-21-15,-1 0 0,-20 22 16,21-22-16,-21 0 0,-1 0 0,1 0 16,21-22-16,-22 1 0,1 21 15,0-21-15,21 0 0,-22 0 16,22-22-16,0 22 0,-21 0 0,20 0 15,22 0-15,-21 0 0,0-1 16,21 1-16,-21 0 0,21 0 16,21 21-1,0-21-15,0 21 0,22-21 16,-1 21-16,-21-22 0,43 1 0,-22 0 16,0 21-16</inkml:trace>
  <inkml:trace contextRef="#ctx0" brushRef="#br0" timeOffset="85383.96">3408 3450 0,'-43'0'15,"22"0"1,0 21-16,0 1 0,0-1 0,21 21 15,-21 0-15,-1 1 0,22-1 16,0 22-16,-21-22 0,0 21 0,21 1 16,-21-1-16,0 1 0,21-1 0,0 1 15,-21-1-15,-1 1 0,22-22 16,-21 1-16,21-1 0,0 0 16,-21 1-16,21-22 0,-21 21 0,21-21 15,-21-21-15,21 21 0,0 1 16,0-44 15,0 1-31,0 0 0,0 0 0,0 0 16,0-22-16,21 1 0,-21 21 0,21-21 15,0-1-15,0 22 0,1-21 16,20 21-16,-21-1 0,0 1 0,22 0 16,-22 21-16,0 0 0,0 0 0,0 0 15,22 21-15,-22-21 0,-21 21 16,21 1-16,-21 20 0,21-21 15,-21 0-15,0 22 0,0-22 0,0 21 16,0-21-16,0 22 0,0-22 16,0 0-16,-21 0 0,21 0 0,-21 0 15,21 1-15,-21-1 0,21 0 16,0-42 15,0 0-15,21-1-16,0 1 0,-21 0 15</inkml:trace>
  <inkml:trace contextRef="#ctx0" brushRef="#br0" timeOffset="85764.74">3662 4509 0,'0'0'0,"21"0"16,0 0-1,0 0-15,0 0 0,1 0 16,-1-22-16,0 1 16,0 21-16,0-21 0,0 0 0,1 0 15,-1 0-15,0-1 0,-21 1 0,21 0 16,-21 0 0,0 0-16,0 0 0,0-1 0,-21 22 15,0 0-15,0 0 16,-1 22-16,1-22 0,0 21 15,-21 0-15,21 21 0,-22-21 0,22 22 16,0-22-16,0 21 0,0-21 0,21 22 16,0-22-16,0 0 0,-22 0 15,22 0-15,0 1 0,0-1 0,0 0 16,22 0-16,-1-21 0,0 0 16,0 0-16,21 0 15,-20 0-15,-1 0 0,0-21 0,21 0 16,-21 21-16,22-21 0,-22-1 0,21 1 15,-21-21-15</inkml:trace>
  <inkml:trace contextRef="#ctx0" brushRef="#br0" timeOffset="86583.27">5461 4149 0,'0'0'16,"0"-21"-16,0-1 0,0 1 0,-21 0 16,21 0-16,-21 21 0,21-21 0,0 0 15,-22 21 1,22 21-1,0 0-15,-21 21 16,21-21-16,0 22 0,0-22 16,0 21-16,0-21 0,0 22 0,-21-1 15,21-21-15,-21 0 0,21 22 16,-21-22-16,21 0 0,-21 0 0,21 0 16,0-42 30,0 0-46,0 0 16,0 0-16,0 0 0,0-22 0,0 22 16,21-21-16,-21 21 0,21-22 0,0 1 15,0 0-15,0 20 0,1-20 0,20 21 16,-21 0-16,21 0 0,-20 21 16,20 0-16,0 0 0,-21 0 0,22 0 15,-22 0-15,21 21 0,-21 0 16,1 0-16,-1 0 0,0 22 0,0-22 15,-21 21-15,21-21 0,-21 22 16,0-22-16,0 0 0,0 21 0,0-21 16,0 1-16,-21-1 0,0 0 0,0-21 15,21 21-15,-21-21 0,-1 0 16,1 0 0,21-21-1,0 0-15,0 0 0,0-1 0,21 1 16,1-21-16,-1 0 0,0 20 15,0-20-15,0 0 0,22-1 0,-22 22 16,0-21-16,21 21 0,-21 0 16,22-1-16,-22 1 0,0 21 0,21 0 15,-20 0-15,-1 0 0,0 21 16,0 1-16,0-1 0,0 21 0,1-21 16,-22 22-16,0-22 0,0 21 0,0 0 15,0-20-15,0 20 0,0-21 16,0 21-16,-22-20 0,1-1 0,0 0 15,21 0-15,0 0 0,-21 0 0,0-21 16,21 22-16,0-44 31,0 1-15,21 0-16,0 0 0,-21 0 16</inkml:trace>
  <inkml:trace contextRef="#ctx0" brushRef="#br0" timeOffset="86975.47">6540 4170 0,'0'0'0,"0"21"0,22-21 32,-1 0-32,0 0 0,0 0 15,0 0-15,0-21 0,1 21 0,-1-21 16,0 0-16,21 21 0,-21-22 15,22 1-15,-22 0 0,21 0 0,-21 0 0,1 0 16,-1-1-16,-21 1 16,0 0-16,0 0 0,-21 21 15,-22 0-15,22 0 0,-21 0 16,-1 21-16,1 0 0,0 0 0,-22 1 16,22-1-16,0 21 0,-1 0 15,22-20-15,-21 20 0,21 0 0,-1 1 16,1-22-16,0 21 0,21-21 0,-21 0 15,21 1-15,0-1 0,0 0 16,0 0-16,0 0 0,21-21 16,0 0-16,0 21 0,1-21 0,20 0 15,-21 0-15,21 0 0,-20 0 0,20-21 16,0 0-16,-21 0 0,22 0 16,-1 0-16,0-1 0,1 1 0,-1-21 15</inkml:trace>
  <inkml:trace contextRef="#ctx0" brushRef="#br0" timeOffset="87291.46">7683 3196 0,'-21'64'15,"0"-22"1,0 0-16,0 1 0,0 20 15,-22 1-15,22-1 0,0 1 0,-21-1 16,20 1-16,1-1 0,-21 1 0,21-1 16,0 1-16,-22-1 0,22 1 0,0-22 15,0 22-15,0-22 0,-1 0 16,1 1-16,0-1 0,21-21 0,0 0 16,0 0-16,-21 1 0,21-1 0,21-42 46,0 21-46,0-22 0,1-20 0,-1 21 16,0-21-16,0-1 0,21 1 0,-20-22 16,20 1-16</inkml:trace>
  <inkml:trace contextRef="#ctx0" brushRef="#br0" timeOffset="87781.33">7980 3260 0,'0'0'0,"0"21"15,0 0-15,-21 21 16,-1-20-16,22 20 0,-21 0 16,0 22-16,0-22 0,0 22 0,0-1 15,-1-21-15,1 22 0,0-1 16,0 1-16,0-22 0,0 22 0,21-22 16,-22 0-16,1 1 0,0-1 0,0 0 15,21-20-15,0 20 0,-21-21 0,21 0 16,-21-21-16,21 21 0,0-42 31,0 0-15,0 0-16,0 0 0,0 0 15,21-1-15,0-20 0,-21 21 0,21-21 16,0 20-16,-21 1 0,21-21 16,1 21-16,-1 0 0,0 21 0,0-22 15,0 22-15,0 0 0,1 0 0,-1 0 16,0 0-16,0 0 15,0 22-15,-21-1 0,0 21 0,21-21 16,-21 0-16,0 22 0,0-22 0,0 21 16,0-21-16,0 1 0,0 20 15,0-21-15,0 0 0,-21 0 0,21 1 16,-21-1-16,21 0 0,21-42 62,0 0-62,1-1 0,-1 1 0,0 21 16,0-21-16,0 0 0</inkml:trace>
  <inkml:trace contextRef="#ctx0" brushRef="#br0" timeOffset="88160.12">8318 4001 0,'0'-22'0,"0"44"31,-21-1-31,0 21 16,0-21-16,21 0 0,-21 1 16,21 20-16,-21-21 0,21 0 0,-22 22 15,22-22-15,0 0 0,-21 0 16,21 0-16,0 0 0,0 1 0,0-1 16,0 0-16,0 0 0,21-21 15,1 0-15,-1 0 0,0 0 16,0 0-16,21 0 0,-20-21 15,-1 21-15,0-21 0,0 0 0,21-1 16,-20 1-16,-1 0 0,-21-21 0,21 21 16,-21-1-16,0 1 0,0 0 0,0 0 15,0 0-15,0 0 0,0-1 16,-21 22-16,0-21 16,-1 21-16,1 0 0,0 0 15,0 0-15,0 0 16,0 0-16,-1 0 15,1 0 1,0 0-16,21-21 0</inkml:trace>
  <inkml:trace contextRef="#ctx0" brushRef="#br0" timeOffset="88411.97">7302 3725 0,'0'0'0,"-21"0"0,42 0 32,22 0-32,-22 0 15,0 0-15,21 0 0,1 0 0,-1 0 16,0 0-16,1 0 0,-1 0 0,0 0 16,1 0-16,-1 0 0,0 0 15,-20 0-15,-1 0 0,21 0 0,-21 0 16,0 0-16,1 0 31</inkml:trace>
  <inkml:trace contextRef="#ctx0" brushRef="#br0" timeOffset="89048.61">8996 4149 0,'42'0'15,"-42"-21"-15,0-1 16,0 1-16,0 0 16,0 0-16,0 0 0,-21 0 15,0-1-15,0 22 0,21-21 0,-22 0 16,1 21-16,0 0 0,0 0 0,0 0 15,0 0-15,-1 0 0,1 0 16,-21 21-16,21 0 0,-22 1 0,22-1 16,0 0-16,-21 21 0,21-21 0,-1 1 15,1 20-15,0-21 0,0 0 0,0 22 16,21-22-16,0 0 0,0 0 16,0 0-16,0 0 0,0 1 15,21-22-15,0 0 0,0 0 16,22 0-16,-22-22 0,21 1 0,0 21 15,1-21-15,-1 0 16,0-21-16,1 20 0,-1-20 0,0 21 16,1-21-16,-1-22 0,0 22 0,1-1 15,-1-20-15,0 21 0,-20-22 0,20 1 16,-21 20-16,0-20 0,22-1 16,-22 1-16,-21-1 0,21 22 0,-21-22 15,0 43-15,0-21 0,0 21 0,0-22 16,-21 43-1,0 0-15,21 22 16,-22 20-16,-20 0 0,21 1 0,0-1 0,0 21 16,-22 1-16,22-1 0,0-20 15,0 20-15,0 1 0,-1-1 0,22 1 16,0-22-16,0 22 0,0-22 16,0 21-16,0-20 0,0-22 0,0 21 15,0-21-15,0 22 0,0-22 0,22-21 16,-1 21-16,0-21 0,0 21 0,0-21 15,0 0-15,1 0 16,-22-21-16,0 0 0,21 0 0,-21 0 16,21-1-16,-21 1 0</inkml:trace>
  <inkml:trace contextRef="#ctx0" brushRef="#br0" timeOffset="89867.79">11557 4233 0,'0'0'0,"0"-21"0,21 21 15,-21-21-15,21 21 0,-21-21 0,0 0 16,0 0-16,0-1 16,0 1-16,0 0 0,0 0 15,0-21-15,0 20 0,-21 1 0,0 0 16,0 0-16,21 0 0,-43 0 0,22 21 16,0-22-16,0 22 0,-21-21 15,20 21-15,-20 0 0,21 0 0,-21 21 16,-1 1-16,1-1 0,21 21 0,-22-21 15,1 22-15,21-1 0,-21 21 0,20-20 16,-20-1-16,21 0 0,0 1 16,21-1-16,0 0 0,0 1 0,0-22 15,0 0-15,21 0 0,0-21 0,0 0 16,22 0-16,-22 0 0,21 0 16,0 0-16,1 0 0,-1-21 0,0 0 15,1-21-15,20 20 0,-20-20 16,-1 0-16,0-1 0,1 1 0,-1-21 15,0-1-15,1 22 0,-22-22 0,21 1 16,-21-1-16,0 1 0,1-22 16,-1 22-16,0-1 0,-21 1 0,0-22 15,0 43-15,0-22 0,0 22 0,0-1 16,0 22-16,0 0 0,0 0 0,0 42 16,-21 0-16,21 22 15,0-1-15,-21 21 0,21 1 0,0-1 16,0 22-16,0-21 0,-22 20 15,22-20-15,-21 20 0,21-20 0,0-1 16,-21 1-16,21-1 0,0-20 16,0-1-16,0 0 0,0 1 0,0-1 15,0-21-15,0 0 0,0 1 0,21-22 16,-21 21-16,21-21 0,1 0 0,-1 0 16,0 0-16,0-21 15,0-1-15,-21 1 0,21 0 0,1-21 16</inkml:trace>
  <inkml:trace contextRef="#ctx0" brushRef="#br0" timeOffset="90212.59">12128 4064 0,'0'0'0,"22"0"47,-1 0-47,-21-21 15,21 21-15,0-21 0,0 0 0,0 21 16,1-22-16,-22 1 0,21 21 16,-21-21-16,0 0 15,-21 21 1,-1 0-16,1 21 16,-21-21-16,21 21 0,0 0 0,-22 1 0,22 20 15,0-21-15,-21 21 0,20-20 16,1 20-16,0-21 0,21 0 15,0 22-15,-21-22 0,21 0 0,0 0 16,0 0-16,0 0 0,21-21 0,0 22 16,0-22-16,1 0 0,-1 0 0,21 0 15,-21 0-15,22 0 0,-1 0 16,0 0-16,-21-22 0,22 1 0,-1 0 16</inkml:trace>
  <inkml:trace contextRef="#ctx0" brushRef="#br0" timeOffset="90728.53">12827 3937 0,'0'0'16,"0"-21"-16,-21 21 15,0 0-15,-1 0 16,1 21-16,0 0 0,0 0 0,21 1 16,-21-1-16,0 21 0,-1-21 0,22 22 15,0-1-15,0-21 0,-21 21 16,21-20-16,0-1 0,0 21 0,0-21 15,0 0-15,0 1 0,21-1 16,1 0-16,-1-21 0,0 0 16,0 0-16,0 0 0,22 0 0,-1 0 15,-21-21-15,21 21 0,1-21 16,-1-1-16,0 1 0,1-21 0,-22 21 16,21-22-16,1 1 0,-1 0 0,-21-22 15,21 22-15,-20-22 0,20 22 16,-21-21-16,21-1 0,-20 1 0,-1-1 15,0 22-15,0-22 0,0 1 0,-21 20 16,21 1-16,-21 0 0,0 21 0,0-22 16,-21 43-1,0 0-15,21 21 0,-21 1 0,0-1 16,0 21-16,21 22 0,-22-22 16,1 0-16,0 22 0,21-1 0,-21-20 0,0 20 15,21 1-15,-21-22 16,21 21-16,0-20 0,0 20 0,0-20 15,-22-1-15,22 0 0,0-21 0,0 22 16,0-22-16,0 0 0,0 0 0,0 0 16,22 1-16,-1-22 0,0 0 0,0 0 15,21 0-15,-20 0 16,-1 0-16,21-22 0,-21 1 0,0 0 16,22 21-16,-22-21 0,0 0 0,21 0 15</inkml:trace>
  <inkml:trace contextRef="#ctx0" brushRef="#br0" timeOffset="91460.11">13970 3937 0,'0'0'0,"0"-21"0,0 0 15,0 0-15,-21 21 16,0 0-16,-1 0 0,1 0 16,0 0-16,0 21 0,0 0 0,0 0 15,-1 0-15,1 0 0,0 1 0,0 20 16,0-21-16,0 21 0,-1 1 0,22-22 15,0 21-15,-21-21 0,21 22 16,0-22-16,0 0 0,0 0 16,0 0-16,0 1 0,21-22 15,1 0-15,-1 0 0,0 0 16,0 0-16,0 0 0,0 0 0,1-22 16,-1 1-16,0 0 0,0 0 15,21 0-15,-20-22 0,-1 22 0,0-21 16,-21 21-16,21-22 0,0 1 0,0 0 15,-21 21-15,0-22 0,22 22 0,-22 0 16,21 0-16,-21 42 31,0 0-31,-21 0 0,-1 0 16,22 22-16,0-22 0,-21 21 16,0-21-16,21 22 0,-21-22 0,21 21 15,0-21-15,0 1 0,0 20 16,0-21-16,0 0 0,0 0 0,0 1 15,0-1-15,21-21 16,0 0-16,22 0 0,-22 0 0,0 0 16,0 0-16,21 0 0,-20-21 15,20-1-15,0 1 0,-21 0 0,22 0 16,-22 0-16,21-22 0,-21 22 0,1-21 16,-1 21-16,0-22 0,0 1 0,-21 21 15,0-21-15,0 20 0,0 1 0,0 0 16,-21 21-1,0 0-15,0 0 0,-1 21 16,22 0-16,-21-21 0,21 22 16,0-1-16,0 21 0,0-21 0,0 0 15,0 1-15,21-1 0,1 21 0,-1-21 16,0 0-16,-21 1 0,21-1 16,0 0-16,-21 0 0,0 0 0,21 0 15,-21 1-15,0-1 0,0 0 16,0 0-1,22-21 17,-1 0-17,0 0-15,0 0 0,0-21 0,0 21 16,1-21-16,20 0 0,-21 21 0,21-22 16</inkml:trace>
  <inkml:trace contextRef="#ctx0" brushRef="#br0" timeOffset="93163.67">15198 4064 0,'0'0'16,"21"-21"-16,-21 0 0,0 0 0,0-1 0,0 1 16,-21 0-16,-1 21 15,1 0-15,0 0 0,0 0 16,-21 0-16,20 21 0,1 0 0,-21 1 16,21-1-16,0 0 0,-1 0 15,-20 21-15,21-20 0,0 20 0,0-21 16,21 21-16,-22-20 0,22-1 15,-21 21-15,21-21 0,0 0 0,0 1 16,0-1-16,0 0 0,21-21 16,1 0-16,-1 0 0,0 0 15,0 0-15,0 0 0,0-21 16,1 21-16,-1-21 0,0-1 16,21 1-16,-42-21 0,21 21 0,1-22 15,-1 22-15,0-21 0,0 21 0,-21-22 16,0 22-16,21-21 0,-21 21 0,0 0 15,0 42 17,0 0-32,0 0 0,0 0 15,-21 22-15,0-22 0,21 21 0,0-21 16,0 0-16,0 22 0,0-22 0,0 0 16,0 0-16,0 0 0,0 1 15,0-1-15,21 0 0,0-21 16,0 0-16,1 0 0,-1 0 15,0 0-15,21 0 0,-21 0 0,1 0 16,-1-21-16,21 0 0,-21 21 0,0-43 16,1 22-16,-1 0 15,0-21-15,21-1 0,-21 1 0,1 0 16,-1-22-16,21 22 0,-21-22 0,0 1 16,1 20-16,-1-20 0,21-1 0,-21 1 15,0 21-15,-21-1 0,22 1 16,-1 0-16,-21 20 0,0 1 0,0 0 15,0 0-15,0 42 16,0 0-16,-21 22 16,-1-22-16,1 21 0,0 0 15,0 22-15,21-22 0,-21 1 0,0 20 16,-1-21-16,22 22 0,-21-22 0,21 22 16,-21-22-16,21 0 0,0 1 0,0-1 15,0 0-15,0 1 16,0-22-16,0 0 0,0 21 0,0-20 15,0-1-15,0 0 0,21-21 16,0 0-16,1 0 0,-1 0 16,0 0-16,0 0 0,21 0 0,-20-21 15,-1 0-15,21 21 0,-21-22 16,22-20-16,-22 21 0,0 0 0,21-22 16,-21 22-16,1-21 0,-1 21 0,0 0 15,0-1-15,-21 1 0,21 0 0,-21 42 31,0 0-15,0 1-16,-21-1 0,0 0 0,0 0 16,21 0-16,-21 22 0,21-22 0,0 0 15,-22 0-15,22 0 0,0 0 0,0 1 16,0-1-16,0 0 16,22-21-16,-1 0 15,0 0-15,0 0 0,0 0 16,22 0-16,-22-21 0,0 0 0,21 21 15,-21-22-15,22 1 0,-22 0 0,0 0 16,21 0-16,-20 0 0,-1-22 16,0 22-16,0 0 0,0 0 15,-21 0-15,0 42 32,0 0-32,0 0 15,-21 0-15,21 0 0,0 1 16,-21-1-16,21 0 15,0 0-15,21-21 16,0 0-16,-21 21 0,21-21 16,1 0-16,-1 0 0,0 0 15,-21-21-15,21 21 0,-21-21 16,0 0-16,21 21 16,-21-21-16,0-1 0,0 1 0,0 0 15,0 0-15,0 0 0,0 0 0,0-1 16,-21 1-16,0 21 0,0-21 15,0 21-15,-1 0 0,1 0 16,0 0-16,0 0 0,0 0 16,42-21 15,0 21-31,0 0 0,0-21 16,1 21-16,-1-21 0,21-1 15,-21 22-15,22 0 0,-22-21 0,0 21 16,21 0-16,-21 0 0,1 0 15,-1 0-15,21 0 0,-21 0 0,0 0 16,1 21-16,-22 1 0,0-1 16,0 0-16,0 0 15,0 0-15,0 22 0,0-22 0,0 0 16,0 0-16,0 0 0,-22 0 0,22 1 16,-21-1-16,21 0 0,-21 0 0,21 0 15,0 0-15,-21-21 16,21 22-16,-21-22 15,21-22 17,0 1-32,0 0 0,0 0 15,0 0-15,21 0 0,0-22 16,0 22-16,0-21 0,1-1 0,-1 22 16,0-21-16,21 0 0,1 20 0,-22-20 15,21 21-15,0 0 0,-20 0 16,41 21-16,-42 0 0,0 0 0,1 0 15,-1 0-15,0 21 16,-21 0-16,0 21 0,0-21 0,0 22 16,0-22-16,0 21 0,-21-21 0,0 22 15,21-22-15,-22 21 0,1-21 0,21 1 16,-21-1-16,21 0 0,0 0 16,0 0-16,-21-21 0,21 21 15,-21-21-15,21-21 31,0 0-15,0 0-16,0 0 0,0 0 0,0-1 16</inkml:trace>
  <inkml:trace contextRef="#ctx0" brushRef="#br0" timeOffset="93372.55">17208 3598 0,'0'0'0,"-21"-21"0,0 21 0,0-21 16,0 21-16,0-21 16,21 42 31,-22-21-47,22 21 15,-21-21-15,0 21 0,0-21 16,-21 0-16</inkml:trace>
  <inkml:trace contextRef="#ctx0" brushRef="#br0" timeOffset="93607.42">15515 3768 0,'0'0'0,"21"0"31,0 0-31,22 0 0,-22 0 16,0 0-16,21-21 0,-20 21 0,20 0 16,-21 0-16,21 0 0,-20 0 15,20 0-15,-21 0 0,0 0 0,0-22 16,1 22-16,-1 0 0,-21-21 16</inkml:trace>
  <inkml:trace contextRef="#ctx0" brushRef="#br0" timeOffset="94176.68">19135 3747 0,'21'-22'0,"-42"44"0,42-65 0,-21 22 15,-21 21 17,-1 21-32,1 0 0,21 1 15,-21-1-15,0 21 0,0-21 0,0 0 16,-1 22-16,22-22 16,-21 21-16,0-21 0,0 22 0,21-22 15,0 0-15,0 0 0,-21 0 0,21 1 16,0-1-16,-21 0 15,42-42 1,-21 0 0,21 21-16,0-22 0,0 1 0</inkml:trace>
  <inkml:trace contextRef="#ctx0" brushRef="#br0" timeOffset="94555.81">19685 3704 0,'0'0'0,"21"0"16,-42 0 0,0 0-16,-22 0 15,22 21-15,-21-21 0,0 22 0,20-1 16,-20-21-16,21 21 0,-21 0 16,20 0-16,1-21 0,21 21 0,0 1 15,0-1-15,0 0 0,0 0 16,21-21-16,1 21 15,20 0-15,-21-21 0,21 22 0,-20-22 16,20 21-16,-21-21 0,21 21 0,1 0 16,-22-21-16,0 21 0,0 0 15,0 1-15,-21-1 0,0 0 16,0 0-16,-21 0 16,0 0-16,-21-21 0,-1 0 0,1 0 15,0 22-15,-22-22 0,22 0 0,0 0 16,-1 0-16,1 0 0,21 0 15,-22 0-15,22 0 0,21-22 0,-21 1 16,21 0-16,0 0 16,0 0-16,0 0 0,0-1 0,0 1 15</inkml:trace>
  <inkml:trace contextRef="#ctx0" brushRef="#br0" timeOffset="94739.7">19071 3450 0,'-21'-21'16,"21"0"-16,-21 0 15,21 0 1,21 21 15,0 0-31,21 0 0,-20 0 0</inkml:trace>
  <inkml:trace contextRef="#ctx0" brushRef="#br0" timeOffset="95629.21">21484 3979 0,'21'0'15,"0"0"-15,1-21 16,-1 21-16,0-21 0,0 0 16,21 21-16,-20-21 0,-1 0 0,21-1 15,-21 1-15,0 0 0,1 0 16,-1 0-16,-21 0 0,0-1 0,21-20 16,-21 21-16,0-21 0,0 20 15,0 1-15,0 0 0,-21 0 0,0 21 16,-1 0-16,-20 0 0,0 0 0,-1 0 15,1 21-15,0 0 0,-1 0 16,-20 22-16,21-22 0,20 21 0,-20-21 16,0 22-16,21-1 0,-1 0 0,1 1 15,21-22-15,0 21 0,0-21 16,0 1-16,21-1 0,1 0 0,-1 0 16,21 0-16,-21-21 0,22 0 0,-1 0 15,0 0-15,1-21 0,20 0 16,-21 0-16,1 0 0,-1-1 15,-21 1-15,22 0 0,-22 0 0,21 0 16,-21-22-16,0 22 0,-21 0 0,0 0 16,22 0-16,-22 0 0,0-1 0,0 1 15,0 42 1,-22 22 0,22-22-16,0 21 0,-21 1 0,0 20 15,21 1-15,0 20 0,0-20 16,-21 20-16,21 1 0,0-21 0,-21 20 15,21 1-15,0 0 0,0 20 0,0-20 16,0 0-16,0 21 0,-21-22 16,-1 1-16,1 21 0,21-22 0,-21 1 15,0-21-15,0 20 0,21-20 16,-21-1-16,-1-20 0,1 20 0,0-42 16,0 22-16,-21-22 0,20 0 0,1 0 15,-21-21-15,21 0 0,0 0 0,-22 0 16,22-21-16,-21 0 0,21 0 0,-1-22 15,1 1-15,0-22 0,21 1 16,0-22-16,0 22 0,0-22 0,0-21 16,0 22-16,21-22 0,0 0 0,1 0 15,-1 0-15,21 22 0,0-22 0,1 21 16,-1-21-16,22 22 16,-22-1-16,21 21 0,1-20 0,-1 20 15,-20 22-15,20 0 0,1-1 0,-22 1 16,0 21-16,1 0 0,-22-1 0</inkml:trace>
  <inkml:trace contextRef="#ctx0" brushRef="#br0" timeOffset="95992">22204 4064 0,'21'0'31,"0"-21"-31,0 0 0,0 0 15,1-1-15,20 1 0,-21 0 0,21 0 16,-20-21-16,20 20 0,0-20 16,-21 0-16,1-1 0,20 1 0,-21 0 15,-21 21-15,0-22 0,0 1 0,0 21 16,0 0-16,0-1 0,-21 22 16,-21 0-16,20 22 0,1-1 15,-21 0-15,0 21 0,20 1 0,-20-1 16,0 21-16,21-20 0,-22-1 15,22 22-15,0-22 0,21 0 0,0 1 16,0-1-16,0-21 0,0 21 0,0-20 16,0-1-16,21 0 0,0-21 15,0 0-15,1 0 0,20 0 16,0 0-16,-21 0 0,22 0 0,-1-21 16,0 0-16,1-1 0,20-20 0,-42 21 15,22-21-15,-1-1 0,0 1 16</inkml:trace>
  <inkml:trace contextRef="#ctx0" brushRef="#br0" timeOffset="96271.36">23326 2963 0,'0'0'0,"0"-42"0,0 0 0,21 21 0,-21-1 16,0 1-16,-21 21 16,21 21-1,-22 1-15,1 20 0,0 0 0,21 1 16,-21-1-16,0 21 0,0 1 0,21-1 15,-22 1-15,1 21 0,21-22 16,-21 1-16,0 20 0,0-41 0,21 20 16,-21 1-16,-1-22 0,22 21 0,0-20 15,0-1-15,-21 0 0,21-20 0,0-1 16,0 0-16,0 0 0,0 0 16,21-21-1,1 0-15,-1-21 0,-21 0 0,42-21 16,-21 20-16,0-20 15,1 0-15,20-1 0,-21-20 0,21 21 16</inkml:trace>
  <inkml:trace contextRef="#ctx0" brushRef="#br0" timeOffset="97163.84">23685 2879 0,'0'0'0,"0"-43"0,22 22 16,-22 0-16,0 42 15,-22 0-15,1 1 16,21 20-16,-21 0 0,0 1 0,0 20 15,0 1-15,-1 20 0,1-20 16,0 20-16,0-20 0,0-1 16,21 22-16,-21-21 0,21-22 0,-22 21 15,22-20-15,0-1 0,0 0 0,0 1 16,0-22-16,0 21 0,0-21 16,0 1-16,22-1 0,-1-21 15,0 0-15,0 0 0,0 0 16,22-21-16,-22-1 0,0 1 0,21 0 15,-21 0-15,1 0 0,20-22 16,-21 1-16,0 21 0,0-21 0,22-1 16,-43 22-16,21 0 0,-21 0 0,21 0 15,-21-1-15,0 44 32,0-1-32,-21 0 0,0 0 0,21 21 15,-21-20-15,-1 20 0,22-21 0,0 21 16,-21-20-16,21 20 0,0-21 15,0 21-15,0-20 0,0-1 0,0 0 16,0 0-16,21 0 0,-21 0 0,22-21 16,-1 0-16,21 0 0,-21 0 0,0 0 15,22 0-15,-22 0 0,0-21 16,21 21-16,-20-21 0,20-21 0,-21 21 16,0-1-16,0-20 0,22 21 0,-22-21 15,0 20-15,0-20 0,0 21 0,1 0 16,-22 0-16,0-1 15,0 44 17,0-1-32,0 0 0,-22 0 15,1 0-15,21 0 0,-21 1 16,21-1-16,0 0 0,0 0 0,-21 0 16,0 0-16,21 1 0,-21-1 0,21 0 15,0 0-15,-22-21 16,22-21 15,0 0-31,0 0 16,0-1-16,0 1 0,22-21 0,-1 21 15,-21-22-15,21 22 0,0 0 16,0-21-16,0 21 0,1-1 0,20 1 16,-21 0-16,0 0 0,0 21 0,1 0 15,20 0-15,-21 0 0,0 0 16,22 0-16,-22 0 0,0 0 0,0 21 15,0 0-15,0 0 0,-21 1 0,0-1 16,22 21-16,-22-21 0,0 0 0,0 22 16,0-22-16,0 21 0,-22-21 15,1 1-15,0-1 0,0 0 0,21 0 16,-21 0-16,0 0 0,-1-21 16,1 22-16,21-44 46,21 1-46,1 21 0,-1-21 16,0 0-16,0 0 0,21 0 0,-20-1 16</inkml:trace>
  <inkml:trace contextRef="#ctx0" brushRef="#br0" timeOffset="97919.56">25421 3662 0,'0'0'0,"0"-42"16,-21 42-16,0-22 0,0 22 16,-1 0-16,1 0 0,0 0 15,-21 0-15,21 0 0,-1 0 0,1 22 16,0-1-16,0 0 0,-21 0 16,20 0-16,1 22 0,0-22 0,0 0 15,0 21-15,21-21 0,0 1 0,0-1 16,0 0-16,0 0 0,0 0 0,0 0 15,0 1-15,21-1 16,0-21-16,0 0 0,0 0 16,22 0-16,-1 0 15,-42-21-15,21-1 0,0 22 0,1-21 16,-1 0-16,0 0 0,0 0 16,-21 0-16,21-1 0,0 1 0,-21 0 15,22 0-15,-1 0 0,-21 0 0,0-1 16,21 22-16,0-21 0,-21 42 31,0 1-15,0-1-16,-21 0 0,0 21 0,0-21 15,21 22-15,-22-1 0,1 0 16,0 1-16,21 20 0,-21-20 0,21 20 16,-21-21-16,21 22 0,-21-1 0,-1 1 15,22-1-15,-21 1 0,21-22 16,-21 22-16,21-1 0,-21 22 0,21-22 15,-21 1-15,21-1 0,0 1 16,0-1-16,-21 1 0,21-1 0,-22 1 16,1-1-16,21 1 0,-21-1 0,21 1 15,-21-22-15,0 22 0,21-1 0,-21-20 16,-1 20-16,22-21 0,-21-20 0,0 20 16,21-21-16,-21 0 0,0 0 0,21 1 15,-21-22-15,-1 0 0,1 0 16,0 0-16,0-22 0,0-20 15,0 21-15,21-21 16,-22-1-16,1 1 0,21 0 0,-21-22 16,0-21-16,21 22 0,0-22 0,0 1 15,0-1-15,0 0 0,0-21 0,0 22 16,0-22-16,21 21 0,0 1 16,0 20-16,1-21 0,20 22 0,-21-1 15,21 22-15,1 0 0,-22-1 0,21 1 16,1 0-16,-22 21 0,21-22 0,0 22 15,-20-21-15,20 21 0,-21-1 16,0-20-16,22 21 0,-22-21 16,0 20-16,0-20 0</inkml:trace>
  <inkml:trace contextRef="#ctx0" brushRef="#br0" timeOffset="98155.43">25019 3006 0,'0'0'0,"-21"-21"16,0 21-16,-1 0 16,1 0-1,0 0-15,0 0 0,0 0 16,21 21-16,-21-21 15,-1 0 1</inkml:trace>
  <inkml:trace contextRef="#ctx0" brushRef="#br0" timeOffset="98409.29">23262 3344 0,'0'0'0,"21"0"15,0 0-15,1 0 0,20 0 16,0 22-16,22-22 0,-22 0 16,22 0-16,-1 0 0,1 0 0,-22 0 15,21 0-15,-20 0 0,-1 0 0,-21 0 16,0 0-16,1 0 0,-1 0 15,-42 0 1,-1 0-16</inkml:trace>
  <inkml:trace contextRef="#ctx0" brushRef="#br0" timeOffset="99795.82">1333 5694 0,'0'-21'16,"0"0"-16,-21-1 0,21 1 15,0 0-15,-21 0 16,21 0-16,0 0 0,-21-1 16,21 1-16,-21 21 0,21-21 15,-21 21-15,21 21 16,0 0-1,0 1-15,0 20 0,0 0 0,0 1 16,0-1-16,21 21 0,-21 1 16,21-22-16,-21 22 0,0-22 15,0 22-15,0-22 0,0 21 0,0-20 16,-21-1-16,0 0 0,-1-20 16,1 20-16,21-21 0,-21 0 0,21 0 15,-21 1-15,21-1 0,-21-21 16,21-21-1,0-1 1,0 1-16,0 0 0,0 0 0,0-21 16,0 20-16,0-20 0,21 21 15,0-21-15,0 20 0,0-20 0,1 21 16,-1 0-16,0 0 0,21-1 16,-21 1-16,1 21 0,20 0 15,0 0-15,-21 0 0,22 0 16,-22 21-16,21 1 0,-21-1 0,1 0 15,-1 0-15,-21 0 0,0 22 0,0-22 16,0 0-16,0 0 0,0 21 16,-21-20-16,-22-1 0,22 0 0,-21 21 15,-1-21-15,1 1 0,21-1 16,-21-21-16,20 21 0,-20-21 0,21 0 16,0 0-16,0 0 0,-1 0 15,1 0 1,21-21-16,0 0 15,0-1 1,21 1-16,1 0 0,-1 0 16,21 0-16</inkml:trace>
  <inkml:trace contextRef="#ctx0" brushRef="#br0" timeOffset="100031.65">1905 6011 0,'0'0'0,"0"22"16,0-1-16,0 0 16,0 0-16,-21 21 0,21-20 15,-21-1-15,21 0 0,0 0 0,0 0 16,-22 0-16,22 1 0,-21-1 16,21 0-16,-21 0 15,21-42 32,0 0-47,0 0 0</inkml:trace>
  <inkml:trace contextRef="#ctx0" brushRef="#br0" timeOffset="100203.55">1863 5757 0,'0'0'0,"0"22"63,21-22-48,-21 21-15,21 0 0,0 0 16,0 0-16</inkml:trace>
  <inkml:trace contextRef="#ctx0" brushRef="#br0" timeOffset="100660.35">2222 6117 0,'0'0'16,"-21"21"-16,21 1 0,0-1 0,0 0 0,0 0 15,0 0-15,0 0 0,-21 1 16,21-1-16,-21-21 15,21 21-15,-21-21 32,0-21-32,21 0 15,0-1-15,0 1 16,0 0-16,0 0 0,21 0 0,0-22 16,-21 22-16,21-21 0,0 21 15,22-22-15,-22 22 0,21-21 0,0 21 16,1 21-16,-1-21 0,0 21 0,1 0 15,-1 0-15,-21 0 0,22 21 16,-1-21-16,0 21 0,-21 0 0,1 21 16,-1-20-16,0-1 0,-21 21 15,0-21-15,0 0 0,0 22 0,0-22 16,-21 0-16,0 0 0,-1 0 16,1 1-16,21-1 0,-21 0 15,0 0-15,21-42 47,0 0-47,21 21 0,0-21 0</inkml:trace>
  <inkml:trace contextRef="#ctx0" brushRef="#br0" timeOffset="101447.39">3302 5990 0,'0'0'0,"0"-21"0,0 0 0,-21 21 15,0-21-15,21 0 0,-22 21 0,1-22 16,0 22-16,0 0 16,0 0-16,0 0 0,21 22 15,-22-1-15,1 0 0,21 0 0,-21 0 16,0 22-16,21-22 0,-21 21 15,21 0-15,-21-20 0,-1 20 0,22-21 16,0 0-16,0 22 0,0-22 0,0 0 16,0 0-16,0 0 15,22-21 1,-1 0-16,0 0 0,0 0 0,21-21 16,-20 0-16,20 0 0,-21 0 15,21-1-15,-20 1 0,20-21 0,0 21 16,-21-22-16,22 1 0,-22 0 0,21-1 15,-21-20-15,1 21 0,-1-22 16,-21 1-16,21-1 0,-21 22 0,21-22 16,-21 22-16,0-22 0,0 22 0,0 21 15,0-21-15,0 20 0,0 1 16,0 42 0,0 1-16,-21 20 15,0 0-15,21 1 0,-21-1 16,-1 0-16,22 22 0,-21-1 0,21 1 15,0-22-15,-21 22 0,21-22 16,-21 21-16,21-20 0,0-1 0,0 0 16,0-20-16,0 20 0,0-21 0,0 0 15,21 0-15,0 1 0,0-22 16,1 0-16,20 0 0,-21 0 0,0 0 16,22 0-16,-1 0 0,0 0 0,-21-22 15,22 1-15,-1 0 0,0 0 0,22-21 16,-43 20-16,0 1 15,0 0-15,1-21 0,-22 21 16,0-1-16,0-20 0,0 21 0,0 0 16,0 0-16,-22 21 31,1 21-31,21 0 0,-21 0 0,21 0 16,-21 22-16,21-22 0,-21 0 15,21 21-15,0-21 0,0 1 0,0-1 16,0 0-16,0 0 0,0 0 0,0 0 15,0 1-15,21-22 16,0 0-16,-21 21 16,21-21-16,0 0 0,1 0 0,-1 0 15,0 0-15,0-21 0,21-1 0,-20 22 16,-1-21-16</inkml:trace>
  <inkml:trace contextRef="#ctx0" brushRef="#br0" timeOffset="102000.07">4699 6011 0,'0'0'0,"0"-21"0,0 0 16,0 0 0,0 0-16,-21 21 0,0-21 15,-1 21-15,1 0 0,0 0 16,0 0-16,0 0 0,0 21 16,-22-21-16,22 21 0,0 0 15,0 0-15,-22 0 0,22 22 0,0-22 16,0 0-16,0 21 0,0-20 0,-1-1 15,22 0-15,0 21 0,0-21 16,0 1-16,0-1 0,0 0 0,0 0 16,0 0-16,22-21 0,-1 0 15,21 0-15,-21 0 0,0 0 0,22 0 16,-22-21-16,21 0 0,-21 0 16,22 0-16,-22-1 0,0 1 0,21-21 15,-20 21-15,20-22 0,-21 1 0,0 0 16,0-1-16,22-20 15,-22-1-15,0 1 0,0-1 0,0 1 16,1-1-16,-1 1 0,0 21 0,-21-22 16,0 22-16,21-1 0,-21 1 0,0 21 15,0 0-15,0 0 0,-21 21 32,21 21-32,-21 21 0,0-21 0,21 22 15,-22-1-15,1 21 0,21-20 16,-21 20-16,21 1 0,0-1 0,0-20 15,0 20-15,0-21 0,0 22 0,0-22 16,0 1-16,0-1 0,0 0 16,0-21-16,0 1 0,0 20 15,0-21-15,0 0 0,0 0 16,0 1-16,21-22 0,0 0 0,1 0 16,-1 0-16,0 0 15,0-22-15,0 1 0,0 21 16,-21-21-16,22 0 0</inkml:trace>
  <inkml:trace contextRef="#ctx0" brushRef="#br0" timeOffset="103039.98">6435 6223 0,'21'0'0,"0"0"15,-21-21-15,21 0 16,0 0-16,0-1 0,1 1 15,-22 0-15,21 0 0,0 0 0,0-22 16,0 1-16,0 0 0,1-1 0,-1 1 16,0 0-16,0-22 0,0 22 15,0-22-15,1 22 0,-22 0 16,0-22-16,0 22 0,0 0 0,0 20 16,0-20-16,0 21 0,0 0 0,0 0 15,-22 21 1,1 0-16,0 0 0,0 42 15,21-21-15,-21 21 0,21-20 0,0 20 16,-21 21-16,21-20 0,-22 20 16,1 1-16,21-1 0,0-20 0,0 20 15,-21 1-15,21-22 0,-21 0 0,21 1 16,0-1-16,0-21 0,0 21 0,0-20 16,21-1-16,-21 0 15,21 0-15,0-21 0,22 0 0,-22 0 16,0 0-16,21 0 0,-20 0 0,20 0 15,0 0-15,-21 0 0,22-21 0,-22 0 16,0 0-16,0-1 0,0 22 16,1-42-16,-1 21 0,0 0 0,-21 0 15,0-1-15,21-20 0,0 21 0,-21 0 16,0 0-16,0-1 0,21 22 16,-21-21-16,0 42 15,0 1 1,0-1-16,0 0 0,0 0 15,-21 0-15,21 0 0,0 1 16,0-1-16,-21 21 0,21-21 16,-21 0-16,21 1 0,0-1 0,0 0 15,0 0-15,0 0 0,0 0 0,0 1 16,21-22-16,0 0 16,0 0-16,1 0 0,-1 0 15,0 0-15,0-22 0,21 1 0,-20 21 16,-1-21-16,0 0 0,0 0 0,0 0 15,-21-1-15,0 1 0,0 0 0,0-21 16,0 21-16,0-1 0,0-20 16,0 21-16,0 0 0,-21 0 15,0-1-15,0 1 0,0 21 16,-1 0-16,1 0 0,0 0 16,0 0-16,0 0 0,0 0 15,-1 21-15,1 1 0,0-1 16,21 0-16,-21-21 15,0 0-15,21 21 16,-21-21-16,-1 0 16</inkml:trace>
  <inkml:trace contextRef="#ctx0" brushRef="#br0" timeOffset="103251.85">6286 5927 0,'0'-21'32,"22"21"-32,-1 0 0,0 0 15,21-22-15,-21 22 0,22 0 0,-1-21 16,0 0-16,1 21 0,-1 0 0,0-21 16,1 21-16,-1 0 0,-21 0 0,22-21 15,-1 21-15,-21 0 16,0-21-16,0 21 0,22 0 0</inkml:trace>
  <inkml:trace contextRef="#ctx0" brushRef="#br0" timeOffset="103619.18">8699 5673 0,'0'0'0,"0"-21"16,-21 21-16,0-22 16,0 22-16,0 0 15,21 22-15,-21-1 16,21 0-16,0 21 0,0-21 0,-22 22 15,22-1-15,-21-21 0,21 22 16,-21-1-16,21-21 0,0 21 0,-21-20 16,21-1-16,-21 21 0,21-21 0,0 0 15,-21-21-15,21 22 0,0-1 32,21-42-17,-21-1-15,21 22 0,0-21 16,-21 0-16</inkml:trace>
  <inkml:trace contextRef="#ctx0" brushRef="#br0" timeOffset="103979.98">8636 5376 0,'0'0'16,"-21"0"-16,0 22 15,21-1 1,0 0-16,0 0 15,21 0 1,0-21-16,0 0 16,0 0-16,0 0 0,1 0 0,-1 0 15,0 0-15,-21-21 0,21 0 0,0 21 16,-21-21-16,0 0 0,0-1 0,0 1 16,0 0-16,0 0 15,0 0-15,-21 0 0,0-1 0,0 22 16,0 0-16,-1-21 0,1 21 15,0 0-15,0 21 0,21 1 16,0-1-16,-21 0 0,21 0 16,0 0-16,0 0 0,0 1 15,0-1-15,0 0 0,0 0 0,0 0 16,0 0-16,21 1 0,0-22 16,0 0-16,22 0 0,-22 0 15,0 0-15</inkml:trace>
  <inkml:trace contextRef="#ctx0" brushRef="#br0" timeOffset="104247.82">9334 5101 0,'0'-63'16,"0"126"-16,0-105 31,0 63-31,-21 21 16,0-20-16,21 20 0,-21 0 0,0 1 15,21 20-15,-21-21 0,21 22 0,-22-22 16,1 22-16,0-22 0,21 22 0,-21-22 16,0 0-16,0 1 0,21-1 15,-22 0-15,22-21 0,-21 22 0,21-22 16,-21 0-16,21 0 0,0 0 16,0-42 15,21 21-31</inkml:trace>
  <inkml:trace contextRef="#ctx0" brushRef="#br0" timeOffset="104643.97">9610 5525 0,'21'0'0,"-21"-22"15,-21 22 1,-1 0-16,1 0 0,0 0 0,0 0 15,0 22-15,0-1 0,-22 0 16,22-21-16,0 21 0,21 0 0,-21 22 16,0-22-16,21 0 0,-22 0 0,22 0 15,0 0-15,0 1 16,0-1-16,0 0 0,22 0 16,-1-21-16,0 0 0,0 21 15,0-21-15,0 0 0,22 21 0,-22-21 16,0 0-16,0 22 0,0-22 0,1 21 15,-1-21-15,-21 21 0,0 0 16,0 0-16,-21 0 16,-1-21-16,1 0 0,0 22 15,0-22-15,-21 0 0,20 0 0,1 0 16,0 0-16,0 0 0,0 0 0,0 0 16,21-22-1,0 1 1,0 0-16,0 0 15,0 0-15,0 0 0</inkml:trace>
  <inkml:trace contextRef="#ctx0" brushRef="#br0" timeOffset="104891.82">9419 5313 0,'21'0'15,"0"-21"-15,22 21 16,-22 0-16,0-21 0,21-1 16,-20 22-16,20 0 0,0-21 0,1 21 15,-22 0-15,21-21 0,-21 21 16,22 0-16,-22 0 0,0 0 0,0 0 16,0 0-16,0 0 0,-42 0 46,0 0-46</inkml:trace>
  <inkml:trace contextRef="#ctx0" brushRef="#br0" timeOffset="105679.4">11176 5715 0,'0'-21'0,"0"42"0,0-63 0,0 21 15,0-1-15,-21 1 16,0 21-16,-1 0 0,1-21 16,0 21-16,0 0 0,-21 0 0,20 0 15,1 0-15,-21 21 0,21 0 0,-22 1 16,22-1-16,0 0 0,0 21 0,0-21 16,0 22-16,-1-22 0,22 21 15,0-21-15,0 22 0,0-22 0,0 0 16,0 0-16,0 0 0,0 1 0,0-1 15,22-21-15,-1 21 0,0-21 16,0 0-16,0 0 0,0 0 16,1 0-16,-1 0 0,0 0 15,21-21-15,-21 0 0,22-1 0,-22 1 16,21 0-16,-21-21 0,22 21 0,-22-22 16,0 22-16,21-21 0,-20-1 0,-1 1 15,0 0-15,0-1 0,0 1 16,0 0-16,1-1 0,-22 1 0,0 0 15,21-1-15,-21 22 0,0-21 0,0 21 16,0 0-16,0-1 0,0 44 31,-21-1-31,21 0 0,0 21 16,0 1-16,0-1 0,-22 0 16,22 1-16,0-1 0,-21 21 0,21-20 15,0-1-15,0 0 0,0 1 16,0-1-16,0-21 0,0 22 0,0-22 15,0 0-15,0 0 0,0 0 16,21-21-16,1 0 0,-1 0 16,0 0-16,0 0 15</inkml:trace>
  <inkml:trace contextRef="#ctx0" brushRef="#br0" timeOffset="106068.18">11684 5694 0,'0'0'0,"21"0"32,0 0-32,0 0 15,1 0-15,20-21 0,-21 21 16,21-21-16,-20-1 0,20 22 0,-21-21 15,0 0-15,0 21 0,1-21 0,-1 0 16,-21 0-16,0-1 16,0 1-1,-21 21-15,-1 0 0,1 0 0,0 0 16,0 0-16,0 0 0,-22 21 0,22 1 16,0-1-16,0 21 0,0-21 0,0 0 15,-1 22-15,1-22 0,0 21 16,21-21-16,0 22 0,0-22 0,0 0 15,0 0-15,0 0 0,0 1 0,21-22 16,0 21-16,1-21 0,20 0 0,-21 0 16,21 0-16,1 0 0,-1 0 15,0 0-15,1-21 0,-1-1 0</inkml:trace>
  <inkml:trace contextRef="#ctx0" brushRef="#br0" timeOffset="106827.86">12806 5017 0,'0'0'0,"-21"-22"0,-1 22 16,1 0-16,0 22 0,0-1 16,21 0-16,0 21 0,-21 1 0,0-1 15,-1 21-15,22-20 0,-21 20 16,0 1-16,0-1 0,0 1 15,0 20-15,-1-20 0,1 21 0,0-22 16,-21 1-16,21 20 0,-1-20 0,-20 20 16,21-20-16,0 21 0,-22-1 0,22 1 15,-21 0-15,21-1 0,0 1 0,-22-22 16,22 22-16,0 0 0,-21-1 0,20-20 16,1 21-16,-21-22 0,21 22 0,0-22 15,-1 1-15,22-22 0,0 0 16,0 1-16,0-1 0,0-21 0,0 0 15,0 1-15,22-22 0,20 0 16,-21-22-16,0 1 0,22 0 16,-1 0-16,0-21 0,1-1 0,-1 1 15,0 0-15,1-1 0,-1-20 0,0 20 16,-21-20-16,22-1 0,-22 1 0,21-1 16,-21 1-16,1-22 0,-22 22 0,0-22 15,0 22-15,0-22 0,0 21 16,0 1-16,-22 21 0,1-22 0,0 22 15,-21-1-15,21 22 0,-22-21 0,1 21 16,21 0-16,-22 21 0,22-22 0,0 22 16,0 0-16,0 0 0,21-21 31,21 21-31,0 0 0,0 0 0,0 0 16,22-21-16,-22 21 0,21-21 15,1 0-15,-22 21 0,21-21 0,0-1 16,1 1-16,20 0 0,-20 0 0,-1-21 15,0 20-15,1 1 0,20-21 16,-42 0-16,22 20 0,-1 1 0,-21-21 16,0 21-16,0 0 0,-21-1 15,22 1-15,-22 0 0,-22 21 16,1 0-16,0 0 16,0 21-16,0 0 0,0 1 0,21-1 15,-22 0-15,1 0 0,0 0 0,21 0 16,0 1-16,0-1 0,-21 0 0,21 0 15,-21 0 1,21 0-16,21-21 31,0-21-31,-21 0 16,21 0-16</inkml:trace>
  <inkml:trace contextRef="#ctx0" brushRef="#br0" timeOffset="106995.77">13017 5482 0,'0'21'63,"0"1"-48,22-22-15,-1 0 16,-21 21-16</inkml:trace>
  <inkml:trace contextRef="#ctx0" brushRef="#br0" timeOffset="107471.5">13356 5652 0,'0'21'16,"-21"-21"-16,21 21 0,0 0 0,-21 0 15,21 0-15,0 1 0,-21-1 16,21 0-16,0 0 0,0 0 16,0 0-16,0 1 0,-22-1 15,22 0-15,0 0 16,-21-21-16,21-21 47,0 0-47,0 0 0,0-1 15,0-20-15,0 21 0,21 0 0,1-22 16,-1 22-16,0-21 0,0 21 16,0 0-16,0-22 0,1 22 15,20 0-15,-21 0 0,0 21 0,22 0 16,-22 0-16,0 0 0,0 0 0,21 0 16,-20 21-16,-1 0 0,0 0 15,0 0-15,-21 1 0,0 20 16,0-21-16,0 0 0,0 0 0,0 22 15,0-22-15,0 0 0,-21 0 0,21 0 16,-21-21-16,21 22 0,-21-1 0,-1-21 16,22 21-16,0-42 47</inkml:trace>
  <inkml:trace contextRef="#ctx0" brushRef="#br0" timeOffset="107703.37">14012 5546 0,'0'0'0,"0"21"32,0 0-32,0 0 0,0 0 0,0 1 15,0-1-15,-21 0 0,21 0 16,-21 0-16,21 0 0,-21 1 0,0-1 15,21 0-15,0 0 0,0 0 0,-22 0 16,22 1-16,-21-22 0,21 21 0,0 0 31,0-42-15,21 21-16</inkml:trace>
  <inkml:trace contextRef="#ctx0" brushRef="#br0" timeOffset="108047.42">14076 5228 0,'0'0'0,"-21"0"0,-1 0 0,22 21 16,-21 1-16,21-1 0,-21 0 0,21 0 16,0 0-16,0 0 15,0 1-15,0-1 0,21-21 16,0 0-16,1 0 0,-1 0 15,0 0-15,0 0 0,0 0 16,-21-21 0,21-1-16,-21 1 0,0 0 15,0 0-15,0 0 0,0 0 16,0-1-16,0 1 0,-21 0 0,0 21 16,21-21-16,-21 21 0,0 0 15,0 0-15,-1 0 0,1 21 16,0-21-16,0 21 0,0 0 0,21 1 15,-21-1-15,21 0 0,0 0 0,0 0 16,0 0-16,0 1 0,0-1 16,21 0-16</inkml:trace>
  <inkml:trace contextRef="#ctx0" brushRef="#br0" timeOffset="109355.85">14795 4911 0,'0'-21'0,"0"42"0,0-64 15,0 22-15,-21 42 16,0 1 0,21-1-16,0 21 0,-21-21 15,21 22-15,-21-1 0,0 0 0,21 1 16,-22 20-16,1-21 0,0 1 15,0 20-15,21-20 0,-21-1 0,0 21 16,-1-20-16,1-1 0,0 0 16,21 1-16,0-1 0,-21-21 0,21 22 15,0-22-15,0 0 0,0 0 0,0 0 16,0 0-16,21-21 16,0 0-16,0 0 0,1 0 15,-1 0-15,21-21 0,-21 0 16,0 21-16,1-21 0,-1 0 0,0 0 15,0-1-15,0-20 0,0 21 0,1 0 16,-1 0-16,0-22 0,-21 22 16,21 0-16,-21 0 0,21 21 15,-21 21 1,0 0 0,0 0-16,-21-21 0,21 21 0,-21 1 15,21-1-15,-21 0 0,21 0 0,0 0 16,0 0-16,0 1 0,0-1 15,0 0-15,0 0 16,21-21-16,0 0 16,0 0-16,0 0 0,22 0 15,-22 0-15,0-21 0,0 21 0,22-21 16,-22 0-16,0-1 16,0 1-16,0 0 0,0 0 0,1 0 15,-1 0-15,0-1 0,0 1 0,0 0 16,-21 0-16,21 21 15,-21 21 1,0 0-16,-21-21 16,21 21-16,-21 1 0,21-1 0,0 0 15,-21 0-15,21 0 0,0 0 0,-21-21 16,21 22-16,0-1 0,0 0 16,21-21-1,0 0-15,0 0 0,0 0 16,1 0-16,-1 0 0,0-21 15,0 0-15,0-1 0,-21 1 16,21 21-16,-21-21 0,0 0 0,0 0 16,0 0-16,0-1 0,0 1 15,0 0-15,-21 0 0,0 21 16,0 0-16,0 0 0,0 0 16,-1 0-16,1 0 0,64 0 46,-22 0-46,0 0 0,0-21 16,0 21-16,0-21 0,22 21 16,-22-22-16,0 22 0,21-21 0,-20 21 15,-1 0-15,0 0 0,0 0 16,0 0-16,0 0 0,1 0 0,-22 21 16,0 1-16,0-1 0,0 0 15,0 21-15,0-21 0,0 1 0,0-1 16,0 21-16,0-21 0,0 0 15,0 1-15,0-1 0,0 0 0,0 0 16,0 0-16,0 0 0,0 1 16,0-1-16,-22-21 0,1 0 15,21-21 17,0-1-32,0 1 15,0 0-15,0 0 0,0-21 16,21 20-16,1-20 0,-1 21 0,21-21 15,-21-1-15,0 22 0,1-21 0,20 21 16,-21-22-16,21 22 0,-20 0 16,20 0-16,0 21 0,-21 0 0,22 0 15,-22 0-15,0 0 0,0 0 0,0 0 16,1 21-16,-22 0 0,0 0 16,0 0-16,0 22 0,0-22 0,0 0 15,0 0-15,0 22 0,-22-22 16,22 0-16,-21 0 0,0 0 0,0 0 15,21 1-15,0-1 0,-21 0 16,0-21-16,21 21 0,-22 0 16,22-42 15,0 0-15,0 0-16,0 0 0,0-1 15,0 1-15</inkml:trace>
  <inkml:trace contextRef="#ctx0" brushRef="#br0" timeOffset="109579.72">15896 4995 0,'-21'0'16,"42"0"-16,-63 0 0,21 0 0,-1 0 0,1 0 15,0 0 1,21 22-1,0-1 1,0 0 0,0 0-1,-21-21 1,0 0-16</inkml:trace>
  <inkml:trace contextRef="#ctx0" brushRef="#br0" timeOffset="109841.46">14436 5313 0,'0'0'0,"-22"0"0,1 21 16,42-21-16,1 0 16,-1 0-16,0 0 0,21 0 15,1 0-15,-1 0 0,0-21 16,-21 21-16,22 0 0,-1 0 0,0-21 15,-20 21-15,-1 0 0,21 0 0,-21 0 16,-21-21-16,21 21 16,-21-22 31</inkml:trace>
  <inkml:trace contextRef="#ctx0" brushRef="#br0" timeOffset="115615.72">17780 5567 0,'0'0'0,"21"0"32,-21-21-17,21 21 1,-21-21-16,21 21 0,-21-22 0,0 1 15,22 0-15,-22 0 0,0 0 16,0 0-16,0-1 0,-22 1 0,1 0 16,-21 0-16,21 0 15,0 21-15,-22-21 0,22 21 0,-21-22 16,21 22-16,-22 0 0,22 0 0,-21 22 16,-1-1-16,22 0 0,0 21 15,0-21-15,-21 22 0,20-1 0,1 0 16,21 1-16,-21 20 0,21-20 0,-21-1 15,21 0-15,-21 1 0,21-1 0,0-21 16,0 21-16,0-20 0,0-1 16,0 0-16,21-21 0,0 21 0,0-21 15,0 0-15,1 0 0,20 0 0,-21 0 16,0-21-16,22 0 0,-22 0 0,21-1 16,-21 1-16,22 0 15,-22-21-15,0 21 0,0-22 0,0 22 16,0-21-16,1-1 0,-1 1 0,0 0 15,-21 21-15,0-22 0,21 1 0,-21 0 16,21 20-16,-21 1 0,0 0 16,0 0-16,0 42 15,0 0-15,0 0 16,0 1-16,0 20 0,0 0 0,0 1 16,0-1-16,-21 0 15,21 22-15,-21-22 0,21 0 0,0 1 0,0-1 16,0 0-16,0-20 0,0-1 0,0 21 15,21-21-15,0 0 16,0-21-16,1 0 0,-1 0 16,21 0-16,-21 0 0,22 0 0,-22-21 15,21 0-15,0 0 0,1 0 0,-1 0 16,0-22-16,1 1 0,-1 0 0,0-1 16,-20 1-16,20-22 0,0 22 15,-21-21-15,22 20 0,-22-20 0,0-1 16,21 1-16,-20 20 0,-1-20 0,0-1 15,0 22-15,0 0 0,-21-1 16,21 1-16,-21 21 0,22 0 0,-22 42 16,0 0-1,0 0-15,0 22 16,0-1-16,-22 0 0,22 1 0,-21-1 16,0 21-16,0-20 0,0 20 0,0-20 15,-1-1-15,1 21 0,0-20 0,0 20 16,0-20-16,21-1 0,-21 0 15,21-21-15,-22 22 0,22-22 0,0 0 16,0 0-16,0 0 0,0 1 0,22-22 16,-1 0-1,0 0-15,0 0 0,0-22 16,0 22-16,1-21 0,-1 0 16,0 0-16,0 0 0,-21-22 0,0 22 15,21 0-15,-21-21 0,0 21 16</inkml:trace>
  <inkml:trace contextRef="#ctx0" brushRef="#br0" timeOffset="115819.6">18457 5419 0,'21'0'31,"1"0"-15,-1 0-16,0 0 0,21 0 0,-21 0 15,1 0-15,20 0 0,-21 0 0,21 0 0,-20-21 16,-1 21-16,21 0 0,-21 0 16,0 0-16,-21-22 15,22 22-15,-1-21 16</inkml:trace>
  <inkml:trace contextRef="#ctx0" brushRef="#br0" timeOffset="116384.17">20256 5101 0,'22'-21'16,"-22"0"-16,0 0 15,0 0-15,0-1 16,-22 44 15,22-1-31,-21 21 16,0-21-16,0 22 0,0-1 15,0 21-15,-1-20 0,1 20 16,0 1-16,0-1 0,0 1 0,0-22 16,-1 22-16,22-22 0,-21 0 0,0 1 15,21-1-15,0-21 0,-21 21 0,21-20 16,0-1-16,0 0 0,0 0 16,0-42 15,0 0-31,0 0 15</inkml:trace>
  <inkml:trace contextRef="#ctx0" brushRef="#br0" timeOffset="117243.92">19600 5503 0,'0'0'0,"21"0"15,1 0-15,-1 0 0,21 0 0,-21 0 16,22 0-16,-1 0 0,21 0 15,-20 0-15,20-21 0,1 21 0,-1 0 16,1-21-16,20 21 0,1-21 0,0 0 16,-22 21-16,22-21 0,0-1 0,-22 1 15,1 0-15,-22 0 0,0 0 16,1 0-16,-22-22 0,0 22 0,0-21 16,-21-1-16,21 22 0,-21-21 15,0 0-15,0 20 0,0 1 16,0 0-16,0 0 0,-21 0 0,0 21 15,0 0-15,0 0 0,-1 21 0,22 0 16,-21 0-16,0 0 0,0 22 16,0-1-16,0 0 0,-1 22 0,1-22 15,0 22-15,0-22 0,0 22 0,0-1 16,-1-21-16,1 22 0,0-22 0,21 1 16,-21-1-16,0 0 15,21 1-15,0-22 0,0 0 0,-21 21 0,21-21 16,-22-21-16,22 22 0,22-44 47,-1 1-47,0 0 0,0 0 15,0-21-15,0 20 0,1-20 0,20 21 16,-21-21-16,21-1 0,-20 22 0,-1 0 16,21 0-16,-21 0 0,0-1 15,1 22-15,-1 0 0,0 0 16,-21 22-1,0-1-15,0 0 0,0 0 0,0 0 16,0 0-16,0 1 0,0-1 16,0 0-16,0 0 0,0 0 15,0 0-15,0 1 0,0-1 0,21 0 16,0 0-16,0-21 0,1 0 16,-1 0-16,0 0 0,0 0 15,0 0-15,0 0 0,1 0 0,20-21 16,-21 0-16,0 21 0,22-21 0,-22-1 15,0 1-15,21 0 0,-21-21 0,1 21 16,-1-22-16,0 22 0,0 0 16,-21-21-16,0 20 0,0 1 0,0 0 15,-21 21-15,-21 0 16,20 0-16,1 0 0,0 21 16,0 0-16,0 22 15,0-22-15,-1 21 0,1-21 0,21 22 16,-21-22-16,21 0 0,0 21 0,0-20 15,0-1-15,0 0 0,21-21 0,0 21 16,1 0-16,-1-21 0,0 0 16,21 0-16,-21 0 0,1 0 0,20 0 15,0 0-15,-21 0 0,22-21 0,-22 0 16,21 21-16,-21-21 0,22 0 0,-22 21 16,0-22-16,-21 1 0,0 0 15,0 0-15,0 0 16,-21 21-16</inkml:trace>
  <inkml:trace contextRef="#ctx0" brushRef="#br0" timeOffset="119334.96">931 7430 0,'21'0'0,"1"0"0,-1-22 15,0 22-15,-21-21 0,21 0 16,0 0-16,-21 0 0,21-22 0,1 22 16,-22 0-16,21 0 0,-21 0 15,0 0-15,0-1 0,0 1 0,0 0 16,0 0-16,0 0 16,-21 0-16,-1 21 0,1 0 0,-21-22 15,21 22-15,0 0 0,-1 0 16,-20 22-16,21-22 0,-21 42 0,-1-21 15,22 21-15,-21 1 0,21-1 16,-22 0-16,22 22 0,0-1 0,0-20 16,0 20-16,-1 1 0,1-1 15,0 1-15,0-22 0,21 22 0,0-22 16,0 0-16,0 22 0,0-43 16,0 21-16,0 1 0,21-22 0,0 0 15,22-21-15,-22 0 0,21 0 16,-21 0-16,22 0 0,-1 0 15,-21-21-15,21 0 0,1-1 16,-1 1-16,0-21 0,1 21 0,-1-22 16,-21 22-16,22-21 0,-1 21 15,-21-22-15,0 22 0,0-21 0,1 21 16,-22 0-16,21-1 0,-21 1 0,0 0 16,0 0-16,0 42 31,-21 0-16,-1 0-15,22 1 0,-21 20 0,21-21 16,-21 21-16,21-20 0,0 20 16,0-21-16,0 21 0,0-20 15,0-1-15,0 0 0,21 0 16,0 0-16,1-21 0,-1 0 0,0 0 16,21 0-16,-21 0 0,22 0 15,-22 0-15,21-21 0,1 0 0,-22 0 16,21 0-16,-21-1 0,22 1 0,-22 0 15,0-21-15,0 21 0,0-1 16,-21 1-16,0-21 0,0 21 0,0 0 16,-21-1-16,0-20 0,0 21 15,0 0-15,-22 21 0,22-21 0,-21 21 16,21 0-16,-22 0 16,1 0-16,21 21 0,0 0 0,-1-21 15,1 21-15,0 0 0,21 0 0,0 1 16,0-1-16,0 0 0,0 0 15,21 0-15,0-21 0,1 0 16,-1 0-16,0 0 0,21 0 16,-21 0-16,22 0 0,-22-21 0,21 0 15,1 21-15,-1-21 0,0 0 16,-21-1-16,22 1 0,-1 0 0,0 0 16,-20 0-16,20 21 0,-21-21 15,0 21-15,0 0 0,1 0 0,-1 0 16,0 0-16,-21 21 0,0 0 15,0 0-15,0 0 16,0 0-16,0 1 0,0-1 0,0 21 16,0-21-16,0 0 0,0 22 0,0-22 15,0 0-15,-21 0 0,21 22 16,-21-22-16,21 0 0,0 0 16,0-42 15,0 0-31,0 0 15,0-1-15,0 1 0,21 0 16,0-21-16,-21-1 0,21 22 0,0-21 16,0 0-16,1 20 15,20-20-15,-21 21 0,21 0 0,-20 0 16,-1-1-16,21 22 0,-21 0 0,0 0 16,1 0-16,-1 0 0,0 22 15,0-1-15,0 0 0,-21 0 0,0 0 16,0 0-16,0 1 0,0-1 0,0 0 15,0 0-15,0 0 0,0 0 16,0 1-16,0-1 0,-21 0 0,0-21 16,21 21-16,-21 0 0,0-21 31,21-21-15,0 0-16,0 0 15,0 0-15,21-1 0,0 1 0,0 0 16,0-21-16,0 21 0,1-22 0,-1 22 15,21 0-15,-21 0 0,22 0 16,-22-1-16,21 1 0,-21 21 0,22 0 16,-22 0-16,0 0 0,0 21 0,0 1 15,0-1-15,1 0 0,-22 0 16,0 0-16,0 22 0,0-22 0,0 0 16,0 0-16,0 21 0,0-20 15,0-1-15,-22 0 0,22 0 0,-21 0 16,21 0-16,0 1 0,0-1 15,0-42 17,21-1-17,1 1-15,-1 0 0,0 0 0,0 0 16,0-22-16,0 22 0</inkml:trace>
  <inkml:trace contextRef="#ctx0" brushRef="#br0" timeOffset="119663.29">3365 7366 0,'0'0'0,"0"-21"16,0 42-1,0 0 1,0 0-16,0 1 0,0 20 0,0 0 16,0 1-16,-21-1 0,21 0 0,-21 1 15,21 20-15,-21-21 0,21 22 16,-21 21-16,21-22 0,-21 22 0,-1-1 15,1 1-15,0 0 0,0-1 0,0 1 16,0 0-16,-1-1 0,1 22 16,0-21-16,0 0 0,21-22 0,-21 22 15,21-22-15,-21 1 0,21-1 0,0 1 16,0-22-16,0 0 0,0 1 16,0-1-16,0-21 0,0 0 15,0-42 1,21-21-16,0 21 0,0-22 15,-21-20-15,21 21 0,0-22 0,1-21 16,-1 1-16,0-1 0,0 0 16</inkml:trace>
  <inkml:trace contextRef="#ctx0" brushRef="#br0" timeOffset="119956.12">3281 7853 0,'0'0'16,"0"-85"-16,0 22 0,0-1 15,0 1-15,0 20 0,0 1 0,0 0 0,0-1 16,21 1-16,0 21 0,0 0 15,0-22-15,22 22 0,-22 0 16,21 21-16,1-21 0,-1 21 0,0 0 16,1 0-16,20 21 0,-21 0 0,1 0 15,-1 22-15,-21-22 0,0 21 0,1-21 16,-22 22-16,0-1 0,0 0 16,-22 1-16,1-22 0,-21 21 0,21 1 15,-22-22-15,1 0 0,0 21 0,21-21 16,-22 1-16,22-1 0,-21-21 15,21 21-15,-1-21 0,22 21 16,22-42 15,-1 21-31,0-21 16,0 21-16,0-21 0,0 21 0</inkml:trace>
  <inkml:trace contextRef="#ctx0" brushRef="#br0" timeOffset="120800.11">3916 7832 0,'0'0'0,"42"0"15,-21 0 1,0 0-16,1-21 0,-1-1 16,0 1-16,0 0 0,0 0 0,0 0 15,1-22-15,20 22 0,-21-21 0,0 0 16,0-22-16,1 22 0,-1-22 15,0 22-15,0-22 0,0 1 0,0 21 16,-21-1-16,22 1 0,-22 0 0,21-1 16,-21 22-16,0 0 0,0 42 31,-21-21-31,-1 21 16,1 22-16,21-22 0,0 21 0,-21 0 0,0 22 15,0-22-15,21 22 16,0-22-16,-21 22 0,21-22 0,-22 0 15,22 1-15,0-1 0,0 0 0,0 1 16,0-22-16,0 21 0,0-21 0,0 0 16,22-21-16,-1 22 0,0-22 15,0 0-15,0 0 0,0 0 0,1 0 16,-1 0-16,0 0 0,0 0 0,0-22 16,22 1-16,-22 0 0,0 0 0,0 0 15,0 0-15,0-22 0,1 22 16,-1 0-16,0 0 0,-21 0 0,0-1 15,21 1-15,-21 0 0,21 0 0,-21 42 47,0 0-47,0 0 0,-21 1 16,21 20-16,-21-21 0,21 0 0,-21 0 16,21 1-16,0 20 0,0-21 0,0 0 15,0 0-15,0 1 0,0-1 16,21 0-16,0-21 0,0 0 15,0 21-15,22-21 0,-22 0 0,0 0 16,21 0-16,-20 0 0,20 0 0,-21-21 16,21 21-16,-20-21 0,20 0 15,-21 21-15,21-22 0,-20 1 0,20 0 16,-21-21-16,0 21 0,0-1 16,1-20-16,-1 21 0,-21-21 0,0 20 15,0-20-15,0 21 0,0 0 16,0 0-16,-21 21 15,-1 0-15,1 0 0,21 21 16,0 0-16,-21 0 0,0 0 0,21 22 16,0-22-16,0 21 0,0-21 15,0 0-15,0 1 0,0 20 0,0-21 16,0 0-16,0 0 0,0 1 0,0-1 16,0 0-16,21-21 0,0 0 15,0 21-15,1-21 0,-1 0 0,0 0 16,21 0-16,-21 0 15,1 0-15,-1 0 0,0-21 0,0 21 16,0-21-16,-21 0 0,21-1 0,-21 1 16,22 0-16,-22 0 0,0 0 0</inkml:trace>
  <inkml:trace contextRef="#ctx0" brushRef="#br0" timeOffset="120983.01">4868 7218 0,'0'0'16,"-42"0"-16,21 0 0,0 0 0,-1 0 0,1 0 16,0 0-1,21 21 32</inkml:trace>
  <inkml:trace contextRef="#ctx0" brushRef="#br0" timeOffset="122775.73">7048 7853 0,'0'0'0,"22"0"16,-22-21-1,0 0-15,21-1 0,0 22 16,-21-21-16,21 0 0,0 0 15,-21 0-15,21 0 0,1-22 0,-1 22 16,-21 0-16,21-21 0,0-1 16,0 1-16,0 0 0,1-1 0,-22-20 15,0 20-15,21 1 0,-21 0 16,21-22-16,-21 22 0,0 21 0,0-22 16,0 22-16,0 0 0,0 0 0,0 0 15,-21 21-15,0 0 16,-1 21-16,22 0 15,-21 21-15,21-20 0,-21 20 0,0 0 16,21 22-16,-21-1 0,21 1 0,-21-22 16,-1 22-16,22-1 0,0 1 15,-21-1-15,21-21 0,-21 1 0,21 20 16,0-42-16,0 22 0,0-1 16,0-21-16,21 0 0,0 1 0,-21-1 15,22 0-15,-1-21 0,0 0 0,0 0 16,0 0-16,22 0 0,-22-21 15,0 0-15,21 21 0,-21-22 0,22 1 16,-22-21-16,21 21 0,-21 0 0,22-22 16,-22 22-16,0-21 0,0 21 0,0-22 15,-21 1-15,0 21 0,22-22 16,-22 22-16,0 0 0,0 0 0,0 0 16,-22 42-1,1 0 1,21 0-16,0 0 15,0 22-15,0-22 0,-21 0 0,21 21 16,0-20-16,0-1 0,0 21 0,0-21 16,0 0-16,21 1 0,-21-1 0,21 0 15,1-21-15,-22 21 0,21-21 16,0 0-16,0 0 0,0 0 0,0 0 16,1 0-16,-1 0 0,21 0 0,-21 0 15,0-21-15,1 21 0,-1-21 0,0 0 16,0-1-16,0 1 0,0 0 15,1 0-15,-22 0 0,0 0 0,0-1 16,0 1-16,21 0 0,-21 0 0,0 0 16,0 42 15,0 0-31,0 0 16,0 0-16,0 1 0,0-1 0,0 0 15,-21 0-15,21 0 0,0 0 0,0 1 16,0-1-16,-22 0 0,22 0 0,0 0 15,-21 0-15,21 1 0,0-1 16,0-42 15,0-1-15,0 1-16,21 0 0,-21 0 16,22 0-16,-22 0 0,21-22 15,0 22-15,0 0 0,0-21 0,0 20 16,1 1-16,-22 0 0,21 0 0,0 0 15,0 21-15,0 0 16,0 0-16,-21 21 16,0 0-16,0 0 15,0 0-15,0 1 0,0-1 0,0 0 16,22 0-16,-22 0 0,0 0 0,0 1 16,0-1-16,0 0 0,21 0 15,-21 0 1,0 0-16,21-21 31,0 0-31,-21-21 16,21 0-16,0 21 0,-21-21 0,22 0 15,-1 0-15,0-1 0,0 1 16,0 0-16,0 0 0,1-21 0,-1 20 16,0 1-16,0 0 0,0 0 0,0 0 15,1 0-15,-1-1 0,0 22 16,0 0-1,-21 22 1,0-1-16,0 0 0,0 21 16,0-21-16,0 1 0,0-1 0,0 0 15,0 0-15,-21 0 0,21 0 16,0 1-16,0-1 0,0 0 16,0 0-16,0 0 0,0 0 0,21 1 15,0-22-15,0 0 0,1 0 16,-1 21-16,0-21 0,0 0 0,0 0 15,0 0-15,22-21 0,-22 21 0,0-22 16,0 1-16,0 0 0,22 21 16,-22-21-16,0-21 0,0 20 0,0 1 15,1 0-15,-22-21 0,21-1 16,-21 22-16,21-21 0,-21 21 0,0-22 16,0 22-16,0 0 0,-21 21 31,0 21-31,21 0 15,-22 1-15,1 20 0,21-21 0,0 0 16,-21 22-16,21-22 0,0 0 0,-21 21 16,21-21-16,0 1 0,0-1 0,0 0 15,0 0-15,21 0 0,0 0 16,-21 1-16,21-22 0,1 21 0,-1-21 16,0 0-16,0 0 0,0 0 15,0 0-15,22 0 0,-22-21 0,0-1 16,0 22-16,0-21 0,1 0 0,-1 21 15,0-21-15,0 0 0,-21 0 0,0-22 16,21 22-16</inkml:trace>
  <inkml:trace contextRef="#ctx0" brushRef="#br0" timeOffset="123007.6">8996 7154 0,'0'0'0,"-21"0"16,-1 0-16,1 0 15,0 0 32,0 0-31,0 0-16</inkml:trace>
  <inkml:trace contextRef="#ctx0" brushRef="#br0" timeOffset="123206.49">7091 7514 0,'0'0'0,"-21"21"0,42-21 31,21-21-31,-21 21 0,0 0 0,22-21 16,-22 21-16,21-21 0,1 21 15,-1 0-15,-21-21 0,21 21 0,1 0 16,-22-21-16,21 21 0</inkml:trace>
  <inkml:trace contextRef="#ctx0" brushRef="#br0" timeOffset="124056">11070 6752 0,'0'-42'0,"0"84"0,0-126 0,0 62 0,0 1 15,0-21-15,0 21 0,0 0 16,0 42-1,0 0-15,0 0 16,-21 21-16,21 1 0,0 20 0,0-20 16,-21 20-16,21 1 0,-21-1 0,21 22 15,0-22-15,-22 22 0,1-22 0,0 1 16,0 21-16,21-43 0,-21 21 16,0 1-16,-1-22 0,1 1 0,21-1 15,-21-21-15,21 21 0,-21-20 16,21-1-16,-21-21 0,21 21 0,0-42 31,0 0-15,21-22-16,0 22 0,0 0 15,0-21-15,1 20 0,-1-20 0,21 0 16,-21-1-16,22 1 0,-1 0 0,-21 21 16,21-22-16,1 22 0,-1 0 0,0 0 15,1 0-15,-1 21 0,-21 0 16,22 0-16,-22 0 0,21 21 0,-21 0 15,0 0-15,-21 0 0,22 0 0,-22 22 16,0-22-16,0 21 0,0-21 0,0 22 16,-22-22-16,1 0 0,-21 21 15,0-20-15,-1-1 0,1 0 16,0 0-16,-1 0 0,-20 0 0,20 1 16,1-22-16,0 21 0,21-21 0,-22 0 15,22 0-15,0 0 0,0 21 0,0-21 16,-1 0-16,22-21 15,0 0 1,22-1 0,-1 22-16,0 0 0,21-21 0,-21 21 15</inkml:trace>
  <inkml:trace contextRef="#ctx0" brushRef="#br0" timeOffset="125206.55">12192 7451 0,'0'0'0,"0"-21"15,0-22-15,0 22 0,0 0 16,0 0-16,0 0 0,-21 21 0,0-22 16,21 1-16,-22 21 0,1 0 15,0 0-15,0 0 0,0 21 0,0 1 0,-1-1 16,1 0-16,0 0 0,0 21 0,-21 1 15,20-1-15,1 0 16,0 1-16,0-22 0,0 21 0,21 1 16,-21-1-16,21-21 0,-22 21 0,22-20 15,0-1-15,0 0 0,0 0 0,22-21 16,-1 21-16,0-21 0,0 0 16,0 0-16,0 0 0,1 0 0,-1-21 15,21 0-15,-21 0 0,22 21 16,-22-21-16,0-22 0,21 22 0,-21 0 15,22 0-15,-22-22 0,0 22 0,0-21 16,0 0-16,1 20 0,-1-20 0,0 0 16,-21 21-16,0-22 0,21 22 0,-21 0 15,21 0 1,-21 42 0,0 0-16,0 0 0,0 22 15,-21-22-15,0 21 0,0-21 0,21 22 16,-21-1-16,21-21 0,0 21 0,-22-20 15,22-1-15,0 21 0,0-21 16,0 0-16,0 1 0,0-1 16,22-21-16,-1 0 0,0 0 15,0 0-15,0 0 0,0 0 0,1 0 16,-1 0-16,21 0 0,-21-21 0,0-1 16,22 1-16,-22 0 0,21 0 0,1 0 15,-22 0-15,21-22 0,0 22 16,-20-21-16,20 21 0,-21-22 15,0 1-15,-21 21 0,0 0 0,0-1 16,0 1-16,0 0 0,-21 21 16,0 21-1,0 0-15,21 1 0,-21-1 0,21 21 16,-22-21-16,22 0 0,0 22 16,0-22-16,0 0 0,0 0 0,0 22 15,0-22-15,0 0 0,22 0 16,-22 0-16,21 0 0,-21 1 0,0-1 15,21-21-15,-21 21 16,-21-21 15,21-21-31,-21 21 0,-1-21 16,22-1-16,-21 22 0,21-21 0,-21 0 16,0 0-16,21 0 15,0 42 16,0 0-31,0 0 16,0 0-16,21 1 16,0-1-16,0-21 0,1 21 15,-1-21-15,0 0 0,0 0 0,0 0 16,22 21-16,-22-21 0,0 0 0,21 0 16,1 0-16,-22 0 0,21 0 0,0-21 15,-20 0-15,20 21 0,0-21 0,-21-1 16,22 1-16,-22 0 0,0 0 0,0 0 15,0 0-15,1-1 0,-1 1 16,0-21-16,-21 21 0,0 0 0,21-1 16,-21-20-16,0 21 0,0 0 15,0 0-15,0 42 16,-21 0 0,21 0-16,0 0 0,-21 0 0,0 22 15,21-22-15,-22 0 0,22 21 16,-21-20-16,21-1 0,0 0 0,0 0 15,0 0-15,0 0 0,0 1 0,0-1 16,0 0-16,21 0 0,1-21 16,-1 0-16,0 0 15,0 0-15,0 0 0,0 0 16,1 0-16,-1 0 0</inkml:trace>
  <inkml:trace contextRef="#ctx0" brushRef="#br0" timeOffset="125792.22">14309 7472 0,'0'-21'16,"-22"-22"-1,1 22-15,0 21 0,-21 0 0,21-21 16,-1 21-16,-20 0 0,0 0 0,21 0 16,-22 0-16,1 21 0,21 0 0,-22 1 15,22-1-15,0 0 0,0 21 0,-21-21 16,42 22-16,-22-22 0,1 21 0,0-21 15,21 22-15,0-22 0,0 0 16,0 21-16,0-20 0,0-1 16,0 0-16,0 0 0,0 0 15,21 0-15,0-21 0,1 0 16,-1 0-16,0 0 0,0 0 0,0 0 16,0 0-16,22-21 0,-22 0 0,0 0 15,0 0-15,22 0 0,-22-1 0,21 1 16,0-21-16,-20 21 0,20-22 15,0 1-15,-21-21 0,22 20 0,-1-20 16,-21-1-16,22 1 0,-1-1 0,-21 1 16,21-1-16,-20-20 0,-1 20 0,-21 1 15,21-1-15,-21 1 0,0-1 0,0 1 16,21 20-16,-21 1 16,0 0-16,0 20 0,0 1 0,0 0 15,-21 42-15,0 0 16,0 22-16,-1-1 0,1 22 0,0-22 15,0 21-15,0 1 0,-22 21 16,22-22-16,0 22 0,0-22 0,0 1 16,0-1-16,21 1 0,0-1 0,-22 1 15,22-22-15,0 0 0,0 1 0,0-1 16,0-21-16,0 22 0,0-22 0,0 0 16,0 0-16,22 0 0,-1-21 0,-21 21 15,21-21-15,0 0 0,0 0 16,0 0-16,1 0 0,-1 0 15,0 0-15,0 0 0,21-21 0,-20 21 16,-1-21-16,21 0 0,-21 0 0,22 0 16,-22-1-16</inkml:trace>
  <inkml:trace contextRef="#ctx0" brushRef="#br0" timeOffset="126522.95">15515 7303 0,'0'0'0,"21"0"0,0-22 0,-42 44 47,0-1-47,0 0 0,0 0 0,-22 0 16,22 22-16,0-22 0,0 21 0,0-21 16,0 22-16,-1-22 0,1 0 15,21 0-15,0 0 0,0 0 0,0 1 16,0-1-16,0 0 0,0 0 15,21-21-15,1 0 0,-1 0 16,0 0-16,0 0 0,0 0 0,0 0 16,1-21-16,-1 0 15,-21 0-15,0-1 0,0 1 0,0-21 16,0 21-16,0-22 0,0 1 16,0 21-16,0-21 0,0-1 15,0 22-15,0-21 0,0 21 0,0-22 16,0 22-16,0 0 0,0 0 0,21 21 15,0-21-15,21-1 0,-20 22 0,-1 0 16,21-21-16,-21 21 0,22 0 0,-22 0 16,21 21-16,-21 1 0,22-1 15,-22 0-15,0 0 0,0 0 0,-21 0 16,0 22-16,0-22 0,0 21 0,0-21 16,0 22-16,0-22 0,0 0 0,0 0 15,0 0-15,-21 1 0,21-1 0,0 0 16,-21 0-16,0-21 15,21 21-15,0-42 32,0 0-17,0 0-15,0 0 0,0-22 16,0 22-16,0-21 0,21-1 0,0 1 16,0 0-16,21-1 0,-20 1 0,20 0 15,21-1-15,-20 1 0,-1 0 0,22 21 16,-22-1-16,0 22 0,1 0 15,-22 0-15,0 0 0,0 0 0,0 22 16,-21-1-16,21 21 0,-21-21 0,0 22 16,0-1-16,0 0 0,0 1 15,0-1-15,0 0 0,-21 1 0,0-22 16,0 21-16,0-21 0,0 0 0,21 22 16,0-22-16,-22 0 0,1 0 15,21 0-15,0-42 31</inkml:trace>
  <inkml:trace contextRef="#ctx0" brushRef="#br0" timeOffset="127751.8">18140 7430 0,'21'-22'0,"-42"44"0,63-44 15,-42 1-15,21 21 0,-21-21 0,21 21 16,-21-21-16,22 0 0,-22 0 0,0-1 16,0 1-16,0 0 0,0 0 0,0-21 15,0 20-15,0 1 0,-22 0 16,1 0-16,0 0 0,0 0 16,0 21-16,0 0 0,-22 0 15,22 0-15,0 0 0,0 0 0,0 0 16,-1 21-16,1 0 0,0 0 0,0 0 15,0 22-15,0-1 0,-1-21 16,1 21-16,0 1 0,0-1 0,0 0 16,0 1-16,21-22 0,-22 21 0,22 1 15,-21-22-15,21 0 0,0 0 0,0 0 16,0 0-16,0 1 0,0-1 0,21-21 16,1 0-16,-1 0 15,0 0-15,0 0 0,0 0 16,0 0-16,1 0 0,-1-21 15,0-1-15,0 22 0,0-21 0,0 0 16,1 0-16,-1 0 0,0 0 0,-21-22 16,21 22-16,0 0 0,0-21 0,1 20 15,-22-20-15,21 21 0,0 0 16,-21 0-16,21-1 0,0 1 0,0 21 16,-21-21-16,0 42 15,0 0 1,0 1-16,0-1 0,0 0 0,0 0 15,0 0-15,0 22 0,0-22 16,-21 21-16,21-21 0,0 0 16,0 22-16,0-22 0,0 0 0,0 0 15,0 0-15,0 1 0,21-22 16,1 21-16,20-21 0,-21 0 16,0 0-16,0 0 0,22 0 0,-22 0 15,21-21-15,1-1 0,-22 22 16,21-21-16,0 0 0,1 0 0,-1 0 15,-21-22-15,22 22 0,-1-21 0,-21 21 16,0-22-16,0 22 0,1-21 0,-22 0 16,21 20-16,-21 1 0,0 0 0,0 0 15,0 0-15,0 0 0,-21 21 16,-1 0-16,1 0 16,0 0-16,0 21 0,21 0 0,-21 0 15,21 0-15,-21 0 0,21 1 0,0-1 16,0 0-16,0 0 0,0 21 0,0-20 15,0-1-15,0 0 0,0 0 16,21 0-16,-21 0 0,0 1 0,0-1 16,0 0-16,0 0 0,0 0 15,0 0-15,0-42 63,21 21-63,0-21 0</inkml:trace>
  <inkml:trace contextRef="#ctx0" brushRef="#br0" timeOffset="130884.2">19600 7239 0,'0'0'15,"21"0"-15,-21-21 0,0 0 0,0 0 0,0-1 16,-21 22-16,0 0 0,0 0 15,0 0-15,0 0 0,-22 0 0,22 0 16,0 0-16,-21 22 0,20-22 16,-20 21-16,21 0 0,0 21 0,0-21 15,-1 1-15,1 20 0,0-21 16,0 0-16,21 0 0,-21 22 0,21-22 16,0 0-16,0 0 0,0 0 0,0 1 15,21-1-15,0-21 0,21 0 16,-20 0-16,-1 0 0,0 0 15,21 0-15,-21 0 0,22 0 0,-22-21 16,0 21-16,0-22 0,0 1 0,1 21 16,-1-21-16,0 0 0,-21 0 0,21 0 15,-21-1-15,0 1 16,0 0-16,0 42 31,0 0-15,0 1-16,0-1 0,0 21 15,-21-21-15,21 22 0,-21-22 0,21 21 16,-21 0-16,21 1 0,0-1 16,0 0-16,-22 1 0,22 20 0,0-20 15,-21 20-15,21 1 0,0-1 0,-21 1 16,21-1-16,0 1 0,0-1 0,-21 1 16,21-1-16,-21 1 0,0-1 0,21 1 15,0 20-15,0-20 0,0-1 16,-22 1-16,22-1 0,0 1 0,0-1 15,-21 1-15,21-22 0,-21 0 0,21 22 16,-21-22-16,0 1 0,0-22 0,-1 21 16,-20-21-16,21 0 0,0 1 0,-22-22 15,22 0-15,-21 0 0,21 0 0,0 0 16,-1 0-16,-20-22 0,21-20 0,0 21 16,0-21-16,-1-1 0,1 1 15,0 0-15,0-22 0,21 1 0,-21-22 16,21 21-16,0-20 0,0-1 0,0 0 15,21 1-15,0-1 0,0 0 0,22 22 16,-22-22-16,21 1 0,0 20 16,-20-21-16,41 22 0,-21-1 0,1 1 15,20-1-15,1 1 0,-1-1 0,-20 1 16,20 21-16,1-22 0,-1 1 16,-21 20-16,22-20 0,-22-1 0,1 22 15,-1 0-15,-21-1 0,21 22 0,-20-21 16,-1 21-16,-21-1 0,0 1 0,0 0 15,0 0-15,0 0 16,0 0 15,21 21 1,0 0-1,-21-22-31,21 22 31,-21-21-15,0 42 31,0 1-47,-21-22 15,21 21-15,-21 0 0,21 0 16,-21 0-16,21 0 0,0 1 15,0-1-15,0 0 0,0 0 16,0 0-16,0 0 0,0 1 0,0-1 16,21 0-16,0-21 0,-21 21 15,21-21-15,0 0 0,1 0 0,-1 0 16,0 0-16,0 0 0,0 0 16,0 0-16,1-21 0,-1 21 15,0-21-15,0 0 0,-21-1 0,21 1 16,0 0-16,-21 0 0,22-21 0,-22 20 15,0 1-15,21 0 0,-21 0 0,0 0 16,0 0-16,0 42 47,0 0-47,0 0 0,0 0 0,-21 0 16,21 1-16,0-1 0,0 0 15,0 0-15,0 0 0,0 0 0,0 1 16,0-1-16,21-21 15,0 0-15,0 21 16,0-21-16,0 0 0,1 0 0,-1 0 16,0 0-16,0-21 0,21 21 0,-20-21 15,-1-1-15,21 1 0,-21 21 16,0-21-16,1-21 0,20 21 0,-21-1 16,0 1-16,0 0 0,-21 0 15,0-21-15,22 20 0,-22 1 16,-22 21-1,1 0 1,21 21-16,-21 1 0,0-1 0,0 0 16,0 0-16,-1 21 0,22-20 0,0 20 15,-21-21-15,21 0 0,-21 22 0,21-22 16,0 0-16,0 0 0,0 0 0,0 0 16,21-42 30,0 0-46,1 0 16,-22 0-16,21 0 0,0-22 0,-21 22 16,21 0-16,0-21 0,0 20 15,1 1-15,-1 0 0,0 0 0,0 0 16,-21 0-16,21-1 0,0 22 0,1 0 16,-1 22-16,-21-1 15,21 0-15,-21 0 0,0 0 16,0 22-16,21-22 0,-21 0 0,21 21 15,-21-21-15,0 1 0,0-1 0,21 0 16,-21 0-16,0 0 0,0 0 16,22-21-16,-22 22 0,21-22 31,0-22-31,-21 1 16,21 21-16,0-21 0,-21 0 0,21 0 15,1 0-15,-1-1 0,0-20 0,0 21 16,0-21-16,22 20 0,-22 1 15,21 0-15,-21 0 0,22 0 0,-22 0 16,0 21-16,0 0 0,0-22 0,0 22 16,-21 22-1,0-1-15,0 0 16,0 0-16,0 0 0,-21 0 16,21 22-16,-21-22 0,21 0 15,0 0-15,-21 0 0,21 22 0,0-22 16,0 0-16,0 0 0,0 0 0,21 1 15,0-22-15,0 21 0,1-21 0,-1 0 16,0 21-16,0-21 0,21 0 0,-20 0 16,-1 0-16,21 0 0,-21 0 15,22-21-15,-22 21 0,21-21 0,0-1 16,-20 1-16,20 0 0,-21 0 0,0 0 16,0-22-16,22 22 0,-43-21 0,21 21 15,-21-22-15,21 22 0,-21 0 16,0 0-16,0 0 0,0 0 15,0-1-15,-21 22 16,0 0-16,0 0 0,-1 22 16,1-22-16,0 21 0,21 21 15,-21-21-15,21 0 0,-21 22 16,21-22-16,0 0 0,0 21 0,0-20 16,0-1-16,0 0 0,0 0 0,0 0 15,0 0-15,21 1 0,0-22 0,-21 21 16,21-21-16,0 0 0,1 0 0,-1 0 15,0 0-15,0 0 0,0 0 16,0 0-16,1-21 0,-1-1 16,0 22-16,21-21 0,-21 0 0,1-21 15,-1 21-15,0-1 0,0-20 0,0 21 16,-21 0-16,21-22 0,1 22 0,-22 0 16,21 0-16,-21 42 31,-21 0-31,-1 0 15,22 1-15,-21-1 0,21 0 0,-21 21 16,21-21-16,-21 1 0,0-1 0,21 0 16,0 0-16,0 0 0,0 0 15,0 1-15,-21-1 0,21-42 47,0-1-31,21 1-16,0 0 0,0 0 15,-21 0-15,21-22 0,22 1 0,-22 21 16,0-21-16,21-1 0,1 22 0,-1 0 16,-21-21-16,21 20 0,1 22 0,-22-21 15,0 21-15,0 0 0,0 0 16,1 0-16,-22 21 0,0 1 16,0-1-16,0 0 0,0 0 0,0 21 15,0-20-15,0-1 0,0 21 16,0-21-16,0 0 0,21 1 0,-21-1 15,0 0-15,21 0 0,0 0 16,0 0-16,0-21 0,1 0 16,-1 0-16,0 0 0,0 0 0,0 0 15,0-21-15,1 21 0,-1-21 16,0 0-16,0 0 0,0 0 0,0-22 16,1 22-16,-1-21 0,0-1 15,0 1-15,0 0 0,0-1 0,1 1 16,-1 0-16,0-1 0,0 1 0,0 0 15,0-1-15,1 1 0,-22 0 16,0 21-16,21-22 0,-21 22 16,0 0-16,0 42 15,-21-21 1,21 21-16,-22 22 0,1-22 0,0 0 16,0 21-16,0 1 0,21-22 15,-21 21-15,-1 0 0,22-20 0,0 20 16,-21 0-16,21 1 0,-21-1 0,21 0 15,0-21-15,0 22 0,0-1 0,-21-21 16,21 22-16,0-22 0,0 0 0,0 0 16,0 0-16,21 0 15,0-21-15,0 0 0,1 0 0,20 0 16,-21 0-16,0 0 16,0-21-16,22 0 0,-1 21 0,-21-21 15,22 0-15,-1-22 0,0 22 16,1-21-16,-1 21 0,0-22 0,-21 1 15,22 21-15,-22-21 0,-21 20 0,0-20 16,21 21-16,-21 0 0,0 0 16,-21 21-16,0 0 0,0 0 15,-1 0-15,1 0 0,0 21 16,0 0-16,21 0 0,0 21 16,-21-20-16,21-1 0,0 0 0,0 0 15,0 0-15,0 0 0,0 1 16,0 20-16,21-21 0,-21 0 15,21-21-15,-21 21 0,0 1 0,0-1 16,0 0-16,0 0 16,-21-21-1,0 0-15,0 0 0,-1 0 16,1 0 0,0 0-16,0 0 15,21-21-15,-21 21 16,21-21-16,0 0 0,-21-1 15</inkml:trace>
  <inkml:trace contextRef="#ctx0" brushRef="#br0" timeOffset="131152.04">22754 6752 0,'0'-21'16,"21"0"-16,0 21 0,1-21 16,20 21-16,0-21 0,1 21 0,-1-22 15,0 22-15,22-21 0,-1 21 0,-20 0 16,20 0-16,1 0 0,-1 0 0,1 0 16,-1 0-16,-21 0 15,22 0-15,-22 0 0,1 0 0,-22 0 16,0 0-16,0 0 0,-21 21 0,-21 1 15,0-22-15,-22 21 16,1-21-16</inkml:trace>
  <inkml:trace contextRef="#ctx0" brushRef="#br0" timeOffset="131907.76">6032 8932 0,'0'0'15,"0"-21"-15,0 0 0,-21 21 16,0 21 0,0 0-16,0 1 0,0 20 15,-1 21-15,-20-20 0,21 20 0,-21 22 16,20-22-16,-20 43 0,0-21 0,21 0 15,-22 20-15,1 1 0,0-21 16,-1 21-16,1-22 0,21 22 0,-22-21 16,1 21-16,21-22 0,-21 1 15,20 0-15,-20-1 0,21 1 0,0-21 16,0 20-16,-1-20 0,22-1 0,-21 1 16,21-22-16,-21 0 0,21 1 0,0-1 15,0-21-15,0 0 0,0 1 0,0-44 16,0 1-1,0-21-15,0 21 0,0-43 16,0 22-16,0-22 0</inkml:trace>
  <inkml:trace contextRef="#ctx0" brushRef="#br0" timeOffset="132240.75">4995 9610 0,'0'0'0,"-21"-191"16,21 128-16,0 20 0,0-20 15,0 21-15,21-1 0,0 1 0,1 0 16,20-1-16,-21 22 0,21-21 16,1 21-16,-1-1 0,22 1 0,-22 21 15,21 0-15,1 0 0,21 0 0,-22 21 16,1 1-16,-22-1 0,0 21 0,1 0 16,-22 1-16,0 20 0,-21-20 15,0-1-15,0 21 0,-21-20 16,-22 20-16,1-20 0,0 20 0,-1-21 15,1 1-15,0-1 0,-1 0 16,1 1-16,0-22 0,-1 0 0,22 21 16,-21-42-16,21 22 0,0-1 0,42-21 31,0 0-15,0-21-16,0-1 0,22 1 15,-22 0-15,21 0 0,0 0 0,1 0 0</inkml:trace>
  <inkml:trace contextRef="#ctx0" brushRef="#br0" timeOffset="134247.28">6329 9377 0,'0'0'0,"42"-21"0,0 0 0,-20-1 16,-1 22-16,0-21 0,0 0 16,-21 0-16,0 0 0,0 0 15,0-1-15,0 1 0,0 0 0,-21 0 16,0 21-16,0-21 0,-1 21 0,1 0 15,0 0-15,0 0 0,0 0 16,0 21-16,-1 0 0,1 0 0,0 22 16,0-22-16,21 21 0,-21 0 15,21 1-15,-21-1 0,21 0 0,0 1 16,0-1-16,0-21 0,0 22 16,0-22-16,0 0 0,0 0 0,21 0 15,0-21-15,0 0 0,0 0 16,0 0-16,1-21 15,-1 0-15,0 0 0,0 0 0,0-1 16,0 1-16,1-21 0,-1 21 0,0-22 16,-21 22-16,21-21 0,-21 0 0,21 20 15,-21-20-15,0 21 0,0-21 16,0 20-16,0 1 0,21 21 16,-21 21-1,0 1-15,0-1 0,0 0 16,0 0-16,0 21 0,0-20 15,0-1-15,0 21 0,0-21 0,0 0 16,22 22-16,-22-22 0,0 0 0,21 0 16,0 0-16,0-21 15,0 0-15,0 0 0,1 0 16,-1 0-16,0 0 0,0 0 0,0-21 16,22 0-16,-22 0 0,21 0 0,-21 0 15,22-22-15,-22 22 0,21-21 16,-21 21-16,22-22 0,-22 1 15,0 21-15,-21-22 0,0 22 0,0 0 16,0 0-16,-21 42 31,0 0-31,21 0 0,-22 1 16,22 20-16,0-21 0,0 0 0,0 22 16,0-22-16,0 0 0,0 0 0,0 0 15,0 0-15,22 1 0,-1-1 16,0 0-16,-21 0 0,21-21 0,0 21 15,-21 0-15,21-21 0,-42 0 32,0 0-17,0 0-15,21-21 0,-21 21 16,-22-21-16,22 21 0,0-21 0,0 21 16,0-21-16,0 21 0,-1 0 0,1 0 15,21 21 1,0 0-1,0 0-15,0 0 0,0 1 0,21-22 16,-21 21-16,22 0 0,-1 0 0,0-21 16,0 21-16,0-21 15,0 0-15,1 0 0,-1 0 16,0 0-16,0 0 0,0-21 0,22 0 16,-22 0-16,0 21 0,21-21 0,1-22 15,-22 22-15,21 0 0,0 0 16,1-22-16,-22 1 0,21 21 0,1-21 15,-22-1-15,21 1 0,-21 0 0,0-1 16,1 1-16,-22 21 0,0 0 0,0-1 16,-22 22-1,1 0-15,0 22 0,0-1 0,-21 0 16,20 21-16,1-21 0,0 22 0,21-22 16,0 21-16,0-21 0,0 22 0,0-22 15,0 21-15,0-21 0,0 1 16,21-1-16,0 0 0,1 0 15,-1 0-15,0 0 0,0 1 0,21-1 16,-20 0-16,-1-21 0,-42 0 31,-1 0-15,1 0-16,0-21 0,-21 21 0,21-21 16,-1-1-16,-20 1 0,21 21 0,0-21 15,0 0-15,-1 21 0,22-21 16,-21 21-16,21 21 15,0 0 1,21 0-16,1 0 0,-1-21 0,0 22 16,0-1-16,0-21 0,0 21 15,1-21-15,20 0 0,-21 21 16,0-21-16,22 0 0,-22 0 0,21 0 16,0 0-16,1 0 0,-1-21 0,0 21 15,1-21-15,-1 0 0,0-1 0,1 1 16,-1 0-16,0 0 0,1 0 15,-1 0-15,-21-1 0,0 1 0,1 0 16,-1-21-16,0 21 0,-21-1 0,0 1 16,0 0-16,0 0 0,0 0 0,-21 21 31,0 0-31,-1 0 0,1 0 0,0 21 16,21 0-16,-21 0 0,0 0 15,0 1-15,21 20 0,0-21 0,0 21 16,0-20-16,0-1 0,0 21 0,0-21 15,0 0-15,21 1 0,0-1 16,0 0-16,0 0 0,22 0 0,-22-21 16,0 0-16,21 21 0,1-21 0,-22 0 15,21 0-15,0 0 0,22 0 0,-22-21 16,1 21-16,20-21 0,-21 0 16,22 0-16,-22 0 0,1 21 15,20-22-15,-21-20 0,-20 21 0,20 0 0,-21 0 16,21-1-16,-42-20 0,22 21 15,-22 0-15,0 0 0,0-1 0,0 1 0,-22 0 16,1 0 0,0 21-16,0 0 0,0 0 15,-22 0-15,22 0 0,0 21 0,0 0 16,-21-21-16,20 21 0,-20 1 0,21-1 16,0 0-16,0 0 0,-1 0 0,1 0 15,21 1-15,0 20 0,0-21 16,0 0-16,0 0 0,0 1 15,0-1-15,21-21 0,1 0 16,-1 0-16,0 0 0,0 0 0,0 0 16,0 0-16,1 0 15,-1-21-15,0-1 0,21 1 0,-21 0 0,1 0 16,-1 0-16,0 0 0,0-22 16,0 22-16,0-21 0,1-1 0,-1 1 15,0 0-15,0-1 0,0-20 0,0 21 16,1-22-16,-1 1 0,0 20 15,0-20-15,0 20 0,0 1 0,1 21 16,-22 0-16,0 0 0,0-1 0,0 1 16,0 42-1,-22 43 1,1-43-16,0 21 0,0 1 16,0 20-16,0-20 0,-1 20 0,1 1 15,0-22-15,21 21 0,0-20 0,-21-1 16,21 22-16,0-22 0,0 0 0,0 1 15,0-1-15,0 0 0,21-21 16,0 22-16,0-22 0,-21 0 0,43 0 16,-22 0-16,0 1 0,0-22 0,0 0 15,1 0-15,20 0 0,-21 0 0,21 0 16,-20 0-16,20 0 0,0 0 0,-21-22 16,22 1-16,-1 0 0,0 0 15,-20-21-15,20 20 0,0-20 16,1 21-16</inkml:trace>
  <inkml:trace contextRef="#ctx0" brushRef="#br0" timeOffset="134527.51">10922 8721 0,'0'0'15,"0"21"32,0 0-47,0 0 16,0 0-16,-21 1 16,21-1-16,-21 0 0,21 0 15,0 0-15,-22 0 16,1 1-16,0-1 0</inkml:trace>
  <inkml:trace contextRef="#ctx0" brushRef="#br0" timeOffset="134711.41">11134 8721 0,'0'0'0,"0"-21"0,0 42 47,0 0-47,0 0 16,-22-21-16,1 21 0,21 0 15,-21 1-15,0-1 0,0 0 0,0 0 16,-1-21-16,-20 21 0,21 0 0,-21 1 16</inkml:trace>
  <inkml:trace contextRef="#ctx0" brushRef="#br0" timeOffset="135503.95">5821 9102 0,'0'-21'47,"0"-1"-32,0 1-15,21 21 16,0 0-16,0-21 0,0 21 16,1 0-16,-1 0 15,0 0-15,-21 21 16,21 0-16,-21 1 0,0-1 0,0 0 15,0 21-15,0-21 0,0 22 16,-21-22-16,21 21 0,-21-21 0,0 22 16,-1-22-16,1 21 0,0-21 15,0 1-15,-21-1 0,20 21 0,-20-21 16,21 0-16,-21 1 0,-1-1 16,22-21-16,-21 21 0,-1 0 0,1-21 15,0 21-15,-1-21 0,1 0 0,21 0 16,-21 0-16,-1 0 0,22 0 0</inkml:trace>
  <inkml:trace contextRef="#ctx0" brushRef="#br1" timeOffset="-15093.44">13483 10753 0,'0'-21'16,"0"-1"-1,0 44 32,0-1-47,0 0 0,0 0 16,-21 21-16,21-20 0,-21 20 0,0 0 15,21 1-15,-22-1 0,1 21 16,0-20-16,0 20 0,0 1 16,0-1-16,-1 1 0,1-1 0,-21-20 15,21 20-15,0-21 0,-1 1 0,1-1 16,21 0-16,0-20 0,-21 20 0,21-21 16,0 0-16,0 0 0,21-21 31,-21-21-31,0 0 15,21 0-15,1 0 0,-22-22 0,21 22 16,-21-21-16</inkml:trace>
  <inkml:trace contextRef="#ctx0" brushRef="#br1" timeOffset="-14769.11">13271 10901 0,'0'0'0,"-21"-21"0,21 0 0,0-43 16,0 43-1,0 0-15,0 0 0,21 21 16,22 0-16,-22-22 0,0 22 0,21 0 16,1 0-16,-22 0 0,21 0 0,1 22 15,-1-22-15,0 21 0,-21 0 0,22 0 16,-22 0-16,0 0 0,0 22 16,-21-22-16,0 0 0,0 0 0,0 0 15,-21 1-15,-21 20 0,21-21 16,-22 0-16,22 0 0,-21-21 0,-1 22 15,1-1-15,0-21 0,-1 21 0,22-21 16,0 21-16,0-21 0,0 0 16,0 0-16,42-21 31,0 21-31,0-21 0,0 0 16,22 21-16,-22-22 0,0 1 0,21 0 15</inkml:trace>
  <inkml:trace contextRef="#ctx0" brushRef="#br1" timeOffset="-14365.34">13843 10795 0,'0'0'0,"21"0"0,0-21 0,-21 42 31,0 0-15,0 0-16,0 1 0,-21-1 15,21 0-15,-21 0 0,21 21 0,0-20 16,-21-1-16,21 0 0,-21 21 0,21-21 15,0 1-15,0-1 0,0 0 0,0 0 16,0 0-16,0 0 0,21-21 16,0 0-16,0 0 0,0 0 15,22 0-15,-22-21 16,0 21-16,0-21 0,0 0 16,-21 0-16,21 0 0,1-22 0,-1 22 15,-21 0-15,21-21 0,-21 20 0,0 1 16,0 0-16,0 0 0,0 0 0,0 0 15,-21 21 17,21 21-32,-21 0 15,-1-21-15,22 21 0,-21 0 0,21 0 16,0 1-16,21-22 47,1 0-47,-1-22 0,0 22 15</inkml:trace>
  <inkml:trace contextRef="#ctx0" brushRef="#br1" timeOffset="-13893.36">14414 10626 0,'0'0'0,"0"-43"0,22 1 0,-1 0 16,0 21-16,-21-1 0,0-20 0,0 21 16,0 42-1,-21 0 1,21 0-16,-21 22 0,-1-1 15,1 0-15,21 1 0,-21-1 0,0 0 16,0 1-16,0-1 0,21 0 16,-22-20-16,1 20 0,0 0 0,21-21 15,-21 1-15,21-1 0,0 0 0,0 0 16,-21 0-16,21 0 16,0-42-1,0 0 1,0 0-16,0 0 15,0-22-15,21 22 0,0 0 0,-21 0 16,21 0-16,22 0 0,-22-1 16,0 1-16,21 0 0,-21 21 0,22 0 15,-22 0-15,0 0 0,0 0 0,22 0 16,-22 0-16,-21 21 0,21 0 16,0 1-16,-21-1 0,0 0 15,0 0-15,0 0 0,0 0 16,0 1-16,-21-1 0,0 0 0,-22-21 15,22 21-15,-21 0 0,21 0 0,-22-21 16,22 22-16,-21-1 0,21-21 0,0 0 16,-1 0-16,1 0 0,0 0 15,21-21 1,21-1-16,22 1 16,-22 0-16,0 0 0,0 0 0,21-22 15</inkml:trace>
  <inkml:trace contextRef="#ctx0" brushRef="#br1" timeOffset="-13093.37">15071 10456 0,'0'-42'0,"-22"42"16,1 0 0,0 21-16,21 0 0,-21 1 0,0 20 15,0 0-15,-1-21 0,1 22 0,0-1 16,0 0-16,0 1 0,0-1 15,21 0-15,-22 1 0,1-22 16,21 21-16,-21-21 0,21 1 0,0 20 16,0-21-16,0 0 0,0 0 0,0 1 15,21-22-15,0 0 0,1 0 16,-1 0-16,0 0 0,0 0 16,0-22-16,0 22 0,1-21 0,-1 0 15,0 0-15,0 0 0,0 0 0,-21-1 16,21 1-16,1 21 0,-22-21 0,0 0 15,0 42 17,0 0-32,0 0 0,0 1 15,-22-1-15,22 0 0,-21 0 0,21 0 16,0 0-16,0 1 0,0-1 16,0 0-16,0 0 0,0 0 15,21-21-15,1 0 0,-1 0 16,0 0-16,0 0 0,0 0 15,0-21-15,22 0 0,-22 21 0,21-21 16,-21 0-16,22-1 0,-22 1 0,21-21 16,-21 21-16,22 0 0,-22-1 0,21 1 15,-21 0-15,1 0 0,-1 0 16,0 21-16,0 0 0,-21 21 47,0 0-47,0-42 62,21 0-62,-21 0 16,0-1-16,0 1 16,0 0-16,-21 21 15,0 0-15,0 0 16,0 21-16,-1 0 0,1-21 15,0 22-15,21-1 0,-21 0 16,0 0-16,0 0 0,21 0 0,-22 22 16,22-22-16,0 0 0,0 0 0,0 0 15,0 1-15,0-1 0,22-21 16,-1 21-16,0-21 16,0 0-16,0 0 0,0 0 15,1 0-15,20 0 0,-21-21 0,0 21 16,0-21-16,1 21 0,-1-22 0,-21 1 15,21 21-15,-21-21 0,21 0 0,-21 0 16</inkml:trace>
  <inkml:trace contextRef="#ctx0" brushRef="#br1" timeOffset="-12901.48">15346 10668 0,'0'0'0,"0"-21"0,-21 21 16,42 0 31,0 0-47,0 0 0,0 0 0,0 0 16,1 0-16,-1 0 0</inkml:trace>
  <inkml:trace contextRef="#ctx0" brushRef="#br1" timeOffset="-12489.04">16849 10689 0,'0'21'31,"0"1"-15,0-1-16,21 0 0,-21 0 0,0 0 16,0 22-16,0-22 0,0 0 0,21 21 15,-21-21-15,0 22 0,0-22 16,21 0-16,-21 0 0,0 0 0,0 1 16,0-1-16,0 0 0,21-21 0,0 0 15,1 0 1,-1 0-16,0-21 0,-21 0 15,21-1-15,0 1 0,0 0 16,1-21-16,-1 21 0,0-1 0,0-20 16,0 0-16,0 21 0,1-22 0,-1 22 15,0 0-15,-21 0 0,0 0 16,21 21-16,-21 21 31,0 0-15,21-21-16,-21 21 0,21 0 15</inkml:trace>
  <inkml:trace contextRef="#ctx0" brushRef="#br1" timeOffset="-11785.45">17674 10816 0,'0'0'0,"0"-42"15,0 21 1,-21 21-1,0 0-15,0 0 16,-1 21-16,1-21 0,0 21 0,21 0 16,-21 0-16,0 1 0,0-1 0,-1 21 15,22-21-15,0 0 0,-21 1 0,21-1 16,0 21-16,0-21 0,0 0 16,0 1-16,0-1 0,21-21 15,-21 21-15,22-21 0,-1 0 0,0 0 16,21 0-16,-21 0 0,1 0 15,20 0-15,-21-21 0,0 0 0,22-1 0,-22 1 16,0 0-16,0 0 16,0 0-16,0 0 0,1-22 0,-22 22 15,21-21-15,-21 21 0,0-22 0,0 22 16,0 0-16,0 0 0,-21 21 0,-1 0 16,1 0-16,-21 0 0,21 0 0,0 21 15,-1-21-15,-20 21 0,21 0 16,0 0-16,0 1 0,-1 20 0,1-21 15,0 0-15,21 0 0,0 1 0,0 20 16,0-21-16,0 0 0,0 0 16,21 1-16,0-22 0,1 0 0,-1 0 15,0 0-15,21 0 0,-21 0 16,22 0-16,-22 0 0,21 0 16,1-22-16,-1 22 0,0-21 0,1 0 15,-22 0-15,21 0 0,0 0 0,1-1 16,-22 1-16,21 0 0,-21 0 0,1 0 15,-1 21-15,-42 21 32,-1 0-32,1 0 0,21 0 15,-21 1-15,0-1 0,0 0 0,0 0 16,21 0-16,0 0 0,0 1 0,-22-1 16,22 0-16,0 0 0,0 0 0,0 0 15,22-21 16,-1 0-31,0-21 16,0 0-16,-21 0 0,21 0 16,0 0-16,-21-1 0,22 1 0,-22 0 15,21-21-15,-21 21 0,0-1 0,0 1 16,0 0-16,0 0 0,0 0 0,0 0 16</inkml:trace>
  <inkml:trace contextRef="#ctx0" brushRef="#br1" timeOffset="-11673.51">18203 10774 0,'-42'0'0</inkml:trace>
  <inkml:trace contextRef="#ctx0" brushRef="#br1" timeOffset="-11145.3">18859 10922 0,'0'0'0,"0"-42"16,0 21-16,0-1 0,0 1 16,0 0-16,-21 0 15,0 21-15,0 0 16,0 0-16,-22 21 0,22 0 15,0-21-15,0 21 0,-21 1 0,20-1 16,-20 21-16,21-21 0,0 0 0,0 1 16,-1-1-16,1 21 0,21-21 0,0 0 15,0 1-15,0-1 0,0 0 0,0 0 16,21-21 0,1 0-16,20 0 15,-21 0-15,0 0 0,22 0 0,-22-21 16,21 0-16,0 0 0,-20-1 0,20 1 15,-21 0-15,0 0 0,22-21 0,-22-1 16,0 1-16,0 0 0,21-22 16,-20 22-16,-22-22 0,21 1 0,0 20 15,-21-20-15,0 21 0,0 20 0,0 1 16,0 0-16,0 0 0,-21 21 16,0 0-16,-1 21 0,22 0 0,-21 0 15,0 22-15,0-1 0,0 0 16,0 1-16,-1-1 0,1 0 0,21 22 15,0-22-15,-21 1 0,21-1 0,0 0 16,0 1-16,0-22 0,0 21 16,0-21-16,0 22 0,0-22 0,0 0 15,21-21-15,0 21 0,1-21 16,-1 0-16,0 0 0,0 0 16,0-21-16,0 21 0,-21-21 0,22 0 15</inkml:trace>
  <inkml:trace contextRef="#ctx0" brushRef="#br1" timeOffset="-10465.67">20129 11176 0,'0'0'0,"22"0"0,20 0 15,-21-21-15,0 21 0,0-21 16,1 0-16,-1-1 0,0 1 0,-21 0 16,0 0-16,0 0 0,0-22 0,0 22 15,0 0-15,0-21 0,0 21 0,0-1 16,-21 1-16,0 0 0,-1 21 16,1 0-16,0 0 0,0 0 15,0 0-15,-22 0 0,22 0 0,0 21 16,-21 0-16,21 1 0,-22-1 0,22 21 15,0-21-15,0 0 0,0 1 16,-1-1-16,22 21 0,-21-21 0,21 0 16,0 1-16,0-1 0,21-21 15,1 0-15,-1 0 0,0 0 16,0 0-16,0 0 0,22 0 0,-22-21 16,0-1-16,21 1 0,-21 21 0,1-42 15,20 21-15,-21 0 0,0-1 0,0-20 16,-21 21-16,22-21 0,-1 20 0,-21 1 15,0 0-15,0 42 32,0 0-32,0 1 0,0 20 15,0-21-15,0 0 0,0 0 0,0 22 16,-21-22-16,21 0 0,0 21 0,0-20 16,0-1-16,0 0 0,0 0 15,0 0-15,21-21 16,0 0-16,0 0 0,0 0 15,0 0-15,1-21 0,-1 0 0,0 0 16,21 0-16,-21-1 0</inkml:trace>
  <inkml:trace contextRef="#ctx0" brushRef="#br1" timeOffset="-9476.24">20891 10287 0,'0'0'0,"0"-42"0,0 21 0,0 42 31,0 0-31,-21 21 16,21-21-16,-21 22 0,0-1 16,0 0-16,21 1 0,-21 20 0,-1-20 15,22-1-15,-21 0 0,0 22 0,21-22 16,-21 0-16,21 1 0,0-22 0,-21 21 16,21 1-16,-21-22 0,21 0 15,0 0-15,0 0 0,0 0 0,0 1 16,-22-22-16,22-22 31,0 1-31,0 0 0,0 0 0,0 0 16,22-22-16,-22 22 0,21 0 15,0 0-15,0-21 0,0 20 0,22 1 16,-22 0-16,0 21 0,21-21 0,1 21 16,-22 0-16,21 0 0,-21 0 0,22 0 15,-22 0-15,0 21 0,0 0 0,0-21 16,0 21-16,1 1 0,-22-1 15,0 0-15,0 0 0,0 0 0,0 0 16,0 1-16,0-1 0,-22-21 16,-20 21-16,21-21 0,0 0 0,-22 0 15,22 0-15,-21 0 0,21 0 16,-22 0-16,1 0 0,0 0 16,21 0-16,-1 0 0,-20 0 0,21 0 15,0 0-15,0 0 0,-1 0 16,22 21-1,0 0-15,22 0 16,-1-21-16,0 0 0,0 22 16,0-22-16,0 21 0,22-21 0,-1 0 15,-21 0-15,22 0 0,-1 0 0,0 0 16,-21 0-16,22 0 0,-1-21 0,-21-1 16,22 1-16,-22 0 0,21 0 0,-21 0 15,22 0-15,-22-22 16,0 1-16,21 21 0,-21-22 0,1 1 15,20 21-15,-21 0 0,0 0 0,0-1 16,1 1-16,-1 21 0,0 0 0,0 0 16,0 0-16,0 0 15,-21 21-15,0 1 16,0-1-16,0 0 0,0 0 16,0 0-16,0 0 0,0 1 15,0-1 1,22-21-1,-22-21 1,21 21-16,-21-22 16,0 1-16,0 0 0,0 0 15,0 0-15,0 0 0,0-1 16,0 1-16,-21 21 16,-1 0-16,1 0 15,0 0-15,0 0 0,0 21 0,21 1 16,-21-1-16,-1 0 0,1 0 0,0 0 15,0 0-15,0 1 0,0-1 16,-1 21-16,22-21 0,0 0 16,0 1-16,0 20 0,0-21 0,0 0 0,0 0 15,0 1-15,0-1 0,22 0 16,-22 0-16,21-21 0,0 0 16,0 0-16,0 0 0,0 0 15,1 0-15,-1 0 0,21 0 0,-21 0 16,22-21-16,-22 0 0,21 21 0,0-21 15,1 21-15,-1-22 0,0 1 0</inkml:trace>
  <inkml:trace contextRef="#ctx0" brushRef="#br1" timeOffset="-9181.89">22648 10372 0,'-21'-21'0,"42"42"0,-63-42 0,21 21 0,0 0 16,-1 0-16,1 0 16,0 21-16,0 0 0,0 0 0,0 21 15,-1-20-15,1 20 0,21 0 0,-21-21 16,21 22-16,-21-1 0,21 0 0,-21 1 16,21-1-16,0-21 0,0 22 15,0-22-15,0 21 0,0-21 0,0 22 16,0-22-16,0 0 0,0 0 0,0 0 15,21-21-15,-21 21 0,21 1 16,0-22-16,0 0 0,1 0 0,-1 0 16,0 0-16,0 0 0,0-22 15,0 1-15,22 21 0,-22-21 0</inkml:trace>
  <inkml:trace contextRef="#ctx0" brushRef="#br1" timeOffset="-8885.06">23326 10372 0,'0'0'0,"0"-21"0,0-1 16,21 22-16,0 0 15,0 0 1,0 22-16,0-1 0,-21 0 0,22 0 16,-1 21-16,-21-20 0,0 20 0,0 0 15,21 1-15,-21 20 0,0-21 16,0 1-16,0-1 0,0 0 0,0 1 15,-21-1-15,0 0 0,-1-20 0,1 20 16,0-21-16,0 0 0,0 22 0,0-22 16,-22 0-16,22 0 0,0-21 15,0 21-15,0-21 0,-1 0 0,22 21 16,-21-21-16,0 0 0,0 0 0,0 0 16,0 0-16,-1 0 0,1 0 15,0 0-15,0 0 0</inkml:trace>
  <inkml:trace contextRef="#ctx0" brushRef="#br1" timeOffset="-8110.48">16256 11494 0,'0'0'0,"0"-22"16,0 1 0,-21 21-1,0 0-15,-1 0 16,1 0-16,-21 0 0,21 0 0,-22 21 15,22 1-15,-21-1 0,21 0 0,-22 0 16,22 0-16,0-21 0,0 21 0,0 1 16,0-1-16,21 0 0,-22-21 0,22 21 15,0 0 1,22-21-16,-1 0 0,0 0 16,0 0-16,21 0 0,-20 0 0,20 0 15,-21 0-15,21 21 0,-20-21 16,-1 0-16,0 0 0,-21 22 15,0-1 1,-21-21-16,-22 0 16,22 0-16,0 21 0,0-21 0,-21 0 15,20 0-15,1 0 0,21 21 0,-21-21 16,0 0-16,42 0 47,0 0-47,0 0 0,1 0 15,-1 21-15,-21 0 16,0 1-16,0-1 16,0 0-16,0 0 0,0 0 0,0 0 15,0 22-15,0-22 0,0 0 0,-21 21 16,21-20-16,0-1 0,0 0 16,0 0-16,0 0 0,0 0 0,0 1 15,0-1-15,0 0 0,0 0 0,0 0 16,0 0-1</inkml:trace>
  <inkml:trace contextRef="#ctx0" brushRef="#br1" timeOffset="-7525.79">15854 13631 0,'0'0'0,"0"-21"16,0 0 0,0 0-16,0 0 15,-21 21 32,21 21-47,-22 0 16,22 0-16,0 0 15,0 1-15,0-1 16,0 0-16,0 0 0,0 0 16,22 0-16,-1 1 0,0-1 15,0 0-15,0-21 0,22 21 0,-22 0 16,0 0-16,21 1 0,-21-1 16,22 0-16,-22 0 0,0-21 0,-21 21 15,0 0-15,0 1 0,0-1 0,0 0 16,-21 0-16,0 0 0,-22-21 15,22 21-15,-21-21 0,0 22 0,-1-22 16,1 0-16,21 0 0,-22 21 16,22-21-16,-21 0 0,21 0 15,0 0-15,-1 0 16,22-21-16,0-1 0,0 1 16,0 0-16,0 0 0,22-21 0</inkml:trace>
  <inkml:trace contextRef="#ctx0" brushRef="#br1" timeOffset="-6772.71">21124 11557 0,'0'0'0,"21"-21"16,1 0-16,-22 0 16,0-1-1,-22 22 1,1 0-16,0 0 15,-21 22-15,-1-22 0,1 21 0,-21 0 16,-1 0-16,-21 0 0,1 0 16,-1 22-16,-21-1 0,22-21 0,-22 43 15,0-22-15,-21 22 0,21-22 0,-21 21 16,0 1-16,0-1 0,21 1 0,-21-22 16,21 22-16,1-22 0,-1 22 15,0-22-15,21 0 0,-21 1 16,43-22-16,-22 21 0,22-21 0,-1 22 15,1-22-15,20 0 0,22 0 0,-21-21 16,21 21-16,42-42 31,0 0-31,21 0 16,1 21-16,-22-21 0,21-22 0,22 22 16,-22 0-16,22 0 0,-22-22 0</inkml:trace>
  <inkml:trace contextRef="#ctx0" brushRef="#br1" timeOffset="-6309.95">21145 11472 0,'0'-21'15,"-21"21"1,0 0 0,-21 21-16,21 1 0,-22-1 15,1 0-15,0 0 0,-22 0 16,1 0-16,-1 22 0,1-22 0,-22 21 16,21 1-16,-20-1 0,-1 21 0,0-20 15,-20 20-15,20-20 0,-21 20 0,21-21 16,-20 22-16,-1-22 0,0 1 15,0-1-15,21 0 0,-20 1 0,20-22 16,21 21-16,-20-21 0,20 0 0,1 22 16,-1-22-16,1 0 0,20 0 0,-20 0 15,21 1-15,-1-1 0,22 0 0,-21 0 16,21-21-16,-1 21 0,1-21 16,21 21-1,0-42 16,0 0-31,0 0 16,21 21-16,-21-21 0,0 0 16,22 21-16,-22-22 0,0 1 15,0 0-15,21 21 0</inkml:trace>
  <inkml:trace contextRef="#ctx0" brushRef="#br1" timeOffset="-5889.31">18732 12234 0,'0'0'0,"0"-21"0,0 0 15,0 0 1,-21 21 15,0 21-31,-21 0 16,21 0-16,-1 1 0,-20-1 0,21 0 15,-21 0-15,20 0 0,-20 0 0,0 1 16,-1-1-16,22 0 0,-21 0 16,21 0-16,-22 0 0,22 1 0,0-1 15,0 0-15,21 0 0,0 0 16,0 0-16,0 1 16,42-1-16,-21-21 15,1 21-15,20-21 0,0 0 16,1 21-16,-1-21 0,0 0 0,1 21 15,-1-21-15,0 21 0,1-21 0,-1 0 16,0 0-16,-21 0 0,22 0 0,-22 0 16,0 0-16,0 0 0,0 0 0,-21-21 47,-21 0-47,0 21 15,0 0-15</inkml:trace>
  <inkml:trace contextRef="#ctx0" brushRef="#br1" timeOffset="-5289.65">16425 12573 0,'0'0'16,"-21"0"-16,0 0 0,0 0 15,0 0-15,-1 0 16,22-21-16,-21 21 0,42 0 31,1 0-31,20 0 0,-21 0 0,43 0 16,-22 0-16,21 0 0,-20 0 15,20 0-15,22 0 0,-22 0 0,1 0 16,21 0-16,-22 0 0,1 21 0,20-21 16,-20 0-16,20 0 0,-20 0 0,-1 0 15,1 0-15,-22 0 0,1 0 0,-1 0 16,-21 0-16,0 0 0,0 0 16,1 0-16,-44 0 46,1 0-30,0 0-16,0 0 0,0 0 16,0 0-16,-22 0 0,22 0 0,0 0 15,-21 0-15,20 0 0,-20 0 0,0 0 16,-1 0-16,1 0 0,0 0 0</inkml:trace>
  <inkml:trace contextRef="#ctx0" brushRef="#br1" timeOffset="-4957.83">16679 12594 0,'0'0'0,"-42"0"0,0 0 16,20 0-16,1 21 0,0-21 0,0 0 16,0 0-16,21 22 0,0-1 31,21-21-31,0 0 16,0 0-16,0 0 0,22 0 0,-1 0 15,0 0-15,1 0 0,-1 0 0,0 0 16,1 0-16,20 0 0,-20 0 0,20 0 15,1 0-15,-1 0 0,-21 0 16,22 0-16,-1 0 0,-20 0 0,-1 0 16,0 0-16,1 0 0,-22 0 15,0 0-15,0 0 0,0 0 0,-42 0 63,0 0-63,0 0 0,0 0 15,0 0-15,-1 0 0,1 0 0,0 21 16,-21-21-16,21 0 0,-22 0 0,1 0 16</inkml:trace>
  <inkml:trace contextRef="#ctx0" brushRef="#br1" timeOffset="-4581.05">16404 12806 0,'0'0'0,"-21"21"0,0-21 0,0 0 16,-1 0-16,22 21 0,0 0 16,22-21-1,20 0 1,-21 0-16,21 0 0,1 0 0,-1 0 16,22 0-16,-22 0 0,21 0 0,1 0 15,-1 0-15,-20 0 0,20 0 0,1 0 16,-1 0-16,1 0 0,-22 0 0,22 0 15,-1 0-15,-21 0 16,1 0-16,20 0 0,-42 0 0,22 0 16,-1 0-16,-21 0 0,0 0 0,1 0 15,-44 0 48,1 0-63,0 0 0,0 0 0,0 0 15,0 0-15,-1 0 0,1 0 16,-21 0-16,21 0 0,0 0 16</inkml:trace>
  <inkml:trace contextRef="#ctx0" brushRef="#br1" timeOffset="-4245.73">16489 12954 0,'0'0'15,"-43"21"-15,1-21 0,0 0 0,21 0 0,-22 21 16,22-21-16,0 0 16,21 22-16,0-1 15,21-21-15,0 0 16,22 21-16,-1-21 0,0 0 0,1 0 16,-1 21-16,21-21 0,1 0 0,-1 0 15,1 0-15,-1 0 0,22 0 16,-21 21-16,20-21 0,-20 0 15,20 0-15,-20 0 0,-1 0 0,-20 0 16,20 0-16,-42 0 0,22 0 0,-22 0 16,0 0-16,-42 0 31,0 0-15,0 0-16,-22 0 0,22 0 0,0 0 15,-21-21-15,20 21 0,-20 0 0,0 0 16,-1 0-16,1-21 0</inkml:trace>
  <inkml:trace contextRef="#ctx0" brushRef="#br1" timeOffset="-3957.9">16383 13081 0,'0'0'0,"-21"21"0,0-21 0,-1 0 0,1 0 16,21 21-1,21-21-15,1 0 0,-1 0 16,21 0-16,0 22 0,1-22 15,-1 0-15,0 0 0,22 0 0,-22 0 16,22 0-16,-1 0 0,1 0 0,-1 0 16,-20 21-16,20-21 0,1 0 15,-1 0-15,1 0 0,-22 0 0,21 0 16,-20 0-16,-1 0 0,-21 0 0,0 0 16,22 0-16,-22 0 15,0 0-15,0 0 16,0 0-1,1 0-15,-1-21 0,0 21 16,0-22-16,21 22 0,1-21 0,-1 0 16</inkml:trace>
  <inkml:trace contextRef="#ctx0" brushRef="#br1" timeOffset="-896.32">16743 15261 0,'0'-21'0,"0"0"15,0 0-15,0 0 0,0-1 0,0 1 16,0 0-16,0 0 0,0 0 0,0 0 15,0-1-15,0 1 0,0 64 47,0-22-47,0 0 0,0 21 0,0 1 16,0-1-16,0 21 16,0-20-16,-21-1 0,-1 0 0,22 22 15,-21-22-15,21 1 0,-21-1 0,0-21 16,21 21-16,0-20 0,0 20 0,-21-21 15,21 0-15,-21 0 0,21 1 16,-22-22-16,22-22 47,0 1-47,0 0 16,0 0-16,0 0 0,0 0 0</inkml:trace>
  <inkml:trace contextRef="#ctx0" brushRef="#br1" timeOffset="-569.51">16658 15113 0,'0'0'0,"0"-21"0,21 0 0,-21 0 16,0-1-16,21 1 0,1 0 0,-1 21 16,0-21-16,0 0 0,21 0 15,1 21-15,-1-22 0,0 1 0,1 21 16,-1 0-16,0 0 0,1 0 0,-1 0 15,-21 0-15,22 21 0,-22 1 0,0-22 16,-21 21-16,0 21 16,0-21-16,0 0 0,0 1 0,-21 20 15,0-21-15,-1 21 0,-20-20 0,21 20 16,-21-21-16,20 0 0,-20 0 16,0 1-16,21-1 0,-1 0 0,-20-21 15,21 21-15,0-21 0,0 0 16,-1 0-16,44-21 47,-1 0-47,0 21 0,0-21 0</inkml:trace>
  <inkml:trace contextRef="#ctx0" brushRef="#br1" timeOffset="-125.76">17738 15050 0,'0'0'0,"21"-22"0,0 22 0,-21-21 16,21 21-16,-21-21 15,-21 21 1,0 0-16,0 0 0,-1 0 0,1 0 16,0 0-16,0 21 0,-21-21 0,20 21 15,1-21-15,0 22 0,0-1 16,0-21-16,0 21 0,-1 0 15,22 0-15,0 0 0,0 1 16,0-1-16,0 0 0,0 0 0,22 0 16,-1 0-16,21 1 0,-21-1 15,0 0-15,22 0 0,-22-21 0,21 21 16,-21 0-16,1 1 0,-1-1 0,0-21 16,-21 21-16,0 0 0,0 0 15,-21-21 1,-22 0-16,22 21 0,-21-21 15,21 22-15,-22-22 0,1 0 0,0 0 16,-1 0-16,1 0 0,21 0 0,-21 0 16,20 0-16,1 0 0,0 0 15,0 0-15,0 0 0,42 0 47,0 0-47,0-22 0,22 1 0,-22 21 16,21-21-16</inkml:trace>
  <inkml:trace contextRef="#ctx0" brushRef="#br1" timeOffset="174.84">18161 15007 0,'0'0'0,"21"0"0,-21-21 16,0 0-16,0 42 31,0 0-31,0 0 0,0 1 0,0-1 16,0 21-16,0-21 0,21 22 0,-21-1 15,0-21-15,0 21 0,21-20 0,-21 20 16,0-21-16,0 0 0,0 22 16,0-22-16,0 0 15,0 0-15,0 0 16,22-42 15,-1 0-31,-21 0 16,21 0-16,-21-1 0</inkml:trace>
  <inkml:trace contextRef="#ctx0" brushRef="#br1" timeOffset="442.22">18648 14965 0,'0'0'0,"0"-21"0,0 42 32,-21 0-32,-1 0 0,1 0 15,0 22-15,0-22 0,0 0 16,0 21-16,-22 1 0,22-22 0,0 21 16,-21-21-16,20 22 0,1-22 0,-21 0 15,21 0-15,0 22 0,-1-22 0,1-21 16,0 21-16,0 0 0,42-21 47,0-21-47,22 0 0,-22 0 15,0 21-15,21-22 0</inkml:trace>
  <inkml:trace contextRef="#ctx0" brushRef="#br1" timeOffset="1202.79">18859 15050 0,'0'-22'16,"0"44"15,0-1-31,0 0 16,0 0-16,0 0 0,0 22 15,0-22-15,-21 0 0,21 0 16,-21 21-16,21-20 0,0-1 0,0 0 15,-21 0-15,21 0 0,-21 0 0,21 1 16,0-1-16,0 0 16,-21-21-1,21-21 1,0 0 0,0-1-16,0 1 15,0-21-15,21 21 0,-21 0 0,0-1 16,21-20-16,0 21 0,0-21 0,-21 20 15,21 1-15,1 0 0,-1 0 16,-21 0-16,21 0 0,0-1 16,0 22-16,0-21 0,1 21 15,-1 0-15,0 0 0,0 0 16,0 0-16,-21 21 0,0 1 16,0-1-16,21 0 0,-21 0 15,0 0-15,0 0 0,0 22 0,0-22 16,0 0-16,0 0 0,0 0 0,0 1 15,0-1-15,0 0 0,-21 0 16,21 0-16,0 0 0,-21 1 16,21-44 31,0 1-32,0 0-15,21 0 0,-21-21 0,21 20 16,1-20-16,-1 0 0,0 21 15,21-22-15,-21 1 0,1 21 0,20-22 16,-21 22-16,21 0 0,-20 0 0,20 21 16,-21 0-16,0 0 0,22 0 0,-22 0 15,0 0-15,0 0 0,-21 21 16,21-21-16,0 21 0,-21 22 0,0-22 16,0 0-16,0 21 0,0 1 0,0-22 15,0 21-15,-21-21 16,0 22-16,0-22 0,0 0 0,0 0 15,-1 0-15,1 0 0,-21 1 0,21-1 16,0-21-16,21 21 0,-22-21 0,1 0 16,0 0-16,0 0 15,0 0 1</inkml:trace>
  <inkml:trace contextRef="#ctx0" brushRef="#br1" timeOffset="1774.46">17484 15727 0,'0'0'0,"-22"0"16,1 0-16,21 21 62,21-21-62,-21 21 16,22-21-16,-22 21 0,21-21 0,-21 22 15,0-1-15,0 0 16,0 0-16,0 0 16,-21-21-1,-1 0-15,1 0 16,21-21 15,21 21-15,1 0-16,-1 0 15,0 0-15,0 0 16,0 21-16,0 0 16,-21 1-16,0-1 0,0 0 15,0 0-15,0 0 0,0 0 16,-21 1-16,0-1 16,21 0-1,-21-21-15,0 0 16</inkml:trace>
  <inkml:trace contextRef="#ctx0" brushRef="#br1" timeOffset="2378.14">17505 17209 0,'-21'-22'16,"21"1"-16,-22 21 15,22-21 1,-21 21 0,0 0-16,0 0 15,21 21 1,0 0-16,0 1 0,0-1 16,0 0-16,21 0 0,0 0 15,0-21-15,1 21 0,-1 1 16,0-1-16,0 0 0,-21 0 0,21 0 15,0 0-15,-21 1 0,0-1 16,0 0-16,0 0 16,0 0-16,-21-21 0,0 21 0,0 1 15,0-22-15,0 21 0,-22-21 0,22 0 16,0 0-16,-21 21 0,20-21 16,1 0-16,0 0 0,0 0 0,0-21 15,21 0-15,0-1 0,0 1 0,0 0 16,0-21-16</inkml:trace>
  <inkml:trace contextRef="#ctx0" brushRef="#br1" timeOffset="2942.82">18373 16362 0,'0'0'0,"0"-21"16,-22 21-16,1-21 15,0 21-15,0 0 16,0 0-16,0 0 15,-1 0-15,1 0 0,0 21 16,0 0-16,0 0 0,0 0 0,21 0 16,-22 1-16,1-1 0,0 0 0,21 0 15,0 0-15,-21 0 0,21 1 16,0-1-16,-21 0 0,21 0 16,21-21-1,0 0-15,0 0 16,0 0-16,1 0 0,-1 0 0,0-21 15,0 0-15,0 0 0,0-1 16,1 1-16,-1 0 0,0 0 16,-21 0-16,21 0 0,0-1 0,-21 1 15,0 0-15,0 42 32,0 0-32,0 1 15,0-1-15,0 0 0,-21 0 0,21 0 16,0 0-16,-21 1 0,21-1 0,0 0 15,0 0-15,0 0 16,21-21-16,0 0 16,0 0-16,1 0 0,-1 0 15,0-21-15</inkml:trace>
  <inkml:trace contextRef="#ctx0" brushRef="#br1" timeOffset="3942.71">18881 16044 0,'0'0'0,"0"-21"0,0 42 16,0 1-1,-22-1-15,1 0 0,0 0 16,21 0-16,-21 22 0,21-22 0,0 21 16,-21-21-16,21 22 0,-21-22 0,21 21 15,-22-21-15,22 0 16,0 1-16,0-1 0,0 0 0,0 0 15,0 0-15,-21 0 0,21-42 47,0 0-31,21 0-16,-21 0 0,22 21 0,-1-21 16,-21-1-16,21 1 0,0 21 15,-21-21-15,21 21 0,0 0 0,1 0 16,-1 0-16,0 0 0,0 21 15,-21 0-15,0 1 16,0-1-16,0 0 16,0 0-16,0 0 0,0 0 15,0 1-15,-21-1 16,0-21-16,0 0 0,-1 21 16,1-21-16,0 0 0,0 0 15,0 0-15,0 0 0,-1 0 16,44 0 31,-1 0-47,0 0 15,0 0-15,0 0 16,0 0-16,1 0 0,-1 0 0,0 0 16,0 0-16,0 0 0,0 0 15,1 0-15,-22-21 0,21 21 0,0-21 16,0-1-16,0 22 0,0-21 0,1 0 15,-1 21-15,0-21 0,-21 0 0,21-22 16,0 22-16,0 0 0,1 0 16,-1 0-16,0 21 0,0-21 0,-21-1 15,21 22-15,0 0 0,1 0 32,-1 0-32,0 22 0,-21-1 15,0 0 1,21-21 31,-21-21-16,0 0-15,0-1-1,-21 22-15,0 0 0,0 0 16,-1 0-16,1 0 0,0 22 15,0-1-15,21 0 0,-21-21 16,0 21-16,-1 0 0,1 0 16,0 1-16,21-1 0,0 0 0,0 0 15,0 0-15,0 0 0,0 1 0,0-1 16,0 0-16,0 0 0,21 0 16,0 0-16,1-21 0,-1 0 15,0 22-15,0-22 0,21 0 0,-20 0 16,-1 0-16,21 0 0,-21 0 15,0-22-15,1 1 0,-1 21 0,0 0 16,0-21-16,0 0 0,0 21 0,-21-21 16,22 21-16,-1-21 0,-21-1 15,21 22-15,0-21 0</inkml:trace>
  <inkml:trace contextRef="#ctx0" brushRef="#br1" timeOffset="4482.4">20362 15896 0,'0'0'16,"43"-63"-1,-43 42-15,0-1 0,0 1 16,-22 21 0,1 0-16,0 0 15,0 0-15,-21 21 0,20 1 16,1 20-16,-21 0 0,21 1 0,-22-1 16,22 0-16,-21 1 0,21 20 0,-22-21 15,22 22-15,-21-22 0,21 22 16,0-22-16,-1 22 0,1-22 0,21 0 15,0 22-15,0-22 0,0 0 0,0 1 16,0-1-16,21-21 0,1 22 0,-1-22 16,0 0-16,21 0 0,-21 0 15,22 0-15,-22-21 0,21 0 0,1 0 16,-1 0-16,-21 0 0,21-21 16,1 0-16,-1 0 0,0 0 0,1-22 15</inkml:trace>
  <inkml:trace contextRef="#ctx0" brushRef="#br1" timeOffset="5482">22712 10710 0,'0'22'31,"0"-1"-15,0 0-16,-21-21 0,21 21 0,-22 0 15,22 0-15,0 1 0,-21-1 16,0 0-16,0 0 16,0-21 15,21-21-15,0 0-1</inkml:trace>
  <inkml:trace contextRef="#ctx0" brushRef="#br1" timeOffset="5646.9">22691 10520 0,'0'0'0,"0"-21"15,0 42 32,0 0-31,21-21-16,0 0 0,-21 21 15,21-21-15,0 0 0,0 21 0</inkml:trace>
  <inkml:trace contextRef="#ctx0" brushRef="#br1" timeOffset="6094.65">22966 10689 0,'0'21'0,"0"1"16,-21-22-16,21 21 15,0 0-15,-22-21 0,22 21 16,-21-21-16,21 21 0,-21 0 16,21 1-16,0-1 15,0 0-15,0 0 16,0-42 31,0 0-47,0 0 15,21 21-15,-21-22 0,21 1 16,1 0-16,-1 0 0,0 0 16,0 0-16,0 21 0,0 0 0,1 0 15,-1 0-15,-21 21 16,0 0 0,0 0-16,0 0 0,0 0 15,0 1-15,0-1 16,0 0-16,0 0 0,0 0 15,21-21 32,0 0-47,0 0 0,-21-21 16,21 21-16,1-21 0,-1 0 0,0 0 16,0-1-16</inkml:trace>
  <inkml:trace contextRef="#ctx0" brushRef="#br1" timeOffset="6410.47">23516 10329 0,'0'-21'0,"0"42"0,0-84 0,0 42 16,0 0-16,0-1 15,0 1-15,0 42 16,-21 1 0,21-1-16,-21 0 0,21 0 0,0 21 15,0 1-15,0-1 0,0 0 16,-21 1-16,21-1 0,-22 0 0,22 1 15,-21-1-15,21 0 0,0 1 0,-21-22 16,0 21-16,21 1 0,-21-1 16,0-21-16,21 21 0,0-20 0,0-1 15,0 21-15,0-21 0,0 0 16,0 1-16,0-1 0,0 0 16,21-21-1,0 0-15,0-21 16,0 0-16,0-1 0,1 22 0,-22-21 15,21 0-15,0-21 0,0 21 16,0-1-16,0-20 0</inkml:trace>
  <inkml:trace contextRef="#ctx0" brushRef="#br1" timeOffset="6650.84">23241 10605 0,'0'0'0,"21"0"47,0 0-47,0 0 0,1 0 16,20 0-16,0 0 0,-21 0 0,22 0 15,-1 0-15,0 0 0,-20 0 0,20 0 16,-21 0-16,21 0 0,-20 0 16,-1 0-16,0 0 0,-21-22 0,21 22 15,-21-21 16,21 21-31,0 0 16</inkml:trace>
  <inkml:trace contextRef="#ctx0" brushRef="#br1" timeOffset="7210.53">24469 10880 0,'21'0'0,"0"0"16,0 0-16,0 0 16,0-21-16,-21-1 0,22 1 15,-1 0-15,0 21 0,-21-21 16,0 0-16,0 0 0,0-1 16,0 1-16,0-21 0,0 21 15,0 0-15,-21-1 0,0 22 16,-1 0-16,1 0 0,0 0 0,-21 0 15,21 22-15,-1-22 0,1 21 16,0 21-16,-21-21 0,21 0 0,-1 1 16,1 20-16,0-21 0,21 0 0,0 0 15,-21 22-15,21-22 0,0 0 0,0 0 16,0 0-16,21-21 16,0 22-16,0-22 15,1 0-15,-1 0 0,0 0 16,0 0-16,0 0 0,0-22 0,1 22 15,-1-21-15,0 0 0,0 0 16,0 0-16,0 0 0,1-1 0,-22 1 16,0 0-16,21 0 0,-21 0 15,21 0-15,-21 42 16,0 0 0,0 0-16,0 0 0,0 0 15,0 1-15,0-1 16,0 0-16,0 0 0,0 0 0,0 0 15,0 1-15,0-1 16,0 0-16,21-21 16,0 0-16,0 0 0,1 0 15,-1 0-15,0 0 0,0 0 16,0-21-16,0 21 0,1-21 0</inkml:trace>
  <inkml:trace contextRef="#ctx0" brushRef="#br1" timeOffset="7586.32">25273 10329 0,'0'0'0,"0"-21"0,21-63 15,-21 62-15,21 22 16,-21-21-16,21 21 0,1 0 16,-1 0-16,0 0 0,0 0 15,0 21-15,0 1 0,-21 20 16,22-21-16,-22 21 0,21 1 15,-21-1-15,0 22 0,0-22 0,0 21 16,0-20-16,0 20 0,-21-20 0,21-1 16,-22 0-16,1 1 0,-21-1 0,21 0 15,-22 1-15,22-22 0,-21 21 16,0 0-16,-1-20 0,1-1 16,0 0-16,-22 21 0,22-21 0,-1-21 15,1 22-15,0-1 0,21 0 0,-22-21 16,22 21-16,0-21 0,0 0 15,0 0-15,21 21 0</inkml:trace>
  <inkml:trace contextRef="#ctx0" brushRef="#br1" timeOffset="10136.63">20743 16193 0,'-21'0'15,"0"0"17,0 0 61,21-22-46,0 1 0,0 0-31,0 0-1,21 0 1,-21 0 0,21 21-1,0 0 32,0 0-31,1 0-16,-1 0 0,0-22 15,0 22-15,0 0 16,0 0-16,1 0 0,-1 0 0,0 0 16,0 0-16,0 22 15,-21-1-15,0 0 16,0 0-16,0 0 0,0 0 16,-21 1-16,0-1 0,0 0 15,0 0-15,-1 0 0,1 0 0,0-21 16,-21 22-16,21-1 15,-1 0-15,1-21 0,0 21 0,0-21 0,0 0 16,21 21-16,-21-21 16,21-21 15,0 0-15,21 21-1,0 0 1,0 0-16,0 0 0,0 0 15,1 0-15,-1 0 0,0 0 0,0 0 16,0 0-16,0 0 0,1 0 16,-1 21-16,0-21 0,-21 21 15,21 0-15,-21 1 0,21-22 0,-21 21 16,0 0-16,0 0 16,0 0-16,-21-21 15,0 21-15,0-21 0,0 0 0,-1 22 16,-20-22-16,21 0 0,0 0 0,-22 21 15,22-21-15,0 0 0,-21 0 16,21 0-16,-1 0 0,1 0 0,0 0 16,0 0-16,0 0 0,0 0 0,-1 0 15,1 0 1,21-21 0,21 21-1,1-22-15,-1 22 0,0-21 16,0 21-16,0-21 0,0 21 15</inkml:trace>
  <inkml:trace contextRef="#ctx0" brushRef="#br1" timeOffset="10550.39">21526 16193 0,'0'-22'15,"-21"22"-15,0 0 16,0 22-16,0-1 16,0-21-16,-1 21 0,1 0 0,0 0 15,0 0-15,0 1 0,0-1 16,-1 0-16,22 0 0,0 0 0,-21-21 16,21 21-16,0 1 0,0-1 0,0 0 15,21-21-15,1 21 16,20-21-16,-21 0 15,0 0-15,0 0 0,1 0 0,20 0 16,-21-21-16,0 0 0,0 0 16,-21-1-16,22 1 0,-22 0 15,0 0-15,0 0 0,0 0 0,0-1 16,0 1-16,-22 0 0,22 0 16,-21 0-16,0 0 0,0-1 0,0 22 15,0-21-15,-1 21 16,1 0-1,42 0 17,1-21-32,-1 21 0</inkml:trace>
  <inkml:trace contextRef="#ctx0" brushRef="#br1" timeOffset="10906.19">21865 15790 0,'0'0'0,"21"-21"0,-21 0 16,21 21-16,1-21 0,-1 21 16,21 0-1,-21 21-15,0 0 0,1 0 0,-1 1 16,-21 20-16,21 0 0,0 1 16,-21-1-16,0 0 0,0 22 0,21-22 15,-21 0-15,0-20 0,21 20 0,-21 0 16,0 1-16,0-22 0,0 0 15,-21 21-15,0-21 0,21 1 16,-21 20-16,0-21 0,-22 0 0,22 0 16,0 1-16,-21-1 0,21-21 15,-22 21-15,22 0 0,-21 0 0,-1-21 16,22 21-16,0-21 0,0 0 0,0 22 16,0-22-16,-1 0 0,1 0 0,21-22 31,0 1-31,21 0 15,22 0-15,-22 0 0,21 0 16,1-1-16</inkml:trace>
  <inkml:trace contextRef="#ctx0" brushRef="#br1" timeOffset="11134.06">22585 16066 0,'0'0'0,"21"-22"15,-21 44 79,0-1-94,0 0 16,0 0-16</inkml:trace>
  <inkml:trace contextRef="#ctx0" brushRef="#br1" timeOffset="11370.93">22648 16383 0,'0'21'0,"0"0"15,0 1 1,0-1-16,0 0 15,0 0 1,0 0-16,-21-21 16,21 21-16,-21-21 0,0 0 0,0 0 15,21 22-15,-22-1 0,1-21 0,0 0 16,0 21-16,0-21 0,0 0 0,-1 21 16,1-21-16,0 0 15,0 0-15,0 0 0,0 0 16</inkml:trace>
  <inkml:trace contextRef="#ctx0" brushRef="#br1" timeOffset="15098.57">19770 17039 0,'0'0'15,"0"-21"1,0 0-16,0 0 15,0 42 48,0 0-47,0 0-1,0 0-15,0 1 16,0-1-16,0 0 15,0 0-15,0 0 0,21-21 16,-21 21-16,0 1 0,0-1 16,21-21-16,-21 21 0,21 0 15,-21 0-15,21 0 0,0-21 16,1 22-16,-22-1 0,21 0 16,0-21-16,0 21 0,0 0 15,0 0-15,1 1 0,-1-1 0,0 0 16,0 0-16,21 0 0,-20 0 0,20 22 15,-21-22-15,21 0 0,-20 0 16,20 0-16,-21 1 0,21-1 0,1 0 16,-22 0-16,21 0 0,1 0 0,-22 1 15,21-1-15,0 0 0,-20 0 16,20-21-16,-21 21 0,21 0 0,1 1 16,-22-1-16,21 0 0,1-21 0,-1 21 15,-21 0-15,21 0 0,1 1 16,-22-22-16,21 21 0,1 0 15,-1 0-15,0-21 0,1 21 0,-22 0 16,21 1-16,0-22 0,1 21 16,-1 0-16,0 0 0,1-21 0,-1 21 15,0 0-15,1-21 0,-1 22 0,0-1 16,1-21-16,-1 21 0,0-21 16,1 21-16,20-21 0,-20 0 0,-1 21 15,0-21-15,1 0 0,-1 21 0,0-21 16,22 22-16,-22-22 0,0 0 15,22 0-15,-22 0 0,22 0 0,-22 21 16,22-21-16,-1 0 0,-21 0 16,22 0-16,-1 0 0,-20 0 15,20 0-15,-20 0 0,20 0 0,-21 0 16,22 0-16,-22 0 0,22-21 16,-22 21-16,22 0 0,-22-22 0,21 22 15,-20 0-15,20-21 0,-20 21 0,20 0 16,-21-21-16,1 21 0,20-21 15,-20 21-15,-1-21 0,0 21 0,1-21 16,-1 21-16,0-22 0,1 1 0,-1 21 16,0-21-16,1 0 0,-1 0 15,0 21-15,1-21 0,-1-1 0,0 22 16,1-21-16,-22 0 0,21 0 16,0 21-16,1-21 0,-22 0 15,21-1-15,1 1 0,-22 21 0,21-21 16,0 0-16,-20 0 0,20 0 0,-21-1 15,21 1-15,-20 0 0,-1 21 16,21-21-16,-21 0 0,0 0 0,1-1 16,-1 1-16,0 21 0,0-21 0,-21 0 15,21 0-15,0 21 0,1-21 16,-22-1-16,21 22 0,-21-21 0,0 0 16,21 0-16,0 0 15,-21 0-15,0-1 0,21 22 16,0-21-16,-21 0 0,22 21 0,-22-21 15,0 0-15,21 0 0,0 21 0,-21-22 16,21 1-16,-21 0 0,21 21 0,-21-21 16,21 0-16,1 21 0,-22-21 15,21 21-15,-21-22 0,21 1 0,0 21 16,-21-21-16,21 0 0,0 21 0,-21-21 16,22 0-16,-1-1 0,0 1 0,0 0 15,0 0-15,0 0 16,1 0-16,-1-1 0,0 1 15,-21 0-15,21 0 0,0 0 0,0 0 16,1-1-16,-1 1 0,0 0 0,0 0 16,-21 0-16,21 0 0,0-22 15,1 22-15,-1 0 0,-21-21 0,21 20 16,0 1-16,0 0 0,0-21 0,-21 21 16,22-1-16,-1-20 0,0 21 0,0 0 15,-21-22-15,21 22 0,0 0 16,1-21-16,-22 21 0,21-22 0,0 22 15,0-21-15,-21 21 0,0-22 0,21 1 16,0 21-16,-21-22 0,0 1 0,22 0 16,-1 21-16,0-22 0,-21 1 15,0 21-15,21-22 0,-21 22 16,21-21-16,-21 0 0,0 20 0,21-20 16,1 0-16,-22 21 0,21-22 0,-21 1 15,21 0-15,-21 20 0,0-20 0,21 0 16,-21-1-16,21 1 0,-21 0 0,0-1 15,21 22-15,1-21 0,-22 0 16,21-1-16,-21 1 0,0 21 0,21-22 16,-21 1-16,0 0 0,21 21 0,-21-22 15,21 1-15,-21 0 0,21-1 0,-21 22 16,0-21-16,0-1 0,22 1 0,-22 0 16,21 21-16,-21-22 0,0 1 15,0 0-15,0 20 0,21-20 16,-21 21-16,0-21 0,21-1 0,-21 22 15,0-21-15,0-1 0,0 22 0,21-21 16,-21 0-16,21 20 0,-21-20 0,22 0 16,-22 21-16,0-22 0,21 1 15,-21 21-15,21-22 0,-21 1 0,21 0 16,-21 21-16,0-22 0,0 22 0,21-21 16,0-1-16,-21 22 0,22-21 0,-22 21 15,0-22-15,21 22 0,0-21 0,-21 0 16,0 20-16,21-20 0,0 0 15,-21 21-15,21-22 0,-21 22 16,22-21-16,-1-1 0,-21 22 0,0-21 16,0 21-16,21-22 0,-21 22 0,0-21 15,21 21-15,-21 0 0,0-22 0,0 22 16,0 0-16,0-21 0,0 20 16,0 1-16,0-21 0,0 21 0,0-22 15,0 22-15,0-21 0,0 21 0,0 0 16,0-22-16,0 22 0,0-21 0,0 21 15,0-22-15,0 22 0,0-21 16,0 21-16,0-22 0,0 22 0,0 0 16,0 0-16,-21-22 0,21 22 0,-21 0 15,21 0-15,-21 0 0,21 0 0,0-1 16,0 1-16,0 0 0,-22 0 16,22 0-16,-21 21 0,21-21 15,0-1-15,0 1 0,-21 0 0,21 0 16,-21 0-16,21 0 0,-21-1 0,21 1 15,0 0-15,-21 0 0,-1 0 0,22 0 16,-21-1-16,0 1 0,21 0 0,-21 0 16,0 0-16,21 0 0,-21 21 15,-1-22-15,22 1 0,-21 21 0,0-21 16,0 21-16,0-21 16,0 0-16,-1 21 0,1-21 0,0 21 15,0 0-15,0 0 16,0-22-16,-1 22 0,1 0 0,0 0 15,0-21-15,0 21 0,0 0 16,-1 0-16,1 0 0,0 0 16,0-21-16,0 21 0,0 0 15,-1 0-15,1 0 16,21-21-16,-21 21 16,0 0-16,21-21 15,-21 21-15,0 0 16,21-21 15,-22 21-31,1 0 31,21-22-15,-21 22 0,0 0-1,21-21-15,-21 21 16,0 0-16,-1 0 0,22-21 15,-21 21-15,0 0 0,0 0 32,0 0 15,21-21-16,-21 21 31,-1 0-46,1 0 0,0 0-1,0 0 1,0 0-16,0 0 15,21-21-15,-22 21 32,1 0-17,0 0 1,21-21 0,-21 21-16,0 0 15,0 0-15,21-22 16,-22 22-16,1 0 15,0 0 1,0 0-16,0 0 16,0 0-1,21-21-15,-22 21 0,22-21 47,22 21-31,-1 0-16,0 0 15,0-21-15,0 21 0,0 0 16,1 0-16,-1 0 0,21-21 0,0 21 16,-20 0-16,20 0 0,0-21 15,1 21-15,20-22 0,-21 22 16,1 0-16,-1-21 0,0 21 0,1 0 16,-1-21-16,0 21 0,-20-21 0,20 21 15,-21 0-15,0-21 0,0 21 16,-21-21-16,22 21 0,-1 0 31,-42 0 0,-1 0-15,1 0-16,0 0 0,0 0 0,-21 21 16,20-21-16,1 0 0,-21 0 15,21 21-15,-22-21 0,1 0 16,0 0-16,-1 21 0,1-21 15,21 0-15,-21 0 0,-1 21 0,22-21 16,-21 0-16,21 0 0,-22 21 0,22-21 16,0 0-16,0 0 0,0 0 0,21 22 15,-22-22-15,1 0 16,0 21 0,21 0 30,0 0-30,21 0-16,0-21 0,-21 21 16,22-21-16,-22 22 0,0-1 0,21-21 15,0 21-15,0 0 0,-21 0 0,21 0 16,0 1-16,-21-1 0,22 21 16,-1-21-16,-21 0 0,21 22 0,-21-22 15,21 0-15,-21 21 0,0-20 0,21-1 16,-21 0-16,0 0 0,0 0 0,0 0 15,0 1-15,0-1 0,0 0 16,-21 0 0,0-21-1,0 0-15,0 0 0,-1-21 16,1 21-16,21-21 0,-21 0 16,0 21-16,0-22 0,0 1 0,21-21 15,0 21-15,0 0 0,-22-1 16,22-20-16,-21 21 0,21 0 0,0 0 15,0-1-15,0 1 0,0 0 0,21 42 63,1 0-47,-1-21-16,-21 22 0,0-1 0</inkml:trace>
  <inkml:trace contextRef="#ctx0" brushRef="#br1" timeOffset="16282.4">18500 17060 0,'0'0'0,"-22"0"15,1 0-15,0 0 0,0 0 16,0 0-16,0 0 0,-1 0 0,-20 0 16,21 0-16,0 0 0,0 0 0,-22 0 15,22 0-15,0 0 0,0 0 0,0 22 16,-1-22-16,1 0 16,0 21-16,0-21 0,21 21 15,0 0 1,42-21-1,-21 0-15,1 0 16,20 0-16,0 0 0,1 21 0,20-21 16,1 0-16,-1 0 0,22 0 0,-1 0 15,1 21-15,0-21 0,21 0 16,-1 0-16,-20 22 0,42-22 16,-21 0-16,0 0 0,21 21 0,-21-21 0,-1 0 15,1 0-15,0 0 0,0 0 16,-21 0-16,-1 0 0,1 0 15,0 0-15,-22 0 0,1 0 0,-22 0 16,21 0-16,-41 0 0,20 0 16,-21-21-16,0 21 0,0 0 0,-21-22 15,-42 1 1,21 21 0,0 0-16,-22 0 0,1 0 0,0-21 15,-1 21-15,1 0 0,0 0 0,-22 0 16,22 0-16,0 0 0,-22 0 0,1 0 15,-1 0-15,1 0 0,-22 0 16,21 0-16</inkml:trace>
  <inkml:trace contextRef="#ctx0" brushRef="#br1" timeOffset="16614.22">18330 17103 0,'0'0'0,"-21"0"0,-21 0 16,21 0-1,21 21-15,42 0 16,-21-21-16,21 0 0,1 21 16,-1-21-16,22 21 0,-1-21 0,22 22 15,-22-22-15,22 21 0,0 0 16,20-21-16,1 21 0,-21-21 16,42 0-16,-21 21 0,0-21 0,-1 0 15,-20 0-15,21 0 0,-21 0 0,-22 0 16,22 0-16,-43 0 0,22 0 15,-22 0-15,0 0 0,-21 0 0,1 0 16,20 0-16,-21 0 0,0 0 16,0-21-16,1 21 15,-1 0 1,-21-21-16,0 0 0,21 0 16,0 21-16,-21-22 0,21 1 15,0-21-15,1 21 0,-22-22 0</inkml:trace>
  <inkml:trace contextRef="#ctx0" brushRef="#br1" timeOffset="17746.58">22691 11261 0,'-22'0'16,"44"0"-16,-65 0 0,1 0 0,21 21 16,0-21-16,-1 0 0,1 0 15,0 0-15,21 21 0,21 0 31,0-21-31,22 0 16,-1 0-16,0 0 0,22 0 0,-1 0 16,1 0-16,21 0 0,-22 0 15,22 0-15,-1 21 0,1-21 0,21 0 16,-21 0-16,20 22 0,-20-1 0,21-21 16,-21 0-16,-1 21 0,1-21 15,0 0-15,-22 21 0,1-21 0,-22 0 16,21 21-16,-20-21 0,-22 0 15,21 0-15,-21 0 0,1 21 0,-1-21 16,0 0-16,-42 0 47,0 0-47,-1 0 0,1 0 0,-21 0 16,21 0-16,-22 0 0,22 0 15,-21 0-15,0 0 0,-1 0 0,1 0 16</inkml:trace>
  <inkml:trace contextRef="#ctx0" brushRef="#br1" timeOffset="18130.04">22945 11472 0,'0'0'0,"-64"0"0,-42 0 15,85 0-15,-21 0 16,21 0-16,-1 0 15,22 22-15,22-22 16,-1 0-16,21 0 0,0 21 16,1-21-16,20 0 0,-20 0 0,20 21 15,22-21-15,-22 0 0,22 0 16,0 0-16,-1 21 0,22-21 16,0 0-16,0 0 0,-22 0 0,22 0 15,-21 0-15,0 21 0,-22-21 0,1 0 16,-1 0-16,-21 0 0,1 0 0,-22 21 15,0-21-15,0 0 0,0 0 16,-21 22 31,0-1-16</inkml:trace>
  <inkml:trace contextRef="#ctx0" brushRef="#br1" timeOffset="22898.77">21209 11367 0,'0'0'0,"21"0"15,0 0-15,0 0 0,1 0 16,-1 0-1,-42 0 48,-1 0-63,1 0 0,0 21 16,0-21-16,21 21 0,-42-21 15,20 21-15,1-21 0,-21 21 0,0-21 16,20 21-16,-41-21 0,21 22 0,-1-1 15,1 0-15,-22-21 0,22 21 0,-21 0 16,20 0-16,-20 1 0,20-22 0,-20 21 16,21 0-16,-1 0 0,1-21 15,0 21-15,-22 0 0,22 1 0,-1-22 16,1 21-16,0 0 0,-1-21 0,-20 21 16,21-21-16,-1 21 0,-20 0 0,20-21 15,1 22-15,0-1 0,-1-21 16,1 21-16,0 0 0,-1 0 15,1-21-15,21 21 0,-21 1 0,-1-22 16,22 21-16,-21 0 0,21-21 0,-22 21 16,22 0-16,-21 0 0,21-21 0,-22 22 15,22-22-15,-21 21 0,21 0 0,-22-21 16,22 0-16,-21 21 0,21-21 0,-1 0 16,-20 21-16,21-21 0,0 0 15,-22 0-15,22 21 0,0-21 0,0 0 16,0 0-16,0 22 0,-1-22 15,1 21 1,0-21-16,0 21 16,42-21 31,0 0-47,0 0 0,1-21 15,20 0-15,-21 21 0,21-22 0,1 22 16,-1-21-16,22 0 0,-22 0 15,21 0-15,-20 21 0,20-21 0</inkml:trace>
  <inkml:trace contextRef="#ctx0" brushRef="#br1" timeOffset="25062.26">21315 11515 0,'0'0'15,"21"-21"-15,21 21 0,-21 0 0,1 0 0,-22-22 16,21 22-16,0 0 0,0 0 16,-21-21-16,-21 21 31,0 0-31,0 0 15,-1 21-15,1-21 0,0 22 0,-21-22 16,21 21-16,-22 0 0,22 0 16,-21-21-16,-1 21 0,1 0 0,0 1 15,-1-1-15,1 0 0,-21-21 0,-1 21 16,22 0-16,-22 0 0,1 1 0,-1-1 16,1 0-16,-1 0 0,1 0 0,-1 0 15,1 1-15,-1-1 0,1 0 0,20 0 16,-20 0-16,21 0 0,-22 1 15,1-1-15,20 0 0,-20 0 16,-1 0-16,22 0 0,-22 1 0,1-1 0,-1 0 16,1 0-16,21 0 0,-22 0 15,22-21-15,-22 22 0,22-1 0,0-21 16,-22 21-16,22 0 0,-1-21 16,1 21-16,21-21 0,-21 21 0,-1-21 15,22 22-15,-21-22 0,-1 21 0,22-21 16,-21 0-16,0 21 0,20-21 0,-20 0 15,0 21-15,21-21 0,-22 0 0,22 21 16,0-21-16,-21 0 0,20 0 0,1 0 16,0 21-16,0-21 15,0 0-15,0 0 0,-1 0 16,1 0-16,0 0 16,0 0-16,0 22 15,0-22 1,-1 0-16,22 21 0,-21-21 15,21 21-15,-21-21 16,21 21-16,-21 0 16,0 0-1,0-21-15,21 22 16,-22-22-16,22-22 62,22 1-46,-1 21-16,-21-21 0,21 0 0,0 0 16,0 0-16,0-1 0,22 1 0,-22 0 15,0 0-15,21 0 0,-20-22 0,20 22 16,0 0-16,-21-21 0,22 21 0,-22-22 16,21 22-16,-21 0 0,1-21 0,-1 20 15,0 1-15,0 0 0,0 0 16,0 0-16,-21 0 0,22-1 15,-22 1 1,21 21 0,-21 21-1,0 1 1,0-1-16,0 0 0,0 0 16,0 0-16,-21 0 0,21 1 0,-22 20 15,22-21-15,-21 0 0,0 0 0,0 1 16,0-1-16,0 21 0,-22-21 0,22 0 15,0 1-15,0-1 0,0 0 16,-1 0-16,-20 0 0,21 0 0,0-21 16,0 22-16,-1-1 0,1-21 0,21 21 15,-21 0-15,0-21 0,0 21 16,0 0-16,-1 1 0,1-22 16,21 21-16,-21 0 0,21 0 15,-21-21-15,21 21 0,0 0 16,0 1-1,0-1 1,21-21 0,0 21-16,0-21 0,1 0 15,-1 0-15,0 0 0,21 0 0,-21 0 16,22 0-16,-1 0 0,0 0 0,1 0 16,20 0-16,-20 0 0,20 0 15,1 0-15,-1 0 0,-21 0 16,22 21-16,-22-21 0,1 0 0,-22 0 15,21 21-15,-21-21 0,0 21 0,1-21 16,-1 22-16,0-22 0,-21 21 16,0 0-16,-21-21 47,0 0-32,-1 0-15,1 0 0,0 0 16,-21-21-16,21 21 0,-1-21 15,-20 21-15,0-22 0,21 22 0,-22-21 0,1 21 16,21-21-16,-22 0 0,1 21 0,0-21 16,-1 21-16,22 0 0,-21-21 15,0 21-15,20 0 0,-20 0 16,0 0-16,21 0 0,-1 0 0,-20 0 16,21 0-16,0 0 0,0 0 0,-1 0 15,1 0 1,21 21-1,21-21 64,-21-21-79,22 21 0,-22-22 15,21 1-15,0 0 0,0 0 16,0 0-16,0 0 0,1-1 0,20 1 15,-21 0-15,0-21 0,22 21 0,-1-22 16,0 1-16,1 0 0,20-1 16,-21 1-16,1 0 0,-1-1 0,0 1 15,1 0-15,-1 20 0,-21-20 16,22 0-16,-22 21 0,0 21 16,-21-22-16,0 44 31,0-1-31,0 0 15,0 0-15,-21 0 0,21 0 16,-21 1-16,-1-1 0,1 0 0,21 0 16,-21 0-16,0 22 0,-21-22 0,20 0 15,-20 0-15,21 21 0,-21-20 16,-1-1-16,1 21 0,0-21 16,-1 0-16,1 1 0,0-1 0,20 0 15,-20 0-15,0 0 0,21 0 0,-1 1 0,1-22 16,0 0-16,0 21 0,0-21 15,0 0-15,-1 0 0,1 21 16,21 0 0,0 0-1,0 0 1,21 1-16,1-22 0,-1 21 16,21-21-16,-21 21 0,22 0 0,-22-21 15,21 21-15,0 0 0,1-21 0,-1 22 16,22-1-16,-22 0 0,21-21 0,-20 21 15,-1 0-15,22-21 0,-22 21 0,0 1 16,-21-22-16,22 21 0,-22 0 0,0-21 16,0 21-16,-21 0 0,21 0 15,-21 1 1,0-1 0,0-42 77,0-1-93</inkml:trace>
  <inkml:trace contextRef="#ctx0" brushRef="#br1" timeOffset="69906.62">1905 11769 0,'-21'0'0,"42"0"0,-85 21 16,43-21-16,0 0 0,0 21 0,0-21 15,0 0-15,21 21 16,21-21 0,0 0-16,0 0 15,0 0-15,22-21 0,-22 0 16,21 21-16,-21-21 0,22 0 0,-22-1 15,21 1-15,-21 0 0,22 0 16,-22 0-16,0 0 0,-21-1 0,0 1 16,0 0-16,-21 21 15,0 0-15,-1 0 0,1 0 16,-21 0-16,0 0 0,-1 21 0,-20 0 16,20 1-16,1-1 0,0 21 15,-1-21-15,1 22 0,0-22 16,-1 21-16,22-21 0,0 22 15,21-22-15,0 21 0,0-21 0,0 0 16,0 1-16,0-1 0,21 0 16,0-21-16,22 21 0,-22-21 0,0 0 15,21 0-15,-20 0 0,20 0 0,-21 0 16,0 0-16,0 0 0,1 0 16,-1 0-16,-42 0 31,-1 21-31,1-21 0,-21 21 0,21 1 15,-22-1-15,1 0 0,0 21 16,-1-21-16,1 1 0,0 20 16,21-21-16,-22 21 0,22-20 15,0-1-15,21 21 0,0-21 0,0 0 16,0 1-16,21-1 0,0-21 0,0 21 16,1-21-16,20 0 0,-21 21 15,21-21-15,1 0 0,-22 0 0,21 0 16,1 0-16,-1 0 0,0-21 15,-21 21-15,22-21 0,-1 0 0,0-1 16,1 1-16</inkml:trace>
  <inkml:trace contextRef="#ctx0" brushRef="#br1" timeOffset="70494.29">2476 12107 0,'-148'254'171,"191"-275"-171,-192 0 0,403-191 0,-317 403 16,84-212-16,21 0 0,-20-1 0,-1 1 16,-21 0-16,0 0 0,21 21 0,-42 21 31,0 0-15,21 22-16,-22-22 0,22 21 15,-21 0-15,0 1 0,0 20 0,21-20 16,-21 41-16,21-20 0,-21 20 0,21 1 15,0 21-15,0-21 0,0 20 16,0 1-16,0 0 0,0 0 0,0 0 16,0 0-16,0-22 0,0 22 15,-22-21-15,22-1 0,-21-20 16,21 21-16,-21-22 0,0-21 0,0 1 16,0-1-16,-22 0 0,22 1 15,-21-22-15,-1 0 0,1 0 0,0-21 16,-1 0-16,1 0 0,0 0 0,-22-21 15,1-21-15,20 21 0,-20-22 16,21 1-16,-22 0 0,22-1 0,-1-20 16,22 20-16,-21-20 15,42-1-15,0 1 0,0-1 0,0 22 16,0-21-16,0-1 0,42 22 0,-21-22 16,22 22-16,-1-22 0,0 1 15,1 21-15,20-22 0,-20 1 0,20-1 16</inkml:trace>
  <inkml:trace contextRef="#ctx0" brushRef="#br1" timeOffset="70698.17">3154 12002 0,'0'0'16,"0"-22"-16,-21 22 15,21 22 17,0-1-32,0 0 0,0 0 15,0 0-15,0 0 0,0 1 16</inkml:trace>
  <inkml:trace contextRef="#ctx0" brushRef="#br1" timeOffset="70854.08">3111 12510 0,'0'0'16,"-21"0"-16,21 21 47,21-21-31</inkml:trace>
  <inkml:trace contextRef="#ctx0" brushRef="#br1" timeOffset="71322.48">4805 11240 0,'0'0'0,"21"-43"0,0 1 0,0 21 0,-21 0 16,0-1-16,0 44 16,-21 20-16,0 0 15,0 1-15,0 20 0,-1 1 0,1 20 16,-21-20-16,21 20 0,0 1 16,-22 0-16,22-1 0,-21-20 0,-1 21 15,22-1-15,0-20 0,-21-1 0,21 1 16,-1-22-16,1 0 0,0 1 15,21-1-15,0-21 0,0 0 0,0 1 16,0-1-16,-21-21 31,21-21-31,0-1 0,0 1 16</inkml:trace>
  <inkml:trace contextRef="#ctx0" brushRef="#br1" timeOffset="71850.2">4170 11621 0,'0'0'0,"0"-43"0,0-20 16,-21-1-16,21 22 0,0 0 0,0-1 16,0 1-16,0 0 0,21-1 15,0 1-15,21 21 0,1-22 0,-1 22 0,0 0 16,22 0-16,-1 0 16,1 21-16,-1 0 0,22 0 0,-22 21 15,1 21-15,-1 1 0,-20-1 0,-1 21 16,0 22-16,1-21 0,-43 20 15,0 1-15,0 0 0,0-22 0,0 22 16,0-1-16,0-20 0,0-1 0,-21 1 16,-1-1-16,1-20 0,21-1 15,0-21-15,-21 22 0,21-22 0,-21-21 16,21 21-16,0-42 16,0-22-1,0 22-15,0-21 0,21 0 0,0-1 16,0-20-16,1-1 0,-1 1 15,0-22-15,0 0 0,21 22 0,-20-43 16,20 21-16,0 1 0,1 20 16,-1 1-16,0-1 0,1 22 0,-1 21 15,0 0-15,1 21 0,-22 0 0,21 0 16,-21 42-16,0 0 0,1 22 16,-1-1-16,-21 1 0,0-1 0,0 22 15,0 0-15,0-22 0,0 22 0,-21-22 16,-1 22-16,1-22 0,0 1 15,0-22-15,0 22 0,0-22 0,-1 0 16,22-20-16,-21 20 0,21-21 16,-21 0-16,21 0 0,0 1 15,0-44 1,21 1 0,0 0-16,-21 0 0,22-21 0</inkml:trace>
  <inkml:trace contextRef="#ctx0" brushRef="#br1" timeOffset="72206.99">5842 12171 0,'0'0'0,"0"21"16,0 0-16,21-21 16,0 0-16,0 0 15,1-21-15,20 0 0,-21 0 16,0 0-16,22-22 0,-22 22 15,21-21-15,-21-1 0,0 1 0,1 0 16,-1-1-16,0 22 0,-21-21 0,0 21 16,0 0-16,0-1 0,-21 22 15,0 22-15,-1-22 16,1 42-16,-21-21 0,21 21 0,-22 1 16,22 20-16,-21-20 0,21-1 15,-22 21-15,22-20 0,0-1 0,0 0 16,21 1-16,0-1 0,0-21 15,0 0-15,0 1 0,0-1 0,21 0 16,0 0-16,0-21 0,1 0 0,20 0 16,-21 0-16,21 0 0,-20-21 15,20 0-15,0 0 0,1-22 0,-22 22 16,21-21-16,22-1 0</inkml:trace>
  <inkml:trace contextRef="#ctx0" brushRef="#br1" timeOffset="72475.64">6943 11049 0,'0'0'16,"0"-21"-16,0 0 0,0 0 0,-22 21 15,1 21-15,21 21 0,-21 0 16,0 1-16,0 20 0,0 1 16,-1 20-16,1-20 0,-21 21 0,21-22 15,0 22-15,-1-1 0,1-20 0,0-1 16,0 22-16,0-21 0,0-22 15,21 21-15,-22-20 0,1 20 0,21-20 16,-21-22-16,21 21 0,0-21 0,0 0 16,0 1-16,21-22 15,0 0-15,1-22 16,-1 1-16,21 0 0,-21-21 16,22-1-16,-1 1 0,0-21 0</inkml:trace>
  <inkml:trace contextRef="#ctx0" brushRef="#br1" timeOffset="73231.17">7302 11091 0,'0'-21'16,"0"42"-16,0-63 0,0 21 0,0 42 15,0 0-15,0 22 16,-21-1-16,0 21 0,0 1 0,0-1 16,0 1-16,-1-1 0,22 22 15,-21-21-15,0 20 0,0-20 0,0 20 0,0-20 16,-1-1-16,22 1 15,-21-1-15,0 1 0,21-22 0,-21 1 16,21-22-16,0 21 0,0-21 0,0 0 16,0 1-16,0-1 0,21-42 31,0-1-31,0 1 0,1 0 16,-1-21-16,0 21 0,0-22 0,0 1 15,0 0-15,1-1 0,-1 22 16,-21 0-16,21 0 0,-21 0 0,21 21 15,-21 21 1,0 0-16,0 0 0,0 0 0,0 0 16,0 22-16,0-22 0,0 21 15,0-21-15,0 1 0,0-1 16,0 21-16,0-21 0,0 0 0,0 1 16,0-1-16,21 0 0,0-21 15,1 0-15,-1 0 0,0 0 16,0 0-16,0-21 15,0 21-15,1-21 0,-1-1 0,21-20 16,-21 21-16,0 0 0,1-22 0,-1 22 16,0 0-16,0-21 0,-21 21 0,21-1 15,-21 44 17,0-1-32,0 0 0,-21 0 15,21 0-15,0 0 0,0 1 0,-21-1 16,21 0-16,0 0 0,0 0 15,0 0-15,0 1 0,0-1 0,0 0 16,21-21-16,0 21 0,0-21 16,1 0-16,-1 0 0,0 0 0,0 0 15,0 0-15,0 0 0,1-21 16,-1 0-16,0 21 0,0-21 0,-21-1 16,21-20-16,0 21 0,-21-21 0,22 20 15,-22-20-15,0 21 0,0-21 16,0 20-16,0 1 0,-22 0 0,-20 0 15,21 21-15,0 0 0,0 0 16,-22 0-16,22 0 0,0 21 0,-21-21 16,20 21-16,1 0 0,0 1 0,0-1 15,0 0-15,0 0 0,21 0 16,0 0-16,0 1 0,0-1 0,21 0 16,21-21-16,-21 0 15</inkml:trace>
  <inkml:trace contextRef="#ctx0" brushRef="#br1" timeOffset="73795.85">8445 12086 0,'0'0'0,"0"-21"16,0 0-16,-21 21 0,0 0 15,0 0-15,0 0 0,-22 0 0,22 0 16,0 21-16,0-21 0,-21 21 15,20 22-15,1-22 0,0 0 0,-21 21 16,21-21-16,-1 22 0,1-22 0,21 21 16,-21-21-16,21 1 0,0 20 15,0-21-15,0 0 0,0 0 16,0 1-16,21-22 0,0 0 16,1 21-16,-1-21 0,0 0 0,0 0 15,0 0-15,0-21 0,1 21 0,20-22 16,-21 1-16,0 0 0,0 0 0,22-21 15,-22-1-15,0 1 0,0 0 16,0-1-16,1-20 0,20-1 0,-21-20 16,0 20-16,0-21 0,22 22 0,-22-22 15,0-21-15,21 22 0,-20-1 16,-1 0-16,0 22 0,0-1 16,-21 1-16,21 21 0,-21-1 0,0 22 0,0 0 15,-21 21 1,0 21-16,-21 0 0,20 22 15,1-1-15,-21 21 0,21 1 0,-22-1 16,22 22-16,0 0 0,0-22 0,0 22 16,0 0-16,21-1 0,0 1 0,0-22 15,0 1-15,0-1 0,0 1 16,0-1-16,0-20 0,0-1 0,21-21 16,0 22-16,0-22 0,0 0 0,0 0 15,1 0-15,-1-21 0,0 0 0,0 0 16,21 0-16,-20 0 0,-1 0 15,21 0-15,-21 0 0,0-21 0,1 0 16,20-21-16,-21 20 0,0 1 16,0-21-16</inkml:trace>
  <inkml:trace contextRef="#ctx0" brushRef="#br1" timeOffset="74047.7">7027 11790 0,'0'0'0,"-63"21"0,20-21 0,22 0 0,0 0 15,0 0-15,42 0 16,0 0-16,22 0 16,-1-21-16,0 21 0,1-21 0,20 21 15,1-21-15,-1 21 0,1-22 0,-1 22 16,1 0-16,-1-21 0,1 21 15,-22-21-15,0 21 0,1 0 0,-22 0 16,0 0-16</inkml:trace>
  <inkml:trace contextRef="#ctx0" brushRef="#br1" timeOffset="74746.49">7662 13399 0,'0'0'0,"21"-64"0,1 22 15,-22-1-15,0 1 0,0 0 0,0 21 16,0-1-16,-43 1 0,22 21 16,-21 0-16,-1 0 0,1 21 15,0 1-15,-22 20 0,1 0 0,20 22 16,-20-22-16,21 43 0,-22-22 16,22 22-16,-22 21 0,22-22 0,21 1 15,-22 0-15,22-1 0,0 1 0,21 0 16,0-22-16,0 1 0,21-1 15,22-20-15,-22 20 0,21-42 0,0 22 16,22-22-16,-22-21 0,22 0 0,-22 0 16,22 0-16,-1-21 0,1-1 0,-22-20 15,21 0-15,1-1 0,-22 1 16,1-21-16,-1-1 0,0 1 0,-21-1 16,1-21-16,-1 1 0,-21-22 0,0 21 15,0 1-15,-21-1 0,-22 0 16,22 1-16,-21 20 0,-1 22 15,-20-1-15,21 1 0,-22 21 0,1 0 16,20 21-16,-20 0 0,-1 21 16,22-21-16,0 42 0,-1-21 0,1 1 15,0 20-15,20 0 0,1 1 0,0 20 16,0-21-16,21 1 0,0 20 16,0-20-16,0 20 0,21-21 0,0 1 15,0-22-15,22 21 0,-22-21 0,21 1 16</inkml:trace>
  <inkml:trace contextRef="#ctx0" brushRef="#br1" timeOffset="78095.01">7874 13758 0,'0'0'0,"0"22"15,0-1-15,0 0 0,21 21 16,-21-21-16,0 22 0,0-22 0,0 21 15,0 1-15,0-1 0,0-21 0,0 21 16,0 1-16,0-1 0,0 0 16,21-20-16,-21 20 0,0-21 0,0 0 15,0 0-15,0 1 0,21-1 0,-21 0 16,22-21-16,-1 0 16,0 0-16,0-21 15,-21 0-15,21-22 0,0 22 0,1-21 16,-1 21-16,0-22 0,-21 1 0,21-22 15,0 22-15,0 0 0,1-1 16,-1 22-16,-21-21 0,0 21 0,0 0 16,21 21-16,-21 21 15,0 0-15,0 0 16,0 0-16,0 22 0,0-22 0,0 21 16,0-21-16,0 22 0,0-22 0,0 21 15,-21-21-15,21 22 0,0-22 0,0 0 16,0 0-16,0 0 15,0 0-15,21 1 0,0-1 0,0-21 16,0 0-16,1 0 0,20 0 16,-21 0-16,0-21 0,0-1 0,22 1 15,-22 0-15,21 0 0,-21-21 16,1 20-16,-1-20 0,0 0 0,0 21 16,0-22-16,-21 1 0,21 21 0,-21 0 15,0-1-15,-21 22 16,0 0-16,0 0 15,0 0-15,21 22 0,-21-1 0,-1 0 16,1 0-16,0 21 0,0-20 16,0-1-16,21 21 0,0 0 15,-21-20-15,21 20 0,0-21 0,0 0 16,0 22-16,0-22 0,0 0 0,21 0 16,0-21-1,0 0-15,21 0 0,-20 0 0,20-21 16,0 0-16,1 0 0,-1-1 0,21-20 15,-20 0-15,-1 21 0,0-22 0,1 1 16,-22 0-16,21-1 0,-42 22 16,0-21-16,0 21 0,0-1 15,0 1-15,0 0 0,-21 21 16,0 0-16,0 0 16,0 0-16,-1 0 0,22 21 0,0 0 15,-21 1-15,21-1 0,0 0 16,0 0-16,0 0 0,0 0 0,0 1 15,21-1-15,-21 0 0,0 0 16,0 21-16,22-20 0,-22-1 0,0 0 16,21 0-16,-21 0 0,0 0 0,0 1 15,21-1-15,0 0 0,-21 0 16,21-21-16,0 21 0,1-21 0,-1 0 16,0 0-16,0 0 0,0 0 15,22 0-15,-1-21 0,-21 0 0,21 0 16,1 0-16,-1-1 0,0-20 15,-20 21-15,20-21 0,0-1 0,1 1 16,-22 0-16,21-22 0,-21 1 0,22-1 16,-22 1-16,0-1 0,0-21 0,-21 22 15,0-1-15,0 1 0,0-1 16,0 22-16,0 0 0,0-1 0,-21 22 16,0-21-16,0 42 0,-1 0 0,1 0 15,0 0-15,0 0 0,0 21 16,0 0-16,-1 22 0,1-1 0,0 0 15,0 22-15,0-1 0,-22 22 16,43-22-16,-21 1 0,0-1 0,0 22 16,21-43-16,0 22 0,0-1 15,0 1-15,0-22 0,0 22 0,0-22 16,0 0-16,0 1 0,21-22 0,0 21 16,0-21-16,1 1 0,20-1 0,-21 0 15,21-21-15,-20 0 0,20 0 16,0 0-16,1 0 0,-22 0 0,21-21 15,0 0-15,1-1 0,-1 1 0,-21 0 16,22-21-16,-22 21 0,0-1 16,0-20-16,0 21 0,0 0 0,-21 0 15,22 21-15,-44 21 32,1 0-32,21 0 0,-21 0 15,21 0-15,0 22 0,0-22 16,-21 0-16,21 0 0,0 22 0,0-22 15,0 0-15,0 0 0,0 0 0,21 0 16,0 1-16,0-22 0,1 0 16,-1 0-16,0 0 0,0 0 15,0 0-15,22 0 0,-22-22 0,0 1 16,0 0-16,21 0 0,-20 0 0,-1 0 16,0-22-16,-21 22 0,0-21 0,21 21 15,-21-22-15,0 1 16,0 0-16,0 20 0,0-20 0,0 21 15,-21 0-15,21 0 0,-21-1 0,0 1 16,-1 21-16,1 0 0,0 0 0,0 0 16,0 21-16,0 1 0,-1-1 15,1 0-15,0 0 0,0 0 16,0 22-16,21-22 0,0 0 0,0 21 0,0-21 16,0 1-16,0-1 0,0 0 0,21 0 15,0 0-15,0 0 0,0 1 16,1-1-16,-1 0 0,0-21 15,0 21-15,21-21 0,-20 0 0,-1 21 0,21-21 16,0 0-16,-20 0 0,20 0 16,0 0-16,1 0 0,-1-21 15,0 21-15,-21-21 0,22 0 0,-1 0 16,-21-1-16,22 1 0,-22-21 0,0 21 16,0-22-16,0 22 0,-21-21 15,0 21-15,0 0 0,0-1 0,0 1 0,0 0 16,-21 21-16,0 0 0,0 0 15,0 0-15,-1 0 0,1 0 0,0 0 16,0 21-16,0-21 0,-22 21 0,22 1 16,0-1-16,0 0 0,0 0 0,0 21 15,21-20-15,0-1 0,-22 0 16,22 0-16,0 0 0,0 0 16,0 1-16,0-1 0,22-21 15,-1 0-15,0 0 16,0 0-16,0 0 15,0-21-15,1-1 0,-1 22 0,0-21 16,0 0-16,-21 0 0,21-21 0,0 20 16,-21 1-16,0 0 0,22 0 15,-22 42 17,0 0-32,0 0 15,0 1-15,0-1 0,0 0 0,0 0 16,0 0-16,0 0 0,0 1 15,21-1-15,0-21 0,-21 21 16,21 0-16,0-21 0,0 0 0,1 21 16,20-21-16,-21 0 0,21 0 0,1 0 15,-1 0-15,0 0 0,-20 0 0,20-21 16,-21 0-16,21 21 0,-20-21 16,-1 0-16,21-1 0,-42 1 0,21-21 15,0 21-15,1 0 0,-22-22 0,0 22 16,0 0-16,0 0 0,0 0 15,0-1-15,0 1 0,-22 21 16,1 0-16,0 0 0,0 0 16,0 0-16,0 0 0,-1 21 15,1 1-15,0-1 0,0 0 0,0 0 16,-22 43-16,43-43 0,0 0 16,-21 0-16,21 21 0,0-20 15,0-1-15,0 0 0,0 0 0,21 0 16,1-21-16,-1 0 0,0 0 15,0 0-15,0 0 0,0 0 0,22 0 16,-22 0-16,0-21 0,21 0 16,-20 0-16,-1 0 0,21-22 15,-21 1-15,0 0 0,22-1 0,-22 1 16,0-22-16,0 22 0,0-21 0,1-1 16,-1-21-16,21-63 0,-21 64 15,0-1-15,-21 0 0,0 22 16,0-1-16,0 1 0,0-1 0,0 22 15,-21 21-15,21 0 0,-21-1 0,0 22 16,0 0-16,-22 0 0,22 0 16,0 22-16,0-1 0,0 21 0,0 0 15,-1 1-15,1-1 0,0 22 0,0-1 16,21 1-16,0-1 0,0 22 16,0-22-16,0 1 0,0-1 0,0 1 15,0-1-15,0 1 0,0-22 16,0 22-16,0-22 0,0 0 0,21 1 15,-21-1-15,21 0 0,-21-21 0,0 22 16,21-22-16,1-21 0,-22 21 16,21-21-16,0 0 0,0 0 0,0 0 15,0 0-15,1 0 0,-1-21 0,0 0 16,0 21-16,0-21 0,22-22 0,-22 22 16,0 0-16,0 0 0,0 0 15,22-1-15,-43 1 0,21 21 16,0 0-16,-21-21 0,0 42 15,0 0 1,0 1-16,0-1 16,0 0-16,0 0 15,0 0-15,0 0 0,21 1 16,0-22 0,0 0-16,1 0 0,-1 0 15,0 0-15,0-22 0,0 1 0,0 21 16,1-21-16,20 0 0,-21 0 15,0 0-15,0-1 0,1 1 16,-1 21-16,0-21 0,0 0 0,-21 42 47,0 0-47,0 0 16,0 1-16,0-1 15,0 0-15,0 0 0,0 0 16,21-21-1,0 21-15,1-21 0,-1 0 0,0 0 16,0 0-16,21 0 0,-20 0 0,20 0 16,0 0-16,-21 0 0,22 0 0,-1-21 15,0 21-15,1-21 0,-22 0 16,0 21-16,21-21 0,-20-22 0,-1 22 16,0 0-16,0-42 0,0 41 15,-21-41-15,0 42 16,-21 21-1,0 0-15,0 0 0,0 0 0,-22 0 16,22 21-16,-21-21 0,21 21 16,-1 0-16,-20-21 0,21 21 0,0 1 15,21-1-15,-21 0 0,21 0 16,0 0-16,21-21 16,0 0-1,0 0-15,0 0 0,22-21 16,-22 0-16,0 21 0,0-21 0,0 21 15,0 0-15,-21 21 47,0 0-47,0 0 16,-21-21-16,0 21 0,21 22 0,-21-22 16,21 0-16,0 21 0,0 1 0,0-1 15,0-21-15,0 22 0,-21 20 16,21-21-16,0 1 0,-21-1 0,21 22 15,0-1-15,0-21 0,-22 22 0,1-1 16,0 1-16,21-1 0,-21 1 0,0-1 16,0 1-16,-1-1 0,-20 1 15,0 63-15,-1-64 0,1 1 16,0-1-16,21 1 0,-64 42 16,43-64-16,-22 22 15,22-22-15,21-21 0,-43 21 16,43-20-16,-21-22 0,20 0 0,1 0 15,0 0-15,0 0 0,0-22 16,21 1 0,0-21-16,0 21 0,0 0 0,0-22 15,0 22-15,0-21 0,0 21 0,21-22 16,0 1-16,0 0 0,0-1 16,1 1-16</inkml:trace>
  <inkml:trace contextRef="#ctx0" brushRef="#br1" timeOffset="78433.82">12488 13928 0,'-21'0'0,"42"0"0,-42 21 16,21 0 0,21-21-16,0 0 15,1 0-15,-1 0 0,0 0 16,0-21-16,-21 0 16,0 0-16,0-1 15,0 1-15,-21 21 16,0 0-16,0 21 15,-1-21-15,22 22 16,0-1-16,-21 0 0,0 0 0,0 0 16,21 0-16,-21 1 0,0-1 0,-1 0 15</inkml:trace>
  <inkml:trace contextRef="#ctx0" brushRef="#br1" timeOffset="78886.56">8530 14986 0,'0'0'0,"-42"0"0,-22 0 0,22 0 16,-22 0-16,43 21 0,-21-21 0,21 0 16,0 0-16,21 21 0,21 1 15,21-22 1,0 0-16,22 21 0,21-21 0,20 0 16,1 0-16,21 21 0,0-21 0,21 0 15,1 0-15,-1 21 0,21-21 0,0 21 16,1-21-16,-22 0 0,0 0 15,0 21-15,0 1 0,-21-22 0,0 21 16,-21-21-16,0 0 0,-21 0 16,-22 21-16,1-21 0,-22 0 0,0 0 15,-20 0-15,-1 0 0,-42 0 32,-1 0-32,1 0 0,-21 0 15,0 0-15,-1 0 0,-20 0 0,-1 0 16,1 0-16,-1 0 0,-20 0 15</inkml:trace>
  <inkml:trace contextRef="#ctx0" brushRef="#br1" timeOffset="79190.39">8318 15452 0,'-42'0'16,"84"0"-16,-126 0 0,41 0 0,22 21 0,0-21 15,21 21 1,21-21-16,22 0 0,-1 0 0,0 21 16,22-21-16,20 0 0,22 0 0,0 21 15,0-21-15,21 0 0,21 22 0,-21-22 16,21 0-16,-21 0 0,21 0 16,-21 0-16,22 0 0,-44 0 0,22 0 15,-21 0-15,-21 0 0,0 0 0,-1 0 16,-20 0-16,-22 0 0,0 0 15,1 0-15,-22 0 0,0 0 0,0 0 16,-42-22 15,0 22-31,0-21 0</inkml:trace>
  <inkml:trace contextRef="#ctx0" brushRef="#br1" timeOffset="79926.29">4889 12891 0,'-42'0'0,"84"0"0,-126 0 0,63-22 16,-1 22-16,1 0 0,42 0 31,22-21-31,20 21 0,1 0 0,-1 0 15,22 0-15,0 0 0,20 0 0,1 0 16,21 0-16,0-21 0,0 21 16,0 0-16,0 0 0,0 0 15,0-21-15,0 21 0,-21 0 0,21 0 16,-21 0-16,-21 0 0,-1 0 16,1 0-16,-43 0 0,22 0 0,-43 0 15,21 0-15,-63 0 16,0 0-16,-21 0 15,-1 0-15,1 0 0,-22 0 16,22 0-16,-21 0 0,-1 0 0,1 0 16,-22 0-16,21 0 0</inkml:trace>
  <inkml:trace contextRef="#ctx0" brushRef="#br1" timeOffset="80230.12">4932 13187 0,'0'0'0,"21"0"16,21 0-16,-21 0 0,22 0 15,20 0-15,-20 0 0,41 0 0,1 0 16,0 0-16,-1 0 0,22-21 0,0 21 16,0 0-16,0 0 0,-1 0 0,1 0 15,0-21-15,-21 21 0,21 0 16,-22 0-16,-20 0 0,20 0 0,-20 0 15,-22 0-15,1 0 0,-22 0 16,0-22-16,0 22 0,0 0 16,-42-21-1,0 21 1,0 0-16,0-21 0,-1 21 0,1 0 16,-21 0-16,21 0 0,-22 0 0,22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29:19.4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5567 2074 0,'0'0'0,"21"-21"15,-21 0 1,0 0-16,0 0 0,0 63 47,0-21-47,0 22 0,-21-1 15,0 21-15,-1 1 0,1-1 16,-21 22-16,21 0 0,-22-1 0,1 22 16,21-21-16,-21 21 0,-1 0 15,1-1-15,0 1 0,-1 0 0,22 0 16,-21 0-16,21 0 0,-22-1 16,22-20-16,0 21 0,0-21 0,0-1 15,-1 1-15,22 0 0,-21-22 0,0-21 16,21 22-16,-21-43 0,21 21 0,0-20 15,0-1-15,0-42 16,0-22 0,0 22-16,0-21 0,0-22 0,0 1 15,0-1-15,0 1 0,21-22 0</inkml:trace>
  <inkml:trace contextRef="#ctx0" brushRef="#br0" timeOffset="357.79">4953 2646 0,'0'0'0,"0"-42"0,0-1 0,0 1 16,0 0-16,21-1 0,0 1 15,0 21-15,1-22 0,20 1 0,0 21 16,1-21-16,20 20 0,1-20 16,-1 21-16,22 0 0,-22 0 0,22-1 15,0 22-15,-22 0 0,22 0 0,-43 22 16,22-1-16,-22 0 0,-21 21 0,0 22 15,-21-22-15,0 22 16,-42-1-16,0 1 0,-1-1 0,1 1 16,-22-1-16,1-21 0,21 1 0,-22-1 15,1 0-15,-1 1 0,1-22 16,20 21-16,1-21 0,0-21 0,20 22 16,-20-22-16,21 0 0,0 0 0,42-22 31,0 1-31,0 0 15,22 0-15,-22 0 0,21 0 0,0-1 16,1 1-16,-1 0 0,0-21 16,1 21-16,-1-1 0</inkml:trace>
  <inkml:trace contextRef="#ctx0" brushRef="#br0" timeOffset="787.77">6244 2265 0,'0'0'0,"21"0"0,0 0 15,1 21 1,-22 0-16,0 0 0,0 1 16,0 20-16,0 0 0,-22 1 0,22-1 15,-21 0-15,21 1 16,0-1-16,-21-21 0,21 21 0,-21 1 0,21-22 16,0 0-16,0 0 0,0 0 15,0 1-15,21-22 16,0 0-16,0 0 0,1 0 15,-1 0-15,21 0 0,-21-22 0,0 1 16,22 0-16,-22-21 0,21 21 0,-21-22 16,22 1-16,-22 0 0,21-1 15,-21 1-15,1 0 0,-1-1 0,0 1 16,0 0-16,0 20 0,-21-20 0,0 21 16,0 42 15,0 0-31,-21 22 0,0-22 0,21 21 0,-21 0 15,0 1-15,21-1 16,0 0-16,-22 1 0,22-1 0,-21-21 16,21 22-16,0-22 0,0 0 0,0 0 15,0 0-15,0 0 0,21-21 16,1 0-16,-1 0 0,0 0 16,0 0-16,0 0 0,0 0 0,1-21 15,20 0-15</inkml:trace>
  <inkml:trace contextRef="#ctx0" brushRef="#br0" timeOffset="1299.5">7345 1757 0,'0'-42'0,"0"84"0,0-106 0,0 43 16,0 0-16,-21 42 15,-1 22-15,22-22 16,-21 42-16,0-20 0,21 20 0,-21 1 15,0-1-15,21 22 0,-21-22 0,-1 1 16,22 20-16,-21-20 0,21-1 16,-21 1-16,0-1 0,21 1 0,0-22 15,0 1-15,-21-1 0,21-21 16,0 21-16,-21-20 0,21-1 16,0 0-16,0-42 15,0 0 1,0-1-16,0-20 0,0 21 15,21-21-15,0 20 0,-21-20 16,21 0-16,0-1 0,0 22 0,1-21 16,-1 21-16,0-22 0,0 43 0,21-21 15,-20 21-15,-1 0 0,21 0 0,-21 0 16,0 21-16,22-21 0,-22 22 16,0-1-16,0 21 0,0-21 0,-21 0 15,0 22-15,0-22 0,0 21 16,0-21-16,-21 22 0,0-22 15,-21 21-15,21-21 0,-22 1 0,1-1 16,0 0-16,20 0 0,-20-21 0,21 21 16,-21-21-16,20 0 0,1 0 0,0 0 15,0 0-15,0 0 0,0 0 16,21-21-16,0 0 0,0 0 0,0 0 16,0-1-16,0 1 0,21 0 0,0-21 15,0-1-15,0 1 0,0 0 16</inkml:trace>
  <inkml:trace contextRef="#ctx0" brushRef="#br0" timeOffset="2155.55">8064 1672 0,'0'0'0,"22"-21"16,-44 42-1,1 0 1,0 22-16,0-1 0,21 0 0,-21 22 15,0-22-15,-1 22 0,1-1 0,21 1 16,-21-1-16,0 22 0,0-22 16,0 1-16,-1 21 0,22-22 0,0 1 15,-21-22-15,21 21 0,0-20 0,0-1 16,0 0-16,0-20 16,21-1-16,1 0 0,-1 0 0,0 0 15,0-21-15,0 0 0,22 0 0,-22 0 16,21 0-16,-21-21 0,0 0 0,22 0 15,-22 0-15,0-22 0,0 22 16,0-21-16,1 21 0,-1-22 0,-21 1 16,0 0-16,21 20 0,-21-20 0,21 21 15,-21 0-15,0 0 0,0 42 32,0 0-32,0 0 0,0 0 0,0 22 15,0-22-15,0 21 0,0-21 0,0 22 16,0-22-16,0 21 15,0-21-15,0 0 0,0 1 0,21-22 16,0 21-16,1-21 0,-1 0 16,0 0-16,0 0 0,0 0 0,0 0 15,1-21-15,-1 21 0,0-22 16,0 1-16,0 0 0,0 0 0,22-21 16,-22 20-16,0-20 0,0 21 0,22-21 15,-22-1-15,0 22 0,0-21 16,21 21-16,-20-22 0,-1 22 0,0 21 15,0-21-15,0 21 0,0 0 0,1 0 16,-22 21 0,21-21-16,-21 21 15,0 0-15,0 1 0,0-1 16,21-21 0,-21-21 15,0-1-31,0 1 0,0 0 15,0 0-15,0 0 16,0 0-16,-21 21 16,0 0-1,-1 0-15,1 0 0,0 21 0,0 21 16,0-21-16,0 22 0,-1-1 0,1 0 16,0 1-16,0-1 15,21 0-15,-21 1 0,21-1 0,0-21 16,-21 21-16,21-20 0,0-1 0,0 0 15,21 0-15,0 0 0,0 0 16,0-21-16,22 0 0,-22 0 0,0 0 16,21 0-16,1 0 0,-22-21 0,0 0 15,21 21-15,-21-21 0,1 0 0,-1 0 16,-21-1-16,0 1 0,0-21 16,0 21-16,0-22 0,0 22 0</inkml:trace>
  <inkml:trace contextRef="#ctx0" brushRef="#br0" timeOffset="2327.44">8594 2032 0,'0'0'0,"-22"0"16,1 0-16,0 0 31</inkml:trace>
  <inkml:trace contextRef="#ctx0" brushRef="#br0" timeOffset="2780.17">11028 2117 0,'0'0'0,"0"-43"0,0 22 16,21 0-16,-21 0 0,0 0 0,0 42 31,21 0-31,-21 0 0,0 22 0,0-22 16,21 21-16,-21 0 0,0 22 15,0-22-15,0 22 0,0-22 0,0 22 16,0-1-16,0-21 0,0 1 16,0-1-16,0 0 0,0 1 0,0-22 15,0 0-15,0 0 0,0 0 0,0 1 16,21-22 0,-21-22-16,22 1 0</inkml:trace>
  <inkml:trace contextRef="#ctx0" brushRef="#br0" timeOffset="3011.52">11557 1990 0,'0'0'0,"21"-21"0,-42 42 16,0 0 0,0 0-16,-1 21 0,-20-20 0,21 20 15,0 0-15,-22 1 0,22-1 0,-21-21 16,21 21-16,0 1 0,-22-1 15,22 0-15,0 1 0,0-1 0,0-21 16,21 22-16,0-22 0,0 0 0,0 0 16,0 0-16,21-21 31,0 0-31,0 0 0,0-21 0</inkml:trace>
  <inkml:trace contextRef="#ctx0" brushRef="#br0" timeOffset="3408.29">11896 2159 0,'0'0'0,"0"21"15,-22 0-15,1 1 16,-21 20-16,21-21 0,0 21 0,-22-20 16,22 20-16,0 0 0,-21-21 0,20 22 15,1-1-15,0 0 16,0-20-16,21-1 0,0 21 0,0-21 15,0 0-15,0 1 0,0-1 0,0 0 16,21-21 0,0 0-16,0 0 0,1 0 0,-1-21 15,21 0-15,-21-1 0,22 1 0,-1 0 16,0-21-16,-21 21 0,22-22 0,-22 1 16,0 0-16,0 20 0,0-20 15,-21 0-15,0-1 0,0 1 0,0 21 16,0 0-16,-21-22 0,0 43 0,0-21 15,-21 21-15,20 0 0,-20 0 16,0 0-16,21 0 0,-22 21 16,22 1-16,-21-1 0,21 0 0,-1 0 15,1 0-15,21 0 0,0 1 16,0 20-16,0-21 0,0 0 0,21 0 16,1-21-16,-1 0 0,0 0 15</inkml:trace>
  <inkml:trace contextRef="#ctx0" brushRef="#br0" timeOffset="3619.69">12425 2201 0,'0'0'0,"0"22"16,0-1-16,0 21 0,-21-21 15,21 0-15,0 22 0,-22-22 0,1 21 16,0-21-16,21 22 0,0-22 15,0 0-15,-21 21 0,21-20 0,0-1 16,0 0-16,0 0 0</inkml:trace>
  <inkml:trace contextRef="#ctx0" brushRef="#br0" timeOffset="3920.54">12404 1947 0,'-22'0'15,"44"0"32,-1 0-47,0 0 0,-21-21 0,21 21 16,-21-21-16,0 0 0,0 0 15,-21 21 1,0 0 0,0 0-16,-1 0 0,1 0 0,0 21 15,0 0-15,0-21 0,0 21 16,21 0-16,0 1 0,0 20 0,0-21 16,0 0-16,21 0 0,0 1 0,0-1 15,21 0-15,-20 0 0,20 0 0</inkml:trace>
  <inkml:trace contextRef="#ctx0" brushRef="#br0" timeOffset="4490.22">13398 2244 0,'0'0'0,"0"-21"16,-21-1-1,0 1-15,21 0 0,-21 21 0,0-21 16,0 21-16,-1 0 0,1 0 16,0 0-16,0 0 0,-21 0 15,20 21-15,-20 0 0,21 0 0,-21 1 16,-1 20-16,1 0 0,0-21 0,20 22 16,-20-1-16,21 0 0,0 1 15,0-1-15,-1 0 0,22-20 16,0 20-16,0-21 0,0 0 0,22 0 15,-1 1-15,0-22 0,21 0 0,-21 0 16,22 0-16,-1 0 0,0 0 16,1-22-16,-1 1 0,0 0 0,1-21 15,-1 21-15,0-22 0,1 1 0,-1 0 16,0-1-16,1 1 0,-22 0 16,21-22-16,-21 1 0,22 20 0,-22-20 15,0-22-15,0 22 0,0-1 0,-21-21 16,0 22-16,22-1 0,-22 1 15,0-1-15,0 22 0,0 0 0,0-1 16,0 22-16,0 0 0,-22 21 16,22 21-16,-21 22 15,0-1-15,0 0 0,0 22 0,21-1 16,-21 22-16,-1 0 0,1-22 0,21 22 16,-21-1-16,21-20 0,0-1 0,0 22 15,0-21-15,0-22 0,0 21 16,0-20-16,0-1 0,0 0 0,21 1 15,0-22-15,1 0 0,-22 0 0,21 0 16,0-21-16,0 0 0,21 0 16,-20 0-16,20 0 0,0-21 0,1 21 15</inkml:trace>
  <inkml:trace contextRef="#ctx0" brushRef="#br0" timeOffset="5016.71">15663 2117 0,'0'0'15,"43"-43"1,-22 43-16,-21-21 0,0 0 0,0 0 16,0 0-16,0 0 0,-21-1 15,-1 1-15,1 21 16,0 0-16,0 0 0,0 0 0,0 0 0,-22 21 15,1-21-15,0 43 0,20-22 16,-20 0-16,0 21 0,-1 1 16,1-1-16,0 0 0,-1 1 0,22-1 15,-21 22-15,21-22 0,0 0 0,-1 1 16,22-1-16,0-21 0,0 21 0,0-20 16,0-1-16,22 0 0,-1-21 15,0 0-15,21 0 0,-21 0 0,22 0 16,-22 0-16,21-21 0,1 21 0,-1-43 15,-21 22-15,21 0 0,-20-21 16,-1 21-16,21-22 0,-21 1 0,0 0 16,1-1-16,-1 1 0,-21 0 0,21-1 15,-21 1-15,21 0 0,-21 20 16,0 1-16,0 42 31,0 22-31,0-22 0,0 21 0,0-21 16,0 22-16,0-1 0,0-21 15,0 22-15,0-1 0,0-21 0,0 21 16,0-20-16,0 20 0,21-21 0,0 0 16,1 0-16,-1-21 0,0 22 0,0-22 15,0 0-15,0 0 16,1 0-16,-1-22 0,0 1 0,21 0 16</inkml:trace>
  <inkml:trace contextRef="#ctx0" brushRef="#br0" timeOffset="6019.67">16277 1461 0,'0'0'15,"0"-43"-15,0 1 16,-21 63-16,0 21 16,21-20-16,-21 41 0,21-21 15,-22 22-15,1-1 0,21 1 16,-21-1-16,21 1 0,-21-1 0,0 1 15,21-1-15,0 1 0,0-1 16,-21-20-16,21 20 0,-22-20 0,22-1 16,0 0-16,0-21 0,-21 22 0,21-22 15,-21 0-15,0 0 16,21-42 0,0 0-16,0 0 15,0 0-15,0-1 0,0-20 16,21 21-16,0-21 0,0 20 0,22-20 15,-22 21-15,0 0 0,21 0 0,-20-1 16,20 1-16,-21 0 0,21 21 16,-20 0-16,-1 0 0,0 0 15,21 0-15,-21 21 0,-21 0 0,22 1 16,-1-1-16,-21 0 0,0 0 0,0 21 16,0-20-16,0-1 0,0 21 15,0-21-15,-21 0 0,-1 1 0,-20-1 16,21 0-16,0 0 0,-22-21 0,22 21 15,0-21-15,-21 0 0,21 0 16,-1 0-16,1 0 0,0 0 0,0 0 16,0-21-16,0 21 15,21-21-15,-22 21 0,22 21 47,22-21-47,-1 0 0,0 0 16,0 0-16,21 21 0,-20-21 15,20 0-15,-21 0 0,21 0 0,1 0 16,-1 0-16,0-21 0,1 21 0,-1-21 16,0 0-16,1 0 0,-1-1 15,0 1-15,1 0 0,-22-21 0,21 21 16,-21-22-16,22 1 0,-22 0 0,0 20 16,0-20-16,22 0 0,-22 21 15,-21-22-15,21 22 0,0 21 0,-21-21 16,21 21-16,0 0 15,1 0-15,-22 21 16,0 0 0,0 0-16,0 1 15,0-1-15,0-42 47,0-1-31,0 1-16,0 0 0,0 0 31,-22 21-15,1 0-16,0 21 0,21 0 0,-21-21 15,0 21-15,0 1 16,21 20-16,-22-21 0,22 0 0,0 0 16,-21 22-16,21-22 0,-21 21 0,21-21 15,0 22-15,0-22 0,0 21 0,0-21 16,0 1-16,21 20 0,-21-21 15,21-21-15,1 21 0,-1 0 0,0-21 16,0 0-16,21 22 0,-20-22 0,-1 0 16,0 0-16,21 0 0,-21 0 15,22-22-15,-22 1 0,0 21 16,21-21-16,-20-21 0,20 21 0,-21-22 16,21 22-16</inkml:trace>
  <inkml:trace contextRef="#ctx0" brushRef="#br0" timeOffset="6307.53">18224 1630 0,'0'0'0,"0"-21"0,0 0 0,-21 21 31,0 21-31,21 0 0,-21 21 16,0-21-16,0 22 0,21-1 0,-22 0 15,1 1-15,0-1 0,21 0 16,0 1-16,0-1 0,0 0 0,0 1 16,0-1-16,0-21 0,0 22 0,0-22 15,0 21-15,0-21 0,0 0 16,21 1-16,0-1 0,-21 0 0,22-21 16,-1 21-16,0-21 0,0 0 15,0 0-15,0 0 0,1-21 0,-1 21 16,0-21-16</inkml:trace>
  <inkml:trace contextRef="#ctx0" brushRef="#br0" timeOffset="6591.55">18859 1482 0,'0'0'0,"22"-21"0,41-1 16,-42 22-16,22 0 15,-22 0-15,0 0 0,21 0 0,-21 22 16,22-1-16,-22 0 0,0 21 16,0 1-16,0-1 0,1 0 0,-1 1 15,0 20-15,-21-21 0,0 22 16,0-22-16,0 22 0,0-22 16,0 0-16,0 1 0,-21-1 0,0 0 15,-1 1-15,1-22 0,0 21 0,0-21 16,0 22-16,-22-22 0,22 21 0,-21-21 15,21 1-15,-22-1 0,22 0 16,-21-21-16,0 21 0,-1 0 0</inkml:trace>
  <inkml:trace contextRef="#ctx0" brushRef="#br0" timeOffset="7407.54">9461 3281 0,'0'0'0,"0"-21"16,-21 21-16,0 0 0,0 0 0,0 0 15,-22 0-15,22 0 16,0 21-16,-21 0 0,-1-21 0,22 21 16,-21 0-16,0 1 0,20-1 0,-20 0 15,21 0-15,0 0 0,0 0 16,-1 1-16,22-1 0,0 0 0,0 0 15,0 0-15,22-21 0,-1 21 16,0-21-16,0 22 0,21-1 0,-20-21 16,20 21-16,-21-21 0,21 21 15,-20 0-15,-1-21 0,21 21 0,-21-21 16,-21 22-16,21-1 0,-21 0 16,0 0-16,-21-21 15,0 21-15,0 0 16,0-21-16,-22 0 0,22 0 0,-21 22 15,0-22-15,20 0 0,1 0 0,0 0 16,0 0-16,42 0 31,0 0-31,0 0 0,1 0 16,-1 0-16,0 0 0,0 0 0,0 21 16,0 0-16,1 0 0,-22 21 15,0-20-15,21 20 0,-21 0 0,0 22 16,0-22-16,0 0 0,-21 22 0,-1-22 15,1 1-15,0-1 0,0 0 16,0 1-16,0-1 0,-1 0 16,1-21-16,0 22 0,21-22 0,-21 0 15,21 0-15,0 22 0,0-22 0,0 0 16,0 0-16,0 0 0,42 0 0,-21 1 16,1-22-16,-1 21 0,21 0 15</inkml:trace>
  <inkml:trace contextRef="#ctx0" brushRef="#br0" timeOffset="8072.54">9229 7832 0,'0'0'0,"0"-21"0,0-1 15,0-41 1,21 42-16,0 0 0,0 21 16,-21-22-16,0 44 31,0-1-31,-21 0 0,0 0 0,0 21 15,-1-20-15,-20 20 0,0 0 0,21 1 16,-22-1-16,1 0 0,21 1 16,-22-1-16,22 0 0,21-21 15,0 22-15,0-1 0,0-21 0,0 0 16,21 1-16,1 20 0,-1-21 0,21 0 16,0 0-16,-20 1 0,20-22 0,0 21 15,1 0-15,-1 0 0,0 0 16,1 0-16,-1 1 0,-21-1 0,21 21 15,-20-21-15,-22 0 0,0 22 0,0-22 16,0 21-16,0-21 0,-22 22 0,1-22 16,0 21-16,0-21 0,0 1 15,-22-1-15,1 0 0,21 0 16,-21 0-16,-1 0 0,22 1 0,-21-22 16,21 0-16,-1 21 0,1-21 0,0 0 15,0 0-15,0 0 0,0-21 16,21-1-16,0 1 15,0-21-15,0 21 0</inkml:trace>
  <inkml:trace contextRef="#ctx0" brushRef="#br0" timeOffset="9181.98">10477 5503 0,'0'0'0,"22"0"15,-1 0-15,0 0 0,0-21 0,0 0 16,0 21-16,22-21 0,-22 0 0,21 0 16,1-1-16,-22 22 15,21-21-15,-21 0 0,0 0 0,1 0 16,-22 0-16,0-1 0,0 1 16,-22 0-16,1 21 0,-21 0 0,0 0 15,-1 0-15,-20 21 0,-1 0 16,1 1-16,-1 20 0,1-21 0,-1 21 15,1 1-15,20-1 0,1-21 0,0 22 16,21-1-16,-1 0 0,22 1 16,0-22-16,0 21 0,22-21 0,20 22 15,-21-22-15,21 0 0,1 21 16,-1-21-16,0 1 0,1-1 0,-1 21 0,0-21 16,-20 0-16,-1 22 15,0-22-15,0 0 0,-21 0 0,0 0 16,0 1-16,0-1 0,-21 0 0,0 0 15,-22-21-15,22 21 0,-21-21 0,0 0 16,-1 0-16,-20 0 0,20 0 16,-20 0-16,-1 0 0,1 0 0,21 0 15,-22-21-15,22 0 0,-1 21 0,1-21 16,21 0-16,-21-1 0,42 1 0,0-21 16,0 21-16,0 0 0,0-22 15,21 22-15,0-21 0,21 21 0,1-22 16,20 22-16</inkml:trace>
  <inkml:trace contextRef="#ctx0" brushRef="#br0" timeOffset="9611.26">11599 5419 0,'0'0'0,"-21"21"0,-64 64 16,43-43-16,21 0 16,-21 1-16,20-1 0,-20 21 0,21-20 15,0 20-15,-22-20 0,22-1 16,0 0-16,21 1 0,0-1 0,0 0 16,0 1-16,0-22 0,0 0 0,21 0 15,0 0-15,1-21 0,20 0 0,-21 0 16,21 0-16,1 0 0,-1 0 15,0 0-15,1-21 0,-1 0 0,0 0 16,1-22-16,-1 22 0,0-21 0,1 0 16,-22-1-16,21 1 0,-21-22 0,1 22 15,-22-21-15,0-1 0,0 22 16,0-22-16,-22 22 0,1-22 16,0 22-16,-21 21 0,-1-21 0,1 20 15,0 22-15,-1 0 0,1 0 0,0 0 16,-1 0-16,1 22 0,0-1 15,21 0-15,-1 0 0,1 21 0,21-20 16,0 20-16,0 0 0,0-21 0,0 22 16,21-22-16,1 0 0,-1 0 15</inkml:trace>
  <inkml:trace contextRef="#ctx0" brushRef="#br0" timeOffset="9887.59">12954 5292 0,'0'0'0,"-21"0"0,0 21 0,21 21 16,-22-21-16,1 22 0,0-1 16,21 0-16,0 22 0,-21-1 0,21-20 15,-21 20-15,21 1 0,0-1 0,0 1 16,-21-1-16,21 1 0,-22-22 0,22 22 15,0-1-15,-21-21 0,0 1 16,21-1-16,-21 0 0,21 1 16,0-22-16,0 21 0,0-21 0,0-42 31,21 0-31</inkml:trace>
  <inkml:trace contextRef="#ctx0" brushRef="#br0" timeOffset="10146.93">12763 5673 0,'0'0'0,"22"-64"0,-22 22 16,21-22-16,0 22 0,0 0 0,0-1 15,22 1-15,-1 21 16,0 0-16,1 0 0,-1-1 0,21 22 16,-20 0-16,20 0 0,-20 22 0,-1-1 15,21 0-15,-20 0 0,-22 21 0,0-20 16,0 20-16,-21 0 0,0 1 15,0-1-15,-21 0 0,0 1 0,-21-22 16,-1 21-16,1-21 0,-22 22 0,22-22 16,-21 0-16,-1 0 0,22 0 0,-22-21 15,22 21-15,21-21 0,-22 0 16,22 0-16,0 0 0,0 0 0,0 0 16</inkml:trace>
  <inkml:trace contextRef="#ctx0" brushRef="#br0" timeOffset="10615.92">15367 4593 0,'0'0'0,"0"-21"15,-21 21-15,0 0 16,-1 0-16,1 21 0,-21 0 0,0 22 16,-1-1-16,1 22 0,0-1 15,-1 22-15,1-1 0,0 1 16,-1 21-16,22-21 0,-21-1 0,21 22 16,-22-21-16,22-1 0,0 1 0,21 0 15,0-22-15,0 1 0,0-1 0,0 1 16,0-1-16,21-20 0,0-1 15,0 0-15,22 1 0,-1-22 0,0 21 16,1-21-16,-1-21 0,22 0 0,-22 0 16,21 0-16,-20 0 0,-1-21 0,22 21 15,-22-42-15</inkml:trace>
  <inkml:trace contextRef="#ctx0" brushRef="#br0" timeOffset="10839.8">15706 5186 0,'0'0'0,"-22"0"15,1 0 1,21 21-16,0 0 16,0 0-16,0 1 15,0-1-15,0 0 16,0 0-16</inkml:trace>
  <inkml:trace contextRef="#ctx0" brushRef="#br0" timeOffset="11019.63">15833 5122 0,'0'22'0,"0"-1"15,0 0-15,0 0 0,0 0 16,-22 0-16,22 1 0,-21-1 0,21 0 16,-21 0-16,21 0 0,0 0 15,0 1-15,0-1 0,0 0 16,21-21 0</inkml:trace>
  <inkml:trace contextRef="#ctx0" brushRef="#br0" timeOffset="11287.48">16700 5017 0,'-21'0'15,"0"21"-15,0 0 0,21 0 16,-21 21-16,0 1 0,-1-22 15,1 21-15,21 22 0,-21-22 0,0 0 16,0 22-16,0-22 0,-1 22 0,22-22 16,-21 22-16,0-22 0,0 21 0,21-20 15,0-1-15,-21 0 0,21-20 16,0-1-16,0 0 0,0 0 0,0 0 16,21-21-16,0 0 15,0 0-15</inkml:trace>
  <inkml:trace contextRef="#ctx0" brushRef="#br0" timeOffset="11535.36">16976 4974 0,'0'0'0,"0"21"15,0 1-15,0-1 0,-22 21 16,22 0-16,-21 1 0,0 20 0,21-20 15,-21 20-15,21 1 0,0-1 0,0-21 16,-21 22-16,21-22 0,0 22 0,0-22 16,0 0-16,0 1 0,0-22 15,0 0-15,0 21 0,0-20 0,0-1 16,-21-21 0,-1 0-16,1 0 15</inkml:trace>
  <inkml:trace contextRef="#ctx0" brushRef="#br0" timeOffset="11687.28">16319 5715 0,'0'0'0,"22"0"16,-1 0-16,21 0 0,0 0 0,1 0 16,-1 0-16,0 0 0,1 0 0,-1-21 15,0 21-15,22 0 0,-1-21 16,1 0-16,-22 21 0,22-22 15</inkml:trace>
  <inkml:trace contextRef="#ctx0" brushRef="#br0" timeOffset="12047.64">17293 5567 0,'0'0'15,"0"21"1,0 0-16,21-21 0,0 0 15,1 0-15,-1 0 0,0 0 0,0 0 16,21 0-16,-20 0 0,20 0 0,-21 0 16,0-21-16,22 21 15,-22-21-15,21 0 0,-21 21 0,0-21 16,1-1-16,-22 1 0,0 0 16,0 0-16,0 0 0,-22 0 15,-20 21-15,21 0 16,0 0-16,0 0 0,-22 0 0,22 21 15,-21 0-15,21 0 0,-22 0 0,22 22 16,0-1-16,0-21 0,0 21 0,-1-20 16,22 20-16,0 0 0,0-21 15,0 1-15,0-1 0,0 0 16,22 0-16,-1 0 0,0-21 0,21 0 16,-21 0-16,22 0 0,-22 0 0,21 0 15,1 0-15,-22-21 0,21 0 0,0 0 16</inkml:trace>
  <inkml:trace contextRef="#ctx0" brushRef="#br0" timeOffset="12283.5">18330 4974 0,'0'-21'0,"0"42"0,0-84 0,0 42 16,0 42-1,0 0-15,-21 21 0,0 1 0,0-1 16,0 21-16,-1-20 15,1 20-15,0 1 0,-21-1 0,21 1 16,-1-1-16,1 1 0,0-22 0,0 22 16,21-22-16,0 0 0,-21 1 0,21-1 15,0-21-15,0 0 0,0 0 0,0 1 16,0-1-16,21-21 16,0 0-16,0 0 0,0-21 15</inkml:trace>
  <inkml:trace contextRef="#ctx0" brushRef="#br0" timeOffset="12535.36">18711 4890 0,'0'0'0,"21"-43"16,-21 22-16,0 0 0,0 42 16,0 0-1,-21 22-15,0-1 0,0 21 0,0-20 16,0 20-16,-1 1 0,-20-1 0,21 1 15,0-1-15,0 1 0,-1-1 16,1 1-16,21-22 0,-21 22 0,21-22 16,-21 0-16,21-21 0,0 22 0,0-22 15,0 0-15,0 0 0,0 0 0,21-21 32,0 0-32,0 0 15</inkml:trace>
  <inkml:trace contextRef="#ctx0" brushRef="#br0" timeOffset="12896.15">18817 5525 0,'0'21'0,"-21"0"0,0-21 16,21 21-16,-21 21 0,-1-20 16,22-1-16,0 0 0,-21 0 0,21 0 15,0 22-15,0-22 0,0 0 0,0 0 16,0 0-16,0 0 0,21 1 15,1-22-15,-1 0 16,0 21-16,0-21 0,0 0 0,0 0 16,22 0-16,-22 0 0,21-21 0,1 21 15,-22-22-15,21 1 0,-21 0 0,22 0 16,-22-21-16,0-1 0,-21 22 0,0-21 16,0-1-16,0 1 0,0 0 15,0-1-15,-21 1 0,0 21 0,-1 0 16,1 0-16,0-1 0,0 1 0,-21 21 15,20 0-15,1 0 0,-21 0 0,21 21 16,0 1-16,-22-1 0,22-21 16,21 21-16,-21 0 0,21 0 15,0 0 1,21-21-16,0 0 16,0 0-16</inkml:trace>
  <inkml:trace contextRef="#ctx0" brushRef="#br0" timeOffset="13115.46">19558 4932 0,'0'21'16,"-21"0"-1,0 0-15,21 1 0,0-1 0,-22 0 16,22 0-16,-21 0 0,21 0 0,0 1 15,0-1-15,0 0 16</inkml:trace>
  <inkml:trace contextRef="#ctx0" brushRef="#br0" timeOffset="13275.41">19770 4953 0,'0'0'0,"21"0"0,-21 21 31,0 0-15,0 1-16,-21-1 0,21 0 15,-22 0-15,22 0 0,-21-21 0,21 21 16,-21 1-16,21-1 0</inkml:trace>
  <inkml:trace contextRef="#ctx0" brushRef="#br0" timeOffset="13647.74">20214 4487 0,'0'0'16,"-21"-42"-16,42 42 31,0 0-31,0 0 0,1 21 0,-1 0 16,0 22-16,0-22 0,0 21 0,0-21 15,1 43-15,-22-22 0,0 22 16,0-1-16,0 22 0,0-22 16,-22 22-16,1-21 0,-21 20 0,21 1 15,-22-22-15,22 1 0,-21-1 0,0 1 16,20-1-16,-20-20 0,21-1 0,-21 0 15,20 1-15,-20-22 0,21 0 16,0 0-16,-22 0 0,22 1 0,0-1 16,0-21-16,0 0 0,0 21 15,21-42 1,21 0-16,0-1 16,0 1-16</inkml:trace>
  <inkml:trace contextRef="#ctx0" brushRef="#br0" timeOffset="13855.7">20997 5313 0,'0'21'62,"0"0"-46,-21-21-16,21 21 0</inkml:trace>
  <inkml:trace contextRef="#ctx0" brushRef="#br0" timeOffset="14039.59">20976 5863 0,'0'0'0,"0"21"0,-42 43 15,42-43 1,-21 0-16,21 0 0,0 1 16,0-1-16,-22 0 0,1 0 15,21 0-15,0 0 0,0 1 16,-21-22-16,0 21 0,0 0 0,0 0 16,-1-21-16,-20 21 0,0-21 0,-1 21 15,-20-21-15,21 22 0</inkml:trace>
  <inkml:trace contextRef="#ctx0" brushRef="#br1" timeOffset="19619.58">3175 2625 0,'-21'0'15,"0"0"1,-1 0-16,1 0 0,0 0 16,0 0-16,0 0 15,0 0-15,-1 0 0,1 0 16,0 0-16,21 21 16,21-21-1,22 0-15,-22 0 16,42 0-16,-20 21 0,-1-21 0,21 0 15,22 0-15,-21 0 0,20 0 0,22 0 16,-21 0-16,-1 0 0,1 0 16,0 21-16,-1-21 0,-20 0 0,21 0 15,-22 0-15,-21 0 0,22 0 0,-22 0 16,1 0-16,-22 0 16,0 0-16,0 0 0,0 0 0,0 0 15,-42 0 16,0 0-31,0 0 0,0 0 16,0 0-16,-1 0 0,1 0 0,0 0 16,0 0-16,-21 0 0,20-21 15,1 21-15,0-21 0</inkml:trace>
  <inkml:trace contextRef="#ctx0" brushRef="#br1" timeOffset="20935.34">4127 2328 0,'0'0'16,"0"-21"-1,-21 21 1,21 21 15,0 1-31,21-1 0,1 0 16,-1 0-16,21 0 16,-21 0-16,0 1 0,22-1 0,-22-21 15,21 21-15,1 0 0,-1 0 16,0-21-16,22 21 0,-22-21 0,0 0 15,1 22-15,20-22 0,-42 0 0,22 0 16,-1 0-16,-21 0 0,0 0 16,-21 21-16,0 0 15,-21-21 1,0 0-16,-21 21 16,-1-21-16,1 21 0,-21 0 0,20-21 15,-20 22-15,-1-1 0,1 0 0,-1 0 16,1 0-16,20 22 0,-20-22 15,-1 0-15,1 0 0,21 0 0,-22 22 16,22-22-16,-1 0 0,1 0 0,21 0 16,-21-21-16,20 21 0,1 1 15,0-1-15,0 0 16,21 0 0,-21-21 62,21-21 156,0 0-46,0 0 30,0-1-171,0 1-47,0 0 16</inkml:trace>
  <inkml:trace contextRef="#ctx0" brushRef="#br1" timeOffset="22900.03">2667 1058 0,'0'22'16,"21"-22"31,-21-22-47,21 1 15,-21 0-15,0 0 16,0 0 0,-21 21-16,-21 0 0,21 0 0,-1 0 15,-20 0-15,0 0 0,-1 0 0,1 0 16,-21 21-16,20 0 16,1 0-16,-22 22 0,22-1 0,0 0 15,21 1-15,-22-1 0,22 21 16,0-20-16,0-1 0,0 22 0,21-22 15,0 0-15,0 1 0,0-1 0,0-21 16,0 21-16,0-20 0,21-1 16,0 0-16,0-21 0,0 0 0,22 0 15,-22 0-15,21 0 0,-21-21 16,22 0-16,-1-1 0,0 1 0,1 0 16,-1-21-16,21-1 0,-20 22 0,-1-21 15,0 0-15,1-22 0,20 22 16,-20-1-16,-1-20 0,0-1 15,1 22-15,-22-21 0,21-1 16,-21 1-16,0-1 0,1 22 0,-22-1 16,21 1-16,-21 0 0,0-1 0,0 22 15,0 0-15,-21 21 16,-1 0-16,1 21 0,0 0 16,21 22-16,-21-1 0,0 0 15,0 22-15,-1-1 0,22 1 0,-21-1 16,0-20-16,21 20 0,-21 1 0,21-22 15,0 22-15,0-22 0,0 0 16,0-21-16,0 22 0,0-1 0,0-21 16,0 0-16,21 1 0,0-1 15,0-21-15,1 0 0,-1 0 16,0 0-16,0 0 0,0 0 0,0-21 16,1-1-16,20 1 0</inkml:trace>
  <inkml:trace contextRef="#ctx0" brushRef="#br1" timeOffset="23263.84">3217 1334 0,'0'21'16,"21"-21"15,1 0-31,-1-21 0,0 21 15,0-22-15,0 1 0,0 21 0,1-21 16,20 0-16,-21 0 0,0 0 16,-21-1-16,0 1 0,21 0 15,-21 0-15,0 0 0,0 0 16,-21 21-16,0 0 0,0 0 16,0 21-16,0-21 0,-22 21 0,22 21 15,0-21-15,0 22 0,-22-22 16,22 21-16,0-21 0,21 22 0,-21-22 15,21 0-15,-21 21 0,21-20 16,0-1-16,0 0 16,0 0-16,21-21 0,0 0 0,0 0 15,0 0-15,1 0 0,20 0 0,-21 0 16,21-21-16,1 0 0</inkml:trace>
  <inkml:trace contextRef="#ctx0" brushRef="#br1" timeOffset="23519.68">3895 1080 0,'-22'0'15,"1"0"-15,0 21 16,0 0-16,0 0 0,21 0 0,-21 0 16,-1 1-16,1-1 0,0 21 15,0-21-15,21 0 0,0 22 0,-21-22 16,21 21-16,-21-21 0,21 1 0,0-1 15,0 0-15,0 0 0,0 0 16,0 0-16,21-21 0,0 0 0,0 0 16,0 0-16,0 0 0,22 0 0,-22 0 15,21 0-15,-21-21 0,22 0 16,-1 0-16,-21 0 0,22-22 16,-1 22-16</inkml:trace>
  <inkml:trace contextRef="#ctx0" brushRef="#br1" timeOffset="23784.53">4614 445 0,'0'0'0,"0"-22"0,0 1 15,0 0-15,-21 21 16,0 21-16,0 0 0,0 22 16,-1-1-16,1 22 0,-21-1 0,21 1 15,0-1-15,-22 22 0,22-22 16,-21 1-16,21-1 0,-1 1 15,1-1-15,0 1 0,0-22 0,0 0 16,0 1-16,21-22 0,0 0 0,0 21 16,0-20-16,0-1 15,21-21 1,0 0-16,21 0 0,-21-21 16,1 21-16,20-22 0,-21 1 15</inkml:trace>
  <inkml:trace contextRef="#ctx0" brushRef="#br1" timeOffset="24499.64">4805 1143 0,'0'0'0,"21"0"0,-21-21 0,0 0 16,0 0-16,-21 21 16,0 0-16,-1 0 15,1 21-15,-21 0 0,21 0 16,0 0-16,-1 22 0,1-22 0,0 0 15,0 21-15,0-21 0,0 1 0,21 20 16,0-21-16,0 0 0,0 0 16,0 1-16,0-1 0,21-21 15,0 0 1,0 0-16,0 0 0,0 0 16,1-21-16,20-1 0,-21 22 15,0-21-15,0 0 0,1-21 0,-1 21 16,-21-1-16,21 1 0,-21-21 0,21 21 15,-21-22-15,0 22 0,0 0 16,0 0-16,0 0 0,0 42 31,0 0-31,0 0 16,0 0-16,0 1 0,0-1 0,-21 0 16,21 21-16,0-21 0,0 1 0,0-1 15,0 0-15,0 0 16,0 0-16,21 0 15,0-21-15,0 0 16,1 0-16,-1 0 0,21 0 0,-21-21 16,0 21-16,1-21 0,20 0 15,-21 0-15,0 0 0,22-1 0,-22 1 16,0 0-16,0-21 0,0 21 0,0-22 16,1 22-16,-22-21 0,0 21 15,0-1-15,0 1 0,0 0 0,0 0 16,-22 21-16,1 0 0,0 0 0,0 0 15,0 0-15,0 0 0,21 21 16,0 0-16,-22 0 0,22 1 16,0-1-16,0 0 0,0 0 0,0 21 0,0-20 15,0-1-15,0 0 16,0 0-16,22 0 0,-1 0 0,-21 1 16,0-1-16,0 0 0,0 0 15,0 0-15,21-21 16,-21 21-16,21 1 15,0-22 1,0 0-16,1 0 0,-1 0 0,0-22 16,0 22-16,0-21 0,0 0 15,22 0-15,-22 21 0,21-21 16</inkml:trace>
  <inkml:trace contextRef="#ctx0" brushRef="#br1" timeOffset="24932.28">5969 1080 0,'0'-43'15,"0"22"1,-21 21-16,0 0 0,-1 0 16,1 0-16,-21 21 0,21-21 0,0 21 15,-22 1-15,22-1 0,0 21 16,-21-21-16,20 0 0,1 1 0,0 20 16,0-21-16,21 0 0,0 0 0,0 1 15,-21 20-15,21-21 16,0 0-16,0 0 0,21 1 15,0-22-15,0 0 16,0 0-16,1 0 0,-1 0 0,0-22 16,0 1-16,21 21 0,-20-21 0,-1 0 15,0 0-15,0 0 0,0-1 16,0-20-16,1 21 0,-22-21 0,0 20 16,21-20-16,-21 21 0,21 0 0,-21 0 15,0-1-15,0 44 16,0-1-1,0 0-15,0 0 0,-21 0 0,21 22 16,-21-22-16,21 0 16,0 21-16,0-21 0,0 1 0,0-1 15,0 0-15,0 0 0,0 0 0,0 0 16,21 1 0,0-22-16,0 0 15,0 0-15,0 0 0,1-22 0,-1 1 16,0 21-16,0-21 0</inkml:trace>
  <inkml:trace contextRef="#ctx0" brushRef="#br1" timeOffset="26107.61">6498 572 0,'0'0'0,"0"-22"0,0-20 15,-21 42 1,0 0-16,0 0 0,21 21 0,0 0 15,-22 1-15,1 20 0,21-21 0,-21 21 16,21 1-16,0-1 0,0 22 16,-21-22-16,21 0 0,-21 22 0,21-22 15,-21 0-15,21 22 0,-22-22 0,22 1 16,0-22-16,0 21 0,0-21 16,0 22-16,0-22 0,0 0 0,0 0 15,0 0-15,22-21 16,-1 0-16,0 0 15,0 0-15,0 0 0,0-21 16,1 0-16,-1 21 0,0-21 0,0 0 16,0-1-16,0-20 0,1 21 0,-1 0 15,0 0-15,0-22 0,-21 22 16,0 0-16,21 0 0,0 0 16,-21 42-1,0 0 1,0 0-16,0 0 0,0 0 15,0 1-15,-21-1 0,21 0 0,-21 0 16,21 0-16,0 0 16,0 1-16,0-1 15,21-21 1,0 0-16,1 0 0,-1 0 16,0 0-16,0-21 0,0 21 15,22-22-15,-22 1 0,0 0 0,0 0 16,0 0-16,0 0 0,1-1 0,-1 1 15,0 0-15,-21 0 0,21 0 16,-21 42 15,0 0-31,0 0 16,0 0-16,0 1 0,-21-1 0,21 0 16,0 0-16,0 0 15,0 0 1,21-21-1,0 0-15,0 0 0,1 0 16,-1 0-16,-21-21 0,21 21 0,0-21 16,-21 0-16,21 0 0,-21 0 15,0-1-15,0 1 0,0-21 16,0 21-16,0 0 0,-21-1 16,0 22-16,21-21 15,-21 21-15,0 0 0,21-21 16,21 21 15,0 0-31,0-21 16,0 21-16,22 0 0,-22 0 0,21-21 15,-21 21-15,22 0 0,-22 0 16,0 0-16,21 0 0,-21 0 0,1 21 16,-1 0-16,0 0 0,0 0 0,-21 1 15,0-1-15,21 0 0,-21 0 0,0 21 16,0-20-16,0-1 0,0 0 15,0 0-15,0 0 0,0 0 0,0 1 16,-21-22-16,21 21 0,0 0 16,-21-21-1,0 0 1,21-21 0,0 0-16,0-1 15,0 1-15,0-21 0,0 21 16,21-22-16,0 1 0,0 0 0,22-1 15,-22 1-15,21 21 0,0-21 0,1 20 16,-22 1-16,21 0 0,1 0 16,-22 21-16,0 0 0,0 0 0,0 21 15,0 0-15,1 0 0,-22 1 16,0 20-16,0-21 0,0 0 16,0 22-16,0-22 0,0 21 0,-22-21 15,1 0-15,21 22 0,-21-22 0,0 0 16,0 0-16,21 0 0,-21-21 0,21 22 15,-22-1-15,1-21 16,21-21 0</inkml:trace>
  <inkml:trace contextRef="#ctx0" brushRef="#br1" timeOffset="26331.48">7705 550 0,'0'0'0,"-22"-21"0,1 21 16,0 0 0</inkml:trace>
  <inkml:trace contextRef="#ctx0" brushRef="#br1" timeOffset="26587.34">6392 677 0,'0'0'0,"-21"22"16,42-22 0,0 0-16,22 0 0,-22 0 15,21 0-15,1 0 0,-1 0 16,0 0-16,1-22 0,-1 22 16,0-21-16,1 21 0,-1 0 0,0 0 15,-21 0-15,22 0 0,-22 0 0,0 0 16,0 0-16,0 0 0,1 0 15,-22-21-15</inkml:trace>
  <inkml:trace contextRef="#ctx0" brushRef="#br1" timeOffset="28411.81">8488 4339 0,'0'-21'15,"-21"0"17,-1 21-32,1 0 15,0 0-15,0 0 0,0-21 0,0 21 16,-1 0-16,1 0 0,-21 0 15,21 0-15,-22 0 0,-20 0 0,21 0 16,-22 0-16,22 0 0,-22 0 0,1 0 16,-1-21-16,1 21 0,20 0 15,-20 0-15,21 0 0,-22 0 0,22 0 16,-1 0-16,22 0 0,-21 0 16,21 0-16,0 0 0,-1 0 0,1 0 15,21 21 1,-21-21-16,21 21 0,0 0 15,-21 0-15,21 0 16,0 1-16,0-1 0,0 0 16,-21 21-16,21-21 0,0 22 0,-21-1 15,21 0-15,0 1 0,0-1 0,0 22 16,0-22-16,0 21 0,0 1 0,0-1 16,0 1-16,0-1 0,0 1 15,-22-1-15,22 1 0,-21-1 0,21 22 16,0-21-16,0-1 0,-21 22 15,21-22-15,-21 1 0,21 20 0,0-20 16,0-1-16,-21 1 0,21-1 16,-21 1-16,-1-1 0,1 1 0,21-1 15,-21 1-15,0-1 0,0-20 0,21 20 16,-21 1-16,-1-22 0,22 0 0,-21 1 16,21-1-16,0-21 0,-21 22 15,21-22-15,-21 0 0,21 0 0,0 0 16,0 0-16,-21 1 15,21-44 17,0 1-17,21 0-15,0 0 16,0 21-16,0-21 16,22 21-16,-22 0 15,21-21-15,1 21 0,-1 0 0,0-22 16,22 22-16,-22 0 0,22 0 0,20-21 15,-20 21-15,20 0 0,1-21 0,-21 21 16,20 0-16,1 0 0,0 0 0,-1 0 16,-20-21-16,20 21 0,-20-21 15,-22 21-15,22 0 0,-22-21 0,0 21 16,1 0-16,-22-22 0,0 22 0,0-21 16,0 21-16,-21-21 0,0 0 15,0 0-15,-21 0 16,0 21-16,0-22 0,0 22 15,0-21-15,-1 21 0,-20-21 0,21 21 16,-21 0-16,20 0 0,-20-21 0,21 21 16,-21 0-16,20 0 0,1 0 0,0 0 15,0 0-15,0 0 0,42 0 47,0 0-47,0 0 0,0 0 0,1 0 16,-1 0-16,21 0 0,-21 0 15,0 0-15,22 0 0,-22 0 16,0 0-16,0 0 0,0 0 0,1 0 16,-1 21-16,0-21 0,0 0 15,-21 21-15,0 0 16,0 1 0,0-1-16,-21 0 0,0-21 0,0 21 15,-1 0-15,1 22 0,0-22 0,0 0 16,0 21-16,-22-21 0,1 22 0,21-22 15,-21 21-15,-1 1 0,1-1 16,0-21-16,20 21 0,-20-20 0,21 20 16,0-21-16,0 0 0,-1 0 15,1 1-15,21-1 0,-21-21 0,21-21 32,0-22-32,0 22 15,21 0-15</inkml:trace>
  <inkml:trace contextRef="#ctx0" brushRef="#br1" timeOffset="29303.81">8276 4043 0,'0'-21'15,"0"0"-15,0-1 16,0 1 0,0 42 15,0 1-31,0-1 15,21-21-15,0 21 0,1 0 0,-1 0 16,0 0-16,0-21 0,0 22 16,22-1-16,-22 0 0,0 0 0,0-21 15,21 21-15,-20 0 0,-1-21 0,0 22 16,0-22-16,0 0 0,0 0 0,-21 21 16,0 0 15,-21-21-31,21 21 15,-42-21-15,21 21 0,0 0 0,-22 22 16,22-22-16,-21 0 0,21 21 16,-22-20-16,22 20 0,-21-21 0,-1 0 15,22 22-15,-21-22 0,21 0 0,0 0 16,-22 0-16,22 0 0,0 1 0,21-1 16,-21-21-16,0 21 0,-1-21 15,1 0-15,21 21 16,-21-21-16</inkml:trace>
  <inkml:trace contextRef="#ctx0" brushRef="#br1" timeOffset="33135.51">1905 6138 0,'0'-21'31,"0"0"-16,21 0-15,0 0 16,-21 0-16,0-1 0,0 1 0,0 0 0,0-21 16,0 21-16,0-22 0,0 22 15,0-21-15,-21-1 0,0 22 16,0 0-16,-22-21 0,22 42 0,-21-21 16,-22 21-16,22 0 0,-21 21 15,-1-21-15,1 21 0,-1 21 0,1-21 16,-1 22-16,22-1 0,-22 0 15,43 1-15,-21-1 0,21 0 0,-1 1 16,22-1-16,0-21 0,0 22 16,0-22-16,22 0 0,-1 0 0,0 0 15,0 0-15,21-21 0,-20 0 16,20 0-16,0 0 0,-21 0 0,22-21 16,20 21-16,-20-21 15,-1 0-15,0 0 0,22-22 0,-22 22 16,0-21-16,22 0 0,-22-1 15,1 1-15,-1-22 0,0 1 0,1-1 16,-1 1-16,-21-1 0,21 1 16,-20-1-16,-1 22 0,-21-21 0,0 20 15,0-20-15,0 42 0,0-22 16,0 22-16,0 0 0,0 0 0,-21 21 16,-1 0-16,1 0 0,0 21 15,0 21-15,0-21 0,-22 22 0,22-1 16,-21 0-16,21 1 0,0 20 15,-22 1-15,22-22 0,0 22 16,0-1-16,21 1 0,0-1 0,0-21 16,0 1-16,0-1 0,0 0 15,0-20-15,0 20 0,21-21 0,0 0 16,21-21-16,-20 21 0,-1-21 16,21 0-16,-21 0 0,22 0 0,-22 0 15,21-21-15,-21 0 0,22 0 0,-1 0 16,0 0-16,-21-22 0,22 22 15,-22-21-15,0-1 0,0 22 0,0-21 16,-21 21-16,0 0 16,0-22-16,0 22 0,0 0 15,-21 21-15,0 0 0,0 0 0,0 21 16,0 0-16,-1 0 0,1 1 16,0 20-16,21 0 0,-21-21 0,21 22 15,-21-1-15,21 0 0,0-20 16,0 20-16,0-21 0,0 21 0,0-20 15,21-1-15,0 0 0,0-21 16,0 21-16,1-21 0,-1 0 0,21 0 16,-21 0-16,22 0 0,-1-21 0,0 0 15,1 0-15,-1-1 16,0-20-16,1 21 0,20-21 0,-21-1 16,1 1-16,-1-22 0,0 1 15,1 21-15,-22-22 0,21 1 0,-21-1 16,1 1-16,-1-1 0,0 1 0,0 20 15,-21 1-15,0 0 0,0-1 16,0 22-16,0 0 0,0 0 0,-21 21 16,0 0-16,0 0 15,-1 21-15,1 0 0,0 21 16,21 1-16,-21-1 0,0 0 0,0 22 16,21-1-16,-22 1 0,1 21 15,0-22-15,0 22 0,0-1 16,0 1-16,-1 0 0,1-22 0,0 22 15,0 0-15,0 20 0,0-20 16,-1 0-16,1-1 0,0 1 0,21 0 16,-21-1-16,21 22 0,-21-21 0,21 21 15,0-22-15,-21 22 0,21-21 16,-22 0-16,22-1 0,-21 1 0,21 0 16,0-1-16,0 1 0,0-22 0,0 1 15,0-1-15,0-20 0,0-22 16,0 21-16,21-42 0,1 0 0,20 0 15,-21 0-15,0 0 0,22-21 0,-22-21 16,21-1-16,0 1 16,-20 0-16,20-22 0,0 1 0,1-1 15,-22 1-15,21-22 0,-21 0 0,0 22 16,1-43-16,-22 21 0,0 1 0,0-1 16,0 0-16,-22 1 0,1-1 15,-21 0-15,21 1 0,-22-1 0,-20 22 16,21-22-16,-1 21 0,-20 22 15,20 0-15,1-1 0,0 22 0,-1 0 16,1 0-16,21 21 0,0 0 16,0 0-16,42 0 15,0 0-15,0 0 0,21 0 16,1 0-16,-1 0 0,0 0 16,1-21-16,-1 0 0,22 21 15,-22-22-15,0 1 0,22 0 0,-22 0 16,0 0-16,1 0 0,-1-1 15,-21 1-15,22 0 0,-22-21 0,0 21 16,-21-1-16,0 1 0,0 0 0,0 0 16,0 0-16,0 0 15,0-1-15,-21 22 16,0 0-16,-1 22 16,22 20-16,0-21 15,0 0-15,0 22 0,0-22 0,0 0 16,0 21-16,0-21 15,0 1-15,0-1 0,0 0 0,22 0 16,-1-21-16,0 0 0,-21 21 0,42-21 16,-21 0-16,1 0 0,-1 0 15,0-21-15,21 0 0,-21 21 0,1-21 16,20 0-16,-21-1 0,0-20 0,0 21 16,1 0-16,-1-22 0,0 22 15,-21 0-15,0 0 0,0 0 0,0 0 16,0 42 15,0 0-31,0 0 0,0 0 16,0 0-16,0 1 15,-21-1-15,21 0 0,0 0 0,-21-21 16,21 21-16,0 0 0,0 1 16,0-44 30,0 1-46,21 0 16,-21 0-16,21 21 0,0-21 0,-21 0 16,21 21-16,-21-22 0,21 22 15,1 0-15,-1 0 16,-21 22 0,21-1-16,-21 0 15,21 0-15,-21 0 0,0 0 16,0 1-16,21-1 0,0 0 15,1 0-15,-1-21 16,0 0-16,0 0 0,0 0 16,0 0-16,1 0 0,-1 0 15,0-21-15,0 21 0,0-21 0,0 0 16,1-1-16,-1 1 0,0 0 16,-21 0-16,0 0 0,21-22 0,-21 22 15,21 0-15,-21 0 0,0 0 16,21 21-16,-21-21 0,0 42 31,0 0-31,0 0 0,0 0 16,0 0-16,0 1 0,-21-1 0,21 0 15,0 21-15,0-21 0,0 1 16,0-1-16,0 0 0,0 0 0,0 0 16,0 0-16,21-21 15,1 0-15,-1 0 16,0 0-16,0 0 0,0 0 0,0-21 15,22 21-15,-22-21 0,0 0 0,21 0 16,-20-22-16,20 22 0,0-21 16,-21 0-16,22-1 0,-1 1 15,-21-22-15,22 1 0,-22 21 0,0-22 16,21-63-16,-21 64 0,1-1 16,-1 22-16,-21-1 0,0 1 15,0 0-15,0 21 0,0-22 0,-21 22 16,-1 21-1,1 0-15,0 21 0,0 0 0,0 1 16,0 20-16,-1 0 0,1 1 0,0-1 16,0 0-16,0 22 0,0-22 15,21 22-15,0-1 0,-22-21 0,1 22 16,21-22-16,0 1 0,-21-1 0,21 0 16,0 1-16,0-22 0,0 21 15,0-21-15,21 0 0,0 1 16,1-1-16,-1-21 0,0 0 15,0 0-15,0 0 0,22 0 0,-22 0 16,0 0-16,21-21 0,-21 21 16,1-22-16,20 1 0,-21 0 0,0 0 15,0 0-15,1 0 0,-1-1 0,0 1 16,-21 0-16,21 21 0,0 0 31,-21 21-31,0 0 16,0 1-16,0-1 15,0 0-15,0 0 0,0 0 16,0 0-16,0 1 0,0-1 16,0 0-16,21 0 15,1-21-15,-1 0 0,0 0 16,0 0-16,0 0 0,0-21 16,1 0-16,-1 21 0,0-21 15,0-1-15,-21 1 0,21 0 16,0 0-16,-21 0 0,0 0 15,22 21-15,-22-22 0,0 44 32,0-1-17,0 0-15,0 0 0,0 0 16,0 0-16,0 1 0,0-1 16,0 0-16,21 0 0,0 0 15,0-21-15,0 21 0,0-21 16,1 0-16,-1 0 15,21 0-15,-21 0 0,0 0 0,1-21 16,-1 21-16,0-21 0,0 21 16,0-21-16,0 0 0,1 0 0,-1-22 15,-21 1-15,0 21 0,0 0 16,0-22-16,0 22 0,0-21 0,-21 21 16,-1-1-16,1 1 0,0 0 15,0 0-15,0 21 0,-22 0 16,22 0-16,0 0 0,0 0 0,0 0 15,-22 21-15,22 0 0,0 0 0,0 1 16,0-1-16,0 21 0,-1-21 0,22 0 16,0 22-16,0-22 0,0 0 15,0 0-15,0 0 0,0 1 0,0-1 16,22 0-16,-1-21 0,0 21 0,0-21 16,0 21-16,0-21 0,1 0 15,20 0-15,-21 0 0,21 0 16,1 0-16,-1-21 0,0 0 0,1 21 0,20-21 15,-20 0-15,-1-1 0,0 1 16,1 0-16,-22 0 0,21 0 0,-21 0 16,22-1-16,-22 1 0,0 0 15,-21 42 17,0 0-32,0 1 15,0-1-15,-21 0 0,21 0 0,0 0 16,0 0-16,-21 1 0,21-1 0,0 0 15,0 0-15,-22-21 0,22 21 16,0 0-16,0-42 47,22 0-47,-1 0 16,0 0-16,-21 0 0,21-1 0,0-20 15,0 21-15,-21 0 0,22 0 16,-1-22-16,0 22 0,0 0 0,0 21 15,0-21-15,1 21 0,-1 0 16,0 0-16,-21 21 0,0 0 16,0 0-16,0 22 0,0-22 15,0 0-15,0 0 0,21 0 16,-21 0-16,21 1 0,0-1 16,1-21-1,-1 0-15,0 0 16,0 0-16,0 0 0,0-21 15,1 21-15,-1-22 0,0 1 0,0 0 16,-21 0-16,21 0 0,-21 0 16,0-1-16,0 1 0,0-21 15,0 21-15,0 0 0,0-22 0,0 22 16,0 0-16,0-21 0</inkml:trace>
  <inkml:trace contextRef="#ctx0" brushRef="#br1" timeOffset="33351.91">5990 5440 0,'-21'0'16,"42"0"-16,-63 0 0,21 0 16,-1 0-1,1 0 32</inkml:trace>
  <inkml:trace contextRef="#ctx0" brushRef="#br1" timeOffset="33579.79">4657 5652 0,'21'0'16,"0"-22"-1,0 1-15,0 21 0,22-21 0,-22 21 16,21-21-16,0 0 16,1 21-16,-1-21 0,0 21 0,1-22 15,-1 22-15,0 0 0,-20-21 0,20 21 16,-21 0-16,-21-21 15,0 0-15,-21 21 16</inkml:trace>
  <inkml:trace contextRef="#ctx0" brushRef="#br1" timeOffset="33800.6">4297 5440 0,'21'0'47,"-21"-21"0</inkml:trace>
  <inkml:trace contextRef="#ctx0" brushRef="#br1" timeOffset="33967.5">3916 5525 0,'0'21'15,"-21"-21"16,-1 0-15,1 0-16,0 0 0,-21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32:25.8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1693 762 0,'0'-21'15,"21"0"-15,-21 0 16,0-1-16,0 1 15,0 0 1,-21 21 0,0 0-16,0 0 0,0 0 15,0 0-15,-1 0 16,1 21-16,-21 0 0,21 22 0,0-1 16,-1 0-16,1 1 0,-21-1 15,21 0-15,21 22 0,-21-22 0,-1 1 16,22-1-16,-21 0 0,21 1 15,0-22-15,0 21 0,0-21 0,0 0 16,0 1-16,0-1 0,0 0 16,21 0-16,1-21 0,-1 21 0,0 0 15,0-21 1,0 0-16,0 0 0,1 0 0,-1 0 16,0 0-16,0 0 0,21-21 15,-20 0-15,-1 0 0,0 21 0,21-42 16,-21 20-16,1 1 0</inkml:trace>
  <inkml:trace contextRef="#ctx0" brushRef="#br0" timeOffset="308.08">2180 445 0,'0'0'0,"0"-22"15,0 1-15,0 0 0,21 0 16,-42 21 15,0 21-31,21 21 0,-21-20 0,0 20 16,21 0-16,-22 1 0,1-1 15,21 0-15,-21 22 0,0-1 0,0-20 16,21 20-16,-21 1 0,-1-22 16,22 21-16,0-20 0,-21-1 0,21-21 15,-21 22-15,21-22 0,0 21 0,0-21 16,0 0-16,0 1 15,21-22 17,0 0-32,1-22 15,-1 1-15</inkml:trace>
  <inkml:trace contextRef="#ctx0" brushRef="#br0" timeOffset="1563.88">2709 974 0,'0'0'0,"21"-21"16,43-22-16,-64 22 15,21 0-15,-21 0 0,0 0 16,0-1-16,0 1 16,-21 21-16,0 0 15,0 0-15,-1 0 0,1 0 16,0 0-16,0 0 0,-21 21 0,20 22 15,1-22-15,0 0 0,0 21 16,-21-20-16,20 20 0,1-21 0,0 21 16,21-20-16,-21-1 0,21 21 15,0-21-15,0 0 0,0 1 16,0-1-16,21-21 16,0 0-16,0 0 15,1 0-15,-1 0 0,0-21 16,21-1-16,-21 1 0,1 0 15,20 0-15,-21 0 0,0 0 0,0-1 16,1-20-16,-1 21 0,0 0 0,0-22 16,-21 22-16,0 0 0,0 0 15,21 0-15,-21 42 32,0 0-32,0 0 0,0 0 15,0 1-15,0-1 0,-21 0 16,21 0-16,0 21 0,-21-20 15,21-1-15,0 0 0,0 0 0,0 0 16,0 0-16,0 1 0,21-1 16,0-21-16,0 0 0,1 0 15,-1 0-15,0 0 16,0 0-16,21 0 0,-20 0 0,-1-21 16,21-1-16,0 1 0,-20 0 0,20 0 15,0 0-15,-21-22 0,22 22 16,-1-21-16,-21 0 0,22 20 0,-22-20 15,0 21-15,-21 0 0,0 0 16,0-1-16,0 1 0,-21 42 31,0 1-15,-1-1-16,22 0 0,0 0 0,-21 0 16,21 0-16,0 1 0,-21-1 15,21 21-15,0-21 0,0 0 0,0 1 16,0-1-16,0 0 0,21 0 15,-21 0-15,21 0 0,-21 1 0,22-22 16,-22 21-16,0 0 16,-22-21 15,1 0-31,0 0 0,0 0 16,0 0-1,0-21-15,-1 21 0,1 0 16,0 0-16,0 0 15,0 0 1,21 21-16,0 0 16,0 0-16,21 0 15,0-21-15,0 22 16,0-22-16,1 0 16,20 0-16,-21 0 0,21 0 0,-20 0 15,20 0-15,0-22 0,1 1 0,-1 0 16,0 0-16,1 0 0,-1 0 15,0-1-15,1 1 0,-1-21 16,0 21-16,-21 0 0,1-22 0,-1 22 16,0 0-16,0-21 0,-21 20 15,0 1-15,-21 21 32,21 21-17,-21 1-15,0-1 0,21 0 0,0 0 16,0 0-16,0 0 0,0 1 15,0-1-15,0 0 0,0 0 0,0 0 16,0 0-16,21 1 0,-21-1 0,0 0 16,21 0-16,0 0 15,-21 0-15,0 1 16,0-1 0,-21-21-16,0 0 15,0 21-15,-1-21 0,1 0 16,0 0-16,0 0 0,0 0 15,21-21 17,21 0-32,0-1 0,0 22 15,0-21-15</inkml:trace>
  <inkml:trace contextRef="#ctx0" brushRef="#br0" timeOffset="2155.54">5249 741 0,'0'0'16,"0"-21"-16,-21 42 46,21 0-46,-21 0 0,21 0 0,-21 22 16,21-22-16,0 21 0,-21 1 16,-1-1-16,22-21 0,-21 21 0,21 1 15,0-22-15,0 21 0,-21-21 0,21 22 16,0-22-16,0 0 0,0 0 16,0 0-16,0-42 46,0 0-46,0 0 16,0 0-16,0-22 0,0 22 0,21-21 16,-21 0-16,0-1 15,21 1-15,1 0 0,-22-1 0,21 1 16,0 0-16,0-1 0,0 22 0,0 0 16,1 0-16,-1 0 0,0-1 15,0 1-15,0 21 0,22 0 0,-22 0 16,0 0-16,21 0 0,-21 0 0,1 21 15,20 1-15,-21 20 0,0-21 16,0 0-16,-21 22 0,0-1 0,0 0 16,0 1-16,0-22 0,0 21 0,0 0 15,0 1-15,0-22 0,0 21 16,0-21-16,0 1 0,-21-1 0,0 0 16,21 0-16,-21 0 0,0 0 15,0-21 1,-1-21-1,22 0-15,-21 21 16,21-21-16,-21 0 0</inkml:trace>
  <inkml:trace contextRef="#ctx0" brushRef="#br0" timeOffset="2344.42">5080 1016 0,'0'0'0,"21"0"47,0 0-47,0 0 0,22 0 0,-22-21 16,21 21-16,-21 0 0,22-21 15,-1 21-15,0-21 0,22-1 0,-22 22 16,1-21-16,-1 0 0,0 21 0,22-21 16,-22 0-16,0 0 0</inkml:trace>
  <inkml:trace contextRef="#ctx0" brushRef="#br0" timeOffset="3068.2">7620 339 0,'0'0'0,"0"-21"0,0-1 16,-21 1-1,0 21-15,-1 0 0,1 0 16,0 0-16,0 0 16,0 0-16,0 0 0,-22 0 0,22 21 15,0 1-15,0-22 0,0 21 0,-1 0 16,1 0-16,0 0 0,0-21 15,0 21-15,21 1 0,-21-1 0,21 0 16,0 0-16,0 0 16,21 0-1,0-21-15,0 0 16,0 22-16,0-22 0,1 0 0,-1 21 16,0 0-16,0-21 15,-21 21-15,0 0 0,21-21 0,-21 21 16,0 1-16,0-1 0,0 0 15,0 0-15,-21 0 0,0 0 16,0 1-16,-22 20 0,22-21 16,0 0-16,-21 0 0,21-21 0,-1 22 15,1-1-15,0-21 0,0 21 0,42-21 47,0 0-31,0-21-16,1 21 0,-1 0 15,0 0-15,0 0 0,0 0 16,0 0-16,-21 21 16,22 0-16,-22 0 0,21 0 0,-21 1 15,0 20-15,0-21 0,0 21 16,0-20-16,0 20 0,0-21 0,-21 21 16,-1-20-16,22 20 0,0-21 15,0 0-15,0 0 0,0 1 0,0-1 16,0 0-16,0 0 0,22-21 31,-1 0-31,0 0 16,0 0-16,0-21 0,-21 0 15</inkml:trace>
  <inkml:trace contextRef="#ctx0" brushRef="#br0" timeOffset="4731.99">8509 17949 0,'0'0'16,"-21"0"-1,21-21 16,0 0-15,21 0 0,0 21-16,0 0 15,0 0-15,1 0 0,-1 0 16,0 0 0,-21 21-16,0 0 0,0 0 15,0 1 1,-21-1-16,0 0 0,-1 0 0,-20 21 15,21-20-15,0-1 0,0 21 16,-22-21-16,22 22 0,0-22 0,0 21 16,0 0-16,21-20 0,0-1 15,0 0-15,0 0 0,0 0 16,21-21-16,0 21 0,0-21 16,21 0-16,-20 0 0,-1 0 15,0 0-15,21-21 0,-21 21 0,1-21 16,-1 0-16,-21 0 0,21 21 15,-21 21 17,-21 0-32,21 0 0,-21 0 15,-1 22-15,1-22 0,0 21 0,0 1 16,0-1-16,0 0 0,21 1 16,-22-1-16,1 21 0,0-20 15,21 20-15,0 1 0,0-43 0,-21-21 16,0 0-16,0 0 15,-1 0 1,1 0-16,0 0 16,0 0-16,0 0 0,0 0 15,-1 0-15,1 0 0,0 0 0,0 0 16,0 0-16,0 0 0,-1 0 0,1 0 16,0 0-16,0 0 0,0 0 0,0 0 15,-1 0-15</inkml:trace>
  <inkml:trace contextRef="#ctx0" brushRef="#br0" timeOffset="6208.09">3281 2371 0,'0'0'0,"0"-21"15,0-1 1,0 44 31,-21-1-47,21 21 0,0-21 0,-22 22 15,22-1-15,-21 21 0,21-20 0,-21 20 16,0 1-16,21-1 0,-21-20 16,0 20-16,-1 1 0,22-1 0,-21-21 15,0 22-15,0-22 0,21 1 16,0-1-16,-21 0 0,21 1 15,0-22-15,-21 0 0,21 0 0,0 0 16,0-42 15,0 0-31,0 0 0,0 0 0,0-1 16,0-20-16,0 0 0,0 21 0</inkml:trace>
  <inkml:trace contextRef="#ctx0" brushRef="#br0" timeOffset="6519.92">2963 2540 0,'0'0'0,"0"-21"0,0 0 0,0-43 16,21 43 0,1 0-16,-1 21 0,0-21 0,0 0 15,0 21-15,0 0 0,22 0 0,-22 0 16,21 0-16,-21 0 0,22 0 15,-22 21-15,0-21 0,0 21 0,0 0 16,-21 21-16,0-20 0,0-1 16,0 0-16,0 21 0,-21-21 15,0 1-15,0 20 0,-21-21 0,20 0 16,1 0-16,-21 1 0,21-1 0,0 0 16,-1 0-16,1-21 0,21 21 15,0-42 1,21 21-1,1-21-15,-1 0 0</inkml:trace>
  <inkml:trace contextRef="#ctx0" brushRef="#br0" timeOffset="6944.28">3662 2392 0,'0'21'16,"-21"0"-16,21 0 0,0 1 16,0-1-16,-22 0 0,22 0 0,0 21 15,0-20-15,-21-1 0,21 0 16,0 21-16,0-21 0,0 1 0,0-1 16,0 0-16,0 0 0,21-21 15,1 0-15,-22 21 0,21-21 16,0 0-16,0 0 0,0 0 15,0-21-15,1 0 0,-1 21 16,0-21-16,0 0 0,0-1 16,0-20-16,1 21 0,-22-21 0,21 20 15,-21-20-15,21 21 0,-21-21 0,0 20 16,0 1-16,0 0 0,0 0 16,0 0-16,-21 21 15,0 21 1,-1 0-16,22 0 15,0 0-15,0 1 0,0-1 0,-21 0 16,21 0-16,0 0 0,0 0 16,0 1-16,21-22 31</inkml:trace>
  <inkml:trace contextRef="#ctx0" brushRef="#br0" timeOffset="7464.98">4403 2011 0,'0'0'16,"0"-21"-16,0 0 0,-22 21 31,22 21-31,-21 0 0,21 0 0,0 0 16,-21 0-16,0 22 0,21-1 15,-21-21-15,21 22 0,0-1 16,0 0-16,-21 1 0,-1-1 0,22 0 15,-21 1-15,21-1 0,0 0 16,0-21-16,-21 1 0,21 20 0,-21-21 16,21 0-16,0 0 0,0-42 47,0 0-47,0 0 15,0-21-15,0 20 0,0 1 0,21-21 16,0 21-16,0 0 0,-21-22 15,22 22-15,-1 0 0,21 0 0,-21 0 16,0 21-16,1-22 0,-1 22 16,0 0-16,21 0 0,-21 0 15,1 0-15,-1 22 0,0-22 0,-21 21 16,0 0-16,0 21 0,0-21 0,0 1 16,0-1-16,0 21 0,-21-21 15,0 0-15,-22 22 0,1-22 0,21 0 16,-22 0-16,1 0 0,21 1 0,-21-1 15,20 0-15,1-21 0,0 0 16,0 21-16,0-21 16,21-21-1,0 0-15,0 0 0,0-1 16,21 1-16,0 0 0,0 0 16,0 0-16</inkml:trace>
  <inkml:trace contextRef="#ctx0" brushRef="#br0" timeOffset="7783.8">4868 1926 0,'0'0'0,"-21"0"16,0 0-1,21 21 1,0 1-16,0-1 0,-21 0 0,21 0 15,0 21-15,-21-20 0,21 20 16,0-21-16,0 21 0,0 1 0,-22-1 16,22 0-16,-21 1 0,21-1 0,-21 0 15,21 1-15,-21-1 0,21-21 16,0 22-16,0-22 0,0 0 0,0 21 16,0-21-16,0 1 0,0-1 15,21-21 1,0 0-1,0-21-15,1 21 16,-22-22-16,21 1 0,0 0 0</inkml:trace>
  <inkml:trace contextRef="#ctx0" brushRef="#br0" timeOffset="8063.64">5101 2350 0,'-21'0'47,"21"21"-47,0 0 16,0 0-16,-21 0 0,21 0 16,0 1-16,-21-1 0,21 0 0,-22 0 15,22 21-15,-21-20 0,21-1 0,0 0 16,0 0-16,-21-21 0,21 21 15,0 0-15,0 1 16,0-44 15,0 1-31</inkml:trace>
  <inkml:trace contextRef="#ctx0" brushRef="#br0" timeOffset="8363.46">5165 2117 0,'-22'0'15,"22"21"1,22-21 15,-22-21-15,0 0-1,-22 21 17,1 0-17,0 21-15,21 0 16,0 0-16,0 0 16,0 0-16,0 1 15,0-1-15</inkml:trace>
  <inkml:trace contextRef="#ctx0" brushRef="#br0" timeOffset="8687.79">5546 2286 0,'0'-21'16,"-22"21"-1,1 0 1,0 0-16,0 21 0,0 0 0,0-21 16,-1 21-16,1 1 0,0-1 15,0 0-15,0 21 0,21-21 0,0 1 16,-21 20-16,21-21 0,0 0 16,0 22-16,0-22 0,0 0 15,0 0-15,0 0 0,0 0 16,21-21-16,0 0 0,0 22 0,0-22 15,0 0-15,1 0 0,-1 0 16,0 0-16,0 0 0,0 0 16,-21-22-16,21 22 0,1-21 15,-22 0-15,21 0 0</inkml:trace>
  <inkml:trace contextRef="#ctx0" brushRef="#br0" timeOffset="9155.45">7070 2223 0,'21'0'15,"-21"21"1,0 0-16,21 0 16,-21 0-16,0 0 0,0 22 15,0-22-15,0 0 0,0 0 0,0 22 16,0-22-16,0 0 0,0 0 0,0 0 16,0 0-16,0 1 15,0-1-15,0 0 0,21-21 31,0 0-15,-21-21-16,21 21 0</inkml:trace>
  <inkml:trace contextRef="#ctx0" brushRef="#br0" timeOffset="9400.29">7451 2180 0,'0'21'31,"-22"1"-31,1-1 0,0 0 0,0 0 16,0 0-16,0 0 0,21 1 0,-22-1 15,1 21-15,0-21 0,0 0 16,21 22-16,-21-22 0,21 0 0,-21 0 16,21 0-16,0 1 0,0-1 0,0 0 15,21-21 16,0-21-31,0 0 16</inkml:trace>
  <inkml:trace contextRef="#ctx0" brushRef="#br0" timeOffset="9820.06">7683 2265 0,'-21'0'31,"0"21"-31,0-21 0,21 21 16,-21 0-16,0 1 0,21-1 0,-22 21 15,22-21-15,-21 0 0,0 1 16,21 20-16,0-21 0,0 0 0,0 0 16,0 1-16,0-1 0,0 0 0,0 0 15,21-21 1,0 0-16,1 0 0,-1 0 15,0 0-15,0 0 0,21 0 16,-20 0-16,-1-21 0,0 0 0,0 21 16,0-21-16,0-1 0,1 1 15,-1 0-15,-21 0 0,21 0 0,-21-22 16,0 22-16,0 0 0,0 0 0,0-21 16,-21 20-16,0 1 0,-1 0 0,1 21 15,0-21-15,0 21 16,0 0-16,0 0 0,-1 0 0,1 0 0,0 0 15,0 0-15,21 21 0,0 0 0,-21 0 16,21 1 0,0-1-16,0 0 0,0 0 0,21-21 15,-21 21-15,21 0 0,0-21 0,0 0 16</inkml:trace>
  <inkml:trace contextRef="#ctx0" brushRef="#br0" timeOffset="10087.91">8276 2265 0,'-21'0'0,"21"21"16,-21 0-16,21 0 0,0 1 0,-21-1 15,-1 21-15,1-21 0,21 0 0,0 22 16,-21-22-16,0 0 0,21 0 15,0 0-15,0 1 0,0-1 0,0 0 16,0 0-16,0-42 31,0 0-15,21 21-16,0-21 0,-21-1 16,21 1-16</inkml:trace>
  <inkml:trace contextRef="#ctx0" brushRef="#br0" timeOffset="10379.74">8234 1990 0,'21'0'0,"0"0"16,0 0-1,-21-21 17,-21 21-17,0 0 1,0 0-16,21 21 0,-21-21 16,21 21-16,0 0 0,0 0 0,0 0 15,0 1-15,0-1 0,0 0 16,0 0-16,0 0 0</inkml:trace>
  <inkml:trace contextRef="#ctx0" brushRef="#br0" timeOffset="11004.51">8805 2244 0,'0'-21'32,"-21"21"-32,0 0 0,0 0 15,0 0-15,-1 21 0,1-21 16,0 21-16,0-21 0,0 21 16,21 0-16,-21 0 0,-1 1 15,1-1-15,0 0 0,21 21 0,0-21 16,-21 1-16,21-1 0,0 0 0,0 0 15,0 0-15,0 0 0,0 1 16,21-22-16,0 0 16,0 0-16,1 0 0,-1 0 15,0 0-15,0 0 0,0 0 0,0-22 16,1 1-16,-1 21 0,0-21 16,0 0-16,0 0 0,0-22 0,1 22 15,20-21-15,-21 0 0,0 20 0,0-20 16,1-21-16,20 20 0,-21 1 15,0 0-15,0-22 0,1 22 16,-22-22-16,21 22 0,0 0 0,-21-1 16,0 1-16,0 0 0,0-1 0,0 22 15,0 0-15,0 0 0,0 42 32,-21 0-32,0 0 0,-1 22 15,22-1-15,-21 0 0,0 1 16,0-1-16,0 21 0,0-20 0,-1-1 15,1 22-15,0-22 0,0 0 0,21 1 16,0-1-16,-21 0 16,21 1-16,0-1 0,0-21 0,0 21 0,0-20 15,0 20-15,0-21 0,21 0 16,0 0-16,0-21 0,-21 22 0,43-22 16,-22 0-16,0 0 0,0 0 15,0 0-15,0 0 0,1 0 0,-1 0 16,-21-22-16,21 1 0,0 0 0</inkml:trace>
  <inkml:trace contextRef="#ctx0" brushRef="#br0" timeOffset="12136.17">10816 2307 0,'0'0'0,"0"-21"16,0 0-16,0 0 16,0 0-16,0-1 15,-21 22-15,0 0 16,0 0-16,-1 0 16,1 0-16,0 0 0,0 0 0,0 0 15,0 22-15,-1-1 0,1-21 0,0 21 16,21 0-16,-21 0 0,21 0 15,-21 1-15,21-1 0,0 0 16,0 0-16,0 0 0,0 0 0,0 1 16,0-1-16,0 0 0,0 0 15,21-21-15,0 0 16,0 0-16,0 0 0,1 0 16,-1 0-16,0-21 0,21 21 0,-21-21 15,1 0-15,-1-1 0,21 1 16,-21 0-16,0 0 0,1 0 0,20 0 15,-21-1-15,0-20 0,0 21 0,-21 0 16,22-22-16,-1 22 0,-21-21 16,21 0-16,-21 20 0,0-20 0,0 0 15,0 21-15,0-22 0,0 1 16,0 0-16,0 20 0,0 1 0,0-21 16,0 21-16,0 0 15,-21 42 1,21 0-16,0 0 0,-21 21 0,21 1 15,-22-1-15,22 0 0,0 1 16,0-1-16,-21 0 0,21 1 0,-21-1 16,21 0-16,0 1 0,-21-1 0,21 0 15,0 1-15,0-22 0,0 21 16,0-21-16,0 1 0,0-1 0,0 0 16,0 0-16,21-21 0,0 21 15,0-21 1,1 0-16,-1 0 0,-21-21 15,21 0-15</inkml:trace>
  <inkml:trace contextRef="#ctx0" brushRef="#br0" timeOffset="12535.94">11345 2350 0,'21'0'31,"1"0"-31,-22-22 16,21 22-16,0-21 0,0 0 16,0 0-16,-21 0 15,21 0-15,-21-1 0,0 1 16,0 0-16,0 0 15,-21 21 1,0 0 0,0 21-16,0 0 0,21 0 15,-21-21-15,21 22 0,0 20 0,-22-21 0,22 0 16,0 0-16,-21 1 16,21-1-16,0 0 0,0 0 0,0 0 15,0 0-15,21 1 0,1-22 16,-1 0-16,0 0 0,0 0 15,0 0-15,0 0 16,1 0-16,-1-22 0,0 22 0</inkml:trace>
  <inkml:trace contextRef="#ctx0" brushRef="#br0" timeOffset="13223.72">11811 2201 0,'0'22'16,"0"-1"-16,-21 0 16,21 0-16,0 0 0,-21 0 15,21 1-15,-22-1 0,22 0 0,0 0 16,0 0-16,0 0 0,-21 1 16,21-1-16,0 0 15,-21-21 1,21-21 15,0 0-15,0-1-16,0 1 0,0 0 15,0 0-15,0 0 0,21 0 0,0-22 16,1 22-16,-22 0 0,21 0 16,0 0-16,0 21 0,0-22 0,0 1 15,1 21-15,20 0 0,-21-21 0,0 21 16,0 0-16,1 0 0,-1 21 15,-21 0-15,21 1 16,-21-1-16,21 0 0,-21 21 16,0-21-16,0 1 0,0-1 0,0 0 15,0 0-15,0 0 0,0 0 0,-21 1 16,21-1 0,0-42 15,0-1-31,0 1 15,0 0-15,21 0 0,-21 0 16,21 0-16,0-1 0,1 1 0,-22 0 16,21 0-16,21-21 0,-21 20 0,0 1 15,1 21-15,-1-21 0,0 0 16,0 21-16,21 0 0,-20 0 16,-1 0-16,0 21 0,0 0 15,-21 0-15,0 1 0,0-1 0,0 0 16,0 0-16,0 21 0,0-20 15,0-1-15,0 0 0,-21 0 0,21 0 16,-21 0-16,21 1 0,-21-1 0,-1 0 16,22 0-16,0-42 47,22 0-47</inkml:trace>
  <inkml:trace contextRef="#ctx0" brushRef="#br0" timeOffset="13655.99">12785 2201 0,'-22'0'16,"1"22"-16,0-22 15,21 21-15,-21 0 0,0-21 0,0 21 16,21 0-16,0 0 0,-22 1 0,22-1 15,-21 21-15,21-21 0,0 0 16,0 1-16,0-1 0,0 0 16,0 0-16,0 0 15,21-21-15,1 0 16,-1 0-16,0 0 16,0 0-16,0 0 0,0-21 0,1 21 15,-1-21-15,0 0 0,0 0 0,-21-1 16,21 1-16,0 0 0,-21 0 15,0-21-15,0 20 0,0 1 0,0-21 16,0 21-16,0 0 0,0-1 0,0 1 16,0 0-16,0 0 0,-21 0 0,0 21 15,0 0-15,0 0 0,0 0 16,-1 0-16,1 0 0,0 21 16,0 0-16,21 0 0,-21 0 15,21 1-15,0-1 0,0 0 16,0 0-16,0 0 15,0 0-15,0 1 0,21-22 16,0 0-16,0 0 0</inkml:trace>
  <inkml:trace contextRef="#ctx0" brushRef="#br0" timeOffset="14432.04">13779 1566 0,'0'-21'0,"22"0"15,-22 0-15,-22 21 31,1 21-31,0-21 0,0 42 16,-21-20-16,20 20 0,-20 0 16,21 1-16,-21-1 0,-1 21 0,1-20 15,0 20-15,-1 1 0,1-22 0,21 22 16,-22-22-16,22 21 0,-21-20 16,42-1-16,0 0 0,0 1 0,0-1 15,0 0-15,0-20 0,0 20 0,21-21 16,0 0-16,0 22 0,1-43 0,20 21 15,-21 0-15,21-21 0,1 0 16,-22 0-16,21 0 0,-21 0 16,22 0-16,-22 0 0,0 0 0,21-21 15,-20 21-15</inkml:trace>
  <inkml:trace contextRef="#ctx0" brushRef="#br0" timeOffset="15247.61">14224 2159 0,'0'-21'15,"0"0"157,0 0-156,-21 21 15,21 21-15,-21-21-16,21 21 15,-22 0-15,1 0 0,21 22 0,0-22 16,-21 0-16,0 0 0,0 0 16,21 0-16,0 22 0,0-22 0,-21 0 15,21 0-15,0 0 0,0 1 16,0-44 15,21 1-15,0 0-16</inkml:trace>
  <inkml:trace contextRef="#ctx0" brushRef="#br0" timeOffset="15552.43">14182 1884 0,'0'21'15,"21"-21"1,0 0-16,0 0 16,-21-21-1,21 21-15,-21-21 0,0 0 16,0-1-16,0 1 16,-21 21-16,0 0 15,0 0-15,0 0 0,-1 0 16,1 0-16,0 0 0,21 21 15,0 1-15,0-1 0,-21 0 16,21 0-16,0 0 0,0 0 0,0 1 16,0-1-16,0 0 0,21-21 0</inkml:trace>
  <inkml:trace contextRef="#ctx0" brushRef="#br0" timeOffset="16024.16">14563 2138 0,'0'21'16,"0"0"-16,0 0 0,-22-21 0,22 22 15,0-1-15,-21 0 16,21 0-16,0 0 0,-21-21 0,21 21 16,0 1-16,0-1 0,-21 0 15,21 0-15,-21-21 0,21 21 0,-21 0 16,-1-21-1,22-21 17,0 0-32,0 0 15,0 0-15,22 0 0,-1-22 16,0 22-16,0 0 0,0-21 0,0 20 16,22 1-16,-22-21 0,0 21 0,21 0 15,-20 21-15,-1-22 0,21 22 0,-21 0 16,0 0-16,1 0 0,-1 22 15,0-1-15,-21 0 0,21 0 16,-21 0-16,0 0 0,0 22 0,0-22 16,0 0-16,0 0 0,-21 0 15,0 1-15,0-1 0,21 0 16,0 0-16,0 0 0,-22-21 0,22 21 16,-21-21-16,0 0 15,21-21 16,0 0-31,21 0 0,0 0 0,1 21 16</inkml:trace>
  <inkml:trace contextRef="#ctx0" brushRef="#br0" timeOffset="16296">15388 1693 0,'-21'22'15,"21"-1"-15,-21 0 0,0 21 16,-1-21-16,1 22 0,21-1 16,-21-21-16,0 22 0,0-1 0,0 0 15,-1 1-15,1-22 0,0 21 0,0 0 16,0-20-16,21 20 0,-21-21 16,21 21-16,-22-20 0,22-1 0,0 0 15,0 0-15,0 0 0,0 0 0,0 1 16,22-22-16,-1 0 15,0 0-15,0 0 16,0-22-16,0 1 0,1 0 16,-1 0-16,0 0 0</inkml:trace>
  <inkml:trace contextRef="#ctx0" brushRef="#br0" timeOffset="16451.91">15028 2096 0,'0'0'0,"-21"0"0,0 0 15,42 0 17,0 0-17,22 0-15,-22 0 0,21 0 0,0 0 16,1 0-16,20-22 0</inkml:trace>
  <inkml:trace contextRef="#ctx0" brushRef="#br0" timeOffset="17004.11">16319 2201 0,'0'0'0,"64"-42"16,-43 21-1,-21 0-15,0 0 0,0-1 0,0-20 16,0 21-16,0 0 0,0 0 0,0-1 16,-21 1-16,0 21 15,0 0-15,-22 0 0,22 0 0,0 0 16,-21 21-16,-1 1 0,22-1 0,-21 0 16,21 21-16,-22-21 0,22 1 15,0 20-15,0-21 0,0 0 0,21 22 16,-22-22-16,22 0 0,0 0 15,0 0-15,0 0 0,22-21 16,-1 0-16,0 0 0,0 0 16,0 0-16,0 0 0,1 0 0,20 0 15,-21 0-15,0-21 0,22 21 0,-22-21 16,0 0-16,21 0 0,-21 0 0,1-1 16,-1 1-16,0-21 0,0 21 15,0 0-15,-21-1 0,21 1 0,-21 0 16,22 21-16,-22 21 31,-22 0-31,1 22 0,21-22 16,-21 0-16,21 0 0,0 0 15,-21 1-15,21-1 0,0 0 0,-21 0 16,21 0-16,0 0 0,0 1 16,0-1-16,21-21 15,0 0-15,0 0 16,0 0-16,1 0 0,-1 0 0</inkml:trace>
  <inkml:trace contextRef="#ctx0" brushRef="#br0" timeOffset="17495.83">16891 1757 0,'0'0'0,"21"-21"0,-21-22 0,0 22 15,0 0-15,0 42 31,0 0-31,0 1 16,0 20-16,0-21 0,0 21 0,-21 1 16,21-22-16,-21 21 0,21 1 15,-21-22-15,21 21 0,-22 0 0,22-20 16,-21 20-16,0-21 0,21 0 0,0 0 16,-21 1-16,21-1 0,-21 0 0,21 0 15,-21-21-15,21 21 0,21-42 47,0 21-47,0-21 0,0 0 16,0 21-16,1-21 0,-1-1 15,21 1-15,-21 21 0,22-21 0,-22 0 16,0 21-16,21 0 0,-21 0 0,1 0 16,-1 0-16,0 0 0,0 0 0,-21 21 15,0 0 1,0 0-16,0 1 15,-21-1-15,0-21 0,0 21 0,-1 0 16,1-21-16,0 21 0,0-21 16,0 0-16,0 0 0,-1 21 0,1-21 15,0 0-15,0 0 0,0 0 16,42 0 31</inkml:trace>
  <inkml:trace contextRef="#ctx0" brushRef="#br0" timeOffset="17783.66">17653 1990 0,'0'0'0,"0"-21"16,-21 21-16,0 0 15,-1 0-15,1 0 0,-21 21 0,21 0 16,-22 0-16,22 0 0,0 0 16,0 1-16,-21-1 0,42 0 0,-22 21 15,1-21-15,21 1 0,-21-1 0,21 0 16,0 0-16,0 0 0,0 0 0,0 1 16,0-1-16,21-21 0,0 21 15,1-21-15,-1 0 0,0 0 0,0 21 16,21-21-16,-20 0 0,-1 0 15,21 0-15,-21 0 0,0-21 0,22 0 16,-22 21-16,0-21 0</inkml:trace>
  <inkml:trace contextRef="#ctx0" brushRef="#br0" timeOffset="18132.47">18140 1461 0,'0'0'0,"21"-22"16,0 22-16,0 0 0,22 0 16,-22 0-16,21 0 0,-21 0 0,22 22 15,-1-1-15,0 0 0,1 0 0,-22 0 16,21 22-16,-21-1 0,22 0 15,-22 1-15,-21-1 0,0 21 0,0-20 16,0-1-16,0 22 0,-21-22 0,-22 0 16,22 1-16,-21-1 0,-1 0 0,1 1 15,0-1-15,-1 0 0,1 1 16,0-22-16,-1 21 0,1-21 0,0 0 16,21 1-16,-22-1 0,22 0 15,-21 0-15,21 0 0,-1-21 0,1 0 16,0 21-16,0-21 0,0 0 15</inkml:trace>
  <inkml:trace contextRef="#ctx0" brushRef="#br0" timeOffset="19123.9">6202 3069 0,'0'0'0,"21"0"15,-21-21-15,21 21 16,-21-21-16,21 21 16,-21-21-1,-21 21 1,0 0-16,0 0 0,0 0 0,-1 21 15,-20-21-15,21 0 0,0 21 16,0 0-16,-1-21 16,1 21-16,42-21 47,1 22-32,-1-22-15,0 0 0,0 21 16,0-21-16,0 21 15,1 0 1,-22 0 0,0 0-16,0 1 15,0-1-15,0 0 0,-22 0 16,-20-21-16,21 21 0,0 0 0,0 1 16,-1-22-16,-20 21 0,21 0 0,-21-21 15,20 21-15,-20-21 0,21 0 16,0 21-16,0-21 0,-1 0 0,1 0 15,0 0-15,0 0 0,21-21 16,-21 21-16,21-21 16,-21 21-16,21-21 15,0 0 1,21 21 15,0 0-31,0-22 0,0 22 0,0-21 0,1 21 16,-1 0-16</inkml:trace>
  <inkml:trace contextRef="#ctx0" brushRef="#br0" timeOffset="20080.22">6265 3069 0,'0'0'16,"21"-21"-16,-21 0 15,0 0-15,-21 21 32,0 0-32,0 0 0,0 0 0,0 0 15,-1 0-15,1 0 0,-21 0 16,21 21-16,0-21 0,-1 21 0,1 0 15,0-21-15,21 21 16,-21-21-16,21 22 0,0-1 0,0 0 16,0 0-16,21-21 15,0 21-15,0-21 0,1 21 16,-1 1-16,0-22 0,0 21 16,0-21-16,-21 21 0,21-21 0,1 21 15,-22 0-15,0 0 16,0 1-16,0-1 15,0 0-15,-22-21 16,1 21-16,0-21 0,-21 21 0,21 0 16,-22-21-16,22 0 0,-21 22 15,21-22-15,-1 0 0,1 0 0,0 0 16,0 0-16,42 0 47,0-22-47,0 22 15,1 0-15,-1 0 16,0 0-16,0 0 16,-21 22-16,0-1 0,0 0 15,0 0-15,0 0 0,0 0 16,0 1-16,0-1 0,-21 0 16,21 0-16,-21 0 0,0 0 0,21 1 15,0-1-15,-22 0 0,22 0 0,-21-21 16,21 21-16,0 0 0,0 1 15,21-22 17,1 0-32,-1 0 15,-21-22-15,21 22 0,0-21 0,0 21 16,0-21-16</inkml:trace>
  <inkml:trace contextRef="#ctx0" brushRef="#br0" timeOffset="20591.93">6900 3852 0,'0'0'0,"0"-21"0,0 0 0,0 0 16,-21 21-16,0 0 15,0 0-15,0 0 0,-1 0 16,-20 0-16,21 0 0,-21 0 0,-1 0 16,22 21-16,-21 0 0,21 0 0,-1-21 15,1 22-15,0-1 0,21 0 0,0 0 16,0 0-16,0 0 0,0 1 15,0-1-15,0 0 0,0 0 0,21 0 16,0 0-16,1 1 0,-1-1 16,21 0-16,-21-21 0,22 21 0,-22 0 15,21-21-15,-21 21 0,0 1 16,1-22-16,-22 21 0,0 0 16,0 0-16,-22-21 15,1 0-15,0 21 0,-21-21 0,21 0 16,-22 0-16,1 0 0,21 0 15,-22 0-15,1 0 0,21 0 0,-21 0 16,20 0-16,1 0 0,0 0 0,0 0 16,21-21 15,21 0-31,0 21 0,0-21 16,1 21-16</inkml:trace>
  <inkml:trace contextRef="#ctx0" brushRef="#br0" timeOffset="20999.7">7218 3895 0,'-21'0'16,"-1"0"-16,22 21 0,-21-21 0,0 21 15,0 0-15,0 0 0,21 1 16,-21-1-16,21 21 0,-22-21 15,22 0-15,-21 22 0,21-22 0,0 0 16,0 0-16,0 0 0,0 1 0,0-1 16,0 0-16,21 0 0,1 0 15,-1-21-15,0 0 0,0 0 0,0 0 16,0 0-16,22 0 0,-22 0 0,0-21 16,0 21-16,0-21 0,1 0 0,-1 0 15,0-1-15,0 1 0,-21 0 16,0-21-16,0 21 0,0-1 0,0-20 15,0 21-15,0-21 0,-21 20 0,0 1 16,0 0-16,-1 0 0,1 21 0,0 0 16,0 0-16,0 0 15,0 0-15,-1 0 0,1 0 16,0 0-16,21 21 0,0 0 16,0 0-16,0 1 0,0-1 15,42 0-15,-20-21 0,-1 0 16,0 0-16</inkml:trace>
  <inkml:trace contextRef="#ctx0" brushRef="#br0" timeOffset="21264.24">7810 3831 0,'0'0'0,"-21"0"31,0 21-16,21 1-15,0 20 0,-21-21 16,21 0-16,-21 22 0,21-22 16,0 21-16,-21-21 0,21 22 0,0-22 15,0 21-15,-22-21 0,22 22 0,0-22 16,0 0-16,0 21 0,0-21 16,0 1-16,0-1 0,0-42 46</inkml:trace>
  <inkml:trace contextRef="#ctx0" brushRef="#br0" timeOffset="21499.61">7747 3852 0,'0'0'0,"21"-21"0,43-42 15,-43 63 1,0 0-16,0 0 0,0 0 0,0 0 15,22 0-15,-22 0 0,0 0 16,21 0-16,-20 21 0,-1 0 0,0 0 16,0 0-16,-21 1 0,0-1 15,0 0-15,0 0 0,0 0 0,-21 0 16,-21 1-16,20-1 0,1 0 16,-21 0-16,0-21 0,-1 21 0,1-21 15,0 0-15,-1 0 0,1 0 0,21 0 16,0 0-16</inkml:trace>
  <inkml:trace contextRef="#ctx0" brushRef="#br0" timeOffset="22080.36">9229 3323 0,'0'0'0,"21"-21"0,-21 0 0,0 0 15,0 0-15,0-1 0,-21 22 16,-1 0 0,1 0-16,-21 22 0,21 20 15,-22-21-15,1 21 0,0 1 0,-1 20 16,-20 1-16,21-1 0,-1 1 0,1-1 16,0 1-16,-1-1 0,22 22 15,-21-22-15,21 1 0,-1-1 0,1 1 16,21-1-16,0-20 0,0-1 0,0 0 15,0 1-15,21-22 0,1 0 0,20 21 16,-21-42-16,21 22 0,1-1 16,-22-21-16,21 0 0,1 0 0,-1 0 15,0 0-15,1 0 0,-1-21 0,-21-1 16,21 1-16,1 0 0</inkml:trace>
  <inkml:trace contextRef="#ctx0" brushRef="#br0" timeOffset="22304.23">9398 3725 0,'0'0'15,"0"-21"1,0 42 0,0 1-16,0-1 15,0 0-15,0 0 0,0 0 16,0 0-16,0 1 15,0-1-15,21-21 47</inkml:trace>
  <inkml:trace contextRef="#ctx0" brushRef="#br0" timeOffset="22464.06">9546 3747 0,'0'21'47,"0"0"-47,-21-21 16,21 21-16,0 0 0,0 0 15,0 1 1,0-1 0</inkml:trace>
  <inkml:trace contextRef="#ctx0" brushRef="#br0" timeOffset="23011.75">10223 4064 0,'0'0'0,"0"-21"0,0 0 0,0 0 0,0-1 15,0 1-15,0 0 0,0 0 0,-21 0 16,21 0-16,-21-1 0,0 1 0,0 21 16,-22 0-16,22 0 0,0 0 15,0 0-15,-21 0 0,20 21 0,-20-21 16,21 43-16,0-22 0,-22 0 0,22 21 16,0 1-16,0-22 0,0 21 0,0 1 15,-1-22-15,22 21 0,0 0 16,0-20-16,0-1 0,0 0 0,0 0 15,0 0-15,22-21 0,-1 0 0,0 0 16,0 0-16,0 0 0,22 0 16,-22 0-16,0 0 0,21-21 15,-21 0-15,22 21 0,-22-21 0,0 0 16,21-1-16,-20-20 0,-1 21 0,0-21 16,0 20-16,0-20 0,0 21 0,-21-21 15,0-1-15,0 22 0,0 0 16,0 0-16,0 0 0,0 42 31,-21 0-31,21 0 0,0 0 16,0 0-16,-21 22 0,21-22 15,0 21-15,0-21 0,-21 1 16,21 20-16,0-21 0,0 0 0,0 0 16,0 1-16,0-1 0,21 0 15,0-21-15,0 0 0,1 0 16,-1 0-16,0 0 0,0 0 15,0-21-15</inkml:trace>
  <inkml:trace contextRef="#ctx0" brushRef="#br0" timeOffset="23531.66">10795 3535 0,'0'0'16,"-21"0"-1,21 21-15,-21 0 0,21 0 16,0 1-16,-43 62 16,22-41-16,21-1 0,-21 0 0,21 1 15,0-1-15,-21 0 0,0 22 0,-1-22 16,22 0-16,0-20 0,-21 20 0,21-21 16,-21 21-16,21-20 0,0-1 15,0 0-15,0 0 0,-21-21 31,21-21-15,0 0-16,0 0 0,0-1 16,21 22-16,-21-42 0,21 21 15,0 0-15,-21 0 0,22-1 0,-1 1 16,0-21-16,0 21 0,0 21 0,22-21 16,-22-1-16,0 22 0,0 0 0,0 0 15,0 0-15,1 0 0,-1 22 16,0-1-16,-21 0 0,21 21 15,-21-21-15,0 1 0,0-1 0,0 0 16,0 0-16,-21 0 0,0 0 0,0 1 16,-1-1-16,1 0 0,-21-21 15,21 21-15,-22 0 0,22-21 16,0 0-16,-21 21 0,21-21 0,-1 0 16,1 0-16,0 0 0,0 0 0,21-21 31,21 0-16,0 0-15,0 21 16,22-21-16,-22 0 0</inkml:trace>
  <inkml:trace contextRef="#ctx0" brushRef="#br0" timeOffset="23848.48">11472 3895 0,'0'-21'16,"-21"21"15,0 21-31,21 0 0,-21 0 0,0 0 16,-1 0-16,1 1 0,21-1 0,-21 21 15,0-21-15,0 0 0,21 22 16,0-22-16,0 0 0,-21 21 0,21-20 15,0-1-15,0 0 0,0 0 16,0 0-16,21 0 0,0-21 16,0 0-16,-21 22 0,21-22 15,0 0-15,1 0 0,-1 0 0,21 0 16,-21 0-16,0-22 0,1 1 0,-1 21 16,0-21-16,0 0 0,0 0 0</inkml:trace>
  <inkml:trace contextRef="#ctx0" brushRef="#br0" timeOffset="24112.33">12023 3662 0,'0'21'16,"0"0"-1,-22 0-15,22 1 16,0-1-16,-21 0 16,21 0-16,0 0 0,0 0 15,0 1-15,-21-22 0,21 21 16</inkml:trace>
  <inkml:trace contextRef="#ctx0" brushRef="#br0" timeOffset="24300.22">12171 3683 0,'0'21'16,"-21"0"-1,21 1-15,-22-22 0,22 21 16,0 0-16,0 0 15,-21-21-15,21 21 0,0 0 16,0 1-16</inkml:trace>
  <inkml:trace contextRef="#ctx0" brushRef="#br0" timeOffset="24703.99">12382 3302 0,'0'0'0,"22"0"16,-1 0-1,0 0-15,0 21 16,0 0-16,0 22 0,1-22 15,-22 0-15,21 21 0,-21 1 0,21-22 16,-21 21-16,0 1 0,0-1 0,21 0 16,-21 1-16,0-22 0,0 21 15,0 0-15,0 1 0,0-1 0,-21-21 16,0 22-16,21-22 0,-21 21 0,-1-21 16,1 22-16,0-22 0,0 0 0,0 0 15,0 0-15,-1 0 0,-20 1 16,21-1-16,0-21 15,0 21-15,21-42 47,0 0-47,21-1 16,0 1-16,-21 0 0</inkml:trace>
  <inkml:trace contextRef="#ctx0" brushRef="#br0" timeOffset="24916.87">12996 3810 0,'0'-21'0,"0"42"78,0 0-62</inkml:trace>
  <inkml:trace contextRef="#ctx0" brushRef="#br0" timeOffset="25112.39">12975 4149 0,'0'0'16,"-21"0"-16,21 21 0,0 0 0,0 0 16,0 0-16,0 1 0,0-1 15,0 0-15,0 0 0,-21 0 16,0 0-16,21 1 0,-22-22 16,1 21-16,0-21 0,0 0 15,-21 21-15,-1-21 0,22 0 0</inkml:trace>
  <inkml:trace contextRef="#ctx0" brushRef="#br0" timeOffset="26023.87">5651 5017 0,'0'0'0,"22"0"0,-22-22 15,21 22-15,0 0 0,0-21 16,0 21-16,0 0 0,1 0 0,-1 0 16,0 0-16,21 0 0,-21 0 15,1 0-15,-1 0 0,-21 21 16,0 1-16,0-1 16,-21 0-16,-1 0 0,-20 0 15,21 0-15,-21 1 0,-1-1 0,1 0 16,0 0-16,-1 0 0,22 0 0,-21 1 15,21-1-15,-1 0 0,1-21 16,21 21-16,0 0 0,0 0 16,21 1-1,1-22-15,-1 0 0,0 0 0,21 21 16,-21-21-16,1 0 0,-1 0 16,0 0-16,0 21 0,0-21 0,0 0 15,1 0-15,-22 21 0,0 0 16,0 0-16,0 1 15,0-1-15,-22-21 16,1 21-16,0 0 0,0 0 16,0 0-16,0 1 0,-1-1 15,1 0-15,21 0 0,0 0 0,-21-21 16,21 21-16,-21 1 0,21-1 16,0 0-16,-21 0 0,21 0 15,-21-21 1,-1 21-16,1-21 0,0 0 15,0 0-15,0 0 16</inkml:trace>
  <inkml:trace contextRef="#ctx0" brushRef="#br0" timeOffset="26576.11">2709 6858 0,'0'-42'16,"0"21"-16,21-1 0,-21 1 15,0 42 1,0 1-16,0-1 0,0 0 16,0 21-16,0 1 0,0-1 0,0 21 15,-21 1-15,0-1 0,21 1 16,-21 21-16,0-22 0,0 22 16,-1-22-16,1 22 0,21-22 0,-21 1 15,0-1-15,0 1 0,21-1 16,-21 1-16,21-22 0,-22 1 0,22-1 15,-21 0-15,21-21 0,0 1 0,0-1 16,0 0-16,0-42 16,0 0-16,0-1 15,21 1-15,-21-21 0,22 21 0,-1-22 16,-21 1-16</inkml:trace>
  <inkml:trace contextRef="#ctx0" brushRef="#br0" timeOffset="26891.93">2561 6922 0,'0'0'0,"0"-22"0,21-20 0,0 21 0,-21 0 15,22 0-15,-1-22 0,0 22 16,0 0-16,21 21 0,-20-21 0,20 0 16,0-1-16,1 22 0,-1 0 0,0 0 15,1 0-15,-1 0 0,-21 22 16,21-1-16,-20 21 0,-1-21 15,-21 22-15,0-22 0,0 21 0,0-21 16,-21 22-16,-22-22 0,22 21 16,-21 0-16,-1-20 0,1 20 0,21-21 15,-21 0-15,-1 0 0,22 1 16,0-1-16,0 0 0,42-42 47,0 0-47,0 21 0,0-22 0,1 1 15,-1 0-15,21 0 0</inkml:trace>
  <inkml:trace contextRef="#ctx0" brushRef="#br0" timeOffset="27779.59">3408 6816 0,'0'21'15,"0"0"-15,-21 0 16,21 0-16,-22 1 0,22-1 15,-21 0-15,0 0 0,21 0 0,0 22 16,0-22-16,0 0 0,0 0 0,0 0 16,0 0-16,0 1 15,21-22 1,0 0-16,1 0 0,-1 0 16,0-22-16,0 1 15,0 0-15,0 21 0,1-21 0,-1 0 16,0 0-16,0-22 0,0 22 0,-21 0 15,21 0-15,1 0 0,-22-1 16,21 1-16,-21 0 0,0 0 0,0 42 31,0 0-31,0 0 16,0 1-16,-21-1 0,21 0 0,0 21 16,0-21-16,-22 22 0,22-22 0,0 21 15,0-21-15,0 22 0,0-22 16,0 0-16,0 0 0,0 0 15,0 1-15,22-22 0,-1 0 0,0 0 16,21 0-16,-21 0 0,1-22 16,-1 22-16,21-21 0,0 0 15,-20-21-15,20 21 0,-21-1 0,21-20 16,-20 21-16,20-21 0,-21 20 0,0-20 16,0 0-16,1-1 0,-1 1 15,-21 0-15,21-1 0,-21 22 0,0-21 16,0 21-16,0 0 0,0-1 0,0 1 15,-21 21 1,0 21-16,-1 1 0,22-1 16,0 21-16,0 0 0,-21-20 15,21 20-15,-21 0 0,21 1 16,0-1-16,0 0 0,-21 1 0,0-1 16,21 0-16,-21 1 0,21-22 0,0 0 15,0 0-15,0 0 0,0 0 0,0 1 16,0-44 15,0 1-31,0 0 16,21 0-16,-21-21 0,21 20 15,0 1-15,-21 0 0,21-21 0,0 21 16,1-1-16,-1 1 0,0 0 16,0 21-16,0-21 0,0 21 0,1 0 15,-1 0-15,21 0 0,-21 0 16,0 21-16,22 0 0,-22-21 0,0 21 15,0 1-15,-21 20 0,0-21 0,0 0 16,0 0-16,0 1 0,-21 20 16,0-21-16,0 0 0,-22 0 0,22 1 15,0-1-15,-21-21 0,-1 21 0,22-21 16,0 0-16,-21 21 0,21-21 0,-1 0 16,1 0-16,0-21 15,21 0-15,0 0 16,0-1-16,0 1 15,0 0-15,21 0 0,0 0 16,1 0-16</inkml:trace>
  <inkml:trace contextRef="#ctx0" brushRef="#br0" timeOffset="28612.08">4805 6604 0,'-21'0'16,"-1"21"-16,1 22 16,21-22-16,0 21 15,-21-21-15,21 22 0,-21-1 0,21 0 16,-21-21-16,21 22 0,0-1 0,0 0 16,-21 1-16,21-22 0,0 21 0,0-21 15,0 1-15,0-1 0,0 0 16,0 0-16,0 0 0,21-21 0,0 0 15,0 0-15,0 0 0,0 0 16,1-21-16,20 21 0,-21-21 16,0 0-16,0 0 0,1-1 0,-1 1 15,0 0-15,0 0 0,-21 0 0,21 0 16,-21-22-16,21 22 0,-21 0 0,0 0 16,0 0-1,0 42 1,0 0-16,0 0 0,0 0 15,0 0-15,0 1 0,0-1 0,0 0 16,0 0-16,0 0 0,0 22 16,0-22-16,0 0 0,22 0 15,-22 0-15,21-21 0,0 0 16,0 0-16,0 0 0,0 0 16,1 0-16,-1-21 15,0 0-15,0 0 0,0 0 16,0-1-16,1 1 0,-1 0 0,0 0 15,0 0-15,0 0 0,-21-22 16,21 22-16,1 0 0,-1 0 16,0 0-16,0 21 0,0-22 0,0 22 15,1 0-15,-1 0 16,-21-21 62,0 0-62,-21 21-1,-1 0 1,1 0-16,0 21 0,0 0 16,0-21-16,21 22 0,-21-1 15,-1 0-15,1 0 0,21 0 0,0 22 16,-21-22-16,0 0 0,21 0 0,0 21 15,0-20-15,0-1 0,0 0 16,0 0-16,0 0 0,0 0 16,21-21-16,0 0 0,0 0 15,1 0-15,-1 0 0,0 0 0,0-21 16,0 21-16,0-21 16,1 0-16,-1 0 0,0 0 15,-21-1-15,21 1 0</inkml:trace>
  <inkml:trace contextRef="#ctx0" brushRef="#br0" timeOffset="28811.97">5101 6668 0,'0'0'15,"-21"0"-15,0 0 16,0 0 31</inkml:trace>
  <inkml:trace contextRef="#ctx0" brushRef="#br0" timeOffset="29324.24">7535 6541 0,'0'0'0,"0"-22"0,0 1 0,21 21 16,-21 21 15,22 1-31,-22-1 0,0 0 0,0 21 16,0-21-16,0 22 0,21-22 15,-21 21-15,0 1 0,0-22 0,0 21 16,0-21-16,0 0 0,0 1 0,0-1 15,0 0-15,0 0 0,0 0 16,0 0 0,21-21-1,0-21-15,-21 0 16,21 21-16</inkml:trace>
  <inkml:trace contextRef="#ctx0" brushRef="#br0" timeOffset="29572.09">8001 6477 0,'21'-21'0,"-21"42"31,-21-21-31,0 21 0,21 22 16,-21-22-16,-22 0 0,22 21 0,0 1 16,0-22-16,0 21 0,-1 0 15,1-20-15,0 20 0,0-21 0,0 21 16,0-20-16,-1-1 0,22 0 0,0 0 15,0 0-15,0 0 0,22-21 47,-1 0-47,0 0 0,0-21 0,0 0 16</inkml:trace>
  <inkml:trace contextRef="#ctx0" brushRef="#br0" timeOffset="29971.41">8255 6625 0,'0'0'16,"0"21"-1,0 1-15,-21-1 0,0 0 16,21 0-16,-22 0 0,22 0 0,-21 1 16,21-1-16,0 0 0,0 0 0,0 0 15,0 0-15,0 1 0,0-1 0,0 0 16,0 0-16,0 0 15,21-21 1,1 0-16,-1 0 0,0 0 16,0 0-16,0 0 0,0-21 0,1 21 15,-1-21-15,0 0 0,0 0 16,-21-1-16,0 1 0,21 0 16,-21 0-16,0-21 0,0 20 0,0 1 15,0-21-15,0 21 0,-21 0 0,21-1 16,-21 1-16,0 0 0,21 0 0,-21 21 15,-1 0-15,1 0 0,0 0 16,0 0-16,0 21 0,21 0 16,-21-21-16,21 21 0,-22 1 0,22-1 15,0 0-15,0 0 0,0 0 16,22 0-16,-1-21 16,0 22-16,0-22 0</inkml:trace>
  <inkml:trace contextRef="#ctx0" brushRef="#br0" timeOffset="30223.89">8826 6646 0,'-21'0'16,"0"22"-16,21-1 15,-21-21-15,0 21 0,21 0 0,-21 0 16,21 0-16,0 1 0,-22-1 0,22 0 15,-21 0-15,21 0 0,0 0 0,0 1 16,0-1-16,-21-21 0,21 21 16,0 0-16,0-42 47,0 0-47</inkml:trace>
  <inkml:trace contextRef="#ctx0" brushRef="#br0" timeOffset="30387.8">8721 6498 0,'0'-42'15,"21"42"32,0 21-31,0-21-16,0 21 15</inkml:trace>
  <inkml:trace contextRef="#ctx0" brushRef="#br0" timeOffset="30951.99">9461 6710 0,'0'-21'0,"-21"21"16,0 0-16,0 0 15,0 0-15,0 0 0,-1 0 16,1 21-16,0 0 0,0 0 16,0 0-16,0 1 0,-1-1 0,1 21 15,0-21-15,0 0 0,0 22 16,21-22-16,0 0 0,0 0 0,0 0 15,0 1-15,0-1 0,0 0 16,21-21-16,0 0 0,0 0 16,0 0-16,1 0 0,-1 0 0,0 0 15,0-21-15,0 0 0,0 21 16,1-22-16,-1 1 0,0-21 0,0 21 16,0 0-16,0-22 0,1 22 0,-1-21 15,0-1-15,0 1 0,0-21 0,0 20 16,1-20-16,-1-1 15,0 22-15,0-22 0,0 22 0,-21-21 16,0 20-16,21 1 0,-21 21 0,0-22 16,0 22-16,0 0 0,-21 21 15,0 0-15,0 0 16,0 21-16,0 22 0,21-22 0,-22 21 16,1 0-16,21 1 0,-21 20 0,21 1 15,0-22-15,0 22 0,0-1 0,0-21 16,0 1-16,0 20 0,0-20 0,0-22 15,0 21-15,0 0 0,21-20 16,0-1-16,-21 0 0,22 0 0,-1 0 16,0-21-16,0 21 15,0-21-15,0 0 0,1 0 0,-1-21 16,-21 0-16</inkml:trace>
  <inkml:trace contextRef="#ctx0" brushRef="#br0" timeOffset="31771.52">11536 6858 0,'0'0'0,"21"0"0,-21-21 16,21 0-16,-21 0 15,0-1-15,0 1 0,0 0 16,0 0-16,0 0 0,0 0 0,0-1 16,0 1-16,-21-21 0,0 21 0,0 0 15,-1-1-15,1 1 0,0 0 16,0 21-16,0 0 0,-22 0 0,22 0 15,0 21-15,0 0 0,0 1 0,-22-1 16,22 0-16,0 21 0,0-21 0,0 22 16,0-22-16,21 0 15,0 21-15,-22-20 0,22-1 0,0 21 16,0-21-16,0 0 0,0 1 16,22-22-16,-1 0 0,0 0 0,0 0 15,0 0-15,22 0 0,-22 0 0,0-22 16,21 22-16,1-21 0,-22 0 15,21 0-15,0 0 0,-20 0 0,20-22 16,0 22-16,1-21 0,-22-1 0,21 1 16,-21 0-16,0-1 0,1 1 0,-1-21 15,0 20-15,-21 1 0,21 0 0,-21-1 16,0 1-16,0 0 0,0-1 16,0 22-16,0-21 0,0 21 15,0-1-15,-21 22 0,0 0 16,0 0-16,-1 22 0,22-1 15,-21 21-15,0-21 0,21 22 16,-21 20-16,21-21 0,0 22 0,-21-1 16,0 1-16,21-22 0,0 22 0,0-1 15,-22-20-15,22-1 0,0 0 0,0 1 16,0-22-16,0 0 0,0 0 16,0 0-16,0 0 0,22 1 0,-1-22 15,0 0-15,0 0 0,0 0 16,0 0-16,1-22 0,-1 1 15,0 0-15,0 0 0,0 0 16</inkml:trace>
  <inkml:trace contextRef="#ctx0" brushRef="#br0" timeOffset="32140.65">12001 6646 0,'0'0'0,"0"22"15,22-22 1,-1 0-16,0 0 0,0 0 16,0 0-16,0-22 0,1 22 0,-1-21 15,21 0-15,-21 21 16,0-21-16,1 21 0,-1-21 0,-21 0 16,0-1-16,0 1 0,0 0 15,0 0-15,-21 21 16,-1 0-16,1 0 0,0 21 15,0 0-15,0 0 0,0 1 16,-22-1-16,43 0 0,-21 0 0,0 0 16,21 22-16,-21-22 0,21 0 0,0 0 15,0 0-15,0 0 0,0 1 0,0-1 16,21 0-16,0-21 0,0 0 16,0 0-16,1 0 15,-1 0-15,0 0 0,0 0 0,21 0 16,-20-21-16,-1 0 0,0-1 0,0 22 15,21-21-15,-20 0 0</inkml:trace>
  <inkml:trace contextRef="#ctx0" brushRef="#br0" timeOffset="32780.32">12573 6435 0,'0'21'16,"0"0"-1,0 0-15,0 0 0,0 1 0,0-1 16,0 0-16,-21 21 0,21-21 15,0 1-15,-21-1 0,21 0 16,0 0-16,-22-21 0,22 21 0,0 0 16,0 1-16,0-44 47,0 1-32,0 0-15,0 0 0,0 0 0,0 0 16,0-1-16,0 1 0,0-21 0,22 21 15,-1-22-15,-21 22 0,21-21 0,0 21 16,0 0-16,0-1 0,1 1 16,-1 0-16,0 21 0,0 0 0,0 0 15,0 0-15,1 0 0,-22 21 16,21 0-16,-21 1 0,21-1 0,-21 0 16,0 21-16,0-21 0,0 1 0,0-1 15,0 21-15,0-21 0,0 0 0,0 1 16,0-1-16,0 0 0,0 0 15,-21-21 1,0 0 0,21-21-1,0 0-15,0 0 16,0-1-16,21 1 0,0 0 0,0 0 16,-21-21-16,21 20 0,22-20 15,-22 21-15,0 0 0,21-22 16,-21 22-16,22 21 0,-1-21 0,-21 21 15,22 0-15,-1 0 0,0 0 0,-21 0 16,1 21-16,20 0 0,-21 1 0,-21 20 16,0-21-16,0 0 0,0 22 0,0-22 15,0 0-15,0 21 0,-21-21 16,0 1-16,21-1 0,-21-21 0,-1 21 16,1 0-16,0-21 0,21 21 0,-21-21 15,0 0-15,42 0 31,0-21-15,-21 0-16</inkml:trace>
  <inkml:trace contextRef="#ctx0" brushRef="#br0" timeOffset="33160.28">13674 6392 0,'-22'22'0,"1"-1"15,0 0-15,0-21 0,0 21 16,0 21-16,-1-20 0,1-1 0,0 0 16,0 0-16,0 0 0,0 0 15,21 1-15,0 20 0,0-21 0,0 0 16,0 0-16,0 1 0,21-22 16,0 21-16,0-21 0,0 0 15,0 0-15,1 0 0,-1 0 16,0 0-16,0 0 0,0-21 0,0-1 15,1 22-15,-1-21 0,0 0 0,0 0 16,-21 0-16,0 0 0,21-1 0,-21 1 16,0-21-16,0 21 0,0-22 0,0 22 15,0 0-15,0-21 0,-21 21 16,0 21-16,21-22 0,-21 22 0,0-21 16,-1 21-16,1 0 0,0 0 0,-21 21 15,21 1 1,-1-1-16,1-21 0,21 21 0,0 0 15,21-21 1</inkml:trace>
  <inkml:trace contextRef="#ctx0" brushRef="#br0" timeOffset="33504.28">14838 5863 0,'0'0'0,"0"-42"0,0 21 0,0 0 16,0-1-16,0 1 0,-21 0 15,-1 21-15,1 0 16,0 0-16,0 21 0,0 0 0,-22 1 16,22 20-16,-21-21 0,21 21 0,-22 1 15,1-1-15,0 22 0,-1-22 16,1 0-16,0 22 0,-1-1 0,1 1 0,0-1 15,-1 1-15,22-1 0,-21 1 16,21-1-16,0-20 0,21 20 16,0-21-16,0 1 0,0-1 0,0 0 15,0 1-15,0-22 0,21 0 0,0 21 16,21-20-16,-21-22 0,1 21 0,-1 0 16,21-21-16,-21 0 0,0 0 0,22 0 15,-22 0-15,0 0 0,0 0 0,0-21 16,1 0-16,-1 21 0</inkml:trace>
  <inkml:trace contextRef="#ctx0" brushRef="#br0" timeOffset="34992.43">14986 6752 0,'21'0'16,"-21"-21"0,21 21-16,-21-21 31,0 0 63,0 0-63,0-1-31,0 1 15,0 0 1,0 0-16,0 0 31,-21 21-31,0 0 0,0 0 16,0 0-16,-1 0 0,1 21 0,0-21 16,0 21-16,0 0 0,0-21 15,-1 21-15,1 1 0,0-1 16,0 0-16,21 0 0,0 21 0,-21-20 15,21-1-15,0 0 0,0 0 0,0 0 16,0 0-16,0 1 0,21-1 16,0-21-16,0 0 0,0 0 15,1 0-15,-1 0 0,0 0 0,0 0 16,0 0-16,0-21 0,22 21 16,-22-22-16,0 1 0,0 0 0,22 21 15,-22-42-15,0 21 0,0-1 0,0 1 16,22-21-16,-22 0 0,0 20 15,0-20-15,0 0 0,0-1 0,1 1 16,-1 0-16,21-1 0,-42 1 16,21 0-16,0-1 0,-21 22 0,22 0 15,-22 0-15,0 0 0,0 0 0,-22 21 32,1 21-32,0 0 0,0 0 15,0 21-15,21 1 0,-21-1 16,-1 0-16,1 1 0,0 20 0,0-20 15,0-1-15,0 0 0,21 1 0,-22-1 16,22 0-16,0-21 0,0 22 0,0-22 16,0 0-16,0 0 0,0 0 15,0 1-15,22-1 16,-1-21-16,0 0 0,0 0 16,0 0-16,0 0 0,1 0 0,-1-21 15,21 21-15,-21-22 0,22 1 0,-22 21 16</inkml:trace>
  <inkml:trace contextRef="#ctx0" brushRef="#br0" timeOffset="35388.18">15727 6604 0,'0'-21'16,"-21"42"0,-1-21-16,1 21 0,21 0 15,-21 1-15,0-1 0,21 0 0,-21 0 16,21 0-16,0 0 0,0 1 15,-21-1-15,21 0 0,0 0 0,0 0 16,0 0-16,0 1 0,0-1 16,21-21-16,0 0 0,0 0 15,0 0-15,0 0 0,1 0 16,-1 0-16,0 0 0,0-21 0,0 21 16,0-22-16,1 1 0,-1 0 0,0 0 15,-21 0-15,0 0 0,0-1 16,0-20-16,0 21 0,0-21 0,0-1 15,0 22-15,0 0 0,0-21 16,-21 20-16,0 22 0,-1 0 0,1 0 16,0 0-16,0 0 0,0 0 15,0 22-15,-1-1 0,1 0 16,21 0-16,-21 0 0,21 22 0,0-22 16,0 0-16,0 0 0,0 0 0,0 0 15,0 1-15,0-1 0,21 0 16,0-21-16,1 0 0,-1 0 0,0 0 15,0 0-15</inkml:trace>
  <inkml:trace contextRef="#ctx0" brushRef="#br0" timeOffset="35808.94">16214 6583 0,'0'0'0,"21"-21"0,-21 0 0,0 42 31,-21 0-16,-1 0-15,22 0 0,0 22 16,-21-22-16,0 0 0,21 0 0,-21 0 16,21 0-16,0 1 0,0-1 0,0 0 15,0 0-15,0 0 0,0 0 16,21-21-16,0 0 16,0 0-16,1 0 0,-1 0 15,0 0-15,0-21 0,0 0 16,0 21-16,1-21 0,-1 0 15,-21 0-15,21-1 0,0 1 0,0 0 16,-21 0-16,21 0 0,-21 0 0,0-1 16,0 1-16,0 0 0,22 0 0,-22 42 31,0 0-31,-22 0 16,22 1-16,-21-1 0,21 21 0,0-21 15,-21 0-15,21 1 0,-21-1 0,21 0 16,0 0-16,0 0 0,0 0 15,21-21 1,0 0-16,0 0 0,22 0 16,-22 0-16,0-21 0,0 21 15,0-21-15</inkml:trace>
  <inkml:trace contextRef="#ctx0" brushRef="#br0" timeOffset="36283.66">16849 6202 0,'0'0'0,"0"-21"0,0 0 0,0-1 16,0 44 15,-22-1-31,22 21 0,0-21 0,-21 22 16,0-1-16,21 0 0,-21 1 0,21-1 16,0 0-16,-21 1 0,0-1 0,-1 0 15,22 1-15,0-22 0,-21 21 0,21-21 16,-21 0-16,21 1 0,0-1 15,-21-21-15,21-21 47,0-1-47,21 1 0,-21 0 0,21 0 16,0 0-16,1 0 0,-22-1 16,21 1-16,21 0 0,-21 0 15,0 0-15,1 21 0,-1-21 0,0 21 16,0 0-16,0 0 0,0 0 15,-21 21-15,0 0 0,0 0 0,0 0 16,0 0-16,0 1 0,0-1 0,0 0 16,0 0-16,0 0 0,-21 0 0,21 1 15,-21-1-15,0 0 0,0 0 16,-22-21-16,22 21 0,0-21 0,0 0 16,0 21-16,0-21 0,-1 0 0,1 0 15,0 0-15,0 0 0,21-21 31,0 0-31,0 0 16,21 0-16,0 0 0,0-1 0</inkml:trace>
  <inkml:trace contextRef="#ctx0" brushRef="#br0" timeOffset="36574.51">17505 5927 0,'0'0'16,"0"21"-16,0 0 16,-21 0-16,-1 0 0,22 1 15,-21 20-15,0 0 0,0-21 16,0 43-16,21-22 0,-21 1 0,-1-1 16,1 21-16,21-20 0,0-1 0,0 22 15,-21-22-15,21-21 0,-21 21 0,21 1 16,0-22-16,0 21 0,0-21 0,-21 1 15,21-1-15,-21 0 0,42-21 47,0-21-47,-21 0 16</inkml:trace>
  <inkml:trace contextRef="#ctx0" brushRef="#br0" timeOffset="36944.28">17462 6604 0,'22'21'15,"-1"-21"-15,0 0 16,0 0-16,0 0 16,0-21-16,1 21 0,-1-21 0,0 21 15,0-21-15,0 21 0,0-21 16,1-1-16,-1 1 0,-21 0 0,0 0 15,0 0-15,0 0 16,-21 21 0,-1 0-16,1 21 15,0 0-15,0-21 0,-21 42 16,20-21-16,1 1 0,0-1 0,0 21 16,21-21-16,-21 0 0,21 22 0,-21-22 15,21 0-15,0 0 0,0 0 0,0 1 16,0-1-16,0 0 15,21-21-15,0 0 16,0 0-16,0 0 16,0 0-16,1-21 0,-1 21 0,0-21 15,0-1-15,21 1 0,-20 0 16</inkml:trace>
  <inkml:trace contextRef="#ctx0" brushRef="#br0" timeOffset="39519.94">18775 6329 0,'21'0'15,"0"0"1,-21-21 31,0 0-31,0-1 30,21 22 17,-21-21-63,0 0 234,0 0-218,-21 21 31,21-21-47,0 0 312,0-1-280,-21 22-1,0 0-16,0 0-15,21 22 0,-22-22 16,1 21-16,0 0 0,21 0 0,-21 0 16,0 22-16,0-22 0,-1 21 15,1-21-15,21 22 0,-21-22 0,21 21 16,-21-21-16,21 0 0,0 1 0,0-1 16,0 0-16,0 0 0,0 0 0,0 0 15,0 1-15,21-22 16,0 0-16,0 0 15,1 0-15,-1 0 0,0 0 0,0-22 16,0 22-16,0-21 0,1 0 16,-1 21-16,0-21 0,0-21 0,0 20 15,0 1-15,1-21 0,-1 21 0,-21-22 16,21 1-16,0 21 0,-21-21 16,21 20-16,-21-20 0,0 21 0,0 0 15,0 0-15,0 42 16,0 0-1,0 0-15,0 21 0,0-20 16,0 20-16,0-21 0,-21 21 0,21 1 16,0-22-16,0 21 0,0-21 0,0 22 15,0-22-15,0 0 0,0 0 16,21 0-16,0 1 0,1-22 16,-1 0-16,0 0 0,0 0 15,0 0-15,0 0 16,1 0-16,-1 0 0,0-22 0,0 1 15,0 21-15,0-21 0,1 0 0</inkml:trace>
  <inkml:trace contextRef="#ctx0" brushRef="#br0" timeOffset="39908.26">19643 5652 0,'0'0'0,"0"-22"0,0-20 15,0 21-15,21 21 16,0-21-16,0 21 0,0 0 16,0 0-16,1 21 0,-1 0 0,0 0 15,0 22-15,21-1 0,-20-21 0,-1 43 16,0-22-16,-21 0 0,21 1 15,-21 20-15,21-21 0,-21 22 16,0-1-16,0-20 0,0 20 0,0 1 16,0-1-16,-21-20 0,-21 20 0,21-21 15,-1 1-15,-20-1 0,0 0 0,-1 1 16,22-22-16,-21 21 0,0-21 16,-1 1-16,1-1 0,21 0 0,-22-21 15,22 21-15,-21 0 0,21-21 0,0 0 16,-1 0-16,22 21 0,-21-21 15,0 0-15,0 0 16</inkml:trace>
  <inkml:trace contextRef="#ctx0" brushRef="#br0" timeOffset="41179.16">5736 7662 0,'0'0'0,"21"0"16,-21-21-16,21 21 16,-21-21-16,0 0 15,0 0-15,0 0 16,-21 21-16,0 0 16,0 0-16,0 0 0,0 0 0,-22 0 15,22 0-15,-21 21 0,21-21 16,-22 21-16,22-21 0,-21 21 0,21 0 15,-22-21-15,22 21 0,0-21 16,21 22-16,21-22 31,0 0-15,0 0-16,1 0 0,-1 0 0,0 21 16,0-21-16,0 0 0,0 0 0,-21 21 15,22 0-15,-22 0 16,0 0-16,0 1 15,0-1-15,0 0 0,-22-21 0,1 21 16,0 0-16,0-21 0,0 21 0,0-21 16,-1 22-16,1-22 15,0 0-15,0 21 0,0-21 16,0 0-16,42 0 62,-21 21-62,21 0 16,-21 0-16,0 0 16,0 1-16,0-1 0,0 0 0,0 0 15,0 0-15,0 0 0,0 1 0,21-1 16,-21 0-16,0 0 0,21 0 16,-21 0-16,0 1 15,21-22-15,1 0 16,-1 0-16,0 0 15,0 0-15,0 0 16,0 0-16,1 0 0,-22-22 0,21 1 16,0 21-16,0-21 0</inkml:trace>
  <inkml:trace contextRef="#ctx0" brushRef="#br0" timeOffset="41916.74">6244 8721 0,'42'-21'16,"-20"-1"-16,-1 1 16,0 21-16,0-21 0,0 0 15,0 0-15,1 21 0,-22-21 16,0-1-16,-22 22 16,1 0-1,0 0-15,0 0 0,-21 0 16,-1 0-16,22 0 0,-21 22 0,21-22 15,-22 21-15,22 0 0,0-21 0,0 21 16,0 0-16,21 0 0,0 1 16,0-1-16,0 0 0,0 0 15,21 0-15,0 0 0,0 1 0,0-1 16,0-21-16,22 21 0,-22 0 0,0 0 16,21 0-16,-20 1 15,-1-1-15,0-21 0,0 21 0,0 0 0,0 0 16,-21 0-16,0 1 0,0-1 15,-21 0-15,0-21 16,0 0-16,-21 21 0,20-21 16,-20 0-16,0 0 0,21 0 0,-22 0 15,1 0-15,21 0 0,-22 0 0,22-21 16,0 21-16,0-21 0,0 21 0,21-21 16,0-1-16,-21 22 0,21-21 15,0 0-15,0 0 0,0 0 16,21 21-1,0 0-15,0 0 16,0-21-16,0 21 0,22 0 0,-22 0 16</inkml:trace>
  <inkml:trace contextRef="#ctx0" brushRef="#br0" timeOffset="42352.28">6816 8678 0,'0'0'16,"0"-21"-16,-22 21 0,1 0 16,0 0-16,0 0 0,0 0 0,0 0 15,-1 21-15,1 1 0,0-1 0,0 0 16,0 0-16,0 0 0,21 22 16,-22-22-16,22 21 0,0 0 15,0-20-15,0 20 0,0-21 0,0 0 16,0 22-16,0-22 0,0 0 0,22 0 15,-1-21-15,0 21 0,0-21 16,0 21-16,0-21 0,1 0 0,20 0 16,-21 0-16,0 0 0,22-21 0,-22 0 15,0 0-15,21 0 0,-21 0 0,1-1 16,-1 1-16,0 0 16,-21-21-16,0 21 0,0-22 0,0 1 0,0 21 15,0-22-15,0 1 0,-21 21 0,0 0 16,-1-22-16,1 22 0,-21 21 15,21-21-15,-22 21 0,22 0 16,0 0-16,0 0 0,-21 0 0,20 0 16,1 21-16,21 0 0,-21 1 15,21-1-15,0 0 0,0 0 16,0 0-16,0 0 0,21 1 0,0-1 16,1-21-16,-1 21 0,0-21 0,0 0 15</inkml:trace>
  <inkml:trace contextRef="#ctx0" brushRef="#br0" timeOffset="42628.14">7366 8700 0,'0'0'0,"0"-22"0,0 44 31,-21-1-31,21 0 0,0 0 16,0 0-16,0 22 0,0-22 15,-21 21-15,21-21 0,0 22 0,0-1 16,-22-21-16,22 21 0,0-20 0,0 20 16,0-21-16,0 21 0,-21-20 0,21-1 15,0 0-15,-21 0 0,21 0 16,0 0-16,0 1 16,0-44-1,21 1 1,-21 0-16,0 0 0</inkml:trace>
  <inkml:trace contextRef="#ctx0" brushRef="#br0" timeOffset="42908.33">7302 8784 0,'0'0'16,"0"-21"-16,43-42 16,-43 41-16,21 1 0,0 21 0,0-21 15,0 21-15,22 0 0,-22 0 0,0 0 16,21 0-16,-20 0 0,-1 0 0,21 0 15,-21 21-15,0 0 0,1 1 16,-1-1-16,-21 0 0,0 21 16,0-21-16,0 1 0,0 20 0,-21-21 15,-22 0-15,22 0 0,0 1 0,-21-1 16,20 0-16,-20 0 0,0 0 0,21-21 16,-1 21-16,1-21 0,0 0 15,0 0-15,0 0 0,42-21 31,0 0-31,0 0 16,0 0-16</inkml:trace>
  <inkml:trace contextRef="#ctx0" brushRef="#br0" timeOffset="43293">8996 8213 0,'0'-21'15,"0"42"-15,0-64 0,0 22 16,-21 21 0,-1 0-16,1 21 15,-21 1-15,21 20 0,-22-21 16,22 21-16,-21 1 0,0-1 15,20 0-15,-20 22 0,0-22 0,-1 22 16,22-22-16,-21 22 0,0-1 0,20 1 16,-20-22-16,21 21 0,0 1 0,0-22 15,-1 1-15,22-1 0,0 0 16,0 1-16,0-22 0,0 21 0,0-21 16,0 0-16,22 1 0,-1-1 0,0 0 15,21-21-15,-21 21 0,1-21 16,20 0-16,-21 0 0,0 0 0,22 0 15,-22 0-15,0 0 0,21 0 0,-21-21 0,1 21 16,-1-21-16,0 0 16,0-1-16</inkml:trace>
  <inkml:trace contextRef="#ctx0" brushRef="#br0" timeOffset="43563.85">9080 8509 0,'0'0'0,"0"21"32,0 0-17,0 1-15,-21-1 0,21 0 16,0 0-16,-21-21 0,21 21 0,0 0 15,0 1-15,0-1 16</inkml:trace>
  <inkml:trace contextRef="#ctx0" brushRef="#br0" timeOffset="43727.76">9229 8551 0,'0'22'32,"0"-1"-17,0 0-15,0 0 16</inkml:trace>
  <inkml:trace contextRef="#ctx0" brushRef="#br0" timeOffset="44983.68">9334 8530 0,'0'21'47,"-21"-21"-47,21 22 0,0-1 16,-21-21-16,0 0 16,21 21-1</inkml:trace>
  <inkml:trace contextRef="#ctx0" brushRef="#br0" timeOffset="45899.71">9927 8827 0,'-21'0'15</inkml:trace>
  <inkml:trace contextRef="#ctx0" brushRef="#br0" timeOffset="46244.63">9948 8848 0,'21'0'16,"1"0"15,-44 0 110</inkml:trace>
  <inkml:trace contextRef="#ctx0" brushRef="#br0" timeOffset="46712.7">10033 8784 0,'0'-21'31,"0"0"-15,0 0 0,-21 21 93,0 0-93</inkml:trace>
  <inkml:trace contextRef="#ctx0" brushRef="#br0" timeOffset="46984.3">9948 8636 0,'0'0'0,"-21"-21"0,21 0 15,0 0 1,0 42 0,0 0-1,0 0-15,21 21 0,0-20 0,-21 20 16,22 0-16,-1 1 0,0-1 15,0 0-15,0 1 0,-21-1 0,21-21 16,-21 21-16,22-20 0,-22 20 0,0-21 16,0 0-16,21 0 0,-21 1 0,0-1 15,0-42 32,0-1-47,0 1 0</inkml:trace>
  <inkml:trace contextRef="#ctx0" brushRef="#br0" timeOffset="47240.16">10329 8488 0,'0'0'0,"-21"21"16,0 0-16,21 0 15,-21 1-15,-22-1 0,22 21 16,0 0-16,0 1 0,-21-1 15,20-21-15,-20 22 0,21-1 0,-21 0 16,20 1-16,1-1 0,-21-21 0,21 0 16,0 22-16,-1-22 0,1 0 0,21 0 15,-21-21-15,21 21 0,21-21 32,0 0-32,1 0 0,-1-21 15,0 0-15,21 0 0,1 0 16</inkml:trace>
  <inkml:trace contextRef="#ctx0" brushRef="#br0" timeOffset="47691.9">10880 8551 0,'0'0'0,"0"22"31,0-1-31,-22 0 16,1 0-16,21 0 0,-21 0 0,0 1 15,21-1-15,0 21 0,0-21 0,-21 0 16,21 1-16,0-1 0,0 0 16,0 0-16,0 0 0,0 0 15,21-21-15,0 0 0,0 22 0,0-22 16,1 0-16,-1 0 0,0 0 16,0 0-16,0-22 0,22 22 0,-22-21 15,0 0-15,21 0 0,-21 0 16,22 0-16,-22-1 0,0 1 0,0 0 15,0 0-15,-21 0 0,22 0 0,-22-1 16,0 1-16,0 42 31,0 1-31,-22-1 0,1 21 16,0-21-16,0 22 0,0-22 0,0 21 16,-1-21-16,1 22 0,21-22 0,-21 21 15,0-21-15,21 0 0,0 1 16,-21-1-16,21 0 0,-21 0 15,21 0-15,21-21 32,0 0-32,0-21 0,0 0 15,0 0-15,22 0 0,-22-1 0</inkml:trace>
  <inkml:trace contextRef="#ctx0" brushRef="#br0" timeOffset="48235.58">11642 8657 0,'0'21'16,"21"-21"-1,0 0 1,0 0-16,0 0 0,0 0 16,1 0-16,-1 0 0,0 0 15,0-21-15,0 21 0,0-21 0,1 21 16,-1-21-16,0 21 0,0-21 0,-21 0 15,-21 21 1,0 21 0,0 0-16,-1 0 15,1 21-15,-21-20 0,21 20 0,-22 0 0,22 1 16,-21-1-16,21 0 0,0-21 16,-22 22-16,22-1 0,0-21 0,0 0 15,0 1-15,21-1 0,0 0 0,-22 0 16,1-21-16,21 21 15,0-42 1,21 0 0,-21 0-16,22 0 0,-1-1 0,-21 1 15,21 0-15,0 21 0,-21-21 0,21 0 16,0 0-16,1 21 0,-1 0 16,0 0-1,-21 21-15,0 0 0,21 0 16,0 0-16,-21 0 0,0 1 15,0-1-15,21-21 0,1 21 0,-22 0 16,21-21-16,-21 21 0,21-21 16,0 0-16,0 0 15,0-21 1,1 0 0,-22 0-16,21 0 0,-21-1 0,0 1 15,21 0-15,0-21 0</inkml:trace>
  <inkml:trace contextRef="#ctx0" brushRef="#br0" timeOffset="48480.44">12509 8488 0,'0'21'31,"-21"0"-16,0 0-15,21 1 16,-21-1-16,21 0 0,-21 0 0,0 0 16,21 0-16,0 1 15,0-1-15,-22-21 0,22 21 16,0-42 15</inkml:trace>
  <inkml:trace contextRef="#ctx0" brushRef="#br0" timeOffset="48700.32">12658 8446 0,'0'21'47,"0"0"-47,-22 0 0,22 0 16,-21 0-16,21 1 0,0-1 0,-21 0 15,21 0-15,-21 0 0,21 0 16,0 1-16,0-1 0,-21 0 16</inkml:trace>
  <inkml:trace contextRef="#ctx0" brushRef="#br0" timeOffset="49072.62">12933 8107 0,'0'0'0,"21"-21"0,-21 0 0,0-1 16,21 22-16,0-21 0,0 21 16,1 0-16,-1 0 15,0 0-15,0 0 0,0 21 0,0 1 16,1-1-16,20 0 0,-21 21 0,0-21 15,0 22-15,1 20 0,-1-20 0,-21-1 16,21 21-16,-21 1 0,0-22 16,0 22-16,0-1 0,-21 1 15,0-1-15,-22 1 0,1-1 0,0-20 16,-1 20-16,-20-21 0,20 1 0,-20-1 16,21-21-16,-1 22 0,1-22 0,21 0 15,-22 0-15,22 0 0,0 0 0,0 1 16,0-22-16,0 0 0,21 21 15,-22-21-15,22-21 16,0-1 0,22 1-16,-1 0 0,0 0 15,0 0-15,21-22 0,-20 22 0,20 0 16</inkml:trace>
  <inkml:trace contextRef="#ctx0" brushRef="#br0" timeOffset="49308.48">13864 8615 0,'0'-21'0,"0"0"16,0-1-16,-21 22 31,21 22-31,0-1 16,0 0-1,0 0 1,0 0-16,0 0 16,0 1-1</inkml:trace>
  <inkml:trace contextRef="#ctx0" brushRef="#br0" timeOffset="49519.65">13843 9102 0,'0'0'0,"0"21"16,0 0-16,0 0 16,0 0-16,-21-21 0,21 22 15,0-1-15,0 0 0,-21-21 0,21 21 16,-22 0-16,22 0 0,0 1 0,-21-22 16,0 21-16,0 0 0,0-21 0,0 21 15,-1 0-15,1-21 0,0 21 0,0 1 16,-21-22-16,20 21 0,-20-21 0,0 21 15,-1-21-15,1 0 0</inkml:trace>
  <inkml:trace contextRef="#ctx0" brushRef="#br0" timeOffset="50456.12">6011 10012 0,'0'0'16,"-42"0"0,42-21-16,-21 21 15,21-21 1,0-1-16,21 22 0,-21-21 16,21 21-16,0 0 0,-21-21 15,21 21-15,1 0 16,-22-21-16,-22 42 15,1 0 1,0-21-16,-21 43 0,21-22 16,-1 0-16,-20 21 0,21-21 0,0 22 15,0-22-15,21 21 0,0-21 0,-22 22 16,22-22-16,0 0 0,0 0 16,0 0-16,0 1 0,22-1 0,-1-21 15,0 21-15,0-21 0,0 0 0,0 0 16,1 0-16,-1 0 0,0 0 0,0 0 31,-42 21-15,21 0-1,-21 0-15,0 1 0,-1-1 0,22 0 16,-21 0-16,21 0 0,-21 0 16,21 1-16,0-1 0,0 0 0,0 0 15,0 0-15,0 0 0,0 1 0,0-1 16,0 0-1,-21-21-15,0 21 16,0-21-16,-1 0 0,1 0 16,0 0-16,0 21 0,0-21 0,0 0 15,-1 0-15,1 0 0,0 0 16,0 0-16,0 0 0</inkml:trace>
  <inkml:trace contextRef="#ctx0" brushRef="#br0" timeOffset="51131.97">4826 12150 0,'0'-43'16,"0"86"31,0-22-47,0 0 0,0 21 0,0-20 15,0 20-15,0 0 0,0 1 0,0-1 16,0 0-16,0 1 0,-21-1 0,21 0 15,-21 1-15,21-1 0,-22 0 16,22 22-16,0-22 0,-21-21 0,0 22 16,21-1-16,-21-21 0,21 0 0,0 0 15,0 1-15,0-1 0,0 0 16,-21-21-16,21-21 31,0 0-31,0-22 16,0 22-16,0 0 0,0-21 15</inkml:trace>
  <inkml:trace contextRef="#ctx0" brushRef="#br0" timeOffset="51447.78">4635 12361 0,'0'0'0,"0"-21"0,0 0 16,0 0-16,0 0 0,22 0 15,-1-1-15,0 1 0,0 21 0,0-21 16,22 0-16,-1 0 15,-21 21-15,21-21 0,22-1 0,-22 22 16,1 0-16,-22 0 0,21 0 0,0 0 16,-20 22-16,20-1 0,-21 21 15,-21-21-15,0 22 0,0-22 0,0 21 16,0-21-16,0 22 0,-21-22 0,-21 0 16,20 0-16,-20 21 0,0-20 0,-1-1 15,1-21-15,21 21 0,-21 0 16,20 0-16,-20-21 0,21 0 0,0 0 15,42 0 32,0-21-47,0 0 16,0 0-16</inkml:trace>
  <inkml:trace contextRef="#ctx0" brushRef="#br0" timeOffset="51912.74">5884 12319 0,'0'0'0,"21"-21"15,43 0-15,-64 0 16,0-1-16,0 1 16,0 0-16,-21 21 15,-22 0-15,22 0 0,0 0 0,-21 21 16,21-21-16,-22 21 0,22 22 15,-21-22-15,21 0 0,-1 21 0,-20-20 16,21-1-16,0 21 0,0-21 0,21 0 16,0 22-16,0-22 0,0 0 0,0 0 15,0 0-15,21-21 16,0 22-16,0-22 0,0 0 0,0 21 16,22-21-16,-22 21 0,0 0 15,0-21-15,22 21 0,-22-21 0,-21 21 0,21-21 16,-21 22-16,0-1 15,0 0-15,0 0 0,-21 0 16,-22-21-16,22 21 0,-21-21 16,0 0-16,20 22 0,-20-22 0,0 0 15,-1 0-15,22 0 0,-21 0 16,21 0-16,0 0 0,-1 0 0,1 0 16,0 0-16,42-22 46,0 22-46,1-21 0,-1 0 16,0 0-16,21 21 0,-21-21 0</inkml:trace>
  <inkml:trace contextRef="#ctx0" brushRef="#br0" timeOffset="52191.58">6329 12234 0,'0'0'0,"0"-21"0,21-21 15,-21 63 17,0 0-32,0 22 15,21-22-15,-21 21 0,0-21 0,21 22 16,-21-1-16,0-21 0,0 21 0,0 1 16,0-22-16,21 21 0,-21 1 15,0-22-15,0 21 0,22-21 16,-22 0-16,0 1 0,0-1 0,0 0 15,0 0-15,0 0 0,0 0 16,0-42 0,0 0-1,0 0-15,0-21 0</inkml:trace>
  <inkml:trace contextRef="#ctx0" brushRef="#br0" timeOffset="52475.76">6858 12192 0,'0'0'0,"0"-21"16,-21 42-1,0 0 1,-1 0-16,1 1 0,0 20 0,0-21 16,-21 21-16,20-20 0,1 20 15,0-21-15,0 21 0,0-20 0,0 20 16,-1-21-16,1 21 0,0-20 0,0-1 15,0 21-15,21-21 0,-21 0 0,21 1 16,-22-1-16,22 0 16,22-42 15,-1 21-31,0-21 0,0-1 16,0 1-16,0-21 0,22 21 15</inkml:trace>
  <inkml:trace contextRef="#ctx0" brushRef="#br0" timeOffset="53240.65">7218 12192 0,'0'0'0,"21"0"0,-21 21 32,0 0-17,-21 1-15,0 20 0,21-21 16,0 0-16,-22 22 0,1-22 15,0 0-15,21 21 0,-21-21 0,21 1 16,0 20-16,-21-21 0,21 0 0,-21 0 16,21 1-16,0-1 0,0 0 0,0 0 15,0 0-15,0 0 0,0 1 16,-22-22-16,22 21 0,0-42 31,0-1-31,0 1 16,0 0-16,0 0 15,0 0-15,0 0 0,0-22 0,22 22 16,-1-21-16,-21-1 0,21 22 16,0-21-16,0 0 0,0-1 0,1 1 15,-1 21-15,0 0 0,0-22 16,0 22-16,0 0 0,1 21 0,-1-21 16,0 21-16,0 0 0,0 0 0,0 0 15,1 21-15,-1 0 0,-21 0 16,0 22-16,21-22 0,-21 21 15,21-21-15,-21 22 0,0-22 0,0 21 16,0-21-16,0 22 0,0-22 0,0 0 16,0 0-16,0 0 0,0 0 0,0 1 15,0-1-15,-21 0 16,21-42 15,0 0-31,0-1 16,0 1-16,0 0 0,0 0 0,21 0 15,-21-22-15,21 22 0,0-21 16,1 0-16,-1-1 0,21 1 0,-21 0 16,22-1-16,-1 1 0,-21 0 0,21 20 15,1 1-15,-22 0 0,21 21 0,-21 0 16,22 0-16,-22 0 16,0 21-16,0 0 0,0 22 0,1-22 15,-22 21-15,0 1 0,21-22 0,-21 21 16,0 0-16,0-20 0,0 20 0,0-21 15,0 21-15,0-20 0,0-1 16,-21 21-16,21-21 0,-22 0 0,22 1 16,-21-22-16,21 21 0,-21 0 0,0-21 15,21 21-15,0-42 32,0 0-17,21 0-15,0-1 0,0 22 0</inkml:trace>
  <inkml:trace contextRef="#ctx0" brushRef="#br0" timeOffset="54031.71">9758 11621 0,'0'0'0,"-21"0"31,-1 0-31,-20 0 0,21 21 0,-21-21 15,20 21-15,-20 0 0,0 0 0,-1 0 16,22-21-16,-21 22 0,21-1 0,0 0 16,-1 0-16,1-21 0,21 21 15,0 0-15,21-21 32,1 0-32,-1 22 0,0-22 0,0 0 15,0 0-15,0 0 0,1 21 16,-1 0-16,0 0 15,-21 0-15,0 0 0,0 1 16,0-1-16,0 0 0,0 0 16,0 0-16,0 0 0,0 1 0,-21-1 15,0 0-15,-1 0 0,1 0 16,-21-21-16,21 21 0,0 1 0,-22-22 16,22 21-16,0-21 0,0 0 0,0 21 15,-1-21-15,1 0 0,42-21 47,1 21-31,-1 0-16,0 0 0,0-21 0,0 21 15,0 0-15,1 0 16,-22 21-16,21-21 0,-21 21 0,0 0 16,0 0-16,0 0 0,0 1 0,0-1 15,-21 0-15,-1 21 0,1-21 0,0 1 16,0-1-16,0 21 0,-22-21 15,22 0-15,0 1 0,0-1 0,21 0 16,0 0-16,0 0 0,-21 0 0,21 1 16,0-1-1,21-21-15,0 0 0,0 0 16,22 0-16,-22 0 0,0 0 16,0-21-16,21-1 0,-20 22 0,-1-21 15,21 21-15,-21-21 0,0 21 0,1 0 16,-22-21-16,21 0 15</inkml:trace>
  <inkml:trace contextRef="#ctx0" brushRef="#br0" timeOffset="55025.05">9313 16002 0,'43'-42'15,"-22"42"-15,-21-21 0,21 21 16,0-22-16,0 22 16,-21-21-16,21 21 0,-21-21 15,22 21-15,-1 0 0,0 0 16,0-21-1,-42 21 17,0 21-32,0-21 0,-1 21 15,-20 0-15,21 1 0,0-1 0,-22 0 16,22 21-16,0-21 0,0 22 16,0-22-16,21 21 0,0-21 0,0 22 15,0-22-15,0 21 0,0-21 0,0 1 16,0-1-16,0 0 0,21 0 15,0 0-15,21 0 0,-20-21 16,-1 22-16,21-22 0,-21 21 0,22-21 16,-22 0-16,0 0 0,0 0 0,0 0 15,0 0-15,-21 21 16,0 0 0,-21-21-16,-21 21 0,21 0 0,0 1 15,-22-1-15,1 21 0,21-21 0,-22 0 16,1 22-16,21-1 0,0-21 15,0 0-15,-1 22 0,1-22 0,21 0 16,-21 21-16,21-20 0,0-1 0,0 0 16,0 0-16,0 0 15,21-21 1,-21-21 15,0 0-15,0 0-16,0 0 15,0-1-15,0 1 0,0 0 0,0 0 16</inkml:trace>
  <inkml:trace contextRef="#ctx0" brushRef="#br0" timeOffset="58780.38">6921 13462 0,'0'0'0,"22"0"16,-22-21-16,21 21 15,-21-21-15,-21 42 47,-1 0-47,1 21 16,0-20-16,0 20 0,0 0 0,0 1 15,-1-1-15,1 0 0,-21 1 0,21-1 16,0 0-16,-22 1 0,22-1 16,0-21-16,-21 21 0,20-20 15,1 20-15,21-21 0,-21 0 0,0 0 16,21 1-16,0-44 47,0 1-47,21 0 15,0 0-15,0-21 0,22 20 0,-22-20 16,0 0-16,21-1 0,-20-20 16,20 21-16,0-22 0,-21 22 0,22-22 15,-1 22-15,-21 0 0,22-1 0,-22 1 16,0 21-16,0 0 0,0-1 16,-21 1-16,0 0 0,21 21 15,-21 21 1,0 0-16,0 1 0,22 20 0,-22 0 15,0 1-15,0-1 0,0 0 16,0 22-16,0-22 0,0 0 0,0 1 16,0-1-16,0 0 0,0 1 0,0-1 15,0-21-15,0 0 0,0 22 0,0-22 16,0 0-16,0 0 16,0 0-16,0-42 31,0 0-16,-22 0-15,1 21 16,21-21-16,-21 0 0</inkml:trace>
  <inkml:trace contextRef="#ctx0" brushRef="#br0" timeOffset="58956.99">6667 13928 0,'22'0'46,"-1"0"-46,0 0 0,0 0 16,21 0-16,-20 0 0,20 0 0,0 0 16,1-21-16,-22 21 0,21 0 15,0-22-15,1 22 0,-1-21 0,0 21 16,1-21-16,-1 0 0</inkml:trace>
  <inkml:trace contextRef="#ctx0" brushRef="#br0" timeOffset="59528.06">8530 13991 0,'42'0'15,"-42"-21"1,22 21-16,-1-21 0,-21 0 15,21 0-15,0-1 0,-21 1 0,0 0 16,21 0-16,-21 0 0,0-22 0,0 22 16,0 0-16,0 0 0,0-21 0,0 20 15,-21 1-15,0 21 0,0-21 16,0 21-16,-1 0 0,1 0 0,0 0 16,0 21-16,0-21 0,-22 21 0,22 22 15,0-22-15,0 21 0,0-21 16,0 22-16,-1-1 0,1-21 0,0 22 15,21-22-15,0 0 0,0 0 16,0 0-16,0 0 0,0 1 0,0-1 16,0 0-16,21-21 15,0 0-15,1 0 0,-1 0 16,0 0-16,0 0 0,21-21 0,-20 21 16,-1-21-16,0-1 0,0 1 0,0 0 15,0 0-15,1 0 0,-1 0 16,0-1-16,0 1 0,0 0 0,-21 0 15,0 0-15,0 42 32,0 0-32,0 0 0,0 0 15,0 1-15,0-1 0,0 21 16,0-21-16,0 0 0,0 1 0,0-1 16,0 0-16,21-21 0,-21 21 0,22 0 15,-1-21-15,0 21 0,0-21 16,0 0-16,0 0 15,1 0-15,20-21 0,-21 21 0,0-21 16,22 0-16</inkml:trace>
  <inkml:trace contextRef="#ctx0" brushRef="#br0" timeOffset="59763.93">9715 13864 0,'-21'0'16,"42"0"-1,1 0-15,-1 0 0,0 0 16,0 21-16,0-21 0,0 0 16,1 0-16,-22 22 31,-22-22-16,1 0-15</inkml:trace>
  <inkml:trace contextRef="#ctx0" brushRef="#br0" timeOffset="59916.37">9610 14034 0,'-22'0'0,"44"0"0,-44 21 0,22 0 32,22-21-32,-22 21 0,21-21 0,0 0 15,0 0-15,0 0 16,0 0-16,1 0 0,-1 0 15,0 0-15,-21-21 0,21 21 16,0-21-16,-21 0 0,21 21 0,1-22 16</inkml:trace>
  <inkml:trace contextRef="#ctx0" brushRef="#br0" timeOffset="60667.76">11303 13420 0,'-42'-21'16,"20"21"0,1 0-16,0 0 15,0 21-15,21 0 16,-21-21-16,0 21 0,21 0 0,0 0 16,0 22-16,0-22 0,-22 0 0,22 0 15,0 0-15,-21 1 0,21-1 0,0 0 16,0 0-16,0 0 0,-21-21 15,21 21-15,-21-21 16,21-21 0,0 0-1,0 0-15,0 0 16,0 0-16,0-1 0,21 1 0,0-21 16,-21 21-16,21-22 0,1 22 0,20-21 15,-21 21-15,0 0 0,22-1 0,-22 1 16,21 0-16,-21 21 0,22 0 15,-22 0-15,0 0 0,0 0 0,0 0 16,0 21-16,1 0 0,-22 1 0,21-1 16,-21 21-16,0-21 0,0 22 0,0-1 15,0-21-15,0 21 0,0-20 16,-21 20-16,21-21 0,-22 0 16,22 0-16,0 1 0,0-1 0,0 0 0,-21-21 15,21 21-15,-21-21 16,21-21 15,0 0-31,0 0 0,0-1 16,0 1-16</inkml:trace>
  <inkml:trace contextRef="#ctx0" brushRef="#br0" timeOffset="61608.21">11853 13526 0,'64'0'16,"-43"-22"-16,0 22 0,0-21 15,0 21-15,1-21 0,-1 0 0,21 21 16,-21-21-16,0 21 0,1-21 0,-22-1 16,21 22-16,-21-21 0,0 0 15,0 0-15,-21 21 16,-1 0-1,1 21-15,0-21 0,0 21 16,0 0-16,0 1 0,-1 20 0,1-21 16,0 0-16,0 22 15,0-22-15,21 0 0,0 21 0,-21-21 16,21 1-16,0-1 0,0 0 0,0 0 16,21 0-16,0-21 15,0 0-15,0 0 0,0 0 16,22 0-16,-22-21 0,21 21 0,-21-21 15,22 0-15,-22 0 0,21-1 0,1 1 16,-22 0-16,21 0 0,-21 0 0,22-22 16,-22 22-16,0 0 0,0 0 15,0 0-15,-21 0 0,0-1 0,21 22 16,-21 22 15,0-1-31,0 0 16,-21 0-16,0 21 0,21-20 0,0-1 15,-21 0-15,21 21 0,-21-21 16,21 1-16,0-1 0,0 0 0,0 0 16,0 0-16,0 0 0,21-21 31,0 0-31,0 0 0,0-21 16,1 0-16,-1 0 0,0 21 15,0-21-15,0-22 0,0 22 0,1 0 16,-1 0-16,0 0 0,0 0 15,0-1-15,0 1 0,-21 0 0,22 21 16,-22 21 15,0 0-31,0 1 0,0-1 0,-22 0 16,22 21-16,-21-21 0,21 1 0,0-1 16,0 0-16,0 0 0,0 0 0,0 0 15,0 1-15,21-22 16,1 0-16,-1 0 0,0 0 15,0 0-15,0 0 0,22 0 0,-22 0 16,0-22-16,0 1 0,0 0 0,22 21 16,-43-21-16,21 0 0,0-22 0,-21 22 15,21 0-15,-21-21 16,0 21-16,0-1 0,0-20 0,0 21 16,0 0-16,-21 0 0,0-1 0,0 1 15,-1 0-15,1 21 0,0 0 0,0 0 16,0 0-16,0 0 15,42 0 17,0 0-32,0 0 0,0 0 0,0 0 15,1 0-15,-1 0 0,0 0 16,0 0-16,0 0 0,0 0 16,1-21-16,20 21 0,0-21 0,-21 21 15,22 0-15</inkml:trace>
  <inkml:trace contextRef="#ctx0" brushRef="#br0" timeOffset="62180.67">14414 12996 0,'0'0'0,"0"-21"0,0 0 16,0 0-1,-21 21-15,21 21 16,-21 0-16,0 0 0,0 1 0,0-1 16,21 21-16,-22 0 0,1 1 0,0-1 15,0 0-15,0 1 0,0-1 16,-1 0-16,1-20 0,0 20 0,0 0 16,0 1-16,21-22 0,0 21 0,-21-21 15,21 22-15,-22-22 0,22 0 0,0 0 16,0 0-16,0-42 31,0 0-15,22 0-16,-1 0 0,-21-1 0,21 1 15,0-21-15,0 21 0,0-22 0,1 1 16,-1 0-16,0-1 0,21 1 16,-21-21-16,22 20 0,-1 1 0,-21 0 15,22-22-15,-1 43 0,-21-21 0,0-1 16,0 22-16,1 0 0,-1 21 0,0 21 31,-21 0-31,0 0 0,0 1 0,0 20 16,0 0-16,0 1 0,0-1 0,0 0 15,0 1-15,0 20 0,0-21 0,0-20 16,0 20-16,0 0 0,0 1 16,0-22-16,0 21 0,0-21 15,0 0-15,0 1 0,0-1 0,0 0 16,0 0-16,-21-21 15,0 0 1,21-21-16,-22 21 0,1-21 16,0 0-16,0-1 0,0 22 15</inkml:trace>
  <inkml:trace contextRef="#ctx0" brushRef="#br0" timeOffset="62376.56">14160 13441 0,'0'0'0,"-21"0"0,42 0 47,1 0-47,-1 0 0,0 0 0,21 0 15,-21 0-15,1 0 0,20 0 0,-21-21 16,21 21-16,-20 0 0,20 0 0,-21-21 16,21 21-16,1 0 0,-22-22 0,21 1 15,1 21-15,-1-21 0,0 21 16,1-21-16,-1 21 0</inkml:trace>
  <inkml:trace contextRef="#ctx0" brushRef="#br0" timeOffset="62691.89">15896 12891 0,'0'0'0,"0"-22"0,0 1 15,0 0-15,-21 21 16,0 0-16,0 0 0,-1 21 16,1-21-16,0 21 0,21 22 15,-21-22-15,0 21 0,0-21 0,-1 22 16,1-1-16,0 0 0,0 1 0,0-1 16,0 0-16,-1 1 0,22-1 0,0 0 15,0 1-15,-21-1 0,21-21 0,0 22 16,0-22-16,0 21 15,0-21-15,21 0 0,1 1 0,-1-22 16,0 21-16,0-21 0,0 0 0,0 0 16,22 0-16,-22 0 0,0 0 0,21 0 15,-20 0-15,20-21 0,-21 21 0</inkml:trace>
  <inkml:trace contextRef="#ctx0" brushRef="#br0" timeOffset="63047.69">16489 12785 0,'0'0'0,"21"-21"0,0-1 0,-21 1 0,21 21 16,0 0-16,1-21 0,-1 21 16,0 0-16,0 0 0,0 0 0,0 0 15,22 21-15,-22 0 0,0 22 0,-21-22 16,21 21-16,-21 1 0,21-1 0,-21 0 15,0 1-15,0-1 0,0 21 0,0-20 16,0-1-16,0 0 0,0 1 16,-21-1-16,21 0 0,0 1 15,-21-1-15,0-21 0,0 22 0,21-22 16,-21 0-16,-1 21 0,1-21 0,21 1 16,-21-22-16,0 21 0,0 0 0,0-21 15,-1 0-15,22 21 0,-21-21 16,0 0-16,0 0 0,21-21 31,0 0-31,21 0 16,0-1-16,0 1 0</inkml:trace>
  <inkml:trace contextRef="#ctx0" brushRef="#br0" timeOffset="63276.56">17611 12933 0,'0'-21'15,"0"0"-15,0-1 32,0 44-1,-22-1-31,22 0 15,0 0-15,0 0 16,-21 0-16</inkml:trace>
  <inkml:trace contextRef="#ctx0" brushRef="#br0" timeOffset="63512.42">17526 13589 0,'0'0'0,"0"21"0,0 0 0,0 1 16,0-1-16,0 0 0,0 0 16,0 0-16,-21 0 15,21 1-15,-21-1 0,-1 0 0,22 0 16,-21-21-16,0 21 0,21 0 16,-21 1-16,0-22 0,0 21 0,-1-21 15,1 21-15,0-21 0,0 0 0,0 0 16,0 0-16,-22 21 0,22-21 0,0 0 15,0 0-15</inkml:trace>
  <inkml:trace contextRef="#ctx0" brushRef="#br0" timeOffset="64960.68">9017 15007 0,'21'0'32,"-21"-21"-32,0 0 15,0 0-15,0 0 16,0-1-16,0 1 15,-21 21-15,0-21 0,0 21 16,-1 0-16,1 0 0,-21 0 0,21 0 16,-22 0-16,22 0 0,-21 0 0,21 21 15,-22-21-15,22 21 0,0 1 16,0-1-16,0 0 0,0 0 0,-1 0 16,1 0-16,0 1 0,21 20 0,0-21 15,0 0-15,0 0 0,0 1 16,0-1-16,0 0 0,0 0 15,21-21 1,0 0-16,1 0 0,-1-21 0,21 21 16,-21-21-16,22 0 0,-22-1 15,21 1-15,-21 0 0,22 0 0,-22 0 16,0 0-16,21-22 0,-21 22 0,1 0 16,-1 0-16,0 0 0,-21-1 15,21 1-15,0 0 0,0 0 0,-21 0 16,22 0-16,-22-1 0,21 1 0,-21 0 15,21 0-15,-21 0 0,21 21 16,-21-21 0,21 21-1,0 0 17,1 0 30,-44 21 204,22 0-251,-21-21-15,21 21 16,-21 0-16,21 0 0,0 1 16,-21-1-16,21 0 0,0 0 0,-21 0 15,21 22-15,0-22 0,0 0 16,0 0-16,0 21 0,0-20 0,0-1 15,21 0-15,0 0 0,-21 0 0,21 0 16,0 1-16,1-22 0,-1 21 16,0-21-16,0 0 0,0 0 15,0 0-15,1 0 0,20-21 0,-21-1 16,0 22-16,22-21 0,-22 0 0,21 0 16</inkml:trace>
  <inkml:trace contextRef="#ctx0" brushRef="#br0" timeOffset="65304">9991 14880 0,'0'0'0,"0"21"0,0 1 16,0-1-16,21-21 47,0 0-32,-21-21-15,0-1 16,0 1 0,-21 21-16,0 0 0,-1 0 15,1 0-15,0 0 16,21 21-1,0 1-15,0-1 16,21-21 0,0 21-16,1-21 0,-22 21 15</inkml:trace>
  <inkml:trace contextRef="#ctx0" brushRef="#br0" timeOffset="65863.59">10880 15007 0,'0'-42'0,"0"21"16,0 0-16,0-1 15,-22 22-15,1 0 16,0 0-16,0 0 0,0 0 15,0 0-15,-1 0 0,1 22 0,0-1 16,0 0-16,0 0 0,0 0 16,-1 22-16,22-22 0,-21 0 0,0 0 15,21 0-15,-21 0 0,21 1 0,0-1 16,0 0-16,0 0 0,0 0 16,21-21-1,0 0-15,0 0 0,1 0 16,-1-21-16,0 21 0,0-21 0,0 0 15,0 0-15,22-1 0,-22 1 0,0 0 16,0-21-16,0 21 0,1-22 16,-1 22-16,0-21 0,-21-1 0,21 1 15,0 0-15,-21-1 0,0 1 0,0 21 16,21-21-16,-21 20 0,0 1 0,0 0 16,0 0-16,0 42 15,-21-21 1,21 42-16,0-20 0,-21-1 15,0 21-15,21 0 0,-21-20 0,21 20 16,0 0-16,0-21 0,0 22 16,-21-22-16,21 21 0,0-21 0,0 1 15,0-1-15,0 0 0,0 0 0,0 0 16,0 0-16,21-21 0,0 0 16,0 0-1,0 0-15,0-21 0</inkml:trace>
  <inkml:trace contextRef="#ctx0" brushRef="#br0" timeOffset="66887.91">11261 14965 0,'-22'21'0,"44"-21"31,-1 0-16,0 0-15,0 0 0,-21-21 0,21 21 16,0-21-16,-21 0 0,0-1 16,22 1-16,-22 0 15,0 0-15,0 0 16,-22 21-16,1 0 16,0 0-16,21 21 15,-21-21-15,0 21 0,0 0 0,21 0 16,-22 1-16,22-1 0,-21 0 0,21 0 15,0 0-15,0 22 0,0-22 0,0 0 16,0 0-16,0 0 16,0 0-16,21-21 0,1 0 15,-1 0-15,0 0 0,21 0 0,-21 0 16,1 0-16,20-21 0,-21 0 0,0 21 16,0-21-16,22 0 0,-22 0 15,0-1-15,-21 1 0,21 0 0,0 0 16,1 0-16,-22 0 0,0-1 0,0 1 15,0 0-15,0 42 32,0 0-17,-22 1-15,22-1 0,-21-21 0,21 42 16,0-21-16,0 0 0,0 1 0,0-1 16,-21 0-16,21 0 15,0 0-15,0 0 0,0 1 16,0-44 31,0 1-47,0 0 0,0 0 15,0 0-15,0 0 0,21-1 16,-21 1-16,21 0 0,1 0 0,-22 0 16,21 21-16,0-21 0,0-1 0,0 22 15,0 0-15,1 0 0,-1 0 16,0 0-16,0 0 0,0 22 15,-21-1-15,21 0 16,-21 0-16,0 0 0,0 0 16,0 1-16,0-1 0,0 0 15,0 0-15,0 0 0,0 0 0,-21-21 16,21 22-16,-21-1 0,21-42 47,0-1-32,0 1-15,0 0 0,21 0 0,0 0 16,1 0-16,-1-1 0,0 1 0,0 0 16,0-21-16,22 21 0,-22 21 0,0-22 15,0 1-15,0 21 0,0 0 16,1 0-16,-1 0 0,0 0 16,0 21-16,-21 1 15,0-1-15,0 0 0,0 0 0,0 0 16,0 0-16,0 1 15,0-1-15,0 0 0,0 0 0,-21 0 0,21 0 16,-21 1-16,21-1 0,-21-21 16,21 21-16,-22-21 15,22-21 32,22 0-47,-1 21 16,-21-22-16,21 1 0,0 21 0,0-21 15</inkml:trace>
  <inkml:trace contextRef="#ctx0" brushRef="#br0" timeOffset="67275.67">12552 14965 0,'0'0'0,"0"-21"16,0 0 0,0 42 15,-21-21-31,-1 21 0,1 0 0,21 0 15,-21-21-15,21 21 0,-21 1 0,21-1 16,-21 0-16,21 0 0,0 0 16,0 0-16,0 1 0,0-1 0,0 0 15,0 0-15,21-21 0,0 21 16,0-21-16,0 0 16,1 0-16,-1 0 0,0 0 15,0 0-15,0 0 0,0-21 0,1 0 16,-1 21-16,0-21 0,0 0 0,0-1 15,0 1-15,-21 0 0,0-21 0,0 21 16,0-1-16,0 1 0,0-21 0,0 21 16,0 0-16,0-1 0,-21 1 15,0 21-15,0 0 16,0 0-16,0 0 0,-1 0 0,1 0 16,0 21-16,21 1 0,-21-22 0,21 21 15,-21 0-15,21 0 16,0 0-16,21 0 15,0-21-15,0 0 0,22 0 16,-22 0-16</inkml:trace>
  <inkml:trace contextRef="#ctx0" brushRef="#br0" timeOffset="67611.49">13758 14584 0,'0'-21'0,"0"42"0,0-63 0,0 20 0,0 1 16,0 0-16,0 0 0,-21 21 31,0 0-31,0 21 0,0 0 0,-1 22 16,1-22-16,0 21 0,0 0 0,0 1 16,0-1-16,-22 0 0,22 1 15,-21-1-15,21 0 0,-22 22 0,22-22 16,-21 1-16,21-1 0,-1 21 0,1-20 15,21-1-15,0-21 0,0 22 0,0-1 16,0-21-16,0 0 0,0 0 0,0 1 16,0-1-16,21-21 0,1 21 15,-1-21-15,0 0 0,0 0 0,21 0 16,-20 0-16,20 0 0,-21 0 0,0-21 16,22 0-16,-22-1 0,0 22 15,0-21-15,0 0 0,0 0 0</inkml:trace>
  <inkml:trace contextRef="#ctx0" brushRef="#br0" timeOffset="69152.11">14351 14753 0,'0'21'15,"-21"-21"16,0 0-15,-1 0 0,1 0-1,21-21 17,0 0-17,0 0 1,0 0-16,21 21 0,1-21 15,-1-1-15,0 22 0,0-21 16,0 21-16,0 0 16,1 0-16,-1-21 0,0 21 15,0 0-15,0 21 16,-21 0 0,0 1-16,0-1 15,-21 0-15,0 0 0,21 0 16,-21 0-16,0 1 0,21-1 15,-22 0-15,1 0 0,21 0 16,-21 0-16,0 1 0,0-22 0,0 21 16,-1 0-16,22 0 0,-21-21 0,0 21 15,0-21-15,21 21 0,-21-21 32,21-21-1,21 21-31,-21-21 0,21 0 15,0 21-15,0 0 0,1-21 16,-1 21-16,0 0 0,0 0 16,0 0-16,0 0 0,1 0 15,-1 0-15,-21 21 16,21 0-16,-21 0 16,0 0-16,0 1 0,0-1 15,0 0-15,0 0 0,-21 0 0,0 0 16,-1-21-16,1 22 0,0-1 0,0-21 15,0 21-15,-22-21 0,22 0 16,0 21-16,0-21 0,0 0 0,0 0 16,-1 0-16,1 0 0,0 0 15,0 0-15,0 0 16,0 0-16,21-21 31,0 0-15,0 0-1,21-1-15,0 22 0,0-21 16,0 0-16</inkml:trace>
  <inkml:trace contextRef="#ctx0" brushRef="#br0" timeOffset="69570.88">14944 14457 0,'0'-42'16,"21"42"-1,0 0-15,0 0 16,0 0-16,0 21 0,1 0 16,-1 0-16,0 0 0,0 22 0,0-22 15,0 21-15,1-21 0,-22 22 16,0-1-16,21-21 0,-21 21 0,0 1 15,0-22-15,0 21 0,0 1 0,-21-22 16,-1 21-16,-20-21 0,21 22 0,-21-22 16,20 21-16,-20-21 15,0 0-15,-1 22 0,1-22 0,0 0 0,21 0 16,-22 0-16,22-21 0,0 22 16,0-22-16,0 0 0,-1 21 0,1-21 15,21-21 32,21-1-31,1 1-16,-1 21 0,0-21 15,0 0-15,0 0 0,0 0 0</inkml:trace>
  <inkml:trace contextRef="#ctx0" brushRef="#br0" timeOffset="69807.74">15600 14817 0,'0'0'0,"21"-21"16,-21-1 0,21 22-16,-21-21 15,-21 21 32,0 21-31,21 1-16,0-1 15</inkml:trace>
  <inkml:trace contextRef="#ctx0" brushRef="#br0" timeOffset="70020.62">15579 15219 0,'0'0'0,"0"42"16,0-21-16,0 1 15,-22-1-15,22 0 0,-21-21 16,0 21-16,21 0 0,-21-21 0,0 21 16,0 1-16,-1-22 0,-20 21 15,21-21-15,-21 21 0,20-21 0,-20 21 16,21-21-16,-21 0 0,20 0 0,-20 21 15,0-21-15,-1 0 0,22 0 0</inkml:trace>
  <inkml:trace contextRef="#ctx0" brushRef="#br1" timeOffset="77959.35">3789 2815 0,'0'0'16,"-21"0"-16,-1 0 0,1 21 0,0-21 15,0 0 1,21 22 15,21-22-15,0 21-16,0-21 0,1 0 15,-1 21-15,0-21 16,0 0-16,0 0 0,0 0 0,22 21 16,-22-21-16,21 0 0,-21 0 0,1 0 15,20 0-15,0 21 0,-21-21 16,22 0-16,-1 0 0,0 0 0,1 0 16,-1 0-16,0 0 0,22 0 0,-22 0 15,22 0-15,-1 0 0,-20 0 16,20 0-16,1 0 0,-1 0 15,1 0-15,-1 0 0,1 0 0,-1 0 16,1 0-16,-1 0 0,1 0 0,-1 0 16,1 0-16,-1 0 0,1 0 15,-1 0-15,1 0 0,-1 0 0,1 0 16,-22 0-16,21 0 0,1 0 16,-22 0-16,22 0 0,-22 0 0,22 0 15,-22 0-15,21 0 0,-20 0 0,20 0 16,1 0-16,-1 0 0,1 0 15,-1 21-15,1-21 0,-1 0 0,1 0 16,-1 0-16,1 0 0,20 0 0,-41 0 16,20 0-16,1 0 15,-1 0-15,-20 0 0,20 0 0,1 0 16,-22 0-16,21 0 0,-20 0 0,20 0 16,1 0-16,-22 0 0,22 0 0,-1 0 15,1 0-15,-22 0 0,21 0 16,-20 0-16,-1 0 0,22 0 0,-22 0 15,0 0-15,1 0 0,-1 0 0,0 0 16,1 0-16,-1 0 0,0 0 16,1 0-16,-1 22 0,0-22 0,1 0 15,-1 0-15,0 0 0,1 0 0,20 0 16,-21 0-16,1 0 0,-1 0 16,22 0-16,-22 0 0,0 21 15,1-21-15,20 0 0,-21 0 0,1 0 16,-1 0-16,22 0 0,-22 0 0,21 0 15,1 0-15,-1 0 0,1 0 16,-1 0-16,1 0 0,21 0 0,-22 0 16,1 0-16,-1 0 0,1 0 0,-1 0 15,-21 0-15,22 0 0,-1 0 16,1 0-16,-1 0 0,1 0 0,-1 0 16,1 0-16,-1 0 0,22 0 0,-21 21 15,-1-21-15,22 0 0,-22 0 0,22 0 16,-22 21-16,1-21 0,-1 0 15,1 0-15,-1 0 0,1 0 16,-1 21-16,1-21 0,-1 0 0,1 0 16,-22 0-16,22 0 0,-1 0 0,-20 0 15,20 0-15,-21 0 0,1 0 16,-22 0-16,21 21 0,-21-21 0,1 0 16,-1 0-1,0 0 32,0 0-47,0 22 16,0-22-16,1 0 15,-1 0-15,0 0 16,-21-22 0</inkml:trace>
  <inkml:trace contextRef="#ctx0" brushRef="#br1" timeOffset="79472.3">3492 7684 0,'0'-22'16,"0"1"30,22 21-30,-1 0-16,0 0 0,0 0 16,0 0-16,0 0 0,1 0 0,-1 0 15,0 0-15,0 0 16,0 0-16,0 0 0,1 0 0,20 0 16,-21 0-16,0 0 0,22 0 0,-22 0 15,0 0-15,21 0 0,-21 0 16,1 0-16,20 0 0,-21 0 0,21 0 15,1 0-15,-22 0 0,21 0 0,1 0 16,-1 0-16,0 0 0,22 0 16,-22 0-16,22 0 0,-22 0 0,21 0 15,1 0-15,-1 0 0,1 0 0,-22 0 16,22 0-16,-1 0 0,-20 0 16,20 0-16,-21 0 0,1 0 15,-1 0-15,22 0 0,-22 0 0,0 0 16,1 0-16,-1 0 0,21 0 0,-20 0 15,20 0-15,-20 0 0,-1 0 16,21 0-16,-20 0 0,20 0 0,-20 0 16,20 0-16,-21 0 0,1 0 0,20 0 15,-20 0-15,-1 0 0,0 0 16,1 0-16,-1 0 0,21 0 0,-20 0 16,20 0-16,-20 0 0,20 0 0,1 0 15,-1 0-15,1 0 0,-1 0 0,1 0 16,-1 0-16,1 0 0,-1 0 15,1 0-15,-1 0 0,1 0 16,-1 0-16,1 0 0,-1 21 0,1-21 16,-1 0-16,22 0 0,-22 0 15,1 0-15,-1 0 0,1 0 0,20 0 16,-41 0-16,20 0 0,1 0 0,-1 0 16,1 0-16,-22 0 0,22 0 0,-1 0 15,-21 0-15,22 0 0,-1 0 16,1 0-16,-22 0 0,22 0 0,-1 0 15,1 0-15,-1 0 0,-20 0 0,20 22 16,-21-22-16,1 0 0,-1 0 0,0 0 16,1 0-16,-1 0 0,0 0 15,1 0-15,-1 0 0,0 0 16,1 0-16,-1 0 0,0 0 0,1 0 16,-1 0-16,22 0 0,-22 0 0</inkml:trace>
  <inkml:trace contextRef="#ctx0" brushRef="#br1" timeOffset="79875.56">12658 7705 0</inkml:trace>
  <inkml:trace contextRef="#ctx0" brushRef="#br1" timeOffset="81139.27">9334 7557 0,'0'0'0,"0"21"0,-21-21 16,0 0-1,42 0 32,0 0-47,1 0 0,-1 0 16,0 0-16,0 0 15,0 0-15,0 0 0,1 0 0,-1 0 16,0 0-16,21 0 0,-21 0 0,1 0 16,20 0-16,0 0 0,-21 0 15,22 0-15,-1 0 0,0 0 16,1 0-16,-1 0 0,0 0 0,1 0 15,-1 0-15,0 0 0,1 0 0,-1 0 16,0 0-16,1 0 0,-1 0 0,0 0 16,1 0-16,-22 0 0,21 0 15,1 0-15,-22 0 0,21 0 0,0 0 16,-20 0-16,20 0 0,0 0 0,-21 0 16,22 0-16,-1 0 0,0 0 0,-20 0 15,20 0-15,0 0 0,1 0 0,-1 0 16,0 0-16,-21 0 0,22 0 15,-1 0-15,0 0 0,-20 0 16,20 0-16,0 0 0,-21 0 0,22 0 16,-22 0-16,21 0 0,-21 0 0,22 0 15,-22 0-15,21 0 0,-21 0 16,22 0-16,-22 0 0,21 0 0,-21 0 16,22 0-16,-22 0 0,21 0 0,1 0 15,-22 0-15,21 0 0,-21 0 0,22 0 16,-22 0-16,21 0 0,-21 21 15,22-21-15,-22 0 0,0 0 0,21 0 16,-21 0-16,1 0 0,-1 0 0,0 0 16,0 0-16,21 0 0,-20 0 15,-1 0-15,0 0 0,0 0 16,0 0-16,0 0 0,1 0 16,-1 0-16,0 0 0,0 0 0,0 0 15,0 0-15,1 0 0,-1 0 0,0 0 16,0 0-16,0 0 0,0 0 15,1 0-15,-1 0 16,0 0 0</inkml:trace>
  <inkml:trace contextRef="#ctx0" brushRef="#br1" timeOffset="85911.82">3683 3048 0,'0'0'0,"-21"0"0,0 0 0,-22 0 15,22 0-15,0 0 0,0 0 16,0 0-16,-22 0 0,22 0 15,0 0-15,0 0 0,0 0 0,-1 0 16,1 0-16,21-21 47,21 21-16,1 0-31,-1 0 0,0 0 16,0 0-16,0 0 0,0-21 0,1 21 15,-1 0-15,0 0 0,21 0 16,-21 0-16,22 0 0,-22 0 0,21 0 16,1 0-16,-1 0 0,21 0 0,-20 0 15,-1 0-15,22-21 0,-22 21 0,21 0 16,1 0-16,-1 0 0,22 0 16,-21 0-16,20 0 0,1 0 0,0 0 15,20 0-15,-20 0 0,0 0 0,-1-22 16,1 22-16,0 0 0,21 0 15,-22 0-15,1 0 0,21 0 0,-22-21 16,1 21-16,0 0 0,21 0 16,-22 0-16,-20-21 0,20 21 0,1 0 15,-21 0-15,20 0 0,-20 0 16,-1 0-16,1 0 0,-22 0 0,0 0 16,1 0-16,-22 0 0,0 0 0,-42 0 46,0 0-30,21 21 0</inkml:trace>
  <inkml:trace contextRef="#ctx0" brushRef="#br1" timeOffset="87120.28">3768 7662 0,'0'0'0,"-22"0"0,1 0 15,0 0-15,-21 0 0,21 0 16,-22 0-16,22-21 0,-21 21 16,-1 0-16,1 0 0,0 0 0,21 0 15,-22 0-15,22 0 0,-21-21 0,21 21 16,-1 0-16,1 0 0,0 0 16,0 0-16,0 0 0,0 0 15,42 0 16,0 0-31,0 0 16,21 21-16,1-21 0,20 0 0,1 0 16,-1 0-16,22 0 0,-22 0 15,22 0-15,0 0 0,-1 0 16,22 0-16,-21 0 0,21 0 0,-22-21 16,22 21-16,0 0 0,0 0 15,0 0-15,-22-21 0,1 21 0,-21 0 16,-1 0-16,-21 0 0,1 0 0,-1 0 15,-21 0-15,0 0 0,1 0 16,-1 0-16,0 0 47,0 0-31</inkml:trace>
  <inkml:trace contextRef="#ctx0" brushRef="#br1" timeOffset="91976.32">11493 656 0,'0'-21'16,"0"0"0,0 0-16,0 0 15,0-1-15,0 1 16,0 0-16,-21 21 15,0-21-15,0 21 0,0 0 16,0 0-16,-1 0 16,-20 0-16,21 0 0,0 21 0,0-21 15,-22 21-15,22 0 0,-21 1 0,21-1 16,-22 0-16,22 21 0,-21-21 0,21 22 16,-22-22-16,22 21 15,0 1-15,0-22 0,0 21 0,21-21 16,0 0-16,0 1 0,0-1 0,0 0 15,0 0-15,21 0 0,0-21 16,0 0-16,0 0 0,22 0 0,-22 0 16,0 0-16,21 0 0,-21 0 0,1 0 15,-1-21-15,21 0 0,-21 0 0,0 21 16,1-21-16,-1-1 0,0-20 16,0 21-16,0 0 0,0-22 15,22 22-15,-22-21 0,0 0 0,0-1 0,0 22 16,-21-21-16,22-1 0,-1 1 15,0 0-15,-21-1 0,0 22 16,21-21-16,-21 21 0,0-22 0,21 22 16,-21 0-16,0 0 0,0 0 0,-21 21 31,0 21-31,0 0 16,21 0-16,0 22 0,0-1 0,-21-21 15,21 21-15,-22 1 0,22-1 16,-21 0-16,21 1 0,-21-1 0,21 0 15,0 1-15,0-22 0,0 21 16,0-21-16,0 22 0,0-22 0,0 0 0,0 0 16,21 0-16,0 1 15,1-22-15,-1 0 16,0 0-16,0 0 0,-21-22 16,21 1-16</inkml:trace>
  <inkml:trace contextRef="#ctx0" brushRef="#br1" timeOffset="92375.9">11747 699 0,'0'21'0,"22"-21"31,-1 0-31,0 0 16,0-21-16,0 21 0,0-22 16,1 1-16,-1 21 15,-21-21-15,0 0 0,0 0 16,0 0-16,-21 21 16,-1 0-1,1 0-15,0 0 0,0 0 0,0 21 16,0 0-16,-1-21 0,1 21 0,21 0 15,-21 0-15,0 1 16,0-1-16,21 21 0,0-21 0,0 0 16,-21 1-16,21-1 0,0 0 0,0 0 15,0 0-15,0 0 16,21-21-16,0 22 0,0-22 16,0 0-16,22 0 0,-22 0 15,0 0-15,0-22 0,21 22 0,-20-21 16,-1 0-16</inkml:trace>
  <inkml:trace contextRef="#ctx0" brushRef="#br1" timeOffset="92655.73">12340 614 0,'0'0'0,"0"-21"0,-21 21 31,0 0-31,0 0 15,-1 0-15,22 21 0,-21 0 16,0 0-16,0-21 0,0 43 0,21-22 16,-21 0-16,-1 0 0,1 0 0,21 0 15,0 22-15,-21-22 0,21 0 16,0 0-16,0 0 0,0 1 16,0-1-16,0 0 15,21-21-15,0 0 16,1 0-16,-1 0 0,0 0 15,21 0-15,-21-21 0,1 0 0,-1 21 16,0-22-16,0 1 0</inkml:trace>
  <inkml:trace contextRef="#ctx0" brushRef="#br1" timeOffset="92943.57">12700 254 0,'0'0'0,"0"-21"16,-21 21-16,21 21 16,-21 0-16,21 0 0,0 1 15,-22-1-15,1 21 0,21 0 0,-21-20 16,21 20-16,0 0 0,-21 1 0,0-22 16,21 21-16,-21 0 0,-1 1 15,22-22-15,0 21 0,-21-21 0,21 22 16,-21-22-16,21 0 0,0 0 0,0 0 15,0 1-15,21-22 47,0 0-47,1-22 0,-1 22 16</inkml:trace>
  <inkml:trace contextRef="#ctx0" brushRef="#br1" timeOffset="93479.26">12912 783 0,'0'0'0,"0"-42"16,21 21 0,-21 0-1,0-1-15,0 1 0,0 0 16,-21 0-16,-1 21 15,1 0-15,0 0 16,0 0-16,21 21 0,-21 0 16,0-21-16,-1 21 0,1 1 0,21-1 15,-21 21-15,0-21 0,0 0 0,21 1 16,0 20-16,-21-21 0,21 0 0,-22 0 16,22 1-16,0-1 15,0 0-15,22-21 16,-1 0-16,0 0 15,0 0-15,0-21 0,0 21 16,-21-21-16,22-1 0,-1 1 16,0 0-16,0 0 0,0 0 0,-21 0 15,0-1-15,21 1 0,-21 0 0,22 0 16,-22 0-16,0 0 16,0 42 15,0 0-31,0 0 0,0 0 0,-22 0 15,22 1-15,0-1 0,0 0 16,0 0-16,0 0 0,0 0 16,0 1-16,0-1 0,0 0 15,22-21 1,-1 0 0,0 0-16,0 0 15,0-21-15</inkml:trace>
  <inkml:trace contextRef="#ctx0" brushRef="#br1" timeOffset="93887.51">13144 656 0,'0'0'0,"0"-21"15,22 21 1,-1 0-16,0 0 15,0 0-15,0 0 0,0 0 16,-21 21-16,0 0 0,22 1 16,-22-1-16,0 0 0,0 21 15,0-21-15,0 1 0,0-1 16,0 0-16,0 0 0,-22 0 0,22 0 16,-21 1-16,0-22 15,21 21-15,0-42 31,0-1-31,0 1 16,0 0-16,21 0 0,0 0 16,-21 0-16,0-1 0,22 1 0,-22 0 15,21 0-15,-21 0 0,21 0 16,-21-1-16,0 1 0,21 21 16,0 0-16,-21-21 15,21 21 16</inkml:trace>
  <inkml:trace contextRef="#ctx0" brushRef="#br1" timeOffset="94504.15">13737 889 0,'0'-21'0,"21"0"16,-21 0-16,21 21 0,-21-22 0,0 1 16,22 21-16,-22-21 15,0 0-15,0 0 0,0 0 16,0-1-16,-22 1 15,1 21-15,0 0 0,0 0 16,0 0-16,0 0 16,-1 21-16,1 1 0,0-22 0,21 21 15,-21 0-15,0 21 0,21-21 0,-21 1 16,21-1-16,0 0 0,-22 0 16,22 0-16,0 0 0,0 1 0,0-1 15,0 0-15,22 0 16,-1-21-16,0 0 0,0 0 15,0 0 1,0-21-16,1 21 0,-1-21 0,0 0 16,0-1-16,0 1 0,-21 0 15,0 0-15,0 0 0,21 0 0,-21-1 16,0 1-16,22 0 16,-22 0-16,0 0 0,0 0 15,0 42 1,0 0-1,0 0-15,0 0 16,0 0-16,0 1 0,-22-1 0,22 0 16,0 0-16,0 0 0,0 0 0,0 1 15,0-1-15,0 0 16,0 0-16,22-21 31,-1 0-31,0 0 16,0-21-16,0 21 0</inkml:trace>
  <inkml:trace contextRef="#ctx0" brushRef="#br1" timeOffset="94832.48">14393 127 0,'0'0'0,"0"-21"0,0 0 0,-21 21 16,21 21-16,-21 0 16,0 0-16,21 0 0,0 22 15,0-1-15,-21 0 0,-1 1 0,22-1 16,-21 0-16,0 1 0,21-1 0,0 0 16,-21 1-16,0-1 0,21-21 0,-21 22 15,21-1-15,0-21 0,-22 0 16,22 22-16,0-22 0,-21 0 0,21 0 15,0 0-15,0 0 16,0 1-16,21-22 31,1 0-31,-22-22 16,21 22-16,0-21 0,0 0 0</inkml:trace>
  <inkml:trace contextRef="#ctx0" brushRef="#br1" timeOffset="95087.33">14457 635 0,'0'21'31,"0"0"-31,0 1 16,-21-1-16,21 0 0,-22 0 15,22 0-15,-21 0 0,21 1 16,0-1-16,0 0 0,-21 0 0,21 0 15,0 0-15,0 1 0,0-1 16,21-21 0,0 0-1,1 0-15,-22-21 0,21 21 16,0-22-16,0 22 0,-21-21 0,21 0 16</inkml:trace>
  <inkml:trace contextRef="#ctx0" brushRef="#br1" timeOffset="95851.88">14711 699 0,'0'21'47,"-21"-21"-47,21 21 0,-22 0 16,22 0-16,0 0 0,-21 1 15,21-1-15,0 0 0,-21 0 16,21 0-16,0 0 15,0 1 1,21-22-16,0 0 16,1 0-1,-1 0-15,-21-22 0,21 1 16,-21 0-16,21 0 0,-21 0 16,0 0-16,0-1 15,0 1-15,0 0 0,0 0 16,0 0-16,-21 0 0,21-1 15,0 1 1,21 21 0,0 0-1,0 0-15,1 0 0,-1 0 16,0 0-16,0 0 0,0 0 16,-21 21-16,21 1 15,1-22-15,-22 21 0,0 0 0,0 0 16,21-21-16,-21 21 0,0 0 0,0 1 15,0-1-15,0 0 0,0 0 0,0 0 16,0 0-16,0 1 16,0-1-1,0-42 17,0-1-17,0 1 1,0 0-16,0 0 0,0 0 0,0 0 15,21-22-15,0 22 0,0 0 16,0 0-16,1-22 0,-1 22 0,0 0 16,0 21-16,0-21 0,0 0 0,22 21 15,-22 0-15,0 0 0,0 0 0,0 0 16,1 21-16,-22 0 16,0 0-16,0 0 0,0 1 0,0-1 15,0 0-15,0 0 0,0 0 0,0 22 16,0-22-16,0 0 0,0 0 0,0 0 15,0 0-15,0 1 16,-22-1 0,1-21-1,21-21 1,0-1 0,0 1-16,0 0 0,0 0 15</inkml:trace>
  <inkml:trace contextRef="#ctx0" brushRef="#br1" timeOffset="96059.76">15134 339 0,'0'0'0,"-42"0"16,21 0 15,-1 0 16,1 0-32</inkml:trace>
  <inkml:trace contextRef="#ctx0" brushRef="#br1" timeOffset="96311.62">14033 402 0,'0'0'0,"-21"21"0,21 1 15,21-22 1,1 0-16,20 0 0,-21 0 16,21 0-16,-20 0 0,20 0 0,0 0 15,1 0-15,-22 0 0,21 0 16,-21 0-16,0 0 0,1 0 15,-1 0-15,0 0 0,0 0 16,-21-22 0,-21 22-1</inkml:trace>
  <inkml:trace contextRef="#ctx0" brushRef="#br2" timeOffset="103411.97">5080 3535 0,'0'0'0,"21"0"0,0 0 16,0 0-1,1 0-15,-1 0 16,0 0 15,-21-21-15,-21 21-1,0-21-15,-1 21 16,1 0-16,0 0 16,0 0-16,0 0 0,0 0 0,-1 0 15,1 0-15,0 0 0,0 0 0,0 0 16,0 0-16,-1 0 0,1 0 16,0 0-16,0 0 0,0 0 0,0 0 15,-1 0-15,1 0 0,0 0 0,0 0 16,0 0-16,0 0 0,-1 0 15,1 0 1,0 0-16,0 0 16,0 0-1,0 0 1,-1 0-16,22 21 16,-21-21-16,0 0 0,21 21 15,-21-21-15,0 0 0,21 21 16,-21-21-16,21 21 15,-22-21-15,1 21 16,21 1-16,0-1 16,-21 0-16,21 0 0,-21-21 15,21 21-15,0 0 16,0 1-16,0-1 16,0 0-16,0 0 15,0 0 1,0 0-16,0 1 15,0-1-15,21 0 0,-21 0 16,21 0-16,-21 0 16,0 1-16,0-1 0,0 0 15,0 0-15,0 0 16,0 0 0,0 1-16,0-1 15,-21-21-15,21 21 16,-21-21-1,21 21-15,-21-21 0,21 21 16,0-42 187,21 21-187,-21-21-16,21 21 0,-21-21 15,21 0-15,-21-1 0,0 1 16,21 21-16,1-21 0</inkml:trace>
  <inkml:trace contextRef="#ctx0" brushRef="#br2" timeOffset="104499.36">4678 3683 0,'0'0'0,"0"-21"0,21 21 0,-21-21 15,0 0 1,0-1-16,0 1 16,-21 21-1,0 0-15,-1 0 16,1 0-16,0 0 0,0 0 15,0 0-15,21 21 0,-21 1 0,-1-22 16,1 21-16,0 0 0,0 0 16,0-21-16,0 21 0,-1 0 15,1 1-15,0-1 0,21 0 16,-21 0-16,21 0 0,-21-21 16,21 21-16,0 1 0,0-1 15,0 0-15,0 0 0,21 0 16,0 0-1,0 1-15,0-1 0,1-21 16,-22 21-16,21-21 0,-21 21 0,21-21 16,0 21-16,-21 0 15,21 1-15,-21-1 16,21-21-16,-21 21 0,0 0 16,0 0-16,0 0 15,0 1 1,-21-1-16,0-21 0,0 21 0,0-21 15,0 21-15,21 0 0,-22-21 0,1 21 16,0-21-16,0 22 0,0-1 16,0-21-1,42 0 63,0 0-62,0 0-16,0 0 16,0 0-16,1 0 15,-22 21-15,21-21 0,-21 21 16,21-21-16,-21 21 0,0 0 16,0 1-16,0-1 0,0 0 15,0 0-15,0 21 0,0-20 16,0-1-16,-21 21 0,21-21 0,-21 22 15,21-22-15,-22 21 0,1 0 16,21 1-16,0-22 0,-21 21 16,21-21-16,-21 22 0,21-22 0,-21 21 15,21-21-15,0 1 0,0 20 0,-21-21 16,21 0-16,-22 0 0,22 1 16,0-1-16,0 21 0,0-21 0,0 0 15,0 1-15,0-1 0,0 0 16,0 0-16,22-21 15,-22 21-15,21-21 0,0 0 16,0 21-16,0-21 16,0 0 15,-21-21 0</inkml:trace>
  <inkml:trace contextRef="#ctx0" brushRef="#br2" timeOffset="106059.6">4572 8382 0,'42'0'16,"-21"0"-16,1 0 16,-1 0-1,-42 0 17,-1 0-17,1 0-15,-21 0 0,21 0 0,0 0 16,-22 0-16,1 0 0,21 0 0,-22 0 15,1 0-15,21 0 0,-21 0 16,20 21-16,-20-21 0,21 0 0,-21 21 16,20-21-16,1 22 0,0-1 0,0-21 15,-21 21-15,20-21 16,1 21-16,21 0 0,-21-21 0,0 21 16,0 1-16,21-1 0,0 0 15,0 0-15,0 0 16,0 0-16,0 1 15,21-1-15,0 0 16,0-21-16,0 21 0,1-21 16,-1 21-16,0-21 0,0 21 0,0 1 15,0-22-15,1 21 0,-1 0 0,0 0 16,-21 0-16,0 0 16,0 1-16,0-1 0,0 0 0,0 0 15,-21 0-15,0 0 16,-1 1-16,-20-22 0,21 21 15,0 0-15,-22 0 0,22-21 0,0 21 16,0-21-16,0 0 0,0 0 0,-1 21 16,1-21-16,42 0 47,1 0-32,-1 0-15,0 22 16,0-22-16,0 0 0,-21 21 15,0 0-15,21-21 0,-21 21 0,22-21 16,-22 21-16,0 0 16,0 1-16,0-1 0,0 0 15,0 0-15,-22 0 0,1 0 0,0 1 16,21-1-16,-21 21 0,0-21 16,0 22-16,-1-22 0,1 21 0,0 0 15,0 1-15,0-22 0,0 21 0,-1-21 16,1 22-16,0-1 0,21-21 15,0 22-15,0-22 0,0 0 0,0 21 16,0-21-16,0 1 0,0-1 0,0 0 16,0 0-16,0 0 0,0 0 0,21 1 15,0-1-15,-21 0 16,22 0-16,-1 0 0,0 0 16,0-21-16,0 22 0,0-22 0,1 0 15,-1 0-15,0 0 16,0 0-1,0 0-15,0-22 16,-21 1-16,22 21 0,-1-21 16,-21 0-16,0 0 0,21 0 15,0-1-15</inkml:trace>
  <inkml:trace contextRef="#ctx0" brushRef="#br2" timeOffset="108831.66">4339 4297 0,'0'0'0,"21"0"16,0 0-16,1 0 15,-44 0 32,1 0-47,0 0 16,0 0-16,0 0 0,0 0 16,-1 21-16,1-21 0,0 0 15,0 0-15,0 21 0,-22-21 0,22 0 16,0 0-16,-21 21 0,21-21 15,-22 0-15,1 0 0,0 22 0,-1-22 16,-20 21-16,20-21 0,1 0 0,-21 0 16,20 21-16,-20-21 0,20 0 15,-20 0-15,21 0 0,-22 21 0,1-21 16,20 0-16,-20 0 0,20 0 16,1 21-16,-21-21 0,20 0 0,1 0 15,0 0-15,-1 21 0,1-21 16,0 0-16,-1 0 0,1 0 15,0 0-15,-1 0 0,22 0 0,-21 0 16,-1 0-16,1 0 0,21 22 0,-21-22 16,-1 0-16,22 0 0,-21 0 15,-1 0-15,22 0 0,0 0 0,-21 0 16,21 21-16,-1-21 0,1 0 16,0 0-16,0 0 0,0 0 15,0 0-15,-1 0 16,1 0-16,21 21 15,-21-21-15,0 0 0,0 0 16,0 0-16,-1 21 16,1-21-1,0 0-15,21 21 16,0 0 0,0 1-16,-21-1 15,21 0-15,0 0 0,-21-21 16,21 42-16,0-20 0,0-1 0,-21 0 15,21 21-15,-22-21 0,22 22 16,0-22-16,0 21 0,-21-21 0,21 22 16,0-1-16,-21-21 0,21 22 15,0-1-15,0-21 0,0 21 16,-21 1-16,21-22 0,-21 21 0,21 1 16,0-1-16,0 0 0,-21 1 15,21-22-15,-22 21 0,1 0 0,21 1 16,-21-1-16,0 22 0,21-22 15,-21 0-15,0 1 0,-1-1 0,22 0 16,-21 1-16,0-1 0,0 0 16,21 1-16,-21-1 0,0 0 0,-1 1 15,1-1-15,0 0 0,21 1 16,-21 20-16,0-21 0,0 1 16,21 20-16,-22-20 0,1-1 0,21 21 15,0-20-15,-21-1 0,0 0 16,21 22-16,0-22 0,-21 1 0,0 20 15,-1-21-15,22 22 0,-21-1 16,21-20-16,-21 20 0,0-20 0,21 20 16,-21-21-16,21 22 0,0-22 15,-21 22-15,-1-22 0,1 0 0,21 22 16,0-22-16,-21 22 0,21-22 16,-21 22-16,21-22 0,-21 21 0,21-20 15,0 20-15,0-20 0,-21-1 16,21 21-16,-22-20 0,22-1 0,-21 0 15,21 1-15,0-1 0,0 0 16,0 1-16,0-1 0,-21 0 16,21 1-16,0-1 0,0 0 0,0-20 15,0 20-15,0-21 0,0 21 16,0-20-16,0-1 0,0 21 0,0-21 16,0 0-16,0 1 15,0-1-15,0 0 0,21-21 16,-21 21-1,21-21 48,1 0-47,-1-21-1,0 21 1,0 0-16,0 0 15,0 0 1,1 0-16,-1 0 16,0-21-16,0 21 0,0 0 15,0 0-15,1 0 0,-1 0 16,0 0-16,21 0 0,-21 0 16,22 0-16,-1 0 0,0 0 0,1 0 15,20 0-15,-20 0 0,20 0 16,-21 0-16,22 0 0,-1 0 0,-20 0 15,20 0-15,1 0 0,-22 0 0,22 0 16,-1 0-16,1 0 0,-1 0 16,1 0-16,-1 0 0,22 0 0,-22 0 15,1 0-15,-1 0 0,1 0 16,-1 0-16,1 0 0,-1 0 0,-20 0 16,20 0-16,-21 0 0,1 0 0,-1 0 15,0 0-15,1 0 0,-1 0 0,-21 0 16,22 0-16,-22 0 0,0 0 15,0 0-15,0 0 0,0 0 0,1 0 16,-22-21-16,21 21 16,0 0-1,0 0-15,-21-22 0,21 22 16,-21-21 15,-21 21-15,0-21-16,0 21 15,0-21-15,-1 21 0,1 0 0,21-21 16,-21 21-16,0-21 0,0-1 16,0 22-16,-1-21 0,1 21 15,0-21-15,0 0 0,0 21 16,0-21-16,-1 21 0,1 0 16,0 0-16,21-21 15,0 42 32,0 0-31,21 0-1,0-21-15,1 21 0,-1-21 16,0 21-16,0-21 0,0 0 16,0 0-16,1 22 0,-1-22 15,0 0-15,0 0 0,0 0 16,0 0-16,-21 21 31,0 0-15,-21 0-16,0-21 15,0 21-15,0-21 0,0 21 0,-1 1 16,1-1-16,0 0 0,0 0 16,0 0-16,0 0 0,-22 1 15,22-1-15,0-21 0,0 21 0,0 0 16,21 0-16,-22 0 0,1 1 15,21-1 1,-21 0-16,21-42 47,0 0-47,0-1 0</inkml:trace>
  <inkml:trace contextRef="#ctx0" brushRef="#br2" timeOffset="109968.27">3895 4085 0,'0'0'0,"0"-21"32,-22 21-17,1 0 1,21 21 31,0 0-47,21-21 0,1 22 15,-1-1-15,0 0 0,-21 0 16,21-21-16,0 21 0,0 0 0,1-21 16,-1 22-16,0-22 0,0 21 15,0-21-15,0 0 0,1 0 0,-1 21 16,0-21-16,0 0 0,0 0 0,0 0 15,1 0 1,-44 0 15,1 0-15,0 21-16,0 0 0,0-21 0,21 21 16,-21 1-16,-1-22 0,1 21 0,0 0 15,0 0-15,21 0 0,-21 0 16,0 1-16,-1-1 0,1-21 0,0 21 15,0 0-15,21 0 0,-21-21 16,0 0 0,21 21-16,0-42 47</inkml:trace>
  <inkml:trace contextRef="#ctx0" brushRef="#br2" timeOffset="112204.01">1037 4128 0,'0'-22'16,"0"1"-1,21 0-15,-21 0 0,0 0 16,21 0-16,-21-1 0,0 1 16,0 0-16,0 0 0,0 0 15,0 0-15,0-1 16,-21 22-16,0 0 0,0 0 15,0 0-15,0 0 16,-1 0-16,1 22 0,0-1 0,0 0 16,-21 0-16,20 0 0,1 22 15,0-22-15,0 21 0,21-21 0,-21 22 16,21-22-16,-21 0 0,21 21 16,0-21-16,0 1 0,0-1 0,0 0 15,21-21-15,0 0 16,0 0-16,0 0 15,0 0-15,1 0 0,-1-21 16,0 21-16,0-21 0,0-1 16,-21 1-16,21 0 0,1-21 0,-1 21 15,21-22-15,-21 1 16,0 21-16,1-22 0,-1 1 0,21 0 16,-21-1-16,0 1 0,1 0 0,-1-22 15,0 22-15,-21 0 0,0-1 16,0 1-16,0 0 0,0-1 0,0 1 15,0 0-15,0 20 0,0 1 16,0 0-16,-21 0 0,0 21 0,-1 0 16,1 21-16,0 0 15,0 22-15,21-1 0,0 0 16,0 1-16,-21-1 0,21 21 16,-21-20-16,21-1 0,-22 22 0,22-22 15,0 0-15,0 1 0,0 20 16,-21-21-16,21-20 0,0 20 0,0 0 15,0-21-15,0 1 0,0-1 16,0 0-16,0 0 0,21-21 16,1 0-1,-1 0-15,0 0 0,0-21 16,-21 0-16,21 0 0</inkml:trace>
  <inkml:trace contextRef="#ctx0" brushRef="#br2" timeOffset="112579.8">1333 4043 0,'0'21'16,"22"-21"-16,-1 0 15,0-21-15,0 0 16,0 21-16,0-21 0,1-1 15,-1 1-15,-21 0 16,0 0-16,-21 21 31,-1 0-31,1 0 0,0 0 16,0 21-16,0-21 16,0 21-16,21 0 0,-22 22 0,1-22 15,21 0-15,-21 0 0,21 0 16,0 22-16,0-22 0,0 0 15,0 0-15,0 0 0,21-21 16,0 0-16,1 0 16,-1 0-16,0 0 0,0-21 0,21 0 15,-20 21-15,-1-21 0,0-21 16,21 20-16,-21 1 0</inkml:trace>
  <inkml:trace contextRef="#ctx0" brushRef="#br2" timeOffset="113348.36">2053 3196 0,'-21'0'16,"0"21"-16,0 1 0,21-1 15,0 21-15,0 0 0,-22 1 16,1-1-16,21 22 0,-21-22 15,0 21-15,21-20 0,-21 20 16,0 1-16,-22-1 0,22 1 0,0 20 16,-21-20-16,20 21 0,-20-1 0,0 1 15,21-22-15,-22 22 0,1 21 16,21-21-16,-22-1 0,1 22 0,21-21 16,-21-1-16,20 1 0,1 0 15,0-1-15,0 1 0,0-21 0,21-1 16,0-21-16,0 22 0,0-43 15,0 21-15,0-20 0,0-1 0,21 0 16,0-21-16,0 0 0,0 0 0,1 0 16,20-21-16,-21 0 15,21-1-15,-20-20 0,20 21 0,0-21 16,-21-1-16,1 1 0,20 0 0,-21-22 16,0 22-16,-21-1 0,0-20 15,0-1-15,0 22 0,0-21 0,0-1 16,0 1-16,-21 20 0,0 1 15,0 0-15,-22 20 0,22-20 0,-21 21 16,21 0-16,-22 0 0,22 21 0,0-22 16,0 22-16,0-21 0,0 21 15,21-21-15,21 21 16,0-21-16,0 21 16,0-21-16,22 21 0,-22-21 15,21-1-15,0 1 0,-20 0 16,20 0-16,0 0 0,-21-22 0,22 22 15,-1-21-15,-21 21 0,0-22 0,22 22 16,-22-21-16,0 21 0,-21 0 16,0-22-16,21 22 0,-21 0 0,0 0 15,0 0-15,0-1 16,0 44 0,0-1-16,0 0 15,0 0-15,0 0 16,0 0-16,0 1 0,0-1 0,0 0 15,0 0-15,-21 0 0,21 0 16,0 1-16,0-1 16,0-42 15,0-1-15,0 1-16,0 0 0</inkml:trace>
  <inkml:trace contextRef="#ctx0" brushRef="#br2" timeOffset="113532.25">1990 3916 0,'21'0'62</inkml:trace>
  <inkml:trace contextRef="#ctx0" brushRef="#br2" timeOffset="113996.5">2138 4022 0,'0'0'0,"0"21"0,-21 0 16,21 0-16,0 0 16,0 1-16,0-1 0,0 0 15,0 0-15,0 0 16,0-42 46,0 0-62,0 0 0,0 0 16,0-1-16,0 1 16,0 0-16,0 0 0,21 0 0,-21 0 15,21 21-15,0-22 0,0 22 16,0 0-16,1-21 0,-1 21 0,0 0 16,0 0-16,0 0 0,0 0 15,1 21-15,-22 1 16,0-1-16,0 0 0,0 0 15,0 0-15,0 0 0,0 1 0,0-1 16,0 0-16,0 0 16,0 0-16,-22-21 15,44-21 32,-22 0-47,21 21 0,0-21 16</inkml:trace>
  <inkml:trace contextRef="#ctx0" brushRef="#br2" timeOffset="114223.37">2688 3958 0,'0'21'31,"-21"1"-31,21-1 16,-21-21-16,21 21 0,0 0 15,0 0-15,-21 0 0,21 1 0,-22-1 16,22 0-16,0 0 16,0 0-16,0-42 31,0 0-15,22 21-16,-22-21 0</inkml:trace>
  <inkml:trace contextRef="#ctx0" brushRef="#br2" timeOffset="114544.66">2688 3810 0,'-21'0'16,"21"21"0,0 0-1,21-21 1,0 0-1,0 0-15,-21-21 16,0 0-16,0 0 16,-21 21-1,21-21-15,-21 21 0,0 0 16,0 0-16,0 0 0,-1 0 16,1 0-16,0 0 15,21 21-15,0 0 16,0 0-1,0 0-15,21-21 16,0 0-16,1 0 0,-1 0 16</inkml:trace>
  <inkml:trace contextRef="#ctx0" brushRef="#br2" timeOffset="114859.48">3154 3429 0,'0'0'0,"0"-21"0,-21 0 16,21 0-16,-22 21 0,22 21 15,-21 0 1,21 0-16,-21 21 0,21-20 16,0 20-16,-21-21 0,21 21 0,0 1 15,0-22-15,-21 21 0,0 1 0,-1-1 16,22 0-16,-21-21 0,0 22 15,21-1-15,0 0 0,-21-20 16,21-1-16,-21 21 0,21-21 0,0 0 16,-21 1-16,21-1 15,21-21 17,-21-21-32,21 21 0,-21-22 15,21 1-15,-21 0 0</inkml:trace>
  <inkml:trace contextRef="#ctx0" brushRef="#br2" timeOffset="115800.11">3175 3852 0,'0'22'15,"0"-1"-15,0 0 0,-21-21 16,21 21-16,0 0 0,0 0 15,-21 1-15,21-1 0,0 0 0,-22 0 16,22 0-16,0 0 0,0 1 16,0-1-16,22-21 15,-1 0 1,0 0-16,0 0 0,0 0 16,-21-21-16,21-1 15,1 22-15,-1-21 0,0 0 0,-21 0 16,21 21-16,-21-21 0,21 0 0,-21-1 15,0 44 32,0-1-31,0 0-16,0 0 16,0 0-16,21-21 46,1-21-46,-1 21 16,-21-21-16,0 0 0,21 0 16,-21-1-16,0 1 15,0 0-15,0 0 16,-21 0 0,42 21 15,0 0-16,0 0-15,0 0 16,1 0-16,-1 0 0,0 0 16,0 0-16,0 0 0,0 21 15,1-21-15,-22 21 0,0 0 16,21 0-16,0-21 0,-21 22 16,0-1-16,0 0 0,0 0 0,0 0 15,0 0-15,0 1 0,0-1 16,0 0-1,0-42 17,0 0-17,0-1-15,0 1 16,0 0-16,0-21 0,0 21 0,21-1 16,-21 1-16,21 0 0,0 0 15,1 0-15,-22 0 0,21 21 16,0-22-16,0 22 0,-21-21 0,21 21 15,0 0-15,1 0 16,-1 0-16,-21 21 0,0 1 16,0-1-16,21 0 0,-21 0 15,0 0-15,0 0 0,0 1 0,0-1 16,0 0-16,0 0 0,0 0 16,0 0-16,-21-21 46,21-21-30,0 0-16,0 0 16,0 0-16,0 0 0,0-1 0</inkml:trace>
  <inkml:trace contextRef="#ctx0" brushRef="#br2" timeOffset="116007.99">3831 3556 0,'0'0'0,"-21"0"0,0 0 16,0 0 77</inkml:trace>
  <inkml:trace contextRef="#ctx0" brushRef="#br2" timeOffset="116243.86">3069 3662 0,'0'0'0,"0"21"16,21-21 15,0 0-31,1 0 0,-1 0 0,0 0 16,0 0-16,0 0 0,0 0 15,1 0-15,-1 0 0,0 0 16,-42 0 15,0 0-15</inkml:trace>
  <inkml:trace contextRef="#ctx0" brushRef="#br3" timeOffset="136935.71">10816 15579 0,'0'0'0,"-21"0"0,21 21 0,-21-21 16,-22 0-16,22 0 0,0 0 16,-21 0-16,21 21 0,-1-21 0,-20 0 15,21 0-15,0 0 0,-22 0 0,22 0 16,0 0-16,0 0 0,0 0 16,0 0-1,42 0 16,0 0-15,0 0-16,0 0 0,0 0 0,1 0 16,-1 0-16,0 0 0,21 0 15,1 0-15,-1 0 0,0 0 0,1 0 16,20 0-16,-21 0 0,22 0 0,-1 0 16,1 0-16,21 0 0,-22 0 15,1 0-15,-1 0 0,22 0 0,-22 0 16,1 0-16,20 0 0,-20 0 0,-1 0 15,1 0-15,-1 21 0,1-21 16,-22 0-16,1 0 0,-1 0 0,-21 0 16,0 0-16,0 0 0,-42 0 47,0 0-32,0-21-15,0 21 0,0 0 16,-1 0-16,-20 0 0,21 0 15,0-21-15,0 21 0,-22 0 0,22 0 16,-21 0-16,21 0 0,-22 0 0,1 0 16,0 0-16,20-21 15,-20 21-15,0 0 0</inkml:trace>
  <inkml:trace contextRef="#ctx0" brushRef="#br3" timeOffset="137347.47">10477 15579 0,'-42'0'0,"84"0"0,-105 0 0,42 0 16,-22 0-16,22 21 0,0-21 15,0 0-15,21 21 32,21-21-17,0 0-15,0 0 0,1 0 16,20 21-16,0-21 0,1 0 0,20 0 15,1 0-15,-22 21 0,21-21 0,1 0 16,21 0-16,-22 0 0,1 22 16,20-22-16,-20 0 0,-1 0 0,22 0 15,-22 0-15,1 21 0,-1-21 0,1 0 16,-1 0-16,1 0 0,-1 0 16,-20 0-16,20 0 0,-20 0 0,-1 0 15,0 0-15,-21 0 0,1 0 0,-1 0 16,-42 0 15,-1 0-31,-20 0 0,21 0 16,0 0-16,-22 0 0,22 0 0,-21 0 15,0 0-15,20 0 0,-20 0 16,21 0-16,-21 0 0,20 0 0,-20 0 16,0 0-16,-1 0 0,1 0 0</inkml:trace>
  <inkml:trace contextRef="#ctx0" brushRef="#br3" timeOffset="137691.28">10329 15727 0,'0'0'0,"-21"0"16,0 0-16,0 0 16,42 0-1,0 21-15,0-21 0,0 0 16,22 0-16,20 0 0,1 0 0,-1 0 15,22 21-15,0-21 0,20 0 0,-20 0 16,21 0-16,-21 21 0,20-21 0,-20 0 16,0 0-16,-22 0 0,22 0 15,0 22-15,-22-22 0,22 0 0,-22 0 16,1 0-16,-1 0 0,1 0 0,-1 0 16,-20 0-16,-1 0 15,0 0-15,-21 0 0,1 0 0,-1 0 16,0 0-16,-42 0 47,0 0-47,-1-22 0,22 1 15</inkml:trace>
  <inkml:trace contextRef="#ctx0" brushRef="#br3" timeOffset="138627.64">13758 15769 0,'-21'0'32,"21"-21"-17,21 21 63,0 0-78,1 0 0,-1 0 0,0 0 16,21 0-16,-21 0 0,22 0 16,-22 0-16,21 0 0,1 0 0,-1 0 15,-21 0-15,21 0 0,-20 0 16,20 0-16,-21 0 0,21 0 0,-20 0 16,-1 0-16,0 0 0,0 0 15,0 0 1,-42 0 109</inkml:trace>
  <inkml:trace contextRef="#ctx0" brushRef="#br3" timeOffset="139083.37">13822 15833 0,'-21'0'0,"42"0"0,-64 0 0,22 0 15,0 0 1,42 0 15,0 0-31,1 0 0,-1 0 16,0 0-16,21 0 0,-21 0 0,22 0 15,-1 0-15,-21 0 0,22 0 16,-1 0-16,-21 0 0,21 0 0,1 0 16,-22 0-16,21 0 0,-21 0 15,1 0-15,-1 0 0,21 0 0,-21 0 16,0 0-16,1 0 31,-44 0 32,1 0-48,21-21 1,-21 21-16,21-22 0</inkml:trace>
  <inkml:trace contextRef="#ctx0" brushRef="#br3" timeOffset="147939.62">14414 15812 0,'0'-22'16,"0"1"15,0 0-15,-21 21 93,0-21-93,21 0 31,-21 21-47,21-21 15,-21 21 1,21-22 15,0 1-15,-21 21 62,21 21-62,0 1-1,0-1 1,0 0-1,0 0 1,0 0-16,21-21 0,0 21 16,-21 1-16,21-22 15,-21 21-15,21-21 0,-21 21 16,21 0-16,1-21 16,-22 21-16,21 0 0,0-21 15,0 22-15,0-1 16,0-21-1,1 21-15,-1-21 32,-21 21-32,21-21 0,-21 21 15,21-21 1,-21 21-16,21-21 16,-21 22-1,21-22-15,-21 21 16,22-21-16,-1 21 15,0 0-15,0 0 0,0-21 16,-21 21-16,21-21 0,1 22 16,-1-22-16,0 21 0,0-21 0,0 21 15,0-21-15,1 21 0,-1 0 0,0-21 16,21 21-16,-21-21 0,1 22 16,20-22-16,-21 21 0,0 0 0,22-21 15,-22 21-15,21-21 0,-21 21 0,22-21 16,-22 21-16,21-21 0,-21 0 0,0 22 15,22-22-15,-22 0 0,0 0 16,0 21-16,22-21 0,-22 0 0,0 0 16,0 0-16,0 0 0,0 0 0,1 0 15,-1 0-15,0 0 0,0 0 0,0 0 16,0 0-16,1 0 0,-1 0 16,0 0-16,0 0 0,0 0 0,0 0 0,1 0 15,-1 0-15,0 0 16,0 0-16,0 0 0,0 0 0,1 0 15,-1 0-15,0 0 0,21 0 0,-21-21 16,1 21-16,20 0 0,-21-22 0,0 22 16,22 0-16,-22-21 0,0 21 0,0-21 15,21 21-15,-20 0 0,-1 0 0,0-21 16,0 21-16,0 0 0,0 0 0,1 0 16,-1-21-16,21 21 0,-21 0 15,0 0-15,22-21 0,-22 21 0,21 0 16,-21 0-16,22-22 0,-22 22 0,21-21 15,1 21-15,-22 0 0,21-21 0,0 21 16,1 0-16,-22 0 0,21-21 16,-21 21-16,22 0 0,-1-21 0,-21 21 15,22 0-15,-22 0 0,21-21 0,0 21 16,-20 0-16,20 0 0,0-22 16,-21 22-16,22-21 0,-1 21 0,-21 0 15,22 0-15,-1-21 0,-21 21 0,21 0 16,1-21-16,-22 21 0,21 0 0,-21 0 15,22-21-15,-22 21 0,21 0 0,-21-21 16,22-1-16,-22 22 0,21 0 0,-21-21 16,22 21-16,-22-21 0,21 21 15,1-21-15,-22 21 0,21-21 0,0 21 16,1-21-16,-22 21 0,21-22 16,1 1-16,-1 21 0,-21-21 0,21 21 15,1-21-15,-1 21 0,-21-21 0,22 21 16,-1-21-16,0-1 0,-21 22 0,22-21 15,-1 21-15,-21-21 0,22 21 0,-1-21 16,0 0-16,1 21 0,-22-21 0,21-1 16,0 22-16,1-21 0,-1 0 0,0 21 15,1-21-15,-1 0 0,0 0 16,1 21-16,-1-22 0,0 1 16,-20 0-16,20 21 0,0-21 0,1 0 0,-22 0 15,21 21-15,-21-22 0,22 1 0,-22 0 16,21 0-16,-21 21 0,22-21 15,-22 0-15,21-1 0,-21 1 0,22 0 16,-22 21-16,21-21 0,0 0 0,-20 0 16,20-1-16,0 1 0,-21 0 15,22 0-15,-1 0 0,-21 0 0,22 21 16,-1-22-16,-21 1 0,21 0 0,-20 0 16,20 0-16,-21 0 0,21-1 0,-20 22 15,20-21-15,-21 0 0,0 0 0,22 0 16,-22 0-16,21-1 0,-21 1 15,0 0-15,22 0 0,-22-21 0,21 20 0,-21 1 16,22 0-16,-22 0 0,21 0 16,-21-22-16,22 22 0,-22 0 15,21 0-15,-21-21 0,1 20 0,20 1 16,-21-21-16,0 21 0,22 0 0,-22-1 16,0-20-16,0 21 0,21 0 0,-20-22 15,-1 22-15,21 0 0,-21 0 0,0-21 16,1 20-16,-1 1 0,21-21 15,-21 21-15,22 0 0,-22-22 0,0 22 0,21-21 16,-21 21-16,22-22 0,-22 22 16,21-21-16,-21 21 0,22-22 15,-22 1-15,21 21 0,-21-22 0,1 1 16,20 21-16,-21-21 0,21 20 0,-20-20 16,20 0-16,-21-1 0,21 22 0,-20-21 15,20 0-15,0-1 0,-21 1 0,22 0 16,-22-1-16,21 1 0,-21 0 0,22-1 15,-22 1-15,21 0 0,-21-1 0,1 1 16,20 0-16,-21-1 0,0 1 16,0 0-16,22-1 0,-22 1 0,0 0 15,0-1-15,0 1 0,1 0 0,-1-1 16,21 1-16,-21 0 0,0-22 16,1 22-16,-1-1 0,21-41 15,-21 41-15,22 1 0,-22 0 0,0-1 16,0 1-16,0 0 0,0-1 0,1 1 15,-1 0-15,21-1 0,-21 1 0,0 0 16,1-1-16,-1 1 0,0 0 0,0-1 16,0 1-16,0 0 0,1 21 0,-1-22 15,0 1-15,0 0 0,0-1 0,0 1 16,1 0-16,-1 20 0,0-20 0,0 0 16,-21-1-16,21 1 0,0 0 15,1-1-15,-22 1 0,21 0 0,0-1 16,-21 1-16,21 0 0,0-1 0,-21 1 15,21 0-15,1-1 0,-22 1 16,21 0-16,0-1 0,0 1 0,0 0 16,0-1-16,1 1 0,-1 0 0,0-1 15,0 1-15,0 0 0,-21 21 0,21-43 16,1 22-16,-1 21 0,0-22 0,0 1 16,0 0-16,0-1 0,1-41 15,-1 41-15,0-20 0,0 20 0,0 1 16,0 0-16,1-1 0,20-41 15,-21 20-15,0 22 0,0 0 16,1-1-16,-1 1 0,0 0 0,21-43 16,-21 64-16,1-22 15,-1 1-15,-21 0 0,21-1 0,0 1 16,-21 0-16,0-1 0,21 1 0,-21 0 16,21-1-16,1-20 0,-22 21 0,21-1 15,-21 1-15,21-22 0,-21 22 0,21 0 16,0-1-16,-21 1 0,21-21 0,-21 20 15,22 1-15,-22 0 0,21-22 0,-21 22 16,0-1-16,21-20 0,-21 21 0,0-1 16,21-20-16,-21 20 0,0 1 0,0 0 15,0-1-15,0 1 0,0-21 0,0 20 16,0 1-16,0 0 0,0-1 16,0-20-16,0 20 0,0 1 15,0-21-15,0 20 0,0 1 0,0 0 16,0-22-16,0 22 0,0-1 0,0-20 15,0 21-15,0-1 0,0-20 0,0 20 16,0 1-16,0 0 0,0-22 0,0 22 16,0-22-16,0 22 0,0 0 0,0-22 15,0 22-15,0 0 0,-21-1 0,21 1 16,0-22-16,0 22 0,-21 0 0,21-1 16,0 1-16,0 0 0,0-1 15,-21-20-15,21 21 0,-22-1 0,22 1 16,-21 0-16,21-1 0,-21 1 0,21 0 15,-21-1-15,21 1 0,-21 0 16,0 20-16,21-20 0,-22 0 0,22-1 16,-21 1-16,0 0 0,21 21 0,0-22 15,-21 1-15,0 0 0,21-1 0,0 1 16,-21 21-16,-1-22 0,1 1 16,21 0-16,-21 21 0,21-22 15,0 1-15,-21 21 0,21-22 0,-21 1 0,0 21 16,21-21-16,0 20 0,0-20 0,-22 0 15,22 21-15,-21-22 0,21 1 16,-21 21-16,21-22 0,0 1 0,-21 21 16,0-21-16,21-1 0,-21 22 0,21-21 15,0-1-15,-22 22 0,22-21 16,-21 21-16,0-22 0,21 22 0,0-21 16,-21 21-16,0 0 0,0-22 0,21 22 15,-22 0-15,22 0 0,-21-22 0,0 22 16,21 0-16,-21 0 0,0-21 0,21 20 15,-21 1-15,-1 0 0,1 0 16,0 0-16,0 0 0,-21-22 16,42 22-16,-43 0 0,1-21 15,21 20-15,0 1 0,-1 0 0,1 0 16,0 0-16,0 0 0,0-1 16,0 1-16,-1 21 0,1-21 0,0 0 15,0 0-15,-21 0 0,20 21 16,1-22-16,-21 1 0,21 0 0,-22 0 15,1 21-15,21-21 0,-21 0 0,-1-1 16,-63-20-16,64 42 16,0-21-16,21 0 0,-22 21 15,22-21-15,-21 21 0,21-22 0,-22 1 16,22 21-16,0-21 0,-21 21 0,20-21 16,1 21-16,-21-21 0,21 21 0,0-21 15,-22-1-15,22 22 0,-21-21 0,21 21 16,-1-21-16,-20 21 0,21-21 15,0 21-15,-22 0 0,22-21 16,0 0-16,0 21 0,0 0 0,0-22 16,-1 22-16,1 0 0,0 0 0,0-21 15,0 21-15,21-21 0,-21 21 0,-1 0 16,22-21-16,-21 21 16,0 0-16,21-21 0,-21 21 15,21-21-15,-21 21 0,0 0 16,-1-22-16,1 22 15,21-21-15,-21 21 16,0 0-16,0 0 0,21-21 0,-21 21 16,-1 0-16,1 0 0,0-21 15,0 21-15,0 0 0,0-21 0,-22 21 16,22 0-16,0-21 0,0 21 0,0-22 16,-1 22-16,1 0 0,0 0 15,0-21-15,0 21 0,0 0 0,-1 0 16,1-21-16,0 21 0,0 0 0,0-21 15,-22 21-15,22 0 0,0-21 0,-21 21 16,21-21-16,-22 21 0,22-22 16,-21 22-16,21 0 0,-22-21 15,1 21-15,0-21 0,20 21 0,-20-21 16,21 21-16,-21-21 0,-22 21 0,43-21 16,-21 21-16,20 0 15,1-22-15,-21 22 0,21-21 0,0 21 16,-22 0-16,22-21 0,-21 21 0,21 0 15,-1-21-15,-20 21 0,21 0 0,-21-21 16,20 21-16,1 0 0,0 0 16,-21-21-16,21 21 0,-1-22 0,1 22 15,0 0-15,0-21 0,0 21 16,0 0-16,-1 0 0,1 0 0,0 0 16,0-21-16,0 21 15,0 0-15,-1 0 0,1 0 0,0 0 16,0 0-16,0 0 0,0 0 0,-1 0 15,1 0-15,0-21 0,0 21 16,0 0-16,0 0 0,-1 0 16,1 0-16,0-21 0,0 21 0,0 0 15,0 0-15,21-21 0,-22 21 0,1 0 16,0-22-16,0 22 0,0-21 16,0 21-16,-1 0 0,1-21 0,0 21 15,-21-21-15,21 21 0,-1 0 0,1-21 16,-21 21-16,21-21 0,-43 21 15,43-22-15,-21 22 0,21 0 16,-22-21-16,22 21 0,-21 0 0,21 0 16,-1-21-16,-20 21 0,21 0 15,0 0-15,-22 0 0,22-21 0,0 21 16,0 0-16,-21 0 0,20 0 16,1 0-16,0 0 0,0 0 15,0 0-15,0 0 0,21-21 0,-22 21 16,1 0-16,0 0 15,0 0-15,0 0 0,0 0 16,-1 0-16,1 0 16,0 0-16,0 0 0,0 0 15,0 0-15,-1 0 0,1 0 16,0-21-16,0 21 0,0 0 0,0 0 16,-22 0-16,22 0 0,0 0 0,0 0 15,-22 0-15,22 0 0,-21 0 16,21 0-16,-22-22 0,1 22 0,21 0 15,-21 0-15,20 0 0,-20 0 16,21 0-16,-21 0 0,20 0 0,-20 0 16,21 0-16,0 0 0,0 0 0,-1 0 15,1 0-15,0 0 0,0 0 0,-21 0 16,20 0-16,1 0 16,0 0-16,0 0 0,0 0 15,0 0-15,-1 0 16,1 0-16,0 22 15,0-22-15,0 0 16,0 0 0,21 21-16,-22-21 0,1 0 15,0 0-15,0 21 0,0-21 16,0 0-16,-1 0 16,1 21-16,0-21 0,0 0 15,0 0-15,0 0 0,-1 21 16,1-21-16,0 0 0,0 0 0,0 21 15,0-21-15,-1 0 16,1 0-16,0 0 16,0 0-16,21 22 0,-21-22 0,0 0 15,-1 0 1,1 21-16,0-21 16,0 0-16,21 21 0,-21-21 15,0 0-15,-1 21 16,1-21-16,0 21 15,0-21-15,21 21 16,-21-21-16,21 22 16,-21-22-16,-1 21 0,22 0 15,-21-21-15,0 21 0,0 0 16,0-21-16,21 21 16,-21-21-16,21 22 15,-22-22-15,22 21 0,-21 0 16,0 0-16,0 0 15,21 0-15,-21 1 16,0-1-16,-1-21 16,22 21-16,0 0 15,-21-21-15,21 21 0,-21-21 16,0 21 0,21 1-16,-21-22 15,0 21-15,21 0 0,-22 0 16,1-21-1,21 21-15,0 0 32,-21-21-32,0 0 15,0 0 1,0 0 0,-1 0-1,22-21-15,0 0 0,-21 21 16,21-21-16,-21 0 0,21 0 0,0-1 15,0 1-15,0 0 16,0 0-16,0 0 0,0 0 16,0-1-16,0 1 0,0 0 0,0 0 15,0 0-15,0 0 0,0-1 16,0 1 15,0 42 0,0 1-15,0-1-16,0 0 16,0 0-16,0 0 0,0 0 15,0 1-15,0-1 0,21 0 0,-21 0 16,21 0-16,-21 22 16,0-22-16,0 0 0,0 0 15,22 0-15,-22 0 16,0 1-16,0-1 15,0 0 17,21-21-17,0 0 17,0 0-32,0-21 15,0 21-15,1-21 0,-1-1 16,0 22-16,0-21 15,43 0-15,-43 0 16,21 21-16,-21-21 0,22 21 0,-22 0 16,0 0-16,0-21 0,0 21 0,0 0 15,1 0-15,-22 21 63,-22-21-32,1 0-15,0 0-16,0 0 15,0 0-15,0 0 16,-1 0-16,1 21 0,0-21 16,0 0-16,0 0 0,0 0 0,-1 0 15,1 0-15,0 21 0,0-21 0,0 0 16,0 0-16,-1 0 0,1 0 15,21 21-15,-21-21 0,0 0 16,0 0-16,21 21 0,-21-21 16,-1 22-1,1-22 79,0 0 15,21 21-93,0-42 187,0-1-187,-21 1-16,21 0 15,0 0-15,-21 0 16,21 0-16,0-1 16,0 1-16,0 0 0,0 0 0,-21 0 15,21 0-15,-22-1 0,22 1 16,0 0-16,0 0 0,0 0 16,-21 0-16,21-1 15,-21 22 1,21 22 15,0-1-15,0 0-16,0 0 0,0 0 0,21 0 15,-21 1-15,21-1 0,-21 0 16,0 0-16,0 21 0,0-20 0,0-1 16,22 0-16,-22 0 0,0 0 15,0 0-15,21 1 0,-21-1 0,0 0 16,0 0-16,21-21 15,-21 21-15,21-21 16,0 0 15,0 0-15,1 0 0,-1 0-16,-21-21 15,21 21-15,0-21 0,0 0 16,0 21-16,22-21 0,-22 21 15,0-22-15,0 22 0,0 0 16,22-21-16,-1 0 0,-21 21 0,0 0 16,1-21-16,-1 21 0,0 0 15,-42 21 32,0-21-47,-1 21 16,1-21-16,0 0 0,0 21 15,0-21-15,-22 0 0,22 0 0,0 0 16,0 0-16,0 0 0,0 22 0,-1-22 16,1 0-16,0 0 0,0 0 0,0 21 31,42-21 0,0 0-31,0 0 16,0 0-16,1 0 15,20 0-15,-21 0 0,0 0 0,22 0 16,-22-21-16,0 21 0,21 0 0,-21 0 16,1 0-16,-1 0 0,-42 0 47,-1 0-47,-20 0 0,21 0 0,0 21 15,0-21-15,-22 0 0,22 0 0,0 0 16,0 0-16,0 0 15,-22 0-15,22 0 0,0 0 0,0 0 16,0 0-16,-1 0 0,1 0 16,0 0-16,0 0 78,42 0-16</inkml:trace>
  <inkml:trace contextRef="#ctx0" brushRef="#br3" timeOffset="149381.79">14817 2688 0,'0'0'0,"21"0"15,0 0-15,0 0 32,0 0-1,-21-21-15,21 21-1,1 0 1,-22-21-1,0 42 32,-22-21-31,1 21-16,0-21 0,21 21 16,-21-21-16,0 22 0,0-1 0,-1 0 15,1-21-15,0 21 0,-21 0 16,21 0-16,-22 1 0,22-1 0,-21 0 15,-1 0-15,1 0 0,0 22 16,-1-22-16,1 0 0,-21 0 0,20 0 16,-20 22-16,20-22 0,-20 0 0,21 21 15,-22-21-15,1 1 0,-1 20 0,22-21 16,-22 21-16,22-20 0,-22 20 16,22-21-16,0 21 0,-22 1 0,22-22 15,0 21-15,-22 1 0,22-22 0,-1 21 16,22-21-16,-21 22 0,0-22 15,-1 0-15,22 0 0,0 0 0,-21 0 16,20 1-16,1-22 16,42-22 15,-21 1-31,22 21 0,-1-21 16,0 0-16,0 21 0,0-21 0,0 0 15,1-1-15,-1 1 0,0 0 16,0 0-16,21 0 0,-20 0 0</inkml:trace>
  <inkml:trace contextRef="#ctx0" brushRef="#br3" timeOffset="150855.51">14986 2646 0,'0'0'16,"21"0"-16,0 0 0,-21-21 16,21 21-16,1 0 15,-22 21 16,0 0-31,-22-21 0,1 21 0,0 0 16,0 1-16,-21-1 0,20 0 16,-20 0-16,21 0 0,-21 0 0,-1 22 15,22-22-15,-42 0 0,20 21 0,1-20 16,-22 20-16,22-21 0,-21 21 0,-1 1 16,1-1-16,-1-21 0,-21 22 15,22-1-15,-1 0 0,1-21 0,-1 22 16,22-22-16,-21 21 0,-1-21 0,22 22 15,-1-22-15,-20 0 0,21 0 16,-1 0-16,1 1 0,0-1 16,-1 0-16,1 0 0,21 0 0,-22-21 15,22 21-15,0 1 0,0-22 0,0 21 16,0-21-16,-1 21 0,1-21 16,0 21-16,0-21 15,0 0 16,21 21 16,-21-21-15,-1 0-1,22 21-16,-21-21 1,0 0 0,42-21 46,0 0-62,-21 0 16,22 21-16,-1-21 0,-21 0 0,21-22 15,0 22-15,0 0 0,0-21 0,1 20 16,-1-20-16,0 0 0,21 21 16,-21-22-16,1 1 0,-1 21 0,0 0 15,0-22-15,0 22 0,-21 0 16,21 0-16,1 21 16,-22 21-1,0 0 1,0 0-16,0 0 0,0 1 0,0-1 15,-22 0-15,1 0 0,21 0 16,-21 0-16,0 1 0,0-1 16,21 0-16,-21 21 0,-1-21 0,1 1 15,-21-1-15,21 0 0,0 0 0,-1 0 16,1 0-16,0 1 0,0-1 0,0 0 16,0-21-16,-1 21 0,1 0 15,21 0-15,-21-21 0,0 22 16,0-1-16,0-21 15,21 21-15,-22-21 16,44 0 31,-1 0-31,0 0-16,0 0 0,0 0 15,0 0-15,1 0 0,20 0 0,-21 0 16,0 0-16,22 0 0,-1 0 15,-21 0-15,21 0 0,1 0 0,-1 0 16,-21 0-16,22 0 0,-1 0 0,0 0 16,-21 0-16,22 21 0,-22-21 0,0 21 15,21-21-15,-20 21 0,-1-21 16,0 22-16,0-1 0,0-21 16,-21 21-16,0 0 15,-21-21 16,0 0-15,0 0-16,0 0 16,-1 0-16,1-21 0,-21 21 0,21 0 15,0-21-15,-22 21 0,1 0 0,21 0 16,-22 0-16,1 0 0,21 0 0,-21 0 16,-1 0-16,22 0 0,-21 0 15,21 0-15,-22 0 0,22 0 0,0 0 16,0 0-16,0 0 0,-1 0 15,1 0 17,21-21 15,21 21-32,1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37:58.7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3006 529 0,'0'0'0,"21"0"15,-21-21-15,0 0 0,21 0 16,-21 0-16,0-1 0,0 1 16,21 0-16,-21 0 15,0 0-15,0 0 16,0-1-16,0 44 47,0-1-47,-21 21 15,21-21-15,-21 22 0,21-1 16,0 0-16,-21 1 0,21 20 0,-22-21 16,1 22-16,21-1 0,-21 22 15,0-21-15,21 20 0,0-20 0,-21 20 16,0-20-16,21-1 0,-22 1 16,22-1-16,0 22 0,-21-21 0,21-22 15,0 21-15,-21 1 0,21-22 0,0 1 16,0-1-16,0 0 0,0 1 15,0-22-15,0 21 0,0-21 16,0 0-16,0-42 47,0 0-47,0-21 0,0 21 0,0-22 16,0 1-16,0 0 0</inkml:trace>
  <inkml:trace contextRef="#ctx0" brushRef="#br0" timeOffset="1545.07">2773 1016 0,'0'0'0,"-21"-21"0,21 0 16,-22-43-1,22 43-15,0 0 0,0-21 0,0-1 0,0 22 16,0-21-16,22-1 0,-1 22 15,0-21-15,0 0 0,0 20 0,22-20 16,-22 21-16,21-21 0,-21 20 0,22 1 16,-1 0-16,0 21 0,-21-21 15,22 21-15,-1 0 0,0 0 0,1 0 16,-1 21-16,0 0 0,1 22 16,-1-22-16,-21 21 0,22 0 0,-22 22 15,0-22-15,-21 22 0,0-1 16,0 22-16,0-22 0,-42 1 15,20 21-15,-20-22 0,0 1 0,-1-1 16,-20 1-16,21-22 0,-22 21 0,22-20 16,-1-1-16,1 0 0,0 1 15,-1-22-15,22 0 0,-21 0 0,21 0 16,0-21-16,-1 0 16,22-21-1,0 0-15,0 0 0,0 0 16,0 0-16,0-1 15,22 22-15,-1 0 16,0 0 0,-21 22-16,21-22 0,-21 21 0,0 0 15,21 0-15,-21 21 0,21-20 16,-21-1-16,0 21 0,0-21 0,0 22 16,22-22-16,-22 21 0,21-21 0,-21 22 15,21-22-15,-21 21 0,21-21 16,0 22-16,-21-22 0,21 0 0,1-21 15,20 21-15,-21-21 0,21 0 0,-20 0 16,20 0-16,0 0 0,1 0 16,-1-21-16,0 0 0,1 0 0,-1-1 15,0 1-15,-21 0 0,22 0 0,-1-21 16,-21 20-16,0-20 0,1 21 0,-1-21 16,0 20-16,0-20 15,-21 21-15,0 0 0,0 0 0,0-1 16,0 1-16,0 0 0,0 0 0,0 42 47,0 0-47,0 0 0,0 1 0,0 20 15,-21-21-15,21 0 0,0 22 16,-21-22-16,21 21 0,0-21 0,0 22 16,0-22-16,0 0 0,0 0 0,0 0 15,0 0-15,0 1 0,21-1 16,0-21-16,0 0 15,0 0-15,1 0 0,-1 0 16,0 0-16,0-21 0,0 21 0,0-22 16,1 1-16,-1 0 0,0 0 15,0 0-15,0 0 0,0-1 0,-21 1 16,0-21-16,22 21 0,-1 0 0,-21-1 16,0 1-16,0 0 0,0 0 0,0 0 15,0 42 16,0 0-31,0 0 16,0 0-16,0 1 0,0-1 16,0 21-16,0-21 0,0 0 0,0 1 15,0-1-15,0 0 0,0 0 0,21 0 16,0 0-16,0-21 0,-21 22 16,21-22-16,1 0 0,-1 0 0,21 0 15,-21 0-15,22 0 0,-22 0 0,21-22 16,-21 22-16,22-21 0,-22 0 0,21 0 15,-21 0-15,22 0 0,-22-1 16,0 1-16,0 0 0,0-21 0,-21 21 16,0-1-16,21 1 0,-21-21 0,0 21 15,0 0-15,0-1 16,0 44 15,-21-1-31,21 0 0,0 0 16,0 0-16,0 0 0,0 1 15,-21-1-15,21 0 0,0 0 0,-21 0 16,21 0-16,0 1 0,0-1 0,0 0 16,-21 0-16,21 0 0,0 0 15,-21-21-15,21 22 16,0-44 15,0 1-31,0 0 0,0 0 16,0 0-1,0 0-15,0-1 0,0 1 0,21 0 16,0 0-16,-21 0 0,21 0 0,0-1 16,0 1-16,-21 0 0,22 21 15,-1-21-15,0 21 0,0 0 0,0 0 16,0 0-16,1 0 0,-1 0 0,0 0 16,0 0-16,0 0 0,0 21 0,-21 0 15,22-21-15,-1 21 0,-21 1 16,21-1-16,-21 0 0,0 0 15,0 0-15,0 0 0,0 1 0,0-1 16,0 0-16,0 0 0,0 0 0,0 0 16,0 1-16,0-1 15,0 0-15,-21 0 0,21 0 16,0 0-16,21-42 47,0 21-47,0-21 15,0 0-15</inkml:trace>
  <inkml:trace contextRef="#ctx0" brushRef="#br0" timeOffset="3435.49">6667 2159 0,'-21'-21'0,"21"0"31,0 0-31,0-1 16,21 1-16,-21 0 0,22 0 15,-1 0-15,21 0 0,-21-22 0,0 22 16,22-21-16,-22-1 0,21 1 0,1-21 15,-22 20-15,21-20 16,0-1-16,1 1 0,-22-1 0,21 1 16,-21-1-16,22-20 0,-22-1 0,0 21 15,0-20-15,-21 20 0,0-20 16,0 20-16,0 1 0,0-1 0,0 1 16,0 20-16,-21-20 0,21 20 0,-21 1 15,0 0-15,0 21 0,21-1 16,-22 1-16,1 0 0,0 21 0,0 0 15,0 0-15,0 21 0,-1 0 0,1 1 16,0 20-16,0 21 0,0-20 16,21 20-16,-21 22 0,-1-22 0,1 22 15,0 21-15,0-21 0,0-1 16,0 1-16,21 0 0,0-1 16,-22 1-16,22-22 0,0 22 0,-21-21 15,21-1-15,0 1 0,0-1 0,0-21 16,0 1-16,21-1 0,-21 0 15,22 1-15,-1-22 0,0 0 0,0 0 16,0 0-16,0-21 0,1 0 0,-1 22 16,0-22-16,21 0 0,-21 0 0,22 0 15,-22-22-15,0 1 0,21 0 16,-20 0-16,-1 0 0,21 0 0,-21-1 16,0-20-16,22 21 0,-22-21 0,0-1 15,0 22-15,0-21 0,1-1 16,-22 1-16,21 21 0,-21-21 15,21 20-15,-21 1 0,0 0 0,0 0 16,0 42 15,0 0-31,0 0 0,0 1 0,0-1 16,0 0-16,-21 21 0,21-21 0,0 22 16,0-22-16,0 21 0,0-21 0,0 22 15,0-22-15,0 0 0,0 0 16,21 0-16,0 1 0,0-22 0,0 21 15,1-21-15,-1 0 0,0 0 16,0 0-16,21 0 0,-20 0 0,-1 0 16,21 0-16,-21-21 0,0-1 15,1 1-15,-1 0 0,0 0 0,0 0 16,0 0-16,-21-22 0,0 22 0,21-21 16,-21 21-16,22-1 0,-22 1 15,0 0-15,0 0 0,0 42 31,0 0-15,0 0-16,0 1 0,0-1 16,-22 0-16,22 0 0,0 0 0,0 0 15,-21 1-15,21 20 0,0-21 16,-21-21-16,21 21 0,0 0 0,0 1 16,0-1-16,0-42 46,0-1-46,0 1 16,21 0-16,0 0 0,-21 0 16,22 0-16,-1-22 0,-21 22 0,21 0 15,0 0-15,0 0 0,-21-1 0,21 1 16,1 21-16,-1-21 0,0 21 16,0 21-1,-21 0-15,0 1 16,0-1-16,0 0 0,21 0 15,-21 0-15,0 0 0,0 1 0,0-1 16,0 0-16,21-21 0,-21 21 16,0 0-16,0 0 0,22-21 0,-1 0 15,-21 22-15,21-22 0,0 0 16,0 0-16,0 0 0,1-22 16,-1 1-16,0 0 15,0 0-15,0 0 0,0 0 0,1-1 16,-1 1-16,0 0 0,0-21 15,0 21-15,0-1 0,1 1 0,-1 0 16,0 0-16,0 0 0,-21 0 16,21 21-16,-21-22 0,21 22 15,-21 22 1,0-1-16,0 0 16,0 0-16,0 0 15,0 0-15,0 1 0,0-1 0,-21 0 16,21 21-16,0-21 0,0 1 0,0-1 15,0 0-15,0 0 0,0 0 0,0 0 16,21 1-16,1-22 16,-1 21-16,0-21 0,0 0 15,0 21-15,0-21 0,22 0 0,-22 0 0,21 0 16,-21 0-16,22 0 0,-22 0 16,21 0-16,-21-21 0,22 21 0,-22-21 15,0-1-15,21 1 0,-20 0 16,-1 0-16,0 0 0,0 0 0,0-1 15,0 1-15,-21-21 0,22 21 0,-22 0 16,21-22-16,-21 22 0,0 0 0,0 0 16,0 0-16,0-1 15,-21 22-15,-1 0 0,1 0 16,0 0-16,0 22 0,0-1 16,0 0-16,-1 0 0,1 21 0,0-20 15,21-1-15,0 21 0,-21-21 16,21 22-16,0-22 0,0 0 15,0 0-15,0 21 0,0-20 0,21-1 16,0 0-16,0-21 0,1 21 0,-1 0 16,0-21-16,0 0 0,21 0 0,-20 0 15,-1 0-15,21 0 0,-21 0 16,22 0-16,-22 0 0,0 0 0,0-21 16,0 0-16,0 21 0,1-21 0,-1 0 15,0-1-15,0 1 0,-21 0 16,0 0-16,0 0 0,0 0 0,0-1 0,0-20 15,0 21-15,0-21 0,-21 20 16,21-20-16</inkml:trace>
  <inkml:trace contextRef="#ctx0" brushRef="#br0" timeOffset="3828.27">8678 868 0,'-42'21'16,"21"0"-16,0 0 16,21 1-16,-22-1 0,22 0 15,22-21 16,-1 0-31,0 0 0,0 0 16,0-21-16,-21 0 16,0-1-16,0 1 0,0 0 15,-21 0 1,0 21 0,0 0-16,21 21 31,-21 0-16,21 0-15,-22-21 16,1 22 0,0-22-16</inkml:trace>
  <inkml:trace contextRef="#ctx0" brushRef="#br0" timeOffset="4179.6">6583 1355 0,'0'0'16,"21"0"0,21 0-16,-21 0 15,22-21-15,-1 21 0,22 0 16,-22-22-16,21 22 0,-20 0 0,20-21 15,1 21-15,-22 0 0,22 0 0,-22-21 16,0 21-16,1-21 0,-22 21 16,21 0-16,-21 0 0,0 0 0,1 0 15,-1 0 63,0 0-78,-21-21 0,21 21 16</inkml:trace>
  <inkml:trace contextRef="#ctx0" brushRef="#br0" timeOffset="4871.85">12044 614 0,'0'0'0,"21"-21"0,-21 0 15,0-43 1,0 43-16,0 0 0,0 0 15,-21 21-15,0 0 16,-1 0-16,1 21 0,0 0 16,0 0-16,0 21 0,0 22 15,-1-1-15,1 1 0,21 21 0,-21-1 16,0 1-16,0 21 0,0-22 0,-1 22 16,1-21-16,0 21 15,0-22-15,0 22 0,0-21 0,-1-22 16,-20 22-16,21-21 0,0-1 0,21-21 15,-21 1-15,21-1 0,-22-21 0,22 22 16,0-22-16,0 0 0,0 0 16,0-42-1,0 0 1,0 0-16,0-1 0,0-20 0,0 21 16,0-21-16</inkml:trace>
  <inkml:trace contextRef="#ctx0" brushRef="#br0" timeOffset="5240.52">11155 1037 0,'0'0'0,"0"-21"0,-21-42 16,21 20-16,0 22 15,0-21-15,21-1 0,0 22 0,0-21 16,21 0-16,1-1 0,-1 22 0,22-21 15,-1 21-15,1-22 0,-1 22 16,22 0-16,-1 21 0,1 0 0,-21 0 16,20 0-16,-20 21 0,-22 0 0,22 0 15,-43 22-15,21-1 0,-42 22 16,0-22-16,0 21 0,-21 1 16,0-1-16,-22 1 0,1-1 0,-21 1 15,20-1-15,-20-20 0,-1 20 16,22-20-16,-22-1 0,22 0 0,0 1 15,-1-22-15,1 21 0,21-21 0,0 0 16,0 1-16,-1-1 0,22 0 0,0 0 16,22-21-1,-1 0-15,0 0 0,21 0 16,-21 0-16,22-21 0,-22 21 0</inkml:trace>
  <inkml:trace contextRef="#ctx0" brushRef="#br0" timeOffset="5704.25">12531 1376 0,'0'0'0,"-22"0"15,1 0 1,0 21-16,0-21 0,0 21 15,21 0-15,-21 1 0,-1-1 0,1 21 16,0-21-16,21 22 0,-21-1 16,0-21-16,0 21 0,21 1 15,0-1-15,-22-21 0,22 22 0,0-22 16,0 0-16,0 21 0,0-21 0,22 1 16,-1-1-16,0-21 0,0 0 15,0 0-15,0 0 0,22 0 16,-22-21-16,21-1 0,-21 22 0,22-42 15,-1 21-15,-21 0 0,22-22 0,-22 22 16,0-21-16,0 0 0,0-1 0,-21 1 16,0 0-16,0 20 0,0-20 15,0 21-15,-21 0 0,0 0 0,0-1 16,0 22-16,-1 0 0,1-21 16,0 21-16,0 0 0,-21 0 15,20 0-15,1 0 0,0 21 0,0-21 16,21 22-16,-21-1 0,21 0 15,0 0-15,0 0 0,0 0 16,0 1-16,0-1 0,21-21 16,0 21-16,0 0 0</inkml:trace>
  <inkml:trace contextRef="#ctx0" brushRef="#br0" timeOffset="6828.4">12975 1947 0,'21'-21'0,"0"0"16,1 0-16,-1 21 16,-21-21-16,21 0 0,0-1 0,0 1 15,0 0-15,1-21 0,-1 21 0,0-22 16,21 1-16,-21 0 0,1-1 15,-1 1-15,0-22 0,0 22 16,0-21-16,0-1 0,1 1 0,-1-1 16,-21-21-16,21 22 0,0-22 0,-21 22 15,0-1-15,0 1 0,0-1 16,0 1-16,0-1 0,0 22 0,0 0 16,0-1-16,0 1 0,0 0 0,0 20 15,0 1-15,0 0 0,0 0 16,0 42-1,0 0-15,0 22 16,0-1-16,0 0 0,-21 1 0,21 20 16,-21 1-16,21-1 0,0 1 15,0 20-15,-21 1 0,-1-22 0,22 22 0,-21-21 16,0-1-16,21 22 0,0-43 16,0 22-16,-21-1 0,21-21 15,0 1-15,0 20 0,0-42 0,0 22 16,0-1-16,0-21 0,0 0 15,0 1-15,21-1 0,-21 0 0,21-21 16,0 0-16,1 0 0,-1 0 16,0 0-16,0-21 0,0 21 0,0-21 15,1-22-15,-1 22 0,0 0 16,0 0-16,-21-22 0,21 22 0,0 0 16,1 0-16,-1 0 0,-21 0 0,0-1 15,21 1-15,-21 42 47,0 1-47,0-1 0,0 0 16,0 0-16,0 0 0,0 22 15,0-22-15,0 0 0,0 0 0,0 0 16,0 0-16,21 1 0,-21-1 0,21 0 16,0-21-16,1 0 15,-1 21-15,0-21 0,0 0 16,0 0-16,0 0 0,1-21 0,-1 0 15,0 0-15,0-1 0,0 1 16,0 0-16,1 0 0,20-21 0,-42 20 16,21 1-16,0 0 0,0-21 15,-21 21-15,0-1 0,22 1 0,-22 0 16,21 0-16,-21 0 0,21 21 16,-21 21 15,0 0-31,0 0 15,-21 0-15,0 1 0,21-1 0,-22 21 16,22-21-16,-21 22 0,0-1 0,21 0 16,-21 1-16,0-1 0,0 0 15,21 22-15,-22-22 0,1 0 0,21 22 16,-21-22-16,0 22 0,0-22 16,21 22-16,0-22 0,-21 21 0,-1 1 15,22-1-15,0 1 0,0-1 16,0 1-16,0-1 0,0 1 0,0-22 15,0 22-15,-21-22 0,21 0 0,-21 1 16,21-1-16,-21 0 0,0 1 0,-22-22 16,22 0-16,-21 0 0,0 0 0,-1 1 15,-20-22-15,20 0 0,-20 0 0,-1 0 16,1 0-16,-1 0 0,22 0 16,-21-22-16,-1 1 0,1 21 0,20-21 15,-20 0-15,20 0 0,1 21 0,21-21 16,-21-1-16,20 22 0,1-21 15,21 0-15,0 0 0,0 0 16,43 0-16,-22-22 0,21 22 16,-21-21-16,22 21 0</inkml:trace>
  <inkml:trace contextRef="#ctx0" brushRef="#br0" timeOffset="7624.25">14436 1588 0,'0'0'0,"0"-22"0,0 1 0,0 0 16,0 0-16,0 0 0,-22 21 15,22 21 17,0 0-32,0 0 0,0 0 15,0 1-15,-21 20 0,21-21 0,0 21 16,0-20-16,-21-1 0,0 21 16,21-21-16,-21 0 0,21 1 0,0-1 15,-21 0-15,-1-21 16,1-21-1,21 0 1,0-1-16,0 1 0,0-21 0,0 21 16,0-22-16,0 1 0,21 21 15,-21-21-15,22-1 0,-1 1 0,0 21 16,0-22-16,0 22 0,0-21 0,1 21 16,-1 0-16,21-1 0,-21 22 15,0 0-15,22 0 0,-22 0 0,0 0 16,21 22-16,-20-22 0,-1 21 15,21 21-15,-21-21 0,0 0 0,-21 1 16,0 20-16,22-21 0,-22 21 16,0-20-16,0 20 0,0-21 0,0 0 15,-22 0-15,22 1 0,-21-1 0,0 0 16,0 0-16,0-21 16,0 0-1,21-21-15,0 0 0,0 0 16,0-1-16,0 1 0,0 0 0,0-21 15,21 21-15,0-22 0,0 22 0,0-21 16,0 21-16,1-22 16,-1 22-16,0 0 0,21 0 0,-21 0 15,1 21-15,-1 0 0,0 0 0,21 0 16,-21 0-16,1 0 0,-1 21 16,0 0-16,0 0 0,-21 0 0,0 0 15,21 1-15,-21 20 0,0-21 0,0 0 16,0 22-16,0-22 0,-21 0 0,21 0 15,-21 21-15,21-20 0,-21-1 16,0-21-16,21 21 0,-22 0 0,22 0 16,0-42 15,22 0-31,-1 0 16,0 0-16</inkml:trace>
  <inkml:trace contextRef="#ctx0" brushRef="#br0" timeOffset="8027.38">15557 1291 0,'-21'0'15,"0"0"1,0 0-16,0 21 0,-22-21 0,22 22 16,0-1-16,0 0 0,21 0 15,-21 21-15,0-20 0,-1 20 0,22-21 16,-21 0-16,21 22 0,0-22 15,0 0-15,0 21 0,0-21 0,0 1 16,21-22-16,1 21 0,-1 0 16,21-21-16,-21 0 0,0 0 0,1 0 15,20 0-15,-21 0 0,0 0 0,0-21 16,22 0-16,-22-1 0,0 1 0,-21 0 16,21-21-16,-21 21 0,21-22 15,-21 22-15,0-21 0,0 21 0,0-22 16,0 22-16,0-21 0,-21 21 0,0-1 15,0 1-15,0 21 0,0 0 16,-1 0-16,1 0 16,0 0-16,-21 0 0,21 21 0,-1 1 15,1-22-15,0 21 0,0 0 0,21 21 16,0-21-16,0 1 0,0-1 0,0 0 16,0 0-16,0 21 0,21-20 15,0-1-15,0 0 0,1 0 0,20 0 16</inkml:trace>
  <inkml:trace contextRef="#ctx0" brushRef="#br0" timeOffset="8404.16">15727 1905 0,'0'-21'32,"0"0"-17,0 0-15,21-1 0,0 1 16,0 0-16,0 0 0,1-21 0,-1-1 15,21 22-15,-21-21 0,0-1 0,1 22 16,20-21-16,-21 21 0,0-22 16,-21 22-16,0 0 0,0 0 15,-21 21 1,0 0-16,0 0 0,0 21 16,-1 0-16,1 0 0,0 1 15,21-1-15,-21 0 0,0 0 16,0 0-16,21 0 0,0 1 0,0-1 15,0 0-15,0 0 0,0 0 0,0 0 16,0 1-16,21-1 16,0 0-16,0-21 0,0 21 15,0-21-15,1 0 0,-1 0 16,0 0-16,0 0 0,0 0 0,0 0 16,1-21-16,-1 21 15,-21-21-15,21 0 0,0-1 0,0 1 16,0 0-16</inkml:trace>
  <inkml:trace contextRef="#ctx0" brushRef="#br0" timeOffset="8728.96">16446 1397 0,'0'0'0,"22"-21"15,-44 42 17,1 0-32,0 0 15,21 1-15,-21-1 0,21 21 0,-21 0 16,0 1-16,-1-1 0,22 0 0,-21 22 15,0-22-15,0 22 0,0-1 16,0 1-16,-1-1 0,22 1 0,-21-1 16,0 1-16,0-22 0,0 22 0,0-1 15,21 1-15,0-1 0,-22-21 0,1 1 16,21 20-16,-21-20 0,21-1 0,0 0 16,0 1-16,0-22 15,-21 21-15,21-21 0,-21 22 0,0-22 16,21 0-16,0 0 0,0 0 0,-22 0 15,22-42 1,0 0-16,0-21 16,22 21-16,-1-22 0,0 1 15,0 0-15,0-1 0,0 1 0,1-22 16</inkml:trace>
  <inkml:trace contextRef="#ctx0" brushRef="#br0" timeOffset="9016.2">16319 1651 0,'22'-42'0,"-44"84"0,44-127 0,-1 43 16,-21 21-16,21 0 0,-21-22 16,21 43-16,0-21 0,0 0 0,1 21 15,-1 0-15,0 0 0,0 0 0,21 0 16,-20 0-16,-1 0 0,21 0 16,-21 21-16,0 22 0,-21-22 0,0 0 15,0 21-15,0-21 0,0 22 0,0-22 16,0 21-16,-42-21 0,21 1 0,0 20 15,-22-21-15,1 0 16,21 0-16,-21-21 0,20 22 0,-20-1 16,21-21-16,-21 0 0,20 0 0,1 0 15,21-21 17,21-1-32,1 1 0,-1 0 15,0 0-15,0-21 0</inkml:trace>
  <inkml:trace contextRef="#ctx0" brushRef="#br0" timeOffset="9979.95">17124 847 0,'0'21'0,"0"-42"0,0 0 15,0-1-15,0 1 0,-21 21 16,-1 0-1,1 0-15,21 21 0,0 1 0,-21-1 16,0 21-16,0 0 0,0 1 0,-1 20 16,1 1-16,21-22 0,-21 22 15,0-1-15,0 1 0,0-22 0,-1 21 16,1-20-16,21-1 0,0 0 0,-21 1 16,21-22-16,-21 21 0,21-21 15,0 1-15,-21-1 0,21 0 0,0-42 47,0 0-47,0-1 16,21 1-16,0 0 15,-21 0-15,21 0 0,-21 0 0,0-1 16,21 22-16,1 0 16,-1 0-1,-21 22-15,0-1 16,0 0-16,21 0 0,-21 0 15,0 0-15,0 1 16,0-1-16,21 0 0,0-21 16,-21 21-1,21-21-15,1 0 0,-1 0 16,0 0 0,0-21-16,0 0 0,0 0 15,1-1-15,-1 1 0,0 0 0,0 0 16,-21 0-16,21-22 0,0 22 0,1 0 15,-22 0-15,0 0 0,21 21 16,-21-21-16,21 21 0,-21 21 16,0 0-1,-21 0-15,0 0 0,21 0 16,-22 22-16,22-22 0,0 0 16,-21 0-16,21 0 0,-21 1 15,21-1-15,0 0 0,0 0 0,0 0 16,21-21-1,0 0-15,1 0 0,-1 0 16,0 0-16,21 0 0,-21 0 0,1 0 16,20-21-16,0 0 0,-21 21 0,22-21 15,-22 0-15,0-1 0,21-20 16,-20 21-16,-1 0 0,0 0 0,-21-1 16,0 1-16,0 0 0,0 0 0,0 0 15,-21 21 1,0 0-1,-1 0-15,1 21 0,0 0 0,21 0 16,0 0-16,-21-21 0,21 22 0,0-1 16,0 0-16,0 0 0,0 0 0,0 0 15,0 1-15,0-1 0,21-21 16,0 21-16,-21 0 0,21 0 0,-21 0 16,22-21-16,-22 22 15,-22-22 16,1 0-31,0 0 16,21-22-16,-21 22 0,21-21 16,0 0-1,21 21-15,0-21 16,0 21-16</inkml:trace>
  <inkml:trace contextRef="#ctx0" brushRef="#br0" timeOffset="10648.16">17992 1566 0,'21'-21'16,"-21"42"15,0 1-15,-21-1-16,21 0 0,0 0 16,-22 0-16,22 0 0,-21 1 0,21-1 15,0 0-15,0 0 0,-21 0 16,21 0-16,0 1 0,-21-22 0,21 21 15,0 0-15,0-42 47,0 0-47,0-1 16,0 1-16,21-21 0,0 21 0,0-22 16,1 1-16,-1 0 0,0 21 0,21-22 15,-21 22-15,1-21 16,-1 21-16,21-1 0,-21 22 0,0 0 15,1 0-15,-1 0 0,0 0 0,0 0 16,-21 22-16,21-1 0,-21 0 16,0 21-16,0-21 0,0 1 15,0-1-15,0 21 0,0-21 0,0 0 16,0 1-16,-21-1 0,21 0 0,-21 0 16,21 0-16,0 0 15,-21-21-15,0 0 16,21-21-1,0 0 1,0 0-16,0 0 0,21 0 0,0-1 16,0-20-16,21 21 0,-20-21 15,20 20-15,-21-20 0,21 21 0,1-21 16,-22 20-16,21 22 0,-21-21 0,22 21 16,-22 0-16,0 0 0,0 0 15,0 0-15,1 21 0,-22 1 0,21-1 16,-21 0-16,0 0 0,0 0 0,0 0 15,0 22-15,0-22 0,-21 0 0,-1 0 16,22 0-16,-21 1 0,0-1 16,21 0-16,0 0 0,-21-21 0,21 21 15,-21-21-15,0 0 0,-1 0 16,1 0 0,0-21-1,21 0-15,0 0 16</inkml:trace>
  <inkml:trace contextRef="#ctx0" brushRef="#br0" timeOffset="10860.07">18457 1016 0,'-21'0'0,"21"-21"15,-21 21-15,0 0 16,0 0-16,21 21 16,0 0-1,-22 0-15,22 1 16,0-1-16,-21-21 0</inkml:trace>
  <inkml:trace contextRef="#ctx0" brushRef="#br0" timeOffset="11739.67">2709 2413 0,'0'0'0,"-42"0"0,-64 0 16,64 0-16,21 0 15,-22 0-15,22 0 0,0 0 16,21 21-16,42-21 15,-21 21-15,22-21 16,20 0-16,-20 0 0,20 0 0,22 0 16,-22 0-16,22 0 0,0 0 0,-1 0 15,22 0-15,0 0 16,0 0-16,0 0 0,21 0 0,-22 0 16,22 0-16,-21 0 0,0 0 0,0 0 15,0 0-15,0 0 0,-22 0 16,22 0-16,-42 0 0,20 0 0,-20 0 15,-22 0-15,0 0 0,-20 0 0,20 0 16,-42 22-16,0-44 47</inkml:trace>
  <inkml:trace contextRef="#ctx0" brushRef="#br0" timeOffset="12328.45">7175 2646 0,'0'0'0,"-63"0"0,-1 0 0,-84 0 16,85 21 0,-1-21-16,22 0 0,0 0 0,-22 0 0,22 0 15,21 0-15,-22 0 0,64 0 32,22 0-32,-1 0 0,22 0 15,20 0-15,1-21 0,0 21 16,20 0-16,1 0 0,0-21 0,0 21 15,21 0-15,0 0 0,0-21 0,0 21 16,0 0-16,0 0 0,-21-22 16,0 22-16,-1 0 0,1 0 0,-21 0 15,0 0-15,-22 0 0,1 0 0,-22 0 16,0 0-16,1 0 0,-22 0 0,0 0 16,0 0-16,0 0 15,0 0 32,1-21-47,-1 21 16,0-21-16</inkml:trace>
  <inkml:trace contextRef="#ctx0" brushRef="#br0" timeOffset="13096.22">12573 2519 0,'0'0'0,"-21"-21"0,-22 21 16,22 0-16,-21 0 0,21 0 15,0 0-15,-22 0 0,22 0 0,0 0 16,0 0-16,42 0 47,0-21-47,21 21 0,1 0 15,20 0-15,1-22 0,-1 22 16,22 0-16,21-21 0,21 21 0,0-21 16,21 21-16,0-21 0,0 21 0,22 0 15,20 0-15,-21-21 0,22 21 16,-1 0-16,1 0 0,21 0 0,-1 0 16,1 0-16,-22 0 0,22 0 0,0 0 15,-22 0-15,22 0 0,-43 0 16,22 0-16,-22 0 0,0 0 0,-20 0 15,-1 0-15,-21 0 0,0 0 0,0 0 16,-21 0-16,-22 0 0,1 0 16,0 0-16,-22 0 0,1 0 15,-22 0-15,0 0 0,1 0 0,-1-21 16,-21 21-16,0 0 0,0 0 16,-42 0 46,0 0-62,0 0 0,0 21 0,0-21 16,-22 21-16,-20 0 0,20-21 0,-20 21 15,-22 0-15</inkml:trace>
  <inkml:trace contextRef="#ctx0" brushRef="#br0" timeOffset="14260.11">2730 4191 0,'0'0'0,"0"-21"0,0 0 16,0 0-16,0-1 15,0 1-15,0 0 0,0 0 0,0 0 16,0 0-16,0-1 0,0 1 16,0 0-1,0 0-15,0 0 16,-21 21-16,21 21 47,0 0-32,0 0-15,0 22 0,0-22 0,0 21 16,0 0-16,0 1 0,0-1 0,0 0 16,0 1-16,0-1 0,0 0 15,0 22-15,0-22 0,0 1 0,0 20 16,0-21-16,-21 22 0,0-22 16,21 22-16,0-22 0,-21 22 15,0-22-15,21 0 0,-22 1 0,22-1 16,0-21-16,0 0 0,0 0 15,0 1-15,0-1 0,0-42 47,0-1-47,0 1 16,0 0-16,0 0 0,0 0 16,0 0-16,22-1 0,-1-20 15</inkml:trace>
  <inkml:trace contextRef="#ctx0" brushRef="#br0" timeOffset="14864.17">3175 4657 0,'0'21'31,"0"0"-15,0 0-16,0 0 0,0 1 16,0-1-16,0 0 15,0 0-15,21-21 32,0 0-17,0 0-15,-21-21 0,22 0 16,-1 0-16,-21-1 0,0 1 15,0 0 1,0 0-16,0 0 0,-21 21 16,-1 0-16,1 0 15,0 0 1,21 21-16,0 0 16,0 0-16,0 0 15,0 1 1,0-1-16,0-42 78,0-1-78</inkml:trace>
  <inkml:trace contextRef="#ctx0" brushRef="#br0" timeOffset="19571.66">5207 3704 0,'0'0'0,"-21"0"0,21-21 16,-21 21-16,-1 0 15,1 0-15,21 21 0,0 0 16,0 1-16,0-1 16,0 0-16,0 0 0,0 0 0,0 0 15,0 1-15,0-1 0,0 0 0,0 0 16,21-21-16,-21 21 0,22-21 16,-1 21-16,0-21 0,21 0 0,-21 0 15,22-21-15,-22 0 0,21 21 16,1-21-16,-1 0 0,0 0 15,1-1-15,-1 1 0,0-21 0,1 21 16,-22-22-16,21 22 0,-21 0 0,0-21 16,1 21-16,-1-22 0,-21 22 15,0-21-15,0 21 0,0-1 0,0 1 16,-21 21 0,-1 0-16,22 21 0,-21 22 15,0-22-15,0 21 0,21 22 0,0-22 16,-21 22-16,0-1 0,21 1 15,0 20-15,-22 1 0,1 0 0,0-22 16,0 22-16,21-1 0,-21-20 0,0 21 16,-1-22-16,22 22 0,-21-22 15,0 1-15,0-1 0,21 1 0,-21-22 16,0 22-16,-1-43 0,1 21 16,21-21-16,-21 0 0,0 1 0,0-22 15,0 0-15,-1 0 0,1-22 16,0 22-16,-21-21 0,21-21 15,-1 21-15,1-22 0,-106-105 16,106 106-16,-21 21 16,21-22-16,-1 22 0,-20-21 15,21 21-15,0 21 0,0-21 0,-1 21 16,22 21 0,0 21-16,0-21 15,0 0-15,22 22 0,-1-1 0,0 0 16,0 1-16,0-22 0,22 21 0,-22 1 15,21-22-15,0 0 0,-20 0 16,20 0-16,0 0 0,1-21 0,-22 0 16,21 0-16,0 0 0,1 0 0,20 0 15,-20-21-15,-1 0 0,21 0 0,-20 0 16,20-22-16,-20 22 0,20-21 16,-21 0-16,1-1 0,-1 1 15,0 21-15,1-22 0,-22 1 0,0 21 16,0-21-16,0 20 0,-21 1 15,0 0-15,0 0 0,0 42 32,0 0-32,0 0 0,0 1 0,-21 20 15,0-21-15,21 21 0,-21 1 16,21-1-16,-21-21 0,21 22 0,-21-1 16,-1 0-16,22-21 0,0 1 0,0-1 15,0 0-15,-21 0 0,42-42 31,-21 0-15,22 0-16,-1-1 0,0-20 0,0 0 16,0 21-16,0-22 0,-21 1 15,22 0-15,-1-1 0,0 1 0,0 21 16,0-22-16,-21 22 0,21 0 0,1 21 16,-1 0-1,-21 21-15,21 0 16,-21 1-16,0 20 0,0-21 0,0 0 15,0 22-15,0-1 0,0-21 0,0 21 16,21-20-16,-21 20 0,21-21 16,0 0-16,-21 0 0,22 1 0,-1-22 15,0 21-15,0-21 0,21 0 16,-20 0-16,20 0 0,0-21 0,-21 21 16,22-22-16,-1 1 0,0-21 15,1 21-15,-1-22 0,0 1 0,1 0 16,-1-1-16,22-41 0,-22 20 15,-21 22-15,0-22 0,0 1 16,-21-1-16,0 1 0,22-1 0,-22-20 16,0 20-16,0 1 0,0-1 0,0 22 15,0-22-15,0 22 0,0 21 0,0 0 16,-22 0-16,1 21 16,0 21-16,21 0 0,-21 21 15,21 22-15,-21-22 0,0 22 16,21 20-16,-22-20 0,1 20 0,21-20 15,-21-1-15,0 1 0,21-1 16,-21 1-16,0-1 0,21-20 0,-22-1 16,22 0-16,0 1 0,-21-1 0,21-21 15,0 0-15,0 1 0,0-1 16,0-42 15,21-1-31,-21 1 0,22 0 0,-22 0 16,0 0-16,21-22 0,0 22 15,0 0-15,-21 0 0,21 21 16,0 0 0,1 0-16,-22 21 15,0 0-15,21 0 16,-21 1-16,0-1 0,21 21 0,-21-21 16,0 0-16,21 1 0,0-1 0,-21 0 15,21-21-15,1 21 0,-1 0 0,0-21 16,0 0-16,21 0 15,-20 0-15,-1 0 0,0 0 0,21 0 16,-21-21-16,22 0 0,-22 0 0,0 0 16,21-1-16,-20 1 0,20 0 15,-21 0-15,0-21 0,0 20 0,1-20 16,-1 21-16,0-21 0,-21 20 16,0 1-16,21 0 0,-21 0 0,0 0 15,0 0-15,-21 42 31,21 0-31,-21 0 0,0 0 16,21 0-16,-22 22 0,1-22 0,0 21 16,0-21-16,21 22 0,0-22 0,-21 21 15,21-21-15,-21 22 0,21-22 0,0 0 16,0 0-16,0 0 0,0 1 16,0-1-16,21-21 0,0 0 0,0 0 15,0 0-15,0 0 0,22 0 0,-22 0 16,0 0-16,21-21 0,-20 21 15,20-22-15,0 1 0,1 0 16,-22-21-16,21 21 0,-21-1 0,22-20 16,-22 21-16,0-21 0,0 20 0,0 1 15,-21-21-15,0 21 0,0 0 16,0-1-16,-21 22 31,0 22-31,21-1 16,0 0-16,0 0 0,0 0 15,0 0-15,0 1 0,21-1 16,0 0-16,-21 0 0,0 0 0,21 0 16,1-21-16,-22 22 0,0-1 15,0 0-15,0 0 0,0 0 16,21-21-16,-21 21 16,21-21-1,-21 22-15,21-22 16,0 0-16,0 0 15,1 0-15,-1 0 0,0 0 16,0 0-16,0-22 0,0 1 16,1 0-16,-1 21 15,-21-21-15,21 0 0,0 0 0,-21-1 0,21 1 16,0 0-16,1 0 0,-22 0 0,0 0 16,21-1-16,-21 1 0,21 21 15,-21-21-15,0 0 0,0 42 47,0 0-47,0 0 0,0 1 16,0-1-16,-21 0 0,21 0 15,0 0-15,-21 0 0,21 1 0,0-1 16,0 0-16,0 0 0,0 0 0,0 0 16,0 1-16,0-1 0,0 0 0,21-21 15,0 21-15,0-21 0,0 0 0,0 0 16,1 0-16,20 0 0,-21 0 15,0 0-15,22 0 0,-22-21 16,0 0-16,21 0 0,-21-1 0,1 1 16,-1 0-16,0-21 0,0-1 15,21 1-15,-20 0 0,-1-1 0,0-20 16,21 21-16,-21-22 0,1 1 16,20-1-16,-21-21 0,0 22 0,0-22 15,22-42-15,-22 64 0,-21-1 16,21 22-16,-21 0 0,0-1 15,0 22-15,0-21 0,0 21 16,-21 42 0,0-21-16,21 42 0,-21-21 15,-1 22-15,1-1 0,0 0 16,21 22-16,-21-1 0,0-20 0,0 20 16,-1 1-16,1 63 0,0-85 15,0 21-15,0-20 0,0 20 0,21-20 16,0 20-16,0-21 0,-22 1 15,22-1-15,0 0 0,0 1 0,0-22 16,0 21-16,0-21 0,22 1 0,-1-1 16,0 0-16,21 0 0,1-21 0,-22 0 15,21 0-15,0 0 0,1 0 16,-1 0-16,0-21 0,1 21 16,-22-21-16,21 0 0,1-1 0,-22 1 15,0 0-15,42-42 0,-41 20 16,-1 22-16,0-21 0,0 21 0,-21-22 15,0 22-15,0 0 0,0-21 0,0 20 16,0 1-16,0 0 16,-21 21-16,0 0 0,0 0 0,-1 0 15,-20 21-15,21 0 0,0-21 0,0 22 16,-1-1-16,22 21 0,-21-21 0,0 0 16,0 22-16,0-22 0,21 21 15,0-21-15,0 1 0,0-1 16,0 0-16,0 0 0,0 0 0,0 0 15,0 1-15,21-22 16,0 0-16,0 0 0,0 0 16,1-22-16,-1 1 0,0 0 15,0 0-15,0 0 16,0-22-16,1 22 0,-22 0 0,42-42 16,-42 41-16,0-20 0,21 21 0,-21 0 15,21 21-15,-21-21 0,0 42 31,0 0-31,0 0 16,0 0-16,-21 22 0,21-22 16,-21 0-16,21 0 0,0 0 0,0 0 15,0 1-15,0-1 0,0 0 0,0 0 16,21 0-16,0-21 0,0 21 16,1-21-16,-1 0 0,21 0 15,-21 0-15,22 0 0,-22 0 0,21 0 16,0-21-16,-20 0 0,20 0 0,0 0 15,-21 0-15,1-1 0,-1 1 16,0-21-16,-21 0 0,0 20 16,0 1-16,0 0 0,0 0 0,0 0 15,0 42 17,-21 0-32,21 0 0,-21 0 0,-1 22 15,1-1-15,21-21 0,-21 0 16,0 22-16,21-22 0,0 0 15,-21 0-15,21 0 0,-21 1 0,21-1 16,0 0-16,21-42 31,0 0-15,0-1-16,0 1 16,-21 0-16,21 0 0,1 0 0,-1-22 15,0 22-15,0 0 0,0-21 16,0 21-16,22-1 15,-22 22-15,-21 22 32,0-1-32,0 0 0,0 0 0,0 0 15,21 0-15,-21 1 0,21-1 16,-21 0-16,0 0 0,21-21 0,1 21 16,-22 0-16,21-21 0,0 0 0,-21 22 15,21-22-15,0 0 0,0 0 16,1 0-16,-1 0 15,0-22-15,0 1 16,0 0-16,-21 0 0,21 0 16,1 0-16,-22-1 0,21 1 0,0-21 15,0 21-15,0 0 0,0-1 0,1 1 16,-1 0-16,0 0 16,0 21-16,-21-21 0,21 21 15,-21 21 1,0 0-1,0 0 1,0-42 31,0 0-31,-21 21 30,0 0-46,0 21 16,21 0-16,-21-21 0,-1 21 16,1 1-16,21-1 0,-21 21 0,0-21 15,21 0-15,0 1 0,0-1 0,-21 0 16,21 0-16,0 0 0,0 0 16,0 1-16,21-22 0,-21 21 15,21-21-15,0 0 0,0 0 0,1 0 16,-1 0-16,21 0 0,-21 0 15,22 0-15,-1 0 0,-21 0 0,21 0 16,-20 0-16,20-21 0,-21 21 0,21-22 16,-20 1-16,-1 0 0,0 0 15,0 0-15,0 0 0,0-22 0,1 22 16,-1-42-16,0 20 16,-21 22-16,0 0 0,0 0 0,-21 21 15,0 0 1,-1 0-16,1 0 0,0 21 15,-21 0-15,21 0 0,-1 0 16,22 1-16,-21-1 0,21 21 16,-21-21-16,21 0 0,0 1 0,0-1 0,0 0 15,0 0-15,0 0 0,0 0 0,21-21 16,-21 22-16,21-22 0,1 0 0,-1 0 16,0 0-16,0 0 15,0 0-15,0 0 0,1 0 16,-1 0-16,0-22 0,-21 1 0,21 21 15,0-21-15,0 0 0,1 0 16,-22 0-16,21-1 0,-21 1 16,0 0-16</inkml:trace>
  <inkml:trace contextRef="#ctx0" brushRef="#br0" timeOffset="19792.53">10647 4212 0,'0'0'0,"-21"0"0,-43 0 15,43 0-15,0 0 16,21-21 0,0 0-1,0 0 1,0 0-1,-21 21-15</inkml:trace>
  <inkml:trace contextRef="#ctx0" brushRef="#br0" timeOffset="20024.59">9038 4149 0,'0'0'0,"-21"21"0,0-21 16,42 0-1,0 0-15,21 0 16,1 0-16,-1 0 0,0-21 16,1 21-16,-1 0 0,0-21 0,1 21 15,-1 0-15,0-22 0,-20 1 16,20 21-16,-21 0 0,0 0 0,-21-21 16,-21 0-1,0 21-15,0 0 0,-22 0 0,22-21 16</inkml:trace>
  <inkml:trace contextRef="#ctx0" brushRef="#br0" timeOffset="20167.5">8234 4001 0,'0'0'0,"-21"0"0,-1 0 62</inkml:trace>
  <inkml:trace contextRef="#ctx0" brushRef="#br0" timeOffset="21079.89">2879 6668 0,'-22'0'0,"44"0"0,-65 0 15,22 0-15,21-22 0,0 1 16,0 0-16,0 0 0,0 0 16,0 0-16,0-1 0,0 1 0,0 0 15,0 0-15,21 0 0,0 0 16,1-1-16,-1 22 0,0 0 0,0 0 16,0 0-16,0 22 0,1-1 15,-1 0-15,0 21 0,0 1 0,0-1 16,-21 21-16,0-20 0,0 20 0,0 1 15,0-22-15,-21 22 16,0-22-16,-21 21 0,20-20 0,-20-1 16,0 22-16,-1-22 0,1-21 0,0 21 15,-22 1-15,22-22 0,0 0 16,-22 0-16,22-21 0,-22 0 0,22 0 16,0 0-16,-1 0 0,1 0 0,21-21 15,-22 0-15,22 0 0,21-22 16,0 1-16,0 0 0,0 21 0,0-22 15,0 1-15,21 21 16,1-22-16,20 22 0,-21 0 0,21 0 16,-20 0-16,20 21 0,-21 0 0,21 0 15,-20 0-15,20 21 0,-21 0 16,0 0-16,0 22 0,1-22 0,-1 0 16,0 21-16,0 1 0,-21-22 0,21 21 15,-21 0-15,0-20 0,0-1 16,0 21-16,21-21 0,-21 0 0,0 1 15,22-1-15,-22 0 16,21-21 0,0 0-16</inkml:trace>
  <inkml:trace contextRef="#ctx0" brushRef="#br0" timeOffset="21223.81">3111 7091 0,'22'0'0,"-44"0"0,65-21 15,-43 0 1,21 21 15</inkml:trace>
  <inkml:trace contextRef="#ctx0" brushRef="#br0" timeOffset="22103.53">4995 6816 0,'0'0'0,"0"-21"0,-21 21 16,0 0-16,0 0 15,0 21 1,21 0-16,0 0 0,-22 0 0,1 0 16,0 22-16,21-1 0,-21 0 0,0-20 15,21 20-15,-21 0 0,-1 1 0,1-1 16,0 0-16,21 1 0,-21-22 15,0 21-15,0-21 0,-1 0 0,22 1 16,0-44 15,0 1-31,0 0 0,0 0 0,0-21 16,22 20-16,-1-20 0,0 0 0,0-1 16,0 1-16,0-21 0,1 20 15,-1 1-15,0 0 0,0-1 16,0 22-16,0-21 0,1 21 0,20 21 15,-21 0-15,0 0 0,0 0 16,1 0-16,-1 21 0,0 21 0,0-21 16,0 0-16,0 22 0,-21-1 0,22-21 15,-1 22-15,-21-1 0,0-21 0,0 21 16,21-20-16,-21-1 0,21 0 16,-21 0-16,0 0 0,0 0 0,21-21 15,0 0 1,1-21-16,-1 0 15,0 0-15,-21-21 0,21 20 16,0 1-16,0-21 0,1 21 16,-1-22-16,0 1 0,21 0 0,-21 21 15,1-22-15,-1 22 0,21 0 16,-21 0-16,0 0 0,1 21 0,-1 21 16,0 0-16,-21 21 15,0-21-15,0 1 0,0 20 16,0 0-16,0-21 0,0 22 0,0-22 15,0 21-15,0-21 0,0 1 0,0-1 16,0 21-16,0-21 0,0 0 16,0 1-16,21-22 0,0 0 15,0 0-15,1-22 16</inkml:trace>
  <inkml:trace contextRef="#ctx0" brushRef="#br0" timeOffset="22508.3">6054 7006 0,'0'0'0,"21"0"0,0 0 16,-21 21-16,21-21 0,0 0 16,0 0-16,1 0 15,-1 0-15,0-21 0,0 21 0,21-21 16,-20 0-16,20 21 0,-21-21 15,0 0-15,22-1 0,-22 22 0,0-21 16,-21 0-16,0 0 0,21 0 16,-21 0-16,0-1 0,-21 1 15,0 21-15,-22 0 0,22 0 16,0 0-16,-21 0 0,21 21 0,-1 1 16,-20-1-16,21 21 0,0-21 15,0 22-15,-1-1 0,1 0 0,0 1 16,21-1-16,0 0 0,-21 1 0,21-1 15,0-21-15,0 21 0,0-20 0,0-1 16,0 0-16,21 0 0,0 0 16,0-21-16,1 0 0,-1 0 15,0 0-15,21 0 0,-21 0 0,22 0 16,-1-21-16,0 21 0,-20-21 0,20-21 16,0 20-16,1 1 0,20-21 15</inkml:trace>
  <inkml:trace contextRef="#ctx0" brushRef="#br0" timeOffset="22776.14">7493 6011 0,'0'0'0,"-64"22"15,43-1-15,0 21 0,0-21 0,0 22 16,0 20-16,-1 1 0,1-1 0,0 1 15,0-1-15,0 22 0,21-22 0,-21 22 16,-1-22-16,1 1 0,21-1 0,0 1 16,-21-1-16,0-20 0,21 20 15,0-20-15,0-1 0,0-21 0,0 21 16,0-20-16,0-1 0,0 0 0,21-21 16,0 0-16,0-21 15,1 0-15,-1-22 0,0 22 0,21-21 16</inkml:trace>
  <inkml:trace contextRef="#ctx0" brushRef="#br0" timeOffset="23552.21">7895 6075 0,'0'0'0,"0"-42"0,0 20 0,0 44 31,0-1-31,-21 21 0,0-21 0,0 43 16,-1-22-16,1 43 0,0-22 0,0 1 15,0 20-15,0 1 16,-1-21-16,1 20 0,0-20 0,21-1 16,-21 1-16,0-22 0,0 22 0,21-22 15,0 0-15,0 1 0,-22-22 0,22 21 16,0-21-16,0 0 0,0 1 16,22-22-1,-22-22-15,21 1 16,0 0-16,0-21 0,0 21 0,0-1 15,1-20-15,20 21 0,-21-21 0,0 20 16,0 1-16,-21 0 0,22 0 16,-1 21-16,0 0 0,0 21 15,-21 0 1,0 0-16,21 1 0,-21-1 0,0 21 16,0-21-16,0 0 15,0 22-15,21-22 0,-21 0 0,22 0 16,-22 0-16,21 1 0,0-1 0,-21 0 15,21-21-15,0 0 0,0 0 16,1 0-16,-1 0 0,0 0 16,0-21-16,0 21 0,0-21 15,1-1-15,-1 1 0,-21 0 0,21 0 16,0-21-16,-21 20 0,0 1 0,21 0 16,-21 0-16,21 0 0,-21 0 15,0 42 16,0 0-31,0 21 0,0-21 16,0 1-16,0-1 0,-21 0 0,21 0 16,0 0-16,0 0 0,0 1 0,0-1 15,0 0-15,21-21 0,1 21 16,-1-21-16,0 0 0,0 0 16,0 0-16,0 0 0,1-21 15,-1 0-15,0 0 0,0-1 16,0 1-16,-21-21 0,0 21 0,0 0 15,0-22-15,0 22 0,0 0 0,0-21 16,0 20-16,0 1 16,0 0-16,-21 0 0,0 0 0,0 0 15,0 21-15,-1 0 0,1 0 0,0 0 16,0 0-16,0 21 0,0 0 0,-1-21 16,1 21-16,0 0 0,21 0 15,0 1-15,0-1 0,0 0 16,0 0-16,42-21 15,-20 0-15,-1 0 0,21 21 0</inkml:trace>
  <inkml:trace contextRef="#ctx0" brushRef="#br0" timeOffset="24135.87">9229 6922 0,'0'-43'15,"0"22"-15,-22 21 16,1 0-16,0 0 0,0 0 16,0 0-16,0 0 0,-1 0 0,-20 21 15,21 0-15,0-21 0,0 43 0,-1-22 16,1 0-16,0 0 0,0 22 0,0-22 16,21 21-16,-21-21 0,21 22 15,-22-22-15,22 21 0,0-21 0,0 0 16,0 22-16,0-22 0,0 0 0,0 0 15,0 0-15,22-21 16,-1 0-16,0 0 0,0 0 0,0 0 16,0-21-16,22 0 0,-22 0 0,0 0 15,21 0-15,-20-1 0,20-20 16,-21 0-16,0 21 0,0-22 0,22 1 16,-22 0-16,0-22 0,0 22 0,0-1 15,-21-20-15,22-1 0,-1 1 0,0-1 16,-21 1-16,0-1 0,21-20 0,-21 41 15,21-20-15,-21 21 16,0-1-16,0 1 0,0 21 0,0 0 16,0 42-1,-21 0-15,0 0 0,0 21 0,21 22 16,-21-1-16,-1 1 0,1-1 16,0 22-16,21-21 0,-21-1 0,21 22 15,-21-22-15,21 1 0,0-1 0,0-20 16,0 20-16,0-21 0,0 1 0,0-1 15,0 0-15,0 1 0,0-22 0,21 0 16,0 0-16,0 0 0,0-21 16,1 0-16,-1 0 0,0 0 0,0 0 15,0 0-15,0 0 0,22-21 0,-22 0 16,0 0-16,0 0 0,0 0 16,1-1-16,-1-20 0,0 21 0,-21-21 15,0-1-15</inkml:trace>
  <inkml:trace contextRef="#ctx0" brushRef="#br0" timeOffset="24392.77">7006 6541 0,'0'0'0,"0"-22"16,0 1-16,21 21 0,22 0 16,-1-21-16,0 21 0,22 0 0,-22-21 15,22 21-15,-1 0 0,1-21 0,20 21 16,-20 0-16,-1 0 0,1 0 16,-22 0-16,22 0 0,-43 0 0,21 0 15,-21 0-15,0 0 0</inkml:trace>
  <inkml:trace contextRef="#ctx0" brushRef="#br0" timeOffset="28126.15">10943 6202 0,'0'0'0,"21"0"0,-21-21 0,0 0 16,-21 21-16,0 0 15,0 0-15,0 0 0,-1 0 0,-20 21 16,21 0-16,-21 0 0,-1 0 16,22 22-16,-21-1 0,21 0 0,-1 1 15,1 20-15,-21 1 0,21-1 0,0 1 16,21-1-16,-22 1 0,1-1 0,21-21 15,-21 22-15,21-1 0,0-20 16,0-1-16,0 0 0,0 1 16,21-1-16,0 0 0,1-20 0,-1-1 15,21 0-15,-21 0 0,22-21 0,-1 0 16,0 0-16,-21 0 0,43 0 0,-22-21 16,1 0-16,-1 0 0,21-1 15,-20-20-15,20 21 0,1-21 0,-22-1 16,0 1-16,22 0 0,-43-1 0,21-20 15,1 20-15,-22-20 0,0-1 0,-21 1 16,0-1-16,0 1 0,0-1 16,0 1-16,-21-1 0,0 1 0,-22 21 15,22-1-15,-21 1 0,21 21 16,-22 0-16,1 21 0,0 0 0,-1 0 16,1 0-16,0 21 0,-1 0 15,1 0-15,21 21 0,-21 1 0,20 20 16,1 1-16,0-1 0,0 1 0,21-1 15,0 1-15,0-1 0,0 1 0,0-1 16,0 1-16,0-22 0,0 0 0,0 22 16,0-43-16,21 21 0,0 1 15,22-22-15,-22 0 0,21 0 0,0-21 16,1 0-16,-1 0 0,0 0 0,1 0 16,20 0-16,-20-21 0,-1 0 0,0 0 15,1 0-15,-1-1 0,0 1 16,1-21-16,-1 21 0,-21 0 15,21-22-15,-20 22 0,-1 0 0,0 0 16,0 0-16,-21-1 0,21 22 0,0 0 16,-21 22-1,0-1-15,0 0 16,0 0-16,0 21 0,0-20 0,0 20 16,0-21-16,0 21 0,0-20 0,0-1 15,0 21-15,0-21 0,0 0 0,0 1 16,0-1-16,22 0 0,-1-21 15,0 0-15,0 0 16,0 0-16,0-21 16,1 0-16,-1 21 0,0-22 0,-21 1 15,21 0-15,0 0 0,0 0 0,1-22 16,-1 22-16,-21 0 0,21-21 0,0 21 16,-21-1-16,0-20 0,0 21 0,21 0 15,-21 0-15,21 21 16,-21 21-1,0 0-15,0 0 16,0 0-16,0 0 0,0 1 0,0-1 16,0 21-16,0-21 0,0 22 0,0-22 15,0 0-15,0 0 0,0 21 16,0-20-16,0-1 0,22 0 16,-1 0-16,0 0 0,0-21 15,21 0-15,-20 0 0,-1 0 0,21 0 16,-21 0-16,0 0 0,22-21 0,-22 0 15,21 21-15,-21-21 0,1 0 0,-1-1 16,0 1-16,0-21 0,-21 21 16,0-22-16,21 22 0,-21-21 0,21 21 15,-21 0-15,0-22 0,0 22 0,0 0 16,0 0-16,-21 21 16,0 21-1,0-21-15,21 42 0,0-21 16,-21 1-16,21-1 0,-21 21 15,21-21-15,-22 22 0,22-22 0,0 0 16,0 0-16,0 21 0,0-20 0,0-1 16,0 0-16,22 0 0,-1-21 15,0 0-15,0 0 0,0 0 16,0 0-16,22 0 0,-22-21 16,21 21-16,-21-21 0,22 0 0,-1-1 15,0 1-15,-20 0 0,20 0 0,0-21 16,-21 20-16,22 1 0,-22-21 0,0 21 15,0-22-15,-21 22 0,0 0 0,0 0 16,0 0-16,-21 21 16,0 0-1,0 0-15,0 0 0,-1 21 16,1 0-16,21 0 0,0 0 16,0 1-16,0-1 0,0 0 0,0 0 15,0 0-15,21 0 0,1 1 0,-22-1 16,21 21-16,-21-21 0,21 0 15,0 1-15,-21-1 0,0 0 0,21 0 16,0 0-16,-21 0 0,22-21 0,-22 22 16,21-22-16,0 0 0,0 0 15,0 0-15,0 0 0,1 0 0,-1 0 16,0 0-16,21 0 0,-21 0 16,22-22-16,-22 1 0,0 0 15,21 0-15,-20 0 0,-1 0 0,0-22 16,0 22-16,0-21 0,0 21 0,-21-22 15,0 1-15,0 0 0,0 20 0,0-20 16,0 21-16,0 0 0,-21 21 16,0-21-16,0 21 0,0 0 15,0 21-15,21 0 16,-22 0-16,22 0 0,0 0 0,0 1 16,0-1-16,0 21 0,0-21 0,0 0 15,0 1-15,22 20 0,-22-21 0,0 0 16,21 0-16,-21 1 0,21 20 15,-21-21-15,0 0 16,21 0-16,0-21 0,-21 22 0,21-22 16,1 21-16,-1-21 0,0 0 15,0 0-15,0 0 0,0 0 0,1 0 16,-1-21-16,21-1 0,-21 1 0,0 21 16,1-21-16,-1 0 0,21 0 0,-21-22 15,0 22-15,1-21 0,-1 21 0,-21 0 16,0-1-16,21 1 0,-21 0 15,0 0-15,0 42 16,0 0 0,0 22-16,0-22 0,-21 0 15,21 0-15,0 0 0,0 0 0,0 22 16,0-22-16,0 0 0,0 0 16,0 0-16,0 1 0,21-22 15,0 0-15,0 21 0,0-21 0,1 0 16,-1 0-16,0 0 0,21 0 0,-21 0 15,1 0-15,20 0 0,-21-21 0,0-1 16,22 22-16,-22-21 0,0 0 16,21 21-16,-21-21 0,22 0 0,-1 0 0,-21-22 15,22 22-15,-22 0 0,21-21 16,-21 20-16,0 1 0,1 0 16,-22 0-16,0 0 0,-22 21 15,1 0 1,0 0-16,-21 0 0,21 21 0,-1-21 15,1 21-15,-21 0 0,21 0 0,0 1 16,-1-1-16,-20 0 0,21 0 0,0 0 16,0 0-16,-1 1 0,22 20 15,0-21-15,-21 0 0,21 0 16,0 1-16,0-1 0,0 0 0,0 0 16,21 0-16,1-21 0,-1 0 15,0 0-15,0 0 0,0 0 0,0 0 16,22 0-16,-22 0 0,0-21 15,0 21-15,0-21 0,1 0 0,-1 0 16,0-1-16,0-20 0,0 21 16,0-21-16,1-1 0,-1 1 0,0 0 15,-21-22-15,21 22 0,0-22 0,0 1 16,1-1-16,-1-20 0,0 20 0,-21-21 16,21 1-16,0 20 0,22 1 15,-22-1-15,21-42 0,-21 64 16,-21 21-16,0 0 0,0 0 0,0-1 15,0 1-15,-21 21 16,0 21-16,-21 1 16,20-1-16,1 21 0,-21 0 0,21 1 15,0 20-15,-1-20 0,1 20 16,0 1-16,0 20 0,0-20 0,21-1 16,-21-20-16,21 20 0,0 1 0,0-22 15,0 21-15,0-20 0,0-1 0,0 0 16,0 1-16,0-1 0,0 0 0,0-20 15,0-1-15,21 0 0,0 0 0,0 0 16,0-21-16,0 0 16,1 0-16,20 0 0,-21 0 0,0 0 15,0-21-15,1 21 0,20-21 16,-21 0-16,0 0 0,22-1 0,-22 1 16,21 0-16,-21-21 0,0 21 0,22-1 15,-22 1-15,0-21 0,0 42 16,-21 21 15,0 0-31,0 0 0,-21 1 16,21-1-16,0 0 0,0 0 0,0 0 15,0 0-15,0 1 0,0-1 0,0 0 16,0 0-16,0 0 16,21-21-16,0 0 15,1 0-15,-1 0 16,0 0-16,0 0 0,21 0 15,-20 0-15,-1-21 0,0 21 16,0-21-16,0 0 0,0 0 0,1-1 16,-22 1-16,21 21 0,0-21 0,0 0 15,-21 0-15,0 0 0,21 21 0,0-22 16,-21 44 0,0-1-1,0 0-15,0 0 16,0 0-16,0 0 0,0 1 15,-21-1-15,21 0 0,0 0 16,0 0 0,0-42 15,21 0-15,-21 0-16,22 0 15,-1-1-15,0 1 0,-21 0 16,21 0-16,0 0 0,0 0 0,-21-1 15,22 22-15,-22-21 0,21 21 16,-21 21 0,0 1-16,0-1 0,0 0 15,0 0-15,0 0 0,0 0 0,0 1 16,21-22-16,0 21 0,-21 0 16,21-21-16,0 21 0,1-21 15,20 21-15,-21-21 0,0 0 16,0 0-16,22 0 0,-22 0 0,21 0 15,-21 0-15,22 0 0,-22 0 0,21 0 16,-21 0-16,22-21 0,-22 21 0,21-21 16,-21 0-16,22 0 0,-22-1 0,0-20 15,21 21-15,-20-21 0,-1 20 0,0-20 16,0 21-16,-21-21 16,0-1-16,0 22 0,0 0 15,0 0-15,-21 21 0,0 0 16,-22 0-16,22 0 0,-21 0 0,0 0 15,20 21-15,-20 0 0,21 0 0,-21-21 16,20 21-16,-20 1 0,21 20 0,0-21 16,0 0-16,-1 0 0,22 1 0,0-1 15,0 0-15,0 0 0,0 0 16,0 0-16,22 1 0,-1-22 16,0 0-16,0 0 0,0 0 0,0 0 15,1 0-15,-22 21 16,21-21-16,0 21 0,0 0 15,-21 0-15,0 0 0,21 1 0,-21-1 16,21 21-16,1-21 0,-22 22 0,0-1 16,0 0-16,0 1 15,0-1-15,0 0 0,0 22 0,0-22 16,0 22-16,0-1 0,-22-21 0,22 22 16,-21-1-16,0 1 0,0-22 0,0 22 15,0-22-15,-1 22 0,1-22 0,0 0 16,-21 22-16,21 20 15,-1-62-15,1-1 0,21 0 16,-21 0-16,0-21 0,21 21 0,-21-21 16,21-21-1,0 0-15,0 0 16,0 0-16,0-1 0,21 1 0,-21 0 0,21-21 16,0 21-16</inkml:trace>
  <inkml:trace contextRef="#ctx0" brushRef="#br0" timeOffset="28387.52">16256 6816 0,'0'-21'15,"0"42"-15,-21-64 0,0 43 16,21-21-16,-22 21 31,1 0-15,0 0 0,0 0-16,0 0 15,0 0-15</inkml:trace>
  <inkml:trace contextRef="#ctx0" brushRef="#br0" timeOffset="28608.4">13885 6668 0,'0'0'0,"-21"0"0,0 21 15,0-21 1,0 0 0</inkml:trace>
  <inkml:trace contextRef="#ctx0" brushRef="#br0" timeOffset="29811.92">2138 8721 0,'0'0'0,"0"-21"31,0-1-15,0 1-16,0 0 15,21 21-15,0-21 0,0 0 16,0 21-16,1-21 0,20 21 16,-21-22-16,21 22 0,-20 0 15,20 0-15,-21 0 0,21 0 0,-20 0 16,-1 22-16,0-22 0,0 21 15,0 0-15,-21 0 0,0 0 0,0 22 16,0-22-16,-21 21 0,-21-21 0,21 22 16,-22-22-16,1 21 15,0-21-15,-1 0 0,22 1 0,-21-1 16,-1 0-16,22 0 0,0-21 16,0 0-16,0 0 0,0 0 15,21-21 1,0 0-16,0 0 15,21 21-15,0-22 0,0 22 0,0 0 16,0-21-16,1 21 0,20 0 16,-21 0-16,0 0 0,22 0 0,-1 21 15,-21 1-15,21-1 0,-20 0 0,-1 0 16,21 21-16,-42-20 0,0 20 16,0 0-16,0-21 0,0 22 15,0-1-15,-42-21 0,21 22 0,-22-22 16,1 0-16,0 21 0,-1-21 15,1 1-15,0-1 0,-1 0 0,1-21 16,0 21-16,-1-21 0,22 0 16,-21 0-16,21 0 0,-1 0 0,1 0 15,0-21-15,0 0 0,21 0 0,-21 21 16,21-22-16,-21 1 0,21 0 16,-22 21-16,22-21 0,0 0 15,0 0-15,0-1 0,0 1 16,0 0-1,22 0-15,-1 21 0,0-21 16,0 21-16,0-21 0</inkml:trace>
  <inkml:trace contextRef="#ctx0" brushRef="#br0" timeOffset="30024.79">3429 8954 0,'0'0'0,"42"0"16,-42-22-16,-21 22 16,0 0-1,42 0 17,0 0-17,0 0-15,1-21 0,-1 21 0,21 0 16</inkml:trace>
  <inkml:trace contextRef="#ctx0" brushRef="#br0" timeOffset="30568">4953 8297 0,'0'0'0,"0"-21"0,0-21 0,0 21 0,0 0 16,-21-1-16,0 22 16,21 22-16,-22 20 15,1 0-15,0 1 0,0-1 0,21 21 16,-21 1-16,0-1 15,21 22-15,0-21 0,-22 20 0,22-20 16,-21 20-16,21-20 0,0-1 0,0 1 16,0-1-16,0-20 0,0-1 0,21 0 15,1 1-15,-1-22 0,0 0 16,0 0-16,21 0 0,-20-21 0,20 0 16,0 0-16,1 0 0,-22 0 0,21-21 15,0 0-15,1 0 0,-22 0 0,21 0 16,1-22-16,-1 1 0,0 0 15,-21-1-15,22 1 0,-1-22 16,-21-20-16,22 20 0,-1-20 0,-21 20 16,21-21-16,-20 1 0,-1-1 0,21 0 15,-21 22-15,0-22 0,1 43 16,-22-22-16,0 43 0,0-21 0,0 21 16,0 0-16,0 42 15,-22 0-15,22 0 16,-21 0-16,21 0 0,-21 22 0,21-22 15,0 0-15,0 0 0,0 22 0,0-22 16,0 0-16,0 0 0,21 0 0</inkml:trace>
  <inkml:trace contextRef="#ctx0" brushRef="#br0" timeOffset="30928.52">6181 8742 0,'-22'0'0,"1"21"16,21 0-16,-21 0 0,0 1 16,0-1-16,0 21 0,-1-21 0,1 22 15,0-1-15,21 0 0,-21 1 0,0 20 16,21-21-16,-21 22 0,-1-1 0,22-20 16,-21 41-16,0-20 0,0 21 0,0-22 15,0 22-15,-1-1 16,1 1-16,-21 0 0,21-1 0,-22 1 15,1 21-15,0-21 0,-1 20 0,22-20 16,-21 0-16,0-1 0,20 1 0,-20 0 16,21-22-16,0 22 0,21-22 0,0-20 15,-21 20-15,21-20 0,0-1 0,0 0 16,0-21-16,0 1 0,0-1 16,0 0-16,21-21 15,0-21-15,0 0 16,0-22-16,0 22 0,1-21 0,-1-22 15,0 22-15,21-22 0,-21 1 0</inkml:trace>
  <inkml:trace contextRef="#ctx0" brushRef="#br0" timeOffset="31224.35">5800 9504 0,'0'-85'0,"0"170"0,0-233 0,21 63 15,0 43-15,-21-22 0,21 22 16,0 0-16,0-1 0,1 1 0,20 0 15,-21 20-15,21 1 0,1 0 0,-1 21 16,-21 0-16,22 0 0,-1 0 16,0 0-16,1 0 0,-22 21 0,21 22 15,-21-22-15,0 0 0,1 21 0,-22-21 16,0 22-16,0-1 0,-22-21 16,1 0-16,0 22 0,-21-22 0,-1 0 15,1 0-15,0 22 0,-1-43 16,1 21-16,0 0 0,-22 0 0,43-21 15,-21 21-15,21-21 0,-1 0 0,1 0 16,42 0 0,1 0-1,-1-21-15,0 21 0,0-21 0</inkml:trace>
  <inkml:trace contextRef="#ctx0" brushRef="#br0" timeOffset="31540.17">6985 8721 0,'0'0'0,"0"-21"0,-21-1 0,0 22 16,-1-21-16,1 21 15,0 0-15,0 21 0,0 1 0,-22 20 16,22-21-16,0 21 0,-21 1 15,21-1-15,-1 22 0,-20-22 0,21 0 16,0 1-16,0-1 0,-1 0 0,22 1 16,-21-1-16,21-21 0,0 21 15,0-20-15,0-1 0,21 0 0,1-21 16,-1 21-16,0 0 0,21-21 16,-21 0-16,22 0 0,-1 0 0,0 0 15,1 0-15,20 0 0,-20 0 0,20-21 16,1 0-16,-22 0 0,21 0 0,-20-1 15</inkml:trace>
  <inkml:trace contextRef="#ctx0" brushRef="#br0" timeOffset="33845.46">7683 8975 0,'0'-21'0,"0"42"0,0-64 0,0 22 0,-21 0 16,0 21-16,0 0 0,0 0 16,-22 0-16,22 0 15,-21 21-15,21 0 0,-22 1 0,22 20 16,-21-21-16,21 0 0,0 22 0,-1-22 15,-20 21-15,21-21 0,21 22 0,-21-22 16,21 0-16,-21 0 0,21 0 0,0 0 16,0 1-16,0-1 15,21-21-15,0 0 0,0 0 16,0 0-16,0 0 0,1 0 0,-1 0 16,0-21-16,0-1 0,0 22 0,0-21 15,1 0-15,-1-21 0,21 21 0,-21-1 16,-21-20-16,21 0 0,1 21 15,-1-22-15,-21 22 0,21 0 16,-21 0-16,0 42 31,-21 0-31,0 0 0,-1 22 16,22-22-16,-21 21 0,0-21 0,21 0 16,0 22-16,0-22 0,-21 0 0,21 0 15,0 22-15,0-22 0,0 0 16,0 0-16,21-21 0,0 0 0,0 0 15,1 0-15,-1 0 0,21 0 0,22 0 16,-22 0 0,0-21-16,1 21 0,-1-21 0,0 0 0,1-1 15,-1 1-15,0 0 0,1-21 16,-1 21-16,0-22 0,1 1 0,-22 21 16,0-22-16,0 22 0,0-21 0,-21 21 15,0 0-15,-21 21 16,0 0-16,0 21 15,-22 0-15,22 0 0,0 0 0,0 0 16,0 1-16,21-1 0,0 21 0,0-21 16,0 0-16,0 1 0,0-1 15,0 0-15,0 0 0,0 0 0,21 0 16,0 1-16,0-1 0,0-21 16,-21 21-16,22-21 0,-1 0 0,-21 21 15,0-42 16,-21 21-15,-1-21-16,1 21 0,0-21 16,0 21-16,0 0 0,0 0 15,21 21 1,0 0-16,0 0 0,0 0 16,21-21-16,0 21 15,0-21-15,0 22 0,0-22 16,22 0-16,-22 0 0,21 0 0,1 0 15,-1 0-15,0 0 0,1 0 0,-22 0 16,21 0-16,0 0 0,1-22 0,-1 1 16,0 21-16,1-21 0,-22-21 15,21 21-15,1-22 0,-22 22 0,21-21 16,0-22-16,-20 22 0,20-22 0,0 1 16,-21-1-16,22-20 0,-22 20 0,0 1 15,0-22-15,0 22 0,-21-1 0,0 1 16,22-1-16,-22 22 0,0-1 15,0 1-15,0 0 0,0 21 16,-22 21-16,1 0 0,0 0 0,0 0 16,-21 21-16,20 21 0,1-21 15,-21 22-15,21-1 0,0 0 16,-1 22-16,1-22 0,0 0 0,0 22 16,0-22-16,21 22 0,-21-1 0,21 1 15,0-22-15,0 22 0,0-1 0,0-21 16,0 1-16,0 20 0,0-20 0,0-1 15,0-21-15,0 21 0,0-20 16,21 20-16,0-21 0,-21 0 0,21-21 16,0 21-16,0 1 0,1-22 0,-1 0 15,0 0-15,0 0 0,0 0 16,0 0-16,1-22 0,20 1 0,-21 21 16,0-21-16,22 0 0,-22 0 0,0 0 15,0-1-15,0 1 0,0-21 16,1 21-16,-1 0 0,0-1 0,-21 1 15,0 42 17,0 1-32,0-1 0,0 0 15,0 0-15,0 0 0,0 0 16,0 1-16,0-1 0,0 0 16,0 0-16,21-21 0,0 0 15,0 0-15,1 0 0,-1 0 16,0 0-16,0 0 0,21 0 15,-20 0-15,-1 0 0,0 0 0,0-21 16,0 21-16,0-21 0,-21 0 0,22-1 16,-1 22-16,0-21 0,0 0 15,-21 0-15,21 0 0,-21 0 0,21 21 16,-21 21 0,0 0-1,-21-21-15,21 21 0,0 0 16,-21 0-16,0 1 0,0-1 15,21 0-15,-21-21 0,21 21 16,0 0 0,21-21 15,0-21-31,0 0 16,0 0-16,0 21 0,1-21 0,-1-1 15,0 22-15,0-21 0,0 0 16,0 21-16,1-21 0,-1 21 0,0 0 15,0 0-15,0 0 16,-21 21-16,0 0 16,0 0-16,0 1 15,0-1-15,0 0 16,21 0-16,1 0 16,-1-21-16,0 0 0,0 21 15,0-21-15,22 0 0,-22 0 0,21 0 16,0 22-16,-20-22 0,20 0 0,0 0 15,1 0-15,-22 0 0,21 0 0,0 0 16,-20-22-16,-1 22 0,21-21 0,-21 0 16,0 0-16,1 0 0,20-22 15,-21 1-15,0 21 0,-21 0 16,0-22-16,21 22 0,-21 0 0,0 0 16,0 0-16,-21 21 15,0 0-15,0 0 0,-21 0 16,20 0-16,1 21 0,-21 0 0,21-21 15,0 21-15,-1 0 0,1 1 0,0-1 16,0 0-16,21 0 0,0 0 16,0 0-16,0 1 0,0-1 15,21-21-15,0 0 16,0 0-16,1 0 0,-1 0 16,0 0-16,0 0 0,0 0 0,0-21 15,1 21-15,-1-22 0,0 22 0,-21-21 16,21 0-16,0 21 0,0-21 15,-21 0-15,0 0 0,22 21 0,-22-22 16,21 22-16,-42 0 31,-1 22-31,1-1 16,0 0-16,0 0 0,-21 0 16,20 0-16,1 22 0,21-22 15,0 21-15,-21 1 0,21-1 0,0 21 16,0-20-16,0 20 0,0 1 0,0-1 15,0 1-15,0-1 0,0 1 0,0-1 16,0 1-16,-21-1 0,21 1 0,0 20 16,0-20-16,0-1 0,-21 22 0,21-21 15,-21 20-15,21-20 0,-22-1 0,22 1 16,-21-1-16,21 22 0,-21-22 16,0 1-16,21-1 0,0-20 0,-21 20 15,21-20-15,-21-1 0,21-21 16,-22 21-16,22-20 0,0-1 0,-21-21 15,0 0-15,21-21 16,-21-1-16,21 1 0,-21 0 16,21-21-16,0-1 0,0 1 0,0 0 15,0-1-15,0-20 0,0 21 0,0-22 16,0 22-16,21-22 0,0 1 0,0-1 16,0 1-16,22-22 0,-22 22 15,21-22-15,1 21 0,-1-20 0,21 20 16,-20-20-16,63-43 0,-64 42 15,64-63-15,-43 84 16,-20 1-16,-1-1 0,0-20 0,-21 20 16,22 22-16,-22-22 0,-21 1 0,0 20 15,0-20-15,0 21 0</inkml:trace>
  <inkml:trace contextRef="#ctx0" brushRef="#br0" timeOffset="34100.32">10308 8424 0,'0'-21'16,"-21"0"15,0 21-16,21-21-15,-21 21 32,-1 0-17,1 0-15,0 0 0</inkml:trace>
  <inkml:trace contextRef="#ctx0" brushRef="#br0" timeOffset="34325.19">8784 8657 0,'0'0'16,"0"21"-16,21-21 15,0 0-15,1 0 0,20 0 0,-21 22 16,21-22-16,1 0 0,-1 0 16,0 0-16,1 0 0,-22 0 0,21 0 15,1 0-15,-1 0 0,-21 0 0,21 0 16,-20 0-16,20 0 0,-21 0 15,0 0-15,-42 0 32,0 21-32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40:39.4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635 0,'0'0'0,"0"-21"16,22 0-16,-22 0 0,21-1 15,0 1-15,-21 0 0,21 0 0,0-21 16,-21-1-16,21 22 0,-21-21 0,22-1 15,-22 22-15,0-21 0,0 21 16,21-22-16,-21 22 0,0 0 0,0 0 16,0 0-16,0 0 15,0 42 1,0 0-16,0 0 16,0 21-16,0 1 0,-21-1 0,21 22 15,0-1-15,-22 1 0,1-1 16,0 1-16,0 20 0,0-20 0,0 20 15,-1-20-15,22 21 0,-21-22 0,0 1 16,0-1-16,0-21 0,0 1 16,-1-1-16,22 0 0,0-20 0,-21 20 15,21-21-15,-21-21 0,21 21 16,-21-21-16,21-21 31,0 0-31,0-21 16,0 20-16,0 1 15,0-21-15,0 0 0,0 20 0,0-20 16,21 0-16,-21-1 0</inkml:trace>
  <inkml:trace contextRef="#ctx0" brushRef="#br0" timeOffset="1408.43">1503 593 0,'0'0'0,"-21"-21"15,-1-1-15,1-41 16,21 42-16,0 0 0,0-22 15,0 22-15,21 0 0,1-21 16,-1 20-16,21-20 0,0 21 0,1 0 16,-1 0-16,22-22 0,-1 22 15,-21 21-15,22-21 0,-1 21 0,1 0 16,-1 0-16,1 21 0,-22 0 0,1 0 16,-1 22-16,-21-1 0,0 0 15,-21 1-15,0-1 0,-21 0 0,-21 22 16,21-22-16,-43 1 0,22 20 15,-22-21-15,22 1 0,-22-1 0,1 0 16,-1 1-16,22-1 16,-21-21-16,20 0 0,-20 1 0,20-1 15,22-21-15,-21 0 0,21 0 16,0 0-16,21-21 16,0-1-16,0 1 15,0 0-15,0 0 0,0 0 16,21 21-16,0 0 15,0 0-15,0 0 0,-21 21 0,21 0 16,1 0-16,-1 22 0,-21-22 16,0 21-16,21-21 0,-21 22 0,21-1 15,-21 0-15,0-21 0,0 22 16,0-1-16,21-21 0,-21 0 0,21 1 16,1-1-16,-22 0 0,0 0 15,21 0-15,0-21 0,0 0 16,0 0-16,0 0 0,1 0 0,-1 0 15,0 0-15,0-21 0,0 0 0,22 0 16,-22 0-16,0-1 0,0 1 16,21 0-16,-20-21 0,-1 21 0,0-22 15,0 22-15,0-21 0,0 21 16,1-1-16,-22 1 0,0 0 0,21 0 16,-21 0-1,0 42 1,0 0-16,0 0 0,0 22 15,-21-22-15,21 0 16,0 0-16,-22 21 0,22-20 0,-21-1 16,21 0-16,0 0 0,0 0 15,0 0-15,0 1 0,0-1 0,0 0 16,21-21-16,1 0 16,-1 0-16,0 0 0,0 0 15,0 0-15,0 0 0,1-21 0,-1 0 16,0 21-16,0-22 0,0 1 15,0 0-15,1 0 0,-1 0 0,-21-22 16,21 22-16,0 0 0,-21 0 0,0 0 16,0 0-16,21-1 15,-21 1-15,21 21 16,-21 21 0,0 1-16,0-1 15,-21 0-15,21 0 0,-21 0 0,21 0 16,-21 1-16,21 20 0,0-21 15,0 0-15,0 0 0,0 1 0,0-1 16,0 0-16,0 0 0,21 0 16,0-21-16,0 0 0,1 0 15,20 0-15,-21 0 0,21 0 16,-20 0-16,20 0 0,0 0 0,-21-21 16,22 0-16,-22 0 0,21 21 15,-21-21-15,1-1 0,-1-20 0,0 21 16,0 0-16,0 0 0,-21-1 15,0-20-15,0 21 0,0 0 16,0 0-16,0 42 31,0 0-15,0 0-16,-21 0 0,21 0 16,-21 22-16,21-22 0,0 0 0,0 0 15,0 0-15,0 22 0,-21-22 16,21 0-16,0 0 0,-21 0 15,21 1-15,0-1 16,0-42 15,0-1-15,0 1-16,0 0 0,0 0 16,0 0-16,21 0 0,0-1 0,-21 1 15,21 0-15,0-21 0,0 21 0,1-1 16,-1-20-16,0 21 0,0 0 15,0 21-15,0-21 0,1 21 0,-1 0 16,0 0-16,0 0 0,0 0 16,0 21-16,1-21 0,-22 21 15,0 21-15,21-21 0,-21 1 0,0 20 16,0-21-16,0 0 0,0 22 16,0-22-16,0 0 0,0 0 0,0 21 15,-21-42-15,21 22 0,0-1 0,0 0 16,-22 0-1,22-42 17,22 0-32,-1 0 15,21-1-15,-21 1 0</inkml:trace>
  <inkml:trace contextRef="#ctx0" brushRef="#br0" timeOffset="3100.16">4424 1524 0,'0'0'0,"-21"0"16,-1 0-16,22-21 16,0 0-1,0 0-15,22 21 16,-1-22-16,0 1 0,0 0 0,0 0 16,0-21-16,1 20 0,-1 1 0,0-21 15,21 0-15,-21-1 0,1 1 16,-1 0-16,21-22 0,-21 1 0,0-1 15,1 1-15,-1-1 0,0 1 0,0 20 16,-21-20-16,21-1 16,-21 1-16,0-1 0,0 22 0,0 0 15,0-1-15,0 1 0,0 0 0,0 20 16,-21 1-16,-21 21 16,21 0-16,-1 0 0,1 21 15,21 1-15,-21 20 0,0 0 16,0 1-16,0 20 0,-1-21 0,1 22 15,0 21-15,0-22 0,0 22 0,21-1 16,-21 1-16,-1-21 0,22 20 16,0-20-16,-21 20 0,21-41 0,0 20 15,0-20-15,0-1 0,0 0 0,0-21 16,21 22-16,1-22 0,-1 0 16,0-21-16,0 21 0,21-21 15,-20 0-15,20 0 0,0 0 0,1 0 16,-1-21-16,0 21 0,-21-21 0,22 0 15,-1 0-15,-21-1 0,22 1 16,-22-21-16,0 21 0,0-22 0,0 22 16,0-21-16,-21 21 0,0-22 0,0 22 15,0-21-15,0 21 0,0 0 16,0-1-16,0 44 16,0-1-1,0 0-15,0 0 0,-21 0 16,21 0-16,-21 22 0,21-22 15,0 21-15,0-21 0,0 1 0,0-1 16,0 21-16,0-21 0,0 0 16,0 1-16,21-1 0,-21 0 15,21-21-15,1 0 0,-1 0 16,0 0-16,0 0 0,0 0 16,0 0-16,1-21 0,-1 0 0,0 21 15,0-22-15,0 1 0,0 0 0,-21 0 16,22 0-16,-22 0 0,21-1 0,-21-20 15,0 21-15,0 0 0,0 0 16,0-1-16,0 44 31,0-1-15,0 0-16,0 0 0,0 0 0,0 0 16,0 1-16,-21-1 0,21 0 0,0 0 15,0 0-15,0 0 0,0 1 16,0-1-16,0-42 47,21-1-32,-21 1-15,21 0 16,0 0-16,-21 0 0,0 0 0,21-1 16,0 1-16,1 21 0,-22-21 0,0 0 15,21 21-15,0 0 0,0 0 16,-21 21-1,21 0-15,-21 0 16,0 1-16,0-1 0,0 0 16,0 0-16,0 0 0,21 0 0,-21 1 15,0-1-15,22-21 0,-22 21 0,21-21 16,-21 21-16,21-21 16,0 0-16,0 0 0,0 0 15,1 0-15,-1 0 0,-21-21 16,21 21-16,0-21 0,0 0 15,0 21-15,1-22 0,-1 1 0,-21 0 0,21 0 16,0 0-16,0 0 0,-21-1 16,21 1-16,1 0 0,-22 0 0,21 21 15,-21-21-15,21 21 16,-21 21 0,0 0-16,0 0 15,0 0-15,0 1 0,0-1 16,0 0-16,0 0 0,0 0 0,0 0 15,0 1-15,0-1 0,0 0 16,0 0-16,0 0 0,21 0 16,0-21-1,0 0-15,1 0 0,-1 0 0,0 0 16,0 0-16,0 0 0,0 0 0,22-21 16,-22 21-16,0-21 0,21 0 0,-20 0 15,-1 21-15,21-21 0,-21-1 16,0 1-16,1 0 0,-1-21 0,0 21 15,0-1-15,-21 1 0,0 0 0,21 0 16,-21 0-16,0 0 0,0-1 16,-21 22-1,0 0-15,0 22 16,0-1-16,-1 0 0,22 0 16,-21 0-16,21 0 0,-21 1 15,21-1-15,0 0 0,0 21 0,0-21 16,0 1-16,0-1 0,0 0 15,0 0-15,21 0 16,0-21-16,1 0 0,-1 0 0,0 0 16,21 0-16,-21 0 0,1 0 0,20 0 15,-21 0-15,0-21 0,0 21 0,22-21 16,-22 0-16,0 21 0,-21-21 16,21-1-16,0 1 0,-21 0 0,0 0 15,0 0-15,0 0 0,0-22 0,0 22 16,0 0-16,0 0 0,0-22 15</inkml:trace>
  <inkml:trace contextRef="#ctx0" brushRef="#br0" timeOffset="3303.42">6286 804 0,'0'0'0,"-42"-21"16,21 21-1,0 0 32,0 0-31,-1 0-16,1 0 0,-21 0 16</inkml:trace>
  <inkml:trace contextRef="#ctx0" brushRef="#br0" timeOffset="3499.31">4868 1037 0,'0'0'0,"-21"0"0,0 21 15,42-21 17,0 0-32,22-21 15,-22 0-15,0 21 0,21-21 0,-21 21 16,1 0-16,-1-21 0,0 0 15,21 21-15,-21 0 0,-21-22 0,22 22 16,-1-21-16,0 21 0</inkml:trace>
  <inkml:trace contextRef="#ctx0" brushRef="#br0" timeOffset="4143.93">9271 487 0,'21'-21'0,"-42"42"0,42-85 0,-21 43 0,0 0 15,0 0-15,0 0 0,0 0 16,0-1-16,0 1 0,-21 42 31,21 1-31,-21-1 0,0 21 16,21 0-16,-22 1 0,1-1 15,0 22-15,0-1 0,21 22 0,-21-22 16,0 22-16,-1-22 0,1 22 0,0-21 16,0 20-16,0-20 0,21-22 15,-21 22-15,-1-22 0,1 0 0,21 1 16,0-1-16,0 0 0,-21-21 0,21 1 16,0-1-16,0 0 0,-21-21 15,21 21-15,0-42 31,0 0-31,0 0 0,0-1 16,0 1-16,-21 0 0,21-21 16,-21 21-16,21-22 0,0 22 0</inkml:trace>
  <inkml:trace contextRef="#ctx0" brushRef="#br0" timeOffset="4467.26">8763 826 0,'0'0'0,"0"-43"0,0 1 0,0 0 16,0 20-16,0-20 0,0 0 15,0 21-15,0-22 0,0 22 0,21-21 16,0 21-16,0-1 0,1 1 16,-1 0-16,21 0 0,-21 21 15,22 0-15,-1 0 0,0 0 0,1 0 16,-1 0-16,0 21 0,-21 21 0,22-20 16,-22 20-16,0 0 0,0 1 15,-21-1-15,0 0 0,0 22 0,0-22 16,-21 0-16,21 1 0,-42-1 0,21 0 15,-1 1-15,-20-1 0,21-21 16,0 0-16,-22 22 0,22-22 0,0 0 16,0-21-16,0 21 0,21 0 15,0 1 1,21-22 0,0 0-1,0 0-15,0 0 0,1-22 0,-1 1 16,0 21-16</inkml:trace>
  <inkml:trace contextRef="#ctx0" brushRef="#br0" timeOffset="4871.03">9610 974 0,'0'0'0,"21"-21"0,-21-1 0,-21 22 31,-1 22-31,1-1 15,0 0-15,21 0 0,-21 0 0,0 0 16,0 1-16,21 20 0,-22-21 16,22 0-16,-21 22 0,21-22 0,-21 0 15,21 21-15,0-21 0,0 1 16,0-1-16,0 0 0,21-21 16,0 0-16,1 0 0,-1 0 0,0 0 15,21 0-15,-21 0 0,22 0 0,-22-21 16,21 0-16,-21-1 0,22 22 0,-22-42 15,21 21-15,-21 0 0,1 0 16,-1-22-16,-21 22 0,0-21 0,0 21 16,0-22-16,0 22 0,-21 0 15,21 0-15,-43 0 0,22-1 16,0 1-16,0 21 0,-22 0 0,22 0 16,0 0-16,-21 21 0,21 1 0,-1-22 15,1 21-15,0 0 0,21 0 16,0 0-16,0 0 0,0 1 0,0-1 15,0 0-15,21-21 0,0 21 0,1 0 16,20-21-16</inkml:trace>
  <inkml:trace contextRef="#ctx0" brushRef="#br0" timeOffset="5876.36">10033 1397 0,'21'0'31,"0"-21"-31,-21 0 16,21 0-16,1-1 0,-1 1 15,0-21-15,0 21 0,0 0 0,0-22 16,22 1-16,-22 0 0,0-1 16,0-20-16,0 20 0,22-20 0,-22-1 15,0 22-15,0-21 0,0-1 0,-21 1 16,0-1-16,0 22 15,0-1-15,0 1 0,0 0 0,0-1 16,0 22-16,0 0 0,-21 21 16,0 0-16,0 21 15,21 0-15,-21 22 0,0-1 0,-1 0 16,22 22-16,-21-22 0,0 22 0,21 20 16,0-20-16,-21-1 0,0 22 15,21-21-15,-21-1 0,21 1 0,0-1 16,0-21-16,0 1 0,0 20 0,0-42 15,0 22-15,0-1 0,0-21 16,21 0-16,0 1 0,0-22 0,0 21 16,0-21-16,22 0 0,-22 0 15,0 0-15,0 0 0,22 0 0,-22-21 16,21 21-16,-21-22 0,0 1 16,22 0-16,-22-21 0,0 21 0,0-1 15,22-20-15,-22 21 0,-21-21 0,21 20 16,0 1-16,0-21 0,-21 21 0,0 0 15,0 42 1,0 0 0,-21 0-16,21 0 0,0 0 15,-21 22-15,0-22 0,21 0 16,-21 0-16,21 0 0,0 1 0,0-1 16,0 0-16,0 0 0,0 0 15,0 0-15,21-21 0,0 22 0,0-22 16,0 0-16,0 0 0,1 0 15,20 0-15,-21 0 0,21 0 0,-20 0 16,20-22-16,-21 1 0,0 21 0,22-21 16,-22 0-16,0 0 0,0 0 0,0-22 15,-21 22-15,21 0 0,-21 0 16,22-22-16,-22 22 0,0 0 0,0 0 16,0 0-16,0 0 15,0 42 1,0 0-16,0 0 0,0 0 15,0 0-15,0 22 0,-22-22 16,1 21-16,0 1 0,21-1 0,-21 0 16,0 1-16,21-1 0,-21 21 15,-1 1-15,1-1 0,0 1 0,0-1 16,0 1-16,0 21 0,-1-22 0,1 1 16,21 20-16,-21-20 0,0-1 0,0 1 15,0-1-15,-1 1 0,1-1 0,21-20 16,-21-1-16,21-21 0,0 21 15,0-20-15,-21-22 0,0 21 0,0-21 16,-1 0-16,1 0 0,0 0 16,0 0-16,-21-21 0,20 21 15,1-22-15,-21 1 0,0 0 0,20 0 16,-20 0-16,0-22 0,21 22 16,-22 0-16,1-21 0,21 21 0,0-1 15,-1 1-15,1-21 0,0 21 0,21 0 16,0-1-16,0 1 0,0 0 0,0 0 15,21 0-15,0-22 0,1 22 0,-1-21 16,21 21-16</inkml:trace>
  <inkml:trace contextRef="#ctx0" brushRef="#br0" timeOffset="6603.95">11515 1058 0,'0'0'16,"-22"0"-16,22-21 0,-21 21 15,0 21-15,21 1 16,0 20-16,0-21 15,-21 0-15,21 0 0,-21 22 0,21-22 16,0 21-16,0-21 0,0 1 0,-21-1 16,21 0-16,0 0 0,-22 0 15,22 0-15,0-42 32,0 0-17,0 0-15,0 0 0,0 0 16,0-22-16,0 22 0,22-21 0,-22 21 15,21-22-15,0 1 0,0 0 0,0-1 16,0 22-16,1-21 16,-1 21-16,0-1 0,0 22 0,0 0 15,0 0-15,22 0 0,-22 0 0,0 0 16,0 22-16,22-1 0,-22 21 16,0-21-16,-21 22 0,0-1 0,21-21 15,-21 21-15,0 1 0,0-22 0,0 21 16,-21-21-16,21 1 0,-21-1 0,0 0 15,21 0-15,-22-21 0,1 0 16,0 21-16,0-21 16,21-21-16,0 0 15,0 0-15,0 0 0,21-1 16,-21 1-16,21 0 16,0 0-16,1-21 0,-1 20 0,21-20 15,-21 21-15,0-21 0,22 20 0,-22 1 16,0 0-16,0 21 0,22 0 15,-22 0-15,0 0 0,0 0 0,-21 21 16,0 0-16,21 1 0,-21-1 0,0 21 16,0-21-16,0 22 0,0-22 0,0 21 15,-21-21-15,0 0 0,21 1 16,0-1-16,-21 0 0,21 0 0,-21 0 16,21 0-16,21-21 31,0 0-16,-21-21-15</inkml:trace>
  <inkml:trace contextRef="#ctx0" brushRef="#br0" timeOffset="6991.72">12531 953 0,'0'0'0,"-22"0"15,1 21-15,0 0 16,0 0-16,0 0 0,0 22 15,-1-22-15,1 21 0,0-21 0,0 22 16,0-22-16,21 21 0,0-21 0,-21 22 16,21-22-16,0 0 0,0 0 15,0 0-15,0 0 0,21 1 16,0-22-16,0 0 0,0 0 16,0 0-16,1 0 0,-1 0 0,0 0 15,0 0-15,0-22 0,22 1 0,-22 0 16,0 21-16,0-42 0,-21 21 15,21-1-15,0-20 0,1 21 0,-22-21 16,0-1-16,0 1 0,0 21 0,0-22 16,0 22-16,0 0 0,0 0 15,0 0-15,0 0 0,-22 21 0,1 0 16,0 0-16,0 0 0,0 21 16,0 0-16,21 0 15,0 0-15,0 0 0,0 1 16,0-1-16,0 21 0,0-21 0,0 0 15,0 1-15,0-1 0,21 0 16</inkml:trace>
  <inkml:trace contextRef="#ctx0" brushRef="#br0" timeOffset="7627.75">12763 1439 0,'0'0'0,"0"-21"16,22 0-16,-22 0 0,21 21 15,-21-21-15,21 0 0,0-22 16,0 22-16,-21 0 0,21 0 0,1 0 16,-1-22-16,0 22 0,-21 0 15,0 0-15,21 21 0,-21-21 0,0-1 16,-21 22 0,0 0-16,0 22 15,21-1 1,-22 0-16,22 0 0,0 0 0,0 0 15,0 1-15,0-1 0,0 0 0,0 0 16,0 0-16,22 0 0,-1 1 16,0-1-16,0 0 15,0 0-15,0-21 0,1 0 16,-1 0-16,0 0 16,0 0-16,0 0 0,0-21 15,1 0-15,-1 21 0,0-21 16,-21-1-16,21 1 0,0 0 0,-21-21 15,0 21-15,21-1 0,-21 1 0,22 0 16,-22 0-16,0 0 0,21 21 16,-21 21-1,0 0-15,0 0 0,0 0 16,-21 22-16,-1-1 0,22 0 0,-21 1 16,0-1-16,21 0 15,0 22-15,-21-1 0,0 1 0,0-1 16,-1 1-16,1 21 0,0-22 0,0 22 15,0-1-15,-22-20 0,22 21 0,-21-1 16,0 22-16,20-21 0,-20-1 0,0 1 16,-1-21-16,22 20 0,-21 1 0,21-22 15,0 1-15,-1-22 0,1 1 16,21-1-16,0 0 0,0-21 0,0 1 16,21-22-1,1 0-15,-1-22 0,0 1 0,21 0 16,-21-21-16,1 21 0,20-22 0,-21 22 15,21-21-15,-20-22 0,20 22 16,-21-22-16,21 1 0,-20-1 0</inkml:trace>
  <inkml:trace contextRef="#ctx0" brushRef="#br0" timeOffset="7915.58">13293 1461 0,'0'0'15,"0"-64"-15,42-126 16,-21 147-16,0 22 0,0-21 15,22 21-15,-1-1 16,-21 22-16,0 0 0,1 22 0,-1-22 16,0 21-16,0 0 0,-21 21 15,0-21-15,0 1 0,0 20 16,0-21-16,0 21 0,-21-20 0,0-1 16,0 0-16,-22 21 0,1-21 0,21-21 15,-22 22-15,1-1 0,0 0 0,-1-21 16,22 0-16,-21 21 0,21-21 15,0 0-15,-1 0 0,1 0 0,42 0 32,1 0-32,-1-21 0,0 0 15,0 21-15,21-21 0,-20-1 16</inkml:trace>
  <inkml:trace contextRef="#ctx0" brushRef="#br0" timeOffset="8735.4">14033 635 0,'0'-21'0,"0"42"0,0-63 16,-21 42-16,0 0 15,0 21-15,-21 21 0,20-21 16,1 22-16,0-1 0,0 0 0,-21 1 16,20 20-16,1 1 0,0-22 15,0 0-15,0 22 0,0-22 0,21 1 16,0-1-16,-22 0 0,22-21 0,0 1 15,0-1-15,0 0 0,0 0 16,0 0-16,22-21 16,-1 0-1,0-21-15,-21 0 0,21 0 0,0 0 16,0-1-16,1-20 0,-1 21 0,0 0 16,0 0-16,-21-1 0,21 1 15,-21 42 1,0 1-1,0-1-15,0 0 0,0 21 16,0-21-16,0 1 0,0-1 16,0 0-16,0 0 0,0 0 15,0 0-15,21 1 16,1-22-16,-1 0 0,0 0 16,0 0-16,0 0 0,0-22 15,1 22-15,20-21 0,-21 0 16,0 21-16,0-21 0,1-21 0,20 20 15,-21 1-15,0 0 0,0 0 0,-21 0 16,22 0-16,-22-1 0,21 22 16,-21 22 15,-21-22-31,-1 21 0,22 0 0,0 0 0,-21 0 16,0 0-16,21 1 0,0-1 15,0 0-15,0 0 16,0 0-16,21 0 15,0-21-15,1 0 0,-1 0 16,0 0-16,0 0 0,21 0 0,1 0 16,-22-21-16,21 0 0,1 21 15,-1-21-15,0 0 0,-21 0 0,22-1 16,-1 1-16,-21 0 0,0 0 0,1 0 16,-1 0-16,-21-1 0,0 1 0,0 0 15,-21 21 1,-1 0-1,1 0-15,0 0 0,21 21 0,-21-21 0,21 21 16,-21 1-16,21-1 0,0 0 16,0 0-16,0 0 0,0 0 15,0 1-15,0-1 0,0 0 0,0 0 16,0 0-16,0 0 0,0 1 0,0-1 16,0-42 15,21 21-16,0-22-15,-21 1 0</inkml:trace>
  <inkml:trace contextRef="#ctx0" brushRef="#br0" timeOffset="9375.52">15071 1101 0,'0'0'0,"21"0"16,-21 21-1,0 0 1,0 0-16,-21 0 0,-1 1 15,1-1-15,21 0 0,0 21 0,-21-21 16,0 1-16,21-1 0,0 0 0,0 0 16,0 0-16,-21 0 0,21 1 15,0-1 1,0-42 15,0-1-31,21 1 16,0 0-16,-21 0 0,21-21 0,0 20 15,1 1-15,-1-21 0,0 21 16,0 0-16,0-1 0,0 1 0,1 0 16,-22 0-16,21 21 0,0 0 15,0 0-15,-21 21 16,0 0-16,0 0 16,0 1-16,0-1 0,0 0 0,0 0 15,0 0-15,0 0 0,0 1 0,0 20 16,0-21-16,0 0 0,0 0 0,0 1 15,0-1 1,0-42 15,21-1-31,0 1 16,1 0-16,-1 0 0,0 0 16,0-22-16,21 22 0,-20-21 0,20 21 15,-21-22-15,0 1 0,22 21 0,-22 0 16,0 0-16,0-1 0,0 22 0,0 0 15,1 0-15,-1 0 0,-21 22 16,0-1-16,0 0 0,0 21 0,0-21 16,0 22-16,0-22 0,0 21 15,0-21-15,0 22 0,0-22 0,-21 21 16,21-21-16,-22 1 0,22-1 0,-21 0 16,21 0-16,0 0 15,-21-21-15,0 0 16,0 0-1,21-21-15,-21 0 0,-1 0 16,-20 0-16,21-1 0</inkml:trace>
  <inkml:trace contextRef="#ctx0" brushRef="#br0" timeOffset="9567.51">15028 677 0,'0'0'0,"-21"0"15,0 0-15,0 0 63,0 0-63,-1 0 16,1 22-16,0-22 0</inkml:trace>
  <inkml:trace contextRef="#ctx0" brushRef="#br0" timeOffset="10564.07">1651 1609 0,'0'21'16,"0"0"-16,-21-21 15,0 21-15,-1 0 0,22 1 16,-21-1-16,0 0 16,21 0-16,0 0 15,0 0-15,0 1 0,0-1 16,21-21-16,0 21 0,1-21 16,-1 0-16,21 0 0,0 21 0,1-21 15,-1 0-15,22 0 0,-1 0 16,1 0-16,20 0 0,1 0 0,21 0 15,21 0-15,-21 0 0,21-21 0,21 21 16,0 0-16,0-21 0,0 0 16,22 21-16,-1 0 0,0 0 0,1 0 15,-22 0-15,21 0 0,-21 0 0,0 0 16,-21 0-16,-21 0 0,0 0 16,0 0-16,-21 0 0,-22 0 15,1 0-15,-1 0 0,-21 0 0,1 0 16,-22 0-16,0 0 0,0 0 0,0 0 15,1 0 64,-1 0-79,0-22 0</inkml:trace>
  <inkml:trace contextRef="#ctx0" brushRef="#br0" timeOffset="11087.76">6625 1990 0,'0'0'0,"-21"0"0,-21 0 16,63 0 31,0 0-32,0 0-15,0 21 0,22-21 0,20 0 16,1 0-16,-1 21 0,22-21 0,-1 0 16,1 0-16,21 21 0,0-21 15,0 0-15,-1 0 0,1 21 0,21-21 16,-42 0-16,21 0 0,-22 0 0,1 0 16,0 0-16,-22 0 0,1 0 15,-1 0-15,1 0 0,-22 0 16,0 0-16,1 0 0,-1 0 0,0 0 15,-20 0-15,20 0 0,-21 0 0,21 0 16,-20 0-16,-1 0 0,0 0 0,0 0 16,0 0-16,0 0 0,1 0 15,-1 0 1,-21-21 0,0 0-1,21 21-15,0-21 0,0 21 0,22-21 16</inkml:trace>
  <inkml:trace contextRef="#ctx0" brushRef="#br0" timeOffset="11847.33">11472 1990 0,'0'0'15,"-21"-21"-15,0 21 0,0 0 0,0 0 0,-22-22 16,22 22-16,0 0 16,0 0-16,0 0 0,-1 0 0,1 0 0,-21 0 15,21 0-15,0 0 0,-1 0 16,44 0-1,20 0 1,0 0-16,22 0 0,-1 0 0,22 0 16,21 0-16,21-21 0,21 21 0,21-21 15,1 21-15,20 0 0,1-21 16,20 21-16,1 0 0,0 0 0,20 0 16,-20 0-16,21 0 0,-21 0 0,-1 0 15,-20 0-15,20 0 0,-20 0 16,-22 0-16,-21 0 0,1 0 0,-22 0 15,-22 0-15,-20 0 0,-21 0 0,-1 0 16,1 0-16,-43-21 0,21 21 16,-21 0-16,0 0 15,-21-21-15,-21 21 32,0 0-17,0 0-15,-21 0 0,-1 0 16,1 0-16,-22 0 0,1 0 0</inkml:trace>
  <inkml:trace contextRef="#ctx0" brushRef="#br0" timeOffset="13111.6">1270 2688 0,'0'21'31,"-21"-21"-31,21 22 0,-21-22 16,21 21-16,0 0 0,0 0 16,0 0 15,21-21-15,0-21-1,0 0-15,-21 0 16,0 0-1,0-1-15,0 1 0,0 0 16,-21 21 0,0 21-1,0 0 1,21 1-16,0-1 0,0 0 0,0 0 16,-22 0-16,22 0 0,0 1 15,-21-1-15,21 0 0,0 0 16,0 0-16,21-21 15,1 0-15</inkml:trace>
  <inkml:trace contextRef="#ctx0" brushRef="#br0" timeOffset="13347.46">1714 2646 0,'0'0'0,"-42"0"16,21 0 0,0 0-16,21 21 0,-21-21 15,21 21-15,0 0 0,0 1 16,0-1-16,0 0 0,0 0 16,0 0-16,0 0 15,21-21 1,0 0-16,0 0 0</inkml:trace>
  <inkml:trace contextRef="#ctx0" brushRef="#br0" timeOffset="14148.07">2053 2604 0,'0'21'32,"0"0"-32,0 0 15,0 0 1,21-21-16,0 0 0,1 0 15,-1 0 1,0 0-16,0 0 0,21 0 16,-20 0-16,20 0 0,-21-21 0,21 0 15,1 21-15,-1-21 0,0 0 16,22-1-16,-22 1 0,1 0 0,-22 0 16,21 0-16,-21 0 0,0-1 15,1 1-15,-22 0 0,0 0 0,0 0 16,0 0-16,-22 21 15,1 0-15,0 21 16,0-21-16,0 42 0,0-21 0,21 22 16,0 20-16,-22-21 0,22 22 15,-21-1-15,21 1 0,-21-1 0,21 1 16,0-1-16,0 1 0,-21-1 16,21 1-16,-21-1 0,21 1 15,0-1-15,0-20 0,-21-1 0,-1 0 16,22 1-16,-21-1 0,21-21 0,-21 22 15,0-22-15,0-21 0,0 21 16,-1 0-16,1-21 0,0 0 0,-21 0 16,-1 0-16,1 0 0,0 0 15,-1 0-15,1-21 0,0 0 0,-22 0 16,22 21-16,-22-22 0,22-20 0,-21 21 16,20 0-16,1 0 0,0-22 15,-1 22-15,1 0 0,21 0 0,0-22 16,21 22-16,0 0 15,0 0-15,21 0 0,0 21 16,21-21-16,1-1 0,-1 22 16,0-21-16,1 0 0,20 21 0,1-21 15</inkml:trace>
  <inkml:trace contextRef="#ctx0" brushRef="#br0" timeOffset="14660.01">3154 2244 0,'0'0'0,"-43"-21"15,22 21-15,21 21 16,-21 21-16,21-21 0,-21 22 16,21 20-16,-21-21 0,21 22 15,0-1-15,0 1 0,0-1 0,0 1 16,-21-1-16,21 22 0,-22-21 0,22-1 15,0 1-15,-21-1 0,0-21 16,0 22-16,0-1 0,0-20 0,21-1 16,-22 0-16,1-20 0,0 20 15,21-21-15,-21 0 0,0 0 16,0-21-16,21-21 16,0 0-1,0-21-15,0 21 0,0-22 16,0 22-16,0-21 0,21-22 0,0 22 15,0 0-15,0-22 0,0 22 16,1-1-16,20 1 0,-21 21 0,21-21 16,-20 20-16,-1 22 0,21 0 0,-21 0 15,0 0-15,22 22 0,-22-22 16,0 42-16,0-21 0,0 0 16,-21 22-16,0-1 0,0 0 0,0 1 15,0-1-15,0-21 0,0 21 0,0 1 16,-21-22-16,21 21 0,0-21 15,-21 1-15,0-1 0,21 0 16,-21 0-16,21 0 16,0-42-1,0 0-15,0 0 0</inkml:trace>
  <inkml:trace contextRef="#ctx0" brushRef="#br0" timeOffset="15003.81">3323 3344 0,'21'22'16,"0"-22"-16,1 0 15,-1 0-15,0 0 16,21 0-16,-21-22 0,1 22 0,20-21 16,-21 0-16,0 0 0,22 0 0,-22 0 15,0-1-15,0 1 0,0 0 16,0 0-16,-21 0 0,0 0 0,0-1 15,0 1-15,-21 21 0,0-21 16,0 21-16,0 0 0,-22 0 16,22 21-16,-21 0 0,21 1 0,-22 20 15,22 0-15,0-21 0,0 22 0,0-1 16,0 0-16,21 1 0,0-1 16,0 0-16,0-20 0,0-1 15,0 21-15,21-21 0,0 0 0,0-21 16,21 22-16,-20-1 0,20-21 15,0 0-15,1 0 0,-1 0 0,-21 0 16,21-21-16,1-1 0,-22 22 0</inkml:trace>
  <inkml:trace contextRef="#ctx0" brushRef="#br0" timeOffset="15907.31">5313 3154 0,'0'0'15,"0"-21"-15,0 0 0,0-1 0,0 1 16,0 0-16,0 0 15,0 42 17,0 0-32,0 0 0,0 22 15,0-22-15,0 21 16,0 1-16,0-1 0,0-21 0,0 21 16,-21 1-16,21-22 0,0 21 0,-22-21 15,22 1-15,0-1 0,0 0 16,0 0-16,-21-21 0,0 0 15,21-21 1,0 0-16,0 0 0,0-1 16,0-20-16,0 21 0,0-21 15,0-1-15,0 1 0,0 0 0,0-1 16,0 1-16,21 21 0,0-22 0,1 22 16,-1-21-16,0 21 0,21 21 15,-21 0-15,1 0 0,20 0 16,0 0-16,-21 0 0,22 21 0,-1 0 15,-21 0-15,22 0 0,-22 22 16,0-1-16,0-21 0,0 22 0,-21-1 16,0-21-16,0 21 0,0 1 0,0-22 15,0 0-15,0 21 0,0-20 16,-21-1-16,0 0 0,21-42 31,0 0-31,0-1 16,0-20-16,0 21 0,0-21 15,21 20-15,0-20 0,-21 0 0,21-1 16,1 1-16,-1 21 0,21-21 16,-21 20-16,0-20 0,22 42 15,-22-21-15,0 21 0,0 0 0,22 0 16,-22 0-16,0 21 0,0 0 0,0 0 16,-21 1-16,0-1 0,0 0 15,0 21-15,0-21 0,0 22 0,0-22 16,0 0-16,-21 21 0,21-20 0,0-1 15,-21 0-15,21 0 0,-21 0 0,21 0 16,21-42 15</inkml:trace>
  <inkml:trace contextRef="#ctx0" brushRef="#br0" timeOffset="16280.1">6477 3260 0,'21'21'16,"0"-21"-16,0 0 0,1 0 16,-1 0-16,0 0 0,0-21 0,21 21 15,-20-21-15,-1-1 0,0 22 0,21-21 16,-21 0-16,1 21 0,-1-21 15,-21 0-15,0 0 0,0-1 16,0 1-16,0 0 16,-21 21-16,-22 0 0,22 0 0,0 0 15,-21 0-15,-1 0 0,1 0 0,21 21 16,-22 0-16,22 22 0,0-22 16,0 21-16,0 1 0,0-1 0,21-21 15,0 21-15,0 1 0,0-22 0,0 21 16,0-21-16,21 1 0,0-1 15,0 0-15,0 0 0,0-21 0,22 0 16,-22 0-16,21 0 0,1 0 0,-1 0 16,-21 0-16,21-21 0,1 0 15,-1 0-15,0-1 0</inkml:trace>
  <inkml:trace contextRef="#ctx0" brushRef="#br0" timeOffset="16558.98">7535 2540 0,'0'0'0,"-21"0"15,0 0-15,0 21 0,0 22 0,21-22 16,-22 42-16,1-20 0,21-1 16,-21 21-16,0-20 0,0 20 15,21 1-15,-21-22 0,-1 22 0,22-1 16,-21 1-16,0-22 0,21 21 0,0-20 15,-21-1-15,21 0 0,-21 1 16,21-1-16,-21-21 0,21 0 0,0 1 16,0-1-16,0 0 0,0 0 0,21-21 31,0-21-31,0 0 0,0 0 16,0-22-16</inkml:trace>
  <inkml:trace contextRef="#ctx0" brushRef="#br0" timeOffset="17027.75">7832 2646 0,'-22'21'16,"1"0"-16,21 0 16,-21 22-16,0-1 0,0 0 0,21 1 15,-21 20-15,-1-20 0,1 20 16,21-21-16,-21 22 0,0-1 0,0 1 15,21-22-15,-21 1 0,-1 20 0,22-21 16,0-20-16,0 20 0,-21-21 0,21 0 16,0 0-16,0 1 15,0-1-15,21-42 32,-21-1-32,22 1 0,-1 0 0,0 0 15,0-21-15,0 20 0,-21-20 16,21 21-16,1-21 0,-1-1 0,0 22 15,0 0-15,0 0 0,0 0 0,1 21 16,-1 0 0,-21 21-16,0 21 0,0-21 15,0 0-15,0 1 0,0 20 0,0-21 16,0 21-16,0-20 0,0-1 0,0 21 16,0-21-16,-21 0 15,21 1-15,0-1 0,0 0 16,0 0-16,21-21 31,0 0-31,-21-21 16,21 21-16,0-21 0,0 0 0,22-1 15,-22 1-15</inkml:trace>
  <inkml:trace contextRef="#ctx0" brushRef="#br0" timeOffset="17391.55">8276 3281 0,'0'21'31,"-21"0"-31,0-21 0,21 21 0,0 1 16,-21-1-16,-1 0 0,1 0 15,21 21-15,-21-20 0,21-1 0,0 0 16,0 0-16,0 0 0,-21 0 0,21 1 16,0-1-16,0 0 0,0 0 15,21-21-15,0 0 16,0 0-16,1 0 0,-1 0 15,0-21-15,0 0 0,0 21 0,-21-21 16,21-1-16,-21 1 0,22 0 0,-22 0 16,0 0-16,0 0 0,0-1 15,0 1-15,0 0 0,0 0 16,0 0-16,0 0 0,-22-1 0,1 22 16,0 0-16,0 0 0,0 0 0,0 0 15,-1 0-15,1 22 0,21-1 16,-21 0-16,21 0 15,0 0-15,0 0 0,0 1 16,0-1-16,21-21 0,0 0 16,1 0-16,-1 0 0</inkml:trace>
  <inkml:trace contextRef="#ctx0" brushRef="#br0" timeOffset="17963.82">8932 3344 0,'0'0'16,"0"-21"0,-21 21-16,0 0 0,0 0 0,0 0 15,-1 21-15,1 1 0,0-22 0,0 21 16,0 0-16,0 0 0,-1 0 0,1 22 16,0-22-16,0 0 0,0 0 15,21 21-15,0-20 0,-21-1 16,21 0-16,0 0 0,0 0 0,0 0 15,21-21-15,0 0 16,0 0-16,0 0 0,0 0 16,1 0-16,-1 0 0,0 0 15,0-21-15,0 0 0,0 21 0,22-21 16,-22-21-16,0 20 0,0-20 0,22 21 16,-22-21-16,0-1 0,0 1 0,0-22 15,0 1-15,1 21 0,-1-22 16,0 22-16,-21-22 0,21 1 0,0 20 15,-21-20-15,21 21 0,1-22 0,-1 22 16,-21-1-16,0 22 0,0 0 16,0 0-16,0 0 0,0 42 15,0 0-15,0 0 16,-21 22-16,-1-1 0,1 0 0,0 22 16,-21-22-16,21 22 0,-1-1 15,1 1-15,-21-1 0,21 1 0,0-1 16,-1 1-16,1-22 0,21 21 0,0-20 15,0-1-15,0 0 0,0-20 0,0 20 16,0-21-16,0 0 0,21 0 16,1 1-16,-1-22 0,21 0 0,-21 0 15,0 0-15,1 0 0,-1 0 0,0 0 16,0 0-16,0 0 0,0-22 0,1 1 16,-1 0-16,0 0 0,-21 0 15,0 0-15,0-1 0,0-20 16,0 21-16</inkml:trace>
  <inkml:trace contextRef="#ctx0" brushRef="#br0" timeOffset="18199.68">7472 2985 0,'0'0'0,"-43"0"0,22 0 15,0 0-15,0 0 0,42 0 16,0 0 0,22-22-16,-22 1 0,21 21 15,0 0-15,1-21 0,20 21 0,-20 0 16,20 0-16,-21-21 0,22 21 0,-22 0 16,1 0-16,-1 0 0,0 0 0,-21-21 15,1 21-15</inkml:trace>
  <inkml:trace contextRef="#ctx0" brushRef="#br0" timeOffset="19135.5">11684 3429 0,'0'0'0,"0"-21"0,0 0 0,0 0 15,0-1 1,-21 1-16,21 0 0,-21 21 0,-1-21 16,1 0-16,0 21 0,0-21 0,0-1 15,0 22-15,-1-21 0,1 21 16,0 0-16,-21 0 0,21 0 0,-1 0 15,1 0-15,0 0 0,-21 0 0,21 0 16,-1 21-16,1 1 0,0 20 0,0-21 16,0 21-16,0 1 0,-1-22 15,22 21-15,0 1 0,0-1 16,0 0-16,0-21 0,0 22 0,0-22 16,0 0-16,0 0 0,22 0 15,-1 1-15,-21-1 0,21-21 0,0 0 16,0 0-16,0 0 0,1 0 0,20 0 15,-21-21-15,0-1 0,0 1 0,22 0 16,-1 0-16,-21 0 0,22-22 16,-1 22-16,-21-21 0,21 0 0,22-22 15,-22 22-15,1-22 0,-1 22 16,0-22-16,1 1 0,-22 21 0,21-1 16,-21-20-16,0 20 0,1 1 0,-22 0 15,0-1-15,0 1 0,0 0 16,0 21-16,-22-22 0,1 22 0,0 0 15,0 21-15,0 0 16,0 0-16,-1 21 0,22 0 0,-21 22 16,0-1-16,0 0 0,21 22 0,0-22 15,0 22-15,-21-1 0,21 1 16,0-1-16,0 1 0,-21-22 0,21 21 16,0-20-16,0-1 0,0 0 0,0 1 15,0-22-15,0 0 0,21 0 0,0 0 16,-21 1-16,0-1 0,21-21 15,0 0-15,0 0 0,1 0 16,-1 0-16,-21-21 0,21 21 16,0-22-16</inkml:trace>
  <inkml:trace contextRef="#ctx0" brushRef="#br0" timeOffset="19504.3">12213 3366 0,'21'21'16,"0"-21"-16,1 0 16,-1 0-1,0 0-15,0-21 0,0 21 0,0-22 16,1 22-16,-1-21 0,21 21 0,-21-21 16,-21 0-16,21 21 0,1-21 0,-22 0 15,0-1 1,0 1-16,-22 21 15,1 0-15,0 0 0,0 0 16,0 0-16,21 21 0,-21 1 16,-1-1-16,1 21 0,0-21 0,0 0 15,0 22-15,21-22 0,0 0 0,0 21 16,-21-20-16,21-1 0,0 0 16,0 0-16,0 0 0,0 0 15,21 1-15,0-22 0,0 21 16,21-21-16,-20 0 0,-1 0 15,0 0-15,21 0 0,-21-21 0,1-1 16,-1 22-16,21-21 0</inkml:trace>
  <inkml:trace contextRef="#ctx0" brushRef="#br0" timeOffset="19768">12954 3196 0,'0'0'0,"-21"0"16,0 0-1,-1 0-15,1 0 0,0 21 0,0 1 16,0-1-16,0 0 0,-1 0 0,1 0 16,21 22-16,0-22 0,-21 21 15,21-21-15,0 0 0,0 22 0,0-22 16,0 0-16,0 0 0,0 0 0,0 1 16,0-1-16,21-21 0,0 21 15,22-21-15,-22 0 0,0 0 16,0 0-16,22 0 0,-22 0 0,21 0 15,-21-21-15,22 0 0,-1-1 0,0 1 16,1 0-16,-22 0 0,21 0 16,0-22-16,-20 1 0</inkml:trace>
  <inkml:trace contextRef="#ctx0" brushRef="#br0" timeOffset="20035.84">13504 2942 0,'0'0'0,"21"-169"15,1 127-15,-22-22 0,21 22 16,-21-1-16,0 1 0,0 21 0,0 0 15,0 0-15,0 63 16,0-21-16,0 21 16,-21 1-16,21 20 0,-22-20 0,1 20 15,0 1-15,21-22 0,-21 43 0,0-22 16,0 1-16,-1-1 0,1 1 16,0-1-16,0-21 0,0 22 15,0-22-15,21 1 0,0-1 0,-22 0 16,22-21-16,-21 1 0,21-1 0,0 0 15,0 0-15,0 0 0,21-21 16,1 0 0,-1 0-16,0 0 0,0 0 0,0 0 15,0-21-15,1 0 0,20 0 0</inkml:trace>
  <inkml:trace contextRef="#ctx0" brushRef="#br0" timeOffset="22387.56">14097 3154 0,'0'0'0,"0"-21"0,0 0 15,-21 21-15,0 0 0,-1 0 16,1 0-16,0 0 0,0 0 0,-21 21 16,20 0-16,1 0 0,0 0 0,0 22 15,0-22-15,0 21 0,-1 0 16,1-20-16,21 20 0,-21 0 0,21-21 15,-21 22-15,21-22 0,0 21 0,0-21 16,0 1-16,0-1 0,0 0 16,0 0-16,21-21 0,0 0 15,0 0-15,1 0 0,-1 0 16,0 0-16,0 0 0,0-21 0,0 0 16,1 21-16,-1-21 0,0-1 0,21 1 15,-21-21-15,-21 21 0,22-22 0,-1 1 16,0 21-16,-21-21 0,0-1 15,0 1-15,0 21 0,0 0 0,0-1 16,0 1-16,0 0 0,0 42 16,0 0-16,0 1 15,0-1-15,-21 0 0,21 21 16,-21-21-16,-1 22 0,22-1 16,0-21-16,0 22 0,-21-22 0,21 0 15,0 21-15,0-21 0,0 1 0,0-1 16,0 0-16,21-21 15,1 0-15,-1 0 0,0 0 0,0 0 16,0 0-16,0 0 0,22 0 0,-1 0 16,-21 0-16,22-21 0,-1 0 0,0-1 15,1 1-15,-22 0 0,21 0 16,-21 0-16,0-22 0,1 22 16,-22 0-16,0-21 0,0 21 0,0-22 0,0 22 15,0 0-15,0 0 0,-22 0 0,22-1 16,-21 22-16,0 0 15,0 0-15,21 22 16,-21-1-16,21 0 0,0 0 0,0 21 16,0-20-16,0 20 0,0-21 0,0 0 15,0 22-15,0-22 0,0 21 16,0-21-16,0 0 0,0 1 0,0-1 16,0 0-16,21 0 0,-21 0 0,21 0 15,0 1 1,0-22-16,1 0 15,-1 0-15,0 0 0,0 0 16,0 0-16,0-22 0,22 22 0,-22-21 16,21 0-16,-21 21 0,22-21 15,-22 0-15,21 0 0,-21-1 0,22 1 16,-22 0-16,0-21 0,0 21 16,0-22-16,1 22 0,-1-21 0,-21 21 15,0-22-15,0 22 0,0 0 0,0 0 16,0 0-16,-21 21 0,-1 0 15,1 0-15,0 0 0,0 0 16,0 21-16,0 0 0,21 0 0,-22 0 16,1 22-16,0-22 0,0 21 0,21-21 15,0 22-15,-21-22 0,21 0 0,-21 0 16,21 21-16,0-20 16,0-1-16,0 0 0,0 0 15,21 0-15,0-21 16,0 0-16,0 0 0,0 0 15,1-21-15,-1 21 0,0-21 16,0 0-16,0 0 0,-21-1 0,21 1 16,1 0-16,-1 0 0,-21-21 0,0 20 15,21-20-15,-21 21 0,21-21 0,-21 20 16,0 1-16,0 0 0,0 0 16,0 42-1,0 0 1,0 0-16,0 22 0,0-22 15,-21 0-15,21 21 0,0-20 0,0 20 16,0-21-16,0 0 0,0 0 16,0 1-16,21-1 0,0 0 0,0 0 15,1-21-15,-1 0 0,0 0 16,21 0-16,-21 0 0,1 0 0,-1 0 16,0-21-16,21 21 0,-21-21 15,1 0-15,-1-1 0,21 1 0,-21-21 16,0 21-16,1-22 0,-1 1 0,0 0 15,21-22-15,-21 22 0,1-22 0,-1 1 16,0-1-16,0 1 16,0-1-16,0 1 0,1-1 0,-1 1 15,-21-1-15,21 22 0,-21-21 0,0 20 16,0 1-16,0 21 0,0 0 16,0 42-1,-21 21-15,0-21 0,-1 43 0,-20-22 16,21 22-16,0-1 0,0 1 15,-1-1-15,-20 1 0,21-1 16,-21 85-16,20-84 0,22-22 0,-21 22 16,21-22-16,-21 21 0,21-20 0,0-1 15,0-21-15,0 22 0,0-22 16,0 0-16,0 0 0,0 0 16,21-21-16,0 21 0,1-21 15,-1 0-15,0 0 0,0 0 16,0-21-16,0 0 0,1 21 0,-1-21 15,0 0-15,0 0 0,0-1 16,0 1-16,1 0 0,-1 0 0,0-21 16,0 20-16,0 1 0,0-21 15,1 21-15,-22 0 0,0 42 16,0 0 0,0 0-16,0 0 0,0 0 0,-22 1 15,1-1-15,21 21 0,-21-21 16,21 0-16,0 1 0,0-1 0,0 0 15,0 0-15,0 0 0,0 0 16,21-21 0,0 0-1,1 0-15,-1 0 0,0-21 0,0 21 16,0-21-16,22 0 0,-22 0 16,0 0-16,0-1 0,0 1 15,0 0-15,1 0 0,-1 0 0,0 0 0,-21-1 16,0 44 15,0-1-31,0 0 0,-21 0 16,0 0-16,21 0 15,-22 1-15,22-1 0,0 0 16,0 0-16,22-21 16,-1 0-1,0 0-15,0 0 0,0 0 16,0 0-16,1 0 0,-22-21 15,21 21-15,-21-21 0,21 0 0,-21-1 16,0-20-16,0 21 16,0 0-16,0 0 0,0-1 15,0 1-15,0 0 0,0 0 0,0 0 0,0 0 16,0-1-16,0 1 16,21 0-1,0 21 1,0 0-16,22 0 0,-22 0 0,0 0 15,0 0-15,0 0 0,22 0 0,-22 21 16,21-21-16,-21 21 0,1 1 16,-1-22-16,-21 21 0,0 0 0,21 0 15,-21 0-15,0 0 0,0 22 0,0-22 16,0 0-16,0 0 0,0 0 0,0 1 16,0-1-16,-21 0 15,21 0-15,0 0 0,-21 0 16,21 1-16,-22-22 0,22 21 15,0-42 17,0-1-32,0 1 15,0 0-15,22 0 0,-1-21 16,0 20-16,0-20 0,0 0 0,0-1 16,22 1-16,-22 0 0,21-1 0,1 1 15,-22 0-15,21 21 0,-21-22 16,22 43-16,-22-21 0,0 21 0,0 0 15,0 0-15,-21 21 0,21 0 16,-21 1-16,0-1 0,0 21 0,0-21 16,0 22-16,0-1 15,0-21-15,0 21 0,0-20 0,-21-1 16,21 21-16,0-21 0,0 0 0,-21 1 16,0-1-16,21 0 0,0 0 15,0-42 16,0 0-15,0 0-16,0-1 0,0 1 16,0 0-16</inkml:trace>
  <inkml:trace contextRef="#ctx0" brushRef="#br0" timeOffset="22591.44">17124 2921 0,'-21'-21'16,"-1"21"0,1 0-16,0-21 78</inkml:trace>
  <inkml:trace contextRef="#ctx0" brushRef="#br0" timeOffset="22811.47">15727 3027 0,'-21'0'16,"42"0"-1,0 0 1,0 0-16,0 0 0,0 0 16,22 0-16,-22-21 0,21 21 15,-21 0-15,22 0 0,-22-21 0,21 21 16,1 0-16,-22 0 0,0-22 0,0 22 16,0-21-16,0 21 0</inkml:trace>
  <inkml:trace contextRef="#ctx0" brushRef="#br0" timeOffset="24439.26">18500 3048 0,'0'0'16,"0"-21"-16,21 21 0,0 0 16,-21 21-16,0 0 15,0 22-15,0-22 0,0 0 0,0 21 16,0-21-16,0 22 0,-21-22 0,0 0 15,21 21-15,-22-20 0,22-1 16,-21 0-16,0 0 0,21 0 16,0 0-16,21-21 31,-21-21-15,21 0-16,1 21 0,-1-21 0,0 0 15,0 0-15,0-22 0,-21 22 0,21 0 16,-21 0-16,22 0 0,-22-1 15,0 44 1,0-1 0,0 0-16,0 0 0,0 0 0,0 0 15,0 22-15,0-22 0,0 0 16,0 0-16,0 0 0,21 1 16,0-1-16,0-21 0,-21 21 0,21-21 15,0 0-15,1 0 0,20 0 16,-21 0-16,0 0 0,0 0 0,22-21 15,-22 0-15,21 21 0,-21-22 0,22 1 16,-22 0-16,0 0 0,0 0 0,0 0 16,1-22-16,-1 22 0,-21-21 15,0-1-15,21 22 0,-21-21 0,0 21 16,0-22-16,0 22 0,0 0 16,0 42-1,-21-21 1,21 43-16,-21-22 0,21 0 15,0 21-15,0-21 0,0 22 16,0-22-16,0 21 0,0-21 0,0 1 16,0-1-16,0 0 0,0 0 0,21 0 15,0 0-15,0-21 0,0 0 0,0 22 16,1-22-16,-1 0 0,21 0 16,-21 0-16,22 0 0,-22-22 0,0 1 15,21 21-15,-21-21 0,22 0 0,-22 0 16,0 0-16,0-1 0,0 1 15,1-21-15,-22 21 0,0 0 0,0-22 16,21 22-16,-21 0 0,0 0 0,0 0 16,0 42 15,0 0-31,0 0 0,-21 21 0,21-20 16,-22 20-16,22-21 0,0 21 0,0-20 15,-21-1-15,21 21 0,0-21 16,0 0-16,0 1 0,0-1 0,21-21 15,1 21-15,-1-21 0,0 0 16,0 0-16,0 0 0,0 0 0,22 0 16,-22 0-16,0 0 0,0-21 15,22 21-15,-22-21 0,0-1 0,0 1 16,21 0-16,-20-21 0,-1 21 16,0-22-16,0 1 0,0 0 0,0-1 15,1 1-15,-1-22 0,0 1 16,-21 21-16,21-22 0,0 1 0,0 20 15,-21-20-15,0 20 0,22 1 0,-22 0 16,0 21-16,0-1 0,0 44 16,-22-1-1,22 21-15,-21-21 0,0 22 0,21 20 16,0-21-16,-21 1 0,0 20 0,21-20 16,-21-1-16,21 21 0,0-20 15,0-1-15,0 0 0,0 1 0,0-1 16,0 0-16,21-20 0,0 20 15,0-21-15,0 0 0,-21 0 0,21 1 16,1-1-16,-1-21 0,0 0 16,0 0-16,0 0 0,0 0 0,22 0 15,-22 0-15,0 0 0,0-21 0,22-1 16,-22 1-16,0 0 0,21-21 0,-21 21 16,1-22-16,-1 1 0,21 0 15,-21-1-15,0 1 0,1-22 0,20 22 16,-21-21-16,0-1 0,0 1 0,22-1 15,-43 1-15,21 20 0,0 1 16,0 0-16,-21-1 0,0 22 16,0 0-16,0 0 0,0 42 15,-21 21 1,0-21-16,0 43 0,0-22 0,-22 22 16,22-22-16,0 22 0,0-1 0,0 1 15,21-22-15,-22 21 0,22-20 0,0 20 16,0-20-16,0-1 0,0 0 15,0-21-15,22 22 0,-22-22 0,21 0 16,0 0-16,0-21 0,0 21 0,0-21 16,1 0-16,-1 0 0,0 0 0,0 0 15,0-21-15,0 21 0,1-21 16,-1 0-16,0 0 0,0 0 16,-21-1-16,0 1 0,0 0 0</inkml:trace>
  <inkml:trace contextRef="#ctx0" brushRef="#br0" timeOffset="24642.14">19643 2815 0,'0'0'15,"-22"0"-15,1 0 0,0 0 16,21-21-1,0 0 1,-21 21-16,21-21 0,-21 21 16,0 0-16,21-21 0</inkml:trace>
  <inkml:trace contextRef="#ctx0" brushRef="#br0" timeOffset="25615.68">22521 3281 0,'0'0'0,"0"21"0,21-21 15,1 0-15,-1 0 16,0 0-16,21 0 0,-21-21 0,22 0 15,-22 21-15,21-21 0,-21-1 0,22 1 16,-22 0-16,0 0 0,21 0 0,-20 0 16,-22-1-16,21 1 0,-21 0 15,21-21-15,-21 21 0,0-22 0,0 22 16,0-21-16,0 21 0,-21-22 0,0 22 16,-22 21-16,22-21 0,-21 21 15,21 0-15,-22 0 0,1 21 0,0 0 16,-1 0-16,1 1 0,0 20 15,-1-21-15,1 21 0,21 1 0,-22-1 16,22 0-16,0-20 0,0 20 16,21 0-16,0 1 0,0-22 0,0 0 15,0 0-15,0 0 0,0 0 0,42 1 16,-21-22-16,1 0 0,20 0 0,-21 0 16,21 0-16,1 0 0,-1-22 15,-21 22-15,22-21 0,-1 0 0,-21 0 16,0 0-16,22 0 0,-22-1 0,-21 1 15,21 0-15,0 0 0,-21-21 0,0 20 16,21 1-16,-21 0 0,21 0 16,-21 0-16,0 0 15,0 42 1,0 0-16,0 0 16,0 0-16,0 0 0,0 1 15,0 20-15,0-21 0,0 21 0,0 1 16,-21 20-16,21-20 0,0-1 0,-21 21 15,0 1-15,0-22 0,21 22 0,-21-1 16,-1 1-16,1-1 0,21 1 0,-21-1 16,0 1-16,0 20 0,0-20 15,21-1-15,-22 1 0,1-1 0,0 1 16,21-22-16,0 1 0,-21 20 0,21-42 16,-21 22-16,21-22 0,-21 21 15,21-21-15,-22 0 16,1-21-16,21-21 15,-21 0-15,0 21 0,0-21 0,0-21 16,21 20-16,-22 1 0,22-21 16,-21 0-16,21-1 0,0 1 0,0-22 15,0 1-15,0-1 0,0 1 0,0-1 16,0 1-16,0-1 0,21 1 0,1-1 16,-1 22-16,0 0 0,21-1 15,-21 1-15,22 21 0,-22-21 0,21-1 16,-21 22-16,22-21 0,-1 21 15,0-22-15,1 22 0,20-21 0,-20-1 16</inkml:trace>
  <inkml:trace contextRef="#ctx0" brushRef="#br0" timeOffset="26263.3">23304 3175 0,'0'21'0,"22"-21"31,-1-21-31,0 21 16,0-21-16,0 0 0,0 21 0,22-21 16,-22-1-16,0 22 0,21-21 15,-20 0-15,-1 0 0,0 0 0,0 0 16,-21-1-16,0 1 0,0 0 16,0 0-16,0 0 0,0 0 15,0-1-15,-21 22 0,0 0 0,0 0 16,-1 0-16,-20 0 0,21 22 0,0-1 15,0 0-15,-1 21 0,-20-21 16,21 1-16,0 20 0,21 0 0,-21-21 16,21 22-16,0-22 0,0 21 0,0-21 15,0 22-15,0-22 0,0 0 16,21 0-16,0 0 0,0 1 0,0-22 16,22 0-16,-22 0 0,21 0 15,-21 0-15,22 0 0,-1-22 0,0 22 16,1-21-16,-1 0 0,-21 0 0,21-21 15,1 20-15,-1-20 0,-21 21 16,0-21-16,22-1 0,-22 1 0,0 0 16,21-1-16,-20-20 0,-1 20 0,0-20 15,-21-1-15,21 1 0,0-1 16,0 22-16,1-21 0,-1-1 0,-21 22 16,0-1-16,21 1 0,-21 21 0,21 0 15,-21 0-15,-21 42 16,0 0-1,0 0-15,-1 21 0,1 1 0,0 20 16,-21 1-16,21-1 0,-1 1 0,1-1 16,0-20-16,0 20 0,0 1 15,21-22-15,-21 21 0,21-20 0,0-1 16,0 0-16,0 1 0,0-1 0,0-21 16,21 22-16,0-22 0,0 0 0,-21 0 15,21 0-15,0-21 0,1 0 16,-1 21-16,0-21 0,0 0 0,0 0 15,0 0-15,1-21 0,-22 0 0,21 0 16,0 0-16,0 0 0,-21-1 16,0 1-16,0-21 0</inkml:trace>
  <inkml:trace contextRef="#ctx0" brushRef="#br0" timeOffset="26496.17">23918 2709 0,'0'0'0,"-21"0"0,42 0 32,0 0-32,1 0 0,-1 0 15,21-21-15,-21 21 0,22 0 0,-1 0 16,0 0-16,1-21 0,20 21 16,-21 0-16,1 0 0,-22 0 15,21 0-15,-21 0 0,1 0 0,-44 0 16,-20 0-1,21 0-15,-21 0 0,-22 21 16,1-21-16</inkml:trace>
  <inkml:trace contextRef="#ctx0" brushRef="#br0" timeOffset="27803.48">847 4403 0,'0'0'0,"0"-21"16,21-22-1,-21 22-15,0 0 0,0 0 0,0 0 0,0-1 16,0 1-1,0 42 1,0 22-16,0-22 16,0 21-16,0 1 0,0 20 0,0 1 15,0-1-15,0 1 0,0 20 16,0-20-16,0 20 0,0 1 0,0-21 16,0-1-16,0 1 0,0-1 15,0-21-15,-21 22 0,21-43 16,0 21-16,0-20 0,0 20 0,-22-21 15,22 0-15,-21-21 16,21-21 0,0 0-16,0 0 15,0 0-15,0-1 0,0-20 0,0 0 16,0 21-16,0-22 0,0 1 16,21 0-16,1-1 0,-1 1 0,0 0 15,0-1-15,0 1 16,22 21-16,-22 0 0,21-1 0,0 22 15,-20 0-15,20 0 0,0 0 16,1 22-16,-22-1 0,21 21 0,-21-21 16,0 22-16,1-1 0,-22 0 15,0-21-15,0 22 0,0-1 0,0-21 16,-22 22-16,1-22 0,0 0 16,0 21-16,-21-21 0,20 1 0,1-22 15,-21 21-15,21-21 0,-22 0 16,22 0-16,0 0 0,0 0 0,0 0 15,0 0-15,-1 0 0,1 0 0,0 0 16,0 0-16,0-21 16,21-1-16,0 1 15,21 0 1,0 21-16,0-21 0,0 0 16</inkml:trace>
  <inkml:trace contextRef="#ctx0" brushRef="#br0" timeOffset="28036.36">1524 4995 0,'21'0'15,"-21"22"1,0-1-16,-21 0 16,21 0-16,-21 0 0,0 22 15,21-22-15,0 0 0,0 0 0,-22 0 16,22 0-16,-21 1 0,21-1 15,-21 0-15,21 0 0,0-42 47,0 0-47,0 0 0</inkml:trace>
  <inkml:trace contextRef="#ctx0" brushRef="#br0" timeOffset="28215.26">1460 4741 0,'0'0'0,"0"-21"0,22-21 16,-22 21-16,21 21 47,-21 21-31,21-21-16,0 21 0,0-21 15,0 21-15,-21 0 0,22-21 0,-1 22 16,-21-1-16</inkml:trace>
  <inkml:trace contextRef="#ctx0" brushRef="#br0" timeOffset="28715.59">1905 4953 0,'0'21'16,"0"0"-16,0 1 15,0-1-15,0 0 0,0 0 16,0 0-16,0 0 0,0 1 16,0-1-16,0 21 0,0-21 0,0 0 15,0 1-15,-21-1 0,21 0 16,0 0-16,-21-21 0,21 21 16,0 0-16,-22-21 15,1 0 1,21-21-16,0 0 15,0 0-15,0 0 16,0 0-16,0-22 0,0 22 0,0-21 16,21-1-16,1 22 0,-1-21 15,0 0-15,0-1 0,0 22 0,0-21 16,22 21-16,-22-1 0,21 22 0,1 0 16,-22 0-16,21 0 0,-21 0 15,0 0-15,22 43 0,-22-22 0,0 0 16,0 21-16,-21-20 15,0 20-15,0 0 0,0-21 0,0 22 16,0-22-16,0 21 0,-21-21 0,21 1 16,-21-1-16,0 0 0,21 0 15,0 0-15,-21-21 0,21 21 0,-22-21 16,1 0-16,21-21 31,0 0-31,21 0 16</inkml:trace>
  <inkml:trace contextRef="#ctx0" brushRef="#br0" timeOffset="30116.37">2984 4995 0,'0'0'0,"0"-21"0,0 0 0,0 0 15,0 0-15,-21 0 16,0 21-16,0-22 0,0 22 16,0 0-16,-1 0 0,1 0 15,0 22-15,0-22 0,0 21 16,0 0-16,-1 21 0,22-21 16,-21 22-16,0-22 0,0 21 0,21 1 15,0-22-15,-21 21 0,21 0 16,-21-20-16,21-1 0,0 0 15,0 0-15,0 0 0,0 0 0,21-21 16,0 0-16,0 0 0,0 0 16,22 0-16,-22 0 0,0 0 15,0 0-15,21-21 0,-20 0 0,-1 0 16,21 0-16,-21 0 0,0-22 0,1 22 16,-1-21-16,21-1 0,-21 1 15,0-21-15,-21 20 0,22-20 16,-1-1-16,0 22 0,-21-22 0,21 22 15,0-21-15,-21 20 0,21 1 16,-21 0-16,22 20 0,-22-20 0,0 21 16,0 0-16,0 42 15,0 0 1,-22 0-16,1 0 0,21 22 0,-21-1 16,21 0-16,-21 1 0,21 20 15,-21-20-15,21 20 0,0-21 0,0 22 16,-21-22-16,21 22 0,0-22 0,0 0 15,0 1-15,0-1 0,0-21 16,0 22-16,0-22 0,21 0 16,0 0-16,-21 0 0,21 0 0,0-21 15,0 0-15,1 0 0,20 0 16,-21 0-16,21 0 0,-20 0 0,20 0 16,0 0-16,-21-21 0,22 0 0,-1 0 15,-21 0-15,22 0 0,-22-1 16,21 1-16,-21 0 0,0-21 0,1 21 15,-22-22-15,0 22 0,0-21 0,0 21 16,0-1-16,0-20 0,0 21 16,0 0-16,-43 21 15,22 21-15,0-21 16,0 21-16,0 21 0,21-20 16,0-1-16,-22 0 0,22 21 15,-21-21-15,21 22 0,0-22 0,0 0 16,0 21-16,0-20 0,0-1 15,0 0-15,21 0 0,1-21 0,-22 21 16,21 0-16,0-21 0,0 0 0,0 0 16,22 0-16,-22 0 0,0 0 0,21 0 15,-21 0-15,22 0 0,-22 0 16,21 0-16,-21-21 0,1 21 0,20-21 16,-21 21-16,0-21 0,22 0 15,-22 0-15,0 21 0,0-22 16,0 1-16,0 0 0,1 0 0,-1 0 15,0 0-15,-21-1 0,0 1 16,0 0-16,0 0 0,0 0 31,-21 21-31,0 0 16,-1 0-16,1 21 0,0-21 16,21 21-16,-21 0 0,0-21 15,0 21-15,21 1 0,-22-1 0,22 0 16,-21 0-16,21 0 0,0 0 0,0 1 15,-21-1-15,21 0 16,0 0-16,0 0 0,0 0 16,21-21-16,0 0 15,1 0-15,-1 0 16,0 0-16,0 0 16,0-21-16,0 0 0,1 0 0,-1 21 15,0-21-15,0-22 0,0 22 0,0 0 16,1-21-16,-22-1 0,21 1 15,0 0-15,-21-22 0,21 22 0,-21-22 16,21 1-16,0 21 0,-21-22 0,0 22 16,22-22-16,-22 22 0,21 21 15,-21-22-15,0 22 0,0 0 16,0 0-16,0 0 0,0 42 31,0 0-31,0 0 0,0 0 16,-21 22-16,-1-1 0,22 0 0,-21 1 15,21-1-15,0 0 0,-21 22 0,21-22 16,-21 1-16,21 20 0,0-21 16,0 1-16,0-1 0,0 0 0,0 1 15,0-22-15,0 21 0,0-21 0,21 1 16,0-1-16,-21 0 0,21 0 0,1-21 16,-1 21-16,0-21 15,0 0-15,0 0 0,0 0 16,1 0-16,-1-21 15,0 21-15,-21-21 0,0 0 0,0 0 16</inkml:trace>
  <inkml:trace contextRef="#ctx0" brushRef="#br0" timeOffset="31123.15">5461 5376 0,'21'0'0,"-42"0"0,63 0 15,-21 0-15,1 0 0,-1-21 16,0 0-16,0 21 15,0-21-15,0 0 0,1 0 0,-1-1 16,0 1-16,0 0 0,0-21 0,0-1 16,1 1-16,-1 0 0,0-1 0,0 1 15,0 0-15,0-22 0,1 22 16,-1-22-16,-21 22 0,0-21 0,21 20 16,-21 1-16,21 0 0,-21-1 0,0 1 15,0 21-15,0 0 0,0-1 16,0 1-16,-21 42 15,0 1 1,21-1-16,-21 0 0,21 21 16,-22 1-16,1-1 0,21 21 0,-21-20 15,0 20-15,21 1 0,-21-1 0,21 1 16,-21-1-16,21 1 0,0-1 16,0-20-16,0-1 0,0 0 0,0 1 15,0-22-15,0 21 0,21-21 0,21-21 16,-21 21-16,0-21 0,22 0 0,-1 0 15,0 0-15,-20 0 0,20-21 16,0 0-16,1 21 0,-22-21 0,21 0 16,0-22-16,-20 22 0,20 0 15,-21-21-15,0 21 0,0-22 0,-21 1 16,22 0-16,-22 20 0,21-20 16,-21 21-16,0 0 0,0 0 0,0-1 15,0 44 1,0-1-16,-21 0 15,21 21-15,-22-21 0,22 22 0,0-22 16,0 21-16,0-21 0,0 22 0,0-22 16,0 0-16,0 0 0,0 22 0,0-22 15,0 0-15,0 0 16,22-21-16,-1 0 0,0 0 0,0 0 16,0 0-16,0 0 0,22 0 15,-22 0-15,0 0 0,0-21 0,22 21 16,-22-21-16,0 0 0,-21-1 15,21 1-15,-21-21 0,0 21 0,0 0 16,0-22-16,0 22 0,0-21 0,-21 21 16,21-22-16,-21 22 0,0 0 15,-1 0-15,1 21 0,0 0 0,0 0 16,-21 0-16,20 0 0,1 0 0,0 0 16,0 21-16,0-21 0,21 21 15,-21-21-15,21 21 0,0 0 16,-22-21-1,1 0 1</inkml:trace>
  <inkml:trace contextRef="#ctx0" brushRef="#br0" timeOffset="31328.04">5800 4953 0,'21'0'31,"0"0"-31,21-21 0,-21 21 16,22-21-16,-22 21 15,21 0-15,1-21 0,-22 21 0,21 0 16,0-22-16,1 22 0,-22 0 0,21-21 16,1 21-16,-22-21 0,21 21 0,-21-21 15,22 0-15</inkml:trace>
  <inkml:trace contextRef="#ctx0" brushRef="#br0" timeOffset="31675.84">8213 4720 0,'0'0'0,"-43"-21"16,43 0-16,-21 21 0,0-21 15,0 21-15,0 0 16,-1 21-16,1 0 0,0 0 16,0 22-16,21-22 0,-21 21 15,0 0-15,21 1 0,-22-22 0,22 21 16,-21 1-16,21-22 0,-21 21 0,0-21 15,21 0-15,0 1 0,0-1 16,0 0-16,0 0 16,0-42-1,21 0 1,0 0-16,0-1 0</inkml:trace>
  <inkml:trace contextRef="#ctx0" brushRef="#br0" timeOffset="32011.65">8107 4530 0,'0'0'0,"0"-21"0,0-1 16,-21 22-16,-1 0 15,1 0-15,0 22 16,21-1 0,21-21-1,0 0-15,1 0 16,-1 0-16,0 0 0,0 0 15,0 0-15,0 0 0,1-21 16,-22-1-16,0 1 0,0 0 16,0 0-16,0 0 0,-22 0 15,1 21-15,0 0 0,0-22 16,0 22-16,0 0 0,-1 0 16,1 0-16,0 0 0,0 0 15,0 22-15,21-1 0,-21-21 0,21 21 16,0 0-16,0 21 0,0-20 15,0-1-15,0 0 0,21 0 0,0 0 16,0 0-16,0-21 0,0 22 0,1-22 16,20 0-16</inkml:trace>
  <inkml:trace contextRef="#ctx0" brushRef="#br0" timeOffset="32295.48">8721 4339 0,'0'0'0,"21"-21"0,-21-21 0,0 21 16,0-1-16,0 1 0,0 0 16,0 0-16,-21 21 0,-1 0 15,1 21-15,21 0 0,-21 0 16,0 1-16,0 20 0,21 0 0,-21 1 16,-1 20-16,22-21 0,-21 1 15,0 20-15,21-20 0,-21-1 0,0 21 16,21-20-16,-21 20 0,-1-20 0,22-1 15,-21 0-15,0 1 0,21-22 0,-21 21 16,21-21-16,0 0 0,0 1 16,0-1-16,21-21 31,0 0-31,0-21 0</inkml:trace>
  <inkml:trace contextRef="#ctx0" brushRef="#br0" timeOffset="32659.79">9038 4678 0,'0'-21'16,"0"42"-16,-21-42 31,-21 21-31,20 21 16,1-21-16,0 21 0,0 0 0,-21 0 15,20 1-15,1 20 0,0-21 0,21 0 16,0 0-16,0 1 15,0-1-15,0 0 0,21 0 16,0-21-16,1 21 0,-1-21 16,0 0-16,0 21 0,0-21 0,0 22 15,1-22-15,-22 21 0,0 0 16,0 0-16,0 0 16,-22 0-1,1-21-15,0 0 0,0 22 0,0-22 16,0 0-16,-22 0 0,22 0 15,0 0-15,0 0 16,0 0-16,21-22 16,0 1-1,0 0-15,0 0 0</inkml:trace>
  <inkml:trace contextRef="#ctx0" brushRef="#br0" timeOffset="32880.66">8615 4509 0,'21'0'0,"21"0"15,-21-22 1,22 22-16,-22 0 0,21 0 0,-21-21 16,22 0-16,-1 21 0,0 0 0,1-21 15,-22 21-15,21 0 0,-21-21 0,1 21 16,-1 0-16,0 0 0,-42-21 31,0 21-31,-1 0 0,1 0 0</inkml:trace>
  <inkml:trace contextRef="#ctx0" brushRef="#br0" timeOffset="36516.72">10329 5144 0,'21'0'0,"-42"0"0,64 0 0,-22-22 15,0 22-15,0-21 0,-21 0 0,21 21 16,-21-21-16,21 0 0,-21 0 16,0-1-16,0 1 0,0 0 15,0 0-15,-21 0 16,0 21-16,0-21 0,-21-1 0,20 22 16,1 0-16,-21 0 0,21 0 0,-22 0 15,22 22-15,-21-1 0,21-21 0,0 21 16,-22 21-16,22-21 0,0 1 15,0 20-15,0-21 0,21 0 0,-22 22 16,22-22-16,0 0 0,0 0 0,0 0 16,0 0-16,0 1 0,22-1 0,-1-21 15,0 0-15,0 21 0,21-21 16,-20 0-16,-1 0 0,21 0 16,-21-21-16,22 21 0,-1-21 0,-21-1 15,21 1-15,1 0 0,-22-21 0,21 21 16,-21-22-16,22 1 0,-22 0 15,21-1-15,-21 1 0,1 0 0,-1-22 16,21 22-16,-21-22 0,-21 22 0,21-22 16,1 22-16,-1-21 0,-21-1 0,0 22 15,0-1-15,0-20 0,0 42 16,0-22-16,0 22 0,0 0 0,0 0 16,0 42-16,-21 0 15,-1 22-15,1-1 0,21 0 16,-21 22-16,0-22 0,0 22 15,0 20-15,-1-20 0,1-1 0,0 22 16,21-22-16,-21 1 0,21-1 0,-21 1 16,21-22-16,0 1 0,0-1 15,0-21-15,21 21 0,0-20 0,0-1 16,0-21-16,1 21 0,-1-21 0,21 0 16,-21 0-16,22 0 0,-22 0 0,21-21 15,0 0-15,1-1 0,-1 1 16,-21 0-16,22 0 0,-22 0 0,21 0 15,-21-22-15,0 22 0,1-21 0,-22-1 16,0 22-16,0-21 0,0 0 16,0 20-16,0 1 0,0 0 0,0 0 15,0 0-15,-22 21 0,1 0 16,0 0-16,0 21 0,21 0 16,-21 0-16,0 22 0,-1-22 0,1 21 15,21 0-15,0-20 0,0 20 0,0 0 16,0-21-16,0 22 0,0-22 15,0 0-15,0 0 0,21 0 0,1 1 16,-1-22-16,0 21 0,21-21 0,-21 0 16,1 0-16,20 0 0,-21 0 0,21 0 15,-20 0-15,20-21 0,-21 21 16,21-22-16,-20 1 0,20 0 0,-21 0 16,21 0-16,-20-22 0,-1 1 15,0 0-15,0-1 0,0 1 0,0 0 16,1-1-16,-1-20 0,-21 21 15,0-1-15,0 1 0,21 0 0,-21-1 16,0 1-16,21 0 0,-21 20 0,0 1 16,0 0-16,0 0 0,0 42 31,0 0-31,0 0 0,-21 22 0,21-22 16,-21 21-16,21 22 0,0-22 0,0 22 15,-21-1-15,-1-21 0,1 22 0,21-1 16,-21 1-16,0-1 15,0 1-15,0-1 0,21 1 0,-22 21 16,1-22-16,0 1 0,0 20 0,0 1 16,21-22-16,-21 22 0,-1-21 0,22 20 15,0-20-15,-21 20 0,21-20 0,-21-1 16,21 1-16,0-1 0,0 1 0,0-1 16,0-20-16,0-1 0,0 0 15,21-20-15,0 20 0,-21-21 0,22-21 16,-1 0-16,0 0 0,0 0 0,21 0 15,-20 0-15,-1-21 0,21 0 0,-21 0 16,22-22-16,-22 1 0,21 21 0,-21-22 16,22-20-16,-22 21 0,0-1 0,-21 1 15,21-22-15,-21 1 0,0 21 16,0-22-16,0 1 0,0-1 0,-21 1 16,0-22-16,0 21 0,-1 1 15,-20-1-15,21 22 0,-21-21 0,20 20 16,-20 1-16,0 21 0,21 0 0,-1-1 15,1 1-15,0 21 0,0 0 0,21-21 16,-21 21-16,42 0 16,0 0-1,21-21-15,-20 21 0,-1 0 16,0-21-16,21 0 0,1-1 16,-22 22-16,21-21 0,0-21 0,1 21 15,-22 0-15,21-22 0,1 22 16,-1-21-16,43-22 0,-64 22 15,0 0-15,0 20 0,0-20 0,0 21 16,-21 0-16,0 0 0,0-1 16,0 44 15,0-1-31,-21 0 0,21 0 16,0 21-16,0-20 0,0-1 15,0 21-15,0-21 0,0 0 0,0 1 16,0-1-16,0 0 0,0 0 15,0 0-15,21 0 0,1-21 0,-1 22 16,0-22-16,0 0 0,0 0 0,0 0 16,1 0-16,-1 0 0,0 0 15,0-22-15,21 22 0,-20-21 0,-1 0 16,0 0-16,0 0 0,0 0 16,0-1-16,1 1 0,-1-21 0,-21 21 0,0 0 15,0-1-15,0 1 0,0 0 16,0 0-16,0 42 31,0 0-31,-21 0 0,21 1 0,0-1 16,-22 0-16,1 0 15,21 0-15,-21 0 0,21 22 0,0-22 16,0 0-16,-21 0 0,0 0 16,21 1-16,0-1 15,0-42 16,21-1-31,0 1 16,-21 0-16,21 0 0,0 0 0,-21-22 16,22 22-16,-1 0 0,0-21 15,0 21-15,-21-1 0,21 1 0,0 21 16,1-21-16,-1 21 0,0 0 0,0 21 16,-21 0-1,0 1-15,0-1 0,0 0 0,0 0 16,0 21-16,0-20 0,0-1 15,0 0-15,0 0 0,0 21 0,0-20 16,0-1-16,21 0 0,0 0 16,1-21-16,-1 0 0,0 0 15,0 0-15,0 0 16,22 0-16,-22 0 0,0 0 0,0-21 16,0 0-16,0 21 0,1-21 0,20-1 15,-21 1-15,0-21 0,-21 21 0,21 0 16,1-22-16,-22 22 0,0-21 15,0 21-15,21-1 0,-21 1 16,0 0-16,0 42 31,-21 0-31,21 1 0,0-1 0,0 0 16,-22 21-16,22-21 0,-21 1 16,21 20-16,0-21 0,0 0 0,0 0 15,0 1-15,0-1 0,0 0 0,0 0 16,0 0-16,21-21 0,1 0 15,-1 0-15,0 0 16,0 0-16,0 0 0,22 0 0,-22 0 16,0-21-16,0 21 0,0-21 15,-21 0-15,21 0 0,1-1 0,-1-20 16,0 21-16,-21-21 0,21-1 0,0-20 16,0 20-16,-21 1 15,22-21-15,-1 20 0,0-20 0,0 20 0,0 1 16,0 0-16,-21 21 0,0-22 0,22 22 15,-22 0-15,0 42 32,0 0-32,-22 22 0,22-22 15,-21 21-15,21-21 0,-21 22 0,0-1 16,0 0-16,21 1 0,-21 20 16,21-21-16,-22 1 0,22-1 15,-21 0-15,21 1 0,0-1 0,0 0 16,0-20-16,0-1 0,0 21 0,0-21 15,0 0-15,21 1 0,1-1 16,-1-21-16,0 0 16,0 0-16,0 0 0,0 0 0,1 0 15,-1-21-15,0-1 0,0 1 0,0 0 16,0 0-16,22-21 0,-22-1 16,0 22-16,21-42 15,-20 20-15,-1 22 0,-21 0 0,21 0 16,-21 0-16,0 42 31,0 0-31,0 0 0,0 0 0,-21 0 16,0 1-16,21-1 0,0 21 0,0-21 15,-22 0-15,22 1 0,0-1 16,-21 0-16,21 0 0,0 0 0,0 0 16,0 1-16,21-22 15,1 0-15,-1 0 16,0 0-16,0 0 0,0 0 0,0 0 15,1-22-15,-1 1 16,0 0-16,0 0 0,0 0 0,22 0 16,-43-1-16,21-20 0,0 21 0,0 0 15,0 0-15,0-1 0,1 1 0,-1 21 32,-21 21-17,0 1-15,0-1 0,0 0 0,0 0 16,-21 0-16,21 0 0,0 1 0,0-1 15,0 0-15,0 0 0,0 0 16,0 0 0,21-21-16,0 0 0,0 0 15,0 0-15,0 0 0,1 0 16,-1-21-16,0 21 0,-21-21 16,0 0-16,21 0 0,-21 0 15,0-1-15,0-20 0,0 21 16,0 0-16,0-22 0,0 22 0,-21 0 15,0 0-15,21 0 0,-21 0 16,-1 21-16,44 0 47,-1 0-47,0 0 0,0 0 16,0-22-16,0 22 0,1 0 0,-1 0 15,0-21-15,0 21 0,0 0 16,0 0-16,1 0 0,-1 0 15,0 0-15,-21 21 0,21-21 16,0 22-16,-21-1 0,0 0 0,0 0 16,0 0-16,0 0 0,0 1 0,0-1 15,0 0-15,0 0 0,0 0 16,0 0-16,0 1 0,0-1 0,0 0 16,0 0-16,-21 0 0,0 0 15,21 1 1,-21-22-1,21-22 17,0 1-32,0 0 15,0 0-15,0-21 0,21 20 0,0-20 16,0 21-16,0-21 0,1-22 16,20 22-16,-21-1 0,64-62 15,-43 83-15,0 1 0,1 0 16,-1 0-16,43 21 0,-43 0 15,-21 21-15,-21 0 0,21 0 0,-21 22 16,0-1-16,0-21 0,0 22 16,0-1-16,-21 0 0,21 1 0,-21-22 15,0 21-15,21-21 0,0 22 0,-21-22 16,0 0-16,21 0 0,-22 0 0,22 0 16,0 1-1,0-44 16,0 1-31,0 0 16,0 0-16,0 0 0,0 0 0,0-1 16,0 1-16,0-21 0</inkml:trace>
  <inkml:trace contextRef="#ctx0" brushRef="#br0" timeOffset="36727.6">14880 4530 0,'0'0'0,"-21"-21"0,0 21 16,0 0-16,-1 0 0,1 0 15,0 0 1,0 0 15,0 0-15,0-22-1</inkml:trace>
  <inkml:trace contextRef="#ctx0" brushRef="#br0" timeOffset="36948.48">13547 4551 0,'0'0'0,"21"0"15,0 0-15,0 0 16,0 0-16,0 0 0,1 0 0,20 0 16,-21 0-16,21-21 0,1 21 0,-22 0 15,21 0-15,-21-21 0,1 21 0,-1 0 16,0 0-16,-21-22 0,0 1 31</inkml:trace>
  <inkml:trace contextRef="#ctx0" brushRef="#br0" timeOffset="37188.85">13271 4403 0,'0'21'0,"-21"-21"94,0 0-94,0 0 16</inkml:trace>
  <inkml:trace contextRef="#ctx0" brushRef="#br0" timeOffset="37419.41">12552 4403 0,'-21'21'0,"21"0"15,-22-21 1,1 0 31,0 0-32</inkml:trace>
  <inkml:trace contextRef="#ctx0" brushRef="#br0" timeOffset="38803.12">16595 4953 0,'21'0'0,"0"0"16,0 0-16,-21-21 0,21 0 15,0 21-15,-21-21 0,22-1 0,-1 1 16,-21 0-16,21 0 15,0 0-15,-21 0 0,21-1 0,-21 1 16,0 0-16,0-21 0,0 21 0,0-1 16,0 1-16,0 0 0,0 0 0,0-21 15,-21 20-15,0 22 0,0-21 16,0 21-16,-1 0 0,-20 0 0,21 0 16,0 0-16,-22 21 0,22 1 0,0-1 15,-21 21-15,21-21 0,-1 22 16,-20-1-16,21 21 0,0-20 15,0 20-15,21-20 0,-22-1 0,22 0 0,0 1 16,0-1-16,0 0 0,0-21 16,0 1-16,0-1 0,22 0 15,-1-21-15,0 0 0,0 0 0,0 0 16,0 0-16,1 0 0,20 0 0,-21-21 16,0 0-16,22-1 0,-22 1 0,0 0 15,0 0-15,0-21 0,0 20 0,1-20 16,-1 0-16,0-1 0,0 1 15,-21 0-15,0 21 0,21-22 0,-21 1 16,21 21-16,-21 0 0,0-1 0,0 1 16,0 42-1,0 1-15,0-1 16,0 0-16,0 21 0,0-21 16,-21 22-16,21-1 0,0 0 0,0 1 15,-21-1-15,21 0 0,0 1 0,0-22 16,0 21-16,0-21 0,0 1 15,0 20-15,21-21 0,0-21 0,1 21 16,-1-21-16,0 0 0,0 0 0,0 0 16,0 0-16,1 0 0,20-21 0,-21 21 15,0-21-15,22 0 0,-22 0 16,21-22-16,-21 22 0,0-21 16,22-1-16,-22 1 0,0 0 0,21-1 15,-20-20-15,-1 21 0,0-1 0,0-20 0,0 20 16,0-20-16,-21 21 15,22-1-15,-1 1 0,0 0 0,-21 20 16,0 1-16,0 0 0,0 0 0,0 42 31,0 0-31,0 0 0,0 22 0,-21-22 16,21 42-16,-21-20 0,-1-1 0,1 22 16,0-22-16,21 21 0,-21-20 0,0 20 15,21-20-15,-21-1 0,21 0 16,0 1-16,0-1 0,0-21 0,0 21 15,0-20-15,0-1 0,0 0 16,0 0-16,21-21 0,0 0 16,0 0-1,0-21-15,-21 0 0,21 21 16,-21-21-16,0-1 0,0 1 0,0-21 16</inkml:trace>
  <inkml:trace contextRef="#ctx0" brushRef="#br0" timeOffset="38979.62">17335 4678 0,'0'0'16,"22"0"-1,-1 0-15,0 0 16,0 0-16,21 0 0,-20 0 0,-1 0 16,21 0-16,0 0 0,-20 0 15,20 0-15,0 0 0,1 0 16,-1-21-16,-21 21 0,21 0 0,1-21 15,-1 21-15</inkml:trace>
  <inkml:trace contextRef="#ctx0" brushRef="#br0" timeOffset="39279.44">19071 4276 0,'0'0'0,"0"-43"15,-21 43 1,0 0-16,21 22 16,-21 20-16,21-21 0,-22 21 15,1 1-15,21-1 0,0 0 16,-21 1-16,21-1 0,-21 22 0,0-22 16,21 0-16,0 22 0,-21-22 0,-1 0 15,22 1-15,-21-1 0,0-21 0,21 22 16,-21-1-16,0-21 0,21 0 15,0 0-15,-21 1 0,21-1 0,-22-21 16,1 0-16,0 0 16,0 0-16,0-21 15,0-1-15</inkml:trace>
  <inkml:trace contextRef="#ctx0" brushRef="#br0" timeOffset="40074.99">18478 4763 0,'64'0'16,"-43"-22"-16,0 22 0,22 0 0,-22 0 16,21 0-16,0 0 0,1-21 15,-1 0-15,0 21 0,22-21 0,-22 21 16,22-21-16,-22 21 0,22-21 16,-22-1-16,21 1 0,-20 0 0,-1 0 15,0 0-15,1 0 0,-22-1 16,0-20-16,0 21 0,-21-21 0,0-1 15,0 22-15,0-21 0,0 21 0,0-1 16,0 1-16,0 0 0,-21 21 0,0 0 16,0 0-16,0 0 15,-1 42-15,22-20 0,-21-1 0,0 21 16,0 0-16,0 1 0,0-1 0,-1 22 16,22-22-16,-21 0 0,0 1 0,0 20 15,21-21-15,-21 1 16,21-1-16,-21 0 0,21 1 0,-22-1 15,22 0-15,0-20 0,0-1 0,0 0 16,0 0-16,0 0 0,0 0 0,0-42 47,0 0-47,22 0 0,-1 0 16,-21 0-16,21-1 0,0-20 0,0 21 15,0-21-15,1-1 0,-22 22 0,42-21 16,-21 21-16,0-1 0,0-20 15,1 21-15,-1 21 0,-21 21 32,0 0-17,0 0-15,0 22 0,0-22 16,0 0-16,0 0 0,21 22 0,-21-22 16,0 0-16,0 0 0,21 0 0,-21 0 15,0 1-15,0-1 0,21-21 0,0 21 16,1-21-16,-1 21 0,0-21 15,0 0-15,0 0 0,22 0 16,-22 0-16,0-21 0,0 21 0,0-21 16,0 0-16,1 21 0,-1-22 0,0-20 15,0 21-15,0 0 0,-21-22 0,0 22 16,21-21-16,-21 21 0,0-22 16,0 22-16,0 0 0,0 0 15,-21 21 1,0 21-16,0-21 0,0 21 15,0 0-15,-1 22 0,22-22 0,0 0 16,-21 21-16,21-20 0,0-1 16,0 21-16,0-21 0,0 0 0,0 1 15,0-1-15,21 0 0,-21 0 0,22 0 16,-1-21-16,0 21 0,0-21 0,0 0 16,0 0-16,1 0 0,-1 0 0,0 0 15,0 0-15</inkml:trace>
  <inkml:trace contextRef="#ctx0" brushRef="#br0" timeOffset="41499.64">20976 4995 0,'0'0'16,"-21"22"-16,0-22 0,42 0 31,0 0-31,-21-22 0,42 1 0,-20 21 16,-1-21-16,0 0 0,21 0 15,1 0-15,-22-22 0,21 22 0,0-21 16,-20 21-16,20-22 0,-21 22 16,0-21-16,0-1 0,-21 22 0,0-21 15,0 21-15,0-22 0,-21 22 16,0 0-16,0 0 0,0 0 0,0 21 15,-22 0-15,22 0 0,0 0 0,0 0 16,0 0-16,-1 21 0,22 0 16,0 0-16,0 0 0,0 1 0,0-1 15,22 0-15,-1 21 0,0-21 0,0 22 16,0-1-16,0-21 0,1 22 0,20-1 16,-21 0-16,0-21 0,0 22 15,-21-1-15,22-21 0,-1 0 0,0 22 16,-21-22-16,0 0 0,21-21 15,0 21-15,-21 0 0,21-21 0,1 0 16,-1 0-16,0 0 0,0 0 16,0 0-16,22 0 0,-22-21 15,21 0-15,-21 21 0,0-21 0,22 0 16,-22 0-16,0-22 0,21 22 0,-20-21 16,-1 21-16,-21-22 0,21 1 0,0 0 15,-21 20-15,0 1 0,0 0 16,0 0-16,0 0 0,0 0 0,0 42 31,0 0-31,0 0 0,-21 0 0,21 0 16,-21 22-16,21-22 15,0 21-15,-21-21 0,21 22 0,-22-22 16,22 21-16,0-21 0,0 1 0,0-1 16,0 0-16,0 0 0,22 0 0,-1-21 15,0 21-15,0-21 0,0 0 16,0 0-16,22 0 0,-22 0 15,0 0-15,0-21 0,0 21 0,22-21 16,-22 0-16,0 0 0,0 0 0,0-1 16,1 1-16,-1-21 0,0 21 0,0-22 15,-21 1-15,0 21 0,21-21 16,-21 20-16,0 1 0,0 0 0,0 0 16,0 42-1,0 21 1,0-20-16,0-1 0,-21 21 15,21-21-15,-21 22 0,21-1 0,0-21 16,0 21-16,0-20 0,0-1 0,0 0 16,0 0-16,0 0 0,0 0 0,21-21 15,-21 22-15,21-22 0,0 0 16,1 0-16,20 0 0,-21 0 0,0 0 16,22 0-16,-22 0 0,21-22 0,-21 22 15,22-21-15,-22 0 0,21 0 0,-21 0 16,0-22-16,22 22 0,-22-21 0,0 21 15,0-22-15,0 1 16,-21 21-16,0 0 0,0 0 0,22-1 16,-44 44-1,22-1-15,-21 0 16,0 21-16,21-21 0,-21 1 16,0 20-16,21-21 0,0 0 0,-21 0 15,-1 1-15,22-1 0,-21 0 0,21 0 16,0 0-16,0 0 0,-21-21 15,21-21 32,0 0-47,21 0 0,0 0 0,-21 0 16,22-22-16,-1 22 0,21-21 16,-21-1-16,0 1 0,22 0 0,-22 21 15,21-22-15,-21 22 0,22 21 0,-22-21 16,0 21-16,21 0 0,-20 0 0,-1 21 15,0 0-15,21 0 0,-42 1 16,21 20-16,-21-21 0,22 21 0,-22-20 16,0 20-16,0-21 0,0 21 0,0-20 15,0-1-15,0 0 0,-22 0 0,1 0 16,0 0-16,21 1 16,-21-22-16,21-22 46,0 1-46,21 0 0,0 0 16,22 0-16</inkml:trace>
  <inkml:trace contextRef="#ctx0" brushRef="#br0" timeOffset="43019.77">24045 5059 0,'0'21'16,"21"-21"-16,1 0 16,-1 0-1,-21-21-15,21 0 0,0 0 0,0 21 16,0-43-16,1 22 0,-1 0 16,0-21-16,0-1 0,0 1 0,0 0 15,1-1-15,-1 1 0,0-22 0,21 1 16,-21-1-16,1 1 0,-1-1 0,0 1 15,0-1-15,0 1 0,-21-1 16,0 22-16,21 0 0,-21-1 0,0 22 16,0 0-16,0 0 0,-21 42 15,21 21 1,-21-20-16,0 20 0,-21 0 16,20 22-16,1-22 0,0 22 0,0-1 15,21 1-15,-21-1 0,21-21 0,-21 22 16,21-1-16,0-20 0,-22 20 15,22-20-15,0-1 0,0 0 0,0 1 16,0-1-16,0-21 0,0 21 0,22-20 16,-1-1-16,0-21 0,0 21 0,0-21 15,0 0-15,1 0 0,-1 0 16,0 0-16,21 0 0,-21-21 0,1 21 16,20-21-16,-21-1 0,0 1 15,22 0-15,-22-21 0,0 21 0,0-22 16,0 1-16,0 0 0,1 20 0,-1-20 15,0 21-15,-21 0 0,0 0 16,0 42 0,-21 0-1,0 21-15,21-21 0,0 1 0,0 20 16,-22-21-16,22 0 0,0 22 16,0-22-16,0 0 0,0 0 0,0 0 15,0 0-15,22 1 0,-22-1 16,21 0-16,0-21 0,0 0 0,0 21 15,0-21-15,1 0 0,-1 0 16,0 0-16,0 0 0,0-21 0,0 21 16,1-21-16,-22 0 0,21-1 0,0 1 15,0 0-15,-21-21 0,21 21 0,0-22 16,-21 1-16,0 21 0,22 0 16,-22-22-16,21 22 0,-21 0 15,0 42 1,0 0-16,0 0 0,-21 1 15,-1 20-15,22-21 0,-21 0 16,0 0-16,21 22 0,0-22 0,-21 0 16,21 0-16,-21 0 0,21 1 15,0-1-15,0 0 0,-21-21 16,21 21-16,0-42 31,0 0-15,21 0-16,0-1 0,0-20 15,-21 21-15,21 0 0,0-22 0,1 22 16,-1-21-16,0 21 0,-21 0 16,21-1-16,0 1 0,0 0 0,1 21 15,-1 21 1,-21 0-16,0 1 16,0-1-16,0 0 15,0 0-15,0 0 0,0 0 0,0 1 16,0-1-16,0 0 0,0 0 0,0 0 15,0 0-15,0 1 0,0-1 16,21-21 31,-21-21-47,21-1 0,0 1 0,-21 0 16,21 0-16,1 0 0,-1-22 15,0 22-15,0-21 0,0 21 0,0-22 16,1 22-16,-1 0 0,0 0 15,21 0-15,-42 0 0,21 21 0,1 0 16,-1 0-16,-21 21 16,0 0-16,21 0 0,-21 0 15,0 0-15,0 1 0,0 20 0,21-21 16,-21 0-16,0 0 0,0 1 0,0 20 16,0-21-16,21 0 0,-21 0 0,21-21 15,-21 22-15,22-1 0,-1-21 16,0 21-16,0-21 0,0 0 15,0 0-15,1 0 0,-1 0 16,-21-21-16,21 0 0,0-1 0,0 1 16,0-21-16,1 21 15,-1 0-15,-21-22 0,21 1 16,0 21-16,0-22 0,0 1 0,-21 21 16,22 0-16,-22 0 0,21-1 0,-21 1 15,-21 42 1,-1 1-16,1-1 15,21 0-15,-21 0 0,0 0 0,21 22 16,0-22-16,-21 21 0,21-21 0,-21 0 16,21 1-16,0-1 0,0 21 0,0-21 15,0 0-15,21 1 16,0-22-16,0 0 0,-21 21 0,42-21 16,-20 0-16,-1 0 0,0 0 15,0 0-15,0-21 0,0 21 0,1-22 16,-1 1-16,-21 0 0,21 0 15,0 0-15,0 0 0,-21-1 0,21 1 16,-21-21-16,0 21 0,22 0 0,-22-22 16,0 22-16,0-21 0,0 21 0</inkml:trace>
  <inkml:trace contextRef="#ctx0" brushRef="#br0" timeOffset="43227.65">26056 4128 0,'0'0'0,"-21"0"0,-43-22 16,43 22-16,0 0 15,0 0 1,0 0 31,0 0-32</inkml:trace>
  <inkml:trace contextRef="#ctx0" brushRef="#br0" timeOffset="43435.93">24469 4339 0,'0'0'0,"0"21"0,21-21 31,0 0-31,0 0 16,21 0-16,1 0 0,-1-21 0,0 21 16,1 0-16,-1-21 0,0 21 15,1 0-15,-1 0 0,0-21 0,-20 0 16,-1 21-16,0 0 0,0-21 0,0 21 16,0 0-16</inkml:trace>
  <inkml:trace contextRef="#ctx0" brushRef="#br0" timeOffset="44087.47">26225 4699 0,'22'0'0,"20"-21"15,-21 0-15,0 21 0,-21-21 0,21-1 16,1 1 0,-1 0-16,-21 0 0,0 0 15,-21 21 32,-1 0-47,1 0 16,21 21-16,-21-21 0,0 21 0,21 0 15,-21-21-15,0 0 16,21 21-16,-22-21 0,22 22 0,-21-1 16,0-21-1,0 0-15,0 0 16</inkml:trace>
  <inkml:trace contextRef="#ctx0" brushRef="#br0" timeOffset="46567.6">1164 6731 0,'0'0'0,"0"-21"156,0 0-124,0 0-1,0-1-16,0 1 1,0 0-16,0 0 0,0 0 16,0 0-16,0-1 15,0 1-15,0 0 0,0-21 0,0 21 16,0-1-16,0-20 16,0 21-16,0 0 0,0 0 0,0-22 15,0 22-15,0 0 0,0 0 16,-21 0-16,21-1 0,0 1 0,0 0 15,-21 21 1,21 21-16,0 0 16,-21 22-16,21-1 0,0 0 15,0 1-15,-22 20 0,22 1 0,-21-22 16,21 22-16,-21-1 0,21-21 16,0 1-16,-21-1 0,0 0 0,21 1 15,-21-22-15,21 0 0,0 0 16,0 0-16,0 1 15,0-44 17,0 1-32,0 0 0,0 0 15,21 0-15,0-22 0,-21 22 16,21 0-16,0 0 0,0-21 0,1 20 16,-1 1-16,0 0 0,0 0 15,0 0-15,0 21 0,1 0 0,-1 0 16,21 0-16,-21 21 0,0 0 15,1-21-15,-1 21 0,-21 0 0,0 1 16,0-1-16,0 21 0,0-21 16,0 0-16,0 1 0,-21-1 15,-1 0-15,1-21 0,0 21 0,0 0 16,0-21-16,-22 0 0,22 21 16,0-21-16,0 0 0,0 0 0,0 0 15,-1 0-15,1 0 16,0-21-16,21 0 31,21 42 0,0-21-31,1 0 0,-1 21 16,0-21-16,0 0 16,0 0-16,0 0 0,22 0 15,-22 0-15,21 0 0,1 0 0,-1 0 16,0-21-16,1 21 0,-1-21 15,0 0-15,-21 21 0,22-21 0,-1 0 16,-21-1-16,0 22 0,1-21 16,-1 0-16,0 0 0,-21 0 0,21 0 15,-21-1-15,21 22 0,-21-21 0,0 42 47,0 1-47,0-1 0,0 0 16,-21 0-16,21 0 0,0 0 0,0 1 15,0-1-15,0 0 16,0 0-16,0 0 16,21-21-16,0 0 15,1 0-15,-1 0 0,0 0 16,0 0-16,0 0 0,0-21 0,1 0 16,-1 0-16,0 21 0,0-21 0,0-1 15,0 1-15,-21 0 0,0 0 16,22 0-16,-22 0 0,0-1 0,0 1 15,0 0-15,0 0 16,0 42 15,0 0-31,0 0 0,0 1 16,0 20-16,0-21 0,0 21 0,0 1 16,0-1-16,0 0 0,0 1 15,0 20-15,0-20 0,0 20 0,0 1 16,0-1-16,0 1 0,0-1 0,0 1 15,0-1-15,0-21 0,0 22 16,0-1-16,0 1 0,0-1 0,0 1 16,0-22-16,-22 22 0,22-1 0,-21-20 15,21-1-15,-21 0 0,0 1 16,0-22-16,21 21 0,-43-21 0,22 0 16,0-21-16,0 22 0,-21-22 15,20 0-15,-20 0 0,0-22 16,-1 22-16,1-42 0,0 21 0,-1-21 15,1 20-15,0-41 0,21 21 0,-22-1 16,22-20-16,0 20 0,0-20 16,0 21-16,21-22 0,0 22 0,0-1 15,0 1-15,0 0 0,21-1 16,21 22-16,-21-21 0,0 21 0,22-22 16,-1 22-16,0-21 0,1 21 0</inkml:trace>
  <inkml:trace contextRef="#ctx0" brushRef="#br0" timeOffset="46883.9">3281 6117 0,'0'0'0,"-21"0"16,-1 0-16,22 21 0,-21 1 0,0 20 15,0-21-15,0 43 0,21-22 16,-21 21-16,-1 1 0,22-1 16,0 1-16,-21-22 0,0 22 0,21-1 0,-21-20 15,21-1-15,0 0 16,0 1-16,-21-1 0,21-21 0,0 21 16,0-20-16,0-1 0,0 0 15,21-21 1,-21-21-16,21 0 15,0-1-15,0-20 0,22 21 0,-22-21 16,0-1-16,21 1 0,-20-22 16</inkml:trace>
  <inkml:trace contextRef="#ctx0" brushRef="#br0" timeOffset="47531.54">3556 6244 0,'0'0'16,"21"-42"-16,-21 21 0,0 0 15,0 42 1,-21 21-1,21-21-15,0 22 0,-21-1 0,0 0 16,21 22-16,-22-22 0,22 22 0,-21-22 16,21 21-16,-21-20 0,0-1 15,21 22-15,0-22 0,-21-21 0,21 21 16,-21 1-16,21-22 0,0 0 0,0 0 16,0 0-16,0-42 31,0 0-31,21 0 15,0 0-15,0 0 0,-21-1 16,21-20-16,0 21 0,1 0 16,-22 0-16,21-1 0,0 1 0,0 21 15,0 0-15,0 21 16,-21 1-16,0 20 16,0-21-16,22 0 0,-22 0 15,0 1-15,21 20 0,-21-21 0,0 0 16,21 0-16,0 1 0,43-1 31,-43-21-31,0 0 0,21 0 0,-21 0 0,1 0 16,-1 0-16,21 0 0,-21-21 15,0-1-15,1 1 0,20 0 16,-21 0-16,0 0 0,0 0 0,-21-22 16,22 22-16,-1-21 0,-21-1 0,0 22 15,0-21-15,0 21 0,0 0 0,0-1 16,0 1-16,-21 21 15,-1 0-15,1 21 0,0 1 16,21-1-16,0 0 0,-21 0 0,21 21 16,0-20-16,0-1 0,0 0 15,0 21-15,0-21 0,0 1 0,21-1 16,0 0-16,-21 0 0,21-21 0,1 21 16,-1-21-16,0 0 0,0 0 15,21 0-15,-20 0 16,-1 0-16,0 0 0,0 0 0,0 0 15,0-21-15,-21 0 0,22 0 16,-22 0-16,0-1 0,0-20 16,0 21-16,0 0 0,-22 0 15,22-22-15</inkml:trace>
  <inkml:trace contextRef="#ctx0" brushRef="#br0" timeOffset="47716.43">3111 6519 0,'0'0'0,"-42"22"0,21-22 16,-21 0-16,20 0 16,44 0-1,-1 0-15,0 0 0,21 0 16,-21 0-16,22-22 0,-1 1 16,-21 21-16,22-21 0,-1 21 0,0-21 15,1 21-15,-1-21 0,0 21 0,-21-21 16,22 21-16</inkml:trace>
  <inkml:trace contextRef="#ctx0" brushRef="#br0" timeOffset="48551.88">5694 6562 0,'0'-21'0,"21"21"16,-21-22-16,42 22 0,-21-21 0,1 21 15,20-21-15,0 21 16,1-21-16,20 21 0,-21-21 0,22 21 0,-1-21 15,-20 21-15,20-22 0,-20 22 16,20 0-16,-21 0 0,1 0 16,-22-21-16,0 21 0,0 0 0,-21 21 31,-21-21-31,-21 0 0,21 22 16,-1-22-16,-20 0 0,21 21 0,0-21 15,0 0-15,-1 0 0,1 0 0,0 0 16,0 0-16,21 21 62,0 0-46,0 0-16,0 0 0,0 1 0,0-1 16,0 0-16,0 0 0,0 21 0,0-20 15,0 20-15,0-21 0,0 21 0,0 1 16,0-22-16,0 21 0,0-21 15,-21 1-15,21 20 0,0-21 0,0 0 16,-21 0-16,-1 1 0,22-1 0,-21 0 16,0-21-16,0 0 0,0 0 15,0 0-15,-1 0 16,1 0-16,0 0 0,0 0 0,0-21 16,0 21-16,-1-21 0,1-1 15,0 1-15,21 0 0,-21 21 0,21-21 16,0 0-16,0 0 0,0-1 15,0 1-15,0 0 0,21 0 16,0 0 0,0 21-16,22 0 0,-22 0 0,0 0 15,21 0-15,-20 0 0,20-21 16,-21 21-16,0 0 0,22 0 0</inkml:trace>
  <inkml:trace contextRef="#ctx0" brushRef="#br0" timeOffset="48971.86">6710 6519 0,'0'0'15,"0"-21"-15,21 0 0,-21 0 0,0 0 16,21 21 0,-21 21-1,0 0-15,0 21 0,21-20 0,-21 20 16,21-21-16,-21 21 0,0 1 0,0-22 15,0 21-15,0 1 0,0-22 0,0 21 16,0-21-16,0 22 0,0-22 16,0 0-16,0 0 0,0 0 15,0 0-15,0 1 16,22-22-16,-1-22 16,0 1-16,0 21 0,0-21 15,0 0-15,1-21 0,-1 20 16,0-20-16,0 21 0,0-21 0,22-1 15,-22-20-15,0 20 0,0 1 0,0 0 16,0-1-16,1 22 0,-1-21 16,-21 21-16,21 21 0,-21-21 0,21 21 15,-21 21 1,0 0 0,0 0-1,0 0-15,0 0 0,0 1 16</inkml:trace>
  <inkml:trace contextRef="#ctx0" brushRef="#br0" timeOffset="49691.92">7662 6519 0,'0'-21'0,"-21"21"16,0 0-16,0 21 15,0 1-15,21-1 16,0 0-16,0 21 0,0-21 0,-22 22 16,22-22-16,-21 21 0,21-21 0,0 22 15,-21-22-15,21 0 0,0 21 0,0-20 16,-21-1-16,21 0 0,-21 0 16,21 0-16,0 0 0,0 1 15,0-44 16,0 1-31,0 0 16,0 0-16,0 0 0,0 0 16,0-22-16,0 22 0,21-21 0,0-1 15,0 1-15,-21 0 0,21-1 0,1 1 16,-1 0-16,0 21 0,0-22 16,0 22-16,0 21 0,1 0 0,-1 0 15,0 0-15,0 0 0,0 42 16,-21-20-16,0-1 0,21 21 0,1-21 15,-22 22-15,0-1 0,0-21 16,0 21-16,0-20 0,0 20 0,0-21 16,0 0-16,0 0 0,0 1 0,0-1 15,0 0-15,0 0 32,-22-21-32,22-21 15,0 0 1,0 0-16,0-1 0,0 1 0,22 0 15,-22-21-15,21-1 0,0 1 16,21 0-16,-21-1 0,22 1 0,-22 0 16,21-1-16,1 1 0,-22 21 0,21 0 15,-21 21-15,22 0 0,-22 0 0,0 0 16,0 21-16,-21 0 0,0 21 16,0-20-16,21 20 0,-21 0 0,0-21 15,0 22-15,0-1 0,0-21 16,-21 22-16,21-22 0,-21 21 0,0-21 15,21 0-15,0 1 0,-21-1 0,-1 0 16,22 0-16,-21 0 0,21 0 16,0-42 31,0 0-47</inkml:trace>
  <inkml:trace contextRef="#ctx0" brushRef="#br0" timeOffset="50479.96">9906 6181 0,'0'0'0,"63"-64"16,-63 43-16,22 0 0,-22 42 16,0 21-1,0-20-15,-22 20 0,22 0 0,0 22 16,0-22-16,-21 22 15,21-1-15,-21 1 0,0-1 0,21 1 16,-21-1-16,0 1 0,21-22 0,-22 0 16,1 1-16,0-1 0,0 0 0,0 1 15,0-22-15,21 21 0,-22-21 0,22 0 16,-21-21-16,21 22 0,-21-22 16,21-22-1,0 1-15,0 0 16,0 0-16,0 0 0,0-22 0,21 22 15,0-21-15,22 0 0,-22 20 0,0-20 16,21 0-16,1-1 0,-1 22 16,0-21-16,1 21 0,20 0 15,-20-1-15,-1 22 0,0 0 0,1 0 16,-1 0-16,-21 22 0,21-1 0,-20 0 16,-1 0-16,0 21 0,-21-20 0,21 20 15,-21 0-15,0-21 0,0 22 16,-21-22-16,0 0 0,-22 21 0,22-20 15,-21-1-15,21 0 0,-22 0 0,1 0 16,0-21-16,21 21 0,-22 1 0,1-22 16,21 0-16,0 0 0,-22 0 0,22 0 15,0 0-15,21-22 16,-21 1-16,21 0 16,0 0-1,21 21-15,0 0 0,0 0 16,0-21-16,1 21 0,-1 0 0,21 0 15,-21-21-15</inkml:trace>
  <inkml:trace contextRef="#ctx0" brushRef="#br0" timeOffset="52091.3">11049 6879 0,'0'0'0,"21"-21"0,0-21 0,0 21 0,-21-1 16,0-20-16,0 21 0,0 0 15,0-22-15,0 22 0,-21 21 0,21-21 16,-21 21-16,0 0 0,-21 0 16,20 0-16,1 0 0,0 21 0,-21 0 15,21 1-15,-22-1 0,22 21 0,-21-21 16,21 22-16,-1-1 0,-20-21 0,21 21 16,0 1-16,21-22 0,-21 21 0,21-21 15,0 22-15,0-22 0,0 0 16,0 0-16,0 0 0,21-21 0,0 22 15,0-22-15,0 0 0,0 0 0,22 0 16,-22 0-16,21-22 0,-21 1 0,22 21 16,-22-21-16,21 0 0,-21 0 15,1 0-15,-1-1 0,0 1 0,0 0 16,0-21-16,0 21 0,-21-22 16,0 1-16,22 21 0,-22 0 0,0-1 15,0 1-15,0 0 0,0 42 31,0 0-31,0 1 0,-22-1 0,22 21 16,0-21-16,0 0 0,-21 22 16,21-22-16,0 21 0,-21-21 0,21 1 15,0 20-15,0-21 0,0 0 0,0 0 16,0 1-16,21-22 0,0 21 0,1-21 16,-1 0-16,0 0 0,0 0 15,0 0-15,22 0 0,-22-21 16,21 21-16,0-22 0,1 1 0,-1 0 15,-21 0-15,22 0 0,-1 0 0,0-1 16,1 1-16,-22-21 0,21 21 0,0-22 16,-20 1-16,-1 21 0,0 0 0,0-22 15,-21 22-15,0 0 0,-21 21 32,0 21-32,0 0 0,21 1 15,-22-1-15,1 0 0,21 21 0,-21-21 16,21 1-16,0 20 0,0-21 15,0 0-15,0 0 0,0 1 0,0 20 16,0-21-16,0 0 0,0 0 0,0 1 16,0-1-16,21-21 15,-21 21-15,0-42 32,-21 0-32,21-1 15,-21 22-15,21-21 0,-21 0 0,0 21 16,21-21-16,-22 0 15,1 21 1,21 21 0,0 0-16,0 0 15,21 0-15,1 1 16,-1-1-16,0-21 0,0 21 0,0-21 16,0 0-16,1 0 0,-1 21 0,0-21 15,21 0-15,-21 0 0,22 0 16,-1 0-16,0-21 0,1 21 0,-1-21 15,-21 0-15,22 21 0,-1-22 0,0 1 16,1 0-16,-22 0 0,21-21 0,-21 20 16,0 1-16,1-21 0,-1 21 0,0 0 15,-21-22-15,0 22 0,0 0 16,0 0-16,0 0 0,-21 21 31,0 0-31,-1 21 0,22 0 16,-21 0-16,0 0 0,0 0 0,21 1 15,0-1-15,0 21 0,-21-21 0,21 0 16,0 1-16,0-1 0,0 21 0,0-21 16,0 0-16,0 1 0,21-1 15,0 0-15,0-21 0,0 21 0,1-21 16,20 0-16,-21 21 0,21-21 0,-20 0 16,20 0-16,0 0 0,1 0 0,-1-21 15,0 21-15,-21-21 0,22 0 16,-1 0-16,0-1 0,-20 1 0,20 0 15,-21 0-15,0 0 0,0-22 0,1 22 16,-22-21-16,0 21 0,0 0 16,0-22-16,0 22 0,0 0 0,0 0 15,-22 21-15,1 0 0,0 0 16,0 0-16,0 0 0,0 0 0,-1 21 16,1 0-16,-21 0 0,21 0 0,0 1 15,-1 20-15,1-21 0,0 21 16,21-20-16,-21-1 0,21 0 15,0 0-15,0 0 0,0 0 0,0 1 16,0-1-16,21 0 16,0-21-16,0 0 15,1 0-15,-1 0 0,0 0 0,0-21 16,0 0-16,0 21 0,1-22 0,-22 1 16,21 0-16,0-21 0,0 21 0,-21-1 15,21-20-15,0 0 0,1-1 16,-1 1-16,0-21 0,-21 20 15,21-20-15,0-1 0,0-20 0,1 20 16,-1 22-16,0-22 0,0 1 0,0 20 0,0 1 16,1 0-16,-1 21 0,-21-22 15,0 22-15,-21 42 32,-22 0-32,22 1 0,0-1 0,0 21 15,0 22-15,-22-22 0,22 21 0,0 1 16,21-1-16,-21 1 0,21-22 15,-21 22-15,21-1 0,0 1 0,0-22 16,0 0-16,0 1 0,0-1 0,0 0 16,21 1-16,0-1 0,-21-21 0,21 0 15,0 1-15,0-1 0,1 0 0,-1-21 16,0 0-16,0 0 0,0 0 16,0 0-16,1 0 15,-22-21-15,0 0 0,21-1 16,0 1-16,-21 0 0</inkml:trace>
  <inkml:trace contextRef="#ctx0" brushRef="#br0" timeOffset="53331.87">15071 6287 0,'21'-22'0,"-42"44"0,42-65 0,0 1 15,-21 21-15,0 0 0,0-1 16,0 1-16,0 0 0,0 0 15,-21 21-15,0-21 0,-1 21 16,1 0-16,0 0 16,0 21-16,0 0 0,0 0 0,-1 0 15,1 1-15,0 20 0,-21-21 16,21 21-16,-1 22 0,1-22 0,0 1 16,0 20-16,0-21 0,0 22 0,21-22 15,0 1-15,0-1 0,0 0 16,0 1-16,0-1 0,0 0 0,0-21 15,21 1-15,0-1 0,0 0 0,0 0 16,22 0-16,-22-21 0,21 0 16,0 0-16,22 0 0,-22 0 0,1 0 15,20-21-15,1 21 0,-22-21 0,21 0 16,-20 0-16,-1-1 0,0-20 0,1 21 16,-1-21-16,-21-1 0,0 1 0,1 0 15,-1-1-15,-21-20 0,0 20 16,0-20-16,0-1 0,0 22 0,-21-21 15,-1 20-15,22 1 0,-21 0 0,0 20 16,-21-20-16,21 21 0,-1 0 16,-20 21-16,21 0 0,-21 0 0,20 0 15,-20 0-15,0 0 0,-1 21 16,22 21-16,-21-21 0,21 22 0,0-1 16,-22 0-16,22 1 0,0-1 0,21 22 15,-21-22-15,21 21 0,0-20 0,0-1 16,0 0-16,0 1 0,0-1 0,0-21 15,21 22-15,0-22 0,0 0 16,0 0-16,22-21 0,-1 21 0,-21-21 16,22 0-16,-1 0 0,0 0 0,1 0 15,-1 0-15,0 0 0,1-21 0,-1 0 16,0 21-16,1-21 0,-22 0 16,21-1-16,-21 1 0,0-21 0,1 21 15,-1 0-15,0-1 0,-21 1 16,0 0-16,21 0 0,-21 0 0,21 21 15,-21 21 1,0 0 0,0 0-16,0 22 0,0-22 0,0 0 15,0 0-15,-21 0 0,21 0 0,0 1 16,-21-1-16,21 0 0,-21 0 16,21 0-16,0 0 0,-21-21 15,21 22-15,-22-22 16,1-22 15,21 1-31,0 0 0,0 0 16,0 0-16,0 0 0,0-1 15,21-20-15,1 0 0,-1 21 0,-21-22 16,21 1-16,21 21 0,-21-22 0,1 22 16,-1 0-16,21 0 0,-21 21 0,22 0 15,-22 0-15,0 0 0,0 0 0,0 21 16,0 0-16,1 22 0,-1-22 0,-21 0 15,0 21-15,0-21 0,0 22 16,0-1-16,0-21 0,0 0 0,0 22 16,0-22-16,0 0 0,-21 0 15,-1 0-15,1 1 0,21-1 0,-21 0 16,0-21-16,0 21 16,0-21-1,21-21-15</inkml:trace>
  <inkml:trace contextRef="#ctx0" brushRef="#br0" timeOffset="53819.59">17547 6138 0,'0'0'0,"0"-21"0,21-42 16,-21 42-16,0-1 0,0 1 15,0 42 1,-21 1-16,0-1 0,21 21 16,-21-21-16,21 22 0,-21 20 0,-1-21 15,22 22-15,-21-1 0,0 1 16,21-22-16,-21 22 0,0-1 0,0-20 15,21-1-15,-22 0 0,1 1 0,21-22 16,0 0-16,-21 21 0,21-21 0,-21 1 16,21-1-16,0 0 15,-21-21-15,0 0 16,21-21 0,-22 0-16,1-1 0,0 1 0,0 0 15</inkml:trace>
  <inkml:trace contextRef="#ctx0" brushRef="#br0" timeOffset="54115.42">16954 6625 0,'0'0'0,"0"-21"0,0 0 16,0 0-16,22 21 16,-1 0-1,21 0-15,-21 0 0,22 0 0,-1 0 16,0 0-16,1 0 0,-1 0 0,21-21 16,-20 21-16,20-22 0,1 22 15,-22-21-15,22 0 0,-1 0 0,-21 0 16,22 0-16,-22-1 0,1 1 15,-1-21-15,0 21 0,-21 0 0,1-1 16,-1-20-16,-21 21 0,0-21 0,0 20 16,0 1-16,0 0 0,0-21 0,0 21 15,-21-1-15,-1 22 16,1 0-16,21 22 0,-21-1 16,0 0-16,0 0 0,21 0 15,-21 22-15,-1-1 0,22 0 0,0 22 0,-21-22 16,0 22-16,0-22 0,21 21 15,0-20-15,-21-1 0</inkml:trace>
  <inkml:trace contextRef="#ctx0" brushRef="#br0" timeOffset="54596.14">17653 6879 0,'0'21'16,"0"-42"-16,0 64 15,0-65 17,0 1-32,21 21 15,0-21-15,0 0 0,1-21 0,-1 20 16,0 1-16,0-21 0,0 21 15,0 0-15,-21-1 0,22 1 0,-1 0 0,-21 0 16,21 21-16,-21 21 16,21 0-1,-21 0-15,0 1 0,0-1 0,0 21 16,0-21-16,0 0 0,0 1 16,0-1-16,0 0 0,0 0 0,0 0 15,0 0-15,21-21 0,0 22 0,1-22 16,-1 21-16,0-21 15,0 0-15,0 0 0,0 0 0,1 0 16,20 0-16,-21-21 0,0 21 16,22-22-16,-1 1 0,-21 21 0,0-21 0,22 0 15,-22 0-15,0-22 0,0 22 0,0 0 16,-21 0-16,21-21 0,-21 20 16,0-20-16,0 21 0,0 0 15,0 0-15,-21 21 16,0 0-16,0 0 0,0 21 0,0 0 15,-1 21-15,1-21 0,21 1 16,0-1-16,-21 21 0,21-21 0,0 0 16,0 1-16,0-1 0,0 0 0,0 0 15,0 0-15,21 0 16,0-21-16,1 0 0,-1 0 0,0 22 16,0-22-16,0 0 0,0 0 0,1 0 15,20 0-15,-21-22 0,21 22 0,-20-21 16,20 21-16,0-21 0</inkml:trace>
  <inkml:trace contextRef="#ctx0" brushRef="#br0" timeOffset="55103.41">19960 6329 0,'0'-21'0,"0"42"0,0-63 0,0 20 0,0 1 15,0 0-15,0 0 0,0 0 16,0 0-16,0-1 0,-21 22 0,0-21 16,0 21-16,-1 0 15,-20 21-15,21 1 0,0-1 16,0 0-16,-1 21 0,-20 1 0,21-1 16,-21 0-16,20 1 0,1-1 15,-21 21-15,21-20 0,0-1 0,-1 0 16,22 1-16,0-1 0,0 0 0,0-20 15,0-1-15,0 21 0,0-21 0,22 0 16,-1 1-16,0-22 0,0 21 0,0-21 16,0 0-16,22 0 0,-22 0 0,21 0 15,-21 0-15,22-21 0,-22 21 0,0-22 16,21 1-16,-20 0 0,20 0 16,-21-21-16,0 20 0,0-20 15,1 21-15,-1-21 0,-21-1 0,0-20 16,0 20-16,0 1 0,0-21 0,0 20 15,0 1-15,0 0 0,0-1 0,0 22 16,-21 0-16,-1 0 0,1 0 16,0 21-16,0 0 0,-21 0 0,20 0 15,-20 21-15,21 0 0,-21 0 0,20 0 16,-20 0-16,21 1 0,0 20 0,21-21 16,0 0-16,0 22 0,0-22 15,0 0-15,0 0 0,21 0 0,0 0 16,0-21-16,22 0 0,-22 0 15,21 0-15</inkml:trace>
  <inkml:trace contextRef="#ctx0" brushRef="#br0" timeOffset="56054.91">20574 6160 0,'0'-22'0,"0"44"0,0-86 0,21 43 15,-21 0-15,0 0 0,0 42 31,-21-21-31,21 42 0,-21-21 0,0 0 16,21 22-16,-22-1 0,1 0 16,21 22-16,-21-22 0,0 1 15,0 20-15,0-21 0,21 1 0,-22-1 16,1 22-16,0-22 0,0-21 0,21 21 16,0 1-16,-21-22 0,21 0 0,-21 21 15,21-20-15,0-1 0,0 0 16,0-42 15,0 0-31,21-1 16,-21 1-16,21 0 0,-21 0 0,21 0 15,0 0-15,-21-1 0,21-20 0,1 21 16,-1 0-16,0 0 0,0-1 16,0 22-16,0-21 0,1 21 0,-1 0 15,0 0-15,0 0 0,0 0 16,0 0-16,-21 21 0,22-21 0,-22 22 15,21-1-15,-21 0 0,0 0 16,0 0-16,0 0 0,0 1 16,0-1-16,-21-21 0,-1 21 0,22 0 15,-21-21-15,-21 21 0,21-21 16,0 21-16,-1-21 0,1 0 0,-21 0 16,21 22-16,0-22 0,-1 0 0,1 0 15,0 0-15,0 0 0,0 21 16,42-21-1,0 0 1,0 0-16,0 0 0,1 0 0,20 0 16,-21 0-16,0 0 0,22 0 15,-1 0-15,0 0 0,1 0 0,-1 0 16,0 0-16,-21-21 0,22 21 0,-1-22 16,0 1-16,-20 0 0,-1 0 0,21 0 15,-21 0-15,0-1 0,1 1 0,-1 0 16,-21 0-16,0 0 0,21 0 0,-21-1 15,0 1-15,21 21 0,-21 21 32,-21 1-17,0-1-15,21 0 0,-21 0 16,-1 21-16,1-20 0,21-1 0,-21 0 16,0 21-16,0-21 0,21 22 0,-21-1 15,21-21-15,-22 43 0,22-22 16,0 0-16,0 22 0,0-1 0,22-20 15,-22 20-15,21 1 0,-21-1 0,0 1 16,21-1-16,-21 1 0,0-1 0,0 1 16,0-22-16,0 22 0,-21-1 0,0-21 15,-1 1-15,1-1 0,0 0 0,0-20 16,0-1-16,-22 0 0,22 0 0,0-21 16,0 0-16,0 0 0,0 0 15,-1 0-15,1 0 0,0-21 16,0 0-16,0 0 0,21-1 15,0 1-15,0 0 0,0 0 16,0 0-16,0 0 0,0-1 16,0 1-16,21 0 0,-21 0 0,21 0 15,0 0-15,0-22 0,1 1 0,-1 21 16,0-22-16,0 1 0,21-21 0</inkml:trace>
  <inkml:trace contextRef="#ctx0" brushRef="#br0" timeOffset="56256.1">21061 6392 0,'0'0'0,"-43"-21"16,43 0-16,-21 21 0,0 0 15,42 0 16,0 0-15,1 0-16,-1 21 0</inkml:trace>
  <inkml:trace contextRef="#ctx0" brushRef="#br0" timeOffset="56607.91">21167 6625 0,'0'0'0,"21"0"15,0 0 1,0 0-16,0 0 0,0 0 16,1 0-16,-1-21 0,21 21 0,-21-21 15,0 21-15,1-21 0,-1 21 0,0-21 16,0 21-16,0 0 0,-21-22 0,0 1 16,0 0-1,-21 21 1,0 0-16,0 0 0,0 0 0,-1 21 15,1-21-15,0 21 0,0 1 0,0 20 16,0-21-16,-1 0 0,1 0 0,0 22 16,21-22-16,0 0 0,0 0 0,0 0 15,0 1-15,0-1 0,0 0 16,21-21-16,0 0 16,1 0-16,-1 0 0,0 0 0,21 0 15,-21 0-15,1 0 0,20 0 0,-21-21 16,21 21-16,-20-21 0,-1 21 15,21-22-15,-21 1 0</inkml:trace>
  <inkml:trace contextRef="#ctx0" brushRef="#br0" timeOffset="57103.63">21907 6456 0,'0'0'0,"0"-21"0,0 0 0,-21 21 31,0 21-31,0 0 16,21 0-16,-21 0 0,0 22 0,-1-22 15,1 0-15,21 21 0,0-21 0,-21 22 16,21-22-16,-21 21 0,21-21 0,0 1 16,0-1-16,0 0 15,0 0-15,0 0 0,21 0 0,0-21 16,-21 22-16,21-22 0,1 0 0,-1 0 16,0 0-16,21 0 0,-21 0 0,1 0 15,-1 0-15,21-22 0,-21 22 0,0-21 16,1 0-16,-1 0 0,0-21 0,0 20 15,0-20-15,22 0 0,-22-1 16,0 1-16,0 0 0,0-22 0,22 1 16,-22 20-16,0-20 0,21 21 0,-21-1 15,1 1-15,-1 21 0,0-22 0,-21 22 16,0 0-16,-21 42 31,0 0-31,-1 1 0,1 20 16,0-21-16,-21 21 0,21 1 0,-1 20 15,1-20-15,0-1 0,0 21 0,0-20 16,0-1-16,-1 0 0,22 1 0,-21-1 16,21-21-16,0 22 0,0-22 15,0 0-15,0 0 0,0 0 0,0 0 16,0 1-16,21-22 16,1 0-16,-1 0 0,0 0 0,0-22 15,0 1-15,0 21 0,1-21 16,-22 0-16,0 0 0,21-22 15,-21 22-15</inkml:trace>
  <inkml:trace contextRef="#ctx0" brushRef="#br0" timeOffset="57271.53">22140 6498 0,'21'0'47,"1"0"-47,20 0 0,-21 0 15,0 0-15,0 0 0,1 0 16,-1 0-16,0 0 0,0 0 16,0-21-1</inkml:trace>
  <inkml:trace contextRef="#ctx0" brushRef="#br0" timeOffset="58571.1">23812 6943 0,'0'0'0,"0"-21"31,0-1-15,0 1-16,0 0 0,0 0 15,22 0-15,-22 0 0,0-1 16,21 1-16,0-21 0,-21 21 0,21-22 16,0 1-16,0 0 0,1-22 0,-1 22 15,21-22-15,-21 22 0,0 0 0,22-22 16,-1 22-16,-21 0 0,22-1 15,-1 1-15,-21 21 0,21 0 0,-20-1 16,-1 22-16,0 0 0,0 22 16,-21-1-1,0 0-15,0 0 0,0 21 16,0-20-16,0-1 0,0 0 0,-21 0 16,21 0-16,0 0 0,0 1 15,0-44 16,0 1-15,0 0-16,0 0 16,0 0-16,0 0 0,0-1 0,0 1 0,0 0 15,0 0-15,0 0 0,0 0 16,0-22-16,0 22 0,-21 0 16,0 21-16,-1 0 15,1 21-15,0 0 16,0 0-16,0 22 0,0-1 15,-1 0-15,1 1 0,0-1 0,0 0 16,-21 22-16,20-22 0,1 22 0,0-22 16,0 0-16,0 1 0,21-1 0,0 0 15,0 1-15,0-22 0,0 0 0,0 21 16,0-20-16,0-1 16,21 0-16,0-21 0,0 0 15,22 0-15,-22 0 0,0 0 0,21 0 16,-21-21-16,22 21 0,-22-21 15,0-1-15,21 1 0,-20 0 0,-1 0 16,0-21-16,0 20 0,0-20 16,-21 21-16,0-21 0,0 20 0,0 1 15,0 0-15,-21 21 16,0 0-16,0 0 0,0 0 0,-1 21 16,22 0-16,0 1 15,0-1-15,0 0 0,0 0 16,0 0-16,0 0 0,22 1 0,-1-1 15,0 0-15,0 0 0,0-21 16,-21 21-16,21-21 0,-21 21 16,22-21-16,-22 22 0,0-1 31,21-21 0,0 0-31,0 0 0,0 0 16,0-21-16,1 21 0,-1-22 15,0 22-15,21-21 0,-21 0 0,1 21 16,-1-21-16,0 0 0,0 0 16,0-1-16,0 1 0,1 0 0,-22 0 0,0 0 15,0 0-15,-22 21 32,1 0-32,0 21 15,0 0-15,0 0 0,0 0 0,-1 0 16,1 1-16,0-1 0,0 0 0,0 0 15,21 0-15,0 0 0,0 1 16,0-1-16,0 0 16,21-21-16,0 21 15,0-21-15,0 0 0,1 0 0,20 21 16,-21-21-16,0 0 0,22 0 0,-22 0 16,0 0-16,21 0 0,-21 0 0,22-21 15</inkml:trace>
  <inkml:trace contextRef="#ctx0" brushRef="#br0" timeOffset="60244.21">25336 6583 0,'0'0'0,"0"-21"0,0 0 0,0-1 15,-21 22 17,0 0-32,0 0 0,0 22 0,0-1 15,-1 0-15,1 0 0,0 0 0,0 0 16,0 1-16,21-1 0,-21 0 15,21 0-15,-22 0 0,22 0 16,-21 1-16,21-1 0,0 0 16,21-21-16,1 0 15,-1 0-15,0 0 16,0 0-16,0 0 0,0 0 16,1-21-16,-1 0 0,0-1 15,0 1-15,-21 0 0,0 0 16,0 0-16,21 0 0,-21-1 0,0 1 15,21 0-15,-21 0 0,0 42 32,0 0-32,-21 22 15,21-22-15,-21 0 0,21 0 16,0 0-16,0 0 0,0 1 16,0-1-16,0 0 0,0 0 15,21-21-15,0 21 16,1-21-16,-1 0 0,0 0 15,21 0-15,-21 0 0,1 0 0,-1 0 16,21-21-16,-21 0 0,0 21 0,1-21 16,20 0-16,-21-1 0,0 1 0,0-21 15,1 21-15,-1-22 0,0 1 16,-21 0-16,21-1 0,0 1 0,0 0 16,1-1-16,-22 1 0,21-21 0,-21 20 15,21 22-15,-21-21 0,0 21 0,0-1 16,-21 44 15,0 20-31,-1-21 0,1 21 0,0 1 16,21-1-16,-21 0 0,0 1 0,0-1 15,21 0-15,0 1 0,-22-1 0,1-21 16,21 22-16,0-22 0,0 21 16,0-21-16,-21 0 0,21 1 0,0-1 15,0 0-15,0 0 0,0 0 16,21-21-16,0 0 15,1 0-15,-1 0 0,0 0 16,0-21-16,0 0 16,0 21-16,1-21 0,-1 0 0,0-1 15,0 1-15,0 0 0,0 0 0,-21 0 16,22 21-16,-1-21 0,-21-1 16,0 44-1,0-1-15,0 0 16,0 0-16,0 0 0,0 0 15,-21 1-15,21-1 0,0 0 16,-22-21-16,22 21 0,0 0 0,0 0 16,22 1-1,-1-22-15,0 0 16,0 0-16,0 0 0,0 0 16,1 0-16,-1 0 0,0 0 0,0-22 15,0 1-15,0 21 0,1-21 16,-1 0-16,-21 0 0,21 0 15,0-1-15,0 1 0,-21 0 16,0 42 15,0 0-15,0 1-16,0-1 16,0 0-16,0 0 15,21-21 16,1 0-31,-1 0 16,0 0 0,-21-21-1,0 0-15,0 0 0,0-1 16,0 1-16,0 0 16,-21 21-16,0-21 0,-1 21 31,22-21-16,22 21 1,-1 0 0,0-21-16,0-1 15,0 22-15,0 0 16,1 0-16,-1 0 16,0 0-16,-21 22 15,0-1-15,0 0 16,0 0-16,0 0 15,0 0-15,0 1 0,0-1 16,0 0-16,0 0 0,0 0 16,0 0-16,0 1 15,0-44 48,0 1-63,0 0 15,0 0-15,21 21 0,-21-21 0,21 0 16,0-1-16,1-20 0,-1 21 0,0 0 16,0 0-16,0-1 0,0 1 15,1 0-15,-1 0 0,0 21 0,0 0 16,0 0-16,0 0 0,-21 21 16,0 0-16,0 0 15,0 1-15,0-1 0,0 0 16,0 0-16,0 21 0,-21-20 15,0-22-15,21 21 0,-21 0 0,21 0 16,0 0-16,-21 0 0,21 1 16,-21-22-16,21 21 15,0-42 32,0-1-31,0 1-16,0 0 15,0 0-15,0 0 0,0 0 16</inkml:trace>
  <inkml:trace contextRef="#ctx0" brushRef="#br0" timeOffset="60491.06">26628 6414 0,'0'0'0,"0"-22"16,-22 22-16,1-21 16,0 21 77,0 0-93,0 0 16</inkml:trace>
  <inkml:trace contextRef="#ctx0" brushRef="#br0" timeOffset="60726.93">25844 6435 0,'-21'21'15,"42"-21"1,1 0 0,-1 0-16,0 0 15,0 0-15,0 0 0,0 0 0,1 0 16,-1 0-16</inkml:trace>
  <inkml:trace contextRef="#ctx0" brushRef="#br0" timeOffset="64759.17">26268 5694 0,'0'0'0,"0"-21"31,21 21-31,-21-21 16,21 21-16,-21-22 15,21 22 1,-21 22 31,0-1-32,0 0-15,0 0 0,0 0 16,0 0 0,0 1-16,0-1 15,-21-21-15,21 21 16</inkml:trace>
  <inkml:trace contextRef="#ctx0" brushRef="#br0" timeOffset="64978">26501 5630 0,'0'-21'15,"21"21"-15,-21 21 32,0 1-17,0-1-15,0 0 16,0 0 0,-21-21-16,21 21 15,-22-21-15,1 0 16,0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3:42:34.6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11134 1418 0,'0'-21'15,"0"0"1,0 0-16,0 0 16,0-1-16,0 1 15,0 0-15,0 0 16,0 0-1,0 0 1,-22 21 47,22 21-48,0 0-15,0 0 16,0 0-16,0 0 0,-21 1 15,21-1-15,0 0 16,0 0-16,-21 0 0,21 0 0,0 1 16,0-1-16,0 21 0,0-21 0,0 0 15,0 22-15,-21-1 0,21-21 16,0 22-16,0-1 0,-21 0 0,21 1 16,-21-22-16,21 21 0,0 0 15,0 1-15,-22-1 0,22-21 0,-21 22 16,21-22-16,0 21 0,0 0 0,0-20 15,-21-1-15,21 21 0,0-21 0,-21 22 16,21-22-16,0 21 0,0 0 16,0-20-16,0 20 0,-21-21 0,21 21 15,-21-20-15,21 20 0,-22-21 0,22 21 16,0-20-16,0 20 0,0-21 16,-21 0-16,21 22 0,0-22 0,-21 0 15,21 0-15,0 21 0,0-20 16,0-1-16,0 0 0,-21 21 0,21-21 15,0 22-15,0-22 0,0 21 0,-21-21 16,21 22-16,0-22 0,0 21 16,0-21-16,0 22 0,0-22 0,0 21 15,0-21-15,0 22 0,0-1 0,0-21 16,0 22-16,0-22 0,0 21 0,0-21 16,0 22-16,0-1 0,0-21 0,0 21 15,0-20-15,0 20 0,0-21 16,0 21-16,0-20 0,0-1 0,0 21 15,0-21-15,0 0 0,0 22 0,0-22 16,0 0-16,0 0 0,0 0 16,0 1-16,0-1 0,0 21 0,0-21 15,0 0-15,-21 1 0,21-1 16,0 0-16,0 0 0,0 0 16,-22-21-16,22 21 0,0 1 31,0-44-16,0 1 1,0 0-16,0 0 0,22 0 16,-1-22-16,0 1 0,0 0 0,0-22 15</inkml:trace>
  <inkml:trace contextRef="#ctx0" brushRef="#br0" timeOffset="1311.12">11324 1418 0,'0'0'0,"-21"-21"15,0 21-15,21-21 16,-21 21-16,-1-21 16,1 21-16,0 0 0,0 0 15,0-21-15,0 21 0,-1 0 16,1 0 0,42 0 30,1 0-30,-1 0-16,0 0 16,0 0-16,0 0 0,0 0 0,1 0 15,-1 0-15,0 0 0,0 0 0,0 0 16,0 0-16,22 0 16,-22 0-16,21 0 0,-21 0 0,22 0 15,-22 0-15,21 0 0,1 0 0,-1 0 16,0 0-16,1 0 0,-1 0 15,0 0-15,22 0 0,-1 0 0,1 0 16,-1 0-16,1 0 0,-1 0 0,1 0 16,-1 21-16,-20-21 0,20 0 15,1 0-15,-1 0 0,1 0 0,-22 0 16,21 0-16,1 0 0,-1 0 0,1 0 16,-22 0-16,22 21 0,-1-21 15,1 0-15,-22 0 0,22 0 0,-1 0 16,-21 0-16,1 21 0,20-21 15,-20 0-15,-1 0 0,0 0 16,1 0-16,-1 0 0,0 0 0,1 0 16,-1 21-16,0-21 0,22 0 0,-1 0 15,-20 0-15,20 0 0,1 0 16,-1 0-16,-21 0 0,22 0 0,-1 0 16,1 0-16,-22 0 0,22 21 0,-22-21 15,22 0-15,-22 0 0,21 0 16,-20 0-16,20 0 0,-20 0 0,20 22 15,-21-22-15,22 0 0,-22 0 0,22 0 16,-22 0-16,22 0 0,-22 0 16,21 0-16,-20 0 0,20 0 15,-20 0-15,20 21 0,-21-21 0,1 0 16,-1 0-16,0 0 0,1 0 0,-1 0 16,0 0-16,1 0 0,-1 0 15,0 0-15,1 0 0,-1 0 0,0 0 16,1 0-16,-1 0 0,0 0 0,1 0 15,-1 0-15,0 0 0,1 0 16,20 0-16,-20 0 0,-1 0 0,0 0 16,-21 0-16,22 0 0,-1 0 15,-21 0-15,22 0 0,-22 0 0,21 0 16,-21 0-16,0 0 0,1 0 0,-1 0 16,0 0-16,0 0 0,0 0 15,0 0-15,1 0 16,-1 0-16,0 0 15</inkml:trace>
  <inkml:trace contextRef="#ctx0" brushRef="#br0" timeOffset="2451.58">17251 1503 0,'21'0'16,"0"0"-16,0 0 0,0-21 31,1 21 0,-22 21 32,0 0-63,0 0 0,0 0 16,0 1-16,0-1 0,0 0 15,0 0-15,-22 0 0,22 0 16,-21 1-16,21-1 0,0 0 0,0 21 15,-21-21-15,21 1 0,-21 20 0,21-21 16,0 21-16,0-20 0,0 20 16,-21-21-16,21 0 0,0 22 15,0-22-15,-21 0 0,21 21 0,0-21 16,0 1-16,0 20 0,0-21 16,0 21-16,-22-20 0,22 20 0,0-21 15,-21 21-15,21 1 0,0-22 0,0 21 16,0 1-16,0-22 0,-21 21 15,21-21-15,0 22 0,-21-1 0,21-21 16,0 0-16,0 22 0,0-22 0,0 21 16,0-21-16,0 0 0,0 22 0,0-22 15,0 0-15,0 21 0,0-20 16,0 20-16,-21-21 0,21 0 0,0 22 16,-21-22-16,21 21 0,0-21 15,0 22-15,0-22 0,0 21 0,-22-21 16,22 22-16,0-22 0,-21 0 15,21 21-15,0-21 0,0 1 0,0-1 16,0 0-16,0 0 0,0 21 0,0-20 16,0-1-16,0 0 0,0 0 0,0 0 15,0 0-15,0 22 0,0-22 16,0 0-16,-21 0 0,21 0 0,0 22 16,0-22-16,0 0 0,0 0 0,0 0 15,0 1-15,0-1 0,0 0 0,0 0 16,0 0-16,0 0 15,0 1-15,-21-22 0,21 21 16,0 0-16,0 0 0,0 0 31,0-42 1,0 0-17,0 0-15,0 0 16,-21-1-16,0 22 0,-1-21 0</inkml:trace>
  <inkml:trace contextRef="#ctx0" brushRef="#br0" timeOffset="4068.42">11176 4339 0,'-21'0'0,"0"0"16,21 21 78,21-21-79,0 0-15,0 0 16,0 0-16,0 0 0,1 0 16,-1 0-16,21 0 0,-21 0 0,22 0 15,-22 0-15,21 0 0,-21 0 0,22 0 16,-1 0-16,0 0 0,22 0 16,-22 0-16,22 0 0,-22 0 0,21 0 15,1 0-15,-1 0 0,22 0 0,-21 0 16,-1 0-16,1 0 0,-1 0 15,1 22-15,-1-22 0,1 0 16,-1 0-16,-21 0 0,43 0 0,-21 0 16,-1 0-16,1 0 0,-1 0 0,1 21 15,20-21-15,-20 0 0,-1 0 0,22 0 16,-22 0-16,1 0 0,-1 0 16,1 0-16,-1 0 0,1 0 0,-1 0 15,1 21-15,-1-21 0,1 0 0,-1 0 16,-20 0-16,20 0 0,1 0 0,-1 0 15,1 0-15,-22 0 0,22 0 16,-22 0-16,21 0 0,-20 21 0,20-21 16,-20 0-16,-1 0 0,21 0 15,-20 0-15,-1 0 0,0 0 0,22 0 16,-22 0-16,1 0 0,-1 0 0,0 21 16,1-21-16,20 0 0,-21 0 15,-20 0-15,20 0 0,0 0 0,1 0 16,-22 0-16,21 0 0,-21 0 0,22 0 15,-22 0-15,21 0 0,-21 0 0,22 0 16,-22 0-16,21 0 0,-21 0 16,0 0-16,1 0 0,20 0 0,-21 0 15,0 0-15,0 0 0,1 0 0,-1 0 16,0 0-16,0 0 0,0 0 0,0 0 16,1 0-16,-1 0 15,0 0-15,0 0 16,0 0-16,0 0 0,1 0 15,-1 0-15,0 0 0,0 0 16,0 0-16,0 0 0,1 0 16,-1 0-16,0 0 15,0 0-15,0 0 0,0 0 16,1 0-16,-1 0 16,0 0-16,0 0 0,0 0 15,0 0-15,1 0 16,-1 0-16,0 0 0,0 0 15,0 0-15,0 0 0,1 0 16,-1 0-16,0 0 47,0 0-31,0 0 15,0 0-16,1 0 1,-1 0 0,0 0 15,-21-21-15,-21 0-1,0 21-15,-1-21 0,-20 21 16,21-21-16</inkml:trace>
  <inkml:trace contextRef="#ctx0" brushRef="#br0" timeOffset="5403.01">4657 7303 0,'0'-22'0,"0"44"0,0-65 0,0 22 16,0 0-16,0 0 0,0 0 16,21-1-1,-21 1-15,0 0 0,0 0 0,0 0 16,0 0-16,0-1 16,-21 22 30,-1 22-30,1-1-16,21 0 0,-21 21 0,0 1 16,21-1-16,-21 21 0,0 1 0,-1-22 15,1 22-15,0-1 0,0 1 16,21-1-16,-21 22 0,0-22 16,-1 1-16,1 21 0,21-22 0,0 22 0,-21-22 15,0 22-15,21-22 0,-21 1 16,21 21-16,0-22 0,0 1 15,-21-1-15,21 1 0,0-1 0,0-21 16,0 22-16,-22-1 0,22-20 0,0-1 16,0 22-16,0-22 0,0-21 15,0 21-15,0 1 0,0-22 0,0 21 16,0-21-16,-21 1 0,21-1 0,0 0 16,0 0-16,-21 0 0,21 0 0,0 1 15,0-1-15,-21-21 16,21 21-1,-21-21-15,21-21 32,0 0-32,0-1 15,0 1-15,21 0 0,-21 0 0,21 0 16,-21-22-16,21 1 0,-21 0 0</inkml:trace>
  <inkml:trace contextRef="#ctx0" brushRef="#br0" timeOffset="7584.31">4805 7197 0,'0'-21'16,"0"-1"15,0 1 0,0 0-15,21 0 46,0 21-46,0 0-1,0 0-15,1 0 0,-1 0 0,0 0 16,0 0-16,0 0 0,0 0 16,1 0-16,20 0 0,-21 0 15,21 0-15,-20 0 0,20 0 0,0 0 16,1 0-16,-1 0 0,21 0 0,-20 0 16,20 0-16,1 0 0,-1 0 0,22 0 15,-22 0-15,1 0 0,-1 0 16,1 0-16,-1 0 0,1 0 0,-1 0 15,1 0-15,-1 0 0,1 0 0,-1 0 16,1 0-16,21 0 0,-22 0 16,1 0-16,20 0 0,-20 0 15,20 0-15,-20 0 0,21 0 0,-22 0 0,1 0 16,20 21-16,-20-21 16,20 0-16,-20 0 0,21 0 0,-22 0 15,22 0-15,-1 0 0,-20 0 0,21 21 16,-22-21-16,1 21 0,-1-21 0,1 0 15,-22 0-15,21 22 0,-20-22 16,20 0-16,1 0 0,-22 0 0,22 0 16,-22 21-16,21-21 0,1 0 0,-1 0 15,1 0-15,-1 0 0,1 0 16,-22 0-16,22 0 0,-1 0 16,1 0-16,-22 21 0,22-21 0,-1 0 15,-21 0-15,22 0 0,-22 0 16,22 0-16,-1 0 0,1 0 0,-1 0 15,-20 0-15,20 0 0,1 0 0,-1 0 16,-21 0-16,22 0 0,-22 0 0,1 0 16,-1 0-16,-21 0 0,0 0 15,0 0-15,1 0 0,-1 21 0,0-21 32,0 0-17,-21 21-15,0 0 16,0 1-16,0-1 15,0 0-15,0 0 16,0 0-16,0 0 0,0 1 16,0-1-16,0 0 0,0 0 15,0 0-15,-21 0 0,21 1 0,-21-1 16,0 0-16,21 0 0,-22 21 0,22-20 16,-21 20-16,0-21 0,21 21 0,0-20 15,-21 20-15,0 0 0,21 1 16,-21-1-16,21 0 0,0 1 0,-22-1 15,22 0-15,-21 1 0,21 20 16,-21-21-16,21 1 0,0-1 0,-21 0 0,21 1 16,-21-1-16,21 0 0,-21 1 15,21-1-15,0 22 0,0-22 16,-22 0-16,22 1 0,-21-1 0,21 21 16,0-20-16,0-1 0,-21 0 0,0 22 15,0-22-15,21 1 0,-21-1 0,-1 0 16,22 1-16,-21 20 0,0-21 0,0 1 15,0-1-15,21 0 0,-21 22 16,21-22-16,-22 1 0,1-1 0,21 0 16,0 1-16,0-1 0,0-21 0,0 21 15,-21 1-15,21-22 0,0 21 0,-21-21 16,21 22-16,0-22 0,0 21 0,0-21 16,0 22-16,-21-22 0,21 0 0,-21 21 15,21-20-15,0-1 0,0 21 16,-22-21-16,1 0 0,21 1 15,-21-1-15,21 0 0,0 0 0,-21 0 16,21 0-16,-21-21 16,21 22-16,-21-22 15,-1 0 1,1 0 0,0 0-16,0 0 15,0 0-15,0 0 0,-1 0 16,22-22-16,-21 22 0,0 0 15,0 0-15,0 0 0,0-21 0,-1 21 16,1 0-16,-21 0 0,21-21 16,-22 21-16,22 0 0,-21 0 0,0 0 15,20 0-15,-20 0 0,0 0 0,-1 0 16,22 0-16,-21 0 0,0 0 0,-1 0 16,1 0-16,0 0 0,-1 0 0,1 0 15,0 0-15,-1 0 0,1-21 0,-22 21 16,22 0-16,0 0 0,-1 0 15,-20 0-15,21 0 0,-22 0 0,22 0 16,-1 0-16,-20 0 0,21 0 16,-1-21-16,-20 21 0,20 0 0,1 0 15,0 0-15,-1-21 0,1 21 0,-21 0 16,20 0-16,-20-22 0,20 22 0,-20 0 16,-1 0-16,1-21 0,-1 21 0,1 0 15,-1 0-15,1 0 0,21-21 16,-22 21-16,22 0 0,-22 0 0,22 0 15,0 0-15,-1 0 0,-20 0 0,20-21 16,1 21-16,-21 0 0,20 0 0,1 0 16,-22-21-16,1 21 0,21 0 0,-22 0 15,1 0-15,-1 0 0,22-21 0,-22 21 16,22 0-16,-22 0 0,22 0 16,0 0-16,-1 0 0,1 0 15,0 0-15,-1-22 0,1 22 0,0 0 16,-1 0-16,1 0 0,0-21 0,-1 21 15,1 0-15,0 0 0,-1 0 0,1-21 16,0 21-16,-1 0 0,22 0 0,-21 0 16,21 0-16,-22 0 0,22-21 15,0 21-15,0 0 0,0 0 0,0-21 16,-1 21-16,1 0 0,0 0 0,0 0 16,0 0-16,0 0 0,-1 0 15,1 0-15,0 0 0,0 0 16,0 0-1,0 0-15,-1 0 79,22-21-79,0-1 15,0 1 1,-21 21-16,21-21 0,0 0 15,0 0-15,-21 21 16,21-21-16,-21-1 0,21 1 0,0 0 0,0 0 16,0 0-16,-21 0 15,21-1-15,0-20 0,-21 21 0,21-21 16,0 20-16,0-20 0,0 0 0,0 21 16,0-22-16,0 22 0,0-21 0,0 21 15,0-1-15,0 1 0,0 0 16,0 0-16,0 0 0,0 0 0,21-1 15,-21 1-15</inkml:trace>
  <inkml:trace contextRef="#ctx0" brushRef="#br0" timeOffset="8643.73">11726 7091 0,'0'0'0,"0"-21"0,-21 21 32,0 0-17,0 21 1,21 21-16,0-21 15,-21 22-15,21-1 0,-22 0 0,22 1 16,-21 20-16,21-20 0,0 20 0,0 1 16,-21-1-16,21 1 0,0-1 0,0 22 15,0-22-15,0 22 0,0 0 16,0-1-16,0-20 0,0 20 0,0-20 16,0 21-16,0-22 0,0 22 0,21-22 15,-21 22-15,0 0 0,0-22 0,0 1 16,0 20-16,0-20 0,0 20 0,0-20 15,-21-1-15,0 22 0,21-21 0,-21 20 16,0-20-16,-1 20 0,22-20 16,-21 21-16,0-22 0,0 1 15,0-1-15,21-21 0,-21 22 0,-1-22 16,1 1-16,21-1 0,-21 0 0,21 1 16,0-1-16,0-21 0,0 21 0,-21-20 15,21-1-15,0 0 0,0 0 0,0 0 16,0 0-16,0-42 31,0 0-31,21-21 0,-21 21 16,0-22-16,21 1 0,0-22 15,1 22-15,-22-21 0,21-22 0,0 21 16</inkml:trace>
  <inkml:trace contextRef="#ctx0" brushRef="#br0" timeOffset="10567.04">11938 7303 0,'-21'-22'0,"21"1"15,-21 21 1,21-21-16,21 21 62,0 0-46,0 0-16,0 0 0,0 0 0,22 0 16,-22 0-16,21 0 0,22 0 0,-22 0 15,0 0-15,22 0 0,-22 0 0,22 21 16,-1-21-16,1 21 0,-1-21 15,1 0-15,-1 0 0,22 22 0,0-22 16,-1 0-16,1 0 0,0 0 0,20 21 16,-20-21-16,0 0 0,21 0 0,-22 0 15,22 0-15,-21 21 0,21-21 16,-1 0-16,-20 0 0,21 21 0,-21-21 16,20 0-16,-20 0 0,0 0 0,-1 21 15,1-21-15,0 0 0,-1 0 16,22 0-16,-21 0 0,21 0 15,-22 0-15,22 0 0,-21 0 0,0 0 16,20 0-16,-20 0 0,21 0 0,-21 0 16,20 0-16,-20 0 0,21 0 0,0 0 15,-22 0-15,1 0 0,0 0 16,-1 0-16,1 0 0,-21 0 0,20 0 16,-20 0-16,-1 0 0,1 0 0,-1 0 15,22 21-15,-43-21 0,22 0 0,-1 0 16,1 0-16,-22 0 0,0 0 15,1 0-15,-1 0 0,0 0 16,-20 0-16,-1 0 0,0 0 0,0 0 16,0 0-16,0 0 0,1 0 15,-1 0 1,-21 22 31,0-1-47,0 0 0,0 0 15,0 0-15,0 0 16,0 22-16,-21-22 0,-1 0 16,1 21-16,0-20 0,21 20 0,-21 0 15,0 1-15,0-1 0,-1 0 0,1 1 16,0 20-16,21-21 0,0 22 16,-21-1-16,21-20 0,0 20 0,-21 1 15,21-22-15,0 22 0,0-1 0,0 1 16,0-22-16,0 21 0,-21 1 0,21-1 15,0 1-15,-22-1 0,22 1 0,-21-1 16,21-20-16,-21 20 0,0 1 0,21-22 16,-21 0-16,0 22 0,21-22 15,-22 22-15,22-22 0,0 0 0,-21 1 16,21 20-16,0-20 0,0-1 0,0 0 16,0 1-16,0-1 0,0-21 0,0 21 15,0 1-15,0-22 0,0 21 16,0-21-16,0 1 0,0 20 0,21-21 15,-21 0-15,0 22 0,0-22 0,0 0 16,0 0-16,0 21 0,0-20 16,0-1-16,0 0 0,0 0 0,0 0 15,0 0-15,0 1 0,0-1 16,-21-21-16,21 21 0,-21 0 0,0 0 16,0-21-16,0 0 15,21 21-15,-22-21 0,1 0 0,0 0 16,21 22-16,-21-22 0,0 0 15,0 0-15,21 21 0,-22-21 0,1 0 16,0 0-16,0 0 0,0 21 0,0-21 16,-1 0-16,1 0 0,-21 0 0,21 0 15,-22 0-15,22 0 0,-21 0 16,0 0-16,-1 0 0,1 0 0,0 0 16,-1 0-16,-20 0 0,20 0 0,1 0 15,0 0-15,-1 0 0,1 0 0,0 0 16,-1 0-16,1 0 0,0 0 0,-1 0 15,1 0-15,0 0 0,-1 0 0,1 0 16,0 0-16,-1 0 0,1 0 0,0-21 16,-1 21-16,1 0 0,-21 0 15,20-21-15,1 21 0,-22 0 0,22-22 16,0 22-16,-22-21 0,22 21 0,0 0 16,-1 0-16,1 0 0,0-21 15,-1 21-15,1 0 0,0 0 0,-1-21 16,1 21-16,0 0 0,-22 0 0,22-21 15,-1 21-15,1-21 0,-21 21 0,20 0 16,-20-22-16,20 22 0,-20-21 0,21 21 16,-22 0-16,22-21 0,-1 21 0,-20-21 15,21 21-15,-1 0 0,1 0 0,0-21 16,-1 21-16,1 0 0,0 0 0,20-21 16,-20 21-16,0 0 0,-1 0 0,22-22 15,-21 22-15,0-21 0,-1 21 16,1 0-16,0 0 0,-1-21 0,1 21 15,0 0-15,-1 0 0,1 0 16,21 0-16,-22 0 0,1 0 0,21 0 16,-21 0-16,20 0 0,1 0 0,-21 0 15,21 0-15,-22 0 0,22 0 0,-21 0 16,21 0-16,-22 0 0,22 0 0,0 0 16,-21 0-16,21 0 0,-1 0 0,1 0 15,0 0-15,0 0 0,0 0 0,0 0 16,-1 0-16,1 21 0,0-21 0,0 0 15,0 0-15,0 0 0,-1 0 0,1 0 16,0 0-16,0 0 0,0 0 16,0 0-16,-1 0 0,1 0 0,0 0 15,0 0-15,0 0 0,0 0 16,-1 0-16,-20 0 0,21 0 0,0 0 16,0 0-16,-22 0 0,22 0 0,0 0 15,0 0-15,0 0 0,-22 21 0,22-21 16,0 0-16,0 0 0,0 0 0,-1 22 15,1-22-15,0 0 16,42 0 47,0-22-48,1 22-15,-1-21 0,0 0 0,0 21 16,0-21-16</inkml:trace>
  <inkml:trace contextRef="#ctx0" brushRef="#br0" timeOffset="11582.78">20087 7408 0,'0'0'0,"-21"0"16,21-21-16,0 0 15,-21 21 1,0-21-16,-1 21 15,1 0 1,0 0 0,21 21-16,-21-21 15,0 21-15,21 22 0,0-22 0,-21 0 16,21 21-16,-22 1 0,1-1 0,21 0 16,0 1-16,-21 20 0,21-21 0,-21 22 15,21-1-15,0 22 0,0-21 0,0-1 16,-21 22-16,21-22 0,0 22 15,-21-22-15,21 1 0,0 21 16,0-22-16,0 22 0,-22-22 0,22 22 16,0-22-16,0 1 0,0 21 0,0-22 15,0 1-15,0-1 0,0 1 0,0-1 16,-21 1-16,21 20 0,0-20 0,0-1 16,0 1-16,-21-1 0,0-20 0,21 20 15,-21 1-15,0-22 0,21 21 0,-22-20 16,1-1-16,0 22 0,21-22 0,-21 0 15,0-21-15,21 22 0,0-1 0,-21-21 16,-1 22-16,22-22 0,-21 0 0,21 21 16,0-21-16,0 1 0,0-1 15,0 0-15,0-42 32,0 0-17,21-1-15,-21 1 0,22 0 0,-1-21 16,0-1-16,-21 1 0,21 0 0,0-1 15</inkml:trace>
  <inkml:trace contextRef="#ctx0" brushRef="#br0" timeOffset="13238.81">19897 7387 0,'-22'0'0,"1"0"16,42 0 46,1 0-62,-1 21 16,21-21-16,-21 0 0,22 0 0,20 0 15,-21 0-15,22 0 0,-1 0 16,1 0-16,21 0 0,-1 0 0,1 0 16,0 0-16,-1 0 0,1 0 15,0 0-15,-1 22 0,22-22 0,0 0 16,0 0-16,0 0 0,-1 21 16,1-21-16,0 0 0,0 0 0,0 0 15,21 0-15,-21 0 0,-1 21 0,1-21 16,0 21-16,0-21 0,21 0 0,-21 0 15,-22 0-15,22 0 0,-21 21 16,21-21-16,-22 0 0,1 0 0,21 0 16,-21 0-16,20 21 0,-20-21 0,21 0 15,-21 0-15,-1 22 0,1-22 0,21 0 16,-22 0-16,-20 21 0,21-21 16,-1 21-16,1-21 0,-22 0 0,1 21 15,-1-21-15,1 0 0,-22 21 16,22-21-16,-22 0 0,0 21 15,1-21-15,-1 0 0,-21 0 0,22 22 16,-22-22-16,0 0 0,0 0 0,21 0 16,-20 0-16,-1 0 0,0 21 15,0-21-15,-21 21 47,0 0-31,-21 0-16,0 0 15,0 1-15,21-1 0,-22 0 0,1 0 16,0 21-16,21-20 0,-21 20 16,0 0-16,0 1 0,21-1 0,0 0 15,-22 1-15,22 20 0,-21-21 16,21 22-16,0-22 0,0 1 0,0 20 16,-21-21-16,21 22 0,0-1 0,0 1 15,0-1-15,0-20 0,0 20 0,0 1 16,0-1-16,0 1 0,0-22 15,0 22-15,0-22 0,0 0 0,0 22 16,-21-22-16,21 22 0,-21-22 16,21 0-16,0 22 0,0-22 0,-21 0 15,21 1-15,-22 20 0,22-20 0,0-1 16,0 0-16,0-21 0,0 22 16,0-1-16,0 0 0,0-20 0,0 20 15,0-21-15,0 21 0,0-20 0,0 20 16,0-21-16,0 21 0,0-20 0,0-1 15,0 21-15,0-21 0,0 22 0,0-22 16,0 0-16,0 21 0,0-21 0,0 1 16,0-1-16,0 0 0,0 0 15,0 21-15,0-20 0,0-1 16,0 0-16,0 0 0,-21 0 16,21 0-16,-21-21 15,21 22-15,-21-1 16,0-21-16,0 21 15,-1-21-15,1 0 16,0 21-16,0-21 16,0 0-16,0 0 0,-1 0 0,1 21 15,0-21-15,0 0 0,0 0 0,0 0 16,-1 0-16,1 0 0,-21 21 0,21-21 16,0 0-16,-1 0 0,-20 0 0,21 0 15,-21 0-15,-1 0 0,22 0 16,-21 0-16,-22 0 0,22 0 0,0 0 0,-22 0 15,22 0-15,-22 0 0,22 0 0,-22 0 16,22 0-16,-21 0 0,20 0 16,-20 0-16,20 0 0,-20 0 0,21 0 15,-22 0-15,1 0 0,20 0 16,-20 0-16,-1 0 0,1 0 0,-1 0 16,1 0-16,-22 0 0,22 0 0,-1 0 15,1 0-15,-1 0 0,1 0 0,-1 0 16,22 0-16,-22 0 0,22 0 0,-22 0 15,1 0-15,21 0 0,-22 0 0,22-21 16,-22 21-16,1 0 0,-1 0 16,1-21-16,20 21 0,-41 0 0,41 0 15,-20-21-15,-1 21 0,1 0 0,-1 0 16,22 0-16,-21 0 0,20 0 0,1 0 16,-22-21-16,22 21 0,-21 0 0,20 0 15,1 0-15,-22 0 0,22 0 0,0 0 16,-22 0-16,1-21 0,-1 21 0,22 0 15,-22 0-15,1 0 0,-1 0 0,22 0 16,-21 0-16,20 0 0,1 0 0,0 0 16,-1 0-16,1 0 0,0 0 15,-1 0-15,22 0 0,-21 21 0,21-21 16,-22 0-16,22 0 0,0 21 0,0-21 16,0 0-16,-1 0 0,1 0 15,0 21-15,0-21 0,21-21 47,0 0-47,0 0 0,-21-1 16,21 1-16</inkml:trace>
  <inkml:trace contextRef="#ctx0" brushRef="#br0" timeOffset="14394.89">11896 4636 0,'0'0'0,"0"-22"0,-22 22 63,1 0-63,0 22 15,0-22-15,0 21 0,-22 0 16,22 0-16,-21 0 0,21 0 16,-22 22-16,1-1 0,0 0 0,-1 1 15,1-1-15,-21 0 0,-1 22 16,1-22-16,-1 22 0,1-22 0,-22 0 15,21 22-15,-20-22 0,20 22 0,-20-22 16,-1 22-16,21-22 0,-20 21 0,-1-20 16,0 20-16,-20-20 0,20 20 15,-21-21-15,21 1 0,1-1 0,-22 0 16,42 1-16,-20-1 0,20 0 0,1-20 16,20 20-16,-20-21 0,42 0 0,-22 0 15,1 1-15,21-1 0,0 0 16,-22-21-16,22 21 0,0-21 15,21 21-15,-21-21 0,21-21 32,21 0-17,0 0-15,0 0 0,1-1 0,-1 1 16,21-21-16</inkml:trace>
  <inkml:trace contextRef="#ctx0" brushRef="#br0" timeOffset="15171.45">11811 4636 0,'0'0'0,"-21"0"0,0 0 15,-1 0-15,-20 0 0,0 0 16,21 0-16,-22 0 0,1 21 0,21-21 16,-22 0-16,1 21 0,0-21 0,21 0 15,-22 0-15,22 21 0,-21-21 16,21 0-16,-1 0 0,44 0 47,-1 0-47,0 0 0,0 0 0,0 0 15,22-21-15,-22 21 0,0 0 0,21-21 16,-21 21-16,22 0 0,-22-21 0,21-1 16,1 22-16,-22 0 0,21-21 15,-21 21-15,22 0 0,-22-21 16,0 21-16,0 0 0,0 0 0,-21 21 31,0 0-15,0 1-16,0-1 0,0 0 15,0 0-15,0 0 0,0 0 16,0 1-16,0-1 0,0 0 16,0 0-16,0 0 0,0 0 15,0 1-15,0-1 0</inkml:trace>
  <inkml:trace contextRef="#ctx0" brushRef="#br0" timeOffset="15947.68">13801 4657 0,'-22'21'31,"1"0"-31,0-21 0,0 21 0,0 0 16,0 1-16,-1 20 0,1-21 0,-21 0 15,21 22-15,-22-22 0,1 21 16,0-21-16,21 22 0,-22-22 0,1 21 16,0-21-16,20 0 0,1 1 0,-21-1 15,21 0-15,0 0 0,-1 0 16,44-21 15,-1-21-31,0 21 0,0-21 16,0 0-16,0 0 0,22-1 15,-22-20-15,21 21 0,-21-21 0,22 20 16,-22-20-16,21 21 0,-21-21 0,22-1 16,-22 22-16,0 0 0,0-21 15,0 20-15,1 22 0,-22-21 0,21 0 16,0 21-16,-21-21 0,21 21 16,0 0-1,-21 21-15,21 0 0,-21 0 16,0 1-16,22-1 0,-22 0 0,21 21 15,-21-21-15,0 1 0,0 20 16,21-21-16,-21 0 0,21 0 16,-21 22-16,0-22 0,0 0 0,21-21 15,-21 21-15,0 0 0,21 1 0,-21-1 16,22-21 15</inkml:trace>
  <inkml:trace contextRef="#ctx0" brushRef="#br0" timeOffset="16355.44">13864 4911 0,'-21'-21'15,"0"21"17,0 21-17,21 0-15,0 0 0,0 0 0,-22 0 16,22 1-16,0 20 0,0 0 16,-21 1-16,21-1 0,-21 0 15,0 22-15,21-22 0,-21 22 0,21-22 16,-21 21-16,-1 1 0,22-1 0,-21 1 15,0-1-15,21 1 0,-21-1 16,0 1-16,21-1 0,-21 1 0,-1-1 16,1 1-16,21 21 0,-21-22 0,0 1 15,0-1-15,0 22 0,-1-22 0,22-20 16,-21 20-16,0-21 0,0 22 0,0-22 16,0 1-16,-1-1 0,22-21 0,-21 0 15,21 22-15,-21-43 0,21 21 16,0-42-1,0-1-15,0 1 16,21-21-16,0 0 0,1-1 0</inkml:trace>
  <inkml:trace contextRef="#ctx0" brushRef="#br0" timeOffset="17231.47">16468 4551 0,'0'0'0,"-22"0"47,22 21-47,-21 0 0,0 0 16,0 1-16,0 20 0,0-21 15,-1 21-15,1 1 0,0-1 0,0 0 16,0-20-16,0 20 0,-1 0 0,1-21 16,0 1-16,0 20 0,21-21 15,0 0-15,0 0 0,-21-21 16,42 0 15,-21-21-31,21 0 16,0 0-16,0 0 0,1 0 0,-22-1 15,21-20-15,0 21 0,0-21 0,0-1 16,0 22-16,-21-21 0,22 21 16,-1-22-16,0 22 0,-21 0 0,21 0 15,-21 0-15,21-1 0,0 1 16,1 21-1,-1 0-15,0 21 0,0 1 16,0-1-16,0 0 0,-21 0 16,22 0-16,-1 0 0,0 1 15,-21-1-15,21 0 0,0 0 0,0 0 16,-21 0-16,22 1 0,-22-1 0,21 0 16,0-21-1,-21 21-15,0-42 47,-21 21-47,21-21 0</inkml:trace>
  <inkml:trace contextRef="#ctx0" brushRef="#br0" timeOffset="17979.04">16489 4741 0,'0'-21'16,"0"42"15,21-21-31,0 22 16,0-1-16,0 0 0,1 0 15,-1 0-15,-21 0 0,42 1 0,-21 20 16,0-21-16,1 0 0,-1 22 0,0-22 15,21 21-15,-21-21 0,22 22 16,-1-22-16,0 21 0,1-21 0,-1 22 16,22-22-16,-22 21 0,21-21 15,1 22-15,-22-1 0,22-21 0,-1 21 16,1 1-16,-1-1 0,1 0 16,-22 1-16,22-1 0,-1 0 0,1 1 15,-22-1-15,21 0 0,1 1 0,-22-1 16,22-21-16,-1 22 0,22-1 0,0 0 15,-1 1-15,1 20 0,0-21 16,-1 1-16,22 20 0,-21-20 16,-1 20-16,22-21 0,-21 22 0,0-22 0,-1 22 15,1-22-15,0 0 0,-1 1 0,-20-22 16,-1 21-16,1 1 0,-22-22 16,22 21-16,-22-21 0,0 0 15,1 1-15,-1-1 0,0 0 0,1 0 16,-1 0-16,-21 22 0,21-43 0,1 21 15,-22 0-15,0 0 0,21 0 0,-20 0 16,-1-21-16,0 22 0,0-22 16,-21 21-16,21 0 0,-21 0 62,0 0-15,0-42 47,0 0-79,0 0 1,0 0-16</inkml:trace>
  <inkml:trace contextRef="#ctx0" brushRef="#br0" timeOffset="20967.38">4276 9313 0,'0'0'0,"0"22"79,0-1-64,0 0-15,0 0 0,-22 0 16,22 0-16,0 22 0,-21-22 15,21 0-15,-21 0 0,21 0 16,0 22-16,0-22 0,0 0 0,0 21 16,-21-20-16,21-1 0,0 21 15,-21-21-15,21 0 0,0 22 0,0-22 16,0 0-16,0 0 0,-21 0 0,21 1 16,0-1-16,0 0 0,0 0 15,0 0-15,-22 0 0,22 1 0,0-1 16,0 0-16,0 0 15,0 0-15,0 0 0,0 1 16,0-1-16,0 0 16,0 0-16,0 0 0,0 0 15,0 1-15,0-1 0,0 0 16,0 0-16,0 0 16,22-21-16,-22 21 0,21-21 31,0 0-16,0 0 1,0 0 15,-21-21-31,21 21 0,1-21 16,-1 21 0,0 0-16,-21-21 0,21 21 0,0 0 15,0 0-15,1 0 0,-1 0 16,0 0-16,0 0 0,0 0 15,0 0-15,1 0 0,-1 0 0,21 0 16,-21 0-16,22 0 0,-22 0 0,21 0 16,-21 0-16,22 0 0,-1 0 15,0 0-15,1 0 0,-1 0 0,0 0 16,-21 0-16,22 0 0,-1 21 0,-21-21 16,0 0-16,22 0 15,-22 0-15,0 0 0,-21 21 16,21-21-16,-42 0 31,0 0-15,0 0-16,0 0 0,-1 0 0,1 0 15,0 0-15,-21 0 0,21 0 0,-22-21 16,22 0-16,-21 21 0,-1 0 16,1 0-16,0-21 0,-1 0 0,1 21 15,0 0-15,-1 0 0,1 0 16,21 0-16,-21 0 0,-1 0 0,1 0 15,0 0-15,-1 0 0,22 0 16,-21 0-16,21 0 0,-22 0 16,22 0-16,0 0 0,0 0 0,0 0 15,-1 0-15,22-22 0,-21 22 16,21-21 31,0 0 15,0 0-30,-21 21-32,0 0 31,42 0 16,0 0-32,0 0-15,1 0 0,-1 0 0,0 0 16,21 0-16,-21 0 0,22 0 16,-1 0-16,0 0 0,1 0 0,20 0 15,1 0-15,-1 0 0,1 21 16,-1-21-16,1 0 0,-1 0 15,1 0-15,-1 0 0,1 21 0,-22-21 16,22 0-16,-1 0 0,-21 0 0,22 0 16,-22 0-16,22 0 0,-1 21 15,-20-21-15,20 0 0,1 0 0,-1 22 16,1-22-16,-1 21 0,22-21 0,-22 0 16,1 21-16,-1-21 0,1 21 15,-1-21-15,1 21 0,-22-21 0,22 21 16,-1-21-16,-21 22 0,22-22 0,-1 0 15,-20 21-15,20-21 0,-20 0 16,-1 21-16,0-21 0,22 0 16,-22 21-16,0-21 0,1 21 0,-1-21 15,0 0-15,1 0 0,-1 0 0,0 0 16,1 0-16,-22 21 0,21-21 16,1 0-16,-1 0 0,-21 0 0,21 0 15,-20 0-15,20 0 0,0 0 0,-21 0 16,22 0-16,-22 22 0,21-22 0,-21 0 15,1 0-15,20 0 0,-21 0 16,21 0-16,-20 0 0,-1 0 0,21 0 16,-21 0-16,0 0 0,22 0 15,-22 0-15,0 0 0,0 0 0,0 0 16,1 0-16,-1 0 0,0 0 16,0 0-16,0 0 0,0 0 0,1 0 15,-1 0-15,0 0 0,0 0 16,0 0-16,0 0 0,1 0 15,-1 0-15,0 0 0,0 0 16,0 0-16,0 0 0,1 0 16,-1 0-16,0 0 0,0 0 15,0 0-15,0 0 0,1 0 16,-1 0-16,0 0 0,0 0 16,0 0-16,0 0 0,1 0 15,-1 0-15,0 0 0,0 0 16,0 0-16,0 0 15,1 0-15,-1 0 0,0 0 0,0 0 16,0 0-16,0 0 0,1 0 16,-1 0-16,0 0 0,0 0 15,0 0-15,0 0 0,1-22 16,-1 22-16,0 0 0,0 0 47,-21-21 15,21 21-46,0 0 15,-21-21-31,0 0 16,0 0-1</inkml:trace>
  <inkml:trace contextRef="#ctx0" brushRef="#br0" timeOffset="22307.52">11938 10520 0,'0'0'0,"-21"0"0,0 0 0,-1 0 16,-20 0-16,21 0 0,-21 0 15,20 0-15,-20 0 0,21 0 0,0 0 16,-22 0-16,22 0 0,0 0 16,0 0-16,0 0 0,0 0 15,-1 0 1,22-21-16,0 0 47,22 21-16,-1 0-15,0 0-16,0 0 0,0 0 15,0 0-15,1 0 0,-1 0 16,21 0-16,-21 0 0,0 0 0,22 0 15,-22 0-15,21 0 0,1 0 16,-22 0-16,21-22 0,0 22 16,-20 0-16,20 0 0,0 0 0,-21 0 15,22 0-15,-22 0 0,21 0 0,-21 0 16,1-21-16,-1 21 0,0 0 16,-21-21-1,-21 21-15,0 0 16,-1-21-16,1 21 0,-21 0 15,21 0-15,-22 0 0,1 0 0,0 0 16,-22 0-16,22 0 0,0 0 0,-1 0 16,1 0-16,-22 0 0,22 0 0,21 0 15,-21 0-15,20 0 16,1 0-16,0 0 0,0 0 0,42 0 47,0 0-47,0 0 0,22 0 15,-22 0-15,21 0 0,1 0 0,-22 0 16,21 0-16,22 0 0,-22 0 0,0 0 16,1 0-16,-1 0 0,0 0 15,-21 0-15,22 0 0,-1 0 0,-21 0 16,0 0-16,1 0 0,-22-21 0,0 0 31,-22 21-31,-20 0 16,21-22-16,-21 22 0,-1 0 0,1 0 15,-22 0-15,22 0 0,21 0 16,-21 0-16,20 0 0,1 0 0,0 0 16,0 0-16,42-21 62,0 0-62</inkml:trace>
  <inkml:trace contextRef="#ctx0" brushRef="#br0" timeOffset="23414.97">11663 7091 0,'0'0'0,"-21"0"16,21 21-1,21 0 17,0-21-32,0 0 0,0 0 0,0 21 15,22-21-15,-22 0 0,21 0 0,-21 0 16,22 0-16,-22 0 0,21 0 16,1 0-16,-22 0 0,21 0 15,-21 0-15,22 0 0,-22 22 0,0-22 16,0 0-16,-42 0 31,0 0-31,-22 0 16,1 0-16,0 0 0,-1 0 0,1 0 15,0 0-15,-1 0 0,1 0 16,21 0-16,0 0 0,0 0 0,-1 0 16,1 0-16,42 0 31,1 0-16,-1 0-15,21 0 0,-21 0 0,0 0 16,22 0-16,-22 0 0,21 0 16,1 0-16,-22 0 0,21 0 0,-21 0 15,0 0-15,22 0 0,-22 0 0,0 0 16,-21 21 0</inkml:trace>
  <inkml:trace contextRef="#ctx0" brushRef="#br0" timeOffset="25099.11">19537 10414 0,'-21'0'62,"-1"21"-62,22 0 0,-21-21 0,0 22 16,0-1-16,21 0 0,-21 0 16,0-21-16,21 21 0,-22 0 0,22 1 15,-21-1-15,0 0 0,0 0 16,21 0-16,0 0 0,0 1 15,0-1 17,21-21-17,0 0-15,0 0 16,1 0-16,-1 0 16,0 0-16,0 0 15,0 0-15,0 21 0,1-21 0,-1 0 16,0 0-16,21 0 0,-21 0 0,1 21 15,-1-21-15,0 0 0,21 0 16,-21 0-16,1 0 0,-1 21 0,0-21 16,21 0-16,-21 0 0,1 0 0,-1 0 15,0 0-15,21 0 0,-21 21 0,1-21 16,-1 0-16,0 0 16,-42 0 15,0 0-31,-1 0 0,1 0 15,-21-21-15,21 21 0,-22-21 16,22 21-16,-21 0 0,21 0 16,-22 0-16,22 0 0,-21 0 0,21 0 15,0 0-15,-1 0 0,1 0 0,0 0 16,42 0 15,0 0-31,1 0 0,20 0 16,-21 0-16,21 0 0,-20 0 0,-1 0 15,21 0-15,-21 0 0,0 0 16,1 0-16,-1 0 16,-42 0-1,-1 0 1,1 0-16,0 0 16,0 0-16,0 0 0,0 0 15,-1-21-15,1 21 16,0 0-16,0 0 0,0 0 15,21-21 1</inkml:trace>
  <inkml:trace contextRef="#ctx0" brushRef="#br0" timeOffset="26791.24">11430 4657 0,'0'0'0,"-21"0"15,0 0 1,42 0 31,0 0-47,0 0 0,0 0 0,0 0 16,1 0-16,-1 0 0,21 0 15,0 0-15,-20 0 0,20 0 0,0 0 16,1 0-16,-22 0 0,0 0 15,21 0-15,-21 0 0,-21-21 16,22 21-16,-1 0 0,-21 21 63,0 0-48,-21 0-15,21 0 16,-22 0-16,22 1 0,0 20 0,-21-21 15,0 21-15,0-20 0,0 20 0,21 0 16,-21 1-16,-1-22 0,1 21 16,21 0-16,0-20 0,-21-1 0,0 21 15,21-21-15,-21 0 0,21 1 16,0-1-16,0 0 0,0 0 16,-21 0-16,21 0 15,21-42 16,-21 0-31,0 0 0,21 0 16,0 0-16,-21-1 0,21-20 0,0 0 16,1-1-16,-1 1 0,-21-21 15,21 20-15,0-20 0,0 20 0,0 1 16,1 0-16,-1-1 0,0 1 0,-21 21 16,21 0-16,-21 0 0,21-1 15,-21 1 1,-21 21 31,0 0-47,0 21 15,21 1-15,0-1 16,0 0 0,21-21-16,0 0 0</inkml:trace>
  <inkml:trace contextRef="#ctx0" brushRef="#br0" timeOffset="28019.49">13631 4720 0,'0'21'16,"0"1"-16,0-1 16,-21 0-16,0 0 0,21 0 15,-21 0-15,0 1 0,-1 20 0,-20-21 16,21 0-16,-21 22 0,-1-22 15,22 0-15,-21 0 0,-1 0 16,1 0-16,21 1 0,-21-1 0,20 0 16,-20 0-16,21-21 0,0 21 0,0-21 15,21 21-15,-22-21 16,22 22-16,22-22 31,-1 0-31,0 0 16,0-22-16,21 1 0,-20 21 0,20-21 15,-21 21-15,21-21 0,1 0 0,-1 0 16,22-1-16,-22-20 16,0 21-16,1-21 0,-1-1 0,0 22 15,1-21-15,-22-1 0,0 22 0,21-21 16,-42 21-16,21 0 0,1-1 16,-1 1-16,-21 0 0,21 0 15,-21 42 16,21 0-15,-21 0-16,0 1 0,0-1 16,0 0-16,0 21 0,0-21 15,0 1-15,0 20 0,21-21 0,-21 21 16,0-20-16,0 20 0,0-21 0,21 21 16,1-20-16,-22 20 0,21-21 15,0 0-15,0 22 0,-21-22 16,21 0-16,0 0 0,1 0 0,-1 0 15,0 1-15,0-1 0,0-21 16,0 21-16,-21 0 0,22-21 16,-22 21-16,21-21 0,-21-21 31,-21 0-31,-1 21 16,1-21-16,21 0 0,-21 21 0,0-22 15,0 1-15,0-21 0,21 21 0,-22 0 16,1-22-16,0 22 0,0-21 15,0-1-15,0 22 0,-1-21 16,1 0-16,0 20 0,0-20 0,0 21 16,0 0-16,-1 0 0,1-1 15,21 1-15,0 0 0,-21 0 0,21 0 16,0 0-16,-21 21 0,42 0 31,0 0-15,-21 21-16,21-21 0,-21 21 0,22 0 15,-1 0-15,-21 0 0,21 1 16,0-1-16,-21 0 0,21 0 0,-21 21 16,21-42-16,1 22 0,-1-1 15,-21 0-15,21-21 0,0 21 16,0-21-16</inkml:trace>
  <inkml:trace contextRef="#ctx0" brushRef="#br0" timeOffset="29611.57">16764 4678 0,'0'-21'0,"-21"0"31,21-1-15,0 1-16,-21 21 31,-1 0-15,1 0-16,0 0 15,0 21-15,0-21 16,21 22-16,-21-1 0,-1 0 0,1 21 16,0-21-16,21 1 0,-42 20 0,21-21 15,-1 21-15,1 1 0,0-22 16,0 21-16,-21 1 0,20-22 0,1 21 16,0-21-16,0 0 0,-21 1 15,42-1-15,-22 0 0,1 0 0,0 0 16,0 0-16,0-21 15,21 22-15,0-44 63,0 1-47,0 0-16,21 21 0,0-21 15,-21 0-15,21 21 0,0-21 0,-21-1 16,22 1-16,-1 0 0,0 0 15,0 0-15,0-22 0,-21 22 0,43-21 16,-22 21-16,0-22 0,0 1 16,0 21-16,0-21 0,1 20 15,-22-20-15,0 21 0,21 0 0,-21 0 16,21-1-16,-21 1 16,0 0-16,0 0 15,21 21 32,0 0-47,0 0 16,-21 21-16,22 0 0,-1-21 15,0 21-15,0-21 0,-21 22 0,42-1 16,-20 0-16,-1-21 0,21 21 16,-21 0-16,22 0 0,-22-21 15,21 22-15,0-1 0,1-21 0,-1 21 16,0-21-16,1 21 0,-1-21 15,0 0-15,1 0 0,-22 21 0,0-21 16,0 0-16,0 0 0,-42 0 31,-21 0-31,21 0 16,-22 0-16,22 0 0,-21-21 16,0 21-16,20 0 0,-20-21 0,0 0 15,-1 21-15,1-21 0,0 21 16,-1-22-16,1 22 0,0-21 0,-1 21 15,1 0-15,0-21 0,-1 0 16,22 21-16,-21 0 0,21-21 0,0 21 16,-1 0-16,1-21 0,21-1 15,-21 22 1,21-21 0,21 21 77,-21 21-61,0 1-32,0-1 15,0 0-15,0 0 16,-21 0-16,0 0 0,21 1 0,-21-1 15,21 0-15,0 0 0,0 0 16,0 0-16,0 1 0,0-1 0,0 0 16</inkml:trace>
  <inkml:trace contextRef="#ctx0" brushRef="#br0" timeOffset="31247.46">13335 6943 0,'0'21'15,"0"0"-15,0 0 0,0 0 16,0 1-16,-21-22 16,21 21-16,-21-21 0,21 21 15,0 0-15,0 0 16,-22-21-16,22 21 0,0 1 15</inkml:trace>
  <inkml:trace contextRef="#ctx0" brushRef="#br0" timeOffset="44555.69">12615 1778 0,'0'0'0,"0"-21"15,0 0-15,0 0 16,0-1-16,0 1 16,0 0-1,-21 21 32,21 21-31,0 0-16,0 22 15,0-22-15,0 0 0,0 21 16,0-20-16,0 20 0,0 0 0,0-21 16,0 22-16,0-1 0,0 0 15,-21 1-15,21-22 0,0 21 0,0-21 16,0 22-16,0-22 0,0 0 0,0 0 15,0 0-15,0 1 0,0-1 16,0 0-16,0 0 0,0-42 47,0 0-31,0 0-16,0-1 0,21 1 15,-21 0-15,21 0 0</inkml:trace>
  <inkml:trace contextRef="#ctx0" brushRef="#br0" timeOffset="44847.28">12700 1757 0,'0'0'0,"0"-21"31,21 21-15,0-21-16,22 21 16,-22 0-16,0 0 0,21-22 15,-21 22-15,1 0 0,20 0 0,-21 0 16,0 0-16,0 0 0,1 0 16,-1 0-16,-42 22 46,-1-22-46,1 21 0,0 0 16</inkml:trace>
  <inkml:trace contextRef="#ctx0" brushRef="#br0" timeOffset="45051.19">12679 2074 0,'0'0'0,"21"0"31,0 0-15,0 0-16,0 0 0,1 0 15,-1 0-15,0 0 16,0 0-16,0 0 0,0 0 16,1 0-1</inkml:trace>
  <inkml:trace contextRef="#ctx0" brushRef="#br0" timeOffset="45522.93">13187 2032 0,'-21'0'31,"-1"0"-31,1 21 16,21 0-16,-21 1 15,21-1-15,-21-21 0,0 21 0,21 0 16,0 0-16,-21 0 0,21 1 0,-22-1 16,22 0-16,0 0 0,0 0 0,0 0 15,0 1-15,0-1 16,0 0-16,22-21 15,-1 21-15,0-21 0,0 0 16,0 0-16,0 0 0,1 0 0,-1 0 16,0-21-16,0 21 0,0-21 15,0 21-15,1-21 0,-1-1 0,0 22 16,0-21-16,-21 0 0,0 0 0,0 0 16,0 0-16,0-1 15,0 1-15,0 0 0,-21 0 0,0 0 16,0 0-16,-1 21 15,1 0-15,0 0 0,21 21 16,-21 0 0,21 0-16,-21-21 15,21 21-15,0 0 16</inkml:trace>
  <inkml:trace contextRef="#ctx0" brushRef="#br1" timeOffset="51944.53">12615 1863 0,'0'-21'15,"21"21"-15,-21-22 16,0 1-16,0 0 16,22 0-1,-22 0-15,21 21 0,-21-21 16,21 21-16,-21-22 16,0 1-1,0 42 16,0 1-15,0-1-16,0 0 16,0 0-16,0 21 0,0-20 0,0-1 15,0 21-15,-21-21 0,21 22 0,0-22 16,-21 21-16,21-21 0,-22 22 16,22-22-16,0 0 0,0 21 0,-21-21 15,21 1-15,-21-1 0,21 0 16,-21 0-16,21 0 0,0 0 0,0 1 15,0-1-15,0 0 16,0 0 0,0-42 15,0 0-31,0 0 16,0-1-1,0 1-15,0 0 0,0 0 0,0 0 16,0 0-16</inkml:trace>
  <inkml:trace contextRef="#ctx0" brushRef="#br1" timeOffset="52327.01">12658 1757 0,'0'0'0,"0"-21"0,0 0 32,0-1-17,21 22 1,0 0-16,0 0 16,0-21-16,0 21 0,1 0 0,20 0 15,-21 0-15,0 0 16,22 0-16,-22-21 0,21 21 0,-21 0 15,22 0-15,-22 0 0,0 0 16,0 0-16,0 0 16,-42 21 31,21 0-47,-21-21 15,0 22-15,0-22 16,21 21-16,-22 0 15</inkml:trace>
  <inkml:trace contextRef="#ctx0" brushRef="#br1" timeOffset="52630.84">12594 2032 0,'0'0'0,"0"21"16,21-21 0,0 0-1,1 0-15,-1 0 0,0 0 16,0 0-16,0 0 0,0 0 0,1 0 16,-1 0-16,0 0 0,0 0 0,0 0 15,0 0-15,1 0 16</inkml:trace>
  <inkml:trace contextRef="#ctx0" brushRef="#br1" timeOffset="53572.01">13229 2096 0,'21'-22'15,"-21"1"-15,0 0 16,0 0-1,-21 21 32,0 0-47,0 21 16,0-21-16,21 21 0,-22 0 0,1 1 16,0-22-16,0 21 0,21 0 0,-21 0 15,0 0-15,-1 0 0,22 1 16,0-1-16,0 0 0,0 0 15,0 0-15,0 0 0,0 1 16,22-22-16,-1 21 16,0-21-16,0 0 15,0 0-15,0 0 0,1 0 0,-1 0 16,0 0-16,0 0 0,0-21 16,0 21-16,1-22 0,-1 22 0,0-21 15,-21 0-15,21 21 0,0-21 0,-21 0 16,21 0-16,-21-1 0,0 1 15,0 0-15,0-21 0,0 21 16,0-1-16,0 1 0,0 0 16,-21 0-16,21 0 0,-21 21 15,0 0-15,0 0 0,0 0 0,-1 0 16,1 0-16,0 0 0,0 0 0,0 21 16,0-21-16,-1 21 15,1 0-15,0 0 0,0 1 0,0-1 16,21 0-16,-21 0 0,21 0 0,0 0 15,0 1-15,0-1 0,0 0 16,0 0-16,0 0 16,21-21-16,0 21 0,0-21 15,0 0-15,0 22 0,1-22 16,-1 0-16,0 0 0,0 0 0,0 0 16,0 0-16,1 0 0,-1 0 15,0-22-15,0 22 16,-21-21-16,21 0 0,0 21 15,-21-21-15,0 0 0,0 0 16,0-1-16,22 22 0,-22-21 0,0 0 16,0 0-16,0 0 0,0 0 15,0-1-15,0 1 0,-22 0 0,1 0 16,0 21-16,0 0 16,0 0-16,0 0 15,-1 0-15,1 0 0,0 21 0,0 0 16,21 0-16,-21-21 0,0 22 15,-1-1-15,1 0 0,21 0 0,0 0 16,-21 0-16,21 1 0,-21-1 0,21 0 16,0 0-16,0 0 0,0 0 15,0 1-15,0-1 16,21-21-16,0 0 0,0 0 16,1 0-16,-1 0 15,0 0-15,0 0 0,0 0 0,0 0 16,1-21-16,-1 21 0</inkml:trace>
  <inkml:trace contextRef="#ctx0" brushRef="#br1" timeOffset="54083.23">13695 2117 0,'0'0'0,"0"-21"0,0-1 16,-21 22 31,-1 22-47,22-1 15,-21 0-15,0 0 16,0 0-16,21 0 0,-21 1 0,21-1 16,0 0-16,-21 0 0,21 0 15,0 0-15,0 1 16,0-1-16,0 0 15,0 0-15,21-21 0,0 21 0,-21 0 16,21-21-16,0 0 0,0 0 16,1 0-16,-1 0 0,0 0 15,0 0-15,0 0 0,0-21 16,1 21-16,-22-21 0,21 0 16,-21 0-16,21 0 0,-21-1 0,21 1 15,-21 0-15,0 0 0,0 0 0,0 0 16,0-1-16,0 1 0,0 0 0,0 0 15,0 0-15,0 0 16,-21 21-16,0 0 0,0 0 16,-1 0-16,1 0 0,0 0 15,0 0-15,0 0 16,0 0 0,21 21-16,0 0 15,0 0 1,21-21-1,0 0-15</inkml:trace>
  <inkml:trace contextRef="#ctx0" brushRef="#br1" timeOffset="54743.82">14330 2180 0,'0'-21'0,"0"0"32,0 0-32,-21 21 15,-1 0-15,1 0 16,0 0-16,0 0 16,0 0-16,0 0 0,-1 0 0,1 21 15,0-21-15,-21 21 0,21-21 0,-1 21 16,1 0-16,0 1 0,0-1 15,0 0-15,0 0 0,-1 0 16,22 0-16,0 1 0,-21-1 0,21 0 16,0 0-16,0 0 0,0 0 15,21 1-15,1-22 16,-1 0-16,0 0 0,0 0 16,0 0-16,0 0 0,1 0 0,20 0 15,-21-22-15,0 1 0,0 0 16,1 21-16,-1-21 0,0 0 0,0 0 15,0-1-15,0-20 0,1 21 0,-1 0 16,-21-22-16,21 1 0,0 21 16,-21-21-16,21-1 0,0 1 15,-21 0-15,0-1 0,22 1 0,-22 0 16,21 20-16,-21-20 0,0 21 16,0-21-16,0 20 0,0 1 0,0 0 15,0 0-15,0 42 31,0 0-31,0 0 0,-21 1 0,-1 20 16,22-21-16,-21 21 0,21 1 16,0-1-16,-21 0 0,0 1 0,21-22 15,-21 21-15,21 1 0,0-22 0,0 21 16,0-21-16,0 0 16,0 22-16,0-22 0,0 0 0,0 0 15,0 0-15,0 1 0,0-1 0,21 0 16,0 0-16,0-21 15,-21 21-15,21-21 16,1 0-16,-1 0 0,0 0 16,-21-21-16,21 0 0</inkml:trace>
  <inkml:trace contextRef="#ctx0" brushRef="#br1" timeOffset="55559.35">14986 1715 0,'0'0'0,"0"21"47,0 0-47,0 21 0,-21-21 15,0 22-15,-1-22 0,1 21 16,0-21-16,0 22 0,0-1 0,21-21 16,-21 22-16,-1-22 0,1 21 15,0-21-15,21 0 0,0 22 0,-21-22 16,0 0-16,21 0 0,0 0 15,0 1-15,-21-22 0,21 21 16,0-42 15,0-1-31,0 1 16,0 0-16,0 0 0,21 0 0,-21 0 16,0-1-16,21-20 0,0 21 15,0-21-15,0-1 0,1 1 0,-1 0 16,0-1-16,0 22 0,0-21 15,0-1-15,1 22 0,-1-21 16,0 21-16,0 21 0,-21-21 0,21 21 16,0 0-16,1 21 15,-22 0 1,0 0-16,0 21 0,0-20 0,0 20 16,0 0-16,0-21 0,0 22 0,0-1 15,0 0-15,0-20 0,0 20 16,0-21-16,0 0 0,0 0 0,0 1 15,0-1-15,0 0 0,0 0 0,0 0 16,0 0-16,0 1 16,-22-22 31,22-22-47,0 1 15,-21 21-15,21-21 0,-21 21 0</inkml:trace>
  <inkml:trace contextRef="#ctx0" brushRef="#br1" timeOffset="55751.24">14732 2159 0,'21'0'63,"0"0"-63,0-21 0,1 21 0,20 0 15,-21 0-15,0 0 0,0 0 16,22-21-16,-22 21 0,0 0 0,0 0 16,22-21-16,-22 21 0,0 0 0,0 0 15</inkml:trace>
  <inkml:trace contextRef="#ctx0" brushRef="#br1" timeOffset="56086.85">15388 1947 0,'0'22'31,"0"-1"-31,0 0 16,0 0-16,0 0 0,0 0 0,0 1 15,0-1-15,0 0 0,0 0 0,-21 21 16,21-20-16,-21-1 0,21 21 15,-21-21-15,21 22 0,-22-22 0,22 21 16,-21 0-16,0 1 0,21-22 0,0 21 16,-21-21-16,21 22 0,-21-22 15,21 0-15,0 0 0,0 0 16,0 1-16,0-44 47,0 1-47,21 21 0,-21-21 15,0 0-15,21-21 0</inkml:trace>
  <inkml:trace contextRef="#ctx0" brushRef="#br1" timeOffset="56443.63">15388 2053 0,'0'-21'0,"42"-21"15,-20 21-15,-1 21 16,0-22-16,0 22 16,0 0-16,0-21 0,1 21 0,-1 0 15,0 0-15,0 0 0,0 0 16,0 0-16,1 0 0,-22 21 16,0 1-16,0-1 15,0 0-15,0 0 16,0 0-16,-22 0 0,1 1 0,0-1 15,0-21-15,0 21 0,0 0 16,-1-21-16,1 21 0,0-21 0,0 0 16,0 0-16,0 0 0,21 21 15,-22-21-15,44 0 47,-22-21-31,21 21-16</inkml:trace>
  <inkml:trace contextRef="#ctx0" brushRef="#br1" timeOffset="56811.93">15875 1926 0,'0'0'0,"0"21"31,0 1-15,0-1-16,-21 0 0,21 0 15,0 0-15,0 0 0,-21 22 16,21-22-16,-22 21 0,1-21 0,21 1 16,-21 20-16,21 0 0,0-21 15,-21 22-15,21-1 0,-21-21 0,21 22 16,0-22-16,0 0 0,0 21 15,-21-21-15,21 1 0,0-1 0,0 0 16,0 0-16,-22 0 16,22 0-1,0-42 17,0 0-32,0 0 15,22 0-15,-22 0 0,0-22 0</inkml:trace>
  <inkml:trace contextRef="#ctx0" brushRef="#br1" timeOffset="57122.76">15833 1990 0,'0'0'16,"0"-43"-16,21 22 15,0 0-15,-21 0 16,21 21-16,0-21 0,0 21 15,1 0-15,-1 0 0,0 0 16,0 0-16,0 0 0,0 0 16,-21 21-16,22-21 15,-1 21-15,-21 0 0,0 0 0,0 1 16,0-1-16,0 0 0,0 0 16,0 0-16,0 0 0,-21 1 15,-1-1-15,1 0 16,0-21-16,0 0 0,0 21 0,0-21 15,-1 0-15,1 0 0,0 0 16,0 0-16,0 0 0,0 0 0,-1 0 16,1 0-16,0 0 0,0 0 0</inkml:trace>
  <inkml:trace contextRef="#ctx0" brushRef="#br1" timeOffset="58422.93">12785 1715 0,'0'-22'0,"21"22"0,0 0 16,-21-21-16,0 0 15,0 0-15,0 0 16,-21 21 31,0 21-32,21 0-15,-22 0 0,22 0 0,0 1 16,0 20-16,0 0 0,0-21 0,-21 22 16,21-1-16,-21 0 0,21 1 15,0-1-15,0 0 0,-21 1 0,21-22 16,-21 21-16,21-21 0,0 1 0,0 20 15,0-21-15,0 0 16,0 0-16,-21-21 0,21 22 16,-22-22-1,22-22 17,0 1-32,0 0 15,0 0-15,0 0 0,0 0 16,0-1-16,0 1 0,0 0 0,0-21 15,0 21-15,22-22 0,-1 1 0,-21 0 16,0-1-16,21 1 0,-21 0 16,21-1-16,-21 1 0,0 21 0,0 0 15,0-1-15,0 1 0,0 0 0,0 0 16,0 0 0,21 21 93,0 0-109,1 0 0,-1-21 16,0 21-16,0 0 0,0 0 0,22 0 15,-22 0-15,0 0 0,0 0 16,0 0-16,0 0 0,1 0 15,-44 21 32,22 0-31,-21 0-16,0 0 16,21 0-16,-21-21 0,21 22 15</inkml:trace>
  <inkml:trace contextRef="#ctx0" brushRef="#br1" timeOffset="58643.91">12700 2032 0,'0'0'0,"21"0"31,0 0-31,0 0 15,1 0-15,-1 0 16,0 0-16,0 0 0,0 0 16,0 0-16,1 0 15,-1 0-15</inkml:trace>
  <inkml:trace contextRef="#ctx0" brushRef="#br1" timeOffset="59387.48">13314 2117 0,'0'-21'0,"0"-1"16,-21 22 15,-1 0-31,1 0 16,0 0-16,0 22 15,0-22-15,21 21 16,-21-21-16,-1 21 0,1 0 16,21 0-16,0 0 0,-21-21 0,21 22 15,0-1-15,-21-21 0,21 21 0,0 0 16,0 0-16,0 0 15,0 1-15,21-1 16,0-21-16,0 0 16,1 0-16,-1 0 15,0 0-15,0 0 0,0 0 0,0 0 16,1 0-16,-1 0 16,-21-21-16,21-1 0,0 22 15,-21-21-15,0 0 0,21 0 16,-21 0-16,0 0 0,0-1 0,21 1 15,-21 0-15,0 0 0,0 0 16,0 0-16,0-1 0,0 1 0,0 0 16,-21 21-16,0 0 15,0 0-15,0 0 16,0 0-16,-1 0 0,1 0 0,0 21 16,21 0-16,-21-21 0,0 22 0,0-1 15,21 0-15,-22 0 16,22 0-16,-21-21 0,21 21 0,0 1 15,0-1-15,0 0 16,0 0-16,21 0 16,1-21-16,-1 0 15,0 0-15,0 0 0,0 0 0</inkml:trace>
  <inkml:trace contextRef="#ctx0" brushRef="#br1" timeOffset="60179.35">13801 2159 0,'0'-21'16,"0"0"-16,-22 21 16,1 0-1,0 0 1,0 0-16,21 21 15,-21 0-15,0 0 16,21 0-16,-22-21 0,22 22 0,0-1 16,-21 0-16,21 0 0,-21-21 0,21 21 15,0 0-15,0 1 0,0-1 16,0 0-16,0 0 0,0 0 16,0 0-1,21-21 1,0 0-16,1 0 0,-1 0 15,0 0-15,0 0 0,0 0 16,-21-21-16,21 0 0,1 21 16,-22-21-16,21 0 0,0 0 15,-21-1-15,0 1 0,0 0 16,0 0-16,0 0 0,0 0 0,0-1 16,0 1-16,0 0 15,-21 21-15,0-21 0,-1 21 16,1 0-16,0 0 15,21 21-15,-21-21 0,21 21 16,-21 0-16,21 1 0,-21-22 16,21 21-16,-22 0 0,22 0 15,0 0 1,22-21 0,-1 0-16,0 0 15</inkml:trace>
  <inkml:trace contextRef="#ctx0" brushRef="#br1" timeOffset="61018.86">14330 2265 0,'0'-21'16,"0"0"-1,0-1 1,-21 22-16,-1-21 16,1 21-1,0 0-15,0 0 16,0 0-16,0 0 16,-1 21-16,1-21 0,0 22 15,0-1-15,0 0 0,0-21 16,-1 21-16,22 0 0,-21 0 0,0-21 15,21 22-15,0-1 0,-21 0 16,21 0-16,-21 0 0,21 0 16,0 1-16,0-1 0,0 0 15,21-21 1,0 0-16,0 0 0,0 0 16,1 0-16,-1 0 15,0 0-15,0 0 0,0-21 0,0 21 16,1-21-16,-1-1 0,0 22 15,0-21-15,0 0 0,-21 0 0,21 0 16,1 0-16,-1-1 0,0-20 0,0 21 16,-21 0-16,21-22 0,0 22 15,-21-21-15,0 0 0,22 20 0,-1-20 16,-21 0-16,21-1 0,-21 1 0,0 0 16,0-22-16,0 43 0,0-21 15,0-1-15,0 22 0,0 0 0,0 0 16,0 42 15,0 0-31,0 0 0,-21 22 16,21-22-16,0 21 0,-21 1 15,21-22-15,-22 21 0,1 0 0,21-20 16,0 20-16,0-21 0,-21 21 0,21-20 16,0 20-16,-21-21 0,21 0 15,0 0-15,0 22 0,0-22 0,0 0 16,21 0-16,0 0 0,-21 1 15,21-22-15,1 21 0,-1-21 16,0 0-16,0 0 0,0 0 16,0 0-1,-21-21 1</inkml:trace>
  <inkml:trace contextRef="#ctx0" brushRef="#br1" timeOffset="67551.47">13102 3387 0,'0'21'78,"0"0"-63,0 0 1,0 0 0,21-21-16,0 0 15,1 0 1,-1 0 0,0 0-16,0 0 0,0 0 15,0 0-15,1 0 0,-1 0 16,0-21-16,-21 0 0,21 21 15,0-21-15,0 21 0,-21-21 0,22 0 16,-22-1-16,21 1 16,-21 0-16,0 0 15,0 0-15,-21 21 16,-1 0-16,1 0 0,0 0 0,0 0 16,-21 0-16,20 0 15,1 21-15,-21-21 0,21 21 0,-22 0 16,22 0-16,-21 1 0,21-1 0,0 0 15,-1 0-15,1 0 0,0 0 16,21 1-16,-21-1 0,21 0 0,0 0 16,0 0-16,0 0 0,0 1 0,0-1 15,21 0-15,0-21 16,0 0-16,1 21 0,-1-21 16,0 21-16,0-21 0,0 0 0,0 0 15,1 0-15,-1 0 0,0 0 16,0 0-16,0 0 0,0-21 15,-21 0-15,-21 0 32,0 21-32,0 0 0,0 0 15,0 0-15,-22 0 0,22 0 0,-21 0 16,21 21-16,-22-21 0,22 21 0,0 0 16,0-21-16,0 21 0,-1 1 15,1-1-15,0 0 0,21 0 0,-21 0 16,21 0-16,0 1 0,0-1 15,0 0-15,21 0 0,0-21 16,0 21-16,1-21 0,-1 0 16,-21 21-16,21-21 0,0 0 0,0 0 15,0 0-15,1 0 0,-1 0 16,0 0-16,21 0 16,1 0-16,-22-21 0,0 21 0,0-21 15,21 21-15</inkml:trace>
  <inkml:trace contextRef="#ctx0" brushRef="#br1" timeOffset="68467.05">13801 3747 0,'0'0'0,"21"-22"0,-21 1 16,0 0-1,-21 21-15,-1-21 16,1 21-16,0 0 0,0 0 15,0 0-15,0 0 16,-1 21-16,1 0 16,0 0-16,0 1 0,21-1 15,-21 0-15,21 0 16,-21 0-16,21 0 0,0 1 16,0-1-16,0 0 15,21 0 1,0-21-16,0 0 15,0 0-15,0 0 16,1 0-16,-22-21 0,21 21 16,0-21-16,-21 0 0,21 21 0,0-22 15,-21 1-15,21 0 0,-21 0 16,22 0-16,-22 0 0,21-1 16,-21 1-16,21 0 0,-21 0 0,0 0 15,0 42 32,0 0-47,0 0 16,0 0-16,-21 1 15,21-1-15,-21 0 0,21 0 16,0 0-16,0 0 0,0 1 16,0-1-16,0 0 0,0 0 15,21-21 1,0 0-16,0 0 0,0 0 15,0 0-15,1 0 0,-1 0 16,0 0-16,0 0 0,0-21 16,0 0-16,1 21 0,-1-21 0,0-1 15,0 22-15,0-21 0,0 0 0,-21-21 16,22 21-16,-1-1 0,0-20 0,0 21 16,0-21-16,0 20 15,-21-20-15,22 0 0,-1 21 0,0-22 16,0 22-16,-21-21 0,0 21 0,21-1 15,-21 1-15,0 0 0,0 0 16,-21 42 15,21 0-31,-21 0 16,21 1-16,-21-1 0,0 0 0,21 21 16,-22-21-16,1 22 0,21-22 0,-21 21 15,21-21-15,0 22 16,-21-22-16,0 0 0,21 21 0,0-20 0,0-1 15,0 0-15,0 0 0,0 0 0,0 0 16,0 1-16,0-1 16,0 0-16,21-21 0,0 21 15,0-21-15,0 0 0,1 0 16,-1 0-16,0 0 16,0 0-16,0 0 0,0-21 15,1 0-15,-22 0 16,21-1-16,0 1 15,-21 0-15,0 0 0</inkml:trace>
  <inkml:trace contextRef="#ctx0" brushRef="#br1" timeOffset="68718.94">14139 3598 0,'-21'0'15,"42"0"17,0 0-32,1 0 0,-1 0 15,0 0-15,21 0 0,-21 0 0,1 0 16,-1 0-16,0 0 16,0 0-16,0 0 0,0 0 0,-21-21 15,22 21-15,-22-21 31</inkml:trace>
  <inkml:trace contextRef="#ctx0" brushRef="#br1" timeOffset="69187.67">15028 3429 0,'0'-21'15,"0"0"1,-21 21 15,0 21-31,0-21 16,21 21-16,-21 0 0,-1-21 15,22 43-15,-21-22 0,0 0 16,21 0-16,-21 0 0,21 0 0,-21 22 16,21-22-16,0 0 0,-21 0 0,21 0 15,0 1-15,0-1 0,0 0 16,0 0-16,0 0 0,0 0 0,0 1 15,0-1-15,21-21 0,0 21 16,0-21-16,0 0 0,-21 21 16,21-21-16,1 0 0,-1 0 15,0 0-15,0 0 0,0 0 16,0 0-16,1 0 16,-22-21-16,21 21 15,0-21-15,0 0 16</inkml:trace>
  <inkml:trace contextRef="#ctx0" brushRef="#br1" timeOffset="69566.46">15579 3387 0,'0'-21'0,"0"-1"15,0 1-15,21 21 32,0 21-17,0 1-15,-21-1 0,21-21 16,-21 21-16,21 21 0,-21-21 16,0 1-16,22-1 0,-22 0 0,0 0 15,21 21-15,-21-20 0,0-1 0,0 21 16,0-21-16,0 0 0,0 1 15,0-1-15,0 0 0,0 21 0,-21-21 16,-1 1-16,1-1 0,0 0 16,0 0-16,0 0 0,0 0 15,-1-21-15,22 22 0,-21-22 16,0 21-16,21 0 16,-21-21-16,0 0 15</inkml:trace>
  <inkml:trace contextRef="#ctx0" brushRef="#br1" timeOffset="74595.1">5884 7620 0,'21'0'16,"1"0"0,-1 0-16,0 0 0,0 0 15,0 0-15,0-21 0,1 21 16,-1-21-16,0 21 0,0-21 16,0 21-16,0-22 0,1 22 0,-22-21 15,0 0 1,0 0-1,-22 21-15,1 0 0,-21 0 16,21 0-16,-22 0 0,1 0 16,21 0-16,-21 0 0,-1 21 0,1 0 15,0 0-15,-1-21 0,22 22 0,-21-1 16,21 0-16,-1 0 0,22 0 16,0 0-16,0 1 0,0-1 0,0 0 15,0 0-15,22 0 16,-1-21-16,0 21 0,0-21 15,21 22-15,-20-22 0,20 21 0,-21-21 16,0 21-16,22-21 0,-22 21 16,0 0-16,21-21 0,-21 21 15,1 1-15,-1-22 0,-21 21 0,0 0 16,0 0-16,0 0 0,0 0 16,-21 1-16,-1-22 0,1 21 15,0 0-15,-21-21 0,-1 21 0,1-21 16,0 0-16,-1 0 0,1 0 0,0 0 15,-1 0-15,22 0 0,-21 0 16,21 0-16,0 0 0,-22-21 0,22 0 16,0 21-16,21-21 0,-21-1 0,0 1 15,-1 0-15,22 0 16,0 0 0,22 21 15,-1 0-31,0 0 0,0 0 15,0-21-15,0 21 0,1 0 0,-1 0 16</inkml:trace>
  <inkml:trace contextRef="#ctx0" brushRef="#br1" timeOffset="75275.59">6308 7832 0,'0'-21'0,"0"42"31,0 0-15,0 0-16,-22 0 0,22 22 15,0-22-15,0 0 0,0 0 16,-21 0-16,21 22 0,-21-22 15,21 0-15,-21 0 0,21 0 0,0 0 0,0 1 16,0-1 0,0-42 15,0-1-31,21 1 16,0 0-16,-21 0 0,0 0 0,21 0 15,-21-1-15,22 1 0,-22 0 0,0 0 16,21 0-16,0 21 0,-21-21 15,21-1-15,0 22 16,-21 22 0,0-1-16,0 0 15,0 0-15,0 0 0,0 0 16,0 1-16,0-1 0,0 0 0,21 0 16,-21 0-16,22 0 0,-1 1 0,0-1 15,0-21-15,0 0 16,0 0-16,1 0 0,-1 0 15,0 0-15,21 0 0,-21-21 0,1 21 16,-1-22-16,21 1 0,-21 0 16,0 0-16,1 0 0,-22 0 15,0-1-15,21 1 0,-21-21 0,0 21 0,0 0 16,0-22-16,0 22 0,0 0 0,0 0 16,0 0-1,-21 21-15,-1 0 0,1 0 16,0 0-16,0 0 15,21 21-15,-21-21 16,21 21-16,-21-21 0,21 21 0,0 0 16,0 0-1,0 1-15,21-22 16,0 0-16</inkml:trace>
  <inkml:trace contextRef="#ctx0" brushRef="#br1" timeOffset="75623.06">7112 7853 0,'0'21'31,"0"0"-31,0 0 16,0 1-16,-21-1 0,21 0 0,-21 0 16,21 0-16,-22 0 0,22 1 0,0-1 15,0 0-15,-21 0 16,21 0-16,0 0 0,-21-21 16,21 22-16,0-44 46,0 1-30,0 0-16,0 0 0,0 0 16,0 0-16,0-1 0</inkml:trace>
  <inkml:trace contextRef="#ctx0" brushRef="#br1" timeOffset="75842.92">7048 7726 0,'0'-21'0,"0"0"31,0 42 32,22-21-48</inkml:trace>
  <inkml:trace contextRef="#ctx0" brushRef="#br1" timeOffset="76630.99">7535 8001 0,'0'0'0,"21"-21"0,1 0 0,-1-22 16,0 22-1,0 0-15,-21 0 0,0 0 16,0 0-16,-21 21 16,0 0-1,0 0-15,-22 0 0,22 0 0,0 21 16,0-21-16,-22 21 0,22 0 0,0 0 16,0 0-16,0 1 0,0-1 15,21 0-15,-22 0 0,22 0 16,-21 0-16,21 1 0,0-1 15,21-21 1,1 0 0,-1 0-16,0 0 0,0-21 15,0 21-15,0-22 0,1 1 0,-1 0 16,0 21-16,0-21 0,0 0 16,0 21-16,1-21 0,-1-1 15,0 22 1,-21 22 15,0-1-31,-21 0 16,21 0-16,-21 0 0,21 22 0,-22-22 15,22 0-15,0 21 0,0-21 16,0 22-16,-21-1 0,21-21 0,-21 22 16,21-22-16,0 21 0,0-21 0,0 22 15,-21-22-15,21 0 0,-21 21 0,0-21 16,21 1-16,0-1 0,-22 0 15,22 0-15,-21-21 0,0 21 0,0 0 16,0-21-16,0 0 0,-1 0 16,1 0-16,0 0 15,0 0-15,21-21 0,-21 0 16,21 0-16,0 0 0,0 0 16,0-1-16,0 1 0,0-21 0,0 21 15,0 0-15,0-22 0,0 22 0,21-21 16,0 21-16,-21-1 0,21 1 15,0 0-15,1 0 0,-1 0 0,0 0 16,0 21-16,0-22 0,22 1 16,-22 21-16,0-21 0,0 0 0,0 21 15,22-21-15</inkml:trace>
  <inkml:trace contextRef="#ctx0" brushRef="#br1" timeOffset="77312.19">8086 7874 0,'21'-21'16,"-21"0"-16,-21 21 31,-1 0-15,1 0-16,0 0 0,0 21 15,0 0-15,0-21 0,-22 21 16,22 0-16,0 1 0,0-1 0,0 0 16,-1 0-16,22 0 0,0 0 15,-21 1-15,21-1 16,21-21-16,1 0 16,-1 0-16,0 0 0,0 0 15,21-21-15,-20 21 0,-1-22 16,0 1-16,0 21 0,0-21 0,-21 0 15,21 21-15,1-21 0,-22 0 0,21 21 16,-21-22-16,0 1 16,0 42 31,0 1-47,0-1 0,0 0 15,-21 0-15,21 21 0,0-20 0,0 20 16,-22-21-16,22 21 0,-21 1 0,21-1 15,-21-21-15,21 22 0,0-22 0,-21 21 16,0-21-16,0 22 0,21-22 16,0 0-16,-22 0 0,1 0 0,21 0 15,-21 1-15,21-1 0,0 0 16,-21-21-16,0 0 0,0 0 31,21-21-15,0 0-16,-22 21 0,22-22 0,0 1 15,0 0-15,0 0 0,0 0 0,0-22 16,0 22-16,0 0 0,22-21 16,-1 21-16,0-22 0,-21 22 0,21 0 15,0 0-15,-21 0 0,21-1 0,1 1 16,-1 0-16,0 0 0,0 0 16,0 0-16,0-1 0,1 1 0,-1 21 15,-21-21-15,21 0 0,0 0 16</inkml:trace>
  <inkml:trace contextRef="#ctx0" brushRef="#br1" timeOffset="77950.82">8467 7768 0,'0'0'0,"0"21"47,-22-21-47,22 22 16,0-1-16,0 0 0,-21 0 15,21 0-15,0 0 16,0 1-16,0-1 0,0 0 16,0 0-16,0 0 15,21-21-15,1 0 16,-1 0-1,0 0-15,-21-21 0,21 0 0,0 21 16,0-21-16,-21 0 0,22 21 0,-1-22 16,0 1-16,-21 0 0,21 0 15,0 21-15,-21-21 0,0 0 16,21 21 0,-21 21 15,0 0-31,0 0 15,0 0-15,-21 0 0,21 1 0,-21-1 16,21 0-16,0 21 0,0-21 0,-21 1 16,21 20-16,-21-21 0,21 21 15,0-20-15,0-1 0,0 21 0,-21-21 16,21 0-16,-22 1 0,22-1 0,-21 0 16,21 0-16,0 0 0,0 0 0,-21-21 15,0 22-15,0-22 16,21 21-16,-21-21 15,-1 0-15,1 0 0,0 0 16,0 0-16,0 0 16,0 0-1,-1 0-15,22-21 63</inkml:trace>
  <inkml:trace contextRef="#ctx0" brushRef="#br1" timeOffset="79724.34">5694 9292 0,'0'21'0,"21"1"31,0-22-31,0 0 16,0 0-16,1 0 0,-1 0 15,0 0-15,0 0 0,21 0 16,-20-22-16,-1 22 0,0 0 0,0-21 16,0 0-16,0 21 0,1-21 0,-22 0 15,21 21-15,-21-21 16,0-1-16,0 1 15,0 0 1,-21 21-16,-1 0 0,1 0 0,0 0 16,0 0-16,-21 0 0,20 0 15,-20 21-15,21-21 0,0 21 0,-22 1 16,22-22-16,0 21 0,0 0 0,21 0 16,0 0-16,-21 0 0,21 1 15,0-1-15,0 0 16,0 0-16,21 0 0,0-21 15,0 0-15,-21 21 16,21-21-16,1 0 0,-1 0 0,0 0 16,0 0-16,0 0 0,0 0 15,1 0 1,-22-21-16,-22 21 31,1 0-31,-21 0 0,21 0 0,0 0 16,-22 0-16,22 21 0,-21-21 15,21 22-15,-22-1 0,22 0 0,0 0 16,0 0-16,0 22 0,-1-22 0,22 0 16,0 0-16,-21 0 0,21 22 15,0-22-15,0 0 0,0 0 0,0 0 16,0 0-16,21 1 16,1-22-16,-1 0 15,0 0-15,0 0 0,0 0 16,0 0-16,22 0 0,-22 0 0,21 0 15,-21-22-15,22 22 0,-22-21 0,21 0 16</inkml:trace>
  <inkml:trace contextRef="#ctx0" brushRef="#br1" timeOffset="80559.82">6371 9546 0,'0'0'0,"0"-21"0,0 0 15,0 0 1,-21 21 15,0 0-31,0 0 0,-1 0 16,1 21-16,21 0 0,-21 0 0,0 0 15,0 1-15,0-1 0,21 0 16,-22 0-16,1 0 0,21 0 0,-21 1 16,21-1-16,0 0 0,0 0 0,0 0 15,0 0-15,0 1 16,21-22-16,0 0 15,1 0-15,-1 0 0,0 0 16,0 0-16,0 0 0,0 0 16,1-22-16,-1 1 0,0 21 15,0-21-15,0 0 0,0 0 0,-21-22 16,22 22-16,-1 0 0,-21-21 0,21 21 16,-21-1-16,0 1 0,21 0 15,-21 0-15,0 0 0,21 0 0,-21 42 47,-21 0-47,21 0 16,-21-21-16,21 42 0,-21-20 0,21-1 15,0 0-15,0 0 0,0 0 0,0 0 16,0 1-16,0-1 16,0 0-16,0 0 0,0 0 0,0 0 0,21-21 15,0 0-15,0 0 0,0 22 16,1-22-16,-1 0 0,21 0 15,-21 0-15,0 0 0,1-22 16,-1 22-16,0-21 0,0 0 0,0 0 16,0 0-16,1 0 0,-1-22 0,-21 22 15,21-21-15,0-1 0,0 1 16,-21 0-16,21-1 0,1 22 0,-22-21 16,21 0-16,0 20 0,0-20 0,-21 21 15,21 0-15,0 0 0,-21-1 16,0 1-16,0 42 31,0 1-31,0-1 16,0 0-16,-21 0 0,21 21 15,-21-20-15,0-1 0,21 21 0,0-21 16,-21 22-16,21-22 0,-21 21 0,-1 0 16,22-20-16,0 20 0,0-21 15,0 0-15,0 22 0,-21-22 0,21 0 16,0 0-16,0 0 0,0 0 15,21-21-15,1 0 16,-1 0-16,0 0 16,0 0-16,0 0 0,0 0 15,1 0-15,-22-21 0,21 0 16,0 21-16,-21-21 0,21 0 16,-21 0-16,0-1 0,0 1 15,0 0-15,0-21 0</inkml:trace>
  <inkml:trace contextRef="#ctx0" brushRef="#br1" timeOffset="80775.69">6858 9483 0,'0'0'0,"-21"0"0,0 0 16,42 0 15,0 0-31,0 0 0,0 0 0,0 0 16,1 0-16,20 0 0,-21 0 0,0 0 15,0 0-15,22 0 0,-22 0 0,0 0 16,0 0-16,0 0 0,1 0 16,-1-21-1,0 21 1</inkml:trace>
  <inkml:trace contextRef="#ctx0" brushRef="#br1" timeOffset="81114.5">7768 9377 0,'21'-42'16,"-21"20"-1,-21 22 1,0 0-16,0 22 0,0-22 15,21 21-15,-22 0 0,1 0 0,0 0 16,0 0-16,0 1 0,0-1 0,21 21 16,-22-21-16,1 22 0,0-22 15,21 21-15,0-21 0,-21 0 16,21 22-16,0-22 0,0 0 0,0 0 16,0 0-16,0 1 0,0-1 0,0 0 15,21 0-15,0-21 16,0 0-16,1 0 0,-1 0 0,0 0 15,0 0-15,0 0 0,0 0 0,1 0 16,-1-21-16,0 0 0,0 0 0,0 21 16</inkml:trace>
  <inkml:trace contextRef="#ctx0" brushRef="#br1" timeOffset="81459.3">8191 9377 0,'22'-21'15,"-1"21"-15,0 0 0,0 0 16,0 0-16,0 0 0,-21 21 16,22-21-16,-22 21 0,21-21 15,-21 21-15,0 0 0,21 1 0,-21-1 16,0 21-16,0-21 0,0 22 0,0-22 15,0 21-15,0-21 0,0 22 16,-21-22-16,0 21 0,21-21 16,-22 0-16,1 1 0,0-1 0,21 0 15,-21 0-15,0 0 0,21 0 0,-21-21 16,21 22-16,-22-22 0,22 21 16,-21-21-16,0 0 31,0 0-31</inkml:trace>
  <inkml:trace contextRef="#ctx0" brushRef="#br1" timeOffset="84019.43">12763 7853 0,'0'-21'31,"22"21"-31,-22-21 0,21 21 16,-21-22-16,21 1 0,-21 0 15,21 21-15,-21-21 0,21 21 16,-21-21-16,21 0 0,-21-1 16,0 1-1,0 0 1,0 42 15,0 0-15,0 1-16,0 20 0,0-21 0,-21 21 15,21 1-15,-21-1 0,21 0 16,0 1-16,-21-1 0,0 22 0,21-22 16,-21 0-16,21 1 0,0-22 0,-22 21 15,22 0-15,0-20 0,0-1 0,0 0 16,0 0-16,0 0 0,22-21 16,-1 0-16,-21 21 0,21-21 15,0 0-15,21 0 0,-20 0 0,-1 0 16,21-21-16,0 0 0,-20 21 0,20-21 15,0 0-15,1-22 0,-1 22 16,0 0-16,1-21 0,-22-1 0,21 1 16,-21 21-16,0-21 0,1-1 0,-1 1 15,0-43-15,-21 64 0,0-21 16,0 21-16,0-1 0,0 1 16,0 0-16,0 0 0,0 0 31,21 21 16,-21 21-16</inkml:trace>
  <inkml:trace contextRef="#ctx0" brushRef="#br1" timeOffset="84599.1">13758 7789 0,'0'0'0,"0"-21"0,0 0 0,0 0 16,0 0-16,0 0 15,-21 21 16,0 21-31,21 0 16,0 0-16,0 0 0,-21 22 0,21-1 16,-21-21-16,21 21 0,0 1 15,0-1-15,0 0 0,0 1 0,-22-1 16,22 0-16,-21 1 0,21-22 0,0 21 16,0-21-16,0 1 0,0-1 0,0 0 15,-21-21-15,21 21 0,0-42 31,0 0-15,0 0-16,0-1 16,21 1-16,-21 0 0,21 0 15,1 0-15,-22-22 0,21 22 0,0 0 16,-21 0-16,21-21 0,0 20 0,0 22 16,1-21-16,-1 0 0,0 21 0,0 0 15,0 0-15,0 0 16,1 21-16,-1 0 0,-21 1 0,0-1 15,21 0-15,-21 0 0,0 0 0,0 22 16,0-22-16,0 0 0,-21 0 0,0 0 16,-1 0-16,1 1 0,0-1 15,0-21-15,0 21 0,-22-21 0,22 21 16,0-21-16,21 21 0,-21-21 16,0 0-16,0 0 0,21-21 46,0 0-46,21 21 0,0-21 0,0 21 16,-21-21-16</inkml:trace>
  <inkml:trace contextRef="#ctx0" brushRef="#br1" timeOffset="84954.9">14182 8234 0,'0'0'0,"0"21"15,21-21 17,0-21-32,0 21 0,0-21 15,0 0-15,1 21 16,-1-22-16,0 1 0,0 0 16,-21 0-1,-21 21 16,0 0-31,0 21 0,-1-21 0,1 21 16,0 0-16,0 1 0,0-1 0,0 0 16,-1 0-16,22 0 0,0 0 0,0 1 15,0-1-15,0 0 0,0 0 16,0 0 0,22-21-16,-1 0 0,0 0 15,0 0-15,0 0 0,0 0 16,1 0-16,-1 0 0,0 0 0,-21-21 15</inkml:trace>
  <inkml:trace contextRef="#ctx0" brushRef="#br1" timeOffset="85315.57">14520 8170 0,'0'0'16,"0"-21"-16,21 21 0,1 0 31,-1 0-16,0 0-15,-21 21 0,21-21 0,-21 22 16,0-1-16,0 0 0,21 0 0,-21 0 16,0 0-16,21 1 0,-21-1 15,0 0-15,0 0 0,0 0 0,0 0 16,0 1-16,-21-1 0,0-21 16,21-21 30,0-1-46,0 1 16,0 0-16,0 0 0,21 0 0,0 0 16,-21-1-16,22 1 0,-1-21 0,-21 21 15,21-22-15,0 22 0,-21 0 0,21 0 16,0 0-16,1 0 0,-1-1 16,0 1-16,0 0 0,0 21 15,0 0-15</inkml:trace>
  <inkml:trace contextRef="#ctx0" brushRef="#br1" timeOffset="85895.24">15092 8192 0,'0'0'16,"63"0"-1,-42 0-15,1-22 0,-1 1 0,0 21 16,0-21-16,0 0 0,0 0 16,1 0-16,-22-1 0,0 1 15,0 0-15,0 0 0,0 0 16,0 0-16,0-1 0,-22 22 16,1 0-1,0 0-15,0 0 0,0 0 0,0 0 16,-1 22-16,1-1 0,0 0 0,0 0 15,-21 21-15,42-20 0,-22-1 0,1 21 16,21-21-16,0 0 0,0 1 16,0-1-16,0 0 0,0 0 0,0 0 15,21-21-15,1 21 0,-1-21 0,0 22 16,21-22-16,1 0 16,-22 0-16,0 0 0,0 0 15,-21-22 1,-21 22-1,-21 0 1,20 0-16,1 0 0,0 0 16,-21 0-16,21 0 0,-1 22 15,-20-1-15,21-21 0,0 21 0,0 0 16,-22 0-16,43 0 0,-21-21 0,0 22 16,21-1-16,0 0 0,0 0 15,0 0-15,0 0 0,21-21 16,0 0-16,0 0 0,1 22 15,-1-22-15,21 0 0,-21 0 0,22 0 16,-22 0-16,21 0 0,-21 0 16,22 0-16,-22 0 0,21-22 0,-21 22 15,22-21-15,-22 21 0,0-21 0,21 0 16,-21 0-16</inkml:trace>
  <inkml:trace contextRef="#ctx0" brushRef="#br1" timeOffset="86363.16">15621 8255 0,'0'-21'0,"0"42"0,0-63 15,0 21 1,-21 21 0,0 0-16,-1 0 0,1 21 15,0-21-15,21 21 0,-21 0 0,0 0 16,0 0-16,21 1 0,-22-1 16,1 0-16,21 0 0,0 0 0,0 0 15,0 1-15,0-1 16,0 0-16,21-21 15,1 0 1,-1 0-16,0 0 16,0 0-16,0-21 15,0 0-15,1-1 0,-22 1 16,0 0-16,0 0 0,21 0 16,-21 0-16,21-1 0,-21 1 0,0 0 15,0 0-15,0 0 0,0 42 47,0 0-47,0 0 0,0 0 0,0 1 16,0-1-16,0 0 0,0 0 0,0 21 15,0-20-15,-21-1 0,21 0 16,0 0-16,0 0 0,0 0 16,0 1-16,21-1 15,0-21 1,0 0-1,0 0-15,1-21 0,-1-1 0,0 1 16,0 0 0,0 0-16</inkml:trace>
  <inkml:trace contextRef="#ctx0" brushRef="#br1" timeOffset="86662.96">16150 7853 0,'0'0'0,"0"-21"0,21 21 0,-21-21 15,0-1 1,-21 22-16,0 22 16,0-1-16,0 0 15,21 0-15,-22 0 0,1 22 0,21-1 16,-21-21-16,0 21 0,21 1 16,0-1-16,-21 0 0,21 1 0,-21-22 15,21 21-15,0 1 0,0-22 0,0 0 16,0 21-16,0-21 0,0 1 0,0-1 15,0 0-15,0 0 16,0 0-16,21-21 31,0 0-15,0 0-16,-21-21 0,21 0 16,0 21-16,1-21 0</inkml:trace>
  <inkml:trace contextRef="#ctx0" brushRef="#br1" timeOffset="87071.86">16362 8297 0,'0'0'0,"21"0"0,-21-21 0,0 0 0,0 0 31,-21 21-15,0 0 0,-1 21-16,1 0 0,0 0 15,0-21-15,0 22 0,0-1 16,21 0-16,-22 0 15,22 0-15,0 0 16,0 1-16,22-22 16,-1 21-16,0-21 0,0 0 15,0 21-15,0-21 16,1 21-16,-1-21 0,0 0 0,0 21 16,0-21-16,0 21 15,-42-21 16,0 22-31,0-22 16,0 0-16,0 0 0,-1 0 16,1 0-16,0 0 0,0 0 15,0 0-15,0 0 0,-1 0 0,1 0 16,0 0 0,21-22-16,0 1 15,0 0 1,0 0-16,0 0 0</inkml:trace>
  <inkml:trace contextRef="#ctx0" brushRef="#br1" timeOffset="87363.2">16002 8043 0,'0'0'15,"-21"0"-15,42 0 16,0 0-1,0 0-15,0-21 0,22 21 16,-1 0-16,-21 0 0,22-21 0,-1 21 16,0 0-16,1-21 0,-22 21 0,21 0 15,-21-21-15,22 0 0,-22 21 0,0 0 16,0 0-16,-21-22 16,21 22-16,-42 0 46,21 22-46,-21-22 0,0 21 16,0-21-16,-1 0 0,1 21 16,-21 0-16</inkml:trace>
  <inkml:trace contextRef="#ctx0" brushRef="#br1" timeOffset="88494.63">13737 9673 0,'0'0'0,"21"0"63,0 0-47,1-21-16,-1 21 0,0 0 15,-21-21-15,21 21 0,0-21 0,0 21 16,1-21-16,-1 21 0,0-22 0,-21 1 15,21 21-15,-21-21 0,0 0 16,0 0-16,-21 21 16,0 0-16,0 0 0,-1 0 15,1 0-15,-21 0 0,21 0 0,0 0 16,-22 21-16,22-21 0,0 42 0,-21-21 16,20 1-16,1 20 0,0-21 15,0 0-15,21 22 0,0-22 16,-21 21-16,21-21 0,0 0 0,0 1 15,0-1-15,0 0 0,0 0 0,21-21 16,0 21-16,0-21 0,0 0 16,1 0-16,-1 0 0,0 0 15,0 0-15,0 0 0,0 0 16,-21-21-16,0 0 16,0 0-16,-21 21 15,0-21-15,0 21 16,0 0-16,0 0 0,-1 0 0,-20 0 15,21 21-15,0-21 0,-22 21 0,22 0 16,0 0-16,0 0 0,0 1 16,-22-1-16,22 0 0,0 0 0,21 0 15,-21 0-15,21 1 0,-21-1 16,21 0-16,0 0 0,0 0 16,0 0-16,21 1 0,0-22 15,0 0-15,0 21 0,1-21 0,-1 0 16,0 0-16,0 0 0,0 0 0,22 0 15,-22 0-15,21 0 0,-21 0 0,22 0 16,-1-21-16,0-1 0,-21 22 16,22-21-16</inkml:trace>
  <inkml:trace contextRef="#ctx0" brushRef="#br1" timeOffset="89263.19">14393 9927 0,'0'0'0,"21"-21"0,-21 0 0,0 0 16,0 0-16,-21 21 15,0 0-15,0 0 16,0 0-16,0 0 0,-22 0 16,22 21-16,0 0 0,0 0 0,0 0 15,-1 0-15,1 1 16,-21-1-16,21 0 0,0 0 0,21 0 16,-22 0-16,1 1 0,21-1 15,0 0-15,0 0 0,21-21 16,1 0-16,-1 0 15,0 0-15,0 0 0,0 0 0,0 0 16,1 0-16,-1 0 0,21-21 16,-21 0-16,0 21 0,1-21 0,20-1 15,-21 1-15,0 0 0,0 0 0,-21 0 16,22-22-16,-1 22 0,-21 0 0,0 0 16,0-21-16,21 20 0,-21 1 0,0 0 15,0 42 16,0 0-31,0 22 16,-21-22-16,21 0 0,-21 0 16,21 0-16,0 22 0,0-22 15,0 0-15,0 0 0,0 0 0,0 1 16,0-1-16,0 0 0,0 0 16,21-21-16,0 0 0,0 0 15,0 0-15,0 0 0,1 0 0,-1 0 16,0 0-16,0 0 0,0-21 0,0 21 15,1-21-15,-1 0 0,0-1 16,0 1-16,0-21 0,0 21 16,-21-22-16,22 1 0,-1 21 0,0-43 0,0 22 15,-21 0-15,21-1 0,-21 1 16,0-21-16,21 41 0,1-20 0,-22 21 16,0 0-16,0 0 0,0 42 31,0 0-16,0 21-15,0-21 0,-22 1 0,22 20 16,-21 0-16,21-21 0,0 22 0,0-1 16,-21-21-16,21 22 0,-21-1 15,21-21-15,-21 21 0,21-20 16,0 20-16,0-21 0,0 0 0,0 0 16,0 1-16,0-1 0,0 0 0,0 0 0,0 0 15,21-21-15,0 0 16,0 0-16,0 0 0,1 0 15,-1 0-15,0 0 16,0 0-16,0 0 0,0 0 0,1-21 16,-1 0-16,-21 0 0,21 0 15,0 21-15,-21-22 0,0 1 0</inkml:trace>
  <inkml:trace contextRef="#ctx0" brushRef="#br1" timeOffset="89471.07">14901 9821 0,'-21'0'16,"42"0"-16,-63 0 0,21 0 16,42 0-1,0-21 1,0 21-16,0 0 0,1 0 0,-1 0 16,0 0-16,0 0 0,0 0 15,0-21-15,1 21 0,-1 0 16,0 0-16,0-21 15,0 21-15,-21-21 0</inkml:trace>
  <inkml:trace contextRef="#ctx0" brushRef="#br1" timeOffset="89810.87">15769 9673 0,'0'-21'16,"0"0"-16,0 0 0,-21 21 15,0 0-15,0 0 16,21 21-16,-22 0 0,22 0 16,-21 0-16,0 1 0,21-1 15,-21 0-15,0 0 0,21 21 0,-21-20 16,21 20-16,-22-21 0,1 0 0,21 0 15,0 1-15,0-1 0,0 21 0,0-21 16,0 0-16,0 1 0,0-1 16,0 0-16,21-21 15,1 21-15,-1-21 0,0 0 16,0 0-16,0 0 0,0 0 16,1 0-16,-1 0 0,0 0 15,0-21-15,0 0 0</inkml:trace>
  <inkml:trace contextRef="#ctx0" brushRef="#br1" timeOffset="90122.49">16108 9631 0,'0'-21'15,"21"21"-15,0 0 16,0 0-16,-21 21 0,21-21 15,1 21-15,-22 0 0,0 0 0,21 1 16,0-1-16,-21 0 0,0 0 16,21 21-16,-21-20 0,0-1 15,0 21-15,0-21 0,0 0 0,0 1 16,0-1-16,-21 21 0,0-21 0,21 0 16,-21 1-16,-1-1 0,1 0 0,0-21 15,0 21-15,0 0 0,0-21 16,-1 21-16,1-21 0,0 22 0,0-22 15,0 0-15,0 0 0,21 21 0,-22-21 16</inkml:trace>
  <inkml:trace contextRef="#ctx0" brushRef="#br1" timeOffset="92366.98">20764 8001 0,'0'0'0,"0"-21"0,0 0 0,0 0 0,0-1 16,0 1-16,0 0 15,0 42 16,-21 0-15,21 1-16,-21-1 0,21 21 0,-21-21 16,0 22-16,21-1 0,0 0 15,-21 1-15,-1-1 0,22 0 0,-21 1 16,21-1-16,0 0 0,-21-21 0,21 22 16,-21-22-16,21 0 0,-21 21 0,21-20 15,0-1-15,0 0 16,21-42 15,0 0-31,-21-1 16,21 22-16</inkml:trace>
  <inkml:trace contextRef="#ctx0" brushRef="#br1" timeOffset="92587.85">20743 8022 0,'0'0'0,"0"-21"0,0 0 0,0 0 16,0 0-16,21 21 0,1-22 0,-1 22 16,0 0-16,0-21 0,0 21 15,22 0-15,-22 0 0,21 0 0,-21 0 16,0-21-16,22 21 0,-22 0 16,0 0-16,0 0 0,0 0 0,1 0 15,-22 21-15,0 0 16,-22-21-16,1 22 15,0-1-15</inkml:trace>
  <inkml:trace contextRef="#ctx0" brushRef="#br1" timeOffset="92779.74">20637 8319 0,'0'0'0,"0"21"16,22-21-1,-1 0 1,0 0-16,0 0 0,0 0 16,22-21-16,-22 21 0,0 0 0,0 0 15,0 0-15,0-22 0,1 22 16,-1-21-16,0 21 0</inkml:trace>
  <inkml:trace contextRef="#ctx0" brushRef="#br1" timeOffset="93543.25">21167 8276 0,'-22'0'16,"1"0"0,21 21-16,-21-21 0,21 22 15,0-1-15,-21 0 16,21 0-16,-21 0 0,21 0 0,0 1 15,0-1-15,-21-21 0,21 21 0,0 0 16,0 0-16,0 0 0,0 1 16,21-1-1,0-21-15,0 0 16,0 0-16,0 0 0,1 0 16,-1 0-16,0 0 0,0-21 15,0-1-15,-21 1 0,21 0 16,1 0-16,-22 0 15,0 0-15,0-1 0,0 1 16,0 0-16,0 0 0,-22 0 0,1 21 16,21-21-16,-21-1 0,0 22 15,21-21 1,21 21 15,0 0-31,0 0 16,1 0-16,20 0 0,-21 0 15,0 0-15,22 0 0,-1 0 0,-21 0 16,21 0-16,-20 0 0,20 0 0,-21 0 16,0 0-16,0 0 0,-21 43 15,0-22-15,0 0 16,0 0-16,0 0 16,-21-21-16,0 21 0,0 1 0,0-22 15,21 21-15,-21 0 0,-1-21 16,22 21-16,-21 0 0,21 0 15,0 1-15,0-1 16,21-21 0,1 0-16,-1 0 0,0 0 15,0 0-15,0 0 16,0 0-16,1-21 0,-1 21 0,0-22 16,0 1-16,0 21 0,-21-21 0,0 0 15,21 0-15,-21 0 0,0-22 16,0 22-16,0 0 0,0 0 15,0 0-15,0-1 0,-21 1 16,0 21-16,0 0 0,0 0 16,0 0-16,-1 0 0,1 0 15,0 21-15,21 1 16,0-1-16,0 0 16</inkml:trace>
  <inkml:trace contextRef="#ctx0" brushRef="#br1" timeOffset="94131.21">22225 8340 0,'-21'0'0,"-22"-21"16,22 21-16,0 0 16,0 0-16,0 0 0,0 21 15,-1 0-15,1 0 0,0-21 16,0 21-16,0 0 0,0 1 0,-1-1 16,1 0-16,0-21 0,21 21 15,0 0-15,0 0 0,-21 1 16,21-1-16,0 0 0,21-21 15,0 0-15,0 0 0,1 21 16,-1-21-16,0 0 16,0 0-16,0 0 0,0 0 0,1 0 15,-1-21-15,0 0 0,0 0 16,0-1-16,0 22 0,1-21 0,-1-21 16,0 21-16,0 0 0,0-22 0,0 22 15,1-21-15,-1-1 0,0 1 16,0 0-16,0-1 0,0 1 0,1 21 15,-22-21-15,0-1 0,0 22 0,0 0 16,0 0-16,0 0 0,-22 21 31,1 0-31,0 42 0,21-21 16,-21 0-16,0 22 0,21-1 0,0-21 16,-21 21-16,-1 1 0,22-1 15,-21-21-15,21 22 0,0-1 0,0-21 16,0 0-16,0 22 0,0-22 0,0 0 15,0 0-15,0 0 0,0 0 16,21-21-16,1 0 0,-1 0 16,0 0-16,0 0 15,0 0-15</inkml:trace>
  <inkml:trace contextRef="#ctx0" brushRef="#br1" timeOffset="94399.15">22881 8043 0,'0'0'0,"0"-21"0,0-21 16,-21 63-1,21 0 1,0 0-16,-21 1 0,0-1 0,-1 0 16,22 21-16,-21 1 0,0-22 0,0 21 15,21 0-15,-21-20 0,0 20 16,21-21-16,0 21 0,-22-20 0,1-1 15,21 0-15,-21 0 0,21 0 16,0 0-16,0 1 0,21-44 47</inkml:trace>
  <inkml:trace contextRef="#ctx0" brushRef="#br1" timeOffset="94682.99">22712 8192 0,'0'0'16,"0"-22"-16,0-20 0,0 21 0,0 0 0,21 0 16,-21-1-16,0 1 0,21 21 15,0-21-15,0 0 0,1 21 16,-1-21-16,0 21 0,0 0 0,21 0 16,-20 0-16,-1 0 0,21 0 0,-21 0 15,0 0-15,1 0 0,-1 21 16,-21 0-16,0 0 0,0 0 0,0 1 15,0 20-15,0-21 0,-21 0 0,-1 0 16,1 22-16,0-22 0,0 0 16,-21 0-16,20 0 0,-20-21 0,21 22 15,-21-1-15,20-21 0,-20 21 0,21-21 16,0 0-16,0 21 0,-1-21 16,1 0-16</inkml:trace>
  <inkml:trace contextRef="#ctx0" brushRef="#br1" timeOffset="95223.53">23177 8361 0,'0'0'0,"22"0"0,-22-21 0,0 0 16,0-1-16,0 1 16,-22 21 15,1 0-31,0 0 0,0 21 0,0 1 16,0-1-16,-1 0 0,1 0 0,0 0 15,0 0-15,0 1 0,21-1 16,-21 0-16,21 0 0,0 0 15,0 0-15,21-21 16,0 0 0,0 0-16,0 0 15,0 0-15,1 0 0,-1 0 16,0-21-16,0 21 0,0-21 0,-21 0 16,21 21-16,1-21 0,-22 0 0,21-1 15,-21 1-15,0 0 0,0 0 16,0 0-16,0 42 31,0 0-31,0 0 16,0 0-16,-21 1 15,21-1-15,0 0 0,-22-21 0,22 21 16,0 0-16,0 0 16,0 1-1,22-22-15,-1 0 16,0 0-16,0 0 0,0 0 15,0 0-15,1 0 0,-1-22 16,-21 1-16</inkml:trace>
  <inkml:trace contextRef="#ctx0" brushRef="#br1" timeOffset="95667.28">23516 8319 0,'0'0'16,"-21"0"15,21 21-31,0 0 15,-21-21-15,21 21 0,-21 0 16,21 0-16,-22 1 0,22-1 16,-21 0-16,0 0 15,21 0-15,0 0 16,-21-21-16,0 0 16,21-21 15,0 0-16,21 0-15,-21 0 0,21 0 16,0-1-16,0 1 0,-21 0 16,22 0-16,-1 21 0,-21-21 0,21 21 15,0 0-15,0 0 16,0 0-16,1 0 0,-1 0 16,-21 21-1,21 0-15,-21 0 0,0 0 16,0 1-16,0-1 15,0 0-15,0 0 16,-21-21-16,0 0 0,21 21 16,-22-21-1,44 0 17</inkml:trace>
  <inkml:trace contextRef="#ctx0" brushRef="#br1" timeOffset="96699.13">23961 8319 0,'0'0'0,"0"-22"0,0 1 16,0 0-1,-22 21 1,1 0-16,0 0 0,0 21 0,0-21 15,0 21-15,-1 1 0,1-22 0,0 21 16,0 0-16,21 0 16,-21 0-16,21 0 0,-21-21 0,21 22 15,0-1-15,0 0 0,0 0 16,21 0-16,0-21 16,0 0-16,0 0 15,0 0-15,1 0 0,-1 0 16,0 0-16,0-21 0,0 21 15,0-21-15,-21 0 0,22 0 0,-1-1 16,0 1-16,0 0 0,0-21 16,0-1-16,-21 22 0,22-21 15,-1 0-15,0-1 0,0 1 0,-21 0 0,0-1 16,21 1-16,-21 21 0,21 0 16,-21-1-16,0 1 0,0 0 15,-21 42 16,0 0-31,0 1 16,0 20-16,21-21 0,-21 21 0,-1-20 16,22 20-16,-21 0 0,21 1 0,-21-22 15,0 21-15,21 0 0,0-20 16,0 20-16,0-21 0,0 0 0,0 22 16,0-22-16,0 0 0,0 0 15,0 0-15,0 0 0,21-21 16,-21 22-16,21-22 0,0 0 0,1 0 15,-1 21-15,0-21 0,0 0 16,0 0-16,0 0 0,1 0 0,-1 0 16,0 0-16,0 0 0,0 0 0,0-21 15,1 21-15,-1-22 0,0 22 0,0-21 16,0 0-16,0 0 16,-21 0-16,22 0 0,-22-1 0,0 1 15,0 0-15,-22 21 31,1 0-31,0 0 16,0 0-16,0 21 0,0 0 16,-1-21-16,1 22 0,21-1 15,-21 0-15,21 0 0,-21-21 16,21 21-16,0 0 16,0 1-1,21-22 1,0 0-16,0 0 15,1 0-15,-22-22 0,21 22 0,0-21 16,0 0-16,0 0 16,0 0-16,1 0 0,-22-1 15,21 1-15,-21 0 0,21 21 0,-21-21 16,0 42 15,0 0-31,0 0 0,-21 1 16,21-1-16,0 0 0,0 0 15,0 0-15,0 0 16,21 1 0,0-22-16,0 0 0,0 0 15,1 0-15,-1 0 0,0 0 0,0 0 16,0 0-16,0 0 0,1 0 16,-1 0-16,-21-22 0,21 22 0,0-21 15,-21 0-15,0 0 0,21 0 16,-21 0-16,0-1 0,21 1 0</inkml:trace>
  <inkml:trace contextRef="#ctx0" brushRef="#br1" timeOffset="97823.36">21167 9970 0,'0'0'0,"0"21"16,21-21-1,0 0 1,0 0-16,0 0 16,0 0-16,1 0 0,20 0 15,-21-21-15,0-1 0,0 22 0,22-21 16,-22 21-16,0-21 0,0 21 0,0-21 16,1 21-16,-1-21 0,0 0 15,-21-1-15,0 1 0,0 0 16,0 0-16,-21 21 15,0 0-15,-1 0 0,1 0 16,-21 21-16,21-21 0,0 21 16,-22 0-16,22 22 0,-21-22 0,21 0 15,-1 0-15,1 22 0,0-22 16,0 0-16,0 0 0,21 0 0,0 0 16,0 1-16,0-1 0,0 0 15,0 0-15,0 0 0,21-21 16,0 21-16,0-21 0,0 0 15,1 0-15,-1 0 0,0 0 16,0 0-16,0 0 0,0-21 0,1 21 16,-22-21-1,-22 21 1,1 0 0,0 0-16,0 0 0,0 0 15,0 0-15,-1 21 0,1-21 0,0 21 16,0-21-16,21 22 0,-21-1 15,0 0-15,-1 0 0,22 0 16,0 0-16,0 1 0,0-1 0,0 0 16,0 0-16,0 0 0,0 0 15,0 1 1,22-22-16,-1 0 16,0 0-16,0 0 0,0 0 15,22 0-15,-22 0 0,0 0 0,0-22 16,21 22-16,1-21 0</inkml:trace>
  <inkml:trace contextRef="#ctx0" brushRef="#br1" timeOffset="98618.65">21929 10097 0,'0'0'16,"0"-22"-16,-22 22 15,1 0 1,0 0-16,0 0 0,0 0 15,0 22-15,-1-1 0,1 0 0,0 0 16,0-21-16,0 21 0,0 0 0,-1 1 16,1-1-16,0 0 0,21 0 0,0 21 15,0-20-15,0-1 0,0 0 16,0 0-16,0 0 0,0 0 16,0 1-16,21-22 15,0 0-15,1 0 0,-1 0 0,0 0 16,0 0-16,0 0 0,0 0 15,1-22-15,-1 1 0,0 0 16,0 0-16,0 0 0,0 0 0,1-1 16,-1 1-16,0-21 0,0 21 0,-21-22 15,21 1-15,0 21 0,1-21 0,-22 20 16,0 1-16,0 0 0,21 0 16,-21 0-16,0 42 31,-21 0-31,-1 0 15,22 0-15,0 1 0,-21-1 0,0 0 16,21 0-16,-21 0 0,21 0 16,0 1-16,0 20 0,0-21 0,0 0 15,0 0-15,0 1 0,0-1 0,0 0 16,21 0-16,0 0 0,0-21 16,1 21-16,-1-21 0,0 0 15,0 0-15,0 0 0,0-21 16,1 21-16,-1-21 0,0 0 15,0 0-15,-21 0 0,21-1 0,0-20 16,1 21-16,-1-21 0,0 20 0,-21-20 16,21 0-16,0-1 0,0 1 15,1 0-15,-1 21 0,-21-22 0,21 1 16,-21 21-16,21-22 0,-21 22 0,0 0 16,0 42 15,-21 0-31,0 1 0,0-1 0,-1 21 15,22-21-15,-21 0 0,0 22 16,0-22-16,21 21 0,0-21 0,-21 1 0,21 20 16,-21-21-16,21 0 0,0 22 15,0-22-15,0 0 0,0 21 16,0-21-16,0 1 0,0-1 0,0 0 16,21 0-16,-21 0 0,21-21 15,0 0-15,0 21 0,0-21 16,1 0-16,-1 0 15,0 0-15,0-21 16,0 21-16,-21-21 0,0 0 0,0 0 16,0 0-16</inkml:trace>
  <inkml:trace contextRef="#ctx0" brushRef="#br1" timeOffset="98843.52">22288 10118 0,'0'0'0,"-21"0"0,42 0 47,1 0-47,-1 0 0,0 0 16,0 0-16,0 0 0,22-21 0,-22 21 16,0 0-16,0 0 0,0 0 0,0 0 15,1 0-15,-22-22 0,21 22 16,0 0-16,-21-21 15,21 21-15,-21-21 0,21 21 16</inkml:trace>
  <inkml:trace contextRef="#ctx0" brushRef="#br1" timeOffset="99179.33">23008 10012 0,'0'-21'0,"0"0"16,0-1-16,-21 22 47,0 22-47,0-22 0,-1 21 16,22 0-16,-21 0 0,0 0 0,0 0 15,21 22-15,-21-22 0,0 0 16,21 0-16,0 22 0,0-22 0,-22 0 15,22 0-15,0 21 0,0-20 0,0-1 16,0 0-16,0 0 0,0 0 0,0 0 16,0 1-16,22-22 0,-1 0 15,-21 21-15,21-21 0,0 0 16,0 0-16,0 0 16,1 0-16,-1-21 0,0-1 15,0 22-15,0-21 0</inkml:trace>
  <inkml:trace contextRef="#ctx0" brushRef="#br1" timeOffset="99527.13">23347 9885 0,'0'0'0,"0"-21"15,21 21-15,0 0 16,0 0-16,0 0 15,1 0-15,-22 21 0,21 0 0,0 0 16,-21 0-16,21 1 16,-21-1-16,0 0 0,21 21 0,-21-21 15,0 1-15,0 20 0,0-21 0,0 0 16,0 22-16,0-22 0,-21 21 16,0-21-16,0 0 0,21 22 0,-21-22 15,-1 0-15,22 0 0,-21 22 0,0-22 16,0 0-16,21 0 0,-21 0 15,0-21-15,21 21 0,-22-21 0,22 22 16,-21-22 0,0 0-1,21-22 1,0 1-16,0 0 0</inkml:trace>
  <inkml:trace contextRef="#ctx0" brushRef="#br1" timeOffset="100615.45">24934 8128 0,'-21'0'31,"0"0"-16,21 21-15,0 0 0,-21-21 16,21 22-16,-21-1 0,21 0 0,-22 0 16,22 0-16,0 0 0,0 1 0,0-1 15,0 0-15,0 0 16,0 0-16,0 0 0,0 1 16,0-1-16,0 0 0,0 0 15,0 0 1,22-21-1,-1 0-15,0 0 16,0 0-16,0 0 0,0-21 16</inkml:trace>
  <inkml:trace contextRef="#ctx0" brushRef="#br1" timeOffset="100918.79">25146 8065 0,'0'0'0,"21"0"31,-21 21-31,0 0 16,0 0-16,0 0 0,21 0 15,-21 1-15,0-1 0,0 21 0,21-21 16,-21 0-16,0 1 0,0-1 15,0 0-15,0 0 0,0 0 0,0 0 16,0 1-16,0-1 0,0 0 16,-21 0-16,0-21 15,21 21-15,-21-21 16,0 0 0,0 0-16</inkml:trace>
  <inkml:trace contextRef="#ctx0" brushRef="#br1" timeOffset="101875.99">16976 7620 0,'0'-21'0,"-22"21"16,1 0-1,0 0-15,0 0 0,0 0 16,0 21-16,-1 0 16,1 0-16,0 1 0,21-1 0,0 0 15,-21-21-15,21 21 0,-21 0 0,21 0 16,0 1-16,0-1 0,0 0 0,0 0 16,0 0-16,21 0 0,0-21 15,-21 22-15,21-22 0,0 0 16,1 0-16,-1 0 15,0 0-15,0 0 0,0 0 0,0-22 16,1 22-16,-1-21 16,0 21-16,0-21 0,0 0 0,0 21 15</inkml:trace>
  <inkml:trace contextRef="#ctx0" brushRef="#br1" timeOffset="102375.21">17272 7514 0,'0'0'15,"0"-21"-15,0 0 0,0 0 0,0 0 0,-21 21 16,21-22-16,-21 22 0,-1 0 0,1-21 16,0 21-16,0 0 0,0 0 15,0 0-15,-1 0 0,-20 0 16,21 21-16,0 1 0,-22-22 0,22 21 16,-21 0-16,21 21 0,0-21 0,-22 1 15,22-1-15,0 21 0,0-21 0,-22 22 16,43-22-16,-21 0 0,21 21 0,0-21 15,0 1-15,0 20 0,0-21 16,0 0-16,0 0 0,21 1 0,1-1 16,-1 0-16,0 0 0,0 0 0,0 0 15,0-21-15,1 22 0,20-22 0,-21 0 16,0 0-16,22 0 0,-22 0 0,0 0 16,21 0-16,-21 0 0,1-22 15,20 1-15,-21 0 0,0 0 16,0 0-16,1 0 0,-1-1 0,0 1 15,0-21-15,0 21 0,-21-22 0,0 22 16,0-21-16,21 0 0,-21 20 0,0-20 16,0 0-16,0 21 0,0-1 0,-21-20 15,21 21-15,-21 0 0,0 21 16,0-21-16,0-1 0,-22 22 0,22 0 16,0 0-16,0 0 0,0 0 0,-22 0 15,22 0-15,0 0 0,0 0 0,0 0 16,-1 0-16,1 0 0,0 22 15,0-22-15,0 0 0,0 0 0,-1 21 16,22 0-16,-21-21 0,0 0 16,0 0-16,0 0 0,0 21 0,-22-21 15</inkml:trace>
  <inkml:trace contextRef="#ctx0" brushRef="#br1" timeOffset="103243.72">9525 7366 0,'0'-21'15,"0"0"-15,-21 21 16,0 0-1,-1 0-15,1 0 0,0 0 16,0 0-16,0 0 0,21 21 16,-43-21-16,22 21 0,0 0 0,0 0 15,0 1-15,21-1 0,-21 0 0,-1 0 16,22 0-16,-21 0 0,21 1 0,0-1 16,0 0-16,0 0 15,0 0-15,0 0 0,0 1 16,21-22-1,1 0-15,-1 0 0,0 0 16,0 0-16,0 0 0,0 0 16,1 0-16</inkml:trace>
  <inkml:trace contextRef="#ctx0" brushRef="#br1" timeOffset="103767.54">9715 7218 0,'0'0'0,"0"-21"0,-21-22 16,0 22-16,0 0 0,0 0 16,0 0-16,-1 0 0,1-1 0,-21 1 15,21 21-15,0 0 0,-1-21 0,1 21 16,0 0-16,-21 0 0,21 0 0,-1 21 16,-20-21-16,21 21 0,0 1 15,-22-1-15,22 0 0,-21 21 0,21-21 16,-22 22-16,22-1 0,-21 0 0,21 1 15,0-22-15,-1 21 0,1 1 0,0-1 16,21 0-16,0-21 0,0 22 16,0-1-16,21-21 0,0 22 0,1-22 15,20 0-15,-21 0 0,21 21 16,1-20-16,20-22 0,-20 21 0,-1 0 16,0-21-16,22 0 0,-22 0 0,0 0 15,1 0-15,-1 0 0,0 0 16,1-21-16,-1 21 0,-21-21 0,22 21 15,-1-22-15,-21 1 0,0 0 0,0 0 16,1 0-16,-1-22 0,0 22 0,-21-21 16,0 0-16,0-1 0,0 1 0,0 0 15,0-22-15,-21 1 0,0 20 16,-1 1-16,1-22 0,0 22 16,-21 21-16,21-21 0,-22 20 0,22 1 15,-21 21-15,21-21 0,-22 21 0,22 0 16,0 0-16,-21 0 0,20 21 0,-20-21 15,21 21-15,0 1 0,-22-1 16,22 0-16,0 0 0,0-21 0,0 21 16,0 0-16,-1 1 0,1-1 0,0 0 15,0 0-15,0 0 0,0 0 0</inkml:trace>
  <inkml:trace contextRef="#ctx0" brushRef="#br1" timeOffset="105242.85">24998 7959 0,'0'-21'0,"0"-1"31,21 1-15,-42 21 46,0 0-62,-1 0 0,1 0 0,0 21 16,0 1-16,0-1 0,0 0 15,-1 0-15,1 0 0,0 0 0,0 1 16,21 20-16,0-21 0,-21 0 0,21 22 16,-21-22-16,21 0 0,0 0 15,0 0-15,0 0 0,0 1 0,0-1 16,21 0-16,0-21 0,-21 21 16,21 0-16,0-21 0,0 0 0,1 0 15,-1 0-15,0 0 16,0 0-16,0 0 0,0 0 0,1 0 15,-1-21-15,0 21 0,0-21 0,-21 0 16,21 21-16,0-21 0,-21-1 0,22 1 16,-1 0-16</inkml:trace>
  <inkml:trace contextRef="#ctx0" brushRef="#br1" timeOffset="105842.47">25231 7789 0,'0'0'0,"0"-21"0,-22 0 0,1 21 16,0-21-16,0 21 16,0-21-16,0 21 15,-1 0-15,1 0 0,0 0 0,0 0 16,0 0-16,0 0 0,-22 21 0,22-21 16,-21 21-16,21 0 0,-22-21 15,22 21-15,-21 22 0,21-22 0,-22 0 16,22 21-16,0-20 0,0 20 0,0-21 15,-1 21-15,1 1 0,0-22 16,21 21-16,-21 1 0,21-22 0,0 21 16,0-21-16,0 0 0,0 1 0,0 20 15,21-21-15,0 0 0,0 0 16,1 1-16,-22-1 0,21-21 16,0 21-16,0 0 0,0-21 0,0 21 15,1-21-15,20 0 0,-21 0 0,0 0 16,0 0-16,22 0 0,-22 0 0,21 0 15,-21 0-15,1 0 0,20 0 16,-21 0-16,21-21 0,-20 0 0,-1 21 16,0-21-16,0 0 0,0-1 0,0 1 15,1 0-15,-1 0 0,-21-21 16,21-1-16,0 22 0,-21-21 0,0-22 16,0 22-16,21 0 0,-21-1 15,0 1-15,0 0 0,0-1 0,0 22 16,0-21-16,-21 21 0,21-1 15,-21 1-15,0 0 0,0 21 0,-22 0 16,22 0-16,-21 0 0,21 0 0,-22 0 16,22 0-16,-21 0 0,21 21 15,-22-21-15,22 21 0,-21 1 0,21-1 16,-1 21-16,1-21 0,0 0 0,0 22 16,0-22-16,0 0 0,21 21 15,0-20-15,0-1 0,0 0 0,-22 0 16,22 0-16,0 0 0,0 1 0,0-1 15</inkml:trace>
  <inkml:trace contextRef="#ctx0" brushRef="#br1" timeOffset="108422.72">16870 1905 0,'0'-21'15,"0"0"1,-21 21 15,-1 0-31,1 0 0,0 0 16,0 0-16,0 0 0,0 0 0,-22 21 16,22-21-16,0 21 0,0 0 15,0 0-15,-1-21 0,1 22 0,0-1 16,0 0-16,21 0 0,-21 0 15,21 0-15,0 1 16,0-1-16,0 0 16,42-21-16,-21 0 15,0 0-15,1 0 0,-1 21 16,0-21-16,0 0 0,0 0 0,0 0 16,1 0-16,-1 0 0,0 0 0,0 0 15</inkml:trace>
  <inkml:trace contextRef="#ctx0" brushRef="#br1" timeOffset="109030.53">17060 1630 0,'0'0'0,"-21"-21"16,0-22-16,0 43 15,0-21-15,-1 21 0,1 0 0,0-21 16,0 21-16,-21 0 0,20 0 0,-20 0 16,21 0-16,-21 21 0,-1-21 15,22 21-15,-21 1 0,-1 20 0,22-21 16,-21 21-16,21-20 0,-22 20 16,22 0-16,-21 1 0,21-22 15,0 21-15,-1 0 0,1-20 0,0 20 16,0-21-16,21 0 0,0 22 15,0-22-15,0 21 0,0-21 0,0 0 16,0 1-16,0-1 0,21 0 0,0 0 16,0 0-16,1 0 0,20-21 15,-21 22-15,21-1 0,-20-21 0,20 21 16,0-21-16,1 0 0,-1 0 0,0 0 16,1 0-16,-1 0 0,0 0 15,-21 0-15,22 0 0,-1-21 0,-21 21 16,22-21-16,-22-1 0,21 22 0,-21-21 15,0 0-15,1 0 0,-22 0 16,21-22-16,-21 22 0,21-21 16,-21 0-16,0-1 0,0 1 0,0 0 15,0-1-15,0 1 0,0-22 16,0 22-16,0 0 0,0-1 0,-21 1 16,0 21-16,-1 0 0,1 0 0,0-1 15,0 1-15,-21 21 0,20 0 16,-20 0-16,0 0 0,21 0 0,-22 0 15,1 21-15,0 1 0,20-1 0,-20 21 16,21-21-16,-21 0 0,20 1 16,1 20-16,0-21 0,0 0 0,21 0 15,0 1-15,0-1 0,0 0 16,0 0-16,0 0 0,0 0 16</inkml:trace>
  <inkml:trace contextRef="#ctx0" brushRef="#br1" timeOffset="110391.11">16912 1969 0,'-21'0'31,"0"0"-16,0 0-15,-1 0 0,1 0 16,0 0-16,0 0 0,0 21 0,0-21 16,-1 21-16,1-21 15,21 21-15,-21 0 0,0-21 0,0 21 16,21 1-16,0-1 0,-21-21 16,21 21-16,0 0 0,0 0 15,0 0-15,0 1 16,21-1-1,0-21 1,0 0-16,0 0 0,0 0 0,1 0 16,-1 0-16,0 0 0,0 0 0,0 0 15,0 0-15,1 0 16,-1 0-16,0-21 16,0 21-16,-42 0 46,0 0-30,0 0-16,-1 0 0,1 0 16,0 0-16,0 0 15,0 0-15,0 0 0,-1 0 0,-20 0 16,21 0-16,0 0 0,0 0 0,-1 0 16,22-22-16,-21 22 15,21-21-15,0 0 0,0 0 16,0 0-16,0 0 15,0-1-15,0 1 16,21 21-16,-21-21 0,22 0 0,-1 0 16,-21 0-16,21 21 0,0-43 15,0 43-15,0 0 0,1-21 16,-1 21-16,0 0 0,0 0 16,0 0-16,0 0 0,1 0 15,-1 0-15,0 0 16,-42 0 46,0 0-62,-1 0 0,1 0 16,0 0 0,0-21-16,0 21 0,0 0 15,-1 0-15,1 0 0,0 0 16,0 0-16,0 0 0,0 0 0,-1 21 15,1-21-15,21 21 0,-21 0 16,0-21-16,21 22 0,-21-1 0,21 0 16,0 0-16,0 0 0,0 0 15,0 1-15,0-1 16,0 0-16,21 0 16,0-21-16,0 0 15,0 0-15,-21 21 0,22-21 16,-1 0-16,0 0 0,0 0 0,0 0 15,-42 0 32,0 0-31,0 0-16,0 0 16,-1 0-16,1 0 46</inkml:trace>
  <inkml:trace contextRef="#ctx0" brushRef="#br1" timeOffset="123466.76">5736 10837 0,'21'0'15,"-21"-21"1,0 42 31,0 1-32,0-1-15,0 0 0,0 21 0,0-21 16,-21 1-16,21 20 0,0-21 0,0 21 16,-21-20-16,21 20 0,0-21 15,0 21-15,0-20 0,-21-1 0,21 0 16,0 0-16,0 0 0,-21-21 0,21 21 16,0-42 15,0 0-16,0 0-15,0 0 0</inkml:trace>
  <inkml:trace contextRef="#ctx0" brushRef="#br1" timeOffset="124027.45">5609 10880 0,'-21'-21'16,"21"-1"-16,0 1 15,0 0-15,21 0 16,0 21-16,-21-21 0,43 21 16,-22 0-16,0-21 0,21 21 15,1 0-15,-22 0 0,21 0 0,0 0 16,1 0-16,-1 0 0,-21 0 0,0 21 16,1-21-16,-1 21 0,-21 0 15,0 0-15,0 0 0,0 1 16,-21-1-16,-1-21 0,1 21 0,-21 0 15,21 0-15,-22 0 0,1-21 0,21 22 16,0-22-16,-22 0 0,22 21 16,0-21-16,21-21 31,21 21-31,0 0 16,1-22-16,-1 22 0,0 0 15,0 0-15,0 0 0,0 0 0,1 0 16,-1 0-16,21 22 0,-21-1 0,0-21 15,1 21-15,-22 0 0,21 0 16,-21 0-16,0 1 0,0-1 16,0 0-16,0 0 0,0 0 0,-21 0 15,-1 1-15,1-1 0,0 0 0,-21 0 16,21 0-16,-1-21 0,-20 21 0,21-21 16,0 0-16,0 0 0,-1 0 15,1 0-15,0 0 0,0 0 16,0 0-16,21-21 15,0 0 1,0 0 0,21 0 15,0 21-31,0-21 0,0 21 0</inkml:trace>
  <inkml:trace contextRef="#ctx0" brushRef="#br1" timeOffset="124455.2">6159 11070 0,'0'0'0,"0"-21"0,0 0 16,0 0-1,22 21-15,-1 0 16,0 0-1,0 0-15,0 0 0,-21 21 16,21 0-16,1-21 0,-22 21 16,0 0-16,21 1 0,-21-1 0,21 0 15,-21 0-15,0 0 0,0 0 0,0 1 16,0-1-16,0 0 0,0 0 0,0 0 16,0-42 30,0 0-46,0 0 16,0 0-16,0-1 0,0 1 16,0 0-16,0 0 0,0 0 0,0 0 15,21-1-15,0 1 0,-21 0 16,21 21-16,-21-21 0,22 21 16,-1 0-1,0 0 1,0 0-1</inkml:trace>
  <inkml:trace contextRef="#ctx0" brushRef="#br1" timeOffset="125222.61">6604 11070 0,'0'21'31,"0"1"-15,0-1-16,0 0 16,0 0-16,0 0 0,0 0 15,-21 1-15,21-1 0,0 0 16,0 0-16,0 0 16,0-42 30,0 0-30,0 0-16</inkml:trace>
  <inkml:trace contextRef="#ctx0" brushRef="#br1" timeOffset="125542.87">6667 10922 0,'-21'0'0,"21"21"16,21-21 31,1 0-47,-1 0 16,0-21-1,-21 0 1,-21 21-1,0 0-15,-1 0 0,1 0 16,0 0-16,0 0 16,21 21-1,0 0-15,0 0 16,0 1-16,0-1 16,21-21-16,-21 21 0,21-21 0</inkml:trace>
  <inkml:trace contextRef="#ctx0" brushRef="#br1" timeOffset="126190.6">6879 11091 0,'0'22'31,"0"-1"-15,0 0-16,0 0 0,0 0 15,0 0-15,0 1 16,0-1-16,0 0 16,0 0-16,21-21 0,0 0 15,1 0-15,-1 0 16,0 0-16,0 0 0,0 0 16,0-21-16,1 0 15,-1 0-15,-21-1 16,21 1-16,0 0 0,-21 0 15,0 0-15,21 0 0,-21-1 16,21 22-16,-21-21 16,0 42 15,0 1-15,0-1-16,0 0 0,0 0 0,0 0 15,0 22-15,-21-22 0,21 21 16,0 0-16,-21 1 0,21-1 0,0 0 15,0 1-15,0-1 0,0 0 0,0 1 16,0 20-16,0-20 0,0-1 0,-21 21 16,21-20-16,0 20 0,0-20 15,-21-1-15,0 21 0,21-20 16,-22-1-16,22 0 0,-21-20 0,0 20 16,0-21-16,21 0 0,-21 0 0,0-21 15,21 22-15,-22-22 0,1 0 0,0 0 16,0 0-16,0 0 0,0-22 15,-1 1-15,1 21 0,0-21 0,0 0 16,0 0-16,0 0 0,-1-22 16,22 22-16,-21 0 0,0-21 0,0 20 15,21 1-15,0-21 0,0 21 0,0-22 16,0 22-16,0 0 0,0 0 0,0 0 16,0 0-16,21-1 0,0 1 15,0 0-15,1 0 0,-1 0 16,0 0-16</inkml:trace>
  <inkml:trace contextRef="#ctx0" brushRef="#br1" timeOffset="126703.37">7514 11091 0,'0'0'0,"0"-21"0,0 0 0,0 0 16,0 0-16,-21 21 31,0 0-31,0 0 0,-1 0 0,1 21 16,0 0-16,21 0 0,-21 0 16,21 1-16,-21-1 0,21 0 0,-21 0 15,21 0-15,0 0 0,0 1 16,0-1-16,0 0 0,21-21 31,0 0-31,0 0 16,0 0-16,0-21 0,-21 0 15,22 21-15,-1-22 0,-21 1 16,0 0-16,21 21 0,-21-21 0,21 0 16,-21 0-16,0-1 0,0 44 46,0-1-30,0 0-16,0 0 16,0 0-16,0 0 0,0 1 15,0-1-15,0 0 0,0 0 16,21-21-16,0 0 0,1 21 16,-1-21-16,0 0 0,0 0 15,0 0-15,0 0 0,1 0 16,-22-21-16,21 21 0,0-21 15</inkml:trace>
  <inkml:trace contextRef="#ctx0" brushRef="#br1" timeOffset="127159.11">7937 11049 0,'0'21'31,"-21"-21"-31,21 21 0,-21-21 0,21 22 16,-21-1-16,21 0 0,0 0 0,0 0 15,0 0-15,0 1 16,-21-1-16,21 0 16,0 0-16,0 0 15,-21-21 1,21-21 15,0 0-31,0 0 16,0 0-16,0-1 0,0 1 15,0 0-15,21 21 0,0-21 0,-21 0 16,21 0-16,0 21 0,0-22 16,1 22-16,-1-21 0,0 21 0,0 0 15,0 0-15,0 0 0,1 0 16,-1 0-16,0 0 0,0 21 16,-21 1-16,0-1 15,0 0-15,0 0 16,0 0-16,0 0 0,0 1 15,0-1-15,0 0 0,0 0 16,0 0-16,0 0 31</inkml:trace>
  <inkml:trace contextRef="#ctx0" brushRef="#br1" timeOffset="127462.98">8488 11091 0,'-21'22'31,"21"-1"-31,-22 0 15,22 0-15,0 0 0,0 0 0,0 1 16,0-1-16,-21 0 16,21 0-16,0 0 0,0 0 15,0 1-15,0-1 0,21-21 47,-21-21-31,22-1-16,-1 1 15,-21 0-15</inkml:trace>
  <inkml:trace contextRef="#ctx0" brushRef="#br1" timeOffset="127770.8">8509 10943 0,'-21'0'0,"42"0"0,-63 0 16,20 0-16,22 21 0,-21-21 15,0 22-15,21-1 32,21-21-32,0 0 15,1 0-15,-1 0 16,-21-21-16,0-1 16,0 1-1,0 0 1,-21 21-16,-1 0 15,1 0-15,0 0 16,21 21-16,0 0 16,-21-21-16,21 22 15,0-1 1</inkml:trace>
  <inkml:trace contextRef="#ctx0" brushRef="#br1" timeOffset="145902.72">13949 11007 0,'0'-21'16,"0"-1"0,0 1-16,-21 21 0,21-21 15,0 0 1,0 0-1,0 42 32,0 0-47,0 0 16,-22 22-16,22-22 0,-21 21 0,21 0 16,0-20-16,0 20 0,-21 0 15,21 1-15,-21-22 0,21 21 0,0-21 16,0 0-16,-21 22 0,21-22 0,0 0 15,0 0-15,-21-21 0,21 21 0,0 1 16,0-44 62,0 1 16,0 0-94</inkml:trace>
  <inkml:trace contextRef="#ctx0" brushRef="#br1" timeOffset="146342.47">13716 11007 0,'0'-21'0,"0"-1"16,0 1-1,0 0 1,21 21-16,0 0 16,-21-21-16,21 21 0,1 0 0,-1-21 15,0 21-15,0 0 0,0-21 16,0 21-16,1 0 0,-1 0 0,0 0 16,0 0-16,0 0 15,-21 21-15,0 0 0,0 0 16,0 0-16,0 0 0,0 22 15,0-22-15,0 0 0,-21 0 0,21 22 16,-21-22-16,0 0 0,0 0 0,-1 0 16,1 0-16,0 1 0,0-22 0,21 21 15,0 0-15,-21-21 0,0 21 16</inkml:trace>
  <inkml:trace contextRef="#ctx0" brushRef="#br1" timeOffset="146663.31">14076 11218 0,'21'0'16,"-21"22"15,0-1-31,0 0 16,0 0-16,0 0 0,0 0 16,-21 1-16,21-1 0,0 0 0,0 0 15,-21-21-15,21 21 0,-22 0 0,22 1 16,0-1-16,-21-21 0,21 21 0,0 0 15,0-42 32,0 0-31,0 0-16,0-1 0,0 1 16,21 0-16</inkml:trace>
  <inkml:trace contextRef="#ctx0" brushRef="#br1" timeOffset="147032.1">14203 11091 0,'-21'0'63,"42"0"-16,0 0-32,-21-21 1,0 0 0,-21 21 15,0 0-31,21 21 31,0 0-15</inkml:trace>
  <inkml:trace contextRef="#ctx0" brushRef="#br1" timeOffset="147691.51">14414 11176 0,'0'21'31,"22"-21"-15,-1 0-16,0 0 16,0 0-16,0 0 0,0 0 0,1 0 15,-1 0-15,21 0 16,-21 0-16,0 0 0,1 0 16,-1-21-16,0 21 0,-21-21 0,-21 21 62,0 0-62,-1 21 0,1-21 0,0 21 16,0 0-16,0 1 0,0-1 0,-1 21 15,1-21-15,0 0 0,0 1 0,0-1 16,0 0-16,-1 0 0,1 0 16,0 0-16,0 1 0,0-1 0,0 0 15,-1 0-15,44-21 47,-22-21-47,21 21 16,0-21-16,-21 0 0,21 21 15,-21-22-15,0 1 0,21 21 0,0 0 16,1 0-16,-1 0 16,-21 21-1,0 1-15,0-1 16,21-21-16,-21 21 0,0 0 0,21-21 15,-21 21-15,0 0 0,21 1 16,0-22-16,1 0 16,-1 0-1,0 0-15,0 0 0,0 0 16,0 0-16,1 0 16,-1-22-16,0 22 15,0-21-15,-21 0 0,21 21 0,0-21 16,1 0-16</inkml:trace>
  <inkml:trace contextRef="#ctx0" brushRef="#br1" timeOffset="148755.07">15007 11261 0,'0'0'16,"-21"0"-16,0 0 15,42 0 32,0 0-47,0 0 0,0 0 16,1 0-16,-1 0 0,0 0 15,21 0-15,-21 0 0,1-21 0,-1 21 16,0 0-16,-21-22 0,21 22 0,0 0 16,-21-21-1,-21 21 1,0 21-1,0-21-15,0 22 0,-1-1 16,1 0-16,0 0 0,0 0 0,0 0 16,0 1-16,21-1 0,-22 0 0,1 21 15,0-21-15,0 1 16,21-1-16,-21 0 0,0 0 0,21 0 16,-22-21-16,22 21 0,0 1 0,-21-1 15,42-42 32,-21-1-31,22 1-16,-1 21 0,-21-21 0,21 0 15,0 0-15,-21 0 0,21 21 16,0 0-16,-21-22 0,22 22 16,-22 22-1,21-22 1,-21 21-16,0 0 0,0 0 15,0 0-15,21 0 0,0 1 16,0-1-16,0-21 16,1 0-16,-1 21 0,0-21 0,0 21 15,0-21-15,0 0 0,1 0 16,-1 0-16,21 0 0,-21 0 0,22 0 16,-22 0-16,21 0 0,-21 0 0,0-21 15,1 0-15,20 21 0,-21-21 0,0 21 16,0-22-16,-21 1 0,22 0 0,-1 21 15,-21-21-15,21 0 0,-21 0 16,0-1-16,0 1 0,0 0 16,0 0-16,0 0 0,0 0 15,-21-1 1,0 22-16,-1 0 0,1 0 16,0 22-16,0-22 15,0 21-15,0 0 0,-1 0 0,1 0 16,21 0-16,-21 1 0,0-1 0,0 0 15,21 0-15,0 0 0,0 0 16,0 1-16,0-1 16,21-21-1,0 0-15,0 0 16,0 0-16,1 0 0,-1 0 16,0 0-16,0 0 0,-21-21 0,21 21 15,0-22-15,1 1 0,-22 0 16,21 0-16,0 0 0,-21 0 0,21-1 15,-21 1-15,0 0 16,0 0-16,0 42 16,0 0-1,0 0-15,0 1 0,0-1 16,0 0-16,0 0 0,0 0 0,0 0 16,0 1-16,0-1 15,0 0 1,21-21-16,0 0 15,1 0-15,-1 0 0,0 0 16,0 0-16,0 0 0,0 0 0,-21-21 16,22 21-16,-1-21 0,0-1 0,0 22 15,0-21-15</inkml:trace>
  <inkml:trace contextRef="#ctx0" brushRef="#br1" timeOffset="151518.54">21463 11494 0,'0'-22'16,"-21"22"-1,21 22 1,-21-1-16,-1 0 15,22 0-15,-21 0 0,21 22 0,-21-22 16,0 21-16,0-21 0,21 22 0,-21-22 16,-1 21-16,1-21 15,0 0-15,0 22 0,0-22 0,0 21 16,-1-21-16,22 1 0,-21-1 0,0-21 16,21 21-16,-21-21 15,21-21 1,0 0-1,0-1-15,0 1 0,0 0 0,0 0 16,0-21-16,0 20 0,21 1 0,-21 0 16,0 0-16,21 0 0,-21 0 0,21 21 15,1 0 1,-1 0 0,-21 21-16,0 0 15,0 0-15,21 0 0,-21 0 16,21 1-16,-21-1 0,0 0 0,21 0 15,0 0-15,1 0 0,-22 1 16,21-22-16,0 0 0,0 21 16,0-21-16,0 0 0,1 0 0,-1 0 15,0 0-15,0 0 0,0-21 0,0-1 16,1 22-16,-1-21 0,0 0 0,0 0 16,0 0-16,0 0 0,-21-22 15,0 22-15,22-21 0,-22 21 0,21-22 16,-21 1-16,0 21 0,0-22 0,0 1 15,0 0-15,0 21 0,-21-22 16,-1 22-16,22-21 0,-21 21 0,0-1 16,0 1-16,0 21 0,0 0 15,-22 0-15,22 0 0,0 0 0,0 21 16,-22-21-16,22 43 0,0-22 0,0 0 16,0 21-16,0-20 0,-1 20 0,1-21 15,21 21-15,0-20 0,0-1 0,0 21 16,0-21-16,0 0 0,0 1 15,0-1-15,21 0 0,1-21 0,-1 21 16,0-21-16,0 0 0,21 21 0,-20-21 16,-1 0-16,21 0 0,-21 0 0,22 0 15,-22 0-15,0 0 0,21-21 16,-21 21-16</inkml:trace>
  <inkml:trace contextRef="#ctx0" brushRef="#br1" timeOffset="151935.31">22034 11621 0,'0'0'16,"0"-22"-16,-21 44 31,0-1-15,21 0-16,-21 0 0,0 0 16,21 0-16,-21 1 0,21-1 0,0 0 15,0 0-15,0 0 16,0 0-16,0 1 0,0-1 15,0 0-15,0 0 16,21 0-16,0-21 0,0 0 16,0 0-16,0 0 0,1 0 0,-1 0 15,0 0-15,0 0 0,0-21 16,0 0-16,1 0 0,-1 0 16,0-1-16,-21 1 0,0 0 0,0 0 15,0 0-15,0-22 0,0 22 0,0 0 16,0 0-16,0 0 0,0 0 0,0-1 15,-21 22 1,0 0-16,-1 0 16,1 0-16,0 0 0,21 22 15,-21-22-15,21 21 0,-21-21 0,21 21 16,0 0 0,0 0-1,21-21-15,0 0 0</inkml:trace>
  <inkml:trace contextRef="#ctx0" brushRef="#br1" timeOffset="152363.07">22733 11663 0,'21'-21'0,"-42"42"0,21-42 31,-21 21-31,0 0 16,-22 0-16,22 0 0,0 0 15,0 0-15,0 0 0,-1 21 0,1-21 16,-21 21-16,21 0 0,0 0 16,21 1-16,0-1 15,0 0 1,21-21-16,0 0 0,0 21 16,0-21-16,0 21 0,1-21 0,-22 21 15,21-21-15,0 0 0,0 22 16,0-22-16,-21 21 0,21-21 15,-21 21-15,22-21 0,-22 21 16,-22-21 0,1 0-16,0 0 15,0 0-15,-21 0 0,20 0 0,1 0 16,0 0-16,0 0 0,-21 0 0,20 0 16,1 0-16,0 0 0,0 0 15,0 0-15,0 0 16,42 0 15,0 0-31,21 0 16,-21 0-16</inkml:trace>
  <inkml:trace contextRef="#ctx0" brushRef="#br1" timeOffset="152839.28">23199 11748 0,'0'0'16,"0"-22"-16,0 1 0,0 0 0,0 0 15,0 0-15,0 0 16,-22 21 15,1 0-31,0 0 0,0 21 0,0 0 16,0-21-16,-1 21 0,1 0 0,0 0 15,0 1-15,-21-1 0,20 0 16,22 0-16,-21 0 0,0 0 16,21 1-16,0-1 0,0 0 15,21-21-15,0 0 16,1 0-16,-1 0 16,0 0-16,0 0 0,0 0 15,0 0-15,1-21 0,-1 0 0,0 21 16,0-22-16,0 1 0,0 0 0,-21 0 15,22 21-15,-22-21 0,21 0 0,-21 42 32,0 0-17,0 0-15,0 0 16,0 0-16,0 1 0,0-1 16,0 0-16,0 0 15,21-21-15,0 0 16,0 0-16,0 0 0,1 0 0,-1 0 15,0 0-15,0-21 0</inkml:trace>
  <inkml:trace contextRef="#ctx0" brushRef="#br2" timeOffset="194375.61">4254 8340 0,'0'21'15,"0"0"17,22-21-32,-22 21 31,0 0 0,-22-21 32,1 0-48,0 0 1,21-21-16,-21 21 0,0 0 15,0-21-15,-1 21 16,1 0-16,21-21 0,-21 21 16,0-21-16,0 21 15,21-21 1,-21 21-16,-1 0 0,22-22 16,-21 1-16,0 21 15,21-21-15,-21 0 16,21 0-16,-21 0 15,0 21-15,-1-22 0,1 1 16,0 0-16,0 0 16,0 0-16,0 0 0,-1-1 15,1 1-15,0 0 0,21 0 0,-21 0 16,0 21-16,21-21 0,-21-1 16,-1 1-16,22 0 0,0 0 0,-21 0 15,0 0-15,0-1 0,0 1 16,0 0-16,21 0 0,-22-21 0,1 20 15,21 1-15,-21 0 0,0 0 16,0 0-16,21 0 0,-21-1 16,-1-20-16,1 21 0,21 0 0,-21-22 15,0 22-15,21 0 0,-21-21 0,0 21 16,21-22-16,0 22 0,-22-21 0,1 21 16,0-22-16,21 22 0,0 0 15,-21-21-15,21 20 0,-21 1 0,21-21 16,-21 21-16,21-22 0,0 22 0,0 0 15,0-21-15,0 21 0,-22-22 0,22 22 16,0-21-16,0 21 0,-21-22 16,21 22-16,0-21 0,0 21 0,0-22 15,0 22-15,0-21 0,0-1 0,0 22 16,0-21-16,0 21 0,0-22 16,0 22-16,0-21 0,0 21 15,0-22-15,0 22 0,0-21 0,0 21 16,0-22-16,0 22 0,0-21 0,0 0 15,0 20-15,0-20 0,0 21 16,0-21-16,21 20 0,-21-20 0,22 0 16,-22 21-16,0-22 0,0 22 0,21-21 15,0 21-15,-21-22 0,0 22 0,21-21 16,-21 21-16,21-22 16,-21 22-16,0-21 0,21 21 0,1-22 0,-22 22 15,21-21-15,-21 21 0,21-22 0,-21 22 16,21-21-16,0 21 0,-21-22 15,21 22-15,-21-21 0,22 21 16,-1-22-16,-21 22 0,21-21 0,-21 21 16,0-1-16,21-20 0,0 21 0,0 0 15,-21 0-15,22-22 0,-22 22 0,21 0 16,0-21-16,-21 20 0,21 1 16,0 0-16,-21-21 0,21 21 0,1-1 15,-22 1-15,21 0 0,0-21 0,-21 21 16,21-1-16,0 1 0,-21 0 15,21 0-15,1-21 0,-1 20 0,-21 1 16,21 0-16,0 0 0,0 0 0,0-22 16,1 22-16,-1 0 0,0 0 15,21 0-15,-21 0 0,1-1 0,-1 1 16,0 0-16,0-21 0,0 42 0,0-43 16,1 43-16,-1-21 0,0 0 15,0 0-15,0 0 0,0 0 0,1-1 16,20 1-16,-21 0 0,0 0 15,0 0-15,1 21 0,-1-21 0,21-1 0,-21 1 16,22 0-16,-22 0 0,21 0 0,-21 0 16,22-1-16,-22 22 15,21-21-15,0 0 0,-20 0 0,20 0 16,0 0-16,1 21 0,-22-22 0,21 1 16,0 0-16,-20 0 0,20 21 0,0-21 15,1 0-15,-22 21 0,21-22 0,0 1 16,1 21-16,-1-21 0,0 0 15,1 21-15,-1-21 0,0 0 0,1 21 16,-1-22-16,22 1 0,-22 21 0,0-21 16,1 0-16,20 21 0,-21-21 0,1 21 15,-1-21-15,0-1 0,1 22 16,-22-21-16,21 21 0,1-21 0,-1 21 16,-21-21-16,21 21 0,1-21 15,-1 21-15,0-21 0,1 21 0,-1-22 16,22 22-16,-22-21 0,0 21 0,1 0 15,-1-21-15,0 21 0,1 0 16,20-21-16,-21 0 0,1 21 0,-22 0 16,21-21-16,1 21 0,-1 0 0,-21-22 15,21 22-15,-20 0 0,20-21 0,-21 21 16,21 0-16,-20-21 0,20 21 0,0-21 16,-21 21-16,22 0 15,-22-21-15,21 21 0,-21 0 0,22 0 0,-1-21 16,-21 21-16,22 0 0,-1 0 0,-21-22 15,21 22-15,-20 0 0,20 0 16,-21 0-16,21 0 0,-20-21 0,-1 21 16,21 0-16,-21 0 0,22 0 15,-22 0-15,0-21 0,21 21 0,-21 0 16,22 0-16,-22 0 0,21 0 0,-21 0 16,22 0-16,-1 0 0,-21 0 0,22 0 15,-22 0-15,21 0 0,-21 0 16,22 0-16,-1-21 0,-21 21 0,21 0 15,-20 0-15,20 0 0,-21 0 0,21 0 16,1 0-16,-22 0 0,21 0 0,1 0 16,-1 0-16,-21 0 0,21 0 15,1 0-15,-1 0 0,0 0 16,-20 0-16,20 0 0,0 0 0,-21 0 0,22 0 16,-1 0-16,0 0 0,-20 0 15,20 0-15,0 0 0,-21 0 0,22 0 16,-1 0-16,0 0 0,1 0 15,-22 0-15,21 0 0,1 21 0,-1-21 16,0 0-16,1 0 0,-1 0 0,0 0 16,1 0-16,-1 0 0,0 0 0,-21 0 15,22 0-15,-1 0 0,0 21 16,-20-21-16,20 0 0,-21 0 0,0 0 16,0 0-16,1 0 0,-1 0 15,0 0-15,0 0 31,0 0-15,-21-21 78,21 21-94,-21-21 15,0 0 17,0 0-32,-21 21 15</inkml:trace>
  <inkml:trace contextRef="#ctx0" brushRef="#br2" timeOffset="196090.72">10308 2053 0,'0'0'0,"0"-21"31,-21 21-31,21-21 0,-21 21 16,21 21 46,0 0-62,21 0 16,0-21-16,-21 22 16,21-22-16,0 21 0,1-21 0,-22 21 15,21 0-15,0-21 0,0 21 16,0-21-16,0 21 0,1 1 15,-1-22-15,0 21 0,0-21 16,0 21-16,0-21 0,1 21 16,-1-21-16,0 0 0,-21 21 15,21-21-15,0 0 0,0 21 16,1-21-16,-1 0 16,0 0-16,-21 22 15,21-22-15,0 0 31,-42 0 16,0 21-47,0-21 16,0 0-16,-1 0 0,1 21 0,0-21 16,0 21-16,0-21 0,0 21 15,-1 0-15,-20-21 0,21 22 0,0-1 16,-22-21-16,22 21 0,-21 0 0,21 0 15,0-21-15,-22 21 0,22 1 0,0-1 16,0-21-16,-22 21 0,22 0 16,0-21-16,0 21 0,0 0 0,0-21 15,21 22-15,-22-22 0,1 21 16,0-21-16,21 21 16,21-21 30,0-21-30,1 0-16,-1 21 0,0-22 0,21 1 16,-21 21-16,1-21 0,20 0 15,0 0-15,-21 0 0,22-1 0,-22-20 16,21 21-16,1 21 0,-22-21 0,21 0 16,-21-1-16,22 1 0,-22 0 15,0 0-15,0 21 0,0-21 16,0 21-16,1 0 0,-1-21 0,0 21 15,0 0-15,-21-22 0,-21 22 94,0 0-78,0 0 46,-1 0-46,1 0 0,0 0-16,0-21 0,0 0 15,0 21-15,-1-21 16,1 21-16,0 0 0,21-21 15,-21 21-15,0-21 0,0-1 16,-1 22-16,22-21 0,-21 0 16,0 21-16,21-21 0,-21 0 0,21 0 15,0-1 1,-21 22-16,21-21 0,0 0 16,-21 21-16,21-21 15,0 0 1,0 42 46,21-21-46,-21 21-16,21-21 0,-21 21 16,0 0-16,21-21 15,0 22-15,0-1 0,1 0 16,-1 0-16,0 0 15,0 0-15,0 1 0,0-22 0,-21 21 16,22 0-16,-1-21 0,0 21 16,0 0-16,0-21 0,-21 21 0,21-21 15,1 22-15,-1-1 16,0-21-16,-21 21 16,21-21-1,-21 21 1,-21-21-1,0 0 1,0 0-16,-1 21 0,1-21 16,0 0-16,0 21 0,-21-21 15,20 22-15,-20-22 0,21 21 0,-21 0 16,-1-21-16,1 21 0,21-21 0,-22 21 16,1 0-16,21-21 0,0 22 15,0-22-15,-1 21 0,1-21 0,21 21 16,-21-21-16,21 21 0,-21-21 15,21 21 1,0-42 93</inkml:trace>
  <inkml:trace contextRef="#ctx0" brushRef="#br2" timeOffset="198043.68">2201 1291 0,'0'0'15,"0"-21"-15,0 0 16,0 0 0,0 0-16,0-1 0,0 1 15,0 0-15,0 42 63,-21 0-63,0 1 0,21-1 0,-21 21 15,0-21-15,-1 22 0,1-1 0,21-21 16,-21 21-16,0 1 0,21-1 16,-21 0-16,21 1 0,0-22 0,0 21 15,0 1-15,0-22 0,0 21 16,0-21-16,0 0 0,21 1 15,0-1-15,0-21 0,0 0 0,1 0 16,20 0-16,0 0 0,-21 0 16,22-21-16,-1 21 0,0-22 0,1 1 15,-1-21-15,0 21 0,1-22 16,-22 1-16,21 21 0,-21-21 0,22-1 16,-22 1-16,0 21 0,-21-22 0,0 1 15,21 21-15,-21 0 0,0-22 16,0 22-16,0 0 0,0 0 15,0 0-15,0 42 63,21-21-63,-21 21 0,22-21 16,-1 21-16</inkml:trace>
  <inkml:trace contextRef="#ctx0" brushRef="#br2" timeOffset="198411.47">3090 1207 0,'0'0'16,"0"21"31,0 0-47,0 0 15,-21 21-15,21-20 0,-21-1 0,0 21 16,21 0-16,-21 1 0,-1-1 0,22 0 16,-21 22-16,0-22 0,0 22 15,21-1-15,-21-20 0,0 20 0,21-21 16,0 22-16,-22-22 0,1 1 0,21-1 16,-21 0-16,21 1 0,0-1 15,0 0-15,-21 1 0,21-1 0,-21-21 16,21 21-16,0-20 0,-21-1 0,21 0 15,0 0-15,0 0 16,0-42 0,0 0-1,0 0-15,21-22 16,0 22-16,0-21 0,-21 0 0,21 20 16,-21-20-16</inkml:trace>
  <inkml:trace contextRef="#ctx0" brushRef="#br2" timeOffset="198775.26">3027 1461 0,'0'0'0,"0"-22"0,0 1 0,0 0 15,0 0-15,0 0 16,0-22-16,0 22 0,0 0 16,0 0-16,0 0 0,21 0 0,-21-1 15,21 1-15,0 21 0,0-21 16,1 21-16,-1 0 0,21-21 0,-21 21 15,22 0-15,-22 0 0,0 0 16,0 0-16,0 21 0,0 0 0,-21 0 16,0 1-16,0-1 0,0 0 0,0 0 15,-21 21-15,0-20 0,0-1 16,0 0-16,0 0 0,-22 0 0,22-21 16,0 21-16,0 1 0,0-22 0,-1 21 15,1-21-15,0 0 16,21 21-16,-21-21 15,0 0 1,42 0 15,0 0-31,0-21 16,0 21-16</inkml:trace>
  <inkml:trace contextRef="#ctx0" brushRef="#br2" timeOffset="199070.61">3683 1228 0,'21'-21'16,"-21"-1"-16,-21 22 16,0 0-16,0 0 15,-1 0-15,1 0 0,0 0 16,0 22-16,0-1 0,0 0 0,-1 0 15,1 0-15,0 0 0,0 1 0,0-1 16,0 0-16,-1 21 0,1-21 16,21 1-16,0-1 0,0 0 15,0 0-15,0 0 0,0 0 16,0 1-16,21-22 0,22 0 16,-22 21-16,0-21 0,0 0 0,22 0 15,-22 0-15,21 0 0,-21 0 0,22-21 16,-1-1-16,-21 22 0</inkml:trace>
  <inkml:trace contextRef="#ctx0" brushRef="#br2" timeOffset="199575.15">4254 1270 0,'0'0'0,"0"-21"15,-21 0-15,0 21 16,0-21-16,0 21 0,0 0 15,-1 0-15,1 0 0,0 0 16,0 0-16,0 21 0,-22 0 0,22 0 16,0-21-16,0 21 0,0 22 15,0-22-15,-1 0 0,1 0 0,21 0 16,-21 0-16,21 1 0,-21-1 0,21 0 16,0 0-16,0 0 15,0 0-15,0 1 0,21-22 16,0 0-16,0 0 15,1 0-15,-1 0 16,0 0-16,0 0 0,0 0 0,0-22 16,1 22-16,-1-21 0,0 0 0,0 0 15,21 0-15,-42 0 0,22-22 16,-1 22-16,0 0 0,0 0 0,-21 0 16,0-1-16,0 1 0,0 0 0,21 21 15,-21 21 16,-21-21-31,21 21 0,-21 1 0,0 20 16,21-21-16,-21 0 0,21 0 16,-22 1-16,1 20 0,21-21 0,0 0 15,0 0-15,0 1 0,0-1 0,0 0 16,0 0 0,21-21-1,1 0-15,-1 0 0,0 0 16,0-21-16,21 0 0</inkml:trace>
  <inkml:trace contextRef="#ctx0" brushRef="#br2" timeOffset="200031.4">4720 1291 0,'0'0'0,"0"-42"15,-21 42 1,0 0-16,0 0 15,-1 0-15,1 0 0,0 0 16,0 0-16,0 0 0,0 21 16,-1 0-16,1-21 0,0 21 15,21 1-15,-21-22 0,21 21 0,0 0 16,0 0-16,0 0 16,0 0-1,21-21-15,0 0 16,0 22-16,1-22 0,-1 0 15,0 0-15,0 21 0,0-21 16,0 21-16,1-21 0,-22 21 16,21-21-16,-21 21 0,21-21 0,-21 21 15,0 1-15,-21-1 16,0-21 0,-1 0-16,1 21 0,0-21 0,-21 0 15,21 0-15,-22 21 0,22-21 0,-21 0 16,21 0-16,-1 0 0,1 0 15,0 0-15,0 0 0,0 0 0,0 0 16,21-21 0,21 0 15,0 21-31,0-21 16</inkml:trace>
  <inkml:trace contextRef="#ctx0" brushRef="#br2" timeOffset="200591.32">5143 868 0,'0'0'15,"0"-21"-15,0 0 0,0-1 0,0 1 0,0 0 31,0 42-15,0 0-16,-21 1 16,0-1-16,0 21 0,0-21 15,21 22-15,-21-1 0,-1 0 0,1 1 16,0-1-16,0 0 0,0 1 0,0-1 16,-1 0-16,1 1 0,0-1 15,0-21-15,21 21 0,0-20 0,0-1 16,0 21-16,0-21 0,0 0 15,0 1-15,0-1 0,0 0 16,21-21-16,0 0 16,0 0-16,1 0 0,-1 0 0,0 0 15,0 0-15,0 0 0,0-21 16,1 21-16,-1-21 0,0-1 0,0 1 16,0 0-16,0 0 0,-21 0 0,22 0 15,-1-1-15,-21 1 0,0 42 47,-21 1-47,21-1 0,-22 0 16,1 0-16,21 0 0,0 0 15,0 1-15,-21-1 0,21 0 16,-21 0-16,21 0 0,0 0 16,21-21 15,0 0-31,-21-21 0,21 0 15,1 0-15,-22 0 0,21 0 0</inkml:trace>
  <inkml:trace contextRef="#ctx0" brushRef="#br2" timeOffset="200866.17">5292 1249 0,'0'0'0,"-22"0"0,22-21 63,-21 21-32,0 0-15,21 21 15</inkml:trace>
  <inkml:trace contextRef="#ctx0" brushRef="#br2" timeOffset="201091.04">4720 1270 0,'0'0'0,"21"0"32,0 0-32,1 0 0,-1 0 15,0 0-15,21 0 0,-21 0 0,1 0 16,-1 0-16,0 0 15,0 0-15</inkml:trace>
  <inkml:trace contextRef="#ctx0" brushRef="#br2" timeOffset="201691.68">5440 1397 0,'-21'0'16,"21"21"-1,-22 0-15,22 1 16,0-1-16,0 0 15,-21 0-15,21 0 16,0 0-16,-21-21 0,21 22 0,0-1 16,0 0-16,0 0 15,-21-21 1,0 0 0,21-21-1,0 0-15,0 0 16,0-1-16,0 1 15,0 0-15,0 0 0,21 0 16,0 0-16,0-1 0,0 1 16,1 0-16,-1 21 0,0-21 0,0 21 15,0 0-15,0 0 16,1-21-16,-1 21 0,0 0 0,0 0 16,0 0-16,0 0 0,1 21 0,-1 0 15,-21 0-15,21 0 0,-21 1 16,0-1-16,21 0 0,-21 0 15,0 0-15,0 0 0,0 1 0,0-1 16,-21 0-16,0 0 0,0-21 0,21 21 16,-22 0-16,1 1 15,0-22-15,21 21 16,-21-21-16,21-21 31,21-1-15</inkml:trace>
  <inkml:trace contextRef="#ctx0" brushRef="#br2" timeOffset="202591.18">6159 1439 0,'0'-21'0,"0"0"16,0 0 0,-21 21-1,0 0-15,0 0 0,0 0 16,0 0-16,-1 0 0,1 21 16,-21-21-16,21 21 0,0 0 15,-1-21-15,1 22 0,0-1 0,0 0 16,21 0-16,-21 0 0,0 0 15,21 1-15,0-1 0,0 0 16,0 0-16,21 0 16,0-21-16,0 0 0,0 0 15,0 0-15,1 0 0,-1 0 16,0 0-16,0 0 0,0-21 16,0 21-16,1-21 0,-1 0 0,0 0 15,0-1-15,-21 1 0,21 21 16,-21-21-16,0 0 0,21 21 15,-21-21-15,0 0 0,0-1 16,0 44 31,0-1-47,0 0 16,0 0-16,0 0 0,0 0 15,-21 1-15,21-1 16,-21 21-16,21-21 0,0 22 0,0-1 15,-21-21-15,21 21 0,0 1 0,0-1 16,0 0-16,0 1 0,0 20 0,0-20 16,0-1-16,0 21 0,0-20 15,0-1-15,0 22 0,0-1 0,0-21 16,0 1-16,0 20 0,0-20 0,0-1 16,0 0-16,0 1 0,0-1 0,0-21 15,-21 0-15,0 22 0,-1-22 16,1 0-16,0 0 0,0-21 15,0 0-15,0 0 0,-1 0 0,-20 0 16,21 0-16,0 0 0,0 0 16,-22 0-16,22-21 0,-21 0 0,21 0 15,-1-22-15,1 22 0,21-21 16,0-1-16,0 1 0,0 0 0,0-1 16,0-20-16,21-1 0,-21 22 0,22-21 15,20-1-15,-21 1 0,21 20 16,-20-20-16,20-1 0,0 1 0,1-1 15,-1 22-15,0-22 0,1 22 0,-1 0 16,-21-1-16,21 1 0,1 21 0,-22 0 16,0 0-16,21-1 0,-20 22 15,-1 0-15,21-21 0,-21 21 0,0 0 16,1 0-16,-1 0 16,0 0-1,-21 21 1,-21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4:07:45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1926 0,'0'21'0,"0"1"0,0-1 15,-21 0-15,21 0 0,-21 0 0,0 22 16,21-22-16,-21 0 0,0 0 0,21 0 16,0 0-16,0-42 31,0 0-31</inkml:trace>
  <inkml:trace contextRef="#ctx0" brushRef="#br0" timeOffset="1092.99">4403 656 0,'0'0'0,"0"-21"15,0 0-15,0 0 0,0 0 0,0-1 16,21 1-16,-21 0 0,0 0 16,0 42 15,-21-21-31,-1 42 0,1-20 0,0 20 16,0 21-16,0-20 0,-22 41 0,22-20 15,-21 21-15,0-1 0,20 1 16,-20-22-16,0 22 0,-1 0 0,1-22 15,0 22-15,-1-22 0,22 1 16,-21-1-16,21-20 0,0 20 16,-1-20-16,1-22 0,21 21 0,0-21 15,0 0-15,0 1 0,0-1 16,0-42 0,0-1-1,21 1-15,1 0 0,20-21 0,-21-1 16,0 1-16,22-21 0,-1-1 0,0 1 15,1-1-15,-1-21 0,0 1 16,1-1-16,20 0 0,-21 1 16,1-1-16,-1 0 0,0 1 0,-20-1 15,20 22-15,-21-1 0,0 1 16,0-1-16,1 22 0,-22-1 0,21 22 16,-21 0-16,0 0 0,0 42 15,0 21 1,0 1-16,0-1 0,0 22 15,0 20-15,0-20 0,-21 20 0,21 22 16,-22-21-16,1 0 0,0-1 16,0 1-16,0-22 0,0 22 0,-1-21 15,1-1-15,0 1 0,0-1 0,21 1 16,-21-22-16,0 0 0,21 1 16,-22-22-16,22 0 0,0 0 15,0 0-15,0 0 0,0-42 31,0 0-15,0 0-16,0 0 0,-21-22 16,0 22-16,0-21 0,0 21 0</inkml:trace>
  <inkml:trace contextRef="#ctx0" brushRef="#br0" timeOffset="1256.9">3873 1609 0,'0'0'0,"-42"0"0,21 0 15,0 0-15,21 21 0,21-21 47,0 0-47,0 0 0,22 0 16,-22 0-16,21-21 0,-21 0 0,22 21 15,-1-22-15,-21 1 0,21 21 0,-20-21 16,20 0-16,-21 0 0,21 21 16,-20-21-16</inkml:trace>
  <inkml:trace contextRef="#ctx0" brushRef="#br0" timeOffset="1720.63">4932 1418 0,'0'0'0,"21"0"0,21 0 16,-21 0-16,1 0 0,20-21 0,-21 21 16,0-21-16,0 21 0,1-21 15,-1 0-15,0 21 0,-21-22 0,0 1 16,0 0-16,-21 21 15,0 0-15,-22 0 0,22 0 16,-21 0-16,-22 0 0,22 0 0,0 21 16,-22-21-16,22 21 0,-1 1 0,1-1 15,0 0-15,-1 0 0,22 0 16,0 0-16,21 1 0,0-1 0,0 0 16,21 0-16,0 0 15,1 0-15,20 1 0,0-1 16,1 0-16,-1-21 0,0 21 0,22 0 15,-22 0-15,-21 1 0,22-1 16,-22 0-16,21 0 0,-42 0 0,0 0 16,0 1-16,0-1 0,-21 0 15,0 0-15,0-21 0,-22 21 16,1 0-16,-22-21 0,22 0 0,0 22 16,-22-22-16,22 0 0,0 0 0,-1 0 15,22 0-15,-21 0 0,21 0 16,-1 0-16,1 0 0,0 0 0,21-22 15,0 1 1,0 0-16,21 21 0,0-21 16,22 0-16,-22 0 0,21-1 0,1 1 15</inkml:trace>
  <inkml:trace contextRef="#ctx0" brushRef="#br0" timeOffset="2174.54">5842 1439 0,'0'0'0,"0"-42"16,0 21-16,0 0 15,-21 0-15,0 21 16,-22 0-16,22 0 0,-21 0 16,21 0-16,-22 21 0,1-21 15,0 21-15,-1 0 0,1 0 0,0 0 16,20-21-16,-20 22 0,21-1 15,0 0-15,0 0 0,21 0 0,0 0 16,0 1-16,0-1 0,0 0 16,21-21-16,0 21 0,21-21 15,1 21-15,-1-21 0,0 21 0,1-21 16,-1 0-16,0 22 0,1-22 0,-22 21 16,21-21-16,-21 21 0,0-21 15,-21 21-15,0 0 16,0 0-16,-42 1 0,21-22 15,-21 21-15,-22-21 0,22 21 16,-22 0-16,22-21 0,-22 21 0,22-21 16,0 0-16,-22 0 0,43 0 0,-21 21 15,-1-21-15,22 0 0,0 0 16,0 0-16,63-21 31,-21 21-31,22-21 0,-22 0 16,21 21-16,1-21 0,20 0 0</inkml:trace>
  <inkml:trace contextRef="#ctx0" brushRef="#br0" timeOffset="2432.39">6181 1439 0,'0'0'0,"21"-21"0,-21 0 16,0 42 15,-21 0-31,-1 22 15,22-22-15,-21 0 16,21 21-16,-21-20 0,21 20 0,0-21 16,0 21-16,-21-20 0,21 20 15,-21-21-15,21 0 0,-21 22 0,21-22 16,0 0-16,0 0 16,0-42 15,21 21-31,0-42 15,-21 20-15,21 1 0</inkml:trace>
  <inkml:trace contextRef="#ctx0" brushRef="#br0" timeOffset="2758.21">6286 1058 0,'0'0'0,"0"-21"0,0 0 15,-21 21-15,0 0 0,0 0 16,21 21-16,-21-21 15,21 21-15,0 1 0,0-1 16,0 0-16,21-21 31,0 0-31,0 0 0,0-21 16,1 21-16,-22-21 0,21-1 16,-21 1-16,21 0 0,-21 0 15,0 0-15,0 0 0,0-1 0,-21 1 16,0 0-16,-1 21 15,1 0-15,0 0 0,0 0 16,0 21-16,0 0 0,-1-21 16,1 22-16,0-1 0,21 0 0,-21 0 15,21 21-15,0-20 0,0-1 0,0 0 16,0 0-16,0 0 0,21 0 16,0-21-16</inkml:trace>
  <inkml:trace contextRef="#ctx0" brushRef="#br0" timeOffset="3499.78">6985 1461 0,'21'0'16,"-42"0"-16,63 0 0,-21 0 0,1 0 16,-1 0-1,0-22-15,0 1 0,-21 0 16,0 0-16,0 0 0,0 0 15,0-1-15,0 1 16,-21 0-16,0 0 0,0 21 16,-1 0-16,-20 0 0,21 0 0,-21 0 15,-1 0-15,1 21 0,0 0 16,-1 0-16,1 1 0,21 20 0,-22-21 16,1 0-16,21 22 0,-21-22 15,20 21-15,1-21 0,0 22 16,21-22-16,0 0 0,0 21 0,0-21 15,21 1-15,0-22 0,1 0 16,20 0-16,-21 0 0,21 0 16,1-22-16,-1 22 0,-21-21 0,22 0 15,-1 0-15,0 0 0,-21 0 0,1-1 16,20 1-16,-21 0 0,-21 0 16,0 0-16,21 0 0,-21-1 0,0 1 15,0 0-15,0 0 16,0 42 15,0 0-31,-21 0 0,21 1 16,0 20-16,0-21 0,-21 21 15,21 22-15,-21-22 0,21 22 0,-21-22 16,21 22-16,0-1 0,0 1 0,-22-1 16,22 1-16,-21 20 0,21-20 15,0 20-15,0 1 0,0 21 0,0-21 16,0-1-16,0 1 0,0-22 0,0 22 15,0 0-15,0-22 0,0 22 16,0-22-16,0 1 0,0-1 0,-21 1 16,0-22-16,0 1 0,-22-1 0,22-21 15,-21 0-15,0 0 0,-1 1 16,1-1-16,-22-21 0,22 0 0,-21 0 16,20-21-16,-20-1 0,-1 1 15,1-21-15,-22 0 0,22-22 0,-22 1 16,21-1-16,1 22 0,-22-22 0,43 1 15,-22-1-15,22 22 0,21-22 16,0 22-16,21 0 0,0-1 0,0 1 16,0-21-16,21 20 0,0 1 0,21 0 15,-20-1-15,20 1 0,21 0 0,-20-22 16,20 22-16,-20-1 0</inkml:trace>
  <inkml:trace contextRef="#ctx0" brushRef="#br0" timeOffset="4012.49">7281 1376 0,'0'0'0,"0"-42"16,0 20 0,-21 22-1,0 22 1,21-1-16,0 0 0,0 0 15,0 0-15,0 0 0,0 1 0,0 20 16,0-21-16,0 0 0,0 0 16,-21 1-16,21-1 0,0 0 15,0 0-15,-21 0 0,21 0 16,-22-21 0,1-21-1,21 0-15,0 0 0,0 0 0,0 0 16,0-1-16,0 1 0,0-21 15,0 21-15,21-22 0,1 22 0,-1-21 16,0 21-16,0-22 0,0 22 0,22 0 16,-1 0-16,0 0 15,1 0-15,-1 21 0,0 0 0,1 0 16,-1 0-16,0 0 0,-21 0 0,22 21 16,-22 0-16,0 21 0,0-21 15,-21 1-15,0-1 0,0 21 0,0-21 16,0 0-16,-21 22 0,0-22 0,0 0 15,0 0-15,-1 0 0,1 1 16,0-1-16,0 0 0,0 0 16,21-42 15,21 21-31,0-21 0,0 0 16,0-1-16,1 1 0</inkml:trace>
  <inkml:trace contextRef="#ctx0" brushRef="#br0" timeOffset="4676.62">8191 1185 0,'0'-21'15,"-21"21"1,21 21-16,-21-21 0,0 22 16,21-1-16,-21 0 0,0 0 0,21 21 15,0-20-15,-22-1 0,1 0 0,21 21 16,-21-21-16,21 1 0,0-1 15,0 0-15,-21 21 0,21-21 0,-21 1 16,21-1-16,0 0 0,0 0 16,-21-21-1,-1-21 1,22 0-16,0 0 16,0-1-16,0 1 0,0 0 15,0-21-15,0 21 0,0-22 0,22 22 16,-1-21-16,0 21 0,0-22 15,0 22-15,0 0 0,1 0 0,20 0 16,-21-1-16,0 22 0,22 0 0,-22 0 16,0 0-16,0 0 0,0 0 15,0 22-15,-21-1 16,22 21-16,-22-21 0,0 0 0,0 1 16,0 20-16,0-21 0,0 0 15,0 0-15,0 1 0,0-1 0,-22 0 16,22 0-16,-21 0 0,0-21 15,0 0-15,0 0 16,21-21 0,0 0-16,0 0 15,0 0-15,0-1 0,21 1 16,0 0-16,0-21 0,22-1 0,-22 22 16,0-21-16,21 0 0,-21 20 0,22 1 15,-22 0-15,0 0 16,21 21-16,-20 0 0,-1 0 0,0 0 15,-21 21-15,0 0 0,21 0 0,-21 1 16,0-1-16,0 21 0,0-21 16,0 22-16,0-22 0,0 21 0,0-21 15,-21 0-15,0 22 0,21-22 0,0 0 16,0 0-16,-21 0 0,-1 1 16,1-22-1,42 0 1,1-22-16,-1 1 15</inkml:trace>
  <inkml:trace contextRef="#ctx0" brushRef="#br0" timeOffset="5019.89">8996 1291 0,'-21'0'0,"-1"0"15,44 0 1,-1 0-1,21 0-15,-21 0 0,22 0 16,-22 0-16,21 0 0,-21 0 0,22-21 16,-22 0-16,21 21 0,-21-21 15,0 21-15,-21-21 0,0-1 0,0 1 16,0 0-16,0 0 0,0 0 16,0 0-16,-21 21 15,0 0-15,0 0 0,-21 0 0,20 0 16,-20 21-16,0 0 0,-1 0 0,22 21 15,-21-20-15,21-1 0,0 21 16,-1-21-16,1 0 0,21 22 0,-21-22 16,21 0-16,0 0 0,0 0 0,21 1 15,0-22-15,1 21 0,-1-21 16,21 0-16,0 0 0,1 0 0,-1 0 16,0 0-16,22 0 0,-22 0 0,22 0 15</inkml:trace>
  <inkml:trace contextRef="#ctx0" brushRef="#br0" timeOffset="5452.64">9694 1185 0,'0'0'0,"0"-42"15,0 21-15,-21 21 0,0 0 16,0 21-16,0 0 16,21 0-16,-22 22 0,22-22 15,0 0-15,-21 21 0,0-20 0,21-1 16,-21 21-16,21-21 0,0 0 0,0 22 15,-21-22-15,21 0 0,0 0 16,-21 0-16,21 1 16,0-44 15,0 1-31,0 0 16,0 0-16,0 0 0,21 0 0,0-22 15,0 1-15,0 21 0,22-22 16,-1 1-16,0 0 0,1-1 0,-1 22 15,0 0-15,1 0 0,-1 0 0,0 21 16,1 0-16,-22 0 0,21 0 16,-21 21-16,-21 0 15,0 0-15,0 22 0,0-22 0,0 0 0,0 0 16,0 21-16,-21-20 16,21-1-16,-21 0 0,0 0 0,0 0 15,21 0-15,-22 1 0,22-1 0,-21-21 16,0 21-16,21-42 31,0 0-31</inkml:trace>
  <inkml:trace contextRef="#ctx0" brushRef="#br0" timeOffset="5772.46">10710 466 0,'0'0'0,"0"-21"0,0-1 16,-21 22 0,0 22-1,0-1-15,21 21 0,-21-21 16,-1 22-16,22-1 0,-21 0 16,0 1-16,0 20 0,0 1 0,0-1 15,-1-21-15,1 22 0,0-1 0,21 1 16,-21-22-16,0 1 0,21-1 15,0 0-15,0 1 0,0-1 0,0-21 16,0 0-16,0 0 0,0 1 16,21-1-16,0 0 0,0-21 15,0 0-15,1 0 0,-1 0 16,0 0-16,0 0 0,21-21 0,-20 21 16,-1-21-16,0-1 0,0 1 0,0-21 15,0 21-15</inkml:trace>
  <inkml:trace contextRef="#ctx0" brushRef="#br0" timeOffset="5980.35">10456 868 0,'0'0'0,"-21"-21"16,42 21 0,0 0-16,1 0 0,20 0 15,-21 0-15,21 0 0,1-21 16,20 21-16,-20 0 0,20 0 0,-21 0 15,22 0-15,-22 0 0,1 0 16,20 0-16,-21 0 0,-20 0 0,20 0 16,-21 0-16</inkml:trace>
  <inkml:trace contextRef="#ctx0" brushRef="#br0" timeOffset="6627.97">3852 2350 0,'0'0'0,"-21"0"0,0 0 16,42 0-1,0 0 1,0 0-16,22 0 0,-1 0 0,0 0 16,22 0-16,21 0 0,-22 0 15,43 0-15,0 0 0,0 0 0,21-22 16,21 22-16,0 0 0,0 0 0,21 0 15,1-21-15,20 21 0,1 0 16,-1 0-16,22 0 0,0 0 0,-1 0 16,1 0-16,0 0 0,20-21 0,1 21 15,-21 0-15,21 0 0,-22 0 16,1 0-16,0 0 0,-22 0 0,-20 0 16,20 0-16,-42 0 0,22 0 15,-43 0-15,21 0 0,-42 0 0,-1 0 16,1 0-16,-42 0 0,20 0 15,-41 0-15,20 0 0,-20 0 0,-22 0 16,0 0-16,0-21 0,-21 0 16,-21 21-16,-21 0 15,-1-21-15,1-1 0,-22 22 16,-20-21-16,20 21 0,-42-21 0,22 21 16</inkml:trace>
  <inkml:trace contextRef="#ctx0" brushRef="#br0" timeOffset="7089.9">5292 2413 0,'0'0'0,"-85"0"0,-21 0 0,21 0 15,-20 21-15,20-21 0,0 0 16,-21 0-16,22 21 0,20-21 0,-20 0 15,20 0-15,1 22 0,-1-22 0,22 0 16,-1 0-16,1 0 0,21 0 16,0 0-16,0 0 0,42 0 31,0 0-31,21 0 0,1 0 16,-1 0-16,21 0 0,1 0 0,21 0 15,20 0-15,1 0 0,0 0 0,42 0 16,0 0-16,1-22 0,41 22 15,1-21-15,-1 21 0,22 0 0,21 0 16,-1 0-16,1 0 0,0 0 0,0 0 16,0 0-16,-22 0 0,1 0 15,0 0-15,-22 0 0,-20 0 0,-1 0 16,0 0-16,-21 0 0,-21 0 0,-21 0 16,0 0-16,-21 0 0,-1 0 15,-20 0-15,-1-21 0,-20 21 16,-1 0-16,0 0 0,-20 0 0,-1-21 15,0 21-15,0-21 0,-21 0 16,0-1-16,0 1 16</inkml:trace>
  <inkml:trace contextRef="#ctx0" brushRef="#br0" timeOffset="7232.81">9715 2477 0,'0'0'0,"0"21"0,-21-21 15,0 21-15,0-21 32,0 0-17,0 0-15</inkml:trace>
  <inkml:trace contextRef="#ctx0" brushRef="#br0" timeOffset="12421.25">6498 4847 0,'0'0'0,"0"-21"0,0 0 0,0 0 15,0 0-15,0-1 0,0 1 16,0 0-16,0 0 15,0 0-15,0 0 16,-21 21 15,21 21-31,0 0 16,-21 0-16,21 21 16,-21-20-16,21-1 0,0 21 0,0-21 15,0 22-15,0-1 0,0 0 0,-22 1 16,22-1-16,0 0 0,0 22 15,0-22-15,-21 0 0,21 1 0,0 20 16,0 1-16,-21-22 16,21 22-16,-21-1 0,0 22 0,21-22 15,0 1-15,0-1 0,-21 1 0,21-1 16,-22 1-16,22-1 0,-21 1 16,21-1-16,-21 1 0,21 20 0,0-20 15,0-1-15,-21 22 0,21-21 0,0-1 16,-21 1-16,21-1 0,0 1 0,0-1 15,-21 1-15,21-1 0,-22 1 16,22-1-16,0-21 0,-21 22 0,21-22 16,-21 1-16,21-1 0,0-21 15,0 21-15,0-20 0,0-1 0,0-42 32,0-1-32,21 1 15,0-21-15,1 21 0,-1-43 0,0 22 16,0-22-16,0 1 0,0-1 0</inkml:trace>
  <inkml:trace contextRef="#ctx0" brushRef="#br0" timeOffset="13888.48">6689 4720 0,'0'0'0,"-22"0"0,1 0 16,0-21-16,0 21 15,0 0-15,0 0 16,-1 0-16,1 0 0,0 0 16,0 0-16,0 0 15,42 0 48,0 21-63,0-21 0,0 0 0,1 0 15,-1 0-15,0 0 0,0 0 16,21 0-16,1 0 0,-1 0 16,0 0-16,1 0 0,-1 0 0,22 0 15,-22 0-15,21 0 0,-20 0 16,20 0-16,1 0 0,-1-21 0,22 21 15,-22 0-15,22 0 0,0 0 0,-22-21 16,22 21-16,0 0 0,-1 0 16,1 0-16,-22 0 0,22-21 0,-21 21 15,20 0-15,1 0 0,-22 0 0,22 0 16,0-21-16,-1 21 0,1 0 16,0 0-16,-1 0 0,1 0 0,-21 0 15,20 0-15,1 0 0,-22 0 16,22 0-16,0 0 0,21 0 15,-22 0-15,22 0 0,0 0 0,0 0 16,0 0-16,-22 0 0,22 0 0,-21 0 16,-1 0-16,1 0 0,0 0 0,-1 0 15,1 0-15,0 0 0,-1 0 16,1 0-16,0 0 0,-22 0 0,22 0 16,-22 0-16,1 0 0,21 0 0,-22 0 15,1 0-15,-1 0 0,22 0 16,-22 0-16,1 0 0,20 0 0,-20 0 15,-1 0-15,1 0 0,-1 0 0,1 0 16,-1 0-16,1 0 0,-1 0 16,-20 0-16,20 0 0,-20 0 15,20 0-15,-21 0 0,22 0 0,-22 0 16,22 0-16,-1 0 0,1 0 0,-1 0 16,-20 0-16,20 0 0,1 0 15,-22 0-15,21 0 0,-20 0 0,-1 0 16,0-22-16,-20 22 0,-1 0 0,0 0 15,0 0-15,0 0 16,-21 22 47,0-1-63,0 0 15,0 0-15,-21 0 0,0 0 16,0 22-16,21-22 0,-21 0 15,-1 21-15,22-20 0,-21 20 0,21 0 16,-21-21-16,21 22 0,0-1 0,0 0 16,0-20-16,0 20 0,0 0 15,0 1-15,0-1 0,0 0 0,0 1 16,0-1-16,0 0 0,0 1 0,0-1 16,0 0-16,0 22 0,0-22 15,-21 0-15,21 1 0,0-1 16,0 0-16,0 1 0,-21-1 0,21 0 15,0 1-15,0-1 0,0 0 0,0-20 16,0 20-16,0 0 0,0 1 16,0-22-16,0 21 0,-21 0 0,21 1 15,0-1-15,0 0 0,0-20 0,0 20 16,-22 0-16,22-21 0,0 22 0,0-1 16,0-21-16,0 22 0,0-22 15,0 21-15,0-21 0,0 0 0,0 22 16,0-22-16,0 0 0,0 0 0,0 22 15,0-22-15,-21 0 0,21 21 0,0-21 16,-21 1-16,21-1 0,0 21 16,0-21-16,0 0 0,0 1 15,0 20-15,0-21 0,-21 0 0,21 0 16,0 1-16,0-1 0,0 0 16,0 0-16,-21-21 0,21 21 0,0 0 15,0 1 1,-21-44 46,-1 1-62,1 21 16,0-21-16,0 0 16,-21 0-16,-1 0 0,1-1 0</inkml:trace>
  <inkml:trace contextRef="#ctx0" brushRef="#br0" timeOffset="16592.55">6350 7535 0,'0'0'0,"-21"0"0,0 0 16,-1 0-16,1 0 15,0 0-15,0 0 16,21 22-16,-21-22 0,0 0 16,21 21 15,21-21-15,0 0-16,0 0 15,21 0-15,-20 0 0,-1 0 0,21 0 16,-21 0-16,22 0 15,-1 0-15,0-21 0,22 21 0,-22 0 16,22 0-16,-1 0 0,-21 0 0,22-22 16,-1 22-16,1 0 0,-1 0 15,-20-21-15,20 21 0,1 0 0,-1 0 16,1 0-16,-1-21 0,22 21 0,-22-21 16,22 21-16,-21 0 0,20 0 0,-20 0 15,20 0-15,-20-21 0,-1 21 16,22 0-16,-21 0 0,-1-21 0,1 21 15,-1 0-15,-21 0 0,22-22 16,-1 22-16,1 0 0,-1 0 16,1 0-16,-1-21 0,1 21 0,-1 0 15,1 0-15,-1 0 0,1 0 0,-1-21 16,1 21-16,-1 0 0,1 0 0,-22 0 16,22 0-16,-1 0 0,-20 0 15,20 0-15,-21 0 0,22 0 0,-1 0 16,-20 0-16,20 0 0,-20 0 0,-1 0 15,21 0-15,-20 0 0,-1 0 0,0 0 16,22 0-16,-22 0 0,1 0 16,-1 0-16,21 0 0,-20 0 15,-1 0-15,0 0 0,1 0 0,-1 0 16,0 0-16,22 0 0,-22 0 0,1 0 16,-22 0-16,21 0 0,0 0 15,1 0-15,-1 0 0,-21 0 0,22 0 16,-1 0-16,-21 0 0,21 0 0,-20 0 15,20 0-15,0 0 0,1 0 0,-22 0 16,21 0-16,0 0 0,1 0 16,-22 0-16,21 0 0,1 0 0,-22 0 15,21 0-15,-21 0 0,22 0 0,-22 0 16,0 0-16,21 0 0,-21 0 0,1 0 16,20 0-16,-21 0 15,0 0-15,22 0 0,-22 0 0,0 0 16,21 0-16,-21 0 0,22 0 0,-22 0 15,0 0-15,21 0 0,-20 0 0,-1 0 16,21 0-16,-21 0 0,0 0 0,1 0 16,-1 0-16,0 0 0,0 0 15,0 0-15,0 0 0,1 0 16,-1 0-16,0 0 0,0 0 0,0 0 16,0 0-16,1 0 0,-1 0 15,0-21-15,0 21 16,0 0-16,0 0 0,1 0 15,-1 0-15,0 0 0,0 0 16,0 0-16,0 0 0,1 0 16,-1 0-16,0 0 15,0 0-15,0 0 0,0 0 16,1 0-16,-1 0 0,0 0 16,0 0-16,0 0 15,0 0-15,1 0 16,-22-21-1,21 21 1,-42 0 218,-1 21-218,1-21-16,0 0 16,21 21-1,-21-21-15,0 0 16,0 0 0,42 0 46,0 0-46,0 0-16,0 0 0,22 0 0,-22 0 15,21 0-15,-21 0 0,22 0 16,-22 0-16,21 0 0,0 0 0,-20 0 16,20 0-16,-21 0 0,0 0 0,0 0 15,1 0-15,-1 0 0,0 0 0,0 0 16,-42 0 31,0 0-47,0 0 15,-1 0-15,1 0 0,0 0 16,0 21-16,0-21 0,-22 0 16,22 0-16,0 0 0,0 0 0,0 0 15,0 21-15,-1-21 16,1 0-16,42 0 62,1 0-46,-1 0-16,0 0 16,0 0-1,-42 0 48,0 0-48,0 0-15,-1 0 0,1 0 16,0 0-16,0 0 16,0 0-16,0 0 15,21 22-15,21-22 47,0 0-47,0 0 16,0 0-16,0 0 15,1-22-15,-1 22 16,0 0-16,-21-21 16,-21 21-1,0 0 1,-22 0-16,22 0 0,0 0 0,0 0 15,-22 0-15,22 0 0,0 21 0,0-21 16,0 0-16,21 22 16,21-22 31,0 0-47,0 0 0,0 0 15,1 0-15,-1 0 0,0 0 0,0-22 16,0 22-16,0 0 15,-42 0 17,0 0-32,0 0 15,0 0-15,0 0 0,-1 0 16,1 0-16,0 0 0,0 0 16,0 0-1,0 0-15,21 22 16,-22-22-1,1 0-15,0 0 16,0 0-16,0 0 0,0-22 16,-1 22-16,1-21 0,0 21 0</inkml:trace>
  <inkml:trace contextRef="#ctx0" brushRef="#br0" timeOffset="18224.34">952 10414 0,'0'0'0,"0"-21"0,0 0 16,0 0-16,0-1 15,0 1 1,-21 42 15,21 1-15,0-1-16,0 0 0,0 0 15,-21 21-15,21-20 0,0 20 0,0-21 16,-21 21-16,21 1 0,0-1 16,0 0-16,0 1 0,0-1 0,-21 0 15,21 1-15,-21 20 0,21-20 0,0 20 16,0 1-16,-22 20 0,1-20 16,21-1-16,-21 22 0,0-22 0,21 1 15,0-1-15,-21 22 16,21-21-16,-21-1 0,-1 22 0,22-22 15,-21 22-15,0-22 0,21 22 16,-21-21-16,21-1 0,-21 22 0,0-22 16,21 1-16,0-1 0,0 1 0,-22 20 15,22-20-15,-21-1 0,21 1 16,-21-1-16,21-20 0,0 20 0,0-20 16,-21-1-16,21-21 0,0 21 15,0-20-15,0-1 0,0-42 31,0-22-15,0 22-16,0-21 0,0 21 0,21-22 16,-21-20-16,21-1 0,-21 22 15,21-22-15</inkml:trace>
  <inkml:trace contextRef="#ctx0" brushRef="#br0" timeOffset="19500.61">952 10541 0,'-21'0'0,"21"21"16,21-21-1,1 0-15,-22 21 16,21-21-16,0 0 0,0 0 15,21 0-15,-20 0 0,20 0 0,0 0 16,22 0-16,-1 0 0,1 0 16,-1 0-16,22 0 0,0 0 0,-1-21 15,1 21-15,21-21 0,0 0 16,-1 21-16,22-21 0,0 21 0,0-21 16,0 21-16,0-22 0,0 22 0,0-21 15,0 21-15,0-21 16,0 21-16,0 0 0,0-21 0,-21 21 0,21 0 15,-21-21-15,0 21 0,21 0 16,-21 0-16,0 0 0,-1-21 16,1 21-16,0 0 0,0 0 0,-21 0 15,-1 0-15,1 0 0,0 0 16,-1 0-16,-20-22 0,20 22 0,-20 0 16,-1 0-16,1 0 0,-22 0 15,22 0-15,-22 0 0,0-21 0,1 21 16,-1 0-16,-21 0 0,0 0 0,1 0 15,-1 0-15,0 0 0,-21 21 47,0 1-31,0-1-16,-21 0 0,21 0 16,-21 21-16,21-20 0,0 20 0,-22-21 15,22 21-15,-21 1 0,21-1 0,-21-21 16,21 22-16,-21-1 0,21 0 15,0 1-15,0-1 0,0 0 0,-21 22 16,21-22-16,0 22 0,0-1 0,-21 1 16,21-1-16,0 1 0,0-1 15,0 1-15,0-1 0,0 1 0,0-1 16,0 1-16,0-1 0,0-21 0,0 22 16,0-1-16,0 1 0,0-1 15,0 1-15,0-22 0,0 22 0,0-22 16,0 0-16,0 1 0,0-1 15,0 0-15,0 1 0,0-1 0,0-21 16,0 22-16,0-22 0,0 0 16,-22 21-16,22-21 0,-21 1 0,21-1 15,-21 0-15,21 0 0,-21 0 0,21 0 16,-21-21-16,0 22 0,-1-22 0,22 21 16,-21-21-16,0 0 0,0 0 15,0 21-15,0-21 0,-22 0 0,22 0 16,-21 0-16,-1 0 0,1 0 0,0 0 15,-1 0-15,1 0 0,0 0 16,-22 0-16,22 0 0,-22 0 0,1 0 16,-1 0-16,1 0 0,-1 0 15,1 0-15,-22 0 0,22 0 0,-22 0 16,0 0-16,1 0 0,-1 0 16,-21 0-16,22 0 0,-22 0 0,-21 0 15,21 0-15,0 0 0,0 0 0,22 0 16,-22 21-16,21-21 0,-21 0 15,22 21-15,-22 0 0,21-21 0,-21 0 16,0 22-16,1-22 0,20 0 16,-21 21-16,0-21 0,22 0 0,-1 21 15,0-21-15,22 0 0,-22 0 0,22 0 16,20 21-16,1-21 16,-22 0-16,43 0 0,-21 0 0,0 0 15,20 0-15,1 0 0,-21 0 16,21 0-16,0 0 0,-1 21 0,1-21 15,0 0-15,0 0 16,0 21 0,42-42 15,0 21-31,0-21 0</inkml:trace>
  <inkml:trace contextRef="#ctx0" brushRef="#br0" timeOffset="20281.36">7197 10329 0,'0'0'0,"-22"-21"16,22 0-16,-21 21 15,0 0 17,0 21-32,21 0 0,-21 22 15,21-22-15,0 42 0,-21-20 0,-1 20 16,1 1-16,21-1 15,-21 1-15,0-1 0,21 22 0,-21-22 16,0 22-16,21 0 0,-22 21 0,22-22 16,0 1-16,-21 0 0,21-1 15,-21-20-15,21 20 0,0 1 0,0 0 16,0-1-16,0-20 0,0 21 0,0-22 16,0 22-16,0-22 0,0 1 0,0-22 15,0 22-15,0-22 0,0 0 16,0 22-16,0-22 0,21-21 15,-21 22-15,0-22 0,21 0 0,-21 0 0,0 0 16,0-42 15,0 0-31,0 0 16,0 0-16,0-22 0,0 22 0,0-21 16,0 21-16,0-22 0,0 1 0,0-22 15,0 22-15,0-21 0</inkml:trace>
  <inkml:trace contextRef="#ctx0" brushRef="#br0" timeOffset="21368.61">7281 10224 0,'0'-22'16,"21"22"-1,22 0-15,-22-21 16,21 21-16,-21 0 0,43 0 0,-22 0 16,22 0-16,20 0 15,1 0-15,0 0 0,-1-21 0,1 21 16,21 0-16,0 0 0,0 0 0,-1-21 15,22 21-15,0 0 0,22 0 16,-22-21-16,0 21 0,0 0 0,0 0 16,0-21-16,0 21 0,0-22 0,-22 22 15,22 0-15,-21-21 0,0 21 16,-21 0-16,21-21 0,-22 21 0,1 0 16,0-21-16,-1 21 0,1-21 0,0 21 15,-1 0-15,1-21 0,-22-1 16,1 22-16,-1 0 0,1-21 0,-1 21 15,-20-21-15,-1 21 0,0-21 16,1 21-16,-22 0 0,21 0 0,-21-21 16,1 21-16,-1 0 0,0 0 15,0 21 1,-21 0 0,0 0-16,0 0 15,0 1-15,0-1 0,0 0 0,0 0 16,0 0-16,0 22 0,0-22 0,-21 21 15,21 0-15,0 1 0,0-1 16,0 22-16,-21-22 0,21 21 0,-21 1 16,21-1-16,0 1 0,0-22 0,-22 22 15,22-1-15,0 1 0,0-1 0,0 1 16,0-1-16,0 22 0,0-22 16,0 1-16,0-1 0,0 1 15,0-1-15,0 1 0,0-22 0,0 22 16,0-1-16,0-20 0,22 20 0,-22-21 15,0 22-15,0-22 0,21 22 0,-21-22 16,21 0-16,-21 1 0,0-1 16,0 0-16,0-20 0,0 20 0,0-21 15,0 21-15,0-20 0,-21-1 0,0 0 16,21 0-16,-22 0 0,1 0 0,21 1 16,-21-1-16,0 0 0,0 0 15,0-21-15,-1 21 0,1-21 16,0 0-16,0 21 15,0-21-15,-22 0 0,1 0 0,21 22 16,-21-22-16,-22 0 0,22 0 0,-22 0 16,1 0-16,-1 0 0,1 0 0,-1 0 15,-20 0-15,20 0 0,-21 0 16,22 0-16,-22 0 0,1 0 0,-1 0 16,0 0-16,1 0 0,-1 0 0,0 0 15,1 0-15,-1 0 0,-21 0 0,21 21 16,-20-21-16,-1 0 0,-21 0 0,21 0 15,-21 0-15,0 21 0,0-21 16,21 0-16,-21 21 0,21 0 16,0-21-16,1 0 0,20 21 0,-21-21 15,21 0-15,1 0 0,20 0 0,-20 22 16,20-22-16,1 0 0,-1 0 16,1 0-16,-1 0 0,22 0 0,-22 0 15,22 21-15,0-21 0,-1 0 0,1 0 16,21 0-16,-22 0 0,22 0 0,0 0 15,0 0 1,21-21 0,0-1-16,21 1 15,0 0-15,0 21 0,1-42 0,20 21 16,-21-1-16</inkml:trace>
  <inkml:trace contextRef="#ctx0" brushRef="#br0" timeOffset="22109.19">12954 10160 0,'0'0'0,"0"-21"0,0-21 16,0 20-1,0 1 1,0 42 15,0 1-31,0-1 0,0 21 16,-21 0-16,0 22 0,21-1 16,-22 1-16,22 21 0,-21-1 15,0 1-15,21-22 0,-21 22 0,21 21 16,-21-21-16,0 20 0,21-20 0,0 21 15,0-21-15,-22-1 0,22 1 0,0 0 16,-21-1-16,21 1 0,0 0 16,0-22-16,0 22 0,0-22 0,0 1 15,0-1-15,0 1 0,0-22 0,0 22 16,0-22-16,0-21 0,0 21 0,0-20 16,0-1-16,0 0 0,0 0 15,0 0-15,21-21 16,1-21-1,-22 0-15,21 21 0,-21-21 16,21-22-16,0 22 0,-21 0 0,21-21 16,0 21-16,-21-22 0,22 1 0,-1-22 15,0 22-15,0-21 0,0 20 0</inkml:trace>
  <inkml:trace contextRef="#ctx0" brushRef="#br0" timeOffset="23428.07">13102 9970 0,'0'0'0,"0"-22"15,0 1-15,0 0 16,21 21-16,0 0 0,1 0 16,20-21-16,-21 21 0,21 0 0,1 0 15,-1-21-15,0 21 0,1 0 16,20 0-16,-20 0 0,20-21 0,1 21 16,-1 0-16,1 0 0,20 0 15,-20 0-15,20 0 0,22 0 0,-21 0 16,21 0-16,-22 0 0,22 0 0,21 0 15,-21 0-15,21 0 0,0 0 16,21 0-16,-21 0 0,21 0 0,-21 0 16,0 0-16,0-22 0,22 22 0,-22 0 15,0 0-15,0 0 0,0-21 0,-22 21 16,1 0-16,0-21 0,0 21 16,-21 0-16,-1-21 0,1 21 0,0 0 15,-1 0-15,-20-21 0,20 21 16,-20 0-16,-1 0 0,-20-21 15,20 21-15,-20 0 0,20 0 0,-21 0 16,1 0-16,-1 0 0,0-22 0,1 22 16,-1 0-16,0 0 0,1 0 0,-22 0 15,21 0-15,1 0 0,-22 0 16,0 0-16,21 0 0,-21 0 0,1 0 16,-1 0-16,-21 22 15,0-1 1,0 0-16,0 0 0,0 0 15,0 0-15,0 1 0,0 20 16,-21-21-16,-1 21 0,22-20 0,0 20 16,-21 0-16,0-21 0,21 22 15,-21-1-15,0 0 0,21 22 0,-21-22 16,-1 22-16,22-22 0,-21 22 0,0-1 16,0 1-16,21-1 0,-21 1 0,21-1 15,-21 1-15,21-1 0,-22 1 16,22-1-16,0 22 0,0-22 0,0 1 15,0 20-15,0-20 0,0-1 0,0 1 16,0-22-16,0 22 0,0-22 0,0 22 16,0-22-16,0 21 0,0-20 0,0-1 15,0 0-15,0 1 0,0-1 16,0 0-16,0-20 0,0 20 16,0-21-16,0 21 0,0-20 0,0-1 15,0 0-15,0 0 0,0 0 16,-21 0-16,0 1 0,0-22 15,21 21 1,-21-21-16,0 0 0,-1 0 0,1 0 16,0 0-16,0 0 0,0 0 0,0 0 15,-22 0-15,22 0 0,-21 0 0,-1 0 16,1 0-16,-21 0 0,-1 0 0,22 0 16,-22 0-16,1 0 0,-1 0 15,-20 0-15,20 21 0,1-21 16,-1 0-16,1 0 0,-1 0 0,1 0 15,-22 21-15,21-21 0,1 0 0,-22 0 16,22 0-16,-22 0 0,22 0 0,-22 0 16,21 21-16,-20-21 0,-1 0 0,22 0 15,-22 0-15,21 0 0,-20 0 16,20 0-16,1 0 0,-22 0 0,22 0 16,-1 0-16,1 21 0,-1-21 0,22 0 15,-22 0-15,1 0 0,-1 0 16,1 0-16,20 0 0,-20 0 0,-1 0 0,-20 0 15,20 0-15,1 0 16,-22 0-16,22 0 0,-22 0 0,0 22 0,22-22 16,-1 0-16,1 0 0,-1 0 15,1 0-15,-1 0 0,22 0 0,-22 0 16,22 0-16,-21 0 0,-1 0 0,22 0 16,-22 0-16,22 0 0,0 0 15,-22 0-15,22 0 0,-1 0 0,1 21 16,21-21-16,-21 0 0,-1 0 0,22 0 15,-21 0-15,21 21 0,-22-21 0,22 0 16,0 0-16,-21 0 0,20 0 0,1 0 16,0 0-16,0 21 0,-21-21 15,20 0-15,1 0 16,0 0-16,21-21 31,0 0-15,0 0-16</inkml:trace>
  <inkml:trace contextRef="#ctx0" brushRef="#br0" timeOffset="23583.98">12806 12488 0,'0'0'0,"21"0"0,-42 0 62,21-21-30,0 0-32</inkml:trace>
  <inkml:trace contextRef="#ctx0" brushRef="#br0" timeOffset="25273.26">7683 5080 0,'0'-21'0,"-21"21"31,0 21-31,21 0 16,-21 0-16,21 1 0,-21-1 0,0 21 15,21-21-15,-22 0 0,1 22 0,21-22 16,-21 21-16,0-21 0,21 22 15,-21-22-15,21 21 0,0 1 16,-21-22-16,21 21 0,-22-21 0,22 0 16,-21 1-16,21-1 0,0 0 15,0 0-15,0-42 32,0 0-17,0 0-15,0-1 0,0 1 0,0-21 16,0 21-16,0-22 0,21 22 0,-21-21 15,22 21-15,-1-22 0,-21 1 16,21 0-16,-21-1 0,21 1 0,0 0 16,-21-1-16,21 1 0,1 21 15,-22-21-15,0 20 0,21 1 16,-21 0-16,21 21 0,0 0 0,0 21 16,-21 0-1,21 1-15,-21-1 0,22 21 0,-22 0 16,21-20-16,-21 20 0,21 0 0,-21-21 15,0 22-15,0-22 0,0 21 16,0-21-16,0 1 0,0-1 0,0 0 16,0 0-16,0 0 0,0 0 0,0 1 15,21-44 17,-21 1-32,21 21 15,-21-21-15,0 0 0,21 0 16,1 0-16,-22-1 0,21-20 15,0 21-15,0-21 0,-21 20 0,21-20 16,0 0-16,1-1 0,-1 1 0,0 21 16,-21-21-16,21 20 0,0 1 15,0 0-15,1 21 16,-1 0-16,-21 21 0,0 0 16,0 1-16,0 20 0,0 0 0,0-21 15,0 22-15,0-1 0,0 0 0,0 1 16,0-22-16,0 21 0,0 1 15,-21-22-15,21 21 0,-22-21 0,1 0 16,21 22-16,0-22 0,0 0 16,-21 0-16,21 0 0,-21-21 0,21 22 15,0-44 17,0 1-32,0 0 15</inkml:trace>
  <inkml:trace contextRef="#ctx0" brushRef="#br0" timeOffset="25625.06">8234 5440 0,'21'0'15,"0"0"-15,0 0 16,0 0-16,-21-21 0,22 21 0,-1-21 15,0 21-15,0-22 0,0 22 16,0-21-16,1 21 0,-1-21 0,0 0 16,-21 0-16,0 0 15,-21 21 1,0 0-16,-1 0 0,1 0 16,0 0-16,0 21 0,0 0 15,-22-21-15,22 21 0,0 0 0,21 0 16,-21 1-16,21-1 0,-21 0 15,21 0-15,0 0 0,0 0 16,0 1-16,0-1 0,21-21 16,0 21-16,0-21 15,0 0-15,1 0 0,-1 0 16,0 0-16,0 0 0,0-21 0</inkml:trace>
  <inkml:trace contextRef="#ctx0" brushRef="#br0" timeOffset="26773.17">8996 5186 0,'0'0'0,"0"-21"16,-21 21-1,-1 0 1,1 0-16,0 0 0,0 0 16,0 21-16,0 0 0,-1-21 0,1 21 15,0 0-15,21 1 0,-21-22 0,0 21 16,0 0-16,21 0 15,0 0-15,-22 0 0,22 1 0,-21-1 16,21 0-16,0 0 0,0 0 0,0 0 16,0 1-16,0-1 15,21-21 1,1 0-16,-1 0 16,0 0-16,0 0 15,0 0 1,0-21-16,1-1 15,-1 22 1,0-21-16,-21 0 16,21 21-16,0-21 15,0 0-15,-21 0 16,22 21-16,-22-22 0,21 22 16,-21-21-16,0 0 0,21 0 0,-21 0 15,21 0-15,-21-1 0,0-20 0,21 21 16,0-21-16,1 20 0,-22-20 15,0 0-15,21 21 0,-21-22 0,21 22 16,-21-21-16,0 21 0,0-1 0,0 1 16,0 0-16,0 0 15,0 42 17,0 0-32,-21 22 15,0-22-15,21 0 0,-22 21 16,1-21-16,21 22 0,0-1 0,-21 0 15,0-20-15,21 20 0,-21 0 16,21-21-16,0 22 0,-21-22 0,21 0 16,0 21-16,0-20 0,0-1 0,0 0 15,0 0-15,0 0 16,21-21-16,0 21 0,0-21 16,0 0-16,0 0 0,1 0 15,-1 0-15,0 0 0,0 0 0,0 0 16,0 0-16,1-21 15,-1 21-15,0-21 0,0 0 0,0 0 16,-21 0-16,21-1 0,-21 1 16,22 0-16,-22 0 0,0 0 15,0 42 17,0 0-17,0 0-15,0 0 16,0 1-16,0-1 15,0 0-15,0 0 16,0 0 0,21-42 31,-21 0-47,0 0 15</inkml:trace>
  <inkml:trace contextRef="#ctx0" brushRef="#br0" timeOffset="27096.82">9461 5080 0,'-21'0'0,"0"0"16,0 0-1,21 21-15,21-21 31,0 0-15,0 0-16,-42 0 47,0 0-31,0 0-16,0 0 15,21 21 1,0 1-1,0-1-15,0 0 16,21-21 0,0 0-1</inkml:trace>
  <inkml:trace contextRef="#ctx0" brushRef="#br0" timeOffset="27412.64">9991 5144 0,'0'0'0,"-22"0"16,1 0 0,0 0-16,0 0 0,0 0 15,0 0-15,-1 0 0,1 0 16,0 21-16,0 0 0,0-21 0,0 21 15,-1 0-15,1 0 0,0 22 16,0-22-16,0 0 0,21 0 0,0 0 16,-21 1-16,21-1 0,0 0 0,0 0 15,0 0-15,21-21 16,-21 21-16,21-21 0,0 0 16,21 0-16,-20 22 0,-1-22 0,21 0 15,0 0-15,-20 0 0,20 0 0,0 0 16,22-22-16</inkml:trace>
  <inkml:trace contextRef="#ctx0" brushRef="#br0" timeOffset="28144.22">10456 5292 0,'0'0'0,"0"-21"0,-21-1 16,0 22-16,0 0 15,0 0-15,-1 0 0,1 0 16,0 0-16,0 0 15,0 22-15,0-22 0,-1 21 16,22 0-16,-21-21 0,21 21 0,-21 0 16,21 0-16,-21-21 0,21 22 15,0-1-15,0 0 0,0 0 16,0 0-16,21-21 16,0 0-16,0 0 0,1 0 15,-1 0-15,0 0 16,0 0-16,0-21 0,0 0 15,1 0-15,-1 0 16,-21-1-16,21 1 0,-21 0 0,21 0 16,-21 0-16,0 0 15,0-1-15,0 1 0,0 0 16,0 42 15,0 0-31,-21 1 16,21-1-16,-21 0 0,21 0 0,0 0 15,0 0-15,0 1 0,0-1 16,0 0-16,0 0 16,21 0-16,0-21 15,0 0-15,0 0 0,1 0 16,-1 0-16,0 0 16,0-21-16,0 21 0,0-21 15,1 21-15,-1-21 0,0 0 0,0-1 16,0 1-16,-21 0 0,21-21 0,1 21 15,-1-22-15,-21 1 0,0 0 16,21-1-16,0 1 0,-21 0 0,0-1 16,21-20-16,-21 20 0,0 22 0,0-21 15,0 21-15,0 0 0,0-1 16,0 1-16,0 42 16,-21 1-16,21-1 0,-21 21 15,0 0-15,0 1 0,21-1 16,-22 0-16,22 1 0,-21-1 15,21 0-15,0 1 0,-21-1 0,21 0 16,0-20-16,0 20 0,0-21 0,0 0 16,0 0-16,0 1 0,0-1 15,0 0-15,21-21 16,0 0-16,1 0 16,-1 0-16,0 0 0,0 0 0,21-21 15</inkml:trace>
  <inkml:trace contextRef="#ctx0" brushRef="#br0" timeOffset="28563.98">11536 4890 0,'0'0'0,"0"-43"15,-21 43-15,-1 0 16,1 0-16,0 0 0,0 21 15,0 1-15,-22-1 0,22 0 0,0 0 16,0 21-16,0-20 0,0-1 0,-1 21 16,22-21-16,0 0 0,0 1 0,0-1 15,0 0-15,0 0 16,0 0-16,22-21 0,-1 21 16,0-21-16,0 22 0,0-22 0,22 21 15,-22-21-15,0 21 0,0-21 16,0 21-16,0-21 0,1 0 0,-22 21 15,0 0-15,0 1 16,-22-22 0,1 0-16,0 0 0,-21 0 15,21 0-15,-22 0 0,22 21 0,0-21 16,-21 0-16,20 0 0,1 0 0,0 0 16,0 0-16,21-21 46,21 21-46,0-22 0,0 22 0,1-21 16</inkml:trace>
  <inkml:trace contextRef="#ctx0" brushRef="#br0" timeOffset="29047.7">11790 4953 0,'0'0'16,"0"-21"-16,0 0 0,0 0 15,0 42 1,0 0-16,0 0 16,-21 0-16,21 0 0,-22 22 15,22-22-15,0 0 0,0 21 0,0-20 16,-21 20-16,21-21 0,-21 21 0,21-20 16,0-1-16,0 0 0,-21 0 15,21 0-15,-21 0 0,21 1 16,0-1-16,0-42 47,0-1-47,0 1 15,0 0-15,0 0 16,21 0-16,0 0 0,-21-1 16,21 1-16,0 21 0,1-21 0,-1 0 15,0 0-15,0 21 0,0 0 0,0 0 16,1 0-16,-22 21 15,0 0 1,0 0-16,0 0 0,0 1 16,0-1-16,0 0 0,0 0 15,-22 0-15,1-21 16,21 21-16,-21-21 16,42 0 15</inkml:trace>
  <inkml:trace contextRef="#ctx0" brushRef="#br0" timeOffset="29445.5">12340 5101 0,'-21'0'16,"0"0"-16,0 0 0,-1 21 15,1-21-15,0 22 0,0-1 16,0 0-16,0 0 16,-1 0-16,22 0 0,0 1 0,0-1 15,0 0-15,0 0 0,0 0 16,22-21 0,-1 21-16,0-21 15,0 0-15,0 0 0,0 0 16,1 0-16,-1-21 0,0 21 15,-21-21-15,21 21 0,-21-21 0,21 0 16,-21 0-16,0-1 0,0 1 16,0 0-16,0 0 0,0 0 15,0 0-15,-21 21 16,0-22-16,0 22 16,0 0-16,-1 0 0,1 0 15,21 22-15,0-1 16,0 0-1,21-21 1</inkml:trace>
  <inkml:trace contextRef="#ctx0" brushRef="#br0" timeOffset="29776.32">12679 5101 0,'0'-21'15,"0"42"17,-21 0-32,21 1 0,-22-1 0,22 0 15,0 0-15,0 0 0,0 0 0,0 22 16,-21-22-16,21 21 0,0-21 16,0 22-16,0-22 0,-21 21 0,21 1 15,0-22-15,0 21 0,0-21 0,0 22 16,0-1-16,0-21 0,-21 21 15,21-20-15,0-1 0,-21 0 16,21 0-16,0 0 0,-21 0 0,21 1 16,0-44 31,0 1-47,0 0 0,21 0 15,0 0-15,0 0 0</inkml:trace>
  <inkml:trace contextRef="#ctx0" brushRef="#br0" timeOffset="30096.13">12658 5059 0,'0'0'16,"0"-42"-16,0 20 15,0 1-15,21 21 16,0-21-16,0 21 0,0 0 15,0 0-15,1 0 0,-1 0 0,-21 21 16,21 0-16,0 1 0,-21-1 0,0 0 16,0 0-16,0 0 0,0 0 15,0 1-15,0 20 0,-21-21 0,21 0 16,-21 0-16,0 1 0,-1-22 0,1 21 16,-21 0-16,21-21 0,0 21 15,-1-21-15,1 0 0,0 21 0,21 0 16,-21-21-16,0 0 15</inkml:trace>
  <inkml:trace contextRef="#ctx0" brushRef="#br0" timeOffset="31392.76">8530 6414 0,'-21'0'16,"21"-22"-16,0 1 31,21 21-31,0 0 16,22 0-16,-22 0 0,21 0 0,0 0 15,1 0-15,-1 0 0,0 0 16,22 0-16,-22 0 0,1 0 0,-1 0 16,-21 0-16,21 0 0,-20 0 0,-1 0 15,-42 0 17,-1 0-32,1 0 0,0 0 15</inkml:trace>
  <inkml:trace contextRef="#ctx0" brushRef="#br0" timeOffset="31668.48">8826 6371 0,'0'21'16,"-21"1"0,21-1-16,0 0 0,0 21 0,-21-21 15,21 1-15,-21 20 0,21 0 0,0 1 16,0-22-16,0 21 15,0 0-15,-21-20 0,21 20 0,0-21 16,-21 21-16,21-20 0,0-1 0,-22 21 16,22-21-16,0 0 0,0 1 15,0-1-15,0 0 16,22-21 0,-1 0-16,0 0 0,0 0 15,0 0-15,0-21 0,22 21 16,-22-21-16,0-1 0</inkml:trace>
  <inkml:trace contextRef="#ctx0" brushRef="#br0" timeOffset="32104.74">9313 6731 0,'0'0'0,"21"-21"0,1 0 16,-22 0-16,0-1 0,0 1 16,0 0-16,-22 0 15,1 21-15,0 0 0,0 0 16,0 0-16,0 0 0,-1 21 0,1 0 15,0 0-15,0 1 0,0-1 0,-22 0 16,43 21-16,-21-21 0,0 1 16,21-1-16,-21 0 0,21 0 0,0 0 15,0 0-15,0 1 0,0-1 0,0 0 16,21-21-16,0 0 16,0 0-1,1 0-15,-1 0 0,0 0 16,0-21-16,-21 0 0,21 21 0,0-22 15,1 1-15,-22 0 0,0 0 0,21 0 16,-21 0-16,21-1 0,-21 1 16,0 0-16,0 0 0,0 42 31,0 0-15,0 0-16,0 1 0,0-1 0,0 0 15,0 0-15,0 0 0,0 0 16,0 1-16,0-1 0,0 0 15,0 0-15,0 0 16,21-21 0,0 0-16,0 0 0,1-21 15,-1 21-15,0-21 0</inkml:trace>
  <inkml:trace contextRef="#ctx0" brushRef="#br0" timeOffset="32552.49">9588 6519 0,'0'0'0,"0"-21"0,0-21 15,0 21-15,0 0 0,0-1 16,-21 65 15,21-22-31,-21 0 0,21 21 0,-21-20 16,21 20-16,0 0 0,0-21 16,0 22-16,0-22 0,0 21 0,0-21 15,0 1-15,0-1 0,0 21 0,0-21 16,0 0-16,0 1 15,-21-22 17,21-22-17,0 1-15,0 0 16,21 0-16,-21 0 16,21 21-16,0-21 0,0-1 0,1 22 15,20-21-15,-21 21 0,0 0 0,0 0 16,22 0-16,-22 0 0,0 0 15,0 21-15,0 1 0,-21-1 16,22-21-16,-22 21 0,0 0 0,0 0 16,-22 0-16,1 1 0,0-1 15,0-21-15,-21 21 0,20-21 16,1 21-16,-21-21 0,21 21 0,0-21 16,-1 0-16,1 0 0,0 0 0,42 0 31,0-21-16,1 0-15</inkml:trace>
  <inkml:trace contextRef="#ctx0" brushRef="#br0" timeOffset="32844.32">10393 6350 0,'0'0'0,"0"-21"0,-21 21 15,-1 0-15,1 21 16,0 0-16,21 0 0,-21 1 0,0 20 16,21-21-16,0 21 0,-21 1 15,-1-1-15,22 0 0,-21 1 0,21-1 16,-21-21-16,21 22 0,0-22 0,-21 21 16,21-21-16,-21 0 0,21 1 15,0-1-15,0 0 0,0 0 16,21-21 15,0-21-15,0 0-16,0 0 0,1-1 15</inkml:trace>
  <inkml:trace contextRef="#ctx0" brushRef="#br0" timeOffset="33505.18">10414 6731 0,'0'21'0,"21"-21"47,0 0-47,0 0 16,1 0-16,-1 0 0,0 0 16,0 0-16,0-21 15,0 21-15,1-21 0,-1 0 16,-21 0-16,0-1 15,0 1 1,-21 21 0,-1 0-16,1 0 0,0 0 15,0 21-15,0-21 0,0 22 0,-1-1 16,1 0-16,0 0 0,0 0 0,0 0 16,21 1-16,0-1 0,-21 0 0,21 0 15,0 0-15,0 0 0,0 1 16,0-1-16,21-21 0,0 0 15,0 21-15,0-21 0,0 0 16,22 0-16,-22 0 0,0 0 0,21 0 16,-20 0-16,20 0 0,-21-21 15,21 21-15,1-21 0,-22-1 0,21 1 16,-21 21-16,22-21 0,-22-21 0,0 21 16,0-1-16,0-20 0,-21 0 0,22-1 15,-1 1-15,0 0 0,0-1 16,-21 1-16,0 0 0,21-1 0,-21 22 15,0 0-15,21 0 0,-21 0 0,-21 21 32,0 21-32,0 0 15,21 0-15,-21 22 0,0-1 0,-1 0 16,1 1-16,0-1 0,21 0 16,-21 1-16,21-1 0,-21 0 15,21-21-15,0 22 0,0-22 0,0 21 16,0-21-16,0 1 0,0-1 0,0 0 15,21-21-15,0 21 0,0-21 0,0 0 16,1 0-16,-1 0 16,0 0-16,0 0 0,0 0 0,0 0 15,1 0-15,-1-21 0,-21 0 0,21 21 16,0-21-16,0-1 0,-21 1 0,0 0 16</inkml:trace>
  <inkml:trace contextRef="#ctx0" brushRef="#br0" timeOffset="33684.08">11007 6625 0,'0'0'0,"-22"0"0,1 0 0,0 0 16,42-21 31,0 21-47,1 0 0,-1 0 0,0 0 15,0 0-15,21-21 0,-20 21 16,20-21-16,0 21 0,1-21 0,-1 21 15,0-22-15,1 22 0</inkml:trace>
  <inkml:trace contextRef="#ctx0" brushRef="#br0" timeOffset="33973.91">12001 6308 0,'0'0'0,"-21"0"0,0-21 0,0 21 0,0 0 15,0 0 1,-1 0-16,1 0 16,0 21-16,0-21 0,21 21 0,-21 21 15,0-21-15,21 22 16,0-22-16,-22 21 0,22 1 0,-21-1 16,21-21-16,0 21 0,0 1 0,0-22 15,0 21-15,0-21 0,0 1 0,0 20 16,0-21-16,21 0 0,1 0 15,-1 1-15,-21-1 0,21-21 0,0 21 16,0-21-16,0 0 0,1 0 0,-1 0 16,0 0-16,0 0 0,0 0 15</inkml:trace>
  <inkml:trace contextRef="#ctx0" brushRef="#br0" timeOffset="34263.75">12277 6308 0,'0'0'0,"0"-21"0,21-1 16,0 1-16,0 21 0,0 0 15,0 0-15,22 0 0,-22 0 16,0 0-16,0 0 0,0 21 16,1 1-16,-22-1 0,21 21 0,-21 0 15,21 1-15,-21-1 0,0 0 0,0 1 16,0-1-16,0 0 0,-21 1 15,0-22-15,-1 21 0,-20-21 16,21 22-16,0-22 0,-22 0 0,22 0 16,-21 0-16,21 1 0,0-1 0,-22-21 15,22 21-15,0-21 0,0 0 0,0 21 16,-1-21-16,1 0 16,0 0-16</inkml:trace>
  <inkml:trace contextRef="#ctx0" brushRef="#br0" timeOffset="36244.85">7556 7514 0,'0'0'0,"22"0"0,-1 0 0,0-21 16,-63 42 15,20-21-31,1 21 16,-21 1-16,0-1 0,-1 21 0,1-21 15,-22 22-15,1-1 0,-1 0 16,-20 1-16,-22 20 0,21 1 16,1-1-16,-22 22 0,0-22 0,21 22 15,-21 0-15,1-22 0,20 22 0,-21-22 16,0 22-16,22-22 0,-22 1 15,21 21-15,0-22 0,22 1 0,-22-1 16,22 1-16,-1-22 0,22 21 0,-22-20 16,22-1-16,-21 0 0,20 1 15,1-1-15,0 0 0,20-20 0,-20-1 16,21 0-16,-21 0 0,20 0 0,1 0 16,0 1-16,0-22 15,0 0-15,0 0 16,21-22 15,0 1-31,0 0 16,0 0-16,0 0 15,0 0-15,21 21 16,-21-22-16,21 22 16,-21 22 46,0-1-62,-21-21 16,0 21-1,-1 0 1,1-21-16,0 21 0,0-21 16,21 21-1,-21-21-15,0 0 0,21 22 16,0-44 15,0 1-15,0 0-16,21 0 0,0 0 15,-21 0-15,21-1 0,0 22 16,-21-21-16,21 0 0,-21 0 16,0 0-16,22 21 0,-22-21 0,0-1 15,21 22 1,-21 22 46,0-1-15,0 0-31,-21-21-16,21 21 0,-22 0 0,22 0 15,-21 1-15,21-1 16,0 0-16,-21 0 0,21 0 16,-21-21-16,21 21 0,0 1 31,21-22-15,0 0-1,0 0 1,1 0-16,-1 0 15,0 0 1,-21-22 0,21 22-16,0-21 15,-21 0-15,21 0 16,1 0-16,-1 21 0</inkml:trace>
  <inkml:trace contextRef="#ctx0" brushRef="#br0" timeOffset="37008.41">7345 7726 0,'0'0'0,"0"-21"0,-21 21 47,-1 0-47,1 21 0,-21 0 0,0 0 15,-1 0-15,-20 1 0,20-1 16,-20 0-16,-1 0 0,22 0 0,-21 0 16,20 1-16,1-1 0,0-21 0,-1 21 15,22 0-15,0-21 0,0 0 16,42 0-1,21-21-15,-21 0 16,22 0-16,-1 21 0,0-22 16,1 1-16,-1 0 0,22 0 0,-22 0 15,0 0-15,1-1 0,-1 1 0,-21 21 16,21-21-16,-20 0 16,-1 21-16,0 0 0,0 0 0,0 21 15,-21 0 1,0 0-16,0 1 0,0-1 15,0 0-15,0 21 0,0-21 0,0 1 16,0-1-16,0 21 0,0-21 0,21 0 16,-21 1-16,0-1 0,22-21 15,-22 21-15,0 0 0,0 0 16,21-21-16,0 0 16</inkml:trace>
  <inkml:trace contextRef="#ctx0" brushRef="#br0" timeOffset="37572.62">9123 7705 0,'0'0'0,"21"-21"0,0-1 15,21-20 1,-20 42-16,-1 0 0,0 0 15,-21 21 1,0 0-16,0 1 0,0-1 16,0 21-16,0 0 0,-21 1 15,21-1-15,-21 22 0,-1-1 16,1 1-16,21-1 0,-21 1 0,0 20 16,0-20-16,0 20 0,-1-20 0,1 21 15,0-1-15,0 1 0,0 0 16,0 20-16,-1-20 0,1 0 0,21-1 15,-21-20-15,0 21 0,0-1 0,21-20 16,0-1-16,-21 1 0,-1-1 0,22-20 16,-21-1-16,21 0 0,0-21 15,0 22-15,0-22 0,-21 0 0,21 0 16,0-42 0,0 0-1,0 0-15,0 0 0,0-1 16,0-20-16,0 21 0,0-21 15,21-22-15,0 22 0,1-22 0,-1 1 16,0-1-16,0 1 0</inkml:trace>
  <inkml:trace contextRef="#ctx0" brushRef="#br0" timeOffset="38024.37">9398 7747 0,'0'0'0,"0"-21"0,0 0 0,-21 21 15,0 0-15,-1 0 16,1 21-16,0-21 0,-21 21 16,21 21-16,-22-20 0,22-1 0,-21 21 15,21 0-15,-22 1 0,1-1 16,0 0-16,-1-20 0,22 20 0,-21 0 16,21-21-16,-22 1 0,22-1 0,0 0 15,0 0-15,42-42 31,0 0-15,0 0-16,0-1 0,1 1 0,20-21 16,-21 0-16,0-1 0,22 1 15,-22 0-15,21-1 0,-21 22 16,22-21-16,-22-1 0,21 22 0,-21-21 16,22 21-16,-22 0 0,0 21 15,0 0-15,0 0 0,0 0 16,1 0-16,-22 21 0,21 0 0,0 0 15,0 0-15,-21 0 0,21 22 0,0-22 16,-21 21-16,22-21 0,-1 22 16,-21-1-16,21-21 0,0 22 0,-21-22 15,21 0-15,0 0 0,-21 0 0,22 0 16,-1 1-16,0-1 16,-21 0-16,21-21 0,0 0 0</inkml:trace>
  <inkml:trace contextRef="#ctx0" brushRef="#br0" timeOffset="38668.01">12277 7557 0,'0'0'0,"-22"0"16,1 0-16,0 0 0,0 0 15,0 0-15,0 21 0,-1 0 16,22 0-16,0 0 0,-21 0 0,0 1 16,0-1-16,21 21 0,0-21 15,-21 0-15,21 1 0,-21 20 16,-1-21-16,22 0 0,-21 0 0,21 1 0,0-1 16,-21 0-16,21 0 15,0-42 16,0 0-31,21 21 0,-21-21 0,21-1 16,1-20-16,-1 21 0,0 0 0,21-22 16,-21 22-16,1-21 0,-1 21 15,21-22-15,-21 22 0,0 0 16,1 0-16,20 0 0,-21 0 0,0-1 0,0 22 16,1 0-16,-1 0 15,0 0-15,0 0 0,0 22 16,0-1-16,-21 0 0,22 0 0,-1 0 15,0 0-15,0 1 0,0-1 0,-21 0 16,21 0-16,1 0 0,-1 0 0,0 1 16,0-1-16,0 0 0,0 0 15,1 0-15,-1 0 0,0 1 0,-21-1 16,0 0-16,21 0 0</inkml:trace>
  <inkml:trace contextRef="#ctx0" brushRef="#br0" timeOffset="39060.78">12636 7726 0,'0'21'0,"0"-42"0,-21 0 0,0 0 0,0 21 16,21 21 15,0 0-16,0 0-15,0 0 0,21 0 0,-21 1 16,21 20-16,0-21 0,1 21 0,-1 1 16,0-1-16,21 0 0,-21 22 0,22-22 15,-1 22-15,0-22 0,1 22 16,-1-1-16,22-21 0,-1 22 16,-21-1-16,22 1 0,-22-1 0,22 1 15,-22-1-15,0 1 0,1-1 0,-1 1 16,22-1-16,-22 1 0,0-22 0,1 22 15,-1-1-15,21-20 0,-20 20 0,-1-21 16,-21 22-16,22-22 0,-22 22 16,21-22-16,-21 0 0,0 1 0,1-22 15,-22 21-15,0-21 0,0 1 0,0-1 16,0 0-16,-22-42 47,22 0-47,-21 21 15,21-22-15,-21 22 0,21-21 0</inkml:trace>
  <inkml:trace contextRef="#ctx0" brushRef="#br0" timeOffset="40117.04">2180 10964 0,'0'0'0,"-21"0"0,0 22 15,0-1 1,-1-21-16,22-21 31,22-1-31,-1 22 0,21-21 16,-21 0-16,22 0 0,-1 0 0,-21-22 15,21 22-15,22-21 0,-22 21 16,-21-22-16,22 1 0,-1 21 16,-21-21-16,0-1 0,1 1 0,-22 0 15,0-1-15,0 1 0,0 21 16,0-22-16,-22 22 0,1 0 0,0 21 16,0 0-16,0 0 0,-22 0 15,1 0-15,21 0 0,-21 21 0,-1 0 16,22 22-16,-21-1 0,21 22 15,-1-1-15,1 1 0,0-1 0,0 1 16,0-1-16,0 22 0,-1-22 16,22 1-16,0 20 0,0-20 15,0-1-15,-21 1 0,21-22 0,0 22 16,0-22-16,0 0 0,0 1 0,0-22 16,0 0-16,21 0 0,-21 0 15,22 1-15,-1-22 16,0 0-16,0 0 0,-21-22 15,21 1-15,0 21 0,1-21 0,-1-21 16,-21 21-16,21-1 0,-21-20 16,0 0-16,0 21 0,0-22 0,0 1 15,0 21-15,-21-22 0,0 22 16,-1-21-16,1 21 0,-21 0 0,21-1 16,0 22-16,-22 0 0,22 0 15,0 0-15,0 0 0,42 0 47,0 0-47,0 0 0,0 0 0,22 0 16,-1 0-16,-21 0 0,22 0 0,-1-21 15,0 21-15,-21-21 0,22 21 16,-22-21-16</inkml:trace>
  <inkml:trace contextRef="#ctx0" brushRef="#br0" timeOffset="40476.41">2625 10943 0,'0'21'31,"21"-21"-15,0 0-16,0 0 16,0 0-16,0 0 0,1 0 0,-1 0 15,0 0-15,0-21 0,0 0 0,0 21 16,1 0-16,-1-21 0,-21 0 15,0 0 1,-21 21 0,-1 0-16,1 0 0,-21 0 15,21 0-15,0 0 0,-1 21 0,-20 0 16,21-21-16,0 21 16,0 0-16,21 0 0,0 1 0,-22-1 15,22 0-15,0 0 0,0 0 16,0 0-16,0 1 0,0-1 0,22 0 15,-1-21-15,0 21 0,0-21 0,0 0 16,0 0-16,1 0 0,-1 0 16,0 0-16,0 0 0,0 0 0,0-21 15,1 0-15</inkml:trace>
  <inkml:trace contextRef="#ctx0" brushRef="#br0" timeOffset="40744.25">3069 10859 0,'21'0'0,"-21"21"32,0 0-32,0 0 15,0 0-15,0 0 0,0 1 0,0-1 16,0 21-16,21-21 0,-21 0 16,0 1-16,0 20 0,0-21 0,0 0 15,0 0-15,0 1 0,0-1 0,0 0 16,0 0-16,22-21 31,-1-21-15,0 0-16,-21 0 15,21-1-15,-21-20 0,21 21 0,0-21 16,-21 20-16,22-20 0</inkml:trace>
  <inkml:trace contextRef="#ctx0" brushRef="#br0" timeOffset="40968.12">3408 10816 0,'21'-21'0,"-42"42"0,42-63 0,-21 63 31,0 0-15,-21-21-16,0 21 0,-1 22 15,1-22-15,0 0 0,0 21 0,-21-20 16,20-1-16,1 21 0,0-21 0,0 22 16,0-22-16,21 21 0,-21-21 15,21 0-15,-22 1 0,22-1 0,0 0 16,0 0-16,0 0 15,22-42 1,-1 0 0,0 0-16,-21 0 0</inkml:trace>
  <inkml:trace contextRef="#ctx0" brushRef="#br0" timeOffset="41348.91">3408 11049 0,'21'0'0,"0"0"16,0 0 0,0 0-16,1 0 15,-1 0-15,0-21 16,0 21-16,0-21 0,0 0 16,1 21-16,-1-22 0,0 1 15,0 21-15,-21-21 0,-21 21 47,0 0-47,0 0 0,-1 21 16,1 0-16,0 1 0,0-1 0,0 0 15,21 0-15,0 21 0,-21-20 0,21-1 16,0 21-16,0-21 0,0 0 16,0 1-16,0-1 0,0 0 0,0 0 15,21-21 1,-21 21-16,21-21 0,0 0 0,0 0 15,0 0-15,1 0 0,20 0 0,-21-21 16,21 0-16,-20 21 0,20-21 16,-21 0-16,0-1 0,22-20 0,-22 21 15</inkml:trace>
  <inkml:trace contextRef="#ctx0" brushRef="#br0" timeOffset="41728.12">4043 10922 0,'0'-21'16,"0"0"-1,21 21-15,-21-21 0,21 21 16,0 0 0,0 0-16,-21 21 0,22 0 15,-1 0-15,-21 0 16,21 0-16,-21 1 0,0 20 0,0-21 16,0 0-16,0 0 0,0 22 0,0-22 15,0 0-15,0 0 16,-21 0-16,0 1 0,21-1 0,-22-21 15,22 21-15,-21-21 0,21-21 32,0 0-32,0-1 15,0 1-15,0 0 0,0 0 0,0-21 16,0 20-16,21-20 0,-21 21 16,0 0-16,22-22 0,-1 22 0,0 0 15,-21-21-15,21 21 0,0 21 16,-21-22-16,21 1 0,1 21 0,-1 0 15,-21-21-15,21 21 0,0 0 16</inkml:trace>
  <inkml:trace contextRef="#ctx0" brushRef="#br0" timeOffset="42292.23">1947 11980 0,'-21'0'0,"0"0"16,0 0-16,-22 0 0,22 0 16,0 0-16,42 0 31,0 0-31,22 0 0,-22 0 15,21 0-15,1 0 0,-1 0 16,0 0-16,1 0 0,20 0 16,-21 0-16,22 0 0,-1 0 15,1 0-15,-22 0 0,22 0 0,-22 0 16,0 0-16,1 0 0,-22 0 0,0 0 16,0 0-16,-42 0 15,0 0-15,0 0 16,0 0-16</inkml:trace>
  <inkml:trace contextRef="#ctx0" brushRef="#br0" timeOffset="42544.08">2371 12002 0,'0'0'0,"-22"0"16,1 0 0,0 0-1,21 21-15,0 0 0,-21 0 16,21 0-16,-21 0 0,0 22 0,21-22 15,0 21-15,-22 1 0,22-1 16,-21-21-16,0 21 0,21 1 0,0-22 16,0 0-16,-21 21 0,21-20 0,0-1 15,-21 0-15,21 0 0,0 0 16,0 0 0,21-21 15,0-21-31,0 0 0,0 21 0</inkml:trace>
  <inkml:trace contextRef="#ctx0" brushRef="#br0" timeOffset="43048.35">2857 12277 0,'0'0'0,"22"-21"0,-22-1 0,0 1 16,0 0-16,0 0 15,-22 0-15,1 21 16,21-21-16,-21 21 0,0 0 0,0 0 16,0 0-16,-1 0 0,1 0 15,0 21-15,0 0 0,0 0 0,0 0 16,-1 0-16,1 1 0,0 20 16,0-21-16,21 0 0,0 22 0,-21-22 15,21 0-15,-21 0 0,21 0 0,0 0 16,0 1-16,0-1 15,21-21-15,0 0 16,0 0-16,0 0 16,0-21-16,1-1 0,-1 22 0,0-21 15,0 0-15,0 0 0,0 0 16,1 0-16,-1-1 0,0 1 16,0-21-16,0 21 0,0 0 0,-21-1 15,0 1-15,0 42 31,0 1-31,0-1 0,0 0 0,0 0 16,0 0-16,0 0 0,-21 1 16,21-1-16,0 0 0,0 0 0,0 0 15,0 0-15,0 1 0,21-22 16,1 0 0,-1 0-16,0 0 15,0 0-15,0 0 0,0-22 16,1 1-16</inkml:trace>
  <inkml:trace contextRef="#ctx0" brushRef="#br0" timeOffset="43553.07">3238 11875 0,'0'0'0,"0"-22"0,0 44 31,0-1-31,0 21 15,-21-21-15,21 22 0,-21-1 0,21 0 16,0 1-16,0-1 0,-21 0 16,21-21-16,-21 22 0,21-1 15,0-21-15,0 22 0,-21-22 0,21 21 16,-22-21-16,1 0 0,21 1 16,0-44 30,0 1-46,0 0 16,0 0-16,21 0 0,1 0 0,-1-1 16,-21 1-16,21 0 0,0 0 15,0 0-15,0 21 0,1 0 0,-1-21 16,0 21-16,0 0 0,0 0 0,0 21 16,1-21-16,-22 21 15,0 0-15,21 0 0,-21 0 0,0 1 16,0-1-16,0 0 0,-21 0 15,-1 0-15,1 0 0,0-21 16,0 22-16,0-22 0,0 0 0,-1 21 16,1-21-16,0 0 0,0 0 0,0 0 15,0 0 1,21-21 0,0-1-1,21 1 1,0 0-16,0 21 0,0-21 15,0 0-15</inkml:trace>
  <inkml:trace contextRef="#ctx0" brushRef="#br0" timeOffset="43832.08">3810 11832 0,'0'0'0,"0"21"31,0 1-15,0 20-16,-21 0 0,21-21 0,-21 43 16,-1-22-16,22 1 0,0-1 15,-21 0-15,21 1 0,-21-1 0,21-21 16,0 21-16,-21-20 0,21 20 0,0-21 16,-21 0-16,21 0 0,0 1 15,0-1-15,21-21 31,0 0-31,-21-21 16,0-1-16,21 1 0,0 0 0,1 0 16</inkml:trace>
  <inkml:trace contextRef="#ctx0" brushRef="#br0" timeOffset="44464.09">3852 12298 0,'21'0'31,"1"0"-31,-1 0 16,0 0-16,0 0 0,0 0 16,0-21-16,1 21 15,-1-21-15,-21-1 0,21 22 0,0-21 16,0 0-16,-21 0 0,0 0 16,0 0-16,0-1 15,-21 22 1,0 0-16,0 0 15,0 0-15,-1 22 0,1-1 16,0 0-16,0 0 0,21 0 0,-21 0 16,0 1-16,21 20 0,-22-21 0,22 0 15,0 0-15,0 1 0,0-1 16,0 0-16,0 0 0,22-21 0,-1 21 16,0-21-16,0 0 0,0 0 15,0 0-15,1 0 0,20 0 16,-21 0-16,0 0 0,0 0 0,22-21 15,-22 0-15,0 21 0,0-21 16,22 0-16,-22-22 0,0 22 16,0 0-16,0-21 0,22-1 0,-22 1 15,0 0-15,0-1 0,-21 1 0,21 0 16,0-22-16,-21 43 0,0-21 16,22-1-16,-22 22 0,0 0 0,0 0 15,0 42 16,0 0-31,-22 21 0,1 1 16,21-22-16,-21 21 0,21 1 0,0-1 16,-21 21-16,0-20 15,21-1-15,-21-21 0,-1 22 0,22-1 0,0 0 16,0-21-16,-21 22 0,21-22 0,0 0 16,0 0-16,0 0 15,0 1-15,0-1 0,21-21 16,1 0-1,-1 0-15,0 0 0,0-21 16,0 21-16,-21-22 0,21 1 16,1 0-16,-22 0 0</inkml:trace>
  <inkml:trace contextRef="#ctx0" brushRef="#br0" timeOffset="44702.95">4339 12129 0,'-21'0'0,"21"-22"16,21 22 0,0 0-16,-21-21 15,21 21-15,1 0 0,-1 0 0,0-21 16,0 21-16,0 0 0,0 0 0,1-21 16,-1 21-16,0-21 0,21 21 15,-21 0-15,1-21 0,-1 21 0,0 0 16,0-22-16,0 22 0,0 0 15,1-21 1,-22 0-16</inkml:trace>
  <inkml:trace contextRef="#ctx0" brushRef="#br0" timeOffset="45448.46">8594 10562 0,'0'0'0,"0"-21"0,0 0 0,21 21 0,-21-21 15,21 0-15,-21-1 0,0 1 16,0 0 0,-21 21-16,0 0 0,-22 0 15,22 21-15,-21 0 0,21 1 0,-22-1 16,1 21-16,0 0 0,20 1 15,-20-1-15,21 0 0,-21 1 0,20-1 16,1 0-16,21 1 0,0-1 16,0-21-16,0 22 0,0-22 0,0 0 15,0 0-15,21 0 0,1 0 0,-1-21 16,0 22-16,0-22 0,21 0 16,-20 0-16,20 0 0,-21 0 15,21 0-15,1 0 0,-1-22 0,0 22 16,1-21-16,-1 0 0,0 0 0,1 0 15,-1 0-15,0-1 0,1 1 0,-1 0 16,-21-21-16</inkml:trace>
  <inkml:trace contextRef="#ctx0" brushRef="#br0" timeOffset="45812.1">8996 10795 0,'0'-21'15,"0"0"-15,0 84 0,0-84 0,-21-21 16,-1 42-16,1 0 16,0 0-16,0 0 15,0 21-15,0 0 0,-1 0 0,1 0 16,0 1-16,21-1 0,0 0 15,-21 0-15,21 0 0,0 0 0,0 1 16,0-1-16,0 0 0,0 0 0,21 0 16,0-21-16,0 0 15,22 0-15,-22 0 0,0 0 16,0 0-16,0 0 0,22 0 0,-22-21 16,0 0-16,0 21 0,0-21 0,1 0 15,-1-1-15,0 1 0,-21 0 0,21 0 16,-21 0-16,0 0 0,0-1 15,0 1-15,0 0 0,-21 0 0,0 0 16,0 21-16,-22 0 0,22 0 16,0 0-16,-21 0 0,20 0 15,-20 0-15,21 0 0,0 21 0,0 0 16,-1-21-16,1 21 0,21 0 0,0 1 16,0-1-16,0 0 0,0 0 15,21-21-15,1 0 16,-1 0-16,21 0 0,-21 0 0,0 0 15,1 0-15,20 0 0,-21 0 0</inkml:trace>
  <inkml:trace contextRef="#ctx0" brushRef="#br0" timeOffset="46080.95">9461 10562 0,'0'0'15,"22"-21"-15,-1-21 0,-21 21 0,21-1 0,-21 1 16,0 0-16,0 42 31,0 22-31,-21-22 0,21 21 16,-21-21-16,21 22 0,-22-1 0,22-21 15,-21 21-15,21 1 0,-21-22 0,0 21 16,21-21-16,-21 22 0,21-22 16,0 0-16,0 0 0,0 0 0,0 1 15,-21-1-15,21 0 0,0 0 16,21-21-1,0 0 1,0 0-16,0 0 0,0-21 0,22 0 16</inkml:trace>
  <inkml:trace contextRef="#ctx0" brushRef="#br0" timeOffset="46621.16">10096 10689 0,'0'0'0,"-21"0"16,0-21-16,0 21 0,0 0 15,0 0-15,-1 0 0,1 0 0,0 0 16,-21 21-16,21 0 0,-1 1 0,1-1 16,0 0-16,0 0 0,0 0 15,0 0-15,-1 22 0,22-22 0,-21 0 16,21 0-16,0 0 0,0 1 0,0-1 15,0 0-15,0 0 0,21-21 16,1 21-16,-1-21 0,0 0 16,0 0-16,0 0 0,0 0 0,1 0 15,-1-21-15,0 0 0,21 21 0,-21-21 16,1 0-16,20-1 0,-21 1 0,0 0 16,0-21-16,1 21 15,20-22-15,-21 1 0,0 0 0,0-1 16,1 1-16,-1-22 0,0 22 0,-21-21 15,21 20-15,-21 1 0,21 0 16,-21-1-16,0 22 0,0 0 0,0 0 16,-21 21-1,0 0-15,0 21 0,0 0 0,-1 21 16,1 1-16,21-1 0,-21 0 16,0 22-16,21-22 0,0 22 0,0-22 15,-21 0-15,21 1 0,0-1 0,0 0 16,0 1-16,0-22 15,0 21-15,21-21 0,0 1 0,0-1 16,0 0-16,22-21 0,-22 21 0,0-21 16,0 0-16,0 0 0,22 0 0,-22 0 15,0 0-15,0 0 0,0 0 0,1 0 16,-1 0-16</inkml:trace>
  <inkml:trace contextRef="#ctx0" brushRef="#br0" timeOffset="47159.85">7535 12129 0,'0'-43'15,"0"22"-15,-21 21 0,21-21 16,-21 21-16,42 0 47,0 0-47,22 0 15,-1 0-15,-21-21 0,43 21 0,-22 0 16,0 0-16,22-21 0,-1 21 0,1-22 16,-22 22-16,22 0 0,-22 0 15,0 0-15,1 0 0,-1 0 0,-21-21 16,21 21-16,-63 0 31,0 0-31,0 0 0,0 0 16</inkml:trace>
  <inkml:trace contextRef="#ctx0" brushRef="#br0" timeOffset="47396.71">8064 11938 0,'-21'0'16,"21"21"-16,0 0 15,-21-21-15,21 22 0,0-1 16,0 0-16,-21 21 0,0-21 0,21 1 15,-21 20-15,21-21 0,0 21 0,-22-20 16,1 20-16,21-21 0,0 0 16,0 0-16,0 1 0,0-1 0,0 0 15,0 0-15,0 0 0,0 0 16,21-21-16,1 0 16,-1 0-16,21 0 0,-21 0 15,0 0-15</inkml:trace>
  <inkml:trace contextRef="#ctx0" brushRef="#br0" timeOffset="47848.77">8572 12192 0,'0'0'0,"0"-21"16,-21 0 0,0 21-16,0 0 0,0 0 15,0 0-15,-1 0 0,1 0 16,0 0-16,0 21 0,0 0 15,0 0-15,-1 0 0,22 1 16,0-1-16,-21 0 0,21 0 0,0 21 16,0-20-16,0-1 0,0 0 0,0 0 15,0 0-15,21-21 16,1 0-16,-1 0 16,0 0-16,0 0 0,0 0 0,0-21 15,1 21-15,-1-21 0,0 0 16,0 0-16,0-1 0,0 1 0,-21 0 15,22 0-15,-22 0 0,21 0 16,-21-1-16,0 1 0,0 42 31,-21 1-31,21-1 16,0 0-16,-22 0 0,22 21 0,-21-20 16,21-1-16,0 0 0,0 0 15,0 0-15,0 0 0,0 1 0,0-1 16,0 0-16,21-21 15,1 0-15,-1 0 16,0 0-16,0 0 0,0 0 0,0 0 16,22-21-16,-22 21 0,0-21 15</inkml:trace>
  <inkml:trace contextRef="#ctx0" brushRef="#br0" timeOffset="48324.5">9102 11917 0,'0'0'0,"0"-21"0,0 0 16,-22 42 0,1 0-16,0 0 0,21 0 0,-21 0 15,21 1-15,-21-1 0,21 21 16,0-21-16,0 22 0,0-22 0,-21 21 16,21-21-16,0 22 0,0-22 0,-22 0 15,22 0-15,0 0 16,0 0-16,0 1 0,-21-1 0,21 0 15,0 0-15,0-42 47,21 0-47,1 0 16,-1-1-16,21-20 0,-21 21 16,0 0-16,22 0 0,-22-1 0,0 22 15,21-21-15,-20 21 0,-1 0 0,0 0 16,0 0-16,-21 21 0,21-21 15,-21 22-15,0-1 16,0 0-16,0 0 0,0 0 0,-21 0 16,0 1-16,0-1 0,0 0 0,-1 0 15,1 0-15,-21 0 0,21 1 16,-22-22-16,22 21 0,0-21 0,-21 0 16,21 21-16,-1-21 0,1 0 0,0 0 15,21-21 16,0 0-31,21-1 0,0 1 16,1 0-16,-1 0 0</inkml:trace>
  <inkml:trace contextRef="#ctx0" brushRef="#br0" timeOffset="48588.35">9800 11748 0,'0'0'0,"0"21"16,-21 0-16,0 0 16,0 21-16,-1-20 0,22 20 15,-21 0-15,0 1 0,0-1 0,0 0 16,0 1-16,-1-1 0,1 0 16,21-21-16,-21 22 0,21-22 0,-21 21 15,21-21-15,-21 1 0,21-1 0,0 0 16,0 0-16,21-21 31,0 0-15,0 0-16,0-21 0</inkml:trace>
  <inkml:trace contextRef="#ctx0" brushRef="#br0" timeOffset="48960.15">9885 12298 0,'0'21'0,"21"-21"32,0 0-32,0 0 15,0 0-15,1-21 0,-1 21 16,0-21-16,0 21 0,-21-21 0,21 21 16,-21-22-16,21 1 0,-21 0 15,0 0-15,0 0 16,-21 21-1,0 0-15,0 0 16,0 21-16,0 0 0,-1 0 0,1 0 16,0 1-16,0-1 0,0 21 15,21-21-15,0 0 0,-21 1 0,21 20 16,0-21-16,0 0 0,0 0 0,0 1 16,21-1-16,0 0 15,0-21-15,0 0 0,0 0 16,1 0-16,20 0 0,-21 0 15,0 0-15,22 0 0,-22 0 0,0-21 16,21 21-16,-21-21 0,1-1 0,20 1 16,-21 0-16</inkml:trace>
  <inkml:trace contextRef="#ctx0" brushRef="#br0" timeOffset="49275.97">10647 11832 0,'0'0'0,"0"-21"0,0 0 16,0-21-16,0 20 0,0 1 15,-21 21 17,21 21-32,0 1 15,-22-1-15,1 21 0,21-21 16,-21 22-16,21-1 0,-21 0 0,21 1 16,-21-1-16,0 0 0,21 1 0,0-1 15,0 0-15,0 1 0,-22-1 16,22-21-16,0 21 0,0-20 0,0-1 15,0 0-15,0 0 0,22 0 16,-1 0-16,-21 1 0,21-22 0,0 0 16,0 21-16,0-21 15,1 0-15,-1 0 0,0 0 0,0 0 16,0-21-16,0-1 0,1 1 16,-1 0-16,0 0 0,-21 0 0,0 0 15,21-22-15,-21 22 0</inkml:trace>
  <inkml:trace contextRef="#ctx0" brushRef="#br0" timeOffset="49588.31">10456 12065 0,'-21'0'0,"42"0"0,-63 0 0,21 0 16,42 0 15,0 0-31,0 0 0,0 0 0,1 0 15,-1 0-15,0 0 0,0 0 16,0-21-16,0 21 0,1 0 0,-1 0 16,0 0-16,0 0 0,0 0 31,0-21 16,-21 0-16,22 21-31,-22-22 16</inkml:trace>
  <inkml:trace contextRef="#ctx0" brushRef="#br0" timeOffset="55412.01">14309 10224 0,'0'-22'15,"0"1"-15,0 0 16,0 0-1,0 0-15,0 0 16,0-1-16,0 1 16,-22 21-1,1 21 1,0 1-16,21 20 0,-21-21 16,21 21-16,0 1 0,-21-1 0,21 0 15,-21 1-15,21 20 0,-22-20 16,22-1-16,0 0 0,0-21 15,-21 22-15,21-22 0,-21 21 0,21-21 16,-21 1-16,21-1 0,0 0 16,0-42 31,0 0-47,0-1 0,21 1 15,0 0-15,0 0 0,-21-21 0,22 20 16,-1 1-16,-21 0 0,21 0 15,-21 0-15,21 21 0,0-21 0,0 21 32,1 0-32,-22 21 0,0 0 15,21 0-15,-21 0 16,21 0-16,-21 1 0,0-1 0,0 0 16,21 0-16,-21 0 0,21 0 0,-21 1 15,21-22-15,1 21 0,-1-21 16,0 0-16,0 0 0,0 0 15,0 0-15,1 0 0,20 0 16,-21-21-16,0 21 0,0-22 0,1 1 16,-1 0-16,0 0 0,0 0 0,-21 0 15,0-1-15,21 1 16,-21 0-16,0-21 0,0 21 0,0-1 16,0 1-16,0 0 0,0 0 0,0 0 15,-21 21-15,0 0 16,0 0-16,21 21 15,-21 0-15,21 0 0,0 22 0,0-22 16,0 0-16,0 21 0,0-21 0,0 22 16,0-22-16,0 0 0,0 0 0,0 0 15,0 1-15,21-1 0,0 0 16,0-21-16,0 0 0,0 0 16,22 0-16,-22 0 0,21 0 15,-21 0-15,22 0 0,-1 0 0,-21 0 16,22-21-16,-1 0 0,-21 21 0,21-22 15,-20 1-15,-1 0 0,21 0 16,-21 0-16,0 0 0,-21-1 0,0 1 16,22 0-16,-22 0 0,0 0 0,0 0 15,0-1-15,0 1 0,0 0 16,-22 21-16,1 0 16,0 0-16,0 0 0,0 0 0,0 21 15,-1 0-15,1 1 0,0-1 0,21 0 16,-21 0-16,0 0 0,0 0 0,21 1 15,-22-1-15,22 0 16,0 0-16,0 0 0,0 0 0,0 1 16,0-1-16,22-21 15,-1 0-15,0 0 0,0 0 16,0 0-16,0 0 0,1 0 16,-1 0-16,0-21 0,0-1 0,0 1 15,0 0-15,1 0 0,-1 0 16,-21 0-16,0-1 0,21 1 0,-21 0 15,21 0-15,-21 42 32,0 0-32,-21 0 15,21 1-15,0-1 0,0 0 16,0 0-16,0 0 0,0 0 16,0 1-1,21-22-15,0 0 0,-21 21 0,21-21 16,1 21-16,20-21 0,-21 0 0,0 0 15,0 0-15,22 0 0,-22 0 0,21 0 16,1-21-16,-22 0 0,21 21 16,-21-22-16,22 1 0,-22 0 0,0 0 15,0 0-15,-21 0 0,0-1 0,0 1 16,0-21-16,0 21 0,0 0 0,0-1 16,0 1-16,0 0 0,-21 21 0,0 0 15,0 0-15,-1 0 16,-20 0-16,21 0 0,0 21 0,0 0 15,-1 1-15,1-1 0,0 0 16,0 0-16,0 21 0,0-20 0,-1-1 16,22 0-16,0 0 0,0 21 15,0-20-15,0-1 0,0 0 16,22 0-16,-1-21 16,0 0-16,0 0 0,0 0 0,0 0 15,22 0-15,-22-21 0,0 0 16,0 21-16,-21-21 0,21-1 0,1 1 15,-1-21-15,-21 21 0,0 0 16,0-22-16,21 1 0,-21 0 0,0-1 16,21 1-16,-21 0 0,0-22 0,0 22 15,0-1-15,0 22 0,0-21 16,0 0-16,0 20 0,0 1 0,0 0 16,-21 42-1,0 0-15,21 1 0,-21-1 16,21 21-16,0 0 0,0-20 15,0 41-15,0-21 0,0 1 0,0-1 16,0 0-16,0 1 0,21-1 0,-21 0 16,21-20-16,0 20 0,0-21 0,0 0 15,1 0-15,-1 1 0,0-1 16,0-21-16,0 21 0,0-21 16,1 0-16,-1 0 0,0 0 0,0 0 15,0 0-15,0 0 0,1 0 0,-1-21 16,21 0-16</inkml:trace>
  <inkml:trace contextRef="#ctx0" brushRef="#br0" timeOffset="55872.74">16531 10478 0,'0'-22'16,"0"1"-16,0 0 0,0 0 16,0 0-16,0 0 0,-21-1 15,0 22-15,0 0 16,-1 0-16,1 0 15,0 0-15,0 22 0,0-1 0,0 0 16,-1 0-16,1 0 0,0 22 0,0-22 16,0 0-16,21 0 0,-21 21 15,21-20-15,0-1 0,0 0 0,0 0 16,0 0-16,0 0 0,0 1 16,21-22-16,0 0 0,0 0 0,0 0 15,0 0-15,1 0 0,-1 0 16,0 0-16,0 0 0,0 0 0,-21-22 15,21 1-15,1 0 0,-1 0 0,-21 0 16,21 0-16,-21-22 0,0 22 16,0 0-16,21-21 0,-21 20 0,0 1 15,0 0-15,0 42 32,0 0-32,0 1 15,0-1-15,0 0 0,0 0 0,0 0 16,0 0-16,0 1 0,0-1 15,0 0-15,0 0 0,21-21 16,0 21-16,1 0 16,-1-21-16,0 0 0,0 0 0,0 0 15,0 0-15,1 0 0,-1-21 16,21 0-16,-21 0 0</inkml:trace>
  <inkml:trace contextRef="#ctx0" brushRef="#br0" timeOffset="56108.4">16954 10393 0,'0'0'0,"0"-21"0,0 0 0,-21 21 32,0 0-32,0 0 0,0 21 15,0-21-15,21 21 0,-22 0 0,1 0 16,21 0-16,-21 1 0,21 20 0,0-21 16,0 0-16,0 0 0,0 1 15,0-1-15,0 0 0,0 0 16,0 0-16,21-21 0,-21 21 0,21-21 0,1 0 15,-1 22-15,0-22 0,0 0 16,0 0-16,0 0 0,1 0 0,-1 0 16,21-22-16,-21 22 0,22-21 15,-22 0-15,0 0 0,0 0 0</inkml:trace>
  <inkml:trace contextRef="#ctx0" brushRef="#br0" timeOffset="56533.16">17272 10075 0,'0'0'0,"0"-21"15,0 0-15,0 0 0,0 0 0,0 0 0,-21 42 32,21 0-32,-21 0 15,21 0-15,0 0 0,-22 22 0,22-22 16,-21 21-16,21 1 0,0-1 0,0 0 16,-21 1-16,21-22 0,0 21 0,-21 0 15,21 1-15,0-22 0,0 21 0,0-21 16,0 1-16,0-1 0,-21 0 15,21 0-15,0-42 47,0 0-47,0 0 0,0-1 16,0 1-16,0-21 0,0 21 0,21 0 16,0-22-16,0 22 0,0 0 15,1 0-15,20 0 0,-21-1 0,0 22 16,0 0-16,1 0 0,-1 0 0,0 0 15,0 0-15,0 22 0,-21-1 16,0 0-16,0 0 0,21 21 0,-21-20 16,0-1-16,0 0 0,0 0 0,0 0 15,0 0-15,0 1 0,0-1 0,0 0 16,0 0-16,-21-21 16</inkml:trace>
  <inkml:trace contextRef="#ctx0" brushRef="#br0" timeOffset="57152.31">13737 11621 0,'0'0'0,"-21"0"0,-21 0 0,20 0 16,1 21-16,42-21 31,1 0-31,20 0 16,0 0-16,1 0 0,-1-21 15,0 21-15,22-22 0,-1 22 0,1 0 16,-1 0-16,22-21 0,-22 21 0,1 0 16,-22 0-16,1 0 0,-1-21 0,0 21 15,-21 0-15,1 0 0,-44 0 32,1 0-32,-21 0 0,21 0 0,0 0 15,-22 0-15,22 0 0</inkml:trace>
  <inkml:trace contextRef="#ctx0" brushRef="#br0" timeOffset="57396.17">14097 11557 0,'0'0'0,"-21"0"0,0 21 16,21 0-16,-22 1 16,22-1-16,0 0 0,0 0 0,0 21 15,0-20-15,0 20 0,-21 0 16,21 1-16,-21-1 0,21 0 0,0 1 15,-21-22-15,21 21 0,-21 0 0,21 1 16,-21-1-16,21-21 0,0 22 0,0-22 16,0 0-16,0 0 0,0 0 15,0 0-15,0 1 16,21-22 0,0 0-16,0-22 0,0 1 15,22 0-15</inkml:trace>
  <inkml:trace contextRef="#ctx0" brushRef="#br0" timeOffset="57876.89">14732 11917 0,'0'-21'16,"0"42"-16,21-63 0,-21 20 0,0 1 0,0 0 16,0 0-16,0 0 0,-21 21 15,0-21-15,0 21 0,-1 0 16,1 0-16,0 0 0,0 0 15,0 0-15,-22 21 0,22 0 0,0 0 16,0 0-16,0 22 0,0-1 0,-1-21 16,1 21-16,21 1 0,0-22 15,0 21-15,0-21 0,0 22 0,0-22 16,0 0-16,0 0 0,0 0 16,21-21-16,1 0 0,-1 0 15,0 0-15,0 0 0,0-21 16,0 21-16,1-21 0,-1 0 0,0 0 15,0 0-15,21-1 0,-20-20 16,-1 21-16,0-21 0,-21 20 0,21 1 16,0-21-16,-21 21 0,0 0 15,0 42 1,0 0-16,0 0 16,0 21-16,0-20 0,0 20 0,0-21 15,0 0-15,0 22 0,0-22 16,0 0-16,0 0 0,0 0 0,0 0 15,0 1-15,0-1 0,21-21 16,1 21-16,-1-21 0,0 0 0,0 0 16,0 0-16,0 0 0,1 0 0,20-21 15,-21 0-15,0 21 16,0-22-16,22 1 0,-22-21 0,0 21 16</inkml:trace>
  <inkml:trace contextRef="#ctx0" brushRef="#br0" timeOffset="58337.14">15282 11748 0,'0'0'0,"21"-43"15,-21 1-15,0 21 0,0 0 0,0-1 16,0 1-16,-21 42 16,0-21-16,0 43 15,21-22-15,-21 0 0,0 21 16,21-20-16,0 20 0,-22 0 0,1-21 16,21 22-16,-21-1 0,21-21 0,0 22 15,0-22-15,-21 21 0,21-21 16,-21 0-16,21 1 0,0-1 15,0 0-15,0 0 16,0-42 0,0 0-1,21 0-15,0-1 0,0 22 16,0-21-16,1 0 0,20 0 0,-21 0 16,0 0-16,22-1 0,-22 22 0,0 0 15,0 0-15,0 0 0,0 0 0,1 0 16,-1 22-1,-21-1-15,0 0 0,0 0 16,0 0-16,0 0 0,0 1 16,-21-1-16,-1 0 0,1 0 0,0-21 15,-21 21-15,21 0 0,-1-21 16,-20 22-16,21-1 0,0-21 0,0 0 16,-22 21-16,22-21 0,0 0 15,0 0-15,21-21 31,0 0-31,21 21 0,0-22 16,0 1-16,0 0 0,1 21 0,20-21 16,0 0-16</inkml:trace>
  <inkml:trace contextRef="#ctx0" brushRef="#br0" timeOffset="58608.99">15854 11663 0,'0'0'16,"21"-42"-16,-21 20 0,0 1 0,0 0 0,0 0 15,0 0-15,-21 42 32,0 0-32,21 21 0,-22 1 0,22-1 15,-21 0-15,0 1 0,21-1 0,-21 22 16,0-22-16,21 0 0,-21 22 0,21-43 16,0 21-16,-22 1 0,22-22 15,0 21-15,0-21 0,-21 0 16,21 1-16,0-1 0,0 0 15,21-21 1,1 0-16,-1 0 16,-21-21-16,21 0 0,0 21 15,-21-22-15,21 1 0,0 0 0</inkml:trace>
  <inkml:trace contextRef="#ctx0" brushRef="#br0" timeOffset="59228.17">15981 12044 0,'21'0'47,"0"0"-47,0 0 15,0 0-15,1 0 0,-1-21 16,0 21-16,0-21 0,0 21 16,0-22-16,1 1 0,-1 0 0,-21 0 15,21 0-15,-21 0 16,0-1-1,-21 22-15,0 0 16,-1 22-16,1-22 0,0 21 0,0 21 16,0-21-16,0 0 0,-1 22 15,1-22-15,0 21 0,21-21 0,0 1 0,0-1 16,0 21-16,0-21 16,0 0-16,0 1 0,0-1 15,21-21-15,0 0 0,1 21 0,-1-21 16,0 0-16,21 0 0,1 0 0,-1 0 15,0 0-15,1-21 0,20 0 0,-21 21 16,1-22-16,-1 1 0,-21 0 16,22-21-16,-1-1 0,-21 1 0,0 0 15,0-1-15,1 1 0,-1 0 0,0-22 16,-21 22-16,21 0 0,-21-1 0,21 1 16,-21 0-16,0-1 15,0 22-15,0 0 0,0 0 0,0 0 0,0 42 31,-21 0-31,0 0 0,0 0 16,21 22-16,-21-1 0,-1-21 16,22 21-16,0 1 0,-21-1 0,0 22 15,21-22-15,0 0 0,-21 1 0,21-1 16,0 0-16,0 1 0,0-22 0,0 21 16,0-21-16,0 0 0,21 1 15,0-1-15,0 0 0,1 0 0,-1-21 16,0 0-16,0 0 0,0 0 0,0 0 15,1 0-15,-1 0 0,0 0 0,0 0 16,0-21-16,-21 0 16,21 0-16,-21-1 0,22 1 15,-22 0-15,0 0 0</inkml:trace>
  <inkml:trace contextRef="#ctx0" brushRef="#br0" timeOffset="59452.55">16722 11938 0,'0'0'15,"-22"0"-15,22 21 16,22 0 0,-1-21-16,0 0 15,0 0-15,0 0 0,0 0 0,22 0 16,-22 0-16,0 0 0,0 0 16,22 0-16,-22 0 0,0 0 15,0 0-15,0 0 0,-21-21 16,21 21-16,-21-21 0</inkml:trace>
  <inkml:trace contextRef="#ctx0" brushRef="#br0" timeOffset="62104.75">4212 5186 0,'0'0'0,"0"-21"15,0 0 1,0-1-16,21 1 0,-21 0 0,0 0 16,0-21-16,21 20 0,-21 1 0,22-21 15,-22 21-15,21 0 0,-21-1 16,0 1-16,0 0 15,0 42 1,0 0-16,0 1 0,0-1 0,0 21 16,0 0-16,0 1 0,-21-1 0,-1 0 15,22 1-15,-21-1 0,0 0 16,21 1-16,0-1 0,-21 0 0,0-20 16,21 20-16,0 0 0,0-21 0,-21 22 15,21-22-15,-22 21 16,22-21-16,0 1 0,0-1 15,-21-21 1,21-21 0,0-1-16,0 1 15,0 0-15,0-21 0</inkml:trace>
  <inkml:trace contextRef="#ctx0" brushRef="#br0" timeOffset="62751.38">4572 4614 0,'0'0'0,"-21"-21"0,0 0 0,-1 0 15,1 21-15,0-21 0,0 0 16,0 21-16,0 0 0,-22-22 0,22 22 15,0 0-15,0 0 0,-22 0 0,22 0 16,0 0-16,0 0 0,0 0 16,-22 22-16,22-1 0,0 0 0,0 0 15,-21 21-15,20 1 0,1-1 16,-21 0-16,21 22 0,0-1 16,-22 1-16,22-1 0,0-20 0,0 20 15,0 1-15,21-1 0,0 1 0,0-22 16,0 22-16,0-22 0,0 21 15,0-20-15,0-1 0,0 0 0,21 1 16,-21-1-16,21-21 0,21 22 16,-21-22-16,1 0 0,-1 0 0,21 0 15,-21 0-15,22-21 0,-22 0 0,21 0 16,-21 0-16,22 0 0,-1 0 16,-21 0-16,21-21 0,1 0 0,-1 0 15,0 0-15,22 0 0,-22-22 0,1 22 16,-1-21-16,21-1 0,-41 1 15,20 0-15,0-22 0,-21 22 16,1 0-16,-1-22 0,-21 22 0,0-22 16,0 1-16,0-1 0,0 1 0,0-1 15,-21 1-15,-1-1 0,1 22 16,-21 0-16,21-1 0,-22 1 0,22 21 16,-21 0-16,0-1 0,-1 1 15,22 21-15,-21 0 0,-1 0 0,1 0 16,21 21-16,-21 1 0,20-1 15,1 0-15,-21 21 0,21-21 16,21 22-16,-21-1 0,-1 0 0,22 1 16,-21-1-16,21 0 0,0 1 0,0-22 15,0 21-15,0-21 0,0 1 16,0-1-16,0 0 0,0 0 0</inkml:trace>
  <inkml:trace contextRef="#ctx0" brushRef="#br0" timeOffset="70188.35">2371 11875 0,'0'-22'15,"0"1"17,0 0-17,0 0 1,0 0 0,0 0-16,0-1 15,0 1 1,0 0-1,0 42 17,0 0-32,0 1 15,0-1-15,0 0 0,-22 21 0,1 1 16,0-22-16,0 21 0,0 0 16,0 1-16,-1-1 0,1 22 0,21-43 15,-21 21-15,0 0 0,21 1 16,0-22-16,0 21 0,0-21 0,0 1 15,0-1-15,0 0 0,21-21 0</inkml:trace>
  <inkml:trace contextRef="#ctx0" brushRef="#br0" timeOffset="71027.87">4995 11769 0,'0'-21'16,"0"42"15,-21-21-15,21 21-16,-21 0 0,0 21 0,0-20 15,21-1-15,-22 21 0,1 0 0,21 1 16,-21-1-16,0 0 0,21-20 0,-21 20 15,21 0-15,0 1 0,0-22 16,0 21-16,0-21 0,0 0 0,0 1 16,0-1-16,0 0 0,0 0 0,21-21 15,-21 21-15,21-21 0,0 0 0,0 0 16,1 0-16,-1 0 16,0 0-16,0 0 0,0-21 15,0 0-15,1 21 0</inkml:trace>
  <inkml:trace contextRef="#ctx0" brushRef="#br0" timeOffset="71356.19">5228 11769 0,'0'0'0,"21"0"15,0 0 1,1 0 0,-1 21-16,0-21 0,-21 21 0,21 0 15,0 0-15,0 1 0,-21 20 16,0-21-16,22 21 0,-22-20 0,0 20 16,0 0-16,0 1 0,0-1 0,-22 0 15,-62 106 1,63-105-16,-1-22 0,1 21 15,0-21-15,0 1 0,0-1 0,0 0 16,-1-21-16,22 21 0</inkml:trace>
  <inkml:trace contextRef="#ctx0" brushRef="#br0" timeOffset="72212.7">8255 11663 0,'0'-42'15,"0"20"1,-21 22 15,0 22-31,-1-22 16,22 21-16,-21 21 0,0-21 0,0 22 16,21-1-16,-21 0 0,0 1 0,-1-1 15,1 21-15,21-20 0,-21-1 16,0 0-16,21 1 0,-21-1 0,21-21 15,0 22-15,0-22 0,0 0 0,0 0 16,21 0-16,0-21 0,0 21 16,22-21-16,-22 0 0</inkml:trace>
  <inkml:trace contextRef="#ctx0" brushRef="#br0" timeOffset="73117.19">11324 11769 0,'0'0'0,"-21"0"47,0 0-47,0 21 0,-1-21 15,1 21-15,0 0 0,0 22 0,0-22 16,0 21-16,21-21 0,-22 22 0,1-1 16,0-21-16,21 21 0,0-20 15,0 20-15,0-21 0,0 0 16,0 0-16,0 1 0,0-1 0,0 0 15,0 0-15,21-21 0,0 21 16,1-21-16,-1 0 0,0 0 16,0 0-16,0 0 0,0 0 15,1-21-15,-22 0 0,21 0 16,0 0-16</inkml:trace>
  <inkml:trace contextRef="#ctx0" brushRef="#br0" timeOffset="73381.03">11578 11811 0,'21'0'0,"0"0"16,1 21 0,-22 0-16,21 1 15,-21-1-15,21 0 0,-21 0 0,0 0 16,0 22-16,0-22 0,0 21 0,0-21 15,0 22-15,0-22 0,-21 0 0,0 21 16,-1-21-16,22 1 0,-21-1 0,0 0 16,0 0-16,0 0 0,0 0 15,-1-21 1,22 22-16,-21-22 0</inkml:trace>
  <inkml:trace contextRef="#ctx0" brushRef="#br0" timeOffset="74176.57">14203 11261 0,'21'-21'15,"0"21"-15,-21-22 0,0 44 47,-21-1-47,0 0 16,21 21-16,-21-21 0,-1 22 0,22-1 15,-21 0-15,21 1 0,-21-22 0,21 21 16,-21 1-16,21-1 0,0-21 0,0 21 16,0-20-16,0 20 0,0-21 0,0 0 15,21 0-15,0 1 0,0-1 16,1-21-16,-1 21 0,0-21 0,21 0 15</inkml:trace>
  <inkml:trace contextRef="#ctx0" brushRef="#br0" timeOffset="75148.52">17505 11621 0,'-21'0'0,"-1"0"16,1 0-16,0 0 15,0 21-15,0 0 0,0 0 16,-1 0-16,22 0 16,0 1-16,-21-1 0,0 21 0,21-21 15,-21 0-15,21 22 0,0-22 0,0 21 0,0-21 16,0 1-16,0 20 15,0-21-15,0 0 0,0 0 0,0 1 16,0-1-16,0 0 0,0 0 0,0 0 16,0 0-16,21-21 0,-21 22 0,21-22 15,0 0-15,1 0 0,-1 0 16,0 0-16,0 0 0,0-22 16,0 1-16,1 0 15,-1 21-15</inkml:trace>
  <inkml:trace contextRef="#ctx0" brushRef="#br0" timeOffset="75484.33">17780 11621 0,'-21'0'0,"21"-22"16,21 22 15,0 22-15,0-22-16,-21 21 0,21 0 0,-21 0 15,22 0-15,-1 0 0,-21 1 0,0-1 16,0 21-16,0-21 0,0 22 16,0-1-16,0-21 0,0 21 0,0 1 15,-21-22-15,21 21 0,-22-21 0,1 22 16,0-22-16,0 0 0,21 21 15,-21-20-15,0-1 0,-1 0 0,1-21 16,0 21-16,21 0 0,-21-21 0,21 21 16,-21-21-16</inkml:trace>
  <inkml:trace contextRef="#ctx0" brushRef="#br0" timeOffset="82349.17">20680 3831 0,'0'0'0,"0"-21"16,0 0-16,0 0 0,0 0 16,0-1-16,0 1 0,21 0 15,-21 0-15,21 21 0,0-21 0,-21 0 16,21 21-16,1-22 16,-1 22-16,0 0 0,0 0 0,0 0 15,0 0-15,1 22 0,-1-1 16,0 21-16,0-21 0,-21 0 15,0 1-15,0 20 0,0 0 16,0-21-16,0 22 0,0-1 0,-21 0 16,0 1-16,0-1 0,-1-21 0,-20 22 15,21-1-15,-21-21 0,20 0 0,-20 0 16,21 1-16,0-1 0,-22-21 16,22 0-16,0 0 0,0 0 0,0 0 15,0 0-15,-1-21 16,1-1-16,21 1 0,0 0 15,0 0-15,0-21 0,0 20 16,0 1-16,0 0 0,21 0 16,1 21-16,-1 0 15,0 0-15,0 0 0,0 0 0,0 21 16,1 0-16,-1 0 0,21-21 16,-21 22-16,0-1 0,1 0 0,-1-21 15,0 21-15,0 0 0,0 0 16,0-21-16,1 0 0,-1 0 15,0 0 1,0 0 0,-21-21-16,0 0 0,0 0 15</inkml:trace>
  <inkml:trace contextRef="#ctx0" brushRef="#br0" timeOffset="82900.85">21251 3429 0,'0'0'16,"0"-42"-16,0 21 0,-21-22 0,0 22 16,0 0-16,0 0 0,-1 0 0,1-1 15,0 22-15,0 0 0,-21 0 0,20 0 16,-20 0-16,0 0 0,-22 0 16,22 0-16,-22 22 0,22-1 15,-21 21-15,-1-21 0,1 22 0,-1-22 16,22 21-16,-1 0 0,-20 1 15,21-1-15,20 22 0,-20-22 0,0 0 16,21 22-16,-1-22 0,1 22 0,0-22 16,0 21-16,21-20 0,-21 20 0,21-20 15,0 20-15,0-21 0,0 1 16,0-1-16,21 0 0,0 1 0,0-1 16,22 0-16,-22-20 0,21-1 0,-21 21 15,22-21-15,-1 0 0,21-21 0,-20 22 16,20-22-16,-20 0 0,20 0 15,1 0-15,-1 0 0,1 0 16,-1 0-16,1 0 0,-22 0 0,21-22 16,1 1-16,-22 0 0,1 0 0,20 0 15,-21 0-15,-20-22 0,20 22 0,-21-21 16,0-22-16,0 22 0,1-22 16,-22 1-16,0-1 0,21 1 0,-21-1 15,0-20-15,0 20 0,0 1 0,0 20 16,-21-20-16,-1-1 0,1 22 15,-21 0-15,0 21 0,-1-22 0,1 22 16,0 0-16,-1 21 0,1 0 0,0 0 16,-1 0-16,1 0 0,0 0 15,-1 0-15,1 0 0,0 21 16,-1 0-16,22 0 0,0-21 0,-21 22 16,20-1-16,1 0 0,0-21 0,0 21 15</inkml:trace>
  <inkml:trace contextRef="#ctx0" brushRef="#br0" timeOffset="83692.39">23834 3704 0,'0'0'0,"0"-21"16,0 0-16,0 0 16,0 0-16,0 42 46,0 0-46,0 0 0,0 21 16,0-20-16,0 20 0,0 0 16,0 1-16,0 20 0,-22 1 0,22-22 15,0 21-15,0 1 0,0-1 0,-21 1 16,21-1-16,0 1 0,0-1 16,0 1-16,0-1 0,0 1 15,0-1-15,-21 22 0,21-21 0,-21 20 0,0-20 16,21 20-16,-21-20 0,-1 21 15,1-22-15,21 22 0,-21-22 0,0 22 16,21-22-16,-21 22 0,21-21 16,-21-1-16,-1 1 0,22-1 0,-21 1 15,21-1-15,0-21 0,0 1 0,-21-1 16,21 0-16,0-20 0,0 20 0,0-21 16,0 0-16,21-42 15,-21 0 1,21 0-16,1-22 0,-1 1 0,0 0 15,21-1-15,-21-20 0,22 21 16</inkml:trace>
  <inkml:trace contextRef="#ctx0" brushRef="#br0" timeOffset="85550.36">24342 3535 0,'-22'-21'0,"44"42"0,-65-42 0,22 0 16,0-1-16,21 1 15,-21 21-15,42 0 63,0 0-63,0 0 0,22 0 0,-22 0 15,21 0-15,22 0 0,-22 0 0,21 0 16,1 0-16,-1 0 0,22 0 16,0 0-16,-1 0 0,1 21 0,0-21 15,-1 0-15,22 0 0,0 0 0,21 22 16,-21-22-16,21 0 0,0 0 16,-21 0-16,21 0 0,-21 0 0,-1 0 15,22 0-15,-21 0 0,21 0 0,0 0 16,0 0-16,-21 0 0,21 0 15,-21 0-15,21 0 0,0 0 0,0 0 16,0 0-16,0 0 0,0 0 16,-21 0-16,0 21 0,21-21 15,-22 21-15,22-21 0,-21 0 0,21 0 16,0 21-16,-21-21 0,21 0 16,-21 0-16,0 0 0,-22 21 0,22-21 15,0 0-15,-21 0 0,21 0 0,-22 0 16,1 0-16,-22 0 0,22 0 15,-21 0-15,20 0 0,-20 0 0,-1 0 16,1 0-16,-1 0 0,1 0 16,-1 0-16,1 0 0,-1 0 0,1 0 15,-1 0-15,1 0 0,-22 0 16,22 0-16,-22-21 0,-21 21 16,21 0-16,-20 0 0,-1 0 0,0 0 15,0 0 1,0 0-16,-21 21 47,0 0-47,-21 1 15,0-1-15,21 0 0,-21 0 0,0 0 16,-1 22-16,22-22 0,-21 21 16,0 0-16,21 1 0,0-1 0,0 0 15,0 22-15,0-22 0,0 22 16,0-1-16,0 1 0,0-1 15,0 1-15,0-22 0,-21 22 0,0-1 16,21 1-16,-21-1 0,21 1 0,0-1 16,-22 22-16,22-22 0,-21 1 15,21-22-15,-21 22 0,21-1 0,0-21 16,0 22-16,-21-22 0,21 1 0,-21-1 16,21 21-16,0-20 0,-21-1 15,21 0-15,0 1 0,0-1 0,0-21 16,0 22-16,0-1 0,0-21 0,0 21 15,0-20-15,0 20 0,0-21 16,0 0-16,0 0 0,-22 1 0,22-1 16,0 0-16,0 0 0,0 0 15,0 0-15,-21 1 0,21-1 0,0 0 16,0 0-16,0 0 16,0 0-16,0 1 0,-21-1 15,21 0-15,-21-21 16,21 21-16,0 0 15,-21-21-15,0 0 0,-1 21 0,1-21 16,0 0-16,0 0 0,0 0 0,0 22 16,-1-22-16,1 0 0,0 0 0,0 0 15,0 0-15,0 21 0,-1-21 16,1 0-16,-21 0 0,21 0 0,0 0 16,-1 0-16,1 0 0,-21 0 15,21 21-15,0-21 0,-22 0 0,1 0 16,0 0-16,-1 0 0,1 0 0,-22 0 15,22 0-15,-21 0 0,20 0 16,-20 0-16,-1 0 0,1 0 0,-1 0 16,1 0-16,-1 0 0,1 0 0,20 0 15,-20 0-15,-1 0 0,1 0 0,-1 0 16,1 0-16,-22 0 0,22 0 16,-1 0-16,-20 0 0,20 0 15,-21 0-15,22 0 0,-22 0 0,1 0 16,20 0-16,-21 0 0,22 0 0,-22 0 15,22 0-15,-1 0 0,1 0 0,-1 0 16,1 0-16,-1 0 0,1 0 0,-1 0 16,1 0-16,-1 0 0,-20 0 15,20 0-15,1 0 0,-22 0 0,21 0 16,-20 0-16,20 0 0,-20 0 0,-1 0 16,21 0-16,1 0 0,-1 0 0,1 0 15,-1 0-15,22 0 0,0 0 0,-22 0 16,22 0-16,0 0 0,-22 0 0,22 0 15,-22 0-15,1 0 0,-1 0 16,1-21-16,-1 21 0,1 0 16,-22-21-16,22 21 0,-1 0 0,22 0 15,-22 0-15,22 0 0,0 0 0,-1-22 16,1 22-16,0 0 0,-1 0 0,1 0 16,21 0-16,-22 0 0,1 0 0,0-21 15,-1 21-15,1 0 0,0 0 0,-1 0 16,1 0-16,0 0 0,-1 0 0,1 0 15,0 0-15,-1 0 0,1 0 16,0 0-16,21 0 0,-22-21 0,22 21 16,0 0-16,-21 0 0,20 0 0,1-21 15,-21 21-15,21 0 0,0-21 0,-22 21 16,22 0-16,0 0 0,-21-21 16,20 21-16,-20-22 0,21 22 0,0 0 15,0 0-15,-22 0 0,22-21 0,0 21 16,0 0-16,0 0 0,-22 0 15,22 0-15,0-21 0,-21 21 0,20 0 16,-20 0-16,21 0 0,-21 0 0,20 0 16,-20-21-16,21 21 0,-21 0 0,20 0 15,1 0-15,0 0 0,0 0 0,0 0 16,21-21 0,0 0-1,0-1 1,21 1-16,-21 0 0,42 0 0,-21 0 15</inkml:trace>
  <inkml:trace contextRef="#ctx0" brushRef="#br0" timeOffset="86860.11">24172 3556 0,'-21'0'31,"0"0"-16,0 0-15,0 0 16,-1 0-16,1 0 0,0 0 0,0 0 16,0 0-16,0 0 15,-1 0-15,44 0 32,-1 0-17,0 0-15,0 0 0,0 0 16,0 0-16,1 0 0,-1 0 0,21 0 15,-21 0-15,22 0 0,-22-21 0,21 21 16,0 0-16,-20 0 0,20 0 16,-21 0-16,0 0 0,0 0 0,-42 0 47,-21 0-47,21 0 0,0 0 15,-1 0-15,-20 0 0,21 0 0,0-21 16,0 21-16,-22 0 0,22 0 15,0 0-15,0 0 0,0 0 16,-1 0-16,22-21 31,22 21-15,-1 0-16,0 0 0,0 0 0,0-22 16,0 22-16,1 0 0,20 0 15,-21 0-15,0 0 0,0 0 16,1 0-16,-1 0 0,-42 0 31,-1 0-31,-20 0 0,21 0 16,-21 0-16,20 0 0,1 0 0,-21 0 15,21 0-15,0 0 0,-22 0 16,22 0-16,0 0 0,0 0 16,42 0 15,0-21-31,21 21 0,-20 0 15,-1 0-15,0 0 0,21 0 0,-21-21 16,22 21-16,-22 0 0,0 0 16,0 0-16,0 0 0,1 0 15,-1 0-15,-21-21 16,-21 21-16,-1 0 16,1 0-16,0 0 0,0 0 0,0 0 15,-22-21-15,22 21 0,0 0 0,0 0 16,0 0-16,0 0 0,-1 0 15,44 21 17,-1-21-17,0 0-15,0 0 16</inkml:trace>
  <inkml:trace contextRef="#ctx0" brushRef="#br0" timeOffset="101268.66">25823 3916 0,'0'0'0,"0"-21"15,0 0-15,-21-1 16,0 1 0,0 21-16,0 0 15,-1 21-15,1-21 16,21 22-16,-21 20 0,0-21 16,0 21-16,0 22 0,21-22 0,-22 22 15,1-22-15,0 22 0,0-1 0,0 1 16,0-22-16,-1 21 0,22-20 15,-21-1-15,21 0 0,0 1 0,0-1 16,0 0-16,0-20 0,0 20 16,0-21-16,0 0 0,0 0 0,0 1 15,-21-44 17,0 1-32,21 0 15</inkml:trace>
  <inkml:trace contextRef="#ctx0" brushRef="#br0" timeOffset="101755.98">25040 4233 0,'-21'-21'0,"42"42"0,-42-63 0,21 21 0,0-21 16,0 20-16,0 1 0,0 0 0,21 0 15,0 0-15,0 0 0,22-1 0,-22 1 16,21 21-16,1-21 0,-1 21 15,0 0-15,22 0 0,-22 0 0,22 0 16,-22 0-16,21 0 0,1 42 0,-1-20 16,-20 20-16,20 0 0,-20 1 15,-22-1-15,21 21 0,-21-20 0,-21-1 16,0 22-16,0-22 0,0 21 0,0-20 16,0-1-16,0 0 0,0 1 15,0-22-15,0 21 0,-21-21 0,21 1 16,0-1-16,0 0 0,-21-21 15,21-21 1,0 0 0,0-1-16,0 1 0,21-21 0,-21 21 15,21-22-15,0-20 0,-21 21 0,22-1 16,-1-20-16,-21-1 0,21 1 0,0-1 16,0 1-16,0-1 0,1 1 15,-1-1-15,-21 22 0,21 0 0,0-1 16,-21 1-16,0 21 0,21 0 0,-21-1 15,21 1-15,1 21 16,-22 21 0,21-21-16,-21 22 0,21-1 0,-21 21 15,0-21-15,0 22 0,0-1 0,0-21 16,0 21-16,0 1 0,0-1 16,0 22-16</inkml:trace>
  <inkml:trace contextRef="#ctx0" brushRef="#br0" timeOffset="102278.68">26331 4593 0,'0'0'0,"21"0"15,1 0-15,-1 0 16,0 0-16,-21-21 0,21 21 0,0-21 16,-21 0-16,21 0 15,-21-1-15,22 1 0,-22 0 0,0 0 16,0 0-16,0 0 0,0-1 15,0 1-15,-22 21 0,1 0 0,0 0 16,0 0-16,0 0 0,0 21 16,-1 1-16,1-1 0,0 0 0,0 0 15,-21 21-15,20-20 0,1-1 16,0 0-16,21 21 0,-21-21 0,21 1 16,-21-1-16,21 0 0,0 0 0,0 0 15,21-21 1,0 0-16,0 0 15,0 0-15,1 0 0,-1 0 16,0-21-16,0 0 0,0 0 0,0 0 16,1-1-16,-1 1 0,0 0 0,-21 0 15,21-21-15,0 20 0,0 1 0,-21-21 16,0 21-16,0 0 0,22 21 16,-22-22-16,0 44 15,0-1-15,0 0 16,0 0-16,0 0 0,0 22 15,0-22-15,0 0 0,0 0 0,0 21 16,0-20-16,0-1 0,0 0 16,0 0-16,0 0 0,0 0 15,0 1-15,21-22 16,0 0-16,0 0 16,0 0-16,-21-22 0,21 1 0,1 0 15,-1 21-15,0-21 0</inkml:trace>
  <inkml:trace contextRef="#ctx0" brushRef="#br0" timeOffset="103500.21">27030 3937 0,'0'-21'16,"0"42"-16,0-63 0,0 21 0,0-1 0,-21 22 16,-1 0-16,22 22 15,-21-1-15,0 0 16,21 0-16,0 21 0,0 1 0,-21-1 15,0 22-15,21-22 0,-21 21 0,21-20 16,0 20-16,-22-20 0,22 20 16,-21-21-16,0 1 0,21-1 0,0 0 15,0 1-15,0-22 0,0 21 0,0-21 16,0 1-16,0-1 0,0 0 0,0 0 16,21-21-1,0 0-15,1 0 0,-1 0 16,0-21-16,0 0 0,0 21 15,0-21-15,1-22 0,-1 22 0,21 0 16,-21 0-16,0-22 0,1 22 16,-1 0-16,-21 0 0,21-21 0,0 42 15,-21-22-15,0 1 0,21 21 0,-21 21 32,0 1-32,0-1 15,0 0-15,0 0 0,0 0 0,-21 0 16,21 1-16,0-1 0,0 0 0,0 0 15,0 0-15,0 0 16,0 1-16,21-22 16,0 0-16,1 0 15,-1 0-15,0 0 0,0-22 16,0 1-16,0 21 0,1-21 16,-22 0-16,21 21 0,0-21 0,0 0 15,-21-1-15,21 1 0,-21 0 0,21 21 16,-21-21-16,22 21 0,-22 21 31,0 0-15,0 0-16,0 1 0,0-1 15,-22 0-15,22 0 16,0 0-16,0 0 0,0 1 16,0-1-1,22-21-15,-1 0 16,0 0-16,0 0 15,0 0-15,0 0 0,1-21 0,-22-1 16,21 22-16,0-21 0,-21 0 0,0 0 16,0 0-16,0 0 0,0-1 15,0 1-15,0 0 0,-21 0 16,0 21-16,-1-21 0,1 21 0,0 0 16,0-21-16,0 21 0,0 0 15,21-22 1,21 22-1,0 0-15,0-21 16,21 21-16,-20 0 0,20 0 0,-21-21 16,21 21-16,-20 0 0,20 0 15,-21 0-15,0 0 0,22 0 0,-22 0 16,0 0-16,0 0 0,0 21 0,0-21 16,-21 21-16,0 1 0,22-1 15,-22 0-15,0 0 0,0 0 16,0 0-16,0 1 0,0-1 0,0 0 15,0 0-15,0 0 0,0 0 16,0 1-16,0-1 16,-22 0-16,22-42 47,0 0-47,0-1 15,0 1-15,0 0 0,0 0 0,0 0 16,0 0-16,22-1 0,-1 1 0,0 0 15,0-21-15,0 21 16,0-1-16,22 1 0,-22 0 0,0 0 16,0 0-16,0 21 0,22 0 0,-22 0 15,0 0-15,0 0 16,0 0-16,-21 21 0,22 0 0,-22 0 16,0 0-16,0 1 0,0 20 0,0-21 15,0 0-15,0 0 0,0 22 0,-22-22 16,22 0-16,-21 0 0,21 0 15,0 1-15,-21-1 0,21 0 16,-21 0-16,0-21 0,21 21 16,-21-21-16,-1 0 15,1-21 1,21 0-16,-21 21 0</inkml:trace>
  <inkml:trace contextRef="#ctx0" brushRef="#br0" timeOffset="103908">27538 4170 0,'0'0'15,"-21"0"-15,-1 21 0,1-21 0,21 21 0,0 0 16,-21-21-16,21 22 16,21-22-1,0 0 1,1 0-16,-1 0 16,0-22-16,-21 1 15,0 0-15,0 0 0,0 0 16,0 0-16,0-1 0,0 1 0,-21 21 15,0-21-15,-1 21 0,22-21 16,-21 21-16,0 0 0,0 21 16,21 0-16,-21-21 0,21 21 15,0 1-15,0-1 0,0 0 16,0 0-16,0 0 16,0 0-1</inkml:trace>
  <inkml:trace contextRef="#ctx0" brushRef="#br0" timeOffset="104175.85">26712 4276 0,'21'0'32,"1"0"-17,-1 0-15,0 0 0,0 0 16,21 0-16,-20-21 0,-1 21 0,0 0 16,21 0-16,-21 0 0,1 0 15,-1 0-15,0-22 0,0 22 16,0 0-16,-21-21 0,21 21 15</inkml:trace>
  <inkml:trace contextRef="#ctx0" brushRef="#br0" timeOffset="104808.49">28744 4085 0,'0'0'15,"21"-21"-15,-21 0 0,0 0 0,0 0 16,0-1-16,0 1 0,0 42 31,0 1-15,-21-1-16,21 21 0,0 0 0,-21 1 15,0-1-15,21 0 0,-21 1 0,21-1 16,-21 0-16,-1 1 16,22-1-16,0 0 0,0-20 0,-21 20 15,21-21-15,0 0 0,0 0 0,0 1 16,0-1-16,0 0 0,-21-21 16,21 21-16,0-42 31,0 0-31,21 0 15,-21-1-15</inkml:trace>
  <inkml:trace contextRef="#ctx0" brushRef="#br0" timeOffset="105080.33">28575 4022 0,'0'0'0,"-21"0"0,21-21 0,0-1 15,0 1-15,21 21 16,0-21-16,0 21 0,0-21 0,1 21 16,-1 0-16,0-21 0,21 21 0,-21 0 15,22 0-15,-22-21 0,21 21 16,-21 0-16,22 0 0,-22 0 0,0 0 16,0 0-16,0 0 0,1 0 0,-22 21 31,0 0-16,0 0-15,0 0 0,0 0 16,-22 1-16,22-1 16</inkml:trace>
  <inkml:trace contextRef="#ctx0" brushRef="#br0" timeOffset="105320.2">28533 4424 0,'21'0'31,"0"0"-15,0 0-16,0 0 0,0 0 15,22 0-15,-22 0 0,0 0 0,0-21 16,0 21-16,1 0 0,-1 0 15,0 0-15,0 0 0,0 0 0,0 0 16</inkml:trace>
  <inkml:trace contextRef="#ctx0" brushRef="#br0" timeOffset="105919.86">29252 4466 0,'0'0'16,"21"0"-16,-21-21 16,22 21-16,-22-21 0,21 0 0,0 0 15,-21-1-15,0 1 16,0 0-16,-21 21 15,0 0-15,-1 0 16,1 0-16,0 0 0,0 0 0,0 21 16,0 0-16,-1 1 0,1-22 0,0 21 15,0 0-15,0 0 0,21 0 16,0 0-16,-21 1 0,21-1 16,0 0-16,0 0 15,21-21 1,0 0-16,0 0 0,0 0 15,0 0-15,1 0 0,-1-21 16,0 21-16,0-21 0,0 21 16,0-21-16,1-1 0,-1 1 15,0 0-15,0 21 0,-21-21 0,0 0 16,21 21-16,-21 21 31,0 0-31,0 0 16,-21 0-16,21 1 15,0-1-15,0 0 16,0 0-16,0 0 16,0-42 46,0 0-46</inkml:trace>
  <inkml:trace contextRef="#ctx0" brushRef="#br0" timeOffset="106532.51">29146 4551 0,'22'0'32,"-1"0"-32,0 0 0,-21-21 15,21 21-15,0-21 0,0 21 0,1-22 16,-22 1-16,21 0 0,0 0 0,0 0 16,0 0-16,0-1 0,1-20 15,-1 21-15,0-21 0,0-1 0,0 1 16,0 21-16,-21-22 0,22 1 0,-1 0 15,-21 21-15,21-22 0,-21 22 16,0 0-16,0 0 0,-21 21 31,0 21-31,-1 0 16,1 0-16,21 0 0,-21 22 16,0-22-16,0 21 0,21 1 0,-21-1 15,-1-21-15,22 21 0,0 1 16,0-1-16,-21-21 0,21 22 0,0-22 15,0 0-15,0 21 0,0-21 0,0 1 16,0-1-16,0 0 16,0 0-16,21-21 15,1 0-15,-1 0 0,0 0 16,0 0-16,0 0 0,0 0 16,22 0-16,-22-21 0,0 21 15,0-21-15,0 21 0,1-21 0</inkml:trace>
  <inkml:trace contextRef="#ctx0" brushRef="#br0" timeOffset="107356.04">29866 4360 0,'0'0'0,"0"-21"15,-21 21 17,0 0-32,0 0 15,-1 0-15,1 0 0,0 21 16,0-21-16,0 22 0,0-1 0,-1 0 15,1-21-15,0 21 0,21 0 16,-21 0-16,0 1 0,21-1 16,-21-21-16,21 21 0,0 0 15,21-21 17,0 0-32,0 0 0,0 0 15,0 0-15,1 0 0,-1-21 16,0 21-16,0-21 0,0 0 15,0-1-15,1 22 0,-1-21 0,-21 0 16,0 0-16,21 0 0,-21 0 0,21 21 16,-21 21 15,0 0-31,0 0 16,0 0-1,-21 0-15,21 1 0,0-1 16,0 0-1,21-21-15,0 0 16,0 0-16,1 0 0,20 0 16,-21 0-16,0 0 0,22 0 0,-1 0 15,-21 0-15,21 0 0,1 0 16,-22-21-16,21 0 0,-21 21 0,1-22 16,-1 1-16,0 0 0,-21 0 15,0 0-15,0 0 0,-21-1 16,0 22-1,-1 0-15,1 0 0,-21 0 0,21 0 16,0 0-16,-22 22 0,22-22 16,0 21-16,0 0 0,0-21 0,-1 21 15,1-21-15,21 21 0,0 0 32,21-21-32,1 0 15,-1 0-15,0 0 0,0 0 16,0 0-16,0 0 15,1 22-15,-22-1 16,0 0 0,0 0-16,0 0 0,0 0 15,0 1-15,-22-1 0,1 21 0,0 0 16,21 1-16,0-1 0,-21 0 0,21 1 16,-21-1-16,21 0 0,0-20 15,-21 20-15,21 0 0,0-21 0,0 22 16,0-22-16,0 0 0,0 0 0,0 0 15,-22 1-15,1-1 16,0-21 0,0-21-16,0-1 15,21 1-15</inkml:trace>
  <inkml:trace contextRef="#ctx0" brushRef="#br0" timeOffset="107740.33">29337 4466 0,'0'-21'15,"-21"21"17,0 0-32,-1 0 15,22 21-15,0 0 16,0 1-1,22-1 1,-1-21-16,0 0 0,0 0 0,0 0 16,0 0-16,1 0 15,-1 0-15,0 0 0,0-21 0,0 21 16</inkml:trace>
  <inkml:trace contextRef="#ctx0" brushRef="#br0" timeOffset="108820.38">26543 5419 0,'0'-21'16,"0"42"-16,21-64 0,-21 22 16,0 0-16,-21 21 15,0-21-15,0 21 16,-1 0-16,-20 0 0,21 0 0,0 0 15,-22 21-15,22 0 0,-21 0 0,21 1 16,0-1-16,-22 21 0,22-21 16,0 22-16,0-1 0,0 0 15,-1 1-15,1-1 0,21 0 0,0 1 0,0-1 16,0-21-16,0 21 0,0-20 16,0-1-16,0 0 0,21 0 15,-21 0-15,22-21 0,-1 0 0,21 0 16,-21 0-16,0 0 0,22 0 0,-22 0 15,21 0-15,-21 0 0,22-21 0,-1 0 16,-21 0-16,22 0 0,-1-1 16,-21 1-16,0-21 0,22 21 0,-22-22 15,0 22-15,0 0 0,0 0 0,-21 0 16,0 0-16,21-1 0,-21 1 16,-21 42-1,0-21-15,21 22 16,-21-1-16,0 0 0,0 0 15,-1 0-15,1 0 0,0 1 16,0-1-16,0 0 0,21 0 0,0 0 16,-21 0-16,21 1 0,0-1 15,21 0-15,0-21 16,0 0-16,21 0 16,-20 0-16,-1 0 0,0 0 0,21 0 15,-21-21-15,1 0 0,-1-1 0,21 1 16,-21 0-16,-21 0 0,0 0 15,21 0-15,-21-22 0,0 22 0,0 0 16,0-21-16,0 20 0,-21 1 0,0 0 16,0 0-16,0 21 0,0 0 15,-1 0-15,1 0 0,0 0 0,0 0 16,0 0-16,0 21 0,-1 0 16,1 0-16,21 1 0,0-1 0,-21 0 15,21 0-15,0 0 0,0 0 16,0 1-16,21-22 0,22 0 15,-22 0-15,0 0 0,21 0 16,-21 0-16</inkml:trace>
  <inkml:trace contextRef="#ctx0" brushRef="#br0" timeOffset="109116.2">27284 5376 0,'0'0'0,"0"-21"0,21-21 0,-21 21 16,0 0-16,0-1 0,-21 44 31,0-1-31,-1 0 16,22 21-16,-21-21 0,0 22 0,21-1 15,-21 0-15,0 22 0,0-22 16,-1 1-16,22-1 0,0 0 0,-21 1 16,0-1-16,21 0 0,0-21 0,0 1 15,0-1-15,0 0 0,0 0 0,0 0 16,0 0-16,21-21 31,0 0-31,1 0 0,-1-21 16,0 21-16,0-21 0,-21 0 0,21 0 15,0 0-15,1-1 0,-1 1 16,0-21-16</inkml:trace>
  <inkml:trace contextRef="#ctx0" brushRef="#br0" timeOffset="109484.07">27432 5673 0,'-21'42'16,"42"-84"-16,-42 63 15,21 0-15,-21-21 16,21 21-16,0 0 0,-22 1 16,1-1-16,21 0 0,-21 0 15,21 0-15,0 0 0,0 1 0,0-1 16,-21 0-16,21 0 0,0 0 0,0 0 16,0 1-16,21-22 31,0 0-31,0 0 0,1 0 15,-1 0-15,0-22 0,0 22 0,0-21 16,0 0-16,1 0 0,-1 0 16,-21 0-16,0-1 0,0 1 15,0 0-15,0-21 0,0 21 0,0-1 16,0 1-16,-21 0 0,-1 21 0,1 0 16,0 0-16,0 0 0,0 0 15,0 0-15,-1 21 16,1 0-16,0 1 0,0-1 15,21 0-15,0 0 0,0 0 16,0 0-16,21-21 16,0 0-1,0 0-15,1 0 0,-1 0 0</inkml:trace>
  <inkml:trace contextRef="#ctx0" brushRef="#br0" timeOffset="109948.33">27728 5736 0,'21'-21'15,"1"21"1,-22 21 31,0 0-47,0 1 15,0-1-15,0 0 16,0 0-16,21 0 0,-21 0 16,0 1-16,21-1 0,-21 0 15,0 0-15,0 0 16,-21-21 15,0 0-15,-1-21-16,22 0 0,0 0 15,0 0-15,0-1 16,0-20-16,0 21 0,0 0 0,22 0 16,-1-22-16,0 22 0,0 0 0,0 0 15,0 0-15,1-1 0,-1 1 16,-21 0-16,21 21 0,0 0 0,0 0 15,0 0-15,1 0 16</inkml:trace>
  <inkml:trace contextRef="#ctx0" brushRef="#br0" timeOffset="110272.14">28321 5567 0,'0'0'0,"0"-21"0,0 0 15,-21 21 1,0 0 0,-1 0-16,1 0 0,21 21 15,-21 0-15,0 0 0,0 21 16,21-20-16,-21 20 0,21-21 0,-22 0 15,22 22-15,0-22 0,0 21 0,0-21 16,-21 0-16,21 1 0,0-1 16,0 0-16,0 0 0,0 0 15,0 0-15,21-21 0,1 0 0,-1 22 16,0-22-16,0 0 0,0 0 0,22 0 16,-22 0-16,21 0 0,-21-22 15,22 1-15</inkml:trace>
  <inkml:trace contextRef="#ctx0" brushRef="#br0" timeOffset="110529.18">28765 5440 0,'0'-21'0,"0"42"0,0-63 0,22 42 16,-1 0-1,0 0-15,0 0 0,0 21 16,-21 0-16,21 0 0,1 0 15,-1 22-15,0-22 0,-21 21 0,0 0 16,21 1-16,-21-22 0,0 21 0,0 1 16,0-1-16,0 0 0,0-21 15,-21 22-15,0-22 0,0 0 0,-1 0 16,1 0-16,0 1 0,-21-1 0,21 0 16,-22-21-16,22 21 0,-21-21 15,21 0-15,-1 0 0,1 0 0</inkml:trace>
  <inkml:trace contextRef="#ctx0" brushRef="#br0" timeOffset="111660.3">20574 9567 0,'0'0'16,"0"-21"-16,-21 21 0,0 21 31,21 1-31,-22-1 16,22 21-16,0 0 0,-21 1 0,0 20 15,0 1-15,0-22 0,0 22 16,21-1-16,-22 22 0,1-22 16,-21 22-16,21 0 0,0-1 0,-22 22 0,1-21 15,21-1-15,-22 1 0,1 0 0,0-1 16,-1 1-16,1 0 0,21-1 15,-21-20-15,20-1 0,-20 1 0,21-1 16,0 1-16,21-22 0,0-21 16,-21 22-16,21-22 0,0 0 0,0 0 15,21-42 1,0 0-16,-21 0 16,21 0-16,0-22 0,0 1 0,1 0 15,-1-1-15,0-20 0,0-1 0,0 1 16</inkml:trace>
  <inkml:trace contextRef="#ctx0" brushRef="#br0" timeOffset="112755.81">20595 9652 0,'0'0'0,"0"-21"0,0 0 0,-21 0 15,0 21-15,21-22 16,-21 22-16,42 0 31,0-21-15,0 21-16,0 0 0,22 0 0,-22 0 0,21 0 16,0 0-16,22 0 0,-22 0 15,22-21-15,-1 21 0,1 0 0,-1 0 16,22 0-16,0 0 0,-1-21 15,22 21-15,-21 0 0,21 0 0,-1-21 16,22 21-16,-21 0 0,21 0 0,0 0 16,21-21-16,1 21 0,-1 0 0,0 0 15,0 0-15,-21 0 0,21 0 16,22 0-16,-22 0 0,-21 0 0,21 0 16,-21 0-16,-21 0 0,21 0 15,-21 0-15,-22 0 0,22 21 0,-21-21 16,-1 0-16,1 0 0,-21 21 0,-1-21 15,22 0-15,-22 0 0,-20 0 16,20 0-16,-21 21 0,22-21 0,-22 0 16,1 0-16,-1 0 0,0 0 15,-21 0-15,22 0 0,-22 21 0,0-21 16,0 0-16,0 0 0,1 0 0,-22 21 16,0 1-1,0-1-15,0 0 16,0 0-16,0 0 0,-22 0 0,1 22 15,0-22-15,21 21 16,-21-21-16,0 22 0,0-1 0,-1 0 16,-20 1-16,21-1 0,0 0 0,0 1 15,-1 20-15,1-20 0,0 20 0,21 1 16,-21-1-16,0-21 0,21 22 16,0-1-16,0 1 0,0-1 0,0-20 15,0 20-15,0 1 0,0-1 0,0-20 16,0 20-16,0 1 0,0-1 0,0-21 15,0 22-15,0-1 0,0-20 16,0-1-16,0 0 0,0 1 0,-21-1 16,21 0-16,-22 1 0,22-1 0,-21-21 15,21 22-15,-21-22 0,0 21 16,0-21-16,21 0 0,-21 22 0,-1-22 16,1 0-16,21 0 0,-21 0 15,0 1-15,0-1 0,21 0 0,-21 0 16,-1-21-16,1 21 0,0 0 15,0-21-15,0 0 16,0 22-16,-1-22 0,1 0 0,0 0 16,0 21-16,-21-21 0,20 0 15,1 0-15,0 21 0,0-21 0,-21 0 16,20 0-16,1 0 0,-21 0 0,0 0 16,-1 0-16,1 0 0,0 0 0,-1 0 15,-20 0-15,-1 0 0,1 0 16,-22-21-16,0 21 0,1-21 0,-1-1 15,-21 22-15,0-21 0,22 21 16,-22 0-16,0-21 0,0 21 0,0 0 16,1 0-16,-1-21 0,0 21 0,0 0 15,0 0-15,0 0 0,-21-21 0,22 21 16,-22 0-16,0-21 0,0-1 0,0 22 16,0 0-16,0 0 0,0 0 0,0 0 15,21 0-15,0 0 0,0 0 0,0 0 16,22 0-16,-1 0 0,0 0 15,22 22-15,-22-22 0,22 0 0,20 21 16,-20 0-16,20-21 0,1 0 16,0 0-16,21 21 0,-1-21 0,1 0 15,0 0-15,0 0 0,21-21 16,0 0-16,0 0 16,21-1-16</inkml:trace>
  <inkml:trace contextRef="#ctx0" brushRef="#br0" timeOffset="114315.85">21315 10033 0,'0'0'0,"21"0"0,-21-21 16,21 21 218,-21-21-187,21 21-31,-21-21-16,21 21 15,-21-22 1,0 1-16,0 0 0,22 21 16,-22-21-16,21 0 0,-21 0 15,0-1-15,21 1 0,0 0 16,-21 0-16,0 0 15,0 42 17,0 0-32,-21 21 15,0-20-15,0 20 0,21-21 16,-22 21-16,22 1 0,0-1 0,-21 0 16,0 1-16,21-22 0,-21 21 0,21 1 15,0-1-15,0-21 0,0 21 0,0-20 16,0 20-16,0-21 0,0 0 15,0 0-15,0 1 0,-21-1 0,0 0 16,-1-21-16,1 0 16,0 0-16,0 0 0,0 0 15,0 0-15,-1 0 0,1-21 0,0 0 16,0-1-16,0 22 0,0-21 16,21 0-16,-22 0 0,1 0 15,21 0-15,21 21 47,1 0-47,-1 0 0,0 0 16,0 0-16,0 0 0,0 0 15,22 0-15,-22 0 0,0 0 0,21 0 16,1 0-16,-22-22 0,21 22 0,1-21 16,-22 21-16,21-21 0,-21 21 15,22-21-15,-22 0 0,0 21 0,0-21 16,-21-1-16,21 1 0,-21 0 15,-21 21 32,0 21-47,21 0 0,0 1 16,-21-1-16,21 21 0,-21-21 0,21 0 16,-22 1-16,22-1 15,0 0-15,0 0 0,0 0 0,-21 0 16,21 1-16,0-44 47,0 1-47,21 0 0,1 0 15,-1 0-15,0 0 0,-21-1 0,21 1 16,21-21-16,-20 21 0,-1 0 0,0-1 16,0 1-16,0 0 0,0 21 0,1 0 15,-1 0-15,0 0 0,0 0 16,0 0-16,0 0 0,-21 21 15,22 0-15,-22 1 0,0-1 16,0 0-16,0 0 0,0 0 0,0 0 16,0 1-16,0-1 0,0 0 15,0 0-15,0 0 16,0 0-16,0 1 16,21-22-16,0 0 15,0 0-15,0 0 16,0 0-16,1 0 15,-1 0-15,0-22 0,0 22 0,0 0 16</inkml:trace>
  <inkml:trace contextRef="#ctx0" brushRef="#br0" timeOffset="115513.17">22521 10245 0,'0'0'0,"0"-21"0,0-1 15,0 1-15,0 0 0,0 0 16,-21 21-16,0 0 0,0 0 15,0 0-15,-1 0 16,1 0-16,0 0 0,0 21 16,0 0-16,0 0 0,-1 1 0,1-1 15,0 0-15,0 21 0,21-21 0,-21 1 16,21 20-16,-21-21 0,21 0 0,0 22 16,0-22-16,0 0 0,0 0 15,0 0-15,21-21 16,0 0-16,0 0 15,0 0-15,0 0 0,1 0 0,-1-21 16,0 0-16,21 21 0,-21-21 16,1 0-16,-1-22 0,0 22 0,0-21 15,0 21-15,-21-22 0,21 1 0,1 21 16,-1-22-16,0 1 0,-21 0 0,21-1 16,0 1-16,-21 0 0,0 21 15,21-22-15,1 1 0,-22 21 0,0 0 16,0-1-16,0 1 0,0 42 31,-22 22-15,1-22-16,0 0 0,21 21 0,-21-20 15,21 20-15,-21 0 0,0-21 0,21 22 16,0-1-16,0-21 0,0 22 0,0-1 16,0-21-16,0 21 0,0-20 15,0 20-15,0-21 0,0 0 0,0 0 16,21-21-16,0 22 0,0-22 0,0 0 15,0 0-15,22 0 0,-22 0 16,0 0-16,0 0 0,0-22 16,22 1-16,-22 0 0,21 0 15,-21 0-15,1 0 0,20-1 0,-21 1 0,0-21 16,0 21-16,1 0 0,-22-1 16,21 1-16,-21 42 31,0 1-16,-21-1-15,-1 0 0,22 0 16,0 0-16,0 0 0,0 1 0,0-1 16,0 0-16,0 0 0,0 0 15,0 0-15,0 1 0,0-1 16,22-21-16,-1 21 0,0-21 16,0 0-16,21 0 0,-20 0 0,-1 0 15,21 0-15,-21 0 0,22 0 16,-22-21-16,21 21 0,0-21 15,-20-1-15,20 1 0,0 0 0,-21 0 16,22 0-16,-22 0 0,0-1 16,0 1-16,0-21 0,1 21 0,-1 0 0,-21-1 15,0 1-15,0 0 0,0 0 16,0 0-16,-21 21 16,-1 0-16,1 0 0,0 0 0,0 0 15,0 0-15,-22 0 0,22 21 0,0 0 16,0-21-16,-21 21 0,20 0 15,1 1-15,21-1 0,-21 0 0,0 0 16,21 0-16,0 22 0,0-22 0,0 0 16,0 0-16,0 0 15,0 0-15,21-21 0,0 22 16,0-22-16,1 0 16,-1 0-16,0 0 0,0-22 0,0 22 15,0-21-15,1 0 0,-1 0 0,0 0 16,0 0-16,0-1 0,-21 1 15,21 0-15,1-21 0,-22 21 0,0-1 16,21 1-16,-21 0 0,21 0 0,-21 0 16,0 42 15,0 0-31,-21 0 16,0 0-16,21 1 0,0-1 15,0 0-15,0 0 0,-22 21 0,22-20 16,0-1-16,0 0 0,0 0 0,0 0 15,0 0-15,22-21 0,-1 22 0,0-1 16,0-21-16,0 0 0,0 0 16,1 0-16,-1 0 0,21 0 0,-21 0 15,0-21-15,1 21 0,-1-22 0,21 1 16,-42 0-16,21 0 0,0 0 0,-21 0 16,22-1-16</inkml:trace>
  <inkml:trace contextRef="#ctx0" brushRef="#br0" timeOffset="115867.96">23304 9927 0,'22'0'0,"-44"0"15,1 0-15,21 21 0,21-21 47,1 0-47,-22-21 0,21 21 16,-21-21-16,21 21 0,-21-21 0,0 0 16,0 0-16,0-1 15,-21 22-15,0 0 16,-1 0-16,1 0 15,21 22-15,0-1 0,0 0 16,0 0-16,0 0 0,0 0 16,0 1-16,0-1 0,0 0 15,0 0-15,0 0 16</inkml:trace>
  <inkml:trace contextRef="#ctx0" brushRef="#br0" timeOffset="117276.16">21632 11621 0,'21'0'62,"1"0"-62,-1 0 0,0 0 0,0 0 16,0-22-16,0 1 0,1 21 0,-1-21 16,21 0-16,-21 21 15,0-21-15,-21 0 0,22-1 0,-1 1 16,0 0-16,-21 0 0,0 0 15,0 0 1,0-1-16,-21 22 188,0 0-188,-1 0 0,1 22 15,0-1-15,-21 0 0,21 0 16,-1 21-16,1-20 0,0 20 0,0-21 15,0 21-15,0-20 0,-1 20 0,1-21 16,21 21-16,0-20 0,0-1 16,0 21-16,0-21 0,0 0 0,0 1 15,21-1-15,1 0 0,-1 0 16,0-21-16,21 0 0,-21 0 0,1 0 16,20 0-16,0 0 0,-21 0 0,22 0 15,-1-21-15,-21 0 0,22 21 16,-22-21-16,21-1 0,-21 1 0,0 0 15,1 0-15,20 0 0,-42-22 0,21 22 16,0 0-16,0 0 0,-21-21 0,0 20 16,0 1-16,0 0 0,22 21 15,-22-21-15,-22 21 16,1 0 0,0 21-16,0 0 0,21 0 0,-21 1 15,0-1-15,-1 0 16,22 21-16,0-21 0,-21 1 0,21-1 15,-21 0-15,21 0 0,0 0 16,0 0-16,0 1 0,21-22 16,0 0-16,1 0 15,-1 0-15,0 0 0,0 0 0,0 0 16,0-22-16,1 22 0,-1-21 0,0 0 16,0 0-16,-21 0 0,0 0 15,0-22-15,0 22 0,0 0 0,0-21 16,0 20-16,0 1 0,0 0 15,-21 0-15,0 0 0,0 21 16,-1 0-16,1 0 0,0 0 0,0 0 16,0 0-16,0 21 15,21 0-15,0 0 16,0 0-16,0 1 0,21-22 31,0 0-31,0 0 0</inkml:trace>
  <inkml:trace contextRef="#ctx0" brushRef="#br0" timeOffset="117875.81">22775 11240 0,'0'0'0,"0"-43"16,21 22-16,-21 0 0,0 0 0,0 0 16,0 42-1,0 21 1,0-21-16,-21 22 0,0-1 0,21 0 15,-21 1-15,0-1 0,0 0 16,-1 1-16,1-1 0,0 0 0,0 1 16,0-22-16,21 21 0,0 0 0,-21-20 15,21-1-15,0 0 0,0 0 0,0 0 16,0 0-16,21 1 16,0-22-16,0 0 15,0 0-15,0 0 0,1-22 16,-1 1-16,0 21 0,0-21 0,0 0 15,0 0-15,1 0 0,-1-1 0,0 1 16,-21 0-16,21 0 0,0 0 16,-21 42 15,-21 0-31,0-21 16,21 21-16,0 0 0,-21 1 15,21-1-15,0 0 0,0 0 16,0 0-16,0 0 15,21-21 1,0 0-16,0 0 0,0 0 16,1 0-16,-1 0 0,0-21 15,0 0-15,0 21 0,0-21 0,-21 0 16,0 0-16,0-1 0,0 1 16,0 0-16,0 0 0,-21 0 15,0 0-15,0 21 0,0 0 16,0 0-16,-1 0 0,1 0 0,0 0 15,0 0-15,21 21 16,21-21 15,0 0-31,0 21 0,1-21 16,-1 0-16,0 0 0,0 0 0,0 0 16</inkml:trace>
  <inkml:trace contextRef="#ctx0" brushRef="#br0" timeOffset="118183.63">23156 11599 0,'0'-21'15,"-63"85"-15,126-107 0,-63 1 0,21 42 0,1 0 16,-1 0 0,-21 21-1,0 0-15,0 1 16,0-1-16,0 0 0,0 0 0,0 0 16,0 0-16,0 1 0,0-1 0,0 0 15,0 0-15,0 0 16,0 0-1,0-42 17,0 0-32,0 0 0,0 0 15,0 0-15,0-1 0,0 1 16,0 0-16,0 0 0,21 0 0,-21 0 16,21-1-16,-21 1 0,0 0 0,21 0 15,0 21-15,1 0 0,-22-21 0,21 21 16,0 0-16,0 0 0,0 0 15,0 0-15</inkml:trace>
  <inkml:trace contextRef="#ctx0" brushRef="#br0" timeOffset="118484.46">23939 11388 0,'0'0'0,"-21"-21"0,0 21 0,0 0 0,0 0 16,0 0-16,-1 0 16,1 0-16,0 0 0,21 21 0,-21-21 15,0 21-15,0 0 0,-1 0 0,1 22 16,21-22-16,-21 0 0,0 0 16,21 21-16,-21-20 0,21-1 0,0 0 15,0 0-15,0 0 0,0 0 16,0 1-16,0-1 0,0 0 0,21 0 15,-21 0-15,21-21 0,0 0 16,0 0-16,1 0 0,-1 0 0,0 0 16,0 0-16,0 0 0,0 0 15,1-21-15,-1 21 0,0-21 0</inkml:trace>
  <inkml:trace contextRef="#ctx0" brushRef="#br0" timeOffset="118726.32">24278 11261 0,'0'0'0,"0"-21"0,21 21 16,0 0-16,1 21 15,-1 0-15,0 0 0,-21 0 16,21 0-16,0 22 0,-21-22 0,21 21 16,-21-21-16,0 22 0,0-1 0,0-21 15,0 22-15,0-22 0,0 0 16,-21 21-16,0-21 0,0 1 0,-21-1 15,20 0-15,-20-21 0,21 21 0,-21-21 16,20 0-16,1 21 0,0-21 0,0 0 16,0 0-16,0-21 15</inkml:trace>
  <inkml:trace contextRef="#ctx0" brushRef="#br0" timeOffset="119420.45">26839 9927 0,'0'0'0,"21"-21"0,-21 0 0,0-21 16,22 20-16,-1 1 0,-21 0 0,0 0 15,0 0-15,0 63 32,-21-21-32,-1 22 0,1-1 15,0 21-15,0 1 0,0 21 16,0-1-16,-1 1 0,-20 21 0,21-22 16,0 22-16,0 0 0,-22-21 0,22 21 15,0-1-15,0-20 0,0 21 0,-1-21 16,1-1-16,0 1 0,0-22 15,21 22-15,-21-21 0,0-1 0,-1-21 16,1 1-16,21-1 0,0 0 0,-21 1 16,21-22-16,-21 0 0,21 0 0,0-42 31,0 0-15,0-21-16,21 20 0,0-20 0,-21 0 15,21-1-15,1 1 0,-1-21 0,0-1 16,0 1-16,21-1 0,-20-21 0</inkml:trace>
  <inkml:trace contextRef="#ctx0" brushRef="#br0" timeOffset="120392.33">26649 9652 0,'0'0'0,"-21"0"16,21 21 0,21-21-1,0 21-15,21-21 16,-21 0-16,22 0 0,-22 22 16,42-22-16,-20 0 0,20 0 0,1 21 15,-1-21-15,1 0 0,-1 0 0,22 0 16,0 21-16,-1-21 0,22 0 15,0 0-15,21 0 0,-21 0 0,42 21 16,-21-21-16,0 0 0,21 0 16,0 0-16,22 0 0,-22 0 15,0 0-15,0 0 0,0 0 0,-21 0 16,0 0-16,21 0 0,-42 21 16,21-21-16,-21 21 0,0-21 0,0 0 15,-22 0-15,1 0 0,-21 0 0,20 0 16,-20 0-16,-1 0 0,1 0 15,-1 0-15,1 0 0,-22 0 0,0 0 16,1 0-16,-1 0 0,-21 0 16,0 0-16,1 0 0,-1 0 15,-42 22 1,-1-1 0,22 0-16,-21 0 0,0 0 0,0 0 15,0 1-15,0 20 0,-1 0 0,1-21 16,0 22-16,0 20 0,0-20 15,0 20-15,-1-21 0,22 22 0,-21-1 16,0 1-16,21-22 0,-21 22 0,21-1 16,0 1-16,0-22 0,0 22 15,-21-22-15,21 21 0,0-20 0,-21 20 16,21 1-16,0-22 0,0 22 0,0-22 16,-22 21-16,22-20 0,-21-1 15,21 0-15,0 1 0,0-22 0,-21 21 16,21-21-16,-21 22 0,21-22 15,-21 0-15,21 0 0,0 0 0,0 1 16,-21-1-16,21 0 0,-22-21 16,22 21-16,-21 0 0,21 0 15,0 1-15,-21-22 0,21 21 0,-21-21 16,21 21-16,-21 0 0,0 0 16,21 0-16,-22-21 15,22 22-15,-21-22 0,0 0 16,21 21-16,-21-21 0,0 0 15,0 21-15,-1-21 0,1 0 0,-21 0 16,21 21-16,-22-21 0,1 0 0,-21 0 16,-1 0-16,1 0 0,-1 0 15,1 0-15,-22 0 0,0 0 16,1 0-16,-22 0 0,-21 0 0,21-21 16,-42 21-16,21-21 0,-21 0 0,-1 21 15,-20-22-15,0 1 0,-22 0 0,22 21 16,-22-21-16,22 21 0,-21 0 15,20 0-15,22 0 0,0 0 0,21 0 16,21 21-16,0-21 0,43 0 0,-1 21 16,1-21-16,20 21 0,22-21 15,-21 0-15,42-21 16,0 0 0,0 0-16,42-21 0,-21 20 15</inkml:trace>
  <inkml:trace contextRef="#ctx0" brushRef="#br0" timeOffset="120752.67">27559 10054 0,'0'-21'0,"0"42"0,0-84 16,0 42-16,0-1 0,0 1 0,0 0 15,-21 21 1,0 21 0,-1 0-16,1 22 0,21-22 0,-21 21 15,0 1-15,21 20 0,-21-21 16,0 22-16,-1-22 0,22 22 0,0-22 15,0 0-15,-21 22 0,21-22 0,0-21 16,0 22-16,0-22 16,0 0-16,0 0 0,0 0 0,0-42 31,0 0-31,0 0 0,0 0 16</inkml:trace>
  <inkml:trace contextRef="#ctx0" brushRef="#br0" timeOffset="121028.51">27453 10054 0,'0'0'0,"0"-42"0,21 21 16,-21 0-16,21 21 0,1-22 0,-1 1 0,0 21 15,0-21-15,0 21 0,0 0 16,22-21-16,-22 21 0,21 0 16,-21 0-16,1 0 0,-1 0 0,0 21 15,0-21-15,-21 21 0,0 22 16,0-22-16,-21 21 0,0 0 0,0-20 15,-1 20-15,-20 0 0,0 1 0,-1-1 16,1 0-16,21 1 0,-21-22 0,-1 21 16,1-21-16,21 0 0,0 1 15,-1-1-15,1 0 0,21 0 0,-21-21 16,42 0 0,0 0-16,1 0 15,-1 0-15,21 0 0</inkml:trace>
  <inkml:trace contextRef="#ctx0" brushRef="#br0" timeOffset="121464.26">28088 10266 0,'0'0'0,"-21"0"15,0 0-15,0 0 0,-1 0 0,1 0 16,-21 0-16,21 21 0,-22 0 0,22 0 15,0 1-15,-21-1 16,21 21-16,-1-21 0,1 22 0,0-22 16,0 0-16,0 21 0,21-21 0,0 1 15,0-1-15,0 0 16,21-21 0,0 0-16,0 0 0,0-21 15,1 21-15,-1-21 0,0-1 0,0 1 16,0 0-16,22 0 0,-22-21 15,0 20-15,0-20 0,0 0 0,-21 21 16,21-1-16,-21 1 0,22 0 0,-22 42 31,0 0-31,0 1 16,0-1-16,0 21 0,-22-21 0,22 22 16,0-22-16,0 0 15,0 21-15,0-21 0,0 1 0,0-1 16,0 0-16,22 0 0,-1-21 15,0 0-15,0 0 0,0 0 16,0 0-16,1-21 0,-1 0 16,0 0-16,0-1 0</inkml:trace>
  <inkml:trace contextRef="#ctx0" brushRef="#br0" timeOffset="122232.77">28427 10033 0,'0'0'0,"0"21"31,0 0-31,-21 22 0,21-22 16,-22 0-16,1 21 0,21-20 0,-21 20 15,0-21-15,0 21 0,21 1 16,0-22-16,-21 21 0,-1-21 0,22 1 16,0-1-16,0 0 0,0 0 0,0 0 15,-21-21-15,21-21 31,21 0-15,1 0-16,-22 0 0,21-1 16,0 1-16,-21 0 0,21 21 0,0-21 15,0 0-15,1 21 16,-1 0-16,0-21 0,0 21 16,-21 21 15,-21-21-31,0 21 0,0-21 15,-1 0-15,1 21 0,0-21 16,0 0-16,0 21 0,0-21 0,-1 0 16,1 21-16,21 1 0,-21-22 15,21 21-15,0 0 16,0 0-16,21-21 16,0 0-1,1 0-15,-1 0 0,0 0 16,0 0-16,0 0 0,0 0 15,1 0-15,-1-21 0,0 21 0,0-21 16,0 0-16,0-1 0,1 22 0,-1-21 16,0-21-16,0 21 0,-21 0 15,0-1-15,21 1 0,-21 0 16,21 0-16,-42 42 31,21 0-15,-21 0-16,0 1 0,21-1 0,0 0 15,0 0-15,0 0 0,0 0 16,0 1-16,0-1 0,0 0 16,0 0-16,21 0 15,0-21-15,-21 21 16,-21-21 15,0 0-31,0 0 0,0 0 16,-1 0-1,1 0-15,21-21 16,21 0 0,1 21-16,-1-21 15,0 21-15,0-21 0,0 0 0</inkml:trace>
  <inkml:trace contextRef="#ctx0" brushRef="#br0" timeOffset="122425.66">28871 10308 0,'0'21'15,"0"1"1,0-1-16,-21 0 16,0 0-16,21 0 0,0 0 15,-21-21-15,21 22 0,-21-22 16,21 21-16,0 0 16,0-42 15,21 0-31,-21-1 15</inkml:trace>
  <inkml:trace contextRef="#ctx0" brushRef="#br0" timeOffset="122571.58">28850 10139 0,'0'0'16,"21"-21"-16,-21 0 0,0 42 62,21-21-62,1 0 0,-1 0 16,0 0-16,0 0 0</inkml:trace>
  <inkml:trace contextRef="#ctx0" brushRef="#br0" timeOffset="122820.44">29295 9991 0,'0'0'0,"-22"21"31,1 0-15,21 0-16,-21 0 0,0 1 16,21 20-16,0-21 0,-21 0 15,0 22-15,21-22 0,-22 0 0,1 21 16,21-21-16,0 1 0,0-1 0,0 0 16,-21 0-16,21 0 0,0 0 15,-21 1-15,21-1 0,-21-21 31,0 0-31,-1 0 16</inkml:trace>
  <inkml:trace contextRef="#ctx0" brushRef="#br0" timeOffset="122956.36">28871 10456 0,'21'0'0,"1"0"16,-1 0-16,0 0 0,0 0 15,21 0-15,-20 0 0,20 0 0,0-21 16,-21 21-16,22 0 0,-1-21 0,0 0 16</inkml:trace>
  <inkml:trace contextRef="#ctx0" brushRef="#br0" timeOffset="123668.48">29549 10245 0,'-22'0'15,"44"0"-15,-65 0 0,22 0 0,0 21 16,0-21-16,21 21 0,-21 0 0,-1 0 16,1-21-16,21 22 0,-21-1 15,21 0-15,-21 0 0,21 0 0,-21 0 16,21 1-16,0-1 0,0 0 16,21-21-1,0 0-15,0 0 0,0 0 16,1 0-16,-1 0 0,0 0 15,0-21-15,0 0 0,0-1 16,1 22-16,-22-21 0,21 0 0,-21 0 16,21 0-16,-21 0 0,0-1 15,0 44 17,0-1-32,0 0 0,0 0 15,0 0-15,-21-21 0,21 21 0,0 1 16,0-1-16,0 0 15,0 0-15,21-21 16,0 0-16,0 0 16,0 0-16,1 0 0,-1 0 15,0 0-15,0-21 0,0 0 16,0 0-16,1-1 0,-1 1 0,-21 0 16,21 0-16,-21 0 15,0 42 16,-21 0-31,21 0 16,0 0-16,-21 1 0,21-1 16,-22-21-16,22 21 0,-21 0 0,21 0 15,0-42 32,0 0-47,21 21 16,1-21-16,-1 0 0,0-1 15,0 1-15,0 0 0,0 0 16,1 0-16,-1 0 0,0 21 16,0 0-16,-21 21 15,0 0-15,0 0 16,0 0-16,0 0 0,0 1 16,0-1-16,-21 0 0,0 0 0,21 0 15,-21 0-15,-1 1 0,1-1 16,0 0-16,0 0 0</inkml:trace>
  <inkml:trace contextRef="#ctx0" brushRef="#br0" timeOffset="124048.26">27919 11218 0,'0'0'0,"0"-42"0,0 21 0,0-21 16,0 20-1,-21 22 1,-1 0-16,1 22 0,0-1 0,0 0 15,0 21-15,0-21 0,-22 22 0,22-22 16,0 21-16,0 1 0,0-1 16,21-21-16,-22 21 0,22-20 0,0-1 15,-21 0-15,21 0 0,0 0 0,0 0 16,21-21-16,1 0 0,-1 0 16,0 0-16,0 0 15,21 0-15,-20 0 0,20-21 0,0 0 0,1 0 16,-1 0-16,0 0 0,-21-1 15</inkml:trace>
  <inkml:trace contextRef="#ctx0" brushRef="#br0" timeOffset="124364.08">28173 11388 0,'0'21'16,"-21"0"-16,-1-21 0,1 21 16,0 0-16,0 1 15,21-1-15,-21 0 0,21 0 0,0 0 16,0 0-16,0 1 15,21-22-15,0 0 16,0 0-16,0 0 0,22 0 0,-22 0 16,0 0-16,0 0 0,0-22 15,1 1-15,-1 21 0,0-21 0,0 0 16,-21 0-16,0 0 0,0-1 0,0 1 16,0-21-16,0 21 0,-21 0 15,0-1-15,0 1 0,-1 0 0,1 0 16,0 21-16,0 0 0,0 0 0,0 0 15,-1 0-15,1 0 0,0 21 0,0-21 16,21 21-16,0 0 0,0 1 16,-21-1-16,21 0 0,0 0 15,21-21-15,0 0 0,21 0 16</inkml:trace>
  <inkml:trace contextRef="#ctx0" brushRef="#br0" timeOffset="124639.92">28829 11070 0,'0'-21'0,"0"42"0,0-63 0,-21 42 31,0 0-31,-1 21 0,1 0 16,0 22-16,0-22 0,0 21 0,0 0 15,-1-20-15,1 20 0,0 0 16,0 1-16,21-22 0,-21 21 15,0 0-15,-1-20 0,22 20 0,0-21 16,-21 0-16,0 0 0,21 1 0,-21-1 16,21 0-16,21-21 31,0 0-31,0 0 0,1-21 16,-1 21-16,0-21 0,21-1 0</inkml:trace>
  <inkml:trace contextRef="#ctx0" brushRef="#br0" timeOffset="124979.72">28850 11388 0,'0'0'0,"21"-21"0,-21 42 31,-21 0-31,0 0 16,21 0-16,0 0 0,-21 1 0,21-1 16,-21-21-16,21 21 0,0 0 0,0 0 15,0 0-15,0 1 16,21-22-16,0 0 15,0 0-15,0 0 0,0 0 16,22 0-16,-22 0 0,0 0 0,0-22 16,22 1-16,-22 21 0,-21-21 15,0 0-15,0 0 0,0 0 16,0-1-16,0 1 0,0 0 16,-21 0-16,-1 0 0,1 21 0,0 0 15,0 0-15,0 0 0,0 0 16,-1 0-16,1 0 0,0 0 0,21 21 15,0 0-15,0 0 16,0 0-16,0 1 16,21-22-16,0 0 15,1 0-15,-1 0 0</inkml:trace>
  <inkml:trace contextRef="#ctx0" brushRef="#br0" timeOffset="125324.53">29168 11388 0,'0'0'0,"0"-21"0,21-1 16,0 22 0,0 0-16,0 0 0,0 0 15,1 0-15,-22 22 16,21-1-16,0-21 0,-21 21 0,21 0 16,0 0-16,-21 0 0,21 1 0,-21-1 15,0 0-15,0 0 0,0 0 0,0 0 16,0 1-16,0-1 15,-21 0-15,0-21 16,0 0 0,21-21-1,0 0 1,0-1-16,21 1 0,0 0 16,-21 0-16,21 0 0,1 0 0,-22-1 15,21 22-15,0-21 0,0 0 0,-21 0 16,21 21-16,0-21 15,1 21-15,-1 0 0,0 0 16</inkml:trace>
  <inkml:trace contextRef="#ctx0" brushRef="#br0" timeOffset="125595.88">29930 11261 0,'0'0'16,"-22"0"0,1 0-16,0 0 0,0 0 15,0 21-15,21 0 0,-21 0 16,-1 0-16,1 22 0,21-22 16,0 0-16,0 0 0,-21 0 0,21 1 15,0-1-15,0 0 16,0 0-16,0 0 15,21-21 1,0 0-16,1 0 16,-1 0-16,-21-21 0,21 21 0,0-21 15</inkml:trace>
  <inkml:trace contextRef="#ctx0" brushRef="#br0" timeOffset="125823.75">30162 11176 0,'0'0'0,"22"21"16,-22 0-16,21 1 16,-21 20-16,0-21 0,0 0 15,0 0-15,0 1 0,0-1 16,0 0-16,0 21 0,0-21 0,0 1 16,0-1-16,0 0 0,-21 0 15,-1-21-15,22 21 0,-21-21 16,0 0-16,21 21 15,0-42 1</inkml:trace>
  <inkml:trace contextRef="#ctx0" brushRef="#br0" timeOffset="126520.36">31454 10160 0,'0'0'16,"0"-21"-16,0 42 31,0 0-16,-22 0-15,1 22 0,0-1 16,21 0-16,-21 22 0,21-22 0,-21 22 16,0-1-16,21 1 0,-22-1 15,22 1-15,0-1 0,-21-20 0,0 20 16,21 1-16,-21-1 0,21-21 16,0 22-16,-21-1 0,21-20 0,-21 20 15,21-20-15,-22-1 0,22 0 0,-21 1 16,21-1-16,0 0 0,0-21 15,-21 22-15,21-22 0,0 0 0,-21-21 16,21 21-16,0 0 0,21-42 31,0 0-15,0 0-16,1 0 0,-1 0 0,0-1 16,0 1-16,0-21 0,0 21 0,22-22 15</inkml:trace>
  <inkml:trace contextRef="#ctx0" brushRef="#br0" timeOffset="127583.77">31750 9970 0,'0'0'0,"-21"0"0,0 0 0,-1-22 0,22 1 16,-21 21-1,0 0-15,0 0 0,21-21 16,21 21 31,0 0-47,0 0 0,1 0 15,-1 0-15,0 0 0,21 0 16,1 0-16,-1 0 0,21 0 0,1 0 16,21 0-16,-1 0 15,1 0-15,0 0 0,20 0 0,-20 0 16,0 0-16,21 0 0,-22 21 16,22-21-16,0 0 0,-21 0 0,-1 0 15,1 0-15,0 0 0,-1 0 16,-20 0-16,-1 0 0,-20 0 0,-1 0 15,0 21-15,1-21 0,-22 0 0,21 0 16,0 0-16,-42 22 78,0-1-62,0 0-1,0 0-15,0 0 16,0 0-16,0 1 0,0-1 16,0 0-16,0 0 0,0 0 15,0 0-15,0 1 0,0 20 0,0 0 16,0 1-16,0-1 0,0 21 0,0-20 16,0 20-16,0 1 0,0-1 15,0-20-15,0 20 0,0 1 0,0-1 16,0 1-16,0-22 0,0 21 0,0 1 15,0-1-15,0-20 0,0-1 16,0 22-16,0-22 0,0 0 16,-21-21-16,0 22 0,0-1 15,0-21-15,0 0 0,21 22 0,-22-22 16,1 0-16,0 0 0,21 0 0,-21 1 16,21-1-16,0 0 15,0 0-15,-21-21 0,21 21 0,-21 0 16,21 1-1,0-1-15,0 0 16,0 0 0,0 0-1,-22-21 1,1 0 0,0 0-16,0 0 0,0 0 0,0 21 15,-1-21-15,-20 0 0,21 0 16,-21 0-16,-1 0 0,1 0 0,-22 0 15,22 0-15,-21 0 0,-1 0 0,1 0 16,-22 0-16,0 0 0,1 0 16,-1 0-16,-21 0 0,-21 0 0,21 0 15,0-21-15,-21 21 0,22 0 0,-1-21 16,0 21-16,0 0 0,21 0 16,22 0-16,-1-21 0,1 21 0,21 0 15,-1 0-15,22-21 0,0 21 16,0 0-16,21-21 0,0-1 15,0 1 1,0 0-16,0 0 0,0 0 16,21 0-16</inkml:trace>
  <inkml:trace contextRef="#ctx0" brushRef="#br0" timeOffset="127936.57">32110 10139 0,'0'0'0,"-43"0"0,22 0 0,0 0 15,0 0-15,-21 21 0,20 0 16,-20 0-16,21 1 0,0 20 16,0 0-16,-1 1 0,1-1 0,0 0 0,0-21 15,21 22-15,-21-1 0,21 0 16,0-20-16,0-1 0,0 0 16,0 0-16,21 0 0,0 0 0,0-21 15,0 0-15,22 0 0,-22 0 16,21 0-16,-21 0 0,22-21 0,-1 0 15,-21 0-15,22 0 0</inkml:trace>
  <inkml:trace contextRef="#ctx0" brushRef="#br0" timeOffset="128493.25">32491 10202 0,'0'-21'0,"0"42"0,0-63 0,-21 42 31,-1 21-31,1 0 16,0 22-16,0-22 15,0 21-15,0 1 0,-1-1 0,1-21 16,0 21-16,0 1 0,0-22 0,0 21 16,21-21-16,0 1 0,-22 20 15,1-21-15,21 0 0,21-42 47,1 21-47,-1-21 16,-21 0-16,21 0 0,0-1 15,0 1-15,0 0 0,-21 0 16,22 0-16,-1 21 0,-21 21 31,0 0-31,0 0 16,0 0-16,0 1 0,0-1 16,0 0-16,0 0 0,0 0 0,0 0 15,21-21 1,0 0-16,0 0 0,0 0 15,1 0-15,-1 0 16,0 0-16,0-21 0,0 0 16,0 0-16,1 0 15,-1 0-15,-21-1 0,0 1 0,21 21 16,-21-21-16,0 42 31,0 0-31,0 1 16,-21-1-16,0 0 0,21 0 15,0 0-15,-22-21 16,22 21 0,0-42-1,0 0 1,0 0-16</inkml:trace>
  <inkml:trace contextRef="#ctx0" brushRef="#br0" timeOffset="128648.16">32702 10308 0,'0'0'0,"-21"0"31,0 0-31,21 21 0,0 1 16,0-1 0,21-21-1,0 21-15</inkml:trace>
  <inkml:trace contextRef="#ctx0" brushRef="#br0" timeOffset="129403.96">32935 10456 0,'-21'0'16,"21"22"0,0-1-16,-21-21 0,0 21 0,21 0 15,-21-21-15,21 21 0,0 0 0,-22-21 16,22 22-16,-21-1 0,21 0 15,0 0-15,-21-21 16,21-21 31,0 0-47,21 0 0,0-1 16,-21 1-16,22 0 0,-1 21 15,0-21-15,-21 0 0,21 0 16,0 21-16,0 0 15,-21 21 1,0 0-16,0 0 16,0 0-16,0 0 0,0 1 15,0-1-15,-21 0 0,21 0 16,0 0-16,0 0 0,21-21 16,1 0-16,-1 0 0,0 22 15,21-22-15,-21 0 16,1 0-16,-1 0 0,0 0 0,21 0 15,-21-22-15,1 22 0,20-21 16,-21 0-16,0 0 0,0 0 0,1 0 16,-1-1-16,0 1 0,-21 0 15,0 0-15,0 0 0,-21 21 32,0 0-32,-1 0 15,1 21-15,0 0 16,0 0-16,0-21 0,0 21 0,21 1 15,-22-1 1,22 0-16,-21-21 0,21 21 16,21-21-1,1 0-15,-1 0 16,0-21-16,0 0 0,21 21 16,-20-21-16,-1-1 0,0 22 15,0-21-15,0 0 0,0 21 0,-21-21 16,22 21-16,-22 21 31,0 0-31,0 0 16,0 1-16,0-1 0,0 0 15,-22 0-15,22 0 0,0 0 16,0 1-16,0-1 16,22-21-16,-1 0 15,-21 21-15</inkml:trace>
  <inkml:trace contextRef="#ctx0" brushRef="#br0" timeOffset="129851.73">31792 11240 0,'0'0'15,"0"-22"1,0 1-16,0 42 16,-21 1-1,0-1-15,0-21 0,0 42 0,21-21 16,-22 0-16,1 1 0,0-1 0,21 0 16,0 21-16,-21-21 0,21 1 15,-21-1-15,21 0 0,0 0 16,21 0-16,0-21 15,0 0-15,0 0 16,22 0-16,-22 0 0,0-21 0,0 21 16,22-21-16,-22 0 0,0 21 15,0-21-15,0-1 0</inkml:trace>
  <inkml:trace contextRef="#ctx0" brushRef="#br0" timeOffset="130156.63">32025 11345 0,'-42'64'0,"84"-128"0,-63 86 16,0-22-1,21 21-15,-21-21 0,-1 21 0,22 0 16,0 0-16,-21-21 0,21 21 16,-21 1-16,21-1 0,0 0 15,0 0-15,21-21 16,0 0-16,1 0 16,-1 0-16,0 0 0,0 0 0,0 0 15,0 0-15,22-21 0,-22 0 16,0 0-16,0-1 15,-21 1-15,0 0 0,0 0 0,0 0 16,0 0-16,0-1 0,0 1 0,0 0 16,-21 21-1,0 0-15,0 0 0,0 0 16,42 0 15</inkml:trace>
  <inkml:trace contextRef="#ctx0" brushRef="#br0" timeOffset="130403.99">32533 11049 0,'0'-21'0,"0"42"0,0-63 0,0 21 16,-21 21-1,0 21 1,0-21-16,21 21 0,-22 0 0,1 21 15,0-20-15,0-1 0,0 21 16,21-21-16,-21 22 0,-1-22 0,22 0 16,-21 0-16,0 0 0,21 0 15,-21 1-15,21-1 0,0 0 16,0 0-16,21-21 16,0 0-1,0 0-15,1 0 0,-1-21 0</inkml:trace>
  <inkml:trace contextRef="#ctx0" brushRef="#br0" timeOffset="131019.68">32533 11282 0,'-21'21'15,"21"0"-15,-21-21 16,0 21-16,-1 1 0,22-1 0,-21 0 16,0 0-16,21 0 15,0 0-15,0 1 0,0-1 16,0 0-1,21-21-15,0 0 16,1 0-16,-1 0 0,0 0 16,0 0-16,0 0 0,0-21 15,-21 0-15,22-1 0,-22 1 16,0 0-16,0 0 0,0 0 0,0 0 16,0-1-16,-22 22 15,1 0-15,0 0 0,0 0 16,0 0-16,0 0 15,21 22-15,-22-22 0,22 21 16,0 0-16,22-21 31,-1 0-31,0 0 16,0 0-16,0 0 0,0 0 16,1-21-16,-1 21 15,-21-21-15,21 21 0,0-22 16,0 22-16,-21-21 15,21 21-15,1 0 0,-22 21 32,0 1-32,0-1 0,0 0 15,0 0-15,0 0 0,0 0 16,0 1-16,0-1 16,0 0-16,-22-21 0,22 21 0,-21-21 15,0 0-15,21-21 47,0 0-47,21 0 16,-21-1-16,21 22 0,1-21 0,-1 0 15,-21 0-15,21 0 0,0 21 0,0-21 16,0 21-16,1 0 0,-1-22 16,0 22-16,0 0 0</inkml:trace>
  <inkml:trace contextRef="#ctx0" brushRef="#br0" timeOffset="131272.53">33168 11240 0,'0'0'0,"-21"0"0,0 0 0,0 0 16,-1 0-16,1 21 0,21 0 15,-21-21-15,0 21 0,0 0 0,21 0 16,0 1-16,-21-1 0,21 0 0,-22 0 15,22 0-15,-21 0 16,21 1-16,0-1 0,0 0 16,0 0-16,0 0 15,21-21 1,1 0-16,-1 0 16,0 0-16,0 0 0,0 0 15,0 0-15</inkml:trace>
  <inkml:trace contextRef="#ctx0" brushRef="#br0" timeOffset="131504.4">33507 11197 0,'21'-21'0,"-42"42"15,63-63-15,-21 42 0,0 0 16,-21 21 0,0 0-16,0 0 0,0 1 15,0-1-15,0 21 0,0-21 0,0 0 16,0 22-16,0-22 0,-21 0 15,0 0-15,0 0 0,21 1 0,-21-1 16,0 0-16,-22 0 0,22-21 0,-21 21 16,21-21-16,-22 21 0,1-21 15,0 0-15,20 0 0,-20 0 0,0 0 16,21 0-16,-22 0 0,1-21 0,21 0 16</inkml:trace>
  <inkml:trace contextRef="#ctx0" brushRef="#br0" timeOffset="132424.76">25485 6519 0,'0'0'0,"0"-21"0,-22 21 47,1 21-47,0 1 0,0-1 0,-21 21 15,-1-21-15,1 22 0,-22-1 16,22 0-16,-21 22 0,-22-22 0,21 0 16,1 22-16,-22-1 0,22 1 0,-1 21 15,-20-22-15,20 22 0,-21-22 16,1 22-16,-1 0 0,0-22 0,1 22 15,-22-1-15,21-20 0,-21 21 0,22-22 16,-1 22-16,0-22 0,22 1 16,-22-22-16,43 22 0,-22-22 0,22 0 0,21-21 15,-21 22-15,20-22 16,1 0-16,21 0 0,0 0 16,0-42-1,0 0-15,0 0 16,0 0-16,21 0 0,1-22 0,20 1 15</inkml:trace>
  <inkml:trace contextRef="#ctx0" brushRef="#br0" timeOffset="132995.45">25188 6710 0,'0'-21'0,"0"42"0,21-63 0,-21 20 0,22 22 16,-22-21-16,-22 21 31,1 0-31,0 0 0,0 21 15,-21-21-15,-1 22 0,1-1 16,0 0-16,-1-21 0,1 21 16,-22 0-16,22 0 0,0-21 0,-22 22 15,43-1-15,-21-21 0,21 0 0,-1 21 16,1-21-16,0 0 16,42 0-1,0 0-15,1 0 16,20 0-16,-21-21 0,21 0 15,1-1-15,-1 22 0,0-21 0,1 0 16,-1 0-16,0-21 0,1 20 16,-1 1-16,0 0 0,1-21 0,-22 21 15,21 21-15,-21-22 0,-21 1 0,22 21 16,-22 21 15,0 1-31,0-1 0,0 0 0,0 21 16,0-21-16,0 1 0,0 20 0,0-21 15,21 0-15,-21 0 0,0 1 0,0-1 16,21 0-16,0 0 0,0 0 16,-21 0-16,21-21 15,1 0-15,-1 0 0,0 0 16,0 0-16</inkml:trace>
  <inkml:trace contextRef="#ctx0" brushRef="#br0" timeOffset="133476.35">27114 6689 0,'-21'0'0,"0"0"0,-21 0 15,21 21-15,-1 0 0,-20 0 16,21 0-16,-21 22 16,-1-22-16,1 21 0,21-21 0,-22 1 15,22 20-15,-21-21 0,21 0 0,0 22 16,-1-22-16,1 0 0,0 0 16,21 0-16,0 0 15,0-42 1,0 0-16,0 0 15,0 0-15,21 0 0,0-1 16,1 1-16,-1 0 0,21 0 16,0-21-16,1 20 0,-1-20 0,0 21 15,22-21-15,-1 20 0,-20 1 16,20 0-16,1 0 0,-22 21 0,0 0 16,1 0-16,-22 0 0,21 21 0,-21-21 15,-21 21-15,0 0 0,0 1 16,0 20-16,0-21 0,0 0 0,0 0 15,0 1-15,0-1 0,0 0 0,0 0 16,0 0-16,0 0 0,0 1 16,0-1-16,0 0 0,-21 0 15</inkml:trace>
  <inkml:trace contextRef="#ctx0" brushRef="#br0" timeOffset="133860.13">27220 6752 0,'0'0'0,"0"-21"0,-21 0 0,0 21 15,0 0 1,0 21-16,21 0 16,0 0-16,0 22 0,0-22 0,0 21 15,0 1-15,-22-1 0,22 0 0,-21 1 16,21 20-16,0 22 0,-21-22 15,0 22-15,0 0 0,0-22 0,21 22 16,0-1-16,0 1 0,0 0 16,21-1-16,0 22 0,0-21 0,0-22 15,22 22-15,-22 0 0,0-22 16,21 1-16,-21-1 0,1 1 0,-1-1 16,0 1-16,0-1 0,0-20 0,-21 20 15,0-21-15,0 1 0,0-1 0,0-21 16,0 0-16,0 1 0,0-1 0,0 0 15,21-21 1,1 0 0,-1-21-16,0 0 0,0-1 15,0-20-15,22 21 0,-1-21 0</inkml:trace>
  <inkml:trace contextRef="#ctx0" brushRef="#br0" timeOffset="134607.73">30205 6541 0,'-21'21'0,"-1"0"16,1 0-16,0-21 0,21 21 0,0 22 16,-21-22-16,21 0 0,-21 0 15,21 21-15,0-20 0,-21 20 0,21-21 16,0 21-16,0-20 0,0 20 15,0-21-15,-22 21 0,22-20 0,-21-1 16,21 0-16,0 0 0,0 0 0,-21 0 16,0-21-1,21-21 1,-21 0-16,21 0 16,0 0-16,0 0 15,0-1-15,0 1 0,0 0 0,21-21 16,0 21-16,0-22 0,0 22 0,1-21 15,20 21-15,0-22 0,-21 22 16,22-21-16,-1 21 0,0-22 0,1 22 16,-22 0-16,21 0 0,1 0 15,-22-1-15,0 22 0,0 0 0,0 0 16,0 0-16,1 0 0,-22 22 16,0-1-16,21 0 15,-21 0-15,21 0 0,-21 0 16,0 1-16,21-22 0,0 21 15,0 0-15,-21 0 0,22-21 0,-22 21 16,21 0-16,0 1 16,0-22-16</inkml:trace>
  <inkml:trace contextRef="#ctx0" brushRef="#br0" timeOffset="135247.92">30311 6604 0,'-22'0'16,"22"21"15,0 0-31,22 1 16,-1-1-16,0 0 0,0 0 0,0 21 15,0-20-15,22 20 0,-22-21 0,21 21 16,-21 1-16,22-1 0,-22 0 16,21 22-16,-21-22 0,1 22 15,20-1-15,-21 1 0,0 20 0,0-20 16,22-1-16,-1 22 0,0-21 16,1 20-16,20 22 0,1-21 0,20-1 15,-20 22-15,21-21 0,-1 0 16,-20 20-16,20-20 0,1 0 0,-21-1 15,-1 1-15,22 21 0,-22-43 0,1 22 16,-1-21-16,-20 20 0,20-41 16,-21 20-16,1 1 0,-22-22 0,21 0 15,-21 1-15,1-1 0,-1 0 16,0 1-16,0-22 0,0 21 0,0-21 16,-21 0-16,22 1 0,-1-1 0,-21 0 15,21 0-15,-21 0 16,21-21-16,-21 21 0,21 1 15,0-1 1,-21 0 0,22-21-1,-22 21-15,21-21 16,-21 21 0,21-21 46,0 0-31,-21-21-15,0 0-16,21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CAD5-C021-4AAF-BB57-E615A61C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A3C35-0098-428E-83EA-DBD1345B0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A44B-1E0A-4D36-833A-3668CF86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2277-814C-4076-9C4E-33D3CB87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CE6B-C931-4E51-AD61-04AB275C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56B-8749-4DB6-B26B-4BCD9F8F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1C454-BD1D-404F-83A3-2C658F72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418B5-767C-40F4-AD1D-48E77D70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AA05-3E00-44A9-9331-92CEAE84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BFDA-3E39-424E-8385-EB36CB55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8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51824-7F37-4258-BB54-C5A6021FF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A8C2A-FDCE-4BF7-A424-8CB07D79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102F-75F4-426B-B28C-FFBFEEFC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677E-4C03-40C8-B671-7E2214FC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CFD8-B147-4984-A066-EA2930F9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FE20-F135-41BD-902B-A88155C6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632D-BFCF-4F16-ACF4-79BCB7C0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179D-06B4-4E14-9072-611F601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551A-67DB-4762-B1C4-E077918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F1266-3E63-4DB7-A8B6-FCAAC0E5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6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DFF-BBDE-44FB-8AE7-29688A08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0AFD-D740-47F4-BE05-95AC4B5A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CB3B-6A2F-43AA-AB45-FE714BE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B0E2-67AA-49E1-8759-EFB04D97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1740-2454-47FE-8A61-40956485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C701-A404-4360-9131-86775250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9612-06E8-4A92-9D8B-E2DC4A23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82D9-5D63-446C-86D0-A07047B8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BBE7-C5D2-4393-8BDE-E4812D8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C8C9-D744-45E4-890D-F8638C57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FAA9D-3A08-475D-B7AA-557DA120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7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8B4D-3309-42EF-B32C-27FF9459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685A-A844-4CE0-8EE1-4543F8FF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E44A9-BB5C-4E3D-B1F2-1E3608E0F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9FD55-CFE1-4A7D-AB8D-57383268F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91D6E-05E3-4ABE-9682-03712BA7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925E4-D16E-473C-B7C8-C41B9FD1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426E4-2CD9-4A99-B277-DF8A8043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A3085-F0A8-4B00-8A9F-02D92B49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6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F710-5750-42A4-AC8D-1E04FC7D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2D2B4-FA88-43F4-94D7-22BB169A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9CA42-71D9-4ED0-9601-A82E0EDF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487BD-BF20-4083-AE3A-AD927EE8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96137-51C9-4D15-A64E-DF96A234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4E4F3-5C06-4E92-8E0C-5C6C6CD4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460D8-776D-4B9C-8D58-2BC8928D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7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5707-2FFB-4566-A743-BCE4C1DC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B69A-0F2F-47EE-8B6F-4DB36165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34F43-ACB8-44AB-9718-57476A6C5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DE90-8486-478D-B109-4CAABF8F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C3D4-4CEC-4C99-891C-95DD623A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6C3B-9032-47E4-8855-CD3618B0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289-7586-464F-9BDC-A675BD23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8FD3-7787-4259-8613-5E68B9C21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D870A-B523-4274-9E49-3086F6F7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90285-DDE2-4827-9202-03D54A98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8C0A1-4613-455F-994A-B0D50928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CEA1-442C-482E-ADA2-458D4E39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958FB-673E-49F5-9385-CF3F8F1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7B20-D389-4491-B128-0AB2459D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B31C-4086-4553-91AE-520B69711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6CDC-6EC4-44B3-9EF9-B61F6E5750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B7D6-506C-4791-9772-823AD97F4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ECD1-367B-4CE9-93DF-2A07667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9D32-4386-4317-BAA0-6EF12DFE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C52E32-3273-45A6-BE20-2C6D5C53D984}"/>
                  </a:ext>
                </a:extLst>
              </p14:cNvPr>
              <p14:cNvContentPartPr/>
              <p14:nvPr/>
            </p14:nvContentPartPr>
            <p14:xfrm>
              <a:off x="213480" y="38160"/>
              <a:ext cx="899928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C52E32-3273-45A6-BE20-2C6D5C53D9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8800"/>
                <a:ext cx="901800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07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E94FE-2FFE-485D-8900-9B2A203A0FBB}"/>
                  </a:ext>
                </a:extLst>
              </p14:cNvPr>
              <p14:cNvContentPartPr/>
              <p14:nvPr/>
            </p14:nvContentPartPr>
            <p14:xfrm>
              <a:off x="0" y="464760"/>
              <a:ext cx="4976280" cy="33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E94FE-2FFE-485D-8900-9B2A203A0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55400"/>
                <a:ext cx="4995000" cy="33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59C6C6-1B82-4A8D-AA50-5E7E6F66F165}"/>
                  </a:ext>
                </a:extLst>
              </p14:cNvPr>
              <p14:cNvContentPartPr/>
              <p14:nvPr/>
            </p14:nvContentPartPr>
            <p14:xfrm>
              <a:off x="205560" y="1356480"/>
              <a:ext cx="10828440" cy="465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59C6C6-1B82-4A8D-AA50-5E7E6F66F1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1347120"/>
                <a:ext cx="1084716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86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AF30D0-EA5B-405A-9E8A-BC9B73C1FEB1}"/>
                  </a:ext>
                </a:extLst>
              </p14:cNvPr>
              <p14:cNvContentPartPr/>
              <p14:nvPr/>
            </p14:nvContentPartPr>
            <p14:xfrm>
              <a:off x="152280" y="0"/>
              <a:ext cx="939600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AF30D0-EA5B-405A-9E8A-BC9B73C1F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9414720" cy="67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1DAE13-0D02-41DA-A31E-75F15A9BE2CB}"/>
                  </a:ext>
                </a:extLst>
              </p14:cNvPr>
              <p14:cNvContentPartPr/>
              <p14:nvPr/>
            </p14:nvContentPartPr>
            <p14:xfrm>
              <a:off x="38160" y="945000"/>
              <a:ext cx="10020600" cy="580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1DAE13-0D02-41DA-A31E-75F15A9BE2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935640"/>
                <a:ext cx="1003932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97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07B7BF-C12F-40D3-B3A3-E1220CB1B94B}"/>
                  </a:ext>
                </a:extLst>
              </p14:cNvPr>
              <p14:cNvContentPartPr/>
              <p14:nvPr/>
            </p14:nvContentPartPr>
            <p14:xfrm>
              <a:off x="76320" y="0"/>
              <a:ext cx="45874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07B7BF-C12F-40D3-B3A3-E1220CB1B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4606200" cy="68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17B5F7-293B-43A9-AB26-218308FD0269}"/>
                  </a:ext>
                </a:extLst>
              </p14:cNvPr>
              <p14:cNvContentPartPr/>
              <p14:nvPr/>
            </p14:nvContentPartPr>
            <p14:xfrm>
              <a:off x="190440" y="160200"/>
              <a:ext cx="9609120" cy="538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17B5F7-293B-43A9-AB26-218308FD02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150840"/>
                <a:ext cx="9627840" cy="54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7D45CA-3506-46AF-904F-E4A5EB0DCF12}"/>
                  </a:ext>
                </a:extLst>
              </p14:cNvPr>
              <p14:cNvContentPartPr/>
              <p14:nvPr/>
            </p14:nvContentPartPr>
            <p14:xfrm>
              <a:off x="350640" y="0"/>
              <a:ext cx="985284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7D45CA-3506-46AF-904F-E4A5EB0DC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-9360"/>
                <a:ext cx="987156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87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384499-3C7A-4070-9969-9765E22C718B}"/>
                  </a:ext>
                </a:extLst>
              </p14:cNvPr>
              <p14:cNvContentPartPr/>
              <p14:nvPr/>
            </p14:nvContentPartPr>
            <p14:xfrm>
              <a:off x="739080" y="221040"/>
              <a:ext cx="930456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384499-3C7A-4070-9969-9765E22C71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211680"/>
                <a:ext cx="932328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8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7FBAC1-716C-424C-996A-27E33AE3BCED}"/>
                  </a:ext>
                </a:extLst>
              </p14:cNvPr>
              <p14:cNvContentPartPr/>
              <p14:nvPr/>
            </p14:nvContentPartPr>
            <p14:xfrm>
              <a:off x="411480" y="251640"/>
              <a:ext cx="9136800" cy="322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7FBAC1-716C-424C-996A-27E33AE3B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42280"/>
                <a:ext cx="9155520" cy="32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0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43A40A-F316-447D-BD18-2CD4E2E9DB2E}"/>
                  </a:ext>
                </a:extLst>
              </p14:cNvPr>
              <p14:cNvContentPartPr/>
              <p14:nvPr/>
            </p14:nvContentPartPr>
            <p14:xfrm>
              <a:off x="182880" y="122040"/>
              <a:ext cx="965484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43A40A-F316-447D-BD18-2CD4E2E9D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12680"/>
                <a:ext cx="967356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2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1C127-35A9-4B3A-9463-4DA6142BC3C4}"/>
                  </a:ext>
                </a:extLst>
              </p14:cNvPr>
              <p14:cNvContentPartPr/>
              <p14:nvPr/>
            </p14:nvContentPartPr>
            <p14:xfrm>
              <a:off x="388440" y="137160"/>
              <a:ext cx="7170840" cy="31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1C127-35A9-4B3A-9463-4DA6142BC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27800"/>
                <a:ext cx="718956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6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E3F2B9-FF2A-47B0-9017-0CE1A40F819C}"/>
                  </a:ext>
                </a:extLst>
              </p14:cNvPr>
              <p14:cNvContentPartPr/>
              <p14:nvPr/>
            </p14:nvContentPartPr>
            <p14:xfrm>
              <a:off x="259200" y="30600"/>
              <a:ext cx="889272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E3F2B9-FF2A-47B0-9017-0CE1A40F8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1240"/>
                <a:ext cx="891144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35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90FD94-1299-419D-9842-FF8BD4040B3B}"/>
                  </a:ext>
                </a:extLst>
              </p14:cNvPr>
              <p14:cNvContentPartPr/>
              <p14:nvPr/>
            </p14:nvContentPartPr>
            <p14:xfrm>
              <a:off x="662760" y="83880"/>
              <a:ext cx="609660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90FD94-1299-419D-9842-FF8BD4040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74520"/>
                <a:ext cx="611532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40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2BF222-BC10-498F-B726-34F6634542F9}"/>
                  </a:ext>
                </a:extLst>
              </p14:cNvPr>
              <p14:cNvContentPartPr/>
              <p14:nvPr/>
            </p14:nvContentPartPr>
            <p14:xfrm>
              <a:off x="289440" y="23040"/>
              <a:ext cx="938052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2BF222-BC10-498F-B726-34F663454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3680"/>
                <a:ext cx="939924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6B9731-8B10-428A-AE45-48CDD91043AF}"/>
                  </a:ext>
                </a:extLst>
              </p14:cNvPr>
              <p14:cNvContentPartPr/>
              <p14:nvPr/>
            </p14:nvContentPartPr>
            <p14:xfrm>
              <a:off x="723960" y="274320"/>
              <a:ext cx="842796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6B9731-8B10-428A-AE45-48CDD9104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264960"/>
                <a:ext cx="844668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28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229-1337-4F57-8E42-BF23F58A8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7C4B-A4D4-48A2-BC08-6FC3518D5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BC6365-018C-4A39-A55F-A21B5BF7377C}"/>
                  </a:ext>
                </a:extLst>
              </p14:cNvPr>
              <p14:cNvContentPartPr/>
              <p14:nvPr/>
            </p14:nvContentPartPr>
            <p14:xfrm>
              <a:off x="182880" y="129600"/>
              <a:ext cx="1200168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BC6365-018C-4A39-A55F-A21B5BF737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20240"/>
                <a:ext cx="1202040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31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2020-11-30T13:09:25Z</dcterms:created>
  <dcterms:modified xsi:type="dcterms:W3CDTF">2020-11-30T14:34:30Z</dcterms:modified>
</cp:coreProperties>
</file>